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7" r:id="rId4"/>
    <p:sldId id="258" r:id="rId5"/>
    <p:sldId id="259" r:id="rId6"/>
    <p:sldId id="262" r:id="rId7"/>
    <p:sldId id="263" r:id="rId8"/>
    <p:sldId id="266" r:id="rId9"/>
    <p:sldId id="260" r:id="rId10"/>
    <p:sldId id="267" r:id="rId11"/>
    <p:sldId id="261" r:id="rId12"/>
    <p:sldId id="280" r:id="rId13"/>
    <p:sldId id="268" r:id="rId14"/>
    <p:sldId id="270" r:id="rId15"/>
    <p:sldId id="271" r:id="rId16"/>
    <p:sldId id="272" r:id="rId17"/>
    <p:sldId id="269" r:id="rId18"/>
    <p:sldId id="26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66CBB-9278-4F13-A03A-14E24B0C29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4208F-E186-4389-8133-D4E0692CD735}">
      <dgm:prSet phldrT="[Text]" custT="1"/>
      <dgm:spPr/>
      <dgm:t>
        <a:bodyPr/>
        <a:lstStyle/>
        <a:p>
          <a:r>
            <a:rPr lang="en-US" sz="2800" dirty="0" smtClean="0"/>
            <a:t>Use as seeds, generate </a:t>
          </a:r>
          <a:r>
            <a:rPr lang="en-US" sz="2800" b="1" dirty="0" smtClean="0"/>
            <a:t>Candidate Item Sets </a:t>
          </a:r>
          <a:r>
            <a:rPr lang="en-US" sz="2800" dirty="0" smtClean="0"/>
            <a:t>of size k+1  (C</a:t>
          </a:r>
          <a:r>
            <a:rPr lang="en-US" sz="2800" baseline="-25000" dirty="0" smtClean="0"/>
            <a:t>k+1</a:t>
          </a:r>
          <a:r>
            <a:rPr lang="en-US" sz="2800" dirty="0" smtClean="0"/>
            <a:t>)</a:t>
          </a:r>
          <a:endParaRPr lang="en-US" sz="2800" dirty="0"/>
        </a:p>
      </dgm:t>
    </dgm:pt>
    <dgm:pt modelId="{417E3695-C0C8-499F-BAEE-CC2B03C7CEA0}" type="parTrans" cxnId="{D8EE5EE5-3476-4A7C-B6E2-D164BEB2D404}">
      <dgm:prSet/>
      <dgm:spPr/>
      <dgm:t>
        <a:bodyPr/>
        <a:lstStyle/>
        <a:p>
          <a:endParaRPr lang="en-US"/>
        </a:p>
      </dgm:t>
    </dgm:pt>
    <dgm:pt modelId="{A6F57D0A-ACEE-4B58-AA5B-70050100BB6D}" type="sibTrans" cxnId="{D8EE5EE5-3476-4A7C-B6E2-D164BEB2D404}">
      <dgm:prSet/>
      <dgm:spPr/>
      <dgm:t>
        <a:bodyPr/>
        <a:lstStyle/>
        <a:p>
          <a:endParaRPr lang="en-US"/>
        </a:p>
      </dgm:t>
    </dgm:pt>
    <dgm:pt modelId="{9000FCC6-35FB-458D-B0E1-8A05FACDD15A}">
      <dgm:prSet phldrT="[Text]" custT="1"/>
      <dgm:spPr/>
      <dgm:t>
        <a:bodyPr/>
        <a:lstStyle/>
        <a:p>
          <a:r>
            <a:rPr lang="en-US" sz="3000" dirty="0" smtClean="0"/>
            <a:t>Find large item sets of size k (L</a:t>
          </a:r>
          <a:r>
            <a:rPr lang="en-US" sz="3000" baseline="-25000" dirty="0" smtClean="0"/>
            <a:t>k</a:t>
          </a:r>
          <a:r>
            <a:rPr lang="en-US" sz="3000" dirty="0" smtClean="0"/>
            <a:t>)</a:t>
          </a:r>
          <a:endParaRPr lang="en-US" sz="3000" dirty="0"/>
        </a:p>
      </dgm:t>
    </dgm:pt>
    <dgm:pt modelId="{2737E477-E4AB-453D-A3AB-70CE45B86297}" type="sibTrans" cxnId="{5C1C5183-467B-45FA-872E-6F9CF14BD7F8}">
      <dgm:prSet/>
      <dgm:spPr/>
      <dgm:t>
        <a:bodyPr/>
        <a:lstStyle/>
        <a:p>
          <a:endParaRPr lang="en-US"/>
        </a:p>
      </dgm:t>
    </dgm:pt>
    <dgm:pt modelId="{640F935F-6151-4C3B-90A5-799757EF7A7A}" type="parTrans" cxnId="{5C1C5183-467B-45FA-872E-6F9CF14BD7F8}">
      <dgm:prSet/>
      <dgm:spPr/>
      <dgm:t>
        <a:bodyPr/>
        <a:lstStyle/>
        <a:p>
          <a:endParaRPr lang="en-US"/>
        </a:p>
      </dgm:t>
    </dgm:pt>
    <dgm:pt modelId="{59B58967-6A9B-48C3-9F24-B79BAB52C4CE}" type="pres">
      <dgm:prSet presAssocID="{FE466CBB-9278-4F13-A03A-14E24B0C29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2061-D84E-497C-AC7D-71E967DBB017}" type="pres">
      <dgm:prSet presAssocID="{FE466CBB-9278-4F13-A03A-14E24B0C2941}" presName="dummyMaxCanvas" presStyleCnt="0">
        <dgm:presLayoutVars/>
      </dgm:prSet>
      <dgm:spPr/>
    </dgm:pt>
    <dgm:pt modelId="{2CBAB656-283F-41FF-A183-5162FC93EEA8}" type="pres">
      <dgm:prSet presAssocID="{FE466CBB-9278-4F13-A03A-14E24B0C294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151B-CB9D-4B5F-8216-C491B2788A5F}" type="pres">
      <dgm:prSet presAssocID="{FE466CBB-9278-4F13-A03A-14E24B0C294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06DE3-E167-43FB-9C6E-46CB7531A38A}" type="pres">
      <dgm:prSet presAssocID="{FE466CBB-9278-4F13-A03A-14E24B0C294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AA74-DDC5-498D-B344-63CB3356BB6C}" type="pres">
      <dgm:prSet presAssocID="{FE466CBB-9278-4F13-A03A-14E24B0C294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4050B-D57E-40A4-AF37-EB57BCABE24D}" type="pres">
      <dgm:prSet presAssocID="{FE466CBB-9278-4F13-A03A-14E24B0C294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C5183-467B-45FA-872E-6F9CF14BD7F8}" srcId="{FE466CBB-9278-4F13-A03A-14E24B0C2941}" destId="{9000FCC6-35FB-458D-B0E1-8A05FACDD15A}" srcOrd="0" destOrd="0" parTransId="{640F935F-6151-4C3B-90A5-799757EF7A7A}" sibTransId="{2737E477-E4AB-453D-A3AB-70CE45B86297}"/>
    <dgm:cxn modelId="{4CC12A11-9948-5D42-92C9-E6C7021D2B76}" type="presOf" srcId="{25C4208F-E186-4389-8133-D4E0692CD735}" destId="{6940151B-CB9D-4B5F-8216-C491B2788A5F}" srcOrd="0" destOrd="0" presId="urn:microsoft.com/office/officeart/2005/8/layout/vProcess5"/>
    <dgm:cxn modelId="{085C7201-B37E-7540-B468-ADA417ECF509}" type="presOf" srcId="{FE466CBB-9278-4F13-A03A-14E24B0C2941}" destId="{59B58967-6A9B-48C3-9F24-B79BAB52C4CE}" srcOrd="0" destOrd="0" presId="urn:microsoft.com/office/officeart/2005/8/layout/vProcess5"/>
    <dgm:cxn modelId="{274F4E35-E03E-C74E-9206-79C2D60990F6}" type="presOf" srcId="{2737E477-E4AB-453D-A3AB-70CE45B86297}" destId="{35A06DE3-E167-43FB-9C6E-46CB7531A38A}" srcOrd="0" destOrd="0" presId="urn:microsoft.com/office/officeart/2005/8/layout/vProcess5"/>
    <dgm:cxn modelId="{E53CA0BF-18B6-BA47-8AA6-C4C3F0129127}" type="presOf" srcId="{9000FCC6-35FB-458D-B0E1-8A05FACDD15A}" destId="{2CBAB656-283F-41FF-A183-5162FC93EEA8}" srcOrd="0" destOrd="0" presId="urn:microsoft.com/office/officeart/2005/8/layout/vProcess5"/>
    <dgm:cxn modelId="{E6D4ECB0-B83E-DE4C-BA86-2F76DA7A008E}" type="presOf" srcId="{25C4208F-E186-4389-8133-D4E0692CD735}" destId="{A3B4050B-D57E-40A4-AF37-EB57BCABE24D}" srcOrd="1" destOrd="0" presId="urn:microsoft.com/office/officeart/2005/8/layout/vProcess5"/>
    <dgm:cxn modelId="{D8EE5EE5-3476-4A7C-B6E2-D164BEB2D404}" srcId="{FE466CBB-9278-4F13-A03A-14E24B0C2941}" destId="{25C4208F-E186-4389-8133-D4E0692CD735}" srcOrd="1" destOrd="0" parTransId="{417E3695-C0C8-499F-BAEE-CC2B03C7CEA0}" sibTransId="{A6F57D0A-ACEE-4B58-AA5B-70050100BB6D}"/>
    <dgm:cxn modelId="{EFA73B41-BC2A-3648-953E-D96612099C2F}" type="presOf" srcId="{9000FCC6-35FB-458D-B0E1-8A05FACDD15A}" destId="{7CE6AA74-DDC5-498D-B344-63CB3356BB6C}" srcOrd="1" destOrd="0" presId="urn:microsoft.com/office/officeart/2005/8/layout/vProcess5"/>
    <dgm:cxn modelId="{8476DA99-D396-654D-92D0-61C65645D3C0}" type="presParOf" srcId="{59B58967-6A9B-48C3-9F24-B79BAB52C4CE}" destId="{FD422061-D84E-497C-AC7D-71E967DBB017}" srcOrd="0" destOrd="0" presId="urn:microsoft.com/office/officeart/2005/8/layout/vProcess5"/>
    <dgm:cxn modelId="{0A4F101B-EF73-484E-A811-5413AAF19952}" type="presParOf" srcId="{59B58967-6A9B-48C3-9F24-B79BAB52C4CE}" destId="{2CBAB656-283F-41FF-A183-5162FC93EEA8}" srcOrd="1" destOrd="0" presId="urn:microsoft.com/office/officeart/2005/8/layout/vProcess5"/>
    <dgm:cxn modelId="{E502D590-7F91-CB44-92E9-9F793C1545B6}" type="presParOf" srcId="{59B58967-6A9B-48C3-9F24-B79BAB52C4CE}" destId="{6940151B-CB9D-4B5F-8216-C491B2788A5F}" srcOrd="2" destOrd="0" presId="urn:microsoft.com/office/officeart/2005/8/layout/vProcess5"/>
    <dgm:cxn modelId="{17A171C4-5211-CA41-BB55-7DDB95990F84}" type="presParOf" srcId="{59B58967-6A9B-48C3-9F24-B79BAB52C4CE}" destId="{35A06DE3-E167-43FB-9C6E-46CB7531A38A}" srcOrd="3" destOrd="0" presId="urn:microsoft.com/office/officeart/2005/8/layout/vProcess5"/>
    <dgm:cxn modelId="{7583B6E8-7211-C14B-B1BE-A4556EFBF6E7}" type="presParOf" srcId="{59B58967-6A9B-48C3-9F24-B79BAB52C4CE}" destId="{7CE6AA74-DDC5-498D-B344-63CB3356BB6C}" srcOrd="4" destOrd="0" presId="urn:microsoft.com/office/officeart/2005/8/layout/vProcess5"/>
    <dgm:cxn modelId="{F2E2053E-0460-9D41-B7A7-5DC9C51A2FC4}" type="presParOf" srcId="{59B58967-6A9B-48C3-9F24-B79BAB52C4CE}" destId="{A3B4050B-D57E-40A4-AF37-EB57BCABE24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66CBB-9278-4F13-A03A-14E24B0C29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4208F-E186-4389-8133-D4E0692CD735}">
      <dgm:prSet phldrT="[Text]" custT="1"/>
      <dgm:spPr/>
      <dgm:t>
        <a:bodyPr/>
        <a:lstStyle/>
        <a:p>
          <a:r>
            <a:rPr lang="en-US" sz="2900" dirty="0" smtClean="0"/>
            <a:t>Use as seeds, generate </a:t>
          </a:r>
          <a:r>
            <a:rPr lang="en-US" sz="3200" b="1" dirty="0" smtClean="0"/>
            <a:t>Candidate Item Sets </a:t>
          </a:r>
          <a:r>
            <a:rPr lang="en-US" sz="2900" dirty="0" smtClean="0"/>
            <a:t>of size k+1 (C</a:t>
          </a:r>
          <a:r>
            <a:rPr lang="en-US" sz="2900" baseline="-25000" dirty="0" smtClean="0"/>
            <a:t>k+1</a:t>
          </a:r>
          <a:r>
            <a:rPr lang="en-US" sz="2900" dirty="0" smtClean="0"/>
            <a:t>)</a:t>
          </a:r>
          <a:endParaRPr lang="en-US" sz="2900" dirty="0"/>
        </a:p>
      </dgm:t>
    </dgm:pt>
    <dgm:pt modelId="{417E3695-C0C8-499F-BAEE-CC2B03C7CEA0}" type="parTrans" cxnId="{D8EE5EE5-3476-4A7C-B6E2-D164BEB2D404}">
      <dgm:prSet/>
      <dgm:spPr/>
      <dgm:t>
        <a:bodyPr/>
        <a:lstStyle/>
        <a:p>
          <a:endParaRPr lang="en-US"/>
        </a:p>
      </dgm:t>
    </dgm:pt>
    <dgm:pt modelId="{A6F57D0A-ACEE-4B58-AA5B-70050100BB6D}" type="sibTrans" cxnId="{D8EE5EE5-3476-4A7C-B6E2-D164BEB2D404}">
      <dgm:prSet/>
      <dgm:spPr/>
      <dgm:t>
        <a:bodyPr/>
        <a:lstStyle/>
        <a:p>
          <a:endParaRPr lang="en-US"/>
        </a:p>
      </dgm:t>
    </dgm:pt>
    <dgm:pt modelId="{62CC0AC2-3E2C-4386-B6D1-DFCD629E502D}">
      <dgm:prSet phldrT="[Text]" custT="1"/>
      <dgm:spPr/>
      <dgm:t>
        <a:bodyPr/>
        <a:lstStyle/>
        <a:p>
          <a:r>
            <a:rPr lang="en-US" sz="3000" dirty="0" smtClean="0"/>
            <a:t>Count support of item sets in C</a:t>
          </a:r>
          <a:r>
            <a:rPr lang="en-US" sz="3000" baseline="-25000" dirty="0" smtClean="0"/>
            <a:t>k+1</a:t>
          </a:r>
          <a:r>
            <a:rPr lang="en-US" sz="3000" dirty="0" smtClean="0"/>
            <a:t> </a:t>
          </a:r>
          <a:endParaRPr lang="en-US" sz="3000" dirty="0"/>
        </a:p>
      </dgm:t>
    </dgm:pt>
    <dgm:pt modelId="{7B55BDE9-B421-4AF0-8364-0B53823D842C}" type="parTrans" cxnId="{AB6CFD9E-485B-4282-B074-AE5A3852D7C7}">
      <dgm:prSet/>
      <dgm:spPr/>
      <dgm:t>
        <a:bodyPr/>
        <a:lstStyle/>
        <a:p>
          <a:endParaRPr lang="en-US"/>
        </a:p>
      </dgm:t>
    </dgm:pt>
    <dgm:pt modelId="{2BF517E8-EB9F-48F4-989E-B9EB180EB4D1}" type="sibTrans" cxnId="{AB6CFD9E-485B-4282-B074-AE5A3852D7C7}">
      <dgm:prSet/>
      <dgm:spPr/>
      <dgm:t>
        <a:bodyPr/>
        <a:lstStyle/>
        <a:p>
          <a:endParaRPr lang="en-US"/>
        </a:p>
      </dgm:t>
    </dgm:pt>
    <dgm:pt modelId="{9000FCC6-35FB-458D-B0E1-8A05FACDD15A}">
      <dgm:prSet phldrT="[Text]" custT="1"/>
      <dgm:spPr/>
      <dgm:t>
        <a:bodyPr/>
        <a:lstStyle/>
        <a:p>
          <a:r>
            <a:rPr lang="en-US" sz="3000" dirty="0" smtClean="0"/>
            <a:t>Find large item sets of size k (L</a:t>
          </a:r>
          <a:r>
            <a:rPr lang="en-US" sz="3000" baseline="-25000" dirty="0" smtClean="0"/>
            <a:t>k</a:t>
          </a:r>
          <a:r>
            <a:rPr lang="en-US" sz="3000" dirty="0" smtClean="0"/>
            <a:t>)</a:t>
          </a:r>
          <a:endParaRPr lang="en-US" sz="3000" dirty="0"/>
        </a:p>
      </dgm:t>
    </dgm:pt>
    <dgm:pt modelId="{2737E477-E4AB-453D-A3AB-70CE45B86297}" type="sibTrans" cxnId="{5C1C5183-467B-45FA-872E-6F9CF14BD7F8}">
      <dgm:prSet/>
      <dgm:spPr/>
      <dgm:t>
        <a:bodyPr/>
        <a:lstStyle/>
        <a:p>
          <a:endParaRPr lang="en-US"/>
        </a:p>
      </dgm:t>
    </dgm:pt>
    <dgm:pt modelId="{640F935F-6151-4C3B-90A5-799757EF7A7A}" type="parTrans" cxnId="{5C1C5183-467B-45FA-872E-6F9CF14BD7F8}">
      <dgm:prSet/>
      <dgm:spPr/>
      <dgm:t>
        <a:bodyPr/>
        <a:lstStyle/>
        <a:p>
          <a:endParaRPr lang="en-US"/>
        </a:p>
      </dgm:t>
    </dgm:pt>
    <dgm:pt modelId="{59B58967-6A9B-48C3-9F24-B79BAB52C4CE}" type="pres">
      <dgm:prSet presAssocID="{FE466CBB-9278-4F13-A03A-14E24B0C29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2061-D84E-497C-AC7D-71E967DBB017}" type="pres">
      <dgm:prSet presAssocID="{FE466CBB-9278-4F13-A03A-14E24B0C2941}" presName="dummyMaxCanvas" presStyleCnt="0">
        <dgm:presLayoutVars/>
      </dgm:prSet>
      <dgm:spPr/>
    </dgm:pt>
    <dgm:pt modelId="{DAE17C59-3924-4F25-A803-DF9336EBF854}" type="pres">
      <dgm:prSet presAssocID="{FE466CBB-9278-4F13-A03A-14E24B0C2941}" presName="ThreeNodes_1" presStyleLbl="node1" presStyleIdx="0" presStyleCnt="3" custLinFactNeighborX="-7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AB7B5-1E91-43E5-8ED4-ACB402E59C84}" type="pres">
      <dgm:prSet presAssocID="{FE466CBB-9278-4F13-A03A-14E24B0C29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71FE-7F0B-4D2B-8856-73D12FF94E0B}" type="pres">
      <dgm:prSet presAssocID="{FE466CBB-9278-4F13-A03A-14E24B0C294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06295-7FB3-4528-9D63-9F3B98798A3B}" type="pres">
      <dgm:prSet presAssocID="{FE466CBB-9278-4F13-A03A-14E24B0C29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0AD51-483C-4820-88F9-4B09A293663F}" type="pres">
      <dgm:prSet presAssocID="{FE466CBB-9278-4F13-A03A-14E24B0C29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F82A-BD57-4DB2-A061-F01C4C73326A}" type="pres">
      <dgm:prSet presAssocID="{FE466CBB-9278-4F13-A03A-14E24B0C29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13351-73D1-473C-9486-D5F367B4C844}" type="pres">
      <dgm:prSet presAssocID="{FE466CBB-9278-4F13-A03A-14E24B0C29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6772A-8E89-4702-AFDD-5A19FB3D8B7F}" type="pres">
      <dgm:prSet presAssocID="{FE466CBB-9278-4F13-A03A-14E24B0C29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83FB7-7950-DF4B-A0A5-C6CF315847CF}" type="presOf" srcId="{25C4208F-E186-4389-8133-D4E0692CD735}" destId="{F18AB7B5-1E91-43E5-8ED4-ACB402E59C84}" srcOrd="0" destOrd="0" presId="urn:microsoft.com/office/officeart/2005/8/layout/vProcess5"/>
    <dgm:cxn modelId="{AB6CFD9E-485B-4282-B074-AE5A3852D7C7}" srcId="{FE466CBB-9278-4F13-A03A-14E24B0C2941}" destId="{62CC0AC2-3E2C-4386-B6D1-DFCD629E502D}" srcOrd="2" destOrd="0" parTransId="{7B55BDE9-B421-4AF0-8364-0B53823D842C}" sibTransId="{2BF517E8-EB9F-48F4-989E-B9EB180EB4D1}"/>
    <dgm:cxn modelId="{3FB52BDF-F4A2-3144-9BC4-B3DC734F45CA}" type="presOf" srcId="{25C4208F-E186-4389-8133-D4E0692CD735}" destId="{9AE13351-73D1-473C-9486-D5F367B4C844}" srcOrd="1" destOrd="0" presId="urn:microsoft.com/office/officeart/2005/8/layout/vProcess5"/>
    <dgm:cxn modelId="{2AD597E5-BF21-8947-9721-220261ACFC39}" type="presOf" srcId="{9000FCC6-35FB-458D-B0E1-8A05FACDD15A}" destId="{FB3AF82A-BD57-4DB2-A061-F01C4C73326A}" srcOrd="1" destOrd="0" presId="urn:microsoft.com/office/officeart/2005/8/layout/vProcess5"/>
    <dgm:cxn modelId="{0FABA2CD-C7DF-434B-836C-0FDD702FB36A}" type="presOf" srcId="{62CC0AC2-3E2C-4386-B6D1-DFCD629E502D}" destId="{BD6A71FE-7F0B-4D2B-8856-73D12FF94E0B}" srcOrd="0" destOrd="0" presId="urn:microsoft.com/office/officeart/2005/8/layout/vProcess5"/>
    <dgm:cxn modelId="{BABA116A-380C-3C42-8779-CA3338E497DD}" type="presOf" srcId="{62CC0AC2-3E2C-4386-B6D1-DFCD629E502D}" destId="{0706772A-8E89-4702-AFDD-5A19FB3D8B7F}" srcOrd="1" destOrd="0" presId="urn:microsoft.com/office/officeart/2005/8/layout/vProcess5"/>
    <dgm:cxn modelId="{7FF56DBA-0A9D-7B49-9D2E-AA6AFAD883D8}" type="presOf" srcId="{A6F57D0A-ACEE-4B58-AA5B-70050100BB6D}" destId="{FA90AD51-483C-4820-88F9-4B09A293663F}" srcOrd="0" destOrd="0" presId="urn:microsoft.com/office/officeart/2005/8/layout/vProcess5"/>
    <dgm:cxn modelId="{91FD66C8-3D31-B24F-A8F7-11CA0B5DEACF}" type="presOf" srcId="{9000FCC6-35FB-458D-B0E1-8A05FACDD15A}" destId="{DAE17C59-3924-4F25-A803-DF9336EBF854}" srcOrd="0" destOrd="0" presId="urn:microsoft.com/office/officeart/2005/8/layout/vProcess5"/>
    <dgm:cxn modelId="{2DB06813-653F-D649-ADC6-3CC4C0B64161}" type="presOf" srcId="{2737E477-E4AB-453D-A3AB-70CE45B86297}" destId="{DB106295-7FB3-4528-9D63-9F3B98798A3B}" srcOrd="0" destOrd="0" presId="urn:microsoft.com/office/officeart/2005/8/layout/vProcess5"/>
    <dgm:cxn modelId="{CBF4495A-5E29-E14E-8251-8202A38F6913}" type="presOf" srcId="{FE466CBB-9278-4F13-A03A-14E24B0C2941}" destId="{59B58967-6A9B-48C3-9F24-B79BAB52C4CE}" srcOrd="0" destOrd="0" presId="urn:microsoft.com/office/officeart/2005/8/layout/vProcess5"/>
    <dgm:cxn modelId="{5C1C5183-467B-45FA-872E-6F9CF14BD7F8}" srcId="{FE466CBB-9278-4F13-A03A-14E24B0C2941}" destId="{9000FCC6-35FB-458D-B0E1-8A05FACDD15A}" srcOrd="0" destOrd="0" parTransId="{640F935F-6151-4C3B-90A5-799757EF7A7A}" sibTransId="{2737E477-E4AB-453D-A3AB-70CE45B86297}"/>
    <dgm:cxn modelId="{D8EE5EE5-3476-4A7C-B6E2-D164BEB2D404}" srcId="{FE466CBB-9278-4F13-A03A-14E24B0C2941}" destId="{25C4208F-E186-4389-8133-D4E0692CD735}" srcOrd="1" destOrd="0" parTransId="{417E3695-C0C8-499F-BAEE-CC2B03C7CEA0}" sibTransId="{A6F57D0A-ACEE-4B58-AA5B-70050100BB6D}"/>
    <dgm:cxn modelId="{C5045FE6-8123-FA4A-95A7-A9149CBF0214}" type="presParOf" srcId="{59B58967-6A9B-48C3-9F24-B79BAB52C4CE}" destId="{FD422061-D84E-497C-AC7D-71E967DBB017}" srcOrd="0" destOrd="0" presId="urn:microsoft.com/office/officeart/2005/8/layout/vProcess5"/>
    <dgm:cxn modelId="{1C1E217B-5A15-DB40-8C12-6E609A5D94A8}" type="presParOf" srcId="{59B58967-6A9B-48C3-9F24-B79BAB52C4CE}" destId="{DAE17C59-3924-4F25-A803-DF9336EBF854}" srcOrd="1" destOrd="0" presId="urn:microsoft.com/office/officeart/2005/8/layout/vProcess5"/>
    <dgm:cxn modelId="{91A25C2D-56DF-3A45-B2AC-23A5380A2BED}" type="presParOf" srcId="{59B58967-6A9B-48C3-9F24-B79BAB52C4CE}" destId="{F18AB7B5-1E91-43E5-8ED4-ACB402E59C84}" srcOrd="2" destOrd="0" presId="urn:microsoft.com/office/officeart/2005/8/layout/vProcess5"/>
    <dgm:cxn modelId="{3E1F5D31-D411-9241-BEF6-B4481ABF92D0}" type="presParOf" srcId="{59B58967-6A9B-48C3-9F24-B79BAB52C4CE}" destId="{BD6A71FE-7F0B-4D2B-8856-73D12FF94E0B}" srcOrd="3" destOrd="0" presId="urn:microsoft.com/office/officeart/2005/8/layout/vProcess5"/>
    <dgm:cxn modelId="{9091C679-BE50-6B4D-AB38-7DC11981EE4B}" type="presParOf" srcId="{59B58967-6A9B-48C3-9F24-B79BAB52C4CE}" destId="{DB106295-7FB3-4528-9D63-9F3B98798A3B}" srcOrd="4" destOrd="0" presId="urn:microsoft.com/office/officeart/2005/8/layout/vProcess5"/>
    <dgm:cxn modelId="{ECC4C84D-D0EA-0342-BDCC-8F8766DE7E53}" type="presParOf" srcId="{59B58967-6A9B-48C3-9F24-B79BAB52C4CE}" destId="{FA90AD51-483C-4820-88F9-4B09A293663F}" srcOrd="5" destOrd="0" presId="urn:microsoft.com/office/officeart/2005/8/layout/vProcess5"/>
    <dgm:cxn modelId="{30A3FAAB-E37D-EE4D-AC9B-EA03712E8D2F}" type="presParOf" srcId="{59B58967-6A9B-48C3-9F24-B79BAB52C4CE}" destId="{FB3AF82A-BD57-4DB2-A061-F01C4C73326A}" srcOrd="6" destOrd="0" presId="urn:microsoft.com/office/officeart/2005/8/layout/vProcess5"/>
    <dgm:cxn modelId="{ED22C93A-6924-7B45-AB86-64D963AB880F}" type="presParOf" srcId="{59B58967-6A9B-48C3-9F24-B79BAB52C4CE}" destId="{9AE13351-73D1-473C-9486-D5F367B4C844}" srcOrd="7" destOrd="0" presId="urn:microsoft.com/office/officeart/2005/8/layout/vProcess5"/>
    <dgm:cxn modelId="{CE8766C2-FCD4-E645-8658-76906ED8E68B}" type="presParOf" srcId="{59B58967-6A9B-48C3-9F24-B79BAB52C4CE}" destId="{0706772A-8E89-4702-AFDD-5A19FB3D8B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66CBB-9278-4F13-A03A-14E24B0C29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4208F-E186-4389-8133-D4E0692CD735}">
      <dgm:prSet phldrT="[Text]" custT="1"/>
      <dgm:spPr/>
      <dgm:t>
        <a:bodyPr/>
        <a:lstStyle/>
        <a:p>
          <a:r>
            <a:rPr lang="en-US" sz="2900" dirty="0" smtClean="0"/>
            <a:t>Use as seeds, generate </a:t>
          </a:r>
          <a:r>
            <a:rPr lang="en-US" sz="3200" b="1" dirty="0" smtClean="0"/>
            <a:t>Candidate Item Sets </a:t>
          </a:r>
          <a:r>
            <a:rPr lang="en-US" sz="2900" dirty="0" smtClean="0"/>
            <a:t>of size k+1 (C</a:t>
          </a:r>
          <a:r>
            <a:rPr lang="en-US" sz="2900" baseline="-25000" dirty="0" smtClean="0"/>
            <a:t>k+1</a:t>
          </a:r>
          <a:r>
            <a:rPr lang="en-US" sz="2900" dirty="0" smtClean="0"/>
            <a:t>)</a:t>
          </a:r>
          <a:endParaRPr lang="en-US" sz="2900" dirty="0"/>
        </a:p>
      </dgm:t>
    </dgm:pt>
    <dgm:pt modelId="{417E3695-C0C8-499F-BAEE-CC2B03C7CEA0}" type="parTrans" cxnId="{D8EE5EE5-3476-4A7C-B6E2-D164BEB2D404}">
      <dgm:prSet/>
      <dgm:spPr/>
      <dgm:t>
        <a:bodyPr/>
        <a:lstStyle/>
        <a:p>
          <a:endParaRPr lang="en-US"/>
        </a:p>
      </dgm:t>
    </dgm:pt>
    <dgm:pt modelId="{A6F57D0A-ACEE-4B58-AA5B-70050100BB6D}" type="sibTrans" cxnId="{D8EE5EE5-3476-4A7C-B6E2-D164BEB2D404}">
      <dgm:prSet/>
      <dgm:spPr/>
      <dgm:t>
        <a:bodyPr/>
        <a:lstStyle/>
        <a:p>
          <a:endParaRPr lang="en-US"/>
        </a:p>
      </dgm:t>
    </dgm:pt>
    <dgm:pt modelId="{62CC0AC2-3E2C-4386-B6D1-DFCD629E502D}">
      <dgm:prSet phldrT="[Text]" custT="1"/>
      <dgm:spPr/>
      <dgm:t>
        <a:bodyPr/>
        <a:lstStyle/>
        <a:p>
          <a:r>
            <a:rPr lang="en-US" sz="3000" dirty="0" smtClean="0"/>
            <a:t>Count support of item sets in C</a:t>
          </a:r>
          <a:r>
            <a:rPr lang="en-US" sz="3000" baseline="-25000" dirty="0" smtClean="0"/>
            <a:t>k+1</a:t>
          </a:r>
          <a:r>
            <a:rPr lang="en-US" sz="3000" dirty="0" smtClean="0"/>
            <a:t> </a:t>
          </a:r>
          <a:endParaRPr lang="en-US" sz="3000" dirty="0"/>
        </a:p>
      </dgm:t>
    </dgm:pt>
    <dgm:pt modelId="{7B55BDE9-B421-4AF0-8364-0B53823D842C}" type="parTrans" cxnId="{AB6CFD9E-485B-4282-B074-AE5A3852D7C7}">
      <dgm:prSet/>
      <dgm:spPr/>
      <dgm:t>
        <a:bodyPr/>
        <a:lstStyle/>
        <a:p>
          <a:endParaRPr lang="en-US"/>
        </a:p>
      </dgm:t>
    </dgm:pt>
    <dgm:pt modelId="{2BF517E8-EB9F-48F4-989E-B9EB180EB4D1}" type="sibTrans" cxnId="{AB6CFD9E-485B-4282-B074-AE5A3852D7C7}">
      <dgm:prSet/>
      <dgm:spPr/>
      <dgm:t>
        <a:bodyPr/>
        <a:lstStyle/>
        <a:p>
          <a:endParaRPr lang="en-US"/>
        </a:p>
      </dgm:t>
    </dgm:pt>
    <dgm:pt modelId="{97344932-5724-4184-A672-C03E5F8CBFA8}">
      <dgm:prSet phldrT="[Text]" custT="1"/>
      <dgm:spPr/>
      <dgm:t>
        <a:bodyPr/>
        <a:lstStyle/>
        <a:p>
          <a:r>
            <a:rPr lang="en-US" sz="3000" dirty="0" smtClean="0"/>
            <a:t>Discard sets for which </a:t>
          </a:r>
          <a:r>
            <a:rPr lang="en-US" sz="3600" b="1" dirty="0" smtClean="0"/>
            <a:t>support &lt; </a:t>
          </a:r>
          <a:r>
            <a:rPr lang="en-US" sz="3600" b="1" dirty="0" err="1" smtClean="0"/>
            <a:t>minsupp</a:t>
          </a:r>
          <a:endParaRPr lang="en-US" sz="3600" b="1" dirty="0"/>
        </a:p>
      </dgm:t>
    </dgm:pt>
    <dgm:pt modelId="{4D71F6A0-C871-46D9-9577-C25F70CA504D}" type="parTrans" cxnId="{6BC04BEE-0639-46A1-9FE6-EF8699335228}">
      <dgm:prSet/>
      <dgm:spPr/>
      <dgm:t>
        <a:bodyPr/>
        <a:lstStyle/>
        <a:p>
          <a:endParaRPr lang="en-US"/>
        </a:p>
      </dgm:t>
    </dgm:pt>
    <dgm:pt modelId="{D76EB587-60DF-48ED-8299-98E60A53811C}" type="sibTrans" cxnId="{6BC04BEE-0639-46A1-9FE6-EF8699335228}">
      <dgm:prSet/>
      <dgm:spPr/>
      <dgm:t>
        <a:bodyPr/>
        <a:lstStyle/>
        <a:p>
          <a:endParaRPr lang="en-US"/>
        </a:p>
      </dgm:t>
    </dgm:pt>
    <dgm:pt modelId="{9000FCC6-35FB-458D-B0E1-8A05FACDD15A}">
      <dgm:prSet phldrT="[Text]" custT="1"/>
      <dgm:spPr/>
      <dgm:t>
        <a:bodyPr/>
        <a:lstStyle/>
        <a:p>
          <a:r>
            <a:rPr lang="en-US" sz="3000" dirty="0" smtClean="0"/>
            <a:t>Find large item sets of size k (L</a:t>
          </a:r>
          <a:r>
            <a:rPr lang="en-US" sz="3000" baseline="-25000" dirty="0" smtClean="0"/>
            <a:t>k</a:t>
          </a:r>
          <a:r>
            <a:rPr lang="en-US" sz="3000" dirty="0" smtClean="0"/>
            <a:t>)</a:t>
          </a:r>
          <a:endParaRPr lang="en-US" sz="3000" dirty="0"/>
        </a:p>
      </dgm:t>
    </dgm:pt>
    <dgm:pt modelId="{2737E477-E4AB-453D-A3AB-70CE45B86297}" type="sibTrans" cxnId="{5C1C5183-467B-45FA-872E-6F9CF14BD7F8}">
      <dgm:prSet/>
      <dgm:spPr/>
      <dgm:t>
        <a:bodyPr/>
        <a:lstStyle/>
        <a:p>
          <a:endParaRPr lang="en-US"/>
        </a:p>
      </dgm:t>
    </dgm:pt>
    <dgm:pt modelId="{640F935F-6151-4C3B-90A5-799757EF7A7A}" type="parTrans" cxnId="{5C1C5183-467B-45FA-872E-6F9CF14BD7F8}">
      <dgm:prSet/>
      <dgm:spPr/>
      <dgm:t>
        <a:bodyPr/>
        <a:lstStyle/>
        <a:p>
          <a:endParaRPr lang="en-US"/>
        </a:p>
      </dgm:t>
    </dgm:pt>
    <dgm:pt modelId="{59B58967-6A9B-48C3-9F24-B79BAB52C4CE}" type="pres">
      <dgm:prSet presAssocID="{FE466CBB-9278-4F13-A03A-14E24B0C29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2061-D84E-497C-AC7D-71E967DBB017}" type="pres">
      <dgm:prSet presAssocID="{FE466CBB-9278-4F13-A03A-14E24B0C2941}" presName="dummyMaxCanvas" presStyleCnt="0">
        <dgm:presLayoutVars/>
      </dgm:prSet>
      <dgm:spPr/>
    </dgm:pt>
    <dgm:pt modelId="{9964C807-C5EA-482C-9323-6016CCB72D6E}" type="pres">
      <dgm:prSet presAssocID="{FE466CBB-9278-4F13-A03A-14E24B0C2941}" presName="FourNodes_1" presStyleLbl="node1" presStyleIdx="0" presStyleCnt="4" custLinFactNeighborX="26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C1E6D-C0D7-48AA-BCCB-4CC9129F8551}" type="pres">
      <dgm:prSet presAssocID="{FE466CBB-9278-4F13-A03A-14E24B0C29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3C622-E412-4317-953C-F12D27AE393E}" type="pres">
      <dgm:prSet presAssocID="{FE466CBB-9278-4F13-A03A-14E24B0C29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6349-5D74-4BD3-8634-F3334A6D6DD2}" type="pres">
      <dgm:prSet presAssocID="{FE466CBB-9278-4F13-A03A-14E24B0C29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6299F-9007-4557-800F-BCA8EB2E4FD3}" type="pres">
      <dgm:prSet presAssocID="{FE466CBB-9278-4F13-A03A-14E24B0C29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900C9-A578-4B90-B778-9B751AD41F49}" type="pres">
      <dgm:prSet presAssocID="{FE466CBB-9278-4F13-A03A-14E24B0C29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25FC7-9D53-45DA-BA64-F878B17716A4}" type="pres">
      <dgm:prSet presAssocID="{FE466CBB-9278-4F13-A03A-14E24B0C29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F6FCF-F13C-40A3-B1F2-4F4EE3F15971}" type="pres">
      <dgm:prSet presAssocID="{FE466CBB-9278-4F13-A03A-14E24B0C29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9E532-4F75-4F3F-B6BF-1D33470B9987}" type="pres">
      <dgm:prSet presAssocID="{FE466CBB-9278-4F13-A03A-14E24B0C29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0F30F-905B-4B07-BD0C-6C8971FDF236}" type="pres">
      <dgm:prSet presAssocID="{FE466CBB-9278-4F13-A03A-14E24B0C29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C68F4-7B7F-42A6-87A5-837388E60B4F}" type="pres">
      <dgm:prSet presAssocID="{FE466CBB-9278-4F13-A03A-14E24B0C29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0A19B-A552-4142-95EB-105EA9588A77}" type="presOf" srcId="{97344932-5724-4184-A672-C03E5F8CBFA8}" destId="{557C68F4-7B7F-42A6-87A5-837388E60B4F}" srcOrd="1" destOrd="0" presId="urn:microsoft.com/office/officeart/2005/8/layout/vProcess5"/>
    <dgm:cxn modelId="{AB6CFD9E-485B-4282-B074-AE5A3852D7C7}" srcId="{FE466CBB-9278-4F13-A03A-14E24B0C2941}" destId="{62CC0AC2-3E2C-4386-B6D1-DFCD629E502D}" srcOrd="2" destOrd="0" parTransId="{7B55BDE9-B421-4AF0-8364-0B53823D842C}" sibTransId="{2BF517E8-EB9F-48F4-989E-B9EB180EB4D1}"/>
    <dgm:cxn modelId="{5C1C5183-467B-45FA-872E-6F9CF14BD7F8}" srcId="{FE466CBB-9278-4F13-A03A-14E24B0C2941}" destId="{9000FCC6-35FB-458D-B0E1-8A05FACDD15A}" srcOrd="0" destOrd="0" parTransId="{640F935F-6151-4C3B-90A5-799757EF7A7A}" sibTransId="{2737E477-E4AB-453D-A3AB-70CE45B86297}"/>
    <dgm:cxn modelId="{D8EE5EE5-3476-4A7C-B6E2-D164BEB2D404}" srcId="{FE466CBB-9278-4F13-A03A-14E24B0C2941}" destId="{25C4208F-E186-4389-8133-D4E0692CD735}" srcOrd="1" destOrd="0" parTransId="{417E3695-C0C8-499F-BAEE-CC2B03C7CEA0}" sibTransId="{A6F57D0A-ACEE-4B58-AA5B-70050100BB6D}"/>
    <dgm:cxn modelId="{65AC082F-4AB8-CE44-BA36-158B7680C334}" type="presOf" srcId="{2737E477-E4AB-453D-A3AB-70CE45B86297}" destId="{17E6299F-9007-4557-800F-BCA8EB2E4FD3}" srcOrd="0" destOrd="0" presId="urn:microsoft.com/office/officeart/2005/8/layout/vProcess5"/>
    <dgm:cxn modelId="{8C77FC92-51A7-9048-A063-23EF8AB81114}" type="presOf" srcId="{9000FCC6-35FB-458D-B0E1-8A05FACDD15A}" destId="{F98F6FCF-F13C-40A3-B1F2-4F4EE3F15971}" srcOrd="1" destOrd="0" presId="urn:microsoft.com/office/officeart/2005/8/layout/vProcess5"/>
    <dgm:cxn modelId="{2C135459-9F93-4344-A04E-7982F7C9B78C}" type="presOf" srcId="{9000FCC6-35FB-458D-B0E1-8A05FACDD15A}" destId="{9964C807-C5EA-482C-9323-6016CCB72D6E}" srcOrd="0" destOrd="0" presId="urn:microsoft.com/office/officeart/2005/8/layout/vProcess5"/>
    <dgm:cxn modelId="{618A4ADD-DBD0-D94C-9518-B2B3E7CDFFF1}" type="presOf" srcId="{25C4208F-E186-4389-8133-D4E0692CD735}" destId="{2D19E532-4F75-4F3F-B6BF-1D33470B9987}" srcOrd="1" destOrd="0" presId="urn:microsoft.com/office/officeart/2005/8/layout/vProcess5"/>
    <dgm:cxn modelId="{4A3CF6E2-1F3B-2B43-B19F-F91A588A1477}" type="presOf" srcId="{97344932-5724-4184-A672-C03E5F8CBFA8}" destId="{9AE06349-5D74-4BD3-8634-F3334A6D6DD2}" srcOrd="0" destOrd="0" presId="urn:microsoft.com/office/officeart/2005/8/layout/vProcess5"/>
    <dgm:cxn modelId="{6BC04BEE-0639-46A1-9FE6-EF8699335228}" srcId="{FE466CBB-9278-4F13-A03A-14E24B0C2941}" destId="{97344932-5724-4184-A672-C03E5F8CBFA8}" srcOrd="3" destOrd="0" parTransId="{4D71F6A0-C871-46D9-9577-C25F70CA504D}" sibTransId="{D76EB587-60DF-48ED-8299-98E60A53811C}"/>
    <dgm:cxn modelId="{88F1D7B9-0B65-AE43-AD75-885B433C5B66}" type="presOf" srcId="{A6F57D0A-ACEE-4B58-AA5B-70050100BB6D}" destId="{7E9900C9-A578-4B90-B778-9B751AD41F49}" srcOrd="0" destOrd="0" presId="urn:microsoft.com/office/officeart/2005/8/layout/vProcess5"/>
    <dgm:cxn modelId="{770241EE-2D9D-9940-B118-1CB0B4936A58}" type="presOf" srcId="{62CC0AC2-3E2C-4386-B6D1-DFCD629E502D}" destId="{E340F30F-905B-4B07-BD0C-6C8971FDF236}" srcOrd="1" destOrd="0" presId="urn:microsoft.com/office/officeart/2005/8/layout/vProcess5"/>
    <dgm:cxn modelId="{8BDA0E65-F1E8-464C-AB9F-431CA2C04743}" type="presOf" srcId="{62CC0AC2-3E2C-4386-B6D1-DFCD629E502D}" destId="{3713C622-E412-4317-953C-F12D27AE393E}" srcOrd="0" destOrd="0" presId="urn:microsoft.com/office/officeart/2005/8/layout/vProcess5"/>
    <dgm:cxn modelId="{B238ECC4-E2F4-F34C-9677-20E5D888E13C}" type="presOf" srcId="{2BF517E8-EB9F-48F4-989E-B9EB180EB4D1}" destId="{F4425FC7-9D53-45DA-BA64-F878B17716A4}" srcOrd="0" destOrd="0" presId="urn:microsoft.com/office/officeart/2005/8/layout/vProcess5"/>
    <dgm:cxn modelId="{EA5A10FA-614B-E249-B1E4-1CDC2189BCC3}" type="presOf" srcId="{25C4208F-E186-4389-8133-D4E0692CD735}" destId="{4E6C1E6D-C0D7-48AA-BCCB-4CC9129F8551}" srcOrd="0" destOrd="0" presId="urn:microsoft.com/office/officeart/2005/8/layout/vProcess5"/>
    <dgm:cxn modelId="{3C09A023-EBDE-C24C-8BDD-4583FD987B8A}" type="presOf" srcId="{FE466CBB-9278-4F13-A03A-14E24B0C2941}" destId="{59B58967-6A9B-48C3-9F24-B79BAB52C4CE}" srcOrd="0" destOrd="0" presId="urn:microsoft.com/office/officeart/2005/8/layout/vProcess5"/>
    <dgm:cxn modelId="{D4FF3A63-EE47-F749-8188-42296D09E3AF}" type="presParOf" srcId="{59B58967-6A9B-48C3-9F24-B79BAB52C4CE}" destId="{FD422061-D84E-497C-AC7D-71E967DBB017}" srcOrd="0" destOrd="0" presId="urn:microsoft.com/office/officeart/2005/8/layout/vProcess5"/>
    <dgm:cxn modelId="{1E726179-E82B-AC43-8217-3FB71FA9F160}" type="presParOf" srcId="{59B58967-6A9B-48C3-9F24-B79BAB52C4CE}" destId="{9964C807-C5EA-482C-9323-6016CCB72D6E}" srcOrd="1" destOrd="0" presId="urn:microsoft.com/office/officeart/2005/8/layout/vProcess5"/>
    <dgm:cxn modelId="{6DD224DC-1C14-3846-8248-CA8F802DF712}" type="presParOf" srcId="{59B58967-6A9B-48C3-9F24-B79BAB52C4CE}" destId="{4E6C1E6D-C0D7-48AA-BCCB-4CC9129F8551}" srcOrd="2" destOrd="0" presId="urn:microsoft.com/office/officeart/2005/8/layout/vProcess5"/>
    <dgm:cxn modelId="{8DB7F323-D62B-BA45-AE38-C1B8CFCC1231}" type="presParOf" srcId="{59B58967-6A9B-48C3-9F24-B79BAB52C4CE}" destId="{3713C622-E412-4317-953C-F12D27AE393E}" srcOrd="3" destOrd="0" presId="urn:microsoft.com/office/officeart/2005/8/layout/vProcess5"/>
    <dgm:cxn modelId="{D4B5AE81-2939-4F49-A104-F95B4830D0F5}" type="presParOf" srcId="{59B58967-6A9B-48C3-9F24-B79BAB52C4CE}" destId="{9AE06349-5D74-4BD3-8634-F3334A6D6DD2}" srcOrd="4" destOrd="0" presId="urn:microsoft.com/office/officeart/2005/8/layout/vProcess5"/>
    <dgm:cxn modelId="{7A908113-DE96-D742-BF60-9A87583CADBD}" type="presParOf" srcId="{59B58967-6A9B-48C3-9F24-B79BAB52C4CE}" destId="{17E6299F-9007-4557-800F-BCA8EB2E4FD3}" srcOrd="5" destOrd="0" presId="urn:microsoft.com/office/officeart/2005/8/layout/vProcess5"/>
    <dgm:cxn modelId="{F19C7A83-A724-CF49-960E-B65D21A95068}" type="presParOf" srcId="{59B58967-6A9B-48C3-9F24-B79BAB52C4CE}" destId="{7E9900C9-A578-4B90-B778-9B751AD41F49}" srcOrd="6" destOrd="0" presId="urn:microsoft.com/office/officeart/2005/8/layout/vProcess5"/>
    <dgm:cxn modelId="{09C43B19-F13C-8444-8644-4FA1AB3F070B}" type="presParOf" srcId="{59B58967-6A9B-48C3-9F24-B79BAB52C4CE}" destId="{F4425FC7-9D53-45DA-BA64-F878B17716A4}" srcOrd="7" destOrd="0" presId="urn:microsoft.com/office/officeart/2005/8/layout/vProcess5"/>
    <dgm:cxn modelId="{62925972-C08E-F74C-8AFD-C71EE78BFBFD}" type="presParOf" srcId="{59B58967-6A9B-48C3-9F24-B79BAB52C4CE}" destId="{F98F6FCF-F13C-40A3-B1F2-4F4EE3F15971}" srcOrd="8" destOrd="0" presId="urn:microsoft.com/office/officeart/2005/8/layout/vProcess5"/>
    <dgm:cxn modelId="{49609369-15C9-2C43-9EAD-94AB66213533}" type="presParOf" srcId="{59B58967-6A9B-48C3-9F24-B79BAB52C4CE}" destId="{2D19E532-4F75-4F3F-B6BF-1D33470B9987}" srcOrd="9" destOrd="0" presId="urn:microsoft.com/office/officeart/2005/8/layout/vProcess5"/>
    <dgm:cxn modelId="{8A8F0B49-42EC-6B4C-92BE-37D18F0F470D}" type="presParOf" srcId="{59B58967-6A9B-48C3-9F24-B79BAB52C4CE}" destId="{E340F30F-905B-4B07-BD0C-6C8971FDF236}" srcOrd="10" destOrd="0" presId="urn:microsoft.com/office/officeart/2005/8/layout/vProcess5"/>
    <dgm:cxn modelId="{EF340B0C-65B9-C440-B298-48A7D9690096}" type="presParOf" srcId="{59B58967-6A9B-48C3-9F24-B79BAB52C4CE}" destId="{557C68F4-7B7F-42A6-87A5-837388E60B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66CBB-9278-4F13-A03A-14E24B0C29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6FA25-527B-421D-81A3-4A87197AB9B8}">
      <dgm:prSet phldrT="[Text]" custT="1"/>
      <dgm:spPr/>
      <dgm:t>
        <a:bodyPr/>
        <a:lstStyle/>
        <a:p>
          <a:r>
            <a:rPr lang="en-US" sz="3000" dirty="0" smtClean="0"/>
            <a:t>Repeat until no new large item sets found.</a:t>
          </a:r>
          <a:endParaRPr lang="en-US" sz="3000" dirty="0"/>
        </a:p>
      </dgm:t>
    </dgm:pt>
    <dgm:pt modelId="{8F4FAC96-A289-461B-9CF6-EE9BB8DEB107}" type="sibTrans" cxnId="{145CA389-69A2-4CAF-8CB4-D8DCCE9CA800}">
      <dgm:prSet/>
      <dgm:spPr/>
      <dgm:t>
        <a:bodyPr/>
        <a:lstStyle/>
        <a:p>
          <a:endParaRPr lang="en-US"/>
        </a:p>
      </dgm:t>
    </dgm:pt>
    <dgm:pt modelId="{7D0C51A8-473D-4417-977D-85B0C95A3257}" type="parTrans" cxnId="{145CA389-69A2-4CAF-8CB4-D8DCCE9CA800}">
      <dgm:prSet/>
      <dgm:spPr/>
      <dgm:t>
        <a:bodyPr/>
        <a:lstStyle/>
        <a:p>
          <a:endParaRPr lang="en-US"/>
        </a:p>
      </dgm:t>
    </dgm:pt>
    <dgm:pt modelId="{97344932-5724-4184-A672-C03E5F8CBFA8}">
      <dgm:prSet phldrT="[Text]" custT="1"/>
      <dgm:spPr/>
      <dgm:t>
        <a:bodyPr/>
        <a:lstStyle/>
        <a:p>
          <a:r>
            <a:rPr lang="en-US" sz="3000" dirty="0" smtClean="0"/>
            <a:t>Discard sets for which </a:t>
          </a:r>
          <a:r>
            <a:rPr lang="en-US" sz="3600" b="1" dirty="0" smtClean="0"/>
            <a:t>support &lt; </a:t>
          </a:r>
          <a:r>
            <a:rPr lang="en-US" sz="3600" b="1" dirty="0" err="1" smtClean="0"/>
            <a:t>minsupp</a:t>
          </a:r>
          <a:endParaRPr lang="en-US" sz="3600" b="1" dirty="0"/>
        </a:p>
      </dgm:t>
    </dgm:pt>
    <dgm:pt modelId="{D76EB587-60DF-48ED-8299-98E60A53811C}" type="sibTrans" cxnId="{6BC04BEE-0639-46A1-9FE6-EF8699335228}">
      <dgm:prSet/>
      <dgm:spPr/>
      <dgm:t>
        <a:bodyPr/>
        <a:lstStyle/>
        <a:p>
          <a:endParaRPr lang="en-US"/>
        </a:p>
      </dgm:t>
    </dgm:pt>
    <dgm:pt modelId="{4D71F6A0-C871-46D9-9577-C25F70CA504D}" type="parTrans" cxnId="{6BC04BEE-0639-46A1-9FE6-EF8699335228}">
      <dgm:prSet/>
      <dgm:spPr/>
      <dgm:t>
        <a:bodyPr/>
        <a:lstStyle/>
        <a:p>
          <a:endParaRPr lang="en-US"/>
        </a:p>
      </dgm:t>
    </dgm:pt>
    <dgm:pt modelId="{62CC0AC2-3E2C-4386-B6D1-DFCD629E502D}">
      <dgm:prSet phldrT="[Text]" custT="1"/>
      <dgm:spPr/>
      <dgm:t>
        <a:bodyPr/>
        <a:lstStyle/>
        <a:p>
          <a:r>
            <a:rPr lang="en-US" sz="3000" dirty="0" smtClean="0"/>
            <a:t>Count support of item sets in C</a:t>
          </a:r>
          <a:r>
            <a:rPr lang="en-US" sz="3000" baseline="-25000" dirty="0" smtClean="0"/>
            <a:t>k+1</a:t>
          </a:r>
          <a:r>
            <a:rPr lang="en-US" sz="3000" dirty="0" smtClean="0"/>
            <a:t> </a:t>
          </a:r>
          <a:endParaRPr lang="en-US" sz="3000" dirty="0"/>
        </a:p>
      </dgm:t>
    </dgm:pt>
    <dgm:pt modelId="{2BF517E8-EB9F-48F4-989E-B9EB180EB4D1}" type="sibTrans" cxnId="{AB6CFD9E-485B-4282-B074-AE5A3852D7C7}">
      <dgm:prSet/>
      <dgm:spPr/>
      <dgm:t>
        <a:bodyPr/>
        <a:lstStyle/>
        <a:p>
          <a:endParaRPr lang="en-US"/>
        </a:p>
      </dgm:t>
    </dgm:pt>
    <dgm:pt modelId="{7B55BDE9-B421-4AF0-8364-0B53823D842C}" type="parTrans" cxnId="{AB6CFD9E-485B-4282-B074-AE5A3852D7C7}">
      <dgm:prSet/>
      <dgm:spPr/>
      <dgm:t>
        <a:bodyPr/>
        <a:lstStyle/>
        <a:p>
          <a:endParaRPr lang="en-US"/>
        </a:p>
      </dgm:t>
    </dgm:pt>
    <dgm:pt modelId="{25C4208F-E186-4389-8133-D4E0692CD735}">
      <dgm:prSet phldrT="[Text]" custT="1"/>
      <dgm:spPr/>
      <dgm:t>
        <a:bodyPr/>
        <a:lstStyle/>
        <a:p>
          <a:r>
            <a:rPr lang="en-US" sz="2900" dirty="0" smtClean="0"/>
            <a:t>Use as seeds, generate </a:t>
          </a:r>
          <a:r>
            <a:rPr lang="en-US" sz="3200" b="1" dirty="0" smtClean="0"/>
            <a:t>Candidate Item Sets </a:t>
          </a:r>
          <a:r>
            <a:rPr lang="en-US" sz="2900" dirty="0" smtClean="0"/>
            <a:t>of size k+1 (C</a:t>
          </a:r>
          <a:r>
            <a:rPr lang="en-US" sz="2900" baseline="-25000" dirty="0" smtClean="0"/>
            <a:t>k+1</a:t>
          </a:r>
          <a:r>
            <a:rPr lang="en-US" sz="2900" dirty="0" smtClean="0"/>
            <a:t>)</a:t>
          </a:r>
          <a:endParaRPr lang="en-US" sz="2900" dirty="0"/>
        </a:p>
      </dgm:t>
    </dgm:pt>
    <dgm:pt modelId="{A6F57D0A-ACEE-4B58-AA5B-70050100BB6D}" type="sibTrans" cxnId="{D8EE5EE5-3476-4A7C-B6E2-D164BEB2D404}">
      <dgm:prSet/>
      <dgm:spPr/>
      <dgm:t>
        <a:bodyPr/>
        <a:lstStyle/>
        <a:p>
          <a:endParaRPr lang="en-US"/>
        </a:p>
      </dgm:t>
    </dgm:pt>
    <dgm:pt modelId="{417E3695-C0C8-499F-BAEE-CC2B03C7CEA0}" type="parTrans" cxnId="{D8EE5EE5-3476-4A7C-B6E2-D164BEB2D404}">
      <dgm:prSet/>
      <dgm:spPr/>
      <dgm:t>
        <a:bodyPr/>
        <a:lstStyle/>
        <a:p>
          <a:endParaRPr lang="en-US"/>
        </a:p>
      </dgm:t>
    </dgm:pt>
    <dgm:pt modelId="{9000FCC6-35FB-458D-B0E1-8A05FACDD15A}">
      <dgm:prSet phldrT="[Text]" custT="1"/>
      <dgm:spPr/>
      <dgm:t>
        <a:bodyPr/>
        <a:lstStyle/>
        <a:p>
          <a:r>
            <a:rPr lang="en-US" sz="3000" dirty="0" smtClean="0"/>
            <a:t>Find large item sets of size k (L</a:t>
          </a:r>
          <a:r>
            <a:rPr lang="en-US" sz="3000" baseline="-25000" dirty="0" smtClean="0"/>
            <a:t>k</a:t>
          </a:r>
          <a:r>
            <a:rPr lang="en-US" sz="3000" dirty="0" smtClean="0"/>
            <a:t>)</a:t>
          </a:r>
          <a:endParaRPr lang="en-US" sz="3000" dirty="0"/>
        </a:p>
      </dgm:t>
    </dgm:pt>
    <dgm:pt modelId="{2737E477-E4AB-453D-A3AB-70CE45B86297}" type="sibTrans" cxnId="{5C1C5183-467B-45FA-872E-6F9CF14BD7F8}">
      <dgm:prSet/>
      <dgm:spPr/>
      <dgm:t>
        <a:bodyPr/>
        <a:lstStyle/>
        <a:p>
          <a:endParaRPr lang="en-US"/>
        </a:p>
      </dgm:t>
    </dgm:pt>
    <dgm:pt modelId="{640F935F-6151-4C3B-90A5-799757EF7A7A}" type="parTrans" cxnId="{5C1C5183-467B-45FA-872E-6F9CF14BD7F8}">
      <dgm:prSet/>
      <dgm:spPr/>
      <dgm:t>
        <a:bodyPr/>
        <a:lstStyle/>
        <a:p>
          <a:endParaRPr lang="en-US"/>
        </a:p>
      </dgm:t>
    </dgm:pt>
    <dgm:pt modelId="{59B58967-6A9B-48C3-9F24-B79BAB52C4CE}" type="pres">
      <dgm:prSet presAssocID="{FE466CBB-9278-4F13-A03A-14E24B0C29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22061-D84E-497C-AC7D-71E967DBB017}" type="pres">
      <dgm:prSet presAssocID="{FE466CBB-9278-4F13-A03A-14E24B0C2941}" presName="dummyMaxCanvas" presStyleCnt="0">
        <dgm:presLayoutVars/>
      </dgm:prSet>
      <dgm:spPr/>
    </dgm:pt>
    <dgm:pt modelId="{3EBCF30F-F3E1-497C-AC43-7DE0EA891442}" type="pres">
      <dgm:prSet presAssocID="{FE466CBB-9278-4F13-A03A-14E24B0C2941}" presName="FiveNodes_1" presStyleLbl="node1" presStyleIdx="0" presStyleCnt="5" custScaleX="129870" custLinFactNeighborX="14553" custLinFactNeighborY="1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A865F-CE66-419B-B0C3-67A80F952ABA}" type="pres">
      <dgm:prSet presAssocID="{FE466CBB-9278-4F13-A03A-14E24B0C2941}" presName="FiveNodes_2" presStyleLbl="node1" presStyleIdx="1" presStyleCnt="5" custScaleX="129647" custScaleY="129232" custLinFactNeighborX="7734" custLinFactNeighborY="10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558F6-58DD-432D-9DE2-1A2E2E1B7AC2}" type="pres">
      <dgm:prSet presAssocID="{FE466CBB-9278-4F13-A03A-14E24B0C2941}" presName="FiveNodes_3" presStyleLbl="node1" presStyleIdx="2" presStyleCnt="5" custScaleX="129870" custLinFactNeighborX="7182" custLinFactNeighborY="21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2F56E-8617-4A28-8E44-BBC94A7E2443}" type="pres">
      <dgm:prSet presAssocID="{FE466CBB-9278-4F13-A03A-14E24B0C2941}" presName="FiveNodes_4" presStyleLbl="node1" presStyleIdx="3" presStyleCnt="5" custScaleX="129870" custLinFactNeighborX="-6732" custLinFactNeighborY="1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ABFE0-294D-4127-A156-361657532F9D}" type="pres">
      <dgm:prSet presAssocID="{FE466CBB-9278-4F13-A03A-14E24B0C2941}" presName="FiveNodes_5" presStyleLbl="node1" presStyleIdx="4" presStyleCnt="5" custScaleX="129870" custLinFactNeighborX="-15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55EC-532E-40F4-BE80-7434FD5528E0}" type="pres">
      <dgm:prSet presAssocID="{FE466CBB-9278-4F13-A03A-14E24B0C294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FCD1E-EEFC-49C8-AE41-DAD71C5EA6D8}" type="pres">
      <dgm:prSet presAssocID="{FE466CBB-9278-4F13-A03A-14E24B0C294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84CE7-230D-4461-877F-A764872E14C4}" type="pres">
      <dgm:prSet presAssocID="{FE466CBB-9278-4F13-A03A-14E24B0C294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2C99C-61F6-41BD-8963-C172A98D1C02}" type="pres">
      <dgm:prSet presAssocID="{FE466CBB-9278-4F13-A03A-14E24B0C294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3515A-4273-430D-BA71-3937EB48DB28}" type="pres">
      <dgm:prSet presAssocID="{FE466CBB-9278-4F13-A03A-14E24B0C294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67E05-5D18-4187-8BA2-3307F706CB17}" type="pres">
      <dgm:prSet presAssocID="{FE466CBB-9278-4F13-A03A-14E24B0C294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12AE7-27ED-4DE9-BC6B-B72CBD4D9F7B}" type="pres">
      <dgm:prSet presAssocID="{FE466CBB-9278-4F13-A03A-14E24B0C294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50B36-4BB1-43D7-AB19-F32CAF74ABF5}" type="pres">
      <dgm:prSet presAssocID="{FE466CBB-9278-4F13-A03A-14E24B0C294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55C64-879E-48CF-AEB7-EFA41F1D6DCA}" type="pres">
      <dgm:prSet presAssocID="{FE466CBB-9278-4F13-A03A-14E24B0C294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187BD-E45E-1F4A-86C4-E17B6BE91471}" type="presOf" srcId="{9000FCC6-35FB-458D-B0E1-8A05FACDD15A}" destId="{3EBCF30F-F3E1-497C-AC43-7DE0EA891442}" srcOrd="0" destOrd="0" presId="urn:microsoft.com/office/officeart/2005/8/layout/vProcess5"/>
    <dgm:cxn modelId="{6BC04BEE-0639-46A1-9FE6-EF8699335228}" srcId="{FE466CBB-9278-4F13-A03A-14E24B0C2941}" destId="{97344932-5724-4184-A672-C03E5F8CBFA8}" srcOrd="3" destOrd="0" parTransId="{4D71F6A0-C871-46D9-9577-C25F70CA504D}" sibTransId="{D76EB587-60DF-48ED-8299-98E60A53811C}"/>
    <dgm:cxn modelId="{F6C99DBC-0724-0643-B920-DD6E742CDC4A}" type="presOf" srcId="{97344932-5724-4184-A672-C03E5F8CBFA8}" destId="{7FF2F56E-8617-4A28-8E44-BBC94A7E2443}" srcOrd="0" destOrd="0" presId="urn:microsoft.com/office/officeart/2005/8/layout/vProcess5"/>
    <dgm:cxn modelId="{AB6CFD9E-485B-4282-B074-AE5A3852D7C7}" srcId="{FE466CBB-9278-4F13-A03A-14E24B0C2941}" destId="{62CC0AC2-3E2C-4386-B6D1-DFCD629E502D}" srcOrd="2" destOrd="0" parTransId="{7B55BDE9-B421-4AF0-8364-0B53823D842C}" sibTransId="{2BF517E8-EB9F-48F4-989E-B9EB180EB4D1}"/>
    <dgm:cxn modelId="{564313A4-FB65-2F43-BE03-A19042460A63}" type="presOf" srcId="{7B26FA25-527B-421D-81A3-4A87197AB9B8}" destId="{F73ABFE0-294D-4127-A156-361657532F9D}" srcOrd="0" destOrd="0" presId="urn:microsoft.com/office/officeart/2005/8/layout/vProcess5"/>
    <dgm:cxn modelId="{DAD04A7B-6FB8-E04A-9545-0F14391FE4CD}" type="presOf" srcId="{62CC0AC2-3E2C-4386-B6D1-DFCD629E502D}" destId="{51B558F6-58DD-432D-9DE2-1A2E2E1B7AC2}" srcOrd="0" destOrd="0" presId="urn:microsoft.com/office/officeart/2005/8/layout/vProcess5"/>
    <dgm:cxn modelId="{10CBEC65-91AE-754F-A97C-353520FB0111}" type="presOf" srcId="{97344932-5724-4184-A672-C03E5F8CBFA8}" destId="{C0650B36-4BB1-43D7-AB19-F32CAF74ABF5}" srcOrd="1" destOrd="0" presId="urn:microsoft.com/office/officeart/2005/8/layout/vProcess5"/>
    <dgm:cxn modelId="{690D240D-9BD1-5645-980E-A1A25ACCC29F}" type="presOf" srcId="{62CC0AC2-3E2C-4386-B6D1-DFCD629E502D}" destId="{BF312AE7-27ED-4DE9-BC6B-B72CBD4D9F7B}" srcOrd="1" destOrd="0" presId="urn:microsoft.com/office/officeart/2005/8/layout/vProcess5"/>
    <dgm:cxn modelId="{4D068059-0933-C44A-9955-68041CF56C8D}" type="presOf" srcId="{A6F57D0A-ACEE-4B58-AA5B-70050100BB6D}" destId="{05FFCD1E-EEFC-49C8-AE41-DAD71C5EA6D8}" srcOrd="0" destOrd="0" presId="urn:microsoft.com/office/officeart/2005/8/layout/vProcess5"/>
    <dgm:cxn modelId="{2B7567E5-53FC-D349-A6BC-DFBDC72206D1}" type="presOf" srcId="{D76EB587-60DF-48ED-8299-98E60A53811C}" destId="{C012C99C-61F6-41BD-8963-C172A98D1C02}" srcOrd="0" destOrd="0" presId="urn:microsoft.com/office/officeart/2005/8/layout/vProcess5"/>
    <dgm:cxn modelId="{145CA389-69A2-4CAF-8CB4-D8DCCE9CA800}" srcId="{FE466CBB-9278-4F13-A03A-14E24B0C2941}" destId="{7B26FA25-527B-421D-81A3-4A87197AB9B8}" srcOrd="4" destOrd="0" parTransId="{7D0C51A8-473D-4417-977D-85B0C95A3257}" sibTransId="{8F4FAC96-A289-461B-9CF6-EE9BB8DEB107}"/>
    <dgm:cxn modelId="{47A69E44-F430-6E45-B198-A1DC77FE186F}" type="presOf" srcId="{9000FCC6-35FB-458D-B0E1-8A05FACDD15A}" destId="{E543515A-4273-430D-BA71-3937EB48DB28}" srcOrd="1" destOrd="0" presId="urn:microsoft.com/office/officeart/2005/8/layout/vProcess5"/>
    <dgm:cxn modelId="{241018D4-3B2F-894B-950C-A475E5962EDC}" type="presOf" srcId="{7B26FA25-527B-421D-81A3-4A87197AB9B8}" destId="{F4F55C64-879E-48CF-AEB7-EFA41F1D6DCA}" srcOrd="1" destOrd="0" presId="urn:microsoft.com/office/officeart/2005/8/layout/vProcess5"/>
    <dgm:cxn modelId="{8C8E928C-017A-9F4C-BAA2-CDDE5727BF39}" type="presOf" srcId="{25C4208F-E186-4389-8133-D4E0692CD735}" destId="{6A167E05-5D18-4187-8BA2-3307F706CB17}" srcOrd="1" destOrd="0" presId="urn:microsoft.com/office/officeart/2005/8/layout/vProcess5"/>
    <dgm:cxn modelId="{2CA84ACC-154E-4242-AF8C-BA3CF87D26E9}" type="presOf" srcId="{25C4208F-E186-4389-8133-D4E0692CD735}" destId="{E3BA865F-CE66-419B-B0C3-67A80F952ABA}" srcOrd="0" destOrd="0" presId="urn:microsoft.com/office/officeart/2005/8/layout/vProcess5"/>
    <dgm:cxn modelId="{5C1C5183-467B-45FA-872E-6F9CF14BD7F8}" srcId="{FE466CBB-9278-4F13-A03A-14E24B0C2941}" destId="{9000FCC6-35FB-458D-B0E1-8A05FACDD15A}" srcOrd="0" destOrd="0" parTransId="{640F935F-6151-4C3B-90A5-799757EF7A7A}" sibTransId="{2737E477-E4AB-453D-A3AB-70CE45B86297}"/>
    <dgm:cxn modelId="{D8EE5EE5-3476-4A7C-B6E2-D164BEB2D404}" srcId="{FE466CBB-9278-4F13-A03A-14E24B0C2941}" destId="{25C4208F-E186-4389-8133-D4E0692CD735}" srcOrd="1" destOrd="0" parTransId="{417E3695-C0C8-499F-BAEE-CC2B03C7CEA0}" sibTransId="{A6F57D0A-ACEE-4B58-AA5B-70050100BB6D}"/>
    <dgm:cxn modelId="{5472AAA5-74E7-154D-86BB-E61B5D4DC97E}" type="presOf" srcId="{FE466CBB-9278-4F13-A03A-14E24B0C2941}" destId="{59B58967-6A9B-48C3-9F24-B79BAB52C4CE}" srcOrd="0" destOrd="0" presId="urn:microsoft.com/office/officeart/2005/8/layout/vProcess5"/>
    <dgm:cxn modelId="{AE29668A-04FD-B940-B979-290D45FE73B8}" type="presOf" srcId="{2737E477-E4AB-453D-A3AB-70CE45B86297}" destId="{4C5C55EC-532E-40F4-BE80-7434FD5528E0}" srcOrd="0" destOrd="0" presId="urn:microsoft.com/office/officeart/2005/8/layout/vProcess5"/>
    <dgm:cxn modelId="{5094D5AB-4AEB-CA43-A723-FF66D309E969}" type="presOf" srcId="{2BF517E8-EB9F-48F4-989E-B9EB180EB4D1}" destId="{DE384CE7-230D-4461-877F-A764872E14C4}" srcOrd="0" destOrd="0" presId="urn:microsoft.com/office/officeart/2005/8/layout/vProcess5"/>
    <dgm:cxn modelId="{06E8A989-8D8E-404B-ABFC-70349610D8C7}" type="presParOf" srcId="{59B58967-6A9B-48C3-9F24-B79BAB52C4CE}" destId="{FD422061-D84E-497C-AC7D-71E967DBB017}" srcOrd="0" destOrd="0" presId="urn:microsoft.com/office/officeart/2005/8/layout/vProcess5"/>
    <dgm:cxn modelId="{C5EC1BDF-7E20-AF40-8AE7-F3624D30978D}" type="presParOf" srcId="{59B58967-6A9B-48C3-9F24-B79BAB52C4CE}" destId="{3EBCF30F-F3E1-497C-AC43-7DE0EA891442}" srcOrd="1" destOrd="0" presId="urn:microsoft.com/office/officeart/2005/8/layout/vProcess5"/>
    <dgm:cxn modelId="{F8C69F61-2F19-A841-9605-3C67ACCB09CE}" type="presParOf" srcId="{59B58967-6A9B-48C3-9F24-B79BAB52C4CE}" destId="{E3BA865F-CE66-419B-B0C3-67A80F952ABA}" srcOrd="2" destOrd="0" presId="urn:microsoft.com/office/officeart/2005/8/layout/vProcess5"/>
    <dgm:cxn modelId="{969A6228-30B0-0C40-BD79-26425C2819E5}" type="presParOf" srcId="{59B58967-6A9B-48C3-9F24-B79BAB52C4CE}" destId="{51B558F6-58DD-432D-9DE2-1A2E2E1B7AC2}" srcOrd="3" destOrd="0" presId="urn:microsoft.com/office/officeart/2005/8/layout/vProcess5"/>
    <dgm:cxn modelId="{65B41948-4544-D042-A295-E540B12FE07E}" type="presParOf" srcId="{59B58967-6A9B-48C3-9F24-B79BAB52C4CE}" destId="{7FF2F56E-8617-4A28-8E44-BBC94A7E2443}" srcOrd="4" destOrd="0" presId="urn:microsoft.com/office/officeart/2005/8/layout/vProcess5"/>
    <dgm:cxn modelId="{31A975D6-27D3-1D45-B012-75BDE47EF4EE}" type="presParOf" srcId="{59B58967-6A9B-48C3-9F24-B79BAB52C4CE}" destId="{F73ABFE0-294D-4127-A156-361657532F9D}" srcOrd="5" destOrd="0" presId="urn:microsoft.com/office/officeart/2005/8/layout/vProcess5"/>
    <dgm:cxn modelId="{1A7820E6-FE7D-5747-81D7-071903640297}" type="presParOf" srcId="{59B58967-6A9B-48C3-9F24-B79BAB52C4CE}" destId="{4C5C55EC-532E-40F4-BE80-7434FD5528E0}" srcOrd="6" destOrd="0" presId="urn:microsoft.com/office/officeart/2005/8/layout/vProcess5"/>
    <dgm:cxn modelId="{0EE2D660-5DB1-314C-8CFD-78DDBE8C3498}" type="presParOf" srcId="{59B58967-6A9B-48C3-9F24-B79BAB52C4CE}" destId="{05FFCD1E-EEFC-49C8-AE41-DAD71C5EA6D8}" srcOrd="7" destOrd="0" presId="urn:microsoft.com/office/officeart/2005/8/layout/vProcess5"/>
    <dgm:cxn modelId="{60CB0E51-E91F-8443-96FC-91505FA4CC27}" type="presParOf" srcId="{59B58967-6A9B-48C3-9F24-B79BAB52C4CE}" destId="{DE384CE7-230D-4461-877F-A764872E14C4}" srcOrd="8" destOrd="0" presId="urn:microsoft.com/office/officeart/2005/8/layout/vProcess5"/>
    <dgm:cxn modelId="{B4A4E049-407A-6C4B-927C-12EE0278375F}" type="presParOf" srcId="{59B58967-6A9B-48C3-9F24-B79BAB52C4CE}" destId="{C012C99C-61F6-41BD-8963-C172A98D1C02}" srcOrd="9" destOrd="0" presId="urn:microsoft.com/office/officeart/2005/8/layout/vProcess5"/>
    <dgm:cxn modelId="{8E46A51B-D5C6-8D41-8BFC-468B5903A7DB}" type="presParOf" srcId="{59B58967-6A9B-48C3-9F24-B79BAB52C4CE}" destId="{E543515A-4273-430D-BA71-3937EB48DB28}" srcOrd="10" destOrd="0" presId="urn:microsoft.com/office/officeart/2005/8/layout/vProcess5"/>
    <dgm:cxn modelId="{5119C3FF-B1D7-9A49-8A70-CB0B5BDB89D0}" type="presParOf" srcId="{59B58967-6A9B-48C3-9F24-B79BAB52C4CE}" destId="{6A167E05-5D18-4187-8BA2-3307F706CB17}" srcOrd="11" destOrd="0" presId="urn:microsoft.com/office/officeart/2005/8/layout/vProcess5"/>
    <dgm:cxn modelId="{62F24A53-A508-0C48-A7BF-16F666493268}" type="presParOf" srcId="{59B58967-6A9B-48C3-9F24-B79BAB52C4CE}" destId="{BF312AE7-27ED-4DE9-BC6B-B72CBD4D9F7B}" srcOrd="12" destOrd="0" presId="urn:microsoft.com/office/officeart/2005/8/layout/vProcess5"/>
    <dgm:cxn modelId="{D6483FB7-4963-2844-B6D2-0135006215BE}" type="presParOf" srcId="{59B58967-6A9B-48C3-9F24-B79BAB52C4CE}" destId="{C0650B36-4BB1-43D7-AB19-F32CAF74ABF5}" srcOrd="13" destOrd="0" presId="urn:microsoft.com/office/officeart/2005/8/layout/vProcess5"/>
    <dgm:cxn modelId="{265E7D4A-30F0-6243-BF3C-3DE5ACC1F4D1}" type="presParOf" srcId="{59B58967-6A9B-48C3-9F24-B79BAB52C4CE}" destId="{F4F55C64-879E-48CF-AEB7-EFA41F1D6D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AB656-283F-41FF-A183-5162FC93EEA8}">
      <dsp:nvSpPr>
        <dsp:cNvPr id="0" name=""/>
        <dsp:cNvSpPr/>
      </dsp:nvSpPr>
      <dsp:spPr>
        <a:xfrm>
          <a:off x="0" y="0"/>
          <a:ext cx="7181141" cy="1063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Find large item sets of size k (L</a:t>
          </a:r>
          <a:r>
            <a:rPr lang="en-US" sz="3000" kern="1200" baseline="-25000" dirty="0" smtClean="0"/>
            <a:t>k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>
        <a:off x="31136" y="31136"/>
        <a:ext cx="6082375" cy="1000798"/>
      </dsp:txXfrm>
    </dsp:sp>
    <dsp:sp modelId="{6940151B-CB9D-4B5F-8216-C491B2788A5F}">
      <dsp:nvSpPr>
        <dsp:cNvPr id="0" name=""/>
        <dsp:cNvSpPr/>
      </dsp:nvSpPr>
      <dsp:spPr>
        <a:xfrm>
          <a:off x="1267260" y="1299308"/>
          <a:ext cx="7181141" cy="1063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as seeds, generate </a:t>
          </a:r>
          <a:r>
            <a:rPr lang="en-US" sz="2800" b="1" kern="1200" dirty="0" smtClean="0"/>
            <a:t>Candidate Item Sets </a:t>
          </a:r>
          <a:r>
            <a:rPr lang="en-US" sz="2800" kern="1200" dirty="0" smtClean="0"/>
            <a:t>of size k+1  (C</a:t>
          </a:r>
          <a:r>
            <a:rPr lang="en-US" sz="2800" kern="1200" baseline="-25000" dirty="0" smtClean="0"/>
            <a:t>k+1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1298396" y="1330444"/>
        <a:ext cx="5160613" cy="1000798"/>
      </dsp:txXfrm>
    </dsp:sp>
    <dsp:sp modelId="{35A06DE3-E167-43FB-9C6E-46CB7531A38A}">
      <dsp:nvSpPr>
        <dsp:cNvPr id="0" name=""/>
        <dsp:cNvSpPr/>
      </dsp:nvSpPr>
      <dsp:spPr>
        <a:xfrm>
          <a:off x="6490145" y="835691"/>
          <a:ext cx="690995" cy="6909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645619" y="835691"/>
        <a:ext cx="380047" cy="519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7C59-3924-4F25-A803-DF9336EBF854}">
      <dsp:nvSpPr>
        <dsp:cNvPr id="0" name=""/>
        <dsp:cNvSpPr/>
      </dsp:nvSpPr>
      <dsp:spPr>
        <a:xfrm>
          <a:off x="0" y="0"/>
          <a:ext cx="7699220" cy="110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Find large item sets of size k (L</a:t>
          </a:r>
          <a:r>
            <a:rPr lang="en-US" sz="3000" kern="1200" baseline="-25000" dirty="0" smtClean="0"/>
            <a:t>k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>
        <a:off x="32353" y="32353"/>
        <a:ext cx="6507263" cy="1039900"/>
      </dsp:txXfrm>
    </dsp:sp>
    <dsp:sp modelId="{F18AB7B5-1E91-43E5-8ED4-ACB402E59C84}">
      <dsp:nvSpPr>
        <dsp:cNvPr id="0" name=""/>
        <dsp:cNvSpPr/>
      </dsp:nvSpPr>
      <dsp:spPr>
        <a:xfrm>
          <a:off x="679343" y="1288707"/>
          <a:ext cx="7699220" cy="110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 as seeds, generate </a:t>
          </a:r>
          <a:r>
            <a:rPr lang="en-US" sz="3200" b="1" kern="1200" dirty="0" smtClean="0"/>
            <a:t>Candidate Item Sets </a:t>
          </a:r>
          <a:r>
            <a:rPr lang="en-US" sz="2900" kern="1200" dirty="0" smtClean="0"/>
            <a:t>of size k+1 (C</a:t>
          </a:r>
          <a:r>
            <a:rPr lang="en-US" sz="2900" kern="1200" baseline="-25000" dirty="0" smtClean="0"/>
            <a:t>k+1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>
        <a:off x="711696" y="1321060"/>
        <a:ext cx="6237177" cy="1039900"/>
      </dsp:txXfrm>
    </dsp:sp>
    <dsp:sp modelId="{BD6A71FE-7F0B-4D2B-8856-73D12FF94E0B}">
      <dsp:nvSpPr>
        <dsp:cNvPr id="0" name=""/>
        <dsp:cNvSpPr/>
      </dsp:nvSpPr>
      <dsp:spPr>
        <a:xfrm>
          <a:off x="1358686" y="2577415"/>
          <a:ext cx="7699220" cy="110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Count support of item sets in C</a:t>
          </a:r>
          <a:r>
            <a:rPr lang="en-US" sz="3000" kern="1200" baseline="-25000" dirty="0" smtClean="0"/>
            <a:t>k+1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391039" y="2609768"/>
        <a:ext cx="6237177" cy="1039900"/>
      </dsp:txXfrm>
    </dsp:sp>
    <dsp:sp modelId="{DB106295-7FB3-4528-9D63-9F3B98798A3B}">
      <dsp:nvSpPr>
        <dsp:cNvPr id="0" name=""/>
        <dsp:cNvSpPr/>
      </dsp:nvSpPr>
      <dsp:spPr>
        <a:xfrm>
          <a:off x="6981226" y="837660"/>
          <a:ext cx="717994" cy="717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142775" y="837660"/>
        <a:ext cx="394896" cy="540290"/>
      </dsp:txXfrm>
    </dsp:sp>
    <dsp:sp modelId="{FA90AD51-483C-4820-88F9-4B09A293663F}">
      <dsp:nvSpPr>
        <dsp:cNvPr id="0" name=""/>
        <dsp:cNvSpPr/>
      </dsp:nvSpPr>
      <dsp:spPr>
        <a:xfrm>
          <a:off x="7660569" y="2119003"/>
          <a:ext cx="717994" cy="717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822118" y="2119003"/>
        <a:ext cx="394896" cy="540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C807-C5EA-482C-9323-6016CCB72D6E}">
      <dsp:nvSpPr>
        <dsp:cNvPr id="0" name=""/>
        <dsp:cNvSpPr/>
      </dsp:nvSpPr>
      <dsp:spPr>
        <a:xfrm>
          <a:off x="1877" y="0"/>
          <a:ext cx="7222260" cy="109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Find large item sets of size k (L</a:t>
          </a:r>
          <a:r>
            <a:rPr lang="en-US" sz="3000" kern="1200" baseline="-25000" dirty="0" smtClean="0"/>
            <a:t>k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>
        <a:off x="33885" y="32008"/>
        <a:ext cx="5950671" cy="1028810"/>
      </dsp:txXfrm>
    </dsp:sp>
    <dsp:sp modelId="{4E6C1E6D-C0D7-48AA-BCCB-4CC9129F8551}">
      <dsp:nvSpPr>
        <dsp:cNvPr id="0" name=""/>
        <dsp:cNvSpPr/>
      </dsp:nvSpPr>
      <dsp:spPr>
        <a:xfrm>
          <a:off x="604864" y="1291521"/>
          <a:ext cx="7222260" cy="109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 as seeds, generate </a:t>
          </a:r>
          <a:r>
            <a:rPr lang="en-US" sz="3200" b="1" kern="1200" dirty="0" smtClean="0"/>
            <a:t>Candidate Item Sets </a:t>
          </a:r>
          <a:r>
            <a:rPr lang="en-US" sz="2900" kern="1200" dirty="0" smtClean="0"/>
            <a:t>of size k+1 (C</a:t>
          </a:r>
          <a:r>
            <a:rPr lang="en-US" sz="2900" kern="1200" baseline="-25000" dirty="0" smtClean="0"/>
            <a:t>k+1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>
        <a:off x="636872" y="1323529"/>
        <a:ext cx="5843043" cy="1028810"/>
      </dsp:txXfrm>
    </dsp:sp>
    <dsp:sp modelId="{3713C622-E412-4317-953C-F12D27AE393E}">
      <dsp:nvSpPr>
        <dsp:cNvPr id="0" name=""/>
        <dsp:cNvSpPr/>
      </dsp:nvSpPr>
      <dsp:spPr>
        <a:xfrm>
          <a:off x="1200700" y="2583043"/>
          <a:ext cx="7222260" cy="109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Count support of item sets in C</a:t>
          </a:r>
          <a:r>
            <a:rPr lang="en-US" sz="3000" kern="1200" baseline="-25000" dirty="0" smtClean="0"/>
            <a:t>k+1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232708" y="2615051"/>
        <a:ext cx="5852071" cy="1028810"/>
      </dsp:txXfrm>
    </dsp:sp>
    <dsp:sp modelId="{9AE06349-5D74-4BD3-8634-F3334A6D6DD2}">
      <dsp:nvSpPr>
        <dsp:cNvPr id="0" name=""/>
        <dsp:cNvSpPr/>
      </dsp:nvSpPr>
      <dsp:spPr>
        <a:xfrm>
          <a:off x="1805565" y="3874565"/>
          <a:ext cx="7222260" cy="109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Discard sets for which </a:t>
          </a:r>
          <a:r>
            <a:rPr lang="en-US" sz="3600" b="1" kern="1200" dirty="0" smtClean="0"/>
            <a:t>support &lt; </a:t>
          </a:r>
          <a:r>
            <a:rPr lang="en-US" sz="3600" b="1" kern="1200" dirty="0" err="1" smtClean="0"/>
            <a:t>minsupp</a:t>
          </a:r>
          <a:endParaRPr lang="en-US" sz="3600" b="1" kern="1200" dirty="0"/>
        </a:p>
      </dsp:txBody>
      <dsp:txXfrm>
        <a:off x="1837573" y="3906573"/>
        <a:ext cx="5843043" cy="1028810"/>
      </dsp:txXfrm>
    </dsp:sp>
    <dsp:sp modelId="{17E6299F-9007-4557-800F-BCA8EB2E4FD3}">
      <dsp:nvSpPr>
        <dsp:cNvPr id="0" name=""/>
        <dsp:cNvSpPr/>
      </dsp:nvSpPr>
      <dsp:spPr>
        <a:xfrm>
          <a:off x="6511923" y="837005"/>
          <a:ext cx="710337" cy="710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71749" y="837005"/>
        <a:ext cx="390685" cy="534529"/>
      </dsp:txXfrm>
    </dsp:sp>
    <dsp:sp modelId="{7E9900C9-A578-4B90-B778-9B751AD41F49}">
      <dsp:nvSpPr>
        <dsp:cNvPr id="0" name=""/>
        <dsp:cNvSpPr/>
      </dsp:nvSpPr>
      <dsp:spPr>
        <a:xfrm>
          <a:off x="7116788" y="2128527"/>
          <a:ext cx="710337" cy="710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276614" y="2128527"/>
        <a:ext cx="390685" cy="534529"/>
      </dsp:txXfrm>
    </dsp:sp>
    <dsp:sp modelId="{F4425FC7-9D53-45DA-BA64-F878B17716A4}">
      <dsp:nvSpPr>
        <dsp:cNvPr id="0" name=""/>
        <dsp:cNvSpPr/>
      </dsp:nvSpPr>
      <dsp:spPr>
        <a:xfrm>
          <a:off x="7712624" y="3420049"/>
          <a:ext cx="710337" cy="710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872450" y="3420049"/>
        <a:ext cx="390685" cy="53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CF30F-F3E1-497C-AC43-7DE0EA891442}">
      <dsp:nvSpPr>
        <dsp:cNvPr id="0" name=""/>
        <dsp:cNvSpPr/>
      </dsp:nvSpPr>
      <dsp:spPr>
        <a:xfrm>
          <a:off x="-26734" y="13228"/>
          <a:ext cx="9089126" cy="1027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Find large item sets of size k (L</a:t>
          </a:r>
          <a:r>
            <a:rPr lang="en-US" sz="3000" kern="1200" baseline="-25000" dirty="0" smtClean="0"/>
            <a:t>k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>
        <a:off x="3347" y="43309"/>
        <a:ext cx="7511727" cy="966892"/>
      </dsp:txXfrm>
    </dsp:sp>
    <dsp:sp modelId="{E3BA865F-CE66-419B-B0C3-67A80F952ABA}">
      <dsp:nvSpPr>
        <dsp:cNvPr id="0" name=""/>
        <dsp:cNvSpPr/>
      </dsp:nvSpPr>
      <dsp:spPr>
        <a:xfrm>
          <a:off x="15616" y="1125413"/>
          <a:ext cx="9073519" cy="1327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 as seeds, generate </a:t>
          </a:r>
          <a:r>
            <a:rPr lang="en-US" sz="3200" b="1" kern="1200" dirty="0" smtClean="0"/>
            <a:t>Candidate Item Sets </a:t>
          </a:r>
          <a:r>
            <a:rPr lang="en-US" sz="2900" kern="1200" dirty="0" smtClean="0"/>
            <a:t>of size k+1 (C</a:t>
          </a:r>
          <a:r>
            <a:rPr lang="en-US" sz="2900" kern="1200" baseline="-25000" dirty="0" smtClean="0"/>
            <a:t>k+1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>
        <a:off x="54491" y="1164288"/>
        <a:ext cx="7452697" cy="1249532"/>
      </dsp:txXfrm>
    </dsp:sp>
    <dsp:sp modelId="{51B558F6-58DD-432D-9DE2-1A2E2E1B7AC2}">
      <dsp:nvSpPr>
        <dsp:cNvPr id="0" name=""/>
        <dsp:cNvSpPr/>
      </dsp:nvSpPr>
      <dsp:spPr>
        <a:xfrm>
          <a:off x="9" y="2564284"/>
          <a:ext cx="9089126" cy="1027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Count support of item sets in C</a:t>
          </a:r>
          <a:r>
            <a:rPr lang="en-US" sz="3000" kern="1200" baseline="-25000" dirty="0" smtClean="0"/>
            <a:t>k+1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30090" y="2594365"/>
        <a:ext cx="7483238" cy="966892"/>
      </dsp:txXfrm>
    </dsp:sp>
    <dsp:sp modelId="{7FF2F56E-8617-4A28-8E44-BBC94A7E2443}">
      <dsp:nvSpPr>
        <dsp:cNvPr id="0" name=""/>
        <dsp:cNvSpPr/>
      </dsp:nvSpPr>
      <dsp:spPr>
        <a:xfrm>
          <a:off x="51481" y="3628157"/>
          <a:ext cx="9089126" cy="1027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Discard sets for which </a:t>
          </a:r>
          <a:r>
            <a:rPr lang="en-US" sz="3600" b="1" kern="1200" dirty="0" smtClean="0"/>
            <a:t>support &lt; </a:t>
          </a:r>
          <a:r>
            <a:rPr lang="en-US" sz="3600" b="1" kern="1200" dirty="0" err="1" smtClean="0"/>
            <a:t>minsupp</a:t>
          </a:r>
          <a:endParaRPr lang="en-US" sz="3600" b="1" kern="1200" dirty="0"/>
        </a:p>
      </dsp:txBody>
      <dsp:txXfrm>
        <a:off x="81562" y="3658238"/>
        <a:ext cx="7483238" cy="966892"/>
      </dsp:txXfrm>
    </dsp:sp>
    <dsp:sp modelId="{F73ABFE0-294D-4127-A156-361657532F9D}">
      <dsp:nvSpPr>
        <dsp:cNvPr id="0" name=""/>
        <dsp:cNvSpPr/>
      </dsp:nvSpPr>
      <dsp:spPr>
        <a:xfrm>
          <a:off x="0" y="4678801"/>
          <a:ext cx="9089126" cy="1027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Repeat until no new large item sets found.</a:t>
          </a:r>
          <a:endParaRPr lang="en-US" sz="3000" kern="1200" dirty="0"/>
        </a:p>
      </dsp:txBody>
      <dsp:txXfrm>
        <a:off x="30081" y="4708882"/>
        <a:ext cx="7483238" cy="966892"/>
      </dsp:txXfrm>
    </dsp:sp>
    <dsp:sp modelId="{4C5C55EC-532E-40F4-BE80-7434FD5528E0}">
      <dsp:nvSpPr>
        <dsp:cNvPr id="0" name=""/>
        <dsp:cNvSpPr/>
      </dsp:nvSpPr>
      <dsp:spPr>
        <a:xfrm>
          <a:off x="6331049" y="750320"/>
          <a:ext cx="667585" cy="667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81256" y="750320"/>
        <a:ext cx="367171" cy="502358"/>
      </dsp:txXfrm>
    </dsp:sp>
    <dsp:sp modelId="{05FFCD1E-EEFC-49C8-AE41-DAD71C5EA6D8}">
      <dsp:nvSpPr>
        <dsp:cNvPr id="0" name=""/>
        <dsp:cNvSpPr/>
      </dsp:nvSpPr>
      <dsp:spPr>
        <a:xfrm>
          <a:off x="6853674" y="1920020"/>
          <a:ext cx="667585" cy="667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003881" y="1920020"/>
        <a:ext cx="367171" cy="502358"/>
      </dsp:txXfrm>
    </dsp:sp>
    <dsp:sp modelId="{DE384CE7-230D-4461-877F-A764872E14C4}">
      <dsp:nvSpPr>
        <dsp:cNvPr id="0" name=""/>
        <dsp:cNvSpPr/>
      </dsp:nvSpPr>
      <dsp:spPr>
        <a:xfrm>
          <a:off x="7376300" y="3072603"/>
          <a:ext cx="667585" cy="667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526507" y="3072603"/>
        <a:ext cx="367171" cy="502358"/>
      </dsp:txXfrm>
    </dsp:sp>
    <dsp:sp modelId="{C012C99C-61F6-41BD-8963-C172A98D1C02}">
      <dsp:nvSpPr>
        <dsp:cNvPr id="0" name=""/>
        <dsp:cNvSpPr/>
      </dsp:nvSpPr>
      <dsp:spPr>
        <a:xfrm>
          <a:off x="7898925" y="4253715"/>
          <a:ext cx="667585" cy="667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8049132" y="4253715"/>
        <a:ext cx="367171" cy="502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14CD-0AEB-4C44-A53E-E6B0B6119BA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E9849-1FDF-0349-873B-E8B64C36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defTabSz="457200"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C203-BE87-0D4F-987F-777E621BAE14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609A-876B-D141-9617-0CC99888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Give a Bad Talk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How to Give a Good Talk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Barzan</a:t>
            </a:r>
            <a:r>
              <a:rPr lang="en-US" dirty="0" smtClean="0"/>
              <a:t> </a:t>
            </a:r>
            <a:r>
              <a:rPr lang="en-US" dirty="0" err="1" smtClean="0"/>
              <a:t>Mozafari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4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Treat Words like Cholesterol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them down!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dirty="0" smtClean="0">
                <a:solidFill>
                  <a:srgbClr val="008000"/>
                </a:solidFill>
              </a:rPr>
              <a:t>animations</a:t>
            </a:r>
            <a:endParaRPr lang="en-US" dirty="0" smtClean="0">
              <a:solidFill>
                <a:srgbClr val="008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Use figures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olors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Don’t Use Full Sentences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OK to be Concise</a:t>
            </a:r>
            <a:endParaRPr lang="en-US" dirty="0">
              <a:solidFill>
                <a:srgbClr val="3366F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If still too much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Split into 2 slides!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Animate to appear one at a time!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667"/>
          <a:stretch/>
        </p:blipFill>
        <p:spPr>
          <a:xfrm>
            <a:off x="5829300" y="1079500"/>
            <a:ext cx="2362200" cy="4140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29300" y="1422400"/>
            <a:ext cx="2819400" cy="3492500"/>
            <a:chOff x="5829300" y="1422400"/>
            <a:chExt cx="2819400" cy="3492500"/>
          </a:xfrm>
        </p:grpSpPr>
        <p:sp>
          <p:nvSpPr>
            <p:cNvPr id="6" name="Multiply 5"/>
            <p:cNvSpPr/>
            <p:nvPr/>
          </p:nvSpPr>
          <p:spPr>
            <a:xfrm>
              <a:off x="6591300" y="1727200"/>
              <a:ext cx="914400" cy="914400"/>
            </a:xfrm>
            <a:prstGeom prst="mathMultiply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7048500" y="1422400"/>
              <a:ext cx="914400" cy="914400"/>
            </a:xfrm>
            <a:prstGeom prst="mathMultiply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829300" y="4000500"/>
              <a:ext cx="914400" cy="914400"/>
            </a:xfrm>
            <a:prstGeom prst="mathMultiply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7734300" y="2844800"/>
              <a:ext cx="914400" cy="914400"/>
            </a:xfrm>
            <a:prstGeom prst="mathMultiply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7620000" y="2006600"/>
              <a:ext cx="914400" cy="914400"/>
            </a:xfrm>
            <a:prstGeom prst="mathMultiply">
              <a:avLst/>
            </a:prstGeom>
            <a:solidFill>
              <a:schemeClr val="tx1"/>
            </a:solidFill>
            <a:ln w="31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55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Input:</a:t>
            </a:r>
          </a:p>
          <a:p>
            <a:pPr marL="0" indent="0">
              <a:buNone/>
            </a:pPr>
            <a:r>
              <a:rPr lang="en-US" sz="2800" dirty="0" smtClean="0"/>
              <a:t>	(OS + DBMS + SQL) logs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8000"/>
                </a:solidFill>
              </a:rPr>
              <a:t>Output:</a:t>
            </a:r>
          </a:p>
          <a:p>
            <a:pPr lvl="1"/>
            <a:r>
              <a:rPr lang="en-US" sz="3200" dirty="0" smtClean="0"/>
              <a:t>A query plan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8000"/>
                </a:solidFill>
              </a:rPr>
              <a:t>Goal:</a:t>
            </a:r>
          </a:p>
          <a:p>
            <a:pPr lvl="1"/>
            <a:r>
              <a:rPr lang="en-US" sz="3200" dirty="0" smtClean="0"/>
              <a:t>Minimize </a:t>
            </a:r>
            <a:r>
              <a:rPr lang="en-US" sz="3200" dirty="0" err="1" smtClean="0"/>
              <a:t>Avg</a:t>
            </a:r>
            <a:r>
              <a:rPr lang="en-US" sz="3200" dirty="0" smtClean="0"/>
              <a:t> Latency!</a:t>
            </a:r>
            <a:endParaRPr lang="en-US" sz="3200" dirty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90" y="1303338"/>
            <a:ext cx="3048000" cy="167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90" y="5245100"/>
            <a:ext cx="1458143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95" r="8013" b="19785"/>
          <a:stretch/>
        </p:blipFill>
        <p:spPr>
          <a:xfrm>
            <a:off x="5831990" y="3111704"/>
            <a:ext cx="1537869" cy="18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Redundant Arrays of Inexpensive Disks (RAID)</a:t>
            </a:r>
            <a:endParaRPr lang="en-US" sz="3200" b="1" dirty="0"/>
          </a:p>
        </p:txBody>
      </p:sp>
      <p:sp>
        <p:nvSpPr>
          <p:cNvPr id="4" name="Can 3"/>
          <p:cNvSpPr/>
          <p:nvPr/>
        </p:nvSpPr>
        <p:spPr>
          <a:xfrm>
            <a:off x="2006807" y="2845926"/>
            <a:ext cx="1441348" cy="144116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814618" y="2845926"/>
            <a:ext cx="1441348" cy="144116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598464" y="2845926"/>
            <a:ext cx="1441348" cy="144116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4"/>
            <a:endCxn id="5" idx="2"/>
          </p:cNvCxnSpPr>
          <p:nvPr/>
        </p:nvCxnSpPr>
        <p:spPr>
          <a:xfrm>
            <a:off x="3448155" y="3566507"/>
            <a:ext cx="366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2001" y="3566507"/>
            <a:ext cx="366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3770" y="5204749"/>
            <a:ext cx="385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Physical Disks</a:t>
            </a:r>
            <a:endParaRPr lang="en-US" sz="2800" dirty="0"/>
          </a:p>
        </p:txBody>
      </p:sp>
      <p:sp>
        <p:nvSpPr>
          <p:cNvPr id="15" name="Can 14"/>
          <p:cNvSpPr/>
          <p:nvPr/>
        </p:nvSpPr>
        <p:spPr>
          <a:xfrm>
            <a:off x="1698119" y="1978939"/>
            <a:ext cx="5640707" cy="3027489"/>
          </a:xfrm>
          <a:prstGeom prst="can">
            <a:avLst/>
          </a:prstGeom>
          <a:solidFill>
            <a:srgbClr val="C0504D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3770" y="5211079"/>
            <a:ext cx="385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Logical Disk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4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 Linear!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tell them one thing at a time </a:t>
            </a:r>
          </a:p>
          <a:p>
            <a:pPr lvl="1"/>
            <a:r>
              <a:rPr lang="en-US" dirty="0" smtClean="0"/>
              <a:t>People will figure out the connection themselves</a:t>
            </a:r>
          </a:p>
          <a:p>
            <a:pPr lvl="1"/>
            <a:r>
              <a:rPr lang="en-US" dirty="0" smtClean="0"/>
              <a:t>They’ll thank you later</a:t>
            </a:r>
          </a:p>
        </p:txBody>
      </p:sp>
    </p:spTree>
    <p:extLst>
      <p:ext uri="{BB962C8B-B14F-4D97-AF65-F5344CB8AC3E}">
        <p14:creationId xmlns:p14="http://schemas.microsoft.com/office/powerpoint/2010/main" val="285436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Use a Roadmap!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Organized: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Say what you will tell them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Tell them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Tell them what you told them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dirty="0" smtClean="0"/>
              <a:t>Use a Big Picture/Architecture/Flow 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eep going back to it!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43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885762" y="186850"/>
            <a:ext cx="7490543" cy="8298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828" y="1223818"/>
            <a:ext cx="8149715" cy="483754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1960’s</a:t>
            </a:r>
            <a:r>
              <a:rPr lang="en-US" dirty="0"/>
              <a:t>/</a:t>
            </a:r>
            <a:r>
              <a:rPr lang="en-US" dirty="0" smtClean="0"/>
              <a:t>1970’s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Hierarchical</a:t>
            </a:r>
            <a:r>
              <a:rPr lang="en-US" dirty="0"/>
              <a:t> (IMS)</a:t>
            </a:r>
          </a:p>
          <a:p>
            <a:pPr eaLnBrk="1" hangingPunct="1"/>
            <a:r>
              <a:rPr lang="en-US" dirty="0" smtClean="0"/>
              <a:t>1970’s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Network/Graph </a:t>
            </a:r>
            <a:r>
              <a:rPr lang="en-US" dirty="0"/>
              <a:t>(CODASYL)</a:t>
            </a:r>
          </a:p>
          <a:p>
            <a:pPr eaLnBrk="1" hangingPunct="1"/>
            <a:r>
              <a:rPr lang="en-US" dirty="0" smtClean="0"/>
              <a:t>1970’s</a:t>
            </a:r>
            <a:r>
              <a:rPr lang="en-US" dirty="0"/>
              <a:t>/</a:t>
            </a:r>
            <a:r>
              <a:rPr lang="en-US" dirty="0" smtClean="0"/>
              <a:t>1980’s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Relational</a:t>
            </a:r>
          </a:p>
          <a:p>
            <a:pPr eaLnBrk="1" hangingPunct="1"/>
            <a:r>
              <a:rPr lang="en-US" dirty="0" smtClean="0"/>
              <a:t>1970’s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Entity-</a:t>
            </a:r>
            <a:r>
              <a:rPr lang="en-US" dirty="0" smtClean="0">
                <a:solidFill>
                  <a:srgbClr val="0000FF"/>
                </a:solidFill>
              </a:rPr>
              <a:t>Relationship</a:t>
            </a:r>
          </a:p>
          <a:p>
            <a:pPr eaLnBrk="1" hangingPunct="1"/>
            <a:r>
              <a:rPr lang="en-US" dirty="0" smtClean="0"/>
              <a:t>1980’s: </a:t>
            </a:r>
            <a:r>
              <a:rPr lang="en-US" dirty="0" smtClean="0">
                <a:solidFill>
                  <a:srgbClr val="0000FF"/>
                </a:solidFill>
              </a:rPr>
              <a:t>Extended Relational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/>
              <a:t>1970’s</a:t>
            </a:r>
            <a:r>
              <a:rPr lang="en-US" dirty="0"/>
              <a:t>/</a:t>
            </a:r>
            <a:r>
              <a:rPr lang="en-US" dirty="0" smtClean="0"/>
              <a:t>1980’s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Semantic</a:t>
            </a:r>
            <a:r>
              <a:rPr lang="en-US" dirty="0"/>
              <a:t> (</a:t>
            </a:r>
            <a:r>
              <a:rPr lang="en-US" dirty="0" smtClean="0"/>
              <a:t>SDM)</a:t>
            </a:r>
            <a:endParaRPr lang="en-US" dirty="0"/>
          </a:p>
          <a:p>
            <a:pPr eaLnBrk="1" hangingPunct="1"/>
            <a:r>
              <a:rPr lang="en-US" dirty="0" smtClean="0"/>
              <a:t>1980’s</a:t>
            </a:r>
            <a:r>
              <a:rPr lang="en-US" dirty="0"/>
              <a:t>/</a:t>
            </a:r>
            <a:r>
              <a:rPr lang="en-US" dirty="0" smtClean="0"/>
              <a:t>1990’s</a:t>
            </a:r>
            <a:r>
              <a:rPr lang="en-US" dirty="0"/>
              <a:t>: </a:t>
            </a:r>
            <a:r>
              <a:rPr lang="en-US" dirty="0" smtClean="0">
                <a:solidFill>
                  <a:srgbClr val="0000FF"/>
                </a:solidFill>
              </a:rPr>
              <a:t>Object Oriented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1980’s/1990’s: </a:t>
            </a:r>
            <a:r>
              <a:rPr lang="en-US" dirty="0">
                <a:solidFill>
                  <a:srgbClr val="0000FF"/>
                </a:solidFill>
              </a:rPr>
              <a:t>Object </a:t>
            </a:r>
            <a:r>
              <a:rPr lang="en-US" dirty="0" smtClean="0">
                <a:solidFill>
                  <a:srgbClr val="0000FF"/>
                </a:solidFill>
              </a:rPr>
              <a:t>Relational</a:t>
            </a:r>
          </a:p>
          <a:p>
            <a:r>
              <a:rPr lang="en-US" dirty="0" smtClean="0"/>
              <a:t>Late 1990’s </a:t>
            </a:r>
            <a:r>
              <a:rPr lang="en-US" dirty="0"/>
              <a:t>– </a:t>
            </a:r>
            <a:r>
              <a:rPr lang="en-US" dirty="0" smtClean="0"/>
              <a:t>2000’s: </a:t>
            </a:r>
            <a:r>
              <a:rPr lang="en-US" dirty="0">
                <a:solidFill>
                  <a:srgbClr val="0000FF"/>
                </a:solidFill>
              </a:rPr>
              <a:t>Semi-structured &amp; XML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636" y="1697183"/>
            <a:ext cx="6557819" cy="6003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headEnd type="diamond"/>
            <a:tailEnd type="stealth" w="lg" len="lg"/>
          </a:ln>
          <a:effectLst>
            <a:outerShdw blurRad="40000" dist="63500" dir="396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1" name="Rectangle 29800"/>
          <p:cNvSpPr/>
          <p:nvPr/>
        </p:nvSpPr>
        <p:spPr>
          <a:xfrm>
            <a:off x="3904005" y="1242814"/>
            <a:ext cx="2114336" cy="113153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1446" y="143986"/>
            <a:ext cx="8229600" cy="90514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K*SQL Architecture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2373" y="1391473"/>
            <a:ext cx="8640358" cy="5157312"/>
            <a:chOff x="1065561" y="2099635"/>
            <a:chExt cx="7450942" cy="3756068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065561" y="2981759"/>
              <a:ext cx="6471140" cy="2873944"/>
            </a:xfrm>
            <a:prstGeom prst="rect">
              <a:avLst/>
            </a:prstGeom>
            <a:solidFill>
              <a:srgbClr val="F2F2F2"/>
            </a:solidFill>
            <a:ln w="936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lIns="18288" tIns="9144" rIns="18288" bIns="9144" anchor="ctr"/>
            <a:lstStyle/>
            <a:p>
              <a:pPr>
                <a:buFont typeface="Times New Roman" pitchFamily="18" charset="0"/>
                <a:buNone/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29800" name="Picture 297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4611" y="3877706"/>
              <a:ext cx="741892" cy="1035380"/>
            </a:xfrm>
            <a:prstGeom prst="rect">
              <a:avLst/>
            </a:prstGeom>
          </p:spPr>
        </p:pic>
        <p:sp>
          <p:nvSpPr>
            <p:cNvPr id="16401" name="Text Box 39"/>
            <p:cNvSpPr txBox="1">
              <a:spLocks noChangeArrowheads="1"/>
            </p:cNvSpPr>
            <p:nvPr/>
          </p:nvSpPr>
          <p:spPr bwMode="auto">
            <a:xfrm>
              <a:off x="1156562" y="2099635"/>
              <a:ext cx="1544638" cy="64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tIns="9360" rIns="18000" bIns="936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 smtClean="0"/>
                <a:t>Data Source</a:t>
              </a:r>
              <a:endParaRPr lang="en-US" sz="28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15976" y="5143935"/>
              <a:ext cx="2135005" cy="555167"/>
              <a:chOff x="6630213" y="1573445"/>
              <a:chExt cx="2135005" cy="555167"/>
            </a:xfrm>
          </p:grpSpPr>
          <p:sp>
            <p:nvSpPr>
              <p:cNvPr id="29772" name="Rectangle 76"/>
              <p:cNvSpPr>
                <a:spLocks noChangeArrowheads="1"/>
              </p:cNvSpPr>
              <p:nvPr/>
            </p:nvSpPr>
            <p:spPr bwMode="auto">
              <a:xfrm>
                <a:off x="6630213" y="1573445"/>
                <a:ext cx="2135005" cy="555167"/>
              </a:xfrm>
              <a:prstGeom prst="rect">
                <a:avLst/>
              </a:prstGeom>
              <a:solidFill>
                <a:srgbClr val="FFCC99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lIns="18288" tIns="9144" rIns="18288" bIns="9144" anchor="ctr"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6407" name="Text Box 66"/>
              <p:cNvSpPr txBox="1">
                <a:spLocks noChangeArrowheads="1"/>
              </p:cNvSpPr>
              <p:nvPr/>
            </p:nvSpPr>
            <p:spPr bwMode="auto">
              <a:xfrm>
                <a:off x="6639736" y="1703662"/>
                <a:ext cx="1991982" cy="327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18000" tIns="9360" rIns="18000" bIns="936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/>
                  <a:t>Optimization</a:t>
                </a:r>
                <a:endParaRPr lang="en-US" sz="2800" b="1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259196" y="4112853"/>
              <a:ext cx="1355177" cy="942618"/>
              <a:chOff x="1865923" y="5064784"/>
              <a:chExt cx="2290157" cy="1154772"/>
            </a:xfrm>
          </p:grpSpPr>
          <p:grpSp>
            <p:nvGrpSpPr>
              <p:cNvPr id="16392" name="Group 10"/>
              <p:cNvGrpSpPr>
                <a:grpSpLocks/>
              </p:cNvGrpSpPr>
              <p:nvPr/>
            </p:nvGrpSpPr>
            <p:grpSpPr bwMode="auto">
              <a:xfrm>
                <a:off x="1865923" y="5064784"/>
                <a:ext cx="2290157" cy="1154772"/>
                <a:chOff x="5287" y="16128"/>
                <a:chExt cx="6923" cy="3360"/>
              </a:xfrm>
            </p:grpSpPr>
            <p:sp>
              <p:nvSpPr>
                <p:cNvPr id="29707" name="AutoShape 11"/>
                <p:cNvSpPr>
                  <a:spLocks noChangeArrowheads="1"/>
                </p:cNvSpPr>
                <p:nvPr/>
              </p:nvSpPr>
              <p:spPr bwMode="auto">
                <a:xfrm>
                  <a:off x="5774" y="16128"/>
                  <a:ext cx="6050" cy="3360"/>
                </a:xfrm>
                <a:prstGeom prst="flowChartMagneticDisk">
                  <a:avLst/>
                </a:prstGeom>
                <a:solidFill>
                  <a:srgbClr val="FFFF00"/>
                </a:solidFill>
                <a:ln w="9360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40" dir="5400000" algn="ctr" rotWithShape="0">
                    <a:srgbClr val="000000">
                      <a:alpha val="35036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6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87" y="16181"/>
                  <a:ext cx="6923" cy="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 sz="9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endParaRPr lang="en-US" sz="1600" dirty="0"/>
                </a:p>
              </p:txBody>
            </p:sp>
          </p:grpSp>
          <p:sp>
            <p:nvSpPr>
              <p:cNvPr id="16432" name="Text Box 35"/>
              <p:cNvSpPr txBox="1">
                <a:spLocks noChangeArrowheads="1"/>
              </p:cNvSpPr>
              <p:nvPr/>
            </p:nvSpPr>
            <p:spPr bwMode="auto">
              <a:xfrm>
                <a:off x="2062819" y="5461988"/>
                <a:ext cx="1905000" cy="566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000" tIns="9360" rIns="18000" bIns="936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410700" algn="l"/>
                    <a:tab pos="10134600" algn="l"/>
                    <a:tab pos="10858500" algn="l"/>
                    <a:tab pos="11582400" algn="l"/>
                  </a:tabLst>
                  <a:defRPr sz="9000"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 dirty="0" smtClean="0"/>
                  <a:t>Stream Mill Engine</a:t>
                </a:r>
              </a:p>
            </p:txBody>
          </p:sp>
        </p:grpSp>
        <p:sp>
          <p:nvSpPr>
            <p:cNvPr id="29828" name="Line 132"/>
            <p:cNvSpPr>
              <a:spLocks noChangeShapeType="1"/>
            </p:cNvSpPr>
            <p:nvPr/>
          </p:nvSpPr>
          <p:spPr bwMode="auto">
            <a:xfrm flipH="1">
              <a:off x="5062090" y="3667192"/>
              <a:ext cx="0" cy="451485"/>
            </a:xfrm>
            <a:prstGeom prst="line">
              <a:avLst/>
            </a:prstGeom>
            <a:noFill/>
            <a:ln w="57150" cmpd="sng">
              <a:solidFill>
                <a:srgbClr val="4A7EBB"/>
              </a:solidFill>
              <a:round/>
              <a:headEnd/>
              <a:tailEnd type="triangle" w="med" len="med"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288" tIns="9144" rIns="18288" bIns="9144" anchor="ctr"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3266" y="2102161"/>
              <a:ext cx="1608630" cy="6548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4" name="Rectangle 78"/>
            <p:cNvSpPr>
              <a:spLocks noChangeArrowheads="1"/>
            </p:cNvSpPr>
            <p:nvPr/>
          </p:nvSpPr>
          <p:spPr bwMode="auto">
            <a:xfrm>
              <a:off x="4384740" y="4172201"/>
              <a:ext cx="1302257" cy="588294"/>
            </a:xfrm>
            <a:prstGeom prst="rect">
              <a:avLst/>
            </a:prstGeom>
            <a:solidFill>
              <a:srgbClr val="FFCC99"/>
            </a:solidFill>
            <a:ln w="28575" cmpd="sng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lIns="18288" tIns="9144" rIns="18288" bIns="9144"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5" name="Text Box 66"/>
            <p:cNvSpPr txBox="1">
              <a:spLocks noChangeArrowheads="1"/>
            </p:cNvSpPr>
            <p:nvPr/>
          </p:nvSpPr>
          <p:spPr bwMode="auto">
            <a:xfrm>
              <a:off x="4312907" y="4177508"/>
              <a:ext cx="1434410" cy="55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18000" tIns="9360" rIns="18000" bIns="936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 sz="9000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 smtClean="0"/>
                <a:t>Execution Engine</a:t>
              </a:r>
              <a:endParaRPr lang="en-US" sz="2400" b="1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28423" y="4265586"/>
              <a:ext cx="531813" cy="342544"/>
              <a:chOff x="9897007" y="3109218"/>
              <a:chExt cx="531813" cy="342544"/>
            </a:xfrm>
          </p:grpSpPr>
          <p:sp>
            <p:nvSpPr>
              <p:cNvPr id="133" name="Right Bracket 132"/>
              <p:cNvSpPr/>
              <p:nvPr/>
            </p:nvSpPr>
            <p:spPr>
              <a:xfrm rot="5400000">
                <a:off x="10102986" y="2903239"/>
                <a:ext cx="119856" cy="531813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973607" y="3182778"/>
                <a:ext cx="336184" cy="268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92" name="Group 29791"/>
            <p:cNvGrpSpPr/>
            <p:nvPr/>
          </p:nvGrpSpPr>
          <p:grpSpPr>
            <a:xfrm>
              <a:off x="6830248" y="4277835"/>
              <a:ext cx="531813" cy="341241"/>
              <a:chOff x="11017099" y="3108988"/>
              <a:chExt cx="531813" cy="341241"/>
            </a:xfrm>
          </p:grpSpPr>
          <p:sp>
            <p:nvSpPr>
              <p:cNvPr id="22" name="Right Bracket 21"/>
              <p:cNvSpPr/>
              <p:nvPr/>
            </p:nvSpPr>
            <p:spPr>
              <a:xfrm rot="5400000">
                <a:off x="11223078" y="2903009"/>
                <a:ext cx="119856" cy="531813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090974" y="3181244"/>
                <a:ext cx="336184" cy="26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408815" y="3776938"/>
              <a:ext cx="2158087" cy="699980"/>
              <a:chOff x="3070262" y="3234610"/>
              <a:chExt cx="1779417" cy="69998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070262" y="3239694"/>
                <a:ext cx="1779417" cy="60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000000"/>
                    </a:solidFill>
                  </a:rPr>
                  <a:t>.. .…. ...</a:t>
                </a:r>
                <a:endParaRPr lang="en-US" sz="48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3193341" y="3921501"/>
                <a:ext cx="1267686" cy="13089"/>
              </a:xfrm>
              <a:prstGeom prst="line">
                <a:avLst/>
              </a:prstGeom>
              <a:ln w="38100" cmpd="sng"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138720" y="3234610"/>
                <a:ext cx="1322306" cy="336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Event Stream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780585" y="3795093"/>
              <a:ext cx="2227841" cy="778339"/>
              <a:chOff x="3193342" y="3239676"/>
              <a:chExt cx="1836932" cy="778339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250857" y="3239676"/>
                <a:ext cx="1779417" cy="60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000000"/>
                    </a:solidFill>
                  </a:rPr>
                  <a:t>.. .…. ...</a:t>
                </a:r>
                <a:endParaRPr lang="en-US" sz="48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H="1">
                <a:off x="3193342" y="4018015"/>
                <a:ext cx="1709353" cy="0"/>
              </a:xfrm>
              <a:prstGeom prst="line">
                <a:avLst/>
              </a:prstGeom>
              <a:ln w="38100" cmpd="sng"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3598181" y="3255828"/>
                <a:ext cx="767730" cy="336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Output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4241894" y="3121095"/>
              <a:ext cx="1527276" cy="660928"/>
              <a:chOff x="6845288" y="2014679"/>
              <a:chExt cx="1527276" cy="660928"/>
            </a:xfrm>
          </p:grpSpPr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5288" y="2019079"/>
                <a:ext cx="985882" cy="656528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6682" y="2014679"/>
                <a:ext cx="985882" cy="656528"/>
              </a:xfrm>
              <a:prstGeom prst="rect">
                <a:avLst/>
              </a:prstGeom>
            </p:spPr>
          </p:pic>
        </p:grpSp>
        <p:sp>
          <p:nvSpPr>
            <p:cNvPr id="107" name="Line 132"/>
            <p:cNvSpPr>
              <a:spLocks noChangeShapeType="1"/>
            </p:cNvSpPr>
            <p:nvPr/>
          </p:nvSpPr>
          <p:spPr bwMode="auto">
            <a:xfrm>
              <a:off x="5035416" y="2757010"/>
              <a:ext cx="0" cy="364086"/>
            </a:xfrm>
            <a:prstGeom prst="line">
              <a:avLst/>
            </a:prstGeom>
            <a:noFill/>
            <a:ln w="57150" cmpd="sng">
              <a:solidFill>
                <a:srgbClr val="4A7EBB"/>
              </a:solidFill>
              <a:round/>
              <a:headEnd/>
              <a:tailEnd type="triangle" w="med" len="med"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288" tIns="9144" rIns="18288" bIns="9144" anchor="ctr"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8466" y="2099635"/>
              <a:ext cx="1154527" cy="470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Query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3" name="Line 132"/>
            <p:cNvSpPr>
              <a:spLocks noChangeShapeType="1"/>
            </p:cNvSpPr>
            <p:nvPr/>
          </p:nvSpPr>
          <p:spPr bwMode="auto">
            <a:xfrm flipH="1">
              <a:off x="5082058" y="4731411"/>
              <a:ext cx="0" cy="451485"/>
            </a:xfrm>
            <a:prstGeom prst="line">
              <a:avLst/>
            </a:prstGeom>
            <a:noFill/>
            <a:ln w="57150" cmpd="sng">
              <a:solidFill>
                <a:srgbClr val="4A7EBB"/>
              </a:solidFill>
              <a:round/>
              <a:headEnd type="triangle"/>
              <a:tailEnd type="triangle" w="med" len="med"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288" tIns="9144" rIns="18288" bIns="9144" anchor="ctr"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33" name="AutoShape 37"/>
            <p:cNvSpPr>
              <a:spLocks noChangeArrowheads="1"/>
            </p:cNvSpPr>
            <p:nvPr/>
          </p:nvSpPr>
          <p:spPr bwMode="auto">
            <a:xfrm rot="5400000">
              <a:off x="1199449" y="3317729"/>
              <a:ext cx="1501598" cy="366786"/>
            </a:xfrm>
            <a:prstGeom prst="rightArrow">
              <a:avLst>
                <a:gd name="adj1" fmla="val 50000"/>
                <a:gd name="adj2" fmla="val 43625"/>
              </a:avLst>
            </a:prstGeom>
            <a:solidFill>
              <a:srgbClr val="00B0F0"/>
            </a:soli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lIns="18288" tIns="9144" rIns="18288" bIns="9144"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4000789" y="2727742"/>
            <a:ext cx="1861704" cy="246051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77352" y="5450017"/>
            <a:ext cx="2742504" cy="10156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13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1" grpId="0" animBg="1"/>
      <p:bldP spid="95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Audience Love to See Pseudo Codes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1417638"/>
            <a:ext cx="4305300" cy="52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Algorithms = Simplification + Examples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Simplify greatly!</a:t>
            </a:r>
          </a:p>
          <a:p>
            <a:r>
              <a:rPr lang="en-US" sz="4000" dirty="0" smtClean="0"/>
              <a:t>Use animation</a:t>
            </a:r>
          </a:p>
          <a:p>
            <a:r>
              <a:rPr lang="en-US" sz="4000" dirty="0" smtClean="0"/>
              <a:t>Use small examples!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Remember:</a:t>
            </a:r>
            <a:r>
              <a:rPr lang="en-US" dirty="0" smtClean="0"/>
              <a:t> People are not expected to implement an algorithm based on your slides!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9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443531"/>
              </p:ext>
            </p:extLst>
          </p:nvPr>
        </p:nvGraphicFramePr>
        <p:xfrm>
          <a:off x="6153213" y="2037422"/>
          <a:ext cx="2415674" cy="33827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1302"/>
                <a:gridCol w="1554372"/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TID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ITEMS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1 3 4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2 3 5 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1 2 3 5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1 5 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r>
                        <a:rPr lang="en-US" sz="2800" b="1" baseline="0" dirty="0" smtClean="0"/>
                        <a:t> 3 5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3669" y="1305359"/>
            <a:ext cx="194785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DATABASE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2348674"/>
            <a:ext cx="3333750" cy="2733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ight Arrow 7"/>
          <p:cNvSpPr/>
          <p:nvPr/>
        </p:nvSpPr>
        <p:spPr>
          <a:xfrm>
            <a:off x="3937613" y="2804159"/>
            <a:ext cx="2086198" cy="20485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Record </a:t>
            </a:r>
            <a:r>
              <a:rPr lang="en-US" sz="2400" b="1" dirty="0" err="1" smtClean="0">
                <a:solidFill>
                  <a:schemeClr val="bg1"/>
                </a:solidFill>
              </a:rPr>
              <a:t>Txns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2399493" y="115823"/>
            <a:ext cx="4585628" cy="142036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minsupp</a:t>
            </a:r>
            <a:r>
              <a:rPr lang="en-US" sz="3200" dirty="0" smtClean="0"/>
              <a:t> </a:t>
            </a:r>
            <a:r>
              <a:rPr lang="en-US" sz="3200" b="1" dirty="0" smtClean="0"/>
              <a:t>= 2</a:t>
            </a:r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3093" y="1457759"/>
            <a:ext cx="194785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POS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363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u="sng" dirty="0" smtClean="0">
                <a:solidFill>
                  <a:srgbClr val="FF0000"/>
                </a:solidFill>
              </a:rPr>
              <a:t>How to Start?</a:t>
            </a:r>
            <a:endParaRPr lang="en-US" sz="6000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With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details, </a:t>
            </a:r>
          </a:p>
          <a:p>
            <a:r>
              <a:rPr lang="en-US" sz="4800" dirty="0">
                <a:solidFill>
                  <a:srgbClr val="000000"/>
                </a:solidFill>
              </a:rPr>
              <a:t>a</a:t>
            </a:r>
            <a:r>
              <a:rPr lang="en-US" sz="4800" dirty="0" smtClean="0">
                <a:solidFill>
                  <a:srgbClr val="000000"/>
                </a:solidFill>
              </a:rPr>
              <a:t>pologies,</a:t>
            </a:r>
          </a:p>
          <a:p>
            <a:r>
              <a:rPr lang="en-US" sz="4800" dirty="0">
                <a:solidFill>
                  <a:srgbClr val="000000"/>
                </a:solidFill>
              </a:rPr>
              <a:t>u</a:t>
            </a:r>
            <a:r>
              <a:rPr lang="en-US" sz="4800" dirty="0" smtClean="0">
                <a:solidFill>
                  <a:srgbClr val="000000"/>
                </a:solidFill>
              </a:rPr>
              <a:t>nnecessary background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anything that’s boring!</a:t>
            </a:r>
          </a:p>
        </p:txBody>
      </p:sp>
    </p:spTree>
    <p:extLst>
      <p:ext uri="{BB962C8B-B14F-4D97-AF65-F5344CB8AC3E}">
        <p14:creationId xmlns:p14="http://schemas.microsoft.com/office/powerpoint/2010/main" val="240375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97735"/>
              </p:ext>
            </p:extLst>
          </p:nvPr>
        </p:nvGraphicFramePr>
        <p:xfrm>
          <a:off x="390749" y="934046"/>
          <a:ext cx="2415674" cy="33827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1302"/>
                <a:gridCol w="1554372"/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TID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ITEMS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1 3 4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2 3 5 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1 2 3 5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1 5 </a:t>
                      </a:r>
                      <a:endParaRPr lang="en-US" sz="2800" b="1" dirty="0"/>
                    </a:p>
                  </a:txBody>
                  <a:tcPr/>
                </a:tc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500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r>
                        <a:rPr lang="en-US" sz="2800" b="1" baseline="0" dirty="0" smtClean="0"/>
                        <a:t> 3 5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661" y="295819"/>
            <a:ext cx="194785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DATABASE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3474721" y="1548384"/>
            <a:ext cx="2018110" cy="1639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Count Support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19840"/>
              </p:ext>
            </p:extLst>
          </p:nvPr>
        </p:nvGraphicFramePr>
        <p:xfrm>
          <a:off x="6284973" y="295819"/>
          <a:ext cx="2226743" cy="35356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30768"/>
                <a:gridCol w="1095975"/>
              </a:tblGrid>
              <a:tr h="7361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426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426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2134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2134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{4}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426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38530"/>
              </p:ext>
            </p:extLst>
          </p:nvPr>
        </p:nvGraphicFramePr>
        <p:xfrm>
          <a:off x="3532110" y="3627121"/>
          <a:ext cx="2387778" cy="30244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2544"/>
                <a:gridCol w="1175234"/>
              </a:tblGrid>
              <a:tr h="951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Bent Arrow 11"/>
          <p:cNvSpPr/>
          <p:nvPr/>
        </p:nvSpPr>
        <p:spPr>
          <a:xfrm rot="10800000">
            <a:off x="6345933" y="4017264"/>
            <a:ext cx="1353314" cy="185318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9888" y="3057474"/>
            <a:ext cx="295588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24711" y="6055077"/>
            <a:ext cx="55335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</a:t>
            </a:r>
            <a:r>
              <a:rPr lang="en-US" sz="3200" b="1" baseline="-25000" dirty="0" smtClean="0"/>
              <a:t>1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71904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1605" y="4712693"/>
            <a:ext cx="55335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</a:t>
            </a:r>
            <a:r>
              <a:rPr lang="en-US" sz="3200" b="1" baseline="-25000" dirty="0" smtClean="0"/>
              <a:t>1</a:t>
            </a:r>
            <a:endParaRPr lang="en-US" sz="3200" b="1" baseline="-25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732266"/>
              </p:ext>
            </p:extLst>
          </p:nvPr>
        </p:nvGraphicFramePr>
        <p:xfrm>
          <a:off x="5895952" y="1243628"/>
          <a:ext cx="2516528" cy="40538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3434"/>
                <a:gridCol w="1243094"/>
              </a:tblGrid>
              <a:tr h="6342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{1,2}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97040" y="5537931"/>
            <a:ext cx="596638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baseline="-25000" dirty="0"/>
              <a:t>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40608" y="2377440"/>
            <a:ext cx="2353056" cy="20421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Candidate Generation (size = 2)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500408"/>
              </p:ext>
            </p:extLst>
          </p:nvPr>
        </p:nvGraphicFramePr>
        <p:xfrm>
          <a:off x="575550" y="1524001"/>
          <a:ext cx="2387778" cy="30244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2544"/>
                <a:gridCol w="1175234"/>
              </a:tblGrid>
              <a:tr h="951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8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031594"/>
              </p:ext>
            </p:extLst>
          </p:nvPr>
        </p:nvGraphicFramePr>
        <p:xfrm>
          <a:off x="561952" y="1149546"/>
          <a:ext cx="2181248" cy="40538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3773"/>
                <a:gridCol w="1077475"/>
              </a:tblGrid>
              <a:tr h="6342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{1,2}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8176" y="5611083"/>
            <a:ext cx="596638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baseline="-25000" dirty="0"/>
              <a:t>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40608" y="2468880"/>
            <a:ext cx="2353056" cy="20421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Prune Infrequent Item sets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1069"/>
              </p:ext>
            </p:extLst>
          </p:nvPr>
        </p:nvGraphicFramePr>
        <p:xfrm>
          <a:off x="5993864" y="1520856"/>
          <a:ext cx="2254023" cy="35356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599"/>
                <a:gridCol w="1113424"/>
              </a:tblGrid>
              <a:tr h="697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</a:t>
                      </a:r>
                      <a:r>
                        <a:rPr lang="en-US" sz="2800" b="1" baseline="0" dirty="0" smtClean="0"/>
                        <a:t>1,5}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84848" y="5519863"/>
            <a:ext cx="55335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231263" y="2371608"/>
            <a:ext cx="285292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2896" y="4218652"/>
            <a:ext cx="55335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2993136" y="1207008"/>
            <a:ext cx="2353056" cy="20421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Candidate Set Generation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23396"/>
              </p:ext>
            </p:extLst>
          </p:nvPr>
        </p:nvGraphicFramePr>
        <p:xfrm>
          <a:off x="281164" y="484536"/>
          <a:ext cx="2254023" cy="35356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599"/>
                <a:gridCol w="1113424"/>
              </a:tblGrid>
              <a:tr h="697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</a:t>
                      </a:r>
                      <a:r>
                        <a:rPr lang="en-US" sz="2800" b="1" baseline="0" dirty="0" smtClean="0"/>
                        <a:t>1,5}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</a:tr>
              <a:tr h="3551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27135" y="484536"/>
            <a:ext cx="596638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  <a:r>
              <a:rPr lang="en-US" sz="3200" b="1" baseline="-25000" dirty="0"/>
              <a:t>3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197502"/>
              </p:ext>
            </p:extLst>
          </p:nvPr>
        </p:nvGraphicFramePr>
        <p:xfrm>
          <a:off x="5926314" y="1267968"/>
          <a:ext cx="2443494" cy="19811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40837"/>
                <a:gridCol w="1202657"/>
              </a:tblGrid>
              <a:tr h="7361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426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4269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354"/>
              </p:ext>
            </p:extLst>
          </p:nvPr>
        </p:nvGraphicFramePr>
        <p:xfrm>
          <a:off x="2993136" y="3920489"/>
          <a:ext cx="2714744" cy="19811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73737"/>
                <a:gridCol w="1341007"/>
              </a:tblGrid>
              <a:tr h="87533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ITEM </a:t>
                      </a:r>
                    </a:p>
                    <a:p>
                      <a:pPr algn="ctr"/>
                      <a:r>
                        <a:rPr lang="en-US" sz="2800" b="1" dirty="0" smtClean="0"/>
                        <a:t>SETS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SUPP</a:t>
                      </a:r>
                      <a:endParaRPr lang="en-US" sz="2800" b="1" dirty="0"/>
                    </a:p>
                  </a:txBody>
                  <a:tcPr/>
                </a:tc>
              </a:tr>
              <a:tr h="4901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{1,3,5}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  <a:tr h="4901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{2,3,5}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96512" y="6071836"/>
            <a:ext cx="55335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</a:t>
            </a:r>
            <a:r>
              <a:rPr lang="en-US" sz="3200" b="1" baseline="-25000" dirty="0"/>
              <a:t>3</a:t>
            </a:r>
          </a:p>
        </p:txBody>
      </p:sp>
      <p:sp>
        <p:nvSpPr>
          <p:cNvPr id="14" name="Bent Arrow 13"/>
          <p:cNvSpPr/>
          <p:nvPr/>
        </p:nvSpPr>
        <p:spPr>
          <a:xfrm rot="10800000">
            <a:off x="6324593" y="3651504"/>
            <a:ext cx="1356366" cy="173529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0"/>
            <a:ext cx="7313613" cy="868362"/>
          </a:xfrm>
        </p:spPr>
        <p:txBody>
          <a:bodyPr>
            <a:normAutofit/>
          </a:bodyPr>
          <a:lstStyle/>
          <a:p>
            <a:pPr algn="ctr"/>
            <a:r>
              <a:rPr lang="en-US" sz="4800" u="dotted" dirty="0">
                <a:latin typeface="Calisto MT" panose="02040603050505030304" pitchFamily="18" charset="0"/>
                <a:ea typeface="+mn-ea"/>
                <a:cs typeface="+mn-cs"/>
              </a:rPr>
              <a:t>ALGORITHM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093" y="1014484"/>
            <a:ext cx="6998634" cy="1027054"/>
            <a:chOff x="0" y="0"/>
            <a:chExt cx="6998634" cy="1027054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998634" cy="10270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0081" y="30081"/>
              <a:ext cx="5770198" cy="966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Find large item sets of size k (L</a:t>
              </a:r>
              <a:r>
                <a:rPr lang="en-US" sz="3000" kern="1200" baseline="-25000" dirty="0" smtClean="0"/>
                <a:t>k</a:t>
              </a:r>
              <a:r>
                <a:rPr lang="en-US" sz="3000" kern="1200" dirty="0" smtClean="0"/>
                <a:t>)</a:t>
              </a:r>
              <a:endParaRPr lang="en-US" sz="3000" kern="1200" dirty="0"/>
            </a:p>
          </p:txBody>
        </p:sp>
      </p:grp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70940"/>
              </p:ext>
            </p:extLst>
          </p:nvPr>
        </p:nvGraphicFramePr>
        <p:xfrm>
          <a:off x="86093" y="1014484"/>
          <a:ext cx="8448402" cy="236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742955"/>
              </p:ext>
            </p:extLst>
          </p:nvPr>
        </p:nvGraphicFramePr>
        <p:xfrm>
          <a:off x="86093" y="1010294"/>
          <a:ext cx="9057907" cy="368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21651"/>
              </p:ext>
            </p:extLst>
          </p:nvPr>
        </p:nvGraphicFramePr>
        <p:xfrm>
          <a:off x="116174" y="1032355"/>
          <a:ext cx="9027826" cy="496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30162"/>
              </p:ext>
            </p:extLst>
          </p:nvPr>
        </p:nvGraphicFramePr>
        <p:xfrm>
          <a:off x="86093" y="1029994"/>
          <a:ext cx="9089136" cy="57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40113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Here I am going to bore you with all sort of details before I tell you why</a:t>
            </a:r>
          </a:p>
          <a:p>
            <a:r>
              <a:rPr lang="en-US" dirty="0" smtClean="0"/>
              <a:t>But guess what? I promise you they will be all useful later in the talk</a:t>
            </a:r>
          </a:p>
          <a:p>
            <a:r>
              <a:rPr lang="en-US" dirty="0" smtClean="0"/>
              <a:t>Well, even if they’re not useful, I still want to talk about these for the sake of completeness</a:t>
            </a:r>
          </a:p>
          <a:p>
            <a:r>
              <a:rPr lang="en-US" dirty="0" err="1" smtClean="0"/>
              <a:t>Nontheless</a:t>
            </a:r>
            <a:r>
              <a:rPr lang="en-US" dirty="0" smtClean="0"/>
              <a:t>, I am sure you are all following me very carefully</a:t>
            </a:r>
          </a:p>
          <a:p>
            <a:r>
              <a:rPr lang="en-US" dirty="0" smtClean="0"/>
              <a:t>Here, I am running out of space, but I am not going to give up! I have more stuff to tell you. So I am now going to keep doing the same thing but in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Hello! So here’s more background and I am sure you’re all very interested in this stuff and are paying a lot of </a:t>
            </a:r>
            <a:r>
              <a:rPr lang="en-US" dirty="0" err="1" smtClean="0"/>
              <a:t>attenion</a:t>
            </a:r>
            <a:endParaRPr lang="en-US" dirty="0" smtClean="0"/>
          </a:p>
          <a:p>
            <a:r>
              <a:rPr lang="en-US" dirty="0" smtClean="0"/>
              <a:t>Definition: Non-usefulness-of-a-talk metric: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Sorry, I am not going to explain this to you because I don’t have time, so I am just going to put it here. You will figure it out. Or maybe not.</a:t>
            </a:r>
          </a:p>
          <a:p>
            <a:r>
              <a:rPr lang="en-US" dirty="0" smtClean="0"/>
              <a:t>Also, don’t worry about why I am telling you all this stuff. It will become all clear later towards the end of this talk (hopefully)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2794000"/>
            <a:ext cx="3390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Every time you lick a stamp, you consume 1/10 of a calorie. </a:t>
            </a:r>
            <a:endParaRPr lang="en-US" dirty="0" smtClean="0">
              <a:effectLst/>
            </a:endParaRPr>
          </a:p>
          <a:p>
            <a:r>
              <a:rPr lang="en-US" dirty="0"/>
              <a:t>The average person falls asleep in seven minutes. </a:t>
            </a:r>
            <a:endParaRPr lang="en-US" dirty="0" smtClean="0">
              <a:effectLst/>
            </a:endParaRPr>
          </a:p>
          <a:p>
            <a:r>
              <a:rPr lang="en-US" dirty="0"/>
              <a:t>Studies show that if a cat falls off the seventh floor of a building it has about thirty percent less chance of surviving than a cat that falls off the twentieth floor. It supposedly takes about eight floors for the cat to realize what is occurring, relax and correct itself. </a:t>
            </a:r>
            <a:endParaRPr lang="en-US" dirty="0" smtClean="0">
              <a:effectLst/>
            </a:endParaRPr>
          </a:p>
          <a:p>
            <a:r>
              <a:rPr lang="en-US" dirty="0"/>
              <a:t>Your stomach has to produce a new layer </a:t>
            </a:r>
            <a:r>
              <a:rPr lang="en-US" dirty="0" smtClean="0"/>
              <a:t>of protection every </a:t>
            </a:r>
            <a:r>
              <a:rPr lang="en-US" dirty="0"/>
              <a:t>2 weeks otherwise it will digest itself. </a:t>
            </a:r>
            <a:endParaRPr lang="en-US" dirty="0" smtClean="0">
              <a:effectLst/>
            </a:endParaRPr>
          </a:p>
          <a:p>
            <a:r>
              <a:rPr lang="en-US" dirty="0"/>
              <a:t>The citrus soda 7-UP was created in 1929; '7' was selected after the original 7-ounce containers and 'UP' for the direction of the bubbles. </a:t>
            </a:r>
            <a:endParaRPr lang="en-US" dirty="0" smtClean="0">
              <a:effectLst/>
            </a:endParaRPr>
          </a:p>
          <a:p>
            <a:r>
              <a:rPr lang="en-US" dirty="0"/>
              <a:t>101 Dalmatians, Peter Pan, Lady and the Tramp, and </a:t>
            </a:r>
            <a:r>
              <a:rPr lang="en-US" dirty="0" err="1"/>
              <a:t>Mulan</a:t>
            </a:r>
            <a:r>
              <a:rPr lang="en-US" dirty="0"/>
              <a:t> are the only Disney cartoons where both parents are present and don't die throughout the movie.  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0200" y="6248400"/>
            <a:ext cx="319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brainofbrian.com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u="sng" dirty="0" smtClean="0"/>
              <a:t>How to Start?</a:t>
            </a:r>
            <a:endParaRPr lang="en-US" sz="6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With a </a:t>
            </a:r>
          </a:p>
          <a:p>
            <a:pPr algn="ctr"/>
            <a:r>
              <a:rPr lang="en-US" sz="4800" dirty="0" err="1" smtClean="0">
                <a:solidFill>
                  <a:srgbClr val="008000"/>
                </a:solidFill>
              </a:rPr>
              <a:t>conconise</a:t>
            </a:r>
            <a:r>
              <a:rPr lang="en-US" sz="4800" dirty="0" smtClean="0">
                <a:solidFill>
                  <a:srgbClr val="008000"/>
                </a:solidFill>
              </a:rPr>
              <a:t>, </a:t>
            </a:r>
          </a:p>
          <a:p>
            <a:pPr algn="ctr"/>
            <a:r>
              <a:rPr lang="en-US" sz="4800" dirty="0" smtClean="0">
                <a:solidFill>
                  <a:srgbClr val="3366FF"/>
                </a:solidFill>
              </a:rPr>
              <a:t>convincing</a:t>
            </a:r>
            <a:r>
              <a:rPr lang="en-US" sz="4800" dirty="0" smtClean="0"/>
              <a:t>, and</a:t>
            </a:r>
          </a:p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exciting</a:t>
            </a:r>
          </a:p>
          <a:p>
            <a:pPr marL="0" indent="0" algn="ctr">
              <a:buNone/>
            </a:pPr>
            <a:r>
              <a:rPr lang="en-US" sz="4800" dirty="0" smtClean="0"/>
              <a:t>motivation!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548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40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Most talks: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>
                <a:solidFill>
                  <a:srgbClr val="FF0000"/>
                </a:solidFill>
              </a:rPr>
              <a:t>Are boring!</a:t>
            </a:r>
          </a:p>
          <a:p>
            <a:pPr lvl="1"/>
            <a:r>
              <a:rPr lang="en-US" sz="3600" dirty="0" smtClean="0"/>
              <a:t>99.9% of them!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rgbClr val="FF0000"/>
                </a:solidFill>
              </a:rPr>
              <a:t>Fail to </a:t>
            </a:r>
            <a:r>
              <a:rPr lang="en-US" sz="4000" dirty="0" err="1" smtClean="0">
                <a:solidFill>
                  <a:srgbClr val="FF0000"/>
                </a:solidFill>
              </a:rPr>
              <a:t>convery</a:t>
            </a:r>
            <a:r>
              <a:rPr lang="en-US" sz="4000" dirty="0" smtClean="0">
                <a:solidFill>
                  <a:srgbClr val="FF0000"/>
                </a:solidFill>
              </a:rPr>
              <a:t> their message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54" t="11579"/>
          <a:stretch/>
        </p:blipFill>
        <p:spPr>
          <a:xfrm>
            <a:off x="5791200" y="2120900"/>
            <a:ext cx="19431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4724400"/>
            <a:ext cx="2593019" cy="1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 Verbose, Wordy, and Use a lot of Synonyms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as many words as possible! </a:t>
            </a:r>
          </a:p>
          <a:p>
            <a:r>
              <a:rPr lang="en-US" dirty="0" smtClean="0"/>
              <a:t>Colors are for the weak! </a:t>
            </a:r>
          </a:p>
          <a:p>
            <a:r>
              <a:rPr lang="en-US" dirty="0" smtClean="0"/>
              <a:t>A Good Presentation = The Process of Converting PDF into </a:t>
            </a:r>
            <a:r>
              <a:rPr lang="en-US" dirty="0" err="1" smtClean="0"/>
              <a:t>Powerpoint</a:t>
            </a:r>
            <a:endParaRPr lang="en-US" dirty="0" smtClean="0"/>
          </a:p>
          <a:p>
            <a:r>
              <a:rPr lang="en-US" dirty="0" smtClean="0"/>
              <a:t>Follow the same flow used in the paper!</a:t>
            </a:r>
          </a:p>
          <a:p>
            <a:r>
              <a:rPr lang="en-US" dirty="0" smtClean="0"/>
              <a:t>Put everything you want to say on the slide, otherwise you may forget it!</a:t>
            </a:r>
          </a:p>
          <a:p>
            <a:r>
              <a:rPr lang="en-US" dirty="0" smtClean="0"/>
              <a:t>Pack as much info in each slide to cut down the number of slides</a:t>
            </a:r>
          </a:p>
        </p:txBody>
      </p:sp>
    </p:spTree>
    <p:extLst>
      <p:ext uri="{BB962C8B-B14F-4D97-AF65-F5344CB8AC3E}">
        <p14:creationId xmlns:p14="http://schemas.microsoft.com/office/powerpoint/2010/main" val="81099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 Statement: we can formally state the problem as follows:</a:t>
            </a:r>
          </a:p>
          <a:p>
            <a:r>
              <a:rPr lang="en-US" dirty="0" smtClean="0"/>
              <a:t>The problem’s input is</a:t>
            </a:r>
          </a:p>
          <a:p>
            <a:pPr lvl="1"/>
            <a:r>
              <a:rPr lang="en-US" dirty="0" smtClean="0"/>
              <a:t>Data</a:t>
            </a:r>
          </a:p>
          <a:p>
            <a:r>
              <a:rPr lang="en-US" dirty="0" smtClean="0"/>
              <a:t>The problem’s output is</a:t>
            </a:r>
            <a:endParaRPr lang="en-US" dirty="0"/>
          </a:p>
          <a:p>
            <a:pPr lvl="1"/>
            <a:r>
              <a:rPr lang="en-US" dirty="0" smtClean="0"/>
              <a:t>Solution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Our goal in this paper is to find a subset of tricks that work across different settings whether it is a lecture or a classroom, basically anything that puts people to sleep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1280</Words>
  <Application>Microsoft Macintosh PowerPoint</Application>
  <PresentationFormat>On-screen Show (4:3)</PresentationFormat>
  <Paragraphs>286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How to Give a Bad Talk How to Give a Good Talk</vt:lpstr>
      <vt:lpstr>How to Start?</vt:lpstr>
      <vt:lpstr>Background I</vt:lpstr>
      <vt:lpstr>Background (II)</vt:lpstr>
      <vt:lpstr>Background (III)</vt:lpstr>
      <vt:lpstr>How to Start?</vt:lpstr>
      <vt:lpstr>Why should you care?</vt:lpstr>
      <vt:lpstr>Be Verbose, Wordy, and Use a lot of Synonyms</vt:lpstr>
      <vt:lpstr>Problem Statement</vt:lpstr>
      <vt:lpstr>Treat Words like Cholesterol</vt:lpstr>
      <vt:lpstr>Problem Statement</vt:lpstr>
      <vt:lpstr>Redundant Arrays of Inexpensive Disks (RAID)</vt:lpstr>
      <vt:lpstr>Be Linear!</vt:lpstr>
      <vt:lpstr>Use a Roadmap!</vt:lpstr>
      <vt:lpstr>Outline</vt:lpstr>
      <vt:lpstr>K*SQL Architecture</vt:lpstr>
      <vt:lpstr>Audience Love to See Pseudo Codes</vt:lpstr>
      <vt:lpstr>Algorithms = Simplification +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2014-09-16T16:31:44Z</dcterms:created>
  <dcterms:modified xsi:type="dcterms:W3CDTF">2014-09-16T20:43:22Z</dcterms:modified>
</cp:coreProperties>
</file>