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72" r:id="rId4"/>
    <p:sldId id="266" r:id="rId5"/>
    <p:sldId id="267" r:id="rId6"/>
    <p:sldId id="271" r:id="rId7"/>
    <p:sldId id="269" r:id="rId8"/>
    <p:sldId id="270" r:id="rId9"/>
    <p:sldId id="273" r:id="rId10"/>
    <p:sldId id="265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C877DB-3028-4F93-AC2A-D60E13B84C55}" type="datetimeFigureOut">
              <a:rPr lang="en-US" smtClean="0"/>
              <a:pPr/>
              <a:t>3/10/2010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98019A-937B-4EB0-9416-D4A3047A68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UCSD Media Computation in Java CS1 for majors* (N &gt;130, 2x a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 retention</a:t>
            </a:r>
          </a:p>
          <a:p>
            <a:pPr lvl="1"/>
            <a:r>
              <a:rPr lang="en-US" dirty="0" smtClean="0"/>
              <a:t>Losing 32% by end of first year </a:t>
            </a:r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 smtClean="0"/>
              <a:t>recruitment </a:t>
            </a:r>
            <a:r>
              <a:rPr lang="en-US" sz="2000" dirty="0" smtClean="0"/>
              <a:t>(more students == more power)</a:t>
            </a:r>
            <a:endParaRPr lang="en-US" dirty="0" smtClean="0"/>
          </a:p>
          <a:p>
            <a:pPr lvl="1"/>
            <a:r>
              <a:rPr lang="en-US" dirty="0" smtClean="0"/>
              <a:t>Recruit more, keep the best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Best peer-reviewed results</a:t>
            </a:r>
          </a:p>
          <a:p>
            <a:r>
              <a:rPr lang="en-US" dirty="0" smtClean="0"/>
              <a:t>Assessment: Will we keep using it?</a:t>
            </a:r>
          </a:p>
          <a:p>
            <a:pPr lvl="1"/>
            <a:r>
              <a:rPr lang="en-US" dirty="0" smtClean="0"/>
              <a:t>Do students “learn” less?</a:t>
            </a:r>
          </a:p>
          <a:p>
            <a:pPr lvl="1"/>
            <a:r>
              <a:rPr lang="en-US" dirty="0" smtClean="0"/>
              <a:t>Is retention/recruitment higher?</a:t>
            </a:r>
          </a:p>
          <a:p>
            <a:pPr lvl="1"/>
            <a:r>
              <a:rPr lang="en-US" dirty="0" smtClean="0"/>
              <a:t>Student attitudes (measured and anecdotally) better?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66800" y="6211669"/>
            <a:ext cx="5867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*See at </a:t>
            </a:r>
            <a:r>
              <a:rPr lang="en-US" dirty="0" err="1" smtClean="0"/>
              <a:t>ITiCSE</a:t>
            </a:r>
            <a:r>
              <a:rPr lang="en-US" dirty="0" smtClean="0"/>
              <a:t> 2010:</a:t>
            </a:r>
          </a:p>
          <a:p>
            <a:r>
              <a:rPr lang="en-US" dirty="0" smtClean="0"/>
              <a:t>Experience Report: CS1 for Majors with Media Computation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inner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-40481"/>
            <a:ext cx="9197975" cy="689848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inbow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6309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3-way </a:t>
            </a:r>
            <a:r>
              <a:rPr lang="en-US" sz="3600" dirty="0" err="1" smtClean="0"/>
              <a:t>chromakey</a:t>
            </a:r>
            <a:r>
              <a:rPr lang="en-US" sz="3600" dirty="0" smtClean="0"/>
              <a:t> (&amp;&amp; and ||)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Write a program that uses at least 3 images to create a new image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You will take a picture with at least one person wearing a </a:t>
            </a:r>
            <a:r>
              <a:rPr lang="en-US" dirty="0" smtClean="0">
                <a:solidFill>
                  <a:schemeClr val="accent3"/>
                </a:solidFill>
              </a:rPr>
              <a:t>colored T-shirt in front of a green screen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You will then </a:t>
            </a:r>
            <a:r>
              <a:rPr lang="en-US" dirty="0" smtClean="0">
                <a:solidFill>
                  <a:schemeClr val="accent3"/>
                </a:solidFill>
              </a:rPr>
              <a:t>find two pictures</a:t>
            </a:r>
            <a:r>
              <a:rPr lang="en-US" dirty="0" smtClean="0"/>
              <a:t>. One will be the </a:t>
            </a:r>
            <a:r>
              <a:rPr lang="en-US" dirty="0" smtClean="0">
                <a:solidFill>
                  <a:schemeClr val="accent3"/>
                </a:solidFill>
              </a:rPr>
              <a:t>background </a:t>
            </a:r>
            <a:r>
              <a:rPr lang="en-US" dirty="0" smtClean="0"/>
              <a:t>(to replace the green screen) and one will replace the </a:t>
            </a:r>
            <a:r>
              <a:rPr lang="en-US" dirty="0" smtClean="0">
                <a:solidFill>
                  <a:schemeClr val="accent3"/>
                </a:solidFill>
              </a:rPr>
              <a:t>T-shirt</a:t>
            </a:r>
            <a:r>
              <a:rPr lang="en-US" dirty="0" smtClean="0"/>
              <a:t>. You could put the person in the picture in Hawaii by using the Hawaii background and give them a fractal colored T-shirt. </a:t>
            </a:r>
          </a:p>
          <a:p>
            <a:pPr lvl="1"/>
            <a:r>
              <a:rPr lang="en-US" dirty="0" smtClean="0"/>
              <a:t>There is room for </a:t>
            </a:r>
            <a:r>
              <a:rPr lang="en-US" dirty="0" smtClean="0">
                <a:solidFill>
                  <a:schemeClr val="accent3"/>
                </a:solidFill>
              </a:rPr>
              <a:t>creativity</a:t>
            </a:r>
            <a:r>
              <a:rPr lang="en-US" dirty="0" smtClean="0"/>
              <a:t>. You can have multiple people in the image, or you could use a blue and a green sheet to provide two different backgrounds. The minimum required is replacing one background and one T-shirt.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ntexample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304800"/>
            <a:ext cx="9144000" cy="60999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nner2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-40481"/>
            <a:ext cx="9197975" cy="68984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kateboards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646417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SE8Arocks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-40481"/>
            <a:ext cx="9197975" cy="68984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Scaffolded</a:t>
            </a:r>
            <a:r>
              <a:rPr lang="en-US" dirty="0" smtClean="0"/>
              <a:t> Collage (or what to do on midterm week)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Week 5: Simple 3 images, each with different filter, horizontally glued</a:t>
            </a:r>
          </a:p>
          <a:p>
            <a:r>
              <a:rPr lang="en-US" dirty="0" smtClean="0"/>
              <a:t>Week 6 </a:t>
            </a:r>
            <a:r>
              <a:rPr lang="en-US" dirty="0" smtClean="0"/>
              <a:t>(midterm): Write a program that uses at least 3 images to create a collage. The three images can each be duplicated in the collage. Every image should appear at least one with a filter on it. You can apply more than one filter to an image if you like. </a:t>
            </a:r>
            <a:r>
              <a:rPr lang="en-US" dirty="0" smtClean="0">
                <a:solidFill>
                  <a:schemeClr val="accent3"/>
                </a:solidFill>
              </a:rPr>
              <a:t>Really, just be creative.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ur seasons bath and finete.jpg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0" y="762000"/>
            <a:ext cx="3604546" cy="4800600"/>
          </a:xfrm>
        </p:spPr>
      </p:pic>
      <p:pic>
        <p:nvPicPr>
          <p:cNvPr id="5" name="Picture 4" descr="GreenSmear Leija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370" t="14815" r="3333" b="5556"/>
          <a:stretch>
            <a:fillRect/>
          </a:stretch>
        </p:blipFill>
        <p:spPr>
          <a:xfrm>
            <a:off x="3733800" y="1600200"/>
            <a:ext cx="4953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Art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Choose your favorite:</a:t>
            </a:r>
          </a:p>
          <a:p>
            <a:pPr lvl="1"/>
            <a:r>
              <a:rPr lang="en-US" dirty="0" err="1" smtClean="0"/>
              <a:t>Chromakey</a:t>
            </a:r>
            <a:endParaRPr lang="en-US" dirty="0" smtClean="0"/>
          </a:p>
          <a:p>
            <a:pPr lvl="1"/>
            <a:r>
              <a:rPr lang="en-US" dirty="0" smtClean="0"/>
              <a:t>Collage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Change it however you like!</a:t>
            </a:r>
          </a:p>
          <a:p>
            <a:pPr lvl="1"/>
            <a:r>
              <a:rPr lang="en-US" dirty="0" smtClean="0"/>
              <a:t>Prize (very important)</a:t>
            </a:r>
          </a:p>
          <a:p>
            <a:pPr lvl="2"/>
            <a:r>
              <a:rPr lang="en-US" dirty="0" smtClean="0"/>
              <a:t>Certificate</a:t>
            </a:r>
          </a:p>
          <a:p>
            <a:pPr lvl="2"/>
            <a:r>
              <a:rPr lang="en-US" dirty="0" smtClean="0"/>
              <a:t>D</a:t>
            </a:r>
            <a:r>
              <a:rPr lang="en-US" dirty="0" smtClean="0"/>
              <a:t>ept chair handshake in class</a:t>
            </a:r>
          </a:p>
          <a:p>
            <a:pPr lvl="1"/>
            <a:r>
              <a:rPr lang="en-US" dirty="0" smtClean="0"/>
              <a:t>SUPER important</a:t>
            </a:r>
          </a:p>
          <a:p>
            <a:pPr lvl="2"/>
            <a:r>
              <a:rPr lang="en-US" dirty="0" smtClean="0"/>
              <a:t>Show them “inspiration” from last year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</TotalTime>
  <Words>345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Solstice</vt:lpstr>
      <vt:lpstr>UCSD Media Computation in Java CS1 for majors* (N &gt;130, 2x a year)</vt:lpstr>
      <vt:lpstr>3-way chromakey (&amp;&amp; and ||)</vt:lpstr>
      <vt:lpstr>Slide 3</vt:lpstr>
      <vt:lpstr>Slide 4</vt:lpstr>
      <vt:lpstr>Slide 5</vt:lpstr>
      <vt:lpstr>Slide 6</vt:lpstr>
      <vt:lpstr>Scaffolded Collage (or what to do on midterm week)</vt:lpstr>
      <vt:lpstr>Slide 8</vt:lpstr>
      <vt:lpstr>Art Show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 for Majors with Media Computation</dc:title>
  <dc:creator>Beth Simon</dc:creator>
  <cp:lastModifiedBy>Beth Simon</cp:lastModifiedBy>
  <cp:revision>5</cp:revision>
  <dcterms:created xsi:type="dcterms:W3CDTF">2010-03-10T05:27:19Z</dcterms:created>
  <dcterms:modified xsi:type="dcterms:W3CDTF">2010-03-11T04:09:52Z</dcterms:modified>
</cp:coreProperties>
</file>