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4e14963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4e14963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4e1496350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4e1496350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4e1496350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4e1496350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61c8e577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61c8e577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40632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35</a:t>
            </a:r>
            <a:endParaRPr sz="2400"/>
          </a:p>
        </p:txBody>
      </p:sp>
      <p:sp>
        <p:nvSpPr>
          <p:cNvPr id="55" name="Google Shape;55;p13"/>
          <p:cNvSpPr/>
          <p:nvPr/>
        </p:nvSpPr>
        <p:spPr>
          <a:xfrm>
            <a:off x="4021950" y="4666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23</a:t>
            </a:r>
            <a:endParaRPr sz="2400"/>
          </a:p>
        </p:txBody>
      </p:sp>
      <p:sp>
        <p:nvSpPr>
          <p:cNvPr id="56" name="Google Shape;56;p13"/>
          <p:cNvSpPr/>
          <p:nvPr/>
        </p:nvSpPr>
        <p:spPr>
          <a:xfrm>
            <a:off x="563757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40</a:t>
            </a:r>
            <a:endParaRPr sz="2400"/>
          </a:p>
        </p:txBody>
      </p:sp>
      <p:sp>
        <p:nvSpPr>
          <p:cNvPr id="57" name="Google Shape;57;p13"/>
          <p:cNvSpPr/>
          <p:nvPr/>
        </p:nvSpPr>
        <p:spPr>
          <a:xfrm>
            <a:off x="51220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86</a:t>
            </a:r>
            <a:endParaRPr sz="2400"/>
          </a:p>
        </p:txBody>
      </p:sp>
      <p:sp>
        <p:nvSpPr>
          <p:cNvPr id="58" name="Google Shape;58;p13"/>
          <p:cNvSpPr/>
          <p:nvPr/>
        </p:nvSpPr>
        <p:spPr>
          <a:xfrm>
            <a:off x="31529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11</a:t>
            </a:r>
            <a:endParaRPr sz="2400"/>
          </a:p>
        </p:txBody>
      </p:sp>
      <p:cxnSp>
        <p:nvCxnSpPr>
          <p:cNvPr id="59" name="Google Shape;59;p13"/>
          <p:cNvCxnSpPr>
            <a:stCxn id="55" idx="6"/>
            <a:endCxn id="56" idx="0"/>
          </p:cNvCxnSpPr>
          <p:nvPr/>
        </p:nvCxnSpPr>
        <p:spPr>
          <a:xfrm>
            <a:off x="5122050" y="1016725"/>
            <a:ext cx="1065600" cy="6417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60" name="Google Shape;60;p13"/>
          <p:cNvCxnSpPr>
            <a:stCxn id="56" idx="5"/>
            <a:endCxn id="57" idx="6"/>
          </p:cNvCxnSpPr>
          <p:nvPr/>
        </p:nvCxnSpPr>
        <p:spPr>
          <a:xfrm rot="5400000">
            <a:off x="5716469" y="3103069"/>
            <a:ext cx="1365900" cy="3543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61" name="Google Shape;61;p13"/>
          <p:cNvCxnSpPr>
            <a:stCxn id="57" idx="3"/>
            <a:endCxn id="58" idx="5"/>
          </p:cNvCxnSpPr>
          <p:nvPr/>
        </p:nvCxnSpPr>
        <p:spPr>
          <a:xfrm rot="5400000">
            <a:off x="4687206" y="3756819"/>
            <a:ext cx="600" cy="1191300"/>
          </a:xfrm>
          <a:prstGeom prst="curvedConnector3">
            <a:avLst>
              <a:gd fmla="val 25996819" name="adj1"/>
            </a:avLst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62" name="Google Shape;62;p13"/>
          <p:cNvCxnSpPr>
            <a:stCxn id="58" idx="2"/>
            <a:endCxn id="54" idx="3"/>
          </p:cNvCxnSpPr>
          <p:nvPr/>
        </p:nvCxnSpPr>
        <p:spPr>
          <a:xfrm rot="10800000">
            <a:off x="2567350" y="2597325"/>
            <a:ext cx="585600" cy="13659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63" name="Google Shape;63;p13"/>
          <p:cNvCxnSpPr>
            <a:stCxn id="54" idx="0"/>
            <a:endCxn id="55" idx="2"/>
          </p:cNvCxnSpPr>
          <p:nvPr/>
        </p:nvCxnSpPr>
        <p:spPr>
          <a:xfrm rot="-5400000">
            <a:off x="3168475" y="804775"/>
            <a:ext cx="641400" cy="10656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64" name="Google Shape;64;p13"/>
          <p:cNvGrpSpPr/>
          <p:nvPr/>
        </p:nvGrpSpPr>
        <p:grpSpPr>
          <a:xfrm>
            <a:off x="1871300" y="245550"/>
            <a:ext cx="5333053" cy="4413611"/>
            <a:chOff x="1871300" y="245550"/>
            <a:chExt cx="5333053" cy="4413611"/>
          </a:xfrm>
        </p:grpSpPr>
        <p:sp>
          <p:nvSpPr>
            <p:cNvPr id="65" name="Google Shape;65;p13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</p:grpSp>
      <p:sp>
        <p:nvSpPr>
          <p:cNvPr id="70" name="Google Shape;70;p13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23</a:t>
            </a:r>
            <a:endParaRPr i="1" sz="1800"/>
          </a:p>
        </p:txBody>
      </p:sp>
      <p:sp>
        <p:nvSpPr>
          <p:cNvPr id="71" name="Google Shape;71;p13"/>
          <p:cNvSpPr/>
          <p:nvPr/>
        </p:nvSpPr>
        <p:spPr>
          <a:xfrm>
            <a:off x="594215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40</a:t>
            </a:r>
            <a:endParaRPr i="1" sz="1800"/>
          </a:p>
        </p:txBody>
      </p:sp>
      <p:sp>
        <p:nvSpPr>
          <p:cNvPr id="72" name="Google Shape;72;p13"/>
          <p:cNvSpPr/>
          <p:nvPr/>
        </p:nvSpPr>
        <p:spPr>
          <a:xfrm>
            <a:off x="4788275" y="24555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73" name="Google Shape;73;p13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74" name="Google Shape;74;p13"/>
          <p:cNvSpPr/>
          <p:nvPr/>
        </p:nvSpPr>
        <p:spPr>
          <a:xfrm>
            <a:off x="271090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75" name="Google Shape;75;p13"/>
          <p:cNvSpPr/>
          <p:nvPr/>
        </p:nvSpPr>
        <p:spPr>
          <a:xfrm>
            <a:off x="1871300" y="149027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76" name="Google Shape;76;p13"/>
          <p:cNvSpPr/>
          <p:nvPr/>
        </p:nvSpPr>
        <p:spPr>
          <a:xfrm>
            <a:off x="4788275" y="24555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77" name="Google Shape;77;p13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78" name="Google Shape;78;p13"/>
          <p:cNvSpPr/>
          <p:nvPr/>
        </p:nvSpPr>
        <p:spPr>
          <a:xfrm>
            <a:off x="594215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pic>
        <p:nvPicPr>
          <p:cNvPr id="79" name="Google Shape;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4233">
            <a:off x="5053285" y="3046057"/>
            <a:ext cx="1065600" cy="581542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3"/>
          <p:cNvSpPr/>
          <p:nvPr/>
        </p:nvSpPr>
        <p:spPr>
          <a:xfrm>
            <a:off x="5744850" y="833675"/>
            <a:ext cx="477300" cy="280200"/>
          </a:xfrm>
          <a:prstGeom prst="snip1Rect">
            <a:avLst>
              <a:gd fmla="val 16667" name="adj"/>
            </a:avLst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240632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35</a:t>
            </a:r>
            <a:endParaRPr sz="2400"/>
          </a:p>
        </p:txBody>
      </p:sp>
      <p:sp>
        <p:nvSpPr>
          <p:cNvPr id="86" name="Google Shape;86;p14"/>
          <p:cNvSpPr/>
          <p:nvPr/>
        </p:nvSpPr>
        <p:spPr>
          <a:xfrm>
            <a:off x="4021950" y="4666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23</a:t>
            </a:r>
            <a:endParaRPr sz="2400"/>
          </a:p>
        </p:txBody>
      </p:sp>
      <p:sp>
        <p:nvSpPr>
          <p:cNvPr id="87" name="Google Shape;87;p14"/>
          <p:cNvSpPr/>
          <p:nvPr/>
        </p:nvSpPr>
        <p:spPr>
          <a:xfrm>
            <a:off x="563757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40</a:t>
            </a:r>
            <a:endParaRPr sz="2400"/>
          </a:p>
        </p:txBody>
      </p:sp>
      <p:sp>
        <p:nvSpPr>
          <p:cNvPr id="88" name="Google Shape;88;p14"/>
          <p:cNvSpPr/>
          <p:nvPr/>
        </p:nvSpPr>
        <p:spPr>
          <a:xfrm>
            <a:off x="51220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86</a:t>
            </a:r>
            <a:endParaRPr sz="2400"/>
          </a:p>
        </p:txBody>
      </p:sp>
      <p:sp>
        <p:nvSpPr>
          <p:cNvPr id="89" name="Google Shape;89;p14"/>
          <p:cNvSpPr/>
          <p:nvPr/>
        </p:nvSpPr>
        <p:spPr>
          <a:xfrm>
            <a:off x="31529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11</a:t>
            </a:r>
            <a:endParaRPr sz="2400"/>
          </a:p>
        </p:txBody>
      </p:sp>
      <p:cxnSp>
        <p:nvCxnSpPr>
          <p:cNvPr id="90" name="Google Shape;90;p14"/>
          <p:cNvCxnSpPr>
            <a:stCxn id="86" idx="6"/>
            <a:endCxn id="87" idx="0"/>
          </p:cNvCxnSpPr>
          <p:nvPr/>
        </p:nvCxnSpPr>
        <p:spPr>
          <a:xfrm>
            <a:off x="5122050" y="1016725"/>
            <a:ext cx="1065600" cy="6417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1" name="Google Shape;91;p14"/>
          <p:cNvCxnSpPr>
            <a:stCxn id="87" idx="5"/>
            <a:endCxn id="88" idx="6"/>
          </p:cNvCxnSpPr>
          <p:nvPr/>
        </p:nvCxnSpPr>
        <p:spPr>
          <a:xfrm rot="5400000">
            <a:off x="5716469" y="3103069"/>
            <a:ext cx="1365900" cy="3543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2" name="Google Shape;92;p14"/>
          <p:cNvCxnSpPr>
            <a:stCxn id="88" idx="3"/>
            <a:endCxn id="89" idx="5"/>
          </p:cNvCxnSpPr>
          <p:nvPr/>
        </p:nvCxnSpPr>
        <p:spPr>
          <a:xfrm rot="5400000">
            <a:off x="4687206" y="3756819"/>
            <a:ext cx="600" cy="1191300"/>
          </a:xfrm>
          <a:prstGeom prst="curvedConnector3">
            <a:avLst>
              <a:gd fmla="val 25996819" name="adj1"/>
            </a:avLst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3" name="Google Shape;93;p14"/>
          <p:cNvCxnSpPr>
            <a:stCxn id="89" idx="2"/>
            <a:endCxn id="85" idx="3"/>
          </p:cNvCxnSpPr>
          <p:nvPr/>
        </p:nvCxnSpPr>
        <p:spPr>
          <a:xfrm rot="10800000">
            <a:off x="2567350" y="2597325"/>
            <a:ext cx="585600" cy="13659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94" name="Google Shape;94;p14"/>
          <p:cNvCxnSpPr>
            <a:stCxn id="85" idx="0"/>
            <a:endCxn id="86" idx="2"/>
          </p:cNvCxnSpPr>
          <p:nvPr/>
        </p:nvCxnSpPr>
        <p:spPr>
          <a:xfrm rot="-5400000">
            <a:off x="3168475" y="804775"/>
            <a:ext cx="641400" cy="10656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95" name="Google Shape;95;p14"/>
          <p:cNvGrpSpPr/>
          <p:nvPr/>
        </p:nvGrpSpPr>
        <p:grpSpPr>
          <a:xfrm>
            <a:off x="1871300" y="245550"/>
            <a:ext cx="5333053" cy="4413611"/>
            <a:chOff x="1871300" y="245550"/>
            <a:chExt cx="5333053" cy="4413611"/>
          </a:xfrm>
        </p:grpSpPr>
        <p:sp>
          <p:nvSpPr>
            <p:cNvPr id="96" name="Google Shape;96;p14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</p:grpSp>
      <p:sp>
        <p:nvSpPr>
          <p:cNvPr id="101" name="Google Shape;101;p14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23</a:t>
            </a:r>
            <a:endParaRPr i="1" sz="1800"/>
          </a:p>
        </p:txBody>
      </p:sp>
      <p:sp>
        <p:nvSpPr>
          <p:cNvPr id="102" name="Google Shape;102;p14"/>
          <p:cNvSpPr/>
          <p:nvPr/>
        </p:nvSpPr>
        <p:spPr>
          <a:xfrm>
            <a:off x="594215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40</a:t>
            </a:r>
            <a:endParaRPr i="1" sz="1800"/>
          </a:p>
        </p:txBody>
      </p:sp>
      <p:sp>
        <p:nvSpPr>
          <p:cNvPr id="103" name="Google Shape;103;p14"/>
          <p:cNvSpPr/>
          <p:nvPr/>
        </p:nvSpPr>
        <p:spPr>
          <a:xfrm>
            <a:off x="4788275" y="24555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104" name="Google Shape;104;p14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105" name="Google Shape;105;p14"/>
          <p:cNvSpPr/>
          <p:nvPr/>
        </p:nvSpPr>
        <p:spPr>
          <a:xfrm>
            <a:off x="271090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106" name="Google Shape;106;p14"/>
          <p:cNvSpPr/>
          <p:nvPr/>
        </p:nvSpPr>
        <p:spPr>
          <a:xfrm>
            <a:off x="1871300" y="149027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107" name="Google Shape;107;p14"/>
          <p:cNvSpPr/>
          <p:nvPr/>
        </p:nvSpPr>
        <p:spPr>
          <a:xfrm>
            <a:off x="4788275" y="24555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108" name="Google Shape;108;p14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109" name="Google Shape;109;p14"/>
          <p:cNvSpPr/>
          <p:nvPr/>
        </p:nvSpPr>
        <p:spPr>
          <a:xfrm>
            <a:off x="594215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pic>
        <p:nvPicPr>
          <p:cNvPr id="110" name="Google Shape;11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4233">
            <a:off x="5053285" y="3046057"/>
            <a:ext cx="1065600" cy="581542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4"/>
          <p:cNvSpPr/>
          <p:nvPr/>
        </p:nvSpPr>
        <p:spPr>
          <a:xfrm>
            <a:off x="1862224" y="353424"/>
            <a:ext cx="5252125" cy="4298700"/>
          </a:xfrm>
          <a:custGeom>
            <a:rect b="b" l="l" r="r" t="t"/>
            <a:pathLst>
              <a:path extrusionOk="0" h="171948" w="210085">
                <a:moveTo>
                  <a:pt x="142410" y="155729"/>
                </a:moveTo>
                <a:cubicBezTo>
                  <a:pt x="125667" y="157480"/>
                  <a:pt x="64935" y="183051"/>
                  <a:pt x="41951" y="166232"/>
                </a:cubicBezTo>
                <a:cubicBezTo>
                  <a:pt x="18967" y="149413"/>
                  <a:pt x="-11550" y="82516"/>
                  <a:pt x="4508" y="54814"/>
                </a:cubicBezTo>
                <a:cubicBezTo>
                  <a:pt x="20566" y="27112"/>
                  <a:pt x="104357" y="171"/>
                  <a:pt x="138300" y="19"/>
                </a:cubicBezTo>
                <a:cubicBezTo>
                  <a:pt x="172243" y="-133"/>
                  <a:pt x="199640" y="28406"/>
                  <a:pt x="208164" y="53901"/>
                </a:cubicBezTo>
                <a:cubicBezTo>
                  <a:pt x="216688" y="79396"/>
                  <a:pt x="192563" y="136474"/>
                  <a:pt x="189443" y="152989"/>
                </a:cubicBezTo>
              </a:path>
            </a:pathLst>
          </a:cu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/>
          <p:nvPr/>
        </p:nvSpPr>
        <p:spPr>
          <a:xfrm>
            <a:off x="240632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35</a:t>
            </a:r>
            <a:endParaRPr sz="2400"/>
          </a:p>
        </p:txBody>
      </p:sp>
      <p:sp>
        <p:nvSpPr>
          <p:cNvPr id="117" name="Google Shape;117;p15"/>
          <p:cNvSpPr/>
          <p:nvPr/>
        </p:nvSpPr>
        <p:spPr>
          <a:xfrm>
            <a:off x="4021950" y="4666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23</a:t>
            </a:r>
            <a:endParaRPr sz="2400"/>
          </a:p>
        </p:txBody>
      </p:sp>
      <p:sp>
        <p:nvSpPr>
          <p:cNvPr id="118" name="Google Shape;118;p15"/>
          <p:cNvSpPr/>
          <p:nvPr/>
        </p:nvSpPr>
        <p:spPr>
          <a:xfrm>
            <a:off x="563757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40</a:t>
            </a:r>
            <a:endParaRPr sz="2400"/>
          </a:p>
        </p:txBody>
      </p:sp>
      <p:sp>
        <p:nvSpPr>
          <p:cNvPr id="119" name="Google Shape;119;p15"/>
          <p:cNvSpPr/>
          <p:nvPr/>
        </p:nvSpPr>
        <p:spPr>
          <a:xfrm>
            <a:off x="51220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86</a:t>
            </a:r>
            <a:endParaRPr sz="2400"/>
          </a:p>
        </p:txBody>
      </p:sp>
      <p:sp>
        <p:nvSpPr>
          <p:cNvPr id="120" name="Google Shape;120;p15"/>
          <p:cNvSpPr/>
          <p:nvPr/>
        </p:nvSpPr>
        <p:spPr>
          <a:xfrm>
            <a:off x="31529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11</a:t>
            </a:r>
            <a:endParaRPr sz="2400"/>
          </a:p>
        </p:txBody>
      </p:sp>
      <p:cxnSp>
        <p:nvCxnSpPr>
          <p:cNvPr id="121" name="Google Shape;121;p15"/>
          <p:cNvCxnSpPr>
            <a:stCxn id="117" idx="6"/>
            <a:endCxn id="118" idx="0"/>
          </p:cNvCxnSpPr>
          <p:nvPr/>
        </p:nvCxnSpPr>
        <p:spPr>
          <a:xfrm>
            <a:off x="5122050" y="1016725"/>
            <a:ext cx="1065600" cy="6417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2" name="Google Shape;122;p15"/>
          <p:cNvCxnSpPr>
            <a:stCxn id="118" idx="5"/>
            <a:endCxn id="119" idx="6"/>
          </p:cNvCxnSpPr>
          <p:nvPr/>
        </p:nvCxnSpPr>
        <p:spPr>
          <a:xfrm rot="5400000">
            <a:off x="5716469" y="3103069"/>
            <a:ext cx="1365900" cy="3543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3" name="Google Shape;123;p15"/>
          <p:cNvCxnSpPr>
            <a:stCxn id="119" idx="3"/>
            <a:endCxn id="120" idx="5"/>
          </p:cNvCxnSpPr>
          <p:nvPr/>
        </p:nvCxnSpPr>
        <p:spPr>
          <a:xfrm rot="5400000">
            <a:off x="4687206" y="3756819"/>
            <a:ext cx="600" cy="1191300"/>
          </a:xfrm>
          <a:prstGeom prst="curvedConnector3">
            <a:avLst>
              <a:gd fmla="val 25996819" name="adj1"/>
            </a:avLst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4" name="Google Shape;124;p15"/>
          <p:cNvCxnSpPr>
            <a:stCxn id="120" idx="2"/>
            <a:endCxn id="116" idx="3"/>
          </p:cNvCxnSpPr>
          <p:nvPr/>
        </p:nvCxnSpPr>
        <p:spPr>
          <a:xfrm rot="10800000">
            <a:off x="2567350" y="2597325"/>
            <a:ext cx="585600" cy="13659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5" name="Google Shape;125;p15"/>
          <p:cNvCxnSpPr>
            <a:stCxn id="116" idx="0"/>
            <a:endCxn id="117" idx="2"/>
          </p:cNvCxnSpPr>
          <p:nvPr/>
        </p:nvCxnSpPr>
        <p:spPr>
          <a:xfrm rot="-5400000">
            <a:off x="3168475" y="804775"/>
            <a:ext cx="641400" cy="10656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126" name="Google Shape;126;p15"/>
          <p:cNvGrpSpPr/>
          <p:nvPr/>
        </p:nvGrpSpPr>
        <p:grpSpPr>
          <a:xfrm>
            <a:off x="1871300" y="245550"/>
            <a:ext cx="5333053" cy="4413611"/>
            <a:chOff x="1871300" y="245550"/>
            <a:chExt cx="5333053" cy="4413611"/>
          </a:xfrm>
        </p:grpSpPr>
        <p:sp>
          <p:nvSpPr>
            <p:cNvPr id="127" name="Google Shape;127;p15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</p:grpSp>
      <p:sp>
        <p:nvSpPr>
          <p:cNvPr id="132" name="Google Shape;132;p15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23</a:t>
            </a:r>
            <a:endParaRPr i="1" sz="1800"/>
          </a:p>
        </p:txBody>
      </p:sp>
      <p:sp>
        <p:nvSpPr>
          <p:cNvPr id="133" name="Google Shape;133;p15"/>
          <p:cNvSpPr/>
          <p:nvPr/>
        </p:nvSpPr>
        <p:spPr>
          <a:xfrm>
            <a:off x="594215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40</a:t>
            </a:r>
            <a:endParaRPr i="1" sz="1800"/>
          </a:p>
        </p:txBody>
      </p:sp>
      <p:sp>
        <p:nvSpPr>
          <p:cNvPr id="134" name="Google Shape;134;p15"/>
          <p:cNvSpPr/>
          <p:nvPr/>
        </p:nvSpPr>
        <p:spPr>
          <a:xfrm>
            <a:off x="4788275" y="24555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135" name="Google Shape;135;p15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136" name="Google Shape;136;p15"/>
          <p:cNvSpPr/>
          <p:nvPr/>
        </p:nvSpPr>
        <p:spPr>
          <a:xfrm>
            <a:off x="271090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137" name="Google Shape;137;p15"/>
          <p:cNvSpPr/>
          <p:nvPr/>
        </p:nvSpPr>
        <p:spPr>
          <a:xfrm>
            <a:off x="3207825" y="435074"/>
            <a:ext cx="3504625" cy="1886425"/>
          </a:xfrm>
          <a:custGeom>
            <a:rect b="b" l="l" r="r" t="t"/>
            <a:pathLst>
              <a:path extrusionOk="0" h="75457" w="140185">
                <a:moveTo>
                  <a:pt x="0" y="75457"/>
                </a:moveTo>
                <a:cubicBezTo>
                  <a:pt x="9057" y="64090"/>
                  <a:pt x="36378" y="18774"/>
                  <a:pt x="54339" y="7255"/>
                </a:cubicBezTo>
                <a:cubicBezTo>
                  <a:pt x="72300" y="-4264"/>
                  <a:pt x="93456" y="-127"/>
                  <a:pt x="107764" y="6342"/>
                </a:cubicBezTo>
                <a:cubicBezTo>
                  <a:pt x="122072" y="12811"/>
                  <a:pt x="134782" y="39447"/>
                  <a:pt x="140185" y="46068"/>
                </a:cubicBezTo>
              </a:path>
            </a:pathLst>
          </a:cu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/>
          <p:nvPr/>
        </p:nvSpPr>
        <p:spPr>
          <a:xfrm>
            <a:off x="240632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35</a:t>
            </a:r>
            <a:endParaRPr sz="2400"/>
          </a:p>
        </p:txBody>
      </p:sp>
      <p:sp>
        <p:nvSpPr>
          <p:cNvPr id="143" name="Google Shape;143;p16"/>
          <p:cNvSpPr/>
          <p:nvPr/>
        </p:nvSpPr>
        <p:spPr>
          <a:xfrm>
            <a:off x="4021950" y="4666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23</a:t>
            </a:r>
            <a:endParaRPr sz="2400"/>
          </a:p>
        </p:txBody>
      </p:sp>
      <p:sp>
        <p:nvSpPr>
          <p:cNvPr id="144" name="Google Shape;144;p16"/>
          <p:cNvSpPr/>
          <p:nvPr/>
        </p:nvSpPr>
        <p:spPr>
          <a:xfrm>
            <a:off x="5637575" y="16582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40</a:t>
            </a:r>
            <a:endParaRPr sz="2400"/>
          </a:p>
        </p:txBody>
      </p:sp>
      <p:sp>
        <p:nvSpPr>
          <p:cNvPr id="145" name="Google Shape;145;p16"/>
          <p:cNvSpPr/>
          <p:nvPr/>
        </p:nvSpPr>
        <p:spPr>
          <a:xfrm>
            <a:off x="51220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86</a:t>
            </a:r>
            <a:endParaRPr sz="2400"/>
          </a:p>
        </p:txBody>
      </p:sp>
      <p:sp>
        <p:nvSpPr>
          <p:cNvPr id="146" name="Google Shape;146;p16"/>
          <p:cNvSpPr/>
          <p:nvPr/>
        </p:nvSpPr>
        <p:spPr>
          <a:xfrm>
            <a:off x="3152950" y="3413175"/>
            <a:ext cx="1100100" cy="1100100"/>
          </a:xfrm>
          <a:prstGeom prst="ellipse">
            <a:avLst/>
          </a:prstGeom>
          <a:solidFill>
            <a:srgbClr val="D9D2E9"/>
          </a:solidFill>
          <a:ln cap="flat" cmpd="sng" w="190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id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11</a:t>
            </a:r>
            <a:endParaRPr sz="2400"/>
          </a:p>
        </p:txBody>
      </p:sp>
      <p:cxnSp>
        <p:nvCxnSpPr>
          <p:cNvPr id="147" name="Google Shape;147;p16"/>
          <p:cNvCxnSpPr>
            <a:stCxn id="143" idx="6"/>
            <a:endCxn id="144" idx="0"/>
          </p:cNvCxnSpPr>
          <p:nvPr/>
        </p:nvCxnSpPr>
        <p:spPr>
          <a:xfrm>
            <a:off x="5122050" y="1016725"/>
            <a:ext cx="1065600" cy="6417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48" name="Google Shape;148;p16"/>
          <p:cNvCxnSpPr>
            <a:stCxn id="144" idx="5"/>
            <a:endCxn id="145" idx="6"/>
          </p:cNvCxnSpPr>
          <p:nvPr/>
        </p:nvCxnSpPr>
        <p:spPr>
          <a:xfrm rot="5400000">
            <a:off x="5716469" y="3103069"/>
            <a:ext cx="1365900" cy="3543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49" name="Google Shape;149;p16"/>
          <p:cNvCxnSpPr>
            <a:stCxn id="145" idx="3"/>
            <a:endCxn id="146" idx="5"/>
          </p:cNvCxnSpPr>
          <p:nvPr/>
        </p:nvCxnSpPr>
        <p:spPr>
          <a:xfrm rot="5400000">
            <a:off x="4687206" y="3756819"/>
            <a:ext cx="600" cy="1191300"/>
          </a:xfrm>
          <a:prstGeom prst="curvedConnector3">
            <a:avLst>
              <a:gd fmla="val 25996819" name="adj1"/>
            </a:avLst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50" name="Google Shape;150;p16"/>
          <p:cNvCxnSpPr>
            <a:stCxn id="146" idx="2"/>
            <a:endCxn id="142" idx="3"/>
          </p:cNvCxnSpPr>
          <p:nvPr/>
        </p:nvCxnSpPr>
        <p:spPr>
          <a:xfrm rot="10800000">
            <a:off x="2567350" y="2597325"/>
            <a:ext cx="585600" cy="13659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51" name="Google Shape;151;p16"/>
          <p:cNvCxnSpPr>
            <a:stCxn id="142" idx="0"/>
            <a:endCxn id="143" idx="2"/>
          </p:cNvCxnSpPr>
          <p:nvPr/>
        </p:nvCxnSpPr>
        <p:spPr>
          <a:xfrm rot="-5400000">
            <a:off x="3168475" y="804775"/>
            <a:ext cx="641400" cy="1065600"/>
          </a:xfrm>
          <a:prstGeom prst="curvedConnector2">
            <a:avLst/>
          </a:prstGeom>
          <a:noFill/>
          <a:ln cap="flat" cmpd="sng" w="1905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cxnSp>
      <p:grpSp>
        <p:nvGrpSpPr>
          <p:cNvPr id="152" name="Google Shape;152;p16"/>
          <p:cNvGrpSpPr/>
          <p:nvPr/>
        </p:nvGrpSpPr>
        <p:grpSpPr>
          <a:xfrm>
            <a:off x="1871300" y="245550"/>
            <a:ext cx="5333053" cy="4413611"/>
            <a:chOff x="1871300" y="245550"/>
            <a:chExt cx="5333053" cy="4413611"/>
          </a:xfrm>
        </p:grpSpPr>
        <p:sp>
          <p:nvSpPr>
            <p:cNvPr id="153" name="Google Shape;153;p16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-1</a:t>
              </a:r>
              <a:endParaRPr i="1" sz="1800"/>
            </a:p>
          </p:txBody>
        </p:sp>
      </p:grpSp>
      <p:sp>
        <p:nvSpPr>
          <p:cNvPr id="158" name="Google Shape;158;p16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23</a:t>
            </a:r>
            <a:endParaRPr i="1" sz="1800"/>
          </a:p>
        </p:txBody>
      </p:sp>
      <p:sp>
        <p:nvSpPr>
          <p:cNvPr id="159" name="Google Shape;159;p16"/>
          <p:cNvSpPr/>
          <p:nvPr/>
        </p:nvSpPr>
        <p:spPr>
          <a:xfrm>
            <a:off x="594215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sp>
        <p:nvSpPr>
          <p:cNvPr id="160" name="Google Shape;160;p16"/>
          <p:cNvSpPr/>
          <p:nvPr/>
        </p:nvSpPr>
        <p:spPr>
          <a:xfrm>
            <a:off x="4788275" y="24555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40</a:t>
            </a:r>
            <a:endParaRPr i="1" sz="1800"/>
          </a:p>
        </p:txBody>
      </p:sp>
      <p:sp>
        <p:nvSpPr>
          <p:cNvPr id="161" name="Google Shape;161;p16"/>
          <p:cNvSpPr/>
          <p:nvPr/>
        </p:nvSpPr>
        <p:spPr>
          <a:xfrm>
            <a:off x="6408825" y="1429200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35</a:t>
            </a:r>
            <a:endParaRPr i="1" sz="1800"/>
          </a:p>
        </p:txBody>
      </p:sp>
      <p:sp>
        <p:nvSpPr>
          <p:cNvPr id="162" name="Google Shape;162;p16"/>
          <p:cNvSpPr/>
          <p:nvPr/>
        </p:nvSpPr>
        <p:spPr>
          <a:xfrm>
            <a:off x="2710900" y="4017425"/>
            <a:ext cx="795528" cy="641736"/>
          </a:xfrm>
          <a:prstGeom prst="cloud">
            <a:avLst/>
          </a:prstGeom>
          <a:solidFill>
            <a:srgbClr val="D0E0E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86</a:t>
            </a:r>
            <a:endParaRPr i="1" sz="1800"/>
          </a:p>
        </p:txBody>
      </p:sp>
      <p:pic>
        <p:nvPicPr>
          <p:cNvPr id="163" name="Google Shape;16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4233">
            <a:off x="5053285" y="3046057"/>
            <a:ext cx="1065600" cy="5815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4" name="Google Shape;164;p16"/>
          <p:cNvGrpSpPr/>
          <p:nvPr/>
        </p:nvGrpSpPr>
        <p:grpSpPr>
          <a:xfrm>
            <a:off x="5530787" y="1195978"/>
            <a:ext cx="1673566" cy="874958"/>
            <a:chOff x="5530787" y="1195978"/>
            <a:chExt cx="1673566" cy="874958"/>
          </a:xfrm>
        </p:grpSpPr>
        <p:sp>
          <p:nvSpPr>
            <p:cNvPr id="165" name="Google Shape;165;p16"/>
            <p:cNvSpPr/>
            <p:nvPr/>
          </p:nvSpPr>
          <p:spPr>
            <a:xfrm>
              <a:off x="6408825" y="1429200"/>
              <a:ext cx="795528" cy="641736"/>
            </a:xfrm>
            <a:prstGeom prst="cloud">
              <a:avLst/>
            </a:prstGeom>
            <a:solidFill>
              <a:srgbClr val="D0E0E3"/>
            </a:solidFill>
            <a:ln cap="flat" cmpd="sng" w="9525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/>
                <a:t>40</a:t>
              </a:r>
              <a:endParaRPr i="1" sz="1800"/>
            </a:p>
          </p:txBody>
        </p:sp>
        <p:pic>
          <p:nvPicPr>
            <p:cNvPr id="166" name="Google Shape;166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-474233">
              <a:off x="5565710" y="1266482"/>
              <a:ext cx="1065600" cy="58154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300" y="1195388"/>
            <a:ext cx="8467725" cy="2752725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7"/>
          <p:cNvSpPr txBox="1"/>
          <p:nvPr/>
        </p:nvSpPr>
        <p:spPr>
          <a:xfrm>
            <a:off x="4691875" y="4771775"/>
            <a:ext cx="432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7B7B7"/>
                </a:solidFill>
              </a:rPr>
              <a:t>image: Bill Watterson, fair use</a:t>
            </a:r>
            <a:endParaRPr>
              <a:solidFill>
                <a:srgbClr val="B7B7B7"/>
              </a:solidFill>
            </a:endParaRPr>
          </a:p>
        </p:txBody>
      </p:sp>
      <p:sp>
        <p:nvSpPr>
          <p:cNvPr id="173" name="Google Shape;17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64D79"/>
                </a:solidFill>
                <a:latin typeface="Consolas"/>
                <a:ea typeface="Consolas"/>
                <a:cs typeface="Consolas"/>
                <a:sym typeface="Consolas"/>
              </a:rPr>
              <a:t>assume false;</a:t>
            </a:r>
            <a:endParaRPr>
              <a:solidFill>
                <a:srgbClr val="A64D79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