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eafa280670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eafa280670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eafa280670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eafa280670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eafa280670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eafa280670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eafa28067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eafa28067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Distributed State Machines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7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lang="en" sz="5200">
                <a:solidFill>
                  <a:schemeClr val="dk1"/>
                </a:solidFill>
              </a:rPr>
              <a:t>chapter 5 recap</a:t>
            </a:r>
            <a:endParaRPr sz="5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Dafny Modules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import opened Foo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definitions in Foo are available here without a namespace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import Foo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definitions in Foo are available here under Foo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use this to avoid collisions across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Constants, Variables, Init, Next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module X refines Y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has </a:t>
            </a:r>
            <a:r>
              <a:rPr b="1" lang="en"/>
              <a:t>nothing to do </a:t>
            </a:r>
            <a:r>
              <a:rPr lang="en"/>
              <a:t>with chapter04 state machine refinement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Start with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DistributedSystem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3333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Variables, NextStep, HostNext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/>
          <p:nvPr/>
        </p:nvSpPr>
        <p:spPr>
          <a:xfrm>
            <a:off x="4558025" y="1006675"/>
            <a:ext cx="4371600" cy="3775200"/>
          </a:xfrm>
          <a:prstGeom prst="rect">
            <a:avLst/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DistributedSystem</a:t>
            </a:r>
            <a:endParaRPr/>
          </a:p>
        </p:txBody>
      </p:sp>
      <p:sp>
        <p:nvSpPr>
          <p:cNvPr id="69" name="Google Shape;69;p15"/>
          <p:cNvSpPr/>
          <p:nvPr/>
        </p:nvSpPr>
        <p:spPr>
          <a:xfrm>
            <a:off x="5962150" y="1404175"/>
            <a:ext cx="1295700" cy="661800"/>
          </a:xfrm>
          <a:prstGeom prst="rect">
            <a:avLst/>
          </a:prstGeom>
          <a:solidFill>
            <a:srgbClr val="F9CB9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Network</a:t>
            </a:r>
            <a:endParaRPr/>
          </a:p>
        </p:txBody>
      </p:sp>
      <p:sp>
        <p:nvSpPr>
          <p:cNvPr id="70" name="Google Shape;70;p15"/>
          <p:cNvSpPr/>
          <p:nvPr/>
        </p:nvSpPr>
        <p:spPr>
          <a:xfrm>
            <a:off x="4968125" y="2286950"/>
            <a:ext cx="1516200" cy="10686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Host</a:t>
            </a:r>
            <a:endParaRPr/>
          </a:p>
        </p:txBody>
      </p:sp>
      <p:sp>
        <p:nvSpPr>
          <p:cNvPr id="71" name="Google Shape;71;p15"/>
          <p:cNvSpPr/>
          <p:nvPr/>
        </p:nvSpPr>
        <p:spPr>
          <a:xfrm>
            <a:off x="5081525" y="2675150"/>
            <a:ext cx="1233300" cy="4788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Coordinator</a:t>
            </a:r>
            <a:endParaRPr/>
          </a:p>
        </p:txBody>
      </p:sp>
      <p:sp>
        <p:nvSpPr>
          <p:cNvPr id="72" name="Google Shape;72;p15"/>
          <p:cNvSpPr/>
          <p:nvPr/>
        </p:nvSpPr>
        <p:spPr>
          <a:xfrm>
            <a:off x="6798325" y="2286950"/>
            <a:ext cx="1516200" cy="10686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Host</a:t>
            </a:r>
            <a:endParaRPr/>
          </a:p>
        </p:txBody>
      </p:sp>
      <p:sp>
        <p:nvSpPr>
          <p:cNvPr id="73" name="Google Shape;73;p15"/>
          <p:cNvSpPr/>
          <p:nvPr/>
        </p:nvSpPr>
        <p:spPr>
          <a:xfrm>
            <a:off x="6911725" y="2675150"/>
            <a:ext cx="1233300" cy="4788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Participant</a:t>
            </a:r>
            <a:endParaRPr/>
          </a:p>
        </p:txBody>
      </p:sp>
      <p:sp>
        <p:nvSpPr>
          <p:cNvPr id="74" name="Google Shape;74;p15"/>
          <p:cNvSpPr/>
          <p:nvPr/>
        </p:nvSpPr>
        <p:spPr>
          <a:xfrm>
            <a:off x="5879950" y="3576525"/>
            <a:ext cx="1516200" cy="10686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Host</a:t>
            </a:r>
            <a:endParaRPr/>
          </a:p>
        </p:txBody>
      </p:sp>
      <p:sp>
        <p:nvSpPr>
          <p:cNvPr id="75" name="Google Shape;75;p15"/>
          <p:cNvSpPr/>
          <p:nvPr/>
        </p:nvSpPr>
        <p:spPr>
          <a:xfrm>
            <a:off x="5993350" y="3964725"/>
            <a:ext cx="1233300" cy="4788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Participant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Polymorphic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Host</a:t>
            </a:r>
            <a:r>
              <a:rPr lang="en"/>
              <a:t> module</a:t>
            </a:r>
            <a:endParaRPr/>
          </a:p>
        </p:txBody>
      </p:sp>
      <p:sp>
        <p:nvSpPr>
          <p:cNvPr id="81" name="Google Shape;81;p16"/>
          <p:cNvSpPr txBox="1"/>
          <p:nvPr>
            <p:ph idx="1" type="body"/>
          </p:nvPr>
        </p:nvSpPr>
        <p:spPr>
          <a:xfrm>
            <a:off x="311700" y="1152475"/>
            <a:ext cx="3333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It's just a state machine!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Variables</a:t>
            </a:r>
            <a:r>
              <a:rPr lang="en"/>
              <a:t> is just a union type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We need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GroupWFConstants, GroupWF, GroupInit</a:t>
            </a:r>
            <a:r>
              <a:rPr lang="en"/>
              <a:t> to configure how many hosts fit together.</a:t>
            </a:r>
            <a:endParaRPr/>
          </a:p>
        </p:txBody>
      </p:sp>
      <p:sp>
        <p:nvSpPr>
          <p:cNvPr id="82" name="Google Shape;82;p16"/>
          <p:cNvSpPr/>
          <p:nvPr/>
        </p:nvSpPr>
        <p:spPr>
          <a:xfrm>
            <a:off x="4558025" y="1006675"/>
            <a:ext cx="4371600" cy="3775200"/>
          </a:xfrm>
          <a:prstGeom prst="rect">
            <a:avLst/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DistributedSystem</a:t>
            </a:r>
            <a:endParaRPr/>
          </a:p>
        </p:txBody>
      </p:sp>
      <p:sp>
        <p:nvSpPr>
          <p:cNvPr id="83" name="Google Shape;83;p16"/>
          <p:cNvSpPr/>
          <p:nvPr/>
        </p:nvSpPr>
        <p:spPr>
          <a:xfrm>
            <a:off x="5962150" y="1404175"/>
            <a:ext cx="1295700" cy="661800"/>
          </a:xfrm>
          <a:prstGeom prst="rect">
            <a:avLst/>
          </a:prstGeom>
          <a:solidFill>
            <a:srgbClr val="F9CB9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Network</a:t>
            </a:r>
            <a:endParaRPr/>
          </a:p>
        </p:txBody>
      </p:sp>
      <p:sp>
        <p:nvSpPr>
          <p:cNvPr id="84" name="Google Shape;84;p16"/>
          <p:cNvSpPr/>
          <p:nvPr/>
        </p:nvSpPr>
        <p:spPr>
          <a:xfrm>
            <a:off x="4968125" y="2286950"/>
            <a:ext cx="1516200" cy="10686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Host</a:t>
            </a:r>
            <a:endParaRPr/>
          </a:p>
        </p:txBody>
      </p:sp>
      <p:sp>
        <p:nvSpPr>
          <p:cNvPr id="85" name="Google Shape;85;p16"/>
          <p:cNvSpPr/>
          <p:nvPr/>
        </p:nvSpPr>
        <p:spPr>
          <a:xfrm>
            <a:off x="5081525" y="2675150"/>
            <a:ext cx="1233300" cy="4788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Coordinator</a:t>
            </a:r>
            <a:endParaRPr/>
          </a:p>
        </p:txBody>
      </p:sp>
      <p:sp>
        <p:nvSpPr>
          <p:cNvPr id="86" name="Google Shape;86;p16"/>
          <p:cNvSpPr/>
          <p:nvPr/>
        </p:nvSpPr>
        <p:spPr>
          <a:xfrm>
            <a:off x="6798325" y="2286950"/>
            <a:ext cx="1516200" cy="10686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Host</a:t>
            </a:r>
            <a:endParaRPr/>
          </a:p>
        </p:txBody>
      </p:sp>
      <p:sp>
        <p:nvSpPr>
          <p:cNvPr id="87" name="Google Shape;87;p16"/>
          <p:cNvSpPr/>
          <p:nvPr/>
        </p:nvSpPr>
        <p:spPr>
          <a:xfrm>
            <a:off x="6911725" y="2675150"/>
            <a:ext cx="1233300" cy="4788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Participant</a:t>
            </a:r>
            <a:endParaRPr/>
          </a:p>
        </p:txBody>
      </p:sp>
      <p:sp>
        <p:nvSpPr>
          <p:cNvPr id="88" name="Google Shape;88;p16"/>
          <p:cNvSpPr/>
          <p:nvPr/>
        </p:nvSpPr>
        <p:spPr>
          <a:xfrm>
            <a:off x="5879950" y="3576525"/>
            <a:ext cx="1516200" cy="10686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Host</a:t>
            </a:r>
            <a:endParaRPr/>
          </a:p>
        </p:txBody>
      </p:sp>
      <p:sp>
        <p:nvSpPr>
          <p:cNvPr id="89" name="Google Shape;89;p16"/>
          <p:cNvSpPr/>
          <p:nvPr/>
        </p:nvSpPr>
        <p:spPr>
          <a:xfrm>
            <a:off x="5993350" y="3964725"/>
            <a:ext cx="1233300" cy="4788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Participant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Properties of chapter05's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Network</a:t>
            </a:r>
            <a:r>
              <a:rPr lang="en"/>
              <a:t> model</a:t>
            </a:r>
            <a:endParaRPr/>
          </a:p>
        </p:txBody>
      </p:sp>
      <p:sp>
        <p:nvSpPr>
          <p:cNvPr id="95" name="Google Shape;95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reordering &amp; duplication allowed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broadcast network: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Network</a:t>
            </a:r>
            <a:r>
              <a:rPr lang="en"/>
              <a:t> unaware of src or dst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(arbitrary delays allowed -- but they only affect liveness)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