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4E7EA"/>
    <a:srgbClr val="B7DEE8"/>
    <a:srgbClr val="535353"/>
    <a:srgbClr val="4F81BD"/>
    <a:srgbClr val="D9971A"/>
    <a:srgbClr val="0000FF"/>
    <a:srgbClr val="80878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6" autoAdjust="0"/>
    <p:restoredTop sz="67555" autoAdjust="0"/>
  </p:normalViewPr>
  <p:slideViewPr>
    <p:cSldViewPr snapToGrid="0">
      <p:cViewPr>
        <p:scale>
          <a:sx n="70" d="100"/>
          <a:sy n="70" d="100"/>
        </p:scale>
        <p:origin x="1952" y="424"/>
      </p:cViewPr>
      <p:guideLst>
        <p:guide orient="horz" pos="3072"/>
        <p:guide pos="40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0143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3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6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5600" y="-336550"/>
            <a:ext cx="12484100" cy="3238500"/>
          </a:xfrm>
          <a:prstGeom prst="rect">
            <a:avLst/>
          </a:prstGeom>
        </p:spPr>
        <p:txBody>
          <a:bodyPr/>
          <a:lstStyle>
            <a:lvl1pPr>
              <a:defRPr sz="6800" cap="none"/>
            </a:lvl1pPr>
          </a:lstStyle>
          <a:p>
            <a:r>
              <a:rPr lang="en-US" dirty="0" smtClean="0">
                <a:latin typeface="Calibri Light" panose="020F0302020204030204" pitchFamily="34" charset="0"/>
              </a:rPr>
              <a:t>Systems Software Verification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Summer School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355600" y="6516968"/>
            <a:ext cx="12293600" cy="20701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</a:rPr>
              <a:t>Manos </a:t>
            </a:r>
            <a:r>
              <a:rPr dirty="0" smtClean="0">
                <a:latin typeface="Calibri Light" panose="020F0302020204030204" pitchFamily="34" charset="0"/>
              </a:rPr>
              <a:t>Kapritsos</a:t>
            </a:r>
            <a:r>
              <a:rPr lang="en-US" dirty="0" smtClean="0">
                <a:latin typeface="Calibri Light" panose="020F0302020204030204" pitchFamily="34" charset="0"/>
              </a:rPr>
              <a:t>, University of Michigan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Jon Howell, VMWare Research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Rob Johnson, VMWare Research</a:t>
            </a:r>
          </a:p>
        </p:txBody>
      </p:sp>
      <p:sp>
        <p:nvSpPr>
          <p:cNvPr id="4" name="Shape 173"/>
          <p:cNvSpPr txBox="1">
            <a:spLocks/>
          </p:cNvSpPr>
          <p:nvPr/>
        </p:nvSpPr>
        <p:spPr>
          <a:xfrm>
            <a:off x="355600" y="3856318"/>
            <a:ext cx="12293600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Midterm project</a:t>
            </a:r>
          </a:p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Distributed Lock Server</a:t>
            </a:r>
          </a:p>
        </p:txBody>
      </p:sp>
    </p:spTree>
  </p:cSld>
  <p:clrMapOvr>
    <a:masterClrMapping/>
  </p:clrMapOvr>
  <p:transition spd="med" advTm="780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800100" y="3441323"/>
            <a:ext cx="11849100" cy="3556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No centralized server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that coordinates who holds the lock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The hosts pass the lock amongst themselves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The hosts communicate via </a:t>
            </a: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asynchronous messages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 single state machine transition </a:t>
            </a: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cannot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read/update the state of two hosts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" y="2692400"/>
            <a:ext cx="702945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Differences from </a:t>
            </a:r>
            <a:r>
              <a:rPr kumimoji="0" lang="en-US" sz="4200" b="1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LockServer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479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8474" y="2899223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31037" y="3367800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10" name="Oval 9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0252" y="4937468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14" name="Oval 13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2400" y="5987223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47242" y="6063988"/>
            <a:ext cx="64120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r-IN" sz="4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…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39993" y="3526310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28761" y="5159802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24" name="Oval 23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64932" y="2934778"/>
            <a:ext cx="474936" cy="4749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6751" y="7616469"/>
            <a:ext cx="778623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32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 = </a:t>
            </a:r>
            <a:r>
              <a:rPr kumimoji="0" lang="en-US" sz="32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NumHosts</a:t>
            </a:r>
            <a:r>
              <a:rPr kumimoji="0" lang="en-US" sz="32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(),</a:t>
            </a:r>
            <a:r>
              <a:rPr kumimoji="0" lang="en-US" sz="32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defined in </a:t>
            </a:r>
            <a:r>
              <a:rPr kumimoji="0" lang="en-US" sz="3200" u="none" strike="noStrike" cap="none" spc="0" normalizeH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framework.s.dfy</a:t>
            </a:r>
            <a:endParaRPr kumimoji="0" lang="en-US" sz="3200" u="none" strike="noStrike" cap="none" spc="0" normalizeH="0" dirty="0" smtClean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32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Messages are asynchronous (i.e. sending and receiving are two separate steps)</a:t>
            </a:r>
          </a:p>
        </p:txBody>
      </p:sp>
    </p:spTree>
    <p:extLst>
      <p:ext uri="{BB962C8B-B14F-4D97-AF65-F5344CB8AC3E}">
        <p14:creationId xmlns:p14="http://schemas.microsoft.com/office/powerpoint/2010/main" val="1255677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75E-6 L 0.07471 0.31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5" y="15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6751" y="4569854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69300" y="4674126"/>
            <a:ext cx="1887852" cy="1337308"/>
            <a:chOff x="3324228" y="5977889"/>
            <a:chExt cx="3705222" cy="1186813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5977889"/>
              <a:ext cx="3705222" cy="1186813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2" y="6361888"/>
              <a:ext cx="2407394" cy="4188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53209" y="4674126"/>
            <a:ext cx="474936" cy="4749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0709" y="2731690"/>
            <a:ext cx="821969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The lock is associated</a:t>
            </a:r>
            <a:r>
              <a:rPr kumimoji="0" lang="en-US" sz="36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with a </a:t>
            </a:r>
            <a:r>
              <a:rPr kumimoji="0" lang="en-US" sz="3600" u="none" strike="noStrike" cap="none" spc="0" normalizeH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monotonically increasing epoch number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162" y="6191838"/>
            <a:ext cx="21338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23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1556" y="4266839"/>
            <a:ext cx="21338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23258" y="6191837"/>
            <a:ext cx="21338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0554" y="6993393"/>
            <a:ext cx="559298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Accept an</a:t>
            </a:r>
            <a:r>
              <a:rPr kumimoji="0" lang="en-US" sz="32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incoming message only if it has </a:t>
            </a:r>
            <a:r>
              <a:rPr lang="en-US" sz="3200" baseline="0" dirty="0" smtClean="0"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en-US" sz="3200" dirty="0" smtClean="0">
                <a:latin typeface="Calibri Light" charset="0"/>
                <a:ea typeface="Calibri Light" charset="0"/>
                <a:cs typeface="Calibri Light" charset="0"/>
              </a:rPr>
              <a:t> higher epoch number than your current epoch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3382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594E-6 -7.29167E-7 L 0.2638 0.0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8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05309" y="4165350"/>
            <a:ext cx="1111529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The desirable property is the same as the centralized</a:t>
            </a:r>
            <a:r>
              <a:rPr kumimoji="0" lang="en-US" sz="36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lock server: at most one node holds the lock at any given time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5308" y="3346061"/>
            <a:ext cx="111152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Safety</a:t>
            </a:r>
            <a:r>
              <a:rPr kumimoji="0" lang="en-US" sz="3600" b="1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property:</a:t>
            </a:r>
            <a:endParaRPr kumimoji="0" lang="en-US" sz="3600" b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00428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8674" y="3262630"/>
            <a:ext cx="6267451" cy="65659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network.s.dfy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8673" y="4489450"/>
            <a:ext cx="6267451" cy="65659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protocol.i.dfy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8673" y="5716270"/>
            <a:ext cx="6267451" cy="65659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distributed_system.s.dfy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8673" y="6943090"/>
            <a:ext cx="6267451" cy="65659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exercise01.i.dfy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10" name="Straight Arrow Connector 9"/>
          <p:cNvCxnSpPr>
            <a:stCxn id="11" idx="0"/>
            <a:endCxn id="3" idx="2"/>
          </p:cNvCxnSpPr>
          <p:nvPr/>
        </p:nvCxnSpPr>
        <p:spPr>
          <a:xfrm flipV="1">
            <a:off x="6502399" y="3919220"/>
            <a:ext cx="1" cy="570230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6502398" y="5146040"/>
            <a:ext cx="1" cy="570230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 flipV="1">
            <a:off x="6502398" y="6372860"/>
            <a:ext cx="1" cy="570230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16543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40195</TotalTime>
  <Words>179</Words>
  <Application>Microsoft Macintosh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Gill Sans Light</vt:lpstr>
      <vt:lpstr>Lucida Grande</vt:lpstr>
      <vt:lpstr>Arial</vt:lpstr>
      <vt:lpstr>Showroom</vt:lpstr>
      <vt:lpstr>Systems Software Verification Summer School</vt:lpstr>
      <vt:lpstr>Distributed lock server</vt:lpstr>
      <vt:lpstr>Distributed lock server</vt:lpstr>
      <vt:lpstr>Distributed lock server</vt:lpstr>
      <vt:lpstr>Distributed lock server</vt:lpstr>
      <vt:lpstr>Distributed lock server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Dependable Services</dc:title>
  <dc:creator>Manos Kapritsos</dc:creator>
  <cp:lastModifiedBy>Manos Kapritsos</cp:lastModifiedBy>
  <cp:revision>2765</cp:revision>
  <dcterms:modified xsi:type="dcterms:W3CDTF">2020-07-15T19:23:45Z</dcterms:modified>
</cp:coreProperties>
</file>