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p:notesSz cx="6858000" cy="9144000"/>
  <p:embeddedFontLst>
    <p:embeddedFont>
      <p:font typeface="Figtree Black"/>
      <p:bold r:id="rId26"/>
    </p:embeddedFont>
    <p:embeddedFont>
      <p:font typeface="Hanken Grotesk"/>
      <p:regular r:id="rId27"/>
    </p:embeddedFont>
    <p:embeddedFont>
      <p:font typeface="Roboto" panose="0200000000000000000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8" name="Shape 308"/>
        <p:cNvGrpSpPr/>
        <p:nvPr/>
      </p:nvGrpSpPr>
      <p:grpSpPr>
        <a:xfrm>
          <a:off x="0" y="0"/>
          <a:ext cx="0" cy="0"/>
          <a:chOff x="0" y="0"/>
          <a:chExt cx="0" cy="0"/>
        </a:xfrm>
      </p:grpSpPr>
      <p:sp>
        <p:nvSpPr>
          <p:cNvPr id="309" name="Google Shape;309;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Hello everyone! We are group 25, and today we are going to present the paper “Sculptor: Flexible Approximation with Selective Dynamic Loop Perforation”</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3" name="Shape 403"/>
        <p:cNvGrpSpPr/>
        <p:nvPr/>
      </p:nvGrpSpPr>
      <p:grpSpPr>
        <a:xfrm>
          <a:off x="0" y="0"/>
          <a:ext cx="0" cy="0"/>
          <a:chOff x="0" y="0"/>
          <a:chExt cx="0" cy="0"/>
        </a:xfrm>
      </p:grpSpPr>
      <p:sp>
        <p:nvSpPr>
          <p:cNvPr id="404" name="Google Shape;404;g2c88e1d1cde_0_33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c88e1d1cde_0_3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Dynamic Perforation as a leap forward in approximate computing. It’s not just about skipping iterations; it's about smartly adapting to what the program is doing at runtime. This adaptability allows us to fine-tune the balance between how fast we want the program to run and how accurate we want our results to be. The methods we discuss, namely Active Function Call and Active Loop Iteration Based Dynamic Rates, are our tools for achieving this balance. Highlight the main benefit: achieving significant performance improvements without compromising much on accuracy, which is crucial for compute-intensive applications in domains where some degree of approximation is acceptable.</a:t>
            </a:r>
            <a:endParaRPr lang="en-GB"/>
          </a:p>
          <a:p>
            <a:pPr marL="0" lvl="0" indent="0" algn="l" rtl="0">
              <a:spcBef>
                <a:spcPts val="0"/>
              </a:spcBef>
              <a:spcAft>
                <a:spcPts val="0"/>
              </a:spcAft>
              <a:buNone/>
            </a:pPr>
          </a:p>
          <a:p>
            <a:pPr marL="0" lvl="0" indent="0" algn="l" rtl="0">
              <a:spcBef>
                <a:spcPts val="0"/>
              </a:spcBef>
              <a:spcAft>
                <a:spcPts val="0"/>
              </a:spcAft>
              <a:buNone/>
            </a:pPr>
            <a:r>
              <a:rPr lang="en-GB"/>
              <a:t>In Code 2, it is clear that, at each program execu- tion, compute function will be executed 20000 times. However, the first 10000 executions and the second 10000 executions of com- pute are operated on different parts of data. Through profiling, if data.secondary is observed to be highly tolerant of errors but data.primary is observed to be less tolerant to errors, it is better to approximate the first 10000 executions of compute more aggres- sively but approximate the second 10000 executions of compute less aggressively at runtime. Active - function call based dynamic rate.</a:t>
            </a: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1" name="Shape 411"/>
        <p:cNvGrpSpPr/>
        <p:nvPr/>
      </p:nvGrpSpPr>
      <p:grpSpPr>
        <a:xfrm>
          <a:off x="0" y="0"/>
          <a:ext cx="0" cy="0"/>
          <a:chOff x="0" y="0"/>
          <a:chExt cx="0" cy="0"/>
        </a:xfrm>
      </p:grpSpPr>
      <p:sp>
        <p:nvSpPr>
          <p:cNvPr id="412" name="Google Shape;412;g65d647e43c3c5dde_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5d647e43c3c5dde_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Active Function Call Based Dynamic Rate: </a:t>
            </a:r>
            <a:r>
              <a:rPr lang="en-GB"/>
              <a:t>perforation rate is adjusted based on the active function calls observed at each loop entry. The core idea is that different function calls, when active, can have varying impacts on the accuracy of loop executions. Through profiling, it's possible to determine which parts of the data are more tolerant to errors. The system then uses this information to adjust the perforation rates more aggressively for data that can handle more approximation and less aggressively for more sensitive data.</a:t>
            </a:r>
            <a:endParaRPr lang="en-GB"/>
          </a:p>
          <a:p>
            <a:pPr marL="0" lvl="0" indent="0" algn="l" rtl="0">
              <a:spcBef>
                <a:spcPts val="0"/>
              </a:spcBef>
              <a:spcAft>
                <a:spcPts val="0"/>
              </a:spcAft>
              <a:buNone/>
            </a:pPr>
          </a:p>
          <a:p>
            <a:pPr marL="0" lvl="0" indent="0" algn="l" rtl="0">
              <a:spcBef>
                <a:spcPts val="0"/>
              </a:spcBef>
              <a:spcAft>
                <a:spcPts val="0"/>
              </a:spcAft>
              <a:buNone/>
            </a:pPr>
            <a:r>
              <a:rPr lang="en-GB"/>
              <a:t>Active Loop Iteration Based Dynamic Rate: </a:t>
            </a:r>
            <a:r>
              <a:rPr lang="en-GB"/>
              <a:t>The method is predicated on the observation that the impact on accuracy varies significantly across different iterations of loops, especially in loops nested within other loops. By profiling and analyzing the program's behavior, the system identifies key iterations (or phases within those iterations) where approximation can be more aggressively applied without significantly affecting overall accuracy.</a:t>
            </a: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2" name="Shape 422"/>
        <p:cNvGrpSpPr/>
        <p:nvPr/>
      </p:nvGrpSpPr>
      <p:grpSpPr>
        <a:xfrm>
          <a:off x="0" y="0"/>
          <a:ext cx="0" cy="0"/>
          <a:chOff x="0" y="0"/>
          <a:chExt cx="0" cy="0"/>
        </a:xfrm>
      </p:grpSpPr>
      <p:sp>
        <p:nvSpPr>
          <p:cNvPr id="423" name="Google Shape;423;g2ec6d84722e96ea4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ec6d84722e96ea4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Begin with the challenge posed by traditional loop perforation techniques, which often lead to accuracy loss due to the static nature of iteration start points. This static approach can neglect parts of the data set, leading to significant errors in computations, especially in algorithms that rely on comprehensive data coverage like kmeans.</a:t>
            </a:r>
            <a:endParaRPr lang="en-GB"/>
          </a:p>
          <a:p>
            <a:pPr marL="0" lvl="0" indent="0" algn="l" rtl="0">
              <a:spcBef>
                <a:spcPts val="0"/>
              </a:spcBef>
              <a:spcAft>
                <a:spcPts val="0"/>
              </a:spcAft>
              <a:buNone/>
            </a:pPr>
          </a:p>
          <a:p>
            <a:pPr marL="0" lvl="0" indent="0" algn="l" rtl="0">
              <a:spcBef>
                <a:spcPts val="0"/>
              </a:spcBef>
              <a:spcAft>
                <a:spcPts val="0"/>
              </a:spcAft>
              <a:buNone/>
            </a:pPr>
            <a:r>
              <a:rPr lang="en-GB"/>
              <a:t>Introduce Dynamic Start as a novel solution that addresses this challenge by dynamically adjusting iteration start points during runtime. This ensures that all parts of the data set have an equal chance of being processed, thus mitigating the issue of non-uniform execution and its impact on accuracy.</a:t>
            </a:r>
            <a:endParaRPr lang="en-GB"/>
          </a:p>
          <a:p>
            <a:pPr marL="0" lvl="0" indent="0" algn="l" rtl="0">
              <a:spcBef>
                <a:spcPts val="0"/>
              </a:spcBef>
              <a:spcAft>
                <a:spcPts val="0"/>
              </a:spcAft>
              <a:buNone/>
            </a:pPr>
          </a:p>
          <a:p>
            <a:pPr marL="0" lvl="0" indent="0" algn="l" rtl="0">
              <a:spcBef>
                <a:spcPts val="0"/>
              </a:spcBef>
              <a:spcAft>
                <a:spcPts val="0"/>
              </a:spcAft>
              <a:buNone/>
            </a:pPr>
            <a:r>
              <a:rPr lang="en-GB"/>
              <a:t>Highlight the key benefits of implementing Dynamic Start, emphasizing its role in promoting fairness in how data is accessed and processed within loops. This not only improves the accuracy of the results but also retains the efficiency benefits of loop perforation by selectively skipping iterations.</a:t>
            </a:r>
            <a:endParaRPr lang="en-GB"/>
          </a:p>
          <a:p>
            <a:pPr marL="0" lvl="0" indent="0" algn="l" rtl="0">
              <a:spcBef>
                <a:spcPts val="0"/>
              </a:spcBef>
              <a:spcAft>
                <a:spcPts val="0"/>
              </a:spcAft>
              <a:buNone/>
            </a:pPr>
          </a:p>
          <a:p>
            <a:pPr marL="0" lvl="0" indent="0" algn="l" rtl="0">
              <a:spcBef>
                <a:spcPts val="0"/>
              </a:spcBef>
              <a:spcAft>
                <a:spcPts val="0"/>
              </a:spcAft>
              <a:buNone/>
            </a:pPr>
            <a:r>
              <a:rPr lang="en-GB"/>
              <a:t>Use the kmeans clustering algorithm as a concrete example of Dynamic Start's </a:t>
            </a:r>
            <a:r>
              <a:rPr lang="en-GB"/>
              <a:t>application. k-means requires processing all data points to assign them to the nearest cluster center and then recalculating the centers based on the assignments. Traditional loop perforation techniques, which skip iterations in a fixed pattern, can lead to a biased or incomplete view of the dataset because the same data points might consistently be skipped. This dynamic adjustment means that over multiple iterations, the algorithm effectively considers the entire dataset, leading to more accurate calculation of cluster centers, even if some data points are skipped in any single iteration.</a:t>
            </a: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0" name="Shape 430"/>
        <p:cNvGrpSpPr/>
        <p:nvPr/>
      </p:nvGrpSpPr>
      <p:grpSpPr>
        <a:xfrm>
          <a:off x="0" y="0"/>
          <a:ext cx="0" cy="0"/>
          <a:chOff x="0" y="0"/>
          <a:chExt cx="0" cy="0"/>
        </a:xfrm>
      </p:grpSpPr>
      <p:sp>
        <p:nvSpPr>
          <p:cNvPr id="431" name="Google Shape;431;g1f54be1bfe7_3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f54be1bfe7_3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1" name="Shape 441"/>
        <p:cNvGrpSpPr/>
        <p:nvPr/>
      </p:nvGrpSpPr>
      <p:grpSpPr>
        <a:xfrm>
          <a:off x="0" y="0"/>
          <a:ext cx="0" cy="0"/>
          <a:chOff x="0" y="0"/>
          <a:chExt cx="0" cy="0"/>
        </a:xfrm>
      </p:grpSpPr>
      <p:sp>
        <p:nvSpPr>
          <p:cNvPr id="442" name="Google Shape;442;g1f54be1bfe7_3_1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f54be1bfe7_3_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9" name="Shape 449"/>
        <p:cNvGrpSpPr/>
        <p:nvPr/>
      </p:nvGrpSpPr>
      <p:grpSpPr>
        <a:xfrm>
          <a:off x="0" y="0"/>
          <a:ext cx="0" cy="0"/>
          <a:chOff x="0" y="0"/>
          <a:chExt cx="0" cy="0"/>
        </a:xfrm>
      </p:grpSpPr>
      <p:sp>
        <p:nvSpPr>
          <p:cNvPr id="450" name="Google Shape;450;g1f54be1bfe7_3_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f54be1bfe7_3_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8" name="Shape 458"/>
        <p:cNvGrpSpPr/>
        <p:nvPr/>
      </p:nvGrpSpPr>
      <p:grpSpPr>
        <a:xfrm>
          <a:off x="0" y="0"/>
          <a:ext cx="0" cy="0"/>
          <a:chOff x="0" y="0"/>
          <a:chExt cx="0" cy="0"/>
        </a:xfrm>
      </p:grpSpPr>
      <p:sp>
        <p:nvSpPr>
          <p:cNvPr id="459" name="Google Shape;459;g2c88e1d1cde_0_36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c88e1d1cde_0_36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5" name="Shape 465"/>
        <p:cNvGrpSpPr/>
        <p:nvPr/>
      </p:nvGrpSpPr>
      <p:grpSpPr>
        <a:xfrm>
          <a:off x="0" y="0"/>
          <a:ext cx="0" cy="0"/>
          <a:chOff x="0" y="0"/>
          <a:chExt cx="0" cy="0"/>
        </a:xfrm>
      </p:grpSpPr>
      <p:sp>
        <p:nvSpPr>
          <p:cNvPr id="466" name="Google Shape;466;g2c9c3746025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c9c3746025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2" name="Shape 472"/>
        <p:cNvGrpSpPr/>
        <p:nvPr/>
      </p:nvGrpSpPr>
      <p:grpSpPr>
        <a:xfrm>
          <a:off x="0" y="0"/>
          <a:ext cx="0" cy="0"/>
          <a:chOff x="0" y="0"/>
          <a:chExt cx="0" cy="0"/>
        </a:xfrm>
      </p:grpSpPr>
      <p:sp>
        <p:nvSpPr>
          <p:cNvPr id="473" name="Google Shape;473;g2c88e1d1cde_0_38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c88e1d1cde_0_38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8" name="Shape 478"/>
        <p:cNvGrpSpPr/>
        <p:nvPr/>
      </p:nvGrpSpPr>
      <p:grpSpPr>
        <a:xfrm>
          <a:off x="0" y="0"/>
          <a:ext cx="0" cy="0"/>
          <a:chOff x="0" y="0"/>
          <a:chExt cx="0" cy="0"/>
        </a:xfrm>
      </p:grpSpPr>
      <p:sp>
        <p:nvSpPr>
          <p:cNvPr id="479" name="Google Shape;479;g2c88e1d1cde_0_38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c88e1d1cde_0_38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4" name="Shape 314"/>
        <p:cNvGrpSpPr/>
        <p:nvPr/>
      </p:nvGrpSpPr>
      <p:grpSpPr>
        <a:xfrm>
          <a:off x="0" y="0"/>
          <a:ext cx="0" cy="0"/>
          <a:chOff x="0" y="0"/>
          <a:chExt cx="0" cy="0"/>
        </a:xfrm>
      </p:grpSpPr>
      <p:sp>
        <p:nvSpPr>
          <p:cNvPr id="315" name="Google Shape;315;g2c88e1d1cde_0_3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c88e1d1cde_0_3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8" name="Shape 328"/>
        <p:cNvGrpSpPr/>
        <p:nvPr/>
      </p:nvGrpSpPr>
      <p:grpSpPr>
        <a:xfrm>
          <a:off x="0" y="0"/>
          <a:ext cx="0" cy="0"/>
          <a:chOff x="0" y="0"/>
          <a:chExt cx="0" cy="0"/>
        </a:xfrm>
      </p:grpSpPr>
      <p:sp>
        <p:nvSpPr>
          <p:cNvPr id="329" name="Google Shape;329;g1f54be1bfe7_1_4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f54be1bfe7_1_4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8" name="Shape 338"/>
        <p:cNvGrpSpPr/>
        <p:nvPr/>
      </p:nvGrpSpPr>
      <p:grpSpPr>
        <a:xfrm>
          <a:off x="0" y="0"/>
          <a:ext cx="0" cy="0"/>
          <a:chOff x="0" y="0"/>
          <a:chExt cx="0" cy="0"/>
        </a:xfrm>
      </p:grpSpPr>
      <p:sp>
        <p:nvSpPr>
          <p:cNvPr id="339" name="Google Shape;339;g2c88e1d1cde_0_3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88e1d1cde_0_3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6" name="Shape 346"/>
        <p:cNvGrpSpPr/>
        <p:nvPr/>
      </p:nvGrpSpPr>
      <p:grpSpPr>
        <a:xfrm>
          <a:off x="0" y="0"/>
          <a:ext cx="0" cy="0"/>
          <a:chOff x="0" y="0"/>
          <a:chExt cx="0" cy="0"/>
        </a:xfrm>
      </p:grpSpPr>
      <p:sp>
        <p:nvSpPr>
          <p:cNvPr id="347" name="Google Shape;347;g1f54be1bfe7_1_3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f54be1bfe7_1_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4" name="Shape 354"/>
        <p:cNvGrpSpPr/>
        <p:nvPr/>
      </p:nvGrpSpPr>
      <p:grpSpPr>
        <a:xfrm>
          <a:off x="0" y="0"/>
          <a:ext cx="0" cy="0"/>
          <a:chOff x="0" y="0"/>
          <a:chExt cx="0" cy="0"/>
        </a:xfrm>
      </p:grpSpPr>
      <p:sp>
        <p:nvSpPr>
          <p:cNvPr id="355" name="Google Shape;355;g2c88e1d1cde_0_32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c88e1d1cde_0_3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1" name="Shape 361"/>
        <p:cNvGrpSpPr/>
        <p:nvPr/>
      </p:nvGrpSpPr>
      <p:grpSpPr>
        <a:xfrm>
          <a:off x="0" y="0"/>
          <a:ext cx="0" cy="0"/>
          <a:chOff x="0" y="0"/>
          <a:chExt cx="0" cy="0"/>
        </a:xfrm>
      </p:grpSpPr>
      <p:sp>
        <p:nvSpPr>
          <p:cNvPr id="362" name="Google Shape;362;g2c88e1d1cde_0_33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c88e1d1cde_0_3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6" name="Shape 376"/>
        <p:cNvGrpSpPr/>
        <p:nvPr/>
      </p:nvGrpSpPr>
      <p:grpSpPr>
        <a:xfrm>
          <a:off x="0" y="0"/>
          <a:ext cx="0" cy="0"/>
          <a:chOff x="0" y="0"/>
          <a:chExt cx="0" cy="0"/>
        </a:xfrm>
      </p:grpSpPr>
      <p:sp>
        <p:nvSpPr>
          <p:cNvPr id="377" name="Google Shape;377;g2c9869e24ec_0_1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c9869e24ec_0_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Expansion stage</a:t>
            </a:r>
            <a:endParaRPr lang="en-GB"/>
          </a:p>
          <a:p>
            <a:pPr marL="0" lvl="0" indent="0" algn="l" rtl="0">
              <a:spcBef>
                <a:spcPts val="0"/>
              </a:spcBef>
              <a:spcAft>
                <a:spcPts val="0"/>
              </a:spcAft>
              <a:buNone/>
            </a:pPr>
            <a:r>
              <a:rPr lang="en-GB"/>
              <a:t>1) All instructions which only use results of target instructions or loop invariant values.</a:t>
            </a:r>
            <a:endParaRPr lang="en-GB"/>
          </a:p>
          <a:p>
            <a:pPr marL="0" lvl="0" indent="0" algn="l" rtl="0">
              <a:spcBef>
                <a:spcPts val="0"/>
              </a:spcBef>
              <a:spcAft>
                <a:spcPts val="0"/>
              </a:spcAft>
              <a:buNone/>
            </a:pPr>
            <a:r>
              <a:rPr lang="en-GB"/>
              <a:t>2) All instructions whose results are only used by the target instructions</a:t>
            </a:r>
            <a:endParaRPr lang="en-GB"/>
          </a:p>
          <a:p>
            <a:pPr marL="0" lvl="0" indent="0" algn="l" rtl="0">
              <a:spcBef>
                <a:spcPts val="0"/>
              </a:spcBef>
              <a:spcAft>
                <a:spcPts val="0"/>
              </a:spcAft>
              <a:buNone/>
            </a:pPr>
          </a:p>
          <a:p>
            <a:pPr marL="0" lvl="0" indent="0" algn="l" rtl="0">
              <a:spcBef>
                <a:spcPts val="0"/>
              </a:spcBef>
              <a:spcAft>
                <a:spcPts val="0"/>
              </a:spcAft>
              <a:buNone/>
            </a:pPr>
            <a:r>
              <a:rPr lang="en-GB"/>
              <a:t>Transformation stage 1:</a:t>
            </a:r>
            <a:endParaRPr lang="en-GB"/>
          </a:p>
          <a:p>
            <a:pPr marL="0" lvl="0" indent="0" algn="l" rtl="0">
              <a:spcBef>
                <a:spcPts val="0"/>
              </a:spcBef>
              <a:spcAft>
                <a:spcPts val="0"/>
              </a:spcAft>
              <a:buNone/>
            </a:pPr>
            <a:r>
              <a:rPr lang="en-GB"/>
              <a:t>it brings too much control divergence overhead and may cause performance downgrade at sometimes. Compiler optimizations could be performed to reduce this overhead, including instruction reordering, loop unswitching, loop unrolling, etc</a:t>
            </a:r>
            <a:endParaRPr lang="en-GB"/>
          </a:p>
          <a:p>
            <a:pPr marL="0" lvl="0" indent="0" algn="l" rtl="0">
              <a:spcBef>
                <a:spcPts val="0"/>
              </a:spcBef>
              <a:spcAft>
                <a:spcPts val="0"/>
              </a:spcAft>
              <a:buNone/>
            </a:pPr>
          </a:p>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1" name="Shape 391"/>
        <p:cNvGrpSpPr/>
        <p:nvPr/>
      </p:nvGrpSpPr>
      <p:grpSpPr>
        <a:xfrm>
          <a:off x="0" y="0"/>
          <a:ext cx="0" cy="0"/>
          <a:chOff x="0" y="0"/>
          <a:chExt cx="0" cy="0"/>
        </a:xfrm>
      </p:grpSpPr>
      <p:sp>
        <p:nvSpPr>
          <p:cNvPr id="392" name="Google Shape;392;g2c9869e24ec_0_3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c9869e24ec_0_3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Load based: </a:t>
            </a:r>
            <a:r>
              <a:rPr lang="en-GB"/>
              <a:t>reduce the profiling overhead in the selection stage</a:t>
            </a:r>
            <a:endParaRPr lang="en-GB"/>
          </a:p>
          <a:p>
            <a:pPr marL="0" lvl="0" indent="0" algn="l" rtl="0">
              <a:spcBef>
                <a:spcPts val="0"/>
              </a:spcBef>
              <a:spcAft>
                <a:spcPts val="0"/>
              </a:spcAft>
              <a:buNone/>
            </a:pPr>
          </a:p>
          <a:p>
            <a:pPr marL="0" lvl="0" indent="0" algn="l" rtl="0">
              <a:spcBef>
                <a:spcPts val="0"/>
              </a:spcBef>
              <a:spcAft>
                <a:spcPts val="0"/>
              </a:spcAft>
              <a:buNone/>
            </a:pPr>
            <a:r>
              <a:rPr lang="en-GB"/>
              <a:t>Store based: avoids the complexity of analyzing every instruction and the runtime overhead to go through the unnecessary control flow divergences</a:t>
            </a:r>
            <a:endParaRPr lang="en-GB"/>
          </a:p>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p:nvPr/>
        </p:nvSpPr>
        <p:spPr>
          <a:xfrm>
            <a:off x="7346075" y="130450"/>
            <a:ext cx="4889100" cy="488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11;p2"/>
          <p:cNvGrpSpPr/>
          <p:nvPr/>
        </p:nvGrpSpPr>
        <p:grpSpPr>
          <a:xfrm>
            <a:off x="727425" y="-49275"/>
            <a:ext cx="7703400" cy="5243325"/>
            <a:chOff x="727425" y="-49275"/>
            <a:chExt cx="7703400" cy="5243325"/>
          </a:xfrm>
        </p:grpSpPr>
        <p:sp>
          <p:nvSpPr>
            <p:cNvPr id="12" name="Google Shape;12;p2"/>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3" name="Google Shape;13;p2"/>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15" name="Google Shape;15;p2"/>
          <p:cNvSpPr txBox="1"/>
          <p:nvPr>
            <p:ph type="ctrTitle"/>
          </p:nvPr>
        </p:nvSpPr>
        <p:spPr>
          <a:xfrm>
            <a:off x="1087125" y="1670213"/>
            <a:ext cx="5897400" cy="139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type="subTitle" idx="1"/>
          </p:nvPr>
        </p:nvSpPr>
        <p:spPr>
          <a:xfrm>
            <a:off x="1087125" y="2997488"/>
            <a:ext cx="5897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p:txBody>
      </p:sp>
      <p:sp>
        <p:nvSpPr>
          <p:cNvPr id="17" name="Google Shape;17;p2"/>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89" name="Shape 89"/>
        <p:cNvGrpSpPr/>
        <p:nvPr/>
      </p:nvGrpSpPr>
      <p:grpSpPr>
        <a:xfrm>
          <a:off x="0" y="0"/>
          <a:ext cx="0" cy="0"/>
          <a:chOff x="0" y="0"/>
          <a:chExt cx="0" cy="0"/>
        </a:xfrm>
      </p:grpSpPr>
      <p:sp>
        <p:nvSpPr>
          <p:cNvPr id="90" name="Google Shape;90;p11"/>
          <p:cNvSpPr/>
          <p:nvPr/>
        </p:nvSpPr>
        <p:spPr>
          <a:xfrm>
            <a:off x="-3422975" y="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1" name="Google Shape;91;p11"/>
          <p:cNvGrpSpPr/>
          <p:nvPr/>
        </p:nvGrpSpPr>
        <p:grpSpPr>
          <a:xfrm>
            <a:off x="727425" y="-382650"/>
            <a:ext cx="7703400" cy="5907300"/>
            <a:chOff x="727425" y="-382650"/>
            <a:chExt cx="7703400" cy="5907300"/>
          </a:xfrm>
        </p:grpSpPr>
        <p:sp>
          <p:nvSpPr>
            <p:cNvPr id="92" name="Google Shape;92;p11"/>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93" name="Google Shape;93;p11"/>
            <p:cNvCxnSpPr/>
            <p:nvPr/>
          </p:nvCxnSpPr>
          <p:spPr>
            <a:xfrm>
              <a:off x="727425" y="4608450"/>
              <a:ext cx="0" cy="916200"/>
            </a:xfrm>
            <a:prstGeom prst="straightConnector1">
              <a:avLst/>
            </a:prstGeom>
            <a:noFill/>
            <a:ln w="19050" cap="flat" cmpd="sng">
              <a:solidFill>
                <a:schemeClr val="dk1"/>
              </a:solidFill>
              <a:prstDash val="solid"/>
              <a:round/>
              <a:headEnd type="none" w="med" len="med"/>
              <a:tailEnd type="none" w="med" len="med"/>
            </a:ln>
          </p:spPr>
        </p:cxnSp>
        <p:cxnSp>
          <p:nvCxnSpPr>
            <p:cNvPr id="94" name="Google Shape;94;p11"/>
            <p:cNvCxnSpPr/>
            <p:nvPr/>
          </p:nvCxnSpPr>
          <p:spPr>
            <a:xfrm>
              <a:off x="8430775" y="-382650"/>
              <a:ext cx="0" cy="916200"/>
            </a:xfrm>
            <a:prstGeom prst="straightConnector1">
              <a:avLst/>
            </a:prstGeom>
            <a:noFill/>
            <a:ln w="19050" cap="flat" cmpd="sng">
              <a:solidFill>
                <a:schemeClr val="dk1"/>
              </a:solidFill>
              <a:prstDash val="solid"/>
              <a:round/>
              <a:headEnd type="none" w="med" len="med"/>
              <a:tailEnd type="none" w="med" len="med"/>
            </a:ln>
          </p:spPr>
        </p:cxnSp>
      </p:grpSp>
      <p:sp>
        <p:nvSpPr>
          <p:cNvPr id="95" name="Google Shape;95;p11"/>
          <p:cNvSpPr txBox="1"/>
          <p:nvPr>
            <p:ph type="title" hasCustomPrompt="1"/>
          </p:nvPr>
        </p:nvSpPr>
        <p:spPr>
          <a:xfrm>
            <a:off x="2603050" y="1856113"/>
            <a:ext cx="5827800" cy="1024500"/>
          </a:xfrm>
          <a:prstGeom prst="rect">
            <a:avLst/>
          </a:prstGeom>
          <a:solidFill>
            <a:schemeClr val="dk1"/>
          </a:solidFill>
        </p:spPr>
        <p:txBody>
          <a:bodyPr spcFirstLastPara="1" wrap="square" lIns="91425" tIns="91425" rIns="91425" bIns="91425" anchor="ctr" anchorCtr="0">
            <a:noAutofit/>
          </a:bodyPr>
          <a:lstStyle>
            <a:lvl1pPr marL="0" lvl="0" indent="0" rtl="0">
              <a:lnSpc>
                <a:spcPct val="115000"/>
              </a:lnSpc>
              <a:spcBef>
                <a:spcPts val="0"/>
              </a:spcBef>
              <a:spcAft>
                <a:spcPts val="0"/>
              </a:spcAft>
              <a:buSzPts val="9600"/>
              <a:buNone/>
              <a:defRPr sz="49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6" name="Google Shape;96;p11"/>
          <p:cNvSpPr txBox="1"/>
          <p:nvPr>
            <p:ph type="subTitle" idx="1"/>
          </p:nvPr>
        </p:nvSpPr>
        <p:spPr>
          <a:xfrm>
            <a:off x="2603050" y="2880588"/>
            <a:ext cx="5827800" cy="4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atin typeface="Hanken Grotesk"/>
                <a:ea typeface="Hanken Grotesk"/>
                <a:cs typeface="Hanken Grotesk"/>
                <a:sym typeface="Hanken Grotesk"/>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97" name="Google Shape;97;p11"/>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accent2"/>
        </a:solidFill>
        <a:effectLst/>
      </p:bgPr>
    </p:bg>
    <p:spTree>
      <p:nvGrpSpPr>
        <p:cNvPr id="98" name="Shape 98"/>
        <p:cNvGrpSpPr/>
        <p:nvPr/>
      </p:nvGrpSpPr>
      <p:grpSpPr>
        <a:xfrm>
          <a:off x="0" y="0"/>
          <a:ext cx="0" cy="0"/>
          <a:chOff x="0" y="0"/>
          <a:chExt cx="0" cy="0"/>
        </a:xfrm>
      </p:grpSpPr>
      <p:sp>
        <p:nvSpPr>
          <p:cNvPr id="99" name="Google Shape;99;p12"/>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00" name="Shape 100"/>
        <p:cNvGrpSpPr/>
        <p:nvPr/>
      </p:nvGrpSpPr>
      <p:grpSpPr>
        <a:xfrm>
          <a:off x="0" y="0"/>
          <a:ext cx="0" cy="0"/>
          <a:chOff x="0" y="0"/>
          <a:chExt cx="0" cy="0"/>
        </a:xfrm>
      </p:grpSpPr>
      <p:sp>
        <p:nvSpPr>
          <p:cNvPr id="101" name="Google Shape;101;p13"/>
          <p:cNvSpPr/>
          <p:nvPr/>
        </p:nvSpPr>
        <p:spPr>
          <a:xfrm>
            <a:off x="-941925"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2" name="Google Shape;102;p13"/>
          <p:cNvGrpSpPr/>
          <p:nvPr/>
        </p:nvGrpSpPr>
        <p:grpSpPr>
          <a:xfrm>
            <a:off x="-19050" y="232800"/>
            <a:ext cx="9189150" cy="4684500"/>
            <a:chOff x="-19050" y="232800"/>
            <a:chExt cx="9189150" cy="4684500"/>
          </a:xfrm>
        </p:grpSpPr>
        <p:sp>
          <p:nvSpPr>
            <p:cNvPr id="103" name="Google Shape;103;p13"/>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04" name="Google Shape;104;p13"/>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105" name="Google Shape;105;p13"/>
            <p:cNvCxnSpPr/>
            <p:nvPr/>
          </p:nvCxnSpPr>
          <p:spPr>
            <a:xfrm rot="10800000">
              <a:off x="8911200" y="49173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106" name="Google Shape;106;p13"/>
          <p:cNvSpPr txBox="1"/>
          <p:nvPr>
            <p:ph type="title"/>
          </p:nvPr>
        </p:nvSpPr>
        <p:spPr>
          <a:xfrm>
            <a:off x="6632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13"/>
          <p:cNvSpPr txBox="1"/>
          <p:nvPr>
            <p:ph type="subTitle" idx="1"/>
          </p:nvPr>
        </p:nvSpPr>
        <p:spPr>
          <a:xfrm>
            <a:off x="788675" y="2105875"/>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08" name="Google Shape;108;p13"/>
          <p:cNvSpPr txBox="1"/>
          <p:nvPr>
            <p:ph type="subTitle" idx="2"/>
          </p:nvPr>
        </p:nvSpPr>
        <p:spPr>
          <a:xfrm>
            <a:off x="788675" y="3772552"/>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09" name="Google Shape;109;p13"/>
          <p:cNvSpPr txBox="1"/>
          <p:nvPr>
            <p:ph type="subTitle" idx="3"/>
          </p:nvPr>
        </p:nvSpPr>
        <p:spPr>
          <a:xfrm>
            <a:off x="3418500" y="3772552"/>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10" name="Google Shape;110;p13"/>
          <p:cNvSpPr txBox="1"/>
          <p:nvPr>
            <p:ph type="subTitle" idx="4"/>
          </p:nvPr>
        </p:nvSpPr>
        <p:spPr>
          <a:xfrm>
            <a:off x="3418500" y="2105875"/>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11" name="Google Shape;111;p13"/>
          <p:cNvSpPr txBox="1"/>
          <p:nvPr>
            <p:ph type="title" idx="5" hasCustomPrompt="1"/>
          </p:nvPr>
        </p:nvSpPr>
        <p:spPr>
          <a:xfrm>
            <a:off x="9195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p:nvPr>
            <p:ph type="title" idx="6" hasCustomPrompt="1"/>
          </p:nvPr>
        </p:nvSpPr>
        <p:spPr>
          <a:xfrm>
            <a:off x="3509050" y="2977575"/>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p:nvPr>
            <p:ph type="title" idx="7" hasCustomPrompt="1"/>
          </p:nvPr>
        </p:nvSpPr>
        <p:spPr>
          <a:xfrm>
            <a:off x="919575" y="2977575"/>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p:nvPr>
            <p:ph type="title" idx="8" hasCustomPrompt="1"/>
          </p:nvPr>
        </p:nvSpPr>
        <p:spPr>
          <a:xfrm>
            <a:off x="35282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p:nvPr>
            <p:ph type="subTitle" idx="9"/>
          </p:nvPr>
        </p:nvSpPr>
        <p:spPr>
          <a:xfrm>
            <a:off x="6048325" y="3772552"/>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16" name="Google Shape;116;p13"/>
          <p:cNvSpPr txBox="1"/>
          <p:nvPr>
            <p:ph type="subTitle" idx="13"/>
          </p:nvPr>
        </p:nvSpPr>
        <p:spPr>
          <a:xfrm>
            <a:off x="6048325" y="2105875"/>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17" name="Google Shape;117;p13"/>
          <p:cNvSpPr txBox="1"/>
          <p:nvPr>
            <p:ph type="title" idx="14" hasCustomPrompt="1"/>
          </p:nvPr>
        </p:nvSpPr>
        <p:spPr>
          <a:xfrm>
            <a:off x="6136975" y="2977575"/>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p:nvPr>
            <p:ph type="title" idx="15" hasCustomPrompt="1"/>
          </p:nvPr>
        </p:nvSpPr>
        <p:spPr>
          <a:xfrm>
            <a:off x="61369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p:nvPr>
            <p:ph type="subTitle" idx="16"/>
          </p:nvPr>
        </p:nvSpPr>
        <p:spPr>
          <a:xfrm>
            <a:off x="788675" y="1848775"/>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0" name="Google Shape;120;p13"/>
          <p:cNvSpPr txBox="1"/>
          <p:nvPr>
            <p:ph type="subTitle" idx="17"/>
          </p:nvPr>
        </p:nvSpPr>
        <p:spPr>
          <a:xfrm>
            <a:off x="788675" y="3503023"/>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1" name="Google Shape;121;p13"/>
          <p:cNvSpPr txBox="1"/>
          <p:nvPr>
            <p:ph type="subTitle" idx="18"/>
          </p:nvPr>
        </p:nvSpPr>
        <p:spPr>
          <a:xfrm>
            <a:off x="3418500" y="3503023"/>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2" name="Google Shape;122;p13"/>
          <p:cNvSpPr txBox="1"/>
          <p:nvPr>
            <p:ph type="subTitle" idx="19"/>
          </p:nvPr>
        </p:nvSpPr>
        <p:spPr>
          <a:xfrm>
            <a:off x="3418500" y="1848775"/>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3" name="Google Shape;123;p13"/>
          <p:cNvSpPr txBox="1"/>
          <p:nvPr>
            <p:ph type="subTitle" idx="20"/>
          </p:nvPr>
        </p:nvSpPr>
        <p:spPr>
          <a:xfrm>
            <a:off x="6048325" y="3503023"/>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4" name="Google Shape;124;p13"/>
          <p:cNvSpPr txBox="1"/>
          <p:nvPr>
            <p:ph type="subTitle" idx="21"/>
          </p:nvPr>
        </p:nvSpPr>
        <p:spPr>
          <a:xfrm>
            <a:off x="6048325" y="1848775"/>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5" name="Google Shape;125;p13"/>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26" name="Shape 126"/>
        <p:cNvGrpSpPr/>
        <p:nvPr/>
      </p:nvGrpSpPr>
      <p:grpSpPr>
        <a:xfrm>
          <a:off x="0" y="0"/>
          <a:ext cx="0" cy="0"/>
          <a:chOff x="0" y="0"/>
          <a:chExt cx="0" cy="0"/>
        </a:xfrm>
      </p:grpSpPr>
      <p:sp>
        <p:nvSpPr>
          <p:cNvPr id="127" name="Google Shape;127;p14"/>
          <p:cNvSpPr/>
          <p:nvPr/>
        </p:nvSpPr>
        <p:spPr>
          <a:xfrm>
            <a:off x="-2125550" y="3018625"/>
            <a:ext cx="4243200" cy="4243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8" name="Google Shape;128;p14"/>
          <p:cNvGrpSpPr/>
          <p:nvPr/>
        </p:nvGrpSpPr>
        <p:grpSpPr>
          <a:xfrm>
            <a:off x="727425" y="-29250"/>
            <a:ext cx="8550550" cy="4637825"/>
            <a:chOff x="727425" y="-29250"/>
            <a:chExt cx="8550550" cy="4637825"/>
          </a:xfrm>
        </p:grpSpPr>
        <p:sp>
          <p:nvSpPr>
            <p:cNvPr id="129" name="Google Shape;129;p14"/>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30" name="Google Shape;130;p14"/>
            <p:cNvCxnSpPr/>
            <p:nvPr/>
          </p:nvCxnSpPr>
          <p:spPr>
            <a:xfrm rot="10800000">
              <a:off x="727425" y="-29250"/>
              <a:ext cx="0" cy="562800"/>
            </a:xfrm>
            <a:prstGeom prst="straightConnector1">
              <a:avLst/>
            </a:prstGeom>
            <a:noFill/>
            <a:ln w="19050" cap="flat" cmpd="sng">
              <a:solidFill>
                <a:schemeClr val="dk1"/>
              </a:solidFill>
              <a:prstDash val="solid"/>
              <a:round/>
              <a:headEnd type="none" w="med" len="med"/>
              <a:tailEnd type="none" w="med" len="med"/>
            </a:ln>
          </p:spPr>
        </p:cxnSp>
        <p:cxnSp>
          <p:nvCxnSpPr>
            <p:cNvPr id="131" name="Google Shape;131;p14"/>
            <p:cNvCxnSpPr/>
            <p:nvPr/>
          </p:nvCxnSpPr>
          <p:spPr>
            <a:xfrm>
              <a:off x="8430775" y="4608575"/>
              <a:ext cx="847200" cy="0"/>
            </a:xfrm>
            <a:prstGeom prst="straightConnector1">
              <a:avLst/>
            </a:prstGeom>
            <a:noFill/>
            <a:ln w="19050" cap="flat" cmpd="sng">
              <a:solidFill>
                <a:schemeClr val="dk1"/>
              </a:solidFill>
              <a:prstDash val="solid"/>
              <a:round/>
              <a:headEnd type="none" w="med" len="med"/>
              <a:tailEnd type="none" w="med" len="med"/>
            </a:ln>
          </p:spPr>
        </p:cxnSp>
      </p:grpSp>
      <p:sp>
        <p:nvSpPr>
          <p:cNvPr id="132" name="Google Shape;132;p14"/>
          <p:cNvSpPr txBox="1"/>
          <p:nvPr>
            <p:ph type="title"/>
          </p:nvPr>
        </p:nvSpPr>
        <p:spPr>
          <a:xfrm>
            <a:off x="2212125" y="2464650"/>
            <a:ext cx="5913900" cy="531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133" name="Google Shape;133;p14"/>
          <p:cNvSpPr txBox="1"/>
          <p:nvPr>
            <p:ph type="subTitle" idx="1"/>
          </p:nvPr>
        </p:nvSpPr>
        <p:spPr>
          <a:xfrm>
            <a:off x="2212125" y="838350"/>
            <a:ext cx="5913900" cy="16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500">
                <a:latin typeface="Hanken Grotesk"/>
                <a:ea typeface="Hanken Grotesk"/>
                <a:cs typeface="Hanken Grotesk"/>
                <a:sym typeface="Hanken Grotesk"/>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p:txBody>
      </p:sp>
      <p:sp>
        <p:nvSpPr>
          <p:cNvPr id="134" name="Google Shape;134;p14"/>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35" name="Shape 135"/>
        <p:cNvGrpSpPr/>
        <p:nvPr/>
      </p:nvGrpSpPr>
      <p:grpSpPr>
        <a:xfrm>
          <a:off x="0" y="0"/>
          <a:ext cx="0" cy="0"/>
          <a:chOff x="0" y="0"/>
          <a:chExt cx="0" cy="0"/>
        </a:xfrm>
      </p:grpSpPr>
      <p:sp>
        <p:nvSpPr>
          <p:cNvPr id="136" name="Google Shape;136;p15"/>
          <p:cNvSpPr/>
          <p:nvPr/>
        </p:nvSpPr>
        <p:spPr>
          <a:xfrm>
            <a:off x="35528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7" name="Google Shape;137;p15"/>
          <p:cNvGrpSpPr/>
          <p:nvPr/>
        </p:nvGrpSpPr>
        <p:grpSpPr>
          <a:xfrm>
            <a:off x="-50475" y="232800"/>
            <a:ext cx="8961675" cy="4684500"/>
            <a:chOff x="-50475" y="232800"/>
            <a:chExt cx="8961675" cy="4684500"/>
          </a:xfrm>
        </p:grpSpPr>
        <p:sp>
          <p:nvSpPr>
            <p:cNvPr id="138" name="Google Shape;138;p15"/>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39" name="Google Shape;139;p15"/>
            <p:cNvCxnSpPr/>
            <p:nvPr/>
          </p:nvCxnSpPr>
          <p:spPr>
            <a:xfrm rot="10800000">
              <a:off x="-50475" y="232800"/>
              <a:ext cx="309300" cy="0"/>
            </a:xfrm>
            <a:prstGeom prst="straightConnector1">
              <a:avLst/>
            </a:prstGeom>
            <a:noFill/>
            <a:ln w="19050" cap="flat" cmpd="sng">
              <a:solidFill>
                <a:schemeClr val="dk1"/>
              </a:solidFill>
              <a:prstDash val="solid"/>
              <a:round/>
              <a:headEnd type="none" w="med" len="med"/>
              <a:tailEnd type="none" w="med" len="med"/>
            </a:ln>
          </p:spPr>
        </p:cxnSp>
      </p:grpSp>
      <p:sp>
        <p:nvSpPr>
          <p:cNvPr id="140" name="Google Shape;140;p15"/>
          <p:cNvSpPr txBox="1"/>
          <p:nvPr>
            <p:ph type="title"/>
          </p:nvPr>
        </p:nvSpPr>
        <p:spPr>
          <a:xfrm>
            <a:off x="720000" y="1203900"/>
            <a:ext cx="3198300" cy="15021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1" name="Google Shape;141;p15"/>
          <p:cNvSpPr txBox="1"/>
          <p:nvPr>
            <p:ph type="subTitle" idx="1"/>
          </p:nvPr>
        </p:nvSpPr>
        <p:spPr>
          <a:xfrm>
            <a:off x="720000" y="2706062"/>
            <a:ext cx="3198300" cy="146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2" name="Google Shape;142;p15"/>
          <p:cNvSpPr/>
          <p:nvPr>
            <p:ph type="pic" idx="2"/>
          </p:nvPr>
        </p:nvSpPr>
        <p:spPr>
          <a:xfrm>
            <a:off x="4494050" y="0"/>
            <a:ext cx="4650000" cy="5143500"/>
          </a:xfrm>
          <a:prstGeom prst="rect">
            <a:avLst/>
          </a:prstGeom>
          <a:noFill/>
          <a:ln w="19050" cap="flat" cmpd="sng">
            <a:solidFill>
              <a:schemeClr val="dk1"/>
            </a:solidFill>
            <a:prstDash val="solid"/>
            <a:round/>
            <a:headEnd type="none" w="sm" len="sm"/>
            <a:tailEnd type="none" w="sm" len="sm"/>
          </a:ln>
        </p:spPr>
      </p:sp>
      <p:sp>
        <p:nvSpPr>
          <p:cNvPr id="143" name="Google Shape;143;p15"/>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44" name="Shape 144"/>
        <p:cNvGrpSpPr/>
        <p:nvPr/>
      </p:nvGrpSpPr>
      <p:grpSpPr>
        <a:xfrm>
          <a:off x="0" y="0"/>
          <a:ext cx="0" cy="0"/>
          <a:chOff x="0" y="0"/>
          <a:chExt cx="0" cy="0"/>
        </a:xfrm>
      </p:grpSpPr>
      <p:sp>
        <p:nvSpPr>
          <p:cNvPr id="145" name="Google Shape;145;p16"/>
          <p:cNvSpPr/>
          <p:nvPr/>
        </p:nvSpPr>
        <p:spPr>
          <a:xfrm>
            <a:off x="-923000" y="-945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 name="Google Shape;146;p16"/>
          <p:cNvGrpSpPr/>
          <p:nvPr/>
        </p:nvGrpSpPr>
        <p:grpSpPr>
          <a:xfrm>
            <a:off x="-19050" y="232800"/>
            <a:ext cx="9176275" cy="4684500"/>
            <a:chOff x="-19050" y="232800"/>
            <a:chExt cx="9176275" cy="4684500"/>
          </a:xfrm>
        </p:grpSpPr>
        <p:sp>
          <p:nvSpPr>
            <p:cNvPr id="147" name="Google Shape;147;p1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48" name="Google Shape;148;p16"/>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149" name="Google Shape;149;p16"/>
            <p:cNvCxnSpPr/>
            <p:nvPr/>
          </p:nvCxnSpPr>
          <p:spPr>
            <a:xfrm>
              <a:off x="8917525" y="4917300"/>
              <a:ext cx="239700" cy="0"/>
            </a:xfrm>
            <a:prstGeom prst="straightConnector1">
              <a:avLst/>
            </a:prstGeom>
            <a:noFill/>
            <a:ln w="19050" cap="flat" cmpd="sng">
              <a:solidFill>
                <a:schemeClr val="dk1"/>
              </a:solidFill>
              <a:prstDash val="solid"/>
              <a:round/>
              <a:headEnd type="none" w="med" len="med"/>
              <a:tailEnd type="none" w="med" len="med"/>
            </a:ln>
          </p:spPr>
        </p:cxnSp>
      </p:grpSp>
      <p:sp>
        <p:nvSpPr>
          <p:cNvPr id="150" name="Google Shape;150;p16"/>
          <p:cNvSpPr txBox="1"/>
          <p:nvPr>
            <p:ph type="title"/>
          </p:nvPr>
        </p:nvSpPr>
        <p:spPr>
          <a:xfrm>
            <a:off x="878875" y="1533125"/>
            <a:ext cx="3024900" cy="642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1" name="Google Shape;151;p16"/>
          <p:cNvSpPr txBox="1"/>
          <p:nvPr>
            <p:ph type="subTitle" idx="1"/>
          </p:nvPr>
        </p:nvSpPr>
        <p:spPr>
          <a:xfrm>
            <a:off x="878875" y="2175300"/>
            <a:ext cx="3024900" cy="121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2" name="Google Shape;152;p16"/>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0">
    <p:spTree>
      <p:nvGrpSpPr>
        <p:cNvPr id="153" name="Shape 153"/>
        <p:cNvGrpSpPr/>
        <p:nvPr/>
      </p:nvGrpSpPr>
      <p:grpSpPr>
        <a:xfrm>
          <a:off x="0" y="0"/>
          <a:ext cx="0" cy="0"/>
          <a:chOff x="0" y="0"/>
          <a:chExt cx="0" cy="0"/>
        </a:xfrm>
      </p:grpSpPr>
      <p:sp>
        <p:nvSpPr>
          <p:cNvPr id="154" name="Google Shape;154;p17"/>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5" name="Google Shape;155;p17"/>
          <p:cNvGrpSpPr/>
          <p:nvPr/>
        </p:nvGrpSpPr>
        <p:grpSpPr>
          <a:xfrm>
            <a:off x="232200" y="232800"/>
            <a:ext cx="8937900" cy="4932875"/>
            <a:chOff x="232200" y="232800"/>
            <a:chExt cx="8937900" cy="4932875"/>
          </a:xfrm>
        </p:grpSpPr>
        <p:sp>
          <p:nvSpPr>
            <p:cNvPr id="156" name="Google Shape;156;p17"/>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57" name="Google Shape;157;p17"/>
            <p:cNvCxnSpPr/>
            <p:nvPr/>
          </p:nvCxnSpPr>
          <p:spPr>
            <a:xfrm rot="10800000">
              <a:off x="891120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158" name="Google Shape;158;p17"/>
            <p:cNvCxnSpPr/>
            <p:nvPr/>
          </p:nvCxnSpPr>
          <p:spPr>
            <a:xfrm>
              <a:off x="233525" y="4913075"/>
              <a:ext cx="0" cy="252600"/>
            </a:xfrm>
            <a:prstGeom prst="straightConnector1">
              <a:avLst/>
            </a:prstGeom>
            <a:noFill/>
            <a:ln w="19050" cap="flat" cmpd="sng">
              <a:solidFill>
                <a:schemeClr val="dk1"/>
              </a:solidFill>
              <a:prstDash val="solid"/>
              <a:round/>
              <a:headEnd type="none" w="med" len="med"/>
              <a:tailEnd type="none" w="med" len="med"/>
            </a:ln>
          </p:spPr>
        </p:cxnSp>
      </p:grpSp>
      <p:sp>
        <p:nvSpPr>
          <p:cNvPr id="159" name="Google Shape;159;p17"/>
          <p:cNvSpPr txBox="1"/>
          <p:nvPr>
            <p:ph type="title"/>
          </p:nvPr>
        </p:nvSpPr>
        <p:spPr>
          <a:xfrm>
            <a:off x="722376" y="445025"/>
            <a:ext cx="7708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2pPr>
            <a:lvl3pPr lvl="2">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3pPr>
            <a:lvl4pPr lvl="3">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4pPr>
            <a:lvl5pPr lvl="4">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5pPr>
            <a:lvl6pPr lvl="5">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6pPr>
            <a:lvl7pPr lvl="6">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7pPr>
            <a:lvl8pPr lvl="7">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8pPr>
            <a:lvl9pPr lvl="8">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9pPr>
          </a:lstStyle>
          <a:p/>
        </p:txBody>
      </p:sp>
      <p:sp>
        <p:nvSpPr>
          <p:cNvPr id="160" name="Google Shape;160;p17"/>
          <p:cNvSpPr txBox="1"/>
          <p:nvPr>
            <p:ph type="subTitle" idx="1"/>
          </p:nvPr>
        </p:nvSpPr>
        <p:spPr>
          <a:xfrm>
            <a:off x="713250" y="1017725"/>
            <a:ext cx="7717500" cy="889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p:txBody>
      </p:sp>
      <p:sp>
        <p:nvSpPr>
          <p:cNvPr id="161" name="Google Shape;161;p17"/>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10_1">
    <p:spTree>
      <p:nvGrpSpPr>
        <p:cNvPr id="162" name="Shape 162"/>
        <p:cNvGrpSpPr/>
        <p:nvPr/>
      </p:nvGrpSpPr>
      <p:grpSpPr>
        <a:xfrm>
          <a:off x="0" y="0"/>
          <a:ext cx="0" cy="0"/>
          <a:chOff x="0" y="0"/>
          <a:chExt cx="0" cy="0"/>
        </a:xfrm>
      </p:grpSpPr>
      <p:sp>
        <p:nvSpPr>
          <p:cNvPr id="163" name="Google Shape;163;p18"/>
          <p:cNvSpPr/>
          <p:nvPr/>
        </p:nvSpPr>
        <p:spPr>
          <a:xfrm>
            <a:off x="7069475" y="3282725"/>
            <a:ext cx="3701700" cy="37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4" name="Google Shape;164;p18"/>
          <p:cNvGrpSpPr/>
          <p:nvPr/>
        </p:nvGrpSpPr>
        <p:grpSpPr>
          <a:xfrm>
            <a:off x="-19050" y="232800"/>
            <a:ext cx="8930250" cy="5117250"/>
            <a:chOff x="-19050" y="232800"/>
            <a:chExt cx="8930250" cy="5117250"/>
          </a:xfrm>
        </p:grpSpPr>
        <p:sp>
          <p:nvSpPr>
            <p:cNvPr id="165" name="Google Shape;165;p18"/>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66" name="Google Shape;166;p18"/>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167" name="Google Shape;167;p18"/>
            <p:cNvCxnSpPr/>
            <p:nvPr/>
          </p:nvCxnSpPr>
          <p:spPr>
            <a:xfrm rot="10800000">
              <a:off x="8911200" y="4917150"/>
              <a:ext cx="0" cy="432900"/>
            </a:xfrm>
            <a:prstGeom prst="straightConnector1">
              <a:avLst/>
            </a:prstGeom>
            <a:noFill/>
            <a:ln w="19050" cap="flat" cmpd="sng">
              <a:solidFill>
                <a:schemeClr val="dk1"/>
              </a:solidFill>
              <a:prstDash val="solid"/>
              <a:round/>
              <a:headEnd type="none" w="med" len="med"/>
              <a:tailEnd type="none" w="med" len="med"/>
            </a:ln>
          </p:spPr>
        </p:cxnSp>
      </p:grpSp>
      <p:sp>
        <p:nvSpPr>
          <p:cNvPr id="168" name="Google Shape;168;p18"/>
          <p:cNvSpPr txBox="1"/>
          <p:nvPr>
            <p:ph type="title"/>
          </p:nvPr>
        </p:nvSpPr>
        <p:spPr>
          <a:xfrm>
            <a:off x="722326" y="445025"/>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2pPr>
            <a:lvl3pPr lvl="2"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3pPr>
            <a:lvl4pPr lvl="3"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4pPr>
            <a:lvl5pPr lvl="4"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5pPr>
            <a:lvl6pPr lvl="5"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6pPr>
            <a:lvl7pPr lvl="6"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7pPr>
            <a:lvl8pPr lvl="7"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8pPr>
            <a:lvl9pPr lvl="8"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9pPr>
          </a:lstStyle>
          <a:p/>
        </p:txBody>
      </p:sp>
      <p:sp>
        <p:nvSpPr>
          <p:cNvPr id="169" name="Google Shape;169;p18"/>
          <p:cNvSpPr txBox="1"/>
          <p:nvPr>
            <p:ph type="subTitle" idx="1"/>
          </p:nvPr>
        </p:nvSpPr>
        <p:spPr>
          <a:xfrm>
            <a:off x="713175" y="1421525"/>
            <a:ext cx="5945400" cy="2600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p:txBody>
      </p:sp>
      <p:sp>
        <p:nvSpPr>
          <p:cNvPr id="170" name="Google Shape;170;p18"/>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71" name="Shape 171"/>
        <p:cNvGrpSpPr/>
        <p:nvPr/>
      </p:nvGrpSpPr>
      <p:grpSpPr>
        <a:xfrm>
          <a:off x="0" y="0"/>
          <a:ext cx="0" cy="0"/>
          <a:chOff x="0" y="0"/>
          <a:chExt cx="0" cy="0"/>
        </a:xfrm>
      </p:grpSpPr>
      <p:sp>
        <p:nvSpPr>
          <p:cNvPr id="172" name="Google Shape;172;p19"/>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3" name="Google Shape;173;p19"/>
          <p:cNvGrpSpPr/>
          <p:nvPr/>
        </p:nvGrpSpPr>
        <p:grpSpPr>
          <a:xfrm>
            <a:off x="232200" y="232800"/>
            <a:ext cx="8988300" cy="5000100"/>
            <a:chOff x="232200" y="232800"/>
            <a:chExt cx="8988300" cy="5000100"/>
          </a:xfrm>
        </p:grpSpPr>
        <p:sp>
          <p:nvSpPr>
            <p:cNvPr id="174" name="Google Shape;174;p19"/>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75" name="Google Shape;175;p19"/>
            <p:cNvCxnSpPr/>
            <p:nvPr/>
          </p:nvCxnSpPr>
          <p:spPr>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176" name="Google Shape;176;p19"/>
            <p:cNvCxnSpPr/>
            <p:nvPr/>
          </p:nvCxnSpPr>
          <p:spPr>
            <a:xfrm>
              <a:off x="233525" y="4917300"/>
              <a:ext cx="0" cy="315600"/>
            </a:xfrm>
            <a:prstGeom prst="straightConnector1">
              <a:avLst/>
            </a:prstGeom>
            <a:noFill/>
            <a:ln w="19050" cap="flat" cmpd="sng">
              <a:solidFill>
                <a:schemeClr val="dk1"/>
              </a:solidFill>
              <a:prstDash val="solid"/>
              <a:round/>
              <a:headEnd type="none" w="med" len="med"/>
              <a:tailEnd type="none" w="med" len="med"/>
            </a:ln>
          </p:spPr>
        </p:cxnSp>
      </p:grpSp>
      <p:sp>
        <p:nvSpPr>
          <p:cNvPr id="177" name="Google Shape;177;p19"/>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8" name="Google Shape;178;p19"/>
          <p:cNvSpPr txBox="1"/>
          <p:nvPr>
            <p:ph type="subTitle" idx="1"/>
          </p:nvPr>
        </p:nvSpPr>
        <p:spPr>
          <a:xfrm>
            <a:off x="977801" y="2514225"/>
            <a:ext cx="2242500" cy="99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79" name="Google Shape;179;p19"/>
          <p:cNvSpPr txBox="1"/>
          <p:nvPr>
            <p:ph type="subTitle" idx="2"/>
          </p:nvPr>
        </p:nvSpPr>
        <p:spPr>
          <a:xfrm>
            <a:off x="3450748" y="2514225"/>
            <a:ext cx="2242500" cy="99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80" name="Google Shape;180;p19"/>
          <p:cNvSpPr txBox="1"/>
          <p:nvPr>
            <p:ph type="subTitle" idx="3"/>
          </p:nvPr>
        </p:nvSpPr>
        <p:spPr>
          <a:xfrm>
            <a:off x="5923698" y="2514225"/>
            <a:ext cx="2242500" cy="99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81" name="Google Shape;181;p19"/>
          <p:cNvSpPr txBox="1"/>
          <p:nvPr>
            <p:ph type="subTitle" idx="4"/>
          </p:nvPr>
        </p:nvSpPr>
        <p:spPr>
          <a:xfrm>
            <a:off x="977803" y="2285625"/>
            <a:ext cx="2242500" cy="365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2" name="Google Shape;182;p19"/>
          <p:cNvSpPr txBox="1"/>
          <p:nvPr>
            <p:ph type="subTitle" idx="5"/>
          </p:nvPr>
        </p:nvSpPr>
        <p:spPr>
          <a:xfrm>
            <a:off x="3450747" y="2285625"/>
            <a:ext cx="2242500" cy="365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3" name="Google Shape;183;p19"/>
          <p:cNvSpPr txBox="1"/>
          <p:nvPr>
            <p:ph type="subTitle" idx="6"/>
          </p:nvPr>
        </p:nvSpPr>
        <p:spPr>
          <a:xfrm>
            <a:off x="5923697" y="2285625"/>
            <a:ext cx="2242500" cy="365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algn="ctr"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4" name="Google Shape;184;p19"/>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85" name="Shape 185"/>
        <p:cNvGrpSpPr/>
        <p:nvPr/>
      </p:nvGrpSpPr>
      <p:grpSpPr>
        <a:xfrm>
          <a:off x="0" y="0"/>
          <a:ext cx="0" cy="0"/>
          <a:chOff x="0" y="0"/>
          <a:chExt cx="0" cy="0"/>
        </a:xfrm>
      </p:grpSpPr>
      <p:sp>
        <p:nvSpPr>
          <p:cNvPr id="186" name="Google Shape;186;p20"/>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7" name="Google Shape;187;p20"/>
          <p:cNvGrpSpPr/>
          <p:nvPr/>
        </p:nvGrpSpPr>
        <p:grpSpPr>
          <a:xfrm>
            <a:off x="-725" y="1466925"/>
            <a:ext cx="939900" cy="2326875"/>
            <a:chOff x="-725" y="1466925"/>
            <a:chExt cx="939900" cy="2326875"/>
          </a:xfrm>
        </p:grpSpPr>
        <p:cxnSp>
          <p:nvCxnSpPr>
            <p:cNvPr id="188" name="Google Shape;188;p20"/>
            <p:cNvCxnSpPr/>
            <p:nvPr/>
          </p:nvCxnSpPr>
          <p:spPr>
            <a:xfrm>
              <a:off x="-725" y="1466925"/>
              <a:ext cx="939900" cy="0"/>
            </a:xfrm>
            <a:prstGeom prst="straightConnector1">
              <a:avLst/>
            </a:prstGeom>
            <a:noFill/>
            <a:ln w="19050" cap="flat" cmpd="sng">
              <a:solidFill>
                <a:schemeClr val="dk1"/>
              </a:solidFill>
              <a:prstDash val="solid"/>
              <a:round/>
              <a:headEnd type="none" w="med" len="med"/>
              <a:tailEnd type="none" w="med" len="med"/>
            </a:ln>
          </p:spPr>
        </p:cxnSp>
        <p:cxnSp>
          <p:nvCxnSpPr>
            <p:cNvPr id="189" name="Google Shape;189;p20"/>
            <p:cNvCxnSpPr/>
            <p:nvPr/>
          </p:nvCxnSpPr>
          <p:spPr>
            <a:xfrm>
              <a:off x="-725" y="2668450"/>
              <a:ext cx="939900" cy="0"/>
            </a:xfrm>
            <a:prstGeom prst="straightConnector1">
              <a:avLst/>
            </a:prstGeom>
            <a:noFill/>
            <a:ln w="19050" cap="flat" cmpd="sng">
              <a:solidFill>
                <a:schemeClr val="dk1"/>
              </a:solidFill>
              <a:prstDash val="solid"/>
              <a:round/>
              <a:headEnd type="none" w="med" len="med"/>
              <a:tailEnd type="none" w="med" len="med"/>
            </a:ln>
          </p:spPr>
        </p:cxnSp>
        <p:cxnSp>
          <p:nvCxnSpPr>
            <p:cNvPr id="190" name="Google Shape;190;p20"/>
            <p:cNvCxnSpPr/>
            <p:nvPr/>
          </p:nvCxnSpPr>
          <p:spPr>
            <a:xfrm>
              <a:off x="-725" y="3793800"/>
              <a:ext cx="939900" cy="0"/>
            </a:xfrm>
            <a:prstGeom prst="straightConnector1">
              <a:avLst/>
            </a:prstGeom>
            <a:noFill/>
            <a:ln w="19050" cap="flat" cmpd="sng">
              <a:solidFill>
                <a:schemeClr val="dk1"/>
              </a:solidFill>
              <a:prstDash val="solid"/>
              <a:round/>
              <a:headEnd type="none" w="med" len="med"/>
              <a:tailEnd type="none" w="med" len="med"/>
            </a:ln>
          </p:spPr>
        </p:cxnSp>
      </p:grpSp>
      <p:grpSp>
        <p:nvGrpSpPr>
          <p:cNvPr id="191" name="Google Shape;191;p20"/>
          <p:cNvGrpSpPr/>
          <p:nvPr/>
        </p:nvGrpSpPr>
        <p:grpSpPr>
          <a:xfrm>
            <a:off x="232200" y="232800"/>
            <a:ext cx="8988300" cy="5000100"/>
            <a:chOff x="232200" y="232800"/>
            <a:chExt cx="8988300" cy="5000100"/>
          </a:xfrm>
        </p:grpSpPr>
        <p:sp>
          <p:nvSpPr>
            <p:cNvPr id="192" name="Google Shape;192;p20"/>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93" name="Google Shape;193;p20"/>
            <p:cNvCxnSpPr/>
            <p:nvPr/>
          </p:nvCxnSpPr>
          <p:spPr>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194" name="Google Shape;194;p20"/>
            <p:cNvCxnSpPr/>
            <p:nvPr/>
          </p:nvCxnSpPr>
          <p:spPr>
            <a:xfrm>
              <a:off x="233525" y="4917300"/>
              <a:ext cx="0" cy="315600"/>
            </a:xfrm>
            <a:prstGeom prst="straightConnector1">
              <a:avLst/>
            </a:prstGeom>
            <a:noFill/>
            <a:ln w="19050" cap="flat" cmpd="sng">
              <a:solidFill>
                <a:schemeClr val="dk1"/>
              </a:solidFill>
              <a:prstDash val="solid"/>
              <a:round/>
              <a:headEnd type="none" w="med" len="med"/>
              <a:tailEnd type="none" w="med" len="med"/>
            </a:ln>
          </p:spPr>
        </p:cxnSp>
      </p:grpSp>
      <p:sp>
        <p:nvSpPr>
          <p:cNvPr id="195" name="Google Shape;195;p20"/>
          <p:cNvSpPr txBox="1"/>
          <p:nvPr>
            <p:ph type="title"/>
          </p:nvPr>
        </p:nvSpPr>
        <p:spPr>
          <a:xfrm>
            <a:off x="713225"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6" name="Google Shape;196;p20"/>
          <p:cNvSpPr txBox="1"/>
          <p:nvPr>
            <p:ph type="subTitle" idx="1"/>
          </p:nvPr>
        </p:nvSpPr>
        <p:spPr>
          <a:xfrm>
            <a:off x="1731050" y="1640570"/>
            <a:ext cx="6613200" cy="53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7" name="Google Shape;197;p20"/>
          <p:cNvSpPr txBox="1"/>
          <p:nvPr>
            <p:ph type="subTitle" idx="2"/>
          </p:nvPr>
        </p:nvSpPr>
        <p:spPr>
          <a:xfrm>
            <a:off x="1731050" y="2800360"/>
            <a:ext cx="66132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8" name="Google Shape;198;p20"/>
          <p:cNvSpPr txBox="1"/>
          <p:nvPr>
            <p:ph type="subTitle" idx="3"/>
          </p:nvPr>
        </p:nvSpPr>
        <p:spPr>
          <a:xfrm>
            <a:off x="1731050" y="3957450"/>
            <a:ext cx="66132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9" name="Google Shape;199;p20"/>
          <p:cNvSpPr txBox="1"/>
          <p:nvPr>
            <p:ph type="subTitle" idx="4"/>
          </p:nvPr>
        </p:nvSpPr>
        <p:spPr>
          <a:xfrm>
            <a:off x="1731050" y="1241275"/>
            <a:ext cx="6613200" cy="530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0" name="Google Shape;200;p20"/>
          <p:cNvSpPr txBox="1"/>
          <p:nvPr>
            <p:ph type="subTitle" idx="5"/>
          </p:nvPr>
        </p:nvSpPr>
        <p:spPr>
          <a:xfrm>
            <a:off x="1731050" y="2395400"/>
            <a:ext cx="661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1" name="Google Shape;201;p20"/>
          <p:cNvSpPr txBox="1"/>
          <p:nvPr>
            <p:ph type="subTitle" idx="6"/>
          </p:nvPr>
        </p:nvSpPr>
        <p:spPr>
          <a:xfrm>
            <a:off x="1731050" y="3546826"/>
            <a:ext cx="661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2" name="Google Shape;202;p20"/>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8" name="Shape 18"/>
        <p:cNvGrpSpPr/>
        <p:nvPr/>
      </p:nvGrpSpPr>
      <p:grpSpPr>
        <a:xfrm>
          <a:off x="0" y="0"/>
          <a:ext cx="0" cy="0"/>
          <a:chOff x="0" y="0"/>
          <a:chExt cx="0" cy="0"/>
        </a:xfrm>
      </p:grpSpPr>
      <p:sp>
        <p:nvSpPr>
          <p:cNvPr id="19" name="Google Shape;19;p3"/>
          <p:cNvSpPr/>
          <p:nvPr/>
        </p:nvSpPr>
        <p:spPr>
          <a:xfrm>
            <a:off x="6433725" y="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 name="Google Shape;20;p3"/>
          <p:cNvGrpSpPr/>
          <p:nvPr/>
        </p:nvGrpSpPr>
        <p:grpSpPr>
          <a:xfrm>
            <a:off x="713225" y="-62550"/>
            <a:ext cx="7717800" cy="5210100"/>
            <a:chOff x="713225" y="-62550"/>
            <a:chExt cx="7717800" cy="5210100"/>
          </a:xfrm>
        </p:grpSpPr>
        <p:sp>
          <p:nvSpPr>
            <p:cNvPr id="21" name="Google Shape;21;p3"/>
            <p:cNvSpPr/>
            <p:nvPr/>
          </p:nvSpPr>
          <p:spPr>
            <a:xfrm>
              <a:off x="713225" y="533550"/>
              <a:ext cx="77178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2" name="Google Shape;22;p3"/>
            <p:cNvCxnSpPr/>
            <p:nvPr/>
          </p:nvCxnSpPr>
          <p:spPr>
            <a:xfrm rot="10800000">
              <a:off x="713225" y="-62550"/>
              <a:ext cx="0" cy="5961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3;p3"/>
            <p:cNvCxnSpPr/>
            <p:nvPr/>
          </p:nvCxnSpPr>
          <p:spPr>
            <a:xfrm>
              <a:off x="8430775" y="4608450"/>
              <a:ext cx="0" cy="539100"/>
            </a:xfrm>
            <a:prstGeom prst="straightConnector1">
              <a:avLst/>
            </a:prstGeom>
            <a:noFill/>
            <a:ln w="19050" cap="flat" cmpd="sng">
              <a:solidFill>
                <a:schemeClr val="dk1"/>
              </a:solidFill>
              <a:prstDash val="solid"/>
              <a:round/>
              <a:headEnd type="none" w="med" len="med"/>
              <a:tailEnd type="none" w="med" len="med"/>
            </a:ln>
          </p:spPr>
        </p:cxnSp>
      </p:grpSp>
      <p:sp>
        <p:nvSpPr>
          <p:cNvPr id="24" name="Google Shape;24;p3"/>
          <p:cNvSpPr txBox="1"/>
          <p:nvPr>
            <p:ph type="title"/>
          </p:nvPr>
        </p:nvSpPr>
        <p:spPr>
          <a:xfrm>
            <a:off x="1216475" y="1977150"/>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type="title" idx="2" hasCustomPrompt="1"/>
          </p:nvPr>
        </p:nvSpPr>
        <p:spPr>
          <a:xfrm>
            <a:off x="720000" y="533550"/>
            <a:ext cx="824400" cy="705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6000"/>
              <a:buNone/>
              <a:defRPr sz="33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 name="Google Shape;26;p3"/>
          <p:cNvSpPr txBox="1"/>
          <p:nvPr>
            <p:ph type="subTitle" idx="1"/>
          </p:nvPr>
        </p:nvSpPr>
        <p:spPr>
          <a:xfrm>
            <a:off x="1216475" y="2730750"/>
            <a:ext cx="5067600" cy="4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p:txBody>
      </p:sp>
      <p:sp>
        <p:nvSpPr>
          <p:cNvPr id="27" name="Google Shape;27;p3"/>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203" name="Shape 203"/>
        <p:cNvGrpSpPr/>
        <p:nvPr/>
      </p:nvGrpSpPr>
      <p:grpSpPr>
        <a:xfrm>
          <a:off x="0" y="0"/>
          <a:ext cx="0" cy="0"/>
          <a:chOff x="0" y="0"/>
          <a:chExt cx="0" cy="0"/>
        </a:xfrm>
      </p:grpSpPr>
      <p:sp>
        <p:nvSpPr>
          <p:cNvPr id="204" name="Google Shape;204;p21"/>
          <p:cNvSpPr/>
          <p:nvPr/>
        </p:nvSpPr>
        <p:spPr>
          <a:xfrm>
            <a:off x="8240650" y="-926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5" name="Google Shape;205;p21"/>
          <p:cNvGrpSpPr/>
          <p:nvPr/>
        </p:nvGrpSpPr>
        <p:grpSpPr>
          <a:xfrm>
            <a:off x="232200" y="-60100"/>
            <a:ext cx="9070200" cy="4977400"/>
            <a:chOff x="232200" y="-60100"/>
            <a:chExt cx="9070200" cy="4977400"/>
          </a:xfrm>
        </p:grpSpPr>
        <p:sp>
          <p:nvSpPr>
            <p:cNvPr id="206" name="Google Shape;206;p21"/>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07" name="Google Shape;207;p21"/>
            <p:cNvCxnSpPr/>
            <p:nvPr/>
          </p:nvCxnSpPr>
          <p:spPr>
            <a:xfrm rot="10800000">
              <a:off x="232200" y="-60100"/>
              <a:ext cx="0" cy="296700"/>
            </a:xfrm>
            <a:prstGeom prst="straightConnector1">
              <a:avLst/>
            </a:prstGeom>
            <a:noFill/>
            <a:ln w="19050" cap="flat" cmpd="sng">
              <a:solidFill>
                <a:schemeClr val="dk1"/>
              </a:solidFill>
              <a:prstDash val="solid"/>
              <a:round/>
              <a:headEnd type="none" w="med" len="med"/>
              <a:tailEnd type="none" w="med" len="med"/>
            </a:ln>
          </p:spPr>
        </p:cxnSp>
        <p:cxnSp>
          <p:nvCxnSpPr>
            <p:cNvPr id="208" name="Google Shape;208;p21"/>
            <p:cNvCxnSpPr/>
            <p:nvPr/>
          </p:nvCxnSpPr>
          <p:spPr>
            <a:xfrm>
              <a:off x="8904900" y="4917300"/>
              <a:ext cx="397500" cy="0"/>
            </a:xfrm>
            <a:prstGeom prst="straightConnector1">
              <a:avLst/>
            </a:prstGeom>
            <a:noFill/>
            <a:ln w="19050" cap="flat" cmpd="sng">
              <a:solidFill>
                <a:schemeClr val="dk1"/>
              </a:solidFill>
              <a:prstDash val="solid"/>
              <a:round/>
              <a:headEnd type="none" w="med" len="med"/>
              <a:tailEnd type="none" w="med" len="med"/>
            </a:ln>
          </p:spPr>
        </p:cxnSp>
      </p:grpSp>
      <p:sp>
        <p:nvSpPr>
          <p:cNvPr id="209" name="Google Shape;209;p2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0" name="Google Shape;210;p21"/>
          <p:cNvSpPr txBox="1"/>
          <p:nvPr>
            <p:ph type="subTitle" idx="1"/>
          </p:nvPr>
        </p:nvSpPr>
        <p:spPr>
          <a:xfrm>
            <a:off x="2032350" y="1565625"/>
            <a:ext cx="48768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1" name="Google Shape;211;p21"/>
          <p:cNvSpPr txBox="1"/>
          <p:nvPr>
            <p:ph type="subTitle" idx="2"/>
          </p:nvPr>
        </p:nvSpPr>
        <p:spPr>
          <a:xfrm>
            <a:off x="2641957" y="2723563"/>
            <a:ext cx="48768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2" name="Google Shape;212;p21"/>
          <p:cNvSpPr txBox="1"/>
          <p:nvPr>
            <p:ph type="subTitle" idx="3"/>
          </p:nvPr>
        </p:nvSpPr>
        <p:spPr>
          <a:xfrm>
            <a:off x="3251557" y="3881500"/>
            <a:ext cx="48768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3" name="Google Shape;213;p21"/>
          <p:cNvSpPr txBox="1"/>
          <p:nvPr>
            <p:ph type="subTitle" idx="4"/>
          </p:nvPr>
        </p:nvSpPr>
        <p:spPr>
          <a:xfrm>
            <a:off x="2032350" y="1253625"/>
            <a:ext cx="48768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4" name="Google Shape;214;p21"/>
          <p:cNvSpPr txBox="1"/>
          <p:nvPr>
            <p:ph type="subTitle" idx="5"/>
          </p:nvPr>
        </p:nvSpPr>
        <p:spPr>
          <a:xfrm>
            <a:off x="2641950" y="2412275"/>
            <a:ext cx="48768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5" name="Google Shape;215;p21"/>
          <p:cNvSpPr txBox="1"/>
          <p:nvPr>
            <p:ph type="subTitle" idx="6"/>
          </p:nvPr>
        </p:nvSpPr>
        <p:spPr>
          <a:xfrm>
            <a:off x="3251550" y="3570925"/>
            <a:ext cx="48768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6" name="Google Shape;216;p21"/>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217" name="Shape 217"/>
        <p:cNvGrpSpPr/>
        <p:nvPr/>
      </p:nvGrpSpPr>
      <p:grpSpPr>
        <a:xfrm>
          <a:off x="0" y="0"/>
          <a:ext cx="0" cy="0"/>
          <a:chOff x="0" y="0"/>
          <a:chExt cx="0" cy="0"/>
        </a:xfrm>
      </p:grpSpPr>
      <p:sp>
        <p:nvSpPr>
          <p:cNvPr id="218" name="Google Shape;218;p22"/>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9" name="Google Shape;219;p22"/>
          <p:cNvGrpSpPr/>
          <p:nvPr/>
        </p:nvGrpSpPr>
        <p:grpSpPr>
          <a:xfrm>
            <a:off x="-19050" y="232800"/>
            <a:ext cx="9189150" cy="4684500"/>
            <a:chOff x="-19050" y="232800"/>
            <a:chExt cx="9189150" cy="4684500"/>
          </a:xfrm>
        </p:grpSpPr>
        <p:sp>
          <p:nvSpPr>
            <p:cNvPr id="220" name="Google Shape;220;p22"/>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21" name="Google Shape;221;p22"/>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222" name="Google Shape;222;p22"/>
            <p:cNvCxnSpPr/>
            <p:nvPr/>
          </p:nvCxnSpPr>
          <p:spPr>
            <a:xfrm rot="10800000">
              <a:off x="8911200" y="49173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223" name="Google Shape;223;p2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4" name="Google Shape;224;p22"/>
          <p:cNvSpPr txBox="1"/>
          <p:nvPr>
            <p:ph type="subTitle" idx="1"/>
          </p:nvPr>
        </p:nvSpPr>
        <p:spPr>
          <a:xfrm>
            <a:off x="1762571" y="1752725"/>
            <a:ext cx="2687400" cy="91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25" name="Google Shape;225;p22"/>
          <p:cNvSpPr txBox="1"/>
          <p:nvPr>
            <p:ph type="subTitle" idx="2"/>
          </p:nvPr>
        </p:nvSpPr>
        <p:spPr>
          <a:xfrm>
            <a:off x="5132667" y="1752725"/>
            <a:ext cx="2687400" cy="91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26" name="Google Shape;226;p22"/>
          <p:cNvSpPr txBox="1"/>
          <p:nvPr>
            <p:ph type="subTitle" idx="3"/>
          </p:nvPr>
        </p:nvSpPr>
        <p:spPr>
          <a:xfrm>
            <a:off x="1762571" y="3336725"/>
            <a:ext cx="2687400" cy="91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27" name="Google Shape;227;p22"/>
          <p:cNvSpPr txBox="1"/>
          <p:nvPr>
            <p:ph type="subTitle" idx="4"/>
          </p:nvPr>
        </p:nvSpPr>
        <p:spPr>
          <a:xfrm>
            <a:off x="5132667" y="3336725"/>
            <a:ext cx="2687400" cy="91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28" name="Google Shape;228;p22"/>
          <p:cNvSpPr txBox="1"/>
          <p:nvPr>
            <p:ph type="subTitle" idx="5"/>
          </p:nvPr>
        </p:nvSpPr>
        <p:spPr>
          <a:xfrm>
            <a:off x="1762571" y="1524200"/>
            <a:ext cx="2687400" cy="3549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29" name="Google Shape;229;p22"/>
          <p:cNvSpPr txBox="1"/>
          <p:nvPr>
            <p:ph type="subTitle" idx="6"/>
          </p:nvPr>
        </p:nvSpPr>
        <p:spPr>
          <a:xfrm>
            <a:off x="5132667" y="1524200"/>
            <a:ext cx="2687400" cy="3549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0" name="Google Shape;230;p22"/>
          <p:cNvSpPr txBox="1"/>
          <p:nvPr>
            <p:ph type="subTitle" idx="7"/>
          </p:nvPr>
        </p:nvSpPr>
        <p:spPr>
          <a:xfrm>
            <a:off x="1762571" y="3091838"/>
            <a:ext cx="26874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1" name="Google Shape;231;p22"/>
          <p:cNvSpPr txBox="1"/>
          <p:nvPr>
            <p:ph type="subTitle" idx="8"/>
          </p:nvPr>
        </p:nvSpPr>
        <p:spPr>
          <a:xfrm>
            <a:off x="5132667" y="3091838"/>
            <a:ext cx="26874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2" name="Google Shape;232;p22"/>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_1">
    <p:spTree>
      <p:nvGrpSpPr>
        <p:cNvPr id="233" name="Shape 233"/>
        <p:cNvGrpSpPr/>
        <p:nvPr/>
      </p:nvGrpSpPr>
      <p:grpSpPr>
        <a:xfrm>
          <a:off x="0" y="0"/>
          <a:ext cx="0" cy="0"/>
          <a:chOff x="0" y="0"/>
          <a:chExt cx="0" cy="0"/>
        </a:xfrm>
      </p:grpSpPr>
      <p:sp>
        <p:nvSpPr>
          <p:cNvPr id="234" name="Google Shape;234;p23"/>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5" name="Google Shape;235;p23"/>
          <p:cNvGrpSpPr/>
          <p:nvPr/>
        </p:nvGrpSpPr>
        <p:grpSpPr>
          <a:xfrm>
            <a:off x="232200" y="232800"/>
            <a:ext cx="8988300" cy="5000100"/>
            <a:chOff x="232200" y="232800"/>
            <a:chExt cx="8988300" cy="5000100"/>
          </a:xfrm>
        </p:grpSpPr>
        <p:sp>
          <p:nvSpPr>
            <p:cNvPr id="236" name="Google Shape;236;p23"/>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37" name="Google Shape;237;p23"/>
            <p:cNvCxnSpPr/>
            <p:nvPr/>
          </p:nvCxnSpPr>
          <p:spPr>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238" name="Google Shape;238;p23"/>
            <p:cNvCxnSpPr/>
            <p:nvPr/>
          </p:nvCxnSpPr>
          <p:spPr>
            <a:xfrm>
              <a:off x="233525" y="4917300"/>
              <a:ext cx="0" cy="315600"/>
            </a:xfrm>
            <a:prstGeom prst="straightConnector1">
              <a:avLst/>
            </a:prstGeom>
            <a:noFill/>
            <a:ln w="19050" cap="flat" cmpd="sng">
              <a:solidFill>
                <a:schemeClr val="dk1"/>
              </a:solidFill>
              <a:prstDash val="solid"/>
              <a:round/>
              <a:headEnd type="none" w="med" len="med"/>
              <a:tailEnd type="none" w="med" len="med"/>
            </a:ln>
          </p:spPr>
        </p:cxnSp>
      </p:grpSp>
      <p:sp>
        <p:nvSpPr>
          <p:cNvPr id="239" name="Google Shape;239;p2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23"/>
          <p:cNvSpPr txBox="1"/>
          <p:nvPr>
            <p:ph type="subTitle" idx="1"/>
          </p:nvPr>
        </p:nvSpPr>
        <p:spPr>
          <a:xfrm>
            <a:off x="874134" y="2145979"/>
            <a:ext cx="2199600" cy="63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41" name="Google Shape;241;p23"/>
          <p:cNvSpPr txBox="1"/>
          <p:nvPr>
            <p:ph type="subTitle" idx="2"/>
          </p:nvPr>
        </p:nvSpPr>
        <p:spPr>
          <a:xfrm>
            <a:off x="3319800" y="2145979"/>
            <a:ext cx="2199600" cy="63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42" name="Google Shape;242;p23"/>
          <p:cNvSpPr txBox="1"/>
          <p:nvPr>
            <p:ph type="subTitle" idx="3"/>
          </p:nvPr>
        </p:nvSpPr>
        <p:spPr>
          <a:xfrm>
            <a:off x="874134" y="3635775"/>
            <a:ext cx="2199600" cy="63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43" name="Google Shape;243;p23"/>
          <p:cNvSpPr txBox="1"/>
          <p:nvPr>
            <p:ph type="subTitle" idx="4"/>
          </p:nvPr>
        </p:nvSpPr>
        <p:spPr>
          <a:xfrm>
            <a:off x="3319800" y="3635775"/>
            <a:ext cx="2199600" cy="63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44" name="Google Shape;244;p23"/>
          <p:cNvSpPr txBox="1"/>
          <p:nvPr>
            <p:ph type="subTitle" idx="5"/>
          </p:nvPr>
        </p:nvSpPr>
        <p:spPr>
          <a:xfrm>
            <a:off x="5765466" y="2145979"/>
            <a:ext cx="2199600" cy="63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45" name="Google Shape;245;p23"/>
          <p:cNvSpPr txBox="1"/>
          <p:nvPr>
            <p:ph type="subTitle" idx="6"/>
          </p:nvPr>
        </p:nvSpPr>
        <p:spPr>
          <a:xfrm>
            <a:off x="5765466" y="3635775"/>
            <a:ext cx="2199600" cy="63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46" name="Google Shape;246;p23"/>
          <p:cNvSpPr txBox="1"/>
          <p:nvPr>
            <p:ph type="subTitle" idx="7"/>
          </p:nvPr>
        </p:nvSpPr>
        <p:spPr>
          <a:xfrm>
            <a:off x="872334" y="1769325"/>
            <a:ext cx="2203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7" name="Google Shape;247;p23"/>
          <p:cNvSpPr txBox="1"/>
          <p:nvPr>
            <p:ph type="subTitle" idx="8"/>
          </p:nvPr>
        </p:nvSpPr>
        <p:spPr>
          <a:xfrm>
            <a:off x="3318000" y="1769325"/>
            <a:ext cx="2203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8" name="Google Shape;248;p23"/>
          <p:cNvSpPr txBox="1"/>
          <p:nvPr>
            <p:ph type="subTitle" idx="9"/>
          </p:nvPr>
        </p:nvSpPr>
        <p:spPr>
          <a:xfrm>
            <a:off x="5763666" y="1769325"/>
            <a:ext cx="2203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9" name="Google Shape;249;p23"/>
          <p:cNvSpPr txBox="1"/>
          <p:nvPr>
            <p:ph type="subTitle" idx="13"/>
          </p:nvPr>
        </p:nvSpPr>
        <p:spPr>
          <a:xfrm>
            <a:off x="872334" y="3258926"/>
            <a:ext cx="2203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0" name="Google Shape;250;p23"/>
          <p:cNvSpPr txBox="1"/>
          <p:nvPr>
            <p:ph type="subTitle" idx="14"/>
          </p:nvPr>
        </p:nvSpPr>
        <p:spPr>
          <a:xfrm>
            <a:off x="3318000" y="3258926"/>
            <a:ext cx="2203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1" name="Google Shape;251;p23"/>
          <p:cNvSpPr txBox="1"/>
          <p:nvPr>
            <p:ph type="subTitle" idx="15"/>
          </p:nvPr>
        </p:nvSpPr>
        <p:spPr>
          <a:xfrm>
            <a:off x="5763666" y="3258926"/>
            <a:ext cx="2203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2" name="Google Shape;252;p23"/>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253" name="Shape 253"/>
        <p:cNvGrpSpPr/>
        <p:nvPr/>
      </p:nvGrpSpPr>
      <p:grpSpPr>
        <a:xfrm>
          <a:off x="0" y="0"/>
          <a:ext cx="0" cy="0"/>
          <a:chOff x="0" y="0"/>
          <a:chExt cx="0" cy="0"/>
        </a:xfrm>
      </p:grpSpPr>
      <p:sp>
        <p:nvSpPr>
          <p:cNvPr id="254" name="Google Shape;254;p24"/>
          <p:cNvSpPr/>
          <p:nvPr/>
        </p:nvSpPr>
        <p:spPr>
          <a:xfrm>
            <a:off x="6309175" y="2486975"/>
            <a:ext cx="4243200" cy="4243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5" name="Google Shape;255;p24"/>
          <p:cNvGrpSpPr/>
          <p:nvPr/>
        </p:nvGrpSpPr>
        <p:grpSpPr>
          <a:xfrm>
            <a:off x="-69525" y="539500"/>
            <a:ext cx="9455500" cy="4069200"/>
            <a:chOff x="-69525" y="539500"/>
            <a:chExt cx="9455500" cy="4069200"/>
          </a:xfrm>
        </p:grpSpPr>
        <p:grpSp>
          <p:nvGrpSpPr>
            <p:cNvPr id="256" name="Google Shape;256;p24"/>
            <p:cNvGrpSpPr/>
            <p:nvPr/>
          </p:nvGrpSpPr>
          <p:grpSpPr>
            <a:xfrm>
              <a:off x="713225" y="539500"/>
              <a:ext cx="8672750" cy="4069200"/>
              <a:chOff x="713225" y="539500"/>
              <a:chExt cx="8672750" cy="4069200"/>
            </a:xfrm>
          </p:grpSpPr>
          <p:sp>
            <p:nvSpPr>
              <p:cNvPr id="257" name="Google Shape;257;p24"/>
              <p:cNvSpPr/>
              <p:nvPr/>
            </p:nvSpPr>
            <p:spPr>
              <a:xfrm>
                <a:off x="713225" y="539500"/>
                <a:ext cx="7717500" cy="4069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58" name="Google Shape;258;p24"/>
              <p:cNvCxnSpPr/>
              <p:nvPr/>
            </p:nvCxnSpPr>
            <p:spPr>
              <a:xfrm>
                <a:off x="8407675" y="4608575"/>
                <a:ext cx="978300" cy="0"/>
              </a:xfrm>
              <a:prstGeom prst="straightConnector1">
                <a:avLst/>
              </a:prstGeom>
              <a:noFill/>
              <a:ln w="19050" cap="flat" cmpd="sng">
                <a:solidFill>
                  <a:schemeClr val="dk1"/>
                </a:solidFill>
                <a:prstDash val="solid"/>
                <a:round/>
                <a:headEnd type="none" w="med" len="med"/>
                <a:tailEnd type="none" w="med" len="med"/>
              </a:ln>
            </p:spPr>
          </p:cxnSp>
        </p:grpSp>
        <p:cxnSp>
          <p:nvCxnSpPr>
            <p:cNvPr id="259" name="Google Shape;259;p24"/>
            <p:cNvCxnSpPr/>
            <p:nvPr/>
          </p:nvCxnSpPr>
          <p:spPr>
            <a:xfrm rot="10800000">
              <a:off x="-69525" y="539500"/>
              <a:ext cx="789000" cy="0"/>
            </a:xfrm>
            <a:prstGeom prst="straightConnector1">
              <a:avLst/>
            </a:prstGeom>
            <a:noFill/>
            <a:ln w="19050" cap="flat" cmpd="sng">
              <a:solidFill>
                <a:schemeClr val="dk1"/>
              </a:solidFill>
              <a:prstDash val="solid"/>
              <a:round/>
              <a:headEnd type="none" w="med" len="med"/>
              <a:tailEnd type="none" w="med" len="med"/>
            </a:ln>
          </p:spPr>
        </p:cxnSp>
      </p:grpSp>
      <p:sp>
        <p:nvSpPr>
          <p:cNvPr id="260" name="Google Shape;260;p24"/>
          <p:cNvSpPr txBox="1"/>
          <p:nvPr>
            <p:ph type="title" hasCustomPrompt="1"/>
          </p:nvPr>
        </p:nvSpPr>
        <p:spPr>
          <a:xfrm>
            <a:off x="707575" y="539500"/>
            <a:ext cx="4051200" cy="768900"/>
          </a:xfrm>
          <a:prstGeom prst="rect">
            <a:avLst/>
          </a:prstGeom>
          <a:solidFill>
            <a:schemeClr val="dk1"/>
          </a:solidFill>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1" name="Google Shape;261;p24"/>
          <p:cNvSpPr txBox="1"/>
          <p:nvPr>
            <p:ph type="subTitle" idx="1"/>
          </p:nvPr>
        </p:nvSpPr>
        <p:spPr>
          <a:xfrm>
            <a:off x="707575" y="1308392"/>
            <a:ext cx="4051200" cy="410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p:txBody>
      </p:sp>
      <p:sp>
        <p:nvSpPr>
          <p:cNvPr id="262" name="Google Shape;262;p24"/>
          <p:cNvSpPr txBox="1"/>
          <p:nvPr>
            <p:ph type="title" idx="2" hasCustomPrompt="1"/>
          </p:nvPr>
        </p:nvSpPr>
        <p:spPr>
          <a:xfrm>
            <a:off x="707575" y="1901349"/>
            <a:ext cx="4051200" cy="768900"/>
          </a:xfrm>
          <a:prstGeom prst="rect">
            <a:avLst/>
          </a:prstGeom>
          <a:solidFill>
            <a:schemeClr val="dk1"/>
          </a:solidFill>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3" name="Google Shape;263;p24"/>
          <p:cNvSpPr txBox="1"/>
          <p:nvPr>
            <p:ph type="subTitle" idx="3"/>
          </p:nvPr>
        </p:nvSpPr>
        <p:spPr>
          <a:xfrm>
            <a:off x="707575" y="2670245"/>
            <a:ext cx="4051200" cy="410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p:txBody>
      </p:sp>
      <p:sp>
        <p:nvSpPr>
          <p:cNvPr id="264" name="Google Shape;264;p24"/>
          <p:cNvSpPr txBox="1"/>
          <p:nvPr>
            <p:ph type="title" idx="4" hasCustomPrompt="1"/>
          </p:nvPr>
        </p:nvSpPr>
        <p:spPr>
          <a:xfrm>
            <a:off x="707575" y="3263198"/>
            <a:ext cx="4051200" cy="768900"/>
          </a:xfrm>
          <a:prstGeom prst="rect">
            <a:avLst/>
          </a:prstGeom>
          <a:solidFill>
            <a:schemeClr val="dk1"/>
          </a:solidFill>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5" name="Google Shape;265;p24"/>
          <p:cNvSpPr txBox="1"/>
          <p:nvPr>
            <p:ph type="subTitle" idx="5"/>
          </p:nvPr>
        </p:nvSpPr>
        <p:spPr>
          <a:xfrm>
            <a:off x="707575" y="4032098"/>
            <a:ext cx="4051200" cy="410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p:txBody>
      </p:sp>
      <p:sp>
        <p:nvSpPr>
          <p:cNvPr id="266" name="Google Shape;266;p24"/>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267" name="Shape 267"/>
        <p:cNvGrpSpPr/>
        <p:nvPr/>
      </p:nvGrpSpPr>
      <p:grpSpPr>
        <a:xfrm>
          <a:off x="0" y="0"/>
          <a:ext cx="0" cy="0"/>
          <a:chOff x="0" y="0"/>
          <a:chExt cx="0" cy="0"/>
        </a:xfrm>
      </p:grpSpPr>
      <p:sp>
        <p:nvSpPr>
          <p:cNvPr id="268" name="Google Shape;268;p25"/>
          <p:cNvSpPr/>
          <p:nvPr/>
        </p:nvSpPr>
        <p:spPr>
          <a:xfrm>
            <a:off x="8240650" y="-926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9" name="Google Shape;269;p25"/>
          <p:cNvGrpSpPr/>
          <p:nvPr/>
        </p:nvGrpSpPr>
        <p:grpSpPr>
          <a:xfrm>
            <a:off x="-19050" y="232800"/>
            <a:ext cx="9189150" cy="4684500"/>
            <a:chOff x="-19050" y="232800"/>
            <a:chExt cx="9189150" cy="4684500"/>
          </a:xfrm>
        </p:grpSpPr>
        <p:sp>
          <p:nvSpPr>
            <p:cNvPr id="270" name="Google Shape;270;p25"/>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71" name="Google Shape;271;p25"/>
            <p:cNvCxnSpPr/>
            <p:nvPr/>
          </p:nvCxnSpPr>
          <p:spPr>
            <a:xfrm rot="10800000">
              <a:off x="-19050" y="49173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272" name="Google Shape;272;p25"/>
            <p:cNvCxnSpPr/>
            <p:nvPr/>
          </p:nvCxnSpPr>
          <p:spPr>
            <a:xfrm rot="10800000">
              <a:off x="8911200" y="2328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273" name="Google Shape;273;p25"/>
          <p:cNvSpPr txBox="1"/>
          <p:nvPr>
            <p:ph type="title"/>
          </p:nvPr>
        </p:nvSpPr>
        <p:spPr>
          <a:xfrm>
            <a:off x="722376" y="445025"/>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2pPr>
            <a:lvl3pPr lvl="2"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3pPr>
            <a:lvl4pPr lvl="3"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4pPr>
            <a:lvl5pPr lvl="4"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5pPr>
            <a:lvl6pPr lvl="5"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6pPr>
            <a:lvl7pPr lvl="6"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7pPr>
            <a:lvl8pPr lvl="7"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8pPr>
            <a:lvl9pPr lvl="8"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9pPr>
          </a:lstStyle>
          <a:p/>
        </p:txBody>
      </p:sp>
      <p:sp>
        <p:nvSpPr>
          <p:cNvPr id="274" name="Google Shape;274;p25"/>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275" name="Shape 275"/>
        <p:cNvGrpSpPr/>
        <p:nvPr/>
      </p:nvGrpSpPr>
      <p:grpSpPr>
        <a:xfrm>
          <a:off x="0" y="0"/>
          <a:ext cx="0" cy="0"/>
          <a:chOff x="0" y="0"/>
          <a:chExt cx="0" cy="0"/>
        </a:xfrm>
      </p:grpSpPr>
      <p:sp>
        <p:nvSpPr>
          <p:cNvPr id="276" name="Google Shape;276;p26"/>
          <p:cNvSpPr/>
          <p:nvPr/>
        </p:nvSpPr>
        <p:spPr>
          <a:xfrm>
            <a:off x="-9243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7" name="Google Shape;277;p26"/>
          <p:cNvGrpSpPr/>
          <p:nvPr/>
        </p:nvGrpSpPr>
        <p:grpSpPr>
          <a:xfrm>
            <a:off x="232200" y="232800"/>
            <a:ext cx="8988300" cy="4964300"/>
            <a:chOff x="232200" y="232800"/>
            <a:chExt cx="8988300" cy="4964300"/>
          </a:xfrm>
        </p:grpSpPr>
        <p:sp>
          <p:nvSpPr>
            <p:cNvPr id="278" name="Google Shape;278;p2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79" name="Google Shape;279;p26"/>
            <p:cNvCxnSpPr/>
            <p:nvPr/>
          </p:nvCxnSpPr>
          <p:spPr>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280" name="Google Shape;280;p26"/>
            <p:cNvCxnSpPr/>
            <p:nvPr/>
          </p:nvCxnSpPr>
          <p:spPr>
            <a:xfrm rot="10800000">
              <a:off x="232200" y="4890500"/>
              <a:ext cx="0" cy="306600"/>
            </a:xfrm>
            <a:prstGeom prst="straightConnector1">
              <a:avLst/>
            </a:prstGeom>
            <a:noFill/>
            <a:ln w="19050" cap="flat" cmpd="sng">
              <a:solidFill>
                <a:schemeClr val="dk1"/>
              </a:solidFill>
              <a:prstDash val="solid"/>
              <a:round/>
              <a:headEnd type="none" w="med" len="med"/>
              <a:tailEnd type="none" w="med" len="med"/>
            </a:ln>
          </p:spPr>
        </p:cxnSp>
      </p:grpSp>
      <p:sp>
        <p:nvSpPr>
          <p:cNvPr id="281" name="Google Shape;281;p26"/>
          <p:cNvSpPr txBox="1"/>
          <p:nvPr>
            <p:ph type="title"/>
          </p:nvPr>
        </p:nvSpPr>
        <p:spPr>
          <a:xfrm>
            <a:off x="722376" y="445025"/>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2pPr>
            <a:lvl3pPr lvl="2"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3pPr>
            <a:lvl4pPr lvl="3"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4pPr>
            <a:lvl5pPr lvl="4"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5pPr>
            <a:lvl6pPr lvl="5"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6pPr>
            <a:lvl7pPr lvl="6"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7pPr>
            <a:lvl8pPr lvl="7"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8pPr>
            <a:lvl9pPr lvl="8" rtl="0">
              <a:spcBef>
                <a:spcPts val="0"/>
              </a:spcBef>
              <a:spcAft>
                <a:spcPts val="0"/>
              </a:spcAft>
              <a:buSzPts val="3000"/>
              <a:buNone/>
              <a:defRPr>
                <a:latin typeface="Lato" panose="020F0502020204030203"/>
                <a:ea typeface="Lato" panose="020F0502020204030203"/>
                <a:cs typeface="Lato" panose="020F0502020204030203"/>
                <a:sym typeface="Lato" panose="020F0502020204030203"/>
              </a:defRPr>
            </a:lvl9pPr>
          </a:lstStyle>
          <a:p/>
        </p:txBody>
      </p:sp>
      <p:sp>
        <p:nvSpPr>
          <p:cNvPr id="282" name="Google Shape;282;p26"/>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283" name="Shape 283"/>
        <p:cNvGrpSpPr/>
        <p:nvPr/>
      </p:nvGrpSpPr>
      <p:grpSpPr>
        <a:xfrm>
          <a:off x="0" y="0"/>
          <a:ext cx="0" cy="0"/>
          <a:chOff x="0" y="0"/>
          <a:chExt cx="0" cy="0"/>
        </a:xfrm>
      </p:grpSpPr>
      <p:sp>
        <p:nvSpPr>
          <p:cNvPr id="284" name="Google Shape;284;p27"/>
          <p:cNvSpPr/>
          <p:nvPr/>
        </p:nvSpPr>
        <p:spPr>
          <a:xfrm>
            <a:off x="6677100" y="-9050"/>
            <a:ext cx="5161500" cy="51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285;p27"/>
          <p:cNvGrpSpPr/>
          <p:nvPr/>
        </p:nvGrpSpPr>
        <p:grpSpPr>
          <a:xfrm>
            <a:off x="713223" y="-79050"/>
            <a:ext cx="8791100" cy="4687625"/>
            <a:chOff x="-669332" y="-79050"/>
            <a:chExt cx="10173707" cy="4687625"/>
          </a:xfrm>
        </p:grpSpPr>
        <p:sp>
          <p:nvSpPr>
            <p:cNvPr id="286" name="Google Shape;286;p27"/>
            <p:cNvSpPr/>
            <p:nvPr/>
          </p:nvSpPr>
          <p:spPr>
            <a:xfrm>
              <a:off x="-669325" y="533550"/>
              <a:ext cx="91002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287" name="Google Shape;287;p27"/>
            <p:cNvCxnSpPr/>
            <p:nvPr/>
          </p:nvCxnSpPr>
          <p:spPr>
            <a:xfrm rot="10800000">
              <a:off x="-669332" y="-79050"/>
              <a:ext cx="0" cy="624900"/>
            </a:xfrm>
            <a:prstGeom prst="straightConnector1">
              <a:avLst/>
            </a:prstGeom>
            <a:noFill/>
            <a:ln w="19050" cap="flat" cmpd="sng">
              <a:solidFill>
                <a:schemeClr val="dk1"/>
              </a:solidFill>
              <a:prstDash val="solid"/>
              <a:round/>
              <a:headEnd type="none" w="med" len="med"/>
              <a:tailEnd type="none" w="med" len="med"/>
            </a:ln>
          </p:spPr>
        </p:cxnSp>
        <p:cxnSp>
          <p:nvCxnSpPr>
            <p:cNvPr id="288" name="Google Shape;288;p27"/>
            <p:cNvCxnSpPr/>
            <p:nvPr/>
          </p:nvCxnSpPr>
          <p:spPr>
            <a:xfrm>
              <a:off x="8425275" y="4608575"/>
              <a:ext cx="1079100" cy="0"/>
            </a:xfrm>
            <a:prstGeom prst="straightConnector1">
              <a:avLst/>
            </a:prstGeom>
            <a:noFill/>
            <a:ln w="19050" cap="flat" cmpd="sng">
              <a:solidFill>
                <a:schemeClr val="dk1"/>
              </a:solidFill>
              <a:prstDash val="solid"/>
              <a:round/>
              <a:headEnd type="none" w="med" len="med"/>
              <a:tailEnd type="none" w="med" len="med"/>
            </a:ln>
          </p:spPr>
        </p:cxnSp>
      </p:grpSp>
      <p:sp>
        <p:nvSpPr>
          <p:cNvPr id="289" name="Google Shape;289;p27"/>
          <p:cNvSpPr txBox="1"/>
          <p:nvPr>
            <p:ph type="title"/>
          </p:nvPr>
        </p:nvSpPr>
        <p:spPr>
          <a:xfrm>
            <a:off x="1094263" y="778325"/>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0" name="Google Shape;290;p27"/>
          <p:cNvSpPr txBox="1"/>
          <p:nvPr>
            <p:ph type="subTitle" idx="1"/>
          </p:nvPr>
        </p:nvSpPr>
        <p:spPr>
          <a:xfrm>
            <a:off x="1094225" y="1651512"/>
            <a:ext cx="4448100" cy="122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91" name="Google Shape;291;p27"/>
          <p:cNvSpPr txBox="1"/>
          <p:nvPr/>
        </p:nvSpPr>
        <p:spPr>
          <a:xfrm>
            <a:off x="1094225" y="3383825"/>
            <a:ext cx="57972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GB" sz="1200">
                <a:solidFill>
                  <a:schemeClr val="dk1"/>
                </a:solidFill>
                <a:latin typeface="Hanken Grotesk"/>
                <a:ea typeface="Hanken Grotesk"/>
                <a:cs typeface="Hanken Grotesk"/>
                <a:sym typeface="Hanken Grotesk"/>
              </a:rPr>
              <a:t>CREDITS: This presentation template was created by </a:t>
            </a:r>
            <a:r>
              <a:rPr lang="en-GB" sz="1200" b="1" u="sng">
                <a:solidFill>
                  <a:schemeClr val="dk1"/>
                </a:solidFill>
                <a:latin typeface="Hanken Grotesk"/>
                <a:ea typeface="Hanken Grotesk"/>
                <a:cs typeface="Hanken Grotesk"/>
                <a:sym typeface="Hanken Grotesk"/>
                <a:hlinkClick r:id="rId2"/>
              </a:rPr>
              <a:t>Slidesgo</a:t>
            </a:r>
            <a:r>
              <a:rPr lang="en-GB" sz="1200" b="1">
                <a:solidFill>
                  <a:schemeClr val="dk1"/>
                </a:solidFill>
                <a:latin typeface="Hanken Grotesk"/>
                <a:ea typeface="Hanken Grotesk"/>
                <a:cs typeface="Hanken Grotesk"/>
                <a:sym typeface="Hanken Grotesk"/>
              </a:rPr>
              <a:t>,</a:t>
            </a:r>
            <a:r>
              <a:rPr lang="en-GB" sz="1200">
                <a:solidFill>
                  <a:schemeClr val="dk1"/>
                </a:solidFill>
                <a:latin typeface="Hanken Grotesk"/>
                <a:ea typeface="Hanken Grotesk"/>
                <a:cs typeface="Hanken Grotesk"/>
                <a:sym typeface="Hanken Grotesk"/>
              </a:rPr>
              <a:t> and includes icons by</a:t>
            </a:r>
            <a:r>
              <a:rPr lang="en-GB" sz="1200" b="1">
                <a:solidFill>
                  <a:schemeClr val="dk1"/>
                </a:solidFill>
                <a:latin typeface="Hanken Grotesk"/>
                <a:ea typeface="Hanken Grotesk"/>
                <a:cs typeface="Hanken Grotesk"/>
                <a:sym typeface="Hanken Grotesk"/>
              </a:rPr>
              <a:t> </a:t>
            </a:r>
            <a:r>
              <a:rPr lang="en-GB" sz="1200" b="1" u="sng">
                <a:solidFill>
                  <a:schemeClr val="dk1"/>
                </a:solidFill>
                <a:latin typeface="Hanken Grotesk"/>
                <a:ea typeface="Hanken Grotesk"/>
                <a:cs typeface="Hanken Grotesk"/>
                <a:sym typeface="Hanken Grotesk"/>
                <a:hlinkClick r:id="rId3"/>
              </a:rPr>
              <a:t>Flaticon</a:t>
            </a:r>
            <a:r>
              <a:rPr lang="en-GB" sz="1200" b="1">
                <a:solidFill>
                  <a:schemeClr val="dk1"/>
                </a:solidFill>
                <a:latin typeface="Hanken Grotesk"/>
                <a:ea typeface="Hanken Grotesk"/>
                <a:cs typeface="Hanken Grotesk"/>
                <a:sym typeface="Hanken Grotesk"/>
              </a:rPr>
              <a:t>,</a:t>
            </a:r>
            <a:r>
              <a:rPr lang="en-GB" sz="1200">
                <a:solidFill>
                  <a:schemeClr val="dk1"/>
                </a:solidFill>
                <a:latin typeface="Hanken Grotesk"/>
                <a:ea typeface="Hanken Grotesk"/>
                <a:cs typeface="Hanken Grotesk"/>
                <a:sym typeface="Hanken Grotesk"/>
              </a:rPr>
              <a:t> and infographics &amp; images by </a:t>
            </a:r>
            <a:r>
              <a:rPr lang="en-GB" sz="1200" b="1" u="sng">
                <a:solidFill>
                  <a:schemeClr val="dk1"/>
                </a:solidFill>
                <a:latin typeface="Hanken Grotesk"/>
                <a:ea typeface="Hanken Grotesk"/>
                <a:cs typeface="Hanken Grotesk"/>
                <a:sym typeface="Hanken Grotesk"/>
                <a:hlinkClick r:id="rId4"/>
              </a:rPr>
              <a:t>Freepik</a:t>
            </a:r>
            <a:r>
              <a:rPr lang="en-GB" sz="1200" b="1" u="sng">
                <a:solidFill>
                  <a:schemeClr val="dk1"/>
                </a:solidFill>
                <a:latin typeface="Hanken Grotesk"/>
                <a:ea typeface="Hanken Grotesk"/>
                <a:cs typeface="Hanken Grotesk"/>
                <a:sym typeface="Hanken Grotesk"/>
              </a:rPr>
              <a:t> </a:t>
            </a:r>
            <a:endParaRPr sz="1200" b="1" u="sng">
              <a:solidFill>
                <a:schemeClr val="dk1"/>
              </a:solidFill>
              <a:latin typeface="Hanken Grotesk"/>
              <a:ea typeface="Hanken Grotesk"/>
              <a:cs typeface="Hanken Grotesk"/>
              <a:sym typeface="Hanken Grotesk"/>
            </a:endParaRPr>
          </a:p>
        </p:txBody>
      </p:sp>
      <p:sp>
        <p:nvSpPr>
          <p:cNvPr id="292" name="Google Shape;292;p27"/>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293" name="Shape 293"/>
        <p:cNvGrpSpPr/>
        <p:nvPr/>
      </p:nvGrpSpPr>
      <p:grpSpPr>
        <a:xfrm>
          <a:off x="0" y="0"/>
          <a:ext cx="0" cy="0"/>
          <a:chOff x="0" y="0"/>
          <a:chExt cx="0" cy="0"/>
        </a:xfrm>
      </p:grpSpPr>
      <p:sp>
        <p:nvSpPr>
          <p:cNvPr id="294" name="Google Shape;294;p28"/>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5" name="Google Shape;295;p28"/>
          <p:cNvGrpSpPr/>
          <p:nvPr/>
        </p:nvGrpSpPr>
        <p:grpSpPr>
          <a:xfrm>
            <a:off x="232200" y="-49400"/>
            <a:ext cx="8679000" cy="5250800"/>
            <a:chOff x="232200" y="-49400"/>
            <a:chExt cx="8679000" cy="5250800"/>
          </a:xfrm>
        </p:grpSpPr>
        <p:sp>
          <p:nvSpPr>
            <p:cNvPr id="296" name="Google Shape;296;p28"/>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97;p28"/>
            <p:cNvGrpSpPr/>
            <p:nvPr/>
          </p:nvGrpSpPr>
          <p:grpSpPr>
            <a:xfrm>
              <a:off x="232200" y="-49400"/>
              <a:ext cx="8679000" cy="5250800"/>
              <a:chOff x="232200" y="-49400"/>
              <a:chExt cx="8679000" cy="5250800"/>
            </a:xfrm>
          </p:grpSpPr>
          <p:cxnSp>
            <p:nvCxnSpPr>
              <p:cNvPr id="298" name="Google Shape;298;p28"/>
              <p:cNvCxnSpPr/>
              <p:nvPr/>
            </p:nvCxnSpPr>
            <p:spPr>
              <a:xfrm rot="10800000">
                <a:off x="232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299" name="Google Shape;299;p28"/>
              <p:cNvCxnSpPr/>
              <p:nvPr/>
            </p:nvCxnSpPr>
            <p:spPr>
              <a:xfrm rot="10800000">
                <a:off x="8911200" y="4917300"/>
                <a:ext cx="0" cy="284100"/>
              </a:xfrm>
              <a:prstGeom prst="straightConnector1">
                <a:avLst/>
              </a:prstGeom>
              <a:noFill/>
              <a:ln w="19050" cap="flat" cmpd="sng">
                <a:solidFill>
                  <a:schemeClr val="dk1"/>
                </a:solidFill>
                <a:prstDash val="solid"/>
                <a:round/>
                <a:headEnd type="none" w="med" len="med"/>
                <a:tailEnd type="none" w="med" len="med"/>
              </a:ln>
            </p:spPr>
          </p:cxnSp>
        </p:grpSp>
      </p:grpSp>
      <p:sp>
        <p:nvSpPr>
          <p:cNvPr id="300" name="Google Shape;300;p28"/>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301" name="Shape 301"/>
        <p:cNvGrpSpPr/>
        <p:nvPr/>
      </p:nvGrpSpPr>
      <p:grpSpPr>
        <a:xfrm>
          <a:off x="0" y="0"/>
          <a:ext cx="0" cy="0"/>
          <a:chOff x="0" y="0"/>
          <a:chExt cx="0" cy="0"/>
        </a:xfrm>
      </p:grpSpPr>
      <p:sp>
        <p:nvSpPr>
          <p:cNvPr id="302" name="Google Shape;302;p29"/>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3" name="Google Shape;303;p29"/>
          <p:cNvGrpSpPr/>
          <p:nvPr/>
        </p:nvGrpSpPr>
        <p:grpSpPr>
          <a:xfrm>
            <a:off x="232200" y="232800"/>
            <a:ext cx="9045000" cy="4975500"/>
            <a:chOff x="232200" y="232800"/>
            <a:chExt cx="9045000" cy="4975500"/>
          </a:xfrm>
        </p:grpSpPr>
        <p:sp>
          <p:nvSpPr>
            <p:cNvPr id="304" name="Google Shape;304;p29"/>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305" name="Google Shape;305;p29"/>
            <p:cNvCxnSpPr/>
            <p:nvPr/>
          </p:nvCxnSpPr>
          <p:spPr>
            <a:xfrm>
              <a:off x="8911200" y="232800"/>
              <a:ext cx="366000" cy="0"/>
            </a:xfrm>
            <a:prstGeom prst="straightConnector1">
              <a:avLst/>
            </a:prstGeom>
            <a:noFill/>
            <a:ln w="19050" cap="flat" cmpd="sng">
              <a:solidFill>
                <a:schemeClr val="dk1"/>
              </a:solidFill>
              <a:prstDash val="solid"/>
              <a:round/>
              <a:headEnd type="none" w="med" len="med"/>
              <a:tailEnd type="none" w="med" len="med"/>
            </a:ln>
          </p:spPr>
        </p:cxnSp>
        <p:cxnSp>
          <p:nvCxnSpPr>
            <p:cNvPr id="306" name="Google Shape;306;p29"/>
            <p:cNvCxnSpPr/>
            <p:nvPr/>
          </p:nvCxnSpPr>
          <p:spPr>
            <a:xfrm>
              <a:off x="232200" y="4917300"/>
              <a:ext cx="1200" cy="291000"/>
            </a:xfrm>
            <a:prstGeom prst="straightConnector1">
              <a:avLst/>
            </a:prstGeom>
            <a:noFill/>
            <a:ln w="19050" cap="flat" cmpd="sng">
              <a:solidFill>
                <a:schemeClr val="dk1"/>
              </a:solidFill>
              <a:prstDash val="solid"/>
              <a:round/>
              <a:headEnd type="none" w="med" len="med"/>
              <a:tailEnd type="none" w="med" len="med"/>
            </a:ln>
          </p:spPr>
        </p:cxnSp>
      </p:grpSp>
      <p:sp>
        <p:nvSpPr>
          <p:cNvPr id="307" name="Google Shape;307;p29"/>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28" name="Shape 28"/>
        <p:cNvGrpSpPr/>
        <p:nvPr/>
      </p:nvGrpSpPr>
      <p:grpSpPr>
        <a:xfrm>
          <a:off x="0" y="0"/>
          <a:ext cx="0" cy="0"/>
          <a:chOff x="0" y="0"/>
          <a:chExt cx="0" cy="0"/>
        </a:xfrm>
      </p:grpSpPr>
      <p:sp>
        <p:nvSpPr>
          <p:cNvPr id="29" name="Google Shape;29;p4"/>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 name="Google Shape;30;p4"/>
          <p:cNvGrpSpPr/>
          <p:nvPr/>
        </p:nvGrpSpPr>
        <p:grpSpPr>
          <a:xfrm>
            <a:off x="-19050" y="232800"/>
            <a:ext cx="8930250" cy="5027400"/>
            <a:chOff x="-19050" y="232800"/>
            <a:chExt cx="8930250" cy="5027400"/>
          </a:xfrm>
        </p:grpSpPr>
        <p:sp>
          <p:nvSpPr>
            <p:cNvPr id="31" name="Google Shape;31;p4"/>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32" name="Google Shape;32;p4"/>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33" name="Google Shape;33;p4"/>
            <p:cNvCxnSpPr/>
            <p:nvPr/>
          </p:nvCxnSpPr>
          <p:spPr>
            <a:xfrm>
              <a:off x="8911200" y="4917300"/>
              <a:ext cx="0" cy="342900"/>
            </a:xfrm>
            <a:prstGeom prst="straightConnector1">
              <a:avLst/>
            </a:prstGeom>
            <a:noFill/>
            <a:ln w="19050" cap="flat" cmpd="sng">
              <a:solidFill>
                <a:schemeClr val="dk1"/>
              </a:solidFill>
              <a:prstDash val="solid"/>
              <a:round/>
              <a:headEnd type="none" w="med" len="med"/>
              <a:tailEnd type="none" w="med" len="med"/>
            </a:ln>
          </p:spPr>
        </p:cxnSp>
      </p:grpSp>
      <p:sp>
        <p:nvSpPr>
          <p:cNvPr id="34" name="Google Shape;34;p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 name="Google Shape;35;p4"/>
          <p:cNvSpPr txBox="1"/>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Char char="●"/>
              <a:defRPr>
                <a:latin typeface="Hanken Grotesk"/>
                <a:ea typeface="Hanken Grotesk"/>
                <a:cs typeface="Hanken Grotesk"/>
                <a:sym typeface="Hanken Grotesk"/>
              </a:defRPr>
            </a:lvl1pPr>
            <a:lvl2pPr marL="914400" lvl="1" indent="-304800" rtl="0">
              <a:spcBef>
                <a:spcPts val="0"/>
              </a:spcBef>
              <a:spcAft>
                <a:spcPts val="0"/>
              </a:spcAft>
              <a:buSzPts val="1200"/>
              <a:buChar char="○"/>
              <a:defRPr>
                <a:latin typeface="Hanken Grotesk"/>
                <a:ea typeface="Hanken Grotesk"/>
                <a:cs typeface="Hanken Grotesk"/>
                <a:sym typeface="Hanken Grotesk"/>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p:txBody>
      </p:sp>
      <p:sp>
        <p:nvSpPr>
          <p:cNvPr id="36" name="Google Shape;36;p4"/>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37" name="Shape 37"/>
        <p:cNvGrpSpPr/>
        <p:nvPr/>
      </p:nvGrpSpPr>
      <p:grpSpPr>
        <a:xfrm>
          <a:off x="0" y="0"/>
          <a:ext cx="0" cy="0"/>
          <a:chOff x="0" y="0"/>
          <a:chExt cx="0" cy="0"/>
        </a:xfrm>
      </p:grpSpPr>
      <p:sp>
        <p:nvSpPr>
          <p:cNvPr id="38" name="Google Shape;38;p5"/>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 name="Google Shape;39;p5"/>
          <p:cNvGrpSpPr/>
          <p:nvPr/>
        </p:nvGrpSpPr>
        <p:grpSpPr>
          <a:xfrm>
            <a:off x="-77100" y="232800"/>
            <a:ext cx="8988300" cy="4964300"/>
            <a:chOff x="-77100" y="232800"/>
            <a:chExt cx="8988300" cy="4964300"/>
          </a:xfrm>
        </p:grpSpPr>
        <p:sp>
          <p:nvSpPr>
            <p:cNvPr id="40" name="Google Shape;40;p5"/>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41" name="Google Shape;41;p5"/>
            <p:cNvCxnSpPr/>
            <p:nvPr/>
          </p:nvCxnSpPr>
          <p:spPr>
            <a:xfrm rot="10800000">
              <a:off x="-771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42" name="Google Shape;42;p5"/>
            <p:cNvCxnSpPr/>
            <p:nvPr/>
          </p:nvCxnSpPr>
          <p:spPr>
            <a:xfrm rot="10800000">
              <a:off x="8911200" y="4890500"/>
              <a:ext cx="0" cy="306600"/>
            </a:xfrm>
            <a:prstGeom prst="straightConnector1">
              <a:avLst/>
            </a:prstGeom>
            <a:noFill/>
            <a:ln w="19050" cap="flat" cmpd="sng">
              <a:solidFill>
                <a:schemeClr val="dk1"/>
              </a:solidFill>
              <a:prstDash val="solid"/>
              <a:round/>
              <a:headEnd type="none" w="med" len="med"/>
              <a:tailEnd type="none" w="med" len="med"/>
            </a:ln>
          </p:spPr>
        </p:cxnSp>
      </p:grpSp>
      <p:sp>
        <p:nvSpPr>
          <p:cNvPr id="43" name="Google Shape;43;p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 name="Google Shape;44;p5"/>
          <p:cNvSpPr txBox="1"/>
          <p:nvPr>
            <p:ph type="subTitle" idx="1"/>
          </p:nvPr>
        </p:nvSpPr>
        <p:spPr>
          <a:xfrm>
            <a:off x="4651268" y="1736553"/>
            <a:ext cx="3772800" cy="273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Char char="●"/>
              <a:defRPr sz="1400">
                <a:latin typeface="Hanken Grotesk"/>
                <a:ea typeface="Hanken Grotesk"/>
                <a:cs typeface="Hanken Grotesk"/>
                <a:sym typeface="Hanken Grotesk"/>
              </a:defRPr>
            </a:lvl1pPr>
            <a:lvl2pPr lvl="1" algn="ctr" rtl="0">
              <a:lnSpc>
                <a:spcPct val="115000"/>
              </a:lnSpc>
              <a:spcBef>
                <a:spcPts val="0"/>
              </a:spcBef>
              <a:spcAft>
                <a:spcPts val="0"/>
              </a:spcAft>
              <a:buSzPts val="2800"/>
              <a:buChar char="○"/>
              <a:defRPr sz="2800"/>
            </a:lvl2pPr>
            <a:lvl3pPr lvl="2" algn="ctr" rtl="0">
              <a:lnSpc>
                <a:spcPct val="115000"/>
              </a:lnSpc>
              <a:spcBef>
                <a:spcPts val="0"/>
              </a:spcBef>
              <a:spcAft>
                <a:spcPts val="0"/>
              </a:spcAft>
              <a:buSzPts val="2800"/>
              <a:buChar char="■"/>
              <a:defRPr sz="2800"/>
            </a:lvl3pPr>
            <a:lvl4pPr lvl="3" algn="ctr" rtl="0">
              <a:lnSpc>
                <a:spcPct val="115000"/>
              </a:lnSpc>
              <a:spcBef>
                <a:spcPts val="0"/>
              </a:spcBef>
              <a:spcAft>
                <a:spcPts val="0"/>
              </a:spcAft>
              <a:buSzPts val="2800"/>
              <a:buChar char="●"/>
              <a:defRPr sz="2800"/>
            </a:lvl4pPr>
            <a:lvl5pPr lvl="4" algn="ctr" rtl="0">
              <a:lnSpc>
                <a:spcPct val="115000"/>
              </a:lnSpc>
              <a:spcBef>
                <a:spcPts val="0"/>
              </a:spcBef>
              <a:spcAft>
                <a:spcPts val="0"/>
              </a:spcAft>
              <a:buSzPts val="2800"/>
              <a:buChar char="○"/>
              <a:defRPr sz="2800"/>
            </a:lvl5pPr>
            <a:lvl6pPr lvl="5" algn="ctr" rtl="0">
              <a:lnSpc>
                <a:spcPct val="115000"/>
              </a:lnSpc>
              <a:spcBef>
                <a:spcPts val="0"/>
              </a:spcBef>
              <a:spcAft>
                <a:spcPts val="0"/>
              </a:spcAft>
              <a:buSzPts val="2800"/>
              <a:buChar char="■"/>
              <a:defRPr sz="2800"/>
            </a:lvl6pPr>
            <a:lvl7pPr lvl="6" algn="ctr" rtl="0">
              <a:lnSpc>
                <a:spcPct val="115000"/>
              </a:lnSpc>
              <a:spcBef>
                <a:spcPts val="0"/>
              </a:spcBef>
              <a:spcAft>
                <a:spcPts val="0"/>
              </a:spcAft>
              <a:buSzPts val="2800"/>
              <a:buChar char="●"/>
              <a:defRPr sz="2800"/>
            </a:lvl7pPr>
            <a:lvl8pPr lvl="7" algn="ctr" rtl="0">
              <a:lnSpc>
                <a:spcPct val="115000"/>
              </a:lnSpc>
              <a:spcBef>
                <a:spcPts val="0"/>
              </a:spcBef>
              <a:spcAft>
                <a:spcPts val="0"/>
              </a:spcAft>
              <a:buSzPts val="2800"/>
              <a:buChar char="○"/>
              <a:defRPr sz="2800"/>
            </a:lvl8pPr>
            <a:lvl9pPr lvl="8" algn="ctr" rtl="0">
              <a:lnSpc>
                <a:spcPct val="115000"/>
              </a:lnSpc>
              <a:spcBef>
                <a:spcPts val="0"/>
              </a:spcBef>
              <a:spcAft>
                <a:spcPts val="0"/>
              </a:spcAft>
              <a:buSzPts val="2800"/>
              <a:buChar char="■"/>
              <a:defRPr sz="2800"/>
            </a:lvl9pPr>
          </a:lstStyle>
          <a:p/>
        </p:txBody>
      </p:sp>
      <p:sp>
        <p:nvSpPr>
          <p:cNvPr id="45" name="Google Shape;45;p5"/>
          <p:cNvSpPr txBox="1"/>
          <p:nvPr>
            <p:ph type="subTitle" idx="2"/>
          </p:nvPr>
        </p:nvSpPr>
        <p:spPr>
          <a:xfrm>
            <a:off x="720000" y="1736553"/>
            <a:ext cx="3772800" cy="273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Char char="●"/>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p:txBody>
      </p:sp>
      <p:sp>
        <p:nvSpPr>
          <p:cNvPr id="46" name="Google Shape;46;p5"/>
          <p:cNvSpPr txBox="1"/>
          <p:nvPr>
            <p:ph type="subTitle" idx="3"/>
          </p:nvPr>
        </p:nvSpPr>
        <p:spPr>
          <a:xfrm>
            <a:off x="720000" y="1451250"/>
            <a:ext cx="3772800" cy="3615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a:lnSpc>
                <a:spcPct val="115000"/>
              </a:lnSpc>
              <a:spcBef>
                <a:spcPts val="0"/>
              </a:spcBef>
              <a:spcAft>
                <a:spcPts val="0"/>
              </a:spcAft>
              <a:buSzPts val="1400"/>
              <a:buFont typeface="Figtree Black"/>
              <a:buNone/>
              <a:defRPr>
                <a:latin typeface="Figtree Black"/>
                <a:ea typeface="Figtree Black"/>
                <a:cs typeface="Figtree Black"/>
                <a:sym typeface="Figtree Black"/>
              </a:defRPr>
            </a:lvl2pPr>
            <a:lvl3pPr lvl="2">
              <a:lnSpc>
                <a:spcPct val="115000"/>
              </a:lnSpc>
              <a:spcBef>
                <a:spcPts val="0"/>
              </a:spcBef>
              <a:spcAft>
                <a:spcPts val="0"/>
              </a:spcAft>
              <a:buSzPts val="1400"/>
              <a:buFont typeface="Figtree Black"/>
              <a:buNone/>
              <a:defRPr>
                <a:latin typeface="Figtree Black"/>
                <a:ea typeface="Figtree Black"/>
                <a:cs typeface="Figtree Black"/>
                <a:sym typeface="Figtree Black"/>
              </a:defRPr>
            </a:lvl3pPr>
            <a:lvl4pPr lvl="3">
              <a:lnSpc>
                <a:spcPct val="115000"/>
              </a:lnSpc>
              <a:spcBef>
                <a:spcPts val="0"/>
              </a:spcBef>
              <a:spcAft>
                <a:spcPts val="0"/>
              </a:spcAft>
              <a:buSzPts val="1400"/>
              <a:buFont typeface="Figtree Black"/>
              <a:buNone/>
              <a:defRPr>
                <a:latin typeface="Figtree Black"/>
                <a:ea typeface="Figtree Black"/>
                <a:cs typeface="Figtree Black"/>
                <a:sym typeface="Figtree Black"/>
              </a:defRPr>
            </a:lvl4pPr>
            <a:lvl5pPr lvl="4">
              <a:lnSpc>
                <a:spcPct val="115000"/>
              </a:lnSpc>
              <a:spcBef>
                <a:spcPts val="0"/>
              </a:spcBef>
              <a:spcAft>
                <a:spcPts val="0"/>
              </a:spcAft>
              <a:buSzPts val="1400"/>
              <a:buFont typeface="Figtree Black"/>
              <a:buNone/>
              <a:defRPr>
                <a:latin typeface="Figtree Black"/>
                <a:ea typeface="Figtree Black"/>
                <a:cs typeface="Figtree Black"/>
                <a:sym typeface="Figtree Black"/>
              </a:defRPr>
            </a:lvl5pPr>
            <a:lvl6pPr lvl="5">
              <a:lnSpc>
                <a:spcPct val="115000"/>
              </a:lnSpc>
              <a:spcBef>
                <a:spcPts val="0"/>
              </a:spcBef>
              <a:spcAft>
                <a:spcPts val="0"/>
              </a:spcAft>
              <a:buSzPts val="1400"/>
              <a:buFont typeface="Figtree Black"/>
              <a:buNone/>
              <a:defRPr>
                <a:latin typeface="Figtree Black"/>
                <a:ea typeface="Figtree Black"/>
                <a:cs typeface="Figtree Black"/>
                <a:sym typeface="Figtree Black"/>
              </a:defRPr>
            </a:lvl6pPr>
            <a:lvl7pPr lvl="6">
              <a:lnSpc>
                <a:spcPct val="115000"/>
              </a:lnSpc>
              <a:spcBef>
                <a:spcPts val="0"/>
              </a:spcBef>
              <a:spcAft>
                <a:spcPts val="0"/>
              </a:spcAft>
              <a:buSzPts val="1400"/>
              <a:buFont typeface="Figtree Black"/>
              <a:buNone/>
              <a:defRPr>
                <a:latin typeface="Figtree Black"/>
                <a:ea typeface="Figtree Black"/>
                <a:cs typeface="Figtree Black"/>
                <a:sym typeface="Figtree Black"/>
              </a:defRPr>
            </a:lvl7pPr>
            <a:lvl8pPr lvl="7">
              <a:lnSpc>
                <a:spcPct val="115000"/>
              </a:lnSpc>
              <a:spcBef>
                <a:spcPts val="0"/>
              </a:spcBef>
              <a:spcAft>
                <a:spcPts val="0"/>
              </a:spcAft>
              <a:buSzPts val="1400"/>
              <a:buFont typeface="Figtree Black"/>
              <a:buNone/>
              <a:defRPr>
                <a:latin typeface="Figtree Black"/>
                <a:ea typeface="Figtree Black"/>
                <a:cs typeface="Figtree Black"/>
                <a:sym typeface="Figtree Black"/>
              </a:defRPr>
            </a:lvl8pPr>
            <a:lvl9pPr lvl="8">
              <a:lnSpc>
                <a:spcPct val="115000"/>
              </a:lnSpc>
              <a:spcBef>
                <a:spcPts val="0"/>
              </a:spcBef>
              <a:spcAft>
                <a:spcPts val="0"/>
              </a:spcAft>
              <a:buSzPts val="1400"/>
              <a:buFont typeface="Figtree Black"/>
              <a:buNone/>
              <a:defRPr>
                <a:latin typeface="Figtree Black"/>
                <a:ea typeface="Figtree Black"/>
                <a:cs typeface="Figtree Black"/>
                <a:sym typeface="Figtree Black"/>
              </a:defRPr>
            </a:lvl9pPr>
          </a:lstStyle>
          <a:p/>
        </p:txBody>
      </p:sp>
      <p:sp>
        <p:nvSpPr>
          <p:cNvPr id="47" name="Google Shape;47;p5"/>
          <p:cNvSpPr txBox="1"/>
          <p:nvPr>
            <p:ph type="subTitle" idx="4"/>
          </p:nvPr>
        </p:nvSpPr>
        <p:spPr>
          <a:xfrm>
            <a:off x="4651268" y="1451250"/>
            <a:ext cx="3772800" cy="361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1400"/>
              <a:buFont typeface="Figtree Black"/>
              <a:buNone/>
              <a:defRPr>
                <a:latin typeface="Figtree Black"/>
                <a:ea typeface="Figtree Black"/>
                <a:cs typeface="Figtree Black"/>
                <a:sym typeface="Figtree Black"/>
              </a:defRPr>
            </a:lvl2pPr>
            <a:lvl3pPr lvl="2" rtl="0">
              <a:lnSpc>
                <a:spcPct val="115000"/>
              </a:lnSpc>
              <a:spcBef>
                <a:spcPts val="0"/>
              </a:spcBef>
              <a:spcAft>
                <a:spcPts val="0"/>
              </a:spcAft>
              <a:buSzPts val="1400"/>
              <a:buFont typeface="Figtree Black"/>
              <a:buNone/>
              <a:defRPr>
                <a:latin typeface="Figtree Black"/>
                <a:ea typeface="Figtree Black"/>
                <a:cs typeface="Figtree Black"/>
                <a:sym typeface="Figtree Black"/>
              </a:defRPr>
            </a:lvl3pPr>
            <a:lvl4pPr lvl="3" rtl="0">
              <a:lnSpc>
                <a:spcPct val="115000"/>
              </a:lnSpc>
              <a:spcBef>
                <a:spcPts val="0"/>
              </a:spcBef>
              <a:spcAft>
                <a:spcPts val="0"/>
              </a:spcAft>
              <a:buSzPts val="1400"/>
              <a:buFont typeface="Figtree Black"/>
              <a:buNone/>
              <a:defRPr>
                <a:latin typeface="Figtree Black"/>
                <a:ea typeface="Figtree Black"/>
                <a:cs typeface="Figtree Black"/>
                <a:sym typeface="Figtree Black"/>
              </a:defRPr>
            </a:lvl4pPr>
            <a:lvl5pPr lvl="4" rtl="0">
              <a:lnSpc>
                <a:spcPct val="115000"/>
              </a:lnSpc>
              <a:spcBef>
                <a:spcPts val="0"/>
              </a:spcBef>
              <a:spcAft>
                <a:spcPts val="0"/>
              </a:spcAft>
              <a:buSzPts val="1400"/>
              <a:buFont typeface="Figtree Black"/>
              <a:buNone/>
              <a:defRPr>
                <a:latin typeface="Figtree Black"/>
                <a:ea typeface="Figtree Black"/>
                <a:cs typeface="Figtree Black"/>
                <a:sym typeface="Figtree Black"/>
              </a:defRPr>
            </a:lvl5pPr>
            <a:lvl6pPr lvl="5" rtl="0">
              <a:lnSpc>
                <a:spcPct val="115000"/>
              </a:lnSpc>
              <a:spcBef>
                <a:spcPts val="0"/>
              </a:spcBef>
              <a:spcAft>
                <a:spcPts val="0"/>
              </a:spcAft>
              <a:buSzPts val="1400"/>
              <a:buFont typeface="Figtree Black"/>
              <a:buNone/>
              <a:defRPr>
                <a:latin typeface="Figtree Black"/>
                <a:ea typeface="Figtree Black"/>
                <a:cs typeface="Figtree Black"/>
                <a:sym typeface="Figtree Black"/>
              </a:defRPr>
            </a:lvl6pPr>
            <a:lvl7pPr lvl="6" rtl="0">
              <a:lnSpc>
                <a:spcPct val="115000"/>
              </a:lnSpc>
              <a:spcBef>
                <a:spcPts val="0"/>
              </a:spcBef>
              <a:spcAft>
                <a:spcPts val="0"/>
              </a:spcAft>
              <a:buSzPts val="1400"/>
              <a:buFont typeface="Figtree Black"/>
              <a:buNone/>
              <a:defRPr>
                <a:latin typeface="Figtree Black"/>
                <a:ea typeface="Figtree Black"/>
                <a:cs typeface="Figtree Black"/>
                <a:sym typeface="Figtree Black"/>
              </a:defRPr>
            </a:lvl7pPr>
            <a:lvl8pPr lvl="7" rtl="0">
              <a:lnSpc>
                <a:spcPct val="115000"/>
              </a:lnSpc>
              <a:spcBef>
                <a:spcPts val="0"/>
              </a:spcBef>
              <a:spcAft>
                <a:spcPts val="0"/>
              </a:spcAft>
              <a:buSzPts val="1400"/>
              <a:buFont typeface="Figtree Black"/>
              <a:buNone/>
              <a:defRPr>
                <a:latin typeface="Figtree Black"/>
                <a:ea typeface="Figtree Black"/>
                <a:cs typeface="Figtree Black"/>
                <a:sym typeface="Figtree Black"/>
              </a:defRPr>
            </a:lvl8pPr>
            <a:lvl9pPr lvl="8" rtl="0">
              <a:lnSpc>
                <a:spcPct val="115000"/>
              </a:lnSpc>
              <a:spcBef>
                <a:spcPts val="0"/>
              </a:spcBef>
              <a:spcAft>
                <a:spcPts val="0"/>
              </a:spcAft>
              <a:buSzPts val="1400"/>
              <a:buFont typeface="Figtree Black"/>
              <a:buNone/>
              <a:defRPr>
                <a:latin typeface="Figtree Black"/>
                <a:ea typeface="Figtree Black"/>
                <a:cs typeface="Figtree Black"/>
                <a:sym typeface="Figtree Black"/>
              </a:defRPr>
            </a:lvl9pPr>
          </a:lstStyle>
          <a:p/>
        </p:txBody>
      </p:sp>
      <p:sp>
        <p:nvSpPr>
          <p:cNvPr id="48" name="Google Shape;48;p5"/>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6"/>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 name="Google Shape;51;p6"/>
          <p:cNvGrpSpPr/>
          <p:nvPr/>
        </p:nvGrpSpPr>
        <p:grpSpPr>
          <a:xfrm>
            <a:off x="232200" y="-49400"/>
            <a:ext cx="8679000" cy="5250800"/>
            <a:chOff x="232200" y="-49400"/>
            <a:chExt cx="8679000" cy="5250800"/>
          </a:xfrm>
        </p:grpSpPr>
        <p:grpSp>
          <p:nvGrpSpPr>
            <p:cNvPr id="52" name="Google Shape;52;p6"/>
            <p:cNvGrpSpPr/>
            <p:nvPr/>
          </p:nvGrpSpPr>
          <p:grpSpPr>
            <a:xfrm>
              <a:off x="232200" y="-49400"/>
              <a:ext cx="8679000" cy="5250800"/>
              <a:chOff x="232200" y="-49400"/>
              <a:chExt cx="8679000" cy="5250800"/>
            </a:xfrm>
          </p:grpSpPr>
          <p:sp>
            <p:nvSpPr>
              <p:cNvPr id="53" name="Google Shape;53;p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54" name="Google Shape;54;p6"/>
              <p:cNvCxnSpPr/>
              <p:nvPr/>
            </p:nvCxnSpPr>
            <p:spPr>
              <a:xfrm rot="10800000">
                <a:off x="8911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55" name="Google Shape;55;p6"/>
              <p:cNvCxnSpPr/>
              <p:nvPr/>
            </p:nvCxnSpPr>
            <p:spPr>
              <a:xfrm rot="10800000">
                <a:off x="232200" y="4917300"/>
                <a:ext cx="0" cy="284100"/>
              </a:xfrm>
              <a:prstGeom prst="straightConnector1">
                <a:avLst/>
              </a:prstGeom>
              <a:noFill/>
              <a:ln w="19050" cap="flat" cmpd="sng">
                <a:solidFill>
                  <a:schemeClr val="dk1"/>
                </a:solidFill>
                <a:prstDash val="solid"/>
                <a:round/>
                <a:headEnd type="none" w="med" len="med"/>
                <a:tailEnd type="none" w="med" len="med"/>
              </a:ln>
            </p:spPr>
          </p:cxnSp>
        </p:grpSp>
        <p:sp>
          <p:nvSpPr>
            <p:cNvPr id="56" name="Google Shape;56;p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 name="Google Shape;57;p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 name="Google Shape;58;p6"/>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59" name="Shape 59"/>
        <p:cNvGrpSpPr/>
        <p:nvPr/>
      </p:nvGrpSpPr>
      <p:grpSpPr>
        <a:xfrm>
          <a:off x="0" y="0"/>
          <a:ext cx="0" cy="0"/>
          <a:chOff x="0" y="0"/>
          <a:chExt cx="0" cy="0"/>
        </a:xfrm>
      </p:grpSpPr>
      <p:sp>
        <p:nvSpPr>
          <p:cNvPr id="60" name="Google Shape;60;p7"/>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 name="Google Shape;61;p7"/>
          <p:cNvGrpSpPr/>
          <p:nvPr/>
        </p:nvGrpSpPr>
        <p:grpSpPr>
          <a:xfrm>
            <a:off x="-19050" y="-16000"/>
            <a:ext cx="8930250" cy="4933300"/>
            <a:chOff x="-19050" y="-16000"/>
            <a:chExt cx="8930250" cy="4933300"/>
          </a:xfrm>
        </p:grpSpPr>
        <p:sp>
          <p:nvSpPr>
            <p:cNvPr id="62" name="Google Shape;62;p7"/>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63" name="Google Shape;63;p7"/>
            <p:cNvCxnSpPr/>
            <p:nvPr/>
          </p:nvCxnSpPr>
          <p:spPr>
            <a:xfrm rot="10800000">
              <a:off x="-19050" y="49173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64" name="Google Shape;64;p7"/>
            <p:cNvCxnSpPr/>
            <p:nvPr/>
          </p:nvCxnSpPr>
          <p:spPr>
            <a:xfrm rot="10800000">
              <a:off x="8911200" y="-16000"/>
              <a:ext cx="0" cy="258900"/>
            </a:xfrm>
            <a:prstGeom prst="straightConnector1">
              <a:avLst/>
            </a:prstGeom>
            <a:noFill/>
            <a:ln w="19050" cap="flat" cmpd="sng">
              <a:solidFill>
                <a:schemeClr val="dk1"/>
              </a:solidFill>
              <a:prstDash val="solid"/>
              <a:round/>
              <a:headEnd type="none" w="med" len="med"/>
              <a:tailEnd type="none" w="med" len="med"/>
            </a:ln>
          </p:spPr>
        </p:cxnSp>
      </p:grpSp>
      <p:sp>
        <p:nvSpPr>
          <p:cNvPr id="65" name="Google Shape;65;p7"/>
          <p:cNvSpPr txBox="1"/>
          <p:nvPr>
            <p:ph type="title"/>
          </p:nvPr>
        </p:nvSpPr>
        <p:spPr>
          <a:xfrm>
            <a:off x="720000" y="44805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7"/>
          <p:cNvSpPr txBox="1"/>
          <p:nvPr>
            <p:ph type="subTitle" idx="1"/>
          </p:nvPr>
        </p:nvSpPr>
        <p:spPr>
          <a:xfrm>
            <a:off x="1733625" y="1361025"/>
            <a:ext cx="6580200" cy="2906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atin typeface="Hanken Grotesk"/>
                <a:ea typeface="Hanken Grotesk"/>
                <a:cs typeface="Hanken Grotesk"/>
                <a:sym typeface="Hanken Grotesk"/>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p:txBody>
      </p:sp>
      <p:sp>
        <p:nvSpPr>
          <p:cNvPr id="67" name="Google Shape;67;p7"/>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68" name="Shape 68"/>
        <p:cNvGrpSpPr/>
        <p:nvPr/>
      </p:nvGrpSpPr>
      <p:grpSpPr>
        <a:xfrm>
          <a:off x="0" y="0"/>
          <a:ext cx="0" cy="0"/>
          <a:chOff x="0" y="0"/>
          <a:chExt cx="0" cy="0"/>
        </a:xfrm>
      </p:grpSpPr>
      <p:sp>
        <p:nvSpPr>
          <p:cNvPr id="69" name="Google Shape;69;p8"/>
          <p:cNvSpPr/>
          <p:nvPr/>
        </p:nvSpPr>
        <p:spPr>
          <a:xfrm>
            <a:off x="2007375" y="277690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0" name="Google Shape;70;p8"/>
          <p:cNvGrpSpPr/>
          <p:nvPr/>
        </p:nvGrpSpPr>
        <p:grpSpPr>
          <a:xfrm>
            <a:off x="-25" y="533550"/>
            <a:ext cx="9270975" cy="4075025"/>
            <a:chOff x="-25" y="533550"/>
            <a:chExt cx="9270975" cy="4075025"/>
          </a:xfrm>
        </p:grpSpPr>
        <p:sp>
          <p:nvSpPr>
            <p:cNvPr id="71" name="Google Shape;71;p8"/>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800">
                <a:solidFill>
                  <a:schemeClr val="dk1"/>
                </a:solidFill>
                <a:latin typeface="Figtree Black"/>
                <a:ea typeface="Figtree Black"/>
                <a:cs typeface="Figtree Black"/>
                <a:sym typeface="Figtree Black"/>
              </a:endParaRPr>
            </a:p>
          </p:txBody>
        </p:sp>
        <p:cxnSp>
          <p:nvCxnSpPr>
            <p:cNvPr id="72" name="Google Shape;72;p8"/>
            <p:cNvCxnSpPr/>
            <p:nvPr/>
          </p:nvCxnSpPr>
          <p:spPr>
            <a:xfrm rot="10800000">
              <a:off x="8430950" y="533550"/>
              <a:ext cx="8400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8"/>
            <p:cNvCxnSpPr/>
            <p:nvPr/>
          </p:nvCxnSpPr>
          <p:spPr>
            <a:xfrm rot="10800000">
              <a:off x="-25" y="4608575"/>
              <a:ext cx="740700" cy="0"/>
            </a:xfrm>
            <a:prstGeom prst="straightConnector1">
              <a:avLst/>
            </a:prstGeom>
            <a:noFill/>
            <a:ln w="19050" cap="flat" cmpd="sng">
              <a:solidFill>
                <a:schemeClr val="dk1"/>
              </a:solidFill>
              <a:prstDash val="solid"/>
              <a:round/>
              <a:headEnd type="none" w="med" len="med"/>
              <a:tailEnd type="none" w="med" len="med"/>
            </a:ln>
          </p:spPr>
        </p:cxnSp>
      </p:grpSp>
      <p:sp>
        <p:nvSpPr>
          <p:cNvPr id="74" name="Google Shape;74;p8"/>
          <p:cNvSpPr txBox="1"/>
          <p:nvPr>
            <p:ph type="title"/>
          </p:nvPr>
        </p:nvSpPr>
        <p:spPr>
          <a:xfrm>
            <a:off x="1644450" y="1733400"/>
            <a:ext cx="5855100" cy="7608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5" name="Google Shape;75;p8"/>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76" name="Shape 76"/>
        <p:cNvGrpSpPr/>
        <p:nvPr/>
      </p:nvGrpSpPr>
      <p:grpSpPr>
        <a:xfrm>
          <a:off x="0" y="0"/>
          <a:ext cx="0" cy="0"/>
          <a:chOff x="0" y="0"/>
          <a:chExt cx="0" cy="0"/>
        </a:xfrm>
      </p:grpSpPr>
      <p:sp>
        <p:nvSpPr>
          <p:cNvPr id="77" name="Google Shape;77;p9"/>
          <p:cNvSpPr/>
          <p:nvPr/>
        </p:nvSpPr>
        <p:spPr>
          <a:xfrm>
            <a:off x="-2613450" y="-126025"/>
            <a:ext cx="5402100" cy="540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8" name="Google Shape;78;p9"/>
          <p:cNvGrpSpPr/>
          <p:nvPr/>
        </p:nvGrpSpPr>
        <p:grpSpPr>
          <a:xfrm>
            <a:off x="727425" y="-49275"/>
            <a:ext cx="7703400" cy="5243325"/>
            <a:chOff x="727425" y="-49275"/>
            <a:chExt cx="7703400" cy="5243325"/>
          </a:xfrm>
        </p:grpSpPr>
        <p:sp>
          <p:nvSpPr>
            <p:cNvPr id="79" name="Google Shape;79;p9"/>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80" name="Google Shape;80;p9"/>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81" name="Google Shape;81;p9"/>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82" name="Google Shape;82;p9"/>
          <p:cNvSpPr txBox="1"/>
          <p:nvPr>
            <p:ph type="title"/>
          </p:nvPr>
        </p:nvSpPr>
        <p:spPr>
          <a:xfrm>
            <a:off x="3496850" y="1021763"/>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9"/>
          <p:cNvSpPr txBox="1"/>
          <p:nvPr>
            <p:ph type="subTitle" idx="1"/>
          </p:nvPr>
        </p:nvSpPr>
        <p:spPr>
          <a:xfrm>
            <a:off x="3496850" y="3117038"/>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4" name="Google Shape;84;p9"/>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85" name="Shape 85"/>
        <p:cNvGrpSpPr/>
        <p:nvPr/>
      </p:nvGrpSpPr>
      <p:grpSpPr>
        <a:xfrm>
          <a:off x="0" y="0"/>
          <a:ext cx="0" cy="0"/>
          <a:chOff x="0" y="0"/>
          <a:chExt cx="0" cy="0"/>
        </a:xfrm>
      </p:grpSpPr>
      <p:sp>
        <p:nvSpPr>
          <p:cNvPr id="86" name="Google Shape;86;p10"/>
          <p:cNvSpPr/>
          <p:nvPr>
            <p:ph type="pic" idx="2"/>
          </p:nvPr>
        </p:nvSpPr>
        <p:spPr>
          <a:xfrm>
            <a:off x="0" y="0"/>
            <a:ext cx="9144000" cy="5143500"/>
          </a:xfrm>
          <a:prstGeom prst="rect">
            <a:avLst/>
          </a:prstGeom>
          <a:noFill/>
          <a:ln>
            <a:noFill/>
          </a:ln>
        </p:spPr>
      </p:sp>
      <p:sp>
        <p:nvSpPr>
          <p:cNvPr id="87" name="Google Shape;87;p10"/>
          <p:cNvSpPr txBox="1"/>
          <p:nvPr>
            <p:ph type="title"/>
          </p:nvPr>
        </p:nvSpPr>
        <p:spPr>
          <a:xfrm>
            <a:off x="720000" y="4045175"/>
            <a:ext cx="7710900" cy="56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88" name="Google Shape;88;p10"/>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sym typeface="Figtree Black"/>
              </a:defRPr>
            </a:lvl1pPr>
            <a:lvl2pPr lvl="1"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2pPr>
            <a:lvl3pPr lvl="2"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3pPr>
            <a:lvl4pPr lvl="3"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4pPr>
            <a:lvl5pPr lvl="4"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5pPr>
            <a:lvl6pPr lvl="5"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6pPr>
            <a:lvl7pPr lvl="6"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7pPr>
            <a:lvl8pPr lvl="7"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8pPr>
            <a:lvl9pPr lvl="8"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9pPr>
          </a:lstStyle>
          <a:p/>
        </p:txBody>
      </p:sp>
      <p:sp>
        <p:nvSpPr>
          <p:cNvPr id="7" name="Google Shape;7;p1"/>
          <p:cNvSpPr txBox="1"/>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1pPr>
            <a:lvl2pPr marL="914400" lvl="1"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2pPr>
            <a:lvl3pPr marL="1371600" lvl="2"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3pPr>
            <a:lvl4pPr marL="1828800" lvl="3"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4pPr>
            <a:lvl5pPr marL="2286000" lvl="4"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5pPr>
            <a:lvl6pPr marL="2743200" lvl="5"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6pPr>
            <a:lvl7pPr marL="3200400" lvl="6"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7pPr>
            <a:lvl8pPr marL="3657600" lvl="7"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8pPr>
            <a:lvl9pPr marL="4114800" lvl="8"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9pPr>
          </a:lstStyle>
          <a:p/>
        </p:txBody>
      </p:sp>
      <p:sp>
        <p:nvSpPr>
          <p:cNvPr id="8" name="Google Shape;8;p1"/>
          <p:cNvSpPr txBox="1"/>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Hanken Grotesk"/>
                <a:ea typeface="Hanken Grotesk"/>
                <a:cs typeface="Hanken Grotesk"/>
                <a:sym typeface="Hanken Grotesk"/>
              </a:defRPr>
            </a:lvl1pPr>
            <a:lvl2pPr lvl="1" algn="r">
              <a:buNone/>
              <a:defRPr sz="1300">
                <a:solidFill>
                  <a:schemeClr val="dk1"/>
                </a:solidFill>
                <a:latin typeface="Hanken Grotesk"/>
                <a:ea typeface="Hanken Grotesk"/>
                <a:cs typeface="Hanken Grotesk"/>
                <a:sym typeface="Hanken Grotesk"/>
              </a:defRPr>
            </a:lvl2pPr>
            <a:lvl3pPr lvl="2" algn="r">
              <a:buNone/>
              <a:defRPr sz="1300">
                <a:solidFill>
                  <a:schemeClr val="dk1"/>
                </a:solidFill>
                <a:latin typeface="Hanken Grotesk"/>
                <a:ea typeface="Hanken Grotesk"/>
                <a:cs typeface="Hanken Grotesk"/>
                <a:sym typeface="Hanken Grotesk"/>
              </a:defRPr>
            </a:lvl3pPr>
            <a:lvl4pPr lvl="3" algn="r">
              <a:buNone/>
              <a:defRPr sz="1300">
                <a:solidFill>
                  <a:schemeClr val="dk1"/>
                </a:solidFill>
                <a:latin typeface="Hanken Grotesk"/>
                <a:ea typeface="Hanken Grotesk"/>
                <a:cs typeface="Hanken Grotesk"/>
                <a:sym typeface="Hanken Grotesk"/>
              </a:defRPr>
            </a:lvl4pPr>
            <a:lvl5pPr lvl="4" algn="r">
              <a:buNone/>
              <a:defRPr sz="1300">
                <a:solidFill>
                  <a:schemeClr val="dk1"/>
                </a:solidFill>
                <a:latin typeface="Hanken Grotesk"/>
                <a:ea typeface="Hanken Grotesk"/>
                <a:cs typeface="Hanken Grotesk"/>
                <a:sym typeface="Hanken Grotesk"/>
              </a:defRPr>
            </a:lvl5pPr>
            <a:lvl6pPr lvl="5" algn="r">
              <a:buNone/>
              <a:defRPr sz="1300">
                <a:solidFill>
                  <a:schemeClr val="dk1"/>
                </a:solidFill>
                <a:latin typeface="Hanken Grotesk"/>
                <a:ea typeface="Hanken Grotesk"/>
                <a:cs typeface="Hanken Grotesk"/>
                <a:sym typeface="Hanken Grotesk"/>
              </a:defRPr>
            </a:lvl6pPr>
            <a:lvl7pPr lvl="6" algn="r">
              <a:buNone/>
              <a:defRPr sz="1300">
                <a:solidFill>
                  <a:schemeClr val="dk1"/>
                </a:solidFill>
                <a:latin typeface="Hanken Grotesk"/>
                <a:ea typeface="Hanken Grotesk"/>
                <a:cs typeface="Hanken Grotesk"/>
                <a:sym typeface="Hanken Grotesk"/>
              </a:defRPr>
            </a:lvl7pPr>
            <a:lvl8pPr lvl="7" algn="r">
              <a:buNone/>
              <a:defRPr sz="1300">
                <a:solidFill>
                  <a:schemeClr val="dk1"/>
                </a:solidFill>
                <a:latin typeface="Hanken Grotesk"/>
                <a:ea typeface="Hanken Grotesk"/>
                <a:cs typeface="Hanken Grotesk"/>
                <a:sym typeface="Hanken Grotesk"/>
              </a:defRPr>
            </a:lvl8pPr>
            <a:lvl9pPr lvl="8" algn="r">
              <a:buNone/>
              <a:defRPr sz="1300">
                <a:solidFill>
                  <a:schemeClr val="dk1"/>
                </a:solidFill>
                <a:latin typeface="Hanken Grotesk"/>
                <a:ea typeface="Hanken Grotesk"/>
                <a:cs typeface="Hanken Grotesk"/>
                <a:sym typeface="Hanken Grotesk"/>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hyperlink" Target="https://course.ccs.neu.edu/cs6140sp15/7_locality_cluster/Assignment-6/NMI.pdf" TargetMode="Externa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11" name="Shape 311"/>
        <p:cNvGrpSpPr/>
        <p:nvPr/>
      </p:nvGrpSpPr>
      <p:grpSpPr>
        <a:xfrm>
          <a:off x="0" y="0"/>
          <a:ext cx="0" cy="0"/>
          <a:chOff x="0" y="0"/>
          <a:chExt cx="0" cy="0"/>
        </a:xfrm>
      </p:grpSpPr>
      <p:sp>
        <p:nvSpPr>
          <p:cNvPr id="312" name="Google Shape;312;p30"/>
          <p:cNvSpPr txBox="1"/>
          <p:nvPr>
            <p:ph type="ctrTitle"/>
          </p:nvPr>
        </p:nvSpPr>
        <p:spPr>
          <a:xfrm>
            <a:off x="1087125" y="1670225"/>
            <a:ext cx="6108900" cy="99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500"/>
              <a:t>Sculptor: Flexible Approximation with Selective Dynamic Loop Perforation</a:t>
            </a:r>
            <a:endParaRPr sz="2500"/>
          </a:p>
        </p:txBody>
      </p:sp>
      <p:sp>
        <p:nvSpPr>
          <p:cNvPr id="313" name="Google Shape;313;p30"/>
          <p:cNvSpPr txBox="1"/>
          <p:nvPr>
            <p:ph type="subTitle" idx="1"/>
          </p:nvPr>
        </p:nvSpPr>
        <p:spPr>
          <a:xfrm>
            <a:off x="1087125" y="2663520"/>
            <a:ext cx="5897400" cy="1311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Shikai Li, Sunghyun Park, Scott Mahlke</a:t>
            </a:r>
            <a:endParaRPr lang="en-GB"/>
          </a:p>
          <a:p>
            <a:pPr marL="0" lvl="0" indent="0" algn="l" rtl="0">
              <a:lnSpc>
                <a:spcPct val="115000"/>
              </a:lnSpc>
              <a:spcBef>
                <a:spcPts val="0"/>
              </a:spcBef>
              <a:spcAft>
                <a:spcPts val="0"/>
              </a:spcAft>
              <a:buNone/>
            </a:pPr>
          </a:p>
          <a:p>
            <a:pPr marL="0" lvl="0" indent="0" algn="l" rtl="0">
              <a:lnSpc>
                <a:spcPct val="115000"/>
              </a:lnSpc>
              <a:spcBef>
                <a:spcPts val="0"/>
              </a:spcBef>
              <a:spcAft>
                <a:spcPts val="0"/>
              </a:spcAft>
              <a:buNone/>
            </a:pPr>
            <a:r>
              <a:rPr lang="en-GB"/>
              <a:t>Presented by Group 25</a:t>
            </a:r>
            <a:endParaRPr lang="en-GB"/>
          </a:p>
          <a:p>
            <a:pPr marL="0" lvl="0" indent="0" algn="l" rtl="0">
              <a:lnSpc>
                <a:spcPct val="115000"/>
              </a:lnSpc>
              <a:spcBef>
                <a:spcPts val="0"/>
              </a:spcBef>
              <a:spcAft>
                <a:spcPts val="0"/>
              </a:spcAft>
              <a:buNone/>
            </a:pPr>
            <a:r>
              <a:rPr lang="en-GB"/>
              <a:t>Yuhang Ning, Chen Huang, Yuanzhe Zheng, Houming Chen, Yucheng Huo</a:t>
            </a:r>
            <a:endParaRPr lang="en-GB"/>
          </a:p>
          <a:p>
            <a:pPr marL="0" lvl="0" indent="0" algn="l" rtl="0">
              <a:lnSpc>
                <a:spcPct val="115000"/>
              </a:lnSpc>
              <a:spcBef>
                <a:spcPts val="0"/>
              </a:spcBef>
              <a:spcAft>
                <a:spcPts val="0"/>
              </a:spcAft>
              <a:buNone/>
            </a:pPr>
            <a:r>
              <a:rPr lang="en-GB"/>
              <a:t>04/08/2024</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06" name="Shape 406"/>
        <p:cNvGrpSpPr/>
        <p:nvPr/>
      </p:nvGrpSpPr>
      <p:grpSpPr>
        <a:xfrm>
          <a:off x="0" y="0"/>
          <a:ext cx="0" cy="0"/>
          <a:chOff x="0" y="0"/>
          <a:chExt cx="0" cy="0"/>
        </a:xfrm>
      </p:grpSpPr>
      <p:sp>
        <p:nvSpPr>
          <p:cNvPr id="407" name="Google Shape;407;p39"/>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Dynamic Perforation Overview</a:t>
            </a:r>
            <a:endParaRPr lang="en-GB"/>
          </a:p>
        </p:txBody>
      </p:sp>
      <p:sp>
        <p:nvSpPr>
          <p:cNvPr id="408" name="Google Shape;408;p39"/>
          <p:cNvSpPr txBox="1"/>
          <p:nvPr>
            <p:ph type="body" idx="1"/>
          </p:nvPr>
        </p:nvSpPr>
        <p:spPr>
          <a:xfrm>
            <a:off x="296351" y="1118366"/>
            <a:ext cx="4518000" cy="32331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en-GB" b="1"/>
              <a:t>Dynamic Perforation</a:t>
            </a:r>
            <a:endParaRPr lang="en-GB" b="1"/>
          </a:p>
          <a:p>
            <a:pPr marL="914400" lvl="1" indent="-304800" algn="l" rtl="0">
              <a:spcBef>
                <a:spcPts val="0"/>
              </a:spcBef>
              <a:spcAft>
                <a:spcPts val="0"/>
              </a:spcAft>
              <a:buSzPts val="1200"/>
              <a:buChar char="○"/>
            </a:pPr>
            <a:r>
              <a:rPr lang="en-GB"/>
              <a:t>Adaptive optimization for approximate computing based on runtime information and program execution context</a:t>
            </a:r>
            <a:endParaRPr lang="en-GB"/>
          </a:p>
          <a:p>
            <a:pPr marL="457200" lvl="0" indent="-279400" algn="l" rtl="0">
              <a:spcBef>
                <a:spcPts val="0"/>
              </a:spcBef>
              <a:spcAft>
                <a:spcPts val="0"/>
              </a:spcAft>
              <a:buSzPts val="800"/>
              <a:buChar char="●"/>
            </a:pPr>
            <a:r>
              <a:rPr lang="en-GB" b="1"/>
              <a:t>Flexibility</a:t>
            </a:r>
            <a:endParaRPr b="1"/>
          </a:p>
          <a:p>
            <a:pPr marL="914400" lvl="1" indent="-304800" algn="l" rtl="0">
              <a:spcBef>
                <a:spcPts val="0"/>
              </a:spcBef>
              <a:spcAft>
                <a:spcPts val="0"/>
              </a:spcAft>
              <a:buSzPts val="1200"/>
              <a:buChar char="○"/>
            </a:pPr>
            <a:r>
              <a:rPr lang="en-GB"/>
              <a:t>Adjusts to runtime changes for optimal performance-accuracy balance</a:t>
            </a:r>
            <a:endParaRPr lang="en-GB"/>
          </a:p>
          <a:p>
            <a:pPr marL="457200" lvl="0" indent="-279400" algn="l" rtl="0">
              <a:spcBef>
                <a:spcPts val="0"/>
              </a:spcBef>
              <a:spcAft>
                <a:spcPts val="0"/>
              </a:spcAft>
              <a:buSzPts val="800"/>
              <a:buChar char="●"/>
            </a:pPr>
            <a:r>
              <a:rPr lang="en-GB" b="1"/>
              <a:t>Methods</a:t>
            </a:r>
            <a:endParaRPr b="1"/>
          </a:p>
          <a:p>
            <a:pPr marL="914400" lvl="1" indent="-304800" algn="l" rtl="0">
              <a:spcBef>
                <a:spcPts val="0"/>
              </a:spcBef>
              <a:spcAft>
                <a:spcPts val="0"/>
              </a:spcAft>
              <a:buSzPts val="1200"/>
              <a:buChar char="○"/>
            </a:pPr>
            <a:r>
              <a:rPr lang="en-GB"/>
              <a:t>Active Function Call Based Dynamic Rates</a:t>
            </a:r>
            <a:endParaRPr lang="en-GB"/>
          </a:p>
          <a:p>
            <a:pPr marL="914400" lvl="1" indent="-304800" algn="l" rtl="0">
              <a:spcBef>
                <a:spcPts val="0"/>
              </a:spcBef>
              <a:spcAft>
                <a:spcPts val="0"/>
              </a:spcAft>
              <a:buSzPts val="1200"/>
              <a:buChar char="○"/>
            </a:pPr>
            <a:r>
              <a:rPr lang="en-GB"/>
              <a:t>Active Loop Iteration Based Dynamic Rates</a:t>
            </a:r>
            <a:endParaRPr lang="en-GB"/>
          </a:p>
          <a:p>
            <a:pPr marL="457200" lvl="0" indent="-279400" algn="l" rtl="0">
              <a:spcBef>
                <a:spcPts val="0"/>
              </a:spcBef>
              <a:spcAft>
                <a:spcPts val="0"/>
              </a:spcAft>
              <a:buSzPts val="800"/>
              <a:buChar char="●"/>
            </a:pPr>
            <a:r>
              <a:rPr lang="en-GB" b="1"/>
              <a:t>Benefit</a:t>
            </a:r>
            <a:endParaRPr b="1"/>
          </a:p>
          <a:p>
            <a:pPr marL="914400" lvl="1" indent="-304800" algn="l" rtl="0">
              <a:spcBef>
                <a:spcPts val="0"/>
              </a:spcBef>
              <a:spcAft>
                <a:spcPts val="0"/>
              </a:spcAft>
              <a:buSzPts val="1200"/>
              <a:buChar char="○"/>
            </a:pPr>
            <a:r>
              <a:rPr lang="en-GB"/>
              <a:t>Enhanced performance with controlled accuracy trade-offs</a:t>
            </a:r>
            <a:endParaRPr lang="en-GB"/>
          </a:p>
        </p:txBody>
      </p:sp>
      <p:sp>
        <p:nvSpPr>
          <p:cNvPr id="409" name="Google Shape;409;p39"/>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10" name="Google Shape;410;p39"/>
          <p:cNvPicPr preferRelativeResize="0"/>
          <p:nvPr/>
        </p:nvPicPr>
        <p:blipFill>
          <a:blip r:embed="rId1"/>
          <a:stretch>
            <a:fillRect/>
          </a:stretch>
        </p:blipFill>
        <p:spPr>
          <a:xfrm>
            <a:off x="4814338" y="1521850"/>
            <a:ext cx="4069277" cy="24261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14" name="Shape 414"/>
        <p:cNvGrpSpPr/>
        <p:nvPr/>
      </p:nvGrpSpPr>
      <p:grpSpPr>
        <a:xfrm>
          <a:off x="0" y="0"/>
          <a:ext cx="0" cy="0"/>
          <a:chOff x="0" y="0"/>
          <a:chExt cx="0" cy="0"/>
        </a:xfrm>
      </p:grpSpPr>
      <p:sp>
        <p:nvSpPr>
          <p:cNvPr id="415" name="Google Shape;415;p40"/>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Implementing Dynamic Perforation</a:t>
            </a:r>
            <a:endParaRPr lang="en-GB"/>
          </a:p>
        </p:txBody>
      </p:sp>
      <p:sp>
        <p:nvSpPr>
          <p:cNvPr id="416" name="Google Shape;416;p40"/>
          <p:cNvSpPr txBox="1"/>
          <p:nvPr>
            <p:ph type="subTitle" idx="1"/>
          </p:nvPr>
        </p:nvSpPr>
        <p:spPr>
          <a:xfrm>
            <a:off x="720000" y="2933252"/>
            <a:ext cx="3852000" cy="888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GB"/>
              <a:t>Alters perforation according to the count of loop iterations.</a:t>
            </a:r>
            <a:endParaRPr lang="en-GB"/>
          </a:p>
        </p:txBody>
      </p:sp>
      <p:sp>
        <p:nvSpPr>
          <p:cNvPr id="417" name="Google Shape;417;p40"/>
          <p:cNvSpPr txBox="1"/>
          <p:nvPr>
            <p:ph type="subTitle" idx="2"/>
          </p:nvPr>
        </p:nvSpPr>
        <p:spPr>
          <a:xfrm>
            <a:off x="720000" y="1736552"/>
            <a:ext cx="3648000" cy="712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GB"/>
              <a:t>Modifies perforation rates by monitoring active function calls.</a:t>
            </a:r>
            <a:endParaRPr lang="en-GB"/>
          </a:p>
        </p:txBody>
      </p:sp>
      <p:sp>
        <p:nvSpPr>
          <p:cNvPr id="418" name="Google Shape;418;p40"/>
          <p:cNvSpPr txBox="1"/>
          <p:nvPr>
            <p:ph type="subTitle" idx="3"/>
          </p:nvPr>
        </p:nvSpPr>
        <p:spPr>
          <a:xfrm>
            <a:off x="720000" y="1451250"/>
            <a:ext cx="3772800" cy="36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Active Function Call Based</a:t>
            </a:r>
            <a:endParaRPr lang="en-GB"/>
          </a:p>
        </p:txBody>
      </p:sp>
      <p:sp>
        <p:nvSpPr>
          <p:cNvPr id="419" name="Google Shape;419;p40"/>
          <p:cNvSpPr txBox="1"/>
          <p:nvPr>
            <p:ph type="subTitle" idx="4"/>
          </p:nvPr>
        </p:nvSpPr>
        <p:spPr>
          <a:xfrm>
            <a:off x="719993" y="2571750"/>
            <a:ext cx="3772800" cy="36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Active Loop Iteration Based</a:t>
            </a:r>
            <a:endParaRPr lang="en-GB"/>
          </a:p>
        </p:txBody>
      </p:sp>
      <p:sp>
        <p:nvSpPr>
          <p:cNvPr id="420" name="Google Shape;420;p40"/>
          <p:cNvSpPr txBox="1"/>
          <p:nvPr>
            <p:ph type="sldNum" idx="12"/>
          </p:nvPr>
        </p:nvSpPr>
        <p:spPr>
          <a:xfrm>
            <a:off x="8331281" y="4507199"/>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21" name="Google Shape;421;p40"/>
          <p:cNvPicPr preferRelativeResize="0"/>
          <p:nvPr/>
        </p:nvPicPr>
        <p:blipFill>
          <a:blip r:embed="rId1"/>
          <a:stretch>
            <a:fillRect/>
          </a:stretch>
        </p:blipFill>
        <p:spPr>
          <a:xfrm>
            <a:off x="4906197" y="1017725"/>
            <a:ext cx="3316394" cy="3820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25" name="Shape 425"/>
        <p:cNvGrpSpPr/>
        <p:nvPr/>
      </p:nvGrpSpPr>
      <p:grpSpPr>
        <a:xfrm>
          <a:off x="0" y="0"/>
          <a:ext cx="0" cy="0"/>
          <a:chOff x="0" y="0"/>
          <a:chExt cx="0" cy="0"/>
        </a:xfrm>
      </p:grpSpPr>
      <p:sp>
        <p:nvSpPr>
          <p:cNvPr id="426" name="Google Shape;426;p4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Dynamic Start</a:t>
            </a:r>
            <a:endParaRPr lang="en-GB"/>
          </a:p>
        </p:txBody>
      </p:sp>
      <p:sp>
        <p:nvSpPr>
          <p:cNvPr id="427" name="Google Shape;427;p41"/>
          <p:cNvSpPr txBox="1"/>
          <p:nvPr>
            <p:ph type="body" idx="1"/>
          </p:nvPr>
        </p:nvSpPr>
        <p:spPr>
          <a:xfrm>
            <a:off x="297704" y="1172430"/>
            <a:ext cx="3852000" cy="32331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en-GB"/>
              <a:t>Traditional loop perforation may incur accuracy loss due to non-uniform iteration execution.</a:t>
            </a:r>
            <a:endParaRPr lang="en-GB"/>
          </a:p>
          <a:p>
            <a:pPr marL="457200" lvl="0" indent="-279400" algn="l" rtl="0">
              <a:spcBef>
                <a:spcPts val="0"/>
              </a:spcBef>
              <a:spcAft>
                <a:spcPts val="0"/>
              </a:spcAft>
              <a:buSzPts val="800"/>
              <a:buChar char="●"/>
            </a:pPr>
            <a:r>
              <a:rPr lang="en-GB"/>
              <a:t>I</a:t>
            </a:r>
            <a:r>
              <a:rPr lang="en-GB"/>
              <a:t>mproving the accuracy of loop perforation by varying the iteration start points during runtime.</a:t>
            </a:r>
            <a:endParaRPr lang="en-GB"/>
          </a:p>
          <a:p>
            <a:pPr marL="457200" lvl="0" indent="-279400" algn="l" rtl="0">
              <a:spcBef>
                <a:spcPts val="0"/>
              </a:spcBef>
              <a:spcAft>
                <a:spcPts val="0"/>
              </a:spcAft>
              <a:buSzPts val="800"/>
              <a:buChar char="●"/>
            </a:pPr>
            <a:r>
              <a:rPr lang="en-GB"/>
              <a:t>Example: k-means algorithm</a:t>
            </a:r>
            <a:endParaRPr lang="en-GB"/>
          </a:p>
        </p:txBody>
      </p:sp>
      <p:sp>
        <p:nvSpPr>
          <p:cNvPr id="428" name="Google Shape;428;p41"/>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29" name="Google Shape;429;p41"/>
          <p:cNvPicPr preferRelativeResize="0"/>
          <p:nvPr/>
        </p:nvPicPr>
        <p:blipFill>
          <a:blip r:embed="rId1"/>
          <a:stretch>
            <a:fillRect/>
          </a:stretch>
        </p:blipFill>
        <p:spPr>
          <a:xfrm>
            <a:off x="4571997" y="1017725"/>
            <a:ext cx="4267199" cy="25114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33" name="Shape 433"/>
        <p:cNvGrpSpPr/>
        <p:nvPr/>
      </p:nvGrpSpPr>
      <p:grpSpPr>
        <a:xfrm>
          <a:off x="0" y="0"/>
          <a:ext cx="0" cy="0"/>
          <a:chOff x="0" y="0"/>
          <a:chExt cx="0" cy="0"/>
        </a:xfrm>
      </p:grpSpPr>
      <p:sp>
        <p:nvSpPr>
          <p:cNvPr id="434" name="Google Shape;434;p4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Evaluation – </a:t>
            </a:r>
            <a:r>
              <a:rPr lang="en-GB"/>
              <a:t>benchmarks + metrics</a:t>
            </a:r>
            <a:endParaRPr lang="en-GB"/>
          </a:p>
          <a:p>
            <a:pPr marL="0" lvl="0" indent="0" algn="l" rtl="0">
              <a:spcBef>
                <a:spcPts val="0"/>
              </a:spcBef>
              <a:spcAft>
                <a:spcPts val="0"/>
              </a:spcAft>
              <a:buNone/>
            </a:pPr>
          </a:p>
        </p:txBody>
      </p:sp>
      <p:sp>
        <p:nvSpPr>
          <p:cNvPr id="435" name="Google Shape;435;p42"/>
          <p:cNvSpPr txBox="1"/>
          <p:nvPr>
            <p:ph type="body" idx="1"/>
          </p:nvPr>
        </p:nvSpPr>
        <p:spPr>
          <a:xfrm>
            <a:off x="473575" y="1139925"/>
            <a:ext cx="4881300" cy="36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a:t>KMeans:</a:t>
            </a:r>
            <a:endParaRPr sz="1100"/>
          </a:p>
          <a:p>
            <a:pPr marL="457200" lvl="0" indent="-298450" algn="l" rtl="0">
              <a:spcBef>
                <a:spcPts val="0"/>
              </a:spcBef>
              <a:spcAft>
                <a:spcPts val="0"/>
              </a:spcAft>
              <a:buSzPts val="1100"/>
              <a:buChar char="-"/>
            </a:pPr>
            <a:r>
              <a:rPr lang="en-GB" sz="1100"/>
              <a:t>Assign points to the nearest cluster based on the distance to cluster means. Randomly initialize data clusters and update until converge.</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Bodytrack</a:t>
            </a:r>
            <a:endParaRPr sz="1100"/>
          </a:p>
          <a:p>
            <a:pPr marL="457200" lvl="0" indent="-298450" algn="l" rtl="0">
              <a:spcBef>
                <a:spcPts val="0"/>
              </a:spcBef>
              <a:spcAft>
                <a:spcPts val="0"/>
              </a:spcAft>
              <a:buSzPts val="1100"/>
              <a:buChar char="-"/>
            </a:pPr>
            <a:r>
              <a:rPr lang="en-GB" sz="1100"/>
              <a:t>Track 3D human movement</a:t>
            </a:r>
            <a:endParaRPr sz="1100"/>
          </a:p>
          <a:p>
            <a:pPr marL="457200" lvl="0" indent="-298450" algn="l" rtl="0">
              <a:spcBef>
                <a:spcPts val="0"/>
              </a:spcBef>
              <a:spcAft>
                <a:spcPts val="0"/>
              </a:spcAft>
              <a:buSzPts val="1100"/>
              <a:buChar char="-"/>
            </a:pPr>
            <a:r>
              <a:rPr lang="en-GB" sz="1100"/>
              <a:t>Image processing, creating image hull from cameras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Swaptions</a:t>
            </a:r>
            <a:endParaRPr sz="1100"/>
          </a:p>
          <a:p>
            <a:pPr marL="457200" lvl="0" indent="-298450" algn="l" rtl="0">
              <a:spcBef>
                <a:spcPts val="0"/>
              </a:spcBef>
              <a:spcAft>
                <a:spcPts val="0"/>
              </a:spcAft>
              <a:buSzPts val="1100"/>
              <a:buChar char="-"/>
            </a:pPr>
            <a:r>
              <a:rPr lang="en-GB" sz="1100"/>
              <a:t>Monte Carlo Simulation on random path of interest rates.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X264</a:t>
            </a:r>
            <a:endParaRPr sz="1100"/>
          </a:p>
          <a:p>
            <a:pPr marL="457200" lvl="0" indent="-298450" algn="l" rtl="0">
              <a:spcBef>
                <a:spcPts val="0"/>
              </a:spcBef>
              <a:spcAft>
                <a:spcPts val="0"/>
              </a:spcAft>
              <a:buSzPts val="1100"/>
              <a:buChar char="-"/>
            </a:pPr>
            <a:r>
              <a:rPr lang="en-GB" sz="1100"/>
              <a:t>Encode video </a:t>
            </a:r>
            <a:r>
              <a:rPr lang="en-GB" sz="1100"/>
              <a:t>streams to MPEG-4 AVC formats.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NMI = 1 -&gt; perfect matches the true cluster</a:t>
            </a:r>
            <a:endParaRPr sz="1100"/>
          </a:p>
          <a:p>
            <a:pPr marL="0" lvl="0" indent="0" algn="l" rtl="0">
              <a:spcBef>
                <a:spcPts val="0"/>
              </a:spcBef>
              <a:spcAft>
                <a:spcPts val="0"/>
              </a:spcAft>
              <a:buNone/>
            </a:pPr>
            <a:r>
              <a:rPr lang="en-GB" sz="1100"/>
              <a:t>SSIM = 1 </a:t>
            </a:r>
            <a:r>
              <a:rPr lang="en-GB" sz="1100"/>
              <a:t>-&gt; same image</a:t>
            </a:r>
            <a:endParaRPr sz="1100"/>
          </a:p>
          <a:p>
            <a:pPr marL="457200" lvl="0" indent="-298450" algn="l" rtl="0">
              <a:spcBef>
                <a:spcPts val="0"/>
              </a:spcBef>
              <a:spcAft>
                <a:spcPts val="0"/>
              </a:spcAft>
              <a:buSzPts val="1100"/>
              <a:buChar char="-"/>
            </a:pPr>
            <a:r>
              <a:rPr lang="en-GB" sz="1100"/>
              <a:t>calculates the image similarity based on </a:t>
            </a:r>
            <a:r>
              <a:rPr lang="en-GB" sz="1100"/>
              <a:t>luminance</a:t>
            </a:r>
            <a:r>
              <a:rPr lang="en-GB" sz="1100"/>
              <a:t> + info</a:t>
            </a:r>
            <a:endParaRPr sz="1100"/>
          </a:p>
          <a:p>
            <a:pPr marL="0" lvl="0" indent="0" algn="l" rtl="0">
              <a:spcBef>
                <a:spcPts val="0"/>
              </a:spcBef>
              <a:spcAft>
                <a:spcPts val="0"/>
              </a:spcAft>
              <a:buNone/>
            </a:pPr>
            <a:r>
              <a:rPr lang="en-GB" sz="1100"/>
              <a:t> </a:t>
            </a:r>
            <a:r>
              <a:rPr lang="en-GB" sz="1200">
                <a:solidFill>
                  <a:srgbClr val="000000"/>
                </a:solidFill>
                <a:latin typeface="Arial" panose="020B0604020202020204"/>
                <a:ea typeface="Arial" panose="020B0604020202020204"/>
                <a:cs typeface="Arial" panose="020B0604020202020204"/>
                <a:sym typeface="Arial" panose="020B0604020202020204"/>
              </a:rPr>
              <a:t>	</a:t>
            </a:r>
            <a:endParaRPr sz="1200">
              <a:solidFill>
                <a:srgbClr val="000000"/>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sz="1100"/>
          </a:p>
        </p:txBody>
      </p:sp>
      <p:sp>
        <p:nvSpPr>
          <p:cNvPr id="436" name="Google Shape;436;p42"/>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37" name="Google Shape;437;p42"/>
          <p:cNvPicPr preferRelativeResize="0"/>
          <p:nvPr/>
        </p:nvPicPr>
        <p:blipFill>
          <a:blip r:embed="rId1"/>
          <a:stretch>
            <a:fillRect/>
          </a:stretch>
        </p:blipFill>
        <p:spPr>
          <a:xfrm>
            <a:off x="5481225" y="1139929"/>
            <a:ext cx="3260474" cy="2076100"/>
          </a:xfrm>
          <a:prstGeom prst="rect">
            <a:avLst/>
          </a:prstGeom>
          <a:noFill/>
          <a:ln>
            <a:noFill/>
          </a:ln>
        </p:spPr>
      </p:pic>
      <p:pic>
        <p:nvPicPr>
          <p:cNvPr id="438" name="Google Shape;438;p42"/>
          <p:cNvPicPr preferRelativeResize="0"/>
          <p:nvPr/>
        </p:nvPicPr>
        <p:blipFill>
          <a:blip r:embed="rId2"/>
          <a:stretch>
            <a:fillRect/>
          </a:stretch>
        </p:blipFill>
        <p:spPr>
          <a:xfrm>
            <a:off x="5354825" y="3564825"/>
            <a:ext cx="2401175" cy="441650"/>
          </a:xfrm>
          <a:prstGeom prst="rect">
            <a:avLst/>
          </a:prstGeom>
          <a:noFill/>
          <a:ln>
            <a:noFill/>
          </a:ln>
        </p:spPr>
      </p:pic>
      <p:pic>
        <p:nvPicPr>
          <p:cNvPr id="439" name="Google Shape;439;p42"/>
          <p:cNvPicPr preferRelativeResize="0"/>
          <p:nvPr/>
        </p:nvPicPr>
        <p:blipFill>
          <a:blip r:embed="rId3"/>
          <a:stretch>
            <a:fillRect/>
          </a:stretch>
        </p:blipFill>
        <p:spPr>
          <a:xfrm>
            <a:off x="5520250" y="4123225"/>
            <a:ext cx="2235739" cy="393600"/>
          </a:xfrm>
          <a:prstGeom prst="rect">
            <a:avLst/>
          </a:prstGeom>
          <a:noFill/>
          <a:ln>
            <a:noFill/>
          </a:ln>
        </p:spPr>
      </p:pic>
      <p:sp>
        <p:nvSpPr>
          <p:cNvPr id="440" name="Google Shape;440;p42"/>
          <p:cNvSpPr txBox="1"/>
          <p:nvPr/>
        </p:nvSpPr>
        <p:spPr>
          <a:xfrm>
            <a:off x="3078325" y="4526625"/>
            <a:ext cx="3604500" cy="31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GB" sz="600">
                <a:solidFill>
                  <a:srgbClr val="0D0D0D"/>
                </a:solidFill>
                <a:highlight>
                  <a:srgbClr val="FFFFFF"/>
                </a:highlight>
                <a:latin typeface="Roboto" panose="02000000000000000000"/>
                <a:ea typeface="Roboto" panose="02000000000000000000"/>
                <a:cs typeface="Roboto" panose="02000000000000000000"/>
                <a:sym typeface="Roboto" panose="02000000000000000000"/>
              </a:rPr>
              <a:t>Northeastern University. (2015). Normalized Mutual Information (NMI). Retrieved from</a:t>
            </a:r>
            <a:r>
              <a:rPr lang="en-GB" sz="600">
                <a:solidFill>
                  <a:srgbClr val="0D0D0D"/>
                </a:solidFill>
                <a:highlight>
                  <a:srgbClr val="FFFFFF"/>
                </a:highlight>
                <a:uFill>
                  <a:noFill/>
                </a:uFill>
                <a:latin typeface="Roboto" panose="02000000000000000000"/>
                <a:ea typeface="Roboto" panose="02000000000000000000"/>
                <a:cs typeface="Roboto" panose="02000000000000000000"/>
                <a:sym typeface="Roboto" panose="02000000000000000000"/>
                <a:hlinkClick r:id="rId4"/>
              </a:rPr>
              <a:t> </a:t>
            </a:r>
            <a:r>
              <a:rPr lang="en-GB" sz="600">
                <a:solidFill>
                  <a:schemeClr val="hlink"/>
                </a:solidFill>
                <a:highlight>
                  <a:srgbClr val="FFFFFF"/>
                </a:highlight>
                <a:uFill>
                  <a:noFill/>
                </a:uFill>
                <a:latin typeface="Roboto" panose="02000000000000000000"/>
                <a:ea typeface="Roboto" panose="02000000000000000000"/>
                <a:cs typeface="Roboto" panose="02000000000000000000"/>
                <a:sym typeface="Roboto" panose="02000000000000000000"/>
                <a:hlinkClick r:id="rId4"/>
              </a:rPr>
              <a:t>https://course.ccs.neu.edu/cs6140sp15/7_locality_cluster/Assignment-6/NMI.pdf</a:t>
            </a:r>
            <a:endParaRPr sz="600">
              <a:solidFill>
                <a:schemeClr val="hlink"/>
              </a:solidFill>
              <a:highlight>
                <a:srgbClr val="FFFFFF"/>
              </a:highlight>
              <a:latin typeface="Roboto" panose="02000000000000000000"/>
              <a:ea typeface="Roboto" panose="02000000000000000000"/>
              <a:cs typeface="Roboto" panose="02000000000000000000"/>
              <a:sym typeface="Roboto" panose="02000000000000000000"/>
            </a:endParaRPr>
          </a:p>
          <a:p>
            <a:pPr marL="0" lvl="0" indent="0" algn="l" rtl="0">
              <a:lnSpc>
                <a:spcPct val="115000"/>
              </a:lnSpc>
              <a:spcBef>
                <a:spcPts val="1500"/>
              </a:spcBef>
              <a:spcAft>
                <a:spcPts val="0"/>
              </a:spcAft>
              <a:buNone/>
            </a:pPr>
            <a:endParaRPr sz="500"/>
          </a:p>
          <a:p>
            <a:pPr marL="0" lvl="0" indent="0" algn="l" rtl="0">
              <a:spcBef>
                <a:spcPts val="0"/>
              </a:spcBef>
              <a:spcAft>
                <a:spcPts val="0"/>
              </a:spcAft>
              <a:buNone/>
            </a:pPr>
            <a:endParaRPr sz="800">
              <a:solidFill>
                <a:schemeClr val="dk1"/>
              </a:solidFill>
              <a:latin typeface="Hanken Grotesk"/>
              <a:ea typeface="Hanken Grotesk"/>
              <a:cs typeface="Hanken Grotesk"/>
              <a:sym typeface="Hanken Grotes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44" name="Shape 444"/>
        <p:cNvGrpSpPr/>
        <p:nvPr/>
      </p:nvGrpSpPr>
      <p:grpSpPr>
        <a:xfrm>
          <a:off x="0" y="0"/>
          <a:ext cx="0" cy="0"/>
          <a:chOff x="0" y="0"/>
          <a:chExt cx="0" cy="0"/>
        </a:xfrm>
      </p:grpSpPr>
      <p:sp>
        <p:nvSpPr>
          <p:cNvPr id="445" name="Google Shape;445;p4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Evaluation - Results</a:t>
            </a:r>
            <a:endParaRPr lang="en-GB"/>
          </a:p>
        </p:txBody>
      </p:sp>
      <p:sp>
        <p:nvSpPr>
          <p:cNvPr id="446" name="Google Shape;446;p43"/>
          <p:cNvSpPr txBox="1"/>
          <p:nvPr>
            <p:ph type="body" idx="1"/>
          </p:nvPr>
        </p:nvSpPr>
        <p:spPr>
          <a:xfrm>
            <a:off x="720000" y="1215750"/>
            <a:ext cx="3939600" cy="323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a:p>
            <a:pPr marL="0" lvl="0" indent="0" algn="l" rtl="0">
              <a:spcBef>
                <a:spcPts val="0"/>
              </a:spcBef>
              <a:spcAft>
                <a:spcPts val="0"/>
              </a:spcAft>
              <a:buNone/>
            </a:pPr>
          </a:p>
          <a:p>
            <a:pPr marL="0" lvl="0" indent="0" algn="l" rtl="0">
              <a:spcBef>
                <a:spcPts val="0"/>
              </a:spcBef>
              <a:spcAft>
                <a:spcPts val="0"/>
              </a:spcAft>
              <a:buNone/>
            </a:pPr>
          </a:p>
          <a:p>
            <a:pPr marL="0" lvl="0" indent="0" algn="l" rtl="0">
              <a:spcBef>
                <a:spcPts val="0"/>
              </a:spcBef>
              <a:spcAft>
                <a:spcPts val="0"/>
              </a:spcAft>
              <a:buNone/>
            </a:pPr>
            <a:r>
              <a:rPr lang="en-GB"/>
              <a:t>Overall Improvement</a:t>
            </a:r>
            <a:endParaRPr lang="en-GB"/>
          </a:p>
          <a:p>
            <a:pPr marL="457200" lvl="0" indent="-279400" algn="l" rtl="0">
              <a:spcBef>
                <a:spcPts val="0"/>
              </a:spcBef>
              <a:spcAft>
                <a:spcPts val="0"/>
              </a:spcAft>
              <a:buSzPts val="800"/>
              <a:buChar char="-"/>
            </a:pPr>
            <a:r>
              <a:rPr lang="en-GB"/>
              <a:t>bodytrack, streamclusters, </a:t>
            </a:r>
            <a:r>
              <a:rPr lang="en-GB"/>
              <a:t>Hotspots </a:t>
            </a:r>
            <a:r>
              <a:rPr lang="en-GB"/>
              <a:t>Kmeans shows the best improvement.</a:t>
            </a:r>
            <a:endParaRPr lang="en-GB"/>
          </a:p>
          <a:p>
            <a:pPr marL="457200" lvl="0" indent="-279400" algn="l" rtl="0">
              <a:spcBef>
                <a:spcPts val="0"/>
              </a:spcBef>
              <a:spcAft>
                <a:spcPts val="0"/>
              </a:spcAft>
              <a:buSzPts val="800"/>
              <a:buChar char="-"/>
            </a:pPr>
            <a:r>
              <a:rPr lang="en-GB"/>
              <a:t>X264 has a nice </a:t>
            </a:r>
            <a:r>
              <a:rPr lang="en-GB"/>
              <a:t>performance</a:t>
            </a:r>
            <a:r>
              <a:rPr lang="en-GB"/>
              <a:t> on traditional perforation already.</a:t>
            </a:r>
            <a:endParaRPr lang="en-GB"/>
          </a:p>
        </p:txBody>
      </p:sp>
      <p:sp>
        <p:nvSpPr>
          <p:cNvPr id="447" name="Google Shape;447;p43"/>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48" name="Google Shape;448;p43"/>
          <p:cNvPicPr preferRelativeResize="0"/>
          <p:nvPr/>
        </p:nvPicPr>
        <p:blipFill>
          <a:blip r:embed="rId1"/>
          <a:stretch>
            <a:fillRect/>
          </a:stretch>
        </p:blipFill>
        <p:spPr>
          <a:xfrm>
            <a:off x="5008487" y="784875"/>
            <a:ext cx="2809528" cy="3992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52" name="Shape 452"/>
        <p:cNvGrpSpPr/>
        <p:nvPr/>
      </p:nvGrpSpPr>
      <p:grpSpPr>
        <a:xfrm>
          <a:off x="0" y="0"/>
          <a:ext cx="0" cy="0"/>
          <a:chOff x="0" y="0"/>
          <a:chExt cx="0" cy="0"/>
        </a:xfrm>
      </p:grpSpPr>
      <p:sp>
        <p:nvSpPr>
          <p:cNvPr id="453" name="Google Shape;453;p4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Evaluation - Results</a:t>
            </a:r>
            <a:endParaRPr lang="en-GB"/>
          </a:p>
          <a:p>
            <a:pPr marL="0" lvl="0" indent="0" algn="l" rtl="0">
              <a:spcBef>
                <a:spcPts val="0"/>
              </a:spcBef>
              <a:spcAft>
                <a:spcPts val="0"/>
              </a:spcAft>
              <a:buNone/>
            </a:pPr>
          </a:p>
        </p:txBody>
      </p:sp>
      <p:sp>
        <p:nvSpPr>
          <p:cNvPr id="454" name="Google Shape;454;p44"/>
          <p:cNvSpPr txBox="1"/>
          <p:nvPr>
            <p:ph type="body" idx="1"/>
          </p:nvPr>
        </p:nvSpPr>
        <p:spPr>
          <a:xfrm>
            <a:off x="328225" y="1215750"/>
            <a:ext cx="3819600" cy="209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a:t>BodyTrack</a:t>
            </a:r>
            <a:endParaRPr sz="1100"/>
          </a:p>
          <a:p>
            <a:pPr marL="457200" lvl="0" indent="-298450" algn="l" rtl="0">
              <a:spcBef>
                <a:spcPts val="0"/>
              </a:spcBef>
              <a:spcAft>
                <a:spcPts val="0"/>
              </a:spcAft>
              <a:buSzPts val="1100"/>
              <a:buChar char="-"/>
            </a:pPr>
            <a:r>
              <a:rPr lang="en-GB" sz="1100"/>
              <a:t>Selectively skips weight </a:t>
            </a:r>
            <a:r>
              <a:rPr lang="en-GB" sz="1100"/>
              <a:t>calculation but keeps the updating instruction</a:t>
            </a:r>
            <a:r>
              <a:rPr lang="en-GB" sz="1100"/>
              <a:t>. Consecutive elements tend to have </a:t>
            </a:r>
            <a:r>
              <a:rPr lang="en-GB" sz="1100"/>
              <a:t>similar weights.</a:t>
            </a:r>
            <a:endParaRPr sz="1100"/>
          </a:p>
          <a:p>
            <a:pPr marL="0" lvl="0" indent="0" algn="l" rtl="0">
              <a:spcBef>
                <a:spcPts val="0"/>
              </a:spcBef>
              <a:spcAft>
                <a:spcPts val="0"/>
              </a:spcAft>
              <a:buNone/>
            </a:pPr>
            <a:r>
              <a:rPr lang="en-GB" sz="1100"/>
              <a:t> </a:t>
            </a:r>
            <a:endParaRPr sz="1100"/>
          </a:p>
          <a:p>
            <a:pPr marL="0" lvl="0" indent="0" algn="l" rtl="0">
              <a:spcBef>
                <a:spcPts val="0"/>
              </a:spcBef>
              <a:spcAft>
                <a:spcPts val="0"/>
              </a:spcAft>
              <a:buNone/>
            </a:pPr>
            <a:r>
              <a:rPr lang="en-GB" sz="1100"/>
              <a:t> Hotspots</a:t>
            </a:r>
            <a:endParaRPr sz="1100"/>
          </a:p>
          <a:p>
            <a:pPr marL="457200" lvl="0" indent="-298450" algn="l" rtl="0">
              <a:spcBef>
                <a:spcPts val="0"/>
              </a:spcBef>
              <a:spcAft>
                <a:spcPts val="0"/>
              </a:spcAft>
              <a:buSzPts val="1100"/>
              <a:buChar char="-"/>
            </a:pPr>
            <a:r>
              <a:rPr lang="en-GB" sz="1100"/>
              <a:t>Selectively skips the current phase temperature calculation and uses the previous phases inside a loop. Nearby </a:t>
            </a:r>
            <a:r>
              <a:rPr lang="en-GB" sz="1100"/>
              <a:t>location</a:t>
            </a:r>
            <a:r>
              <a:rPr lang="en-GB" sz="1100"/>
              <a:t> has small variance.</a:t>
            </a:r>
            <a:endParaRPr sz="1100"/>
          </a:p>
        </p:txBody>
      </p:sp>
      <p:sp>
        <p:nvSpPr>
          <p:cNvPr id="455" name="Google Shape;455;p44"/>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56" name="Google Shape;456;p44"/>
          <p:cNvPicPr preferRelativeResize="0"/>
          <p:nvPr/>
        </p:nvPicPr>
        <p:blipFill>
          <a:blip r:embed="rId1"/>
          <a:stretch>
            <a:fillRect/>
          </a:stretch>
        </p:blipFill>
        <p:spPr>
          <a:xfrm>
            <a:off x="2107650" y="3083025"/>
            <a:ext cx="4935602" cy="1827400"/>
          </a:xfrm>
          <a:prstGeom prst="rect">
            <a:avLst/>
          </a:prstGeom>
          <a:noFill/>
          <a:ln>
            <a:noFill/>
          </a:ln>
        </p:spPr>
      </p:pic>
      <p:sp>
        <p:nvSpPr>
          <p:cNvPr id="457" name="Google Shape;457;p44"/>
          <p:cNvSpPr txBox="1"/>
          <p:nvPr>
            <p:ph type="body" idx="1"/>
          </p:nvPr>
        </p:nvSpPr>
        <p:spPr>
          <a:xfrm>
            <a:off x="4375425" y="1215750"/>
            <a:ext cx="4429500" cy="209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a:t>Kmeans</a:t>
            </a:r>
            <a:endParaRPr sz="1100"/>
          </a:p>
          <a:p>
            <a:pPr marL="457200" lvl="0" indent="-298450" algn="l" rtl="0">
              <a:spcBef>
                <a:spcPts val="0"/>
              </a:spcBef>
              <a:spcAft>
                <a:spcPts val="0"/>
              </a:spcAft>
              <a:buSzPts val="1100"/>
              <a:buChar char="-"/>
            </a:pPr>
            <a:r>
              <a:rPr lang="en-GB" sz="1100"/>
              <a:t>Traditional </a:t>
            </a:r>
            <a:r>
              <a:rPr lang="en-GB" sz="1100"/>
              <a:t>perforation</a:t>
            </a:r>
            <a:r>
              <a:rPr lang="en-GB" sz="1100"/>
              <a:t>: skips </a:t>
            </a:r>
            <a:r>
              <a:rPr lang="en-GB" sz="1100"/>
              <a:t>iteration</a:t>
            </a:r>
            <a:r>
              <a:rPr lang="en-GB" sz="1100"/>
              <a:t> is </a:t>
            </a:r>
            <a:r>
              <a:rPr lang="en-GB" sz="1100"/>
              <a:t>unfair</a:t>
            </a:r>
            <a:r>
              <a:rPr lang="en-GB" sz="1100"/>
              <a:t> for </a:t>
            </a:r>
            <a:r>
              <a:rPr lang="en-GB" sz="1100"/>
              <a:t>certain</a:t>
            </a:r>
            <a:r>
              <a:rPr lang="en-GB" sz="1100"/>
              <a:t> data clusters and data. Huge error. </a:t>
            </a:r>
            <a:endParaRPr sz="1100"/>
          </a:p>
          <a:p>
            <a:pPr marL="457200" lvl="0" indent="-298450" algn="l" rtl="0">
              <a:spcBef>
                <a:spcPts val="0"/>
              </a:spcBef>
              <a:spcAft>
                <a:spcPts val="0"/>
              </a:spcAft>
              <a:buSzPts val="1100"/>
              <a:buChar char="-"/>
            </a:pPr>
            <a:r>
              <a:rPr lang="en-GB" sz="1100"/>
              <a:t>Dynamic perforation rate: terminate loop earlier after most points are assigned pretty nicely to a cluster. Keeps the initially updating iteration the same.</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61" name="Shape 461"/>
        <p:cNvGrpSpPr/>
        <p:nvPr/>
      </p:nvGrpSpPr>
      <p:grpSpPr>
        <a:xfrm>
          <a:off x="0" y="0"/>
          <a:ext cx="0" cy="0"/>
          <a:chOff x="0" y="0"/>
          <a:chExt cx="0" cy="0"/>
        </a:xfrm>
      </p:grpSpPr>
      <p:sp>
        <p:nvSpPr>
          <p:cNvPr id="462" name="Google Shape;462;p4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Commentary</a:t>
            </a:r>
            <a:endParaRPr lang="en-GB"/>
          </a:p>
        </p:txBody>
      </p:sp>
      <p:sp>
        <p:nvSpPr>
          <p:cNvPr id="463" name="Google Shape;463;p45"/>
          <p:cNvSpPr txBox="1"/>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a:t>Strengths</a:t>
            </a:r>
            <a:endParaRPr sz="1600" b="1"/>
          </a:p>
          <a:p>
            <a:pPr marL="0" lvl="0" indent="0" algn="l" rtl="0">
              <a:spcBef>
                <a:spcPts val="0"/>
              </a:spcBef>
              <a:spcAft>
                <a:spcPts val="0"/>
              </a:spcAft>
              <a:buNone/>
            </a:pPr>
            <a:endParaRPr sz="1600" b="1"/>
          </a:p>
          <a:p>
            <a:pPr marL="457200" lvl="0" indent="-279400" algn="l" rtl="0">
              <a:spcBef>
                <a:spcPts val="0"/>
              </a:spcBef>
              <a:spcAft>
                <a:spcPts val="0"/>
              </a:spcAft>
              <a:buSzPts val="800"/>
              <a:buChar char="●"/>
            </a:pPr>
            <a:r>
              <a:rPr lang="en-GB" b="1"/>
              <a:t>Innovative Technique</a:t>
            </a:r>
            <a:r>
              <a:rPr lang="en-GB"/>
              <a:t>: Introduces selective dynamic loop perforation for finer control over computation approximation. </a:t>
            </a:r>
            <a:endParaRPr lang="en-GB"/>
          </a:p>
          <a:p>
            <a:pPr marL="0" lvl="0" indent="0" algn="l" rtl="0">
              <a:spcBef>
                <a:spcPts val="0"/>
              </a:spcBef>
              <a:spcAft>
                <a:spcPts val="0"/>
              </a:spcAft>
              <a:buNone/>
            </a:pPr>
          </a:p>
          <a:p>
            <a:pPr marL="457200" lvl="0" indent="-279400" algn="l" rtl="0">
              <a:spcBef>
                <a:spcPts val="0"/>
              </a:spcBef>
              <a:spcAft>
                <a:spcPts val="0"/>
              </a:spcAft>
              <a:buSzPts val="800"/>
              <a:buChar char="●"/>
            </a:pPr>
            <a:r>
              <a:rPr lang="en-GB" b="1"/>
              <a:t>Potential for Performance Improvement</a:t>
            </a:r>
            <a:r>
              <a:rPr lang="en-GB"/>
              <a:t>: Offers significant performance gains in computation-intensive domains under same error budgets.</a:t>
            </a:r>
            <a:endParaRPr lang="en-GB"/>
          </a:p>
          <a:p>
            <a:pPr marL="0" lvl="0" indent="0" algn="l" rtl="0">
              <a:spcBef>
                <a:spcPts val="0"/>
              </a:spcBef>
              <a:spcAft>
                <a:spcPts val="0"/>
              </a:spcAft>
              <a:buNone/>
            </a:pPr>
          </a:p>
          <a:p>
            <a:pPr marL="457200" lvl="0" indent="-279400" algn="l" rtl="0">
              <a:spcBef>
                <a:spcPts val="0"/>
              </a:spcBef>
              <a:spcAft>
                <a:spcPts val="0"/>
              </a:spcAft>
              <a:buSzPts val="800"/>
              <a:buChar char="●"/>
            </a:pPr>
            <a:r>
              <a:rPr lang="en-GB" b="1"/>
              <a:t>Evaluation of Methodology</a:t>
            </a:r>
            <a:r>
              <a:rPr lang="en-GB"/>
              <a:t>: Validates technique across various applications, showcasing broad applicability.</a:t>
            </a:r>
            <a:endParaRPr lang="en-GB"/>
          </a:p>
          <a:p>
            <a:pPr marL="0" lvl="0" indent="0" algn="l" rtl="0">
              <a:spcBef>
                <a:spcPts val="0"/>
              </a:spcBef>
              <a:spcAft>
                <a:spcPts val="0"/>
              </a:spcAft>
              <a:buNone/>
            </a:pPr>
          </a:p>
          <a:p>
            <a:pPr marL="0" lvl="0" indent="0" algn="l" rtl="0">
              <a:spcBef>
                <a:spcPts val="0"/>
              </a:spcBef>
              <a:spcAft>
                <a:spcPts val="0"/>
              </a:spcAft>
              <a:buNone/>
            </a:pPr>
          </a:p>
        </p:txBody>
      </p:sp>
      <p:sp>
        <p:nvSpPr>
          <p:cNvPr id="464" name="Google Shape;464;p45"/>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68" name="Shape 468"/>
        <p:cNvGrpSpPr/>
        <p:nvPr/>
      </p:nvGrpSpPr>
      <p:grpSpPr>
        <a:xfrm>
          <a:off x="0" y="0"/>
          <a:ext cx="0" cy="0"/>
          <a:chOff x="0" y="0"/>
          <a:chExt cx="0" cy="0"/>
        </a:xfrm>
      </p:grpSpPr>
      <p:sp>
        <p:nvSpPr>
          <p:cNvPr id="469" name="Google Shape;469;p4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Commentary</a:t>
            </a:r>
            <a:endParaRPr lang="en-GB"/>
          </a:p>
        </p:txBody>
      </p:sp>
      <p:sp>
        <p:nvSpPr>
          <p:cNvPr id="470" name="Google Shape;470;p46"/>
          <p:cNvSpPr txBox="1"/>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a:t>Weaknesses</a:t>
            </a:r>
            <a:endParaRPr sz="1600" b="1"/>
          </a:p>
          <a:p>
            <a:pPr marL="0" lvl="0" indent="0" algn="l" rtl="0">
              <a:spcBef>
                <a:spcPts val="0"/>
              </a:spcBef>
              <a:spcAft>
                <a:spcPts val="0"/>
              </a:spcAft>
              <a:buNone/>
            </a:pPr>
            <a:endParaRPr sz="1600" b="1"/>
          </a:p>
          <a:p>
            <a:pPr marL="457200" lvl="0" indent="-279400" algn="l" rtl="0">
              <a:spcBef>
                <a:spcPts val="0"/>
              </a:spcBef>
              <a:spcAft>
                <a:spcPts val="0"/>
              </a:spcAft>
              <a:buSzPts val="800"/>
              <a:buChar char="●"/>
            </a:pPr>
            <a:r>
              <a:rPr lang="en-GB" b="1"/>
              <a:t>Complexity of Implementation</a:t>
            </a:r>
            <a:r>
              <a:rPr lang="en-GB"/>
              <a:t>: Requires complex compiler modifications and sophisticated runtime management.</a:t>
            </a:r>
            <a:endParaRPr lang="en-GB"/>
          </a:p>
          <a:p>
            <a:pPr marL="0" lvl="0" indent="0" algn="l" rtl="0">
              <a:spcBef>
                <a:spcPts val="0"/>
              </a:spcBef>
              <a:spcAft>
                <a:spcPts val="0"/>
              </a:spcAft>
              <a:buNone/>
            </a:pPr>
          </a:p>
          <a:p>
            <a:pPr marL="457200" lvl="0" indent="-279400" algn="l" rtl="0">
              <a:spcBef>
                <a:spcPts val="0"/>
              </a:spcBef>
              <a:spcAft>
                <a:spcPts val="0"/>
              </a:spcAft>
              <a:buSzPts val="800"/>
              <a:buChar char="●"/>
            </a:pPr>
            <a:r>
              <a:rPr lang="en-GB" b="1"/>
              <a:t>Dependence on Profiling Accuracy</a:t>
            </a:r>
            <a:r>
              <a:rPr lang="en-GB"/>
              <a:t>: Effectiveness relies on accurate profiling for optimal strategy identification.</a:t>
            </a:r>
            <a:endParaRPr lang="en-GB"/>
          </a:p>
          <a:p>
            <a:pPr marL="0" lvl="0" indent="0" algn="l" rtl="0">
              <a:spcBef>
                <a:spcPts val="0"/>
              </a:spcBef>
              <a:spcAft>
                <a:spcPts val="0"/>
              </a:spcAft>
              <a:buNone/>
            </a:pPr>
          </a:p>
          <a:p>
            <a:pPr marL="457200" lvl="0" indent="-279400" algn="l" rtl="0">
              <a:spcBef>
                <a:spcPts val="0"/>
              </a:spcBef>
              <a:spcAft>
                <a:spcPts val="0"/>
              </a:spcAft>
              <a:buSzPts val="800"/>
              <a:buChar char="●"/>
            </a:pPr>
            <a:r>
              <a:rPr lang="en-GB" b="1"/>
              <a:t>Potential Overhead</a:t>
            </a:r>
            <a:r>
              <a:rPr lang="en-GB"/>
              <a:t>: Dynamic adjustments might introduce overhead, affecting tight energy budgets.</a:t>
            </a:r>
            <a:endParaRPr lang="en-GB"/>
          </a:p>
          <a:p>
            <a:pPr marL="0" lvl="0" indent="0" algn="l" rtl="0">
              <a:spcBef>
                <a:spcPts val="0"/>
              </a:spcBef>
              <a:spcAft>
                <a:spcPts val="0"/>
              </a:spcAft>
              <a:buNone/>
            </a:pPr>
          </a:p>
          <a:p>
            <a:pPr marL="457200" lvl="0" indent="-279400" algn="l" rtl="0">
              <a:spcBef>
                <a:spcPts val="0"/>
              </a:spcBef>
              <a:spcAft>
                <a:spcPts val="0"/>
              </a:spcAft>
              <a:buSzPts val="800"/>
              <a:buChar char="●"/>
            </a:pPr>
            <a:r>
              <a:rPr lang="en-GB" b="1"/>
              <a:t>Scope of Applicability</a:t>
            </a:r>
            <a:r>
              <a:rPr lang="en-GB"/>
              <a:t>: Precision-critical applications may find the approximation approach less favorable.</a:t>
            </a:r>
            <a:endParaRPr lang="en-GB"/>
          </a:p>
        </p:txBody>
      </p:sp>
      <p:sp>
        <p:nvSpPr>
          <p:cNvPr id="471" name="Google Shape;471;p46"/>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475" name="Shape 475"/>
        <p:cNvGrpSpPr/>
        <p:nvPr/>
      </p:nvGrpSpPr>
      <p:grpSpPr>
        <a:xfrm>
          <a:off x="0" y="0"/>
          <a:ext cx="0" cy="0"/>
          <a:chOff x="0" y="0"/>
          <a:chExt cx="0" cy="0"/>
        </a:xfrm>
      </p:grpSpPr>
      <p:sp>
        <p:nvSpPr>
          <p:cNvPr id="476" name="Google Shape;476;p47"/>
          <p:cNvSpPr txBox="1"/>
          <p:nvPr>
            <p:ph type="title"/>
          </p:nvPr>
        </p:nvSpPr>
        <p:spPr>
          <a:xfrm>
            <a:off x="1644450" y="1733400"/>
            <a:ext cx="5855100" cy="76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Thanks!</a:t>
            </a:r>
            <a:endParaRPr lang="en-GB"/>
          </a:p>
        </p:txBody>
      </p:sp>
      <p:sp>
        <p:nvSpPr>
          <p:cNvPr id="477" name="Google Shape;477;p47"/>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481" name="Shape 481"/>
        <p:cNvGrpSpPr/>
        <p:nvPr/>
      </p:nvGrpSpPr>
      <p:grpSpPr>
        <a:xfrm>
          <a:off x="0" y="0"/>
          <a:ext cx="0" cy="0"/>
          <a:chOff x="0" y="0"/>
          <a:chExt cx="0" cy="0"/>
        </a:xfrm>
      </p:grpSpPr>
      <p:sp>
        <p:nvSpPr>
          <p:cNvPr id="482" name="Google Shape;482;p48"/>
          <p:cNvSpPr txBox="1"/>
          <p:nvPr>
            <p:ph type="title"/>
          </p:nvPr>
        </p:nvSpPr>
        <p:spPr>
          <a:xfrm>
            <a:off x="1644450" y="1733400"/>
            <a:ext cx="5855100" cy="76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Q&amp;A</a:t>
            </a:r>
            <a:endParaRPr lang="en-GB"/>
          </a:p>
        </p:txBody>
      </p:sp>
      <p:sp>
        <p:nvSpPr>
          <p:cNvPr id="483" name="Google Shape;483;p48"/>
          <p:cNvSpPr txBox="1"/>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17" name="Shape 317"/>
        <p:cNvGrpSpPr/>
        <p:nvPr/>
      </p:nvGrpSpPr>
      <p:grpSpPr>
        <a:xfrm>
          <a:off x="0" y="0"/>
          <a:ext cx="0" cy="0"/>
          <a:chOff x="0" y="0"/>
          <a:chExt cx="0" cy="0"/>
        </a:xfrm>
      </p:grpSpPr>
      <p:sp>
        <p:nvSpPr>
          <p:cNvPr id="318" name="Google Shape;318;p3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Background -  Approximate computing</a:t>
            </a:r>
            <a:endParaRPr lang="en-GB"/>
          </a:p>
        </p:txBody>
      </p:sp>
      <p:sp>
        <p:nvSpPr>
          <p:cNvPr id="319" name="Google Shape;319;p31"/>
          <p:cNvSpPr txBox="1"/>
          <p:nvPr>
            <p:ph type="body" idx="1"/>
          </p:nvPr>
        </p:nvSpPr>
        <p:spPr>
          <a:xfrm>
            <a:off x="720000" y="1209325"/>
            <a:ext cx="7704000" cy="12642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en-GB" sz="1600"/>
              <a:t>Approximate computing</a:t>
            </a:r>
            <a:endParaRPr sz="1600"/>
          </a:p>
          <a:p>
            <a:pPr marL="914400" lvl="1" indent="-317500" algn="l" rtl="0">
              <a:spcBef>
                <a:spcPts val="0"/>
              </a:spcBef>
              <a:spcAft>
                <a:spcPts val="0"/>
              </a:spcAft>
              <a:buSzPts val="1400"/>
              <a:buChar char="○"/>
            </a:pPr>
            <a:r>
              <a:rPr lang="en-GB" sz="1600"/>
              <a:t>Sacrifice some accuracy to get better performance</a:t>
            </a:r>
            <a:endParaRPr sz="1600"/>
          </a:p>
          <a:p>
            <a:pPr marL="914400" lvl="1" indent="-317500" algn="l" rtl="0">
              <a:spcBef>
                <a:spcPts val="0"/>
              </a:spcBef>
              <a:spcAft>
                <a:spcPts val="0"/>
              </a:spcAft>
              <a:buSzPts val="1400"/>
              <a:buChar char="○"/>
            </a:pPr>
            <a:r>
              <a:rPr lang="en-GB" sz="1600"/>
              <a:t>Task Skipping - skip some codes</a:t>
            </a:r>
            <a:endParaRPr sz="1600"/>
          </a:p>
          <a:p>
            <a:pPr marL="1371600" lvl="2" indent="-330200" algn="l" rtl="0">
              <a:spcBef>
                <a:spcPts val="0"/>
              </a:spcBef>
              <a:spcAft>
                <a:spcPts val="0"/>
              </a:spcAft>
              <a:buSzPts val="1600"/>
              <a:buChar char="■"/>
            </a:pPr>
            <a:r>
              <a:rPr lang="en-GB" sz="1600"/>
              <a:t>Loop Perforation</a:t>
            </a:r>
            <a:endParaRPr sz="1600"/>
          </a:p>
        </p:txBody>
      </p:sp>
      <p:sp>
        <p:nvSpPr>
          <p:cNvPr id="320" name="Google Shape;320;p31"/>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21" name="Google Shape;321;p31"/>
          <p:cNvSpPr/>
          <p:nvPr/>
        </p:nvSpPr>
        <p:spPr>
          <a:xfrm>
            <a:off x="4105250" y="2250975"/>
            <a:ext cx="4356000" cy="2626500"/>
          </a:xfrm>
          <a:prstGeom prst="ellipse">
            <a:avLst/>
          </a:prstGeom>
          <a:solidFill>
            <a:srgbClr val="FCE5C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22" name="Google Shape;322;p31"/>
          <p:cNvSpPr/>
          <p:nvPr/>
        </p:nvSpPr>
        <p:spPr>
          <a:xfrm>
            <a:off x="4680650" y="2971475"/>
            <a:ext cx="2904300" cy="1535700"/>
          </a:xfrm>
          <a:prstGeom prst="ellipse">
            <a:avLst/>
          </a:prstGeom>
          <a:solidFill>
            <a:srgbClr val="D9EAD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23" name="Google Shape;323;p31"/>
          <p:cNvSpPr/>
          <p:nvPr/>
        </p:nvSpPr>
        <p:spPr>
          <a:xfrm>
            <a:off x="5292475" y="3567575"/>
            <a:ext cx="1564800" cy="657000"/>
          </a:xfrm>
          <a:prstGeom prst="ellipse">
            <a:avLst/>
          </a:prstGeom>
          <a:solidFill>
            <a:srgbClr val="D0E0E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24" name="Google Shape;324;p31"/>
          <p:cNvSpPr txBox="1"/>
          <p:nvPr/>
        </p:nvSpPr>
        <p:spPr>
          <a:xfrm>
            <a:off x="6383400" y="2300250"/>
            <a:ext cx="2494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325" name="Google Shape;325;p31"/>
          <p:cNvSpPr txBox="1"/>
          <p:nvPr/>
        </p:nvSpPr>
        <p:spPr>
          <a:xfrm>
            <a:off x="5218700" y="2468550"/>
            <a:ext cx="21291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Approximate Computing</a:t>
            </a:r>
            <a:endParaRPr>
              <a:solidFill>
                <a:schemeClr val="dk1"/>
              </a:solidFill>
              <a:latin typeface="Hanken Grotesk"/>
              <a:ea typeface="Hanken Grotesk"/>
              <a:cs typeface="Hanken Grotesk"/>
              <a:sym typeface="Hanken Grotesk"/>
            </a:endParaRPr>
          </a:p>
        </p:txBody>
      </p:sp>
      <p:sp>
        <p:nvSpPr>
          <p:cNvPr id="326" name="Google Shape;326;p31"/>
          <p:cNvSpPr txBox="1"/>
          <p:nvPr/>
        </p:nvSpPr>
        <p:spPr>
          <a:xfrm>
            <a:off x="5420900" y="3068838"/>
            <a:ext cx="14238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Task Skipping</a:t>
            </a:r>
            <a:endParaRPr>
              <a:solidFill>
                <a:schemeClr val="dk1"/>
              </a:solidFill>
              <a:latin typeface="Hanken Grotesk"/>
              <a:ea typeface="Hanken Grotesk"/>
              <a:cs typeface="Hanken Grotesk"/>
              <a:sym typeface="Hanken Grotesk"/>
            </a:endParaRPr>
          </a:p>
        </p:txBody>
      </p:sp>
      <p:sp>
        <p:nvSpPr>
          <p:cNvPr id="327" name="Google Shape;327;p31"/>
          <p:cNvSpPr txBox="1"/>
          <p:nvPr/>
        </p:nvSpPr>
        <p:spPr>
          <a:xfrm>
            <a:off x="5365675" y="3669150"/>
            <a:ext cx="19446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Loop Perforation</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31" name="Shape 331"/>
        <p:cNvGrpSpPr/>
        <p:nvPr/>
      </p:nvGrpSpPr>
      <p:grpSpPr>
        <a:xfrm>
          <a:off x="0" y="0"/>
          <a:ext cx="0" cy="0"/>
          <a:chOff x="0" y="0"/>
          <a:chExt cx="0" cy="0"/>
        </a:xfrm>
      </p:grpSpPr>
      <p:sp>
        <p:nvSpPr>
          <p:cNvPr id="332" name="Google Shape;332;p32"/>
          <p:cNvSpPr txBox="1"/>
          <p:nvPr>
            <p:ph type="body" idx="1"/>
          </p:nvPr>
        </p:nvSpPr>
        <p:spPr>
          <a:xfrm>
            <a:off x="720000" y="1215750"/>
            <a:ext cx="3989400" cy="3233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sz="1600"/>
              <a:t>Traditional Loop Perforation</a:t>
            </a:r>
            <a:endParaRPr sz="1600"/>
          </a:p>
          <a:p>
            <a:pPr marL="914400" lvl="1" indent="-330200" algn="l" rtl="0">
              <a:spcBef>
                <a:spcPts val="0"/>
              </a:spcBef>
              <a:spcAft>
                <a:spcPts val="0"/>
              </a:spcAft>
              <a:buSzPts val="1600"/>
              <a:buChar char="○"/>
            </a:pPr>
            <a:r>
              <a:rPr lang="en-GB" sz="1600" b="1"/>
              <a:t>Skip </a:t>
            </a:r>
            <a:r>
              <a:rPr lang="en-GB" sz="1600"/>
              <a:t>some iterations of a loop periodically.</a:t>
            </a:r>
            <a:endParaRPr sz="1600"/>
          </a:p>
        </p:txBody>
      </p:sp>
      <p:sp>
        <p:nvSpPr>
          <p:cNvPr id="333" name="Google Shape;333;p3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Background -  Loop Perforation</a:t>
            </a:r>
            <a:endParaRPr lang="en-GB"/>
          </a:p>
        </p:txBody>
      </p:sp>
      <p:sp>
        <p:nvSpPr>
          <p:cNvPr id="334" name="Google Shape;334;p32"/>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35" name="Google Shape;335;p32"/>
          <p:cNvSpPr txBox="1"/>
          <p:nvPr/>
        </p:nvSpPr>
        <p:spPr>
          <a:xfrm>
            <a:off x="6383400" y="2300250"/>
            <a:ext cx="2494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336" name="Google Shape;336;p32"/>
          <p:cNvSpPr txBox="1"/>
          <p:nvPr/>
        </p:nvSpPr>
        <p:spPr>
          <a:xfrm>
            <a:off x="4572000" y="1319650"/>
            <a:ext cx="44172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int </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sum</a:t>
            </a: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_</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to</a:t>
            </a: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_</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n(</a:t>
            </a: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int</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 n) {</a:t>
            </a:r>
            <a:endParaRPr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endParaRPr>
          </a:p>
          <a:p>
            <a:pPr marL="0" lvl="0" indent="0" algn="l" rtl="0">
              <a:spcBef>
                <a:spcPts val="0"/>
              </a:spcBef>
              <a:spcAft>
                <a:spcPts val="0"/>
              </a:spcAft>
              <a:buNone/>
            </a:pP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    </a:t>
            </a: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int </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sum = 0;</a:t>
            </a:r>
            <a:endParaRPr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endParaRPr>
          </a:p>
          <a:p>
            <a:pPr marL="0" lvl="0" indent="0" algn="l" rtl="0">
              <a:spcBef>
                <a:spcPts val="0"/>
              </a:spcBef>
              <a:spcAft>
                <a:spcPts val="0"/>
              </a:spcAft>
              <a:buNone/>
            </a:pP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    </a:t>
            </a: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for </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a:t>
            </a: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int</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 i = 1; i &lt;= n; i++)</a:t>
            </a:r>
            <a:endParaRPr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endParaRPr>
          </a:p>
          <a:p>
            <a:pPr marL="0" lvl="0" indent="0" algn="l" rtl="0">
              <a:spcBef>
                <a:spcPts val="0"/>
              </a:spcBef>
              <a:spcAft>
                <a:spcPts val="0"/>
              </a:spcAft>
              <a:buNone/>
            </a:pP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       sum += i;</a:t>
            </a:r>
            <a:endParaRPr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endParaRPr>
          </a:p>
          <a:p>
            <a:pPr marL="0" lvl="0" indent="0" algn="l" rtl="0">
              <a:spcBef>
                <a:spcPts val="0"/>
              </a:spcBef>
              <a:spcAft>
                <a:spcPts val="0"/>
              </a:spcAft>
              <a:buNone/>
            </a:pP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    </a:t>
            </a:r>
            <a:r>
              <a:rPr lang="en-GB" sz="1700" b="1">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return </a:t>
            </a: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sum;</a:t>
            </a:r>
            <a:endParaRPr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endParaRPr>
          </a:p>
          <a:p>
            <a:pPr marL="0" lvl="0" indent="0" algn="l" rtl="0">
              <a:lnSpc>
                <a:spcPct val="106000"/>
              </a:lnSpc>
              <a:spcBef>
                <a:spcPts val="0"/>
              </a:spcBef>
              <a:spcAft>
                <a:spcPts val="0"/>
              </a:spcAft>
              <a:buNone/>
            </a:pPr>
            <a:r>
              <a:rPr lang="en-GB"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rPr>
              <a:t>}</a:t>
            </a:r>
            <a:endParaRPr sz="1700">
              <a:solidFill>
                <a:srgbClr val="202122"/>
              </a:solidFill>
              <a:highlight>
                <a:srgbClr val="FFFFFF"/>
              </a:highlight>
              <a:latin typeface="Courier New" panose="02070309020205020404"/>
              <a:ea typeface="Courier New" panose="02070309020205020404"/>
              <a:cs typeface="Courier New" panose="02070309020205020404"/>
              <a:sym typeface="Courier New" panose="02070309020205020404"/>
            </a:endParaRPr>
          </a:p>
        </p:txBody>
      </p:sp>
      <p:sp>
        <p:nvSpPr>
          <p:cNvPr id="337" name="Google Shape;337;p32"/>
          <p:cNvSpPr txBox="1"/>
          <p:nvPr/>
        </p:nvSpPr>
        <p:spPr>
          <a:xfrm>
            <a:off x="829475" y="3025050"/>
            <a:ext cx="7298400" cy="14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n=10000</a:t>
            </a:r>
            <a:endParaRPr>
              <a:solidFill>
                <a:schemeClr val="dk1"/>
              </a:solidFill>
              <a:latin typeface="Hanken Grotesk"/>
              <a:ea typeface="Hanken Grotesk"/>
              <a:cs typeface="Hanken Grotesk"/>
              <a:sym typeface="Hanken Grotesk"/>
            </a:endParaRPr>
          </a:p>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No Perforation: 1+2+3+....+10000 = 50005000</a:t>
            </a:r>
            <a:endParaRPr>
              <a:solidFill>
                <a:schemeClr val="dk1"/>
              </a:solidFill>
              <a:latin typeface="Hanken Grotesk"/>
              <a:ea typeface="Hanken Grotesk"/>
              <a:cs typeface="Hanken Grotesk"/>
              <a:sym typeface="Hanken Grotesk"/>
            </a:endParaRPr>
          </a:p>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Perforation (execute 1 iter, skip 1 iter) : 1+3+5+....+9999 = 25000000</a:t>
            </a:r>
            <a:endParaRPr>
              <a:solidFill>
                <a:schemeClr val="dk1"/>
              </a:solidFill>
              <a:latin typeface="Hanken Grotesk"/>
              <a:ea typeface="Hanken Grotesk"/>
              <a:cs typeface="Hanken Grotesk"/>
              <a:sym typeface="Hanken Grotesk"/>
            </a:endParaRPr>
          </a:p>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Perforation (execute 1 iter, skip 4 iter) : 1+6+11+....+9996 = 9997000</a:t>
            </a:r>
            <a:endParaRPr>
              <a:solidFill>
                <a:schemeClr val="dk1"/>
              </a:solidFill>
              <a:latin typeface="Hanken Grotesk"/>
              <a:ea typeface="Hanken Grotesk"/>
              <a:cs typeface="Hanken Grotesk"/>
              <a:sym typeface="Hanken Grotesk"/>
            </a:endParaRPr>
          </a:p>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a:p>
            <a:pPr marL="0" lvl="0" indent="0" algn="l" rtl="0">
              <a:spcBef>
                <a:spcPts val="0"/>
              </a:spcBef>
              <a:spcAft>
                <a:spcPts val="0"/>
              </a:spcAft>
              <a:buNone/>
            </a:pPr>
            <a:r>
              <a:rPr lang="en-GB">
                <a:solidFill>
                  <a:schemeClr val="dk1"/>
                </a:solidFill>
                <a:latin typeface="Hanken Grotesk"/>
                <a:ea typeface="Hanken Grotesk"/>
                <a:cs typeface="Hanken Grotesk"/>
                <a:sym typeface="Hanken Grotesk"/>
              </a:rPr>
              <a:t>What if we only cares about the order of </a:t>
            </a:r>
            <a:r>
              <a:rPr lang="en-GB" b="1" i="1">
                <a:solidFill>
                  <a:schemeClr val="dk1"/>
                </a:solidFill>
                <a:latin typeface="Hanken Grotesk"/>
                <a:ea typeface="Hanken Grotesk"/>
                <a:cs typeface="Hanken Grotesk"/>
                <a:sym typeface="Hanken Grotesk"/>
              </a:rPr>
              <a:t>magnitude (log-scale) </a:t>
            </a:r>
            <a:r>
              <a:rPr lang="en-GB">
                <a:solidFill>
                  <a:schemeClr val="dk1"/>
                </a:solidFill>
                <a:latin typeface="Hanken Grotesk"/>
                <a:ea typeface="Hanken Grotesk"/>
                <a:cs typeface="Hanken Grotesk"/>
                <a:sym typeface="Hanken Grotesk"/>
              </a:rPr>
              <a:t>of the resulting sum?</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41" name="Shape 341"/>
        <p:cNvGrpSpPr/>
        <p:nvPr/>
      </p:nvGrpSpPr>
      <p:grpSpPr>
        <a:xfrm>
          <a:off x="0" y="0"/>
          <a:ext cx="0" cy="0"/>
          <a:chOff x="0" y="0"/>
          <a:chExt cx="0" cy="0"/>
        </a:xfrm>
      </p:grpSpPr>
      <p:sp>
        <p:nvSpPr>
          <p:cNvPr id="342" name="Google Shape;342;p3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Problems of the Traditional </a:t>
            </a:r>
            <a:r>
              <a:rPr lang="en-GB"/>
              <a:t>Loop Perforation</a:t>
            </a:r>
            <a:endParaRPr lang="en-GB"/>
          </a:p>
        </p:txBody>
      </p:sp>
      <p:sp>
        <p:nvSpPr>
          <p:cNvPr id="343" name="Google Shape;343;p33"/>
          <p:cNvSpPr txBox="1"/>
          <p:nvPr>
            <p:ph type="body" idx="1"/>
          </p:nvPr>
        </p:nvSpPr>
        <p:spPr>
          <a:xfrm>
            <a:off x="720000" y="1215750"/>
            <a:ext cx="7704000" cy="36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Traditional loop perforation </a:t>
            </a:r>
            <a:r>
              <a:rPr lang="en-GB" sz="1600"/>
              <a:t>is “limited to skip iterations </a:t>
            </a:r>
            <a:r>
              <a:rPr lang="en-GB" sz="1600" b="1"/>
              <a:t>entirely with all internal instructions</a:t>
            </a:r>
            <a:r>
              <a:rPr lang="en-GB" sz="1600"/>
              <a:t> and </a:t>
            </a:r>
            <a:r>
              <a:rPr lang="en-GB" sz="1600" b="1"/>
              <a:t>periodically </a:t>
            </a:r>
            <a:r>
              <a:rPr lang="en-GB" sz="1600"/>
              <a:t>with a constant rate during runtime”.</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457200" lvl="0" indent="0" algn="l" rtl="0">
              <a:spcBef>
                <a:spcPts val="0"/>
              </a:spcBef>
              <a:spcAft>
                <a:spcPts val="0"/>
              </a:spcAft>
              <a:buNone/>
            </a:pPr>
            <a:endParaRPr sz="1600"/>
          </a:p>
          <a:p>
            <a:pPr marL="457200" lvl="0" indent="-330200" algn="l" rtl="0">
              <a:spcBef>
                <a:spcPts val="0"/>
              </a:spcBef>
              <a:spcAft>
                <a:spcPts val="0"/>
              </a:spcAft>
              <a:buSzPts val="1600"/>
              <a:buChar char="●"/>
            </a:pPr>
            <a:r>
              <a:rPr lang="en-GB" sz="1600"/>
              <a:t>Maybe we could only skip </a:t>
            </a:r>
            <a:r>
              <a:rPr lang="en-GB" sz="1600" b="1"/>
              <a:t>some </a:t>
            </a:r>
            <a:r>
              <a:rPr lang="en-GB" sz="1600"/>
              <a:t>instructions in a loop?</a:t>
            </a:r>
            <a:endParaRPr sz="1600"/>
          </a:p>
          <a:p>
            <a:pPr marL="457200" lvl="0" indent="-330200" algn="l" rtl="0">
              <a:spcBef>
                <a:spcPts val="0"/>
              </a:spcBef>
              <a:spcAft>
                <a:spcPts val="0"/>
              </a:spcAft>
              <a:buSzPts val="1600"/>
              <a:buChar char="●"/>
            </a:pPr>
            <a:r>
              <a:rPr lang="en-GB" sz="1600"/>
              <a:t>Maybe we can intelligently chose some iterations to skip, rather than skipping all the iterations?</a:t>
            </a:r>
            <a:endParaRPr sz="1600"/>
          </a:p>
          <a:p>
            <a:pPr marL="0" lvl="0" indent="0" algn="l" rtl="0">
              <a:spcBef>
                <a:spcPts val="0"/>
              </a:spcBef>
              <a:spcAft>
                <a:spcPts val="0"/>
              </a:spcAft>
              <a:buNone/>
            </a:pPr>
            <a:endParaRPr sz="1600"/>
          </a:p>
        </p:txBody>
      </p:sp>
      <p:sp>
        <p:nvSpPr>
          <p:cNvPr id="344" name="Google Shape;344;p33"/>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45" name="Google Shape;345;p33"/>
          <p:cNvPicPr preferRelativeResize="0"/>
          <p:nvPr/>
        </p:nvPicPr>
        <p:blipFill>
          <a:blip r:embed="rId1"/>
          <a:stretch>
            <a:fillRect/>
          </a:stretch>
        </p:blipFill>
        <p:spPr>
          <a:xfrm>
            <a:off x="2842650" y="1830325"/>
            <a:ext cx="3458700" cy="1970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49" name="Shape 349"/>
        <p:cNvGrpSpPr/>
        <p:nvPr/>
      </p:nvGrpSpPr>
      <p:grpSpPr>
        <a:xfrm>
          <a:off x="0" y="0"/>
          <a:ext cx="0" cy="0"/>
          <a:chOff x="0" y="0"/>
          <a:chExt cx="0" cy="0"/>
        </a:xfrm>
      </p:grpSpPr>
      <p:sp>
        <p:nvSpPr>
          <p:cNvPr id="350" name="Google Shape;350;p3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Selective/Dynamic Perforation</a:t>
            </a:r>
            <a:endParaRPr lang="en-GB"/>
          </a:p>
        </p:txBody>
      </p:sp>
      <p:sp>
        <p:nvSpPr>
          <p:cNvPr id="351" name="Google Shape;351;p34"/>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52" name="Google Shape;352;p34"/>
          <p:cNvPicPr preferRelativeResize="0"/>
          <p:nvPr/>
        </p:nvPicPr>
        <p:blipFill>
          <a:blip r:embed="rId1"/>
          <a:stretch>
            <a:fillRect/>
          </a:stretch>
        </p:blipFill>
        <p:spPr>
          <a:xfrm>
            <a:off x="4014475" y="1152275"/>
            <a:ext cx="4704525" cy="3713400"/>
          </a:xfrm>
          <a:prstGeom prst="rect">
            <a:avLst/>
          </a:prstGeom>
          <a:noFill/>
          <a:ln>
            <a:noFill/>
          </a:ln>
        </p:spPr>
      </p:pic>
      <p:sp>
        <p:nvSpPr>
          <p:cNvPr id="353" name="Google Shape;353;p34"/>
          <p:cNvSpPr txBox="1"/>
          <p:nvPr/>
        </p:nvSpPr>
        <p:spPr>
          <a:xfrm>
            <a:off x="495975" y="1299775"/>
            <a:ext cx="3518400" cy="35208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Hanken Grotesk"/>
              <a:buChar char="●"/>
            </a:pPr>
            <a:r>
              <a:rPr lang="en-GB" sz="1500">
                <a:solidFill>
                  <a:schemeClr val="dk1"/>
                </a:solidFill>
                <a:latin typeface="Hanken Grotesk"/>
                <a:ea typeface="Hanken Grotesk"/>
                <a:cs typeface="Hanken Grotesk"/>
                <a:sym typeface="Hanken Grotesk"/>
              </a:rPr>
              <a:t>Selective Perforation:</a:t>
            </a:r>
            <a:endParaRPr sz="1500">
              <a:solidFill>
                <a:schemeClr val="dk1"/>
              </a:solidFill>
              <a:latin typeface="Hanken Grotesk"/>
              <a:ea typeface="Hanken Grotesk"/>
              <a:cs typeface="Hanken Grotesk"/>
              <a:sym typeface="Hanken Grotesk"/>
            </a:endParaRPr>
          </a:p>
          <a:p>
            <a:pPr marL="914400" lvl="1" indent="-323850" algn="l" rtl="0">
              <a:spcBef>
                <a:spcPts val="0"/>
              </a:spcBef>
              <a:spcAft>
                <a:spcPts val="0"/>
              </a:spcAft>
              <a:buClr>
                <a:schemeClr val="dk1"/>
              </a:buClr>
              <a:buSzPts val="1500"/>
              <a:buFont typeface="Hanken Grotesk"/>
              <a:buChar char="○"/>
            </a:pPr>
            <a:r>
              <a:rPr lang="en-GB" sz="1500">
                <a:solidFill>
                  <a:schemeClr val="dk1"/>
                </a:solidFill>
                <a:latin typeface="Hanken Grotesk"/>
                <a:ea typeface="Hanken Grotesk"/>
                <a:cs typeface="Hanken Grotesk"/>
                <a:sym typeface="Hanken Grotesk"/>
              </a:rPr>
              <a:t>loops skip </a:t>
            </a:r>
            <a:r>
              <a:rPr lang="en-GB" sz="1500" b="1">
                <a:solidFill>
                  <a:schemeClr val="dk1"/>
                </a:solidFill>
                <a:latin typeface="Hanken Grotesk"/>
                <a:ea typeface="Hanken Grotesk"/>
                <a:cs typeface="Hanken Grotesk"/>
                <a:sym typeface="Hanken Grotesk"/>
              </a:rPr>
              <a:t>a flexible subset of their instructions</a:t>
            </a:r>
            <a:r>
              <a:rPr lang="en-GB" sz="1500">
                <a:solidFill>
                  <a:schemeClr val="dk1"/>
                </a:solidFill>
                <a:latin typeface="Hanken Grotesk"/>
                <a:ea typeface="Hanken Grotesk"/>
                <a:cs typeface="Hanken Grotesk"/>
                <a:sym typeface="Hanken Grotesk"/>
              </a:rPr>
              <a:t>.</a:t>
            </a:r>
            <a:endParaRPr sz="1500">
              <a:solidFill>
                <a:schemeClr val="dk1"/>
              </a:solidFill>
              <a:latin typeface="Hanken Grotesk"/>
              <a:ea typeface="Hanken Grotesk"/>
              <a:cs typeface="Hanken Grotesk"/>
              <a:sym typeface="Hanken Grotesk"/>
            </a:endParaRPr>
          </a:p>
          <a:p>
            <a:pPr marL="914400" lvl="0" indent="0" algn="l" rtl="0">
              <a:spcBef>
                <a:spcPts val="0"/>
              </a:spcBef>
              <a:spcAft>
                <a:spcPts val="0"/>
              </a:spcAft>
              <a:buNone/>
            </a:pPr>
            <a:endParaRPr sz="1500">
              <a:solidFill>
                <a:schemeClr val="dk1"/>
              </a:solidFill>
              <a:latin typeface="Hanken Grotesk"/>
              <a:ea typeface="Hanken Grotesk"/>
              <a:cs typeface="Hanken Grotesk"/>
              <a:sym typeface="Hanken Grotesk"/>
            </a:endParaRPr>
          </a:p>
          <a:p>
            <a:pPr marL="457200" lvl="0" indent="-323850" algn="l" rtl="0">
              <a:spcBef>
                <a:spcPts val="0"/>
              </a:spcBef>
              <a:spcAft>
                <a:spcPts val="0"/>
              </a:spcAft>
              <a:buClr>
                <a:schemeClr val="dk1"/>
              </a:buClr>
              <a:buSzPts val="1500"/>
              <a:buFont typeface="Hanken Grotesk"/>
              <a:buChar char="●"/>
            </a:pPr>
            <a:r>
              <a:rPr lang="en-GB" sz="1500">
                <a:solidFill>
                  <a:schemeClr val="dk1"/>
                </a:solidFill>
                <a:latin typeface="Hanken Grotesk"/>
                <a:ea typeface="Hanken Grotesk"/>
                <a:cs typeface="Hanken Grotesk"/>
                <a:sym typeface="Hanken Grotesk"/>
              </a:rPr>
              <a:t>Dynamic Perforation:</a:t>
            </a:r>
            <a:endParaRPr sz="1500">
              <a:solidFill>
                <a:schemeClr val="dk1"/>
              </a:solidFill>
              <a:latin typeface="Hanken Grotesk"/>
              <a:ea typeface="Hanken Grotesk"/>
              <a:cs typeface="Hanken Grotesk"/>
              <a:sym typeface="Hanken Grotesk"/>
            </a:endParaRPr>
          </a:p>
          <a:p>
            <a:pPr marL="914400" lvl="1" indent="-323850" algn="l" rtl="0">
              <a:spcBef>
                <a:spcPts val="0"/>
              </a:spcBef>
              <a:spcAft>
                <a:spcPts val="0"/>
              </a:spcAft>
              <a:buClr>
                <a:schemeClr val="dk1"/>
              </a:buClr>
              <a:buSzPts val="1500"/>
              <a:buFont typeface="Hanken Grotesk"/>
              <a:buChar char="○"/>
            </a:pPr>
            <a:r>
              <a:rPr lang="en-GB" sz="1500">
                <a:solidFill>
                  <a:schemeClr val="dk1"/>
                </a:solidFill>
                <a:latin typeface="Hanken Grotesk"/>
                <a:ea typeface="Hanken Grotesk"/>
                <a:cs typeface="Hanken Grotesk"/>
                <a:sym typeface="Hanken Grotesk"/>
              </a:rPr>
              <a:t>loops skip </a:t>
            </a:r>
            <a:r>
              <a:rPr lang="en-GB" sz="1500" b="1">
                <a:solidFill>
                  <a:schemeClr val="dk1"/>
                </a:solidFill>
                <a:latin typeface="Hanken Grotesk"/>
                <a:ea typeface="Hanken Grotesk"/>
                <a:cs typeface="Hanken Grotesk"/>
                <a:sym typeface="Hanken Grotesk"/>
              </a:rPr>
              <a:t>a flexible subset of their iterations</a:t>
            </a:r>
            <a:r>
              <a:rPr lang="en-GB" sz="1500">
                <a:solidFill>
                  <a:schemeClr val="dk1"/>
                </a:solidFill>
                <a:latin typeface="Hanken Grotesk"/>
                <a:ea typeface="Hanken Grotesk"/>
                <a:cs typeface="Hanken Grotesk"/>
                <a:sym typeface="Hanken Grotesk"/>
              </a:rPr>
              <a:t>.</a:t>
            </a:r>
            <a:endParaRPr sz="1500">
              <a:solidFill>
                <a:schemeClr val="dk1"/>
              </a:solidFill>
              <a:latin typeface="Hanken Grotesk"/>
              <a:ea typeface="Hanken Grotesk"/>
              <a:cs typeface="Hanken Grotesk"/>
              <a:sym typeface="Hanken Grotesk"/>
            </a:endParaRPr>
          </a:p>
          <a:p>
            <a:pPr marL="0" lvl="0" indent="0" algn="l" rtl="0">
              <a:spcBef>
                <a:spcPts val="0"/>
              </a:spcBef>
              <a:spcAft>
                <a:spcPts val="0"/>
              </a:spcAft>
              <a:buNone/>
            </a:pPr>
            <a:endParaRPr sz="1500">
              <a:solidFill>
                <a:schemeClr val="dk1"/>
              </a:solidFill>
              <a:latin typeface="Hanken Grotesk"/>
              <a:ea typeface="Hanken Grotesk"/>
              <a:cs typeface="Hanken Grotesk"/>
              <a:sym typeface="Hanken Grotesk"/>
            </a:endParaRPr>
          </a:p>
          <a:p>
            <a:pPr marL="0" lvl="0" indent="0" algn="l" rtl="0">
              <a:spcBef>
                <a:spcPts val="0"/>
              </a:spcBef>
              <a:spcAft>
                <a:spcPts val="0"/>
              </a:spcAft>
              <a:buNone/>
            </a:pPr>
            <a:endParaRPr sz="1500">
              <a:solidFill>
                <a:schemeClr val="dk1"/>
              </a:solidFill>
              <a:latin typeface="Hanken Grotesk"/>
              <a:ea typeface="Hanken Grotesk"/>
              <a:cs typeface="Hanken Grotesk"/>
              <a:sym typeface="Hanken Grotesk"/>
            </a:endParaRPr>
          </a:p>
          <a:p>
            <a:pPr marL="457200" lvl="0" indent="-323850" algn="l" rtl="0">
              <a:spcBef>
                <a:spcPts val="0"/>
              </a:spcBef>
              <a:spcAft>
                <a:spcPts val="0"/>
              </a:spcAft>
              <a:buClr>
                <a:schemeClr val="dk1"/>
              </a:buClr>
              <a:buSzPts val="1500"/>
              <a:buFont typeface="Hanken Grotesk"/>
              <a:buChar char="●"/>
            </a:pPr>
            <a:r>
              <a:rPr lang="en-GB" sz="1500">
                <a:solidFill>
                  <a:schemeClr val="dk1"/>
                </a:solidFill>
                <a:latin typeface="Hanken Grotesk"/>
                <a:ea typeface="Hanken Grotesk"/>
                <a:cs typeface="Hanken Grotesk"/>
                <a:sym typeface="Hanken Grotesk"/>
              </a:rPr>
              <a:t>Selective Dynamic Perforation:</a:t>
            </a:r>
            <a:endParaRPr sz="1500">
              <a:solidFill>
                <a:schemeClr val="dk1"/>
              </a:solidFill>
              <a:latin typeface="Hanken Grotesk"/>
              <a:ea typeface="Hanken Grotesk"/>
              <a:cs typeface="Hanken Grotesk"/>
              <a:sym typeface="Hanken Grotesk"/>
            </a:endParaRPr>
          </a:p>
          <a:p>
            <a:pPr marL="914400" lvl="1" indent="-323850" algn="l" rtl="0">
              <a:spcBef>
                <a:spcPts val="0"/>
              </a:spcBef>
              <a:spcAft>
                <a:spcPts val="0"/>
              </a:spcAft>
              <a:buClr>
                <a:schemeClr val="dk1"/>
              </a:buClr>
              <a:buSzPts val="1500"/>
              <a:buFont typeface="Hanken Grotesk"/>
              <a:buChar char="○"/>
            </a:pPr>
            <a:r>
              <a:rPr lang="en-GB" sz="1500">
                <a:solidFill>
                  <a:schemeClr val="dk1"/>
                </a:solidFill>
                <a:latin typeface="Hanken Grotesk"/>
                <a:ea typeface="Hanken Grotesk"/>
                <a:cs typeface="Hanken Grotesk"/>
                <a:sym typeface="Hanken Grotesk"/>
              </a:rPr>
              <a:t>Loops</a:t>
            </a:r>
            <a:r>
              <a:rPr lang="en-GB" sz="1500">
                <a:solidFill>
                  <a:schemeClr val="dk1"/>
                </a:solidFill>
                <a:latin typeface="Hanken Grotesk"/>
                <a:ea typeface="Hanken Grotesk"/>
                <a:cs typeface="Hanken Grotesk"/>
                <a:sym typeface="Hanken Grotesk"/>
              </a:rPr>
              <a:t> skip a dynamic subset of their instructions in a dynamic subset of their iterations.</a:t>
            </a:r>
            <a:endParaRPr sz="1500">
              <a:solidFill>
                <a:schemeClr val="dk1"/>
              </a:solidFill>
              <a:latin typeface="Hanken Grotesk"/>
              <a:ea typeface="Hanken Grotesk"/>
              <a:cs typeface="Hanken Grotesk"/>
              <a:sym typeface="Hanken Grotesk"/>
            </a:endParaRPr>
          </a:p>
          <a:p>
            <a:pPr marL="0" lvl="0" indent="0" algn="l" rtl="0">
              <a:spcBef>
                <a:spcPts val="0"/>
              </a:spcBef>
              <a:spcAft>
                <a:spcPts val="0"/>
              </a:spcAft>
              <a:buNone/>
            </a:pPr>
            <a:endParaRPr sz="1500">
              <a:solidFill>
                <a:schemeClr val="dk1"/>
              </a:solidFill>
              <a:latin typeface="Hanken Grotesk"/>
              <a:ea typeface="Hanken Grotesk"/>
              <a:cs typeface="Hanken Grotesk"/>
              <a:sym typeface="Hanken Grotesk"/>
            </a:endParaRPr>
          </a:p>
          <a:p>
            <a:pPr marL="0" lvl="0" indent="0" algn="l" rtl="0">
              <a:spcBef>
                <a:spcPts val="0"/>
              </a:spcBef>
              <a:spcAft>
                <a:spcPts val="0"/>
              </a:spcAft>
              <a:buNone/>
            </a:pPr>
            <a:endParaRPr sz="1500">
              <a:solidFill>
                <a:schemeClr val="dk1"/>
              </a:solidFill>
              <a:latin typeface="Hanken Grotesk"/>
              <a:ea typeface="Hanken Grotesk"/>
              <a:cs typeface="Hanken Grotesk"/>
              <a:sym typeface="Hanken Grotesk"/>
            </a:endParaRPr>
          </a:p>
          <a:p>
            <a:pPr marL="0" lvl="0" indent="0" algn="l" rtl="0">
              <a:spcBef>
                <a:spcPts val="0"/>
              </a:spcBef>
              <a:spcAft>
                <a:spcPts val="0"/>
              </a:spcAft>
              <a:buNone/>
            </a:pPr>
            <a:endParaRPr sz="1500">
              <a:solidFill>
                <a:schemeClr val="dk1"/>
              </a:solidFill>
              <a:latin typeface="Hanken Grotesk"/>
              <a:ea typeface="Hanken Grotesk"/>
              <a:cs typeface="Hanken Grotesk"/>
              <a:sym typeface="Hanken Grotes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57" name="Shape 357"/>
        <p:cNvGrpSpPr/>
        <p:nvPr/>
      </p:nvGrpSpPr>
      <p:grpSpPr>
        <a:xfrm>
          <a:off x="0" y="0"/>
          <a:ext cx="0" cy="0"/>
          <a:chOff x="0" y="0"/>
          <a:chExt cx="0" cy="0"/>
        </a:xfrm>
      </p:grpSpPr>
      <p:sp>
        <p:nvSpPr>
          <p:cNvPr id="358" name="Google Shape;358;p3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Overview of Sculptor</a:t>
            </a:r>
            <a:endParaRPr lang="en-GB"/>
          </a:p>
        </p:txBody>
      </p:sp>
      <p:sp>
        <p:nvSpPr>
          <p:cNvPr id="359" name="Google Shape;359;p35"/>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60" name="Google Shape;360;p35"/>
          <p:cNvPicPr preferRelativeResize="0"/>
          <p:nvPr/>
        </p:nvPicPr>
        <p:blipFill>
          <a:blip r:embed="rId1"/>
          <a:stretch>
            <a:fillRect/>
          </a:stretch>
        </p:blipFill>
        <p:spPr>
          <a:xfrm>
            <a:off x="1390125" y="1043400"/>
            <a:ext cx="6187499" cy="3790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64" name="Shape 364"/>
        <p:cNvGrpSpPr/>
        <p:nvPr/>
      </p:nvGrpSpPr>
      <p:grpSpPr>
        <a:xfrm>
          <a:off x="0" y="0"/>
          <a:ext cx="0" cy="0"/>
          <a:chOff x="0" y="0"/>
          <a:chExt cx="0" cy="0"/>
        </a:xfrm>
      </p:grpSpPr>
      <p:sp>
        <p:nvSpPr>
          <p:cNvPr id="365" name="Google Shape;365;p3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Selective Perforation</a:t>
            </a:r>
            <a:endParaRPr lang="en-GB"/>
          </a:p>
        </p:txBody>
      </p:sp>
      <p:sp>
        <p:nvSpPr>
          <p:cNvPr id="366" name="Google Shape;366;p36"/>
          <p:cNvSpPr txBox="1"/>
          <p:nvPr>
            <p:ph type="body" idx="1"/>
          </p:nvPr>
        </p:nvSpPr>
        <p:spPr>
          <a:xfrm>
            <a:off x="720000" y="1215750"/>
            <a:ext cx="7519200" cy="249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Idea:</a:t>
            </a:r>
            <a:r>
              <a:rPr lang="en-GB"/>
              <a:t> </a:t>
            </a:r>
            <a:endParaRPr lang="en-GB"/>
          </a:p>
          <a:p>
            <a:pPr marL="457200" lvl="0" indent="-279400" algn="l" rtl="0">
              <a:spcBef>
                <a:spcPts val="0"/>
              </a:spcBef>
              <a:spcAft>
                <a:spcPts val="0"/>
              </a:spcAft>
              <a:buSzPts val="800"/>
              <a:buChar char="●"/>
            </a:pPr>
            <a:r>
              <a:rPr lang="en-GB"/>
              <a:t>Need a finer-grained perforation strategy</a:t>
            </a:r>
            <a:endParaRPr lang="en-GB"/>
          </a:p>
          <a:p>
            <a:pPr marL="457200" lvl="0" indent="-279400" algn="l" rtl="0">
              <a:spcBef>
                <a:spcPts val="0"/>
              </a:spcBef>
              <a:spcAft>
                <a:spcPts val="0"/>
              </a:spcAft>
              <a:buSzPts val="800"/>
              <a:buChar char="●"/>
            </a:pPr>
            <a:r>
              <a:rPr lang="en-GB"/>
              <a:t>S</a:t>
            </a:r>
            <a:r>
              <a:rPr lang="en-GB"/>
              <a:t>ome instructions hurt output quality significantly, while other instructions hurt output quality negligibly</a:t>
            </a:r>
            <a:endParaRPr lang="en-GB"/>
          </a:p>
          <a:p>
            <a:pPr marL="0" lvl="0" indent="0" algn="l" rtl="0">
              <a:spcBef>
                <a:spcPts val="0"/>
              </a:spcBef>
              <a:spcAft>
                <a:spcPts val="0"/>
              </a:spcAft>
              <a:buNone/>
            </a:pPr>
            <a:r>
              <a:rPr lang="en-GB"/>
              <a:t>→</a:t>
            </a:r>
            <a:endParaRPr lang="en-GB"/>
          </a:p>
          <a:p>
            <a:pPr marL="0" lvl="0" indent="0" algn="l" rtl="0">
              <a:spcBef>
                <a:spcPts val="0"/>
              </a:spcBef>
              <a:spcAft>
                <a:spcPts val="0"/>
              </a:spcAft>
              <a:buNone/>
            </a:pPr>
            <a:r>
              <a:rPr lang="en-GB"/>
              <a:t>Skip instructions that have a large impact on performance and a small impact on accuracy.</a:t>
            </a:r>
            <a:endParaRPr lang="en-GB"/>
          </a:p>
          <a:p>
            <a:pPr marL="457200" lvl="0" indent="-279400" algn="l" rtl="0">
              <a:spcBef>
                <a:spcPts val="0"/>
              </a:spcBef>
              <a:spcAft>
                <a:spcPts val="0"/>
              </a:spcAft>
              <a:buSzPts val="800"/>
              <a:buChar char="●"/>
            </a:pPr>
            <a:r>
              <a:rPr lang="en-GB"/>
              <a:t>Instruction Level</a:t>
            </a:r>
            <a:endParaRPr lang="en-GB"/>
          </a:p>
          <a:p>
            <a:pPr marL="457200" lvl="0" indent="-279400" algn="l" rtl="0">
              <a:spcBef>
                <a:spcPts val="0"/>
              </a:spcBef>
              <a:spcAft>
                <a:spcPts val="0"/>
              </a:spcAft>
              <a:buSzPts val="800"/>
              <a:buChar char="●"/>
            </a:pPr>
            <a:r>
              <a:rPr lang="en-GB"/>
              <a:t>Load based</a:t>
            </a:r>
            <a:endParaRPr lang="en-GB"/>
          </a:p>
          <a:p>
            <a:pPr marL="457200" lvl="0" indent="-279400" algn="l" rtl="0">
              <a:spcBef>
                <a:spcPts val="0"/>
              </a:spcBef>
              <a:spcAft>
                <a:spcPts val="0"/>
              </a:spcAft>
              <a:buSzPts val="800"/>
              <a:buChar char="●"/>
            </a:pPr>
            <a:r>
              <a:rPr lang="en-GB"/>
              <a:t>Store based</a:t>
            </a:r>
            <a:endParaRPr lang="en-GB"/>
          </a:p>
        </p:txBody>
      </p:sp>
      <p:sp>
        <p:nvSpPr>
          <p:cNvPr id="367" name="Google Shape;367;p36"/>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368" name="Google Shape;368;p36"/>
          <p:cNvGrpSpPr/>
          <p:nvPr/>
        </p:nvGrpSpPr>
        <p:grpSpPr>
          <a:xfrm>
            <a:off x="2129801" y="3530866"/>
            <a:ext cx="5705417" cy="1319576"/>
            <a:chOff x="2681624" y="3349000"/>
            <a:chExt cx="5852310" cy="1353550"/>
          </a:xfrm>
        </p:grpSpPr>
        <p:pic>
          <p:nvPicPr>
            <p:cNvPr id="369" name="Google Shape;369;p36"/>
            <p:cNvPicPr preferRelativeResize="0"/>
            <p:nvPr/>
          </p:nvPicPr>
          <p:blipFill>
            <a:blip r:embed="rId1"/>
            <a:stretch>
              <a:fillRect/>
            </a:stretch>
          </p:blipFill>
          <p:spPr>
            <a:xfrm>
              <a:off x="2681624" y="3349000"/>
              <a:ext cx="3780774" cy="1353550"/>
            </a:xfrm>
            <a:prstGeom prst="rect">
              <a:avLst/>
            </a:prstGeom>
            <a:noFill/>
            <a:ln>
              <a:noFill/>
            </a:ln>
          </p:spPr>
        </p:pic>
        <p:grpSp>
          <p:nvGrpSpPr>
            <p:cNvPr id="370" name="Google Shape;370;p36"/>
            <p:cNvGrpSpPr/>
            <p:nvPr/>
          </p:nvGrpSpPr>
          <p:grpSpPr>
            <a:xfrm>
              <a:off x="6657125" y="3684936"/>
              <a:ext cx="1797309" cy="254864"/>
              <a:chOff x="6657125" y="3495361"/>
              <a:chExt cx="1797309" cy="254864"/>
            </a:xfrm>
          </p:grpSpPr>
          <p:sp>
            <p:nvSpPr>
              <p:cNvPr id="371" name="Google Shape;371;p36"/>
              <p:cNvSpPr/>
              <p:nvPr/>
            </p:nvSpPr>
            <p:spPr>
              <a:xfrm>
                <a:off x="6657125" y="3602025"/>
                <a:ext cx="148200" cy="148200"/>
              </a:xfrm>
              <a:prstGeom prst="rect">
                <a:avLst/>
              </a:prstGeom>
              <a:solidFill>
                <a:srgbClr val="00C9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72" name="Google Shape;372;p36"/>
              <p:cNvSpPr txBox="1"/>
              <p:nvPr/>
            </p:nvSpPr>
            <p:spPr>
              <a:xfrm>
                <a:off x="6805334" y="3495361"/>
                <a:ext cx="16491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Hanken Grotesk"/>
                    <a:ea typeface="Hanken Grotesk"/>
                    <a:cs typeface="Hanken Grotesk"/>
                    <a:sym typeface="Hanken Grotesk"/>
                  </a:rPr>
                  <a:t>Instructions executed</a:t>
                </a:r>
                <a:endParaRPr sz="1000">
                  <a:solidFill>
                    <a:schemeClr val="dk1"/>
                  </a:solidFill>
                  <a:latin typeface="Hanken Grotesk"/>
                  <a:ea typeface="Hanken Grotesk"/>
                  <a:cs typeface="Hanken Grotesk"/>
                  <a:sym typeface="Hanken Grotesk"/>
                </a:endParaRPr>
              </a:p>
            </p:txBody>
          </p:sp>
        </p:grpSp>
        <p:grpSp>
          <p:nvGrpSpPr>
            <p:cNvPr id="373" name="Google Shape;373;p36"/>
            <p:cNvGrpSpPr/>
            <p:nvPr/>
          </p:nvGrpSpPr>
          <p:grpSpPr>
            <a:xfrm>
              <a:off x="6657125" y="3939802"/>
              <a:ext cx="1876810" cy="254848"/>
              <a:chOff x="6657125" y="3495377"/>
              <a:chExt cx="1876810" cy="254848"/>
            </a:xfrm>
          </p:grpSpPr>
          <p:sp>
            <p:nvSpPr>
              <p:cNvPr id="374" name="Google Shape;374;p36"/>
              <p:cNvSpPr/>
              <p:nvPr/>
            </p:nvSpPr>
            <p:spPr>
              <a:xfrm>
                <a:off x="6657125" y="3602025"/>
                <a:ext cx="148200" cy="148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75" name="Google Shape;375;p36"/>
              <p:cNvSpPr txBox="1"/>
              <p:nvPr/>
            </p:nvSpPr>
            <p:spPr>
              <a:xfrm>
                <a:off x="6805335" y="3495377"/>
                <a:ext cx="17286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Hanken Grotesk"/>
                    <a:ea typeface="Hanken Grotesk"/>
                    <a:cs typeface="Hanken Grotesk"/>
                    <a:sym typeface="Hanken Grotesk"/>
                  </a:rPr>
                  <a:t>Instructions skipped</a:t>
                </a:r>
                <a:endParaRPr sz="1000">
                  <a:solidFill>
                    <a:schemeClr val="dk1"/>
                  </a:solidFill>
                  <a:latin typeface="Hanken Grotesk"/>
                  <a:ea typeface="Hanken Grotesk"/>
                  <a:cs typeface="Hanken Grotesk"/>
                  <a:sym typeface="Hanken Grotesk"/>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79" name="Shape 379"/>
        <p:cNvGrpSpPr/>
        <p:nvPr/>
      </p:nvGrpSpPr>
      <p:grpSpPr>
        <a:xfrm>
          <a:off x="0" y="0"/>
          <a:ext cx="0" cy="0"/>
          <a:chOff x="0" y="0"/>
          <a:chExt cx="0" cy="0"/>
        </a:xfrm>
      </p:grpSpPr>
      <p:sp>
        <p:nvSpPr>
          <p:cNvPr id="380" name="Google Shape;380;p37"/>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Instruction Level Selective Perforation</a:t>
            </a:r>
            <a:endParaRPr lang="en-GB"/>
          </a:p>
        </p:txBody>
      </p:sp>
      <p:sp>
        <p:nvSpPr>
          <p:cNvPr id="381" name="Google Shape;381;p37"/>
          <p:cNvSpPr txBox="1"/>
          <p:nvPr>
            <p:ph type="body" idx="1"/>
          </p:nvPr>
        </p:nvSpPr>
        <p:spPr>
          <a:xfrm>
            <a:off x="1122950" y="4127125"/>
            <a:ext cx="15225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Selection Stage</a:t>
            </a:r>
            <a:endParaRPr sz="1100" b="1"/>
          </a:p>
        </p:txBody>
      </p:sp>
      <p:sp>
        <p:nvSpPr>
          <p:cNvPr id="382" name="Google Shape;382;p37"/>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83" name="Google Shape;383;p37"/>
          <p:cNvPicPr preferRelativeResize="0"/>
          <p:nvPr/>
        </p:nvPicPr>
        <p:blipFill>
          <a:blip r:embed="rId1"/>
          <a:stretch>
            <a:fillRect/>
          </a:stretch>
        </p:blipFill>
        <p:spPr>
          <a:xfrm>
            <a:off x="3369000" y="1257700"/>
            <a:ext cx="2406001" cy="2928900"/>
          </a:xfrm>
          <a:prstGeom prst="rect">
            <a:avLst/>
          </a:prstGeom>
          <a:noFill/>
          <a:ln w="9525" cap="flat" cmpd="sng">
            <a:solidFill>
              <a:schemeClr val="dk1"/>
            </a:solidFill>
            <a:prstDash val="solid"/>
            <a:round/>
            <a:headEnd type="none" w="sm" len="sm"/>
            <a:tailEnd type="none" w="sm" len="sm"/>
          </a:ln>
        </p:spPr>
      </p:pic>
      <p:sp>
        <p:nvSpPr>
          <p:cNvPr id="384" name="Google Shape;384;p37"/>
          <p:cNvSpPr txBox="1"/>
          <p:nvPr>
            <p:ph type="body" idx="1"/>
          </p:nvPr>
        </p:nvSpPr>
        <p:spPr>
          <a:xfrm>
            <a:off x="3851850" y="4151125"/>
            <a:ext cx="1440300" cy="36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Expansion </a:t>
            </a:r>
            <a:r>
              <a:rPr lang="en-GB" sz="1100" b="1"/>
              <a:t>Stage</a:t>
            </a:r>
            <a:endParaRPr sz="1100" b="1"/>
          </a:p>
        </p:txBody>
      </p:sp>
      <p:sp>
        <p:nvSpPr>
          <p:cNvPr id="385" name="Google Shape;385;p37"/>
          <p:cNvSpPr txBox="1"/>
          <p:nvPr>
            <p:ph type="body" idx="1"/>
          </p:nvPr>
        </p:nvSpPr>
        <p:spPr>
          <a:xfrm>
            <a:off x="6358400" y="4151125"/>
            <a:ext cx="1588200" cy="36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Transformation</a:t>
            </a:r>
            <a:r>
              <a:rPr lang="en-GB" sz="1100" b="1"/>
              <a:t> Stage</a:t>
            </a:r>
            <a:endParaRPr sz="1100" b="1"/>
          </a:p>
        </p:txBody>
      </p:sp>
      <p:sp>
        <p:nvSpPr>
          <p:cNvPr id="386" name="Google Shape;386;p37"/>
          <p:cNvSpPr txBox="1"/>
          <p:nvPr>
            <p:ph type="body" idx="1"/>
          </p:nvPr>
        </p:nvSpPr>
        <p:spPr>
          <a:xfrm>
            <a:off x="6125150" y="1257725"/>
            <a:ext cx="2054700" cy="2928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285750" algn="l" rtl="0">
              <a:spcBef>
                <a:spcPts val="0"/>
              </a:spcBef>
              <a:spcAft>
                <a:spcPts val="0"/>
              </a:spcAft>
              <a:buSzPts val="900"/>
              <a:buAutoNum type="arabicPeriod"/>
            </a:pPr>
            <a:r>
              <a:rPr lang="en-GB" sz="900"/>
              <a:t>Split the basic block and inserting a branch instruction before each consecutive target instruction chain.</a:t>
            </a:r>
            <a:endParaRPr sz="900"/>
          </a:p>
          <a:p>
            <a:pPr marL="457200" lvl="0" indent="-285750" algn="l" rtl="0">
              <a:spcBef>
                <a:spcPts val="1000"/>
              </a:spcBef>
              <a:spcAft>
                <a:spcPts val="0"/>
              </a:spcAft>
              <a:buSzPts val="900"/>
              <a:buAutoNum type="arabicPeriod"/>
            </a:pPr>
            <a:r>
              <a:rPr lang="en-GB" sz="900" b="1"/>
              <a:t>Unswitching Optimization</a:t>
            </a:r>
            <a:r>
              <a:rPr lang="en-GB" sz="900"/>
              <a:t>: Create two copies, one original and one perforated. Run the wanted one with a single branch.</a:t>
            </a:r>
            <a:endParaRPr sz="900"/>
          </a:p>
          <a:p>
            <a:pPr marL="457200" lvl="0" indent="-285750" algn="l" rtl="0">
              <a:spcBef>
                <a:spcPts val="1000"/>
              </a:spcBef>
              <a:spcAft>
                <a:spcPts val="1000"/>
              </a:spcAft>
              <a:buSzPts val="900"/>
              <a:buAutoNum type="arabicPeriod"/>
            </a:pPr>
            <a:r>
              <a:rPr lang="en-GB" sz="900" b="1"/>
              <a:t>Unrolling Optimization</a:t>
            </a:r>
            <a:r>
              <a:rPr lang="en-GB" sz="900"/>
              <a:t>: Unroll small loops</a:t>
            </a:r>
            <a:endParaRPr sz="900"/>
          </a:p>
        </p:txBody>
      </p:sp>
      <p:sp>
        <p:nvSpPr>
          <p:cNvPr id="387" name="Google Shape;387;p37"/>
          <p:cNvSpPr txBox="1"/>
          <p:nvPr>
            <p:ph type="body" idx="1"/>
          </p:nvPr>
        </p:nvSpPr>
        <p:spPr>
          <a:xfrm>
            <a:off x="964150" y="1257751"/>
            <a:ext cx="2054700" cy="2928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285750" algn="l" rtl="0">
              <a:spcBef>
                <a:spcPts val="0"/>
              </a:spcBef>
              <a:spcAft>
                <a:spcPts val="0"/>
              </a:spcAft>
              <a:buSzPts val="900"/>
              <a:buAutoNum type="arabicPeriod"/>
            </a:pPr>
            <a:r>
              <a:rPr lang="en-GB" sz="900"/>
              <a:t>If function calls exist, </a:t>
            </a:r>
            <a:r>
              <a:rPr lang="en-GB" sz="900"/>
              <a:t>select</a:t>
            </a:r>
            <a:r>
              <a:rPr lang="en-GB" sz="900"/>
              <a:t> them. Otherwise, target all instructions.</a:t>
            </a:r>
            <a:endParaRPr sz="900"/>
          </a:p>
          <a:p>
            <a:pPr marL="457200" lvl="0" indent="-285750" algn="l" rtl="0">
              <a:spcBef>
                <a:spcPts val="1000"/>
              </a:spcBef>
              <a:spcAft>
                <a:spcPts val="0"/>
              </a:spcAft>
              <a:buSzPts val="900"/>
              <a:buAutoNum type="arabicPeriod"/>
            </a:pPr>
            <a:r>
              <a:rPr lang="en-GB" sz="900"/>
              <a:t>B</a:t>
            </a:r>
            <a:r>
              <a:rPr lang="en-GB" sz="900"/>
              <a:t>ased on static analysis, e</a:t>
            </a:r>
            <a:r>
              <a:rPr lang="en-GB" sz="900"/>
              <a:t>xclude instructions that may cause program corruption or catastrophic errors.</a:t>
            </a:r>
            <a:endParaRPr sz="900"/>
          </a:p>
          <a:p>
            <a:pPr marL="457200" lvl="0" indent="-285750" algn="l" rtl="0">
              <a:spcBef>
                <a:spcPts val="1000"/>
              </a:spcBef>
              <a:spcAft>
                <a:spcPts val="1000"/>
              </a:spcAft>
              <a:buSzPts val="900"/>
              <a:buAutoNum type="arabicPeriod"/>
            </a:pPr>
            <a:r>
              <a:rPr lang="en-GB" sz="900"/>
              <a:t>Based on profiling, exclude instructions that may cause the output error to exceed the error budget based on profiling</a:t>
            </a:r>
            <a:endParaRPr sz="900"/>
          </a:p>
        </p:txBody>
      </p:sp>
      <p:cxnSp>
        <p:nvCxnSpPr>
          <p:cNvPr id="388" name="Google Shape;388;p37"/>
          <p:cNvCxnSpPr>
            <a:stCxn id="387" idx="3"/>
            <a:endCxn id="383" idx="1"/>
          </p:cNvCxnSpPr>
          <p:nvPr/>
        </p:nvCxnSpPr>
        <p:spPr>
          <a:xfrm>
            <a:off x="3018850" y="2722201"/>
            <a:ext cx="350100" cy="0"/>
          </a:xfrm>
          <a:prstGeom prst="straightConnector1">
            <a:avLst/>
          </a:prstGeom>
          <a:noFill/>
          <a:ln w="28575" cap="flat" cmpd="sng">
            <a:solidFill>
              <a:srgbClr val="6AA84F"/>
            </a:solidFill>
            <a:prstDash val="solid"/>
            <a:round/>
            <a:headEnd type="none" w="med" len="med"/>
            <a:tailEnd type="triangle" w="med" len="med"/>
          </a:ln>
        </p:spPr>
      </p:cxnSp>
      <p:cxnSp>
        <p:nvCxnSpPr>
          <p:cNvPr id="389" name="Google Shape;389;p37"/>
          <p:cNvCxnSpPr>
            <a:stCxn id="383" idx="3"/>
            <a:endCxn id="386" idx="1"/>
          </p:cNvCxnSpPr>
          <p:nvPr/>
        </p:nvCxnSpPr>
        <p:spPr>
          <a:xfrm>
            <a:off x="5775001" y="2722150"/>
            <a:ext cx="350100" cy="0"/>
          </a:xfrm>
          <a:prstGeom prst="straightConnector1">
            <a:avLst/>
          </a:prstGeom>
          <a:noFill/>
          <a:ln w="28575" cap="flat" cmpd="sng">
            <a:solidFill>
              <a:srgbClr val="6AA84F"/>
            </a:solidFill>
            <a:prstDash val="solid"/>
            <a:round/>
            <a:headEnd type="none" w="med" len="med"/>
            <a:tailEnd type="triangle" w="med" len="med"/>
          </a:ln>
        </p:spPr>
      </p:cxnSp>
      <p:pic>
        <p:nvPicPr>
          <p:cNvPr id="390" name="Google Shape;390;p37"/>
          <p:cNvPicPr preferRelativeResize="0"/>
          <p:nvPr/>
        </p:nvPicPr>
        <p:blipFill>
          <a:blip r:embed="rId2"/>
          <a:stretch>
            <a:fillRect/>
          </a:stretch>
        </p:blipFill>
        <p:spPr>
          <a:xfrm>
            <a:off x="1046750" y="3761425"/>
            <a:ext cx="1889493" cy="36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94" name="Shape 394"/>
        <p:cNvGrpSpPr/>
        <p:nvPr/>
      </p:nvGrpSpPr>
      <p:grpSpPr>
        <a:xfrm>
          <a:off x="0" y="0"/>
          <a:ext cx="0" cy="0"/>
          <a:chOff x="0" y="0"/>
          <a:chExt cx="0" cy="0"/>
        </a:xfrm>
      </p:grpSpPr>
      <p:sp>
        <p:nvSpPr>
          <p:cNvPr id="395" name="Google Shape;395;p38"/>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Load/Store Based Selective Perforation</a:t>
            </a:r>
            <a:endParaRPr lang="en-GB"/>
          </a:p>
        </p:txBody>
      </p:sp>
      <p:sp>
        <p:nvSpPr>
          <p:cNvPr id="396" name="Google Shape;396;p38"/>
          <p:cNvSpPr txBox="1"/>
          <p:nvPr>
            <p:ph type="body" idx="1"/>
          </p:nvPr>
        </p:nvSpPr>
        <p:spPr>
          <a:xfrm>
            <a:off x="720090" y="1216025"/>
            <a:ext cx="7850505" cy="32327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Load Based</a:t>
            </a:r>
            <a:endParaRPr b="1"/>
          </a:p>
          <a:p>
            <a:pPr marL="0" lvl="0" indent="457200" algn="l" rtl="0">
              <a:spcBef>
                <a:spcPts val="0"/>
              </a:spcBef>
              <a:spcAft>
                <a:spcPts val="0"/>
              </a:spcAft>
              <a:buNone/>
            </a:pPr>
            <a:r>
              <a:rPr lang="en-GB"/>
              <a:t>The same as instruction level, but only target load instructions in the selection stage.</a:t>
            </a:r>
            <a:endParaRPr lang="en-GB"/>
          </a:p>
          <a:p>
            <a:pPr marL="0" lvl="0" indent="457200" algn="l" rtl="0">
              <a:spcBef>
                <a:spcPts val="0"/>
              </a:spcBef>
              <a:spcAft>
                <a:spcPts val="0"/>
              </a:spcAft>
              <a:buNone/>
            </a:pPr>
            <a:r>
              <a:rPr lang="en-GB"/>
              <a:t>→ Reduces the profiling overhead in the selection stage.</a:t>
            </a:r>
            <a:endParaRPr lang="en-GB"/>
          </a:p>
          <a:p>
            <a:pPr marL="0" lvl="0" indent="0" algn="l" rtl="0">
              <a:spcBef>
                <a:spcPts val="0"/>
              </a:spcBef>
              <a:spcAft>
                <a:spcPts val="0"/>
              </a:spcAft>
              <a:buNone/>
            </a:pPr>
            <a:r>
              <a:rPr lang="en-GB" b="1"/>
              <a:t>Store Based</a:t>
            </a:r>
            <a:endParaRPr b="1"/>
          </a:p>
          <a:p>
            <a:pPr marL="0" lvl="0" indent="0" algn="l" rtl="0">
              <a:spcBef>
                <a:spcPts val="0"/>
              </a:spcBef>
              <a:spcAft>
                <a:spcPts val="0"/>
              </a:spcAft>
              <a:buNone/>
            </a:pPr>
            <a:r>
              <a:rPr lang="en-GB"/>
              <a:t>	</a:t>
            </a:r>
            <a:endParaRPr lang="en-GB"/>
          </a:p>
        </p:txBody>
      </p:sp>
      <p:sp>
        <p:nvSpPr>
          <p:cNvPr id="397" name="Google Shape;397;p38"/>
          <p:cNvSpPr txBox="1"/>
          <p:nvPr>
            <p:ph type="sldNum" idx="12"/>
          </p:nvPr>
        </p:nvSpPr>
        <p:spPr>
          <a:xfrm>
            <a:off x="8362509" y="45168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98" name="Google Shape;398;p38"/>
          <p:cNvPicPr preferRelativeResize="0"/>
          <p:nvPr/>
        </p:nvPicPr>
        <p:blipFill>
          <a:blip r:embed="rId1"/>
          <a:stretch>
            <a:fillRect/>
          </a:stretch>
        </p:blipFill>
        <p:spPr>
          <a:xfrm>
            <a:off x="1296175" y="2255575"/>
            <a:ext cx="2928150" cy="2626174"/>
          </a:xfrm>
          <a:prstGeom prst="rect">
            <a:avLst/>
          </a:prstGeom>
          <a:noFill/>
          <a:ln>
            <a:noFill/>
          </a:ln>
        </p:spPr>
      </p:pic>
      <p:sp>
        <p:nvSpPr>
          <p:cNvPr id="399" name="Google Shape;399;p38"/>
          <p:cNvSpPr/>
          <p:nvPr/>
        </p:nvSpPr>
        <p:spPr>
          <a:xfrm>
            <a:off x="4252950" y="2489900"/>
            <a:ext cx="126900" cy="1231500"/>
          </a:xfrm>
          <a:prstGeom prst="rightBrace">
            <a:avLst>
              <a:gd name="adj1" fmla="val 50000"/>
              <a:gd name="adj2" fmla="val 50000"/>
            </a:avLst>
          </a:prstGeom>
          <a:no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400" name="Google Shape;400;p38"/>
          <p:cNvSpPr txBox="1"/>
          <p:nvPr/>
        </p:nvSpPr>
        <p:spPr>
          <a:xfrm>
            <a:off x="4457000" y="2693950"/>
            <a:ext cx="3966900" cy="9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latin typeface="Hanken Grotesk"/>
                <a:ea typeface="Hanken Grotesk"/>
                <a:cs typeface="Hanken Grotesk"/>
                <a:sym typeface="Hanken Grotesk"/>
              </a:rPr>
              <a:t>Find all stores that</a:t>
            </a:r>
            <a:endParaRPr sz="1100">
              <a:solidFill>
                <a:schemeClr val="dk1"/>
              </a:solidFill>
              <a:latin typeface="Hanken Grotesk"/>
              <a:ea typeface="Hanken Grotesk"/>
              <a:cs typeface="Hanken Grotesk"/>
              <a:sym typeface="Hanken Grotesk"/>
            </a:endParaRPr>
          </a:p>
          <a:p>
            <a:pPr marL="457200" lvl="0" indent="-298450" algn="l" rtl="0">
              <a:spcBef>
                <a:spcPts val="0"/>
              </a:spcBef>
              <a:spcAft>
                <a:spcPts val="0"/>
              </a:spcAft>
              <a:buClr>
                <a:schemeClr val="dk1"/>
              </a:buClr>
              <a:buSzPts val="1100"/>
              <a:buFont typeface="Hanken Grotesk"/>
              <a:buAutoNum type="arabicPeriod"/>
            </a:pPr>
            <a:r>
              <a:rPr lang="en-GB" sz="1100">
                <a:solidFill>
                  <a:schemeClr val="dk1"/>
                </a:solidFill>
                <a:latin typeface="Hanken Grotesk"/>
                <a:ea typeface="Hanken Grotesk"/>
                <a:cs typeface="Hanken Grotesk"/>
                <a:sym typeface="Hanken Grotesk"/>
              </a:rPr>
              <a:t>Have alias loads outside the loop or across iterations</a:t>
            </a:r>
            <a:endParaRPr sz="1100">
              <a:solidFill>
                <a:schemeClr val="dk1"/>
              </a:solidFill>
              <a:latin typeface="Hanken Grotesk"/>
              <a:ea typeface="Hanken Grotesk"/>
              <a:cs typeface="Hanken Grotesk"/>
              <a:sym typeface="Hanken Grotesk"/>
            </a:endParaRPr>
          </a:p>
          <a:p>
            <a:pPr marL="457200" lvl="0" indent="-298450" algn="l" rtl="0">
              <a:spcBef>
                <a:spcPts val="0"/>
              </a:spcBef>
              <a:spcAft>
                <a:spcPts val="0"/>
              </a:spcAft>
              <a:buClr>
                <a:schemeClr val="dk1"/>
              </a:buClr>
              <a:buSzPts val="1100"/>
              <a:buFont typeface="Hanken Grotesk"/>
              <a:buAutoNum type="arabicPeriod"/>
            </a:pPr>
            <a:r>
              <a:rPr lang="en-GB" sz="1100">
                <a:solidFill>
                  <a:schemeClr val="dk1"/>
                </a:solidFill>
                <a:latin typeface="Hanken Grotesk"/>
                <a:ea typeface="Hanken Grotesk"/>
                <a:cs typeface="Hanken Grotesk"/>
                <a:sym typeface="Hanken Grotesk"/>
              </a:rPr>
              <a:t>Have large impact on the error</a:t>
            </a:r>
            <a:endParaRPr sz="1100">
              <a:solidFill>
                <a:schemeClr val="dk1"/>
              </a:solidFill>
              <a:latin typeface="Hanken Grotesk"/>
              <a:ea typeface="Hanken Grotesk"/>
              <a:cs typeface="Hanken Grotesk"/>
              <a:sym typeface="Hanken Grotesk"/>
            </a:endParaRPr>
          </a:p>
          <a:p>
            <a:pPr marL="0" lvl="0" indent="0" algn="l" rtl="0">
              <a:spcBef>
                <a:spcPts val="0"/>
              </a:spcBef>
              <a:spcAft>
                <a:spcPts val="0"/>
              </a:spcAft>
              <a:buNone/>
            </a:pPr>
            <a:r>
              <a:rPr lang="en-GB" sz="1100">
                <a:solidFill>
                  <a:schemeClr val="dk1"/>
                </a:solidFill>
                <a:latin typeface="Hanken Grotesk"/>
                <a:ea typeface="Hanken Grotesk"/>
                <a:cs typeface="Hanken Grotesk"/>
                <a:sym typeface="Hanken Grotesk"/>
              </a:rPr>
              <a:t>Those stores are important and should not be perforated</a:t>
            </a:r>
            <a:endParaRPr sz="1100">
              <a:solidFill>
                <a:schemeClr val="dk1"/>
              </a:solidFill>
              <a:latin typeface="Hanken Grotesk"/>
              <a:ea typeface="Hanken Grotesk"/>
              <a:cs typeface="Hanken Grotesk"/>
              <a:sym typeface="Hanken Grotesk"/>
            </a:endParaRPr>
          </a:p>
        </p:txBody>
      </p:sp>
      <p:sp>
        <p:nvSpPr>
          <p:cNvPr id="401" name="Google Shape;401;p38"/>
          <p:cNvSpPr/>
          <p:nvPr/>
        </p:nvSpPr>
        <p:spPr>
          <a:xfrm>
            <a:off x="4252950" y="3925450"/>
            <a:ext cx="126900" cy="900600"/>
          </a:xfrm>
          <a:prstGeom prst="rightBrace">
            <a:avLst>
              <a:gd name="adj1" fmla="val 50000"/>
              <a:gd name="adj2" fmla="val 50000"/>
            </a:avLst>
          </a:prstGeom>
          <a:no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402" name="Google Shape;402;p38"/>
          <p:cNvSpPr txBox="1"/>
          <p:nvPr/>
        </p:nvSpPr>
        <p:spPr>
          <a:xfrm>
            <a:off x="4457000" y="4210450"/>
            <a:ext cx="3966900" cy="3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latin typeface="Hanken Grotesk"/>
                <a:ea typeface="Hanken Grotesk"/>
                <a:cs typeface="Hanken Grotesk"/>
                <a:sym typeface="Hanken Grotesk"/>
              </a:rPr>
              <a:t>Perforate all instructions that are not related to those stores</a:t>
            </a:r>
            <a:endParaRPr sz="1100">
              <a:solidFill>
                <a:schemeClr val="dk1"/>
              </a:solidFill>
              <a:latin typeface="Hanken Grotesk"/>
              <a:ea typeface="Hanken Grotesk"/>
              <a:cs typeface="Hanken Grotesk"/>
              <a:sym typeface="Hanken Grotesk"/>
            </a:endParaRPr>
          </a:p>
        </p:txBody>
      </p:sp>
    </p:spTree>
  </p:cSld>
  <p:clrMapOvr>
    <a:masterClrMapping/>
  </p:clrMapOvr>
</p:sld>
</file>

<file path=ppt/theme/theme1.xml><?xml version="1.0" encoding="utf-8"?>
<a:theme xmlns:a="http://schemas.openxmlformats.org/drawingml/2006/main" name="Elegant Black &amp; White Thesis Defense by Slidesgo">
  <a:themeElements>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6027</Words>
  <Application>WPS Presentation</Application>
  <PresentationFormat/>
  <Paragraphs>260</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SimSun</vt:lpstr>
      <vt:lpstr>Wingdings</vt:lpstr>
      <vt:lpstr>Arial</vt:lpstr>
      <vt:lpstr>Figtree Black</vt:lpstr>
      <vt:lpstr>Hanken Grotesk</vt:lpstr>
      <vt:lpstr>Nunito Light</vt:lpstr>
      <vt:lpstr>Segoe Print</vt:lpstr>
      <vt:lpstr>Lato</vt:lpstr>
      <vt:lpstr>Courier New</vt:lpstr>
      <vt:lpstr>Roboto</vt:lpstr>
      <vt:lpstr>Microsoft YaHei</vt:lpstr>
      <vt:lpstr>Arial Unicode MS</vt:lpstr>
      <vt:lpstr>Elegant Black &amp; White Thesis Defense by Slidesgo</vt:lpstr>
      <vt:lpstr>Sculptor: Flexible Approximation with Selective Dynamic Loop Perforation</vt:lpstr>
      <vt:lpstr>Background -  Approximate computing</vt:lpstr>
      <vt:lpstr>Background -  Loop Perforation</vt:lpstr>
      <vt:lpstr>Problems of the Traditional Loop Perforation</vt:lpstr>
      <vt:lpstr>Selective/Dynamic Perforation</vt:lpstr>
      <vt:lpstr>Overview of Sculptor</vt:lpstr>
      <vt:lpstr>Selective Perforation</vt:lpstr>
      <vt:lpstr>Instruction Level Selective Perforation</vt:lpstr>
      <vt:lpstr>Load/Store Based Selective Perforation</vt:lpstr>
      <vt:lpstr>Dynamic Perforation Overview</vt:lpstr>
      <vt:lpstr>Implementing Dynamic Perforation</vt:lpstr>
      <vt:lpstr>Dynamic Start</vt:lpstr>
      <vt:lpstr>Evaluation – benchmarks + metrics</vt:lpstr>
      <vt:lpstr>Evaluation - Results</vt:lpstr>
      <vt:lpstr>Evaluation - Results</vt:lpstr>
      <vt:lpstr>Commentary</vt:lpstr>
      <vt:lpstr>Commentary</vt:lpstr>
      <vt:lpstr>Thanks!</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Sculptor: Flexible Approximation with Selective Dynamic Loop Perforation</dc:title>
  <dc:creator/>
  <cp:lastModifiedBy>kouch</cp:lastModifiedBy>
  <cp:revision>1</cp:revision>
  <dcterms:created xsi:type="dcterms:W3CDTF">2024-04-08T00:47:36Z</dcterms:created>
  <dcterms:modified xsi:type="dcterms:W3CDTF">2024-04-08T00:47:36Z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0D31DF63C95C42458E16E5781E813867_12</vt:lpwstr>
  </property>
  <property fmtid="{D5CDD505-2E9C-101B-9397-08002B2CF9AE}" pid="3" name="KSOProductBuildVer">
    <vt:lpwstr>1033-12.2.0.13472</vt:lpwstr>
  </property>
</Properties>
</file>