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Ubuntu Light"/>
      <p:regular r:id="rId20"/>
      <p:bold r:id="rId21"/>
      <p:italic r:id="rId22"/>
      <p:boldItalic r:id="rId23"/>
    </p:embeddedFont>
    <p:embeddedFont>
      <p:font typeface="Roboto Black"/>
      <p:bold r:id="rId24"/>
      <p:boldItalic r:id="rId25"/>
    </p:embeddedFont>
    <p:embeddedFont>
      <p:font typeface="Roboto"/>
      <p:regular r:id="rId26"/>
      <p:bold r:id="rId27"/>
      <p:italic r:id="rId28"/>
      <p:boldItalic r:id="rId29"/>
    </p:embeddedFont>
    <p:embeddedFont>
      <p:font typeface="Roboto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Light-regular.fntdata"/><Relationship Id="rId22" Type="http://schemas.openxmlformats.org/officeDocument/2006/relationships/font" Target="fonts/UbuntuLight-italic.fntdata"/><Relationship Id="rId21" Type="http://schemas.openxmlformats.org/officeDocument/2006/relationships/font" Target="fonts/UbuntuLight-bold.fntdata"/><Relationship Id="rId24" Type="http://schemas.openxmlformats.org/officeDocument/2006/relationships/font" Target="fonts/RobotoBlack-bold.fntdata"/><Relationship Id="rId23" Type="http://schemas.openxmlformats.org/officeDocument/2006/relationships/font" Target="fonts/Ubuntu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obotoBlack-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fntdata"/><Relationship Id="rId30" Type="http://schemas.openxmlformats.org/officeDocument/2006/relationships/font" Target="fonts/RobotoLight-regular.fntdata"/><Relationship Id="rId11" Type="http://schemas.openxmlformats.org/officeDocument/2006/relationships/slide" Target="slides/slide6.xml"/><Relationship Id="rId33" Type="http://schemas.openxmlformats.org/officeDocument/2006/relationships/font" Target="fonts/RobotoLight-boldItalic.fntdata"/><Relationship Id="rId10" Type="http://schemas.openxmlformats.org/officeDocument/2006/relationships/slide" Target="slides/slide5.xml"/><Relationship Id="rId32" Type="http://schemas.openxmlformats.org/officeDocument/2006/relationships/font" Target="fonts/RobotoLigh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c86d2b111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c86d2b111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7f1f7ea79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c7f1f7ea7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applicability of the implemented approach was examined on the C versions of the NAS Parallel Benchmarks. </a:t>
            </a:r>
            <a:endParaRPr/>
          </a:p>
          <a:p>
            <a:pPr indent="0" lvl="0" marL="0" rtl="0" algn="l">
              <a:spcBef>
                <a:spcPts val="0"/>
              </a:spcBef>
              <a:spcAft>
                <a:spcPts val="0"/>
              </a:spcAft>
              <a:buNone/>
            </a:pPr>
            <a:r>
              <a:rPr lang="en"/>
              <a:t>We consider the semi-automatic parallelization of three benchmarks: EP (Embarrassingly Parallel), BT (Block Tri-diagonal solver) and CG (Conjugate Gradient).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Semi-automatic transformation, we made some simple preliminary transformations of benchmarks manually to deal with the limitations of the current version of SAPFOR. The </a:t>
            </a:r>
            <a:r>
              <a:rPr lang="en"/>
              <a:t>reason for that is current version of SAPFOR cannot establish a correspondence between the original higher level source and a single LLVM IR, which prevents source-to-source transformations and it implies us to merge all sources except header files manually.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shown in the table, the original versions comprise source files with preliminary transformations </a:t>
            </a:r>
            <a:r>
              <a:rPr lang="en">
                <a:solidFill>
                  <a:schemeClr val="dk1"/>
                </a:solidFill>
              </a:rPr>
              <a:t>mentioned above</a:t>
            </a:r>
            <a:r>
              <a:rPr lang="en"/>
              <a:t>. The transformed versions were obtained after manual and user-guided automatic transformations. And finally, the parallel C-DVMH versions were obtained after automatic parallelization.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increase in code size of the transformed versions is primarily due to the inline expansion, which allows SAPFOR to perform pairwise comparison of array accesses ‘ to determine whether dependencies exist between two subscripted references to this array in the loop nest. </a:t>
            </a:r>
            <a:r>
              <a:rPr lang="en">
                <a:solidFill>
                  <a:schemeClr val="dk1"/>
                </a:solidFill>
              </a:rPr>
              <a:t>In case of inline expansion the loop nest may grow notably causing</a:t>
            </a:r>
            <a:endParaRPr>
              <a:solidFill>
                <a:schemeClr val="dk1"/>
              </a:solidFill>
            </a:endParaRPr>
          </a:p>
          <a:p>
            <a:pPr indent="0" lvl="0" marL="0" rtl="0" algn="l">
              <a:lnSpc>
                <a:spcPct val="115000"/>
              </a:lnSpc>
              <a:spcBef>
                <a:spcPts val="0"/>
              </a:spcBef>
              <a:spcAft>
                <a:spcPts val="0"/>
              </a:spcAft>
              <a:buNone/>
            </a:pPr>
            <a:r>
              <a:rPr lang="en">
                <a:solidFill>
                  <a:schemeClr val="dk1"/>
                </a:solidFill>
              </a:rPr>
              <a:t>significant rise of analysis time (up to 37 min for BT).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As for CG, call to a function with arguments of pointer type is another reason for inline expansion because invocation context should be analyzed to investigate whether or not two pointers can point to the same object. The usage of restrict keyword in a source code is another way to overcome this Issue.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Although SAPFOR is not able to reveal privatisable arrays in a static way, it uses dynamic analysis which is helpful in case of EP and BT programs.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86d2b111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c86d2b111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a:t>
            </a:r>
            <a:r>
              <a:rPr lang="en">
                <a:solidFill>
                  <a:srgbClr val="0000FF"/>
                </a:solidFill>
              </a:rPr>
              <a:t> </a:t>
            </a:r>
            <a:r>
              <a:rPr lang="en">
                <a:solidFill>
                  <a:schemeClr val="dk1"/>
                </a:solidFill>
              </a:rPr>
              <a:t>shows the execution times of parallel versions obtained after automatic parallelization of the transformed benchmarks. It can be noted that the sequential transformed version of the BT benchmark is better optimized than the original one. It is the result of inline expansion which provides the compiler with more optimization opportunities.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 significant advantage of the OpenCL version of the CG benchmark compared to the DVMH version is caused by the use of shared memory on GPU. In addition, in the OpenCL version, the developers performed the vectorization of some inner loops. At the same time, DVMH and OpenCL versions of EP benchmark have similar performance, and on the BT benchmark, the DVMH program significantly outperforms OpenCL version.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As to the maintainability, the OpenCL program is dramatically inferior to DVMH program because it is very different from the original sequential program.</a:t>
            </a:r>
            <a:endParaRPr>
              <a:solidFill>
                <a:schemeClr val="dk1"/>
              </a:solidFill>
            </a:endParaRPr>
          </a:p>
          <a:p>
            <a:pPr indent="0" lvl="0" marL="0" rtl="0" algn="l">
              <a:lnSpc>
                <a:spcPct val="115000"/>
              </a:lnSpc>
              <a:spcBef>
                <a:spcPts val="0"/>
              </a:spcBef>
              <a:spcAft>
                <a:spcPts val="0"/>
              </a:spcAft>
              <a:buNone/>
            </a:pPr>
            <a:r>
              <a:t/>
            </a:r>
            <a:endParaRPr sz="75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c86d2b111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c86d2b111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paper proposes an approach to the automation of parallel programming which follows an implicit parallel programming methodology. This approach was implemented in SAPFOR which includes an automatic parallelizing compiler. It provides source-to-source transformation techniques that allow the user to bring the sequential program to a well-formed version. The paper shows that automatically generated parallel versions have the similar performance to the manually parallelized ones.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This paper advocates the use of low-level program transformations which enables property sensitive transformations  to increase the quality of the analysis of the original program.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evaluation results show that SAPFOR is still suffering from an insufficient level of inter-procedural analysis. Future work will focus on this issue.</a:t>
            </a:r>
            <a:endParaRPr>
              <a:solidFill>
                <a:schemeClr val="dk1"/>
              </a:solidFill>
            </a:endParaRPr>
          </a:p>
          <a:p>
            <a:pPr indent="0" lvl="0" marL="0" rtl="0" algn="l">
              <a:lnSpc>
                <a:spcPct val="115000"/>
              </a:lnSpc>
              <a:spcBef>
                <a:spcPts val="0"/>
              </a:spcBef>
              <a:spcAft>
                <a:spcPts val="0"/>
              </a:spcAft>
              <a:buNone/>
            </a:pPr>
            <a:r>
              <a:t/>
            </a:r>
            <a:endParaRPr sz="75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c86d2b111a_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c86d2b111a_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7f1f7ea79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c7f1f7ea79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c7f1f7ea79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c7f1f7ea79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7f1f7ea79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7f1f7ea79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 DVMH model is all about making our code ready for parallel computing, which means we're telling the program how to run on multiple processors to speed things up. Think of it as adding to code a set of special instructions. These instructions fall into three main categories: figuring out which loops in the code can run in parallel, telling specific parts of the code to run on special hardware like GPUs to make things faster, and managing how data moves around efficiently in this parallel setup. It's all about adding these annotations to our code so that it can run in parallel on multiple processors.</a:t>
            </a:r>
            <a:endParaRPr sz="15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87273c89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c87273c89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To make sure the insertion of these directives is permissible, the automatic parallelizing compiler must investigate the properties of the code section to be parallelized. We investigate into two kinds of </a:t>
            </a:r>
            <a:r>
              <a:rPr lang="en" sz="1500"/>
              <a:t>properties: the properties of program variables and corresponding memory locations, and the properties of the control flow. We will use </a:t>
            </a:r>
            <a:r>
              <a:rPr lang="en" sz="1500">
                <a:solidFill>
                  <a:schemeClr val="dk1"/>
                </a:solidFill>
              </a:rPr>
              <a:t>SAPFOR for the static analysis. At the core of SAPFOR’s analysis process is the source-level alias tree, which analyze the </a:t>
            </a:r>
            <a:r>
              <a:rPr lang="en" sz="1500"/>
              <a:t>accessed memory in the program. We will talk about this later. And the analysis for control flow is meant to identify situations like function calls have side effect or program may terminate inside a function call, which makes the code not available for parallelization. </a:t>
            </a: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c87273c89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c87273c89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After the properties of the program have been explored, SAPFOR looks up for sections of code that can be executed in parallel. By applying depth-first ordering </a:t>
            </a:r>
            <a:r>
              <a:rPr lang="en" sz="1500">
                <a:solidFill>
                  <a:schemeClr val="dk1"/>
                </a:solidFill>
              </a:rPr>
              <a:t>traverse</a:t>
            </a:r>
            <a:r>
              <a:rPr lang="en" sz="1500"/>
              <a:t>, we traverse the call graph to identify potential loops for parallelization. Then for each loop we examine the following constraints: Safety of control flow, Safety of memory accesses, Direction of data usage, The ability to express properties of memory locations with DVMH directives and The ability to collapse iteration spaces of nested loops into one larger iteration</a:t>
            </a:r>
            <a:endParaRPr sz="1500"/>
          </a:p>
          <a:p>
            <a:pPr indent="0" lvl="0" marL="0" rtl="0" algn="l">
              <a:spcBef>
                <a:spcPts val="0"/>
              </a:spcBef>
              <a:spcAft>
                <a:spcPts val="0"/>
              </a:spcAft>
              <a:buNone/>
            </a:pPr>
            <a:r>
              <a:rPr lang="en" sz="1500"/>
              <a:t>space. If all constraints are satisfied, the current loop will be parallelized and corresponding DVMH directives will be created.</a:t>
            </a: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86d2b111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86d2b111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853d5a0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c853d5a0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853d5a0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853d5a0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1 speaker" type="title">
  <p:cSld name="TITLE">
    <p:spTree>
      <p:nvGrpSpPr>
        <p:cNvPr id="8" name="Shape 8"/>
        <p:cNvGrpSpPr/>
        <p:nvPr/>
      </p:nvGrpSpPr>
      <p:grpSpPr>
        <a:xfrm>
          <a:off x="0" y="0"/>
          <a:ext cx="0" cy="0"/>
          <a:chOff x="0" y="0"/>
          <a:chExt cx="0" cy="0"/>
        </a:xfrm>
      </p:grpSpPr>
      <p:sp>
        <p:nvSpPr>
          <p:cNvPr id="9" name="Google Shape;9;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 name="Google Shape;10;p2"/>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11" name="Google Shape;11;p2"/>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cxnSp>
        <p:nvCxnSpPr>
          <p:cNvPr id="12" name="Google Shape;12;p2"/>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
        <p:nvSpPr>
          <p:cNvPr id="13" name="Google Shape;13;p2"/>
          <p:cNvSpPr txBox="1"/>
          <p:nvPr>
            <p:ph type="title"/>
          </p:nvPr>
        </p:nvSpPr>
        <p:spPr>
          <a:xfrm>
            <a:off x="820200" y="1218900"/>
            <a:ext cx="4511400" cy="961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5200"/>
              <a:buNone/>
              <a:defRPr b="1" sz="5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 name="Google Shape;14;p2"/>
          <p:cNvSpPr txBox="1"/>
          <p:nvPr>
            <p:ph idx="1" type="subTitle"/>
          </p:nvPr>
        </p:nvSpPr>
        <p:spPr>
          <a:xfrm>
            <a:off x="820188" y="2346075"/>
            <a:ext cx="4260900" cy="1934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 name="Google Shape;15;p2"/>
          <p:cNvSpPr txBox="1"/>
          <p:nvPr>
            <p:ph idx="2" type="body"/>
          </p:nvPr>
        </p:nvSpPr>
        <p:spPr>
          <a:xfrm>
            <a:off x="886703" y="3972450"/>
            <a:ext cx="7393800" cy="486300"/>
          </a:xfrm>
          <a:prstGeom prst="rect">
            <a:avLst/>
          </a:prstGeom>
          <a:noFill/>
          <a:ln>
            <a:noFill/>
          </a:ln>
        </p:spPr>
        <p:txBody>
          <a:bodyPr anchorCtr="0" anchor="ctr" bIns="91425" lIns="91425" spcFirstLastPara="1" rIns="91425" wrap="square" tIns="91425">
            <a:noAutofit/>
          </a:bodyPr>
          <a:lstStyle>
            <a:lvl1pPr indent="-285750" lvl="0" marL="457200" rtl="0" algn="r">
              <a:spcBef>
                <a:spcPts val="0"/>
              </a:spcBef>
              <a:spcAft>
                <a:spcPts val="0"/>
              </a:spcAft>
              <a:buClr>
                <a:schemeClr val="dk1"/>
              </a:buClr>
              <a:buSzPts val="900"/>
              <a:buChar char="●"/>
              <a:defRPr sz="900">
                <a:solidFill>
                  <a:schemeClr val="dk1"/>
                </a:solidFill>
              </a:defRPr>
            </a:lvl1pPr>
            <a:lvl2pPr indent="-285750" lvl="1" marL="914400" rtl="0" algn="r">
              <a:spcBef>
                <a:spcPts val="0"/>
              </a:spcBef>
              <a:spcAft>
                <a:spcPts val="0"/>
              </a:spcAft>
              <a:buClr>
                <a:schemeClr val="dk1"/>
              </a:buClr>
              <a:buSzPts val="900"/>
              <a:buChar char="○"/>
              <a:defRPr sz="900">
                <a:solidFill>
                  <a:schemeClr val="dk1"/>
                </a:solidFill>
              </a:defRPr>
            </a:lvl2pPr>
            <a:lvl3pPr indent="-285750" lvl="2" marL="1371600" rtl="0" algn="r">
              <a:spcBef>
                <a:spcPts val="0"/>
              </a:spcBef>
              <a:spcAft>
                <a:spcPts val="0"/>
              </a:spcAft>
              <a:buClr>
                <a:schemeClr val="dk1"/>
              </a:buClr>
              <a:buSzPts val="900"/>
              <a:buChar char="■"/>
              <a:defRPr sz="900">
                <a:solidFill>
                  <a:schemeClr val="dk1"/>
                </a:solidFill>
              </a:defRPr>
            </a:lvl3pPr>
            <a:lvl4pPr indent="-285750" lvl="3" marL="1828800" rtl="0" algn="r">
              <a:spcBef>
                <a:spcPts val="0"/>
              </a:spcBef>
              <a:spcAft>
                <a:spcPts val="0"/>
              </a:spcAft>
              <a:buClr>
                <a:schemeClr val="dk1"/>
              </a:buClr>
              <a:buSzPts val="900"/>
              <a:buChar char="●"/>
              <a:defRPr sz="900">
                <a:solidFill>
                  <a:schemeClr val="dk1"/>
                </a:solidFill>
              </a:defRPr>
            </a:lvl4pPr>
            <a:lvl5pPr indent="-285750" lvl="4" marL="2286000" rtl="0" algn="r">
              <a:spcBef>
                <a:spcPts val="0"/>
              </a:spcBef>
              <a:spcAft>
                <a:spcPts val="0"/>
              </a:spcAft>
              <a:buClr>
                <a:schemeClr val="dk1"/>
              </a:buClr>
              <a:buSzPts val="900"/>
              <a:buChar char="○"/>
              <a:defRPr sz="900">
                <a:solidFill>
                  <a:schemeClr val="dk1"/>
                </a:solidFill>
              </a:defRPr>
            </a:lvl5pPr>
            <a:lvl6pPr indent="-285750" lvl="5" marL="2743200" rtl="0" algn="r">
              <a:spcBef>
                <a:spcPts val="0"/>
              </a:spcBef>
              <a:spcAft>
                <a:spcPts val="0"/>
              </a:spcAft>
              <a:buClr>
                <a:schemeClr val="dk1"/>
              </a:buClr>
              <a:buSzPts val="900"/>
              <a:buChar char="■"/>
              <a:defRPr sz="900">
                <a:solidFill>
                  <a:schemeClr val="dk1"/>
                </a:solidFill>
              </a:defRPr>
            </a:lvl6pPr>
            <a:lvl7pPr indent="-285750" lvl="6" marL="3200400" rtl="0" algn="r">
              <a:spcBef>
                <a:spcPts val="0"/>
              </a:spcBef>
              <a:spcAft>
                <a:spcPts val="0"/>
              </a:spcAft>
              <a:buClr>
                <a:schemeClr val="dk1"/>
              </a:buClr>
              <a:buSzPts val="900"/>
              <a:buChar char="●"/>
              <a:defRPr sz="900">
                <a:solidFill>
                  <a:schemeClr val="dk1"/>
                </a:solidFill>
              </a:defRPr>
            </a:lvl7pPr>
            <a:lvl8pPr indent="-285750" lvl="7" marL="3657600" rtl="0" algn="r">
              <a:spcBef>
                <a:spcPts val="0"/>
              </a:spcBef>
              <a:spcAft>
                <a:spcPts val="0"/>
              </a:spcAft>
              <a:buClr>
                <a:schemeClr val="dk1"/>
              </a:buClr>
              <a:buSzPts val="900"/>
              <a:buChar char="○"/>
              <a:defRPr sz="900">
                <a:solidFill>
                  <a:schemeClr val="dk1"/>
                </a:solidFill>
              </a:defRPr>
            </a:lvl8pPr>
            <a:lvl9pPr indent="-285750" lvl="8" marL="4114800" rtl="0" algn="r">
              <a:spcBef>
                <a:spcPts val="0"/>
              </a:spcBef>
              <a:spcAft>
                <a:spcPts val="0"/>
              </a:spcAft>
              <a:buClr>
                <a:schemeClr val="dk1"/>
              </a:buClr>
              <a:buSzPts val="900"/>
              <a:buChar char="■"/>
              <a:defRPr sz="900">
                <a:solidFill>
                  <a:schemeClr val="dk1"/>
                </a:solidFill>
              </a:defRPr>
            </a:lvl9pPr>
          </a:lstStyle>
          <a:p/>
        </p:txBody>
      </p:sp>
      <p:sp>
        <p:nvSpPr>
          <p:cNvPr id="16" name="Google Shape;16;p2"/>
          <p:cNvSpPr/>
          <p:nvPr>
            <p:ph idx="3" type="pic"/>
          </p:nvPr>
        </p:nvSpPr>
        <p:spPr>
          <a:xfrm>
            <a:off x="5314350" y="840700"/>
            <a:ext cx="2740200" cy="3034800"/>
          </a:xfrm>
          <a:prstGeom prst="rect">
            <a:avLst/>
          </a:prstGeom>
          <a:noFill/>
          <a:ln>
            <a:noFill/>
          </a:ln>
        </p:spPr>
      </p:sp>
      <p:cxnSp>
        <p:nvCxnSpPr>
          <p:cNvPr id="17" name="Google Shape;17;p2"/>
          <p:cNvCxnSpPr/>
          <p:nvPr/>
        </p:nvCxnSpPr>
        <p:spPr>
          <a:xfrm flipH="1" rot="10800000">
            <a:off x="4229500" y="511975"/>
            <a:ext cx="4058400" cy="2220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date">
  <p:cSld name="TITLE_1">
    <p:spTree>
      <p:nvGrpSpPr>
        <p:cNvPr id="101" name="Shape 101"/>
        <p:cNvGrpSpPr/>
        <p:nvPr/>
      </p:nvGrpSpPr>
      <p:grpSpPr>
        <a:xfrm>
          <a:off x="0" y="0"/>
          <a:ext cx="0" cy="0"/>
          <a:chOff x="0" y="0"/>
          <a:chExt cx="0" cy="0"/>
        </a:xfrm>
      </p:grpSpPr>
      <p:sp>
        <p:nvSpPr>
          <p:cNvPr id="102" name="Google Shape;10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1"/>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104" name="Google Shape;104;p11"/>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pic>
        <p:nvPicPr>
          <p:cNvPr id="105" name="Google Shape;105;p11"/>
          <p:cNvPicPr preferRelativeResize="0"/>
          <p:nvPr/>
        </p:nvPicPr>
        <p:blipFill>
          <a:blip r:embed="rId2">
            <a:alphaModFix/>
          </a:blip>
          <a:stretch>
            <a:fillRect/>
          </a:stretch>
        </p:blipFill>
        <p:spPr>
          <a:xfrm>
            <a:off x="590725" y="364562"/>
            <a:ext cx="3211375" cy="317025"/>
          </a:xfrm>
          <a:prstGeom prst="rect">
            <a:avLst/>
          </a:prstGeom>
          <a:noFill/>
          <a:ln>
            <a:noFill/>
          </a:ln>
        </p:spPr>
      </p:pic>
      <p:cxnSp>
        <p:nvCxnSpPr>
          <p:cNvPr id="106" name="Google Shape;106;p11"/>
          <p:cNvCxnSpPr/>
          <p:nvPr/>
        </p:nvCxnSpPr>
        <p:spPr>
          <a:xfrm rot="10800000">
            <a:off x="4110425" y="512074"/>
            <a:ext cx="4178700" cy="6300"/>
          </a:xfrm>
          <a:prstGeom prst="straightConnector1">
            <a:avLst/>
          </a:prstGeom>
          <a:noFill/>
          <a:ln cap="flat" cmpd="sng" w="9525">
            <a:solidFill>
              <a:srgbClr val="F1C232"/>
            </a:solidFill>
            <a:prstDash val="solid"/>
            <a:round/>
            <a:headEnd len="med" w="med" type="none"/>
            <a:tailEnd len="med" w="med" type="none"/>
          </a:ln>
        </p:spPr>
      </p:cxnSp>
      <p:cxnSp>
        <p:nvCxnSpPr>
          <p:cNvPr id="107" name="Google Shape;107;p11"/>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
        <p:nvSpPr>
          <p:cNvPr id="108" name="Google Shape;108;p11"/>
          <p:cNvSpPr txBox="1"/>
          <p:nvPr>
            <p:ph type="title"/>
          </p:nvPr>
        </p:nvSpPr>
        <p:spPr>
          <a:xfrm>
            <a:off x="764175" y="1196824"/>
            <a:ext cx="7299600" cy="2275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5200"/>
              <a:buNone/>
              <a:defRPr b="1" sz="5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11"/>
          <p:cNvSpPr txBox="1"/>
          <p:nvPr>
            <p:ph idx="1" type="subTitle"/>
          </p:nvPr>
        </p:nvSpPr>
        <p:spPr>
          <a:xfrm>
            <a:off x="4845400" y="4314925"/>
            <a:ext cx="2967000" cy="272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p:cSld name="TITLE_3">
    <p:spTree>
      <p:nvGrpSpPr>
        <p:cNvPr id="110" name="Shape 110"/>
        <p:cNvGrpSpPr/>
        <p:nvPr/>
      </p:nvGrpSpPr>
      <p:grpSpPr>
        <a:xfrm>
          <a:off x="0" y="0"/>
          <a:ext cx="0" cy="0"/>
          <a:chOff x="0" y="0"/>
          <a:chExt cx="0" cy="0"/>
        </a:xfrm>
      </p:grpSpPr>
      <p:sp>
        <p:nvSpPr>
          <p:cNvPr id="111" name="Google Shape;11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12" name="Google Shape;112;p12"/>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cxnSp>
        <p:nvCxnSpPr>
          <p:cNvPr id="113" name="Google Shape;113;p12"/>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cxnSp>
        <p:nvCxnSpPr>
          <p:cNvPr id="114" name="Google Shape;114;p12"/>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sp>
        <p:nvSpPr>
          <p:cNvPr id="115" name="Google Shape;115;p12"/>
          <p:cNvSpPr txBox="1"/>
          <p:nvPr>
            <p:ph idx="1" type="subTitle"/>
          </p:nvPr>
        </p:nvSpPr>
        <p:spPr>
          <a:xfrm>
            <a:off x="4845400" y="4314925"/>
            <a:ext cx="2967000" cy="272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16" name="Google Shape;116;p12"/>
          <p:cNvCxnSpPr/>
          <p:nvPr/>
        </p:nvCxnSpPr>
        <p:spPr>
          <a:xfrm flipH="1" rot="10800000">
            <a:off x="4229500" y="511975"/>
            <a:ext cx="4058400" cy="2220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date 1">
  <p:cSld name="TITLE_1_1">
    <p:spTree>
      <p:nvGrpSpPr>
        <p:cNvPr id="117" name="Shape 117"/>
        <p:cNvGrpSpPr/>
        <p:nvPr/>
      </p:nvGrpSpPr>
      <p:grpSpPr>
        <a:xfrm>
          <a:off x="0" y="0"/>
          <a:ext cx="0" cy="0"/>
          <a:chOff x="0" y="0"/>
          <a:chExt cx="0" cy="0"/>
        </a:xfrm>
      </p:grpSpPr>
      <p:sp>
        <p:nvSpPr>
          <p:cNvPr id="118" name="Google Shape;11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3"/>
          <p:cNvSpPr txBox="1"/>
          <p:nvPr/>
        </p:nvSpPr>
        <p:spPr>
          <a:xfrm>
            <a:off x="764175" y="1213500"/>
            <a:ext cx="7523700" cy="19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200">
                <a:solidFill>
                  <a:srgbClr val="FFFFFF"/>
                </a:solidFill>
                <a:latin typeface="Roboto Black"/>
                <a:ea typeface="Roboto Black"/>
                <a:cs typeface="Roboto Black"/>
                <a:sym typeface="Roboto Black"/>
              </a:rPr>
              <a:t>This is Your </a:t>
            </a:r>
            <a:br>
              <a:rPr lang="en" sz="5200">
                <a:solidFill>
                  <a:srgbClr val="FFFFFF"/>
                </a:solidFill>
                <a:latin typeface="Roboto Black"/>
                <a:ea typeface="Roboto Black"/>
                <a:cs typeface="Roboto Black"/>
                <a:sym typeface="Roboto Black"/>
              </a:rPr>
            </a:br>
            <a:r>
              <a:rPr lang="en" sz="5200">
                <a:solidFill>
                  <a:srgbClr val="FFFFFF"/>
                </a:solidFill>
                <a:latin typeface="Roboto Black"/>
                <a:ea typeface="Roboto Black"/>
                <a:cs typeface="Roboto Black"/>
                <a:sym typeface="Roboto Black"/>
              </a:rPr>
              <a:t>Presentation Title</a:t>
            </a:r>
            <a:endParaRPr sz="5200">
              <a:solidFill>
                <a:srgbClr val="FFFFFF"/>
              </a:solidFill>
              <a:latin typeface="Roboto Black"/>
              <a:ea typeface="Roboto Black"/>
              <a:cs typeface="Roboto Black"/>
              <a:sym typeface="Roboto Black"/>
            </a:endParaRPr>
          </a:p>
        </p:txBody>
      </p:sp>
      <p:cxnSp>
        <p:nvCxnSpPr>
          <p:cNvPr id="120" name="Google Shape;120;p13"/>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121" name="Google Shape;121;p13"/>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pic>
        <p:nvPicPr>
          <p:cNvPr id="122" name="Google Shape;122;p13"/>
          <p:cNvPicPr preferRelativeResize="0"/>
          <p:nvPr/>
        </p:nvPicPr>
        <p:blipFill>
          <a:blip r:embed="rId2">
            <a:alphaModFix/>
          </a:blip>
          <a:stretch>
            <a:fillRect/>
          </a:stretch>
        </p:blipFill>
        <p:spPr>
          <a:xfrm>
            <a:off x="590725" y="364562"/>
            <a:ext cx="3211375" cy="317025"/>
          </a:xfrm>
          <a:prstGeom prst="rect">
            <a:avLst/>
          </a:prstGeom>
          <a:noFill/>
          <a:ln>
            <a:noFill/>
          </a:ln>
        </p:spPr>
      </p:pic>
      <p:sp>
        <p:nvSpPr>
          <p:cNvPr id="123" name="Google Shape;123;p13"/>
          <p:cNvSpPr txBox="1"/>
          <p:nvPr/>
        </p:nvSpPr>
        <p:spPr>
          <a:xfrm>
            <a:off x="4845400" y="4301400"/>
            <a:ext cx="3017100" cy="415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Light"/>
                <a:ea typeface="Roboto Light"/>
                <a:cs typeface="Roboto Light"/>
                <a:sym typeface="Roboto Light"/>
              </a:rPr>
              <a:t>00/00/0000</a:t>
            </a:r>
            <a:endParaRPr>
              <a:solidFill>
                <a:srgbClr val="FFFFFF"/>
              </a:solidFill>
              <a:latin typeface="Roboto Light"/>
              <a:ea typeface="Roboto Light"/>
              <a:cs typeface="Roboto Light"/>
              <a:sym typeface="Roboto Light"/>
            </a:endParaRPr>
          </a:p>
        </p:txBody>
      </p:sp>
      <p:cxnSp>
        <p:nvCxnSpPr>
          <p:cNvPr id="124" name="Google Shape;124;p13"/>
          <p:cNvCxnSpPr/>
          <p:nvPr/>
        </p:nvCxnSpPr>
        <p:spPr>
          <a:xfrm rot="10800000">
            <a:off x="4110425" y="512074"/>
            <a:ext cx="4178700" cy="6300"/>
          </a:xfrm>
          <a:prstGeom prst="straightConnector1">
            <a:avLst/>
          </a:prstGeom>
          <a:noFill/>
          <a:ln cap="flat" cmpd="sng" w="9525">
            <a:solidFill>
              <a:srgbClr val="F1C232"/>
            </a:solidFill>
            <a:prstDash val="solid"/>
            <a:round/>
            <a:headEnd len="med" w="med" type="none"/>
            <a:tailEnd len="med" w="med" type="none"/>
          </a:ln>
        </p:spPr>
      </p:cxnSp>
      <p:cxnSp>
        <p:nvCxnSpPr>
          <p:cNvPr id="125" name="Google Shape;125;p13"/>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126" name="Shape 126"/>
        <p:cNvGrpSpPr/>
        <p:nvPr/>
      </p:nvGrpSpPr>
      <p:grpSpPr>
        <a:xfrm>
          <a:off x="0" y="0"/>
          <a:ext cx="0" cy="0"/>
          <a:chOff x="0" y="0"/>
          <a:chExt cx="0" cy="0"/>
        </a:xfrm>
      </p:grpSpPr>
      <p:sp>
        <p:nvSpPr>
          <p:cNvPr id="127" name="Google Shape;127;p1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28" name="Google Shape;128;p1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9" name="Google Shape;12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date 1 1">
  <p:cSld name="TITLE_1_1_1">
    <p:spTree>
      <p:nvGrpSpPr>
        <p:cNvPr id="130" name="Shape 130"/>
        <p:cNvGrpSpPr/>
        <p:nvPr/>
      </p:nvGrpSpPr>
      <p:grpSpPr>
        <a:xfrm>
          <a:off x="0" y="0"/>
          <a:ext cx="0" cy="0"/>
          <a:chOff x="0" y="0"/>
          <a:chExt cx="0" cy="0"/>
        </a:xfrm>
      </p:grpSpPr>
      <p:sp>
        <p:nvSpPr>
          <p:cNvPr id="131" name="Google Shape;13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2" name="Google Shape;132;p15"/>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133" name="Google Shape;133;p15"/>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pic>
        <p:nvPicPr>
          <p:cNvPr id="134" name="Google Shape;134;p15"/>
          <p:cNvPicPr preferRelativeResize="0"/>
          <p:nvPr/>
        </p:nvPicPr>
        <p:blipFill>
          <a:blip r:embed="rId2">
            <a:alphaModFix/>
          </a:blip>
          <a:stretch>
            <a:fillRect/>
          </a:stretch>
        </p:blipFill>
        <p:spPr>
          <a:xfrm>
            <a:off x="590725" y="364562"/>
            <a:ext cx="3211375" cy="317025"/>
          </a:xfrm>
          <a:prstGeom prst="rect">
            <a:avLst/>
          </a:prstGeom>
          <a:noFill/>
          <a:ln>
            <a:noFill/>
          </a:ln>
        </p:spPr>
      </p:pic>
      <p:cxnSp>
        <p:nvCxnSpPr>
          <p:cNvPr id="135" name="Google Shape;135;p15"/>
          <p:cNvCxnSpPr/>
          <p:nvPr/>
        </p:nvCxnSpPr>
        <p:spPr>
          <a:xfrm rot="10800000">
            <a:off x="4110425" y="512074"/>
            <a:ext cx="4178700" cy="6300"/>
          </a:xfrm>
          <a:prstGeom prst="straightConnector1">
            <a:avLst/>
          </a:prstGeom>
          <a:noFill/>
          <a:ln cap="flat" cmpd="sng" w="9525">
            <a:solidFill>
              <a:srgbClr val="F1C232"/>
            </a:solidFill>
            <a:prstDash val="solid"/>
            <a:round/>
            <a:headEnd len="med" w="med" type="none"/>
            <a:tailEnd len="med" w="med" type="none"/>
          </a:ln>
        </p:spPr>
      </p:cxnSp>
      <p:cxnSp>
        <p:nvCxnSpPr>
          <p:cNvPr id="136" name="Google Shape;136;p15"/>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
        <p:nvSpPr>
          <p:cNvPr id="137" name="Google Shape;137;p15"/>
          <p:cNvSpPr txBox="1"/>
          <p:nvPr>
            <p:ph type="title"/>
          </p:nvPr>
        </p:nvSpPr>
        <p:spPr>
          <a:xfrm>
            <a:off x="764175" y="1196824"/>
            <a:ext cx="7299600" cy="2275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5200"/>
              <a:buNone/>
              <a:defRPr b="1" sz="5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15"/>
          <p:cNvSpPr txBox="1"/>
          <p:nvPr>
            <p:ph idx="1" type="subTitle"/>
          </p:nvPr>
        </p:nvSpPr>
        <p:spPr>
          <a:xfrm>
            <a:off x="4845400" y="4314925"/>
            <a:ext cx="2967000" cy="272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141" name="Shape 141"/>
        <p:cNvGrpSpPr/>
        <p:nvPr/>
      </p:nvGrpSpPr>
      <p:grpSpPr>
        <a:xfrm>
          <a:off x="0" y="0"/>
          <a:ext cx="0" cy="0"/>
          <a:chOff x="0" y="0"/>
          <a:chExt cx="0" cy="0"/>
        </a:xfrm>
      </p:grpSpPr>
      <p:sp>
        <p:nvSpPr>
          <p:cNvPr id="142" name="Google Shape;142;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143" name="Google Shape;143;p17"/>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4" name="Google Shape;14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2 speakers">
  <p:cSld name="TITLE_2">
    <p:spTree>
      <p:nvGrpSpPr>
        <p:cNvPr id="18" name="Shape 18"/>
        <p:cNvGrpSpPr/>
        <p:nvPr/>
      </p:nvGrpSpPr>
      <p:grpSpPr>
        <a:xfrm>
          <a:off x="0" y="0"/>
          <a:ext cx="0" cy="0"/>
          <a:chOff x="0" y="0"/>
          <a:chExt cx="0" cy="0"/>
        </a:xfrm>
      </p:grpSpPr>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0" name="Google Shape;20;p3"/>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21" name="Google Shape;21;p3"/>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cxnSp>
        <p:nvCxnSpPr>
          <p:cNvPr id="22" name="Google Shape;22;p3"/>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
        <p:nvSpPr>
          <p:cNvPr id="23" name="Google Shape;23;p3"/>
          <p:cNvSpPr txBox="1"/>
          <p:nvPr>
            <p:ph type="title"/>
          </p:nvPr>
        </p:nvSpPr>
        <p:spPr>
          <a:xfrm>
            <a:off x="820200" y="1218900"/>
            <a:ext cx="3109200" cy="961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5200"/>
              <a:buNone/>
              <a:defRPr b="1" sz="5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 name="Google Shape;24;p3"/>
          <p:cNvSpPr txBox="1"/>
          <p:nvPr>
            <p:ph idx="1" type="subTitle"/>
          </p:nvPr>
        </p:nvSpPr>
        <p:spPr>
          <a:xfrm>
            <a:off x="820197" y="2346075"/>
            <a:ext cx="3165600" cy="1934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 name="Google Shape;25;p3"/>
          <p:cNvSpPr txBox="1"/>
          <p:nvPr>
            <p:ph idx="2" type="body"/>
          </p:nvPr>
        </p:nvSpPr>
        <p:spPr>
          <a:xfrm>
            <a:off x="886703" y="3972450"/>
            <a:ext cx="7393800" cy="486300"/>
          </a:xfrm>
          <a:prstGeom prst="rect">
            <a:avLst/>
          </a:prstGeom>
          <a:noFill/>
          <a:ln>
            <a:noFill/>
          </a:ln>
        </p:spPr>
        <p:txBody>
          <a:bodyPr anchorCtr="0" anchor="ctr" bIns="91425" lIns="91425" spcFirstLastPara="1" rIns="91425" wrap="square" tIns="91425">
            <a:noAutofit/>
          </a:bodyPr>
          <a:lstStyle>
            <a:lvl1pPr indent="-285750" lvl="0" marL="457200" rtl="0" algn="r">
              <a:spcBef>
                <a:spcPts val="0"/>
              </a:spcBef>
              <a:spcAft>
                <a:spcPts val="0"/>
              </a:spcAft>
              <a:buClr>
                <a:schemeClr val="dk1"/>
              </a:buClr>
              <a:buSzPts val="900"/>
              <a:buChar char="●"/>
              <a:defRPr sz="900">
                <a:solidFill>
                  <a:schemeClr val="dk1"/>
                </a:solidFill>
              </a:defRPr>
            </a:lvl1pPr>
            <a:lvl2pPr indent="-285750" lvl="1" marL="914400" rtl="0" algn="r">
              <a:spcBef>
                <a:spcPts val="0"/>
              </a:spcBef>
              <a:spcAft>
                <a:spcPts val="0"/>
              </a:spcAft>
              <a:buClr>
                <a:schemeClr val="dk1"/>
              </a:buClr>
              <a:buSzPts val="900"/>
              <a:buChar char="○"/>
              <a:defRPr sz="900">
                <a:solidFill>
                  <a:schemeClr val="dk1"/>
                </a:solidFill>
              </a:defRPr>
            </a:lvl2pPr>
            <a:lvl3pPr indent="-285750" lvl="2" marL="1371600" rtl="0" algn="r">
              <a:spcBef>
                <a:spcPts val="0"/>
              </a:spcBef>
              <a:spcAft>
                <a:spcPts val="0"/>
              </a:spcAft>
              <a:buClr>
                <a:schemeClr val="dk1"/>
              </a:buClr>
              <a:buSzPts val="900"/>
              <a:buChar char="■"/>
              <a:defRPr sz="900">
                <a:solidFill>
                  <a:schemeClr val="dk1"/>
                </a:solidFill>
              </a:defRPr>
            </a:lvl3pPr>
            <a:lvl4pPr indent="-285750" lvl="3" marL="1828800" rtl="0" algn="r">
              <a:spcBef>
                <a:spcPts val="0"/>
              </a:spcBef>
              <a:spcAft>
                <a:spcPts val="0"/>
              </a:spcAft>
              <a:buClr>
                <a:schemeClr val="dk1"/>
              </a:buClr>
              <a:buSzPts val="900"/>
              <a:buChar char="●"/>
              <a:defRPr sz="900">
                <a:solidFill>
                  <a:schemeClr val="dk1"/>
                </a:solidFill>
              </a:defRPr>
            </a:lvl4pPr>
            <a:lvl5pPr indent="-285750" lvl="4" marL="2286000" rtl="0" algn="r">
              <a:spcBef>
                <a:spcPts val="0"/>
              </a:spcBef>
              <a:spcAft>
                <a:spcPts val="0"/>
              </a:spcAft>
              <a:buClr>
                <a:schemeClr val="dk1"/>
              </a:buClr>
              <a:buSzPts val="900"/>
              <a:buChar char="○"/>
              <a:defRPr sz="900">
                <a:solidFill>
                  <a:schemeClr val="dk1"/>
                </a:solidFill>
              </a:defRPr>
            </a:lvl5pPr>
            <a:lvl6pPr indent="-285750" lvl="5" marL="2743200" rtl="0" algn="r">
              <a:spcBef>
                <a:spcPts val="0"/>
              </a:spcBef>
              <a:spcAft>
                <a:spcPts val="0"/>
              </a:spcAft>
              <a:buClr>
                <a:schemeClr val="dk1"/>
              </a:buClr>
              <a:buSzPts val="900"/>
              <a:buChar char="■"/>
              <a:defRPr sz="900">
                <a:solidFill>
                  <a:schemeClr val="dk1"/>
                </a:solidFill>
              </a:defRPr>
            </a:lvl6pPr>
            <a:lvl7pPr indent="-285750" lvl="6" marL="3200400" rtl="0" algn="r">
              <a:spcBef>
                <a:spcPts val="0"/>
              </a:spcBef>
              <a:spcAft>
                <a:spcPts val="0"/>
              </a:spcAft>
              <a:buClr>
                <a:schemeClr val="dk1"/>
              </a:buClr>
              <a:buSzPts val="900"/>
              <a:buChar char="●"/>
              <a:defRPr sz="900">
                <a:solidFill>
                  <a:schemeClr val="dk1"/>
                </a:solidFill>
              </a:defRPr>
            </a:lvl7pPr>
            <a:lvl8pPr indent="-285750" lvl="7" marL="3657600" rtl="0" algn="r">
              <a:spcBef>
                <a:spcPts val="0"/>
              </a:spcBef>
              <a:spcAft>
                <a:spcPts val="0"/>
              </a:spcAft>
              <a:buClr>
                <a:schemeClr val="dk1"/>
              </a:buClr>
              <a:buSzPts val="900"/>
              <a:buChar char="○"/>
              <a:defRPr sz="900">
                <a:solidFill>
                  <a:schemeClr val="dk1"/>
                </a:solidFill>
              </a:defRPr>
            </a:lvl8pPr>
            <a:lvl9pPr indent="-285750" lvl="8" marL="4114800" rtl="0" algn="r">
              <a:spcBef>
                <a:spcPts val="0"/>
              </a:spcBef>
              <a:spcAft>
                <a:spcPts val="0"/>
              </a:spcAft>
              <a:buClr>
                <a:schemeClr val="dk1"/>
              </a:buClr>
              <a:buSzPts val="900"/>
              <a:buChar char="■"/>
              <a:defRPr sz="900">
                <a:solidFill>
                  <a:schemeClr val="dk1"/>
                </a:solidFill>
              </a:defRPr>
            </a:lvl9pPr>
          </a:lstStyle>
          <a:p/>
        </p:txBody>
      </p:sp>
      <p:sp>
        <p:nvSpPr>
          <p:cNvPr id="26" name="Google Shape;26;p3"/>
          <p:cNvSpPr txBox="1"/>
          <p:nvPr>
            <p:ph idx="3" type="subTitle"/>
          </p:nvPr>
        </p:nvSpPr>
        <p:spPr>
          <a:xfrm>
            <a:off x="4110425" y="2489875"/>
            <a:ext cx="1286700" cy="1256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3"/>
          <p:cNvSpPr txBox="1"/>
          <p:nvPr>
            <p:ph idx="4" type="subTitle"/>
          </p:nvPr>
        </p:nvSpPr>
        <p:spPr>
          <a:xfrm>
            <a:off x="5673725" y="2489875"/>
            <a:ext cx="1286700" cy="1256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 name="Google Shape;28;p3"/>
          <p:cNvSpPr/>
          <p:nvPr>
            <p:ph idx="5" type="pic"/>
          </p:nvPr>
        </p:nvSpPr>
        <p:spPr>
          <a:xfrm>
            <a:off x="4111400" y="941200"/>
            <a:ext cx="1286700" cy="1425000"/>
          </a:xfrm>
          <a:prstGeom prst="rect">
            <a:avLst/>
          </a:prstGeom>
          <a:noFill/>
          <a:ln>
            <a:noFill/>
          </a:ln>
        </p:spPr>
      </p:sp>
      <p:sp>
        <p:nvSpPr>
          <p:cNvPr id="29" name="Google Shape;29;p3"/>
          <p:cNvSpPr/>
          <p:nvPr>
            <p:ph idx="6" type="pic"/>
          </p:nvPr>
        </p:nvSpPr>
        <p:spPr>
          <a:xfrm>
            <a:off x="5661375" y="941200"/>
            <a:ext cx="1286700" cy="1425000"/>
          </a:xfrm>
          <a:prstGeom prst="rect">
            <a:avLst/>
          </a:prstGeom>
          <a:noFill/>
          <a:ln>
            <a:noFill/>
          </a:ln>
        </p:spPr>
      </p:sp>
      <p:cxnSp>
        <p:nvCxnSpPr>
          <p:cNvPr id="30" name="Google Shape;30;p3"/>
          <p:cNvCxnSpPr/>
          <p:nvPr/>
        </p:nvCxnSpPr>
        <p:spPr>
          <a:xfrm flipH="1" rot="10800000">
            <a:off x="4229500" y="511975"/>
            <a:ext cx="4058400" cy="2220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Headline Slide" type="secHead">
  <p:cSld name="SECTION_HEADER">
    <p:spTree>
      <p:nvGrpSpPr>
        <p:cNvPr id="31" name="Shape 31"/>
        <p:cNvGrpSpPr/>
        <p:nvPr/>
      </p:nvGrpSpPr>
      <p:grpSpPr>
        <a:xfrm>
          <a:off x="0" y="0"/>
          <a:ext cx="0" cy="0"/>
          <a:chOff x="0" y="0"/>
          <a:chExt cx="0" cy="0"/>
        </a:xfrm>
      </p:grpSpPr>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33" name="Google Shape;33;p4"/>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34" name="Google Shape;34;p4"/>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cxnSp>
        <p:nvCxnSpPr>
          <p:cNvPr id="35" name="Google Shape;35;p4"/>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
        <p:nvSpPr>
          <p:cNvPr id="36" name="Google Shape;36;p4"/>
          <p:cNvSpPr txBox="1"/>
          <p:nvPr>
            <p:ph type="title"/>
          </p:nvPr>
        </p:nvSpPr>
        <p:spPr>
          <a:xfrm>
            <a:off x="913150" y="1867300"/>
            <a:ext cx="7224300" cy="86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None/>
              <a:defRPr b="1" sz="3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 name="Google Shape;37;p4"/>
          <p:cNvSpPr txBox="1"/>
          <p:nvPr>
            <p:ph idx="1" type="subTitle"/>
          </p:nvPr>
        </p:nvSpPr>
        <p:spPr>
          <a:xfrm>
            <a:off x="896400" y="2660500"/>
            <a:ext cx="7241100" cy="658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1C232"/>
              </a:buClr>
              <a:buSzPts val="2400"/>
              <a:buFont typeface="Roboto"/>
              <a:buNone/>
              <a:defRPr b="1" sz="2400">
                <a:solidFill>
                  <a:srgbClr val="F1C232"/>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38" name="Google Shape;38;p4"/>
          <p:cNvCxnSpPr/>
          <p:nvPr/>
        </p:nvCxnSpPr>
        <p:spPr>
          <a:xfrm flipH="1" rot="10800000">
            <a:off x="4229500" y="511975"/>
            <a:ext cx="4058400" cy="2220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ype="tx">
  <p:cSld name="TITLE_AND_BODY">
    <p:spTree>
      <p:nvGrpSpPr>
        <p:cNvPr id="39" name="Shape 39"/>
        <p:cNvGrpSpPr/>
        <p:nvPr/>
      </p:nvGrpSpPr>
      <p:grpSpPr>
        <a:xfrm>
          <a:off x="0" y="0"/>
          <a:ext cx="0" cy="0"/>
          <a:chOff x="0" y="0"/>
          <a:chExt cx="0" cy="0"/>
        </a:xfrm>
      </p:grpSpPr>
      <p:sp>
        <p:nvSpPr>
          <p:cNvPr id="40" name="Google Shape;4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5"/>
          <p:cNvSpPr/>
          <p:nvPr/>
        </p:nvSpPr>
        <p:spPr>
          <a:xfrm>
            <a:off x="75" y="907975"/>
            <a:ext cx="9144000" cy="4235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type="title"/>
          </p:nvPr>
        </p:nvSpPr>
        <p:spPr>
          <a:xfrm>
            <a:off x="913150" y="1079325"/>
            <a:ext cx="7224300" cy="648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3400"/>
              <a:buNone/>
              <a:defRPr b="1" sz="3400">
                <a:solidFill>
                  <a:srgbClr val="21212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5"/>
          <p:cNvSpPr txBox="1"/>
          <p:nvPr>
            <p:ph idx="1" type="subTitle"/>
          </p:nvPr>
        </p:nvSpPr>
        <p:spPr>
          <a:xfrm>
            <a:off x="913154" y="1905950"/>
            <a:ext cx="7410300" cy="2883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2400"/>
              <a:buFont typeface="Roboto"/>
              <a:buNone/>
              <a:defRPr sz="2400">
                <a:solidFill>
                  <a:srgbClr val="21212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text slide">
  <p:cSld name="TITLE_AND_TWO_COLUMNS_1">
    <p:spTree>
      <p:nvGrpSpPr>
        <p:cNvPr id="44" name="Shape 44"/>
        <p:cNvGrpSpPr/>
        <p:nvPr/>
      </p:nvGrpSpPr>
      <p:grpSpPr>
        <a:xfrm>
          <a:off x="0" y="0"/>
          <a:ext cx="0" cy="0"/>
          <a:chOff x="0" y="0"/>
          <a:chExt cx="0" cy="0"/>
        </a:xfrm>
      </p:grpSpPr>
      <p:cxnSp>
        <p:nvCxnSpPr>
          <p:cNvPr id="45" name="Google Shape;45;p6"/>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75" y="907975"/>
            <a:ext cx="9144000" cy="4235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idx="1" type="body"/>
          </p:nvPr>
        </p:nvSpPr>
        <p:spPr>
          <a:xfrm>
            <a:off x="387900" y="1489825"/>
            <a:ext cx="3999900" cy="3078900"/>
          </a:xfrm>
          <a:prstGeom prst="rect">
            <a:avLst/>
          </a:prstGeom>
          <a:noFill/>
          <a:ln>
            <a:noFill/>
          </a:ln>
        </p:spPr>
        <p:txBody>
          <a:bodyPr anchorCtr="0" anchor="ctr" bIns="91425" lIns="91425" spcFirstLastPara="1" rIns="91425" wrap="square" tIns="91425">
            <a:noAutofit/>
          </a:bodyPr>
          <a:lstStyle>
            <a:lvl1pPr indent="-323850" lvl="0" marL="457200" rtl="0">
              <a:spcBef>
                <a:spcPts val="0"/>
              </a:spcBef>
              <a:spcAft>
                <a:spcPts val="0"/>
              </a:spcAft>
              <a:buSzPts val="1500"/>
              <a:buFont typeface="Roboto"/>
              <a:buChar char="●"/>
              <a:defRPr sz="1500">
                <a:latin typeface="Roboto"/>
                <a:ea typeface="Roboto"/>
                <a:cs typeface="Roboto"/>
                <a:sym typeface="Roboto"/>
              </a:defRPr>
            </a:lvl1pPr>
            <a:lvl2pPr indent="-323850" lvl="1" marL="914400" rtl="0">
              <a:spcBef>
                <a:spcPts val="0"/>
              </a:spcBef>
              <a:spcAft>
                <a:spcPts val="0"/>
              </a:spcAft>
              <a:buSzPts val="1500"/>
              <a:buFont typeface="Roboto"/>
              <a:buChar char="○"/>
              <a:defRPr sz="1500">
                <a:latin typeface="Roboto"/>
                <a:ea typeface="Roboto"/>
                <a:cs typeface="Roboto"/>
                <a:sym typeface="Roboto"/>
              </a:defRPr>
            </a:lvl2pPr>
            <a:lvl3pPr indent="-323850" lvl="2" marL="1371600" rtl="0">
              <a:spcBef>
                <a:spcPts val="0"/>
              </a:spcBef>
              <a:spcAft>
                <a:spcPts val="0"/>
              </a:spcAft>
              <a:buSzPts val="1500"/>
              <a:buFont typeface="Roboto"/>
              <a:buChar char="■"/>
              <a:defRPr sz="1500">
                <a:latin typeface="Roboto"/>
                <a:ea typeface="Roboto"/>
                <a:cs typeface="Roboto"/>
                <a:sym typeface="Roboto"/>
              </a:defRPr>
            </a:lvl3pPr>
            <a:lvl4pPr indent="-323850" lvl="3" marL="1828800" rtl="0">
              <a:spcBef>
                <a:spcPts val="0"/>
              </a:spcBef>
              <a:spcAft>
                <a:spcPts val="0"/>
              </a:spcAft>
              <a:buSzPts val="1500"/>
              <a:buFont typeface="Roboto"/>
              <a:buChar char="●"/>
              <a:defRPr sz="1500">
                <a:latin typeface="Roboto"/>
                <a:ea typeface="Roboto"/>
                <a:cs typeface="Roboto"/>
                <a:sym typeface="Roboto"/>
              </a:defRPr>
            </a:lvl4pPr>
            <a:lvl5pPr indent="-323850" lvl="4" marL="2286000" rtl="0">
              <a:spcBef>
                <a:spcPts val="0"/>
              </a:spcBef>
              <a:spcAft>
                <a:spcPts val="0"/>
              </a:spcAft>
              <a:buSzPts val="1500"/>
              <a:buFont typeface="Roboto"/>
              <a:buChar char="○"/>
              <a:defRPr sz="1500">
                <a:latin typeface="Roboto"/>
                <a:ea typeface="Roboto"/>
                <a:cs typeface="Roboto"/>
                <a:sym typeface="Roboto"/>
              </a:defRPr>
            </a:lvl5pPr>
            <a:lvl6pPr indent="-323850" lvl="5" marL="2743200" rtl="0">
              <a:spcBef>
                <a:spcPts val="0"/>
              </a:spcBef>
              <a:spcAft>
                <a:spcPts val="0"/>
              </a:spcAft>
              <a:buSzPts val="1500"/>
              <a:buFont typeface="Roboto"/>
              <a:buChar char="■"/>
              <a:defRPr sz="1500">
                <a:latin typeface="Roboto"/>
                <a:ea typeface="Roboto"/>
                <a:cs typeface="Roboto"/>
                <a:sym typeface="Roboto"/>
              </a:defRPr>
            </a:lvl6pPr>
            <a:lvl7pPr indent="-323850" lvl="6" marL="3200400" rtl="0">
              <a:spcBef>
                <a:spcPts val="0"/>
              </a:spcBef>
              <a:spcAft>
                <a:spcPts val="0"/>
              </a:spcAft>
              <a:buSzPts val="1500"/>
              <a:buFont typeface="Roboto"/>
              <a:buChar char="●"/>
              <a:defRPr sz="1500">
                <a:latin typeface="Roboto"/>
                <a:ea typeface="Roboto"/>
                <a:cs typeface="Roboto"/>
                <a:sym typeface="Roboto"/>
              </a:defRPr>
            </a:lvl7pPr>
            <a:lvl8pPr indent="-323850" lvl="7" marL="3657600" rtl="0">
              <a:spcBef>
                <a:spcPts val="0"/>
              </a:spcBef>
              <a:spcAft>
                <a:spcPts val="0"/>
              </a:spcAft>
              <a:buSzPts val="1500"/>
              <a:buFont typeface="Roboto"/>
              <a:buChar char="○"/>
              <a:defRPr sz="1500">
                <a:latin typeface="Roboto"/>
                <a:ea typeface="Roboto"/>
                <a:cs typeface="Roboto"/>
                <a:sym typeface="Roboto"/>
              </a:defRPr>
            </a:lvl8pPr>
            <a:lvl9pPr indent="-323850" lvl="8" marL="4114800" rtl="0">
              <a:spcBef>
                <a:spcPts val="0"/>
              </a:spcBef>
              <a:spcAft>
                <a:spcPts val="0"/>
              </a:spcAft>
              <a:buSzPts val="1500"/>
              <a:buFont typeface="Roboto"/>
              <a:buChar char="■"/>
              <a:defRPr sz="1500">
                <a:latin typeface="Roboto"/>
                <a:ea typeface="Roboto"/>
                <a:cs typeface="Roboto"/>
                <a:sym typeface="Roboto"/>
              </a:defRPr>
            </a:lvl9pPr>
          </a:lstStyle>
          <a:p/>
        </p:txBody>
      </p:sp>
      <p:sp>
        <p:nvSpPr>
          <p:cNvPr id="49" name="Google Shape;49;p6"/>
          <p:cNvSpPr txBox="1"/>
          <p:nvPr>
            <p:ph idx="2" type="body"/>
          </p:nvPr>
        </p:nvSpPr>
        <p:spPr>
          <a:xfrm>
            <a:off x="4706200" y="1489825"/>
            <a:ext cx="3999900" cy="3078900"/>
          </a:xfrm>
          <a:prstGeom prst="rect">
            <a:avLst/>
          </a:prstGeom>
          <a:noFill/>
          <a:ln>
            <a:noFill/>
          </a:ln>
        </p:spPr>
        <p:txBody>
          <a:bodyPr anchorCtr="0" anchor="ctr" bIns="91425" lIns="91425" spcFirstLastPara="1" rIns="91425" wrap="square" tIns="91425">
            <a:noAutofit/>
          </a:bodyPr>
          <a:lstStyle>
            <a:lvl1pPr indent="-323850" lvl="0" marL="457200" rtl="0">
              <a:spcBef>
                <a:spcPts val="0"/>
              </a:spcBef>
              <a:spcAft>
                <a:spcPts val="0"/>
              </a:spcAft>
              <a:buSzPts val="1500"/>
              <a:buFont typeface="Roboto"/>
              <a:buChar char="●"/>
              <a:defRPr sz="1500">
                <a:latin typeface="Roboto"/>
                <a:ea typeface="Roboto"/>
                <a:cs typeface="Roboto"/>
                <a:sym typeface="Roboto"/>
              </a:defRPr>
            </a:lvl1pPr>
            <a:lvl2pPr indent="-323850" lvl="1" marL="914400" rtl="0">
              <a:spcBef>
                <a:spcPts val="0"/>
              </a:spcBef>
              <a:spcAft>
                <a:spcPts val="0"/>
              </a:spcAft>
              <a:buSzPts val="1500"/>
              <a:buFont typeface="Roboto"/>
              <a:buChar char="○"/>
              <a:defRPr sz="1500">
                <a:latin typeface="Roboto"/>
                <a:ea typeface="Roboto"/>
                <a:cs typeface="Roboto"/>
                <a:sym typeface="Roboto"/>
              </a:defRPr>
            </a:lvl2pPr>
            <a:lvl3pPr indent="-323850" lvl="2" marL="1371600" rtl="0">
              <a:spcBef>
                <a:spcPts val="0"/>
              </a:spcBef>
              <a:spcAft>
                <a:spcPts val="0"/>
              </a:spcAft>
              <a:buSzPts val="1500"/>
              <a:buFont typeface="Roboto"/>
              <a:buChar char="■"/>
              <a:defRPr sz="1500">
                <a:latin typeface="Roboto"/>
                <a:ea typeface="Roboto"/>
                <a:cs typeface="Roboto"/>
                <a:sym typeface="Roboto"/>
              </a:defRPr>
            </a:lvl3pPr>
            <a:lvl4pPr indent="-323850" lvl="3" marL="1828800" rtl="0">
              <a:spcBef>
                <a:spcPts val="0"/>
              </a:spcBef>
              <a:spcAft>
                <a:spcPts val="0"/>
              </a:spcAft>
              <a:buSzPts val="1500"/>
              <a:buFont typeface="Roboto"/>
              <a:buChar char="●"/>
              <a:defRPr sz="1500">
                <a:latin typeface="Roboto"/>
                <a:ea typeface="Roboto"/>
                <a:cs typeface="Roboto"/>
                <a:sym typeface="Roboto"/>
              </a:defRPr>
            </a:lvl4pPr>
            <a:lvl5pPr indent="-323850" lvl="4" marL="2286000" rtl="0">
              <a:spcBef>
                <a:spcPts val="0"/>
              </a:spcBef>
              <a:spcAft>
                <a:spcPts val="0"/>
              </a:spcAft>
              <a:buSzPts val="1500"/>
              <a:buFont typeface="Roboto"/>
              <a:buChar char="○"/>
              <a:defRPr sz="1500">
                <a:latin typeface="Roboto"/>
                <a:ea typeface="Roboto"/>
                <a:cs typeface="Roboto"/>
                <a:sym typeface="Roboto"/>
              </a:defRPr>
            </a:lvl5pPr>
            <a:lvl6pPr indent="-323850" lvl="5" marL="2743200" rtl="0">
              <a:spcBef>
                <a:spcPts val="0"/>
              </a:spcBef>
              <a:spcAft>
                <a:spcPts val="0"/>
              </a:spcAft>
              <a:buSzPts val="1500"/>
              <a:buFont typeface="Roboto"/>
              <a:buChar char="■"/>
              <a:defRPr sz="1500">
                <a:latin typeface="Roboto"/>
                <a:ea typeface="Roboto"/>
                <a:cs typeface="Roboto"/>
                <a:sym typeface="Roboto"/>
              </a:defRPr>
            </a:lvl6pPr>
            <a:lvl7pPr indent="-323850" lvl="6" marL="3200400" rtl="0">
              <a:spcBef>
                <a:spcPts val="0"/>
              </a:spcBef>
              <a:spcAft>
                <a:spcPts val="0"/>
              </a:spcAft>
              <a:buSzPts val="1500"/>
              <a:buFont typeface="Roboto"/>
              <a:buChar char="●"/>
              <a:defRPr sz="1500">
                <a:latin typeface="Roboto"/>
                <a:ea typeface="Roboto"/>
                <a:cs typeface="Roboto"/>
                <a:sym typeface="Roboto"/>
              </a:defRPr>
            </a:lvl7pPr>
            <a:lvl8pPr indent="-323850" lvl="7" marL="3657600" rtl="0">
              <a:spcBef>
                <a:spcPts val="0"/>
              </a:spcBef>
              <a:spcAft>
                <a:spcPts val="0"/>
              </a:spcAft>
              <a:buSzPts val="1500"/>
              <a:buFont typeface="Roboto"/>
              <a:buChar char="○"/>
              <a:defRPr sz="1500">
                <a:latin typeface="Roboto"/>
                <a:ea typeface="Roboto"/>
                <a:cs typeface="Roboto"/>
                <a:sym typeface="Roboto"/>
              </a:defRPr>
            </a:lvl8pPr>
            <a:lvl9pPr indent="-323850" lvl="8" marL="4114800" rtl="0">
              <a:spcBef>
                <a:spcPts val="0"/>
              </a:spcBef>
              <a:spcAft>
                <a:spcPts val="0"/>
              </a:spcAft>
              <a:buSzPts val="1500"/>
              <a:buFont typeface="Roboto"/>
              <a:buChar char="■"/>
              <a:defRPr sz="1500">
                <a:latin typeface="Roboto"/>
                <a:ea typeface="Roboto"/>
                <a:cs typeface="Roboto"/>
                <a:sym typeface="Roboto"/>
              </a:defRPr>
            </a:lvl9pPr>
          </a:lstStyle>
          <a:p/>
        </p:txBody>
      </p:sp>
      <p:sp>
        <p:nvSpPr>
          <p:cNvPr id="50" name="Google Shape;50;p6"/>
          <p:cNvSpPr txBox="1"/>
          <p:nvPr>
            <p:ph type="title"/>
          </p:nvPr>
        </p:nvSpPr>
        <p:spPr>
          <a:xfrm>
            <a:off x="913150" y="1079325"/>
            <a:ext cx="7224300" cy="648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3400"/>
              <a:buNone/>
              <a:defRPr b="1" sz="3400">
                <a:solidFill>
                  <a:srgbClr val="21212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s Slide" type="titleOnly">
  <p:cSld name="TITLE_ONLY">
    <p:spTree>
      <p:nvGrpSpPr>
        <p:cNvPr id="51" name="Shape 51"/>
        <p:cNvGrpSpPr/>
        <p:nvPr/>
      </p:nvGrpSpPr>
      <p:grpSpPr>
        <a:xfrm>
          <a:off x="0" y="0"/>
          <a:ext cx="0" cy="0"/>
          <a:chOff x="0" y="0"/>
          <a:chExt cx="0" cy="0"/>
        </a:xfrm>
      </p:grpSpPr>
      <p:sp>
        <p:nvSpPr>
          <p:cNvPr id="52" name="Google Shape;5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3" name="Google Shape;53;p7"/>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54" name="Google Shape;54;p7"/>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cxnSp>
        <p:nvCxnSpPr>
          <p:cNvPr id="55" name="Google Shape;55;p7"/>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
        <p:nvSpPr>
          <p:cNvPr id="56" name="Google Shape;56;p7"/>
          <p:cNvSpPr txBox="1"/>
          <p:nvPr/>
        </p:nvSpPr>
        <p:spPr>
          <a:xfrm>
            <a:off x="1200150" y="3498625"/>
            <a:ext cx="1914600" cy="985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600"/>
              </a:spcBef>
              <a:spcAft>
                <a:spcPts val="0"/>
              </a:spcAft>
              <a:buNone/>
            </a:pPr>
            <a:r>
              <a:rPr lang="en" sz="1200">
                <a:solidFill>
                  <a:srgbClr val="FFFFFF"/>
                </a:solidFill>
                <a:latin typeface="Roboto Light"/>
                <a:ea typeface="Roboto Light"/>
                <a:cs typeface="Roboto Light"/>
                <a:sym typeface="Roboto Light"/>
              </a:rPr>
              <a:t>INFOGRAPHIC 1</a:t>
            </a:r>
            <a:endParaRPr sz="1200">
              <a:solidFill>
                <a:srgbClr val="FFFFFF"/>
              </a:solidFill>
              <a:latin typeface="Roboto Light"/>
              <a:ea typeface="Roboto Light"/>
              <a:cs typeface="Roboto Light"/>
              <a:sym typeface="Roboto Light"/>
            </a:endParaRPr>
          </a:p>
        </p:txBody>
      </p:sp>
      <p:sp>
        <p:nvSpPr>
          <p:cNvPr id="57" name="Google Shape;57;p7"/>
          <p:cNvSpPr/>
          <p:nvPr/>
        </p:nvSpPr>
        <p:spPr>
          <a:xfrm>
            <a:off x="1489825" y="1533000"/>
            <a:ext cx="384300" cy="1885200"/>
          </a:xfrm>
          <a:prstGeom prst="cube">
            <a:avLst>
              <a:gd fmla="val 25000" name="adj"/>
            </a:avLst>
          </a:prstGeom>
          <a:solidFill>
            <a:srgbClr val="F1C23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1865300" y="2277900"/>
            <a:ext cx="384300" cy="1140300"/>
          </a:xfrm>
          <a:prstGeom prst="cube">
            <a:avLst>
              <a:gd fmla="val 25000" name="adj"/>
            </a:avLst>
          </a:prstGeom>
          <a:solidFill>
            <a:srgbClr val="F1C23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2249600" y="2710525"/>
            <a:ext cx="384300" cy="707700"/>
          </a:xfrm>
          <a:prstGeom prst="cube">
            <a:avLst>
              <a:gd fmla="val 25000" name="adj"/>
            </a:avLst>
          </a:prstGeom>
          <a:solidFill>
            <a:srgbClr val="F1C23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3498900" y="1986425"/>
            <a:ext cx="1435800" cy="1435800"/>
          </a:xfrm>
          <a:prstGeom prst="pie">
            <a:avLst>
              <a:gd fmla="val 0" name="adj1"/>
              <a:gd fmla="val 16200000" name="adj2"/>
            </a:avLst>
          </a:prstGeom>
          <a:solidFill>
            <a:srgbClr val="F1C23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txBox="1"/>
          <p:nvPr/>
        </p:nvSpPr>
        <p:spPr>
          <a:xfrm>
            <a:off x="3259500" y="3498625"/>
            <a:ext cx="1914600" cy="985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600"/>
              </a:spcBef>
              <a:spcAft>
                <a:spcPts val="0"/>
              </a:spcAft>
              <a:buNone/>
            </a:pPr>
            <a:r>
              <a:rPr lang="en" sz="1200">
                <a:solidFill>
                  <a:srgbClr val="FFFFFF"/>
                </a:solidFill>
                <a:latin typeface="Roboto Light"/>
                <a:ea typeface="Roboto Light"/>
                <a:cs typeface="Roboto Light"/>
                <a:sym typeface="Roboto Light"/>
              </a:rPr>
              <a:t>INFOGRAPHIC 2</a:t>
            </a:r>
            <a:endParaRPr sz="1200">
              <a:solidFill>
                <a:srgbClr val="FFFFFF"/>
              </a:solidFill>
              <a:latin typeface="Roboto Light"/>
              <a:ea typeface="Roboto Light"/>
              <a:cs typeface="Roboto Light"/>
              <a:sym typeface="Roboto Light"/>
            </a:endParaRPr>
          </a:p>
        </p:txBody>
      </p:sp>
      <p:sp>
        <p:nvSpPr>
          <p:cNvPr id="62" name="Google Shape;62;p7"/>
          <p:cNvSpPr txBox="1"/>
          <p:nvPr/>
        </p:nvSpPr>
        <p:spPr>
          <a:xfrm>
            <a:off x="5908338" y="1349750"/>
            <a:ext cx="1732200" cy="8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FFFF"/>
                </a:solidFill>
              </a:rPr>
              <a:t>Icons for Infographics can be added by downloading a vector graphic from an available resource, then placing as an image by following this path.</a:t>
            </a:r>
            <a:endParaRPr sz="900">
              <a:solidFill>
                <a:srgbClr val="FFFFFF"/>
              </a:solidFill>
            </a:endParaRPr>
          </a:p>
        </p:txBody>
      </p:sp>
      <p:pic>
        <p:nvPicPr>
          <p:cNvPr id="63" name="Google Shape;63;p7"/>
          <p:cNvPicPr preferRelativeResize="0"/>
          <p:nvPr/>
        </p:nvPicPr>
        <p:blipFill rotWithShape="1">
          <a:blip r:embed="rId2">
            <a:alphaModFix/>
          </a:blip>
          <a:srcRect b="0" l="35856" r="0" t="0"/>
          <a:stretch/>
        </p:blipFill>
        <p:spPr>
          <a:xfrm>
            <a:off x="6007341" y="2368575"/>
            <a:ext cx="1348525" cy="1378900"/>
          </a:xfrm>
          <a:prstGeom prst="rect">
            <a:avLst/>
          </a:prstGeom>
          <a:noFill/>
          <a:ln>
            <a:noFill/>
          </a:ln>
        </p:spPr>
      </p:pic>
      <p:sp>
        <p:nvSpPr>
          <p:cNvPr id="64" name="Google Shape;64;p7"/>
          <p:cNvSpPr/>
          <p:nvPr/>
        </p:nvSpPr>
        <p:spPr>
          <a:xfrm>
            <a:off x="6438900" y="2619375"/>
            <a:ext cx="228900" cy="180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a:off x="6615125" y="2819400"/>
            <a:ext cx="700200" cy="95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txBox="1"/>
          <p:nvPr/>
        </p:nvSpPr>
        <p:spPr>
          <a:xfrm>
            <a:off x="1524475" y="1195800"/>
            <a:ext cx="384300" cy="337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600"/>
              </a:spcBef>
              <a:spcAft>
                <a:spcPts val="0"/>
              </a:spcAft>
              <a:buNone/>
            </a:pPr>
            <a:r>
              <a:rPr b="1" lang="en" sz="1200">
                <a:solidFill>
                  <a:srgbClr val="FFFFFF"/>
                </a:solidFill>
                <a:latin typeface="Roboto"/>
                <a:ea typeface="Roboto"/>
                <a:cs typeface="Roboto"/>
                <a:sym typeface="Roboto"/>
              </a:rPr>
              <a:t>100</a:t>
            </a:r>
            <a:endParaRPr b="1" sz="1200">
              <a:solidFill>
                <a:srgbClr val="FFFFFF"/>
              </a:solidFill>
              <a:latin typeface="Roboto"/>
              <a:ea typeface="Roboto"/>
              <a:cs typeface="Roboto"/>
              <a:sym typeface="Roboto"/>
            </a:endParaRPr>
          </a:p>
        </p:txBody>
      </p:sp>
      <p:sp>
        <p:nvSpPr>
          <p:cNvPr id="67" name="Google Shape;67;p7"/>
          <p:cNvSpPr txBox="1"/>
          <p:nvPr/>
        </p:nvSpPr>
        <p:spPr>
          <a:xfrm>
            <a:off x="1899950" y="1915125"/>
            <a:ext cx="384300" cy="337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600"/>
              </a:spcBef>
              <a:spcAft>
                <a:spcPts val="0"/>
              </a:spcAft>
              <a:buNone/>
            </a:pPr>
            <a:r>
              <a:rPr b="1" lang="en" sz="1200">
                <a:solidFill>
                  <a:srgbClr val="FFFFFF"/>
                </a:solidFill>
                <a:latin typeface="Roboto"/>
                <a:ea typeface="Roboto"/>
                <a:cs typeface="Roboto"/>
                <a:sym typeface="Roboto"/>
              </a:rPr>
              <a:t>50</a:t>
            </a:r>
            <a:endParaRPr b="1" sz="1200">
              <a:solidFill>
                <a:srgbClr val="FFFFFF"/>
              </a:solidFill>
              <a:latin typeface="Roboto"/>
              <a:ea typeface="Roboto"/>
              <a:cs typeface="Roboto"/>
              <a:sym typeface="Roboto"/>
            </a:endParaRPr>
          </a:p>
        </p:txBody>
      </p:sp>
      <p:sp>
        <p:nvSpPr>
          <p:cNvPr id="68" name="Google Shape;68;p7"/>
          <p:cNvSpPr txBox="1"/>
          <p:nvPr/>
        </p:nvSpPr>
        <p:spPr>
          <a:xfrm>
            <a:off x="2284250" y="2368575"/>
            <a:ext cx="384300" cy="337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600"/>
              </a:spcBef>
              <a:spcAft>
                <a:spcPts val="0"/>
              </a:spcAft>
              <a:buNone/>
            </a:pPr>
            <a:r>
              <a:rPr b="1" lang="en" sz="1200">
                <a:solidFill>
                  <a:srgbClr val="FFFFFF"/>
                </a:solidFill>
                <a:latin typeface="Roboto"/>
                <a:ea typeface="Roboto"/>
                <a:cs typeface="Roboto"/>
                <a:sym typeface="Roboto"/>
              </a:rPr>
              <a:t>25</a:t>
            </a:r>
            <a:endParaRPr b="1" sz="1200">
              <a:solidFill>
                <a:srgbClr val="FFFFFF"/>
              </a:solidFill>
              <a:latin typeface="Roboto"/>
              <a:ea typeface="Roboto"/>
              <a:cs typeface="Roboto"/>
              <a:sym typeface="Roboto"/>
            </a:endParaRPr>
          </a:p>
        </p:txBody>
      </p:sp>
      <p:sp>
        <p:nvSpPr>
          <p:cNvPr id="69" name="Google Shape;69;p7"/>
          <p:cNvSpPr txBox="1"/>
          <p:nvPr/>
        </p:nvSpPr>
        <p:spPr>
          <a:xfrm>
            <a:off x="3936325" y="2710525"/>
            <a:ext cx="785700" cy="560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600"/>
              </a:spcBef>
              <a:spcAft>
                <a:spcPts val="0"/>
              </a:spcAft>
              <a:buNone/>
            </a:pPr>
            <a:r>
              <a:rPr b="1" lang="en" sz="2400">
                <a:solidFill>
                  <a:srgbClr val="FFFFFF"/>
                </a:solidFill>
                <a:latin typeface="Roboto"/>
                <a:ea typeface="Roboto"/>
                <a:cs typeface="Roboto"/>
                <a:sym typeface="Roboto"/>
              </a:rPr>
              <a:t>75%</a:t>
            </a:r>
            <a:endParaRPr b="1" sz="2400">
              <a:solidFill>
                <a:srgbClr val="FFFFFF"/>
              </a:solidFill>
              <a:latin typeface="Roboto"/>
              <a:ea typeface="Roboto"/>
              <a:cs typeface="Roboto"/>
              <a:sym typeface="Roboto"/>
            </a:endParaRPr>
          </a:p>
        </p:txBody>
      </p:sp>
      <p:cxnSp>
        <p:nvCxnSpPr>
          <p:cNvPr id="70" name="Google Shape;70;p7"/>
          <p:cNvCxnSpPr/>
          <p:nvPr/>
        </p:nvCxnSpPr>
        <p:spPr>
          <a:xfrm flipH="1" rot="10800000">
            <a:off x="4229500" y="511975"/>
            <a:ext cx="4058400" cy="2220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ic and Text Slide">
  <p:cSld name="SECTION_TITLE_AND_DESCRIPTION">
    <p:spTree>
      <p:nvGrpSpPr>
        <p:cNvPr id="71" name="Shape 71"/>
        <p:cNvGrpSpPr/>
        <p:nvPr/>
      </p:nvGrpSpPr>
      <p:grpSpPr>
        <a:xfrm>
          <a:off x="0" y="0"/>
          <a:ext cx="0" cy="0"/>
          <a:chOff x="0" y="0"/>
          <a:chExt cx="0" cy="0"/>
        </a:xfrm>
      </p:grpSpPr>
      <p:sp>
        <p:nvSpPr>
          <p:cNvPr id="72" name="Google Shape;72;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8"/>
          <p:cNvSpPr/>
          <p:nvPr/>
        </p:nvSpPr>
        <p:spPr>
          <a:xfrm>
            <a:off x="747075" y="1580475"/>
            <a:ext cx="3808800" cy="24633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a:off x="2527137" y="1979929"/>
            <a:ext cx="384276" cy="405136"/>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D0335"/>
              </a:solidFill>
            </a:endParaRPr>
          </a:p>
        </p:txBody>
      </p:sp>
      <p:grpSp>
        <p:nvGrpSpPr>
          <p:cNvPr id="75" name="Google Shape;75;p8"/>
          <p:cNvGrpSpPr/>
          <p:nvPr/>
        </p:nvGrpSpPr>
        <p:grpSpPr>
          <a:xfrm>
            <a:off x="3691539" y="1987299"/>
            <a:ext cx="422327" cy="390408"/>
            <a:chOff x="5975075" y="2327500"/>
            <a:chExt cx="420100" cy="388350"/>
          </a:xfrm>
        </p:grpSpPr>
        <p:sp>
          <p:nvSpPr>
            <p:cNvPr id="76" name="Google Shape;76;p8"/>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D0335"/>
                </a:solidFill>
              </a:endParaRPr>
            </a:p>
          </p:txBody>
        </p:sp>
        <p:sp>
          <p:nvSpPr>
            <p:cNvPr id="77" name="Google Shape;77;p8"/>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D0335"/>
                </a:solidFill>
              </a:endParaRPr>
            </a:p>
          </p:txBody>
        </p:sp>
      </p:grpSp>
      <p:sp>
        <p:nvSpPr>
          <p:cNvPr id="78" name="Google Shape;78;p8"/>
          <p:cNvSpPr/>
          <p:nvPr/>
        </p:nvSpPr>
        <p:spPr>
          <a:xfrm>
            <a:off x="1281721" y="1999583"/>
            <a:ext cx="465278" cy="365854"/>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79" name="Google Shape;79;p8"/>
          <p:cNvSpPr txBox="1"/>
          <p:nvPr/>
        </p:nvSpPr>
        <p:spPr>
          <a:xfrm>
            <a:off x="5052375" y="1580475"/>
            <a:ext cx="3271200" cy="2463300"/>
          </a:xfrm>
          <a:prstGeom prst="rect">
            <a:avLst/>
          </a:prstGeom>
          <a:solidFill>
            <a:srgbClr val="FFFFFF"/>
          </a:solidFill>
          <a:ln>
            <a:noFill/>
          </a:ln>
        </p:spPr>
        <p:txBody>
          <a:bodyPr anchorCtr="0" anchor="t" bIns="0" lIns="91425" spcFirstLastPara="1" rIns="91425" wrap="square" tIns="0">
            <a:noAutofit/>
          </a:bodyPr>
          <a:lstStyle/>
          <a:p>
            <a:pPr indent="0" lvl="0" marL="0" rtl="0" algn="l">
              <a:lnSpc>
                <a:spcPct val="115000"/>
              </a:lnSpc>
              <a:spcBef>
                <a:spcPts val="600"/>
              </a:spcBef>
              <a:spcAft>
                <a:spcPts val="0"/>
              </a:spcAft>
              <a:buClr>
                <a:srgbClr val="000000"/>
              </a:buClr>
              <a:buSzPts val="1100"/>
              <a:buFont typeface="Arial"/>
              <a:buNone/>
            </a:pPr>
            <a:r>
              <a:t/>
            </a:r>
            <a:endParaRPr>
              <a:latin typeface="Ubuntu Light"/>
              <a:ea typeface="Ubuntu Light"/>
              <a:cs typeface="Ubuntu Light"/>
              <a:sym typeface="Ubuntu Light"/>
            </a:endParaRPr>
          </a:p>
        </p:txBody>
      </p:sp>
      <p:sp>
        <p:nvSpPr>
          <p:cNvPr id="80" name="Google Shape;80;p8"/>
          <p:cNvSpPr txBox="1"/>
          <p:nvPr>
            <p:ph idx="1" type="subTitle"/>
          </p:nvPr>
        </p:nvSpPr>
        <p:spPr>
          <a:xfrm>
            <a:off x="5209675" y="2385070"/>
            <a:ext cx="2967000" cy="161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300"/>
              <a:buFont typeface="Roboto"/>
              <a:buNone/>
              <a:defRPr sz="13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81" name="Google Shape;81;p8"/>
          <p:cNvSpPr txBox="1"/>
          <p:nvPr>
            <p:ph idx="2" type="subTitle"/>
          </p:nvPr>
        </p:nvSpPr>
        <p:spPr>
          <a:xfrm>
            <a:off x="5036325" y="1671425"/>
            <a:ext cx="3228300" cy="450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800"/>
              <a:buFont typeface="Roboto"/>
              <a:buNone/>
              <a:defRPr b="1" sz="18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82" name="Google Shape;82;p8"/>
          <p:cNvSpPr txBox="1"/>
          <p:nvPr>
            <p:ph idx="3" type="subTitle"/>
          </p:nvPr>
        </p:nvSpPr>
        <p:spPr>
          <a:xfrm>
            <a:off x="1101550" y="2568225"/>
            <a:ext cx="868800" cy="450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800"/>
              <a:buFont typeface="Roboto"/>
              <a:buNone/>
              <a:defRPr b="1" sz="18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83" name="Google Shape;83;p8"/>
          <p:cNvSpPr txBox="1"/>
          <p:nvPr>
            <p:ph idx="4" type="subTitle"/>
          </p:nvPr>
        </p:nvSpPr>
        <p:spPr>
          <a:xfrm>
            <a:off x="2284875" y="2586825"/>
            <a:ext cx="868800" cy="450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800"/>
              <a:buFont typeface="Roboto"/>
              <a:buNone/>
              <a:defRPr b="1" sz="18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84" name="Google Shape;84;p8"/>
          <p:cNvSpPr txBox="1"/>
          <p:nvPr>
            <p:ph idx="5" type="subTitle"/>
          </p:nvPr>
        </p:nvSpPr>
        <p:spPr>
          <a:xfrm>
            <a:off x="3468200" y="2586825"/>
            <a:ext cx="868800" cy="450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800"/>
              <a:buFont typeface="Roboto"/>
              <a:buNone/>
              <a:defRPr b="1" sz="18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CAPTION_ONLY">
    <p:spTree>
      <p:nvGrpSpPr>
        <p:cNvPr id="85" name="Shape 85"/>
        <p:cNvGrpSpPr/>
        <p:nvPr/>
      </p:nvGrpSpPr>
      <p:grpSpPr>
        <a:xfrm>
          <a:off x="0" y="0"/>
          <a:ext cx="0" cy="0"/>
          <a:chOff x="0" y="0"/>
          <a:chExt cx="0" cy="0"/>
        </a:xfrm>
      </p:grpSpPr>
      <p:sp>
        <p:nvSpPr>
          <p:cNvPr id="86" name="Google Shape;86;p9"/>
          <p:cNvSpPr/>
          <p:nvPr/>
        </p:nvSpPr>
        <p:spPr>
          <a:xfrm>
            <a:off x="75" y="907975"/>
            <a:ext cx="9144000" cy="4235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9"/>
          <p:cNvSpPr txBox="1"/>
          <p:nvPr/>
        </p:nvSpPr>
        <p:spPr>
          <a:xfrm>
            <a:off x="5052375" y="2148850"/>
            <a:ext cx="3271200" cy="2133300"/>
          </a:xfrm>
          <a:prstGeom prst="rect">
            <a:avLst/>
          </a:prstGeom>
          <a:solidFill>
            <a:srgbClr val="FFFFFF"/>
          </a:solidFill>
          <a:ln>
            <a:noFill/>
          </a:ln>
        </p:spPr>
        <p:txBody>
          <a:bodyPr anchorCtr="0" anchor="t" bIns="0" lIns="91425" spcFirstLastPara="1" rIns="91425" wrap="square" tIns="0">
            <a:noAutofit/>
          </a:bodyPr>
          <a:lstStyle/>
          <a:p>
            <a:pPr indent="0" lvl="0" marL="0" rtl="0" algn="l">
              <a:lnSpc>
                <a:spcPct val="115000"/>
              </a:lnSpc>
              <a:spcBef>
                <a:spcPts val="600"/>
              </a:spcBef>
              <a:spcAft>
                <a:spcPts val="0"/>
              </a:spcAft>
              <a:buClr>
                <a:srgbClr val="000000"/>
              </a:buClr>
              <a:buSzPts val="1100"/>
              <a:buFont typeface="Arial"/>
              <a:buNone/>
            </a:pPr>
            <a:r>
              <a:t/>
            </a:r>
            <a:endParaRPr>
              <a:latin typeface="Ubuntu Light"/>
              <a:ea typeface="Ubuntu Light"/>
              <a:cs typeface="Ubuntu Light"/>
              <a:sym typeface="Ubuntu Light"/>
            </a:endParaRPr>
          </a:p>
        </p:txBody>
      </p:sp>
      <p:sp>
        <p:nvSpPr>
          <p:cNvPr id="89" name="Google Shape;89;p9"/>
          <p:cNvSpPr txBox="1"/>
          <p:nvPr>
            <p:ph idx="1" type="subTitle"/>
          </p:nvPr>
        </p:nvSpPr>
        <p:spPr>
          <a:xfrm>
            <a:off x="400700" y="4432175"/>
            <a:ext cx="2967000" cy="272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300"/>
              <a:buFont typeface="Roboto"/>
              <a:buNone/>
              <a:defRPr sz="13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0" name="Google Shape;90;p9"/>
          <p:cNvSpPr/>
          <p:nvPr>
            <p:ph idx="2" type="pic"/>
          </p:nvPr>
        </p:nvSpPr>
        <p:spPr>
          <a:xfrm>
            <a:off x="385125" y="1343125"/>
            <a:ext cx="4463100" cy="2972700"/>
          </a:xfrm>
          <a:prstGeom prst="rect">
            <a:avLst/>
          </a:prstGeom>
          <a:noFill/>
          <a:ln>
            <a:noFill/>
          </a:ln>
        </p:spPr>
      </p:sp>
      <p:sp>
        <p:nvSpPr>
          <p:cNvPr id="91" name="Google Shape;91;p9"/>
          <p:cNvSpPr txBox="1"/>
          <p:nvPr>
            <p:ph idx="3" type="subTitle"/>
          </p:nvPr>
        </p:nvSpPr>
        <p:spPr>
          <a:xfrm>
            <a:off x="5209675" y="2532220"/>
            <a:ext cx="2967000" cy="161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300"/>
              <a:buFont typeface="Roboto"/>
              <a:buNone/>
              <a:defRPr sz="13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9"/>
          <p:cNvSpPr txBox="1"/>
          <p:nvPr>
            <p:ph idx="4" type="subTitle"/>
          </p:nvPr>
        </p:nvSpPr>
        <p:spPr>
          <a:xfrm>
            <a:off x="5036325" y="2123600"/>
            <a:ext cx="3228300" cy="450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12121"/>
              </a:buClr>
              <a:buSzPts val="1800"/>
              <a:buFont typeface="Roboto"/>
              <a:buNone/>
              <a:defRPr b="1" sz="18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
  <p:cSld name="BIG_NUMBER">
    <p:spTree>
      <p:nvGrpSpPr>
        <p:cNvPr id="93" name="Shape 93"/>
        <p:cNvGrpSpPr/>
        <p:nvPr/>
      </p:nvGrpSpPr>
      <p:grpSpPr>
        <a:xfrm>
          <a:off x="0" y="0"/>
          <a:ext cx="0" cy="0"/>
          <a:chOff x="0" y="0"/>
          <a:chExt cx="0" cy="0"/>
        </a:xfrm>
      </p:grpSpPr>
      <p:sp>
        <p:nvSpPr>
          <p:cNvPr id="94" name="Google Shape;9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5" name="Google Shape;95;p10"/>
          <p:cNvPicPr preferRelativeResize="0"/>
          <p:nvPr/>
        </p:nvPicPr>
        <p:blipFill rotWithShape="1">
          <a:blip r:embed="rId2">
            <a:alphaModFix/>
          </a:blip>
          <a:srcRect b="8271" l="0" r="-6123" t="8686"/>
          <a:stretch/>
        </p:blipFill>
        <p:spPr>
          <a:xfrm>
            <a:off x="1097100" y="923925"/>
            <a:ext cx="7102575" cy="3314774"/>
          </a:xfrm>
          <a:prstGeom prst="rect">
            <a:avLst/>
          </a:prstGeom>
          <a:noFill/>
          <a:ln>
            <a:noFill/>
          </a:ln>
        </p:spPr>
      </p:pic>
      <p:cxnSp>
        <p:nvCxnSpPr>
          <p:cNvPr id="96" name="Google Shape;96;p10"/>
          <p:cNvCxnSpPr/>
          <p:nvPr/>
        </p:nvCxnSpPr>
        <p:spPr>
          <a:xfrm>
            <a:off x="8287800" y="520300"/>
            <a:ext cx="0" cy="3113700"/>
          </a:xfrm>
          <a:prstGeom prst="straightConnector1">
            <a:avLst/>
          </a:prstGeom>
          <a:noFill/>
          <a:ln cap="flat" cmpd="sng" w="9525">
            <a:solidFill>
              <a:srgbClr val="F1C232"/>
            </a:solidFill>
            <a:prstDash val="solid"/>
            <a:round/>
            <a:headEnd len="med" w="med" type="none"/>
            <a:tailEnd len="med" w="med" type="none"/>
          </a:ln>
        </p:spPr>
      </p:cxnSp>
      <p:cxnSp>
        <p:nvCxnSpPr>
          <p:cNvPr id="97" name="Google Shape;97;p10"/>
          <p:cNvCxnSpPr/>
          <p:nvPr/>
        </p:nvCxnSpPr>
        <p:spPr>
          <a:xfrm rot="10800000">
            <a:off x="616000" y="1442100"/>
            <a:ext cx="0" cy="3122100"/>
          </a:xfrm>
          <a:prstGeom prst="straightConnector1">
            <a:avLst/>
          </a:prstGeom>
          <a:noFill/>
          <a:ln cap="flat" cmpd="sng" w="9525">
            <a:solidFill>
              <a:srgbClr val="F1C232"/>
            </a:solidFill>
            <a:prstDash val="solid"/>
            <a:round/>
            <a:headEnd len="med" w="med" type="none"/>
            <a:tailEnd len="med" w="med" type="none"/>
          </a:ln>
        </p:spPr>
      </p:cxnSp>
      <p:cxnSp>
        <p:nvCxnSpPr>
          <p:cNvPr id="98" name="Google Shape;98;p10"/>
          <p:cNvCxnSpPr/>
          <p:nvPr/>
        </p:nvCxnSpPr>
        <p:spPr>
          <a:xfrm rot="10800000">
            <a:off x="616000" y="4564199"/>
            <a:ext cx="4178700" cy="6300"/>
          </a:xfrm>
          <a:prstGeom prst="straightConnector1">
            <a:avLst/>
          </a:prstGeom>
          <a:noFill/>
          <a:ln cap="flat" cmpd="sng" w="9525">
            <a:solidFill>
              <a:srgbClr val="F1C232"/>
            </a:solidFill>
            <a:prstDash val="solid"/>
            <a:round/>
            <a:headEnd len="med" w="med" type="none"/>
            <a:tailEnd len="med" w="med" type="none"/>
          </a:ln>
        </p:spPr>
      </p:cxnSp>
      <p:sp>
        <p:nvSpPr>
          <p:cNvPr id="99" name="Google Shape;99;p10"/>
          <p:cNvSpPr txBox="1"/>
          <p:nvPr>
            <p:ph type="title"/>
          </p:nvPr>
        </p:nvSpPr>
        <p:spPr>
          <a:xfrm>
            <a:off x="3746225" y="2375850"/>
            <a:ext cx="4363500" cy="961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5200"/>
              <a:buNone/>
              <a:defRPr b="1" sz="5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00" name="Google Shape;100;p10"/>
          <p:cNvCxnSpPr/>
          <p:nvPr/>
        </p:nvCxnSpPr>
        <p:spPr>
          <a:xfrm flipH="1" rot="10800000">
            <a:off x="4229500" y="511975"/>
            <a:ext cx="4058400" cy="2220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2">
            <a:alphaModFix/>
          </a:blip>
          <a:stretch>
            <a:fillRect/>
          </a:stretch>
        </p:blipFill>
        <p:spPr>
          <a:xfrm>
            <a:off x="590725" y="364562"/>
            <a:ext cx="3211375" cy="3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rPr>
              <a:t>LLVM Based Parallelization of C Programs for GPU</a:t>
            </a:r>
            <a:endParaRPr>
              <a:solidFill>
                <a:schemeClr val="dk1"/>
              </a:solidFill>
            </a:endParaRPr>
          </a:p>
        </p:txBody>
      </p:sp>
      <p:sp>
        <p:nvSpPr>
          <p:cNvPr id="150" name="Google Shape;150;p18"/>
          <p:cNvSpPr txBox="1"/>
          <p:nvPr>
            <p:ph idx="1" type="subTitle"/>
          </p:nvPr>
        </p:nvSpPr>
        <p:spPr>
          <a:xfrm>
            <a:off x="311700" y="2834125"/>
            <a:ext cx="8520600" cy="7926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1"/>
                </a:solidFill>
              </a:rPr>
              <a:t>Team 6: Heyang Zhang, </a:t>
            </a:r>
            <a:r>
              <a:rPr lang="en" sz="1700">
                <a:solidFill>
                  <a:schemeClr val="dk1"/>
                </a:solidFill>
              </a:rPr>
              <a:t>Yuxin Xue, Ziyi Zhou, Jifeng Wang, Haoran Cheng</a:t>
            </a:r>
            <a:endParaRPr sz="1700">
              <a:solidFill>
                <a:schemeClr val="dk1"/>
              </a:solidFill>
            </a:endParaRPr>
          </a:p>
        </p:txBody>
      </p:sp>
      <p:sp>
        <p:nvSpPr>
          <p:cNvPr id="151" name="Google Shape;151;p18"/>
          <p:cNvSpPr txBox="1"/>
          <p:nvPr/>
        </p:nvSpPr>
        <p:spPr>
          <a:xfrm>
            <a:off x="867300" y="2302050"/>
            <a:ext cx="616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7"/>
          <p:cNvPicPr preferRelativeResize="0"/>
          <p:nvPr/>
        </p:nvPicPr>
        <p:blipFill rotWithShape="1">
          <a:blip r:embed="rId3">
            <a:alphaModFix/>
          </a:blip>
          <a:srcRect b="54225" l="7627" r="6284" t="7340"/>
          <a:stretch/>
        </p:blipFill>
        <p:spPr>
          <a:xfrm>
            <a:off x="1829963" y="1121105"/>
            <a:ext cx="5484074" cy="3711247"/>
          </a:xfrm>
          <a:prstGeom prst="rect">
            <a:avLst/>
          </a:prstGeom>
          <a:noFill/>
          <a:ln>
            <a:noFill/>
          </a:ln>
        </p:spPr>
      </p:pic>
      <p:sp>
        <p:nvSpPr>
          <p:cNvPr id="205" name="Google Shape;205;p27"/>
          <p:cNvSpPr txBox="1"/>
          <p:nvPr/>
        </p:nvSpPr>
        <p:spPr>
          <a:xfrm>
            <a:off x="6176100" y="2426450"/>
            <a:ext cx="297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t/>
            </a:r>
            <a:endParaRPr/>
          </a:p>
        </p:txBody>
      </p:sp>
      <p:sp>
        <p:nvSpPr>
          <p:cNvPr id="211" name="Google Shape;211;p28"/>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 analysis time(s) of the NAS Parallel Benchmarks (NPB)</a:t>
            </a:r>
            <a:endParaRPr sz="1800"/>
          </a:p>
        </p:txBody>
      </p:sp>
      <p:pic>
        <p:nvPicPr>
          <p:cNvPr id="212" name="Google Shape;212;p28"/>
          <p:cNvPicPr preferRelativeResize="0"/>
          <p:nvPr/>
        </p:nvPicPr>
        <p:blipFill>
          <a:blip r:embed="rId3">
            <a:alphaModFix/>
          </a:blip>
          <a:stretch>
            <a:fillRect/>
          </a:stretch>
        </p:blipFill>
        <p:spPr>
          <a:xfrm>
            <a:off x="1078338" y="2349550"/>
            <a:ext cx="6987325" cy="2278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t/>
            </a:r>
            <a:endParaRPr/>
          </a:p>
        </p:txBody>
      </p:sp>
      <p:sp>
        <p:nvSpPr>
          <p:cNvPr id="218" name="Google Shape;218;p29"/>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 execution </a:t>
            </a:r>
            <a:endParaRPr sz="1800"/>
          </a:p>
          <a:p>
            <a:pPr indent="0" lvl="0" marL="0" rtl="0" algn="l">
              <a:spcBef>
                <a:spcPts val="0"/>
              </a:spcBef>
              <a:spcAft>
                <a:spcPts val="0"/>
              </a:spcAft>
              <a:buNone/>
            </a:pPr>
            <a:r>
              <a:rPr lang="en" sz="1800"/>
              <a:t>time(s) of the </a:t>
            </a:r>
            <a:endParaRPr sz="1800"/>
          </a:p>
          <a:p>
            <a:pPr indent="0" lvl="0" marL="0" rtl="0" algn="l">
              <a:spcBef>
                <a:spcPts val="0"/>
              </a:spcBef>
              <a:spcAft>
                <a:spcPts val="0"/>
              </a:spcAft>
              <a:buNone/>
            </a:pPr>
            <a:r>
              <a:rPr lang="en" sz="1800"/>
              <a:t>NAS </a:t>
            </a:r>
            <a:endParaRPr sz="1800"/>
          </a:p>
          <a:p>
            <a:pPr indent="0" lvl="0" marL="0" rtl="0" algn="l">
              <a:spcBef>
                <a:spcPts val="0"/>
              </a:spcBef>
              <a:spcAft>
                <a:spcPts val="0"/>
              </a:spcAft>
              <a:buNone/>
            </a:pPr>
            <a:r>
              <a:rPr lang="en" sz="1800"/>
              <a:t>Parallel </a:t>
            </a:r>
            <a:endParaRPr sz="1800"/>
          </a:p>
          <a:p>
            <a:pPr indent="0" lvl="0" marL="0" rtl="0" algn="l">
              <a:spcBef>
                <a:spcPts val="0"/>
              </a:spcBef>
              <a:spcAft>
                <a:spcPts val="0"/>
              </a:spcAft>
              <a:buNone/>
            </a:pPr>
            <a:r>
              <a:rPr lang="en" sz="1800"/>
              <a:t>Benchmarks </a:t>
            </a:r>
            <a:endParaRPr sz="1800"/>
          </a:p>
          <a:p>
            <a:pPr indent="0" lvl="0" marL="0" rtl="0" algn="l">
              <a:spcBef>
                <a:spcPts val="0"/>
              </a:spcBef>
              <a:spcAft>
                <a:spcPts val="0"/>
              </a:spcAft>
              <a:buNone/>
            </a:pPr>
            <a:r>
              <a:rPr lang="en" sz="1800"/>
              <a:t>(NPB)</a:t>
            </a:r>
            <a:endParaRPr sz="1800"/>
          </a:p>
        </p:txBody>
      </p:sp>
      <p:pic>
        <p:nvPicPr>
          <p:cNvPr id="219" name="Google Shape;219;p29"/>
          <p:cNvPicPr preferRelativeResize="0"/>
          <p:nvPr/>
        </p:nvPicPr>
        <p:blipFill>
          <a:blip r:embed="rId3">
            <a:alphaModFix/>
          </a:blip>
          <a:stretch>
            <a:fillRect/>
          </a:stretch>
        </p:blipFill>
        <p:spPr>
          <a:xfrm>
            <a:off x="2677350" y="1761538"/>
            <a:ext cx="5734050" cy="317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a:p>
            <a:pPr indent="0" lvl="0" marL="0" rtl="0" algn="l">
              <a:spcBef>
                <a:spcPts val="0"/>
              </a:spcBef>
              <a:spcAft>
                <a:spcPts val="0"/>
              </a:spcAft>
              <a:buNone/>
            </a:pPr>
            <a:r>
              <a:t/>
            </a:r>
            <a:endParaRPr/>
          </a:p>
        </p:txBody>
      </p:sp>
      <p:sp>
        <p:nvSpPr>
          <p:cNvPr id="225" name="Google Shape;225;p30"/>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SAPFOR: automatic parallelizing </a:t>
            </a:r>
            <a:r>
              <a:rPr lang="en"/>
              <a:t>compiler</a:t>
            </a:r>
            <a:endParaRPr/>
          </a:p>
          <a:p>
            <a:pPr indent="-381000" lvl="0" marL="457200" rtl="0" algn="l">
              <a:spcBef>
                <a:spcPts val="0"/>
              </a:spcBef>
              <a:spcAft>
                <a:spcPts val="0"/>
              </a:spcAft>
              <a:buSzPts val="2400"/>
              <a:buChar char="●"/>
            </a:pPr>
            <a:r>
              <a:rPr lang="en"/>
              <a:t>Property sensitive transformations</a:t>
            </a:r>
            <a:endParaRPr/>
          </a:p>
          <a:p>
            <a:pPr indent="-381000" lvl="0" marL="457200" rtl="0" algn="l">
              <a:spcBef>
                <a:spcPts val="0"/>
              </a:spcBef>
              <a:spcAft>
                <a:spcPts val="0"/>
              </a:spcAft>
              <a:buSzPts val="2400"/>
              <a:buChar char="●"/>
            </a:pPr>
            <a:r>
              <a:rPr lang="en"/>
              <a:t>Suffering from insufficient inter-procedural analysis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913150" y="1867300"/>
            <a:ext cx="72243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Q&amp;A</a:t>
            </a:r>
            <a:endParaRPr/>
          </a:p>
        </p:txBody>
      </p:sp>
      <p:sp>
        <p:nvSpPr>
          <p:cNvPr id="231" name="Google Shape;231;p31"/>
          <p:cNvSpPr txBox="1"/>
          <p:nvPr>
            <p:ph idx="1" type="subTitle"/>
          </p:nvPr>
        </p:nvSpPr>
        <p:spPr>
          <a:xfrm>
            <a:off x="896400" y="2660500"/>
            <a:ext cx="72411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txBox="1"/>
          <p:nvPr>
            <p:ph type="title"/>
          </p:nvPr>
        </p:nvSpPr>
        <p:spPr>
          <a:xfrm>
            <a:off x="913150" y="1079325"/>
            <a:ext cx="7224300" cy="6489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157" name="Google Shape;157;p19"/>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Parallel Programming Model</a:t>
            </a:r>
            <a:endParaRPr/>
          </a:p>
          <a:p>
            <a:pPr indent="-317500" lvl="1" marL="914400" rtl="0" algn="l">
              <a:spcBef>
                <a:spcPts val="0"/>
              </a:spcBef>
              <a:spcAft>
                <a:spcPts val="0"/>
              </a:spcAft>
              <a:buSzPts val="1400"/>
              <a:buChar char="-"/>
            </a:pPr>
            <a:r>
              <a:rPr lang="en"/>
              <a:t>Ex: CUDA, OpenCL</a:t>
            </a:r>
            <a:endParaRPr/>
          </a:p>
          <a:p>
            <a:pPr indent="-381000" lvl="0" marL="457200" rtl="0" algn="l">
              <a:spcBef>
                <a:spcPts val="0"/>
              </a:spcBef>
              <a:spcAft>
                <a:spcPts val="0"/>
              </a:spcAft>
              <a:buSzPts val="2400"/>
              <a:buChar char="-"/>
            </a:pPr>
            <a:r>
              <a:rPr lang="en"/>
              <a:t>Pragma Based Model</a:t>
            </a:r>
            <a:endParaRPr/>
          </a:p>
          <a:p>
            <a:pPr indent="-317500" lvl="1" marL="914400" rtl="0" algn="l">
              <a:spcBef>
                <a:spcPts val="0"/>
              </a:spcBef>
              <a:spcAft>
                <a:spcPts val="0"/>
              </a:spcAft>
              <a:buSzPts val="1400"/>
              <a:buChar char="-"/>
            </a:pPr>
            <a:r>
              <a:rPr lang="en"/>
              <a:t>Ex: OpenMP, OpenACC, DVMH</a:t>
            </a:r>
            <a:endParaRPr sz="1400"/>
          </a:p>
          <a:p>
            <a:pPr indent="-381000" lvl="0" marL="457200" rtl="0" algn="l">
              <a:spcBef>
                <a:spcPts val="0"/>
              </a:spcBef>
              <a:spcAft>
                <a:spcPts val="0"/>
              </a:spcAft>
              <a:buSzPts val="2400"/>
              <a:buChar char="-"/>
            </a:pPr>
            <a:r>
              <a:rPr lang="en"/>
              <a:t>Automatic Parallelizing Compilers</a:t>
            </a:r>
            <a:endParaRPr/>
          </a:p>
          <a:p>
            <a:pPr indent="0" lvl="0" marL="0" marR="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381000" lvl="0" marL="457200" rtl="0" algn="l">
              <a:spcBef>
                <a:spcPts val="0"/>
              </a:spcBef>
              <a:spcAft>
                <a:spcPts val="0"/>
              </a:spcAft>
              <a:buSzPts val="2400"/>
              <a:buChar char="-"/>
            </a:pPr>
            <a:r>
              <a:rPr lang="en"/>
              <a:t>I</a:t>
            </a:r>
            <a:r>
              <a:rPr lang="en"/>
              <a:t>mplicit Parallel Programming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SAPFOR</a:t>
            </a:r>
            <a:endParaRPr/>
          </a:p>
        </p:txBody>
      </p:sp>
      <p:sp>
        <p:nvSpPr>
          <p:cNvPr id="163" name="Google Shape;163;p20"/>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t>System FOR Automated Parallelization</a:t>
            </a:r>
            <a:endParaRPr/>
          </a:p>
          <a:p>
            <a:pPr indent="-381000" lvl="0" marL="457200" rtl="0" algn="l">
              <a:lnSpc>
                <a:spcPct val="115000"/>
              </a:lnSpc>
              <a:spcBef>
                <a:spcPts val="0"/>
              </a:spcBef>
              <a:spcAft>
                <a:spcPts val="0"/>
              </a:spcAft>
              <a:buSzPts val="2400"/>
              <a:buChar char="-"/>
            </a:pPr>
            <a:r>
              <a:rPr lang="en"/>
              <a:t>includes an automatic parallelizing compiler</a:t>
            </a:r>
            <a:endParaRPr/>
          </a:p>
          <a:p>
            <a:pPr indent="-381000" lvl="0" marL="457200" rtl="0" algn="l">
              <a:lnSpc>
                <a:spcPct val="115000"/>
              </a:lnSpc>
              <a:spcBef>
                <a:spcPts val="0"/>
              </a:spcBef>
              <a:spcAft>
                <a:spcPts val="0"/>
              </a:spcAft>
              <a:buSzPts val="2400"/>
              <a:buChar char="-"/>
            </a:pPr>
            <a:r>
              <a:rPr lang="en"/>
              <a:t>Produce a parallel version of a program based on DVMH model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DVMH Model Requirements</a:t>
            </a:r>
            <a:endParaRPr/>
          </a:p>
        </p:txBody>
      </p:sp>
      <p:sp>
        <p:nvSpPr>
          <p:cNvPr id="169" name="Google Shape;169;p21"/>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parallel loops identification</a:t>
            </a:r>
            <a:endParaRPr/>
          </a:p>
          <a:p>
            <a:pPr indent="0" lvl="0" marL="457200" rtl="0" algn="l">
              <a:spcBef>
                <a:spcPts val="0"/>
              </a:spcBef>
              <a:spcAft>
                <a:spcPts val="0"/>
              </a:spcAft>
              <a:buNone/>
            </a:pPr>
            <a:r>
              <a:t/>
            </a:r>
            <a:endParaRPr/>
          </a:p>
          <a:p>
            <a:pPr indent="-381000" lvl="0" marL="457200" rtl="0" algn="l">
              <a:spcBef>
                <a:spcPts val="0"/>
              </a:spcBef>
              <a:spcAft>
                <a:spcPts val="0"/>
              </a:spcAft>
              <a:buSzPts val="2400"/>
              <a:buChar char="●"/>
            </a:pPr>
            <a:r>
              <a:rPr lang="en"/>
              <a:t>compute region specification</a:t>
            </a:r>
            <a:endParaRPr/>
          </a:p>
          <a:p>
            <a:pPr indent="0" lvl="0" marL="457200" rtl="0" algn="l">
              <a:spcBef>
                <a:spcPts val="0"/>
              </a:spcBef>
              <a:spcAft>
                <a:spcPts val="0"/>
              </a:spcAft>
              <a:buNone/>
            </a:pPr>
            <a:r>
              <a:t/>
            </a:r>
            <a:endParaRPr/>
          </a:p>
          <a:p>
            <a:pPr indent="-381000" lvl="0" marL="457200" rtl="0" algn="l">
              <a:spcBef>
                <a:spcPts val="0"/>
              </a:spcBef>
              <a:spcAft>
                <a:spcPts val="0"/>
              </a:spcAft>
              <a:buSzPts val="2400"/>
              <a:buChar char="●"/>
            </a:pPr>
            <a:r>
              <a:rPr lang="en"/>
              <a:t>high-level data transfer directives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Properties for Parallelization</a:t>
            </a:r>
            <a:endParaRPr/>
          </a:p>
        </p:txBody>
      </p:sp>
      <p:sp>
        <p:nvSpPr>
          <p:cNvPr id="175" name="Google Shape;175;p22"/>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program variables and corresponding memory locations</a:t>
            </a:r>
            <a:endParaRPr/>
          </a:p>
          <a:p>
            <a:pPr indent="0" lvl="0" marL="0" rtl="0" algn="l">
              <a:spcBef>
                <a:spcPts val="0"/>
              </a:spcBef>
              <a:spcAft>
                <a:spcPts val="0"/>
              </a:spcAft>
              <a:buNone/>
            </a:pPr>
            <a:r>
              <a:t/>
            </a:r>
            <a:endParaRPr/>
          </a:p>
          <a:p>
            <a:pPr indent="-381000" lvl="0" marL="457200" rtl="0" algn="l">
              <a:spcBef>
                <a:spcPts val="0"/>
              </a:spcBef>
              <a:spcAft>
                <a:spcPts val="0"/>
              </a:spcAft>
              <a:buSzPts val="2400"/>
              <a:buChar char="●"/>
            </a:pPr>
            <a:r>
              <a:rPr lang="en"/>
              <a:t>control flow</a:t>
            </a:r>
            <a:endParaRPr/>
          </a:p>
          <a:p>
            <a:pPr indent="0" lvl="0" marL="0" rtl="0" algn="l">
              <a:spcBef>
                <a:spcPts val="0"/>
              </a:spcBef>
              <a:spcAft>
                <a:spcPts val="0"/>
              </a:spcAft>
              <a:buNone/>
            </a:pPr>
            <a:r>
              <a:t/>
            </a:r>
            <a:endParaRPr/>
          </a:p>
          <a:p>
            <a:pPr indent="-381000" lvl="0" marL="457200" rtl="0" algn="l">
              <a:spcBef>
                <a:spcPts val="0"/>
              </a:spcBef>
              <a:spcAft>
                <a:spcPts val="0"/>
              </a:spcAft>
              <a:buSzPts val="2400"/>
              <a:buChar char="●"/>
            </a:pPr>
            <a:r>
              <a:rPr lang="en"/>
              <a:t>Source-level alias tree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Processing of Original Code</a:t>
            </a:r>
            <a:endParaRPr/>
          </a:p>
        </p:txBody>
      </p:sp>
      <p:sp>
        <p:nvSpPr>
          <p:cNvPr id="181" name="Google Shape;181;p23"/>
          <p:cNvSpPr txBox="1"/>
          <p:nvPr>
            <p:ph idx="1" type="subTitle"/>
          </p:nvPr>
        </p:nvSpPr>
        <p:spPr>
          <a:xfrm>
            <a:off x="913154" y="1905950"/>
            <a:ext cx="7410300" cy="2883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t>Applies depth-first ordering </a:t>
            </a:r>
            <a:r>
              <a:rPr lang="en"/>
              <a:t>traversal </a:t>
            </a:r>
            <a:r>
              <a:rPr lang="en"/>
              <a:t>in call graph</a:t>
            </a:r>
            <a:endParaRPr/>
          </a:p>
          <a:p>
            <a:pPr indent="0" lvl="0" marL="0" rtl="0" algn="l">
              <a:spcBef>
                <a:spcPts val="0"/>
              </a:spcBef>
              <a:spcAft>
                <a:spcPts val="0"/>
              </a:spcAft>
              <a:buNone/>
            </a:pPr>
            <a:r>
              <a:t/>
            </a:r>
            <a:endParaRPr/>
          </a:p>
          <a:p>
            <a:pPr indent="-381000" lvl="0" marL="457200" rtl="0" algn="l">
              <a:spcBef>
                <a:spcPts val="0"/>
              </a:spcBef>
              <a:spcAft>
                <a:spcPts val="0"/>
              </a:spcAft>
              <a:buSzPts val="2400"/>
              <a:buChar char="●"/>
            </a:pPr>
            <a:r>
              <a:rPr lang="en"/>
              <a:t>Evaluates constraints of loops for parallelization</a:t>
            </a:r>
            <a:endParaRPr/>
          </a:p>
          <a:p>
            <a:pPr indent="0" lvl="0" marL="0" rtl="0" algn="l">
              <a:spcBef>
                <a:spcPts val="0"/>
              </a:spcBef>
              <a:spcAft>
                <a:spcPts val="0"/>
              </a:spcAft>
              <a:buNone/>
            </a:pPr>
            <a:r>
              <a:t/>
            </a:r>
            <a:endParaRPr/>
          </a:p>
          <a:p>
            <a:pPr indent="-381000" lvl="0" marL="457200" rtl="0" algn="l">
              <a:spcBef>
                <a:spcPts val="0"/>
              </a:spcBef>
              <a:spcAft>
                <a:spcPts val="0"/>
              </a:spcAft>
              <a:buSzPts val="2400"/>
              <a:buChar char="●"/>
            </a:pPr>
            <a:r>
              <a:rPr lang="en"/>
              <a:t>Transforms analysis into parallelization directives.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nvSpPr>
        <p:spPr>
          <a:xfrm>
            <a:off x="6176100" y="2426450"/>
            <a:ext cx="297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7" name="Google Shape;187;p24"/>
          <p:cNvPicPr preferRelativeResize="0"/>
          <p:nvPr/>
        </p:nvPicPr>
        <p:blipFill>
          <a:blip r:embed="rId3">
            <a:alphaModFix/>
          </a:blip>
          <a:stretch>
            <a:fillRect/>
          </a:stretch>
        </p:blipFill>
        <p:spPr>
          <a:xfrm>
            <a:off x="1040188" y="1548100"/>
            <a:ext cx="7063625" cy="280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nvSpPr>
        <p:spPr>
          <a:xfrm>
            <a:off x="6176100" y="2426450"/>
            <a:ext cx="297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93" name="Google Shape;193;p25"/>
          <p:cNvPicPr preferRelativeResize="0"/>
          <p:nvPr/>
        </p:nvPicPr>
        <p:blipFill>
          <a:blip r:embed="rId3">
            <a:alphaModFix/>
          </a:blip>
          <a:stretch>
            <a:fillRect/>
          </a:stretch>
        </p:blipFill>
        <p:spPr>
          <a:xfrm>
            <a:off x="2095850" y="1133150"/>
            <a:ext cx="5063727" cy="3769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913150" y="1079325"/>
            <a:ext cx="72243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Details</a:t>
            </a:r>
            <a:endParaRPr/>
          </a:p>
        </p:txBody>
      </p:sp>
      <p:sp>
        <p:nvSpPr>
          <p:cNvPr id="199" name="Google Shape;199;p26"/>
          <p:cNvSpPr txBox="1"/>
          <p:nvPr>
            <p:ph idx="1" type="subTitle"/>
          </p:nvPr>
        </p:nvSpPr>
        <p:spPr>
          <a:xfrm>
            <a:off x="820050" y="2000675"/>
            <a:ext cx="7503900" cy="28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Client Thread:</a:t>
            </a:r>
            <a:endParaRPr sz="2000"/>
          </a:p>
          <a:p>
            <a:pPr indent="-355600" lvl="0" marL="457200" rtl="0" algn="l">
              <a:spcBef>
                <a:spcPts val="0"/>
              </a:spcBef>
              <a:spcAft>
                <a:spcPts val="0"/>
              </a:spcAft>
              <a:buSzPts val="2000"/>
              <a:buChar char="-"/>
            </a:pPr>
            <a:r>
              <a:rPr lang="en" sz="2000"/>
              <a:t>Responsible for program parallelization</a:t>
            </a:r>
            <a:endParaRPr sz="2000"/>
          </a:p>
          <a:p>
            <a:pPr indent="-355600" lvl="0" marL="457200" rtl="0" algn="l">
              <a:spcBef>
                <a:spcPts val="0"/>
              </a:spcBef>
              <a:spcAft>
                <a:spcPts val="0"/>
              </a:spcAft>
              <a:buSzPts val="2000"/>
              <a:buChar char="-"/>
            </a:pPr>
            <a:r>
              <a:rPr lang="en" sz="2000"/>
              <a:t>Request necessary information from the analysis server</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rPr lang="en" sz="2000"/>
              <a:t>Analysis Server:</a:t>
            </a:r>
            <a:endParaRPr sz="2000"/>
          </a:p>
          <a:p>
            <a:pPr indent="-355600" lvl="0" marL="457200" rtl="0" algn="l">
              <a:spcBef>
                <a:spcPts val="0"/>
              </a:spcBef>
              <a:spcAft>
                <a:spcPts val="0"/>
              </a:spcAft>
              <a:buSzPts val="2000"/>
              <a:buChar char="-"/>
            </a:pPr>
            <a:r>
              <a:rPr lang="en" sz="2000"/>
              <a:t>Separate thread started inside the automatic compiler</a:t>
            </a:r>
            <a:endParaRPr sz="2000"/>
          </a:p>
          <a:p>
            <a:pPr indent="-355600" lvl="0" marL="457200" rtl="0" algn="l">
              <a:spcBef>
                <a:spcPts val="0"/>
              </a:spcBef>
              <a:spcAft>
                <a:spcPts val="0"/>
              </a:spcAft>
              <a:buSzPts val="2000"/>
              <a:buChar char="-"/>
            </a:pPr>
            <a:r>
              <a:rPr lang="en" sz="2000"/>
              <a:t>Clones the original LLVM IR for analysis and transform passes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E BLUE Connector Template">
  <a:themeElements>
    <a:clrScheme name="Marina">
      <a:dk1>
        <a:srgbClr val="FFFFFF"/>
      </a:dk1>
      <a:lt1>
        <a:srgbClr val="00517C"/>
      </a:lt1>
      <a:dk2>
        <a:srgbClr val="004065"/>
      </a:dk2>
      <a:lt2>
        <a:srgbClr val="EEEEEE"/>
      </a:lt2>
      <a:accent1>
        <a:srgbClr val="0277BD"/>
      </a:accent1>
      <a:accent2>
        <a:srgbClr val="D86018"/>
      </a:accent2>
      <a:accent3>
        <a:srgbClr val="A5A508"/>
      </a:accent3>
      <a:accent4>
        <a:srgbClr val="00B2A9"/>
      </a:accent4>
      <a:accent5>
        <a:srgbClr val="2F65A7"/>
      </a:accent5>
      <a:accent6>
        <a:srgbClr val="702082"/>
      </a:accent6>
      <a:hlink>
        <a:srgbClr val="1779B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