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6ec1a5954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6ec1a5954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6ec1a595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6ec1a595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6ec1a59542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6ec1a59542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6ec1a59542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6ec1a59542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6ec1a59542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6ec1a59542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6ec1a59542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6ec1a59542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6ebe478ec3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6ebe478ec3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6e89ab1557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6e89ab1557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6e89ab1557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6e89ab1557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how these types of attacks are characterized as Spectre vulnerabilities, and are mainly broken down into 4 different variants described below at the end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6e89ab155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6e89ab155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 these steps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6e89ab1557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6e89ab1557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6e89ab1557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6e89ab1557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cccd20e49e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cccd20e49e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cccd20e49e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cccd20e49e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6ec1a59542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6ec1a59542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4280"/>
              <a:t>Ultimate SLH: Taking Speculative</a:t>
            </a:r>
            <a:endParaRPr sz="42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280"/>
              <a:t>Load Hardening to the Next Level</a:t>
            </a:r>
            <a:endParaRPr sz="428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Zhiyuan Zhang , Gilles Barthe , Chitchanok Chuengsatiansup ,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Peter Schwabe , Yuval Yarom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209225" y="4443175"/>
            <a:ext cx="6400500" cy="4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Presented by: Haider Baloch, Justin Liu, David Zhong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SLH Security: Exploiting Secret-Dependent Control Flow</a:t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1152475"/>
            <a:ext cx="8022300" cy="386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Here they ran an attack to try and determine what value is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Tested with no security, LLVM-aSLH and SSLH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Showed that SSLH is necessary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Port Contention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or uses ports 0, 1, 5, 6, whereas crc32 uses port 1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Success rate of differentiating the two paths: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No mitigation: 98.57%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LLVM-aSLH: 95.23%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SSLH: 50.03%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17" name="Google Shape;11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2000" y="1633577"/>
            <a:ext cx="2390300" cy="2290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80575" y="3923870"/>
            <a:ext cx="2906750" cy="109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SLH Security: Variable Timing Attacks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23"/>
          <p:cNvSpPr txBox="1"/>
          <p:nvPr>
            <p:ph idx="1" type="body"/>
          </p:nvPr>
        </p:nvSpPr>
        <p:spPr>
          <a:xfrm>
            <a:off x="311700" y="1152475"/>
            <a:ext cx="5450700" cy="386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Instructions themselves use a variable-amount of time depending on its value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Example: Hardware for Floating Point Square Root can be implemented </a:t>
            </a: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similar</a:t>
            </a: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to binary search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FSQRT(65536) is much faster than FSQRT(2.34*10</a:t>
            </a:r>
            <a:r>
              <a:rPr baseline="30000"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-308</a:t>
            </a: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)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This can be exploited to leak possible data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Idea: Memory access on </a:t>
            </a: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address</a:t>
            </a: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will occur only when the value is </a:t>
            </a:r>
            <a:r>
              <a:rPr b="1"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fast</a:t>
            </a: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(such as 65536)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Probe time it takes to access adrs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However, memory access can go ahead of sqrt if no dependencies (OoO execution)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25" name="Google Shape;12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6200" y="2682625"/>
            <a:ext cx="2927801" cy="2460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SLH Security: Variable Timing Attack Gadgets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1" name="Google Shape;131;p24"/>
          <p:cNvSpPr txBox="1"/>
          <p:nvPr>
            <p:ph idx="1" type="body"/>
          </p:nvPr>
        </p:nvSpPr>
        <p:spPr>
          <a:xfrm>
            <a:off x="311700" y="1152475"/>
            <a:ext cx="8022300" cy="386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Hardening repeat instructions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As executing repeat instructions may leak the number of times they execute, we poison %rcx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Hardening floating-point instructions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We harden SSE2, vector and X87 floating-point instructions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For vector and SSE2, all arguments are hardened, for X87, an lfence speculation barrier inserted in every argument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Testing USLH (timing security)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7" name="Google Shape;137;p25"/>
          <p:cNvSpPr txBox="1"/>
          <p:nvPr>
            <p:ph idx="1" type="body"/>
          </p:nvPr>
        </p:nvSpPr>
        <p:spPr>
          <a:xfrm>
            <a:off x="311700" y="1152475"/>
            <a:ext cx="8022300" cy="386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Take the average of 100 samples, and run this for 20,000 averages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Result: Indistinguishable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just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38" name="Google Shape;13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53288" y="2344225"/>
            <a:ext cx="5237425" cy="240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Testing USLH (repeat instruction security)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4" name="Google Shape;144;p26"/>
          <p:cNvSpPr txBox="1"/>
          <p:nvPr>
            <p:ph idx="1" type="body"/>
          </p:nvPr>
        </p:nvSpPr>
        <p:spPr>
          <a:xfrm>
            <a:off x="311700" y="1152475"/>
            <a:ext cx="8022300" cy="386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Tests ran 100,000 times, same result: adrs is never accessed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just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45" name="Google Shape;145;p26"/>
          <p:cNvPicPr preferRelativeResize="0"/>
          <p:nvPr/>
        </p:nvPicPr>
        <p:blipFill rotWithShape="1">
          <a:blip r:embed="rId3">
            <a:alphaModFix/>
          </a:blip>
          <a:srcRect b="0" l="0" r="0" t="5419"/>
          <a:stretch/>
        </p:blipFill>
        <p:spPr>
          <a:xfrm>
            <a:off x="2361375" y="2061250"/>
            <a:ext cx="4611826" cy="2604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Performance Metrics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1" name="Google Shape;151;p27"/>
          <p:cNvSpPr txBox="1"/>
          <p:nvPr>
            <p:ph idx="1" type="body"/>
          </p:nvPr>
        </p:nvSpPr>
        <p:spPr>
          <a:xfrm>
            <a:off x="311700" y="1152475"/>
            <a:ext cx="8022300" cy="386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SSLH and USLH have slightly extra costs. Very close to basic LLVM SLH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just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52" name="Google Shape;15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85988" y="1918625"/>
            <a:ext cx="5172025" cy="272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Background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Motivation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Design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SzPts val="1800"/>
              <a:buChar char="●"/>
            </a:pPr>
            <a:r>
              <a:rPr lang="en"/>
              <a:t>Evaluation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Background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73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 2018, researchers demonstrated multiple microarchitectural side-channel attacks due to performance optimizations within microprocessors (mostly due to speculation)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Branch Speculation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</a:pPr>
            <a:r>
              <a:rPr lang="en"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If the prediction was wrong, then the processor will roll-back the execution and throw away the instructions corresponding to the mispredicted instruction stream.</a:t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Such design leaves microarchitectural footprints from the mispredicted instruction stream, allowing adversaries to figure out confidential information. 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These attacks are classified as Spectre attacks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204" y="3991025"/>
            <a:ext cx="1459796" cy="115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Background</a:t>
            </a:r>
            <a:r>
              <a:rPr lang="en">
                <a:latin typeface="Georgia"/>
                <a:ea typeface="Georgia"/>
                <a:cs typeface="Georgia"/>
                <a:sym typeface="Georgia"/>
              </a:rPr>
              <a:t>: </a:t>
            </a:r>
            <a:r>
              <a:rPr lang="en">
                <a:latin typeface="Georgia"/>
                <a:ea typeface="Georgia"/>
                <a:cs typeface="Georgia"/>
                <a:sym typeface="Georgia"/>
              </a:rPr>
              <a:t>Spectre v1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90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Before the correct outcome of the bounds check is known, the branch predictor continues with the most likely branch target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However, if the bounds check is incorrectly predicted as true, an attacker can leak secret information in certain scenarios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Cache will not be </a:t>
            </a: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flushed</a:t>
            </a: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on misprediction: attacker probes cache to determine secret value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AutoNum type="arabicParenR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Attacker will train the branch predictor to be always taken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AutoNum type="arabicParenR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Attacker flushes </a:t>
            </a: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cache</a:t>
            </a: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calls function with index &gt;= arrayLen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AutoNum type="arabicParenR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Attacker probes every element of array2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400"/>
              <a:buFont typeface="Georgia"/>
              <a:buAutoNum type="alphaLcParenR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Fast access index corresponds with array [index]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05400" y="4173825"/>
            <a:ext cx="3904150" cy="88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Background: Other Types of Spectre Attacks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Many other of Spectre variants exists: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V2: Branch poisoning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V3: Exception handling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V4: Store-Load forwarding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Other timing variants of Spectre v1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Conditional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Variable timing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Discussed later in the presentation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Background: Mitigations Against Spectre Attacks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7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Have no speculation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No branch prediction, no speculation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But, performance </a:t>
            </a: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degradation (basic blocks are serialized)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Hardware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Difficult to ensure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Requires new hardware for all users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Compiler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Have the compiler mitigate these attacks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LLVM: Speculative Load-Hardening (SLH)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Instructions are added to mask critical data on speculation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Background: LLVM SLH Example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" name="Google Shape;94;p19"/>
          <p:cNvSpPr txBox="1"/>
          <p:nvPr/>
        </p:nvSpPr>
        <p:spPr>
          <a:xfrm>
            <a:off x="0" y="1682250"/>
            <a:ext cx="4103400" cy="17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leak(</a:t>
            </a:r>
            <a:r>
              <a:rPr lang="en" sz="1050">
                <a:solidFill>
                  <a:srgbClr val="00702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data);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example(</a:t>
            </a:r>
            <a:r>
              <a:rPr lang="en" sz="1050">
                <a:solidFill>
                  <a:srgbClr val="00702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05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pointer1, </a:t>
            </a:r>
            <a:r>
              <a:rPr lang="en" sz="1050">
                <a:solidFill>
                  <a:srgbClr val="00702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05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pointer2) {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050">
                <a:solidFill>
                  <a:srgbClr val="00702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(condition) {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05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//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lots of code </a:t>
            </a:r>
            <a:r>
              <a:rPr lang="en" sz="105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leak(</a:t>
            </a:r>
            <a:r>
              <a:rPr lang="en" sz="105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pointer1);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</a:t>
            </a:r>
            <a:r>
              <a:rPr b="1" lang="en" sz="1050">
                <a:solidFill>
                  <a:srgbClr val="007020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05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//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05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more code </a:t>
            </a:r>
            <a:r>
              <a:rPr lang="en" sz="105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leak(</a:t>
            </a:r>
            <a:r>
              <a:rPr lang="en" sz="105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pointer2);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8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5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5" name="Google Shape;95;p19"/>
          <p:cNvSpPr txBox="1"/>
          <p:nvPr/>
        </p:nvSpPr>
        <p:spPr>
          <a:xfrm>
            <a:off x="4319800" y="1153775"/>
            <a:ext cx="4824300" cy="33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63500" rtl="0" algn="l">
              <a:lnSpc>
                <a:spcPct val="108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uintptr_t all_ones_mask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INT_MAX;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63500" rtl="0" algn="l">
              <a:lnSpc>
                <a:spcPct val="108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uintptr_t all_zeros_mask = 0;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leak(</a:t>
            </a:r>
            <a:r>
              <a:rPr lang="en" sz="1050">
                <a:solidFill>
                  <a:srgbClr val="00702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data);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example(</a:t>
            </a:r>
            <a:r>
              <a:rPr lang="en" sz="1050">
                <a:solidFill>
                  <a:srgbClr val="00702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05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pointer1, </a:t>
            </a:r>
            <a:r>
              <a:rPr lang="en" sz="1050">
                <a:solidFill>
                  <a:srgbClr val="007020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sz="105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pointer2) {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8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uintptr_t predicate_state = all_ones_mask;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8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050">
                <a:solidFill>
                  <a:srgbClr val="00702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(condition) {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8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05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predicate_state = !condition ? all_zeros_mask : predicate_state;</a:t>
            </a:r>
            <a:endParaRPr sz="105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8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pointer1 &amp;= </a:t>
            </a:r>
            <a:r>
              <a:rPr lang="en" sz="105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predicate_state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8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leak(*pointer1);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8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</a:t>
            </a:r>
            <a:r>
              <a:rPr b="1" lang="en" sz="1050">
                <a:solidFill>
                  <a:srgbClr val="007020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8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" sz="105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predicate_state = condition ? all_zeros_mask : predicate_state;</a:t>
            </a:r>
            <a:endParaRPr sz="105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8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value2 = *pointer2 &amp; </a:t>
            </a:r>
            <a:r>
              <a:rPr lang="en" sz="105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predicate_state</a:t>
            </a: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8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leak(value2);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8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63500" marR="63500" rtl="0" algn="l">
              <a:lnSpc>
                <a:spcPct val="108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05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6" name="Google Shape;96;p19"/>
          <p:cNvSpPr txBox="1"/>
          <p:nvPr/>
        </p:nvSpPr>
        <p:spPr>
          <a:xfrm>
            <a:off x="755250" y="4239275"/>
            <a:ext cx="2592900" cy="5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7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a) Victim function without SLH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97" name="Google Shape;97;p19"/>
          <p:cNvSpPr txBox="1"/>
          <p:nvPr/>
        </p:nvSpPr>
        <p:spPr>
          <a:xfrm>
            <a:off x="5435500" y="4239275"/>
            <a:ext cx="2592900" cy="5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b</a:t>
            </a:r>
            <a:r>
              <a:rPr lang="en" sz="1800">
                <a:solidFill>
                  <a:schemeClr val="dk1"/>
                </a:solidFill>
              </a:rPr>
              <a:t>) Victim function with SLH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Motivation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LLVM’s Speculative Load hardening is not rigorous enough for all variants of Spectre v1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Leaks value use in stores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Leaks value used in conditional statements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17500" lvl="1" marL="914400" rtl="0" algn="just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Leaks value used in variable-time instructions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SSLH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Patrignani and Guarnieri introduce Strong SLH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SSLH hardens fixed load addresses, SLH doesn’t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SSLH hardens store addresses, SLH doesn’t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Protects during transmission to attacker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</a:pPr>
            <a:r>
              <a:rPr lang="e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SSLH hardens conditional predicate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just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10" name="Google Shape;11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088" y="3497800"/>
            <a:ext cx="8505825" cy="118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