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  <p:sldMasterId id="2147483650" r:id="rId2"/>
  </p:sldMasterIdLst>
  <p:notesMasterIdLst>
    <p:notesMasterId r:id="rId7"/>
  </p:notesMasterIdLst>
  <p:handoutMasterIdLst>
    <p:handoutMasterId r:id="rId8"/>
  </p:handoutMasterIdLst>
  <p:sldIdLst>
    <p:sldId id="512" r:id="rId3"/>
    <p:sldId id="544" r:id="rId4"/>
    <p:sldId id="545" r:id="rId5"/>
    <p:sldId id="546" r:id="rId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A707250E-89F7-4239-B13D-B305B2CB18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48BBC4-AD60-42DF-8B2F-1AEC34534B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AA278C3-87CD-4365-AB64-697A9387AE6C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23774AA-E7B7-444A-B366-CBA5E4305F36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854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8129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8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0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95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21958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95797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73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38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47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45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03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10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0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40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55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60960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18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641475"/>
            <a:ext cx="3771900" cy="2532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325938"/>
            <a:ext cx="3771900" cy="2532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5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5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4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9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6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3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8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4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452D46B2-B11D-4CEC-A462-F02E1911719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4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 sz="2000"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185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4495800" y="73914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BCFAC1D9-AFE2-48CB-8064-17FF6134B087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5pPr>
      <a:lvl6pPr marL="4572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6pPr>
      <a:lvl7pPr marL="9144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7pPr>
      <a:lvl8pPr marL="13716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8pPr>
      <a:lvl9pPr marL="18288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4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 sz="2000"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5pPr>
      <a:lvl6pPr marL="23622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6pPr>
      <a:lvl7pPr marL="28194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7pPr>
      <a:lvl8pPr marL="32766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8pPr>
      <a:lvl9pPr marL="37338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mich.zoom.us/j/999726774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839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5400" dirty="0" smtClean="0"/>
              <a:t>EECS 583 </a:t>
            </a:r>
            <a:br>
              <a:rPr lang="en-US" altLang="en-US" sz="5400" dirty="0" smtClean="0"/>
            </a:br>
            <a:r>
              <a:rPr lang="en-US" altLang="en-US" sz="5400" dirty="0" smtClean="0"/>
              <a:t>Final Project Deliverables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March 25, 2024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524" y="1524000"/>
            <a:ext cx="7696200" cy="5216525"/>
          </a:xfrm>
        </p:spPr>
        <p:txBody>
          <a:bodyPr/>
          <a:lstStyle/>
          <a:p>
            <a:r>
              <a:rPr lang="en-US" altLang="en-US" sz="2400" dirty="0" smtClean="0"/>
              <a:t>Research paper presentations – Sign up </a:t>
            </a:r>
            <a:r>
              <a:rPr lang="en-US" altLang="en-US" sz="2400" dirty="0" smtClean="0"/>
              <a:t>now if you haven’t already</a:t>
            </a:r>
            <a:endParaRPr lang="en-US" altLang="en-US" sz="2400" dirty="0" smtClean="0"/>
          </a:p>
          <a:p>
            <a:r>
              <a:rPr lang="en-US" altLang="en-US" sz="2400" dirty="0" smtClean="0"/>
              <a:t>Grades</a:t>
            </a:r>
            <a:endParaRPr lang="en-US" altLang="en-US" sz="2400" dirty="0" smtClean="0"/>
          </a:p>
          <a:p>
            <a:pPr lvl="1"/>
            <a:r>
              <a:rPr lang="en-US" altLang="en-US" sz="2000" dirty="0"/>
              <a:t>G</a:t>
            </a:r>
            <a:r>
              <a:rPr lang="en-US" altLang="en-US" sz="2000" dirty="0" smtClean="0"/>
              <a:t>rades will be posted on canvas</a:t>
            </a:r>
          </a:p>
          <a:p>
            <a:pPr lvl="2"/>
            <a:r>
              <a:rPr lang="en-US" altLang="en-US" sz="1800" dirty="0" smtClean="0"/>
              <a:t>HW1, HW2 are there</a:t>
            </a:r>
          </a:p>
          <a:p>
            <a:pPr lvl="2"/>
            <a:r>
              <a:rPr lang="en-US" altLang="en-US" sz="1800" dirty="0" smtClean="0"/>
              <a:t>Exam </a:t>
            </a:r>
            <a:r>
              <a:rPr lang="en-US" altLang="en-US" sz="1800" dirty="0" smtClean="0"/>
              <a:t>coming soon</a:t>
            </a:r>
          </a:p>
          <a:p>
            <a:pPr lvl="1"/>
            <a:r>
              <a:rPr lang="en-US" altLang="en-US" sz="2000" dirty="0" smtClean="0"/>
              <a:t>Let us know if you have questions or disagree</a:t>
            </a:r>
          </a:p>
          <a:p>
            <a:r>
              <a:rPr lang="en-US" altLang="en-US" sz="2400" dirty="0" smtClean="0">
                <a:latin typeface="+mj-lt"/>
              </a:rPr>
              <a:t>Final project demo slots (15 </a:t>
            </a:r>
            <a:r>
              <a:rPr lang="en-US" altLang="en-US" sz="2400" dirty="0" err="1" smtClean="0">
                <a:latin typeface="+mj-lt"/>
              </a:rPr>
              <a:t>mins</a:t>
            </a:r>
            <a:r>
              <a:rPr lang="en-US" altLang="en-US" sz="2400" dirty="0" smtClean="0">
                <a:latin typeface="+mj-lt"/>
              </a:rPr>
              <a:t> per group)</a:t>
            </a:r>
          </a:p>
          <a:p>
            <a:pPr lvl="1"/>
            <a:r>
              <a:rPr lang="en-US" altLang="en-US" sz="2000" dirty="0" smtClean="0">
                <a:latin typeface="+mj-lt"/>
              </a:rPr>
              <a:t>Available soon on EECS 583 calendar (keep an eye on piazza)</a:t>
            </a:r>
          </a:p>
          <a:p>
            <a:pPr lvl="1"/>
            <a:r>
              <a:rPr lang="en-US" altLang="en-US" sz="2000" dirty="0" smtClean="0">
                <a:latin typeface="+mj-lt"/>
              </a:rPr>
              <a:t>Apr 23</a:t>
            </a:r>
            <a:r>
              <a:rPr lang="en-US" altLang="en-US" sz="2000" dirty="0" smtClean="0">
                <a:latin typeface="+mj-lt"/>
              </a:rPr>
              <a:t> </a:t>
            </a:r>
            <a:r>
              <a:rPr lang="en-US" altLang="en-US" sz="2000" dirty="0" smtClean="0">
                <a:latin typeface="+mj-lt"/>
              </a:rPr>
              <a:t>– </a:t>
            </a:r>
            <a:r>
              <a:rPr lang="en-US" altLang="en-US" sz="2000" dirty="0" smtClean="0">
                <a:latin typeface="+mj-lt"/>
              </a:rPr>
              <a:t>29</a:t>
            </a:r>
            <a:endParaRPr lang="en-US" altLang="en-US" sz="2000" dirty="0" smtClean="0">
              <a:latin typeface="+mj-lt"/>
            </a:endParaRPr>
          </a:p>
          <a:p>
            <a:pPr lvl="1"/>
            <a:r>
              <a:rPr lang="en-US" altLang="en-US" sz="2000" dirty="0" smtClean="0">
                <a:latin typeface="+mj-lt"/>
              </a:rPr>
              <a:t>Meet on Zoom, use GSI office hours link</a:t>
            </a:r>
          </a:p>
          <a:p>
            <a:pPr lvl="2"/>
            <a:r>
              <a:rPr lang="en-US" altLang="en-US" sz="1800" dirty="0">
                <a:latin typeface="+mj-lt"/>
                <a:hlinkClick r:id="rId3"/>
              </a:rPr>
              <a:t>https://</a:t>
            </a:r>
            <a:r>
              <a:rPr lang="en-US" altLang="en-US" sz="1800" dirty="0" smtClean="0">
                <a:latin typeface="+mj-lt"/>
                <a:hlinkClick r:id="rId3"/>
              </a:rPr>
              <a:t>umich.zoom.us/j/99972677421</a:t>
            </a:r>
            <a:endParaRPr lang="en-US" altLang="en-US" sz="1800" dirty="0" smtClean="0">
              <a:latin typeface="+mj-lt"/>
            </a:endParaRPr>
          </a:p>
          <a:p>
            <a:pPr lvl="2"/>
            <a:r>
              <a:rPr lang="en-US" altLang="en-US" sz="1800" dirty="0" smtClean="0">
                <a:latin typeface="+mj-lt"/>
              </a:rPr>
              <a:t>Passcode</a:t>
            </a:r>
            <a:r>
              <a:rPr lang="en-US" altLang="en-US" sz="1800" dirty="0" smtClean="0">
                <a:latin typeface="+mj-lt"/>
              </a:rPr>
              <a:t>: eecs583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8675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Project Demos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456556"/>
            <a:ext cx="7696200" cy="5216525"/>
          </a:xfrm>
        </p:spPr>
        <p:txBody>
          <a:bodyPr/>
          <a:lstStyle/>
          <a:p>
            <a:r>
              <a:rPr lang="en-US" altLang="en-US" sz="2000" dirty="0" smtClean="0"/>
              <a:t>Each group gets max of 15 </a:t>
            </a:r>
            <a:r>
              <a:rPr lang="en-US" altLang="en-US" sz="2000" dirty="0" err="1" smtClean="0"/>
              <a:t>mins</a:t>
            </a:r>
            <a:endParaRPr lang="en-US" altLang="en-US" sz="2000" dirty="0" smtClean="0"/>
          </a:p>
          <a:p>
            <a:pPr lvl="1"/>
            <a:r>
              <a:rPr lang="en-US" altLang="en-US" sz="1800" dirty="0" smtClean="0"/>
              <a:t>Each group member should say something</a:t>
            </a:r>
          </a:p>
          <a:p>
            <a:pPr lvl="1"/>
            <a:r>
              <a:rPr lang="en-US" altLang="en-US" sz="1800" dirty="0" smtClean="0"/>
              <a:t>Timing will be strict due to back-to-back scheduling</a:t>
            </a:r>
          </a:p>
          <a:p>
            <a:pPr lvl="1"/>
            <a:r>
              <a:rPr lang="en-US" altLang="en-US" sz="1800" dirty="0" smtClean="0"/>
              <a:t>Aim for 12 </a:t>
            </a:r>
            <a:r>
              <a:rPr lang="en-US" altLang="en-US" sz="1800" dirty="0" err="1" smtClean="0"/>
              <a:t>mins</a:t>
            </a:r>
            <a:r>
              <a:rPr lang="en-US" altLang="en-US" sz="1800" dirty="0" smtClean="0"/>
              <a:t> + 3 </a:t>
            </a:r>
            <a:r>
              <a:rPr lang="en-US" altLang="en-US" sz="1800" dirty="0" err="1" smtClean="0"/>
              <a:t>mins</a:t>
            </a:r>
            <a:r>
              <a:rPr lang="en-US" altLang="en-US" sz="1800" dirty="0" smtClean="0"/>
              <a:t> Q&amp;A and transition</a:t>
            </a:r>
          </a:p>
          <a:p>
            <a:pPr lvl="1"/>
            <a:r>
              <a:rPr lang="en-US" altLang="en-US" sz="1800" dirty="0" smtClean="0"/>
              <a:t>Pick a slot that the whole team can meet</a:t>
            </a:r>
          </a:p>
          <a:p>
            <a:r>
              <a:rPr lang="en-US" altLang="en-US" sz="2000" dirty="0" smtClean="0"/>
              <a:t>Recommended format: Combo of slides and some demonstration of your project</a:t>
            </a:r>
          </a:p>
          <a:p>
            <a:pPr lvl="1"/>
            <a:r>
              <a:rPr lang="en-US" altLang="en-US" sz="1800" dirty="0" smtClean="0"/>
              <a:t>Problem that you attacked</a:t>
            </a:r>
          </a:p>
          <a:p>
            <a:pPr lvl="1"/>
            <a:r>
              <a:rPr lang="en-US" altLang="en-US" sz="1800" dirty="0" smtClean="0"/>
              <a:t>What you built</a:t>
            </a:r>
          </a:p>
          <a:p>
            <a:pPr lvl="1"/>
            <a:r>
              <a:rPr lang="en-US" altLang="en-US" sz="1800" dirty="0" smtClean="0"/>
              <a:t>How it works</a:t>
            </a:r>
          </a:p>
          <a:p>
            <a:pPr lvl="1"/>
            <a:r>
              <a:rPr lang="en-US" altLang="en-US" sz="1800" dirty="0" smtClean="0"/>
              <a:t>Results</a:t>
            </a:r>
          </a:p>
          <a:p>
            <a:pPr lvl="1"/>
            <a:r>
              <a:rPr lang="en-US" altLang="en-US" sz="1800" dirty="0" smtClean="0"/>
              <a:t>Demonstration on an example – Live or canned</a:t>
            </a:r>
          </a:p>
          <a:p>
            <a:r>
              <a:rPr lang="en-US" altLang="en-US" sz="2000" dirty="0" smtClean="0"/>
              <a:t>Success</a:t>
            </a:r>
          </a:p>
          <a:p>
            <a:pPr lvl="1"/>
            <a:r>
              <a:rPr lang="en-US" altLang="en-US" sz="1800" dirty="0" smtClean="0"/>
              <a:t>You successfully built something</a:t>
            </a:r>
          </a:p>
          <a:p>
            <a:pPr lvl="1"/>
            <a:r>
              <a:rPr lang="en-US" altLang="en-US" sz="1800" dirty="0" smtClean="0"/>
              <a:t>What you built works</a:t>
            </a:r>
          </a:p>
          <a:p>
            <a:pPr lvl="1"/>
            <a:r>
              <a:rPr lang="en-US" altLang="en-US" sz="1800" dirty="0" smtClean="0"/>
              <a:t>Demonstrate some benefit on at least 1 [contrived] application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96877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Project Report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90600" y="1463675"/>
            <a:ext cx="7696200" cy="5216525"/>
          </a:xfrm>
        </p:spPr>
        <p:txBody>
          <a:bodyPr/>
          <a:lstStyle/>
          <a:p>
            <a:r>
              <a:rPr lang="en-US" altLang="en-US" dirty="0" smtClean="0"/>
              <a:t>3-5 pages, 2 column, 10pt font, single space</a:t>
            </a:r>
          </a:p>
          <a:p>
            <a:pPr lvl="1"/>
            <a:r>
              <a:rPr lang="en-US" altLang="en-US" dirty="0" smtClean="0"/>
              <a:t>You can use the figures/graphs from your slides</a:t>
            </a:r>
          </a:p>
          <a:p>
            <a:pPr lvl="1"/>
            <a:r>
              <a:rPr lang="en-US" altLang="en-US" dirty="0" smtClean="0"/>
              <a:t>Report describes problem attacked, some related work, what you did, how it works, and your </a:t>
            </a:r>
            <a:r>
              <a:rPr lang="en-US" altLang="en-US" dirty="0" smtClean="0"/>
              <a:t>results</a:t>
            </a:r>
          </a:p>
          <a:p>
            <a:pPr lvl="1"/>
            <a:r>
              <a:rPr lang="en-US" altLang="en-US" dirty="0" smtClean="0"/>
              <a:t>Great writing not essential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Aditya will post sample on piazza</a:t>
            </a:r>
          </a:p>
          <a:p>
            <a:r>
              <a:rPr lang="en-US" altLang="en-US" dirty="0" smtClean="0"/>
              <a:t>Email pdf of report and demo slides to Aditya, </a:t>
            </a:r>
            <a:r>
              <a:rPr lang="en-US" altLang="en-US" dirty="0" err="1" smtClean="0"/>
              <a:t>Yunjie</a:t>
            </a:r>
            <a:r>
              <a:rPr lang="en-US" altLang="en-US" dirty="0" smtClean="0"/>
              <a:t>, </a:t>
            </a:r>
            <a:r>
              <a:rPr lang="en-US" altLang="en-US" dirty="0" smtClean="0"/>
              <a:t>and I (put EECS 583 and your group number in the subject!)</a:t>
            </a:r>
          </a:p>
          <a:p>
            <a:r>
              <a:rPr lang="en-US" altLang="en-US" dirty="0" smtClean="0"/>
              <a:t>Deadline</a:t>
            </a:r>
          </a:p>
          <a:p>
            <a:pPr lvl="1"/>
            <a:r>
              <a:rPr lang="en-US" altLang="en-US" dirty="0"/>
              <a:t>R</a:t>
            </a:r>
            <a:r>
              <a:rPr lang="en-US" altLang="en-US" dirty="0" smtClean="0"/>
              <a:t>ight after your </a:t>
            </a:r>
            <a:r>
              <a:rPr lang="en-US" altLang="en-US" dirty="0"/>
              <a:t>d</a:t>
            </a:r>
            <a:r>
              <a:rPr lang="en-US" altLang="en-US" dirty="0" smtClean="0"/>
              <a:t>emo if you can</a:t>
            </a:r>
          </a:p>
          <a:p>
            <a:pPr lvl="1"/>
            <a:r>
              <a:rPr lang="en-US" altLang="en-US" dirty="0" smtClean="0"/>
              <a:t>Final deadline: </a:t>
            </a:r>
            <a:r>
              <a:rPr lang="en-US" altLang="en-US" dirty="0" smtClean="0"/>
              <a:t>Apr 29</a:t>
            </a:r>
            <a:r>
              <a:rPr lang="en-US" altLang="en-US" dirty="0" smtClean="0"/>
              <a:t>, midnight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142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1_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11896</TotalTime>
  <Words>274</Words>
  <Application>Microsoft Office PowerPoint</Application>
  <PresentationFormat>Custom</PresentationFormat>
  <Paragraphs>46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Hewlett</vt:lpstr>
      <vt:lpstr>Monotype Sorts</vt:lpstr>
      <vt:lpstr>Times New Roman</vt:lpstr>
      <vt:lpstr>Wingdings</vt:lpstr>
      <vt:lpstr>hp new</vt:lpstr>
      <vt:lpstr>1_hp new</vt:lpstr>
      <vt:lpstr>EECS 583  Final Project Deliverables</vt:lpstr>
      <vt:lpstr>Announcements</vt:lpstr>
      <vt:lpstr>Project Demos</vt:lpstr>
      <vt:lpstr>Project Report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293</cp:revision>
  <cp:lastPrinted>2001-10-18T06:50:13Z</cp:lastPrinted>
  <dcterms:created xsi:type="dcterms:W3CDTF">1999-01-24T07:45:10Z</dcterms:created>
  <dcterms:modified xsi:type="dcterms:W3CDTF">2024-03-24T13:59:03Z</dcterms:modified>
</cp:coreProperties>
</file>