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08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609" r:id="rId11"/>
    <p:sldId id="602" r:id="rId12"/>
    <p:sldId id="603" r:id="rId13"/>
    <p:sldId id="604" r:id="rId14"/>
    <p:sldId id="605" r:id="rId15"/>
    <p:sldId id="610" r:id="rId16"/>
    <p:sldId id="606" r:id="rId17"/>
    <p:sldId id="607" r:id="rId18"/>
    <p:sldId id="530" r:id="rId19"/>
    <p:sldId id="538" r:id="rId20"/>
    <p:sldId id="539" r:id="rId21"/>
    <p:sldId id="540" r:id="rId22"/>
    <p:sldId id="541" r:id="rId23"/>
    <p:sldId id="600" r:id="rId24"/>
    <p:sldId id="601" r:id="rId2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7" Type="http://schemas.openxmlformats.org/officeDocument/2006/relationships/slide" Target="slides/slide20.xml"/><Relationship Id="rId2" Type="http://schemas.openxmlformats.org/officeDocument/2006/relationships/slide" Target="slides/slide12.xml"/><Relationship Id="rId1" Type="http://schemas.openxmlformats.org/officeDocument/2006/relationships/slide" Target="slides/slide11.xml"/><Relationship Id="rId6" Type="http://schemas.openxmlformats.org/officeDocument/2006/relationships/slide" Target="slides/slide19.xml"/><Relationship Id="rId5" Type="http://schemas.openxmlformats.org/officeDocument/2006/relationships/slide" Target="slides/slide15.xml"/><Relationship Id="rId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E317DE1D-E05B-43DE-AC9C-0F087325F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9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21075 13820 7606,'-25'-6'0,"-6"-3"0,-5-8 0,2-4 0,7 0 0,8 2 0,4 1 0,2 0 0,0 4 0,-1 2 148,1 3 1,4 6-1,0 0 1,-1 7-1,-2 13 1,-1 11-1,-1 15 1,1 12-1,1 13 1,7-31 0,1 1-1,2 3 1,1 1-1,2 0 1,1 1-1,3 1 1,1 0-1,1 1 1,2-1-1,1 3 1,2 1 0,1-1-1,1 1-121,1-1 0,1 1 0,0 5 0,1 0 0,1-4 0,2-2 0,-1-2 0,1-1 0,0-2 0,1-1 0,0-4 0,1-3 0,0-1 0,2-2 1,23 22-1,4-8 0,0-8 0,4-8 0,0-6 0,1-10 0,1-9 155,0-7 0,7-16 0,-2-15 0,-30 13 0,-1-2 0,0-6 0,-2-2 0,-1-2 0,-1-3 0,0-5 0,-2-1 0,-2-2 0,-2-1 0,0-2 0,-3-1 1,-2 1-1,-3-1-136,0 3 1,-2-1 0,1 0 0,-2 0 0,-2 3 0,-2 1 0,-2 2 0,-1 0 0,0-31 0,-3 14 0,-1 9 0,-4 10 0,-5 7 0,-5 8 131,-3 7 0,-7 9 0,-3 7 0,-8 12 0,-7 19 0,-1 19-93,20-16 1,1 3-1,-2 3 1,2 3-1,2 5 1,2 2 0,0 0-1,1 2 1,2 2-1,3 0 1,2-2 0,4 0 60,2-3 1,2-1 0,5-2 0,2-3 0,2-4-1,3-2-125,16 34 0,15-13 0,15-8 0,-23-28 0,1-3 0,4-2 0,2-4-117,2-1 0,1-3 0,1-4 1,1-1-1,3-2 0,-1-3 1,1-2-1,0-3 0,0-4 1,-1-3-1,0-4 0,-2-3-137,-1-3 1,-1-2 0,0-2 0,-3-4-1,-4 0 1,-3-3 0,-2 0 0,-1-3 0,-2-1-1,-2-2 1,-3 0 0,-3 0 135,-1-2 0,-3 1 1,-2 2-1,-2 1 1,-2-35-1,-8 4 1,-8 1-1,-11 5 1,-7 7 587,-6 9 0,-5 5 0,-8 7 1,-4 7-1,-1 8 0,-1 13 1,-3 11-187,-4 14 1,-5 18-1,32-9 1,2 5 0,0 4-1,2 2 1,0 4 0,3 2-1,2 1 1,2 2-485,1-1 1,3 1-1,5 1 1,4 0 0,2 0-1,2-1 1,3-2-1,4 0 1,4-1 0,4-2-1,3-2 1,5-3 0,6-2-1,4-3-832,5-3 0,3-3 0,6-5 0,2-4 0,10-4 0,2-4 702,3-1 0,0-5 1,3-9-1,1-3 0,0-2 1,1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5385 4744 20608,'0'-35'-5562,"0"-1"5532,0 7 0,-1 14 0,-4 8 1,-3 1-1,-3 1 0,1 1 1,1-2-1,-1 0 0,-2 0 0,-2 3 1,1 0-1,0 0 795,-1-1-555,1-1 0,0 5 1,-2 0-1,-1 0 0,-5 0 1,-1 0-1,-5 2 677,-1 2-775,3-2 1,-12 8-1,4-4 1,-1 0-1,-3 0 1,-2-2 0,0 1 47,-1-1 0,0 2 0,0-2 0,-2 4 0,1 1 0,-1-2 262,4-1-205,7 4 1,-8-7 0,5 6 0,0 0 0,1 0 0,2 0 0,0 1-129,1 2 0,1-1 1,-1 0-1,-1 4 0,1 0 1,2 0-1,2-2-123,-1 0 1,0 5-1,1 0 1,1-2 0,-1 1-1,3-1 24,-1 2 0,-4 1 0,6-3 0,-2 2 0,0 0 1,3-1-1,2 1 0,3-1-108,1-3 0,2 4 0,-1 1 0,1 1 0,1 0 1,2 1-88,1 3 0,6-4 0,-1 3 1,2-1-1,2 0 0,0 0 1,2 1 130,2-3 1,5 5 0,7-4-1,3 1 1,2 1 0,3 0-1,0 1 140,-2-2 0,6 2 0,-3-5 1,2 0-1,2 2 0,0-2 1,0 2-23,2 0 1,-3-3-1,4 2 1,-3 0-1,1-3 1,2 1-1,2 0-52,3-2 1,2 3 0,2-1 0,2-2-1,3 1 1,2-2 188,2-2 0,2 2 0,1-9 0,1 0 0,0-1 0,1-2 0,1-1 303,1-2 1,-5 0 0,5 0 0,-2 0 0,-3 1 0,-2 2-328,-1 2 1,0-1-1,3-4 1,-2 0 0,-2 2-1,-1 1 1,-1 1-46,0-1 0,3-1 0,-3-2 1,0 0-1,1 0 0,-1 0 1,1 0 70,1 0 1,-4 0 0,5 0-1,0-2 1,-2-1 0,-1-1-1,-3-1 79,-3-1 1,6 5 0,-7-5 0,1 1-1,3 1 1,-2 0 0,-1-1-303,-4 1 1,2-1 0,-2 4 0,4-2 0,1-2-1,1 1 1,-4 0 65,1-1 0,-1-1 1,2 3-1,0-3 0,-1-1 1,-2-2 85,-2 2 0,-5-5 0,2 3 0,-1-3 1,1-1-1,-3-1 0,1 1 0,-1 0 218,2-1 0,1-3 0,-6-1 0,-1 0 0,-1 0 0,-3-1-423,-2-2 1,3 4-1,-2-4 1,-3 0-1,0 2 1,-5 0 0,-1 1-269,1-1 1,-3 2-1,-2-3 1,-1-1-1,-3 2 1,-1-2-1,-2 2 1,0-2-39,0 0 1,0-1 0,-2-5 0,-2-1 0,-3-2 0,-2-1 0,0 2 137,-2 1 0,-2 2 0,-3 3 0,-3 1 0,-2-1 0,-3 1-61,-1 0 0,-8 6 0,-2-2 0,-4 3 0,-2 2 0,-2-1 0,-3 3-1177,-1 2 1397,-2-3 1,-6 6 0,-3-4 0,-3 2 0,-1 1 0,1 1 0,-1 0 267,-3 3 0,1-3 0,-8 0 1,-2 0-1,36 2 0,0 1 1,0 0-1,-1 0 0,-33-5 171,1 1 1,2 4-1,6-1 1,2 4-1,0 3 1,2 2-503,0 3 1,1 1 0,5 4-1,1 0 1,3 2 0,5 2-1,2 2 1,2 2-978,0 2 0,-4 7 0,-4 4 0,-2 3 1221,-5 4 1,-1 8-1,2-1 1</inkml:trace>
  <inkml:trace contextRef="#ctx0" brushRef="#br0">8545 5011 8029,'-21'-7'0,"3"2"0,3 2 83,2-1 0,4 2 1,0-4-1,-1 0 1,-1-2-1,1-4 0,1-2 1,-1 1-1,-2 0 760,-1-1 0,-1 1 0,1 0 0,0 1 0,-2 2 0,-1 1 0,-4 0-574,0 1 0,-1 1 0,-4 4 1,-1-1-1,-2 2 0,-1 4-14,-4 2 1,4 6 0,-6-1 0,3 3 0,1 1-1,0 1 1,0-1 0,2 0 72,6 1 1,-1-1-1,5 0 1,0 1 0,-1-1-235,4 0 1,1 1 0,2-1 0,-1 0 0,1 2-1,1 1 1,2 4-337,1 0 0,0 1 1,-3 4-1,2 0 0,3 4 0,-1 0-221,1 4 459,4 1 0,-8 1 0,7 1 1,1 1-1,2 1 0,2 4 0,3-1 84,5-1 0,9 8 1,6-8-1,5 1 1,8-1-1,6-3 5,6-1 1,11-2-1,6 1 1,-29-18 0,2-3-1,2 0 1,1-1-1,2-1 1,2-2 0,2-1-1,2-1 1,2-3 0,2 0 0,4-1 0,0-2 0,4-2 0,2-2 0,2 0 0,0-2 0,-1-2 0,1-2 0,3-4 0,-1-1 0,-1-3 0,-1-1-106,0 0 1,0 0 0,4-4 0,-1-1 0,-7 2 0,-1 0 0,-1 0 0,0 0 0,0 0 0,-2 0-1,-3 1 1,-1-1-127,-3 0 0,0-1 1,1 0-1,-1-1 0,-6 3 1,-2 0-1,-2 0 0,-1 1 1,-1-1-1,-2 1 1,-3-1-1,0-1 0,28-18 103,-10 3 0,-8 0 0,-6-1 0,-6-2 1,-7-2-1,-5-2 0,-9 0 536,-5-3 0,-4-5 1,-7-1-1,-7-3 0,-13-4 1,-10 0-306,-11-1 1,-9 9 0,25 23 0,-2 0 0,-1 1 0,-2 2 0,-4 0 0,-1 2-1,-2 0 1,-2 3 0,-2 1 0,-1 1-369,-1 3 1,0 0-1,0 2 1,1 2-1,2 4 1,1 2-1,-1 0 1,1 0-1,2 2 1,0 0-1,-1 2 1,1 1-1,2 2 1,0 2-699,2 0 0,-1 2 1,1 2-1,-1 1 1,-32 12-1,2 3 1,2 3-1,6 2-4144,8 1 5022,0 6 0,10-4 0,-3 2 0,4-4 0,5-3 0</inkml:trace>
  <inkml:trace contextRef="#ctx0" brushRef="#br0">10198 4625 9761,'-21'-8'2537,"9"1"1,15 2 0,13-5-2414,14-6 0,8-7 1,7-9-1,5-8 0,-21 15 1,1 0-1,4-4 0,1 0 1,4-5-1,2 0 0,2-4 1,2 0 34,5-5 1,1-1 0,4-3-1,1 0 1,2-1 0,0 0 0,-19 16-1,0-1 1,1 0 0,2 0-1,0-1 1,0 1 0,0 0 0,0 0-1,0 1 1,1 0 0,0 0-1,0 0-572,-1 1 0,-1 1 0,0 0 1,16-12-1,-1 2 0,-4 2 1,-2 2-1,-2 0 0,-3 0 1,-4 4-1,-2-1 0,-2 3 0,-3 1-524,-3 1 1,-1 1 0,22-17 0,-6 2 0,-3 4 0,-6 5 0,-3 5 936,-4 6 0,-1 1 0,-7 3 0,-5-2 0</inkml:trace>
  <inkml:trace contextRef="#ctx0" brushRef="#br0">12904 2212 8122,'-29'-28'8054,"7"9"-7682,18 14 1,5 10-1,13 4 1,0 6 0,3 7-1,2 10 1,0 10 54,0 7 0,4 8 0,-4 6 1,0 0-1,0 1 0,-1-3 1,0-2-525,0-3 0,0-8 0,-5-8 0,0-8 0,1-4 0,-3-3-654,-2-2 1,0-10 0,-9-10 0,-6-6 0,-6-9 810,-5-9 0,-3-7 0,-3-15 0,0-7 0,1-11 1,1-10-1,12 33 0,1-1 325,0-1 0,1-1 0,3 1 0,0 0 1,2 1-1,0 1 0,1-38 0,1 8 1,0 7-1,0 10 315,0 6 0,1 4 1,2 13-1,3 4 0,1 3 1,4 6-426,1 5 0,1 0 1,0 5-1,1 2 1,-3 3-1,0 5 1,-2 4-1,1 2-444,2 3 1,0 1-1,-2 1 1,-3 3 0,-1 0-1,-3 2 1,-1-2-673,-2 1 1,0 2 0,0-3 0,0 0 0,0 1 0,0-4-775,0-1 0,6-2 0,4 0 0,6 1 0,10-3 1615,8-2 0,7-9 0,12-7 0</inkml:trace>
  <inkml:trace contextRef="#ctx0" brushRef="#br0">13677 2132 7966,'-27'-4'1470,"0"-1"1,11 1-1,4 3 1,5-4-565,4-4 0,1-3 1,4-2-1,2-4 0,7-4 1,5-4-1,5 1 1,2 0-2984,4-2 1,-2 4 0,9-8 2076,-1 2 0,10-3 0,-2-2 0</inkml:trace>
  <inkml:trace contextRef="#ctx0" brushRef="#br0">14063 1719 8063,'-29'0'0,"-5"0"0,0 2 0,5 1 0,10 3 0,4 1 819,2 3 0,4-2 0,2 1 0,1 1 0,3 2 1,1 1-1,2 0 0,2 1 0,2-1 0,5 2 0,5 0 1,3 0-174,5-4 1,-1-6-1,0-1 1,0-2-1,-2-4 1,0-4-1,-4-5-712,-5-6 0,-4-5 1,-6 3-1,-1 0 1,-4-1-1,-5 4 1,-5 1-1,-3 2 1175,2 0 1,1 5 0,2 2-1,0 2-1259,-1-1 0,8 2 0,6 8 0,9 2 0,8 2 0,6-2 0,7 1-1255,5-1 1,4-4 0,2 2-1,1-4 1,1-4 0,-3-3-1,0-6 1080,-3-2 0,0-4 0,3-9 0</inkml:trace>
  <inkml:trace contextRef="#ctx0" brushRef="#br0">14463 1533 8043,'-18'0'1407,"1"0"1,-1-5-1,5 1 1,-1 1-495,1 1 1,6 4 0,2 2 0,4 7 0,2 3-1,2 6 1,1 0 0,1 3-1094,1-3 0,1 4 0,7-5 0,-1 1 0,2-1 0,2-3 0,6-3 0,3-4 180,5-4 0,4-16 0,5-3 0</inkml:trace>
  <inkml:trace contextRef="#ctx0" brushRef="#br0">14716 1519 8029,'-26'-6'5453,"7"3"-4429,5-5 0,8 5 0,11-2 0,4 4 0,2 1 0,3 0-708,-1 0 1,0 0-1,-2 0-277,-7 0 1,-5-5-1,-14 1 1,-1 1-1,-2 1 1,2 2-1,1 0 656,2 0 0,4 5 0,1 1 1,2 1-1,3 3 0,2 2-568,1 2 0,1 3 0,4 1 0,4-2 1,3-1-1,1-1-1393,0-1 0,0 0 1,1 1-1,1-3 1,2-2-1,4-4 0,3-4 1266,3-1 0,-4-12 0,10-2 0</inkml:trace>
  <inkml:trace contextRef="#ctx0" brushRef="#br0">15156 1306 9788,'-28'-9'0,"-3"0"1495,0 3 1,7 3-1,8 5 1,4 2-770,3 5 0,5-1 0,-4 2 1,3 3-1,2 4 0,1 0 0,2 1-1251,0 0 0,0 4 0,0-4 0,0-2 0,2-1 1,2-2-1,3 1-388,1-1 0,4-6 1,-3-2-1,2-4 1,3-1-1,-1 0 1,0-1-452,1-4 1,-1 2 0,0-5 1299,1-3 0,-5 1 1,-2-1-1,0 4 1,1 0-1,2 1 0,2-2 1,1 1 63,1-3 0,3-2 0,3-2 0,-1 1 0,0 0 0,-2-1 536,-3 1 1,-2 0-1,-3-1 1,-4 1-1,-5 1 1279,-5 3 0,-2 3 0,-7 6 0,1 3-1403,0 6 0,5 0 0,4 9 1,2-2-1,1 0 0,-2 2-363,-2-1 1,1-3 0,6 0 0,2-2-285,5-4 0,3-2 1,1-7-1,0-4 1,1-5-1,-1-6 328,0-6 0,-1 1 0,-1 0 0,-3 2 0,1 3 1,0 1-1,-1 1 234,-2 1 1,4 6 0,0 2 0,5 4-1,4 1 1,2 0 0,1 1-642,-1 4 1,9 4-1,-2 7 1,4 3-1,5 0 1,3 1 313,5-4 0,8-1 0,8-2 0</inkml:trace>
  <inkml:trace contextRef="#ctx0" brushRef="#br0">16809 933 8893,'-31'-15'0,"2"-1"1285,3 2 1,6 6 0,8 6-273,3-2 1,3 4 0,6 0-1,3 9 1,4 8 0,8 10-846,4 7 1,8 9 0,6 1 0,1 1 0,1 1-1,1 1 1,-1 1-956,2-4 0,-2-4 1,0-5-1,1-3 1,-1-6-1,1-4 0,1-5 787,1-7 0,2-10 0,0-7 0</inkml:trace>
  <inkml:trace contextRef="#ctx0" brushRef="#br0">17289 906 7915,'-40'-12'2726,"3"9"1,6-5-1990,9 5 0,6 9 0,2 2 1,1 4-1,0 3 0,-1 3 1,1 6-1,1 5-584,3 7 1,-3 7-1,5 3 1,-2-1-1,2 1 1,1-3-1177,3-1 0,1-4 0,2-2 1,2-5-1,2-4 0,5-5 0,3-4-2885,1-4 3908,1-6 0,-1-2 0,0-6 0</inkml:trace>
  <inkml:trace contextRef="#ctx0" brushRef="#br0">17676 1080 8098,'9'-12'0,"1"3"191,5 4 1,-2 10-1,5 4 1,-5 3 357,-4 1 1,2 2 0,-7 4 0,-1 6 0,-3 6-1,-3 3 1,-3 3 0,-1 2 373,-4 1 1,-2-2 0,-3-2 0,-2-7 0,3-5 0,3-6-1101,3-3 0,2-6 1,1-11-1,9-14-526,9-11 1,10-16 0,-1 0 0,1-4 0,-1-2 0,-2 0 0,-4 0 1255,-5 0 1,-4 8 0,-6 1 0,-1 7 0,-2 5 0,-5 2 100,-4-1 1,-4 11 0,-11 2 0,-1 4 0,-1 3 0,-2 2 0,2 4-447,6 1 0,-1 6 0,6 2 1,3 4-1,4 2 0,3-1-1008,2 0 1,2 1 0,7-1 0,6 0-1,10-1 1,11-3 0,11-5-1066,11-2 0,10-11 1865,-24 1 0,0-2 0,31-11 0,-30 5 0,1 0 0</inkml:trace>
  <inkml:trace contextRef="#ctx0" brushRef="#br0">18342 746 9172,'-52'0'1594,"4"0"0,3 11 1,10 3-1,3 7-963,4 7 0,2 0 0,-1 8 0,2 3 1,3 3-1,5 7 0,7 3 0,6 1 86,2 1 1,14-2-1,7-4 1,9-3-1,9-7 1,6-6-1596,6-10 0,6-12 0,-2-5 1,-7-7-1,-7-5 0,-10-8 0,-6-4 342,-10-5 0,-6-1 1,-10 0-1,-7 2 1,-12 6-1,-14 3 381,-11 5 1,2 3 0,-6 8 0,3 5-1,7 10 1,4 11 0,7 6-1183,6 3 1,7 9 0,8-5 0,6 4 1336,6 1 0,10-2 0,8-4 0</inkml:trace>
  <inkml:trace contextRef="#ctx0" brushRef="#br0">17183 2932 9028,'-36'15'1119,"0"3"1,7 4-1,13 6 1,4-1-1042,3-7 1,6-3 0,-2-4-1,4 0 1,1 1 0,3-3-63,6-2 1,4-4 0,11-13 0,-3-9 0,-1-13 0,1-9 83,3-5 1,-1-2 0,1-7 0,-3-1 0,-2-5 0,-4-1 0,-3-7 254,-3 0 0,0-7 1,2 2-1,0 2 0,-4 9 1,1 10-1,-3 8 205,1 6 0,0 10 1,-3 9-1,3 5 1,2 7-362,2 10 0,-3 7 1,1 15-1,-1 8 0,-1 8 1,0 8-1,-3 7-379,-1 5 1,-2 1 0,0 0 0,1-6 0,2-2 0,3-5 0,1-4-5771,4-6 5950,1-9 0,1 2 0,0-6 0</inkml:trace>
  <inkml:trace contextRef="#ctx0" brushRef="#br0">17436 2479 7829,'0'-13'204,"0"-1"1,7 1 0,5 1 0,4 3 0,4-1 1,-3 4-1,6 0 0,2-1 1,3-1-206,3-2 0,3-2 0,6-1 0</inkml:trace>
  <inkml:trace contextRef="#ctx0" brushRef="#br0">17822 2332 7829,'-10'21'1274,"-3"-3"1,-11 2 0,0 3 0,-2 0-832,0 0 1,4 3-1,0-1 1,4 7-1,5 0 1,4 1-1,5-2 1,2 0 427,2 0 1,0-1-1,2-7 1,1-2 0,3-2-1,1-2 1,3-4-1524,2-4 1,3-3-1,3-8 1,2-4-1,3-9 1,-3-10-1,0-7-229,-4-2 1,3-9-1,-1 3 1,-3-2-1,-3 1 1,-5 2-1,-1 4 1055,-3 4 0,-2 4 0,-2 5 0,-4 4 0,-3 3 0,-6 3 764,-4 4 0,4 0 0,-4 5 1,2-1-1,-1 1 0,0 3 1,0 4-170,2 5 1,2-2 0,0 4 0,-1 2 0,1 3 0,1 2 0,3 0-822,5 0 1,2 1 0,2-1 0,0 3 0,0-1 0,2-1 0,2-2-567,5-4 1,8 6 0,2-10-1,2-3 1,4-3 0,3-3 0,6-1-799,4-4 1,1-2 0,8-8 0,-1-3 0,-3-3 1415,-1 1 0,-8-11 0,-2 3 0</inkml:trace>
  <inkml:trace contextRef="#ctx0" brushRef="#br0">18262 2212 7829,'-9'0'2091,"2"2"-1054,1 2 1,0-1-1,3 6 1,-1 3-1,1 4 1,1 5-1,2 3 1,0 1-503,0 3 1,0 6 0,0-3 0,2-1 0,1-2 0,1-1 0,1-2-872,1-3 0,-3-3 0,5-7 1,1-2-1,0-2 0,0-2-336,1-3 1,2-12 0,0-6 0,-1-3 0,-4-3 0,0 1-1,-1-4 1175,0-1 1,3-2 0,-4 1 0,-1 0 0,0 4 0,1 4 0,-1 5 513,2 4 1,-3-1-1,6 5 1,1 2-722,2 2 0,0 7 0,-2 3 0,-1 3 0,2 1 0,1 0 0,1 2 222,0 3 1,1-3 0,0 2-1,3-2 1,0-1 0,1-1 0,0-1-503,0-3 0,5 1 0,1-6 1,4-1-1,5-1 0,1-4 1,4-1-2280,5-1 1,-1-6 0,4 1 0,-2-2 2262,1 2 0,5-8 0,-3 2 0</inkml:trace>
  <inkml:trace contextRef="#ctx0" brushRef="#br0">18889 3278 11085,'-42'-11'3232,"7"2"-3514,11 3 1,29 6 0,9 0-1,6 0 1,5 0 0,4 0 281,7 0 0,2-6 0,2-1 0</inkml:trace>
  <inkml:trace contextRef="#ctx0" brushRef="#br0">19155 3358 7687,'-16'8'1649,"3"5"1,4 1 0,13 5 0,7-1-1928,5-1 1,5 1 0,8-5 0,7-1-1,10-3 278,9-4 0,5-4 0,7-1 0</inkml:trace>
  <inkml:trace contextRef="#ctx0" brushRef="#br0">19875 3465 8957,'-7'9'0,"-6"0"0,-7 0 648,0-2 1,0 3 0,7-4 0,0 2-649,-1 2 0,7 2 0,1 1 0</inkml:trace>
  <inkml:trace contextRef="#ctx0" brushRef="#br0">5985 6797 8965,'0'9'174,"2"-2"0,2-1 0,5-3 1,3-1-1,1-2 0,2 0 402,3 0 1,4 0 0,8 0-1,2 0 1,2 0 0,3-2 0,2-1-1,1-3-181,0-1 0,1 4 1,2-2-1,3 4 1,0-1-1,1-1 1,-1-1-220,0 1 0,3 2 0,-3 1 0,0 0 0,0 0 0,-3 0 47,-2 0 0,4-2 1,1-1-1,0-1 1,0 1-1,-4 1-50,0 2 1,2 0 0,1 0-1,-2 0 1,0 0 0,0 0-143,1 0 0,5 0 0,-5 0 0,-1 0 1,0 0-1,0 0 177,2 0 1,2 5 0,-4-1-1,-1-1 1,2-1 0,-1-2 148,-2 0 1,2 0-1,-7 0 1,1 0-1,0 0 1,-3 0-1,0 0-225,0 0 0,-3 1 1,3 2-1,0 1 0,-1 1 1,1-1-1,-1 1-362,-1-2 0,5 0 0,-1 0 0,1 1 0,0-1 1,-2-1 274,2-2 1,2 4 0,1 0 0,0-1-1,0-1 1,0-2 0,0 0 106,0 0 1,-3 0 0,0 0-1,1 0-36,-1 0 1,0 0 0,3 0-54,0 0 0,0 0 1,2 0-1,1-2 1,3-1-1,0-3 1,1 1 32,1-1 1,5-5-1,5 4 1,-2-2-1,-1 2 1,-1-1-1,4 2 53,4 0 1,-2-3 0,-1 5-97,0 1 1,-4 2-1,4 1 1,-1 0-166,0 0 1,0 0 0,-7 0 0,0 1 0,-2 2-1,-1 1 1,0-1-57,-4-1 0,-4 2 0,-1 1 1,-1-2-1,4-2 0,-1-1 1,1 0-16,-2 0 1,1-1 0,1-2-1,1-2 1,-2 1 0,2-1-1,-1 1-944,-1 1 0,-1 2 1154,0 1 0,6 5 0,1 3 0</inkml:trace>
  <inkml:trace contextRef="#ctx0" brushRef="#br0">5812 7943 9320,'-7'-6'-165,"1"3"144,6-6 228,6 6 1,-3-4 0,5 4 0,4-3 0,5 0 0,6 0 0,7 2 0,5-1 0,5 1 0,5-1 0,5 1 0,6-2-108,7-1 0,3 4 0,7-3 1,-34 3-1,0 1 0,3-1 0,-1 0 1,2 0-1,-1 0 0,0 0 0,0 0 1,2 1-1,0 0 0,0 0 1,0 0-23,1-1 0,1 1 0,1 0 0,-1 0 0,-3 1 0,0 2 0,0-1 0,0 0 0,1 0 0,-1 0 0,0 0 0,-1 0-62,-2 0 0,1 0 1,5 0-1,0 1 1,-3 0-1,0 1 0,0 0 1,0 1-1,0-1 1,0 0-1,-3 0 1,0 0-1,0 1 0,1 0 56,0 1 0,0 0 1,-2-3-1,0 1 1,3 0-1,1 0 0,-2-1 1,1 0-1,-2-1 1,1 0-1,0 0 0,-1 0 1,0 0-1,0 0 14,2 0 0,-1 0 0,-1 0 0,-1 0 0,2 0 0,1 0 0,-3-1 0,0 0 1,1 0-1,0-1 0,0 0 0,0 0 0,1 0 0,0 1-319,-3 0 0,1 0 1,-1 1-1,1 0 1,32 0-1,3 0 0,-3 0 1,0 0-1,-4 0-977,-4 0 0,1 5 1,-5 1-1,1 1 1209,-1 4 0,-1 0 1,-5 3-1</inkml:trace>
  <inkml:trace contextRef="#ctx0" brushRef="#br0">5865 10102 11900,'0'-18'0,"0"0"0,0 2 0,0 1 283,0 2 1,0-5-1,2-1 1,1-2-1,1-1 1,-1 1-1,-1 4 1,-4 2-1,-2 3 1,-7 3-1,-4 5 661,-2 2 0,-7 7 1,2 0-1,-3 3 1,-4 1-1,0 0 1,-4 0-534,-1 1 1,0 2-1,-3 1 1,2 0-1,-2 1 1,-2-2-1,-2-2 1,-1-3 419,2-1 1,-3-1-1,8-4 1,-4 2-1,-1 2 1,2-2-1,1 0-494,1 1 1,0 3 0,-2 7-1,1-1 1,3 0 0,-2 2-523,-2 3 1,5 1-1,-5 5 1,2-2 0,4 0-1,-1 0 1,3 1-21,2 0 0,3 3 1,1 0-1,2 1 1,0 0-1,0-1 533,-1 1 0,7-1 0,-2 3 0,4 0 1,0 2-1,1 0 222,0 2-704,-1 1 1,1 6 0,0 0 0,-1 0 0,2 1-1,2 4 1,1 4-76,-1 3 1,-1 7 0,1 5 0,1 5 0,4-31 0,0 0 0,-1 1 0,0 2 40,-1 1 0,1 0 0,-1-3 1,0-1-1,1 2 0,0 0 1,1-1-1,0-1 0,1 0 1,-1-1-1,-4 36 46,2-5 1,-3 0 0,5-8-1,2-1 1,2 1 0,1 1-1,0 3 1,0 1 102,0 2 1,0-29 0,0 1 0,-1 2 0,0 1 0,0 1 0,-1 1-1,0 2 1,0 1 0,0 0 0,1-1-108,0 2 0,0 1 0,-1 4 0,0 0 0,0 1 0,-1-1 0,2 1 0,-1 0 1,2 0-1,-1 0 0,1-2 0,0 0 0,0-2 0,0-1 7,0-2 0,0-1 1,0-3-1,0-1 1,0-1-1,0-1 1,0 33-1,1-11 0,4-6 1,4-2 214,3-1 1,0-4 0,-2 0 0,-1 1 0,1 3 0,2 3-58,1 2 1,1 1-1,-2-1 1,-2 3 0,-1 3-1,0-1-354,-2 1 244,-1 10 0,-2-6 0,-1-29 0,-1 1 0,0-1 1,-1 0-1,0 0 0,-1-1 0,0 1 0,0 1-19,0-2 0,0 1 1,0 33-1,0-1 1,0-3-1,0-7 0,2 0 1,1-5 102,1 2 1,5-2 0,-3-1 0,0 0 0,1 1 0,1-1-346,2 1 317,-4 6 0,6-6 0,-5 4 1,2-3-1,0 0 0,0 2 1,0 0-25,0-1 0,-5 0 1,4-2-1,-1-1 1,-1 1-1,0-3-15,-3-2 0,3-1 1,0-6-1,0-1 1,1-3-1,0-4 73,4-5 1,-1-4-1,2-5 1,0-4-1,3-5 1,1-3-1,3-2 146,3-2 1,7-2 0,5-4 0,7 0 0,3 0 0,4 0-1,-2 0-636,0 0 0,3 0 0,-3 0 1,1 2-1,3 2 0,1 5-1237,-2 3 0,1 7 1,-4 6 1711,1 9 1,-4-4 0,3 8 0</inkml:trace>
  <inkml:trace contextRef="#ctx0" brushRef="#br0">12144 10435 16021,'0'-19'-655,"0"7"0,-2 3 0,-1 14 0,-1 11 0,1 9 1063,1 5 0,2 1 0,0-5 1,0 1-1,2 0 0,2-2 1,7-3-1,5-4 0,9-5 0,9-4 1,15-6-1,13-9-170,-25-1 0,2-4 0,9-3 0,2-4 0,2-6 1,1-3-1,5-1 0,1-1 0,6-5 0,2-2 0,-21 11 1,0-2-1,1 1 0,2-3 0,0 0 0,-1-1 0,1 1 1,-2-1-1,1 0-396,0 0 0,-1-2 0,0 1 0,1 0 0,0-1 0,-1 0 0,-5 2 0,-2-2 0,0 1 0,20-15 1,-3 0-1,-2 1 0,-1-2-341,-3 1 0,-3-1 0,-8 3 0,-3-2 0,-2-4 0,1 1 0</inkml:trace>
  <inkml:trace contextRef="#ctx0" brushRef="#br0">11824 11395 18460,'7'-46'-784,"1"16"0,-5 4 0,3 9 0,1 8 1155,3 5 0,-4 8 1,-1 5-1,-4 3 1,-1 1-1,0 2 1,-1 3-1,-4 4 1,-4 3-1,-2 4 0,-3 2 226,1 4 0,4-1 0,0 2 0,0 1 0,0 1 1,2 2-1,1-1-612,3-4 0,2 2 1,2-6-1,2-1 0,3-3 1,1-5-1130,4-4 1093,1-4 1,5-2 0,3-3-1,0-4 1,2-4 0,1-1-50,-1 0 0,0 0 0,3 0 0,-1-1 0,-3-2 1,-1-3-1,1 0-2379,3 0 0,1 1 2727,2 5 1,11-5-1,4-3 1</inkml:trace>
  <inkml:trace contextRef="#ctx0" brushRef="#br0">12570 11821 10734,'-6'-28'0,"-2"7"2168,-4 9 0,3 2 1,0 6-1,0 2-1218,2 5 1,-5 0 0,3 5 0,-1-1 0,-1 0 0,2 5-1,0 3 1,2 4-898,3 2 1,4 1-1,4 5 1,5-2-1,4-1 1,5-4-175,4 0 0,8-4 1,1-7-1,-1-5 1,-4-2-1,-4-2 1,-4-2-165,-3-2 0,-2-8 0,-1-7 0,-3-2 0,-5-3 0,-4-1 0,-4-1 732,-5-1 1,-4 0 0,-2 2-1,0 1 1,3 5 0,2 3 538,3 4 1,2 7 0,11 3-3119,7 4 1098,7 6 1,12 7 0,4 1-1,4 2 1,4-2 0,5-3-1,4-2-5198,5-2 6676,-9-6 0,3 3 0,-12-6 1</inkml:trace>
  <inkml:trace contextRef="#ctx0" brushRef="#br0">13277 11888 22399,'-13'-12'0,"1"2"0,1 2 3914,2 2 0,8-3-3787,1 5 1,6 4 0,7 6 0,2 0 0,3 0 0,4-3 0,2-2-1338,-2-1 0,-3 0 0,-6 0 1523,1 0 0,-10-1 1,-7-2-1,-9-2 1,-4 2-1,-3 0 0,-2 0 457,0-1 1,-2 0-1,5 4 1,2 1-771,1 3 0,7-1 0,5 6 0,8 2 0,8-1 0,8 0 0,6-1 0,4 2 0,4-1 0,8 0 0,2-2 0,-2-2 0,-2-2 0,-2 1-430,-4-1 0,1 0 1,-8-4-1,-4 0 773,-4 0 1,-3-1 0,-10-2 0,-7-1 0,-7 1-344,-5 1 0,-2-2 0,1-1 0,0 1 0,-1-2 0,7 4 0,4-9 0,12 0 0,10-5 0,11-6 0,10-6 0,7-8 0,5-1 0,0-10 0,-3 1 0,-6 1 0,-6-1 0,-8-2-515,-5-4 1,-6 0-1,-9 2 1,-5 4 0,-4 3-1,-6 6 441,-7 3 0,-6 8 0,-8 10 1,-1 6-1,-3 7 0,-3 6 1,-2 9 186,1 8 0,1 8 0,-2 14 0,6 4 0,8 7 0,9 8-1109,7 4 620,10 8 1,16-11 0,8 3 0</inkml:trace>
  <inkml:trace contextRef="#ctx0" brushRef="#br0">15410 11341 11996,'-14'-11'1115,"1"2"1,1 7 0,2 11 0,1 13-883,-1 11 1,-2 10-1,0 1 1,1-1 0,4 0-1,1 0-815,3 1 1,2 5 0,1-3 0,0 2 0,0 1 496,0-2 1,6-1-1,1-6 1</inkml:trace>
  <inkml:trace contextRef="#ctx0" brushRef="#br0">15116 11835 11127,'0'-46'0,"0"0"4876,0 3 1,2 12-4196,2 17 1,4 7 0,5 7 0,0 0-1,2 0 1,4 0 0,8 0 0,7 0-1356,5 0 1,8 4-1,6 1 1151,8-2 0,4-2 0,2-1 0</inkml:trace>
  <inkml:trace contextRef="#ctx0" brushRef="#br0">16223 11288 10149,'-22'-40'0,"-2"2"0,2 8 1822,1 12 0,-1 11 0,2 8 0,1 4-1419,0 4 0,-3 2 0,2 3 1,1-1-1,-2 2 0,2 3 0,0 4 1,4 3-30,5 2 0,-1-1 0,7 3 0,1 2 0,5 6 0,5 3-684,6 0 0,14 3 1,1-8-1,3 2 1,2-3-1,-4-7 1,-2-8-1265,-5-4 1,-3-3-1,-8-5 1709,-7-7 1,-7-6 0,-13-7 0,-2 0 0,2-1 0,1 1 1507,2 0 1,1 4 0,2 1-1,5 2-1234,8 3 1,8 3-1,18 3 1,7 3 0,7 0-1,4 0-1192,2-3 1,3 3-1,1-2 1,-4-1-1,-5-1 1,-2-2-1,-4-3-2383,1-6 1,-7-1-1,0-13 3192,-4 0 0,-2-8 0,1-3 0</inkml:trace>
  <inkml:trace contextRef="#ctx0" brushRef="#br0">16929 11168 11297,'8'-19'1228,"4"4"1,-15 8 0,1 11 0,-2 8-1,-4 6 1,1 4 0,-5 5 0,-3 2-284,-3 2 0,-1 12 0,3 2 0,-3 5 0,-1 5 0,0 4 0,0 8-1964,10-31 0,1 2 0,2 1 0,1 0 0,2 0 0,0 1 0,1-2 0,0 1 0,2 35 975,4-2 1,10-7 0,8-5-1</inkml:trace>
  <inkml:trace contextRef="#ctx0" brushRef="#br0">17436 11901 8600,'0'-29'0,"0"2"492,0 6 0,-5 9 0,-1 5-264,-1 1 0,4-4 0,-3 2 0,2-1 0,-2 0 0,0-1 0,-2-2 906,1-1 0,4 4 0,-3 0 0,2-1-30,-1-2 1,-5 5 0,1 2 0,-1 5-1,-1 5-1141,2 3 1,1 9-1,-6 2 1,2 2-1,2 2 1,3 3 11,1 0 0,1-4 0,5-1 1,0-2-1,0-2 0,2-3 0,2-2-227,5-3 1,3 2 0,1-7 0,1-1 0,-1-3 547,0-4 1,-1-4 0,-3-5-1,-5-1 1,-2 1 0,-2 0-216,0 0 0,-6-1 0,-3 1 0,-3 1 0,-1 3 0,0 3-1537,-1 0 0,4 5 1,8-2-1,14 4 90,12 4 1,16-1-1,3-5 1,4-4 1368,4-4 0,15-20 0,-4-7 0</inkml:trace>
  <inkml:trace contextRef="#ctx0" brushRef="#br0">17929 11408 8588,'-6'-19'247,"-3"5"1,3 13 0,0 11 0,2 7 798,0 5 1,-2 3 0,3 2-1,-2-1 1,1 1 0,-1 0 0,-1 1-1,0 1-23,1 2 0,0 2 0,5-3 1,0 1-1,0-2 0,-1 0-952,-4-3 0,4-5 1,-4-3-1,4-3 0,2-4-1139,4-2 1,-2-3-1,6-7 1,-1-4 0,0-4-1,-4-2 823,-2-3 0,-2 1 841,0 0 0,0 7 0,0 6-399,0 7 1,6 3-1,6 1 1,5-4-1,8 1 1,2-3-339,3 1 1,4-1-1,-2-5 1,1 0-1,0 0 1,-5-2-198,-5-2 0,1-3 0,-6-7 1,-3 1-1,-5 0 0,-6-1 1,-2 1 681,-2 0 0,-2 4 0,-2 1 0,-5 2 0,-4 3 0,-5 2 0,-3 1 295,1 0 0,-3 6 0,9 3 0,2 3 0,1 2 0,4 3-453,2 0 1,11 1-1,9-4 1,10-1-1,11-1 1,7-3-146,6-5 0,7-3 0,2-3 0,-3-4 0,-5-6 0,-7-2-548,-6-2 0,-6 0 1,-9 4-1,-8 3-323,-13 5 0,-11 14 0,-21 11 0,-5 13 0,-4 15 830,-4 10 0,20-21 0,0 1 0,-2 2 0,-1-1 0</inkml:trace>
  <inkml:trace contextRef="#ctx0" brushRef="#br0">5399 14180 10944,'6'-13'-38,"3"-1"0,8 3 1,7 0-1,6 4 122,5 1 1,11-4 106,7 1 1,7 1 0,9 1 0,4-1 0,-34 5 0,0-1 0,1-1 0,0 0-1,2-1 1,1 1 0,-1 0 0,0 0 0,2 0 0,1 1 0,-1 0 0,-1-1 0,2 1-1,-1-1-296,0 0 1,-2 1-1,-2 3 1,0-1 0,2 0-1,-1 0 1,-2 1 0,-1 1-1,32 0 105,-7 0 0,3 0 0,-6 0 0</inkml:trace>
  <inkml:trace contextRef="#ctx0" brushRef="#br0">5665 14087 8412,'0'-33'0,"0"10"0,0-4 0,2 3 0,1 3 167,1 4 0,1 2 0,-5 2 0,-2-1 0,-2 2 0,-5 3 0,-3 5-252,-1 3 0,-7 6 0,-2 4 0,-4 5 0,-4 2 0,-3 3 0,-1 2 0,-1 3 175,1 1 1,-5 2 0,5-1 0,-1 2 0,0 3 0,1 3 0,2 1 160,-1-4 0,4 3 0,5 1 0,3 2 0,2 2 0,4-1-26,5 4 0,4 7 0,7-1 0,4 6 0,7 3 0,8 4-168,11 0 1,-10-27-1,3 0 1,2-2-1,3 0 1,2-1-1,1 0 1,4 0 0,2-1-1,2-3 1,2-1-1,4-2 1,3-2-2,3-3 0,2-3 0,2-3 0,1-2 0,5-2 0,2-2 0,-1-1 1,0-1-1,-2-2 0,1-2 0,1 0 0,1-2 56,1 0 0,-1-2 0,-3-2 0,-1-1 0,3-3 0,0-2 0,-4-3 1,-1-2-1,-4-1 0,-1-2 0,-1-2 0,-2-2 0,-3-1 0,-1-2-70,0-3 1,-3-2 0,-3 0 0,-3-1 0,-4-1 0,-2-1 0,-4 1 0,-4-2 0,-3 0 0,-4-1 0,-3-1 0,-3-2-155,-1 1 1,-4-2-1,-6-2 1,-4 0 0,-6-2-1,-3 2 1,-5-1 0,-4 1-1,-5 0 1,-4 3 0,-5 2-1,-3 3 1,-7 2 0,-4 3-77,-6 2 1,-2 5-1,-4 5 1,-3 5-1,-7 1 1,-2 4-1,24 4 1,-1 3-1,0 1 1,-3 2 0,1 2-1,-2 2 1,-2 3-1,0 2 1,0 2-1,-1 1 1,1 2-1,0 1 188,0 2 0,0 1 0,0 2 0,2 0 0,-1 2 0,2 1 0,1-1 0</inkml:trace>
  <inkml:trace contextRef="#ctx0" brushRef="#br0">7425 14940 8492,'-21'-27'-61,"-4"6"0,22 8 1,3 10-1,9 5 0,6 2 1,2-1-1,7-2 1,4-1-1,6-1 0,5-3 1,5-4-1,5-1 0,5 0 306,5-1 1,3-2-1,6 0 1,-30 7-1,0 0 1,1 0 0,0 1-1,4 0 1,0-1-1,0 1 1,1-1 0,3 1-1,1 1-156,2 0 0,-1 0 0,0 0 0,0 1 1,6 2-1,0 0 0,-2 0 0,0 0 1,1 0-1,-1 0 0,1 0 0,0 0-233,3 0 0,-1 0 0,-7 2 0,0 1 0,6-1 0,1 0 0,-1 0 1,1-1-1,-1 0 0,1 0 0,1-1 0,1 0-98,3 0 0,0 0 0,-6-1 0,1 0 0,6 0 0,0-2 0,1-1 0,0-1 0,-2-1 0,0-1 0,2-2 0,0 0 242,-1-2 0,0 0 0,-2-2 0,1 1 0,8-2 0,2 1 0,-1 0 0</inkml:trace>
  <inkml:trace contextRef="#ctx0" brushRef="#br0">15156 14553 17561,'-6'-7'-187,"3"-5"0,-4 3 1,0-3-1,-1-1 0,-1 0 1,1-1-1,0 1 1788,2 0 0,0-1 0,3 1 0,-3 1-1477,-1 3 1,0 5 0,-4 10 0,4 7 0,-1 9 0,2 6-1,1 5-204,2 1 1,1 2 0,4 2 0,3-1-1,7-3 1,6-1 0,1-4-28,1-1 0,8-7 0,-2-3 1,3-5-1,-1-4 0,-2-4 307,1-4 1,-5-1 0,-1 0 0,-3-1-1,-5-4 1,-4-4 74,-3-3 1,-2-1 0,-4 0 0,-1 1 0,-2 2 0,-3 2 91,-1 2 1,4 3 0,-2 8-607,4 4 1,1 2 0,0 4 0,1 2-1,4 0 1,5 0-2303,6-3 1873,-1 6 1,10-5 0,-3 1 0,5-4 0,3-5-1,2-1-600,2-3 0,2-8 0,4-5 0,-2-6 0,-2-8 1249,-5-5 0,-3-17 0,-1-9 0</inkml:trace>
  <inkml:trace contextRef="#ctx0" brushRef="#br0">15983 14313 10668,'1'-22'930,"4"9"0,2 13 0,7 18 0,-1-1-482,0 3 0,5 0 1,1 7-1,2 1 1,3 3-1,1 3 1,1 2-1,1-2-320,0-2 1,1 0-1,2-6 1,-1-1-1,-2-1 1,-5-3-7040,-3-2 6911,5-1 0,-9-5 0,4 0 0</inkml:trace>
  <inkml:trace contextRef="#ctx0" brushRef="#br0">15943 14766 10791,'-28'-34'810,"6"12"1,13 12-1,10 10-31,11 0 1,7-5 0,9-1 0,3-1 0,8-3 0,5-2 0,7-3 0,-2-1-1777,-2-2 0,0-4 0,-5 3 0,-5-2 0,-3-3 0,-6-1 0,-4-2 997,-6 1 0,-4-7 0,0-1 0</inkml:trace>
  <inkml:trace contextRef="#ctx0" brushRef="#br0">16463 14260 8502,'-5'-18'0,"-1"2"0,0 3 1602,1 2 1,0 10-1114,5 1 0,0 12 0,2 10 0,1 5 0,2 4 0,3 4 0,1 5-329,-2 5 1,4 2 0,-6 5 0,1-2 0,0-2 0,-3-1-5482,-1 0 5321,-8-4 0,-13 3 0,-10-6 0</inkml:trace>
  <inkml:trace contextRef="#ctx0" brushRef="#br0">16036 14753 8383,'0'-53'1003,"0"7"1,2 7 0,2 10 0,6 7 0,7 2-514,5 4 1,2 1 0,-1 2 0,0 1-1,2 2 1,3 1 0,4 0 0,3 0-1198,2 0 1,1 6 0,2-3 0,0 2-1,2-2 707,2-1 0,3-2 0,7-5 0</inkml:trace>
  <inkml:trace contextRef="#ctx0" brushRef="#br0">17049 13967 9789,'-1'-36'1025,"-4"10"1,4 9 0,-2 23-254,6 8 1,-2 0 0,5 7 0,-1 0 0,1 1 0,0 5 0,1 5-1,0 5 4,4 5 0,1 1 0,1-2 0,0 1 0,2-2 1,1-5-1320,2-1 0,0-7 1,-5 0-1,1-8 1,-1-6-1,0-2 1,1-4-291,-1-1 0,-4-3 0,0-8 0,1-4 1,2-4-1,0-3 0,-2-3 1263,-1-2 0,-5 5 1,4-2-1,-2 3 599,-3 2 1,-2 7-1,-1 6 1,-1 9-1,-2 5-659,-2 4 1,-5 6 0,3-2 0,-2 3 0,0 0 0,0-1 0,0-3-675,0-2 1,5 5 0,-5-3 0,-2-1 0,0-2 0,-4-3 0,-3-2-2155,-4 1 0,-3-1 1,-4 0-1,0 1 2451,-2-1 1,-6-6-1,3-1 1</inkml:trace>
  <inkml:trace contextRef="#ctx0" brushRef="#br0">16703 15420 8381,'-27'-26'529,"-3"17"1,4 2 0,6 14-755,9 10 0,-1 6 0,4-2 0,-1 0 0,1-2 0,-1-1 0,1 3 0,4 2 225,2 5 0,8 2 0,2-3 0</inkml:trace>
  <inkml:trace contextRef="#ctx0" brushRef="#br0">16729 16166 8413,'-20'3'0,"2"7"129,3 12 1,8 12-1,2 8 1,4-5-130,1-3 0,6 3 0,1-3 0</inkml:trace>
  <inkml:trace contextRef="#ctx0" brushRef="#br0">16796 16766 8126,'-18'-5'536,"0"1"1,2 16-1,7 10 1,5 4-801,2 3 0,2 0 0,0 1 0,0-2 264,0 2 0,6 5 0,2-1 0</inkml:trace>
  <inkml:trace contextRef="#ctx0" brushRef="#br0">16663 18645 8242,'0'-40'0,"0"3"0,0 6 0,0 8 262,0 7 1,-5 3 0,-1-1 0,-1 1-1,-3 0 1,-2-1 0,-3 3 0,-1 0 0,-4 4-1,1 1 1,-2 3 0,2 1 315,0 2 1,-3 0 0,5 2-1,4 2 1,4 5 0,3 3 0,3 1-1,2 2-678,1 3 0,6-3 0,4 4 0,6-3 0,7-1 0,3-3 35,5 0 0,2-6 0,4-2 0,-2-2 0,1-2 0,-2 0-179,-3 0 510,-9 0 1,-2 0-1,-10 0 256,-6 0 1,-11 1-1,-14 4 1,1 4 0,2 4-261,3 5 0,2-4 0,1 6 0,3-3 0,5 3 0,2-1-651,2 0 1,6 3 0,4-4-1,8-2 1,9-2 0,8-5-1,10-5-5440,8-2 4942,6-8 500,8-8 1,-31 2 0,1-2 0,0-3 0,0 0-1</inkml:trace>
  <inkml:trace contextRef="#ctx0" brushRef="#br0">17449 18245 11880,'14'1'1614,"-1"4"0,2 2-1152,2 1 1,3 3-1,5-2 1,0 3-1,5 3 1,1 1-1,1 2 1,-1 0-768,2 1 1,-5-4-1,3 4 1,-6-1-1,-4 0 1,-6-2-639,-3-1 0,-3 3 0,-9-1 1,-2 1-1,-4 0 0,-7 0 147,-8-2 1,-10 2-1,-6-4 1,-6-2-1,-4-1 1,-2-4 1168,0-2 1,6-4 0,-1-2 0,4-2 0,4-3 0,6-3-1,7-5 899,5-2 0,3 0 1,3 6-1,3 1 1,5-2-1,4-1-831,4-1 0,5 0 0,9-1 1,4 1-1,4 0 0,0 1-728,1 3 1,0-3 0,-1 5 0,1-2-1,-1 0 1,1-1 0,0-1-622,-1 2 1,0-2 0,-4 0 0,-4-4 0,-4-4 0,0 0 0,-2-2 248,-3 0 1,-4 1 0,-5-4 0,-1 3-1,-3 2 1,-5 3 887,-3 1 1,-3 8 0,-3 2 0,-3 4 0,-1 4 0,0 5 0,0 10 466,1 6 0,-4 7 0,4 2 1,0 1-1,2 1 0,3-1-383,3-3 0,-2 0 0,10-2 0,2-6 0,2-1 0,2-2 1,4-3-505,4-5 0,4-4 0,5-8 0,4 0 1,2-2-1,-1-4-442,0-7 0,-1-2 1,4-8-1,1-4 1,-2-3-1,-2 1 633,-6 0 0,4-9 0,0-3 0</inkml:trace>
  <inkml:trace contextRef="#ctx0" brushRef="#br0">18062 17872 8238,'0'-33'1123,"0"6"1,0 1 32,0 7 0,0 7 1,2 9-1,2 12-652,5 10 1,7 16 0,2 7 0,-1 2 0,-1 2 0,0-3-399,2-1 1,4-4-1,-3-2 1,1-5-1,0-5 1,0-3-1,0-6-420,1-2 0,-5-7 0,4-4 0,-3-2 1,1-2-1,-2-2 0,-1-2 333,-1-5 0,-1-3 0,0-1 1,1-1 439,-1 1 1,-4 6-1,-2 4 1,-1 7-673,-3 9 0,-1 2 0,-4 9 0,-2 2 0,-7 6 0,-4-1-152,-2-3 0,-11 6 1,-1-7-1,-2-1 1,-3-1-1,0-2 1,-4 0 364,-5 2 0,-11 8 0,-6 1 0</inkml:trace>
  <inkml:trace contextRef="#ctx0" brushRef="#br0">16116 13647 8311,'-21'-33'0,"1"11"0,3 1 0,0 10 0,0 6 0,3 4 239,0 1 0,1 0 0,-2 0 1,-1 1-1,-4 4 0,0 2 1,-5 2-1,-2 0 0,-3 1 1,2 2-1,-1 1 0,2 1 64,3-1 1,-1-1-1,3-2 1,-3-2-1,-2-1 1,2-1-1,0 1 1,1-1 0,-1 2-128,1-1 1,0 2-1,-2 4 1,-1 4 0,0 3-1,-1 7-462,-3 1 0,-3 5 0,-4-1 0,-1 2 0,0 3 0,-5 3 0,-3 3 194,-4 2 0,-4-1 0,5-2 0,-3 1 0,-3 1 0,2-1 363,2-2 1,-1-7-1,7-1 1,2-2 0,1 2-1,4 1 1,2 3-196,3 1 1,6 2 0,6 0 0,0 0 0,1 2 0,5 2 0,4 3-259,3 1 0,6 5 0,-2-5 0,4-3 0,1 1 0,0-3 0,1-1 250,4 1 0,4-8 0,9 4 0,4-4 0,4-2 0,7-1 199,7-2 0,3-2 0,10-3 1,6-2-1,5-6 0,7-2 1,-33-8-1,0-1-125,1 2 1,2-2 0,9-2 0,2-1 0,-3 0 0,0-1 0,3-1 0,1-1 0,2 0-1,1 0 1,-1 0 0,1-1 0,1-1 0,0-1-129,-1-1 0,1-1 0,-1-1 0,0-1 0,3-1 0,1 0 0,-1-2 0,0-1 0,-1 0 0,0 0 0,0-2 0,-1-1-13,0 0 0,-1 0 0,-3-1 0,0-1 0,2-3 0,0-2 0,-1 0 0,-1 0 1,-1 0-1,-1-1 0,2-1 0,0-1 0,-1-1 0,-1 0 81,2-2 1,-1-1-1,0-3 1,0 0-1,-1 0 1,0 0-1,-1-1 1,-2 0-1,0-1 1,-1 1-1,0-1 1,-1 1 0,0-2-1,0-1-124,-1 2 1,-1-2-1,-1 0 1,0-1 0,-4 2-1,0 0 1,-1 1-1,0 0 1,-3-1 0,-1 1-1,-1 0 1,-2-1 0,-2 2-1,0-1-116,-1 0 0,-1 1 0,19-27 1,-8 1-1,-8 2 0,-10-1 0,-5 1 231,-7 4 0,-7-1 0,-7 4 0,-9-3 0,-11-1 0,-13 1 0,-8 2-55,-5 1 0,21 27 1,-2 1-1,-3-2 0,-2 2 1,-5-1-1,-1 2 0,-4 0 1,0 2-1,-3 0 0,-1 2 1,-1 1-1,-2 3-301,0 1 0,-2 3 0,-4 2 1,-1 3-1,-1 0 0,1 1 1,3 2-1,0 0 0,1 3 1,0 0-1,2 3 0,0 0-32,1 1 0,0 2 0,-2 5 0,0 2 1,6-1-1,1 1 0,3 2 0,1 1 1,4 1-1,3 2 0,4-2 0,3 3 1,-21 22-1,14 4 315,15 6 0,7-3 0,15 7 0,8 2 0,7 0 0</inkml:trace>
  <inkml:trace contextRef="#ctx0" brushRef="#br0">13303 15593 8399,'-26'-14'113,"5"7"1,5 1 337,5 0 1,7 3 0,10-4 0,6-1 0,7 3 0,5-3 0,7 2 0,4-1 0,8-1 0,3-1-1,3 2-580,-1 3 0,-1 1 0,-3 0 0,4-2 129,-1 2 0,5 2 0,-5 1 0</inkml:trace>
  <inkml:trace contextRef="#ctx0" brushRef="#br0">13717 15713 8386,'-42'-5'1216,"8"1"-211,9 1 1,13 7 0,14 5-1,9 3-1055,10 1 1,13-1 0,11-3 0,10-4 49,4-4 0,-19-1 0,3 0 0,-2 0 0,1 0 0</inkml:trace>
  <inkml:trace contextRef="#ctx0" brushRef="#br0">12584 15899 8398,'-6'-34'0,"-3"3"0,-3 3 0,-1 6 0,-1 0 0,1-2 192,0-1 0,-7-2 1,-3-1-1,-7-2 1,-5-2-1,-5-1 1,-3 1-1,-2 3 1,2 6-1,2 5 1,2 5 436,4 4 1,-2 7 0,4 16 0,1 15 0,-1 17 0,3 18-568,15-27 1,2 3 0,2 4 0,3 2 0,0 3 0,3 1 0,2 1 0,3-1-1,2 2 1,3 0 0,4 0 0,3 1 0,3 0 0,4-1-127,3 0 0,5-2 0,3-3 1,5-4-1,5-3 0,4-4 0,4-3 1,4-4-1,4-2 0,3-5 1,2-3-1,1-4-70,1-3 1,0-5-1,2-2 1,0-4-1,-3-4 1,-1-4-1,-3-3 1,0-4-1,-2-3 1,-1-4 0,-3-4-1,-2-4 96,-1-2 0,-3-3 0,-5-1 1,-4-2-1,-4-4 0,-4-3 1,-3-1-1,-4-1 0,-4-5 1,-4-1-1,-3-1 0,-4-2-61,-1-1 1,-4 0-1,-9-3 1,-4 1-1,-4-4 1,-4 1-1,-6 1 1,-4 1-1,-5 1 1,-4 1-1,-3 4 1,-3 2-1,-2 4 1,-2 2-170,-1 6 0,-2 4 0,3 8 0,-3 4 0,-1 6 0,-2 4 0,-2 5 0,-1 5 0,0 4 0,0 5 268,1 5 0,1 3 0,-1 4 0,1 4 0,3 3 0,2 3 0,-3 3 0,0 1 0</inkml:trace>
  <inkml:trace contextRef="#ctx0" brushRef="#br0">12624 16352 15762,'-15'6'-865,"6"-1"1,19 7 0,13 4-1,14 6 820,14 11 1,13 4 0,-20-12 0,2 0 0,7 2 0,1-1 0,4 2 0,1-1 0,5 3 0,1 1 0,1 0 0,1 0 127,1 1 0,2-2 0,-20-9 1,0-2-1,1 1 0,0-2 0,-1-1 1,2 1-1,0 0 0,1-1 0,0 1 1,0 0-1,0-1 0,0 0 0,-1 0 1,0-1-1,-1 0-167,-1-1 0,-1 0 0,2-1 0,2 2 0,1-1 0,0 0 1,-2 0-1,-1 0 0,0 0 0,1-1 0,1 0 0,-1-1 0,0 0 1,0 0-1,0 0 0,-2-2 0,1 0 0,-1 1 0,0-1 1,-1 0-1,1 1 76,1-1 0,0 0 0,0 1 0,-2-1 0,0 1 0,1 0 0,3 1 1,0 1-1,0-1 0,-3 0 0,0 1 0,-1-1 0,23 7 0,-2 0 0,-2 0 1,-1 0-1,-3 0 0,-1-1-16,-1-2 1,-1 1 0,-3 1 0,-2-1-1,-5-2 1,-2-1 0,-2 0 0,0-2 0,-1 1-1,-1-1 1,-5-1 0,0 0 179,31 12 1,-7 2 0,-13-7-1,-2 1 1,-6-1 0,-7-3-1,-8-2-269,-4-6 1,-8 4 0,2-4 0,-3 1-266,-2-1 0,-4 0 0,-2 2 0,-2-2 0,-8-1-312,-9 0 0,-3-4 0,-7 2 1,0-4 689,1-1 0,-4-6 0,4-1 0</inkml:trace>
  <inkml:trace contextRef="#ctx0" brushRef="#br0">16996 17712 8484,'-19'-25'0,"5"2"0,7 12 0,8 12 23,4 11 0,4 7 1,9 9-1,4 3 1,3 5-1,2 1 0,1 0 1,3-3 140,4-1 1,2-4 0,0-5-1,-2-3 1,-3-1 0,-2 0 230,-2-1 0,-7-1 0,-4-5 0,-3 2 0,-5 3 0,-8 5 0,-10 8-395,-13 9 0,-21 6 0,16-19 0,-1 0 0</inkml:trace>
  <inkml:trace contextRef="#ctx0" brushRef="#br0">4746 16006 11033,'-21'-13'-556,"7"-1"814,9 7 1,6 1-1,3 6 1,7 0 0,4 0-1,4 0 1,3 0-1,5-2 1,4-1-52,3-1 0,6 0 1,6 4-1,1 1 1,5 4-1,4 3 1,8 6-1,6 4 0,-33-8 1,1 2-103,1 0 1,1 1 0,0 1 0,1 0 0,0 1 0,1 0 0,2 0 0,1 1 0,1-2 0,1 0 0,3-1 0,1-1-1,1-2 1,0-1 100,2-1 0,1-1 0,-2 1 0,1-1 0,3-4 0,0-2 0,-1 1 0,1-1 0,0 0 0,0-2 0,-1-1 0,0-2-34,2-1 1,0-3 0,-3-1 0,-1-3 0,1-3 0,0-2 0,-3-2 0,0-1 0,-2-1 0,0-2 0,-2-1 0,-1-1-40,0-2 1,-1-1-1,-1 0 1,-1-2-1,-1-2 1,-1-1-1,-4 2 1,-2-1-1,-3-1 1,-1-1 0,-3 0-1,-2 0 1,-2-2-1,-2-1 1,-4 1-1,-1-2-196,-3 1 1,-2-1 0,-6-1 0,-2-1 0,-1 0 0,-1-1 0,-3 1 0,-3 1 0,-4 0 0,-4 1 0,-3 1 0,-4 2-228,-4 0 1,-4 3 0,-9-1 0,-5 4 0,-3 3 0,-2 5 0,-4 2 0,-2 5 0,-8 3 0,-2 4 0,-2 3 0,-2 4 0,-6 2 0,-1 3-27,21 1 1,-1 2 0,1 0 0,1 1 0,0 0 0,0 2 0,-5 3 0,-1 4 0,0 0 0,0 0 0,0 2 0,0 0 0,3-1 0,0 1 0,1 0 0,-1 1 0,1 1 0,0 0-817,0 1 0,0 1 1,2-1 1060,-15 5 0,1 3 0,16-4 0,-1 3 0,2-1 0,-10 8 0,2 0 1,2 0-1,2 3 0,2 1 0,3 2 0,6-1 0,2 1-110,3-1 1,3 3 0,3 5 0,5 1 0,7-7 0,4 0 0,3 2 0,2-1 180,4-2 0,1 0 0,2-1 0,0 0 0,1 34 0,0-37 0,0 0 0</inkml:trace>
  <inkml:trace contextRef="#ctx0" brushRef="#br0">22395 13447 8471,'-8'16'0,"4"8"0,2 10 0,2 12 0,-1 7 249,-4 7 0,2 12 0,-5 2 1,3-34-1,1 2 0,-1 3 0,1 1 1,-1 1-1,1 0 0,-1 3 0,0 0 1,-1 0-1,1 0 0,0 2 0,0 1 1,1 0-1,0 0 0,1 5 0,0 0 1,2 2-1,0 0 181,-1 2 1,2 2 0,0 4 0,1 0 0,2-2-1,2 0 1,2-2 0,2 1 0,3-2 0,3-1 0,0-4-1,2-3 1,1-3 0,1-2-1080,0-6 0,1-2 0,-1-5 0,0-3 0,17 21 0,-5-9 0,-4-12 0,-4-10 0,0-11-1510,0-7 0,1-12 2159,-2-7 0,9-19 0,-2-9 0</inkml:trace>
  <inkml:trace contextRef="#ctx0" brushRef="#br0">22728 13314 10067,'-13'-31'1133,"-1"0"1,4 0 0,22 19 0,14 6-799,16 10 0,19 5 0,8 13 0,-30-10 0,1-1 0,5 0 0,3 0 0,4-1 0,3 0 0,5 0 0,1 0 1,4-2-1,0 0-172,5 0 0,0-1 1,1 0-1,1-1 1,3 1-1,0-1 1,-24-1-1,0-1 0,1 1 1,0 0-1,1-1 1,-1 2-1,-1-1 1,-1 1-1,0 0-377,20 5 0,-1 1 0,-2 0 1,-2 1-1,-4 0 0,-2 2 0,-3-1 1,-1 2-1,-3 0 0,-2 2 0,-4-1 1,-1 3-1,-4 0 0,-1 3 86,-4-2 1,-2 3 0,-4 4 0,-2 2 0,-5 4-1,-2 3 1,-1 4 0,-3 3 0,-3 3 0,-3 2 0,-2 5-1,-2 2 114,-1 4 1,-3 2 0,-1 3-1,-4 1 1,-2 6 0,-2 1-1,-1 0 1,-2 0 0,-2-2 0,-1-1-1,0-4 1,-2-2 0,-1-5-1,0-2 43,1-4 0,-3-1 0,-6-2 0,-3-2 0,0-4 0,-3-1 1,-3-2-1,-4-2 0,-3-2 0,-2-3 0,-2-1 0,-3-2 1,-2-1-1,-3-2 59,-4 0 0,-1-2 0,1-1 0,-1-2 0,-4-1 0,-1-1 0,0-1 0,0-2 0,2-1 0,0-1 0,-2-1 0,0-2 0,1-2 0,0-1-142,-1-2 0,-1 0 1,4-1-1,1-1 1,3 1-1,1 0 1,4-1-1,2 1 1,2 0-1,1-1 54,1 1 0,2 0 0,-34 3 0,36-4 0,-1 1 0,1 1 0,0 1 0</inkml:trace>
  <inkml:trace contextRef="#ctx0" brushRef="#br0">23208 16166 8435,'-6'-13'821,"4"7"0,-2 9 0,2 13-325,2 13 1,5 10-1,-1 7 1,-1 6-1,-1 8 1,-2 6-1,0 6 1,0 4-295,0-34 0,0 0 0,-1 1 0,0 0 0,-1 1 0,-2-1 0,-1-2 1,-1 0-1,-3-1 0,0 0 0,-2-3 0,0 0-293,-18 32 0,-8-8 0,-13-17 0,-6-9 0,-14-12 0,32-15 0,-1-2 160,-5-2 1,-1-3 0,-4-2-1,-1-3 1,-2-3 0,0-3-1,-1-2 1,0-4 0,-2-3-1,0-3 1,1-2 0,0-3-1,-2-3 1,1-3 12,-2-5 0,1-1 0,2-2 0,2-1 0,-2-8 0,1-2 0,1-3 0,2-2 0,2 0 0,3-2 0,14 16 0,2-1 0,1 0 0,1-1 0,1 0 0,1-1-285,-1-1 0,2-1 1,1-1-1,2-2 0,0-2 1,2 0-1,1-1 0,0 0 1,1-1-1,1 1 0,1-1 1,2 0-1,0-2 0,1-1 1,1 0-1,1 1 0,1 1 1,1 0 34,1 1 1,1 1 0,0-1 0,2-5 0,1-1-1,0 1 1,0 3 0,1 1 0,-1 0 0,1-1 0,0 0-1,0-1 1,1-2 0,1-1 0,0 0 0,0 2 0,1 1-1,1-1 80,0 1 1,1 0-1,1-1 1,1-3 0,1 0-1,1 0 1,0 3 0,1 1-1,0 0 1,2-1 0,-1 1-1,2-1 1,0-3 0,1 0-1,0 1 1,1 2 0,0 0-1,0 1 1,0-2 0,1 0-1,0 0 27,1 0 1,-1 0 0,2 1-1,-1 6 1,2 1 0,0-1-1,1-5 1,1 0 0,1 0 0,1 3-1,0-1 1,1 2 0,0 2-1,1 0 1,0 2 0,2-1 0,1 0-1,0 2 1,1 1 0,1 2-1,0 0 122,1 1 1,1 1-1,2 0 1,4-2-1,3 1 1,0 1-1,-2 5 1,0 2-1,1 1 1,1 0-1,1 2 1,1 0-1,1 2 1,1 2 0,0 0-1,19-10 1,1 3-1,2 4 1,1 3 90,-2 3 0,-1 5 0,-5 7 1,0 3-1,0 2 0,-1 2 0,-2 5 1,0 2-1,-3 4 0,0 3 0,-2 3 1,-1 4-103,-2 2 1,-1 3-1,-5 4 1,-2 3-1,0 1 1,-1 3-1,-2 2 1,-2 3-1,-4 1 1,-1 1-1,-2 3 1,-2 2-1,-3 1 1,-1 0 40,-2 3 0,-1 1 0,-4 1 1,-2 2-1,-2 0 0,-3 1 1,-1-1-1,-2 0 0,-1-1 0,-1 0 1,-1-2-1,-1 0 0,0-1 1,0-1-3,0-2 0,0-1 0,-2-1 0,-2 0 0,-3 28 0,-2-2 0,0-3 0,-1-4-1376,-2-1 1,3-2 1286,0-7 0,6 4 0,-2-6 0,4-1 0,1 0 0</inkml:trace>
  <inkml:trace contextRef="#ctx0" brushRef="#br0">23328 13007 8368,'-5'-35'2006,"1"-1"1,2 8 0,14 15 0,13 7-1903,12 4 0,15 8 1,0 3-1,1 3 1,7 3-1,0 3 1,7 4-1,1 3-104,-31-12 0,0 1 0,-1-1 0,-1 0 0,2 1 0,-1-1 0</inkml:trace>
  <inkml:trace contextRef="#ctx0" brushRef="#br0">23714 14633 15846,'-17'-18'225,"-1"1"0,-1 5 0,2 7 0,-2 4 39,-2 1 0,3 6 0,-5 3 0,-5 4 0,-5 5 0,-2 3 0,0 1 0,4 0 170,6 2 0,1 1 0,11 1 0,6 1 0,5-2 0,8-1-373,8-2 0,12-5 0,16 0 0,9-3 0,10-6 0,3-5-434,-2-6 0,0 1 0,-7-9 0,-6-4 1,-6-4-1,-10-3 0,-8 0-72,-8-2 0,-8 3 0,-7-1 0,-11-2 0,-13 1 0,-11 0 0,-7 6 476,-4 2 1,-2 7 0,-3 4-1,5 3 1,2 1 0,5 0 85,6 0 0,6 4 0,13 3 1,3 4-1,8 4 0,8 1 1,14 2-150,11-1 1,16 7 0,12-3 0</inkml:trace>
  <inkml:trace contextRef="#ctx0" brushRef="#br0">23728 14833 8396,'-14'0'0,"1"0"0,4-4 285,0-1 1,5 1 0,-2 4 0,6 0 0,9 0 0,7 0 0,5 1 0,2 2 203,3 2 0,6 4 0,4-5 0,4-1 0,3 0 0,3 0 0,1 1-167,3-1 1,-2-1-1,1-2 1,1-2-1,2-1 1,3-1-1,1-1-96,2 0 0,-3-1 0,-4-5 1,4 2-1,0-2 0,0-4 1,-3-3-123,-4 2 0,4-4 1,-3 1-1,2-2 0,-1-1 1,-3 0-127,-1 0 1,-3 1 0,-6-3 0,-1 2 0,-1-2 0,-1 1 134,-3 1 0,2-4 0,-2 4 0,-1-3 0,-2-3 0,-3-2 64,-3-1 0,8-4 1,-3 2-1,2-1 0,2-3 1,2 0-1,1 0-322,3 1 1,0-4-1,-1-4 1,-5 1-1,-5 2 1,-3 1-45,-6 0 1,-3 0 0,-4 0-1,-3-2 1,-1-1 0,-3-3-1,-1 0 375,-2 1 1,-5-9-1,1 4 1,-1 1-1,1 0 1,0 2 0,1-2-99,1 1 0,2 3 1,0 5-1,0-2 1,0 1-1,0-2-317,0 0 0,0 4 1,0-5-1,0 2 1,-1 2-1,-4-1 1,-4-1-18,-3 3 0,-1-7 1,-2 9-1,-1 0 1,-3-2-1,0 1 327,-1-2 1,-3 6-1,0 1 1,0 2 0,-1 0-1,3 1 1,1 2-80,-1 1 1,3 1 0,-3 1 0,1 1 0,0 3 0,0 2-100,-1 3 1,3-4 0,-4 3 0,-2 0 0,-3 2 0,-4 2-1,-3 0 97,0-1 0,-4 1 1,1 1-1,-3 2 0,-2 3 0,4 1 26,-1 3 0,2-3 0,2 1 1,4 2-1,2 0 0,3 0 0,1-1-388,2 1 0,3 2 0,3 1 1,0 0-337,0 0 0,10 0 0,7 0 1,9 0-1,7 0 0,8 0-1591,5 0 2289,5 5 0,6-3 0,0 4 0</inkml:trace>
  <inkml:trace contextRef="#ctx0" brushRef="#br0">24847 11741 15473,'-16'-16'0,"1"-6"0,5-3 144,3 1 0,1 6 0,3 8 485,-2 1 1,-5 4 0,1-2-1,-3 1 1,-3 3 0,-4 3-1,-6 5-30,-5 3 0,-10 10 0,3 4 0,2 4 1,1 0-1,5 1-391,6 0 1,9-1 0,10 1 0,5 0 0,10-1-411,11 1 200,15-1 1,18 1 0,10 0 0,-29-14 0,1 0 0,1 1 0,2-1 0,2 0 0,1 1 0,1 0 0,0 0 69,3 1 1,0 1 0,-5 1 0,0 0-1,4 3 1,0 0 0</inkml:trace>
  <inkml:trace contextRef="#ctx0" brushRef="#br0">11637 10595 7986,'-13'-4'306,"0"-1"1,5 2-1,5 6 1,6 2 0,6-2-1,4-2 1,7-2 0,6-4-1,11-7 59,11-8 0,5-6 0,-19 8 0,2-2 1,2-1-1,2-1 0,1-1 0,1 0 1,4-2-1,0 0 0,1-1 0,1 0-238,1-1 0,1 1 0,5 1 0,0 1 0,-6 0 0,-1 0 0,3 1 0,1 0 0,1 1 0,0 0 0,0 0 0,1 1-101,0 1 0,0 0 1,4-3-1,1 0 1,-6 4-1,1 1 1,-1 0-1,2 1 1,0-1-1,1 0 1,0 2-1,0 0 1,3-2-1,1 1 28,1 0 1,-1 0 0,-2 2 0,0 1 0,3-1 0,1 0 0,-1 2 0,1 1 0,-2 1 0,0 0 0,-1-1 0,0 0 0,-1 0 0,0 0 65,0 1 1,1 0 0,-3-1 0,0-1 0,0 2 0,-1 1 0,-1-1 0,-1 0 0,0 0 0,-1 0 0,1-1 0,-1 0 0,3 0 0,0-1-28,1 0 0,0-1 0,-1 1 0,0 0 1,1-1-1,-1 1 0,0-1 0,0 0 0,0-1 1,-1 0-1,2 0 0,-1-1 0,0 1 1,0 1-188,-1-1 0,0 1 0,-5 4 0,0 0 1,-2 0-1,-1 0 0,-2 1 0,0 1 1,-1-1-1,1 0 0,-2 0 0,-1 0 0,-1 0 1,-2 0-57,34-8 0,-9 3 1,-2 5-1,-2-1 0,-4-2 1,-3-1-1,-5 1 349,-1 3 0,-1-3 0,-5 3 1,0-2-1,0-1 0,-2 1-563,-2 2 1,1 2 0,-8-3-1,-2 2 1,-5 1 0,-3-1 0,-2 0-1,-3 0-2129,0 4 1,-7-4 2492,-2-1 0,1-5 0,-2 0 0,0 4 0</inkml:trace>
  <inkml:trace contextRef="#ctx0" brushRef="#br0">17263 8649 7953,'-26'-16'0,"6"4"336,6 9 0,8 3 0,11 8-156,4-2 0,3-2 1,1-3-1,2 2 0,2 2 1,6-2-1,3 0 0,5 1 497,5 5 0,1-1 1,2 0-1,-2 1 1,0 0-1,-5 0 1,-2 1-842,-4 2 1,-5 6 0,-3 0 0,-5 0-1,-4-1 1,-4 3 0,-4-1-342,-1 0 0,-6 3 0,-4-2 0,-6-1 1,-7 2-1,-2-2 0,-3 2-2242,-3-1 2747,9-9 0,-21 12 0,7-8 0</inkml:trace>
  <inkml:trace contextRef="#ctx0" brushRef="#br0">19089 8516 7927,'6'-13'736,"-6"-1"1,-2 6 0,-7-1 0,-1 0 0,-2 1-83,-1 4 0,-1 2 0,1 2 1,0 0-1,-2 0 0,-1 2 1,-4 2-1,1 5-570,0 3 1,3 1-1,5-1 1,4-1 0,1-3-1,3 3-123,1 1 0,8 0 0,3-2 0,3-1 0,3 0 0,3 0 0,2-2 214,1-1 0,0 4 0,-5-1 0,1 3 0,-4 1 0,-4 2 0,-2 1-25,1 2 0,-5 6 0,-1-3 0,-4 1 1,-9 0-1,-4 2 0,-4-1-567,-2 0 1,5-4 0,-3-4 0,1 1-744,0 2 0,8-8 1,13-11-1,13-13 1160,14-11 0,13-19 0,4-11 0</inkml:trace>
  <inkml:trace contextRef="#ctx0" brushRef="#br0">19529 8090 7927,'0'-14'1150,"-2"7"1,-2 2-155,-5 4 1,3 7 0,1 3 0,4 4-1,1 6 1,0 6 0,0 7 0,0 2-633,0 3 0,0 6 0,1 3 1,4-2-1,4 0 0,3-4 1,2 0-2736,4-3 1,0-6 0,6-1 2370,-1-6 0,6-5 0,-9-6 0</inkml:trace>
  <inkml:trace contextRef="#ctx0" brushRef="#br0">19715 8529 11578,'-13'0'0,"0"0"0,-1 0 0,1 0 0,0 0 713,-1 0 0,8 5 0,6-1 0,8-1 0,5-1 0,5-2 0,6 0-959,5 0 1,5-6 0,6-3 0,0-3-1,-1-1 1,-4-1 0,-4 1 0,-4 1-1114,-5 3 1,-4-3-1,-9 4 1,-6-3-1,-6 2 1771,-6 5 1,-3 2 0,-3 2 0,-1 0 0,-2 0-1,1 0 1,-1 0 1929,0 0 1,5 0 0,4 0 0,0 2-2188,2 2 0,4-2 0,10 2 0,8-2 0,6-2 0,5-2 0,7-2-1415,5-5 1,-1-3-1,8-1 1,-2-1-1,-2 1 1,-1 0-2160,-6-1 1057,-4 1 2362,-4 0 0,1-1 0,0 1 0</inkml:trace>
  <inkml:trace contextRef="#ctx0" brushRef="#br0">20342 8276 8944,'-6'9'0,"-3"0"695,-3 1 0,-1-2 0,-1 1 1,1 1 225,0 2 1,4-5-1,2-1-862,1 0 1,12-6 0,10 0-1,6-7 1,8-7 0,2-2-1,5-3-2748,2-2 1,1 2 2688,0-8 0,-6 3 0,-2-8 0</inkml:trace>
  <inkml:trace contextRef="#ctx0" brushRef="#br0">20648 8103 7927,'-6'-7'0,"-4"4"0,-5 4 919,-2 3 1,-4 7 0,5-2-1,1 3-243,-2 1 1,3-4 0,5 0 0,6 0-1,6-1 1,7 0-598,6-2 0,5-3 0,6-6 0,-1-3 0,1-2 0,0-2 1,-2-2-1,-3-1 230,-4 0 1,-9-1-1076,-5 1 1,2 4-1,-3 2 1,-4-1 916,-7 1 1,-8 4-1,-2 0 1,2 6-1,1 6 1,2 3 0,-1 1-1,3 0 1,0 1 339,2-1 0,6 0 0,-1 1 0,4-1 0,4 0 0,4 1 0,2-3 202,3-2 0,-1-1-975,11-4 1,-1-2 0,4 2-1,0-2 1,-3-2 0,-3-2-3140,-6-2 3080,3 2 1,-14-4 0,3 6 0,-6 2 0,-11 4 0,-10 5 0,-7 7-9,-3 3 0,-6 0 0,5 2 0,0-2 1,7 0-1,6-2 0,7 0-603,6-2 0,6-7 952,5-1 0,14-6 0,9 3 0</inkml:trace>
  <inkml:trace contextRef="#ctx0" brushRef="#br0">21342 7263 7976,'0'-19'838,"0"-3"0,0 3 1,0 1 149,0 3 0,0 2 0,-2 1 0,-1 4 1,-1 10-386,1 10 1,1 14 0,1 16 0,-2 10 0,-2 10 0,2 7-401,2 7 1,1-36 0,0 0 0,0 1 0,0 1 0,0 0 0,0 0 0,0-1 0,0 0 0,0-2 0,0-1-598,0 33 0,6-5 1,3-2-1,3-3 0,1-2 1,0-4-1,2-5 0,1-7-1941,2-6 0,0-10 0,-6-9 0,-2-4 2335,-1 0 0,-6-19 0,3-4 0</inkml:trace>
  <inkml:trace contextRef="#ctx0" brushRef="#br0">21875 7223 8883,'0'-13'0,"0"0"433,0-1 0,0 5 441,0 1 0,0 6 1,0 2-1,0 10 0,1 10 1,4 8-1,4 4-75,2 5 0,3 8 0,-1 4 1,0 1-1,1 0 0,-1-2-834,0-2 0,1 1 0,-1-5 0,0-5 0,1-3 0,-2-5 0,-2-2-1285,-1-5 1,-6-3 0,1-5 1173,-2-1 1,-2-7 0,0-6 0,0-7 0,0-7 0,0-2 545,0-2 1,0-4-1,0 4 1,0 2-1,0 1 16,0 2 0,1 7 0,2 6 1,3 9-1,0 6-434,0 2 1,4 7 0,-2-2 0,1 3 0,-2 2 0,0-2-484,1-3 0,-4 7 0,4-7 0,-1-2 1,-1 0-1,0-2 0,-2-4-676,2-3 0,-3-1 0,6-6 0,0-2 0,0-5 630,0-6 1,0-9 0,4-4 0,0-3 0,1-3-1,-2 0 1,-2-2 643,-1 0 0,-2 10 0,2-5 0,-4 4 1,-4 5 1130,-1 1 0,-1 3 1202,-4 3 0,4 2 0,-2 2-2525,6-4 0,4 0 0,8-2 0,3-4 0,4 0 0,3-1 0,2-2-2010,-1-4 1,5 1 2104,1-1 0,5-6 0,-3-6 0</inkml:trace>
  <inkml:trace contextRef="#ctx0" brushRef="#br0">22888 7437 9995,'-6'8'0,"-3"0"0,-3-1 0,-1-1 1583,0 0 0,8-3 0,8-7-1377,9-5 0,10-3 0,0-1 0,4 1 0,0 1 0,-1 4 0,-2 0-263,-6-1 1,-2 5-1,-3 0 1,-5 6-1,-7 6 334,-7 3 0,-11 7 0,-4 3 0,-3 2 0,0 0 0,1-2 209,2 2 0,1-4 0,-1 1 1,4 0-1,5 0 0,4 1 1,4-1-1926,4-4 0,1 0 1,0-1-1,0 2 1439,0-2 0,12-1 0,3-2 0</inkml:trace>
  <inkml:trace contextRef="#ctx0" brushRef="#br0">2719 16246 8498,'-40'-46'0,"6"15"0,5 1 0,5 9 0,6 10 0,3 5-103,2 4 0,-5 2 1,-1 0-1,0 2 0,-2 1 1,0 1-1,-1-1 0,0-1 1,1-2-1,0 0 0,2 0 1,0 0 578,3 0 1,1 0 0,1 0-1,3-2 92,2-2 1,3 1 0,7-5 0,4 2 0,4 3 0,4 2 0,6 1-452,8 0 1,7-5-1,10 1 1,7 0-1,2-1 1,5 1 1,3 1 1,-1-5-1,14 1 1,-1-2-1,-4 0 1,1-1-1,1-2 95,-33 5 1,0 1-1,34-8 1,-1 1-1,-4 0 1,-2-1-1,-1 2 1,0 2-513,-5 1 1,-7 6 0,-5-1 0,-2 2 0,-5 4-1,-6 1 1,-5 3-900,-4 1 1,-7 2 0,-2 4 0,-5 1 0,-7-1 1196,-2 0 0,-8 1 0,-2-1 0</inkml:trace>
  <inkml:trace contextRef="#ctx0" brushRef="#br0">3719 15699 9119,'0'-19'0,"0"-2"699,0 1 1,6 6 0,3 10 0,4 4 0,5 4-620,4 5 1,-1 5-1,1 2 1,2 3 0,1 2-1,2 4 1,-2 3-190,-3 3 1,3 6 0,-4-1-1,-2 2 1,-5 2 0,-8 0-1,-5 0-213,-1 0 0,-6 0 0,-3-1 0,-6-2 0,-5-5 0,-8-1 0,-5-1-908,-4 4 1,-2 2 1229,-1-1 0,-11 16 0,-4-3 0</inkml:trace>
  <inkml:trace contextRef="#ctx0" brushRef="#br0">3173 10808 20751,'-6'8'255,"4"-2"0,-4-8 1,8-1-1,4-3 1,7-1-1,9-2 1,6 0-1,6 2 1,3 1-1,8 1-4,5-1 0,-2 5 1,9-4-1,3 3 1,-1-1-1,0-2 1,-1 2-1,0 0 1,-2-1-390,-1-5 0,-6 1 0,-2 0 1,-1-3-1,-3 1 0,-2-1-14,-1 3 0,-4 0 0,-2-2 0,-1 2 0,-2 1 0,0 1 156,0 0 1,0-4 0,-4 2 0</inkml:trace>
  <inkml:trace contextRef="#ctx0" brushRef="#br0">4346 10462 7296,'-8'-33'0,"5"8"906,6 10 0,5 8 1,6 8-1,4 4 1,3 5-969,0 6 1,-1 5 0,-3 6 0,0-1-1,0 3 1,-2 0 0,-2 2-77,0-1 1,1 3 0,-1-2 0,-1-2 0,-3-1 0,-5-1 403,-2 0 1,-4-1 0,-2 1 0,-7-2 0,-5-1 0,-6-3 0,-5-1 276,-4 1 1,-2 1-1,-4 5 1,3 0-1,0 1-336,0 3 1,-1 3 0,-5 6 0</inkml:trace>
  <inkml:trace contextRef="#ctx0" brushRef="#br0">25207 6224 8451,'-13'-19'0,"3"8"0,5-2 0,2 8 393,12 1 0,0 1 0,4 0 0,-2-1 0,-7 1 339,-8 1 1,-8 8 0,-6 3 0,-4 4 0,-3 4 0,-2 2 0,0 0 0,2 2-184,3 0 1,-3-1-1,4 4 1,-1-2-596,0 2 1,5 0-1,1-1 1,6-2-1,5 0 1,4-2-32,1 0 1,3 3 0,6-4-1,7-2 1,6 1 0,3-1-1,3 3 249,1 2 1,0-5 0,-1 4 0,0-3 0,-2 1-1,-3 0-34,-2 1 0,-2-3 0,-5 7 1,-3-1-1,-2 0 0,-4 0 1,-4 2-22,-1 1 0,-10-3 0,-5 1 0,-4 0 0,-6 1 0,-3-2 0,-4-4 147,3-3 1,-4-2 0,2 0-1,2 1 1,0-2 0,4-4-1269,3-3 0,3 1 0,7-3 377,3-5 1,15-5 0,13-11 0,9-4 626,8-3 0,8-2 0,4 0 0</inkml:trace>
  <inkml:trace contextRef="#ctx0" brushRef="#br0">25474 6357 8495,'1'-40'973,"2"3"-651,2 6 0,5 1 1,-1 13-1,3 2 332,1 4 1,1 1 0,-1 6 0,0 4 0,-1 6-1,-3 11 1,-5 10-279,-2 10 0,-2 10 1,0 2-1,0 3 1,-2 4-1,-1 4-1085,-1 2 0,-5 4 0,5-8 0,1-2 0,1 1 0,2-3 709,0 0 0,-6-4 0,-1-10 0</inkml:trace>
  <inkml:trace contextRef="#ctx0" brushRef="#br0">25434 6877 8495,'4'-40'970,"1"1"1,-1 4 0,4 4-1,4 4-443,4 5 0,8-2 0,-1 6 0,7 2 0,7 1 0,6 2-527,6 0 0,3-1 0,1 1 0</inkml:trace>
  <inkml:trace contextRef="#ctx0" brushRef="#br0">26260 6424 8528,'-4'-14'0,"-2"1"514,-1 0 0,4 4 0,-3 1 0,1 1 0,1 3 0,1 2 0,1 9 360,2 8 1,0 6-1,0 6 1,0-1-1,0 2 1,0 2-1,0 1-551,0-1 1,0-2 0,2-1 0,2-2 0,4-2-404,-1 0 0,9-7 1,-2 0-1,2-5 1,2-7-35,0-2 0,-1-13 0,-3-4 0,-1-5 0,-1-8 0,-2-5-62,-1-1 1,-6 0 0,2 4 0,-4-2 0,-1-1 0,0 2-336,0 6 0,0 4 0,0 8 1,0-1-1,2 3-66,2 2 1,-1 3 0,6 6 0,1 1 0,4 2 0,3 3 37,5 1 0,8-4 0,3 3 0,-1-1 0,1-1 1,-4-1 396,0-1 0,-4-2 0,-3 0 1,-4 0-1,-5-2 908,-4-2 0,-3 1 0,-8-6 1,-2 0 2049,-5 2 1,-3-4-2043,-1 7 0,6 1 1,2 7-1,5 5 1,5 3-749,3 1 0,4 1 0,2-1 0,0 0 0,3 1 0,2-1-300,2 0 1,-4-1 0,4-3 0,0-4 0,-2-4 0,0-1 303,-2 0 1,-2-1 0,-2-4 0,0-4 0,1-3 0,-1-1 0,0-2 443,1-3 1,-1 4 0,2-3-1,1 5 1,2 5 0,0 1-1301,1 3 1,2 2 0,4 1-1,0 0 1,0 0 825,3 0 0,8 0 0,-2 0 0</inkml:trace>
  <inkml:trace contextRef="#ctx0" brushRef="#br0">25274 3518 8642,'-13'-6'0,"-1"-2"0,1-3 653,0 2 0,-1 2 0,1 4-164,0-1 1,1-2-1,1 3 1,3-2-1,-3 2-201,-1 2 0,-1 7 0,0 3 0,-1 2 0,1 3 0,0 1 0,1 1-210,3 2 0,-1 5 1,5-2-1,2 1 0,2 0 1,1 2-150,0 1 0,6-2 0,1-1 0,3 1 0,2 1 0,3-2 78,0-4 0,4-3 0,0 0 0,1 0 0,-1-1 1,-3-2-1,-1 0 263,-2 0 1,-5 1 0,-4 1 0,-2-1 0,-2 2 0,-2 1 15,-2 2 1,-5 4 0,-9-3-1,-3 0 1,-1 2 0,0-2-1,-2 1-344,-1-4 1,0-1-1,3-3 1,2-2 0,3-3-1264,-1-1 1,7-3-1,14-9 1,15-8 1320,16-12 0,17-12 0,-21 14 0,0 0 0</inkml:trace>
  <inkml:trace contextRef="#ctx0" brushRef="#br0">25687 3438 9742,'-31'-19'0,"0"0"844,1 3 1,8 4 0,6 13 0,4 4-421,3 4 1,6 2 0,-1 4-1,2 3 1,2 4 0,0 5 0,0 4-1,0 5-446,0 2 1,6 2 0,3 1-1,4 1 1,4 1 0,0-2-1151,0 2 1,3 0 0,3-3 1171,2 0 0,-4 0 0,-2 0 0</inkml:trace>
  <inkml:trace contextRef="#ctx0" brushRef="#br0">25567 3905 10479,'0'-19'0,"2"-4"0,4 0 128,7 0 1,8 4-8,10 6 0,3-12 1,6-3-1</inkml:trace>
  <inkml:trace contextRef="#ctx0" brushRef="#br0">26100 3065 19621,'-7'-6'-1744,"1"-7"0,6-8 0</inkml:trace>
  <inkml:trace contextRef="#ctx0" brushRef="#br0">26260 3625 10669,'-20'-6'156,"-4"0"1,8-4 0,2 2 1158,4 2 0,7 1 0,-3 2-789,0-2 1,6 7 0,-1 8 0,5 5 0,4 4 0,2 2-438,2 2 0,1 1 0,2 0 0,1-2 0,2 0 0,0-1 0,0-5 0,1-5-305,1-7 0,-2-2 0,3-2 1,-2-2-1,-1-4 0,-2-6 181,-2-4 0,0-12 1,-9 1-1,-2-1 1,-2 0-1,-1 1 1,0 1-271,0-1 1,0 6 0,0 4 0,0 2-413,0 1 0,2 7 0,4 3 0,7 2 1,9 2-1,6 0 105,4 0 0,0 0 0,-2 0 0,1 0 0,-3 0 0,-4 0 707,-7 0 1,-2 0-1,-4-1 1,-7-2 0,-8-2 1460,-7 2 1,-2 2-1,0 1 1,-1 1-1,1 4-740,0 4 1,5 2 0,4 3-1,2-1 1,2 0 0,2 1-808,2-1 1,8 0-1,7 1 1,2-2 0,4-2-1,5-3 1,4-1-213,0-3 0,0-3 0,-6-4 1,0-5-1,-2-2 0,-3 1 1,-1 1-199,1-1 0,-9 2 1,1 1-1,-4 1 1,1 5-1,2 4-1727,4 5 1,10 10 2094,-1 4 0,8 4 0,0 0 0</inkml:trace>
  <inkml:trace contextRef="#ctx0" brushRef="#br0">24794 4545 21645,'-34'0'-700,"7"0"0,10 0 251,2 0 0,9 1 0,6 2 1,6 3-1,3 0 0,0 1 0,2-1 1,6 0-1,5-3 0,3-1 766,2-2 0,4 0 1,3 0-1,3 0 1,6 0-1,3 0 1,6-2-1,2-1 1,7-1-282,4 1 0,5 1 1,-30 2-1,0 0 0,0 0 1,0 0-1,-1 0 0,0 0 1,1 1-1,-1 0 0,0 0 1,0 2-230,2 1 0,0 1 1,-2-1-1,0-1 0,35 5 1,-2-1-1,-6-1 0,-4 0 197,-2-3 0,-7-1 0,-6-2 0,-2 0 0,-4-2 0,-2-2 378,-2-5 0,9-9 0,-5-4 1,4-5-1,3-4 0,1-5 0,5-2-311,0-2 1,0-6 0,-24 22-1,1 1 1,-1-2 0,0 1-1,-1-1 1,0 1 0,0-1-1,0 0 1,26-27-434,-27 25 0,0 0 1,27-20-1,-6 1 1,-6 2-1,-5-1 1,-5 2 180,-5 2 1,0-2 0,-12 2 0,-2 3-1,-6 3 1,-2 1 0,-3-3 302,-1-2 0,-1 5 0,2 3 0,2 3 0,-2 3 0,-2 1 0,-1 3-521,0 2 0,0-3 0,0 3 0,-1 0 0,-4-2 0,-4 0 0,-4-3 85,-5-1 0,-4-1 0,-8-1 0,-4 0 0,-3 2 1,-7 0 398,-7-2 113,7 9 0,-18-13 1,7 9-1,-1-3 0,-2-2 1,5 2-27,1 3 1,-3-2 0,6 6 0,-1 2 0,1 3 0,3 2 0,0 4-158,-3 1 1,-3 2 0,-1 5 0,-2 4 0,-3 4 0,-5 4 0,-5 3-105,-3 2 1,30-7-1,-1 0 1,-1-1-1,0-1 1,-4 2 0,0-1-1,-2 2 1,-1 0-1,0 0 1,-1 1 247,0 0 0,-1 1 1,1-1-1,0 0 1,0 1-1,1 0 1,3 1-1,1 0 1,0 1-1,1 1 1,3-1-1,1 2 1,1 0-1,0 1-167,3-1 1,2 2 0,-1 2 0,2 2-1,1 0 1,1 1 0,0 0 0,2 2-1,0 0 1,2 1 0,1-1 0,1 2-1,-22 29-203,8-2 1,3 5 0,9 2-1,4 4 1,5 2 0,7 1-1,6 3 59,5-1 1,8 2-1,10-3 1,-4-33 0,5-2-1,4 1 1,5-1-1,5-1 1,5-3 144,7-1 0,4-3 1,2-5-1,2-3 1,11-1-1,0 0 1</inkml:trace>
  <inkml:trace contextRef="#ctx0" brushRef="#br0">25754 2879 9768,'-19'0'0,"-2"0"0,-4 0-2,2 0 0,-2 0 1,3 0-1,-3 0 0,-2 0 1,1 0-1,0 0 0,4 0 1,3 0-1,1 0 1,0 0-1,2 0 0,1 0 1,2 0-1,0 1-96,-1 4 0,-5 2 0,-3 6 0,-3 2 1,-2 3-1,-1 3 0,-3 2 0,-3 2 0,-3 5 1,-2 3 204,-2 4 1,-1-5 0,5 1 0,3-2 0,0 2 0,1-1-1,2 2 1,5-1-129,2-1 0,3 4 0,-1-4 1,4 1-1,2 1 0,0 0 1,-4 3-32,0 2 0,2 1 1,-4 0-1,-2 1 1,-1 2-1,-2 1 1,0 1 186,1 1 0,-5 1 0,0 8 0,1 1 0,2 3 0,1 2 0,2 4-113,3 5 0,12-33 1,1 0-1,1 3 1,2 0-1,-1 1 1,1-1-1,0 2 0,0-1 1,1 3-1,0 0 1,0 0-1,1 1-129,-2-1 1,1 2-1,2 1 1,-1 1 0,0-4-1,1 0 1,-1 1-1,2-1 1,0 1 0,1-1-1,0 0 1,0 0 116,1 1 0,0 1 0,0 0 0,0 0 0,0-2 0,0 0 0,1-3 0,0 0 0,0 2 0,2-1 0,1 1 0,1 0 0,1 2 0,1 2-11,2 1 1,0 0 0,1-1-1,1 1 1,2 0 0,1 1 0,0-1-1,1-1 1,1 0 0,2-1 0,2 1-1,2 0 1,0-1 0,0 1-89,1 0 0,0-1 0,2-2 0,0 0 1,0-2-1,1 0 0,1-1 0,1-2 0,0-1 1,1-2-1,-1-2 0,1 0 49,-2-1 0,0-2 1,2-3-1,0 0 1,0 2-1,0-1 0,0 0 1,0 0-1,0-1 1,1 0-1,1-1 1,0 0-1,2-2 0,-1 0 67,1 1 0,1-2 0,0-2 0,2-1 0,0 1 0,2-1 0,2 0 0,1 0 0,1-2 0,1 0 0,0-1 0,1 0 0,-1-2 0,1 0 36,1 0 0,1-2 0,3 0 0,2-1 0,2-1 0,0-1 1,0 0-1,0-1 0,2 0 0,0-1 0,-2-1 0,0-1-68,-1-2 1,0 0-1,4 1 1,1-1 0,-3-3-1,0 0 1,-1 0-1,-1-1 1,0 0 0,0-2-1,-4 0 1,0-2 0,0-2-1,-1-2-15,-1-2 1,0-3-1,-5-1 1,-1-3-1,5-6 1,-1-2-1,-2-3 1,-1-3 0,-1-2-1,-2-4 1,2-5-1,-1-4-1,2-5 1,-2-3 0,-7 1 0,-2-1-1,3-13 1,-2-3 0,-12 22 0,-1-1 0,-1-1-1,-1-1 1,-1-1 0,-1 0 0,0-4-1,-1 0 1,-2-1 0,0-1 0,-1 0 0,-1-1-51,-7 45 55</inkml:trace>
  <inkml:trace contextRef="#ctx0" brushRef="#br0">27939 4732 6249,'-14'-57'-30,"0"5"-3,-1 3 0,-1 6 0,-1 2 33,0 5 0,0 2 0,-1 0 0,-1 2 0,-26-26 0,-2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11624 10715 7995,'-27'0'578,"1"0"1,5 0 0,6 0-138,9 0 1,9-3 0,15-4 0,6-8 0,5-4 0,10-7 0,8-3 0,12-8 0,-25 16 0,0 0 0,5-2 0,1 0 0,2 0 0,2 1-213,2-1 1,1 0-1,7-4 1,0 0 0,1 2-1,1 0 1,2 0-1,1 1 1,2 0 0,0 1-1,0 1 1,1 1 0,2 0-1,1 0-148,2 1 1,2 0 0,-1 0 0,0 0 0,-19 7-1,2 0 1,-1 1 0,-1-1 0,0 1 0,-1 0 0,26-5-1,-1 0 1,-24 6 0,1 0 0,-1 0 0,1 1-1,1-1 1,-1 1 0,2 0 0,1-1 0,-1 1 0,1 0-1,1-1 1,-1 1 0,1 0 0,0 0 0,0 0-1,-1 1 1,-1-1 0,1 1-123,-1 0 0,0 1 0,0-1 0,2-2 0,0 1 0,1-1 0,-2 1 0,0 0 0,0-1 0,1 1 1,0 0-1,0-1 0,0 1 0,0-1 0,-1 0 0,0-1 0,-1 1 0,0 0 0,0-1 0,0 0 0,0 0 1,-1 1-1,0-1 0,-1 1-193,2 0 1,-1 0 0,0 0 0,23-4-1,-1-1 1,-4 3 0,-2 0 0,-2 0-1,-1 0 1,-1 2 0,-1-1 0,-4 1-1,-1 0 185,0-1 0,-1 0 0,-5 2 1,0 1-1,-4 0 0,-1 0 1,-2 1-1,-2 1 0,-1 0 1,0 1-1,-3-1 0,1 0 1,33-7-1,-7-3 230,-4 0 0,-3-1 1,-5 4-1,-1 3 0,-3 0 1,-5 2-1,-2-1 0,-4 0-826,-2 1 0,1-3 0,-6 4 0,-3 0 1,-4 0-1,-6 2 0,-4 3-2520,0 2 3165,-1-5 0,-1 9 0,-3-3 0,-3 3 0</inkml:trace>
  <inkml:trace contextRef="#ctx0" brushRef="#br0">3493 2279 28443,'-8'-2'-2166,"4"-2"1,2-5 0,2-3 0,-1-1 1498,-4 0 0,4 4 0,-4 0 0,2 0 0,-1 2 900,-5 2 0,-1 5 1,-1 3-1,2 2 1,-1-1-1,-2 0 0,-1 1 1,0-2 485,-1-2 1,1-1 0,0 0 0,-1 0-1,1 0 1,0 0-269,-1 0 0,5-4 1,0-1-1,-1 2 1,-2 2-1,-1 1-405,0 0 1,-2 0 0,-2 0 0,0 1 0,0 4 0,1 2-1,0 2-114,-2 0 1,-4-2 0,3 4 0,-2-2-1,-3 1 1,-1 0 0,-2 1 261,1-2 0,-1-6 0,2 3 0,1-2 0,2 2 0,-2 0 0,0 0 215,2-3 1,2 3 0,3 0 0,-2 0 0,0 1-1,-1-1 1,3 1 0,-1 1-208,0 2 0,0 2 0,4 1 0,-3 1 0,0-1 1,0 0-361,2 1 0,2-1 0,0-1 0,-1-2 0,1-1 1,0 1-1,-1 1-276,1-2 490,6 2 1,-5-5 0,1 5 0,-2-2 0,-3 1 0,1 2-134,-1 1 1,-1-1-1,4-2 1,0-1 0,-1 2-1,1 2 1,0 3-104,-1 2 0,1 0 0,0-5 1,-1 2-1,3 1 0,0 2 1,2-2-20,-1-1 0,3-2 0,-1 2 0,1 0 0,1 0 0,0-3 1,1-1-24,0 1 0,3 2 0,-4-1 1,2 0-1,-1 1 0,2-1-5,2 0 1,1 5 0,0 1 0,-2 1 0,-1-1-1,-1-1 1,1-1-25,2 1 1,1 1-1,0-2 1,0 0 0,1 0-1,2-2 1,1-1 97,-1 4 1,5-3 0,-1 3 0,2-4 0,-2 1 0,1 2 0,-1 0 151,4 0 0,-4-3 0,0 0 0,1-1 0,-1 0 1,2 1-1,0-2-8,0-4 0,-2 4 0,4-3 0,-2 3 1,1 1-1,2-1 0,1-1 77,0-3 0,5 1 0,1 5 1,1-1-1,0 0 0,1 1 0,3-1 794,1 0 1,-1-1 0,-1-1-1,3-3 1,-3 3 0,3 1-642,-1 1 0,1-4 1,1 0-1,0 0 1,-1 0-1,1-1 1,0 1 46,-1-1 0,0 2 1,-3-4-1,-1 1 1,2 4-1,1-1 1,2 0-1,-2-2 15,-3-2 0,4 4 0,-4-2 0,1 0 0,1 1 1,-2 0-177,2-1 0,1 2 0,2-6 0,0 1 0,-1-1 0,2 1 0,2-2 1,1-2-108,-1-1 0,2 0 0,1 2 0,-1 1 0,3 1 0,-3-1 0,1-1 0,2 2 0,-4 0 0,0-1 0,2-1 0,1-1 0,2 2 0,-1 2 0,-4-1 0,5-4 0,1 0 0,1 0 0,2 0 0,-1 0 0,-4 0 0,4 0 0,-5 0 0,2 0 0,-1 0 0,1 0 0,-2-1 0,-3-4 0,1 4 0,1-5 0,0 1 0,-1 1 0,-1 0 0,0-1 0,0 1 0,5-2 0,-3 3 0,-1-2 0,2 1 0,0-1 0,3 1 0,2 1 0,-4-3 0,-1 0 0,2-1 0,0-2 0,2 0 0,-1 0 0,2-1 0,-5-2 0,1-1 0,1-1 0,-1 1 0,1 0 0,-1-1 0,-1 1 0,-1 0 0,-6-1 0,1 1 0,2-2 0,1-1 0,-2-2 0,-1 2 0,-1-3 0,0-1 0,-1 1 0,0-2 0,-3 1 0,-2-3 0,-2 1 0,-2 0 0,2 1 0,-1-2 0,-2 0 0,-1 0 0,-2-1 0,0 2 0,5-3 0,0 2 0,-2-2 0,-1-1 0,-2 0 0,1 3 0,-1 0 0,0 1 0,-1-3 0,-2 3 0,-2 3 0,-2 1 0,-3 0-82,-2 2 1,-1-3 0,0 1 0,0 0 0,0 0 0,0-1 0,-1-2-2679,-4-2 2507,4 3 1,-10-8-1,6 4 1,-3 1-1,-1-2 1,0-1-1,1 0 25,-3-1 0,-1 5 0,0 1 1,1 0-1,0 2 0,-2-2 0,0 4-52,-4 2 0,-3-6 0,2 8 0,0-2 0,0 0 0,0 3 275,2 3 1,-3-2 0,0 2 0,-1-2-1,1 1 1,1 1 0,1 0 200,-1 2 1,-1-5 0,2 3 0,-1-3 0,2 0-1,0 2 1,-2 1-45,-4-1 1,-2-2 0,-1 0-1,0 2 1,-3 2 0,0 2-1,-2 2-157,-1-2 1,1 5-1,-2-4 1,1 4-1,2 1 1,0 0-1,1 0 289,-1 0 1,3 0 0,-1 0-1,1 0 1,-1 1 0,0 2 0,1 2 155,-1-3 1,-1 0 0,-2-2 0,-2 0 0,-3 0 0,-3-2 0,-5 0-312,-6-3 1,-3 1 0,-1 4 0,1 0 0,2 0 0,4 0 0,1 0-130,2 0 0,3 4 0,-7 2 0,1 0 0,5 1 0,2 1 0,4 1 0,-2-2 0,-2 5 0,1-5 0,1 2 0,0-1 0,-2-1 0,-2-1 0,-2 0 0,3 3 0,-9-3 0,0 0 0,0 1 0,0-1 0,0 1 0,2 1 0,1-4 0,6 4 0,1-1 0,2-1 0,3 1-416,2 1 1,2-4 0,6 4 0,4-1 0,0-1 0,4 1 0,1 1-854,2 2 0,6 2 0,2 1 0,4 1 799,1-1 1,-6 6-1,-2 2 1</inkml:trace>
  <inkml:trace contextRef="#ctx0" brushRef="#br0">22115 8889 21857,'1'-9'-5984,"4"0"5864,4-1 1,-2 3 0,2-1 0,0 1 391,-2-1 0,-2 6 73,-10-3 1,-2 4 0,-7 1-1,1 0 1,-2 0-187,-3 0 1,4 4 0,-6 0 0,3 1 0,-3-1 0,0 2 0,-3 0-83,3 0 0,-5 3 0,2-3 0,-2 0 0,-2 1 0,1-1 0,-1 2 62,0-1 0,1-3 0,-1 5 0,0 0 1,1 0-1,-1 0-172,1 1 0,-1-2 0,0 1 0,-1 1 0,-2 2 0,-2 1 168,-2 0 1,4 1-1,-2-1 1,0 0-1,1 1 1,2-1-1,1 0-88,1 1 0,5 4 0,0-1 0,-1 0 1,1-1-1,1 0 58,2 2 1,-3 4-1,4-3 1,2 1-1,1 0 1,2 0-132,-1-1 1,2 0 0,2-3 0,3 2 0,1 0 0,3 0-1,1 1 0,2 2 0,2-4 1,2 4-1,7 0 0,6 0 1,10 1 268,7-1 0,8 2 0,6-5 0,10-2 0,6-1 0,4-1 76,3-1 1,-1-6 0,4-2 0,0-4 0,-2-1 0,1 0-422,-3 0 0,-1-6 0,-1-3 0,1-4 0,-6-3 0,-2-4 1,-5 0-255,-1-4 1,-8-4 0,-2-2 0,-5 2 0,-5-3 0,-5-1-46,-6-6 0,-2-4 1,-7-4-1,-5-2 1,-2-1-1,-7 1 49,-4-1 0,-15 1 1,-11-1-1,-8 6 1,-11 6-1,-7 8 1,-10 5-71,29 14 1,-2 2-1,-34-1 1,30 7-1,1 0 1,-1 1-1,1 2 1,0 1 0,0 2 458,1 2 1,-1 1 0,-2 2 0,0 2-1,-1 2 1,1 0 0</inkml:trace>
  <inkml:trace contextRef="#ctx0" brushRef="#br0">22648 12154 11747,'0'-13'-741,"-2"6"1,-2 2 849,-5 4 0,-3-4-211,-1 1 0,0-7 0,-1 3 1,1-4-1,0 0 0,-1 2 1,-1 1-1,-1 0 0,-2 0 0,1 1 1,-1 3 366,0 2 1,-4 1 0,1 4 0,-1 2 0,-5 5 0,1 4 0,-6 5 0,0 4 0,-5 5-279,-2 4 0,4 3 0,-1 6 0,-1 0 1,0 1-1,0 4 0,3 2 34,2 1 5,6 3 0,9-3 0,8 4 0,6-2 0,9-3 107,11-1 0,18-1 0,21-7 0,-23-19 1,3-2-1,6-1 0,2-1 0,4-1 0,1-1 1,3-2-1,2 0 26,2-1 0,1-2 0,-1-3 0,2-2 0,5 0 1,1-3-1,0-1 0,0-2 0,-2-2 0,0-2 0,1-2 1,0-3-154,1-2 1,-1-1-1,-7 2 1,-2-2 0,3-6-1,-2-1 1,-4 0-1,-2-1 1,-6 2 0,-2-2-1,-3-1 1,-2-1 0,-4 0-1,-3 0-423,23-30 1,-20-7-1,-14-2 1,-13-3-1,-17-2 1,-21 1 169,8 32 0,-5 2 0,-6 3 1,-5 4-1,-6 2 0,-3 3 0,-5 2 1,-3 3-1,-6 3 0,-2 3 1,-5 2-1,-1 4 247,22 4 0,-1 0 0,0 2 0,-3 0 0,0 2 0,0 0 0,0 2 0,-1 1 0</inkml:trace>
  <inkml:trace contextRef="#ctx0" brushRef="#br0">19969 14913 20024,'8'-13'-1180,"1"-1"0,-4 1 1,2 0 882,-1-1 1,-1 6 0,-5-1 0,-2-2 0,-2 1 0,-5 0 0,-3 1 0,-1 0 0,-2 0 0,-2 2 1502,0 1-1040,-7-5 1,2 10-1,-8-4 1,-2 4 0,-2 2-1,-4 5-143,0 8 1,-6 5 0,-1 9 0,1 3 0,1 5 0,1 2-1,4 4-244,-1 2 0,13 2 0,5 4 0,9-4 0,12-1 1,10-4 409,13 2 0,22-6 0,12-7 1,12-7-1,-28-14 0,1-1 1,4-2-1,0-2-25,5-1 0,2-2 0,2 1 0,1-2 1,4-1-1,1-1 0,0-1 0,0-1 0,2-4 1,0-1-1,0-1 0,0-2-119,0-2 1,1 0 0,-1-1-1,-2-1 1,-7 1 0,-2-1-1,-2-1 1,-1-2 0,-3 0-1,-2-2 1,-3 0 0,-2-2-75,-1-1 0,-2-1-200,-5-3 0,-3-2 1,18-26-1,-18-3 1,-8 1-1,-14 5 1,-15 1-109,-18 6 1,-20 6 0,13 23 0,-3 3 0,-6 2 0,-2 3 0,-4 2 0,-2 2 336,-4 2 0,-2 2 0,-2-1 0,0 1 0,3 2 0,1 2 0,-1 2 0,1 1 0</inkml:trace>
  <inkml:trace contextRef="#ctx0" brushRef="#br0">17009 12461 29309,'22'0'-270,"2"1"1,6 4-1,7 4 1,10 3 194,10 1 1,8 0 0,-25-6 0,3 0 0,0-1 0,0 1 0,-1-1 0,0 0 0,0-1 0,0-1 0,0-2 0,-1-1 0,2-3 0,0-1 0,0-2 0,0-2 0,0-2 0,-1-1 0,-2-1 0,0-2 0,-2-1 0,-1-1-140,-1-1 0,-1-1 1,26-18-1,-8-7 1,-10-2-1,-10-4 1,-12-2-235,-10-3 0,-8-4 1,-15-9-1,-16-1 0,8 34 1,-4 1-1,-4 0 0,-3 0 1,-3 1-1,0 2 442,-4-2 0,-2 2 1,-3 2-1,-2 3 0,-1 1 1,0 3-1,-2 1 1,-2 2-1,-2 3 0,-1 1 1,-3 3-1,-1 3 106,-1 0 0,-2 3 0,-3 3 0,0 4 1,5 2-1,2 3 0,-1 1 0,1 3 1,2 1-1,2 2 0,3 1 0,1 2 1,5 2-1,2 1-382,4 1 1,3 2-1,-21 28 1,17 9-1,11 8 282,18-30 0,3-1 0,1 1 0,3-1 0,1 5 0,2-1 0,-1-1 0,0-1 0</inkml:trace>
  <inkml:trace contextRef="#ctx0" brushRef="#br0">24154 5864 8323,'-13'0'0,"7"0"0,7-2 0,11-2 0,8-3 0,6-7 0,1 1 0</inkml:trace>
  <inkml:trace contextRef="#ctx0" brushRef="#br0">24487 5597 8323,'0'-25'525,"0"3"1,-5 3 0,-3 5-1,-1 3 1,2 0 0,-1 4 0,3-1 93,-1 1 1,0-2 0,3-4 0,-3 1 0,-2 3 0,-2 3 0,-2 2 67,-1-1 1,0 1-1,-1 4 1,1 1-1,0 4 1,1 4-1,3 2-562,4 3 1,-1 1 0,2 1 0,1 2-1,3-1 1,4 1 0,5 0 0,3-3-338,2-5 0,5 1 0,2-7 0,-1-1 1,-2-2-1,-3-2 1248,-2-4 1,1 3-405,-1-7 0,-6 7 1,-2 4-1,-4 9 0,-2 12 1,-2 6-1,-2 7-449,2 2 0,0 4 0,0 1 1,-1 1-1,1-1 0,2-1 1,1-4-640,0-2 0,0 1 0,0-6 1,-2-2-1,-1-1 0,-1-2-1302,1-4 0,-3 2 0,0-7 1,-2-2-2544,-2-4 0,4-9 4301,2-10 0,8-25 0,4-16 0</inkml:trace>
  <inkml:trace contextRef="#ctx0" brushRef="#br0">24887 5131 10071,'-17'-24'4616,"-10"-2"-3616,-3 8 0,8 7 0,10 16 1,5 5-1,4 8 0,0 10 1,0 11-692,-1 8 1,-5 6 0,3 4-1,0 0 1,-2 0 0,2-4-1177,1-4 0,0 1 1,5-5-1,2-2 0,4-3 1,5-5-1,9-4-2985,5-3 0,0-8 3852,11-7 0,-1-12 0,5-8 0</inkml:trace>
  <inkml:trace contextRef="#ctx0" brushRef="#br0">25074 5624 8294,'-1'-18'1490,"-4"1"0,-2 0 1,-7 7-1,1 2-111,0 3 1,5 2 0,5 7 0,5 5 0,4 3 0,1 1-1187,4 0 1,0 1 0,4-2-1,0-2 1,0-3 0,-3-1-421,-1-3 0,-3-3 1,-1-4-1,-1-5 1,-3-4-1,-1-4 1,-2-3-843,0-6 1,-2 6-1,-1-8 1,-1 1-1,1 3 1,1 0 316,2 4 0,0-4 0,2 6 0,2 1 0,5-1 1,4 0-1,4 0 197,1-1 1,1 3 0,-3-7-1,2 0 1,-2-2 0,-1-2-1,-2 0 556,1 1 0,-7-1 0,-3 0 0,-1-1 0,0 0 1,2 0 374,-2 3 1,-2 7 0,-1 0 0,0 3 0,-1 4-1,-2 0 1712,-2 2 1,1 8 0,4 1 0,1 7-915,4 5 0,1 12 0,4 5 0,-1 7 0,1 7 1,2 3-695,2 4 1,-5 0-1,-1 1 1,1-5 0,0-3-1,-1-6 1,-1-2-1502,0-1 0,1-6 0,2-1 0,-2-8 0,-3-4-589,-2-2 0,-1-7 1,-2-6 1345,0-7 407,0-5 1,-5-1 0,1-1 0,0 1 945,-2 0 1,4 4-1,-1 3-952,6 5 1,0 3 0,6 12 0,3-1 0,4 0 0,5-1-911,0-3 1,4 2 0,-3-7 0,2-1 0,-1-2 0,0-1 0,-1-1-3034,-1-3 3533,4-4 0,-15-7 0,2-2 0,-5-4 0,-4-1 1,-1 1 365,-2 2 0,-2 1 0,-2 6 0,-5 3 0,-3 5 889,-1 2 1,4 2 0,2 2 0,1 2 0,4 6 0,4 5-311,2 3 0,6 0 1,1-3-1,5-1 1,6 1-1,4-3-640,0 0 0,5-6 1,2-2-1,-1-4 1,3-6-1,-4-7-410,-3-8 0,0-4 0,-12-3 1,-4-2-1,-6-2 0,-6-2 0,-6-3 424,-7-2 0,-2 4 0,-7 1 0,-1 1 0,3 5 0,2 6 0,5 7 573,4 5 0,3 8 0,7 5 1,4 12-2109,4 10 806,2 16 0,9 4 0,0 14 0,3 8 0,-1 2 683,-10-32 0,0 0 0,0 9 0,1 0 0,0-1 0,0-1 0</inkml:trace>
  <inkml:trace contextRef="#ctx0" brushRef="#br0">24061 7130 8066,'1'-18'434,"-5"0"1,-2 5 793,-3 4 0,6 8 0,-1 2 0,2 13 0,2 11 1,0 9-413,0 4 0,-4 7 1,-1-1-1,1-1 0,-1-1 1,0-2-657,-3 0 1,5-2-1,-3-2 1,2-7-1,-1-4 1,2-4-952,2-2 1,1-1-1,1-6 1,4-6 334,4-11 1,3-9 0,1-17 0,2-6 0,1-6 0,2-6 420,-2-3 1,-1 0 0,-3 3 0,-2 6 0,-2 6 0,-3 6 0,-2 4 1880,-1 5 1,2 3 0,1 9-1056,-2 5 1,0 8 0,0 15 0,1 6-1,1 5 1,0 7-686,4 2 0,-1-2 0,-1-2 0,1-3 1,-1-4-1,3-5 0,1-3-940,-2-3 1,1-5 0,-4-4-1,0-2 1,0-7 486,-3-5 1,0-13 0,0-6 0,1-8 0,1-6 0,-1-5 546,0-4 0,2 2 1,-3 0-1,3 2 1,0 7-1,2 5 1,-3 5 1383,1 1 0,0 7 0,-1 2-1302,4 3 0,3 9 1,1 6-1,0 9 0,-1 7 1,-2 7-770,-1 2 0,0 7 0,5 4 0,-1 2 0,0 2 0,0 0-508,1 0 0,-1-1 1,0-4-1,2-4 1,3-4-1,4-5 1,3-5 994,2-7 0,0-4 0,-1-6 0</inkml:trace>
  <inkml:trace contextRef="#ctx0" brushRef="#br0">24834 7170 8049,'-13'-6'4102,"5"5"0,4-1-3312,8 7 1,4-1 0,5-4 0,0 0-746,1 0 0,-1-1 1,-1-4-1,-3-4 1,-5-3-1,-2-1-50,-2 0 0,-2-1 1,-4 1-1,-6 0 0,-5-1 1,-3 3-1,0 0-116,-1 2 0,5 6 0,-2-1 0,3 2 0,3 4 1,3 2-1,5 5 4,2 3 1,2 6-1,0 1 1,0 0-1,3 2 1,5 0-332,5 2 1,9-2-1,1 0 1,2-3-1,4-6 1,4-7 0,5-3-2579,4-2 1,-5-6 3025,3-3 0,0-9 0,-6-2 0</inkml:trace>
  <inkml:trace contextRef="#ctx0" brushRef="#br0">25207 7023 8049,'0'-25'570,"0"7"1,0-7-1,0 5 1,0 3 1705,0 2 1,0 2 0,0 0-1374,0-1 0,0 17 0,2 8 1,1 7-1,1 5 0,-1 4 0,-1 3 1,-1 1-697,4-2 0,-2-1 0,4-2 0,0-4 0,-1-4 0,2-4 0,-1 0-1109,3-1 1,2-6 0,2-2 0,-3-5 0,0-5 0,-2-3 394,1-4 1,0-8 0,-1-2 0,-3-3 0,-1-2 0,-1 2 0,-1 2 1434,-1 0 0,-2 7 1,0-2-1,0 3-283,0 2 0,0 7 1,0 8-1,1 8 1,2 8-1,3 3-383,1 2 1,-2 2-1,4 2 1,0-2-1,-1-3 1,1-4 0,2-3-782,1-2 0,1-1 1,0-3-1,1-6 1,-1-7-1,0-8 138,1-5 1,-7-11-1,-1 0 1,-2-4-1,2-7 1,0-2-1,2-4 813,-1 2 0,-3 0 0,4 2 1,-1 1-1,1 7 0,1 8-111,-2 7 0,5 4 0,-3 2 0,3 3 1,1 4-1,2 5 0,1 5-535,2 4 0,1 10 1,-3 8-1,2 8 1,0 8-1,0 6-1674,-1 3 0,0 7 0,-7 5 0,-3 2 1888,-1 1 0,-3-29 0,-1 0 0,-2 30 0</inkml:trace>
  <inkml:trace contextRef="#ctx0" brushRef="#br0">25101 7783 8061,'-6'-35'0,"-3"2"983,-3 5 1,0 4-1,3 9 1,5-1 837,2-2 0,2 0 1,2 5-1069,2 0 0,2 8 0,3 10 0,-3 11 0,-2 9-339,1 6 0,1 6 0,-3 11 0,3 5 0,0 3 0,1 4 0,0-1-674,4-3 0,5 5 1,3-11-1,2 1 1,1 0-1,1-2-1295,-1-4 0,-2 2 0,6-11 1,-1-4 1554,3-2 0,2-4 0,-4 1 0</inkml:trace>
  <inkml:trace contextRef="#ctx0" brushRef="#br0">25261 8369 8061,'-31'-4'688,"-1"0"0,3-1 1,7 5 249,4 0 0,7 2 0,6 2 0,3 6 1,8 5-1,4 3 0,5-2-888,3-1 1,3 1 0,8-1 0,4-4 0,5-4 0,1-4-2232,-1-2 1,7-1 2180,-10 0 0,7 6 0,-8 2 0</inkml:trace>
  <inkml:trace contextRef="#ctx0" brushRef="#br0">25141 9182 7104,'0'-19'6178,"-6"4"-5549,4 2 1,2 13 0,9 10 0,2 5 0,-1 4 132,-1 2 0,-2 3 0,4 5 0,-4 3 0,0-3 0,-1-2 1,2-3-654,-1-2 1,-4-6 0,3 2 0,-2-3-592,1-2 1,-1-7 0,-4-8 0,0-9-1,0-12 1,-1-6 0,-2-7 419,-2-2 0,1-11 0,4 0 0,0 3 0,0 3 0,0 5 0,1 2 997,4 5 0,-4 3 1,5 3-1,-1 2 1,1 7-1,0 4-829,0 3 0,4 6 0,-1-1 0,3 3 1,1 2-1,2 3-1061,3 5 1,2 8 0,7 2-1,0 2 1,2 2 0,4 1 954,2-2 0,7 3 0,-8-4 0</inkml:trace>
  <inkml:trace contextRef="#ctx0" brushRef="#br0">25701 9022 8075,'-24'-8'2175,"-3"-1"-537,3 0 0,13 4 1,11 1-1,7 0 0,5-1 1,3 1-1290,2 1 1,-2-5-1,3 1 1,-5-2 0,-4 0-1,-4-1-369,-4-2 1,-4-1 0,-4 1 0,-8 3 0,-4 4 0,-3 4 155,1 1 0,-3 6 0,6 3 1,2 3-1,3 1 0,2 0 1,4 2 86,1 3 1,2-2-1,5 5 1,4-2-1,5-1 1,5 0-1401,2-1 0,7-3 1,0-7-1,5-1 1,7-3-1,3-2 1177,1-1 0,0-11 0,-1-4 0</inkml:trace>
  <inkml:trace contextRef="#ctx0" brushRef="#br0">26114 8823 9500,'-8'6'0,"5"2"1342,6 4 1,3 3-1,5 3 1,-4 6-256,-1 5 0,4 7 0,-2 7 0,-1 3 0,-1 1 0,-1 0 0,-1-1 0,-1-4-1450,-2-4 1,-1 1 0,0-11 0,0-5-1,-1-2-54,-4-5 0,-2-7 0,-6-4 0,1-5 0,2-6 0,1-9 0,0-10 88,1-9 1,2-2 0,8-2 0,2-5 0,7-2 0,7 0 0,7 2-1111,4 1 0,14 2 1439,2 0 0,11-6 0,-26 23 0,1-1 0</inkml:trace>
  <inkml:trace contextRef="#ctx0" brushRef="#br0">17596 8303 17964,'-33'-18'-341,"7"8"1,-3-13-1,6 7 1,1 4-1,-2 3 429,-3 5 0,2 3 0,-11 1 1,-1 0-1,-3 0 0,-4 0 1,-5 0-1,-4 0 0,-5 1 0,-4 2 1,-5 3-1,-2 1 0,-3 2 143,3-1 0,-2 8 0,1-3 0,2 2 0,-2 1 1,4 1-1,-1 3-17,0 5 1,4-4-1,27-7 1,-1 2 0,2-1-1,-1 1 1,0 0 0,1 1-233,0 1 0,0 1 1,0 0-1,-1 0 1,1 1-1,1 0 1,0 0-1,1 0 1,-1 0-1,1 1 1,2 1-1,0 1-27,0 1 0,1 1 0,-26 22 0,6 3 0,2 4 0,2 4 0,4 2 0,21-28 0,0 0 31,1 0 0,0 1 0,2 1 1,2 0-1,1 1 0,0 0 1,3 1-1,1 0 0,1 1 1,2 0-1,0 2 0,1-1 1,1 2-1,0-1-57,1 0 1,1 2 0,1 4 0,0 0-1,3 2 1,0-1 0,1 2 0,-2-1 0,1 1-1,-1 0 1,0 1 0,-1 0-65,0 2 0,0 0 35,-1 5 1,1-1 0,0 0 0,0 0 0,-1 2 0,0 0 0,0 0 0,0 0 0,-1-1 0,0 1 0,1 0 0,0 1 86,1 1 1,-1 1 0,-2-1 0,1 0-1,1 4 1,1 0 0,0-1 0,0 0 0,-1-2-1,0-1 1,-1 1 0,-1 0 0,0-1-1,0 2 13,0 3 0,1 0 1,-2 4-1,0 1 1,1 0-1,1-1 0,-2 1 1,0 0-1,0 3 1,0 0-1,1 0 0,0 1-47,0 2 0,1-1 0,2-2 0,1-1 0,-2-3 1,0 0-1,1-3 0,0 0 0,-1 0 0,1 0 0,1-1 1,-1 0-1,1 0 0,1 1 65,0-3 1,0 0-1,0-1 1,0-1 0,0-2-1,0 0 1,0-2-1,0 1 1,0-2 0,1 1-1,1-1 1,1-1-1,1 0 1,1-1 59,0-1 0,1-1 0,1 0 0,0-1 0,-1 3 0,1-1 0,0 0 0,-1 0 0,1 1 0,0-1 0,-1-1 0,1 0-50,0-1 1,-1 1-66,-2 1 0,0 0 1,2-1-1,0 0 0,-2 2 1,1 0-1,0 1 0,1-1 1,1-1-1,0 0 0,0 1 1,1 0-1,-1 0 0,0-1-39,0 0 1,0 0 0,3 1 0,0-1 0,-3-3 0,0-2 0,0-2 0,1-1 0,-1-1 0,0 0 0,0-3 0,0 0 105,-1-1 1,1-1-1,6 33 1,-1-7-1,-1-3 1,-3-2-1,1-4 679,-1-5-674,4 2 0,-6-9 0,4 4 1,-1-1-1,1-5 0,4-1-68,3 0 0,-2-8 1,4 3-1,-1-5 1,1-5-1,2-1 1,1-4-43,-1 0 1,9-4 0,-4-6-1,4-1 1,3 0 0,2 0-1,4 0 210,1 1 0,1-2 1,2 0-1,3 3 1,0 1-1,1 1 1,2 0-555,6 1 0,-6-3 1,3 0-1,-3-2 1,-4 0-1,3-2 1,-2-3-226,0-2 0,-2-2 0,-5 0 1,-4-2-1,-4-1 644,-3-1 0,-1 0 0,0 4 0</inkml:trace>
  <inkml:trace contextRef="#ctx0" brushRef="#br0">19129 5957 30729,'0'-20'-9831,"6"2"9676,3 9 1,-3 4 0,-2 10-1,-3 4 1,-1 3 0,0 2-1,0 4 1,-1 6 0,-3 4 0,-5 6-1,-3 3 1,-2 5 384,1-1 1,-5 6-1,-1 1 1,-2 1 0,-1-2-1,1-1 1,4-3-663,2-2 0,1-2 0,3-1 0,2-1 1,4 0-1,4-4-1878,1-3 1,6-8-1,6-1 2654,8-2 1,3-7-1,9-6 1</inkml:trace>
  <inkml:trace contextRef="#ctx0" brushRef="#br0">19609 6424 30579,'-14'-15'-664,"1"-3"1,0 3 0,-1 14 0,0 7 1071,-4 7 1,-2 8 0,-3-2 0,2 0 0,0 1 0,2-4 0,0-1-1,4-2-639,5 0 0,-1 5 1,7 0-1,1 0 1,3-1-1,4 1 202,5-2 1,7-1 0,4-1 0,-1-3 0,2 0 0,-2-4 0,0-1-125,-2-3 1,-7-3 0,-3-4-1,-1-5 1,-3-3 0,-3-3-1,-4-3 51,-5-4 0,-4 1 1,-4 1-1,-2 0 1,0 4-1,-1 3-106,4 4 0,1-1 1,6 5-208,9 2 1,11 3 0,20 5 0,6 2 689,6 0 1,4-1-1,7-6 1</inkml:trace>
  <inkml:trace contextRef="#ctx0" brushRef="#br0">20049 6464 29658,'-14'-21'-969,"1"3"1,1 11 0,2 7 0,1 7 1014,-2 5 1,-5-3 0,-2 0 0,2 0-1,1 0 1,2-2 0,0 0 0,-1 1 569,1 2 1,4-2-1,2 0 1,1 3-656,3 1 1,9 1 0,7-1 0,6-3-1,3-5 1,1-2-46,0-2 1,-3 0-1,-3 0 1,-2-2-1,-1-2 1,-3-5-596,-2-3 1,-3-1 0,-6-1 1206,0 1 1,-1 6 0,-2 4-766,-2 6 0,7 0 1,8 4-1,6-1 1,11-3-1,9-2-775,8-1 1,14 0 0,-3 0 0,2-1 1183,3-4 1,9-14 0,-1-9 0</inkml:trace>
  <inkml:trace contextRef="#ctx0" brushRef="#br0">20888 6024 31512,'-7'-19'-1823,"3"-4"0,2 7 0,2 21 1609,0 11 1,-1 9 0,-4 5-1,-2 2 1,-1 2 0,4 3-1,1 3 1,0 3 371,-2 2 0,1 5 1,4-1-1,0 1 1,0 1-1,0-6-1314,0-3 1,0 1 0,0-11 0,0-2-1,-1-8 1,-4-7 1062,-4-6 0,-9-3 1,-4-9-1,-4-4 0,-4-10 1,-3-5 1026,-1-6 0,5-2 0,-1 4 0,5-1 0,4 2 1,3 3-1,5 5 0,4 5 621,3 4 1,2 6-1,4 4 1,0 8-2961,0 6 1,1 14 0,5 1-1,8 6 1,8 3 0,7 0-1,7 0 1522,2 0 1,14-6 0,3-1 0</inkml:trace>
  <inkml:trace contextRef="#ctx0" brushRef="#br0">21701 5824 29715,'0'-18'-4916,"0"0"1,0 2 594,0 1 4790,0 2 1,0 7 0,0 8-1,-1 9 1,-3 12 0,-7 8-1,-5 9 1,-6 9 0,-3 5-1,-4 7-295,-2 4 0,2 0 1,12-28-1,0 0 1,-1 1-1,2-2 1,-1 0-1,1 0 1,-1-1-1,1 1 1,-12 30-299,5-1 1,3-2 0,8-10-1,4-3 1,5-4 0,6-6-918,5-1 0,10-8 1,7-3-1,6-7 0,8-5 1,1-6-1,4-2 1491,2-5 1,3-14 0,5-4 0</inkml:trace>
  <inkml:trace contextRef="#ctx0" brushRef="#br0">21901 6557 31810,'-5'-25'-3930,"-4"3"1,3 10 3300,1 12 1,4 6 0,1 8 0,0 3 0,0 2 0,0 2 762,0 2 0,0 3 0,0 0 0,0 1 0,0 1 0,0 2-140,0 1 0,0-2 1,0-5-1,0-2 1,0 0-1,0 1-235,0-1 0,-2-6 0,-4 0 0,-5-5 1,-6-7-1,-1-2-44,-1-2 1,3-6-1,-5-3 1,3-3-1,5-3 1,4-1-1,3-3 69,3-2 0,14-13 1,3-7-1</inkml:trace>
  <inkml:trace contextRef="#ctx0" brushRef="#br0">22288 6117 28738,'7'-47'-4209,"5"8"0,-3 14 5096,3 10 0,-5 9 0,-1 11 1,-1 4-1,-1 4 0,-1 5 0,-1 4-1009,-2 3 0,-6 12 0,-3 5 0,-3 2 1,-1 3-1,-2 1-284,-3 2 0,3-2 0,-1-1 0,6-1 0,5-2 0,4 1 1,1-1-611,0-1 0,12-6 0,5-4 0,7-4 0,4-5 1,2-5 1424,1-7 0,6-4 0,-3-8 0</inkml:trace>
  <inkml:trace contextRef="#ctx0" brushRef="#br0">22528 6637 28738,'-15'-13'-24,"-3"-1"0,5 1 0,-2 1 0,5 3 0,-1 3 1061,0 0 0,-3 5 0,1-2 1,1 6-1413,3 6 0,5 3 0,8 1 0,7 0 0,3-1-212,4-3 1,0 1-1,-5-5 1,1-2-1,-1-2 1,0-1 0,-1-1-362,-3-4 0,-3-7 0,-6-5 0,0-1 0,0-1 0,0-2 0,0-1 659,0 0 1,6-1 0,3-2 0,3 1 0,2 2 0,6-1-617,6-3-183,1 0 0,12-1 1031,-4 0 0,4-5 0,1-2 0</inkml:trace>
  <inkml:trace contextRef="#ctx0" brushRef="#br0">22995 6064 7458,'0'13'0,"-2"2"745,-2 3 1,1 4 0,-6 8 0,0 1-1,0 0 1,2 0 0,1 0 0,3-1-1,0-2-757,-2-2 0,4 1 0,-4 0 1,4-2-1,-1-3 0,-1-4 0,-1-3 1,1-2-1207,2 0 0,1-4 0,1-1 0,2-4 1156,1-5 0,1-5 0,-5-8 0,0 0 1,0-3-1,0-1 0,0 1 317,0-3 0,0 6 1,0-4-1,1 3 0,5 2 1,6-1-632,4 1 0,4 1 0,-3 2 1,6 1-1,3-3 738,5-4 1,-2-5-1,3-6 1</inkml:trace>
  <inkml:trace contextRef="#ctx0" brushRef="#br0">23314 6077 19681,'17'-13'0,"-4"1"0,-3 2 0,-1 2 0,-1 4 0,-2 5-237,-3 7 1,0 9 0,0 7 0,1 6-1,-3 7 1,-4 6 0,-7 7 0,-5 6-1865,-2 7 1,-12 3 2086,16-30 1,0-1 0,-5-1 0,0 0 0,1 3-1,0-1 1</inkml:trace>
  <inkml:trace contextRef="#ctx0" brushRef="#br0">18609 6557 28754,'-6'-13'-688,"-3"-1"1,-7 1 0,-3-2 0,-2-1 1209,-3-2 1,-1-4 0,-3 3 0,-2-1 0,-2 0 0,-2-1-1,-2-1-79,2 1 0,-5 2 0,5 7 1,-1 2-1,-1 2 0,-1 1 1,0 1-562,2 0 1,-4 1 0,4 5 0,-4 0 0,-2 2-1,-2 2 1,-2 5-1168,2 3 1,6 1 0,3 1 0,3 1 0,6 1 0,6 2 274,4-2 721,1-1 0,7-2 1,1 0-1</inkml:trace>
  <inkml:trace contextRef="#ctx0" brushRef="#br0">17756 6170 29401,'0'-17'-2624,"0"-1"1,-2 2-1,-2 7 3155,-5 4 1,-7 4-1,-5 2 1,-3 4-1,-4 2 1,-2 2-1,-1 0 1,0 1-574,2 2 0,5 1 0,3 1 0,0-1 0,2 0 0,0 2-428,3 3 1,2-2-1,5 5 1,5 0 0,3-2-1,1 2 1,2-2 0,6 0 271,5-2 1,5 2 0,0-1 0,4-2 0,3-1 0,0-2 36,-2 0 1,5 1-1,-5-1 1,0 0-1,-1 1 1,-3-3 252,0-2 0,-1 3 0,-5-4 1</inkml:trace>
  <inkml:trace contextRef="#ctx0" brushRef="#br0">16529 6304 24074,'-25'-12'0,"2"3"0,2 5 393,2 2 1,1 8 0,6 3 0,2 3-675,1 1 0,6 6 1,-2 4-1,4 3 1,1 4-1,0 1 0,3 0 1,4 2 425,6 2 0,2-2 1,-4-1-1,-2-2 1,-1-2-1,1-4 0,-1-4-289,-2-3 1,-2-7 0,-4-4 0,0-6 0,0-9-5,0-6 0,0-13 0,-1 0 0,-2-5 0,-2-4 1,2-1 51,2-2 0,1-3 1,-2 2-1,-1 4 1,-1 2-1,1 6 1,1 1-146,2 1 1,0 11-1,0 2 1,2 4-405,2 3 1,4 7 0,5 9-1,2 2 1,3 4 0,5 2-1,7 2-3300,6 2 4341,2-5 0,8 9 0,1-4 1</inkml:trace>
  <inkml:trace contextRef="#ctx0" brushRef="#br0">17009 6384 15823,'-9'-18'0,"2"0"0,0 2 0,-1 3 0,-2 2 1076,-2 2 0,-1 6 0,-1-1 0,1 2 0,0 2 0,-1 0 0,1 0 0,1 2-1694,3 2 0,3-1 1,6 6-1,0 2 0,3 0 1,6 3-1,9 1 1,7 1 610,6 2 1,2 4 0,4-3 0,-3 2 0,-2 2-1,-2 4-30,-2 4 0,-7 3 0,-5 6 0,-4 2 1,-4 1-1,-4 3 0,-7-1 9,-9 1 0,-4-1 0,-9-7 0,-3-2 0,-1-7 0,3-5 1,4-8 659,4-5 1,3-5 0,3-9 0,3-5 0,6-8 0,6-8-404,6-8 1,13-11-1,8-6 1,5-3 0,8-1-1,0 1 1,3 2-283,2 1 0,-11 10 1,9 1-123,-6 4 0,1 3 0,-7 4 0</inkml:trace>
  <inkml:trace contextRef="#ctx0" brushRef="#br0">13570 12914 8445,'0'-27'0,"0"2"-370,0 3 0,0 10 1104,0 12 0,0 3 0,0 9 0,-1 4 0,-2 2 1,-2 4-1,1 2 0,-1 6 127,1 2 0,-1 1 0,5 5 0,0 4 0,2-1 0,2 2 1,7-1-557,5-3 0,0 4 1,7-9-1,-1-1 1,0-5-315,0-4 0,-1-9 1,3-2-1,-4-7 0,0-5 1,-4-1-1,-3-1-122,-4-3 1,3-10 0,-5-10-1,1-5 1,-2-7 0,-2-4-210,1-4 0,-1-2 0,-4-4 0,0 2 0,0 4 1,0 5-195,0 7 1,0 5-1,2 5 1,0 4-1,4 5-366,2 4 0,1 3 1,6 8-1,2 2 0,5 6 1,5 5-2427,4 3 3326,3-6 0,0 0 0,-1-5 0</inkml:trace>
  <inkml:trace contextRef="#ctx0" brushRef="#br0">14330 13087 10536,'-18'-9'1908,"0"1"0,7 0 0,6 14-1596,4 7 1,1 2 0,0 7-1,0 1 1,0-1 0,0 0-1,0 2 1,0 1 112,0 2 1,0-1 0,0 1 0,0-1 0,-2 1 0,-2 0-598,-5-1 0,-3-5 0,-3-2 1,-1-2-1,-3-2 0,-1-5 1,1-3-595,3-4 1,-3-1-1,1-4 1,3-2-1,5-7 742,5-5 0,15-5 0,5-5 1</inkml:trace>
  <inkml:trace contextRef="#ctx0" brushRef="#br0">14570 13340 13187,'0'-20'3414,"1"6"0,4 10-2476,4 3 0,3 1 0,1-2 0,2-1 0,1-1 1,3-1-1,0-1-608,1-3 1,-3 2-1,-3-2 1,-1 0 0,-1 0-1,-2 0-1327,-1-1 1,-6 3 0,0-1 0,-6 1-1,-7 1 1,-6 0 0,-7 3 924,-2 2 1,-2 6 0,-1 4 0,-1 5-1,-1 3 1,3 7 117,4 6 0,8-1 0,2 7 0,7 1 0,6 1 0,4 4-1698,5 2 0,10 4 0,6 5 1547,5 0 0,7-5 1,-3-2-1</inkml:trace>
  <inkml:trace contextRef="#ctx0" brushRef="#br0">13943 14313 8352,'0'-17'1130,"0"-1"98,0 6 1,5 16 0,1 10 0,0 2-1,0 3 1,-2 4 0,0 2 0,1 1-182,-2 1 1,0 0 0,0-1-1,1-1 1,-1-1-1508,-1-2 1,-2-5 0,-2-3 0,-2-9-816,-5-14 0,0-4 0,-3-11 1,-3-4-1,0-5 0,1-2 1127,0-1 1,5 5-1,1-3 1,-1 1 0,1 4-1,2 2 1,2 5 827,-1 4 0,1 8 0,6 2 1,2 3-1,5 3-173,3 5 0,3 4 0,2 7 0,5 1 1,4 2-1,2 6 0,3 2-1752,4 1 0,4 0 0,2-3 0,2-2 1245,2-2 0,5-1 0,-2-5 0</inkml:trace>
  <inkml:trace contextRef="#ctx0" brushRef="#br0">14490 14313 9367,'-25'-41'5817,"2"5"-4816,10 7 1,7 20 0,6 0 0,3 0-1165,6 2 1,1 1 0,13 7 0,-1 4-1,2 4 1,-1 2 0,2 3-429,-1-1 1,0 6 0,1 2 0,-1 3 0,-4 2 0,0 7 792,-4 4 0,-1 4 1,-2 2-1,0 3 0,1 3 1,-2 3-1,-3 1-155,-5-1 0,-3-4 0,-2-3 1,-3-5-1,-7-3 0,-5-4 1,-5-6-1,0-8-572,4-4 1,-3-8 0,3-4 0,2-6 0,3-7 0,5-7 916,1-5 1,3-7 0,7-4 0,5 0 0,3-1 0,1 3 680,0 3 0,5 0 0,2 10 0,0 3 0,4 5-1073,1 6 0,8 2 0,1 2 0</inkml:trace>
  <inkml:trace contextRef="#ctx0" brushRef="#br0">19835 18352 15899,'2'-24'-714,"2"-3"0,2-1 0,6 4 0,0 4 1468,3 0 0,-1 3 0,-3 5 1,-4 1-1,1 2 0,-2-1 0,1 0 1,-3 1-1,-2 4-252,-8 4 0,-6 2 0,-6 4 0,-4 4 0,-3 3 1,-2 1-1,1 0 0,0 1-721,4-1 0,3 0 1,6 1-1,1-1 1,1-1-1,4-2 275,1-1 1,2-5 0,5 4 0,4-1-1,5 1 1,6 2 241,6 2 1,-1 1-1,1 2 1,2 1-1,0 4 1,-1 0-1,-2 2-306,-2-1 0,-5 4 0,-7-2 0,-1 2 1,-4 3-1,-7 2-427,-8 1 0,-11 4 0,-8-4 0,-3-1 0,-2-2 0,0-3 0,0-3 240,2-4 1,5-3-1,1-3 1,5-2-1,6-2 1,3-3-332,2-2 0,7-3 0,9-4 0,12-5 502,10-3 1,22-13-1,2-3 1</inkml:trace>
  <inkml:trace contextRef="#ctx0" brushRef="#br0">20422 18085 14438,'-12'-27'1388,"3"1"1,3 2 0,6 21 0,0 12-1452,0 10 1,0 6 0,0 2 0,-1 1 0,-2 2 0,-2 4 0,2 3 150,2 4 0,1 13 0,0 2 0,-2 8 0,-1 7 0,-1 1-2085,1-1 1,1-10 0,4-6 0,1-8 1945,1-5 0,7-5 1,-4-11-1</inkml:trace>
  <inkml:trace contextRef="#ctx0" brushRef="#br0">20315 18791 12112,'-12'-28'0,"2"-1"0,3-1 0,1 3 0,3 5 0,1 3 0,2 3 0,2 2 1135,2 5 1,3 3 0,7 6 0,1 0 0,2 2 0,7 1 0,4 3 0,5 1-1383,1 4 1,0-1 0,3 0-1,-3-2 1,0-2 0,-3-2 0,-1 0-1,-6 1-1867,-4-2 1,-2-2 0,-6-2 2678,-3-4 0,-5 4 0,-8-3 0,-5 1 1,-3 0-1,-1-2 1372,-1 2 0,3 3 0,2 5-1559,4 4 0,11 2 0,7 3 1,8-1-1,4 0 0,5 1 1,3-2-609,2-4 1,7-2-1,-8-6 1,0 0-1,-3 0 1,-3 0-493,-1 0 1,-7-6-1,-3-2 1,-5-4-1,-5-2 1,-1 0-1257,-3-4 2483,-2 3 0,-1-4 0,0 5 0,0 1 0,0 0 2098,0-1 0,2 3-2254,2 2 0,4 9 0,5 10 0,0 5 1,1 3-1,0-1-457,4 3 0,0-4 0,7 5 0,5-1 0,2 0 0,7-3 0,4-3-468,6-4 0,-2-7 1,0 1-1,-1-2 0,-4-4 1,-5-2 116,-6-5 0,-9-3 0,-5-2 0,-7-3 0,-6-2 0,-2 0 0,-4-1 513,-2 4 1,-8 1 0,-7 4 0,-2 0 0,-3 4 0,-1 1 2590,-1 3-2511,-1 7 0,5 10 1,1 8-1,2 5 1,2 2-1,4 4-1063,4 1 1,5 3-1,10 6 1,8 1 0,13-1 897,12-1 1,18-8 0,12-2 0</inkml:trace>
  <inkml:trace contextRef="#ctx0" brushRef="#br0">22795 18711 9796,'-14'-13'0,"1"1"880,0 3 0,4-1 0,1 4 1,1 0-506,-1 0 0,1-4 0,-3 2 0,1-1 0,-2 1 1,0-3-359,-3-1 0,1 5 1,0 3-1,-1 2 1,1 2-1,1 2-71,3 2 1,-1-1 0,5 6 0,2 1 0,2 2 0,2 1 0,4 1 274,4-1 1,4 2 0,5 1 0,3 2 0,1 0 0,-1 1 353,-2 3 0,-1-1 1,-5 1-1,-1 2 1,-3 1-1,-5 3-513,-2 3 0,-5-3 1,-5 3-1,-7-2 1,-4-3-1,-5-1-597,-1-2 0,-6 0 0,0-5 0,1-3 0,2-3 0,3-5 0,1-1-203,2-3 0,6-3 1,0-4-1,5-7 1,8-5-1,8-6 738,8-4 0,12-12 0,9-3 0</inkml:trace>
  <inkml:trace contextRef="#ctx0" brushRef="#br0">23274 18192 14881,'0'-42'0,"-1"8"1315,-3 13 1,2 17 0,-4 14-1,2 5-1007,-1 3 1,-5 6-1,2-2 1,0 3-1,-1 2 1,-2-1-1,-1 2-222,-1 3 0,0 4 1,1 3-1,3 1 1,5-2-1,2 3 0,4-1-1725,2 4 1,5 0-1,9-3 1,5-1 0,7-4-1,6-6 1594,2-10 0,2-1 0,0-11 0</inkml:trace>
  <inkml:trace contextRef="#ctx0" brushRef="#br0">23474 18778 8426,'-3'-18'586,"-5"0"0,-1-4 0,-11 6 1,3 3-1,-3 4 0,1 1 842,0 1 0,6 4 1,4-1-1,0 4 1,1 4-1,5 3-980,6 1 1,5 4 0,7-4-1,4 4 1,6 0 0,6-1-813,3-3 0,0-5 1,2 2-1,-5-4 0,-4-1 1,-5-1-1,-4-4-638,-4-3 0,-6-9 0,-4-2 0,-2-2 1,-4-2-1,-2-1 0,-5 0 710,-3 2 0,-1 0 0,-1-3 0,1 2 0,1 6 1,3 2-92,5 1 0,4 1 0,6 1 0,9 2 0,11 1 383,13-1 0,7-8 0,7-3 0</inkml:trace>
  <inkml:trace contextRef="#ctx0" brushRef="#br0">24168 18085 8408,'-23'-10'0,"3"-2"1441,0 1 0,3 5 0,3 14 1,1 10-846,0 11 1,-5 8-1,0 3 1,3 0 0,3 0-1,4 0 1,-1 0 0,0-1-379,0-4 0,6 7 0,-2-4 0,4 2 0,1 2 1,1-4-895,4-1 1,-2-7-1,6-1 1,1-5 0,2-6-1,1-5 1,1-4-200,-1-5 0,0-2 0,1-4 1,-3-2-1,0-5 1038,-2-3 0,-6-1 0,1 0 0,-2-1 0,-2 1 0,0 0 944,0-1 1,0 5 0,0 1 0,-2-1 1270,-2 1 1,4 2-2695,0 6 0,7 0 0,9 0 1,2 0-1,-2 0-370,-1 0 0,3-1 0,0-2 0,-3-3 0,-4 0 505,-2 0 0,-6 0 0,0 3 0,-6-1 776,-6 1 0,-2 1 0,-1 4 0,1 1 0,4 4 0,0 2-164,-1 1 1,5 10-1,-1-5 1,4 2 0,4 4-1,7-2-399,5 1 0,5-3 0,7-5 0,3-1 0,6-4 0,6-1 0,6-5-630,3-4 0,-1-6 0,0-8 0,-4-7 0,-1-6 0,-5-4 98,-3 0 1,-6-9-1,-7 3 1,-3-3-1,-5-2 1,-5-4-1,-5-3 319,-1-1 0,-8-4 0,-8 2 1,-5 5-1,-5 4 0,-4 8 1,-4 7 1026,0 7 0,-6 11 1,-1 8-1,0 7 1,1 7-1,0 8-665,0 7 1,4 9 0,0 4 0,8 6 0,9 5 0,7 4-1,6 2-859,4-1 1,17 5 0,15-1 0,13 0 0,-20-30 0,2 0 677,4 1 0,1-2 0,5-2 0,1-1 0,2 0 0,0 0 0</inkml:trace>
  <inkml:trace contextRef="#ctx0" brushRef="#br0">25461 18391 8238,'0'9'0,"1"0"492,4 2 1,-3 0 0,6 3 0,-1-1 0,1 0 0,1 2 0,-2 2 0,-1 0 0,-2 0 0,2-1 0,0 0 0,0 2 644,-3-2 1,-1-1 0,-2-2 0,0 1-1750,0-1 0,-6-7 0,-3-6 0,-3-9 1,-1-7-1,1-6 0,1-5 584,2-4 1,2 1 0,-2-4 0,3 2 0,2 3 0,-1 6 471,2 5 1,2 3 0,1 2 0,1 1-613,4 3 1,2 5 0,7 8-1,0 6 1,4 7 0,4 5-1,5 5 168,4 4 0,3-3 0,6 4 0</inkml:trace>
  <inkml:trace contextRef="#ctx0" brushRef="#br0">26034 18591 8208,'-11'-40'0,"1"2"5007,0 2-4568,-5 10 1,15 12 0,0 10 0,7 2 0,5 4-555,1 2 1,5 4 0,1 5-1,2 0 1,1 2 0,-1 2 24,-3 0 0,-3 7 0,-2-2 0,0 3 0,1 2 0,-2 1 312,-4 3 1,3 2 0,-7 5 0,-1 1 0,-1 4 0,-4 1-1,-4 4 1,-7-2-575,-8-1 1,-10 0-1,-4-5 1,-5-3-1,-3-5 1,0-8-38,4-8 1,1-1 0,8-10 0,3-2 0,7-5 0,5-5 480,7-7 0,7-12 0,7-2 0,9-6 0,11-6 0,13-3 0,10-2 170,7-1 0,5 11 0,-28 17 1,2 0-263,0 3 0,1 1 0,1 0 0,0 1 0,3 0 0,0-1 0</inkml:trace>
  <inkml:trace contextRef="#ctx0" brushRef="#br0">18902 7370 29807,'6'-49'-2458,"1"5"0,5 18 1,-1 4-1,-4 4 2288,-1 4 0,-2 5 1,-4 0-1,-2 0 1,-6 0-1,-7 2 0,-4-1 1,-6 2-1,-5-1 1,-5 0-1,-4-4 409,-1-1 1,-4-1-1,-4 0 1,-3 1-1,-9 3 1,-5 5 0,-7 2-1,33 2 1,-1 2-1,-3 0 1,-1 1-295,-4 3 1,-1 2 0,0 1-1,-1 1 1,-6 4 0,-2 0-1,0 1 1,-1 0 0,-1 1-1,0 0 1,-4 1 0,-1-1-1,0 1 1,-2 0 67,0 0 0,-2 0 0,-2 1 0,-1 0 0,-1 1 0,0 2 0,24-8 0,-1 0 0,0 1 0,-1-1 0,0 1 0,0 0 0,0 0 0,0 1 1,-1 0 51,0 1 0,0 1 1,1-1-1,-1 2 0,-1-1 1,2 2-1,2-1 1,1 2-1,0-1 0,1 2 1,1-1-1,0 2 0,-21 10 1,2 2-1,3 1 1,2 1-1,1 3 0,1 1-116,1 2 0,2 3 0,2 1 0,1 3 1,-2 4-1,3 2 0,2 0 0,3 3 1,3 0-1,3 2 0,2 2 0,3 2 1,4 0-1,2 2-122,1 1 0,4 1 0,3 4 1,3 1-1,4-1 0,2 1 0,2 1 1,2 0-1,4-22 0,1 0 0,1 1 1,1 1-1,1 0 0,1 1 1,1 2-1,2 0 0,0 1 173,2 0 0,1 0 0,1 1 0,1 0 0,1 0 0,1 0 0,2 4 0,2-1 1,0 1-1,-1 2 0,1 0 0,0 1 0,0-1 0,-1 1 0,0 0 0,0 3 1,0 1-1,-1 0 0,1 0 0,-2 1 0,1 1-61,-1 0 1,0 1-1,-1 1 1,-2-16 0,-1 0-1,1 0 1,-2 0 0,0 0-1,-1-1 1,0 0 0,0-1-1,2 19 1,0-1 0,-2 1-1,-1-18 1,-1 0-1,0 0 1,0 0 0,0 18-1,0 0 1,0 0-56,-1 0 0,0-1 1,-1 1-1,-1-17 1,0 2-1,-1-1 0,0-1 1,0 17-1,1-1 1,-2-1-1,-1 0 1,-1 0-1,-1 1 0,-1 0 1,0 1-1,-1-1 1,-1-1-1,-1-1 1,1 1-1,-2 1 0,1 0 1,-1 0 115,3-17 1,-1 0 0,0 0 0,1-1 0,-2 13 0,1-1 0,0 0 0,0 4 0,0 0 0,1 1 0,1-3 0,0 0 0,0 0 0,3-3 0,0 0-1,1 0 1,0-1 0,2-1 0,1 0 0,2-3 0,1-1 0,1-1-339,1-1 1,1-1 0,2 0 0,3 1 0,3 1 0,1-3 0,3-3 0,1-2 0,2-1 0,1 1 0,2-1 0,1-1 337,1-1 0,2-1 0,-1 0 0,2 0 0,0-1 0,1 0 0,0-3 0,1-2 0</inkml:trace>
  <inkml:trace contextRef="#ctx0" brushRef="#br0">6119 10235 29051,'-33'-6'-586,"0"-1"1,-4-8 0,0-1 0,-1 0 0,-4 2 486,-1 4 1,0 2 0,-7 0 0,1 3 0,0 5-1,-1 5 1,0 3 0,-2 4 0,1 2 0,1-1-1,1 2 1,2 1 0,2 2-32,7-2 1,-2 5 0,6 0-1,1 1 1,5 0 0,6 2 0,3 1-1,4 2-336,4-1 1,5 1-1,8-1 1,4 1 0,7 0-1,9-1 1,8 1 0,7-2 488,6-3 0,13 7 0,9-6 0,4 1 0,-32-12 0,1 0 0,2-1 0,2 0 1,3 0-1,1-1 0,2 0 0,1-1 56,-1-1 1,1 0 0,7 2-1,1-1 1,-4 0 0,1 0 0,2-1-1,2 0 1,2 1 0,0-1 0,0 0-1,0 0-28,0 1 1,1 0-1,6 1 1,1-1-1,-4-1 1,-1 0-1,2 1 1,1 0-1,2-1 1,1 0-1,0 0 1,-1-1-70,-1 0 1,2 0 0,-19-3 0,2 1 0,-2-1 0,20 2-1,-2 0 1,4-1 0,0 0 0,2-1 0,0 0 0,-1-1-1,-1-1 46,0 0 1,0-1-1,-21 0 1,2 0-1,-2-1 1,21-1-1,-2 0 1,4 0-1,-1-2 1,1-1-1,0-1 1,-2-1-1,0-1 1,-2-2-1,-1 0 1,-3-2 0,-2 0-46,-2-1 0,-1-1 0,-1-3 0,-3-1 0,-4 0 0,-2 0 0,-2 0 0,-2-2 0,-3 1 0,-2-1 0,-3-1 0,-1-1 12,-1-2 1,-1-1 0,-3-2 0,-1 0-1,-4-1 1,-1-1 0,19-30 0,-12-6-1,-10-4 1618,-11-3-1689,-8 33 0,-3-1 1,-15-30-1,3 32 1,-4 0-1,-4 0 1,-5 1-1,-5 1 1,-5 2-1,-6 0 0,-5 2-4,-5 1 1,-4 3 0,-7 3 0,-5 5 0,17 6 0,-2 2 0,-1 1 0,-3 0 0,-2 3 0,0 0-1,-4 1 1,-1 2 0,-2 1 0,-4 0 0,-2 2 0,-1 0 0,-2 2 0,-2 0 0,0 2-104,16-1 1,1 1 0,-1 1 0,0 0 0,-3 1 0,0 1 0,1 0 0,-1 1 182,1 0 0,0 0 0,0 2 0,0-1 0,-2 0 0,-1 0 0,1 1 0</inkml:trace>
  <inkml:trace contextRef="#ctx0" brushRef="#br0">3506 11994 26883,'-8'-32'-4916,"3"10"1,5-1 4725,0 7 1,0 10-1,1 6 1,2 8 0,1 3-1,1 3 1,1-1 0,3 0-1,2 1 1,3-1 0,1 0-1,2 1 426,6-1 0,8-1 1,6-2-1,4-2 0,5-2 1,2-3-1,2-2 1,0-1 447,-1 0 0,7 0 0,-2 0 0,-1-1 1,-1-2-1,-6-2-567,-5 2 1,7-3 0,-8 2-1,1-1 1,-1 1 0,-4 0-208,-5 1 1,0 1 0,-3 2 0,-4 0 304,-4 0 1,4-6 0,-3-1 0</inkml:trace>
  <inkml:trace contextRef="#ctx0" brushRef="#br0">4719 11741 8528,'0'-18'0,"0"1"-388,0 0 1,1 9 0,4 5 0,4 6 716,3 5 1,-4 4 0,1 2-1,0 0 1,0 3 0,-2 0-1,-1 1-142,-3 1 1,-1 1 0,-2 3 0,-2 0 0,-4 0 0,-5 2 252,-6 2 0,-5 0 1,3-1-1,-2 1 1,-3 0-1,-1-1 1,-3 4 1401,-3 6-1594,3-1 0,-17 11 0,4-6 1</inkml:trace>
  <inkml:trace contextRef="#ctx0" brushRef="#br0">5439 11954 16555,'0'-13'-1856,"0"0"1,0-1 617,0 1 1400,0 6 1,0-1-1,1 7 1,4-1-1,4 5 1,2 3 189,3 5 0,1 0 0,2 1 0,5-1 1,4-4-1,2 1 0,3-3 139,4 1 1,8-1 0,2-5 0,-1 0 0,1 0 0,1 0 0,1 0-1,3 0 131,2 0 1,0-2 0,0-1-1,0-1 1,3 1 0,1 1-538,3 2 1,-4 0 0,3 0 0,-2 0 0,0 0 0,2 0-124,-2 0 0,-1 2 0,0 1 0,1 1 0,2 1 0,0-1 0,-1 1 237,1-2 0,3 3 0,-2-1 0,6 3 0,1 1 0,2 0-20,0 0 1,0-5 0,-31 0 0,1-1 0,1 1 0,-1 0 0,0-1 0,0 0 0,3 0-1,1 0 1,1-2 0,0 1-42,2-1 1,0-1-1,6 0 1,0 0-1,-2 0 1,-1 0-1,0 0 1,1-1-1,2-1 1,1-1-1,-1-1 1,0-1-27,0 0 0,0-2 1,3 1-1,0-1 1,-2 0-1,0 1 1,-1 0-1,0 0 1,0 0-1,0 2 1,-2 0-1,-2 0 1,1 1-1,-1 0-78,0 1 0,-2 1 0,-6 0 0,1 1 0,3 0 0,1 1 0,-1 1 0,-2 1 0,-1 1 0,-1 1 0,0 0 0,-1 1-441,0 1 0,-1 0 0,24 6 1,6 0-1,-9 2 0,-7 2 1,0 0-1,-5-2-253,-5-5 0,7 2 1,-10-4-1,-1-1 1,-3-1-1,-3-2-630,0 1 0,1-1 1290,-6-4 0,-4 0 0,1 0 0,-1 0 0</inkml:trace>
  <inkml:trace contextRef="#ctx0" brushRef="#br0">3892 14367 10053,'0'-34'-143,"0"3"0,2 8 1,4 7-1,7 6 243,8 5 74,-2 4 1,5 1 0,-5-2 0,0-1-1,2-1 1,0-1 0,3 1 0,1 0 0,3 1-1,1 1 1,3 2 0,-3 0 0,-1 2-1,-1 1 52,0 1 1,-2 5 0,-3-3-1,-6 1 1,-4 4 0,-4 0 0,-1 3-1,-1-1 1,-2 0 0,-5 1-171,-7-1 0,-3 0 1,-4 1-1,-3-2 1,-3-2-1,-1-1 1,0 1-1,0 1 0,-1-1-733,1-1 1,6-5-1,-2 4 1,3-2-1,2-4 689,0 0 0,-1 4 0,1 1 0</inkml:trace>
  <inkml:trace contextRef="#ctx0" brushRef="#br0">4012 14460 13529,'-28'-6'303,"-3"0"0,10-3 0,1 5 186,2 2 1,-7 13 0,-3 2 0,-5 3-1,-6 2 1,-3 1 0,-7 2 0,-3 1-343,-2-1 1,1 3 0,0-5-1,0 2 1,-1 1 0,2 0-1,2-1-717,1-2 1,11-1 0,-1-5 0,5-1 0,4-2 0,4-2-2226,4-2 2794,-4 4 0,12-3 0,-6 7 0</inkml:trace>
  <inkml:trace contextRef="#ctx0" brushRef="#br0">1706 15380 29540,'0'-14'-1733,"2"7"1,2 2 2388,5 4 0,-2 1 0,2 0 0,2 0 0,2 0 0,3 0 0,2-2-306,-2-2 0,4-3 0,-1-7 0,0 1 0,0 0 0,-4-1-498,-4 1 0,-1-5 1,-6 0-1,-1 2 0,-1 1 1,-4 2-1,-4 1-117,-7 3 1,-8-1 0,-10 5-1,-4 2 1,-2 3 0,0 5-1,1 4 436,-1 3 0,5 7 0,0 3 1,6 3-1,4 3 0,5 1-318,7-3 1,4 7 0,6-10 0,1 1 0,5 0 0,8-2 0,8-1-324,8-2 1,4-3-1,6-5 1,0-4 0,-2-1-1,1-3 48,1-2 1,-5-1 396,5 0 0,0-5 1,-6-3-1</inkml:trace>
  <inkml:trace contextRef="#ctx0" brushRef="#br0">2080 15313 28294,'0'-27'-2061,"2"12"1,6 10 2416,5 10 1,8 3 0,-3 7 0,-2-5 0,0 0 0,1 1-1,2-1 1,2-2-449,2-3 1,2 4 0,2-4-1,0-1 1,-1 1 0,0-1-603,-4-1 0,-3-1 1,-7-4-1,-2-1 1,-2-3-1,-4-1 0,-5-2 1,-8 0 688,-8 0 1,-3 6-1,-7-1 1,-1 2-1,-2 2 1,-1 0-1,2 2 1097,0 2 1,3 5 0,1 7 0,1 2 0,3 0 0,3 0 0,5-1 683,3 0-2532,7 3 1,-3-3 0,7 3 0,5 0 0,8-4 0,8-1 309,7-2 0,7-5 1,8-4 496,5-3 0,9-1 1,3 0-1</inkml:trace>
  <inkml:trace contextRef="#ctx0" brushRef="#br0">2706 15300 24179,'-21'-21'-647,"4"9"1735,8 12 1,1 4-1,5 7 1,-1-2-2013,1 1 1,3-3 0,4 1 0,5-2-128,3-3 1,-3-2 0,-2 1 796,-1 2 0,-3-2 0,-7 4 1,-5-2-1,-3 2 0,-1 0 1074,-1 0 0,5 0 0,2-2 1,0 4-1,1 0-459,0 1 1,3-4 0,7 2 0,5 1-1,5-3 1,3 3-821,6-1 0,3-4 0,5 2 1,5-4-1,1-1 0,1-1 1,-1-2-3069,0-2 3562,5-11 1,-8 7-1,6-10 1</inkml:trace>
  <inkml:trace contextRef="#ctx0" brushRef="#br0">3106 15260 27632,'-13'0'0,"1"1"0,3 4 0,4 3 0,4 4-320,1 2 1,0-6 0,0 1-1,0 2 1,0 1-732,0 1 1,0-7 0,0-6 560,0-8 0,-2-8 1,-1-2-1,-1 1 0,1-1 1,0 0 299,-1 2 1,2-3-1,-4 1 1,2 1 350,-1 3 0,2 8-481,8 6 0,2 1 0,8 7 0,4-2 0,7-4 0,6 0-2087,7-2 2236,-2 0 0,20-12 1,-2-3-1</inkml:trace>
  <inkml:trace contextRef="#ctx0" brushRef="#br0">3546 14846 10618,'-18'-14'933,"2"-1"0,4 6 0,6 12-992,5 12 0,1 5 0,0 6 1,0-4-1,1-3 0,3 0 0,4 2-181,-1 0 1,10 2 0,-3-3 0,4 0 0,3 4 0,-2 1-579,0 2 0,2-6 1,-6-3-1,-3-5 674,0-4 1,-8-5 0,-2-8 0,-7-5-1,-1-3 1683,0-1 0,-3 4 0,3 0 0,1-1-1350,-1-2 1,1 6-1,8 6 1,5 9-225,5 7 1,9-1 0,-1 4 0</inkml:trace>
  <inkml:trace contextRef="#ctx0" brushRef="#br0">4212 16992 8416,'-13'0'0,"0"2"0,1 2 0,3 5 220,4 3 1,0-3-1,0 0 1,4-1 0,4 0-1,5-4 1,6-2 0,4-4-1,5-2 143,7-5 1,4 2-1,6-1 1,1 1-1,4 1 1,2-2 0,2 2-1,-1 1 1,-4 2-361,-6 1 1,-3 2-1,-10 2 1,-2 2-1,-3 5-345,-6 3 0,-3 3 0,-14 1 0,-6 3 0,-10 0 0,-9 2 0,-6-2 156,-1 1 0,-3-1 0,2-4 1,-2-1-1,-1-2 0,2 0-219,2 0 0,5 0 0,-1-2 0,3-2 0,1-2 405,1-3 0,5 4 0,2 0 0</inkml:trace>
  <inkml:trace contextRef="#ctx0" brushRef="#br0">4226 17245 10384,'7'-13'0,"-4"1"349,-6 3 0,-6 5 0,-7 8 1,-3 5-1,-4 5 0,-5 3 1,-4 5-1,-5 4-547,-3 0 1,1 2 0,-8 2 0,-2 3-1,0-1 1,-3 1 0,3-4-1413,2 0 1,4-9 1609,7-2 0,-2-3 0,4-2 0</inkml:trace>
  <inkml:trace contextRef="#ctx0" brushRef="#br0">1800 17965 8489,'0'-7'-1836,"0"-1"1954,0 4 1,1 2-1,2-4 1,3 2 0,0-2 419,0-1 1,-2 2 0,-4-4 0,0-1 0,0-2 1041,0-1 0,0 4-1334,0 0 1,-1 6-214,-4-1 1,-2 9 0,-6 7 0,-1 5 0,1-1 0,0 0 289,-1 2 0,1-3 0,0 3 0,1-4 0,3 0-96,4-1 1,4 0-1,2-1 1,4-1-1,5-3 1,7 1 0,5-1-462,3-4 1,2 2-1,-1-1 1,-1-3-1,-2 0 1,-6-2 41,-2 0 0,-3-2 0,-3-2 0,-5-5 1,-4-4-1,-4-3 0,-5-4 312,-3 0 1,-3 2-1,-1-3 1,-2 0-1,2 2 1,1 0-1,3 3 177,3 1 1,4 1-1,5 1 1,0 0-1,3-1-1307,5 1 1,7 4-1,13 0 1,3 0 0,8 1-1,7-1 1010,7-2 0,9-12 0,-1-6 0</inkml:trace>
  <inkml:trace contextRef="#ctx0" brushRef="#br0">2373 17312 8431,'-24'-33'734,"5"8"430,5 10 0,10 20 0,0 13 0,2 5-1133,2 4 1,0 0 0,0 1 0,0 3-1,2 6 1,1 4 0,4 5 0,3 2-446,5 2 0,1 2 1,-1 1-1,2-1 1,2-2-1,0-4-646,0-4 1,-1-2 0,-5-12-1,-1-5 885,-3-2 1,-7-10 0,-8-11 0,-2-9 0,-2-8 0,-2-5-1,-1-3 704,-1-2 1,6 1 0,0-2 0,2-2 0,3-1 0,2 3 0,1 4 1,6-1-1,3 4 1,2-1 0,4 1-1,3 0 1,4 2-1020,3 0 1,-1-3 0,1 2 0,3 1 0,-1 0 0,-2 1-22,-3-1 0,-5 9 1,1-4-1,-4 4 1318,0 3 0,-7 2 1,-2 10-1,-4 3 1,-1 4-285,0 2 0,0 3 0,0 3 0,1 0 0,2 3 0,3-1 0,2-2-509,2 0 0,2-1 0,1-3 1,2 2-1,3-2 0,4-1 1,2-3-382,-2-3 1,2 1 0,-6-5 0,-2-2-1,-1-2 1,-2-1 608,0 0 0,-1-1 0,-1-2 0,-4-3 0,0 0 307,1 0 0,-4 0 0,5 3 0,1-1 0,4 1 1,2 1-1,3 1-610,2-4 0,1 4 0,5-4 1,-2 5-1,-1 5 0,-3 2-837,-2 1 1,-1 3-1,-5 0 1,-1 4-1,-2 4 1,-2 2 896,-3 2 0,-12 8 0,-8 3 0</inkml:trace>
  <inkml:trace contextRef="#ctx0" brushRef="#br0">2559 18458 8576,'0'-21'1020,"2"-1"1,2 7-833,5 4 1,3-1 0,1-5 0,1 0 0,-2-1 0,-2 0 0,-3-1 174,-1-2 1,0 5-1,-3-2 1,0 3 0,-4 3-1,-7 3-54,-4 5 0,-1 3 0,-2 1 0,-1 1 0,-2 5 0,0 6 0,1 6-133,-1 2 0,6-2 0,8 3 0,2-2 0,2-1 0,0 0-141,0-1 1,10 0 0,7-7-1,5-3 1,8-1 0,1-3-1,3-1 1,-2-4-130,1-2 1,-3-2 0,-8-4 0,-4 1 0,-5-2-58,-4 0 1,-3-3 0,-8 1 0,-2 1-1,-5 3 1,-3 5 464,-1 2 0,-5 4 0,0 2 0,2 5 0,1 3 0,3 1 1,3 1-342,5-1 0,2 5 0,2-1 1,2 0-1,4-3 0,7 0-776,8-1 1,8-5 0,4-4 0,1-3 0,5-2 0,2-3 0,5-7 802,1-5 0,-4-11 0,3-7 0</inkml:trace>
  <inkml:trace contextRef="#ctx0" brushRef="#br0">3199 17845 8328,'-1'-18'0,"-2"3"592,-2 8 0,5 17 1,6 17-1,0 1 30,0 0 1,-1-2-1,-4-3 1,2-2 0,3 0-1,1-1 1,4 4 0,-1 1-640,-1 2 1,3-2 0,-3-1 0,1-2 0,0 0 0,-1 0-478,2 1 0,-4-3 0,1 4 1,-1-5 493,0-4 0,-4 1 0,3-8 0</inkml:trace>
  <inkml:trace contextRef="#ctx0" brushRef="#br0">3373 18245 8328,'0'-9'1561,"0"0"1,1 6 0,3-1-1151,5 2 0,-1 2 0,1 0 0,1 0 1,2 2-1,1 1-1331,1 1 0,-1 5 0,0-3 1,1 0-1,-1 0 0,0-2 0,0 1-22,1-1 1,-7-1-1,-2-7 1470,-4-5 1,-7-2-1,-1 1 1,-2 3-1,0 1 1,0 1 2721,2-1 0,-5 5-2921,3-4 1,3 5-1,2 5 1,4 2 0,4 2-1,5 0 1,3 1-938,1 2 1,0-3-1,2-1 1,2-1 0,0-1-1,1 0 1,0-3-284,0-2 1,-1-1 0,-3 0 0,-1 0 0,-1-1-1,-2-2 1,-2-3 741,-2-2 0,3 0 1,-5-6-1,0 1 1,1 0 410,-1-1 0,2 2 0,-3 2 1,3 3 950,2 1 1,-4 1 0,5 5-1,1 0-401,2 0 1,-3 0-1,0 0-476,1 0 1,-4 2-1,-1 2 1,-5 5-1134,-5 3 1,-1 1 0,-4 1 0,1-1 0,-3 0 0,-3 2 796,-2 3 0,-7-3 0,3 4 0</inkml:trace>
  <inkml:trace contextRef="#ctx0" brushRef="#br0">2533 19897 8393,'-6'-13'0,"-6"1"0,-6 3 0,2 5 0,3 1 0,2 0 1228,2-1 1,8 1 0,1 9 0,9 7-1,6 8 1,4 5 0,0 5 0,0 3-137,-2 0 0,2 5 0,-1-3 0,-2 1 1,-1-2-1,-3-4 0,-2-3 0,-3-3 1,1-1-970,-1-2 1,-4-5-1,2 0 1,-2-3 0,-1-7-728,3-7 1,-1-12 0,-5-10 0,-2-5 0,-2-4 0,3-4 853,0-4 1,1-5 0,-2-1 0,-2 3-1,2 2 1,2 4 0,1 5 0,0 4 286,0 5 1,4 3 0,1 5-538,-2 1 0,0 6 0,-1 5 0,3 8 0,-2 9 0,-2 4 0,-1 5 0,0 1 0,0 2 0,0 1 0,0 2 0,0 1 0,0-5 0,-1-5 0,-4-2 0,4-1 0,-3-5-243,2 1 0,6-5 1,4-2-1,4-1-2215,7-3 0,2-14 1,4-6-1,5-8 1489,2-7 1,4-2 0,4-6-1</inkml:trace>
  <inkml:trace contextRef="#ctx0" brushRef="#br0">2986 19471 11130,'0'-18'0,"-2"2"3176,-2 4 0,3 2 0,-2 10-2239,6 6 0,5 14 0,10 10 0,3 6 0,1 6 0,0 3 0,1 2 0,-1-1-1787,0 0 1,0 3 0,5-5 0,-2-2 0,-1-5 849,-2-6 0,0 3 0,5 0 0</inkml:trace>
  <inkml:trace contextRef="#ctx0" brushRef="#br0">3173 19871 8185,'-6'-34'1272,"0"7"0,-5 9 0,4 4 0,1 0-49,3 1-1074,2 0 0,7 1 1,2 3-1,6 4 0,2 4 1,3 1-1,2 0 523,3 0 1,2 0 0,4 1-1,1 4 1,-1 2 0,-2 2-673,-1 0 0,-1 0 0,1 4 0</inkml:trace>
  <inkml:trace contextRef="#ctx0" brushRef="#br0">3532 19817 8181,'-20'0'623,"1"0"0,5-1 1,2-3-1,2-5 1,3-3 604,1-1 1,1-2 0,5-2 0,0-2-1,0-2 1,2-1 0,2 0 0,6 0-169,7-2 1,-1 0 0,6 1 0,2 2-1061,1 2 0,14-5 0,2 3 0</inkml:trace>
  <inkml:trace contextRef="#ctx0" brushRef="#br0">3866 19431 8929,'-25'-7'0,"2"2"0,7 5 3276,6 5 1,-1-2 0,7 5-2443,1 3 0,3-1 1,4 1-1,7-4 1,5 0-1,6-1 0,3 2 1,4-2-920,2 0 1,-3 2 0,1-3 0,-3-1 0,-6 1 0,-2 1-137,-6 1 0,0-2 0,-8 3 0,-2 4 568,-5 5 1,-8-1 0,-9 5 186,-7-2 0,-9 3 1,1-3-1,-2 1 0,1-1 1,7-3-2191,5-1 1,5-2 0,7 1 1655,3-1 0,15 6 0,9 2 0</inkml:trace>
  <inkml:trace contextRef="#ctx0" brushRef="#br0">12237 15180 8406,'0'-20'64,"0"6"1,0-6 0,-1 8 0,-4 2 0,-4 3 0,-3 1 0,-1 3 95,0 1 1,-2-2 0,-1-1 0,-4 3 0,1 0 0,-2 1 0,2-2 0,-2-2-40,1 2 1,2-3 0,-3 0 0,0-1-1,2-3 1,-2-2 0,2-2 419,0 1 1,-5-5-1,2 1 1,-3 0 0,-2 2-1,1 2-596,-1 0 0,-4 5 0,-3 2 0,-5 2 0,-5 0 0,-5 1 1,-4 1-183,-7 2 1,6 0-1,-4 2 1,-3 1 0,-1 1-1,-2-1 1,3 0 181,2 1 1,1-2-1,5 2 1,1-2-1,2-2 1,4 0-1,2 0 466,1 0 1,8 0-235,-4 0 0,3-5 0,0-1 0,4 0 0,-1 1-148,-2 2 1,-4-3 0,1 1 0,1 2 0,0 2 0,-2 1-219,1 0 0,-10 4 0,8 2 0,0 0 1,0 1-1,2-1 0,-4 2 202,1-1 0,-1-2 0,4 2 0,1-1 0,1-2 1,-1 1-1,-1-1 166,-2-1 1,1-1 0,2-2-1,2 0 1,-2 0 0,-2 0 0,-1 0-127,0 0 0,3 0 0,0 0 1,-1 0-1,1 1 0,-2 2 1,0 3-259,-1 2 0,2-4 0,1 3 0,1 1 0,-1-2 0,0 1 217,2 0 0,-4-4 0,4 2 0,-4-2 0,1 0 0,1 1 0,1-1 1,-1-1 156,-1-2 1,-2-2 0,1-1 0,2-3 0,2-1 0,-1-2-137,2 2 1,-5-5 0,5 4 0,-1 0 0,1 0-1,0 2 1,1 2 0,-1-1-182,0 1 0,3-1 1,-5 5-1,1 0 0,-2 0 1,-2 2 129,-2 2 0,-2-1 0,1 6 0,-1 0 0,-3 0 0,-1 0 1,-3 0 175,-2-2 0,3-1 0,2-6 0,1 0 1,3 0-1,1 0 0,4 0-26,2 0 0,-1 0 0,5 0 0,-1 0 0,0 0 0,2-1-202,-1-4 1,2 4-1,-5-4 1,-1 4-1,0 1 1,1 1-1,-2 2-42,-2 2 0,-1 3 1,0-2-1,0 2 0,0 1 1,0 0-1,0-1 142,0 3 1,2-4 0,1 2-1,3 0 1,0 0 0,1 0 69,1 1 1,-5-2 0,3 0 0,-2 1-1,2 0 1,0 0 0,0 1-89,-3 2 1,-2-3 0,-1 0 0,0 3 0,0 3 0,0 3 0,0-1-153,0 3 0,-3-6 0,2 6 0,2-3 1,1 3-1,1-1 141,1 0 0,4-1 0,4-3 1,-1 1-1,0 2 0,2-2 0,0-1 199,4-2 1,-1 2 0,-1 1 0,1 4 0,3-1 0,1 1 0,0 0-275,1-1 1,-3 5 0,4-1 0,2 4 0,0 3 0,-1-2-22,0 1 1,-6 1-1,6-3 1,0-1-1,1 1 1,0 0 0,-2-1 161,2 1 1,1-5-1,1 0 1,1 2-1,0 0 1,-1-2-1,1-3 193,0 0 0,1 2 0,2 6 1,1 0-1,0-1 0,0 2-372,0 3 0,5 3 0,-4 6 1,1 0-1,1 0 0,0 0 1,3 0-34,2 0 0,1-4 1,0-2-1,0 0 0,0-1 1,0-1-1,0-2 191,0-2 1,0-1 0,0-2-1,0-2 1,0-2 0,0 0 148,0 0 0,0-4 1,0 4-1,1 0 1,2 0-1,1 2 0,1 2 1,-1 2-293,1 0 0,4-1 0,-3 3 0,1 0 0,2 4 0,0-1 101,0 1 0,0-3 0,4-7 0,0-1 0,0 2 0,1 0 154,-1-2 0,-1-1 1,-2-5-1,-2 3 0,-1 1 1,1 0-1,0 0-11,0-1 1,4 4-1,-3 0 1,2 2-1,3 0 1,-1 0-1,0-1-261,1 0 1,4 8 0,1-5 0,2 1-1,2 0 1,2-1 240,2-1 0,0-5 1,1-2-1,3-1 0,3 0 1,2-2-1,-2-1 152,-2-2 1,-1 1 0,-4-1 0,1 0-1,2-1 1,1 0 0,-1 0-128,-2 3 0,3 1 1,1-1-1,1 3 0,1 2 1,0 2-242,3 1 1,2-6-1,2 4 1,4 0 0,2-2-1,2 0 1,1-2 164,5-2 0,-5-2 0,7-1 0,-1-2 0,-3-1 0,1 0 0,-4 0 231,0 0 0,4-5 0,-9 3 0,1 1 1,3-2-1,0 1 0,3-1-233,-2 0 1,5 0 0,3-3 0,1 1-1,2-1 1,3-1 0,-1-1-62,2 4 0,-1-4 1,1 5-1,-1-1 1,1-1-1,-1 0-34,1 2 0,-6-4 0,0 2 0,-2-1 1,-1 0-1,-1 2 0,1-2 63,-1-2 0,1-1 0,-1 0 0,1 0 1,-1-1-1,1-2 0,-1-2-20,0 2 1,3-3-1,1 0 1,0-1-1,2-2 1,-2 2-134,0 2 0,4-2 1,-4-1-1,2 0 1,2 0-1,2 1 1,4-1 100,2-2 0,-6-2 0,6-1 1,2-1-1,-1 1 0,1-2 1,-4-1 128,-2-2 0,-30 9 0,0 1 0,30-6 0,2 1 0,2 0 1,0-1-485,-1 1 0,3 0 0,-2-1 0,-3 1 0,-3 0 1,-4-1-1,0 1 263,-1 0 1,-3-5-1,2 0 1,-1 2 0,-1 1-1,0 0 1,-3-1 437,0-2 1,3-4 0,3 3 0,-3-1 0,1 0 0,-3 0-372,1 1 1,5-3 0,-2 4 0,-1 0 0,0 1 0,-3-3 0,1 1-67,-1 0 0,0-5 0,-4 3 0,0-2 0,-2-2 0,-1-4 0,0 1 376,-4 0 1,2-4 0,0-5 0,0-5 0,1-4 0,1 0 243,2 0 0,1-4 0,-1 3 0,-1-1 0,0 4 1,-2 1-1,-3 1-982,-2 2 0,-2-2 0,-2 6 0,-2-3 0,-5 0 1,-3-1-1,-1 1 84,0 3 1,-7-5 0,-2 3 0,-5-2 0,-2-5 0,-4-1 515,-1-4 0,-1-6 0,-5-5 0,0-1 0,0-5 1,0 0 7,0-2 0,0 30 0,0 1 0,0-35 0,0 5 0,-2 4 0,-1 8 1,-3 6-1,0 5-628,0 5 1,-4 3-1,0 11 1,-5 1-1,-6 1 1,-3 3-70,-4 2 0,-9-3 0,-4 4 0,-10 2 0,-9-1 0,-7 3 340,-6 0 1,34 6 0,-2 0 0,3 4-1,-1 1 1,0-1 0,-2 0 0,-1 1 0,0 0-1,1 1 1,-1 0 0,-2-1 0,1 1 0,0 1-1,0-1-167,-2 1 0,1 1 0,0 0 0,1 1 0,2 1 0,0 1 0,1 1 0,0 1 0,0 0 0,2 2 0,-34 6 379,6 0 0,29-4 0,0 1 0,-31 11 0</inkml:trace>
  <inkml:trace contextRef="#ctx0" brushRef="#br0">8585 12781 8525,'0'-34'0,"0"-2"0,-2 9-184,-2 7 1,1 5 0,-6 6 0,0 6 0,0 5 0,0 2 93,-1-1 0,-2-2 0,-1-1 0,-1 0 0,1 0 587,0 0 0,1-1 0,1-2 1,3-3-1,-3-1 0,-1-4-258,-1-1 0,0 4 0,-1-1 0,1 0 0,0 0 0,-1 2-322,1 1 1,-2-3 0,-1 4 0,-3 2 0,-2 2 0,-3 1 0,-1 0-18,-2 0 1,1 0 0,-2 0-1,-2 0 1,-3 0 0,1 0 184,-1 0 0,-2 0 1,4 0-1,1 0 0,0 0 1,1 0 121,-2 0 0,-1 0 1,6 0-1,-2 0 1,-2 0-1,-1 0 1,1 0-177,2 0 0,0 0 0,-2 0 1,-2 0-1,-1 0 0,-1 0-169,0 0 0,-1 0 0,-4 0 0,2 0 0,1 0 0,-1 1 0,0 2 180,2 2 1,-2-1 0,6-2 0,1 1 0,2 1-1,1 1 1,1-1 192,-1 0 1,0 5 0,1-3-1,-1 2 1,-1 0 0,-2 1 0,-2 0-169,-2 2 1,0-4 0,-5 2 0,2 1 0,-3 1 0,0-1 0,-4-1 0,-2 1 1,1-2 0,-2 1 0,2-1 0,5 0 0,5-2 131,2 0 1,1-5-1,2 4 1,-1-2-1,1 0 1,2 1-1,2-1-143,-1-2 1,0 5-1,1 2 1,0 1 0,3 0-1,0 1 1,0 2-150,-2 1 0,-4 0 1,0 1-1,-2-1 1,1 0-1,2 1 1,0-1 142,-3 0 1,3 1 0,-4 0 0,6 3-1,2 1 1,2-2-7,-2-1 1,3-2 0,1 0 0,-1 1 0,2 0 0,-2 3 0,2 2 9,0 2 0,-4-4 1,6 4-1,-1 0 1,0 0-1,-1 2-125,-2 3 0,0-3 0,-2 1 1,2 1-1,2-1 0,1 1 1,0 0 124,0 2 1,0-2-1,7-1 1,0-2-1,2 0 1,0 0 0,1 0-37,-1 2 1,6-3 0,-2 0 0,2-2 0,0-1-1,-1 1-4,1 3 1,-3-1 0,2 0-1,1-1 1,1 1 0,2 3 0,0 1-29,0 2 1,0 4 0,0 0-1,0-2 1,0 1 0,0 0 0,0 2-1,0 2 1,5-3-1,1 3 1,-1-1-1,3-3 1,-2-2 60,0-2 1,4 1 0,-1 0 0,3-1 0,1 1 0,0 0 0,1-2 141,-1-3 0,6 3 1,2-4-1,1 1 0,2 0 1,3 2-1,2 1-75,1 2 1,3 0 0,-1-1 0,2 2 0,2 2 0,-1 1-137,1-1 1,-1 2-1,4-1 1,-2 0-1,-2 1 1,2-1 0,2-2 157,1-1 1,4-2 0,1-4 0,-2-3 0,-2-1 0,-1-2 0,2-3 201,2-2 1,-1-7 0,5 4 0,-1-2 0,0-3 0,4-2 0,-1 0 73,-1 4 0,3-4 1,-3 4-1,4-4 1,5-1-1,2 0-446,1 0 0,7 0 0,-6 0 0,-1 0 0,-2 0 0,-1 0 0,-1 0 31,-3 0 1,1 0 0,1 0 0,2 0-1,-2 2 1,1 1 0,-2 1 27,-2-1 1,3 0 0,-7 0 0,3 2-1,3-1 1,-1 0 0,3 1-69,-1-2 1,-4 3 0,6-2 0,-2-1 0,0 0 0,2 0 0,-2 2 36,-1-3 1,-3 0 0,0-2 0,-2 0 0,2 0 0,-3 0 130,-2 0 0,4 0 1,-4 0-1,2 0 0,-2 0 1,1 0-1,-1 0-290,3 0 0,-1 1 0,2 2 0,2 3 0,0 0 1,5 2-1,0-2-186,1-1 1,12 1 0,-3-3 0,-1 2 0,0-2-1,-4-2 1,2-1 477,2 0 0,-6-1 1,7-2-1,-1-3 0,-5-2 1,1-2-1,-2-2 141,-2-1 0,7 4 0,-13 0 0,0 0 0,1 0 1,-4 2-444,0 1 0,5-3 1,-6 3-1,1-1 0,2-3 1,-1-2-1,0-2-40,0 1 1,3 0 0,6-1 0,0 0 0,3-3 0,0-2 0,3-2 527,2-2 1,0-3 0,-5 0 0,-3 1 0,-3 1 0,-2 3-187,2 2 1,-3 1 0,-3 5-1,-4-1 1,1 1 0,-4 1 0,0 2-384,-1 1 1,-6 0-1,5-4 1,-5 0 0,0-1-1,0 1 1,0 0 125,-1-1 0,-4-4 0,2 1 0,-6 0 0,-1 1 0,-3 0 461,1-2 0,-1-6 0,-1 2 0,-1-3 0,2-2 0,0 1 0,-2-2-199,-4-4 1,1 4 0,-1-3-1,-2 2 1,-1 0 0,-2 0-1,1 2-593,-1 2 1,0-3 0,1 7 0,-1-1-1,0 1 1,1 0 551,-1 1 1,-4-2 0,-2-5-1,1 0 1,-2-1 0,-1-2-1,-2-4 205,-1-4 1,-4-1-1,-2-8 1,-5 0-1,-4 1 1,-5-3-1,-3 1-628,1 3 1,-4-6-1,6 14 1,0 2-1,-1-1 1,-2 4-1,1-1-183,2 3 1,-1 2 0,1 3 0,0 1 0,0 4 0,-3-1-679,-4 0 1057,2 5 1,-16-3 0,2 5 0,-6 1-1,-6 1 1,-4 2-15,-5 1 0,-1 0 1,-6-4-1,1 1 0,-3 1 1,-1 3-1,-4-3 102,-1-1 0,35 5 0,1 0 0,-35-8 0,36 7 0,-2-1 0,-34-5 0,34 5 0,0 0 0,0 0 0,-1 0 93,0-1 0,-2 1 1,-3-1-1,-1 2 1,0 2-1,-1 0 1,0 1-1,0 0 0,-2 1 1,1 0-1,0 1 1,1 1-1,-3 0 1,0 1-192,-1-1 0,1 2 0,5 2 0,0 2 0,0 0 0,-1 1 0,2 1 0,1 1 0,1 1 0,0 0 0,2 2 1,0 0-1,1 0 0,2 0-922,-36 14 0,35-12 0,0 1 853,-25 14 1,-3 0 0,-2-1-1</inkml:trace>
  <inkml:trace contextRef="#ctx0" brushRef="#br0">20968 9009 8557,'6'-21'0,"2"-2"0,5 5 0,0 2 700,1 1-586,-1 2 0,-4 4 1,0 1-1,0 1 0,-2-1-64,-3-2 0,-8 4 0,-5 2 0,-3 2 0,-1 2 0,0 0 458,-1 0 0,1 0 0,0 0 0,-1 0-283,1 0 1,0-4 0,-1-1 0,1 2 0,0 2-1,-2 1 1,-1 0-315,-2 0 0,-6 0 0,2 1 0,-3 2 0,-2 3 1,0 2-1,1 1 48,-1-2 1,-4 5 0,0-3-1,1 1 1,2 0 0,1-1 0,1 2 118,-1 1 1,2-1 0,1 0 0,2-2 0,0 1 0,1 2 0,2 1-100,0 0 0,4 1 1,-3-1-1,3 0 1,2 1-1,1 1-81,3 2 0,-3-2 1,5 3-1,-2-2 0,2 1 1,1 0-1,3 1 128,1 1 0,2-4 1,0 4-1,0-1 0,0 1 1,0 1-1,2-1 0,2-1 169,5 1 0,4 2 1,4 5-1,3 1 1,4-2-1,6 0-57,2 2 0,5-3 0,8 7 0,5-3 0,3-1 0,5-1 0,0-1 11,3-2 1,10-3 0,-5-3 0,3 0 0,2-2 0,0-3 0,-34-8 0,1-1-36,1 1 1,-1-2 0,0 1 0,1-1 0,6-2 0,1 0-1,0 0 1,-1 0 0,-1 0 0,0 0 0,-1 0 0,0 0 0,-2-1-1,-1 0-72,2-1 1,-1 0 0,1-1 0,1-2-1,-2-1 1,1-1 0,-1 1 0,0-1-1,0 0 1,-2-1 0,1 0 0,-1 0-77,2-1 1,-1 0-1,-2-3 1,0 0-1,1 1 1,0 0-1,-1-1 1,-1-1-1,32-14 1,-2-1-1,-4-3 1,-3-5-214,-5-2 1,-5-2 0,-10-2 0,-2-2 0,-2-6 0,-6-5 331,-7-3 0,-5-3 0,-9 5 0,-6 1 0,-8-2 1,-9-1-1,-13-1 0,-12 2-102,-8 3 1,13 27 0,-3 2 0,-3 0 0,-3 1-1,-4 1 1,-1 1 0,-3 2 0,-1 1 0,-2 0 0,-1 2-117,1 1 1,-1 1 0,-10 3 0,-2 2 0,5 1 0,0 1 0,-1 2-1,0 2 1,-1 2 0,0 1 0,5 2 0,0 1 0,1 3 0,0 2-385,3 3 1,1 1 0,2-1 0,1 2 0,3 3-1,0 2 1,3-1 0,0-1 0,3 1 0,1 1 516,2 0 0,1 0 0,3-2 0,0 0 0,-28 19 0,-1 3 0,2 4 0</inkml:trace>
  <inkml:trace contextRef="#ctx0" brushRef="#br0">20675 9342 8568,'-4'-29'0,"-1"2"0,-5 9 0,2 15 0,0 6-85,-1 6 1,1 3 0,-2 0 0,2-2 0,3-1 0,3 0 0,6 0 0,10-2 0,8 1 0,9-1 473,9 3 0,2-4 1,11 0-1,6-1 1,9-1-1,3-1 1,5-1-1,-38-2 1,1 0-408,1 0 1,0 0 0,1 0 0,-1 0 0,0 0 0,-1 0 0,33 0-1,0 0 1,-6 0 0,-4 0 0,-8 0-478,-8 0 1,-8 4 0,-7 1-1,-9-3 470,-5 0 1,-17-2 0,-11 0-1,-14 0 1,-16 0 0,-14 0 0,-12 0-1,-7 1 120,34 2 0,-1-1 0,-1-1 0,-1-1 0,-2 3 0,0-1 0,1-1 0,1-1 1,-1 0-1,2 0 0,1 0 0,0 0 15,3 0 0,-1 0 1,-35 0-1,9 0 0,7 0 1,5 2-1,9 1 1,6 1-76,12-1 0,5 3 0,9 0 0,3 1 1,8 4-1,10 1 0,14 1-119,14 0 0,20 1 0,14-3 0,-31-6 0,1-1 0,6-1 0,1-1 0,3-1 0,0-1 60,3 1 1,-1-2-1,0-1 1,-1 0-1,0-2 1,0 0-1,-2 0 1,-1-2 0,-2-1-1,-1-1 1,-3 1-1,-3-1 1,31-6 28,-11 0 1,-12 5 0,-16 1 0,-10-1-1,-7 0 1,-9 1 0,-11 2-393,-11 3 1,-26 2 0,-14 2-1,-14 5 387,31 0 0,-2 2 0,-8 1 0,-2 1 0,0 3 0,0 1 0</inkml:trace>
  <inkml:trace contextRef="#ctx0" brushRef="#br0">19969 15220 30869,'66'0'-38,"5"0"1,-33 0-1,1 0 1,4 0-1,0 1 1,1 0-1,1 1 1,1 1-1,0 0 1,-1 1-1,0-1 1,1 2-1,0-1-167,1 0 0,-1 0 0,-2-1 0,0 0 1,3-3-1,1 0 0,-2 0 0,1 0 1,-3 0-1,-1 0 0,0-1 0,-1 0 1,-3 0-1,0-1 0,0-1 0,-1 0 1,36-4-1,-4-4 0,-6 0 0,-7-4 105,-2-3 1,-9 3 0,-6-3-1,-9 4 1,-7 2 0,-8 1-1,-5 3 131,-7-3 1,-5 5 0,-11 3 0,-15 6 0,-17 6 0,-17 4 0,23-4-1,-1 0-124,-5 2 1,-3 0-1,-5 4 1,-2 0 0,-5 1-1,-1-1 1,-2 0-1,-2 0 1,0 0 0,-2-1-1,-1 1 1,-1 0-1,2 1 1,-1-1 93,1 0 0,2 0 0,4-2 0,3 0 0,4-1 0,2-1 1,5-2-1,2-1 0,4 0 0,1-1 0,-25 5 0,13-3 282,11-5 0,16-4 0,21-4-504,19-5 0,26-15 0,13-4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9424 9875 8465,'-1'-20'0,"-4"2"0,4 8 0,-5 2 143,0 2 1,-1 2 0,-7 2 0,1-1 0,0-1 1586,-1 1 1,9 1 0,5 2-1322,7 0 1,0 2-1,4 1 1,2 1-1,5-1 1,3-1-238,2-2 0,2 4 1,2 1-1,1-2 0,3-2 1,5 1-1,1 1-143,-2 1 0,0 0 1,-6-4-1,2 0 1,-3 0-1,-2 0 86,-4 0 1,-4-1 0,2-2 0,0-1 0,-6-1 0,-2 1 551,-3-1-504,-6-5 1,7 7 0,-5-6-1,-2-1 1,-3-1-454,-5 2 0,-4-1 0,-8 6 1,-6 1-1,-2 0 0,-3 0-5,-3-2 0,-3 1 0,-5 4 0,2 0 0,2 0 1,-1 0-1,1 0 253,-1 0 0,7 0 0,-1 0 1,5 0-1,4 0 0,2 0 1640,3 0 0,5 0-1523,2 0 0,8 0 1,1 0-1,7 0 0,7 0 1,3 0-282,6 0 1,-1 0-1,1 1 1,4 2-1,0 2 1,4-2 0,0-2-2,2-1 1,-2 0 0,-5 0 0,1 0 0,-2 0 0,-3 0 44,-4 0 0,-3-1 0,-3-4 198,-3-4 17,-3-2 1,-14-1-1,-5 3 1,-8 3-1,-4 1 1,-2 1-424,1 1 205,-1-4 0,0 5 1,1-2-1,1 2 0,2 2 1,6 0-576,2 0 0,3 6 0,3 3 740,5 3 0,14 1 0,5 1 0</inkml:trace>
  <inkml:trace contextRef="#ctx0" brushRef="#br0">6159 12421 22248,'-14'-6'113,"5"5"1,2-5 0,2 1 0,8 1 0,8 2 202,5 5 1,8-1 0,-2 2 0,3-2 0,3-2-1,3 0 1,3 0 0,2 0 21,0 0 1,-2-5-1,3-1 1,-3 0-1,-2-1 1,-2-1-22,-2-2 0,2 3 1,-2-2-1,-3 0 1,-1 0-1,-2 2-310,0 1 0,-6 0 0,2 3 1,-3-2-1,-2 2-1060,1 2 1,-5 1 963,-1 0 0,-10-4 1,-4-1-1,-8 2 1,-6 2-1,-4-1 1,-6-1 120,-2-1 1,1-2 0,-5 3-1,-1-2 1,-2 2 0,-1 2-1,0 1 117,0 0 1,6 0 0,2 0 0,1 0 0,0 1 0,1 2-355,2 2 1,6 4 0,1-3 0,2 1 0,2 3-84,3 2 0,6-3 0,5-1 0,6-2 0,7-4 471,7 0 0,4-2 0,7 0 0,4 0 0,5 0 0,5 0 601,1 0-894,-5-6 1,13 3 0,-6-4 0,1-1 0,0 2 0,-3-1-206,-1 0 0,-8 4 1,-5-2-1,-5 4 1,-6 1-76,-3 0 303,-8 0 0,-4 0 0,-12 0 0,-9 0 0,-7 0 0,-7 0-170,-8 0 1,0 0-1,-6 1 1,1 2 0,1 3-1,-1 1 1,1 4 363,0 1 0,-7 7 1,4 2-1</inkml:trace>
  <inkml:trace contextRef="#ctx0" brushRef="#br0">11890 12874 8329,'-5'-13'0,"-1"4"0,-5 1 0,2 2 126,-1 4 1,3 4 0,-1 4 0,2 2 0,3 2-1,2 2 1,2 1 0,2 1 0,3-1 0,2 0-1,3 1 442,6-1 0,-2 5 1,4 1-1,0 0 1,2 2-1,1 0 1,0 2-1,2 3-412,1 0 0,-3 1 1,-1 0-1,-2-1 1,-2 1-1,-3 0 1,0-2-671,-1-3 0,-4 3 0,0-4 0,0 1 0,0-1 0,0-2 0,1-3-3714,2-1 4228,1-2 0,6 7 0,2 0 0</inkml:trace>
  <inkml:trace contextRef="#ctx0" brushRef="#br0">12744 13900 9191,'-2'-12'820,"-2"3"0,2 2-384,-2 3 0,-2 1 0,0-5 0,0 1 1358,0-1 1,-4 6-1594,1-3 1,1 5 0,1 5 0,1 5 0,3 5-308,2 2 1,1 1 0,1-3 0,4 1 0,3 2 0,4-2-186,2-1 1,-1-6 0,0 0 0,1 0 0,-1-2-82,0-2 1,-1-2 1094,-3 1 0,-3-1 0,-6 6-569,0 1 1,0-2 0,0 1 0,1 1 0,4 2 0,5 0-1076,7-3 0,6-4 1,11-5-1,6-1 1,5-5 920,5-7 0,-1-12 0,10-9 0</inkml:trace>
  <inkml:trace contextRef="#ctx0" brushRef="#br0">12010 13181 7921,'-14'7'0,"-3"-3"527,0-2 0,0 4 0,8 3-46,5 3 0,2 1 0,4 0 0,4 1 0,6-1 0,6 0 0,2 2 151,4 3 1,1 1 0,2 5 0,1-1 0,2 4 0,2 4-325,2 3 0,2 2 1,4 4-1,0 0 1,0-2-1,0-1 1,-2-1-83,-2 1 1,-4 0-1,-6-2 1,-3-4-1,-2-2 1,-2-3-546,-2 1 0,-4-5 1,-3-1-1,-2-2 1,-1-3-1,0-1-129,4-1 1,1-3 0,2-2 0,4-4 0,4-4 0,4-2 447,0-4 0,13-14 0,2-9 0</inkml:trace>
  <inkml:trace contextRef="#ctx0" brushRef="#br0">13717 14034 9245,'-8'-8'2807,"-4"2"-1954,4 6 0,0-4 1,-1-1-574,-1 2 1,-2 6 0,-1 3 0,1 2 0,2 2 0,1 2-148,-2 1 1,4 5 0,-1 1 0,3 0 0,2 2 0,1-2 0,2 2 16,0 0 0,0-5 1,0 2-1,2-5 0,1-2 1,2-2-374,3 1 0,-4-4 1,5-2-1,2-2-403,0-2 1,-2 0 1240,0 0-823,-6 0 1,5 0-1,-4 0 1,6 0-1,8-2 1,10-4-3729,11-7 3936,1 0 0,12-18 0,-5 2 0</inkml:trace>
  <inkml:trace contextRef="#ctx0" brushRef="#br0">14210 13607 7798,'-24'-6'686,"6"6"1,7 16-1,11 11 1,0 0-133,0-4 1,-2 7 0,-1-2 0,-3 6 0,0 8-1,0 4 1,3 4 0,2 0 350,1 1 0,0-3 0,0-8 1,1-1-1,2-2 0,2-3-1038,-2-1 0,3-7 0,-2-5 0,-1-2 0,-3-4 0,-4-3-465,-5-3 0,-7-6 1,-4 1-1,1-2 0,-2-2 1,2-2-1,-2-1 777,1-1 1,3-5 0,-1 4 0,5 1 0,3 0 337,1-1 1,7 2-1,2 6 1,8 3-1,4 0 1,4 0-1154,6-3 0,2-2 0,11-1 0,4-1 0,4-4 0,6-5-1912,3-6 2548,1-5 0,6-12 0,2-1 0</inkml:trace>
  <inkml:trace contextRef="#ctx0" brushRef="#br0">14770 13674 7788,'-25'-12'740,"2"3"0,10 9 0,9 10 0,2 5-26,2 3 0,0 1 1,0-1-1,0 4 0,2 5 1,1 2-1,1 4 0,-1 1-181,-2 3 0,5 0 0,2 0 1,1-3-1,0 0 0,1-3 0,2 0-728,1-1 1,0-11 0,-1 3 0,-1-5 0,-4-4-893,-1 0 1,-3-5 0,-7-4 0,-5-2 0,-5-2 1759,-3 0 0,-4 0 0,-6 0 1,0 1-1,1 2 0,1 3 2798,2 2-3324,4 0 1,7 1 0,3 0-1,5 2 1,4 0 0,6 3-959,7-1 1,12 0-1,14 1 1,8-2 810,11-4 0,12 4 0,4-4 0</inkml:trace>
  <inkml:trace contextRef="#ctx0" brushRef="#br0">15370 14207 10998,'-40'-21'1589,"0"3"1,16 9-1764,6 5 0,14 2 0,4 1 0,9-3 0,7-5 174,6-3 0,9-7 0,3-2 0</inkml:trace>
  <inkml:trace contextRef="#ctx0" brushRef="#br0">13117 12461 7968,'-21'0'237,"-3"0"0,7 0 0,0 0 204,3 0 1,6 1 0,5 4-1,8 4 1,8 3 0,8 1 74,4 0 0,7 6 1,4 4-1,4 2 0,6 1 1,4 1-46,2 0 1,9 4 0,-6 0 0,2-1-1,4-1 1,-2-1 0,2 2 0,-2-3-243,1-2 0,-3 1 0,-2-6 1,0-1-1,-2 0 0,-5-4-613,-5-5 1,-5 1-1,-1-7 1,-3-1-1,-1-1 1,-5-2-1,-3 0 1,-4 0-501,-2 0 1,-1-6 0,-5-3 0,1-3 0,-1-1 883,0-1 0,6-5 0,2-2 0</inkml:trace>
  <inkml:trace contextRef="#ctx0" brushRef="#br0">15116 12381 7943,'0'-7'545,"2"2"0,1 11 789,1 7 1,1 4 0,-4 8 0,2 4 0,2 3-799,-2 0 0,-2 4 0,1-4 0,0 2 0,3 2 0,-2-2 1,-2-2-667,-1 1 1,0-11-1,0 2 1,0-5 0,0-1-122,0-2 0,-1-7 0,-4-4 0,-3-4 0,-4-2 0,-2-4 0,1-2 512,0-1 0,-1-4 0,1 4 0,0-3 2651,-1 2-2540,1 3 1,6 8-1,2 2 1,4 5 0,1 3-205,0 1 0,0 1 1,0-1-1,0 0 1,1 1-1,4-1-779,4 0 1,2 1-1,4-1 1,3-1 0,4-2-1,3-2 1,4-2-1596,2-3 1,-2-2 0,7-2-1,1-4 2206,1-4 0,2-9 0,0-2 0</inkml:trace>
  <inkml:trace contextRef="#ctx0" brushRef="#br0">15503 12834 7871,'-6'-12'1345,"-3"3"1,-3-1 706,-1 6 0,4-1-1595,0 5 1,6 2-1,0 2 1,6 3-1,5 2 1,1 0-1,-1 0-596,3-2 1,-4 4 0,2-5 0,1 1 0,2 2 0,2-2-843,-1-2 1,-4-4-1,0 1 1,1 1 0,2 1-1,1-1 94,1-1 0,-1-4 0,0-2 1,1-5-1,-1-3 887,0-1 0,7-1 0,0 1 0</inkml:trace>
  <inkml:trace contextRef="#ctx0" brushRef="#br0">15996 12394 7871,'-6'-7'591,"5"2"0,-5 10 0,1 5 0,1 7 141,1 5 1,2 4 0,1 5-1,0 5 1,0 3 0,0 0-1,1 1-1240,3 0 0,4-1 0,5-2 0,1-3 0,0-1 508,4-4 0,-3-1 0,4-1 0</inkml:trace>
  <inkml:trace contextRef="#ctx0" brushRef="#br0">15770 12807 12187,'-34'-32'1931,"2"5"0,7 8-2401,21 23 1,5-2-1,14 2 1,1-1-1,5 0 1,3 3-1,7 0 1,6 0-7,9-3 0,0 3 0,4-2 0,3-1 0,2-3 476,-3-4 0,1-4 0,-5-5 0</inkml:trace>
  <inkml:trace contextRef="#ctx0" brushRef="#br0">16329 12674 7780,'-19'-6'1009,"-2"5"0,-4-5 0,2 6 1,2 0-1,0 1 3355,0 4-4278,5 2 0,1 6 0,8 2 1,1 3-1,3 4 0,3 3 0,6 2 1,7 0-1261,8-1 1,10 1 1173,5 0 0,14-7 0,5 0 0</inkml:trace>
  <inkml:trace contextRef="#ctx0" brushRef="#br0">9078 15420 8526,'0'-20'-21,"-5"5"0,-1-1 924,-1 6 1,3-1 0,-5 7-1,-2 3 1,0 3-370,-3 7 0,5 3 1,2 2-1,2-1-13,7 0 1,5-5 0,10-4 0,2-2 0,2-2-1,2 0-237,2 0 0,2 0 0,0 0 0,-1 0 1,0 0-1,-3 0 0,-2 0-538,-2 0 1,-1 0 0,-5 0-191,1 0 0,-8 0 0,-6 0 0,-9 0 0,-7 0 490,-7 0 1,-6 0 0,-2 0 0,1 0-1,0 0 1,1 0 223,-2 0 1,0 0-1,4 0 1,2 0-1,1 0 1,3 0-1,2 0 661,3 0 0,5 0-1481,2 0 1,8 5-1,1 3 1,9 1-1,7-2-9,6-1 1,4-1-1,2-4 1,1 2 0,4 1-1,1-1 1,1 0 558,0 2 0,9 2 0,-3 6 0</inkml:trace>
  <inkml:trace contextRef="#ctx0" brushRef="#br0">10064 8916 18230,'-7'-6'-2424,"-5"-1"2372,3-7 0,2 5 1,-1 0-1,1 1 1,1-1-1,-1 0 1,1-2-1,-2 1 1,2 0 257,0 1 1,-2 4 0,2-4 0,-2 1 0,-2 0 0,-2 2 0,-1 2-39,-1-1 1,1-1-1,0 4 1,-2-3-1,-1 2 1,-4 2-1,1 1 1,0 0 6,2 0 0,-2 0 0,0 0 0,0 0 0,-1 0 0,4 0-83,1 0 0,-2 1 1,-1 2-1,0 3 1,0 0-1,0 1 0,1 1 2,-3 2 1,1-3-1,-4 2 1,0 2-1,0 1 1,-3 1-1,1 0-131,3 1 0,-3-1 1,4 0-1,0 1 0,2-1 1,1 0-1,1 1-20,0-1 1,2 0-1,2 1 1,0 0 0,-1 3-1,1 0 1,0 0 153,-1-3 0,1 4 0,0 0 0,-1-2 0,3-1 1,0-2-55,2 1 1,6-1-1,-1 0 1,3 1-1,1 1 1,0 1 0,1 2-91,3-2 1,5 3 0,8 0 0,2 2-1,2 1 1,2 1 0,2-1-59,2 1 0,4-2 0,2 1 1,-1 2-1,2 1 0,-1 0 45,0-2 1,2 0 0,-2-3 0,1-1 0,3 2 0,0-4-1,1 0 188,2-6 0,-1 0 0,8 1 0,1-3 0,-2-5 0,1-2 0,0-4-41,4-2 0,-4-5 0,2-8 0,0-2 0,0-3 0,-2-5 0,1-5-142,-1-7 0,-4 2 0,1-9 0,-2 0 0,-2-2 0,-2-6 0,-2-2-31,-5-2 1,-4 0 0,-5 5-1,-6 0 1,-5 0 0,-7-1-1,-4 2 1,-6 4-168,-7 3 0,-14 5 1,-13 5-1,-7 3 1,-8 6-1,-4 4-107,-4 4 1,-11 9 0,5 4 0,-4 5 0,2 5 0,4 4-687,5 3 0,3 7 0,6 5 1055,-1 5 1,7-1 0,1 5-1</inkml:trace>
  <inkml:trace contextRef="#ctx0" brushRef="#br0">11131 6077 7290,'13'-13'-46,"-4"4"0,-2 0 0,-1-1 560,-3-2 0,-1 3 0,-2 0 1,0-1-1,0-2 1996,0-1 0,0 4-710,0 0 0,0 3 1,0 1-1154,0 10 1,-2 7 0,-1 5-1,-1 6 1,-1 2 0,1 2-388,-1-1 0,-3 1 0,3-1 0,2 1 0,2-2 1,1-1-1,0-3-769,0-2 1,0-1 338,0-5 0,0-7 1,0-7-1,0-10 1,0-8-1,1-5 484,4-4 1,-4-6-1,5 3 1,-2 1-1,1 2 1,-1 3 56,2 3 0,-3-2 0,5 6 0,-1 2 0,-1 1 0,1 3 0,1 2 0,1 1-371,-2-1 0,5 4 0,-3 0 0,3 1 0,1 1 0,0 0 0,1 5 0,-1 2 0,-1 3-1170,-3 1 0,3 2 1,-5 5-1,2-3 1,0 1-1,1-1 1,2 0-3706,1 0 0,1-7 4875,-1 1 0,6-4 0,2-1 0</inkml:trace>
  <inkml:trace contextRef="#ctx0" brushRef="#br0">11957 5731 8404,'2'-12'457,"2"3"1,-2-3 0,2 3 607,-3-3 1,1-1-1,1 0 1659,1-1 0,2 3-1914,-1 2 0,-4 9 0,4 10 0,-4 6 0,-2 7 0,-2 3 0,-3 5-301,-2 5 1,-1 2-1,-4 2 1,0 2-1,1-1 1,2 2-569,1 0 1,0-6 0,-5 5 0,3-7 0,2-2 0,3-4-1778,0-1 0,4-2 1,-2-4-1,3-4 772,1-4 1,1-8-1,3-7 1,7-11 0,5-10-1,6-8 1064,3-5 0,8-10 0,1-2 0</inkml:trace>
  <inkml:trace contextRef="#ctx0" brushRef="#br0">12330 5717 8020,'5'-9'0,"-1"1"0,1 3 0,-5-4 623,0-1 0,-2 4 0,-1 3 0,-3 6 0,-1 7 0,-3 7 0,-2 3 605,-2 1 1,1 9 0,0-2 0,-1 4-1,3 4 1,0-1 0,4 1 0,1 0-964,3-2 0,1 3 0,2-6 0,2-3 0,2-4 0,5-7 0,5-2 0,2-3-685,2-3 0,1-3 1,-1-8-1,2-4 1,1-5-1,-3-7-50,-3-3 0,-3-6 1,-2-4-1,-3 2 1,-1 1-1,-3 2 0,-1 3 688,-2 0 0,-2 1 0,-1-3 0,-3 3 0,0 4 0,-1 3 2169,0 2 0,2 4-2625,-4 0 0,8 8 0,1-1 0,7 7-735,5 2 0,1-4 0,2 3 1,3-2-1,4 1 0,5-2 1,2-3-721,3-5 1,5-2 1692,-2-6 0,-2-1 0,-1 1 0</inkml:trace>
  <inkml:trace contextRef="#ctx0" brushRef="#br0">12797 5704 8016,'7'-13'769,"-2"-1"390,-4 1 1,-2 1 0,-4 3 68,-4 5 0,4 4 1,-1 6-1,1 7 1,1 8-1,-1 6 1,1 4-730,-1 4 0,-3 4 0,3 1 0,2 0 0,3 0 0,5-2 0,3-2 0,4-5-854,2-3 1,0-7 0,3-5 0,0-6 0,1-5 0,0-5-275,0-5 0,0-8 0,-7-9 1,-2-3-1,-4-4 0,-4-2 0,-1-3 796,0 0 0,-1-3 0,-4 5 0,-4-1 0,-1 0 1,0 5 818,1 5 0,4-1 0,-2 6 0,1 2-1728,3 1 0,3 8 1,5 4-1,3 4 1,6 4-1,4-1-1547,4 2 0,7-5 2289,2 4 0,6 2 0,-2 1 0</inkml:trace>
  <inkml:trace contextRef="#ctx0" brushRef="#br0">13277 5731 11893,'0'7'4915,"1"3"0,4-5-4282,4-2 1,4-2-1,3-1 1,4 0-1,-1 0 1,2 0-1653,-1 0 1,-2 0 0,4 0-1,0 0 1,1 0 0,-3 0-1,1-1 1019,0-4 0,-5 4 0,3-5 0</inkml:trace>
  <inkml:trace contextRef="#ctx0" brushRef="#br0">13237 6130 10458,'-13'0'1805,"-1"0"1,7 2-1232,2 2 1,5-2 0,6 2 0,8-2-1,6-2 1,7-2 0,3-1-200,1-1 1,4-6 0,-4 2-1,-2-1 1,-4 2 0,-3-1-1510,2 1 1,-5 3-1,0-4 1,-1 1 0,1 1 1133,2 0 0,-5-10 0,3 1 0</inkml:trace>
  <inkml:trace contextRef="#ctx0" brushRef="#br0">14317 5491 7918,'13'-19'0,"0"-2"0,1-6 0,-3 1 0,0-1 0,-2 0 0,0 1 512,4-1 0,-4 5 0,0 1 1,0 2-1,-2 2 0,-1 3 1,0 2-1,3 4 716,3 8 1,-5 8 0,-3 10 0,-2 5-1,-2 8 1,-2 8 0,-2 7 0,-5 4-92,-3 5 1,-6 6-1,-1-1 1,-2 2-1,-2 4 1,-2-4-1138,-2-1 0,2 1 0,1-5 0,3 0 0,2-2 0,3-4-1440,1-2 1,8-7 0,2-10 0,4-2 0,1-6 0,1-5-1750,4-7 1,2-5-1,8-8 3189,3-4 0,2-8 0,7-8 0</inkml:trace>
  <inkml:trace contextRef="#ctx0" brushRef="#br0">14557 5931 7918,'20'-14'706,"0"2"0,-9 2 0,0 3 1,-2 1 1873,1 3-2096,-4 1 0,0 4 1,-6 2-1,-2 5 1,-1 4-1,-3 4 685,-1 0 1,-2 7 0,-3-3 0,2 1 0,3 0 0,1 2-1167,3 1 0,1 0 0,2-2 0,0-6 0,2-2 0,2-3 0,5-3-337,3-5 0,1-2 0,1-4 0,-3-2 0,0-5 0,-4-4 435,-1-5 0,-2-3 0,-4-4 1,-1 1-1,-3 4 0,-4-1 1,-1 2 981,0-1 0,2 7 0,-3 6-1592,1 1 1,7 3 0,2 7-1,8 5 1,5 1-587,5-1 0,4 3 0,8-4 0,2-1 1095,2-3 0,2-2 0,4-2 0</inkml:trace>
  <inkml:trace contextRef="#ctx0" brushRef="#br0">15036 5917 7918,'-13'0'4915,"0"0"0,4 0-1182,0 0-3296,6 6 1,-3 2 0,6 5 0,0 0 0,0 1-202,0-1 0,0 5 0,0-1 0,2 0 1,2-2-1108,5-2 1,3-1-1,1-3 1,0-5 925,1-2 1,-8-2-1,-6 0 630,-8 0 0,2 1 1,2 3-1,4 5 1,4 2-1691,5-2 1,9-4-1,6-5 1,5-1-1,7-5 1005,2-7 0,20-18 0,4-11 0</inkml:trace>
  <inkml:trace contextRef="#ctx0" brushRef="#br0">15796 5304 7992,'-13'0'960,"5"11"1,4 3 0,1 4-235,-1 1 0,2 11 1,-4 3-1,0 7 0,-1 7 1,-2 2-1,0 3 0,-1-3 912,-2-2 0,3-3 1,2-5-1,-1-4 0,2-5 1,-1-5-1383,-1-3 1,6-10-1,-4 0 1,-2-5 0,-4-4-1,-4-1 1,0-4-1209,1-2 0,-3-3 0,0-5 1,2 1-1,1 4 0,2 0 1137,0-1 1,4 5 0,1 0 0,2 6 0,3 8 18,2 5 0,2-1 0,4 4 1,4-1-1,3 1 0,1 0 1,2 0-1576,3-2 1,2-2 0,7-4 0,1-2-1,3-4 1371,5-4 0,8-7 0,4-1 0</inkml:trace>
  <inkml:trace contextRef="#ctx0" brushRef="#br0">16383 5211 8006,'-6'-12'-9,"-3"3"1,2 3 0,-2 6 1236,-2 0 1,-1 6 0,-1 5 0,0 5-1,-1 8 1,0 7 0,-3 7 0,-2 7 409,-2 2 0,4 6 1,-4 5-1,3 0 0,5-2 1,4-1-1637,3-3 0,-3-3 0,5-2 0,1-7 1,3-8-1,4-3 0,5-4-3001,3-3 1,3-4-1,4-9 2999,8-5 0,5-20 0,8-6 0</inkml:trace>
  <inkml:trace contextRef="#ctx0" brushRef="#br0">16649 5704 7795,'-13'2'325,"0"2"0,-1 3 0,1 7 0,1-1 903,3 0 1,-3 5 0,5 0 0,-2 0-1,2 1 1,1 2 0,1 1 0,1-1 1709,0-2 0,-1-1 0,5-5-3281,0 0 0,2-7 0,1-7 0,1-11 0,0-9 1,1-4-230,-1-2 1,5-1-1,-3-1 1,0-3-1,1 4 1,-1 5-1,2 3 687,-1 1 1,-2 6 0,2-2 0,0 6-1,1 2 1,2 1-642,2 0 1,-3 1 0,0 7 0,3 1 0,4 3 0,6 0 0,3 0 525,2-3 0,6-2 0,1-1 0</inkml:trace>
  <inkml:trace contextRef="#ctx0" brushRef="#br0">16956 5571 7795,'-13'7'2310,"-1"-2"0,1-2-1213,0 1 1,5-1-1,4 6 1,4 1 0,3 2-1,3 1-52,1 1 0,2 3 0,3 3 1,-2 0-1,-2 4 0,-1 3 0,-1 2-1067,0 3 0,-2 0 0,-4-2 0,0 1 1,0-2-1,-1 0 0,-4-4-887,-4-3 0,-1-3 909,1-5 0,-9-1 0,4 0 0</inkml:trace>
  <inkml:trace contextRef="#ctx0" brushRef="#br0">16943 5544 8914,'-2'-28'0,"-2"7"7959,-5 9-6435,3 1 1,1 11-1,10 0 1,5 7-1502,7 5 1,3-3 0,7-2 0,0-1-1,1-3 1,3-2-2979,4-1 1,8 0 0,2-1 2954,-2-3 0,4-10 0,1-7 0</inkml:trace>
  <inkml:trace contextRef="#ctx0" brushRef="#br0">17609 4904 7863,'9'2'1635,"-2"2"1,1 5-562,-1 3 1,-2 7 0,4 5 0,-1 6-1,1 7 1,-1 6 0,-2 5 0,-3 4 414,-2 2 1,-2 8 0,-4 3 0,-4 0 0,-3 2 0,-1-5-1490,0-1 0,-1-4 0,1-3 0,0-1 0,-1-1 0,1-3 0,-2-5-1461,-2-2 1,0-2 1460,-5 0 0,6-6 0,-3-2 0</inkml:trace>
  <inkml:trace contextRef="#ctx0" brushRef="#br0">23021 5331 7947,'8'0'557,"-4"-6"1,-8-1 0,-5-2-1,-3 1 1,-1 2 0,-2 3-1,-2 2 445,0 1 0,-1 0 0,5 0 0,-1 0 1,1 1-1,0 4 0,-1 4-853,1 3 0,4 2 0,2 4 0,1 4 0,3 2 0,1 0-373,2-2 0,0-6 0,2 2 1,2-3-1,5-2 0,4-1 0,4-3 83,0-5 1,3-2 0,-4-4 0,2-2-1,-2-5 1,-1-3 589,-2-1 0,-4-1 0,-2 1 373,-1 0 1,-1 7 0,-5 6-1,-2 7 1,-1 7 0,-3 5 0,1 6-168,-1 5 0,-5 10 0,2-2 1,-2 2-1,-3 3 0,2-1-615,3-1 1,-2 2-1,2-3 1,-3-6-1,0-4 1,2-4 0,2-1-3065,2-2 0,-3-4 0,5-9 3024,1-5 0,2-19 0,1-14 0</inkml:trace>
  <inkml:trace contextRef="#ctx0" brushRef="#br0">23541 4971 9160,'0'-19'4915,"0"10"0,0 0-3681,0 18 1,-1 7-1,-4 17 1,-4 7-807,-3 7 1,-1 5-1,-2 1 1,-1 1 0,-2-1-1,0-1 1,1-2-1569,-1-1 0,5-6 1,5 0-1,2-5 1,3-4-1,2-3 0,4-4-7392,6-3 8532,5-14 0,19 8 0,1-11 0</inkml:trace>
  <inkml:trace contextRef="#ctx0" brushRef="#br0">23754 5437 7862,'-7'-8'554,"-5"0"0,-4 2 0,-1 3 365,3 2 0,2 2 0,1 2 1,3 3-1,-1 3-167,1 6 0,-2 0 0,5 7 0,3 2 0,0-1 0,4 1 0,3-2 0,7 0-1110,5-1 1,6-2-1,-2-7 1,1-3 0,-1-4-1,0-4-220,-1-1 0,-8-3 0,0-4 1,-4-7-1,-5-2 0,-3-2 1,-5 1 1034,-4 0 1,-4 2-1,-3 2 1,-2 0-1,1 1 1,4 2-1,3 2-306,1 2 0,7-3 0,2 5 0,11-1 1,10 0-1,11-4 0,10-3-3915,6-2 1,7-5 3763,-1-3 0,-20 5 0,0-3 0,28-21 0</inkml:trace>
  <inkml:trace contextRef="#ctx0" brushRef="#br0">24421 4824 9809,'-13'-13'863,"-1"0"0,2 7 1,3 7-1,5 10-385,3 5 1,-1 8 0,-1-1 0,-1 7 0,-1 7 0,1 4 0,-2 5 0,-2 2 407,-2 2 0,3-1 0,-1-3 0,1-6 0,-1-3 1,0-3-1535,0-3 0,-2-3 1,5-3-1,2-2 0,0-7 1,0-4-833,-1-3 0,0-8 0,4-1 0,-2-6 1410,-2-1 0,2-5 1,-4 3-1,2-3 1,-1-1-1,2 0 1236,2-1 0,-4 1 1,1 0-1,1-1 0,2 1-485,1 0 1,5 5-1,4 4 1,3 2-1,0 4 1,-2 2-659,-1 5 1,-4 3 0,2 3 0,-1 1 0,-3 3 0,-1 0-151,-2 1 0,0 2 1,0-4-1,-2-2 1,-2-1-1,-5-2 0,-3-1-342,-1-3 0,-1 1 1,1-5-1,1-1 1,2 1-1025,1-1 1,6-1 0,0-6 1492,6-1 0,16-13 0,9 2 0</inkml:trace>
  <inkml:trace contextRef="#ctx0" brushRef="#br0">24567 5384 7864,'0'-13'4644,"-1"4"-2902,-3 0 0,1 2 0,-5-4-1012,2 2 0,2 8 0,4 1 0,0 7 0,0 5 0,0 2-778,0-1 0,6 0 1,3 1-1,2-3 0,3-2-396,-1-4 0,0-5 1,1-3-1,-2-3 1,-2-2-1,-3-2 1,1-2 807,-1-1 1,-4 0 0,2-1 0,-4 1 331,-1 0 0,0 7 1,2 6-1,1 7-605,1 5 0,2 1 0,-2 1 0,4-1 0,1 0 0,1 1 1,3-3-242,4-2 0,2 2 0,-1-7 0,4-2 0,3-5 1,2-6-1,-1-5-84,1-3 0,-2-4 1,-1-6-1,-3 1 1,-2-3-1,-3 0 23,-1-2 0,1-5 1,-1 5-1,-3 1 1,0 4-1,-2 4 63,-1 4 1,1 10-1,-5 10 1,-4 10-1,-5 11 1,-9 10-1,-10 10-627,-6 7 1,-5 1 0,-6 6 0,-2-2 0,-1-2 774,-1 1 0,16-27 0,0-1 0,0 1 0,1-1 0</inkml:trace>
  <inkml:trace contextRef="#ctx0" brushRef="#br0">22488 5797 7874,'0'-19'3432,"0"4"0,0-3-1250,0 4 1,-4 0 0,-2 1-1898,-2 0 0,-5 5 0,-5 4 0,0 2 1,-2 2-1,-6 0-360,-3 0 1,-8 5-1,1 1 1,-2 1 0,-2 2-1,0 0 79,0 0 0,1-2 0,4 4 0,5-3 0,5 1 0,4 0-507,2 0 1,3 0 0,5 3 0,4-2 0,1-1 0,3 1 0,3 2-1523,4 2 0,5-1 1,9-1-1,4-3 2025,3-5 0,2-2 0,0-2 0</inkml:trace>
  <inkml:trace contextRef="#ctx0" brushRef="#br0">22008 5704 7874,'-28'-10'305,"-3"-2"1,-3 0-1,1 3 1,4 3 597,0 3 1,10 2 0,-6 1 0,4 0 0,5 0 0,3 1 0,4 4-263,4 4 1,4 4-1,1 5 1,1 2-1,4 3 1,4-1-1012,2 1 1,7 3 0,3-1 0,3-1-1,4-4 1,0-1 369,0-2 0,5-2 0,1-2 0</inkml:trace>
  <inkml:trace contextRef="#ctx0" brushRef="#br0">20822 6197 7871,'-20'-4'0,"1"1"790,3 4 1,4 5 0,11 9 0,-2 1-1,-2 3 1,2 2 0,2 3 0,1 1 102,0 2 0,0 4 0,0 1 1,0 0-1,1-3 0,2-5-931,2-3 1,-1-4-1,-4-3 1,0-4-327,0-6 1,0-9 0,0-15 0,0 0 0,0-6 0,0-3 478,0-7 0,4-1 1,1 0-1,-1 5 0,1 2 1,1 5-1,0 1 0,0 3 190,-3 4 1,2 6 0,1 4 0,2 1 0,2 3 11,2 1 0,1 4-1986,1 2 1,1 4 0,2 5 1668,5 0 0,4 7 0,0 0 0</inkml:trace>
  <inkml:trace contextRef="#ctx0" brushRef="#br0">21128 6304 7832,'-13'-6'8634,"-6"4"-8246,10 2 0,1 3 0,14 5 1,2-2-1,2-3-527,2-2 1,1-1 0,1-1-442,-1-4 0,-6 2 0,-4-4 0,-6 1 1,-4 4 499,0 5 1,-4 5 0,7 5 0,1 0 0,1 1 0,2-1-11,0 0 1,2 1 0,4-2 0,7-2 0,6-3-1,5-1 1,1-3-3883,3-1 3972,8-2 0,-2-6 0,6-2 0</inkml:trace>
  <inkml:trace contextRef="#ctx0" brushRef="#br0">21448 6397 7832,'-7'19'997,"-7"5"0,-5 6 0,-2 5 1,2 5-1,1 3 0,1 1-70,0-1 1,7-1 0,3-2-1,-1 0 1,2-2 0,-1-2-1,1-6-915,0-7 0,2-4 0,4-5 0,0-4-437,0-5 0,0-13 0,1-16 0,4-4 0,3-3 0,4 0 0,3-1 0,1-2 445,2-1 1,4 4 0,-2 8 0,0 0 0,6 0 0,2-1 0,6 2-356,4 4 0,1 8 0,8 2 0,3 2 335,7 3 0,-5-4 0,13 0 0</inkml:trace>
  <inkml:trace contextRef="#ctx0" brushRef="#br0">11117 6610 28907,'-7'-13'-7335,"-3"0"7235,5-1 1,2 2 0,8 4 0,3 3 0,4 4 0,2 2 0,0 2 524,4 2 0,-1 3 1,5-2-1,1 0 1,4 2-1,4-2 1,5 0-1,2-4 0,4 0 48,2-2 0,4 0 1,3 0-1,0-2 1,-4 0-1,1-4 0,-1 0-101,3 0 0,-4-3 1,-1 3-1,-4 0 0,-1-1 1,0 1-224,0 0 1,0-3 0,2 4 0,1 2-1,2 2 1,3 0 0,2-2-186,2-2 1,-2 1 0,1 4 0,1 0 0,-2 0-1,2 0 9,0 0 0,1 0 1,-1 0-1,-3 0 1,-5-2-1,-1-1 1,-1-1 292,-2 1 0,5-3 0,-8 0 1,1-1-1,-1-2 0,0 0 1,1 0-267,4-1 0,0 2 0,-2 1 0,2-1 0,-1 2 0,2 0 0,0 4 0,-3-4 0,6 1 0,-1 2 0,-4 2 0,2 1 0,-1 0 0,-1 0 0,-2 0 0,-2 1 0,-2 2 0,1 2 0,-2-2 0,-2-2 0,1 1 0,2 2 0,0-3 0,0 4 0,2-4 0,2-1 0,1 0 0,0 0 0,4 0 0,2 0 0,0 0 0,1 0 0,-1 0 0,0 0 0,3 2 0,-3 1 0,0 3 0,1 0 0,-1 1 0,0-1 0,-3 0 0,-2 3 0,-1-5 0,0 1 0,0-1 0,0 1 0,0-2 0,0-2 0,-4-1 0,1 0 0,1 0 0,4 0 0,-1 0 0,2 0 0,-1 0 0,1 0 0,0-1 0,3-2 0,0-2 0,-1 2 0,0 0 0,1-1 0,0 2 0,4-2 0,-3 2 0,1 2 0,-1 0 0,4 0 0,0 0 0,-2 2 0,0 1 0,2 1 0,0-1 0,3-1 0,-2-2 0,-4 0 0,-2 0 0,-4 0 0,1 0 0,1 0 0,1-2 0,-1-1 0,1-1 0,0-2 0,-2 3 0,3-3 0,0 0 0,0 0 0,-3 2 0,-1-2 0,1 4 0,-1-2 0,-2 2 0,0 2 0,-2 0-407,0 0 0,-1 0 1,-1 0-1,-5 0 1,-3 0-1,-2 0 1,0 2-547,-4 2 0,2-1 1,-7 6-1,0 0 1,-4 0 838,-4 0 1,3 0 0,-5 4 0</inkml:trace>
  <inkml:trace contextRef="#ctx0" brushRef="#br0">7145 9356 28759,'-13'0'-533,"-1"-5"0,1 1 266,0 1 0,5 7 0,4 5 0,4 2 1,4-3-1,7-3 0,6-4 0,9-1 1,5 0-1,3 0 635,3 0 0,1-6 0,2-2 0,0-3 0,2 1 0,-1 1 0,2-1 0,-1-1 1276,1 2-1546,0-3 1,2 9-1,3-4 1,1 1-1,0 3 1,1 2-1,2 1-209,1 0 1,0 0-1,2 0 1,2 0-1,2 1 1,1 2-1,4 2 196,1-2 1,-1 2 0,0 0 0,2-2 0,0-2 0,0-1 0,-4 0 178,-1 0 1,1-1 0,-2-4 0,-1-2 0,2-3 0,-2-1-227,0 1 0,-1-5 0,-5 6 0,-1-1 1,-2 0-1,-2 2 0,-1 1 0,-1 1-17,0 0 0,-2 0 0,-4 3 0,-1-1 0,-4 1 1,-3 1-72,-4 2 0,-2 0 0,1 0 0,-2 0 0,-3 0 0,-4 0 1,-3 0-102,-2 0 1,1 0 0,-1 2 0,0 1-792,1 1 0,-7 2 0,-3-2 442,-2 5 1,-8-3 0,-1 0 0</inkml:trace>
  <inkml:trace contextRef="#ctx0" brushRef="#br0">9824 9182 20026,'0'-34'-1372,"0"2"0,6 24 0,3 10 0,2 8 1142,-3 2 1,4-2-1,-3 4 1,3-1-1,1 0 117,1 1 1,-3 4 0,0 1 0,-2 1-1,0 4 1,-2 0 0,-3-2-931,-2-4 0,2-3 932,1-2 0,-1 0 1,-4 1-1</inkml:trace>
  <inkml:trace contextRef="#ctx0" brushRef="#br0">11451 8983 10569,'4'-14'0,"0"1"0,-1 0-262,-1-1 0,-1 7 0,2 1 2417,2 0-1757,-1 4 0,-4 2 0,0 9 0,-1 5 0,-2 2-191,-2 2 0,-4 4 1,5-3-1,1 2 0,0 3 1,0 1-1,-1 1-251,1 1 0,1-6 0,2-3 0,0-4 0,2-2 535,2-3 0,-1-3 0,5-7 0,-1-4 0,-1-5 0,0-7-522,-3-5 1,-2-3 0,1-2 0,1-1 0,1-1 0,-1-2-1,0 2 1,0 4 304,1 3 0,2 6 0,-3-2 0,3 3 458,2 2-638,1 5 1,-1 3-1,1 5 1,2 0-1,1 0-353,1 0 0,0 5 0,1 3 0,-1 1 0,0 0 1,1 1-1,-1 2-431,0 1 1,1 1 0,0-3 0,3 0 0,0-2 1117,0 1 0,-2 2 1,-2 1-1</inkml:trace>
  <inkml:trace contextRef="#ctx0" brushRef="#br0">12024 8849 30942,'0'-25'-9831,"0"3"8623,0 9 1,0 13-1,0 8 1,0 4 0,0 2-1,1-1 1033,4 0 1,2 5-1,6 1 1,1 1-1,1-1 1,2-4-151,6-5 1,3 0 0,4-5 875,1-2 0,6-14 0,-3-3 0</inkml:trace>
  <inkml:trace contextRef="#ctx0" brushRef="#br0">12410 8809 11205,'5'-18'0,"-1"1"0,-1 0 0,-3 4 0,-4 4 931,-5 5 0,1 10 0,0 6 0,-3 7 1,-1 4-1,-1 6 0,0 0-1158,-1 4 1,1-1 0,0 5 0,-1-1 0,1-1-1,0 1 1,-1-2 0,3-1-1043,2-4 0,3-1 1,6-2-1,0-4 1,1-4 1346,4-4 1,2-6 0,6-2-1</inkml:trace>
  <inkml:trace contextRef="#ctx0" brushRef="#br0">12797 8823 30212,'0'-14'-7469,"0"5"8370,0 0 0,10 7 1,4-3-1,2 4 1,3 2-1,3 4 1,4 2-1942,0 0 0,-1 5 0,-1-3 1,-3 1-1,0 1 0,-2-2 1019,0 1 0,-1 2 0,-5 1 0</inkml:trace>
  <inkml:trace contextRef="#ctx0" brushRef="#br0">12770 8929 29943,'-26'0'628,"5"0"0,5 2-1063,5 2 0,7-2 0,10 4 0,7-1 0,9 3 0,8 1 0,5-2 1,2 1 478,-1-1 1,4-3-9,0 5 1,0-6-1,6 3 1</inkml:trace>
  <inkml:trace contextRef="#ctx0" brushRef="#br0">13477 8849 8630,'4'-22'0,"2"1"1912,2 6 1,-4 2-1158,5 9 1,-6 1-1,1 7 1,-2 5 0,-2 3-1,0 3 1,0 1-864,0 2 0,0 5 0,0-2 0,-2 1 0,-1-1 0,-1 0 0,1-2-521,1 0 0,2-5 1,-1-5 983,-3 1 0,2-6 0,-2-5 0,2-11 1,2-9-1,0-4-494,0-1 0,0-6 0,0 1 0,2 0 0,1 0 0,2 0 1,3 3 263,2 4 0,-4 5 1,0 6-1,-1-1 0,0 2 2,3 4 1,-4 2-1,4 7 1,-1 5-1,1 6-557,2 4 0,2 8 0,1-2 0,0 3 0,2 3 0,2 2 1,2 1-1,3-1 423,6-2 0,-1-7 0,5-2 0</inkml:trace>
  <inkml:trace contextRef="#ctx0" brushRef="#br0">14077 8703 30144,'4'-23'-3091,"1"1"1,-1 7-1,-4 15 2368,0 8 0,-2 5 0,0 3 0,-3 4 1,1 0-1,-2 6 0,-2 3 607,1 7 0,-3-2 0,4 0 0,0 0 0,0 0 0,3 2-909,1-2 0,2 3 1,2-5-1,2 1 1076,5-1 1,9-7-1,3-5 1</inkml:trace>
  <inkml:trace contextRef="#ctx0" brushRef="#br0">14437 8916 9118,'-5'-40'0,"-1"10"1144,-1 14 0,2 9 0,-4 7-490,-1 0 1,3 6 0,-2 1 0,0 2-1,0 0 1,2 3 0,-1 2-1017,1 4 1,4 6-1,-2-3 1,4 1 0,2 0-1,4 0 1,4-1 385,3-3 0,4-4 0,0-2 0,-1-3 0,1-4 0,-2-5 456,-4-5 0,0-8 0,-5-9 0,-2-5 0,-2-3 0,-2-2 0,-4-2 364,-4-3-669,3 4 1,-5-4 0,3 6 0,-1 3-1,2 3 1,1 4 523,3 2 0,2 5 1,1 9-1344,0 3 1,7 5-1,5 12 1,6 1-1,1 3 1,2 2-1,-1 1-634,4-1 1,1 3 0,3-7 1849,3 0 0,4-2 0,4-2 0</inkml:trace>
  <inkml:trace contextRef="#ctx0" brushRef="#br0">15050 8823 32386,'-14'-12'-1813,"1"1"0,0 4 2335,-1 1 0,1 2 0,-2 5 0,-1 4-693,-2 3 1,0 9-1,7 2 1,2 0-1,4 2 1,4-2-1,1 3 1,0 1 28,0 0 0,10 4 1,5-8-1,4 0 1,5 1-1,1-5 430,2-5 1,-1-4 0,0-6 0,-3-2 0,-2-2-1,-3-6 1,-6-7-556,-6-5 0,-5-9 0,-2-5 0,-7-2 0,-7-1 1,-8 4-1,-3 4-256,1 3 0,-6 7 1,7 5 511,1 5 0,-1 11 0,-3 8 0</inkml:trace>
  <inkml:trace contextRef="#ctx0" brushRef="#br0">3479 12194 32247,'0'-9'-9831,"0"1"4907,0-3 5057,0-1 0,0 3 0,2 2 0,2 1 0,5 3 0,3 2 0,1 1 0,0 0 188,1 0 0,-5 0 0,0 0 0,1 1 0,2 2 0,1 2 0,0-2 0,1-2 0,-1 1 222,0 2 1,2-3-1,3 4 1,4-4-1,5-1 1,4 0-1,5 0 1,4 0-74,4 0 0,2-4 1,4-2-1,-1 0 0,2-1 1,0-1-217,3-2 1,-2 3 0,-2-1 0,-1 1 0,1-1 0,2-1 0,1 2-83,1 3 0,-6-2 1,0 1-1,-1 2 0,-1 2 1,0-1 17,-3-2 1,-1 2-1,-3-2 1,1 2-1,0 2 1,2 0 0,1 0-191,1 0 0,2 0 0,-3 0 0,2-1 0,-1-2 0,2-3 0,3 0 0,3 0 0,-3-4 0,-2 2 0,0 0 0,-1-1 0,2 0 0,-1 1 0,-2-2 0,2 6 0,-1-1 0,-3 1 0,-2-1 0,-1 2 0,0 2 0,5 1 0,-1 0 0,-2 0 0,-2 1 0,-2 2 0,4 2 0,-4-1 0,-4-4 0,-1 0 0,-2 0 0,1 0 0,2 0 0,1 0 0,2-6 0,-5-1 0,1-2 0,1 0 0,-2 0 0,1 2 0,3-4 0,-4 5 0,1 1 0,-1-1 0,-1 1 0,2-1 0,-6 5 0,1-4 0,-6 4 0,-1 1 0,-2 0 0,0 0 0,-1 0 0,-5 0-1011,1 0 1,-3 1 575,-2 4 0,-9 2 1,-7 7-1</inkml:trace>
  <inkml:trace contextRef="#ctx0" brushRef="#br0">653 12381 28435,'-6'-7'-1088,"5"-5"0,-7 6 0,5-5 1706,-1 3 0,0 6 0,5 2 1,2 7-1,3 5 0,0 2-480,0-1 0,3 5 0,-3 1 1,-1 0-1,3 2 0,-2-2-136,0 0 1,0-1-1,-3-4 1,1-1-399,-1 0 1,-2-7 0,-2-6 0,-2-9 0,-3-7 273,-1-6 0,-2-3 1,-3-2-1,3 0 0,3 1 1,2-1 351,-1 0-613,1 7 1,4-4 0,0 6 0,0 2-1,1 1 628,4 2 1,-2 4 0,6 1 0,1 4-499,2 5 0,-3 1 1,0 7-1,1 0 1,2 0-1,3-1 0,1 1-1029,2-1 0,4 4 1,-1-5-1,2 2 1,5-2-1,1-1 1731,-1-3 0,4-13 0,2-5 1</inkml:trace>
  <inkml:trace contextRef="#ctx0" brushRef="#br0">1080 12048 28603,'-14'-27'-786,"1"12"1,6 5-1,4 14 916,6 5 0,6 5 0,7 2 1,3 3-1,0 0 130,1 1 0,8 3 1,-3 0-1,0 2 1,-1 1-1,-2 1 0,0 0-294,0-1 1,-10-3 0,0-1 0,-3 1 0,-3 1 0,0-2-539,-3-4 1,-8 1-1,-3-2 1,-6-4-1,-2-4 1,-2-3-1,2-3 673,1-2 1,-3-2-1,0-4 1,4-4-1,2-4 1,4-5-216,2-4 1,-2-3 0,3-2 0,4 1 0,4-3 0,6 0 0,2-2 458,3 1 1,-1 2 0,0 1 0,2 2-1,1 2 1,2 2 0,-1 2-253,-3 2 1,-5 2 0,-1 2 0,-1 0 0,-1-1-1,0 1-284,-3 0 1,-8 1 0,-5 3 0,-5 3 0,-4 2 0,0-1 0,-2 2-21,0 2 1,5 1 0,-2 0-598,3 0 1,11 0-1,8 1 1,13 2 0,8 3-1,6 0 1395,5 0 1,14-2 0,5-4-1</inkml:trace>
  <inkml:trace contextRef="#ctx0" brushRef="#br0">1533 11981 29978,'-7'-28'-9831,"1"3"10189,6 11 0,1 6 0,4 0 0,3 1 0,4 1 0,3-2 0,1 3 231,2-1 1,4 1 0,-4 5-1,0 2-515,1 2 1,-4 4-1,4 5 1</inkml:trace>
  <inkml:trace contextRef="#ctx0" brushRef="#br0">1626 12168 23136,'-7'-21'-403,"2"3"0,10 9 1,4 5-1,3 2 743,1 2 1,2 0 0,1 0-1,3-1 1,2-2 0,1-1-1,2-1 1,0 1-6,-1-1 0,5-5 0,-7 2 0</inkml:trace>
  <inkml:trace contextRef="#ctx0" brushRef="#br0">2013 11821 27208,'0'-13'-2159,"0"7"1,0 6-1,0 7 2389,0 5 0,0 7 0,1 2 1,2 0-1,2-3 0,-1-2 0,1 0 23,-1 2 0,2 4 0,-3-4 0,1-2 0,-1-1 1,0-3-846,2-3 0,-4-5 1,4-8-1,-4-7 1,-1-5 346,0-6 1,0-5-1,0-4 1,0-3 0,0 0-1,0 3 1,0 1 283,0-1 0,0 9 0,0 0 0,0 6 0,0 2 2165,0 1-2434,0 0 1,0 7 0,2 6-623,2 7 0,-1 0 1,6 2-1,3 2 0,3 1 1,4 1-1,2-1-2200,2-3 3573,2 2 1,2-9 0,0 4 0</inkml:trace>
  <inkml:trace contextRef="#ctx0" brushRef="#br0">2306 11555 27118,'-7'-14'-3228,"-4"8"0,7 6 3399,1 8 1,1 4-1,4 1 1,1 0 0,1 1-1,1 0 1,-1 4 0,2 3-1,0 1-203,0 0 0,4-1 1,-1 3-1,2-2 0,0 0 1,1-1-1328,3-3 0,3-5 1,0-4-1,4-5 1940,3-2 0,8-8 0,1-1 0</inkml:trace>
  <inkml:trace contextRef="#ctx0" brushRef="#br0">2626 11515 19782,'-13'-14'0,"-1"1"0,1 1 0,0 3 0,-1 5 0,1 2 1334,0 2 0,1 6 0,3 3 1,5 3-1,2 1 0,4 1 1,2 0-1371,5 4 0,3-3 0,3 3 0,1-3 1,3-4-1,2 0 0,1-4 0,-1-1-571,-3-3 0,1-1 0,-1-2 1,-4-2-1,-3-2 0,-7-5 0,-2-3-71,-2-1 1,0-2 0,-2-1 0,-1-4 0,-3 1 0,-1 0 0,-3 2 1196,-2 3 0,-2 2 1,3 1-1,0 4 1463,2 1 0,8 3 1,2 8-2580,11 4 0,3 2 0,7 3 0,3-2 0,3-2 0,4-3 0,-3-1-500,-1-3 1,3-1 0,1-4 0,-3-2 0,-1-5 0,-3-3 864,-2-1 0,-4-2 1,-7-1-1,-3-2 1,-5 0-1,-2-1 0,-2-2 1,-2 0 530,-2 4 0,-8 2 0,-6 1 0,2 1 0,1 1 0,2 3 1261,-1 5 0,1 2 1,0 2-1,1 3 0,3 5 1,4 5-1357,4 2 0,2 4 0,4 0 0,4 1 0,4-1 0,5-3 1,3-1-276,-1-2 0,6-1 0,-6-1 0,1-4 0,-3-1 0,-5-5-618,-4-4 263,-3 2 0,-8-11 0,-3 3 0,-7-3 148,-5-1 0,-12 0 1,1-1-1</inkml:trace>
  <inkml:trace contextRef="#ctx0" brushRef="#br0">10371 12501 27212,'15'9'180,"1"0"0,5 0 0,4-1 0,9 0 0,7-2 0,11-3 0,9-2 0,12-2 0,-34-1 0,2-1 0,2-1 0,1-1 0,2 0 0,0-1 0,2-1 0,2 0 0,0 0 0,0-1-36,1 0 1,0-1 0,0 1-1,-1 1 1,2-2 0,0 0-1,-2 2 1,1 1 0,-2 0-1,1 1 1,-2 1 0,0-1-1,0 1 1,0 0 0,-1 0 0,0 0-310,-3 2 1,0 0 0,4 1 0,-2 0-1,-6 1 1,-2 0 0,1 0 0,-1 0 0,35 0-1,-8 0 1,-6 0 0,-7 0-2722,-4 0 0,-4 5 2879,-4-1 0,-6-5 1,-1-7-1</inkml:trace>
  <inkml:trace contextRef="#ctx0" brushRef="#br0">13690 12181 21839,'6'-12'-489,"3"2"0,4 2 1,8 1 787,10 0 0,11-1 0,17-2 0,9 1 0,-31 4 0,1 0 0,4-2 0,1 0 0,2-1 0,0 0-19,5-1 1,1 0 0,3 0 0,0 0-1,2 2 1,1 0 0,1-1 0,1-1 0,2 0-1,1-1 1,-1 1 0,0-1 0,2 0-1,-1-1-257,-2 1 0,0-1 0,-3 3 1,0 0-1,-1-1 0,0 0 1,0 2-1,-2 0 0,-2 0 1,0 0-1,-2 1 0,0 0 1,-2 1-1,-1 0-434,-1 0 1,-1 1 0,-5 2 0,0 0 0,29-6 0,-5 2-1,-8 3 1,-7 2-656,-9 1 0,-1-2 1,-8-1-1,-3-1 1058,-4 1 0,1-10 1,-5-2-1</inkml:trace>
  <inkml:trace contextRef="#ctx0" brushRef="#br0">17956 11741 28092,'-6'-13'-4916,"-3"0"1,2 5 5636,-2 4 1,7 2-1,2 2 394,8 0 1,3 2-1,1 2 1,-3 5-1,-4 3 1,-2 1-918,1 1 1,-3 5 0,4 2 0,-4 1 0,-1 0-1,0 0-582,0-1 0,0 3 0,0-7 0,0 0 1,0-3-1,0 0-660,0-1 0,-1-5 0,-2-6 1,-3-4 998,-1-7 0,4-9 0,-2-4 1,4-4-1,1-2 0,0-1 1,1-4 229,4-1 0,-2 4 1,4-1-1,0 5 1,-1 2-1,2 3 1,-2 2 1301,0 3 1,0 5 0,-2 4-1373,5 1 1,3 3 0,1 8 0,0 3 0,1 4-1267,-1 2 1,0-1 0,2 2 0,1 1-1,2 2 1,0-2 0,1-1-912,3-2 0,-1 1 0,1-3 2632,2-2 0,7-9 0,3-7 0</inkml:trace>
  <inkml:trace contextRef="#ctx0" brushRef="#br0">18596 11515 24903,'0'-33'-2718,"5"11"0,-2 3 4356,6 14 0,-6 5 1,3 5-1,-1 4 0,-1 2 1,-1 3-1484,-1-1 0,-2 6 1,0 3-1,0 4 1,-2 2-1,-1 1-602,-1 2 1,-7 5-1,4-2 1,-2 2 0,2 2-1,1-1 1,3 2 0,1-2-1362,2-2 1,0-2 0,3-8 0,5-3 0,6-6 2005,6-5 1,8-5-1,6-6 1</inkml:trace>
  <inkml:trace contextRef="#ctx0" brushRef="#br0">18995 11675 28304,'0'-29'-3203,"0"-2"4475,-5 3 1,2 15 0,-6 8 0,0 7 0,0 5-1056,0 7 0,6 6 0,-3 1 0,2 3 0,-1 5 0,2 3-308,2 0 0,2-1 1,4-4-1,5 0 1,5-2-1,4-3 1,0-4-88,1-4 1,2-6 0,-4-4 0,-2-2 0,-1-4 0,-3-2 0,-2-5-562,-1-3 1,-6-6 0,1-1 0,-4-2-1,-4-2 1,-5-2 677,-3-2 0,-6 5 0,1 1 0,0 0 0,1 2 0,0 0-1031,-2 2 602,6 9 0,14 2 0,9 7 0,9 2 0,3 1 0,7 1 0,3-1-96,4 1 1,6-1 0,1-4 0,-1-1 0,-3-4 0,-5-4 963,-3-2 1,-4-3 0,-2 1 0</inkml:trace>
  <inkml:trace contextRef="#ctx0" brushRef="#br0">19435 11608 29989,'6'-9'-4945,"-6"0"5519,-7-1 1,-5 4 0,-1 1 0,-1 4 0,1 2 0,0 4 0,1 4 0,1 4-389,3 5 1,5 4-1,1 9 1,10 3 0,11 2-1,9-1 1,9 1-257,6-2 0,0-7 1,3-10-1,-3-3 0,-5-5 1,-1-5-281,-3-3 1,-3-8 0,-8-5 0,-7-7 0,-6-5 0,-5-4 0,-7 0 118,-7 0 0,-5-5 0,-15-1 1,0-1-1,-2 1 0,1 3 0,3 4 1,5 5-1,4 4 0,5 5-774,4 2 0,6 4 0,14-2 1,11 4 1004,10 4 0,13 1 1,2 0-1</inkml:trace>
  <inkml:trace contextRef="#ctx0" brushRef="#br0">20195 11488 21852,'0'-13'-5451,"2"5"6425,2 4 1,4 8 0,6 4 0,4 1 0,4-2 0,3 0 0,2-1 0,0 2-1073,-1-1 1,6-2 0,-1 2 0,-2 0 0,-1-1-1,-2 2-1812,-4-1 1922,-3-4 0,-6 9 1,1-5-1</inkml:trace>
  <inkml:trace contextRef="#ctx0" brushRef="#br0">20022 11781 29175,'-13'-12'-2961,"7"6"0,7-4 4044,11 9 1,7 8-1,11-3 1,5-1-1,8-1 1,5-2 0,4 0 845,7 0-1929,-10-6 0,-12 0 0,1-1 0,24-14 0</inkml:trace>
  <inkml:trace contextRef="#ctx0" brushRef="#br0">21075 11541 22648,'7'-26'-1532,"4"9"1,-5 6 0,1 3 1817,3 5 0,-2 3 0,1 5 1,0 3-1,0 4 0,-2 2 1,-1 0-1,-3 3 0,-2 2 1,-1 2-1,0 2 3729,0 3-4098,0 0 0,2-1 1,1-1-1,1-3 1,-1-2-1,-1-3-183,-2-1-1714,0-1 1772,0-7 0,-6-17 0,-3-14 1,-3-6-1,-1-4-142,-1 0 1,5-1 0,2-4 0,1 4-1,2 2 1,-1 2 0,1 1 620,1 5 1,1 4 0,2 8 0,0 0-1,0-1 427,0 1 0,6 6 1,3 2-1,3 4 0,1 2 1,2 4-1328,3 4 1,1 1 0,6 2 0,0 0 0,4 1 0,0-1 0,4-2-1470,2 1 1,-1-1 0,2-1 2494,1-5 0,7-2 1,4-2-1</inkml:trace>
  <inkml:trace contextRef="#ctx0" brushRef="#br0">21675 11181 29585,'-8'-32'-2278,"3"19"1,5 7 2025,0 15 1,4 11 0,2 0 0,1-1 0,4 2 0,0-1 0,4 4 0,3 1 520,4 2 0,8 2 0,3 0 0,-1-6 0,2-2 0,-1-5-847,-1-1 1,2-8 0,-4-2-1,-3-5 1,-2-5 0,-7-5-1,-5-6 367,-4-6 1,-6-4 0,1-2 0,-2-1 0,-4-2 0,-2 2 0,-4 4 1594,1 3 1,-5 6 0,5-2 0,-2 5 0,0 4-425,-1 4 0,-2 11 0,0 9 0,2 10 0,1 9 0,-2 6 1,-1 6-1419,-1 7 1,0 2 0,1 6 0,2 0 0,2-2-1,2 3 376,3 3 0,-4-7 0,-1 7 0</inkml:trace>
  <inkml:trace contextRef="#ctx0" brushRef="#br0">12424 12834 14182,'-20'-27'102,"10"8"0,-2 7 0,6 11 1,9 10 137,9 7 1,4 0-1,11 6 1,9 2-1,7 0 1,10 0-1,5-4 68,7 0 1,9-9-1,0-6 1,1-4-1,-37-2 1,0-1 0,0-1-1,1-3-193,1-1 1,-1-3 0,-3-1-1,0-2 1,32-15 0,-7-3 0,-6-5-1,-9-4-305,-8-4 1,-11-2 0,-11-4 0,-7 1 0,-10-3 0,-14-3-1,-15-3 25,-13 2 0,15 28 1,-2 1-1,-2 1 1,-2 0-1,-3 1 1,-2 2-1,-1 0 0,-1 3 1,-2 1-1,-2 2 1,1 3-1,-1 3 39,1 2 0,-2 3 0,0 2 0,0 2 0,4 4 0,0 4 0,-1 2 0,0 3 0,-2 4 0,0 4 0,0 3 0,2 2 179,2 1 0,1 2 0,1 3 0,2 2 1,4 0-1,3 1 0,2 1 0,2 2 0,4 2 1,3 2-1,4 2 0,5 0 42,2 2 1,4 0-870,0 5 1,5 0 0,5-6 0,3-1 773,2 7 0,4 0 0,3-2 0,3 0 0,5 3 0,1 2 0,0-1 0,-1 0 0</inkml:trace>
  <inkml:trace contextRef="#ctx0" brushRef="#br0">9811 15180 13746,'-13'0'-39,"-1"0"0,1-2 0,0-1 0,-1-1 159,1 1 0,6 0 1,1 0-1,1 0 1,1 4-1,1 7 0,4 4 1,7 1-1,7 0 1,4 1-1,7-1 579,9 0 1,2-5 0,10-4 0,0-4 0,1-4-1,4-8 1,2-7 0,4-10 0,-3-3-365,-5-5 1,-7-11 0,-9-3-1,-6-3 1,-2-3-1399,-7-3 0,-9-2 1,-7-3-1,-7 1 1,-11 5-1,-12 3-1176,-11 4 2109,-8 13 0,-13 1 1,-4 14-1,-2 7 0,-3 9 1,-1 11 371,-3 10 0,7 13 0,7 12 0,5 9 1,28-18-1,1 2 0,1 2 0,2 2-228,-1 2 0,2 1 1,6 0-1,2 1 1,1 1-1,4 0 1,3-1-1,4 1 0,3 1 1,5-1-1,5-1 1,4-2-1014,4 0 1,4-2 0,9 2 0,3-3 627,-1-3 1,4-4-1,10 0 1,5-2-1,-1-2 1,1 0-1</inkml:trace>
  <inkml:trace contextRef="#ctx0" brushRef="#br0">10557 15220 22403,'-11'-2'0,"2"-2"-1432,4-5 0,5 3 0,6 1 1,8 4 2361,6 1 0,7 0 1,6 1-1,7 4 1,8 2-1,9 2-762,5 0 0,12 4 0,-34-3 0,0 0 1,1 0-1,1 0 0,2 2 0,1 0 1,-1 0-1,1 1-82,0 1 1,1-1 0,2 0 0,-1-1 0,1 0 0,1 0 0,-3-1-1,1 0 1,0 1 0,1 0 0,-3-1 0,0 1 0,1 0 0,0 0 11,-1 0 1,0-2 0,-5-1-1,0-1 1,6 0 0,0 0 0,1-2-1,-1 0 1,1-2 0,0-1-1,1 0 1,0 0 0,0-1 0,0-1-3,1 0 1,0-1 0,3 0-1,0-1 1,-2 0 0,0-1 0,1 0-1,0 0 1,1-1 0,0 1 0,0 0-1,0 0-253,-2-1 0,1 1 1,0 0-1,-2 0 1,-7 1-1,-1 2 1,-1-1-1,-1 1 1,33 2-1,-5 3 1,-3 2-5583,-2 2 6119,-6 2 1,3 1-1,-5 0 1</inkml:trace>
  <inkml:trace contextRef="#ctx0" brushRef="#br0">14637 15633 16110,'0'-34'-3793,"0"7"4573,0 14 1,-2 7-146,-2 6 1,2 6 0,-2 3 0,2 4 0,2 3 0,0 3 0,0 2 0,0 3-304,0 1 0,0 2 0,0-2 1,2-3-1,1-3 0,3-2-877,1-4 1,-3 2-1,4-14 399,-2-7 0,-2-3 0,-4-13 0,0-1 1,0-3-1,0-2 0,0-1 149,0-2 1,0-5-1,0 5 1,2 1-1,1 2 1,1 3 235,-1 3 1,4 3-1,1 5 1,1 2-1,0 3 1,1 5-313,2 3 1,-3 1 0,0 1 0,1 3 0,2 5 0,0 5 0,-2 2-928,-1 2 0,0 5 1,4 0-1,0 2 0,2 1 1028,3 1 0,3 0 1,5-1-1</inkml:trace>
  <inkml:trace contextRef="#ctx0" brushRef="#br0">15330 15233 14672,'-12'-28'0,"3"-2"702,4 4 0,4 12 0,1 17 0,-1 11 1,-2 5-729,-2 4 0,-1 3 1,3-1-1,-3 0 0,0 0 1,-1 5-1,1 2-37,0 5 0,-3 5 0,5 1 0,1-2 1,1 2-1,4-3 0,2-1-2767,5-4 0,6-10 2989,7 2 0,0-9 0,11 1 1</inkml:trace>
  <inkml:trace contextRef="#ctx0" brushRef="#br0">15783 15406 32142,'-13'-25'-3028,"-1"-6"0,1 7 3467,0 6 1,-1 16 0,1 10 0,1 4-1,2 2 1,2-1 0,1 0 0,1 1-462,0-1 1,2 0 0,4 1 0,1 0 0,4 3 0,3 0-278,4 0 1,8 2 0,2-3-1,3-2 1,3-6 0,2-2-1,1-3 1,-3-1-353,-4-2 0,-1-6 1,-5-4-1,-3-5 0,-5-5 1,-5 1 366,-4 0 0,-2-3 0,-5 2 0,-6 0 0,-4-2 0,-2-1 370,-1 1 0,4 6 0,-3-2 0,3 3 1,2 3-1,1 2-790,3 1 0,3 8 1,8-1-1,5 8 0,9 3-1339,10 1 0,11 10 1853,3-7 0,6 3 1,7-2-1</inkml:trace>
  <inkml:trace contextRef="#ctx0" brushRef="#br0">16303 15406 17649,'-2'14'-762,"-1"-1"1120,-1 0 0,-5 1 0,5-1 0,1 0 0,1 2 1,2 1-1,2 2 0,2-2-8,5-1 0,4-7 0,4-4 0,2-3 0,2-1 0,1-1 0,0-3 1,-3-7-655,-4-5 0,4-3 1,-8-5-1,-2 2 1,-2-3-1,-6-4 1,-4-3-1,-5-1-168,-4 1 0,-2-4 0,1 7 1,0 2-1,-1 5 0,1 2 1,1 4-793,3 1-1035,-2 8 2093,9-5 1,8 11 0,9-5-1</inkml:trace>
  <inkml:trace contextRef="#ctx0" brushRef="#br0">16996 15233 28935,'4'-18'-3366,"2"0"0,0 2 4361,0 1 1,5 6-1,-1 2 1,6 1 0,6 2-1,4-1 1,0 1-1,1 1-996,0 1 1,4 2 0,0 2 0,-2 2 0,0 5 0,-4 3-1821,-3 1 1629,-3 1 1,-5-1-1,-1 0 1</inkml:trace>
  <inkml:trace contextRef="#ctx0" brushRef="#br0">16889 15420 31876,'-13'0'0,"0"0"0,2 0-485,7 0 0,16 0 0,16 0 0,4 0 0,7 0 0,2 0 474,4 0 0,5-12 0,-2-3 0</inkml:trace>
  <inkml:trace contextRef="#ctx0" brushRef="#br0">17956 15353 28059,'0'-18'-5951,"0"0"5605,0 2 1,0 9 0,-2 7 859,-2 7 0,2 5 1,-2 1-1,2 2 1,2 1-1,0 4-308,0 0 0,0-2 0,0 3 1,0 0-1,0-2 0,0 0-329,0-3 1,0-5 0,0-5-152,0-5 1,0-8 0,0-14 0,-1-3 0,-2-5 0,-3-4 164,-1-4 0,4-1 0,-2-2 0,4 1 1,1 4-1,0 3 117,0 4 0,0 3 0,0 3 0,0 4 0,1 3 0,4 2-202,4 0 0,2 5 0,4 4 0,1 2 0,4 2 1,-1 2-2767,0 2 1,9-1-1,-1 5 3185,1-2 0,6 4 1,0-3-1</inkml:trace>
  <inkml:trace contextRef="#ctx0" brushRef="#br0">18329 14940 12086,'0'-27'0,"0"0"0,0 1 0,0 1 0,0 2 0,1 7 1404,4 6 0,7 4 0,8 6 1,6 0-1,5 0 0,4 1 1,5 2-1083,6 2 1,5 5-1,0-1 1,0 3-1,-4 1 1,-1 0-1,-4 1 1,-5-1-831,-6 0 1,-5 1-1,-5-1 1,-6 2-1,-6 1 1,-3 2 576,-3-2 1,-3 3 0,-5 1 0,-5 2 0,-6 5 0,-7 4-1,-2 3 728,-2 3 1,-1 4 0,-3 7-1,-3 5 1,-1 2-832,-1 0 0,1 4 0,-5 1 1</inkml:trace>
  <inkml:trace contextRef="#ctx0" brushRef="#br0">14943 16446 8346,'-19'-11'0,"-2"-3"0,0-4 438,4-1 1,8 1 0,4 4-1,4 1 1,2 0 0,4-1-53,4 1 1,14-5 0,8 1 0,9-1 0,11 0 0,9 0 0,10 2 0,-33 9 0,2 1-466,1 1 0,1 1 0,0 0 0,1 2 0,2 2 0,1 1 0,-3 1 0,0-1 0,1 2 0,0 0 0,-2 1 0,0 1 0,0 1 0,-1 1-395,-1 1 0,-1 1 0,29 8 0,-2-3 0,-4-1 0,-5 0 474,-1 1 0,-2-7 0,0-1 0</inkml:trace>
  <inkml:trace contextRef="#ctx0" brushRef="#br0">13570 9729 17896,'-7'-27'-1485,"4"2"1,12 3 0,10 5 1682,9 7 1,13 4-1,11 6 1,9 0-1,6 0 1,-29 0-1,1 0 1,2 0-1,2 0 1,4 0-1,1 0 1,1 0-1,0 0 1,1 0-1,0 0 1,0 0-1,0 0 1,0 0-1,0 0-64,0 0 0,0 0 1,-4 0-1,-1 0 0,2 0 1,0 0-1,-3 0 1,-1 0-1,-2 0 0,0 0 1,34 0-1,-10 0 1,-8 0-26,-9 0 0,-2 0 0,-6 0 0</inkml:trace>
  <inkml:trace contextRef="#ctx0" brushRef="#br0">11544 18485 8285,'7'-14'0,"1"3"0,-5 0 0,3 4 0,1 1 0,-4 0 855,1 2 0,-2 1 975,-2-6 1,0 7-1,-2 1-1408,-2 4 1,-3 6 0,-7-3 0,1 1 0,-2 3 0,-1 2 0,-2 0-88,2-3 0,1 3 0,2-3 0,-1 2 0,1 3-290,0-1 0,5 0 1,4 1-1,2-1 1,2 0-1,0 1 51,0-1 1,6-4-1,5-2 1,3 1 0,4-2-1,0 1 123,1 0 1,-4-2 0,3 4 0,-3 0 0,-2 0 0,-1-1 270,-3 3 1,-3 1-1,-6 1 1,0 0-1,-2 2 1,-4 1-1,-7 4-319,-8 0 1,-4 1 0,-3 3 0,-2-3 0,-1-2 0,1-3-173,2-1-410,-4-8 1,8 5-1,-3-4 1,4-1-1,2-3 1,3-1-1842,3 2 0,11-4 0,7 2 1167,9-6 1,16-4 0,3-6 0,6-2 0,4-3 0,2-4 1084,2-3 0,11-8 0,-1-1 0</inkml:trace>
  <inkml:trace contextRef="#ctx0" brushRef="#br0">11970 18205 8538,'0'-28'9830,"0"-3"-8334,0 8 0,5 19 0,-1 17 1,-1 8-972,-1 4 0,-2 5 0,0 4 1,0 7-1,0 4 0,0 2 0,0-1 1,1 1-1328,4 1 1,-4-4-1,5 4 1,-1-1-1,1-1 1,1-2-2476,3-5 0,-2-1 0,1-8 3258,1-5 1,-4-4 0,0-8 0</inkml:trace>
  <inkml:trace contextRef="#ctx0" brushRef="#br0">11944 18711 11939,'-12'-25'0,"2"3"0,2 4 0,4 3 0,5 4 1100,7 2 1,5 3 0,5 6 0,5 0 0,7 0 0,6 0 0,4 0 0,3 0-2054,1 0 1,5 0 0,-5 0 0,-1 0 0,-1 0 0,-4 0 0,-2 0-1181,-5 0 1,-9 0 0,-7 0 2880,-9 0 0,-12 0 1,-13 0-1,-1 0 0,0-2 1,0-1 1708,1-1 1,1-1-1,7 7 1,2 2-1698,4 5 1,4 3 0,2 1 0,4 1 0,5-1 0,5 0 0,4 1-538,2-1 1,0 0-1,2-1 1,-2-3-1,-2-4 1,-2-4-657,-3-1 1,-5 0 0,-1-1 0,-2-4 0,-3-4 0,-3-4 0,-5-3-80,-4-2 0,-3 0 0,-1 5 0,0-1 0,1 1 0,1 1 0,4 2 134,1 1 1,3 5-1,9-4 1,6 2-1,6 3-654,2 2 1,4 1 0,7 0 0,5 1 0,4 2 0,3 2 0,1-2-3310,-1-2 4341,-1-1 0,4 0 0,1 0 0</inkml:trace>
  <inkml:trace contextRef="#ctx0" brushRef="#br0">13010 18591 8314,'-13'0'918,"0"-4"1,-1 0 0,1 1 1449,0 1 0,-1 1 1,1-2 5707,0-2-8299,5 1 1,8 4-1,9 0 1,3 0-607,1 0 0,1-6 0,-1-3 1,0-4-1,-1-4 0,-2 0 1,-1 0-1,0 2 0,0 2-1238,0 0 1,-5 1 0,5 3 0,2 6 2066,1 6 0,1 4 0,0 7 0</inkml:trace>
  <inkml:trace contextRef="#ctx0" brushRef="#br0">13197 18565 9607,'9'6'1522,"0"3"0,-6-2 0,3 0 0,-1-1-343,4-3 1,3-3-1,3-3 1,3-3 0,4 0-1,3-1 1,2 1-1444,-1 0 0,1-3 0,0 3 0,-1 0 0,0 1 0,-4 0-1227,-4-1 0,-9 3 1,-8-4-1,-8 1 1,-13 3-1,-6 3 1590,-5 4 0,1 2 0,6 5 1,4-2-1,0 1 0,4 0 1246,1-1 1,8 3-1,2-3 1,4 3-1,2 0 1,4-2 0,5-1-1060,6 1 1,1 2 0,5 0 0,3-3 0,3-3 0,3-2 0,-1 1-910,-2-2 1,-3 2-1,-2 1 1,-6 0 622,-2 0 0,4 11 0,2-3 0</inkml:trace>
  <inkml:trace contextRef="#ctx0" brushRef="#br0">14090 17965 8217,'-13'-19'1149,"-1"5"1,1 6 0,0 5 0,-1-2-154,1 2 1,-5 9 0,0 7-1,1 8 1,-3 6 0,0 4-1,-3 7 79,1 10 0,10-2 1,-1 11-1,3 4 0,2 1 1,4 5-886,2 4 1,5-10 0,5 11 0,7-4 0,4-2 0,7-4 0,6-4-1319,3-5 0,11 6 1,-3-10-1,4-3 1,7-5 1127,1-5 0,2 2 0,10-4 0</inkml:trace>
  <inkml:trace contextRef="#ctx0" brushRef="#br0">14623 18551 8181,'-6'-19'0,"-6"9"0,-5-2 0,2 3 0,3 3 634,3 0 1,0 2 0,-4 4 0,1 1-1,3 4 1,5 4 0,2 4 0,4 3 0,1 2 417,1-2 1,5 5 0,-3 0 0,1 1 0,2-1-1,-1-1 1,-2 0 0,-2-1 0,0-3-2542,-1-1 1,-1-2 917,-2 1 0,0-10 1,-2-7-1,-1-9 0,-1-4 676,1-3 0,0-2 0,0-6 0,-1 2 0,-1 1 0,1 2 0,-1 0 1228,2 1 0,2 1 0,1 3 0,1 0 0,4 0-1106,4 2 0,3 8 0,1 3 0,2 1 0,1 0 0,3-2-1432,2 2 0,1 2 0,5 1 1,-1 0-1,3 1 0,0 2 1205,2 2 0,12 5 0,-1-3 0</inkml:trace>
  <inkml:trace contextRef="#ctx0" brushRef="#br0">15170 18298 8841,'-14'-7'5301,"1"2"-4461,6 4 1,1 2 0,6 4 0,1 4-1,4 3 1,4 1 0,2 0-362,3 1 0,-1 5 0,2 3 1,1 3-1,3 2 0,1-1-644,-1 1 0,-1 4 0,-5 0 0,0-1 0,-1-2 0,-3-1 0,-4-2-1541,-4-3 1,-8 2 0,-5-6 0,-8-4 0,-3-2 1705,-5-3 0,-8-6 0,2 3 0</inkml:trace>
  <inkml:trace contextRef="#ctx0" brushRef="#br0">14996 18365 8292,'14'-53'862,"-1"10"1,2 4-1,1 6 1,5 7 0,3 4-1,4 4-126,0 6 1,6 0 0,2 6 0,4 0 0,4 0 0,5 3-1,1 3-736,-1 5 0,15 2 0,-2 7 0</inkml:trace>
  <inkml:trace contextRef="#ctx0" brushRef="#br0">16010 18711 8199,'-6'-13'0,"3"6"1931,-6 2 0,6 10-1322,-2 3 0,-1 9 1,2 2-1,1 2 0,0 2 1,-1 4-1,-5 4 0,-2 3 1,1 2-1,0-1-343,-5 2 0,6-4 0,-4 0 0,2-2 0,2 0 0,2-2 1,1-2-1,3-3 0,2-4-4291,1 0 1,0-3 4024,0-3 0,-6-1 0,-2 0 0</inkml:trace>
  <inkml:trace contextRef="#ctx0" brushRef="#br0">16369 18565 8181,'8'-34'1943,"-2"-2"-46,-6 9 1,4 8 0,2 12-971,2 1 1,-6 3 0,4 7 0,-1 7 0,1 5 0,0 6-689,0 3 0,0 4 0,-3 0 1,1 2-1,0 0 0,1 0-760,-1 1 0,1-6 1,-4-5-1,2-2-142,2-3 0,1-7 0,-3-6 0,2-7 0,1-9 0,2-8 376,-1-4 0,1-8 0,2-2 0,-1-5 0,0-2 0,0 1 755,-1 2 1,-5 8-1,3 0 1,-1 4 0,-1 4-1,1 3 1,-1 4 1104,1 4 1,5 3 0,-1 0-1921,3 5 0,1 3 1,2 2-1,1 3 0,3 5 1,2 5-413,3 3 0,1 3 1,2 3 758,-1 0 0,1-1 0,0 4 0</inkml:trace>
  <inkml:trace contextRef="#ctx0" brushRef="#br0">17156 18272 8407,'-9'-23'1926,"0"1"1,-4 7-771,8 15 1,1 6 0,4 8-1,-2 0 1,-1 4 0,-2 6 0,-1 4-409,0 3 1,0 6-1,3-3 1,-2 2-1,2-1 1,2 1-1609,1-2 1,0 3 0,1-6 0,4-1 0,4-4-1,4-4 1,6-4 859,8-3 0,6-8 0,7-1 0</inkml:trace>
  <inkml:trace contextRef="#ctx0" brushRef="#br0">17569 18338 12761,'-24'-22'0,"1"1"0,-1 6 0,5 8 0,3 7 858,2 4 0,1 4 1,0 5-1,1 1 1,1-1-1,4 2 1,1 2-1,3 6 152,2 2 1,2 1 0,3 1 0,7 0 0,5-2 0,8-3-1631,5-4 0,0-3 0,3-3 0,-1-4 1,0-3-1,-1-4 0,-3-2-372,-5-4 1,-3-3 0,-7-10 0,-3-4 0,-5-2 0,-5 0 0,-7 2 1246,-5-2 0,-9 5 0,1 0 0,-1 1 0,0 2 0,-1 2 609,3 4 0,-4 7 0,6-1 0,3 4-1272,5 4 1,12 4 0,11 5-1,9 0 1,8 0 0,7 1-1,4-2 408,4-3 0,11 2 0,-1-3 0</inkml:trace>
  <inkml:trace contextRef="#ctx0" brushRef="#br0">18156 18378 8301,'-27'-4'0,"0"-1"1882,1 2 0,-5 2 0,-1 1 0,3 1-1097,1 4 0,3 2 0,2 6 0,7 2 0,6 2 1,5 0-422,4 0 1,1 3-1,3 1 1,6 0 0,10-3-1,9-5-617,8-4 0,6-3 1,4-6-1,-1-2 0,-4-4 1,-7-6-1,-5-5-349,-7-4 0,-5 3 0,-8-4 0,-6-2 0,-6-1 0,-7-2 1,-6 1-1,-8 1 0,-4 1 0,-5 3-107,-1 2 1,6 1-1,1 5 1,7 0-1,3-1 709,4 1 0,3-6 0,10-2 0</inkml:trace>
  <inkml:trace contextRef="#ctx0" brushRef="#br0">18502 17592 8387,'0'-18'2019,"0"3"0,2 8-417,2 10 1,4 19 0,6 11 0,3 8-1036,0 8 0,6 9 1,-6 4-1,0 3 1,-4 2-1,-3 1 1,-2 1-1,-2 2-555,-3-1 0,-3-2 0,-5 0 0,-5 3 0,2-32 0,0-1 1,-3 3-1,-1 0-1521,0 1 0,-1 0 1,-2 0-1,-2-1 1254,0-3 0,-2 0 1,-5 4-1,-2 0 0,-2-1 1,1 0-1</inkml:trace>
  <inkml:trace contextRef="#ctx0" brushRef="#br0">22115 18125 8384,'-20'0'0,"1"0"0,-4 0 0,0 0 0,1 0 0,0 0 645,0 0 1,1-5 0,-3 1 0,3 1 0,1 2 0,0 1 0,1 0 0,1 0 0,1 1-1,-1 2 1,3 3-211,5 1 0,4-2 0,6 4 0,1 1 0,5 0 0,8 1 0,6-4 0,7-1-280,4-3 1,-1-1-1,5-5 1,1-5 0,-1-5-1,1-3 102,1-4 1,-6 6-1,-3-4 1,-6 4 0,-2 4 607,-4 1 1,-7 9 0,-6 5-1,-6 11 1,-8 11-416,-5 8 1,-5 4-1,-5 11 1,-1 2-1,0-2 1,1 0 0,1-2-451,2-4 0,4-2 0,6-2 0,1-2 0,3-2 0,3-5-1000,0-3 0,5-3 1,-4-3-1,5-5 1,5-5-1,4-5 1000,2-1 0,15-8 0,2-5 0</inkml:trace>
  <inkml:trace contextRef="#ctx0" brushRef="#br0">22648 17725 12190,'6'-32'0,"-6"-1"1963,-8 3 0,1 11 1,0 18-1,1 7-1724,3 7 1,-3 3-1,0-1 1,-2 3 0,-2 4-1,-2 5 1,-1 5-1,0 8 408,-1 8 1,1 8 0,0 2 0,1-1 0,1 3 0,4 0-1452,1 1 0,3-2 0,8-7 0,5-3 1,6-5-1,8-2 0,7-4-6094,9-2 6898,6-10 0,13 0 0,2-6 0</inkml:trace>
  <inkml:trace contextRef="#ctx0" brushRef="#br0">23194 18285 8328,'-32'-19'1482,"-2"1"1,-5 0-1,4 9 1,4 8-1,3 5-451,1 5 1,2 1 0,1 1 0,3-4 0,3 1 0,5-1 0,4 3 0,3 2-781,3 2 1,3-1 0,5 2-1,5 1 1,6 0 0,7-2-1,2-6 1,3-2-1481,3-3 0,-3-1 0,2-2 0,-5-2 1,-4-2-1,-2-5 0,-4-4 0,-5-4 768,-5 0 0,-5-1 0,-5 5 0,-4-1 1,-4 1-1,-3 0 0,-2-1 826,2 1 1,1 4-1,3 0 1,3-1 0,5-2-1,5-1-1130,8-1 1,6 1 0,13 0 764,3-1 0,9-11 0,7-3 0</inkml:trace>
  <inkml:trace contextRef="#ctx0" brushRef="#br0">23528 17698 8378,'-14'-4'0,"3"8"1355,2 13 1,3 12-1,4 7 1,-1 1-128,-1-2 0,-1 4 0,5-5 0,0 2 0,0-1 0,0 1 1,0-1-1,0 1-1270,0 1 0,5-2 0,1-2 1,1-6-1,5-4 0,3-2 1,4-3-537,2-3 1,-3-8 0,2-3-1,1-2 1,-2-2 0,-1-2-1,-5-2-253,-2-5 0,-8-7 0,1-2 0,-2 0 0,-2 0 1,-2 1-1,-2 0 1947,-5 3 0,-3 0 1,-1 2-1,-1 4 0,1 3 1,0 4-348,-1 1 0,7 1 1,3 4-1,2 3 1,4 3-1,2-1 0,5-1-664,3 1 1,7-4 0,2 0 0,1-1 0,0-1-1,2-1-951,1-1 1,-3-2 0,-1 0 0,-2 0-109,-2 0 0,-10 0 0,-9 0 0,-8 0 0,-8 0 2180,-2 0 1,3 0-1,-1 0 1,5 1-1,4 3-760,5 5 1,4 3 0,4 0-1,7-2 1,6-2 0,9-2-1,6-3-1358,7-2 1,-1-7 0,10-4 0,-2-6-1,-4-7 1,-2-3 0,-4-4 47,-5-1 1,-10-9 0,-8 2-1,-7-2 1,-4-5 0,-5 1 988,-6-2 0,-5-6 0,-11 6 0,0 5 0,-3 4 0,0 7 0,0 9 4017,1 9-3498,0 6 0,-2 8 0,1 5 0,4 10 0,3 11 0,5 7-652,1 7 0,8 11 1,2 2-1,7 4 1,9 5-1,15-2 1,17-3-3655,-15-31 1,3-2 3641,28 18 0,-10-23 0,4-2 0,-5-3 0,1 1 0</inkml:trace>
  <inkml:trace contextRef="#ctx0" brushRef="#br0">24927 17765 8107,'0'-13'466,"0"-5"1,0 0 814,0 2 0,-1 3 0,-4 2 0,-3 4 0,-6 4 1,-2 7-164,-2 8 0,-10 12 0,0 1 1,-3 6-1,-5 5 0,-1 4-503,-4 3 0,-2-3 1,4-5-1,4 1 0,5-2 1,6-3-1,7-3-577,2-1 1,7-5 0,4-1 0,4-2 0,6-3 0,7-1 0,9-2-907,8 1 1,4-7-1,8-3 1,1-2 0,2-2-1,1 0-275,0 0 0,-6 0 0,-6 0 0,-3 0 0,-4 0 0,-5 0 0,-2 0-1564,-4 0 0,-1 0 2707,-2 0 0,0 0 0,1 0 0</inkml:trace>
  <inkml:trace contextRef="#ctx0" brushRef="#br0">24821 18058 14743,'-20'-20'0,"0"-4"0,1 2 0,7 7 1021,10 7 0,10 0 0,11 2 0,7 0 0,12-2 0,6 2 0,8 0 0,3 4-1070,5 0 1,1 2 0,1 0 0,-3 0-1,4 0 1,-3 0 0,3 0 0,-4 0-8578,0 0 8626,11 0 0,-14 6 0,9 1 0</inkml:trace>
  <inkml:trace contextRef="#ctx0" brushRef="#br0">25954 17818 8166,'0'-19'0,"-2"6"0,-1-2 756,-1 5 0,-1 8 0,5 2 0,2 8 0,2 3 0,5 4 1,3 3-1,1 4 0,1 3 0,-1 2 0,0-2 0,-1-3 1,-1-2 154,-2-1 1,-5-9-1,3 4-1689,-1-3 1,-3-6 0,-7-5 0,-5-9 0,-1-6 0,-1-4 857,2-2 0,0-2 0,-4-7 0,1-1 1,2 1-1,3 2 1091,1 1 1,-3 7-1,4 2 1,2 3-1046,2 2 1,2 5-1,4 4 1,7 4-1,7 4-3248,7 5 1,10 3 3121,0 1 0,8 1 0,3-1 0</inkml:trace>
  <inkml:trace contextRef="#ctx0" brushRef="#br0">26407 17698 13038,'-30'-20'0,"2"2"0,5 8 0,2 5 1751,5 5 1,8 2 0,8 1-1,8 1-1490,3-1 1,4 0-1,3 0 1,3 1-1,1-1 1,0-1-1,0-2-1810,-1 0 0,4 0 0,-4 0 0,0 0 0,-3 0 0,-4 0-4475,0 0 5932,-7 0 1,-2-5-1,-10 1 1,-4 1 590,-3 1 0,-1 2 0,0 0 518,-1 0 1,7 2-1,4 1-924,6 1 0,4 1 0,7-5 0,-1 0 0,0 0 0,2-2-536,3-2 0,-3-2 0,3-4 0,-4 1 0,0-3 1,-1-3 592,0-3 1,-1 1-1,-1 3 1,-4 1 0,-1 0-1,-3-1 4218,-2 1 0,-1 0-2241,0-1 0,-1 7 0,-1 2-1751,2 4 1,3 1 0,11 0-1,-1 0 1,0 1 0,2 4 0,1 4-545,2 3 1,0 7 0,-3 5 0,0 5 0,-1 10 0,-3 8 84,-4 11 0,-5 11 0,-6-30 0,-1-1 0,-3 3 0,-1 0 0,-1 2 0,-2 0 0,0 0 1,-1 0 153,-1 0 0,0-1 1,-1-2-1,0-3 1,-11 32-1,-1-9 0,0-3 1,2-9-1,3-5-114,4-9 1,5-10 0,2-6-1,4-8 1,1-10 225,3-13 1,12-15 0,6-11 0,4-7 0,5-7-1,-1-2 202,0 1-507,2 0 1,-9 2 0,6 3 0,1 7 0,-3 5 0,-2 5-8564,-3 4 6855,-2 13 1830,-5 4 0,4 5 0,-5-2 0</inkml:trace>
  <inkml:trace contextRef="#ctx0" brushRef="#br0">25874 18605 9356,'-12'-42'0,"6"8"0,12 12 2457,15 9 1,22 8-1,17-4 1,11-3-2126,-31 5 1,0-2 0,9 0 0,0-1 0,2-2 0,0 0-1,4 2 1,0 0 0,5 0 0,0 0 0,1 2 0,-1 0 0,3 1-1,-1 1-332,0 1 0,-1 1 0,-5-2 0,0 0 0,4 2 0,-1 1 0</inkml:trace>
  <inkml:trace contextRef="#ctx0" brushRef="#br0">22515 12901 8345,'20'-20'0,"-5"4"0,-6-5 0,1 2 0,2 3 210,2 1 1,2-3 0,-1-1 624,-3-2 0,-2 4 0,3-4 0,1 2 0,-3 1 0,0 0 0,-2 0 0,0 2 0,-1 1 0,0 2-123,-2 0 0,-3 5 0,-8 5 1,-4 6-1,-2 7 0,-4 7 0,-2 5 1,0 3-1,0 3-419,3 3 1,2-1 0,1 6 0,4-1-1,1 2 1,3 0 0,2 2 0,1-4-460,0-1 0,0 2 0,1-5 0,2-2 1,3 0-1,1-4-1384,4-3 1,-4 2-1,4-5 1,2 0-1,6 0 1,5-4 1549,4-4 0,13-5 0,1-6 0</inkml:trace>
  <inkml:trace contextRef="#ctx0" brushRef="#br0">23301 12781 8286,'-6'-55'6581,"-1"9"-5598,-1 12 0,2 13 0,8 14 0,2 1-1169,5 3 0,-1 1 0,-1 4-221,-1 2 0,-2-1 1,-2 5-1,1-1 1,1 1-150,-1 2 0,-1-3 1459,-2 2 0,-2-6 0,-2 2 0,-5-4 0,-3-1 1606,-1 0-2122,-1 0 1,1 0-1,0 2 1,-1 2 0,1 5-1,1 4-89,3 5 1,-1 0-1,6 7 1,1 3-1,1 2 1,4 1-1,4 1-801,7 2 1,11-1-1,8 0 1,2-8-1,3-4 1,0-5-407,-1-1 0,-1-8 0,-6-3 1,-4-4-1,-2-4 0,-3-6 0,-6-7 375,-3-5 1,-8-6 0,1-6 0,-4-6-1,-4-1 1,-5 1 0,-1 3 123,1 1 0,-2 2 0,7 0 0,1 6 0,1 6 0,4 4-387,2 6 0,10 4 0,9 8 797,7 0 0,4 0 0,6 0 0</inkml:trace>
  <inkml:trace contextRef="#ctx0" brushRef="#br0">23901 12607 10712,'-13'-5'1228,"7"5"1,6 1 0,7 9 0,5 10-1,1 3 1,1 8 0,-3 4 0,0 4-662,-2 3 0,-5-8 1,4 5-1,-2-4 0,-4-2 1,0-1-1,-1-4-1566,4-4 1,-4-5-1,4-5 1,-4-5 424,-1-9 1,0-11-1,2-20 1,1-6-1,1-6 1,1-6-1,-1-3 625,0-1 0,5 1 0,-4 2 0,-2 4 0,-2 3 0,-1 8 2097,0 5 0,0 2 0,0 10 0,0 2-1604,0 1 1,0 9 0,0 6 0,0 9 0,0 9 0,0 7-1157,0 4 1,6 7-1,3-2 1,3 2 0,3 4-1,1-2 1,5 2-2372,4-3 1,0-6-1,11 0 2983,1-3 0,7-7 0,4-2 0</inkml:trace>
  <inkml:trace contextRef="#ctx0" brushRef="#br0">24554 12554 12043,'0'-24'0,"2"-1"0,1 2 0,3 5 0,1 7 0,3 7 0,4 3 0,2 1 0,2 1 0,-2 5 1136,-1 7 0,0 8 0,1 12 0,2 5 0,-4 8 0,-3 6 0,-7 6 1,-2 2-785,-2 2 1,-8 1-1,-5 2 1,-9-1 0,-6-5-1,-3-3 1,1-6-1,2-4-2899,1-7 1843,6-5 0,7-15 0,6-4 0,2-8 0,5-7 0,5-12 361,10-11 0,6-16 0,8-8 0,2-3 1,-3-1-1,-2-1 0,-6 3-79,-3 2 0,-4 9 0,-3 8 0,-3 6 422,0 7 0,-16 14 0,1 4 0</inkml:trace>
  <inkml:trace contextRef="#ctx0" brushRef="#br0">23501 13794 8431,'-4'-42'304,"-1"-2"0,1 13 1,5 14 731,4 8 0,2 15 0,6 8 0,1 2 0,-1 3 0,0 3 0,-1 7 3799,-3 6-4447,3 1 1,-6 14 0,4-4 0,-1 0-1,0 0 1,0-5-416,0-4 1,-5-4-1,4-8 1,-1-3-1,-1-4 1,1-5-556,1-4 1,-4-3-1,5-9 1,0-6 0,0-11-1,0-12 1,1-9 106,2-5 0,3-6 0,1-7 0,2-5 0,-2 2 0,-1 1 0,-2 8 830,1 7 0,-1 3 1,-1 12-1,-2 3 0,-2 4 1102,-2 7 0,4 9 0,-3 8 0,1 8 0,-4 5-1234,-2 5 1,-2-2-1,0 5 1,0-2 0,0-3-1,0-1-2056,0-2 144,0 1 0,-5-1 0,1 0-2327,1 1 1,1-5 4015,2-1 0,18-5 0,4 3 0</inkml:trace>
  <inkml:trace contextRef="#ctx0" brushRef="#br0">24368 13820 12473,'-8'-35'776,"-4"4"0,11 22 0,-4 0 243,4-2 0,1-2 0,0-3 1,0-3-1,1-1 0,4 0 1,2 0-1,4 1-1886,2 3 1,-3-3 0,8 2 0,-2 4-1,1 4 1,0 3-7298,0 3 8164,3 2 0,1 7 0,6 1 0</inkml:trace>
  <inkml:trace contextRef="#ctx0" brushRef="#br0">24634 13647 9351,'-12'-6'0,"2"-1"1140,1-1 0,2-4 0,-2 4 0,4-4-98,4-2 1,1 5 0,0 1-1,0-3 1,1 1-652,4 1 1,4 3 0,7 5 0,2-2 0,-1-2-1,1 2-537,0 2 1,0 7-1,-5 3 1,-1 2-1,-2 4 1,-2 1 0,-2 5 262,-3 4 0,-3 1 0,-5 9 0,-5 2 1,-5 3-1,-3 3 0,2 0 0,1-3 0,2-3 66,-1 0 0,3-4 0,2-4 0,4-4 0,5-4 1,5-3-1,5-6-838,6-6 1,5-8-1,9-7 1,4-8 0,4-9-1,2-6 1,0-8 0,0-6 615,-3-2 1,-3-2 0,-7 4-1,-2 0 1,-3 2 0,-4 4-1,-4 6 39,-6 6 0,4-2 0,-4 9 0</inkml:trace>
  <inkml:trace contextRef="#ctx0" brushRef="#br0">22168 12701 8441,'-19'-33'0,"-2"1"528,0 2 1,2 6 0,6 15 0,1 6 324,3 6 0,2 6 0,4 11 0,-3 6 1,0 10-1,0 5 0,3 5 0,1 3-376,2 6 0,5-2 0,1 6 0,1-1 0,5 0-1352,4-2 1,5-6 0,4-4 0,-1-3 0,-3-6 874,-2-3 0,-1 3 0,-5-3 0</inkml:trace>
  <inkml:trace contextRef="#ctx0" brushRef="#br0">21941 13261 9239,'-7'-27'0,"3"0"1339,2 1 1,5-1-1,7 0 1,13 2-961,9 3 1,8 3 0,3 7 0,3 1 0,0 4 0,1 3-2305,1 5 1925,1 5 0,4 7 0,0 1 0</inkml:trace>
  <inkml:trace contextRef="#ctx0" brushRef="#br0">22608 14647 8729,'-9'-35'0,"-1"6"0,-1 10 1453,-1 10 0,5 15 1,-2 8-1,-1 12-1123,-2 8 1,3 10 0,0 8 0,-1 7 0,-2 8 0,0 1 0,3 2-662,5 1 0,8-2 0,5 4 1,3-5-1,3-9 0,3-7 300,4-8 0,3-2 0,2-2 0</inkml:trace>
  <inkml:trace contextRef="#ctx0" brushRef="#br0">22461 15233 13261,'-17'-47'0,"-1"2"0,1 10 737,3 8 0,6 8 0,4 5 0,4 3-753,4 2 0,8-2 1,9 7-1,3 1 1,7 3-1,6 4 0,10 4 1,8 1 15,7-1 0,9 7 0,-34-4 0,0-1 0</inkml:trace>
  <inkml:trace contextRef="#ctx0" brushRef="#br0">23674 14407 9643,'0'-20'0,"0"0"2063,0-1 1,2 8-1452,2 8 0,-2 11 1,4 10-1,-2 13 0,1 13 1,-2 12-1,-2 9 0,-1 6 29,0 3 1,-6-1 0,-1 3-1,-1-6 1,2-2 0,2-7-1185,-1-3 0,1-10 0,4-5 0,0-7 0,0-4 0,-1-6-84,-4-4 0,-2-9 1,-7-11-1,0-9 1,-4-7-1,-4-8 573,-4-6 1,3 1 0,-1-5 0,-1 0 0,1 3 0,0 1 0,4 6 3329,2 3 1,8 5 0,4 10-3608,4 11 0,7 4 0,12 14 1,6 4-1,5 4 0,4 2 0,7-1 1,1-2-2286,3-2 0,4-3 0,-2-3 2616,-2-4 0,-2-3 0,-1-2 0</inkml:trace>
  <inkml:trace contextRef="#ctx0" brushRef="#br0">23994 15046 8898,'-13'-35'0,"1"10"7858,3 16-5283,3 6 1,5 9-2305,-4-6 0,-2 0 0,-6 0 0,1 1 0,3 4 0,3 5-745,0 6 0,5 4 1,-2 3-1,4-1 1,6 2-1,4 0-193,4-2 1,5 2 0,1-6 0,1-2 0,4-3 0,-3-2 0,2-4-134,1-1 0,-1 3 0,-3-5 0,-4-1 0,-3-1 0,-4-4 12,-2-2 1,-1-4 0,-5-5 0,0 0 0,-3-1 0,-5 1 810,-2 0 1,2-1 0,-2 1 0,1 0 0,2 1 2282,-2 3 1,4 2-1485,-2 2 1,4 8 0,3-1 0,3 3-1,1 6 1,3 1-675,2 1 0,-3-1 1,0-2-1,1-2 0,2-1 1,5-1-1,3 0-3269,7-3 1,7-2 3120,-3-1 0,18-17 0,0-6 0</inkml:trace>
  <inkml:trace contextRef="#ctx0" brushRef="#br0">24821 14673 10739,'-14'-38'1016,"1"2"0,6 17 0,2 14 0,4 11 0,1 6-642,0 2 0,4 0 1,1 3-1,-1 3 0,1 4 1,-1 4-1,-1 0-175,-2 0 1,-1 4-1,2-3 1,1-2 0,1-5-1,-1-3 1,-1-2 0,-2-3-1029,0 0 0,0-5 0,-2-2 0,-2-1 0,-5-3 0,-3-2 977,-1-1 0,-1 0 0,1 0 0,0 0 0,-1 0 0,1 0 901,0 0 1,1 6 0,3 3-1,5 5 1,4 3 0,3 6-2163,1 2 0,11 1 1,1 1-1,6-2 0,8-1 1,3-3-1546,4-2 0,6-1 2658,1-5 0,12 0 0,-1 1 0</inkml:trace>
  <inkml:trace contextRef="#ctx0" brushRef="#br0">25434 14926 9628,'-10'-41'0,"-5"5"0,-3 13 0,-1 9 0,2 10 0,3 2 0,0 2 1074,1 0 0,0 5 0,-1 1 0,-1 1 0,-1 4 0,-2 2 0,2 5-1029,1 4 1,6-1-1,2-1 1,1 1-1,3-2 1,3 2-1,6-2 1,7 1-761,8-4 0,6 2 0,5-5 0,7-6 0,5-4 1,1-3-1,-1-1-193,-1-4 1,-10-3 0,1-9 0,-9-1 0,-9 1 0,-5-1 0,-7-1 1530,-2-2 0,-13 5 0,-4-4 0,-4 4 0,-5 1 1,1 5-1,-1 1 430,2 2 0,4 4 1,-3-2-1,4 5 0,3 3 1,5 3-1006,3 2 0,3-1 1,8 3-1,4-2 1,4-1-1,3-1-389,2 0 1,10-2 0,2-4 0,4 0 0,4-1-1,0-4 1,-1-3-280,-3-4 0,-3-6 1,-9-1-1,-6-1 1,-5 0-1,-7 1 1,-2-1 875,-2 4 1,-17 3 0,-5 4 0,-6 4 0,-5 5 0,-2 5 435,-4 4 0,-4 13 0,2 6 1,2 6-1,4 6 0,4 4-692,4 4 0,9 7 0,-1 5 0</inkml:trace>
  <inkml:trace contextRef="#ctx0" brushRef="#br0">720 12741 13130,'-14'0'0,"6"-2"-118,-1-2 1,7 4-1,4-2 98,10 5 0,8 8 0,11-2 0,6 1 1,8 0-1,8-2 0,6-2 0,4-3 0,-1-2 1,-1-2-1,-4-4-22,-3-4 1,-7-9 0,-1-5-1,-8-7 1,-5-5 0,-8-4 0,-5-2-19,-6-4 0,-6-2 0,-5-6 0,-8-1 0,-10 1 0,-10 0 0,-9 1 5,-4 3 0,-11-6 0,-2 5 0,3 2 0,-1 5 0,3 9 135,0 5 1,-2 14 0,6 8 0,2 11 0,0 15 0,4 15 0,2 15-414,4 12 1,8 3 0,13-27-1,2 3 1,2-1 0,2 2 267,4 0 0,3 0 0,1-1 0,3-1 0,5-3 0,1 1 0</inkml:trace>
  <inkml:trace contextRef="#ctx0" brushRef="#br0">4905 13114 17431,'-17'-6'-597,"-1"-3"756,6 3 1,9 0 0,14 8 0,14 2 0,16 5 0,18 1 0,11 1 0,-30-7 0,0-1-1,1 0 1,1-1 0,3-2 0,0-2 0,0-1 0,-1-1-360,0-1 0,0-2 1,1-3-1,0-2 0,-6 0 1,-1-1-1,-1 0 0,0-1 1,-2-1-1,0-1 0,22-17 1,-9-4-168,-13-1 1,-11-4-1,-8 1 1,-7-2-1,-10 1 1,-13-1 344,-11 2 1,-10 5-1,-13 5 1,-7 5-1,-2 5 1,-6 8-1,0 8 132,-5 8 0,28 7 1,0 5-1,-1 4 1,2 4-1,-2 3 1,2 3-1,-2 4 0,2 5-135,-3 4 1,4 3 0,7-4 0,2 1-1,-2 7 1,-1 0 0</inkml:trace>
  <inkml:trace contextRef="#ctx0" brushRef="#br0">4972 13301 19902,'-6'-14'-2104,"0"8"0,-3 6 2092,5 8 0,2-1 0,4 0 1,2-1-1,7-1 0,5-1 1,5 1-1,1-2 0,0-3 1,3-3-1,2-3 433,0-2 0,2 4 1,-8-5-1,0 0 0,-3 0 1,-4 2-39,0 1 1,-10 4 0,-7 10-566,-9 5 0,-8 5 1,0 0-1,1 4 0,0 3 1,3 0 129,1-2 0,-2 2 1,3-3-1,3 2 1,2-1-1,3-2-252,1-2 1,0-1 0,5-5 0,0 1 0,2-1 0,1 0 61,1 1 0,12-7 1,-1-1-1</inkml:trace>
  <inkml:trace contextRef="#ctx0" brushRef="#br0">4945 13687 10162,'-22'-12'0,"2"6"0,2 11-564,6 11 0,0 6 0,5 2 1,-4-3 501,-4-2 1,-1 5 0,3-2 0,0 4 0,-2 5 0,-2 5 0,0 4 0,0 4-1277,3 5 1338,0-3 0,-5 6 0,-2-5 0</inkml:trace>
  <inkml:trace contextRef="#ctx0" brushRef="#br0">3986 14513 12058,'0'-17'0,"0"-1"79,0 1 1,1 9 155,4 3 1,-4 5 0,4 5 0,-4 3 0,-1 6 1371,0 4-1555,0-4 1,0 7-1,0-5 1,0 2-1,0 0 1,0 0-574,0-1 0,0 1 174,0-4 1,4-9 0,1-6 0,-2-9 0,-2-8 309,-1-3 1,0 0-1,0-2 1,0 0 0,0 1-1,0 2 1,0 2 849,0 3 0,0 6 1,0 0-515,0-1 0,6 4 0,3 1 0,3 4 0,1 1 0,1 1-652,-1 4 0,0 2 0,1 5 1,-1-1-1,0-3 0,1 3-883,-1 1 0,5 1 0,0 0 1294,-2 1 0,5-7 1,-1-1-1</inkml:trace>
  <inkml:trace contextRef="#ctx0" brushRef="#br0">4492 14313 8451,'-6'-16'236,"-3"3"1,-1 8 0,1 11 0,5 12-272,2 6 0,2-2 0,0-1 0,0-1 0,0 0 1,0 0-1,0 0 0,0 0-28,0 1 0,0 0 1,0 2-1,0-2 1,2-2-1,2-2-1668,5-2 1731,3-8 0,13-1 0,3-6 0</inkml:trace>
  <inkml:trace contextRef="#ctx0" brushRef="#br0">4679 14407 8451,'-6'-12'776,"-3"3"0,-1 2 0,-1 4 0,2 0 0,1 4-578,0 6 1,1 1-1,4 1 1,-2 1-288,2 2 0,8 0 0,4-2 0,3-2 0,1-2-128,0-4 0,1-4 0,-3-4 1,0-2-1,-4-2 0,1-2 1,-2-1-54,-1-1 0,0 1 0,-5 0 0,0-1 0,-2 1 975,-2 0 1,-3 1-847,-7 3 0,7 9 0,4 9 0,6 3 0,7 1-564,6 0 0,1 5 1,5-2-1,2-2 1,1-5 704,2-3 0,5 4 0,2-3 0</inkml:trace>
  <inkml:trace contextRef="#ctx0" brushRef="#br0">5052 14313 8451,'-13'-20'920,"-5"0"0,0 9 0,3 0-684,5 2 1,-2 6 0,5 0 0,-1 6 0,4 6 0,4 3 0,4 3 0,5 1-396,3 2 0,7 4 1,5-4-1,4-2 1,5-1-1,-1-3 1,1-3-1,-3-5-96,-2-2 1,-3-2-1,-3-2 1,-6-2 0,-5-5-1,-7-3 1,-2-3 0,-4-1 380,-2-2 1,-10-4-1,-8 4 1,-3 0 0,-2 1-1,1-1 1,-2 3-14,-3 5 1,7-1 0,-1 7-114,4 1 0,-3 7 0,3 4 0</inkml:trace>
  <inkml:trace contextRef="#ctx0" brushRef="#br0">5412 11208 8470,'0'-13'0,"-4"-1"0,-1 1 0,2 0 0,0 0 0,0-1 176,-1 1 0,-2 0 1,3-1-1,-2 1 0,1 1 1,0 2-1,-2 2 1,-2 2-1,-2 2 0,-2-1-202,-1 1 0,-1 0 0,0 4 1,-4 0-1,-4 0 0,-4 0 1,0 0-1,-1 0 0,0 0 237,1 0 1,-5 0 0,0 0 0,-1 0 0,1 0 0,-1 0 0,-1 0-1,-1 0-146,0 0 0,3 0 0,-3 0 0,0 1 0,1 3 0,-1 4 0,2-1-132,-1-2 0,-3 1 0,4 0 0,-1 0 1,1 1-1,2-1 0,0 1 0,1-1 143,-2 0 1,0 3 0,4-5-1,0 1 1,-1-1 0,0 2-76,1 2 1,-7-4 0,6 3 0,-3 1 0,-3-1 0,0 2 0,-3 0-34,-2 0 1,-2 0 0,-4 3-1,-2-2 1,0-1 0,-1 1-1,1 2 90,-2 1 0,0 1 1,9-1-1,0 0 1,0 2-1,2 2 1,1 0-25,1 0 0,2-1 0,-3 0 0,3 2 0,1-2 0,4-1 1,1-2 1,1 1-1,0-1 1,1 2-1,-1 1 1,0 2-1,1-2 27,-1-1 0,0-2 1,-1 1-1,-1 0 1,-3 3-1,3 0 1,1 1-48,1 2 0,0-4 1,2 5-1,1-2 1,2-1-1,0-1 1,1 1-3,4-2 0,-3 4 0,1-3 0,0 0 0,0-1 0,2 0 20,2 2 0,-2 4 0,-3-2 0,1-1 0,0 1 1,3 1-1,-1 1-48,0-1 1,2 4-1,-3-4 1,3 1 0,2 0-1,-1 2 1,1 0-39,0-2 0,-1 3 0,1-3 0,1 2 1,2 0-1,3-2 0,-1 2 49,1 1 0,2-3 0,-2 0 0,1 1 0,3-1 0,1-1 0,2-2 99,0-3 0,0 3 0,0 1 0,0-1 0,0 2 0,0-2-122,0 0 1,5 3 0,1-3 0,0 1 0,1 0 0,1 1 0,2 3 17,2 1 1,-3-3 0,0 0 0,1 2 0,2 0-1,3 0 62,2-2 1,-2-4-1,3 2 1,-2 1-1,2-2 1,4 1-1,2-4 86,-2-1 0,8 2 0,-4 1 0,3 0 0,0 0 1,1-1-1,1 1-68,-1 1 1,-1-4 0,1 5-1,1-3 1,-1 1 0,-1 0 0,1 0-80,1-1 0,6 1 0,-2-3 1,4 1-1,1 2 0,0-2 79,0-1 1,1-2-1,2-1 1,3-1 0,0-4-1,2 0 1,-1-1-1,3 2 149,2-1 1,1-4 0,1 2 0,-2-2 0,-1 0 0,0 1 0,2 0-241,2 2 0,-8-4 0,4 4 0,-5-2 1,-5 1-1,4-1-411,0 2 429,-2-5 0,2 7 1,-7-5-1,-1 1 1,2-1-1,-2-1 77,1-2 0,4 0 0,1 1 0,-2 2 0,2 2 0,-1-2 0,1-2 15,1-1 0,-1 0 0,4 0 1,1 0-1,-2 0 0,0 2 1,-2 0-257,2 3 1,0-1 0,4-4 0,-1 0 0,0 0 0,0 0 177,0 0 1,-2 0-1,4 0 1,-3-1 0,3-2-1,-1-3 1,2-1 295,1-4 0,-7 4 0,8-2 0,-1-1 0,0-2 1,4-2-1,-3 3-301,3 2 1,-1-3-1,-3 3 1,1-3-1,-3 0 1,0 2-101,-2 1 0,-5 0 1,3-4-1,-1 1 1,-3 2-1,-1 1 1,-1-2 254,4-1 1,-8-2 0,3-3 0,-2 0 0,1 0 0,1 1 0,0 0 0,0-2 1,0-1 0,0 2 0,-2 0 0,1-1-1,-2 0 1,1 0-289,-1 2 1,-1-3-1,1 1 1,-3 2-1,0 1 1,-1 2-1,-1-2-43,-2-3 1,-2 3 0,-1-4 0,-1 1 0,1-1-1,-2-2 1,-1-2 250,-2-3 0,-4 0 0,2-1 1,1-1-1,-2-2 0,1-2 1,-4-1 2,-1 1 0,3-5 0,-1 3 0,-2-1 0,-3 3 0,-3 2-179,1 4 0,-2-7 1,1 9-1,-1 1 1,0-1-1,-2 2 1,-2 1-67,1 2 1,4-3-1,-5 2 1,0 0-1,1-3 1,-1 1 0,-1 1 114,-1 2 1,-2-5-1,0 2 1,0-1 0,-2-1-1,-1 2 1,-3-2 275,-1-1 1,0-2 0,-4 0 0,2 1 0,-1 1 0,-2 1-324,-1 2 1,-1 5 0,1-2 0,-2 1 0,-1 1 0,-2 0 0,2 3-145,1 0 0,0 1 1,-1 0-1,-2-1 1,1 1-1,-1 0 1,0-1 186,2 1 0,-1 0 0,0-1 0,-4 1 1,-1 0-1,-1-1 0,1 1 154,1 0 1,-4-1 0,3 1 0,-3 0-1,-2-2 1,1-1 0,-1-2-260,0 2 0,1 1 0,-1 3 0,2 2 0,1 1 0,2-2 0,0 1-71,1 1 0,0-1 0,5 4 0,-2 0 0,0-2 0,1 2 265,-1 1 1,-4-4 0,2 3 0,0 0 0,-4-2 0,0 2 0,0-1 110,2 0 1,0 2-1,-5-2 1,1-1-1,-2 3 1,-2-3-117,-1 1 0,-5 2 0,4-2 1,-1 1-1,-1 1 0,1 1 1,-1-2-262,0-1 0,0 4 0,-3-2 0,2 2 0,-4 0 0,-2-1 0,-4 1 195,2 2 1,-4-1 0,0-1-1,-2-1 1,0 1 0,-2 0 1045,0-2-964,-3 4 0,1-5 0,0 6 0,-2 0 0,-3 0 0,-4 0 0,-3 1-244,-2 4 0,-1 1 0,-3 4 0,-3-1 0,0 0 0,3 0-1173,2 0 1061,9-6 0,-5 2 0,4-3 0,0 1 0,3 1 0,7-1-371,6-1 1,-2 2-1,11 1 1,4-2 674,2-2 0,3 5 0,1 1 0</inkml:trace>
  <inkml:trace contextRef="#ctx0" brushRef="#br0">4892 11208 15940,'-9'-28'-3182,"2"6"3247,1 6 1,2 7 0,2 0 0,-1-2-38,-1 0 1,-2-3 0,3 1 0,-2-2 0,1-3-1,-1-5 1,1-6 162,1-2 0,0-9 0,0 0 0,-1-3 0,-1-5 0,1-3 0,-1-4 66,2-1 1,-3-3 0,0 4 0,1 0 0,-3 4 0,2 0-211,0 4 1,-3-1 0,3 7 0,1-2 0,-3 2 0,1-2 0,-2 1-227,1 1 0,-2-4 1,4-1-1,-1-1 0,-2-3 1,1-2-745,4-1 962,3-7 1,1 4 0,0-6 0,0-2 0,0-1 0,1-3 0,2-2 116,1-1 1,5 2 0,-3 5 0,0 3 0,2 2 0,-2 4-197,-1 5 0,4-1 1,-4 7-1,-2 1 1,-2 0-1,-1 2-11,0 1 1,0-3 0,0 7 0,0-2 0,0-1 42,0 4 0,0-4 195,0 4-49,6-4 0,-4 4 0,4-1 16,-1-1 0,-2 2 0,6-2-95,2-1 1,-4-3 0,2 5 0,1-2 0,2-2-1,2 2 1,-3 0-61,-2 3 1,3 5-1,-3-1 1,4 3-1,4 1 1,0 1-1,0 1 38,-3 2 0,4 0 0,2 3 0,0 1 0,4 0 0,1 1 232,2-1 1,-2 3-1,0-5 1,0 0 0,3 2-1,1-2 1,-1 2-19,-2 0 1,1-4 0,1 4 0,3 0 0,3 0 0,2 2 0,-1 3-131,3 0 0,0-3 0,2-1 0,0 1 0,-1 3 0,-2 0 51,-2 1 0,-1 4 0,2 0 0,-7 0 0,-5 0 0,-6 2 1435,-3 1-1165,-2 2 1,0-1 0,-1-1 0,-3-1-366,-5-3 1,-1 2-1,0-1 1,2-1-850,-2-2 0,3 3 1,0 0-1,1-1 0,5-2 844,4-1 1,11-1-1,7 1 1</inkml:trace>
  <inkml:trace contextRef="#ctx0" brushRef="#br0">5892 6943 31974,'0'-13'-4916,"4"0"1,2 1 4835,2 3 0,1-1 0,4 5 1,0 2-1,1 2 370,-1 1 1,0 4 0,1 2 0,-1 0 0,0 2 0,2-1-142,3 3 0,-3-2 0,2-1 0,-2 0 0,-1 1 0,-1 1 1,0 0-297,1 0 0,-6-1 0,0 6 0,-2-1 0,-3 2 1,-2 1-149,-1 2 1,-1 4-1,-4-3 1,-4 2-1,-2 3 1,-4 0-1,-2-1-135,0-1 0,-6 1 0,6 3 0,0 1 1,3 0 27,0-1 0,-5 1 1,-2 0-1</inkml:trace>
  <inkml:trace contextRef="#ctx0" brushRef="#br0">7225 11221 14612,'-6'-19'-1322,"3"6"1,-4 1 1231,1 11 0,-3 2 333,4 8 0,-1-6 1,4 3-1,-3 0 1,2 3-1,3 1 368,5-1 1,-4 3-1,5-5 1,-2 2 0,1 0-1,-2 1 1,-2 2 613,-1 1-1276,0 1 0,0 1 0,0 1 0,0 2 0,0-1 0,0 1 0,-1 0-589,-4-2 1,4-1 667,-4-2 0,4-8 0,1-10 0,0-11 1,1-9-1,2-6-10,2-5 0,4 2 0,-3-1 0,0-2 0,-1 0 0,-2 1 0,0 6 228,2 7 1,-4 4 0,4 5 0,-4 4-237,-1 5 0,-1 17 1,-2 15-1,-3 3 1,-2 2-1,0 2 37,0 0 0,2 5 0,6-5 0,0 1 0,0-1 0,0-3 0,2-4-713,2-3 1,5-3 0,9 1 0,4-4 0,5-4 0,4-2 0,4-3 831,4-5 0,7-8 0,1-3 0</inkml:trace>
  <inkml:trace contextRef="#ctx0" brushRef="#br0">10571 10595 8525,'0'-13'320,"0"-1"1,-2 3 0,-2 2 0,-4 3-36,1 0 0,-5 4 0,3-2 1,-3 2-1,-1 2 0,0 0-145,0 0 0,-2 5 1,-2 1-1,0 0 1,0 1-1,3-1-167,0 0 0,1 4 0,0-2 0,1 1 1,3 0-1,4 1 50,4 2 0,2 0 0,4-2 0,5-3 0,5-1 0,4-3 0,0-1 15,1-2 1,2 0-1,-3 0 1,0-2-1,1-1 1,-5-3 54,-5-1 1,0-2 0,-4-4 0,0-1 0,0 1 324,-3 0 0,-7 5 0,-5 5 0,-2 6-339,2 6 1,-1 8-1,4 2 1,-1 2 0,-2 1-1,0 0-127,0 0 0,2-1 0,-4 3 1,4-2-1,-1 0 0,3-1 0,-1-2-364,3 0 1,1-4 0,2 3 0,0-3-781,0-2 1,2-1 0,2-3 0,5-5 1191,3-2 0,7-2 0,2 0 0</inkml:trace>
  <inkml:trace contextRef="#ctx0" brushRef="#br0">11117 10648 8479,'0'-31'423,"0"0"0,-4 6 0,-2 9-310,-1 5 0,-1 4 0,-2 4 0,1-1 0,-1 1 1,-2 1-1,-2 2 0,1 0 46,0 0 1,-1 0 0,1 0 0,0 2 0,-1 2 0,1 5-96,0 3 1,1 1 0,2 2 0,2 1 0,2 2 0,3-2 0,2-1 36,1-2 1,3 1 0,4-1 0,6-1 0,4-2 0,2-2 0,2-2-65,-1-3 0,6-2 0,-6-1 1,1-1-1,-3-4 0,-3-2 37,-2-1 0,-1-4 1,-2 5-1,-2-2 1,-2 0 946,-3-1 0,-2 5-956,-1 5 0,-1 6 0,-2 9 1,-2 3-1,2 4 0,0 3 0,0 2-564,-1 0 0,-5-1 0,3 1 0,0 1 0,-1 2 0,-1 2-658,-2 2 1,2 2-1,0 4 1157,-3 0 0,-12 0 0,-6 0 0</inkml:trace>
  <inkml:trace contextRef="#ctx0" brushRef="#br0">5025 5797 30720,'6'-20'-2853,"2"2"0,5 7 1,0 4 3000,1 1 1,-7 3 0,-4 6 0,-4 3 0,-5 1 0,0 4-64,0 1 0,-3 5 0,3 4 1,0 3-1,-1 5 0,-1 4 1,-2 3-1,0-1 0,-1 1-531,2 1 1,0-3-1,-4 0 1,0-2-1,-1-2 1,3-3-1,0-5 1,4-3-1202,1 0 0,3-8 0,7 1 1999,5-5 1,9-9 0,3-5 0</inkml:trace>
  <inkml:trace contextRef="#ctx0" brushRef="#br0">5359 5944 30041,'13'-7'-2930,"-4"-4"0,-2 5 3343,-1-1 0,-3 7 1,-7 3-570,-5 9 0,-7 10 0,-2 0 0,2 3 0,1 2 0,3 0 1,3-1-1,5 1 198,2-1 1,9 0 0,10-4 0,9-4 0,13-4 0,4-2 0,6-3 0,-2-4-1,-1-5 1,-6-5-77,-3-4 1,-9-3 0,-3-2 0,-10-4 0,-9-4 0,-9-2 0,-12 0 0,-14 4-980,-11 0 1,-22 7-1,-4 6 1,-5 1 1281,0 3 1,-3 7 0,0 4-1</inkml:trace>
  <inkml:trace contextRef="#ctx0" brushRef="#br0">6985 10942 29763,'13'-20'-3803,"1"1"0,-1-5 737,0 2 2814,7 6 1,-4-8-1,5 6 1,-1 2-1,-2 1 1,-2 2 0,-5 0-1,-4-1 1,-5 3-1,-5 0 585,-6 2 0,-13 6 0,-8 0 0,-6 6 0,-7 6 0,-2 6 0,-6 6 0,-1 7-103,-1 4 0,-3 5 0,1 8 0,3 5 0,2 7 0,26-26 0,2 1-457,1 3 0,2 0 0,-14 33 0,13 4 1,8 0-1,12-3 0,13-5 0,14-9 339,11-10 0,16-9 0,12-6 0,-28-18 0,1-1 0,3-2 1,2-1-1,3-2 0,1-2-50,2-1 0,-1-2 0,-2-3 1,-1-1-1,2-3 0,-1 0 1,0-3-1,0-2 0,-3 0 1,-1-1-1,-1-2 0,-1-2-24,-3 0 1,-2 0 0,23-17-1,-8-7 1,-10-4 0,-13-5 0,-12-5-1,-13-3-245,-10-3 0,-17 1 0,-22 6 1,17 27-1,-4 2 0,-5 0 1,-2 3 383,-5 2 1,-2 3-1,-2 0 1,-1 2-1,-4 1 1,1-1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2733 9582 30399,'-14'-13'-2043,"1"1"1,0 3-1,-1 5 2139,1 2 0,4 2 0,0 0 0,-1 0 0,-2 0 0,-1 0 1,-1 0-1,1 0 0,1 2 0,2 1 0,1 3 569,-1 1 0,4-3 1,1 5-324,4 2 1,2-5 0,4-2 0,4-2 0,4-2 0,5 0 0,4 0-1,3 0 43,2 0 1,1-5 0,1-1 0,4 0 0,0 0 0,1 2 0,-2-1-386,1 1 0,2-5 0,-2 5 0,0-1 0,1 1 0,-2-1 0,1 2 0,2 2 0,-4 1 0,-1 0 0,-2 0 0,-1 0 0,-2 0 0,-3 0 0,3 0 0,-4 0 0,0 0 0,-3 0 0,-3 0 0,-2 0 0,0 0 0,1 0 0,-1 0 0,0-2 0,1-2 0,-6 3 0,0-5 0,-1 1 0,1-1-1298,2-1 1,2 4 0,1-3-2392,0 0 3565,1 5 0,5-11 0,2 4 0</inkml:trace>
  <inkml:trace contextRef="#ctx0" brushRef="#br0">3532 9342 28958,'0'-13'-3277,"0"6"0,2 1 0,2 6 3982,5 0 1,3 0 0,3 0 0,3 0 0,4 0 0,5 0-96,4 0 1,-3 1-1,4 2 1,0 3-1,-1 1 1,-3 2-1,-3 0-547,-3 0 1,-6 0 0,2 4 0,-4 1 0,-4 0 0,-3 3 0,-1 1-570,-3-2 1,-3 3 0,-6 0-1,-6 2 1,-5 1 0,-4 0 379,-3 1 0,-1-6 1,-2 4-1,1 0 0,-1-2 1,0 2-1,1-2-488,-1 0 0,5 4 0,1-6 0,2 1 0,4 0 0,5 1 8,5 2 1,4 1 0,1 5 0</inkml:trace>
  <inkml:trace contextRef="#ctx0" brushRef="#br0">6892 8716 30202,'0'-13'-456,"0"-1"1,-2 7-1,-2 4 1,-5 4-1,-3 5 1,-1 0-1,-1 2 1,1-2-1,0 1 389,-1 0 1,1-2-1,0 2 1,-1 1 0,1-2-1,0 1 1,-1-1 368,1 0 1,0-2-1,-1-2 1,1 1-1,0 1 1,-1-1-175,1-1 0,-5 2 0,1 0 0,-1 1 0,0-1 0,0 2-243,2 2 0,0-1 1,-1 3-1,0-1 1,0 2-1,4 1-223,4 1 1,-3 0-1,3 1 1,-3-1-1,1 0 1,0-1 230,2-3 0,2 3 1,-3-3-1,2 3 0,1-1 1,1 0-1,-2-2-2,1 1 0,-2 2 0,-4 1 1,0 0-1,-1-1 0,1-1-14,0-2 0,4-1 1,0 4-1,0-1 0,0-2 1,2 1-164,1 2 1,0 1 0,3 0 0,-2 1 0,2-1 0,2 0-10,1 1 0,4-1 1,2 0-1,2 1 0,1-1 1,-1 0-1,1 1 86,2-1 0,1 0 1,1 1-1,0-1 0,1 0 1,-1 1 70,0-1 1,0 0-1,1 2 1,1 1-1,1 2 1,3-2-1,0-1 211,1-1 1,3-1-1,-2 0 1,3 1-1,1-1 1,3 0-1,0 1 191,0-1 0,4-4 1,0-2-1,2 1 1,3-3-1,0 1 1,2-1 103,1 1 1,-8-5-1,7 4 1,-4-4-1,-2 1 1,3 1-1,-1 1-19,2-1 0,3-1 0,-7-2 0,1-2 0,3-2 0,1-4-57,2 1 1,0-5-1,2 3 1,1-3 0,1-1-1,-2 0 1,-2-2 0,-3-3 10,0-4 1,3-2-1,-9-1 1,-2 0-1,-2-3 1,-3-2-190,-2-3 0,-10 4 0,1-7 0,-3 1 0,-1-1 0,-1 1 0,-2-1-164,-3 2 0,-3 0 0,-5 4 1,-4-1-1,-4 3 0,-6 3 0,-6 4-468,-5 2 1,-10 1 0,1 5-1,-1 1 1,-4 2 0,0 2 93,-2 2 0,-3 0 1,3 3-1,0-1 1,0 1-1,5 3 1,2 4-1,5 5-3063,1 3 3338,2 2 1,11-1 0,0 0 0</inkml:trace>
  <inkml:trace contextRef="#ctx0" brushRef="#br0">4732 9556 29905,'-21'-6'-912,"4"3"1,6-5 0,2 1 1550,-1-1 0,3 4-487,-2-5 0,6 5 1,0-4-1,6 2 0,6 5 1,3 2 272,1 4 1,0 4-1,2-3 1,1 0-1,4 1 1,0-1-1,4 1 1,1 1-426,2 2 0,5-3 0,4 1 0,2-2 0,4-3 0,1-2 0,3-1 0,0 0 0,0 0 0,3 0 0,-4 0 0,1 0 0,2-1 0,-2-4 0,0-4 0,2-2 0,-3-4 0,-2-2 0,-2 0 0,-1 0 0,0 1 0,0-2 0,-1 4 0,-2-4 0,-3 3 0,-2 2 0,-2-1 0,-2 1 0,-1 0 0,-5-1 0,-1 2 0,-2 2 0,-3 1 0,-1-1 0,-3-2 0,-3-1 0,1-1 0,-4 1 0,0 0 0,2-2 0,-2-1 0,-1-2 0,1-4 0,-3 2 0,2 0 0,-1-4 0,1 0 0,1 1 0,1 0 0,-4 3 0,1-4 0,-2 3 0,-2 0 0,0 2 0,-2 0 0,-2 3 0,-5 1 0,-7-3 0,-3 2 0,-4 3 0,-5 2 0,-6 2 0,-4 2 0,-2-4 0,-2 7 0,-2 1 0,-5 2 0,-2 1 0,1 0 0,1 0-161,-1 0 0,-1 0 1,0 0-1,0 0 1,-1 0-1,4 1 298,0 4 1,4-4 0,4 5-1,1-2 1,2 2 0,2 0 0,-1 2-138,2-1 0,-3 3 0,6 7 0,1 2 0,2 2 0,1 4 0,1 3 0,-1 3 0,1 11 0,0-1 0,3 5 0,2 3 0,2 0-140,2-1 1,8-5-1,5 2 1,3-4-1,4-2 1,5-4-1,12-4 1,6-2 167,5-3 1,12-5 0,3-3-1,11-5 1,8-4 0,6-5-3078,3-2 3067,-28-1 1,1-2 0,1-4 0,0-2 0,9 0 0,-1-1 0</inkml:trace>
  <inkml:trace contextRef="#ctx0" brushRef="#br0">4826 11661 23788,'-6'-7'-447,"-3"2"0,1-1 0,2 2 0,5 1 1197,7 2 0,10 1 0,6 0 1,5 0-1,4 0 0,6 0 1,5 0-180,2 0 1,6 0-1,-2-2 1,1-1 0,0-3-1,-2 0-253,-4 0 1,6 0 0,-9 4-1,0-3 1,-2 2 0,-4 2-290,-1 1 0,-2-5 0,-4 1 0,-1 1 0,1 1 0,-2 1-355,-3-4 1,-1 4-1,-5-4 1,2 4-1,-2-1 1,-1 0-1,-1-3-554,-1 2 1,0 2 0,1 1 0,-1 1 0,0 2 671,1 2 0,-1 5 1,0-3-1</inkml:trace>
  <inkml:trace contextRef="#ctx0" brushRef="#br0">7332 11581 30000,'0'-7'143,"1"1"0,4 6 0,3 0 0,4 0 1,3 0-1,1 0 0,4 0 0,-1 0 88,0 0 1,3-4 0,-4-1-1,0 1 1,0-1 0,-1-1 0,0 0-232,-2 0 0,-2 1 0,0 2 0,1-3 0,-1 0 0,0-2 0,1 1 0,-1 2 0,0-3 0,0-3 0,2-1 0,2-1 0,2 0 0,2-1 0,1 0 0,4-4 0,1-3 0,1-1 0,2 1 0,1 2 0,0-3 0,-6 4 0,-1 2 0,-3 1 0,-2 1 0,-3 1-33,-1 0 1,-6 1 0,-2 0 0,-1 0-1166,-3-3 1,-1-1 812,-2 3 0,-2 0 0,-1-1 0,-3-1 0,0-1 0,-1-3 0,1 0-42,0-1 1,2-3 0,2 2 0,-1-1 0,-1 1 0,1 0 32,1 1 0,2 3 0,-1-1 0,-2 4 0,-3 0 0,-1 1 0,-4 1 178,-1 3 1,-1-3-1,0 5 1,-2-2-1,-1 2 1,-4-1 0,0 2 153,-4 0 0,5 1 0,-1 2 0,3-3 0,-1 0 0,0 0 0,0 1 247,1-1 1,3 5-1,5-3 1,-1 2 0,-2 1-1,-1-2 1,-1-2-57,1 2 0,0 2 1,-2 2-1,-1 4 1,-4 4-1,0 4 1,-4 3-76,-1 2 0,-3 6 0,-2-2 1,-2 3-1,-1 3 0,0 3 1,4 3 138,1 0 0,1 8 0,0-4 0,2 1 0,3 1 0,4-3 0,3 0-7,2-3 0,4-2 0,2-5 1,1 0-1,3-2 0,3-1-154,4-2 0,4-6 0,6 3 0,4-1 0,4 0 0,5-2 0,3-1-315,1-2 1,6-1 0,0-1 0,4-3 0,4 1 0,-2 0 0,0-1-454,1-2 0,-2 2 0,2-3 1,-3-1 778,-1 2 1,0-4 0,0 4 0</inkml:trace>
  <inkml:trace contextRef="#ctx0" brushRef="#br0">7998 10715 14242,'-18'-4'0,"1"-2"1307,0-2-916,8 5 1,6-9 0,12 5 0,11-3 0,8-2 0,10-4 0,8-2-81,7-1 1,10-5-1,0 2 1,5-4-1,-31 13 1,-1 0-1,1-1 1,0 0-295,2-2 1,-1 1-1,-1 0 1,0 0-1,1-2 1,0 0-1,-1 0 1,0 1-1,-2 1 1,-1 1 0,29-14-1,-9 1-299,-5 0 0,-3 5 1,-7 1-1,-4 2 1,-5 3-1,-6 2 1,-7 4-500,-2 1 1,-2 5-1,1-4 1,-1 2 0,0 3 822,1 2 1,5-5-1,2-1 1</inkml:trace>
  <inkml:trace contextRef="#ctx0" brushRef="#br0">9918 9636 28261,'0'-30'-4640,"0"3"1,1 4 4594,4 9 1,-2 5-1,5 2 1,1 3 0,0 5 141,0 6 0,-2 7 0,4 3 0,-2 7 0,1 4 0,2 5 0,1 1 9,1 3 1,-6 1 0,1 2-1,0-1 1,0-3 0,-1-5-1,-1-5 703,0-4 1,-2 1-1,2-9 1,-1-2-529,-3 0 1,-1-7 0,-2-7-1,0-8 1,-2-8 0,-1-3-584,-1-2 1,-5-4 0,3-3 0,0-2 0,-1-1-1,1-1 1,0 2-140,3-1 0,1 3 1,2 7-1,0 2 0,0 2 1,0 2 756,0 3 0,2 5 0,2 1 0,7 2 0,3 3 0,6 2 1,0 1 3,4 0 0,1 0 1,0 0-1,-1 1 0,-3 4 1,-2 2-1,-3 2-216,-1 0 1,-3 0 0,-2 4 0,-2 1-32,-2-1 0,-8-1 0,-7-2 1,-2-3-1,-3 1 0,1-1 135,0 4 0,1-4 1,3 2-1,4 1-655,4 2 0,1-3 0,1-2 0,4 1 0,4-1 0,3 2 0,1 0 2023,0 0-1208,1 0 1,-1 3 0,0-2-1,-1-1 1,-3 1 0,-3 2-291,0 1 0,-5-4 0,2 0 0,-4 2 0,-7 0 1,-4 3-1,-7-1 0,-4-1 35,-4-3 0,-3 1 0,1-4 1,2 0-1,2 0 0,6-3-677,2-2 1,4-1-1,3 0 1,5-1-1,11-2-3261,9-2 3886,12-11 0,7 7 0,6-10 0</inkml:trace>
  <inkml:trace contextRef="#ctx0" brushRef="#br0">10691 9502 30577,'4'-18'-3044,"1"1"1,1 0 3542,-2 9 1,-2 3 0,2 10 0,-1 3 0,0 4 0,1 3 0,-1 3-980,-1 4 0,-2 3 1,0 3-1,0 2 1,1 1-1,2-1 1,3-2-1,2-1-502,2-1 0,2 4 0,3-2 0,2-4 1069,6-4 1,2-2 0,1-5 0</inkml:trace>
  <inkml:trace contextRef="#ctx0" brushRef="#br0">11037 9529 29164,'-7'-12'234,"-3"11"1,5-4-906,2 11 0,2 10 1,1 4-1,0 0 1,1 4-1,4 1 1,5 2-1,5 0 1264,3-1 0,4-1 1,-3-1-1,2-5 0,1-2 1,0-6-1,-1 0-197,-2-4 0,-1-1 0,-5-7 1,-1-5-1,-1-8 0,-3-6 0,1-6-957,-1 0 1,2-2-1,-5-3 1,-3-3-1,1-1 1,0 4-1,3 3 316,2 2 0,1-1 0,4 0 0</inkml:trace>
  <inkml:trace contextRef="#ctx0" brushRef="#br0">7958 11741 27563,'-4'-13'-9831,"-1"0"10164,1 5 1,5 2 0,4 8 0,5 1-1,6 1 1,8-1 0,6-1 0,7-2 0,6 0-1,7 0 1,6 0 6258,7 0-6238,-4-6 1,9 4-1,-4-2 1,-2 2 0,-1 1-1,-5-2 1,-3-2-1,-4 2 1,-6 2-587,-6 1 1,-4 0 0,-8 0 0,-2 0-1,-2 0-1554,-2 0 0,-1 4 0,-4 1 1867,-1-2 1,0-14 0,1-3 0</inkml:trace>
  <inkml:trace contextRef="#ctx0" brushRef="#br0">8745 11288 8384,'0'-19'0,"0"4"0,0-3 252,0 9 1,1 3 0,2 5 0,3-2 0,1-1 424,4 1 0,-4 0 0,3-2 0,4-4 1,4-3-76,2-1 0,4 0 0,7-2 0,5-3 1,4-2-352,4-1 1,-1-4-1,6 4 1,1-1-1,2-1 1,1 1 0,2 2-1,2 2-127,0 3 1,4-1-1,-6 1 1,-3 3 0,-2 2-1,-3 2-500,-2 4 180,-4 2 0,-5-2 0,-4-1 0,-2 2 0,-6 2 0,-2 0-164,-1-4 1,-9 4 0,1-4 0,-1 4 0,-2-1 0,1-1 0,-3-1-221,3 1 1,-4 0-1,2 0 1,1-2-1,5 1 580,7-2 0,1-1 0,9-7 0</inkml:trace>
  <inkml:trace contextRef="#ctx0" brushRef="#br0">10637 10648 8367,'0'-13'0,"0"0"0,0-1 0,0 1 0,0 0 888,0-1 0,0 1 0,0 3 49,0 5 0,0 16 0,0 14 1,-1 0-1,-3 3 0,-5-1-1076,-3 2 1,3 5 0,0-2 0,0-3 158,2-1 0,-4-2 0,7-3 0,1-2 0,1-2 164,2-3-217,0-1 1,0-1 0,2-3-1328,2-2 0,-1-3 0,6-6 1360,2 0 0,6-6 0,4-1 0</inkml:trace>
  <inkml:trace contextRef="#ctx0" brushRef="#br0">11051 10808 8637,'-14'-32'0,"1"7"770,0 10 0,4 9 1,0 9-1,-1 3-526,-2 1 0,4-2 1,2 2-1,2 0 0,-1 1 1,3 4-1,0 2 39,2 4 0,0 1 1,0-2-1,0 1 1,2-1-1,2 1 1,6 0-222,7-2 1,-3-1 0,6-3-1,-3-3 1,1-5 0,-1-2-176,-3-2 1,0 0-1,-2-2 1,-2-4-1,-3-6 1,-1-5-1,-3-3 82,-1 1 0,-4-5 1,-2 2-1,-5-2 1,-3 2-1,-1 4 256,-1 4 1,1-3 0,0 3 0,-1 2-725,1 0 1,7 6 0,6 3 0,8 6 0,3 4-120,3 1 0,5 4 0,5-4 0,4 3 1,3-1-1,-1-2-63,-2-2 0,1-2 0,-2-4 0,-6 0 0,-5 0 705,-3 0 0,-7-6 0,-6-1 0,-6-2 0,-3 1 3072,1 2 0,-1-2-2626,-5 3 1,7 7 0,2 8 0,5 5-1,3 4 1,3 0 0,2 2-366,2 0 0,3-5 0,2 2 0,2-3 0,-3-2 1,3 0-611,-3 1 1,1-7 0,-3-4 0,-3-7 372,-5-10 0,-2-4 0,-4-5 1,-1 2-1,-2 0 0,-1 2 1,-2-2 4,1 1 1,4 8-1,-2-2 1,4 3-101,1-1 0,6 4 1,3 4-1,4 2 0,3 2 1,4 0-357,0 0 0,3 0 0,3 0 0,-1 0 1,-1 0-1,-3-1 0,0-2 400,-1-2 0,-3-5 0,0 1 0,-3-3 765,-5-1 0,-3 4 198,-6 0 0,0 8 0,0 2 0,0 10 1,0 6-1,0 4 0,0 3-241,0 1 1,0 3 0,0 2 0,0 1 0,0-2 0,1-2 0,2-3-660,1-2 0,5-6 0,-4 2 0,-1-5-29,2-4 1,-4-4 0,4-11 0,-2-7 0,2-8-79,1-4 1,-2-2-1,2-1 1,-1-2-1,-1-2 1,-1-1-1,2 0 624,1 4 1,-4 2 0,2 5 0,-4 4-1,1 3 637,2 2 0,-4 6-1002,0 2 1,-6 10 0,-6 4 0,2 2-1,3 4 1,-1 1 0,2 4-444,0 0 1,2-3 0,4 2 0,0-1 0,0 0 0,1-1 0,5 0 410,8-4 0,5 3 0,8-8 0</inkml:trace>
  <inkml:trace contextRef="#ctx0" brushRef="#br0">12277 10568 8302,'-6'-13'847,"-1"6"0,-7 4-378,1 6 1,1 4-1,2 6 1,1 1 0,-1-1-1,-1 2 1,2 1 0,5 2-620,2-2 1,2 5 0,2 0 0,1-1 149,1-2 0,13 3 0,-3 0 0</inkml:trace>
  <inkml:trace contextRef="#ctx0" brushRef="#br0">12184 10435 8765,'-5'-25'469,"1"3"-745,-1 8 1,7 13 0,2 7 0,5 0 0,5 1 275,3 1 0,4 1 0,6 4 0</inkml:trace>
  <inkml:trace contextRef="#ctx0" brushRef="#br0">12530 10369 9567,'-7'-14'1007,"2"1"1,4 11-1,1 7-656,0 5 0,0 4 0,0 0 0,0 3 0,0 0 0,0 1 0,0 1 0,0 2-128,0 0 1,0 0-1,0-5 1,1 2-1,2-2 1,3-3-1036,2-4 0,-5-1 0,3-5 0,0-1 1,1-4 460,0-10 0,1-2 0,-5-3 0,1 2 0,-1 1 0,-1 0 1635,-2-4 0,4 3-697,1-3 1,0 11 0,0 7-1,2 7 1,2 5 0,0 1-1300,1 1 0,2-1 0,2 0 1,-1-1-1,0-1 0,2-2-3822,3 1 4534,-3-4 0,10 6 0,-4-5 0</inkml:trace>
  <inkml:trace contextRef="#ctx0" brushRef="#br0">12917 10475 8499,'7'-13'1529,"-1"-1"1,-6 1-575,0 0 0,0 7 0,2 4 1,1 7-850,1 2 0,5-2 0,-3 2 0,1 1 1,4-3-1,1 3-531,1-1 0,0-4 1,1 2-1,-3-5 1,0-5-318,-2-4 1,-6 2 0,1-2-1,-2-1 1,-2-2 0,0-1 0,0-1-1,0 1 1516,0 0 1,-5 4-1,1 0-225,1-2 1,3 5 0,4 4 0,5 4-1628,3 7 1,1-1-1,2 1 1078,3 1 0,-3 2 0,4 1 0</inkml:trace>
  <inkml:trace contextRef="#ctx0" brushRef="#br0">13277 10382 8725,'0'-8'1274,"4"1"0,2 4 0,2-1-914,2 1 0,2 1 0,1 2 0,0 0 0,1-1-300,-1-4 0,0 4 0,1-4 0,-1 4 0,0 1-1867,1 0 0,-2-2 1719,-3-2 0,-4 1 2587,-5-6 1,2 6-2429,2-1 0,4 4 1,5 3-1,0 1 1,1-1-1,-2 0-611,-3 1 0,2-2 0,-2 2 0,3-4 0,1-3 0,-1-2-41,-3-3 0,2 4 0,-7-5 0,0 0 0,1 0 0,-1 0 978,-1-1 0,-1 2 0,-2-1 1151,0-1 1,6 4-1481,3 2 0,2 2 0,3 2 0,1 0 0,1 0-484,2 0 0,1-1 0,-3-2 1,2-3-1,-2-2 0,-1-2 202,-2-2 0,-4-5 0,0-1 0,0 0 0,0 0 1,0-1-1,0 0 476,-2-1 0,3 3 0,-4 3 0,0 1-173,0 0 0,3 7 0,-4 6 0,-2 9 0,-2 7 1,-1 6-729,0 3 0,-1 8 1,-4 4-1,-5 6 639,-7 6 0,-3 3 0,-7 1 0</inkml:trace>
  <inkml:trace contextRef="#ctx0" brushRef="#br0">11331 11168 12095,'-14'0'958,"10"0"0,7 2-579,9 2 0,20-2 0,8 2 0,12-3 0,18-1 0,-31 0 0,3-1 0,8-1 0,1-2 0,3-1 0,1-2-144,4-1 1,1 0 0,4-1-1,-1 0 1,-3 2 0,0 1 0,1-1-1,0 1 1,2-1 0,0 0 0,-2 1-1,1-1-1129,0 0 0,0 1 1,-4-1-1,0 0 1,-3 1-1,-1-1 480,1 1 0,-2-1 0,-6-3 0,-2 0 1,4 0-1,0 0 0</inkml:trace>
  <inkml:trace contextRef="#ctx0" brushRef="#br0">4786 11555 10722,'-14'0'0,"1"0"0,0 0 0,5 1 331,4 4 1,4-4-1,7 3 1,9-2-1,11-1 1,7 2-1,8 2 1,3-1 0,7 1-1,3 1 1,7 0-1,4 1 1,5-1-1,0 0-62,1-3 0,-1-2 0,-4-2 0,0-2 0,-1-3 0,-1-1 0,-2-5 0,-6-3 1,-2-4-1,-3-2-113,-3-3 0,-3-1 1,-6-3-1,-2-2 1,-2-2-1,-5-2 1,-3-3 60,-1-2 1,-5-1 0,-1-1-1,-2-4 1,-3-2 0,-1-2-1,-3 0-151,-3-1 0,1-1 0,-5 1 0,-2 3 1,-3 1-1,-5 4 0,-5 4-76,-6 2 1,-7 2-1,-9-1 1,-8 5-1,-8 6 1,-6 7-1,-7 3-442,-6 5 150,27 6 0,-1 0 0,0 4 0,0 0 1,-5 1-1,-1 2 0,-2 2 0,0 3 0,-1 2 1,-1 1-1,-1 3 0,-1 1-2155,2 1 0,0 1 2524,0-1 1,1 1 0,2 3 0,2 2 0,1 1 0,1 0 0,2 0 0,2 1 0,1 2 0,1 1 0,2-1 0,1 2 2,3 1 1,0 1 0,4-2-1,2 1 1,-8 20 0,7-3 0,9 1-1,11-2 1,13 1-471,14 1 1,16-8-1,16 1 1,-20-20-1,2-2 1,5 0-1,2-1 400,6 2 0,1-2 0,4 1 0,1 0 0,5-1 0,0-1 0,3-1 0,-1 1 0</inkml:trace>
  <inkml:trace contextRef="#ctx0" brushRef="#br0">5079 13034 27318,'-2'7'-376,"-2"-2"1,1-4 0,-5-2 0,3-4 0,2-4 0,1-2 0,2-3 928,0 1 0,-6 6 0,-3 4 1,-1 6-1,-2 5-728,-1 4 0,2 2 0,-8 0 0,0 4 0,-2 3 0,-3 3 95,-2 2 0,2-2 0,-7 7 0,3-3 0,1-1 0,-1 0 0,-2-2 609,-1-3 1,0 6 0,3-3 0,0 0 0,-2 4-344,1-1 0,4-6 1,-5 7-1,5 1 1,4-2-1,2 2 1,2-1-349,3 3 0,2 3 0,3-4 0,4-1 0,4-2 0,1-3 0,0-1-613,0-2 1,6-1 0,3 1 0,3-4 0,1-3 0,2-4 745,3-2 0,-4 2 0,6-7 0,-3-1 0,1-1 0,0-2 0,0 0 297,-1 0 1,1 0-1,-4 0 1,0 0-1,3 0 1,0 0-1477,0 0 1,-2 0 1446,-2 0 0,0-6 0,1-2 0</inkml:trace>
  <inkml:trace contextRef="#ctx0" brushRef="#br0">4772 13740 25176,'0'-19'-1438,"0"-3"0,0 7 0,2 5 1492,2 7 0,-1 1 0,6 11 0,0 1 0,0 1 1,-2 1-1,1-2-477,-1 0 1,0 10-1,4-6 1,-2 4 0,1 3-1,0 0 176,-1 2 0,2 3 1,-5-1-1,-1-3 1,3-3-1,-2-1-1545,0 0 1473,-2 0 0,1-5 1,-1 0-1,-1 1 1,-2-1-588,-1 0 0,-1 2 645,-3 3 0,-4 2 1,-5 7-1</inkml:trace>
  <inkml:trace contextRef="#ctx0" brushRef="#br0">19622 9676 32523,'-6'-8'-4433,"3"-2"1,-6 5 3178,-1 2 2555,-2 2 1409,5 1-1736,1 0 1,4 0 0,-2 0 0,-5 0-735,-3 0 0,-1 0 0,-1 0 0,1 0 0,0 0 0,-1 1 0,1 2-264,0 2 0,-2 1 1,-1-3-1,-2 1 1,2-1-1,1-1 1,1-1 157,1 3 0,-5-2 0,1 2 0,0-2 0,1-2 0,0 0 0,-2 0-134,2 0 0,-1 4 0,1 2 0,-3 0 0,-2 2 0,-1-1 0,0 2 0,-1-2 0,3 5 0,-4-5 0,3 2 0,0 0 0,1 0 0,-4 0 0,-1 0 0,3-2 0,1 4 0,0-2 0,0-1 0,-1 0 0,1-2 0,4 0 0,-3-3 0,3 4 0,0 0 0,3 1 0,0 1 0,1-2 0,0 5 0,-1-3 0,1 3 0,0 1 0,-1 0 0,1 1 0,-2-1 0,-3 0 0,3 5 0,-2 0 0,3-2 0,4-1 0,1-2 0,-1 1 0,-2-1 0,5 0 0,1 1 0,1-1 0,1 0 0,1 1 0,0-3 0,-2-2 0,4 3 0,-4-3 0,4 3 0,1 1 0,0 1 0,0-1 0,0 0 0,0 1-233,0-1 1,4 5 0,1-1 0,-1 0 0,1-2 70,-1-2 1,5 0 0,-3 1 0,1-1-1,4 0 1,1 0 277,1 1 1,-4-5 0,0-2 0,1-1-1,2-2 1,1 1 0,1-1 70,-1-1 0,0 3 1,2-1-1,1-2 1,4 0-1,0 0 1,4 1-188,1-1 0,-3 3 0,1-2 0,0 1 0,3-1 0,0 2 0,1 0 0,-1 0 0,1 0 0,0-3 0,-1 3 0,3 0 0,0 1 0,2-1 0,-1 0 0,0-2 0,-1-2 0,2 1 0,-1 1 0,-2-1 0,-3-1 0,-3-2 0,4 0 0,-4 0 0,3 0 0,0 0 0,-1 0 0,-2 0 0,-1 4 0,3 1 0,-2-2 0,1-2 0,1-1 0,1 2 0,-1 1 0,0 1 0,4 0 0,-6-4 0,3 0 0,2 0 0,0 2 0,1 1 0,3 1 0,-3 1 0,3-5 0,-3 0 0,-1 0 0,1 0 0,2 0 0,1 0 0,0 0 0,-3-2 0,2-1 0,1-1 0,-2 1 0,1 1 0,0 2 0,1 0 0,4 0 0,-2 0 0,1 0 0,1 0 0,0 0 0,-4 0 0,1 0 0,1 0 0,-1 0 0,1 0 0,-3 0 0,-1 0 0,2 0 0,-1-4 0,4 0 0,0-1 0,0 1 0,2-2 0,-1 0 0,1 0 0,4-5 0,4 3 0,-1-3 0,0 1 0,0 1 0,3 0 0,1 2 0,-7-5 0,3 4 0,0 0 0,-1 0 0,-1 1 0,-1-1 0,0-2 0,-4 3 0,-2-2 0,0 0 0,0 0 0,1 0 0,0-1 0,2-1 0,-5 1 0,1 1 0,-1-1 0,-2-2 0,0-1 0,-1 1 0,2 3 0,0-3 0,-4 3 0,0-3 0,-1-1 0,0 0 0,-3-1 0,-1 1 0,-4 0 0,3-1 0,-2 1 0,-2 1 0,-3 2 0,0 1 0,-1-2 0,0 0 0,1-3 0,-1 1 0,0 0 0,1-1 0,-5 1 0,-1 0 0,1-1 0,0 1 0,0 0 0,-6-1 0,2 1 0,-4 0 0,-2-1 0,-4 3 0,-4 0 0,-3 4 0,-1-1 0,-2 2 0,-3 1 0,2-4 0,-5 3 0,1 0 0,0-2 0,0 2 0,-1-1 0,-3 0 0,3 2 0,-1-2 0,0-1 0,0 2 0,1-1 0,2 0 0,-5 2 0,2-2 0,-3 1 0,-3 3 0,-2 0 0,-1 0 0,0-1 0,-2 1 0,5 1 0,-5 2 0,2 0 0,0 0 0,2 2 0,1 1 0,1 1 0,-1 0 0,0-4 0,-2 0 0,3 2 0,-1 1 0,3 1 0,0-1 0,-3-1 0,5-2 0,-2 0 0,-3 0 0,-2 0 0,-1 0 0,0 1 0,5 2 0,-1 2 0,0-2 0,1-2 0,-1 1 0,0 1 0,1 1 0,-1 0 0,2-4 0,1 0 0,2 0 0,0 2 0,1 2 0,-3-2 0,6 2 0,1-2 0,-1-2 0,0 0 0,0 0 0,1 0 0,-1 0 0,-4 0 0,2-2 0,1-1 0,-2-1 0,1 1 0,-4 1 0,0-2 0,-1 0 0,1 1 0,-1 0 0,1 0 0,-1-2 0,0 2 0,-2 2 0,1 1 0,-1 0 0,2 0 0,0 0 0,0 0 0,-4 0 0,0 0 0,1 0 0,-2 0 0,-3 0 0,1 1 0,-4 2 0,-1 2 0,-4-2 0,-2-2 0,1-1 0,-1 0 0,-2 2 0,0 1 0,4 1 0,-7 0 0,8-4 0,-1 0 0,-1 2 0,2 1 0,0 1 0,0-1 0,0 3 0,0 0 0,-1 0 0,-2 1 0,-1-1 0,1 2 0,1-1 0,-2 1 0,-2 2 0,1-1 0,1 0 0,2 0 0,1-2 0,4-1 0,-3 3 0,6-5 0,-2 1 0,2-1 0,2 1 0,2-2 0,2-2 0,1-1 0,2 0 0,1 0 0,2 0 0,0 0 0,1 0-585,3 0 0,2 0 0,0 0 0,-2 0 610,2 0 0,1 0 0,2 0 1</inkml:trace>
  <inkml:trace contextRef="#ctx0" brushRef="#br0">23061 9995 16181,'-13'-17'-994,"0"5"1,1-13 1696,3 4 0,1 9 1,7 9-1,-1 7 0,5 8 1,3 8-1,5 2-162,1 1 0,-1 10 1,0-6-1,-2 1 1,1 0-1,2-1 1,0-1-1,-2-1-630,-1-2 1,-2 0 0,4-5 356,-2-2 0,-6-8 0,1-8 0,-3-8 1,-1-5-458,0-5 0,0-2 1,0-9-1,0 0 0,0-4 1,0-1-68,0-3 1,0 5 0,0-1-1,0 3 1,2 2 0,1 5-1,3 2 504,1 5 0,1 1 0,2 3 1,-1 2-1,1 2 0,2 2 235,1 3 1,1 3 0,-1 5-1,0 4 1,-1 2 0,-1 3-609,-2-1 1,-6 0 0,1 2 0,-3 2 0,-1 0 0,0 0 0,0-3-285,0 0 0,-1-1 0,-3 0 412,-5 1 1,4-7 271,5-2 1,6-4 0,7-1 0,1 0 0,-2 2 103,-3 2 1,-4-1-1,-5 6 1,0 1-1,0 2 1,0 3-1,-1 1-302,-3 2 0,1 1 0,-6-3 0,-2 2 1,-2 0-1,-2 0 0,-1-1-325,0 0 1,4-2 0,-6-4 0,3 0 0,2-4 0,-1 1 0,1-2-1737,0-1 0,4 0 1,4-7-1,10-2 2092,14-5 0,11-15 0,10-4 0</inkml:trace>
  <inkml:trace contextRef="#ctx0" brushRef="#br0">23821 9862 11828,'-1'-43'0,"-2"5"3080,-2 8 1,2 14-2592,8 11 1,1 5 0,2 5 0,-2 5 0,-1 6 0,-1 5-523,-1 0 0,-1 8 0,-2-2 0,0 1 0,0 0 0,0-1-584,0 0 1,-5 4-1,1 0 1,1-1 0,1-4-1,4-4 1,1-4-4032,1-3 4690,7-2 1,2-5-1,8-2 1</inkml:trace>
  <inkml:trace contextRef="#ctx0" brushRef="#br0">24261 9862 10965,'-6'-34'1724,"-1"13"1,-1 15-1,4 15 1,2 3-1,2 3-1167,0 3 1,2-2 0,2 5-1,7-1 1,5 1-306,6 3 1,5-3 0,2-1 0,2-2-1,-1-5 1,-2-4 0,-1-3-206,-1-3 0,1-4 0,-2-7 0,-2-6 1,-6-4-1,-2-4-295,-2-4 1,-1 3 0,-1-8 0,-4 2 0,-1 3 0,-3-1 0,0 2-449,1 3 1,-1-2-1,6 8 1,2 4 0,2 6 732,5 5 1,8 1 0,8 0-1</inkml:trace>
  <inkml:trace contextRef="#ctx0" brushRef="#br0">20448 9662 31792,'14'-7'-1102,"-2"4"1,-2 4-1,-1 5 978,1 2 0,-2-5 0,1 3 0,2-2 1,4 0-1,4 1 0,1-1 0,0 1 471,1-2 0,-2-2 1,5-1-1,3-1 1,-1-2-1,4-3 0,-2-2-258,0-2 0,-1-2 0,1-1 1,2 0-1,2-2 0,1-2 0,1-2-450,0-2 0,-3 4 1,2-6-1,-2 0 1,-3-2-1,2-2 1,-4-1-135,-2-3 1,0-2 0,-7-5 0,-2-1 0,-3-4 0,-4-1 270,-3-2 0,0 1 1,-5 5-1,-2 2 0,-2 1 1,-5 3-1,-4 1-104,-5 4 0,2 5 1,-8 3-1,-3 2 1,-4 4-1,-4 5 303,-7 5 1,1 4 0,-7 1 0,-1 1 0,-1 5 0,-6 8 0,-2 5 37,-1 2 1,1 7 0,5-3 0,1 3 0,3 6 0,6 2 0,8 1-397,8-2 1,8 1 0,10 4 0,6 0 0,6-2 0,9-1-2789,8-1 3122,8-7 0,18 4 1,2-6-1</inkml:trace>
  <inkml:trace contextRef="#ctx0" brushRef="#br0">21235 9622 29203,'-9'-6'1076,"0"-3"1,8-1-1034,1 1 1,7 3 0,11 8 0,6 1-1,5 1 127,7-1 0,7 3 1,4-2-1,3-1 1,7-1-1,0-2 1,4 0-171,0 0 0,-3-2 0,2-1 0,0-2 0,-6-1 0,-3-2 0,-7 2 0,-2 0 0,-10 2 0,-5 4 0,-8 0 0,-4 0 0,-2 0 0,-11 0 0,-10 0 0,-12 0 0</inkml:trace>
  <inkml:trace contextRef="#ctx0" brushRef="#br0">21342 8649 8377,'-15'8'50,"-3"-4"1,8-2-1,-4-2 1,2 0-1,2-2 769,1-2 0,3-4 0,6-8 0,2-5 0,4-5 1,6-2-1,4-1 0,2 1 0,1-1 0,3-2 0,3-1 1,2 1-287,0 0 1,4-1 0,1 2 0,2-1 0,3 1 0,2 2 0,1 2 0,0-1-1582,0 0 0,0 1 0,-2 0 0,-1 3 1,-3 2-1,-1 0 0,-2 1-5704,2-4 6752,-11 5 0,9-7 0,-10 6 0</inkml:trace>
  <inkml:trace contextRef="#ctx0" brushRef="#br0">22221 7490 10223,'0'-13'0,"0"-1"0,-1 2 1908,-4 3 0,4-2 0,-2 2-1124,6-3 0,4 4 0,7 4 0,1 3 0,2 2 0,4 3 0,3 5 0,-1 5-271,1 3 1,4 0 0,-6 5 0,2 0 0,0 0 0,-3 1-1,-4-1-482,-5-1 1,2 2 0,-7-5 0,0-2-1,-2-1-1200,-4-2 1,-2-5 0,-2-5-1,-3-8 1,-1-8 0,-4-9 695,-1-8 1,-3 1 0,1-7 0,-1-1 0,3 0-1,2 0 971,2 1 0,-2 7 0,5-2 0,2 4 0,3 3 0,3 4 0,3 0 472,2 4 1,1 6 0,4 2 0,0 2 0,1 3-1,-1 2 1,0 1-807,1 0 0,-3 6 0,0 3 0,-2 3 1,0 2-1,0 3 0,-2 1-563,-1-2 0,3 3 0,-3-1 0,0-2 1,-1-1-1,0-3 0,-1-2-281,1-1 1,1-6-1,-2 1 1,5-2 0,3-4 209,1-2 758,1 2 1,-6-8 0,1 6-1,0-1 1,0 1 736,0-1 1,-6 2 0,3 8 0,-2 4 0,1 4 0,-2 5-853,-2 4-173,-1 3 0,-4 11 0,-1-1 0,1-1 0,-2 0 0,-1 0-312,-1 1 0,2-3 0,5-5 0,-2-2 0,-2-3 0,2-4 0,3-5 0,5-4-4604,4-4 1,9-5 4083,4-5 0,3-20 0,2-11 0</inkml:trace>
  <inkml:trace contextRef="#ctx0" brushRef="#br0">22968 7130 8278,'-6'-19'9830,"-7"4"-8288,4 2 0,-2 8 0,16 11 1,4 6-1,3 6-1527,1 2 0,0 3 1,1 2-1,0-1 1,3-2-1,0 1 0,1 1-1868,1-2 1,-2-2-1,3-7 1,1-1 0,0-3 1852,3-5 0,7-14 0,3-5 0</inkml:trace>
  <inkml:trace contextRef="#ctx0" brushRef="#br0">23461 6744 11124,'-28'-15'2190,"6"6"1,11 7 0,7 8 0,2 6-1517,2 4 0,5 8 0,2 1 0,4 6 0,5 8 0,3 1 0,5 3 0,3-3-681,4-3 0,1-11 0,7-8 0,-2-4 1,0-6-1,-5-5 0,-2-6-600,-3-5 0,-5-13 1,-3-9-1,-4-8 1,-8-4-1,-4-1 1,-4-1-124,-4-5 1,-2 3-1,-8 2 1,0 4 0,1 4-1,3 5-1072,4 3 0,2 10 1802,5 9 0,0 21 0,0 16 0</inkml:trace>
  <inkml:trace contextRef="#ctx0" brushRef="#br0">22275 8729 8283,'-14'8'2429,"-3"-2"1,-1-6-1569,2 0 1,7 1 0,6 2 0,6 2 0,6-3 0,4 0 268,5-2 1,8-6 0,10-4 0,5-7 0,7-6 0,5-7-1144,2-5 0,-24 13 0,2 1 0,-2-2 0,1 0 0,0-1 0,0 0 1,0-1-1,0 0 0,-2 0 0,0 0 0,-1 0 0,0 1-2445,26-21 0,-6 10 1,-2 4-1,-2 3 2340,-7 1 0,2 0 0,-6 1 0</inkml:trace>
  <inkml:trace contextRef="#ctx0" brushRef="#br0">23741 7570 8830,'0'-13'0,"0"-1"6378,0 1-5587,0 5 0,4 10 0,2 13 1,0 8-1,0 10 0,-1 6 1,-1 6-399,1 6 0,-1 2 1,-3 0-1,2-1 1,2-1-1,-1-4 1,2-3-1132,3-5 1,2-1 0,0-8 0,1-3 0,3-7-1,1-3 1,4-7-7909,2-3 8646,3-2 0,8-17 0,1-3 0</inkml:trace>
  <inkml:trace contextRef="#ctx0" brushRef="#br0">24048 7823 8105,'-15'0'2451,"-2"0"-1244,0 0 1,3 0-1,7 2-663,1 2 1,2 3 0,4 7 0,1-1 0,4 0 0,3 1 0,6-1-416,4 0 0,2-5 1,7-4-1,0-2 1,-1-2-1,1 0 1,-2-2-426,-3-2 0,2-4 0,-8-5 1,-4 0-1,-6-1 0,-4 1 1,-2 0-252,0-1 1,-12 1 0,-6 1 0,-4 3 0,-2 5 0,2 2 745,-2 2 1,5 0 0,1 0 0,3 0 499,2 0 1,8 0 0,8 0 0,11 0 0,7 0 0,5 0 0,7 0-2495,5 0 0,1-1 0,8-4 0,1-3 1795,-1-4 0,2-8 0,4 0 0</inkml:trace>
  <inkml:trace contextRef="#ctx0" brushRef="#br0">24607 7596 8105,'-26'0'1308,"1"0"0,2 0 0,6 0 0,2 0-624,1 0 1,4 2-1,6 1 1,8 3-373,6 1 0,8 1 1,2 2-1,-1-3 1,0 1-1,-3-2-989,-1 0 0,3-2 0,0-4 0,-2 0 479,-1 0 0,-8-1 0,-4-4 0,-7-4 644,-10-3 0,1-1 0,-5 1 1,3 2-1,2 1 0,-2 0 0,1 0 862,0 0 1,-2 5 0,7-3-1030,-3 1 1,0 3-380,3 7 0,9 4 0,9 5 0,6-1 1,4-2-1,7-3 100,2-1 0,3-1 0,9-5 0</inkml:trace>
  <inkml:trace contextRef="#ctx0" brushRef="#br0">24927 7317 11652,'-19'0'0,"-2"0"0,1 1 0,2 2 0,3 3 911,2 1 0,5 2 0,4 6 0,4 3 0,3 4 0,3 3 0,1 2 0,4 0-602,0-1 0,3-1 0,-1-1 1,2-3-1,1-2 0,2-3 0,-2-1-906,-1-2 0,-2-5 0,1-4 0,-1-4 0,0-6 0,1-7 0,-1-8-80,0-4 1,-5-7-1,-4-2 1,-2-2-1,-2 0 1,0 1 766,0 1 0,-6 1 0,-5 7 0,-3 0 1,-6 6-1,1 5 0,-2 6 941,1 3 1,-1 3 0,-3 8-1,3 3 1,2 4 0,3 5-574,1 5 0,3-4 1,2 8-1,2-1 0,3 1 1,2 0-1046,1 1 0,9-2 0,8-1 0,9-4 0,7-2 1,6-6-1,8-7 587,6-8 0,12-17 0,-3-8 0</inkml:trace>
  <inkml:trace contextRef="#ctx0" brushRef="#br0">25421 7037 8118,'-2'-17'0,"-1"3"654,-1 2 724,-1 7 0,7-1 0,2 8 0,5 2 1,3 5-1,1 5 0,1 3-1132,-1 6 0,5-3 0,-1 2 1,0 1-1,-2-1 0,-2-1-3921,0-2 1,1-1 3674,-1-5 0,0 0 0,1 1 0</inkml:trace>
  <inkml:trace contextRef="#ctx0" brushRef="#br0">25447 6917 8118,'-25'-19'5028,"0"-1"-4056,-6-2 1,12 7 0,17 8 0,8 1 0,9 3-1084,4 2 1,5-1 0,7-2 0,4-4 0,4-1 0,-1 0-1,-1-1-1355,-1-2 0,-2 0 0,2 2 0,-7 1 1,-5 0-1,-6 2 1116,-3 2 1,-10 4-1,-6 1 1,-9 1 1356,-7 4 1,-5 1-1,3 4 1,0-1-1,-1 1 1,6 2 243,3 2 1,5-6 0,8 1-1,2 0 1,5 0 0,6-2-1,6-1-989,5-3 0,10-3 0,-1-4 0,4-6 0,2-7 0,4-6-3349,4-7 1,-3 3 3086,-2 1 0,3-7 0,1 5 0</inkml:trace>
  <inkml:trace contextRef="#ctx0" brushRef="#br0">21275 8903 10054,'-13'0'-230,"-5"0"0,2 1 1,2 2 334,4 1 1,1 7-1,-4-1 1,-1 6-1,2 7 1,2 3-1,3 5 1,1 3-1,3 3 1,1 2-1,2 4 1,2 3 375,2 4 1,8 1-1,7-1 1,4-4 0,5-3-1,4-6 1,5-5-633,3-7 0,-1-10 0,8-10 1,1-7-1,-1-7 0,2-8-145,-2-7 1,-7-3 0,-10 1 0,-6-3 0,-8-2 0,-7-4 0,-9-2 42,-8 1 0,-14-2 0,-6 2 1,-5-1-1,-4 0 0,-1 3 1,-2 2 549,0 2 0,6 6 0,4 4 0,5 0 0,4 5 0,4 4-208,5 2 0,6 6 0,10-3-94,5 0 1,15 4 0,4-3-1</inkml:trace>
  <inkml:trace contextRef="#ctx0" brushRef="#br0">21408 9036 8574,'-6'-8'216,"6"-2"1,0 6 25,8 1 0,15 0 0,9-2 0,6-4 0,6-4 0,5-6 0,6-8 1,6-7 202,-28 15 0,1 0 0,5-6 0,1-1 0,1-1 0,0-1 0,1-1 1,0-1-1,3-2 0,1-1 0,0-1 0,1-2 0,4-1 0,0-1-420,2-1 0,1-1 0,0 0 0,1-1 0,3 0 1,0-1-1,-1-1 0,0-1 0,0 0 0,0 0 0,2 0 1,1-1-1,-1 3 0,0-1-184,0-2 0,1 1 0,-3 5 1,0 1-1,-5 0 0,-1 2 0,-1 3 1,0 1-1,-3 1 0,0 1 0,-3 2 1,-2 1-135,-2 0 1,-1 1 0,-3 3-1,-1 1 1,29-18 0,-5 9-1,-6 8 1,-8 5 0,-8 3-879,-5 2 1,-7 4 0,-7 1 1170,-3 2 0,-8 6 0,-2 5 0</inkml:trace>
  <inkml:trace contextRef="#ctx0" brushRef="#br0">24647 6250 8284,'-5'-13'0,"-3"-3"0,-5 2 1763,-1 7 1,7 6 0,3 7 0,2 7-1146,2 8 0,0 8 1,2 5-1,1 3 1,1 6-1,0 3-1125,2 4 0,-3 1 0,6-2 0,2-6 1,0-5-1,3-4 0,1-1-5703,2-4 6210,-2-6 0,16-4 0,-3-6 0</inkml:trace>
  <inkml:trace contextRef="#ctx0" brushRef="#br0">24741 6544 12466,'-36'-17'0,"2"4"1937,6 6 0,12 5-1875,11 7 1,5 2 0,6 6 0,8 1 0,6-3 0,5 0-1915,2-2 1,1-6 0,2 0 1851,1-6 0,12-5 0,-2-5 0</inkml:trace>
  <inkml:trace contextRef="#ctx0" brushRef="#br0">24901 6357 8337,'-20'-6'1215,"-2"-3"1,-1 3-1,0 2 1,6 2-374,2 2 1,6-4-1,1 1 1,4 4 0,6 5-802,5 2 0,5 4 1,3-3-1,1 1 1,2 0-1,-1-2 1,1-2-597,0-3 0,1 2-4,-1 0 0,-3-1 1,3-4-1,-5-1 0,-3-2-1,-1-2 1,-1 0-1,2 2 1,-3-3 0,-1-2 1953,-3-2 0,-1 2 1,-1 1-471,4 1 0,-2 2 0,5 4 0,3 1 0,1 2 0,1 3-586,0 1 0,2-4 0,1 3 0,4-1 1,-1-1-1,2-1 0,-1-1-747,4-2 0,-5-5 0,-1-1 0,-3-1 0,-3-3 0,-2-2 0,-2-2 0,-1 1 115,0 0 0,-4-5 0,3 0 0,-1 2 0,1 1 1,0 2-1,1 1 1184,0 3 0,2-3 1,6 5-1,1-1 0,5 4 1,3 1-713,4-1 0,8 2 0,1-2 0,5 2 0,9 2 0,4 0 0,4 0-1498,2 0 1320,1 0 0,-24-5 0,2-2 0,1 0 0,0-1 0</inkml:trace>
  <inkml:trace contextRef="#ctx0" brushRef="#br0">24767 6490 8069,'-40'8'0,"-3"-1"0,5-2 893,8 3 1,8-2-1,12-1 1,7-5 0,12-6-1,13-9 1,12-9 0,12-7-1,7-3 1,5-3 0,-2 0 10,-1 2 0,-3-2 1,-2 6-1,-2 2 0,-4 4 1,-5 5-1,-8 2 0,-8 4-1859,-5 4 1,-12 10 0,-12 4-1,-15 13 1,-14 9 0,-11 8 1143,-7 6 0,22-17 0,-1-1 0,1-1 0,-1 1 1,-1 0-1,-1 0 0,0 1 0,0-1 0,2-1 1,0 1-1,-28 18 1164,3-6 1,14-5 0,9-4 0,9-4-1,9-6-1573,5-5 0,8-7 0,14 2 0,13-5 0,13-6 0,11-7 0,10-10-1416,9-6 1,-1-5 0,-29 13 0,-1 0 0,0 0 0,-1-1 1635,1 0 0,-1 0 0,1-3 0,-1-1 0,-1 3 0,-1-1 0</inkml:trace>
  <inkml:trace contextRef="#ctx0" brushRef="#br0">25207 5411 8531,'-10'-13'702,"-3"-1"1,-2 1-1,4 1 1,4 2 1263,1 1 0,2 4 0,2-2 0,-1-1 0,0 3-731,5-1 0,-1 7 1,7 8-1,-1 4 1,0 5-1,4 4-1223,1 4 1,1 6-1,-1 2 1,-2 2-1,-2-1 1,-1 1 0,0-2-877,4-3 0,-4-3 0,2-3 0,1-3 0,2-4 0,2-4-1594,-1-6 0,2-2 1,1-6-1,3-3 2158,2-6 1,1-5-1,5-13 1</inkml:trace>
  <inkml:trace contextRef="#ctx0" brushRef="#br0">25447 5464 11613,'0'-13'0,"-1"1"1966,-4 3 0,5 5 0,0 7 0,8 3 0,4-1-2024,1 1 1,5 0 0,1-3 0,0 2 0,2-2-1,0-2 58,2-1 0,3-6 0,0-1 0</inkml:trace>
  <inkml:trace contextRef="#ctx0" brushRef="#br0">25607 5304 12924,'-19'-4'4827,"-3"-1"-4165,2 1 0,9 4 0,11-2 1,7-1-1,5-1 0,3 1 1,1 2-1315,2 1 1,5 0-1,0-2 1,0-1 0,1-3 651,-2-1 0,1-8 0,3-6 0</inkml:trace>
  <inkml:trace contextRef="#ctx0" brushRef="#br0">25807 5158 8224,'-13'0'6643,"0"0"-4677,-1 0 0,8 0 0,6 1 0,8 4 0,2 3-1399,-1 4 1,3 2 0,-3-1-1,1 0 1,0 2 0,-1 1 0,0 2-720,-1-2 1,2-5 0,-6-2-1,1 0-1346,1-2 0,-5-3 1,4-8-1,-4-5 1650,-1-3 0,0-1 1,-1 0-1,-4-1 1,-2 1-1,-2 1 5531,0 3-5683,6 3 0,3 6 0,9 2 0,3 1 0,1 3 0,2 0 0,3 1-218,4 0 1,3-4 0,0 2 0,0-4 0,-1-1 0,1-1-1188,-1-4 1,0-4 0,1-7-1,-4-3 1,-8 0 0,-7-1-1,-5 3-234,-1-3 1,-3 6-1,-4-4 1,-6 3 0,-4 2-1,0 1 3125,-1 3 0,0-3 0,5 5 0,-1-2 0,1 1 1,1 1 970,3 0 1,5 4-1,8-2 1,5 5-2089,3 5 1,3 1 0,1 4-1,3-3 1,1-1 0,0-1-625,1 1 0,-5-5 0,4 4 0,-2-4 0,-1-2 0,-2-4-524,-5-4 1,-4-3 0,-6-1 0,0 0 0,-1-1 0,-2 1 1166,-1 0 0,-7-1 0,4 1 0,-2 1 773,0 3 1,7-1 0,2 6 0,9 1-1162,8 1 0,-1 7 0,6-1 0,3-1 0,3-2 0,5-1 0,0 0-629,-1 0 0,10-1 629,-2-4 0,3-8 0,-3-8 0</inkml:trace>
  <inkml:trace contextRef="#ctx0" brushRef="#br0">26580 4291 8705,'0'-13'354,"0"0"0,0 4 0,0 0 1,0-1 119,0-2 0,0-2 0,-1 3 1,-2 0-1,-3 2 157,-1-1 1,2 4 0,-4 2 0,0 4 0,0 4-18,1 5 0,0 4 0,-2 3 0,2 4 0,2-1 1,3 2-1,2-2 18,1 0 1,6 0-1,3-4 1,3 0 0,2-5-1,4-2 1,4-5-1171,4-2 1,-4-2-1,-1-4 1,-2-3 0,-4-6-1,-5-4 10,-6-4 1,-4 3 0,-4 0 0,-6 1 0,-7 0 0,-5 3 0,-2 3 346,2 4 1,-1 3 0,5-2 0,1 1-514,3 3 0,14 1 0,9 1 0,10-4 0,9-3 0,6-6 0,6-2 694,1-2 0,1-5 0,-2 2 0</inkml:trace>
  <inkml:trace contextRef="#ctx0" brushRef="#br0">26807 3825 8135,'-27'0'255,"2"-2"1,3-1 0,4-1-1,3 1 1,3 0 1178,4-1 0,2 1 1,7-5-1,4 2 1,5 3-1,5 2-572,3 1 1,5 0 0,-1 0 0,4 0 0,0 1 0,-1 2 0,-1 3-1000,-2 2 1,-5-4-1,0 4 1,-3-1-1,-4-1 1,-2 1-622,-3 1 0,-2-5 1,-7 1-1,-6-2 0,-5-2 1,-3 0-1,2 0 1006,1 0 0,-3 0 0,-1-2 0,0-1 0,-1-1 0,4-1 1419,1-1 1,2 5-1,0-4-1080,-1 4 1,7 2 0,4 4 0,6 5 0,6 5 0,3 3-1644,1-2 1,0-3 0,2-2 0,3-4 0,4-1 0,2-3-484,-2-1 0,3-2 0,-4-3 1,0-6 1538,-4-9 0,-2-12 0,-1-4 0</inkml:trace>
  <inkml:trace contextRef="#ctx0" brushRef="#br0">26914 3665 8135,'-18'-13'0,"-1"-1"0,-1 2 1458,1 4 1,3 0 0,5 5 0,4-3-747,1-1 1,3 2 0,8-2 0,3 1 0,6 3 0,2 0 0,3 0 0,1-1-556,-1 1 1,3 1-1,-4 1 1,-2-2-3416,-1-2 0,-9 1 0,-6 4-995,-8 0 4253,2 0 0,12-6 0,9-1 0</inkml:trace>
  <inkml:trace contextRef="#ctx0" brushRef="#br0">27180 3438 8135,'-15'0'862,"-2"0"1,0 0 0,-3 0 0,0 0 0,4 0-118,1 0 1,2-4-1,1-2 1,3-1 0,5-4-1,2-1-1066,2-1 1,6 0 0,3 1 0,4 2 0,4 2-1,0 1 1,0 1-2705,-2 0 0,-7 1 2978,1 5 0,-6 2 0,0 1 0,-6 1 0,-6 1 0,-2-1 3636,-3 1 0,2 1-1864,3-2 0,5-2 1,8 2-1,4-1-1614,-1 1 0,5-2 1,-3 2-1,3-2 1,1-1-1,1 2 1,-1 2-1657,0-2 0,-1 0 0,-2 0 0,-1 1 73,2-1 0,-5-3 0,-2-6 1,-2-6 965,-2-4 1,-5-12 0,1 0 0,1-3-1,1-5 1,2-1 0,-1-6 505,-4-3 0,4-3 0,-5-4 0</inkml:trace>
  <inkml:trace contextRef="#ctx0" brushRef="#br0">27207 2772 8135,'0'-19'1007,"-5"4"0,-1-1 1149,-1 5 1,0 7 0,-2 8-1572,4 5 1,5 9 0,5 4 0,4 3-1,4 2 1,3-2 0,4-1 0,-1-2-1191,0 2 1,3-1 0,-2 1 0,-1-3 0,2-2-1,-4-3 1,0-1 0,-6-3-8699,1-3 9303,-6 3 0,-12-11 0,-9 5 0</inkml:trace>
  <inkml:trace contextRef="#ctx0" brushRef="#br0">27300 3012 8135,'-15'-6'1085,"-2"0"0,8-4 0,-2 1 20,2-2 0,4 4 0,6 0 0,3 1 0,5 3-410,3 1 1,1 2 0,1 0-1,-1 0 1,0 0 0,1 0-2083,-1 0 0,0-4 0,-1-2-2063,-3-1 3498,-3-2 0,-6-5 1,0 1-1,-1 0 0,-2-1 1,-2 1 3034,2 0 1,-3 4 0,2 0-2487,1-1 1,3 5-1,6 5 1,7 8 0,8 3-1,4 1 1,2-1-909,-1-3 1,7-5 0,4 2 0,6-4 310,6-1 0,-3-12 0,0-2 0</inkml:trace>
  <inkml:trace contextRef="#ctx0" brushRef="#br0">16916 9249 21761,'-19'-34'-1019,"4"1"0,-6 17 0,5 4 0,-2 5 1185,2 4 0,-5 7 1,-1 4-1,-3 1 1,-1-2-1,4 0 0,5-1 1,2 0-1,1-1 1,1-1-1,1 2 1,3 2-71,5 2 0,5 2 1,8 1-1,10-1 0,10-2 1,8-2-1,7-2 0,9-3 255,8-2 1,1-1 0,2-1-1,1-2 1,-1-3 0,1-2 0,-1-2-464,-2-2 1,-3 0 0,-5 2 0,-3 1-1,-3 0 1,-8 0-1131,-8 0 0,-1 2 1274,-4-2 1,3-3-1,-10 5 1</inkml:trace>
  <inkml:trace contextRef="#ctx0" brushRef="#br0">17636 9089 29321,'12'-34'-1047,"-3"9"0,10 12 1,2 7-1,4 4 1359,4 2 1,7 2 0,-4 1 0,3 1 0,3-1 0,4 0 0,2 0 0,-1 1-51,-2-1 0,-7 5 0,-4 1 0,-6 2 1,-6 3-1,-5 1-759,-4 2 1,-5 4 0,-11 7-1,-10 2 1,-11 1 0,-9-1-1,-7-1-120,-2 2 0,-7-3 1,2 4-1,-4-4 0,1 0 675,-3 3 1,-11-3 0,0 5-1</inkml:trace>
  <inkml:trace contextRef="#ctx0" brushRef="#br0">20928 15526 8131,'-13'-6'0,"1"-1"0,2-5 0,1 3 933,-1 5 0,2-4 1,-1 1-1,0-2-541,2 0 1,1 8 0,8-1 0,2 5-1,5 2 1,3-1 0,3 0 0,2 1 7,5 1 0,1-5 0,2 4 0,3-4 1,2-1-1,1 0 0,1-1 0,1-2-261,0-2 0,-1-1 1,-4 3-1,0-1 1,-4 1-1,-3 2 0,-3 1-422,1 0 1,-9 0 0,4 0 152,-3 0 1,-6 0 0,-5 0 0,-9 0 0,-6 0 273,-3 0 1,-8 0-1,1 0 1,-1 0-1,-2 0 1,2 0 126,-4 0 1,0-2-1,4-1 1,0-1-1,3-1 1,2 1-1,0-1-51,1 2 1,6 2-1,-2 1 1,0 0-1104,1 0 652,6 0 0,4 6 1,10 1-1,4 2 1,4-2 201,5-1 0,3 0 0,5-3 0,2 2 0,4-2 0,2-2 0,1-1 209,1 0 0,-4 0 0,2 0 0,-5 0 0,-4 0 0,-6 0-837,-3 0 1,-5 0 0,-8 0 0,-12 0 79,-11 0 1,-9 0-1,-4 0 1,1 0 0,-2 0-1,0 0-3518,-4 0 4095,6 0 0,-7 0 0,5 0 0</inkml:trace>
  <inkml:trace contextRef="#ctx0" brushRef="#br0">21235 15819 8272,'-2'-23'308,"-2"-4"1,-2 2 0,-3 4-1,5 2 1,2 3 0,2 1 111,0 1 1,6-3 0,3-1 0,3 2-187,1 1 0,-4 7 0,0 4 0,1 2 0,1 4 0,-1 2 472,-1 5 0,0 11 0,3 5 0,-2 6 1,-1 3-1,1 4 54,2 5 0,2 2 0,0 5 1,3 2-1,2-3 0,2-2-612,2-4 0,3-1 0,0-4 0,1-1 0,1-4 0,3-4 0,3-5-549,0-3 0,3-1 0,-4-5 0,-1-4 0,1-3 0,-3-2 0,-1 0-1141,2-3 1,-2-1-1,2-2 1,-3 0-1,-2-2 1542,1-2 0,0-4 0,-1-5 0</inkml:trace>
  <inkml:trace contextRef="#ctx0" brushRef="#br0">22515 16246 9322,'11'-27'0,"0"2"0,-4 3 355,-1 4 1,-1 3 0,-4 2-1,2 0 521,2-1 0,-1 5 0,-4 3 0,0 5 390,0 7 0,0 9 0,0 5 0,0 3 0,0 3 0,0 1-796,0 3 0,6-1 0,3-2 0,1-2 1,0-1-1,-1-4-706,2 0 1,-1-7 0,0-6 0,-1-1-692,2-3 0,-1-7 0,-1-7 0,-5-5 0,-2-6 0,-2-5 1,0-2 724,0-2 0,0-3 0,1 5 0,2 4 0,3 2 0,2 2 784,2 3 0,-3 5 0,2 2 0,2 4 0,1 1 280,1 3 1,-1 3-1,-2 4 1,-2 5 0,-1 3-1,-1 2 1,1 0-456,1 4 1,-4-2 0,4 5 0,-3-2-1,0-2 1,-1-1 0,2 0-1235,2 2 0,-4 0 0,4-5 1,-1-1 143,0-3 1,7 1 0,3-5 0,1-2 0,0-2 0,1-1 0,0 0 918,1 0 0,-2 5 1,-7 0-1,-2 4 0,-4 5 638,-4 2 0,-7 2 1,-4-3-1,-5 2 1,-4 6-1,-2 0 1,-3 1-609,-1-2 0,3-4 0,1 1 1,2-3-1,3-4-1633,1 0 1,6-4 0,3-1-1,6-1-3549,10-3 1,16-9 4416,14-7 0,11-7 1,10-6-1</inkml:trace>
  <inkml:trace contextRef="#ctx0" brushRef="#br0">23474 16232 11506,'-20'-20'2421,"0"2"0,9 11-1702,2 7 0,3 1 0,6 8 0,0 1 1,0 2-526,0 1 1,1 2 0,2 2-1,3 2 1,2 0 0,2 2-1,2 0-2000,1 2 0,2-2 0,3 1 1,4 0 1805,3-1 0,8-2 0,1-5 0</inkml:trace>
  <inkml:trace contextRef="#ctx0" brushRef="#br0">23914 16326 8110,'-20'-8'2450,"2"4"0,7 8 0,4 5-127,1 3-1899,2 1 1,5 7 0,5 2 0,7 2 0,10-1 0,6-1-1,8 1-187,6-3 1,0-2-1,5-9 1,-4-4 0,-4-4-1,-4-4-314,-4-6 1,-2-6 0,-8-13 0,-4-3-1,-5-3 1,-3-3 0,-2-1-688,-2-4 0,-2-5 0,-5 4 0,-4 3 1,-2 4-1,-2 4-343,0 2 1,6 6 0,-3 5 0,2 3 1106,-1 4 0,1 2 0,4-4 0</inkml:trace>
  <inkml:trace contextRef="#ctx0" brushRef="#br0">21795 15406 8390,'13'0'-5,"2"0"217,3 0 1,4 0-1,8 0 1,2-1-1,2-2 1,2-3-1,-1-2 1,1 0 0,1-3-1,0-1 1,1-4 1357,2-3-1712,-8 3 0,6-14 0,-11 2 1,-2-3-1,-3-5 0,-4-1 1,-3-4-888,-2-1 977,-6-5 0,-1-1 1,-7-6-1,-4-3 1,-5-2-1,-6 0 1,-6-2 139,-4 0 0,-6 10 0,-4-1 0,-4 3 0,-3 3 0,-3 2 0,0 7 154,1 8 0,-6 10 0,2 10 1,-3 5-1,-1 4 0,0 4 0,-1 7 13,1 5 0,6 6 1,2 9-1,5 5 1,6 4-1,8 6 974,6 7-1130,6-6 1,6 20 0,7-8 0,8 2-1,12 1 1,9-3-498,8 1 1,8-3 0,7-5 0,-23-27 0,2-1-1,3-1 1,2-3 0,2-1 0,1-2 397,1-3 0,1-2 0,4-3 0,1-3 0,-5-3 0,1 0 0</inkml:trace>
  <inkml:trace contextRef="#ctx0" brushRef="#br0">22341 14500 8539,'-34'-2'0,"3"0"1206,3-3 1,3 1-827,3 4 1,10-2-1,13-1 1,13-3-1,11-1 1,13-5-110,14-4 1,7-1-1,-20 7 1,2 0-1,3-1 1,1 1-1,3 0 1,0-1 0,6 0-1,1-1 1,1-1-1,0 0-134,3 0 0,1 0 1,6 0-1,1 1 1,-3-1-1,1 0 0,0 1 1,2 1-1,1-2 1,0 1-1,-2 0 0,0 1-123,1 1 0,1 0 0,0 1 0,0 1 0,-1 3 0,-1 0 0,-2 1 0,-1 1 0,1-1 0,-2 2 0,-1 0 0,-2 1 0,0 0 0,-1 0-26,-3 1 1,0 0 0,-2 1-1,-1 0 1,-5 0 0,-2 2 0,0 1-1,-1 1 1,-2 1 0,-1 0 0,-3 0-1,-1 1-561,30 6 0,-8 1 0,-10-1 0,-6 0 0,-6 1 0,-7-1 0,-7 0-518,-5 1 1,-8-5 0,-2 0-760,-2 1 1850,-8-4 0,1 0 0,-5-6 0</inkml:trace>
  <inkml:trace contextRef="#ctx0" brushRef="#br0">26074 13794 8485,'-14'-20'3559,"-3"1"-2992,-1-3 1,2 16 0,5 13-1,4 11 1,1 6 0,3 7-1,3 4-64,4 7 1,4 7 0,7 1 0,2 3 0,6 2 0,2-3-758,1 0 1,1-2-1,1 1 1,2-4-1,1-1 1,-1-3-1,-2-3-1288,-2-5 0,-5-1 0,-3-5 1542,-3-3 0,-8 4 0,-1-9 0</inkml:trace>
  <inkml:trace contextRef="#ctx0" brushRef="#br0">25821 14473 8370,'-40'-19'0,"7"-5"0,6-4 0,8 5 250,4 2 1,8 3 0,2 3 0,4-1 528,1-2 1,7-1 0,7 3 0,8-4-1,7 0 1,7-3 0,3 1 0,2 1-1390,3 2 1,2-3-1,5 3 1,-5 0-1,-3-2 1,-6 2-478,-3-1 0,-5 7 1,-7 6-1,-4 1 0,-6 4 1551,-7 5 1,-4 6 0,-13 7 0,-4 5 0,-2 4-1,-3 8 1,1 5 830,-4 7 0,3 1 0,-1 4 0,0-3 0,1 1 1,3-2-1506,3 0 0,4-4 0,0-5 1,4-2-1,1-4 0,1-6 0,1-6-6692,0-4 6902,-7-8 0,-2-13 0,-8-8 0</inkml:trace>
  <inkml:trace contextRef="#ctx0" brushRef="#br0">25794 14407 8345,'-21'-48'0,"3"-1"0,9 8 0,5 5 1152,3 7 1,1 1-1,0 10 1,1 2-1,5 2 1,7 5-379,8 5 0,15 4 0,5 4 0,5 7 0,9 7 0,5 7-774,7 4 0,-20-10 0,2-1 0,-3-1 0,-1 0 0</inkml:trace>
  <inkml:trace contextRef="#ctx0" brushRef="#br0">22808 15260 8038,'-13'-6'537,"5"10"1,5-1 0,6 3 0,6-2 0,4-2 0,7-4 0,5-2 0,6-5 0,3-4-567,3-5 1,-7-4 0,-1-8-1,-1-2 1,-4-2 0,-5-5-1,-5-2 1,-5-5 0,-6-2-64,-6-2 1,-11-6-1,-9-4 1,-7 1 0,-7 0-1,-6 3 1,-6 2 0,-1 6 585,1 3 1,-2 10 0,7 3 0,1 6 0,3 4-1,5 5-127,3 7 0,4 4 1,2 6-1,0 3 0,4 6 1,4 10-1,4 9-219,0 8 0,7 7 0,2 7 0,5 12 1,5 8-1,0-31 0,2 0 0,1 1 1,3-1-618,1-1 0,3 1 1,6 4-1,2 0 1,0-2-1,2-1 1,0-1-1,3-1 1,1-1-1,3-3 469,-1-2 0,1-3 0,-1-3 0,-1-2 0,29 22 0</inkml:trace>
  <inkml:trace contextRef="#ctx0" brushRef="#br0">23114 15300 8058,'0'20'417,"17"16"1,6 1 0,9 4 0,5 2 213,1-4 0,2-10 0,2 0 0,2-7 0,5-3 0,3-3-631,1-1 0,6-2 0,2 1 0</inkml:trace>
  <inkml:trace contextRef="#ctx0" brushRef="#br0">24567 15326 8191,'-8'-9'0,"-1"2"5,-2 1 0,4 2 1,-2 4-1,-1 0 1,-1-2 2175,2-2-1772,9 2 1,3-4 0,5 5 0,-2-4 0,-2-2 725,2 0 1,-4-1 0,2 4-615,-3-5 0,-5 1-372,0 0-748,-1 5 844,5-3 1,0 4-1,-1-1 349,-4-1 1,2-1 0,-6 4-116,-1-4 1,-2 4 0,-1-4-1,0 4 1,-1 2-183,1 4 1,1 2 0,2 7 0,2-1-1,1 0 1,1 2 0,0 1-218,3 2 0,2 1 0,1-2 0,0 0 0,0 0 1,0-2-498,0-2 0,1 0 1,2 1-1,3-3 0,1 0 1,4-4-1262,1-1 0,1 3 1,0-3-1,1 0 0,-1 0 1678,0-3 0,6-2 0,2-1 0</inkml:trace>
  <inkml:trace contextRef="#ctx0" brushRef="#br0">25007 15326 9418,'-26'-10'0,"1"-2"0,2 2 652,6 4 0,2 4 0,1 2 0,1 0-335,0 0 1,-1 0 0,1 0 0,0 0 0,-1 2 0,3 2 436,2 5 0,-2 3 0,7 1 0,1 1 0,1-1-578,2 0 0,0 1 0,2-1 0,2 0 0,7-1 0,4-2 0,4-2-545,2-2 0,-1-2 0,4-4 1,-3 0-1,-2 0 0,-3 0-1133,-1 0 1,-3-1 1478,-3-4 1,-9 4 0,-9-4 0,-3 2 0,-1 0 0,-1-1-84,1 1 1,3 2-1,5 1 1,11 0 105,9 0 0,12 0 0,7 0 0</inkml:trace>
  <inkml:trace contextRef="#ctx0" brushRef="#br0">25381 15353 8182,'-18'0'1259,"0"1"1,3 4 0,3 2 193,4 1 0,3-1 0,-2-3 0,1 5 0,3 3-1323,1 2 1,2-6 0,0 1 0,2 0-1,1 0 1,3-2-3090,1-1 0,0-3 1,2-7 670,-4-5 3044,-4-3 0,1 5 0,2 4 0,7 6 0,3 4-911,4 1 1,6 3 0,0-3 0,4 1 0,4-2 0,2-1 154,3-3 0,-4-2 0,0-1 0</inkml:trace>
  <inkml:trace contextRef="#ctx0" brushRef="#br0">25741 15446 8155,'-6'-7'6526,"10"2"-5905,0 10 0,5 2 0,2 7 0,-2-1 0,1 0 0,0 0-824,-1 1 0,3-1 1,-3 0-1,3-1 1,1-1-1,0-4 1,1-1-364,-1-3 1,6-2 0,4-2 565,2-3 0,7-16 0,2-8 0</inkml:trace>
  <inkml:trace contextRef="#ctx0" brushRef="#br0">26154 15126 8133,'-9'-12'275,"1"5"1,3 9 0,2 9 559,1 10 0,2 6 0,-1 4 1,-2 4-1,-2 4 0,2 1 1,2 0-1,1 0-835,0 0 0,6 12 0,1 2 0</inkml:trace>
  <inkml:trace contextRef="#ctx0" brushRef="#br0">26167 15526 8038,'-1'-29'166,"-4"2"1,5 5 0,2 13 0,8 4 0,6 4-1,2 1 1060,1 0 0,1 0 0,3 0 0,0 0 0,3 1 0,5 2 0,6 2-5817,0-2 4591,0-2 0,3 5 0,0 2 0</inkml:trace>
  <inkml:trace contextRef="#ctx0" brushRef="#br0">19662 15793 9968,'-9'-2'-75,"2"1"62,1 1 0,1 7 1,5 12-1,0 2 0,0 4 1,0 3-1,0 5 1,0 1-1,0 3 0,-1 2 1,-2 2-1,-3 3 0,0 5-91,0 3 0,-4 3 0,1 3 0,-3 4 1,-1 3-1,-1 3 0,1 3 0,6-33 1,1 1-1,-1 2 0,0 0 224,1 1 0,-1 0 0,0 3 0,1 0 0,-2 2 0,1 0 0,-1 2 0,0 1 0,-1 3 0,0 1 0,0-1 0,2 0-159,-1 3 1,1 1-1,0-3 1,0 0 0,0 1-1,0 1 1,-1-3-1,-1 0 1,0 0 0,0 0-1,1-5 1,0 0 3,1-3 0,-1 0 0,2-3 0,-1-1 0,0-2 0,1-1 1,-6 33-1,2-4 0,1-9 0,-2-4 106,-1-3 0,-1-10 1,1 1-1,2-4 1,1-5-1,-1-2 1,-1-2-103,2 3 0,-2-1 1,3-5-1</inkml:trace>
  <inkml:trace contextRef="#ctx0" brushRef="#br0">18995 19724 23705,'0'-19'-3018,"0"0"1,0-4 2826,0 6 0,-1 8 0,-2 6 1,-1 6-1,1 6 502,1 3 0,2 5 0,0 4 0,0 4 0,0 8 0,0 2-17,0 1 0,0 7 0,0-2 0,0 2 1,0 0-1,2-6 0,1-3-437,1-4 0,5-3 0,-3-5 0,0-4 0,1-5 42,1-4 1,-4-3 0,3-8 0,-1-4 0,-3-7 0,-1-8-21,-2-4 0,0-6 1,0-3-1,0-3 0,0-6 1,0 0-1,0 0 0,0 5 50,0-1 0,4 8 1,2 3-1,0 6 1,1 2-1,1 6 458,2 3 1,1 4 0,-1 4 0,-1-2 0,3 2 0,3 2-526,2 1 0,7 0 1,0 0-1,4 0 1,4 1-1,3 2 1,3 2-4441,5-2 5001,-2-2 0,17-7 1,-3-1-1</inkml:trace>
  <inkml:trace contextRef="#ctx0" brushRef="#br0">19782 19524 21412,'-22'-16'0,"-2"-3"0,2 1 0,1 8 0,5 10 0,1 9 0,2 8 255,-1 7 0,-2 3 0,1 1 0,5 1 1,2 2-1,5 1 0,5 0-259,7 4 1,3 4 0,14 3 0,7 1 0,5-1 0,7-5 0,4-5-1,3-8-145,1-4 0,-6-9 1,-4-8-1,-6-2 1,-7-4-1,-6-4 1,-8-6 53,-6-4 0,-4-6 0,-9 3 0,-4-1 0,-9 0 0,-7 0 554,-5 1 1,-7 3-1,-1 6 1,-1 2 0,0 4-1,3 5 1,1 8-942,4 7 0,8 2 0,8 7 1,7 5-1,6 1 0,7 3 400,11 0 0,9-10 0,13 1 0</inkml:trace>
  <inkml:trace contextRef="#ctx0" brushRef="#br0">20875 19711 17679,'-12'-10'0,"2"-2"1523,1 1 0,7 4-1495,2 7 0,11 1 0,8 2 1,0 2-1,4-2 0,0 0 0,7 1 1,2 4-746,5-1 0,0 5 835,-1-3 0,-3-3 0,-7 0 0</inkml:trace>
  <inkml:trace contextRef="#ctx0" brushRef="#br0">20702 20137 23705,'-22'-19'-207,"1"6"1,24 1 0,12 10 1154,13 10 1,19-2 0,9-2-799,8-2 0,-27-5 1,2 0-1,4-1 1,1 0-1</inkml:trace>
  <inkml:trace contextRef="#ctx0" brushRef="#br0">21915 19804 17505,'9'5'0,"-2"1"0,0 1 149,1 3 1,-1 4 0,4 2 0,-4 2 0,0-2 0,1 0-1,1 1 1,0 2 0,0 0 115,1 0 0,-3 4 0,1-6 0,-1 1 0,1 0 0,0 0 0,1-2-977,0-1 0,-6-9 1,0-8 387,-6-10 0,-4-7 0,-7-9 0,3-3 0,0-5 1,2-4 361,-1-4 1,4 2 0,0-2-1,2 3 1,-1 2 0,2 3 172,2 5 1,1 8-1,1 2 1,4 2-1,4 4 1,2 3-137,3 3 0,1 6 0,1-1 1,3 2-1,2 2 0,3 0 1,2 0-786,5 0 0,0 0 0,6 0 0,3 2 0,0 1 1035,3 1 1,6 1-1,-1-5 1</inkml:trace>
  <inkml:trace contextRef="#ctx0" brushRef="#br0">22688 19551 26326,'-13'0'0,"-1"1"0,2 4 0,2 5 0,3 8-578,1 9 1,-3 7 0,4 12 0,2 5 0,3 7-1,5 0 1,7-3 0,7-6 530,8-2 1,11-13 0,1-1 0,-1-11-1,2-6 1,-4-6 0,-2-2 236,-5-5 0,-2-2 1,-6-2-1,-8-5 0,-7-6 1,-6-6-190,-4-2 0,-8-1 1,-9-3-1,-3 2 1,-5-2-1,-2 1 0,-2 0 410,3 6 1,2 3 0,3 4 0,3 2-1,4 3-1348,3 2 1,8 7 0,5 5 878,10 3 0,13 1 1,13 0-1</inkml:trace>
  <inkml:trace contextRef="#ctx0" brushRef="#br0">24048 19644 23705,'0'-19'-1303,"0"3"1,0-5 0,0 0 0,0 2 0,0 0 1058,0 2 0,0 7 0,-2 1 1,-2 0-1,-5 2 0,-3 2 1,-1 4-1,-2 1 0,-1 1 0,-4 4 659,0 4 0,-3 3 1,-3 2-1,-1 3 0,0 2 1,1 3-1,-1 5 206,0 2 1,2 10-1,3 2 1,6 10-1,4 8-496,3 6 0,6 0 0,0 9 0,7-1 0,10-5 1,6-4-1,7-8-148,4-6 0,14-4 1,9-9-1,7-6 1,7-10-1,5-9 133,1-8 1,-33-4 0,1-1 0,-2-3 0,0-1 0,0-3 0,0-2 0,-1-1 0,0-3 0,-1-1 0,-2-1 0,1-1 0,-1-2-261,-1 1 1,0-2-1,-1-2 1,-2-2-1,-1-1 1,-1 0 0,-2-2-1,-3-1 1,18-31-1,-9-4-339,-7-5 0,-15-3 0,-6-3 1,-14 6-1,-14 7 0,-13 7 0,-13 8 202,-10 7 1,25 22 0,-3 3-1,-1 3 1,-2 1 0,0 3-1,0 1 1,-2 3 0,0 2 347,-1 1 1,0 3 0,1 2 0,0 3 0,-1 2-1,-1 1 1</inkml:trace>
  <inkml:trace contextRef="#ctx0" brushRef="#br0">25327 20351 23705,'12'-14'157,"7"1"1,10 1 428,6 3 0,15 3 0,11 6 0,10 0 1,-30 0-1,1 0 0,2 0 0,1 0 0,2 0 1,1 0-1,-1 0 0,1 0-1174,-1 1 1,0-2 0,-1-1 0,-1-2 0,-1 0 0,-1-1 0,-1 0 0,-1 0 654,0 1 0,1-1 1,2-3-1,1-2 0,-1 3 1,-1 0-1</inkml:trace>
  <inkml:trace contextRef="#ctx0" brushRef="#br0">13397 15846 23593,'-6'-33'-3694,"3"13"0,-4 0 2390,1 9 1,1 6 2395,5-4 0,0 8 0,0 1 0,0 7 1,0 5-1,2 1 0,1 4 0,1 2 1,-1 5 5868,-2-1-6851,5 1 0,-4 1 0,2 0 0,-2-1 0,-2 1 0,0-3 0,1-1-784,4-5 1,-4-1 0,4-1-357,-4-1 0,-2-6 0,-2-4 234,-2-6 1,-4-9-1,5-7 1,-1 0-1,1-2 1,0 2 1281,1 0 1,1-4 0,2 6 0,0 0 0,0 3-1,2 0 409,2 1 0,-1 6 0,4 1 0,1 1 0,-1 1-895,4 1 0,0 1 0,3 2 0,-1 0 0,0 0 0,1 2 0,1 2-1799,2 5 1,0-1 0,3 0-1,0 3 1,-3 1 1798,3 1 0,0 0 0,7 1 0</inkml:trace>
  <inkml:trace contextRef="#ctx0" brushRef="#br0">13877 15686 8259,'-14'-40'4915,"7"18"0,1 6-3593,6 20 0,2-1 1,2 6-1,5 3 1,4 3-1344,5 2-544,-3 7 0,5-8 1,-3 5-1,2-2 0,0-2 1,2-3-1,-2-2-4214,1-3 0,2-3 4779,-4-6 0,-1 0 0,-3 0 0</inkml:trace>
  <inkml:trace contextRef="#ctx0" brushRef="#br0">14183 15606 8259,'5'-18'2784,"-1"1"-1692,1-1 0,-5 13 0,0 8 0,0 11 1,0 6-1,0 7 0,0 6 0,-2 4 1,-1 4-78,-1 1 0,-1-1 1,5-1-1,0 0 1,0 0-1,2-2 1,2-2-2866,5-5 1,3-9 0,1-4 0,2-3 1849,3-2 0,3-5 0,5-2 0</inkml:trace>
  <inkml:trace contextRef="#ctx0" brushRef="#br0">14650 15340 8365,'-13'-20'2478,"1"13"0,3 4 0,4 12-1352,4 7 1,1 2 0,0-3-1,1 1 1,2 5 0,3 2-1,0 7 1,2 1-565,-1 2 0,2-2 1,3-3-1,-2 2 1,-1 1-1,1-2-5478,2-1 1,-3-1 4761,0 0 0,0-1 0,4 1 0</inkml:trace>
  <inkml:trace contextRef="#ctx0" brushRef="#br0">14543 15699 8410,'0'-13'149,"0"6"1,-6-5 0,-1 4 0</inkml:trace>
  <inkml:trace contextRef="#ctx0" brushRef="#br0">14876 15260 8431,'2'-14'692,"2"1"1,4 1-1,5 2-131,0 1 1,-1 4 0,-1-2 0,-2 1 0,1 3 0,0 3 562,-1 5 0,2 3 1,-7 10-1,-1 7 1,-2 8-1,-1 8 0,0 5-913,0 5 0,-4-4 0,-2 2 0,-1 0 0,-2 0 0,0-2 0,1 0-1523,3 1 1,0-10 0,5 1 0,0-4 1311,0-1 0,0-4 0,0 3 0</inkml:trace>
  <inkml:trace contextRef="#ctx0" brushRef="#br0">14796 15673 8067,'-1'-43'0,"0"6"674,1 7 1,2 11-1,12 12 1,-1 1 0,2 3-1,3 1 1,5 2 0,6 0-1158,2 0 0,4 2 0,-4 1 483,-1 1 0,4 0 0,0-4 0</inkml:trace>
  <inkml:trace contextRef="#ctx0" brushRef="#br0">13543 17152 8140,'6'-27'0,"-4"5"0,2 1 0,-1 2 0,0 3 0,2 1 0,4-3 1638,-5 1 0,2 3 1,-3 8-1,3 8 0,0 10 1,0 10-685,-3 6 1,0 0-1,0 9 1,1 2-1,0-2 1,1 1-1,-1-1-1104,-1-1 1,3 1 0,-1-6 0,-1-2 0,1-2 0,0-5 0,1-4-1454,0-3 1,-1-6 0,-5-3 1505,0-5 1,-2-5 0,-1-14 0,-3-4 0,-1-5 0,-3-4 0,-1-3 560,2 0 0,2-3 0,4 4 1,-1 1-1,1-1 0,1 5 2363,2 4-2818,0-1 1,2 10-1,1-2 1,2 3-1,3 4-2407,2 1 1,2 6 1950,1-1 0,1 2 0,-1 2 0,2 0 0,1 0 447,2 0 0,12 0 0,-2 0 0</inkml:trace>
  <inkml:trace contextRef="#ctx0" brushRef="#br0">14103 16739 8274,'-6'-19'4225,"-1"5"-3215,-6 1 1,5 7 0,2 11 0,2 3 0,-1 4 0,2 3 0,2 3-374,1 4 0,0 8 0,0 2 0,0 1 0,1-1 0,4-1 0,4 1-1112,3-1 1,7-2-1,3-5 1,2-3 0,0-2-1,-2-4 1,0-5-717,-1-5 1,-2-4 0,-6-1 0,-1-1 0,-3-4 1396,-5-4 0,-8-3 0,-5 1 0,-4 0 0,-4 4 0,-2 1 433,-1 3 0,3-3 1,-1 2-1,5 2 1,3 4-1,2 3 1,2 3 1044,3 2-2152,2 2 1,7 6 0,4 0 0,7-2 0,6-1-1,7-3-2727,5-4 1,8-2 3194,2-6 0,11-6 0,-1-1 0</inkml:trace>
  <inkml:trace contextRef="#ctx0" brushRef="#br0">14570 16726 8189,'-13'-21'7441,"7"8"-7402,6 8 1,6 5 0,7 3 0,2 3 0,2 1-1,4 4 1,3 1 0,0 1-2496,-1 0 1,4 1 2455,-9-1 0,5 0 0,-2 1 0</inkml:trace>
  <inkml:trace contextRef="#ctx0" brushRef="#br0">14610 16952 8114,'-8'-6'488,"4"0"1,10-1-1,7 5 1,8 5-1,4 0-744,2-1 256,5-2 0,2 6 0,6 1 0</inkml:trace>
  <inkml:trace contextRef="#ctx0" brushRef="#br0">15130 16712 8051,'-14'0'802,"3"2"1,2 2-1,4 5 1,4 3 164,1 1 0,0 1 0,0-1 0,1 0 1,2 1-1,2-1 0,-1 0-2033,2 1 1,-3-1-1,4-3 592,-1-5 0,-1-7 0,-5-13 0,-2-2 0,-1-6 0,-1-2 0,1-1 717,1-1 0,2 0 0,0 1 0,0 0 0,0 3 0,2 2 370,2 2 0,4 1 0,5 6 0,2 3 0,1 5 0,2 2-1011,-2 2 1,5 0 0,0 0 0,1 2 397,0 2 0,0 4 0,5 5 0</inkml:trace>
  <inkml:trace contextRef="#ctx0" brushRef="#br0">15530 16379 8940,'-2'-12'1538,"-2"3"0,2 14 0,-2 8 1,2 2-1313,2 0 1,0 0 0,2 1 0,1 2 0,3-1-1,1 1 1,3 1 0,4-1-546,4-3 1,1 0 0,6-11 0,-1-1 0,2-3 0,1-4-2803,3-5 3121,5-9 0,-1-9 0,6-7 0</inkml:trace>
  <inkml:trace contextRef="#ctx0" brushRef="#br0">15956 16206 7893,'0'-18'613,"0"0"1,-6 6 0,-3 11 0,-1 7 466,1 7 1,-3 15 0,3 3-1,-2 8 1,-1 5 0,1 4-812,2-1 0,5 6 0,-3-1 1,1 5-1,3-1 0,1-1-269,2-2 0,6 0 0,2 1 0</inkml:trace>
  <inkml:trace contextRef="#ctx0" brushRef="#br0">16489 15993 8041,'0'-14'0,"0"5"0,0 0 1405,0-1 0,0-2 1,0-1-1,0 0 1,0 4-704,0 9 0,0 4 0,0 18 0,0 4 0,0 2 0,0 3 0,-1 0-689,-4 1 1,4-2 0,-3 3 0,2-4 0,2-4 0,2-1-1,1-3-451,1-3 1,6-4-1,-1-2 1,3-3 0,1-4-1,1-4 235,-1-1 0,5 0 0,0 0 0,-2-1 0,-1-2 0,-2-3-1141,0-2 0,1 4 0,-1-3 1344,0 1 0,1 13 0,-1 8 0</inkml:trace>
  <inkml:trace contextRef="#ctx0" brushRef="#br0">16596 16446 8076,'-13'7'0,"-1"-2"1856,1-4 1,3 3 0,5 1-1379,10-2 0,5-2 0,5-1 1,3 0-1,4 0 0,3 0 0,2-1-3631,-1-4 1,5 2 3152,1-5 0,5-1 0,-3-5 0</inkml:trace>
  <inkml:trace contextRef="#ctx0" brushRef="#br0">17196 15859 8211,'-12'-9'0,"2"2"0,1 1 303,-2 3 0,6 0 1,-1 0 1726,0-1 0,4-2-991,-2 1 0,8 4 0,5-4 0,4 4 0,4 1 0,0 1-629,0 4 0,-4-2 0,-3 4 0,-2 1 0,-1-1 0,-1 3 0,0 2-830,-3 2 0,-7 3 1,-5 3-1,-3 0 1,-3 4-1,-1 1 0,-2 0 37,2-2 1,1 0 0,3-5-1,3 0 1,5 0 0,2-1 659,2 0 0,3-4 0,5-3 0,6-1 0,6 0 0,6-1 0,7-4 77,7-2 1,7 2-1,1 0 1,2-1-355,5-1 0,7 4 0,-1 1 0</inkml:trace>
  <inkml:trace contextRef="#ctx0" brushRef="#br0">15116 17925 12830,'-13'-27'4673,"0"10"-4565,5 8 0,8 4 1,9 1-1,5 1 1,2 1-1,3 2 1,0 0-557,1 0 0,3 0 0,-2 0 0,1 0 448,0 0 0,1 0 0,3 0 0</inkml:trace>
  <inkml:trace contextRef="#ctx0" brushRef="#br0">15236 18032 8104,'-7'-14'1432,"3"7"0,8 2 1,5 4-1304,3 1 0,1 0 1,0 0-1,2-1 1,3-2-1,6-3 1,5 0-130,7 0 0,2-11 0,2 3 0</inkml:trace>
  <inkml:trace contextRef="#ctx0" brushRef="#br0">15730 17658 8296,'-2'-7'190,"-1"4"1,-1 6 0,1 6-1,3 3 1214,4 1 0,-1 0 0,6 1 1,0 1-1,0 1 0,0 2 1,1-2-616,2-1 0,-3-2 0,-2 0 1,1-1-1,-2-1-1173,-1-2 0,0-8 1,-5-1-1,-2-9-135,-2-7 0,-2 0 0,-4-7 1,1 0-1,0-3 0,1 1 0,4 2 689,3 0 1,1 7 0,0-3-1,0 1 1,1 0-5,3 2 1,5 6 0,8 2 0,0 1 0,1 1-1,1 0 1,4 3-1953,2 2 1,7 1 0,4 0 1785,3 0 0,6-6 0,3-2 0</inkml:trace>
  <inkml:trace contextRef="#ctx0" brushRef="#br0">16303 17419 8165,'-21'-5'644,"3"1"1,5 4 4015,4 7 1,3-1-4075,6 12 1,2-6 0,1 5 0,4 0 0,5-1-1,7 2 1,5-2 0,4-1-311,3-2 1,2-5-1,4-4 1,-3-2-1,-2-2 1,-4 0-1876,-4 0 609,-5 0 0,-8-6 1,-10-3-1,-13-2 1110,-11 2 0,-13 4 0,-1 5 0,-4 0 0,-4 3 0,4 4 0,4 8-109,6 4 1,7 0 0,5 6 0,4 5-12,7 3 0,11-4 0,5 4 0</inkml:trace>
  <inkml:trace contextRef="#ctx0" brushRef="#br0">14263 16046 7841,'-13'7'763,"0"-2"1,4-4-419,0-1 0,7 0 1,2 0-1,8-1 0,4-2 1,1-2-1,0 2 0,1 2 1,0 1 292,4 0 0,-3 0 1,3 0-1,-3 0 0,-2 0 1,0 1-166,1 4 1,-1-2 0,0 6 0,1 0-1,-1 1 1,0 0 0,2 2 0,1-2-75,2 2 0,4-1 1,-2-1-1,-1-1 1,2 1-1,-1 1-174,4-2 1,1 1 0,2-6 0,-1 1-1,1-1 1,0 1 0,-1-2-188,1-2 1,-5 4-1,1-1 1,-1 0-1,0 1 1,-1-1 0,-2 1-284,-3 1 0,5-3 0,0 6 1,-1-1-1,-2 0-720,-3-4 1,-6-2 0,-2-1 0,1 2 0,-1 2-97,4-2 0,-4-2 0,2-1 0,3 0 0,2-3 1061,4-6 0,6 0 0,-3-10 0</inkml:trace>
  <inkml:trace contextRef="#ctx0" brushRef="#br0">15156 16219 7802,'-13'0'845,"0"0"0,7-1 0,7-4 0,10-4 0,6-1-388,4 1 0,0-1 0,3 4 0,-2 0 0,2-2 1,-1 3-1,1-1-255,-2 3 1,-10 1 0,1 2 0,-2 2 0,-4 2-1,-2 6 1,-5 5 20,-5 3 0,-8 6 0,-11-1 1,-4 6-1,-3 2 0,1-2 1,2-1-1,1-2-969,1-4 1,1 2 0,2-5 0,6-1 0,3-2 745,5-4 0,3 4 0,6 5 0</inkml:trace>
  <inkml:trace contextRef="#ctx0" brushRef="#br0">14450 17392 9159,'-18'0'486,"0"0"-221,6 0 0,8 0 0,10 0 0,6 0 0,6 0 1,2 0-1,6 0 326,3 0 0,1-2 0,5 0 1,1-3-1,-1 2 0,1 2-241,1 1 0,-3 0 1,2 0-1,-1 0 0,-1 0 1,-1 0-1,-2 0-216,0 0 1,5 0 0,-5 0 0,-2 1 0,-1 2 0,-1 2 0,0-1-252,-1 2 0,-3-3 0,-1 6 0,2 0 1,-1-2-1,1-1 0,-3-2-80,-2 1 1,3 1 0,-3-3 0,1 1 0,-1-1 0,-3-1 0,0-2-477,2 0 1,-6-6 0,4-2 0,1-2-1,-3-2 673,1-3 0,-1-7 0,-1 1 0</inkml:trace>
  <inkml:trace contextRef="#ctx0" brushRef="#br0">15490 17259 9906,'-20'-6'878,"13"4"0,1-4-1092,8 0 0,8 3 0,-1-4 0,3 1 0,1 3 1,2 2-1,1-1 0,2-1 701,-2-1 0,-1-1 0,-2 7 0,1 2 1,-1 4-1,-1 1-5,-3-1 0,1 1 0,-6 6 0,-1 1 0,0 2 1,0-1-1,2-1-199,-2 2 1,-3-4 0,-3 4 0,-2-2-1,1 1 1,-1 0 0,1 0-891,1-2 1,-4-2-1,-2 0 1,-3 1-4908,-1-1 5514,-1 0 0,1-5 0,0-2 0</inkml:trace>
  <inkml:trace contextRef="#ctx0" brushRef="#br0">13477 17459 8447,'-19'0'0,"4"0"0,-3 3 0,2 4 0,-1 8 0,-2 3 119,-2 1 0,2-1 0,-6-5 1,-3-1-1,-2-2 0,-4-1 1,-4 0-1,-7 0 0,-2 0 1,-5 0-1,-3-1 0,-6 0 536,-4-2 0,6 3 0,-6-5 0,1 0 0,0 2 0,-4 5 0,-1 5 0,32-5 0,1 2 0,-1 0 0,0 2-541,0 0 0,0 1 0,-4 4 1,-1 1-1,1 0 0,1 0 0,-3 2 1,1 0-1,-1 1 0,0 1 1,2-1-1,1-1-302,1-1 0,1 0 0,-2 1 0,1 0 0,3 0 0,0-1 1,1-1-1,0-1 0,-26 17 0,10-6 0,6-2-658,4-3 0,8-7 1,6-4-1,10-4 846,6-1 0,11-4 0,8 0 0</inkml:trace>
  <inkml:trace contextRef="#ctx0" brushRef="#br0">8385 19591 19166,'0'-6'423,"0"6"1,1 7 0,2 5 198,2 2 1,0 5 0,-2 2 0,2 1 0,-1 0 0,1 2-1,1-1-1139,1 0 1,1 0-1,2-3 1,-3-1-1,1-1-52,-1-7 0,-5-5 0,-1-10 0,-5-8 520,-4-9 0,-1-1 1,-4-10-1,1-1 0,2-3 1,2-2-1,2-1 564,3 4 0,2-2 1,1 7-1,0 4 1,1 3-1,2 4-315,2 3 0,5-2 0,-1 3 0,3 5 0,3 2 0,3 6-2276,4 0 1,4 2 0,6 2-1,3 0 2027,4 3 0,12 5 0,4-2 0</inkml:trace>
  <inkml:trace contextRef="#ctx0" brushRef="#br0">8971 19351 10302,'-26'-31'0,"0"3"0,6 9 1770,6 13 1,7 15-1,7 10 1,0 2-1704,0 2 1,0 2 0,3 4 0,4-1 0,8 1 0,6-1 0,7 2-191,6-2 0,6-1 0,3-5 1,1-4-1,-1-5 0,-1-4 1,-4-5-639,-2-2 0,-5-2 1,-9 0-1,-4 0 1,-5-2 900,-4-2 0,-9 3 1,-12-5-1,-7 1 1,-8 1-1,-2 1 490,-4 1 0,5 7 0,-3 1 0,4 1 0,5 3 0,4 1 0,5-1-243,4-1 1,3 1-1,6 7 1,3 0-1,7 1 1,13 0-1,11-2-3508,9-4 1,12 0 0,10-9 3120,4-5 0,-27-5 0,-1-3 0,0-4 0,0 0 0</inkml:trace>
  <inkml:trace contextRef="#ctx0" brushRef="#br0">9891 19178 8309,'-9'-33'611,"0"7"1,0 21 0,9 15-1,0 7 169,0 2 1,5 3 0,1-3 0,0 2 0,1 3 0,0 1 0,5 3 0,3 2-1651,3 1 1,1 4 0,-3-3 0,2-3 0,-2-1 0,-1-1 869,-1 0 0,-1-7 0,0 0 0</inkml:trace>
  <inkml:trace contextRef="#ctx0" brushRef="#br0">9771 19524 10750,'-21'-12'0,"5"-4"1317,6-3 1,4 4-1,9 6 1,4 0-1331,6 2 1,10-3 0,0 5 0,7 1 0,5-1-1,4-1-973,1-1 1,6 0 0,3-4-1,3 2 986,1-1 0,0-8 0,1-3 0</inkml:trace>
  <inkml:trace contextRef="#ctx0" brushRef="#br0">10411 19164 9305,'-13'0'1843,"7"0"-1266,6 0 0,10 0 1,9 0-1,2 0 0,3 0 1,1 0-1516,1 0 1,1 6 0,0 3 937,-1 3 0,1 7 0,0 2 0</inkml:trace>
  <inkml:trace contextRef="#ctx0" brushRef="#br0">10491 19564 8376,'-13'-15'520,"-1"-2"1,8 0 0,8 10 0,10 0 0,8-1 0,7-2 0,4-3-1359,5-5 1,8 3 837,5-3 0,3-3 0,1 1 0</inkml:trace>
  <inkml:trace contextRef="#ctx0" brushRef="#br0">11944 18885 8458,'-14'-21'0,"1"5"722,0 5 0,-1 5 0,0 6 0,-4 0 0,-6 0-459,-5 0 1,-13 2 0,-10 2 0,-8 7 0,-6 5 0,30-5 0,-2 2 0,1 1 0,-1 1 43,-2 3 1,0 0 0,-4 1-1,0 0 1,6 1 0,1 0 0,1-1-1,1 1 1,-30 17 0,10-3 0,9-2 56,10-2 1,14-2-1,9-1 1,11-2 0,16-3-1,20-6-349,19-5 1,18-5 0,-27-7-1,2-1 1,6-2 0,0-3 0,4-2-1,1-4 1,5-3 0,0-2 163,2-3 0,0-1-459,-5 2 1,0-1-1,-3-4 1,-2-2-1,-8 3 1,-2-1-1,-4 0 1,-2 0-1,-3 0 1,-3 1-1,20-21-529,-14 4 0,-20 2 1,-12 2-1,-15 3 0,-20 3 1,-23 8-1,-22 8 612,30 10 1,-3 4 0,-4 5 0,-3 4 0,-6 3 0,-1 3 196,-5 5 0,-2 3 0,20-5 0,0 1 0,-1 1 0,2 3 0,1 0 0,-1 0 0</inkml:trace>
  <inkml:trace contextRef="#ctx0" brushRef="#br0">14543 16272 8412,'-4'-8'0,"-1"-1"0,4 0 187,4 1 0,-2-3 0,5 3 0,-1-1 0,-1 3 1,-1 5 374,-1 7 0,-4 4 0,-2 3 0,-5 2 0,-2 2 1,-1 0-1,1 0 119,-4-3 0,-1-2 1,1-1-1,-3-2 0,-4 1 1,-2 0 1096,2-1-1464,-9-3 0,7-1 1,-12-1-1,-2 0 0,-5 1 1,-7 1-152,-7 1 1,-5 2 0,-9 4 0,33-5 0,-1-1-1,-1 2 1,0 0 0,-1 2 0,-1 0 0,1 1-1,1 0-44,-2-1 1,1 0 0,-1 2 0,1-1 0,0-1 0,0 0 0,1 1 0,-1 0 0,-1 1 0,1-1 0,0 0 0,0 0-34,0 0 1,0 0 0,-1 2 0,1 0 0,1-3 0,1-1 0,2 0 0,0 0 0,-31 8-1,7-5 1,6-2-289,8-2 0,7-6 1,9 1-1,9-2 0,5-2-3994,4 0 0,17-6 4196,10-3 0,20-15 0,7-4 0</inkml:trace>
  <inkml:trace contextRef="#ctx0" brushRef="#br0">16623 15713 8225,'-6'-21'0,"0"6"0,-3 6 0,3 6 0,6-3 0</inkml:trace>
  <inkml:trace contextRef="#ctx0" brushRef="#br0">16583 15673 8225,'0'-9'-84,"0"0"1,-2 0 0,-1 0 976,-1 0 0,-2 6 0,3-3-1097,-2 1 0,0 3 0,2-1 3,-2 6 214,-5-1 1,7 8-1,-6-4 1,-1 1 76,-2 4 1,-2 0 0,1 3 0,0-1 0,-1 0 212,1 1 1,-2-1 0,-1 0 0,-2 1-125,2-1 1,1-4 0,3 0 0,2 1-1,1 2 1,-1 1 0,-2 2-253,-2 3 0,1-3 0,1 2 0,2-2 0,1-1 100,-1-1 1,-1 5 0,1-1 0,1 1-1,-1 0 1,-1 0 0,1 0 138,1 1 0,5-3 0,-4 5 1,2 0-1,3-2 0,2 2 1,1-2-1,0 2-114,0-1 1,0 2 0,0 5-1,0 0 1,0-1 0,0 3 0,0 0-65,0 2 0,0 0 0,0-2 0,1 0 0,2 2 1,2-3 80,-2-4 0,4 4 0,2-4 0,1 0 0,1 1 0,-2-2 1,2 1 108,6-2 0,-2-4 0,4 3 0,-1 0 1,1-2-1,2 0 0,2-3 0,2-2-18,2-5 0,0 2 0,1-3 0,2-1 1,1-1-1,0-1 0,0-1-62,0-1 0,0-2 1,-3-2-1,0-2 0,0-4 1,-2-4-1,-3-4 114,-2 1 0,0-7 1,-5-1-1,2-3 1,-2-4-1,-1-2-139,-2-4 0,1-5 0,-1-5 0,0-3 0,1-4 0,-1-3 0,0-1-373,1-2 1,-1-6 0,0 3 0,-1 1 0,-2 2 0,-2 5 0,-2 4 180,-3 4 0,-2 4 1,-1 2-1,-3 4 1,-4 4-1,-8 3-195,-4 1 139,3 6 1,-11 2 0,2 6-1,-6-1 1,-3 3 0,-3 0 0,-1 4-442,3 1 1,-7 1-1,5 5 1,0 0 0,0 0-1,2 0-652,-1 0 0,5 2 1268,-4 2 0,5 4 0,-3 5 0</inkml:trace>
  <inkml:trace contextRef="#ctx0" brushRef="#br0">14237 14966 9893,'-14'-1'-57,"2"-4"0,2-2-179,1 0 0,6-1 1,-1 4-1,1-4 1,-2 1 100,-4 3 0,-2 4 0,-3 4 0,1 5 0,-2 1 1,-1 1 243,-2-2 1,0-5 0,4 3 0,-3 1 0,-1-2 0,2 0 0,1-3 46,2-2 1,0 1 0,-1 0 0,1 3 0,0-2 0,-1-2 0,1-1 0,0 0-154,-1 0 0,0 5 0,-3 1 0,-1 0 0,2 1 1,1 0-27,2 4 1,-5 1 0,1 1-1,-1 0 1,0 1 0,0-2-1,2-2 67,1-1 0,-3 0 0,1 3 1,0-2-1,1-1 0,0 0 1,-2 0 75,2-1 1,-1 0 0,1 2-1,-2-1 1,0 1 0,1 4-165,-1 4 0,-4-4 0,2 6 0,1-1 0,-2 2 0,1 1 0,-4-1 6,-1-2 0,0 3 1,1-4-1,2-2 1,0 0-1,-1 1 1,1 0 153,-2 0 1,5-7 0,1-1 0,4 1 0,0 2-1,1 1-49,0 1 0,-1-5 0,1 0 0,0 2 1,-1 4-1,2 3 0,2 0-243,1 1 1,0 2-1,-4 5 1,1 0 0,0-1-1,2 0 1,-3 3 75,-2 0 1,7-4-1,-5-3 1,1-1 0,0 0-1,-1 0 1,1 0 112,3-1 0,-3-1 0,3-5 0,-2 0 1,-1 1 195,3-1 1,1 0-1,6 1 1,-3-1-1,2 0 1,2 1-338,1-1 1,0 5 0,0-1 0,0 1 0,1 1 0,2 2-17,2 0 1,0 3-1,0-7 1,2 0-1,2-3 1,0 0-1,1-1 154,2 0 1,2-1 0,-1-1 0,0-4-1,1-1 1,-1-3 0,2 0 220,3 1 0,-2-2 0,6 4 1,0-2-1,0 1 0,1-1-296,0 2 1,4-3 0,3 4 0,1 1 0,0-1 0,1 2 0,3 0 3,-1 0 1,4-2-1,-2 2 1,2-3-1,2-2 1,0 1-1,2-2 150,2-2 1,-1-2-1,4-4 1,-1-3-1,-3-4 1,0-2-1,0 0 1,3-3 176,1-1 0,-2-4 1,2 5-1,1-1 0,-1 0 1,2-1-1,0-1-307,0 1 1,-2 1 0,5 4 0,0-4 0,3-3 0,-1-1 0,1 0-19,-1-2 0,-1 3 1,0-1-1,0-2 1,1-2-1,-2-4 178,-3-1 1,-2 0-1,-3 3 1,5-3-1,2-3 1,-1-3-1,-3 0-45,-1 0 1,8-11-1,-4 4 1,-3-5-1,-1-1 1,-6 2-1,0 1-249,-3-1 1,-4 4-1,-1-3 1,-2 1-1,-5 4 1,-1 4 0,-3 4 27,-4 1 0,-8 2 0,-4 6 0,-4 3 0,-2 2 0,-5 3 79,-7-1 0,-8 4 0,-12 6 0,-5-1 1,-10 0-1,-5 1 0,-9 2 91,-5 4 0,-3-1 0,32 1 1,-1 1-1,1-2 0,-1 1 1,0 1-1,0-1 0,-2 1 0,0 1 1,1 0-1,-1 0-56,0 0 1,-1 0 0,1 0 0,-1 1 0,1 2 0,1 0 0,-1 2 0,0 2 0,0 1 0,1 2 0,1 0 0,1 2 30,1 1 1,0 2 0,-2 1 0,1 1 0,1 3 0,0 0 0</inkml:trace>
  <inkml:trace contextRef="#ctx0" brushRef="#br0">13677 15246 18925,'-40'-20'-551,"1"0"1,4 8-1,2 4 1,1 3 425,-4 4 0,-4 4 0,-3 7 0,-4 14 0,-2 11 0,-5 10 0,1 3 0,25-21 0,1 1 0,1 2 0,2 1 0,0 2 0,2 2 0,1 1 0,2 1 0,1 1 0,1 2 27,0 1 0,2 0 0,2-2 1,1 2-1,2 2 0,2 1 1,3 0-1,2-1 0,1 0 1,2 0-1,2 1 0,3 0 1,3-2-1,4 0 115,3-1 1,4-1 0,7 2-1,4-2 1,5-5 0,3-2 0,2-2-1,3-3 1,4-4 0,3-3-1,6-5 1,2-4-98,7-3 0,2-3 0,4-5 0,0-2 0,3-5 1,1-3-1,-1-3 0,0-3 0,-23 3 0,0-3 1,-1-1-1,1-2 0,0-2 0,0-1 76,0-2 0,0-2 0,1-1 0,3-3 0,0-2 0,-1-1 0,-4 0 0,-1 0 0,-1-2 1,-1 1-1,0-1 0,-2-1 0,-1 0 0,-1-2 0,-1 1 0,-3 1 0,-2 0 0,-1 0-70,16-18 0,-3-2 0,-5 1 0,-5-2 0,-7 4 0,-3-1 0,-5 4 0,-4 0 0,-4 2 1,-4 0-1,-4 3 0,-4 0 0,-4 3 0,-4 1 74,-17-30 0,-11 5 0,10 34 0,-1 0 0,-1-3 0,1 0 0</inkml:trace>
  <inkml:trace contextRef="#ctx0" brushRef="#br0">23608 12741 8133,'-6'-14'358,"6"7"0,0 3 0,9 4 0,7 4 1,6 3-1,3 2 0,2 0 0,1 0 0,3-2 1,6-2-1,5-4 0,2-1 0,-2 0-124,-5 0 0,1-6 0,-4-4 0,2-6 0,-2-6 0,-2-4 0,-2-2 0,-3-3 0,-4-6-239,0-6 0,-9-1 0,1-7 0,-6-3 0,-3-3 0,-3-5 1,-1 0-97,-2-3 0,-11 3 0,-4 1 0,-4 6 0,-6 3 0,-3 8 0,-5 5 5,-1 8 0,-3 11 1,-6 5-1,-3 6 0,-1 4 1,-5 8-1,-1 9 145,-1 9 0,-3 9 0,9 4 1,4 4-1,1 8 0,6 3 1,4 4 68,5 5 1,7-9-1,4 13 1,3 0-1,5 0 1,5 2 0,4-3-775,4-2 0,11-3 0,12-7 1,7-6 655,4-6 0,14-4 0,3-7 0</inkml:trace>
  <inkml:trace contextRef="#ctx0" brushRef="#br0">24194 11848 8713,'-13'0'2831,"0"0"-2091,-1 0 1,7-3 0,4-5 0,9-9 0,10-8-1,12-11-274,9-4 0,12-6 1,-18 18-1,2-2 1,3-1-1,0-1 1,4-2-1,0 0 0,4-3 1,1 0-1,0-1 1,1 0-566,0 0 1,1-1 0,-3 2 0,-2 0-1,-6 4 1,-1 1 0,-2 0 0,-1 0-1,-2 0 1,-1 0 0,-2 3 0,-2 1-758,23-24 1,-10 6 0,-7 7 0,-4 4 0,-6 5 0,-8 7-2201,-7 5 1,-5 7 3055,-1 3 0,6 5 0,2-3 0</inkml:trace>
  <inkml:trace contextRef="#ctx0" brushRef="#br0">25594 10222 8892,'1'-15'2005,"4"6"1,4 6-1334,3 3 0,-4 2 1,1 2-1,2 5 1,1 4-1,-1 4 1,0 2-1,-4 2-169,-1 2 1,4 7 0,-2 1 0,-1-1-1,-2-2 1,-4-2-736,-1 1 1,5-2 0,-1-1-1,-1-3 1,-1-2-584,-2-3 1,0-10 0,0-9 0,0-10 659,0-6 0,-5-5 0,-1-6 0,-1-4 0,-2-3 0,0-4 0,2-1 471,1 1 1,0 2-1,3 4 1,-2 4-1,2 3 1,3 2 310,5 4 1,-4 3 0,5 7 0,-1 2 0,1 2-1,1 2-285,3 3 1,2 2 0,0 2 0,-2 4 0,-1 4 0,2 3 0,1 1-207,1 0 0,0 1 0,1-1 1,-1 2-1,-1 1 0,-2 2-538,-1-2 0,-5-1 0,4-2 0,-2 1 0,-3-1 0,-2 0 158,-1 1 0,-1-7 0,-4-1 0,-5-2 0,-5 1 0,-4-1 469,-2 2 0,-1-3 0,-5 5 1,1-1-1,-1 0 0,2 4 211,2 1 1,0 1-1,5 0 1,3 1 0,3-1-1,5 0-1052,1 0 0,2 1 0,4-1 0,3 0 0,4 1 0,9-2 1,6-3-1617,7-5 1,12-3-1,5-2 2232,9-3 0,0-4 0,4-5 0</inkml:trace>
  <inkml:trace contextRef="#ctx0" brushRef="#br0">26180 10035 8266,'-20'-26'1076,"2"8"1,9 11 0,6 12 0,5 7-355,2 5 0,5 0 0,-3-2 1,0 1-1,1 2 0,-1 0 0,1 1 1,-1 3-728,0 4 0,5 0 0,-2 1 0,2-2 0,1-1 0,0-3-1083,1-2 0,-2-1 1,7-7-1,-2-2 1,0-4-1,3-4 1088,2-1 0,-5-18 0,4-4 0</inkml:trace>
  <inkml:trace contextRef="#ctx0" brushRef="#br0">26407 10102 8266,'-9'-25'549,"0"3"0,0 4 416,2 3 0,-3 9 1,5 6-1,2 8 0,3 5-143,5 5 1,4 2 0,7 7 0,3-2 0,2-1-1,4-2-646,5 2 0,-2-5 1,3-1-1,-2-5 1,0-4-1,-1-5 1,-3-4-509,0-4 0,-6-9 0,-2-11 0,-5-4 0,-5-5 0,-1 1-813,-3-1 0,-3-8 0,-3 2 0,-2 1 0,1 2 1145,-2 4 0,5 0 0,-5 6 0</inkml:trace>
  <inkml:trace contextRef="#ctx0" brushRef="#br0">25327 12074 8058,'-29'-17'0,"3"-1"563,6 2 1,9 7 575,11 4 0,11 4 0,9-1 0,6-1 0,8-3 0,6 0 0,6-1 0,0 0-1073,-1-4 1,4 1-1,-3 0 1,0 1-1,2-2 1,-3-1-2080,1-1 2013,-1 0 0,-5-6 0,0-2 0</inkml:trace>
  <inkml:trace contextRef="#ctx0" brushRef="#br0">26407 11381 8122,'-6'-13'697,"3"1"-154,-6 3 1,6 5-1,-1 8 1,2 5-1,2 3 1,0 1 98,0 1 1,0-1 0,0 0 0,0 1 0,0-1 0,0 0-461,0 1 0,5-1 0,-1 0 0,-1 1-2527,-1-1 0,-1-6 2345,4-2 0,-4-10 0,5-2 0</inkml:trace>
  <inkml:trace contextRef="#ctx0" brushRef="#br0">26300 11275 12283,'-14'-18'0,"-3"0"0,0 3 0,0 4 211,2 2 1,9 6-1,8-2 1,10 4-1,10 1 1,6 0 0,6 1-1,3 2-4590,5 2 4379,1-1 0,-3-4 0,0 0 0</inkml:trace>
  <inkml:trace contextRef="#ctx0" brushRef="#br0">26674 11208 8122,'-23'-1'0,"3"-2"1063,0-2 1,3 1 0,3 4 855,1 0 0,1 1 1,3 4-1476,5 4 1,8-2 0,5 2 0,4 1 0,4 2 0,1 1 0,-1-1 0,1-1-1,1-4-832,2-1 1,-5 3 0,2-5-1,-3-1 1,-3-3 0,-2-4-80,-1-5 1,-6-4 0,1-4 0,-2 0-1,-2-1 1,0 0 0,-2 0 0,0 2 1917,-3 1 0,-1 2 0,3 0-431,-1-1 1,1 8 0,7 6 0,5 6-1480,3 2 0,6 3 0,-1-3-1,1 1 1,2 0 0,2-1 0,3 1-1244,2 0 1,4-6 0,0 2-1,-2-4 1,1-1 1702,1 0 0,-3 0 0,5 0 0</inkml:trace>
  <inkml:trace contextRef="#ctx0" brushRef="#br0">27234 11408 8189,'-14'-7'883,"1"-4"1,1 5-248,3-1 1,3-2 0,8-6 0,2-3 0,6-5 0,7-5 0,5-6 0,3-2-391,2-1 1,-1-4-1,3 7 1,2-1-1,4 4 1,2 3-1108,-1 2 1,1 0 0,-6 4 0,-1 4 0,-2 5 0,-3 4 860,-3 5 0,-9 14 0,-7 5 0</inkml:trace>
  <inkml:trace contextRef="#ctx0" brushRef="#br0">26500 12274 11577,'-9'-32'1125,"1"-4"1,2-1 0,16 13 0,12 4-1072,11 1 0,17-11 1,11-3-1,-26 14 1,1-2-1,4-1 1,1 0-1,2 0 1,0 1-1,2 1 0,1 0 1,-2 2-1,1 0-1649,-3 2 0,0 1 1595,4 1 0,-2 0 0,26-12 0,-31 12 0,0 1 0</inkml:trace>
  <inkml:trace contextRef="#ctx0" brushRef="#br0">22928 11661 31972,'-13'-34'-3265,"4"2"0,0 5 0,-2 2 3080,0 3 1,-3 7-1,1 6 1,-2 0-1,-3 2 1,-5 2 0,-6 4-1,-2 1 1,0 0-1,-1 0 1,-2 0 110,0 0 0,1 0 1,5-2-1,-2-1 1,-1-1-1,1 1 1,2 1-1,3 2 1,1 0 403,2 0 1,1 2 0,-2 1 0,1 3 0,-2 1 0,-1 3-459,-2 2 1,-6 8-1,-2 0 1,-5 4-1,-3 1 1,-4 5-1,-2 1 61,-2 1 1,-8 5-1,4 1 1,-2 3 0,-3 5-1,5 0 132,5 0 0,0 1 1,5-4-1,5-2 0,6 2 1,9-1-1,6-1-503,7-1 0,5 2 0,7 2 1,1 5-1,5 3 0,7 3 293,8 2 1,6 4-1,5 6 1,-13-34-1,1 0 1,2 1-1,0-1 1,2 1 0,0-1-1,1-1 1,1-1 69,2-1 0,1-2 0,4 4 1,2-2-1,3-3 0,2-2 0,3 1 1,0-1-1,3-2 0,0-1 1,4-1-1,1-3 0,4-1 0,2-2 73,7 0 0,1-3 0,3-5 0,2-2 0,-18-1 1,1-1-1,0-1 0,2-1 0,1 0 0,-1-2 0,3 1 1,-1-2-1,2 0 0,2-1 0,1 0 0,0-1 0,1-1 1,0-1-1,0 0-103,1-1 1,0 0-1,1-1 1,2 1-1,0 0 1,0 0-1,0 0 1,-1 0-1,0 1 1,0-1-1,-1 1 1,1-1-1,0 1 1,-1 0-1,1 1 1,-2-1-1,0 0 1,0 0 5,-1 0 1,-1 0 0,0 0 0,4-1 0,0-1 0,-1 1 0,-7 0 0,-2 1 0,0 0 0,1-1 0,-1 1 0,0-1 0,0 0 0,0-1-1,0 0 1,-4-1 0,0 1 0,-1-2 0,-1-1 0,0-2 0,-2 0 0,18-7 0,-2-3 98,-3-2 0,-3-2 0,-3 0 0,-3-1 0,-7 1 0,-2-2 0,0-1 0,-1-2 0</inkml:trace>
  <inkml:trace contextRef="#ctx0" brushRef="#br0">26314 12554 14705,'3'-54'-123,"1"0"0,-3-5 0,-3 0 0,-4 2 1,-3 1-1,-3-2 0,-3 1 0,-4-5 1,-3 1-1,-5 0 0,-4 0 0,-5 0 1,-4 1-1,-4 3 0,-3 3 223,-4 2 1,-4 5-1,11 16 1,-3 3 0,-2 2-1,-5 2 1,-1 2 0,-2 3-1,-4 1 1,-1 2 0,-2 3-1,-5 1 1,-2 3 0,-1 1-1,-1 3 1,-1 2 0,-1 3-1,16 0 1,-1 2 0,0 2-1,-1 0-100,-1 2 0,-1 1 0,0 0 0,-1 1 0,1 0 0,0 0 0,0 1 0</inkml:trace>
  <inkml:trace contextRef="#ctx0" brushRef="#br0">21968 12741 8270,'0'-14'0,"2"6"0,2-1 0,5-2 0,-2 5 0,2 2 0,0-3 0,4 5 0,1-4 0</inkml:trace>
  <inkml:trace contextRef="#ctx0" brushRef="#br0">21995 12741 8270,'-14'-5'0,"3"-1"0,0-1 0,2-3 0,6 2 0,-1-1 0,2 0 0,2-4 0</inkml:trace>
  <inkml:trace contextRef="#ctx0" brushRef="#br0">21928 12701 8416,'-13'7'0,"-1"-2"0,1-4 0,0-1 0,-1 0 983,1 0 0,4 0 0,0 0-745,-1 0 1,-2 0 0,-1 0 0,-1 0 0,0 0 0,-4 0-1,-6 2-245,-5 2 1,-7-1 0,-8 4 0,-5 1-1,-3-2 1,-1 1 0,-2-1-306,-3 0 0,6-2 0,-4-4 0,1 0 0,5 0 0,4 0-186,4 0 1,13 0-1,4 0 498,4 0 0,3 6 0,5 2 0</inkml:trace>
  <inkml:trace contextRef="#ctx0" brushRef="#br0">19235 12994 8432,'-6'-34'-116,"5"3"0,-3 7 1,2 3 1531,2 2 0,0 6 230,0 4-1460,0 12 0,5 0 0,-1 15 0,0 4 1,1 5-1,-1 2 179,-1 2 0,3 5 1,-1-5-1,-1-2 0,2 0 1,1-4-1,2-3-459,0-4 1,-4-5 0,4-4 0,1-6-47,2-6 0,-5-6 0,-2-9 0,-4-4 1,-1-5-1,0-2 0,-1-4-40,-4-1 1,-1-1-1,-4-5 1,1 1-1,0 5 1,0 6-1,2 6 402,1 3 1,1-4-1,5 6 1,2 2-530,2 4 1,5 5 0,9 6 0,4 0 0,6 0-1,5 2-3193,2 2 3500,7-2 0,-2 16 0,7-4 0</inkml:trace>
  <inkml:trace contextRef="#ctx0" brushRef="#br0">19742 12554 11215,'-12'-38'0,"3"4"0,6 8 0,6 12 0,6 8 0,3 4 0,3 4 3929,3 2-3935,-4-2 1,10 9-1,-5 0 1,1 5 0,-1 6-1,-3 4 1,-3 0-104,-4 1 0,2 1 0,-7 0 0,-1 2 1,-1-4-1,-2 1 0,0-3-291,0 1 1,0-4-1,0-1 1,0 0-1,0-4 1,0-1-3801,0-2 4184,0-6 1,6 5 0,1-4 0</inkml:trace>
  <inkml:trace contextRef="#ctx0" brushRef="#br0">20408 12101 8293,'-13'-19'108,"0"5"1,-1 3 0,3 9-1,0 11 1,4 7 0,1 7-1,3 2 1,1 3 0,2 3 0,0 3-1,0 0 1,2-1-235,2-1 1,8 1 0,8 2 0,0-4 0,2-4 125,-1-5 0,10-8 0,-3-8 0</inkml:trace>
  <inkml:trace contextRef="#ctx0" brushRef="#br0">20222 12341 8450,'-21'-13'-340,"2"-1"1,11 5 0,7 2-1,7 1-593,7 3 933,9-4 0,-1-1 0,6-5 0</inkml:trace>
  <inkml:trace contextRef="#ctx0" brushRef="#br0">20782 11954 8699,'-18'-22'665,"0"0"0,6 3-828,8 14 0,2 2 1,4 12-1,2 3 1,5 3-1,3 3 1,3-1-196,3 3 1,-2-4-1,5 5 358,-2-2 0,5 11 0,-4-2 0</inkml:trace>
  <inkml:trace contextRef="#ctx0" brushRef="#br0">20715 12341 8757,'-12'-18'355,"3"0"1,6 1-1,12 5 1,11 1 0,6 4-1,8 0-1575,5-1 0,1-1 1220,13-4 0,3 0 0,11-1 0</inkml:trace>
  <inkml:trace contextRef="#ctx0" brushRef="#br0">20355 12901 8211,'-7'-11'0,"2"-2"0,5 3 0,6 4 0,8 1 159,6 1 0,16-7 0,7 1 0,6-5 0,8-4 0,7 0 0,9-2 1,-35 11-1,1-1-72,0 0 0,2-1 1,2 0-1,1 0 0,0 0 1,-1 0-1,0 2 0,-1 0-87,0 0 0,0 0 0,0 1 0,-1 0 0,-1 3 0,0-1 0</inkml:trace>
  <inkml:trace contextRef="#ctx0" brushRef="#br0">23581 13034 9863,'-21'0'0,"2"0"207,6 0 1,2-2-1,8 0 1,11-3-1,8 1 1,6-2-1,6-3 1,7-3-1,3-1 1,3-1 69,4 1 1,-2 4-1,4 2 1,1-1-271,-1 1 0,2-2 0,4-4 0</inkml:trace>
  <inkml:trace contextRef="#ctx0" brushRef="#br0">17649 10262 29051,'-7'-13'7,"2"7"0,10 6 1,5 7-1,6 5 0,7 0 1,3-2-1,4-2 1,2-3-1,3-2 0,0-1 1,1-2 172,-1 0 1,-1 0-1,2 0 1,-5 0-1,-3 0 1,-3 0-1,-1 0 1,-3 0-1,-2 0 930,-3 0-1903,-7 0 0,-4 6 1,-10 3-1,-5 4 0,-7 3 1,-6 2 345,-7-2 0,-5 1 0,-8-1 0,-3 2 0,0-3 0,-2-4 0,2-3 507,1-2 1,0-2-1,5-4 1,2 0-1,2 0 1,5 0 248,3 0 1,3 0 0,2 0-302,6 0 0,8 6 1,3 1-1</inkml:trace>
  <inkml:trace contextRef="#ctx0" brushRef="#br0">17582 10568 27793,'-40'-34'-1028,"0"-6"0,-8-4 0,11 8 0,0 7 1244,-2 5 0,1 0 0,-5 8 0,-5 4 0,-8 5 0,-6 2 0,-8 1 0,-1 1-389,-2 2 1,35 1-1,-1 1 1,2 0 0,-1 1-1,-1 1 1,-1 0-1,1 0 1,0 1 0,-35 7 88,7 1 0,8-4 1,10 0-1,6-1 0,6 1 1,7 1-493,7-2 905,3 5-482,7 1 0,0 2 1,-1 4-1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173" units="cm"/>
      <inkml:brushProperty name="height" value="0.05173" units="cm"/>
      <inkml:brushProperty name="color" value="#FF0000"/>
    </inkml:brush>
  </inkml:definitions>
  <inkml:trace contextRef="#ctx0" brushRef="#br0">2080 7770 8013,'-6'-14'0,"-2"-2"0,-4 1 0,2 5 603,1 3 0,6-4 1,-3 4-1,0-2 0,-1 4 1,1 7 488,6 8 0,6 11 0,7 3 0,1 4 1,-1 6-1,2 1 0,1 4 0,3-2 1,2 0-683,3-3 0,-4 0 0,1-6 0,0 0 1,-2-4-1,0-3 0,-4-5-344,-4-1 1,-1-6-1,-4-2 1,0-2-225,0-7 0,-12-11 0,-9-14 0,-3-8 0,-4-11 0,0-9 0,-5-10-252,13 29 1,0-1 0,-7-26 0,9 26 0,-1 0 0,-9-35 0,3 7 0,1 5 0,4 8 764,4 4 1,7 10 0,-1 8-1,2 7 1,2 5 0,2 4 472,2 6 0,4 2 0,6 7 0,4 5 0,4 7 0,5 8 0,4 7-696,5 8 1,1 4 0,0 10-1,-3-1 1,0 1 0,-2 1 0,1-1-133,-3-1 0,-2-11 0,-3 1 0,-3-4 0,-4-3 0,-5-3 0,-4-4 0,-3-1 0,-6 1 0,-1-1 0,-4-3 0,-5-2 0,-5-3-221,-3-1 0,-6-2 0,4 1 0,-2-3 0,1 0 1,2-4-2635,2-1 1,5-1 0,9-7 2854,12-2 0,21-22 0,11-9 0</inkml:trace>
  <inkml:trace contextRef="#ctx0" brushRef="#br0">2786 7117 11194,'-13'0'0,"1"3"0,3 4 1644,4 6 0,10 10 0,4 0 0,3 5-758,1 4 0,2 5 1,3-2-1,4 4 0,3 1 1,2 0-1,1 0 1,1-2-778,3-2 0,3-8 0,-2-9 0,-1-3 0,1-5 0,-4-4 0,-2-4-1036,-5-2 1,1-6-1,-9-6 1,-3-5-1,-4-5 1,-4-1 450,-1 0 0,-8 4 0,-2-3 1,-1 2-1,0 1 0,1 0-79,0 1 1,1-1 0,4 5 0,-2-2 0,4-3 554,4-4 0,10-9 0,8-3 0</inkml:trace>
  <inkml:trace contextRef="#ctx0" brushRef="#br0">3626 6624 9661,'-14'0'0,"1"0"1191,0 0 0,4 0 0,0 0-488,-1 0 1,2 4 0,1 2 0,1 1 0,3 4-723,1 1 0,4 1 0,2 0 0,4 1 0,1-1 0,0 0 0,1-1-1167,2-3 0,6 1 0,-1-5 0,0-2 0,-1-2 1186,2-1 0,-3-6 0,4-1 0</inkml:trace>
  <inkml:trace contextRef="#ctx0" brushRef="#br0">3333 6810 8189,'13'-7'752,"0"-7"1,-4 3 0,0-4-1,0 4 422,-2 1 0,4-2 1,-5-1-1,1 1 1,2 2 42,-2 1 0,5 6 1,-3 1-1,4 8 1,5 11-1,4 5 1,3 9-779,2 6 1,4 3 0,0 10-1,0 4 1,2-3 0,1 3 0,2-5-440,-1-2 0,-5-4 0,2-8 0,-2-5 0,-2-6 0,-4-7-115,-3-2 1,-5-9 0,-7-7 0,-5-14 0,-2-15 0,-4-13 199,-2-7 1,1-17-1,-6-2 1,-3-4 0,5 35-1,-1-1 1,-1 0 0,1 0-355,-1 0 1,1-1 0,1 0-1,1 0 1,0-1 0,2 1 0,0 2-1,0 0 1,-2-30 0,3 12-1,2 10-1116,1 9 0,4 6 0,2 10 1,2 8-1,2 7 0,2 7 1,3 8-1798,2 9 0,-2 13 3182,3 9 0,-3 6 0,-2 7 0</inkml:trace>
  <inkml:trace contextRef="#ctx0" brushRef="#br0">2453 8489 11716,'-67'0'1389,"9"0"1,35 0-1,24-3 1,21-5 0,18-13-1339,12-12 0,-20 12 1,1-4-1,8-7 0,3-4 1,8-5-1,2-2 1,-14 12-1,0-1 0,2 0 1,3-2-1,0 1 0,1-1 1,0 1-1,0 1 1,0 0-200,1-1 1,1 1 0,1 0-1,-2 3 1,1 0 0,-1 1 0,18-7-1,0 2 1,-3 2 0,-1 2-1,-3 1 1,0 1 0,-7 3 0,-2 0-247,-3 3 0,-1 0 1,-1-2-1,-1 0 0,-6-1 1,0 0-1</inkml:trace>
  <inkml:trace contextRef="#ctx0" brushRef="#br0">6625 5318 27631,'7'-6'-617,"1"4"0,-5-4 576,1 0 0,-1 5 0,-9-4 0,-6 4 1,-5 1-1,-4 0 0,-3 0 0,-1-2 1,-2-2-1,2-3 0,2-2 0,0 0 1,0-2 457,-3 0 1,1-3 0,2 2 0,0 2 0,0 1 0,-4 0 0,-3 2-188,-1 2 1,-6 4-1,0 1 1,-4 0 0,-5 1-1,-3 4-342,-6 4 1,2-2 0,-6 4 0,1 2 0,0 3 0,2 0 211,1-1 0,3 3 0,2 0 0,4-2 0,3-1 0,6-2 75,3 1 1,-2-1-1,5 0 1,3 1-1,3-1 1,4 0-1,0-1-156,1-3 1,3 3 0,0-3 0,2 2 0,1 3 0,0-1-1,-3 0-128,0 1 1,-1 4 0,4 1 0,1 0-1,0 2 1,-1-2 0,1 3-68,0 3 1,4-5 0,0 6 0,0 1-1,0 1 1,2 6 0,1 2 140,3 1 1,1 9 0,2-5 0,0 4 0,0 3 0,0 1 18,0 2 1,0 8 0,0-4-1,0 2 1,0 7 0,2 1-1,1 6 145,1 0 0,1 2 0,-5-33 0,0 0 0,0 1 1,0-1-1,0 1 0,0 0 0,0 0 0,0-1 1,0-1-1,0-1-651,0 36 0,0 2 0,0-5 0,0-3 0,0-3 0,1-3 345,4 2 0,-2-2 0,6 0 0,-1-1 0,1 4 0,0 2 0,2 1-15,0-1 0,3 2 1,-1 2-1,-6-33 1,-1 0-1,1-1 0,0 1 1,0 2-1,-1-1 1,0-1-1,0 1-138,-2-1 1,1 1 0,7 35 0,-8-36 0,-1 1 0,5 35-1,-3-2 1,0-3 109,-1-6 0,1 4 0,-4-6 0,2-4 1,2 0-1,-2-7 0,-2-3 0,-1-4 232,0-3 1,0 6-1,2-10 1,1-4 0,2-2-1,3-5 84,2-3 1,2 2-1,1-5 1,1 0-1,1 1 1,2-4-1,6-1-164,2-2 0,3 5 1,2 0-1,2-1 1,2 1-1,3 0 1,2-2-177,1-1 0,0-2 0,1 1 0,2-2 1,2-3-1,-3-5-315,0-3 1,2-1 0,-1 0 0,-3 0 0,-3 0 586,0 0 0,2 0 0,1 0 0</inkml:trace>
  <inkml:trace contextRef="#ctx0" brushRef="#br1">1210 6488 9782,'-29'-16'0,"2"2"0,4 2 380,3 1 0,3 4 0,4 0 0,0 1 1952,0 3 1,5-3-1570,-1 2 1,8 0 0,1 5 0,7 3 0,6 5 0,4 4 271,5 4 0,-1 0 0,3 8 0,5 3 0,2 2 0,5 5 0,0-1-910,-2 2 0,8 8 0,-4-5 0,2 1 0,0 0 0,-2-3 1,-3-3-1181,0-4 0,-2-4 0,1-5 0,-3-3 1,-2-6-1,-2-3 0,-2-5 0,-1-5 1055,0-8 0,2-11 0,0-13 0</inkml:trace>
  <inkml:trace contextRef="#ctx0" brushRef="#br1">1725 6037 7937,'-26'-7'1188,"2"-3"1,2 6 0,5 1-173,3 2 1,1 2 0,0 5 0,0 5 0,2 9-1,1 7-122,1 9 1,1 16-1,-4 5 1,2 7-1,3 8 1,4-35-1,0 1 1,1 3 0,0 0-796,-1 0 0,0 1 1,3-1-1,-1-1 1,-3 32-1,4-6 0,4-6 1,5-4-1,1-8-1738,-2-8 1,4-4-1,-4-10 1,2-6 0,0-6-1,-3-8 929,-1-10 1,4-9 0,-3-13 0</inkml:trace>
  <inkml:trace contextRef="#ctx0" brushRef="#br0">2073 6475 11411,'-6'9'0,"-1"-1"708,0 2 1,-3 2-1,5 0 1,2 3-216,2 2 1,1-3-1,1 5 1,4-2 0,3 2-1,2-1 1,0 2-1,-1-3-1176,1-2 0,1-1 0,2-10 0,2-1 683,2-1 0,-3-8 0,5-1 0</inkml:trace>
  <inkml:trace contextRef="#ctx0" brushRef="#br0">2021 6256 7977,'-20'0'3791,"-4"-6"1,18 5-3670,6-3 0,11-3 1,15-2-1,1-4 0,3-4-2594,5-5 0,6-2 2472,2-2 0,0-11 0,-4-3 0</inkml:trace>
  <inkml:trace contextRef="#ctx0" brushRef="#br0">2394 5986 7977,'-5'18'508,"-5"1"203,-3 2 1,-3-1 0,9-4 0,-2 1-1,2 1 15,2 0 1,0-2-1,7 4 1,2-2 0,5 0-1,3-1 1,4 0 0,3-1 9,1-2 1,-3-1 0,3 0-1,-1-2 1,-4-1 0,0-3-1,-4 1-887,-2-1 0,-4-3 1,-5 5-1,-1 1 0,-5 2 1,-7 7-1,-7 5-1706,-4 5 1077,-2 1 0,2-4 0,1-1 0,3 0 0,3-2 0,5-3 780,7-2 0,15-6 0,4-7 0</inkml:trace>
  <inkml:trace contextRef="#ctx0" brushRef="#br0">1506 8509 7985,'-6'-12'186,"-2"2"1,-4 2 572,-1-2 0,5 3 0,-1-1 0,-1 1 0,-1 0 0,-2-1 0,0 0 98,0 4 1,0 3 0,0 1-1,1 1 1,0 3 0,2 6 0,3 5-530,1 2 0,2 6 0,4-2 0,0 4 0,0 0 0,1 0-673,4-4 1,2 2 0,6-6 0,1-3 0,2-4 0,1-5-1,0-4-140,2-1 0,-5-7 1,3-4-1,-3-7 1,-2 0-1,-3-2 0,-5 1 1724,-3 1 0,-1 0 1,-1 7-260,-3 2 0,2 5 0,-2 10 1,4 5-1,4 6 0,5 2-1147,2 0 1,6 2 0,2-4-1,1-1 1,3-3 0,1-5-517,2-3 0,1-7 0,2-6 0,2-12 1,1-12 682,-1-11 0,5-5 0,-3-4 0</inkml:trace>
  <inkml:trace contextRef="#ctx0" brushRef="#br0">6092 10568 8254,'7'-32'0,"-1"5"0,-6 1 0,-1 8 0,-4 7 0,2 1 160,-6 6 1,-4-5 0,-8 3-1,-2 0 1,-7-2-22,-3 1 1,-7 4-1,-5-1 1,-4 2-1,-5 2 1,-5 0-1,-5 2 1,-4 2-1,0 5 1,-1 3-1,0 1 1,1 0 0,5 2 101,2 3 0,3-2 1,5 5-1,1 0 0,3 0 1,6 2-1,5 2 0,4 2-246,1 0 0,2-1 1,4 3-1,2 2 1,1 4-1,4 5-498,0 5 470,3 8 0,8 5 0,0 8 0,4-29 0,1 2 0,-1 4 0,1 1 0,0 6 0,1 2 0,-1 5 0,0 0 113,1 4 1,-1 1-1,0 7 1,-1 1-1,1-19 1,-1 1-1,1 1 1,-1 3-1,0 1 1,0 0 0,-1 5-1,0 1 1,0 0-1,-1 3 1,0 1-1,0 0-80,1 2 0,-1 0 0,0 2 0,0-12 0,-1 1 1,0 0-1,1 1 0,0 1 0,0 1 0,1-1 0,-1 1 1,0 0-1,1 0 0,-1 1 0,1-1 0,-1 2 1,1 1-1,0-1 0,1 0 0,0-2 0,0 1 0,1-1 1,0 0-1,0 1 0,1 1 0,0-1 0,0 1 18,0-1 0,1 1 0,0 0 0,0-2 0,0-2 1,1-2-1,0 1 0,0 0 0,2 4 0,-1 0 1,1 1-1,0-1 0,1-2 0,-1 1 0,1-1 0,-1-1 1,1-1-1,0-1 0,0-1 0,0 1 0,0-1 1,1 1-1,0 0 0,1-1 0,0 16 0,2 0 0,0 0-33,1 0 0,0 1 0,1-2 0,0-4 0,0-1 0,1-1 0,0-3 0,1-2 0,-1-1 0,1-4 0,1-1 0,0-2 0,0-2 1,1-2-1,0-1 0,7 19 0,1-2 0,-1-5 0,2-1 22,-2-4 0,2-2 0,-2-7 0,2-1 0,-2-3 0,2 0 0,-1-5 0,1-1 0,-1-4 0,1-2 0,21 25 0,-4-10-6,1-7 0,4-11 1,3-8-1,1-2 1,5-4-1,3-6-143,3-2-98,5-1 0,0-1 0,5 2 0,1 2 0,1 3 0,2 6 240,-35-7 0,-1 2 0,1 2 0,0 2 0,-1-1 0,-1 1 0,3-1 0,0-1 0,1 0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15290 10382 31486,'-8'-2'-284,"4"-2"0,2 1 1,1-4-1,-2 2 552,-2 7 0,1-1 1,6 8-1,2 0 1,5-2-1,3-1 1,1-1-1,2-1 1,1-1-269,2-1 0,4-2 0,-3 0 0,1 0 0,-1 0 0,-3 0 0,-1 0 0,-2 0-442,1 0 1,-1-2-1,0-1 1,1-3-1,-1 0-922,0 0 1,1-3 0,0 3 1323,4-1 1,3-2 0,6-4 0</inkml:trace>
  <inkml:trace contextRef="#ctx0" brushRef="#br0">16076 10129 26757,'0'-8'1502,"0"2"1,5 12-1,1 3 1,1 3-1503,3 1 0,-2 2 0,-1 1 0,1 2-128,-1-2 1,-3-1 0,4-1-1,-2-1 1,-3 0 0,-2 1-481,-1-1 1,-1-1 0,-4-3 0,-4-5 0,-1-4 421,1-4 0,-1-4 0,5-5 1,2 0-1,2-2 0,1-3 1,0-3-155,0 1 1,0-4 0,0 6 0,0 2 0,0 1 557,0 2 1,1 5 0,4 4-1,4 2-43,2 2 1,3 5 0,-1 1-1,0 1 1,1 3 0,-2 2 0,-2 2-388,-1-1 0,-2 0 0,4 1 0,-4-1 1,-1 0-6,-3 1 0,-2-6 0,-1 1-618,0 2 808,0-5 0,0 1 0,2-4 1,1 3-1,3 0 0,0 1 169,0 1 1,0 1 0,-3 4-1,1 0 1,-1 1 0,-2-1 525,-1 0 0,0 1 0,-1-1 0,-3-1-307,-5-3 1,-3 1 0,-2-6-1,1-1 1,0-1 0,-1-2-685,1 0 1,0 0-1,-1 0 1,1 0 0,0 0-2350,-1 0 0,9-5 0,6 1 449,11 1 1,7 1 2601,8 2 0,5-5 0,2-3 0</inkml:trace>
  <inkml:trace contextRef="#ctx0" brushRef="#br0">16703 10049 12954,'-8'-6'731,"1"4"-273,2-2 0,2 2 0,-4 4 0,1 2 0,2 5 0,-1 3-81,1 1 0,-1 1 0,5-1 0,0 0 0,0 1 0,0-1 0,0 0-393,0 1 1,0 0-1,0 3 1,0 0-1,0 0 1,0-2-1,0-2-1678,0 0 1,6 1 0,3-3 1732,3-2 1,7 3 0,2-4 0</inkml:trace>
  <inkml:trace contextRef="#ctx0" brushRef="#br0">16983 10142 15905,'0'-4'934,"0"6"0,0 10-669,0 3 1,1 4 0,2-1 0,3-2 0,1-1 0,4 0 0,1 3 0,1 3 203,0-1 0,1 0 0,-1-7 0,0 0 0,2-1 1,3-3-386,4-5 1,-6-2-1,1-4 1,-1-4-1,0-5 1,2-7 0,1-4-283,2-7 0,-5 3 0,4-7 1,-3 4-1,1 1 0,-2 2 0,-1 3-68,-1 2 1,-1-3 0,0 6 0,1 2-1,-1 3 1,0 4-5059,1 5 5321,-1 2 0,6 8 0,2 1 0</inkml:trace>
  <inkml:trace contextRef="#ctx0" brushRef="#br0">13330 9889 22609,'-4'-9'-4943,"-1"0"2723,1 6 2828,-2-3 1,6 8 0,0 1 0,7 1-149,5-1 1,-3 3 0,0-2 0,1-1 0,2-1 0,3-2 0,1 0 0,2 0 101,-2 0 1,4 0 0,-1 0 0,2 0 0,2 0 0,2-2 0,2-1-254,0-1 0,-1-1 1,1 5-1,1-1 1,2-2-1,1-1-197,-1 1 0,-1 1 0,1 2 0,1 0 1,-1 0-1,-2 0 0,-3 0-128,-3 0 1,3 0 0,-3 0-1,4 0 1,0 0 0,-1 0 660,-2 0 1,5 0-1,-4 0 1,-1 0-1,2 0 1,1 0-527,0 0 1,1 0-1,0 0 1,-1 0-1,1 0 1,0 0 0,-1 0-120,1 0 0,0 0 0,-1 0 0,2 0 0,0 0 0,2 0 0,0 0 0,-5 0 0,5 0 0,-5 0 0,-3-1 0,2-2 0,-1-2 0,0 2 0,0 2 0,-5 1 0,-2-2 0,-1-1 0,-2-1-33,1 1 0,-5 1 0,-2 1-3073,-1-3 1,4 2 3086,-1-2 0,3 8 1,1 3-1</inkml:trace>
  <inkml:trace contextRef="#ctx0" brushRef="#br0">15356 7090 7816,'0'-7'8629,"0"1"-7786,0 6-600,0 0 0,-6 6 0,-2 3 0,-4 2 0,-2 3 1,2-1-1,2 0-51,1 1 1,0-1-1,-4 0 1,1 1-1,2-1 1,2 0-1,1-1-170,0-3 1,2 1-1,-2-4 1,1 2 69,3 2 0,1-2 1,4 0-1,2 1 1,5 0 416,3 0 0,1-5 0,1 5 0,1 0 0,1 0 0,3-1-346,2-3 0,-3 4 1,4-3-1,0 0 1,0 0-1,-1-1 1,-2-1-1334,-3 0 521,-1 1 0,-1-5 0,-1 0 0,0 0-2735,1 0 1,-5 0-1786,-1 0 5169,1-6 0,5-7 0,-1-8 0</inkml:trace>
  <inkml:trace contextRef="#ctx0" brushRef="#br0">15476 7330 8515,'-13'1'0,"0"2"1741,-1 2 1,5-1 375,1-4 0,6 0-1395,2 0 0,6 0 0,7-1 1,1-2-1,-1-2 0,0 1 0,2-1-379,3 1 0,-2-6 1,6 1-1,2-3 0,3-1 1,2-1-1,2 1-478,-1 0 0,4-1 0,0 1 0,2 0 0,-2-1 0,-2 2 0,0 2-694,0 1 0,-8 2 1,1-4-1,-4 4 0,-5 1 1,-1 2-1,-2-1-481,1 1 0,-1-1 0,0 5 0,0-1 1310,1-4 0,5-2 0,2-6 0</inkml:trace>
  <inkml:trace contextRef="#ctx0" brushRef="#br0">16716 7143 7855,'0'-9'817,"0"1"1,0 3 0,0-4 0,1 0 0,2 0 4,2 1 0,4 6 1,-5 2-1,-1 8 1,-1 3-1,-2 6 1,0 2-1,0 6-356,0 3 1,0-6 0,0 7 0,-2-3 0,-1-4 0,-1 1-1914,1-3 0,1-3 1227,2 0 0,0-9 0,-1-10 1,-2-9-1,-2-9 0,1-2 437,-2 0 0,5 0 1,-4-4-1,4 4 1,1 4-1,0 4 1,0 0 379,0 1 1,1 0-1,4 1 1,3 1 0,4 3-1,2-1-474,-1 1 0,0 1 0,2 4 0,1-2 0,2 3 0,-1 0 0,-3 2 0,0 0-518,-1 0 0,0 0 0,1 0 0,-1 0 0,0 0 0,1 0-1183,-1 0 1,-4 0 0,0 0 1577,1 0 0,2 6 0,1 1 0</inkml:trace>
  <inkml:trace contextRef="#ctx0" brushRef="#br0">17316 6744 7855,'7'-2'9830,"-2"-2"-9332,-4 2 0,-1 2 0,0 9 0,0 4 0,0 5 0,0 4-101,0 4 0,0 2 0,-1 3 0,-2 3 0,-3 1 1,-2 1-1,0-1-712,0-1 1,-2-1 0,5-6 0,1-1-1,-1 0 1,1-4 0,1-4-6219,2-4 1991,1 0 4542,0-13 0,11-8 0,4-14 0</inkml:trace>
  <inkml:trace contextRef="#ctx0" brushRef="#br0">17756 6717 7855,'7'0'5266,"-1"0"-3282,-6 0-1508,0 0 1,-1 6 0,-2 3 0,-3 4 0,0 3 0,-2 4 72,1 0 0,0 4 0,-4 6 0,4 2 0,1 2 0,3 2 0,1-2-581,2-3 1,0-3-1,2-3 1,2-3-1,4-4 1,1-3-1,0-3-396,1-3 1,2-3-1,1-6 1,0-2-1,1-4 1,-1-7 0,0-8 427,1-4 1,-5-2-1,-2-1 1,-1-1-1,-3-2 1,-2 1 125,-1 2 0,0 1 0,0 2 0,0 1 1,-1 4-1,-2 0 0,-3 5 356,-1 5 1,4-2 0,-3 5-1703,0-1 0,6 3 1,0 5 385,7 0 1,10-2 0,2-1 0,2-3 833,2-1 0,14-8 0,5-6 0</inkml:trace>
  <inkml:trace contextRef="#ctx0" brushRef="#br0">18262 6570 7855,'-13'0'705,"0"0"1,-1 5 324,1-1 1,1 2 0,3-1 0,5 3-1,2 4 1,2 2-436,0-1 1,2 5-1,1 1 1,3 0-1,0 2 1,1 0 0,0 2 162,4 3 0,-5-4-677,-2 0 0,-2 0 0,-2 3 0,0-1 1,0-3-741,0-2 1,-2 3 0,-2-4 0,-4-2-1,-1-2 1,1-4 0,-3-3-1890,-1-1 1,-1-1-1,0-5 2548,-1 0 0,-5-12 0,-2-3 0</inkml:trace>
  <inkml:trace contextRef="#ctx0" brushRef="#br0">18209 6597 7855,'12'-13'1256,"-3"-1"1,1 5-1,-4 2-473,1 1 0,-2-3 0,4 5 0,1 1 0,2 1 0,3 2 0,3 0 0,4-1-705,3-4 1,6 4 0,2-4-1,1 4 1,3 1-79,1 0 0,2-6 0,0-1 0</inkml:trace>
  <inkml:trace contextRef="#ctx0" brushRef="#br0">19009 6704 31436,'10'-8'-2042,"2"4"1,3 2 2582,0 2 0,-1 0 1,1 0-1,2 0 1,0 0-1,1 0 0,0 0 1,0 0-1,-2 0 1,-1 0-2069,-2 0 1,0 0 0,-1 2 1070,-3 2 0,-3 4 0,-6 5 0</inkml:trace>
  <inkml:trace contextRef="#ctx0" brushRef="#br0">18942 7023 12454,'-7'-17'0,"4"0"0,7 6 1966,10 5 0,5 4 0,7 2 0,1 0 0,0 0-1586,-1 0 1,1 0 0,0 0-1,-2 0 1,-3 0 0,-4 0-82,-3 0 1,-2 6-1,0 1 1</inkml:trace>
  <inkml:trace contextRef="#ctx0" brushRef="#br0">1853 1000 29656,'-13'0'-638,"5"1"410,4 3 725,2-2 0,4 4 0,2-6 0,5-2 0,3-1 0,1-3 0,1 1 1,-3-3-498,-2 1 0,-1 4 0,-5 0 0,1 6 0,1 4 0,-7 7 0,-1-1 0,-1 2 0,1 1 0,1 2 0,2-2 0,0-1 0,0-5 0,0-5 0,0-11 0,0-12 0,0 2 0,0 1 0,0 2 0,0-1 0,0 5 0,2 2 0,2 1 0,-1 2 0,6 4 0,1 1 0,2 3 0,2 5 0,-1 3 0,0 2-1967,1-1 1,5 5 0,3-1 0,3 0 0,2-4 2087,-1-4 1,7 3 0,1-5 0</inkml:trace>
  <inkml:trace contextRef="#ctx0" brushRef="#br0">2359 893 32767,'0'13'-435,"0"1"1,0-1-1,0 0 1,0 1 651,0-1 0,2 9 0,1 3 1,1 0-1,1 4 0,-1-4 0,2 3 1,0-3-1422,0 0 0,4 3 0,-2-7 0,1 0 0,0-3-2073,1-4 0,-3-2 0,-1-3 2081,-4-4 0,-1-4 0,-10-1 1,-1 0-1,-2 2 2847,-1 2 0,5 3 0,4 7 1,2-1-1,2 0-778,0 1 0,0-1 0,2 0-2938,2 1 2536,4-7 1,5-1 0,0-6 0</inkml:trace>
  <inkml:trace contextRef="#ctx0" brushRef="#br0">1786 1253 30559,'0'-21'-4916,"0"3"1,0 8 5168,0 1 1,0 8 0,0 1 0,0 8 0,0 7 0,0 6 0,0 4 792,0 8 1,0-1 0,0 2-1,0 0 1,0-1 0,0 0-1290,0-4 0,0-2 0,0-5 0,0-4 0,0-3 197,0-2 0,0-7 1,0-8-1,-1-8 1,-2-9-1,-3-5-330,-2-4 1,6-6 0,-3 1 0,4 1-1,1-1 1,0 4 525,0 0 0,0 4 0,1 3 1,4 4-1,3 5 0,4 4-1153,2 5 1,-1 2-1,0 2 1,2 2-1,3 2 1,4 5-1,5 1 1588,4-1 0,3 9 0,6-3 0</inkml:trace>
  <inkml:trace contextRef="#ctx0" brushRef="#br0">2839 1053 29656,'-13'-12'1037,"0"9"0,4-9 0,1 14-1037,2 2 0,3 4 0,8 5 0,2 0-524,1 1 1,4 0-1,-4 3 376,4 0 0,8 7 1,0-3-1</inkml:trace>
  <inkml:trace contextRef="#ctx0" brushRef="#br0">2786 1533 24294,'-12'6'0,"3"2"-420,5 4 1,4 2-3019,4-1 0,5-6 4182,9-2 1,3-16 0,5-3 0</inkml:trace>
  <inkml:trace contextRef="#ctx0" brushRef="#br0">3839 1040 29656,'7'-6'-589,"-2"-3"1,-4 4 0,-1 7 0,0 10 0,0 7 0,-1 5-1,-2 1 1,-3 4 1187,-1 4 1,2 2-1,-2 4 1,1-1 0,3 1-1,1 1 1,2-2-1,0-1-2977,0 0 1,6-2-1,3 0 1,5-1 2530,3-4 0,4-5 0,6-12 0</inkml:trace>
  <inkml:trace contextRef="#ctx0" brushRef="#br0">4239 1533 30538,'-13'0'743,"-1"0"0,5 6 0,2 2-743,1 4 0,0 2 0,3-1 0,-1 0 0,-1 1 0,1 0 0,-2 3-1551,-1 0 1,4 1-1,-2-3 1,4 1 1326,1 2 0,12-12 0,2-7 0</inkml:trace>
  <inkml:trace contextRef="#ctx0" brushRef="#br0">4559 1333 32767,'-9'-12'0,"0"3"0,8 3 0,1 6 0,7 0 0,5 0 0,7 0 0,2 0 0,3 0 0,-1 0 0,1 0 0,4 0 0,-7 0 0,0 0 0,-4 0 0,-3 2 0,-4 2 0,-3 5 0,-1 3 0,-3 5 0,-9 3 0,-5-1 0,-6 2 0,0-2-32,-3 0 0,5 3 1,-1-2-1,4-1 0,5 0 1,1-3-1,3-1 0,2-1 0,6-1 0,6-1 0,5-2 0,6-2 0,4-3 0,2-2-2086,3-1 0,-2-2 1,7-2 1990,1-2 1,1-9-1,2-8 1</inkml:trace>
  <inkml:trace contextRef="#ctx0" brushRef="#br0">5212 1586 29656,'-13'0'75,"-5"6"0,0 3 0,2 3 285,1 1 1,2 2 0,-1 1 0,1 2-1,0 0 1,-1-1 0,3 1 0,2 0-3372,4 1 0,4 0 2329,1 4 1,12-4 0,2-6 0</inkml:trace>
  <inkml:trace contextRef="#ctx0" brushRef="#br0">5465 1386 8717,'-6'-13'2150,"5"5"1,1 4 0,9 7-1951,3 1 1,1 7 0,0-2 0,1 2 0,-2 3-453,-4-1 1,3 0 0,-7 1-1,-1-1 1,-1 0-172,-2 1 1,0-1-1,1 0 1,2 1 0,3-3-1,0 0 649,0-2 0,4-2 0,-1 3 1,2-1-1,-1 0 0,-3 0 1,1 0 362,-1 1 0,-4 2 1,2 2-1,-4-1 1,-1 0-1,-1 1-359,-4-1 0,-2 0 1,-7 1-1,1-1 1,0-1-1,-1-2 1,1-1-865,0 1 0,-4-2 1,3-1-1,2-1 1,0-2 633,0 2 0,-1 2 0,-1 5 0</inkml:trace>
  <inkml:trace contextRef="#ctx0" brushRef="#br0">5772 1746 8760,'7'0'2051,"-1"1"0,-6 4 0,0 4-1854,0 3 1,-4 1 0,-1 0 0,1 2 0,-2 3-2503,-3 4 0,3-1 2305,2 1 0,-4-6 0,1 3 0</inkml:trace>
  <inkml:trace contextRef="#ctx0" brushRef="#br0">6239 1533 7906,'7'-14'2367,"-3"1"-1516,4 6 0,-7 2 1,4 10-1,-2 3 0,0 4-497,1 2 0,1 3 0,-4 3 0,2-1 1,3 0-1,1-3 0,5 1-932,4 0 0,5-6 0,7 1 0,5-5 578,7-4 0,0-7 0,6-4 0</inkml:trace>
  <inkml:trace contextRef="#ctx0" brushRef="#br0">6745 1453 7906,'-13'0'0,"-2"7"0,-3 6 0,-3 8 0,-1 6 907,0 4 1,0 0 0,-5 7 0,0 5 0,2 3 0,3 5 0,4 0-1688,3 3 780,2 5 0,6 2 0,1 5 0</inkml:trace>
  <inkml:trace contextRef="#ctx0" brushRef="#br0">8825 1506 8112,'7'-6'0,"3"-1"0,-4-5 0,0 1 0,0 3 0,0 0 656,-2-1 1,-1-1-1,6 5 1,0 4-1,-1 4 563,-4 6 0,-2 9 1,-2 4-1,0 3 1,0 2-1,0-1 1,0 1-1,0-2-840,0-3 1,1 3 0,2-4 0,1 0-1440,-1-3 1,-1-8 0,-1-3 653,4-1 0,-4-3 1,4-9-1,-4-5 1,-1-6-1,0 0 1,0-1 973,0 0 0,-4-1 1,-1 2-1,1 0 0,-1 0 544,1 3 1,0 0 0,5 1 0,3 1-961,5 3 1,-1 2 0,1 4 0,1-2-1,2 1 1,1 0-1173,1-1 0,-1-1 0,0 3 0,1-1 0,0 1 1,4 0 1019,4-2 0,3-2 0,2-6 0</inkml:trace>
  <inkml:trace contextRef="#ctx0" brushRef="#br0">9398 1359 10079,'-2'5'4813,"7"1"-4096,5 1 1,3 2 0,1 6 0,1 1 0,1 3 0,2 2 0,-2 3 0,-1 1-778,-2 2 1,-1-1 0,-2 1 0,-2 0-1,-2-1 1,-3-1 0,-2-1-2632,-1-2 0,-6-5 2691,-3 0 0,-3-2 0,-1-1 0</inkml:trace>
  <inkml:trace contextRef="#ctx0" brushRef="#br0">9518 1333 7965,'9'-18'2400,"-2"0"-1442,-1 2 1,0 3 0,-3 2 0,3 4-616,1 1 0,2 1 0,4 5 0,2 0 0,3 0 0,4 0 0,5 0 0,4 0-800,4 0 1,4 0 456,1 0 0,0 0 0,0 0 0</inkml:trace>
  <inkml:trace contextRef="#ctx0" brushRef="#br0">10171 1186 7879,'0'-7'2558,"0"2"0,1 8 0,2 3-2463,2 2 1,1-1-1,-3 3 1,3-1 0,0 2-1,1 0-95,0 3 0,2 5 0,5 2 0</inkml:trace>
  <inkml:trace contextRef="#ctx0" brushRef="#br0">10104 1599 7238,'-7'14'949,"2"-1"1,4 0-191,1 1 0,1-7 0,5-3-759,8-2 0,-1-2 0,6 0 0</inkml:trace>
  <inkml:trace contextRef="#ctx0" brushRef="#br0">11011 1519 7973,'-15'-7'1057,"3"1"1,14 6-1,2 0 1,5 0 0,3 0-1,1 0 1,2-2 0,3-2-1325,4-5 1,0 2 266,5-2 0,-4-6 0,10-6 0</inkml:trace>
  <inkml:trace contextRef="#ctx0" brushRef="#br0">11317 1306 9260,'14'0'1390,"3"-4"1,3-1 0,0 1-899,4-2 1,1 4 0,2-2 0,0 2-1,-2 1 1,-2-2 0,-2-1 0,-2 1-325,-2 1 0,-2 2 1,-4 2-1,0 2 1,-4 5-147,-1 3 0,-7-2 1,-8 2-1,-3 4 0,-3 2 1,-1 3-1,-3-2 139,-2 0 1,5 3 0,-2-2 0,3-1 0,3 2 0,3-2 3,5 0 1,2-1 0,2-5 0,2 1 0,2-1 0,5-1 0,4-2-1157,5-1 0,3-6 0,6 1 0,1-2 1,3-4 990,4-2 0,4-9 0,1-8 0</inkml:trace>
  <inkml:trace contextRef="#ctx0" brushRef="#br0">11997 1586 8954,'-13'1'1086,"-1"4"0,0 7 0,-3 7 0,0 0-670,0 0 0,1 5 0,0-2 0,-2 4 0,2 2 0,1 1 0,2 2 1,1-2 585,3-6 0,3 2-1002,6-2 0,0 2 0,0 1 0</inkml:trace>
  <inkml:trace contextRef="#ctx0" brushRef="#br0">12290 1493 7933,'-13'0'1006,"0"0"0,4 0-84,0 0 0,7 0 0,2 0 0,9 0 0,8 0 0,5 0-615,3 0 0,8-5 0,2-1 0,4-1-307,1-3 0,6-8 0,1-3 0</inkml:trace>
  <inkml:trace contextRef="#ctx0" brushRef="#br0">12784 1133 10074,'0'-2'1619,"0"4"0,0 11-1098,0 0 1,0 7-1,0 2 1,0 3-1,0 3 1,0 3-1,0 3 1,-2 2-971,-2-1 0,2-3 0,-2 3 0,2 1 449,2-2 0,0-2 0,0-5 0</inkml:trace>
  <inkml:trace contextRef="#ctx0" brushRef="#br0">13277 1546 7892,'-13'7'0,"-1"5"1341,1 4 1,-2 4 0,0-4 0,0 3-1287,4 2 1,0 1 0,-2 3-1,1-1 1,3-2 0,5 1 0,2-1-56,2 0 0,6-6 0,2 3 0</inkml:trace>
  <inkml:trace contextRef="#ctx0" brushRef="#br0">13850 1346 8376,'7'-13'723,"-2"-1"1,-4 6 82,-1-1 0,-1 6 0,-4-2 1,-3 5-64,-4 5 1,-2 8-1,1 9 1,0 3 0,-1 4-1,3 0 1,0 4 0,4-1-908,1 1 0,3 1 1,7-6-1,5-4 1,3-4-1,3-3-230,3-2 1,2-8-1,7-3 1,-2-2-1,-1-4 1,-3-4-1,-2-7 202,-3-8 1,-7-1-1,-4-3 1,-4-3-1,-4-2 1,-4-1 0,-7 2 280,-1 3 0,-4 0 1,1 5-1,2 2-89,1 5 0,2 1 0,0 6 0</inkml:trace>
  <inkml:trace contextRef="#ctx0" brushRef="#br0">20075 6744 8192,'-21'0'912,"7"0"1,6-2-75,2-2 1,2 1 0,5-5 0,4 1 0,4 1 433,3 0 1,-4 2 0,0 5 0,-2 5-663,-3 7 0,-2 2 1,-1 6-1,0 0 0,0-1 1,0 4-1,0 0-719,0-2 0,0 2 0,0-7 0,2 0-113,2-3 1,-2-3 0,4-5 0,-2-11-1,0-7 1,-1-8 459,-1-2 1,2-2 0,1-3-1,-2 1 1,-2-1 0,-1 2 0,0 1 599,0 2 1,0 5 0,2 1 0,1 4 0,1 3 0,1 1-813,0 0 0,3 2 0,5 5 0,1-2 0,0-2 1,3 2-928,0 2 0,1 1 0,-4 0 1,-1 0-1,0-2 0,0-1-825,1-1 0,-1-2 0,0 3 0,1-1 1,-1-1 1725,0-1 0,1-1 0,-1-6 0</inkml:trace>
  <inkml:trace contextRef="#ctx0" brushRef="#br0">20542 6424 8431,'-2'-17'910,"-2"4"1,8-2 0,-1 9 0,3-1 0,0-2-246,0 2 0,-3 1 0,4 4 1,1-1-1,-1 0-589,4 5 0,-6 4 0,1 9 0,-1 1 0,1 3 0,0 0 0,1 2-581,1 0 1,-4-5-1,5 2 1,1-5 0,2-4-1,3-4 1,1-4-447,2-1 0,4-6 0,-4-4 0,0-7 0,-1-5 0,0-3 743,-5-2 0,-1-2 0,-6-1 1,-1 3-1,1 1 0,-1 4 1,-1 1-1,-1 5 1465,-2 1 0,-5 1 0,-1 3-211,-1 2 1,4 4-1,-1 10 1,2 4-1,4 4 1,0 5-1,3 5 27,-2 7 1,0 1-1,0 8 1,1 4 0,1 1-1,-1 2 1,1-2-728,-2 2 1,-2-6 0,-1 3 0,0-4 0,0-2 0,0-5-2805,0-2 0,0-5 1,2-3-1,2-4 2452,5-3 1,3-8 0,1-1 0</inkml:trace>
  <inkml:trace contextRef="#ctx0" brushRef="#br0">21195 6504 7948,'-25'0'3339,"3"0"1,8 6-2760,10 2 1,4 0 0,4-1-1,5-1 1,3-3-449,1-1 0,5-2 0,3-2 0,1-2 0,5-5 1,-2-3-3137,0-1 0,3-2 3004,-6-3 0,4 3 0,0-4 0</inkml:trace>
  <inkml:trace contextRef="#ctx0" brushRef="#br0">21528 6224 8006,'-6'-8'3609,"6"-2"0,0 6-2794,8 1 0,-1 1 0,2 1 1,1-2-702,2-2 0,2-4 0,-1 5 0,0-1 0,1 1 0,-1 0-4,0 1 1,-4 1-1,0 2 1,1 0-180,2 0 1,-4 2 0,-4 2-1,-3 5 1,-1 3 345,0 1 0,-1-1 0,-2-2 1,-1-1-1,-1 0 0,1 0 479,-1 0 1,1-5 0,5 4-519,4-2 0,4 0 0,7-3 0,2 2 1,-2 1 24,-1 0 0,-2 3 0,0-3 1,1 2-1,-2 2 0,-2 2 1,-3 3-12,-1 2 1,-1-2 0,-5 4-1,0-1 1,0 0 0,0-2-1,0-1-170,0-2 1,-6-1-1,-3-1 1,-3-3-177,-1 3 0,-1-5 1,1 0-1,0-2 1,1 2-1,2 0 1,1 0-50,-2-3 1,4 3 0,-2 0-1,-1 1 1,-1 3-1384,2 2 1,4 2 0,5-1-884,0 0 1,-2-7 2408,-2-6 0,2-6 0,-4-7 0</inkml:trace>
  <inkml:trace contextRef="#ctx0" brushRef="#br0">3359 1013 7944,'-9'-9'0,"3"0"0,5 0 0,7 0 0,6 0 105,5-1 0,4-2 0,7-1 0,2 0 1,1-1-1,-1 2 0,-4 2 0,-3 3 1,-6-1-1,-2 2 175,-2 0 1,-7-3 0,-7 4 0,-11-1 0,-9 0 0,-5 3 0,-5 1-73,-5 2 0,-4 3 0,-3 6 0,-1 9 0,1 7 0,1 9 1,4 9-42,2 9 0,20-15 1,3 3-1,2 1 0,4 2 1,1 5-1,3 1 1,2 6-1,2 2 0,2 3 1,3 2-204,1 2 0,4 0 0,6 0 0,6-3 0,1-6 0,5-2 0,3-4 0,4-3 0,5-4 0,2-3 0,3-5 0,2-3-85,-1-3 0,2-4 0,4-5 0,1-4 0,-3-2 0,0-4 1,-3-3-1,-1-3 0,-4-3 0,0-3 0,31-10 0,-15-14-158,-15-16 1,-17-7 0,-20 12-1,-4-4 1,-3-4 0,-4-1 0,-5-4-1,-3 0 1,-4-6 0,-3 1 0,-4-1-1,-2 0 310,-3-2 1,-2 0-1,-3-3 1,-3 1 0,-1 4-1,-2 1 1,1 1-1,1 0 1,1 3 0,1 1-1,4 6 1,1 1-32,4 6 0,0 0 0,1 3 0,1 1 0,-16-24 0,3 0 0</inkml:trace>
  <inkml:trace contextRef="#ctx0" brushRef="#br0">16863 7796 10907,'0'-13'241,"0"0"0,6 4 1,2 1-1,4 3 1,3 2-1,3 1 0,4 2 1,5 0-1,4 0 1,7 0-1,7 0 0,8-1 65,6-4 0,2 2 0,13-4 1,-35 3-1,-1 0 0,1 1 0,1-1 1,1-1-1,1 0 0,-2-1 0,1 1-50,2 1 1,-1-1 0,32-6-1,-36 6 1,1-1 0,32-9-1,-3-2 1,-5 0-144,-2 2 1,-3 2 0,-6 0 0,-3 1 0,-6 2 0,-6 2 0,-6 1-1292,-3-1 0,-6 4 0,-1-3 1,-2 1 1161,-3 3 0,-7-5 1,-3 1-1</inkml:trace>
  <inkml:trace contextRef="#ctx0" brushRef="#br0">18516 6224 8276,'-9'0'0,"0"0"454,-2 0 0,6-2 0,0-2 1,4-5-1,1-3 0,0-1 1,0-1-1,1 1 0,4 0 1,2-1-1,2 1 256,0 0 1,0 0-1,4-1 1,2-1-1,2-2 1,6-4-1,2-1 1,3-2-70,3-4 1,0 1 0,8-5-1,5-1 1,4-1 0,3-2-682,0 1 0,-4 2 1,4-4-1,0-1 0,-2 1 1,-1 0-1,-7 4-546,-4 7 1,-4 0 0,-8 7 0,-3 1 0,-4 2 0,-5 4-1088,-4 0 1,1 5-1,-4 0-2217,2 1 3890,-5 1 0,3 5 0,-6 0 0</inkml:trace>
  <inkml:trace contextRef="#ctx0" brushRef="#br0">19742 5078 8224,'0'-14'11,"0"1"0,6-2 0,3-1 0,3-2 355,1 2 1,-4 3 0,-2 2 0,1 4-1,-1-1 1,3 2 1031,2 0 1,2 4 0,-3 6 0,0 5 0,-2 4 0,0 3-952,-2 2 0,5 4 0,-5-2 0,2 0 0,-1 3 0,-1-3 0,0-2-455,4-3 1,-5-2 0,0-1-1,-1-3-245,4-5 0,-3-5 1,-1-6-1,-5-8 0,-5-3 237,-4-1 1,-2-5 0,-1 3 0,1 1-1,4 2 1,1 3 1156,3 2 1,3 1 0,5 3-612,3 5 0,4 2 0,2 2 0,0 2 0,3 2 0,2 5 0,0 3-605,0 1 1,-1-4 0,-3 0-1,1 1 1,4 2 0,-1 0-1078,0-3 0,0 3 0,-2-5 1,2 0-1,0-2 0,2-4 0,0-1-3957,2 0 5109,-3 0 0,5-12 0,-5-2 0</inkml:trace>
  <inkml:trace contextRef="#ctx0" brushRef="#br0">20435 4918 8740,'-12'-2'1092,"3"-2"0,9 2 0,8-4 0,2 2 1,2 0-1,3-1 0,0 1 0,-1-2 1,0-2-351,-1-2 0,-1 3 0,-2-1 0,-2 1 0,-2-1 1,-3-2-1149,-2-2 0,-2 0 0,-4 2 1,-4 2-1,-3 3 0,-1 2-67,0 1 0,-1 2 0,1 2 0,1 2 1190,3 5 0,3 3 0,6 1 1,0 0-1,0 1 0,2-1 1,2 0-971,5 1 1,2-1-1,0 0 1,1-1 0,3-1-1,0-4 1,0-1-2690,-2-3 1,5-2 0,1-1 2941,2 0 0,1-11 0,5-4 0</inkml:trace>
  <inkml:trace contextRef="#ctx0" brushRef="#br0">20728 4771 11024,'0'-13'2527,"2"5"1,2 4 0,5 2-1982,3 2 0,1 0 0,1 0 1,-1 0-1,0 0 0,1 0-1227,-1 0 1,0 0-1,1 0-257,-1 0 1,-1 2-1,-3 2 1,-5 5 2085,-2 3 0,2-3 0,2-2 1,1 1-1,4-2 0,2 0-648,5-3 1,-2-2 0,5-1-1,1 0 1,0-1 0,4-2 0,-4-3-943,-1-2 1,-4-1 0,-3-4 0,-3 0 0,0 1-1,-4 2 1,-1 1-354,-3-2 1,-3-1-1,-4-1 1,-4 0 0,-1 1 1144,1 3 0,3 2 0,-2 2 0,1-4-686,3-2 1,7 2-1,5 1 1,4 1 0,4-1-1,2 0-4059,2 0 4395,1-4 0,11-1 0,1-8 0</inkml:trace>
  <inkml:trace contextRef="#ctx0" brushRef="#br0">21795 4518 14991,'13'9'0,"0"0"1035,1 1 1,-1 6 0,2 4 0,1-1-719,2 0 0,0 5 0,-5-3 0,0-1 0,1-2 0,-2-3 1,-2-2-1,-3 0-873,-1 1 0,-1-5 119,-5 0 1,-6-12-1,-3-2 1,-1-7-1,-1-5 1,2-6 185,-1-2 1,3-1 0,-1-1-1,2 0 1,3 1 0,2 0-1,1 4 1010,0 4 0,1 4 0,4 2 1,4 3-85,2 4 0,-2 4 1,0 2-1,0 4 0,0 4 1,-2 3-522,-1 1 0,0 0 1,-3 1-1,2-1 0,-1 0-969,2 1 0,-3-3 1,6-2 592,1-4 1,-2-4 0,1-1-1,1 0 1,2 0 684,1 0 0,0 0 1,1 2-1,-1 1 1,-1 4-1,-2 3 99,-1 5 0,-4 7 0,2 1 1,-1 2-1,-3 1 0,-2 1-492,-1 0 0,-6-1 0,-2 1 0,-6 0 0,-2-2 0,-3-1 0,-2-4-510,-3 0 1,5-3 0,0-5 0,1-1 0,0-4-871,2-1 1,7-8 0,5-8 0,4-6 0,4-6 1309,5-4 0,15-12 0,4-4 0</inkml:trace>
  <inkml:trace contextRef="#ctx0" brushRef="#br0">22248 4411 8290,'-21'-20'7638,"9"2"-6705,12 9 0,6 3 0,8 6 0,-1 0 0,0 1 0,1 4 0,-1 5-616,0 7 0,5 3 1,0 8-1,-2 1 1,0-1-1,1-3-1711,1 0 1,-1 3 0,-2 0 0,1-4 0,4-3-1,0-6 1394,4-5 0,-5-4 0,1-6 0</inkml:trace>
  <inkml:trace contextRef="#ctx0" brushRef="#br0">22648 4438 8214,'-19'-6'172,"4"5"0,-1-2 0,5 6 0,8 4 1,6 2 1055,6 0 1,-2 0 0,4 5 0,2 3-1,5 0 1,3 1 0,2 0 0,3 0 86,0-2 1,5-7-1,2-5 1,1-2-1,2-4 1,-2-4-1399,-3-7 0,-3-6 1,-3-8-1,-3 1 1,-5-3-1,-7 0 1,-6-4-1231,-2-1 1,-8 5 0,-3-1-1,-3 5 1,-1 4 0,0 2-199,-1 3 1,2 5 1510,3 2 0,-2 6 0,3-3 0</inkml:trace>
  <inkml:trace contextRef="#ctx0" brushRef="#br0">20115 7490 28932,'0'-13'-2458,"0"-1"0,0 1 1,2 1-1,2 3 2600,5 5 0,9-2 1,5 1 61,7 2 1,12 0 0,9-1-1,10-5 1,7-3 0,-29 5-1,1-1 1,1 0 0,2 0-1,4-1 1,1 0 0,1 1-1,1 0 1,3 0 0,1 1-1,-2 0 1,1 1 0,2 0-1,0 0-121,0 2 0,1-1 1,-2 0-1,0 0 1,-1 2-1,-1 1 1,-3 0-1,0 0 1,-3 0-1,0 0 56,-1-1 0,0 1 1,0 0-1,-1 0 1,-4 2-1,0 0 1</inkml:trace>
  <inkml:trace contextRef="#ctx0" brushRef="#br0">13823 9182 13637,'0'-26'-2302,"0"5"2227,0 2 0,-6 11 1,-2 4-1,-6 2 1,-2 2-1,-2 0 1,0-1-1,-1-3 1,-2-4-1,-1 1 1,1 1-1,2 0 1,1-2 647,-1 1-490,4 1 0,-4 6 0,4 0 0,-1 0 1,-2 0-1,0 0 0,-1 2 215,-3 2-358,3 3 1,-11 11 0,3 0 0,-2 0 0,-2 1 0,0 3 0,1 3 57,2 2 0,1 1 0,1 3 0,0 3 0,4 0 1,4 0-3,4 3 1,8-5-1,6 8 1,11 0 0,13 1-1,16 5 1,12 0 92,-21-23 1,2 0-1,8 2 1,4-1 0,1-2-1,2 0 1,5-1 0,1-1-1,6 0 1,1-2-66,7-2 0,1-1 0,-5-4 0,1-2 0,7-1 0,2-2-81,-2-3 0,0 0 1,-4-3-1,0 0 1,0-3-1,-1-2 1,-4-2-1,0-2 1,-3-3-1,-2-3 1,-4 0-1,-1-2 12,-3-1 1,-2-1-1,-5-2 1,-3-3-1,-6 1 1,-3-3-1,21-25 1,-15-6-1,-15-2 1,-12-5-34,-10 1 0,-17-1 1,-16-1-1,12 32 1,-3 2-1,-2 1 0,-4 1 1,-3 1-1,-2 1 1,-3 3-1,-2 2 56,-5 2 0,-1 2 0,-1 4 0,-2 3 0,-4 3 1,-1 2-1,1 3 0,-2 2 0,-2 2 0,0 4 22,-1 3 0,1 1 0,-1 0 0,0 2 0,0 5 0,1 3 0,0 1 0</inkml:trace>
  <inkml:trace contextRef="#ctx0" brushRef="#br0">14983 9342 20665,'-30'-13'-771,"4"0"1,-4 5 0,9 4 0,1 2 889,2 2 0,3 0 0,2 2 0,2 1 0,8 1 0,14-2 12,13-5 0,24-11 0,19-9 0,-27 8 0,2 0 1,7-3-1,4-1 0,6-1 0,2-1 0,6-2 1,2 0-72,-22 7 1,1 0-1,1 0 1,2 0-1,2 0 1,0-1-1,1 0 1,1-1-1,0 0 1,3 0-1,0 0 1,1 1-1,-1-1 1,1 1 0,0 0-1,1 0 1,-1 0-1,1 1-130,0-1 1,0 1-1,-1 0 1,-3 1 0,-1 0-1,0 0 1,1 0-1,0-1 1,0 0 0,-1 0-1,1 0 1,-1 1 0,-3-1-1,1 1 1,-1 0-1,-2-1 1,1 1 0,-1 0-1,20-7 1,-1 1-58,-4 0 1,-1 0 0,-1 1-1,-2 0 1,-5 1 0,-2 0-1,-2 0 1,-1 1 0,-3 1-1,-2 0 1,-5 1 0,-2-1 94,29-12 0,-7-1 1,-10 2-1,-3 0 1,-8 3-1,-8-1 1,-3 1-1,-3 0 93,1 3 0,4-3 1,2 4-1,1-1 1,4 1-1,5 0-211,6 1 1,3 8 0,1-2 0,0 3-1,2 0 1,2 1 0,0 2-27,0 2 1,-4-2 0,-6 2 0,-7 0 0,-7-2 0,-6 1 44,-5-3 1,-9 2 130,-8-1 0,-4 3 0,-1-7 0,0-3 0</inkml:trace>
  <inkml:trace contextRef="#ctx0" brushRef="#br0">18969 7730 10207,'-12'-48'0,"5"4"0,7 8-190,7 10 0,5 8 0,3 9 1,1 5 506,2 2 0,-1 7 0,-3-1 1,1 1-1,2-1 0,7 0 0,6 1-22,5 1 1,4-3-1,1 6 1,-2 1 0,-1 2-1,-3 1 1,-3 0-123,-5 1 0,-1-1 0,-9 0 1,-3 2-1,-4 2 0,-3 2 1,-4 2-571,-5 2 1,-11 4 0,-11 7 369,-9 10 0,-7 4 0,14-19 0,0 1 0</inkml:trace>
  <inkml:trace contextRef="#ctx0" brushRef="#br0">2106 2132 31590,'-26'0'-839,"-1"-12"0,0-2 0</inkml:trace>
  <inkml:trace contextRef="#ctx0" brushRef="#br0">1880 2119 9917,'-5'-27'0,"-1"2"0,0 3 0,-1 6 0,1 7 0,-1 7 0,1 7 0,0 2 877,3 4 0,9-6 0,7 0 0,8-4 1,5-1-1,4 0 0,3 0 0,1 0-57,3 0 1,-3-6 0,0-1-1,-2-2 1,-1 0 0,-1 0-1,-2 1 1,-4 0-484,-3 2 1,-1 0 0,-5 3-1,-3-1 1,0 1 0,0 0-1,1 0-259,0-1 0,1-1 0,-1 5 1,2-1-1,1-2 0,2-2 1,-2 1 15,-1-2 1,3 3-1,0-5 1,-4 1 0,-3 0-198,-7-4 1,-2 4 0,-5-2 0,-5 0-1,-8 2 1,-6 2 185,-6 4 1,-8 1 0,1 0 0,-4 0-1,-2 1 1,-4 2 0,-2 3 77,-1 2 0,2 0 0,7 6 1,0-2-1,3-2 0,7-1 0,5 0-411,6-2 1,5 1 0,4-4-1,6 3-165,6 1 1,12-2-1,13-5 1,11 2 0,12 2-1,13-1 382,-27-1 1,2 0-1,4 0 1,1 1 0,0 3-1,-1 0 1</inkml:trace>
  <inkml:trace contextRef="#ctx0" brushRef="#br0">14183 9835 21979,'0'-13'-3106,"0"4"1,-1 2 1216,-4 1 2079,4 1 1,-11 5 0,3 0 0,-3 0 0,-1 0 2461,0 0 1,7 0-480,6 0-2200,6 0 0,7 0 0,0 0 0,1 2 0,-1 1 0,0 1 0,2 1 0,1-1 31,2 1 1,4 1 0,-4-3 0,0 1-1,0-1 1,-1-2 444,0-1 1,-2 0 0,-2-1-1,-1-3 1,-3-5-110,-5-3 1,-4-2 0,-4 1-1,-5 1 1,-5 2-291,-3 1 1,-4 6-1,-4-1 1,3 2-1,2 1 1,2-2 0,-1-2-330,-1 2 1,3 2 0,-1 2-1,5 4 1,4 4-1141,5 2 0,2 0 1,2 1-1,0 3 1044,0-1 1,6 7 0,2 0-1</inkml:trace>
  <inkml:trace contextRef="#ctx0" brushRef="#br0">12090 10822 28706,'0'-14'-9274,"0"1"8657,0 6 0,-1-1 0,-3 5 0,-5-1 708,-3 1 1,1 1 0,7 2 1571,8 0-1381,7 0 1,8-6 0,2-1 0</inkml:trace>
  <inkml:trace contextRef="#ctx0" brushRef="#br0">14317 10715 23418,'-6'-7'-2714,"4"-1"0,-1 7 3005,6 1 1,0-3 0,5 9-1,-1-2 1,0 1 0,4-1-1,1 0 143,1 1 1,0 1 0,1-3-1,-1 1 1,0 1 0,1-1-216,-1 1 0,5 3 1,1-3-1,2-1 0,2 1 1,3 1-1,0 0 80,1 0 0,1-2 1,3-4-1,5 0 1,2 0-1,2 0-41,0 0 0,0 0 0,2 0 0,1 0 0,1 0 1,-1 0-1,0 0 54,1 0 1,-2 0 0,2 0-1,-1 0 1,0 0 0,3 0 0,0 0-157,0 0 1,-2 0 0,-4 0 0,0 0 0,0 0 0,-1 0 0,-2 0-107,-2 0 0,-1 0 0,3 0 1,-1 0-1,1 0 0,2 0 150,1 0 0,0 0 0,-2 0 1,1 0-1,-1-1 0,4-2 1,-1-3-201,0-2 0,-1 4 0,2-5 0,-1 0 0,2 2 0,-1 2 0,1 4 0,0-4 0,-2 1 0,2 1 0,3 1 0,-1 1 0,-1-2 0,-1-2 0,-3 1 0,7 4 0,-1-1 0,-3-2 0,0-2 0,0 1 0,1-2 0,5 0 0,-1-5 0,2 3 0,5-1 0,0 0 0,0 0 0,2 0 0,3-4 0,-1 1 0,2 2 0,-2 1 0,3-2 0,3-1 0,-9-1 0,7 0 0,-3 1 0,-3 2 0,0 1 0,-2-2 0,0-1 0,-2-1 0,-1 0 0,-1-1 0,-3 1 0,1 0 0,-1 0 0,2 4 0,-6 0 0,-1-2 0,0 0 0,-1-1 0,1 1 0,-3 2 0,-2-1 0,7 3 0,-7-2 0,1-2 0,1 0 0,-3-1 0,1 3 0,4-3 0,1 3 0,-2-3 0,4-1 0,-1 0 0,3 1 0,1 3 0,-1-3 0,4 3 0,-3-1 0,3-1 0,1 3 0,1-1 0,0 1 0,-4-4 0,-1 5 0,-3-2 0,-2 2 0,-1-1 0,-4 2 0,-2 0 0,-3 1 0,-7 2 0,-1-3 0,-2 0 0,-4-2 0,-1 2 0,-1 0 0,1 2 0,-4 3 0,-1-2 0,-1-3-3271,-3-2 0,-1 7 2978,-8 1 0,-3 6 0,-10 7 0</inkml:trace>
  <inkml:trace contextRef="#ctx0" brushRef="#br0">20995 10089 29148,'1'-26'-4399,"2"4"0,3 6 4599,2 6 0,-4 2 0,5 5 54,1-1 1,-4 1 0,-1 7-1,-4 7 1,-1 3 0,0 6-1,0 0-309,0 4 0,0-3 0,0 1 0,0 0 0,0 1 0,2-3 463,2-1 0,-1-1 0,5-4 1,-1-1 165,0 0 0,-4-7 1,2-7-1,-4-11 0,-1-7-467,0-2 1,-4-9-1,-2 2 1,0-3-1,0-3 1,3 1-487,2 1 1,1 2 0,0 6-1,0 4 1,0 1 0,0 2 0,1 2 573,4 2 1,-2 6-1,5 1 1,3 1 0,1 1-1,1 1 1,0 1 72,1 2 0,-1 0 0,0 0 0,1 0 0,-1 2 0,0 1-618,1 1 0,-1 2 1,0-3-1,1 2 1,-1-1-1,0 1 0,1 0-1024,-1 3 1,6-5 0,3 3 1852,4 0 0,6-5 0,2 5 1</inkml:trace>
  <inkml:trace contextRef="#ctx0" brushRef="#br0">21861 9755 29523,'0'-25'-2825,"0"3"0,0 10 0,0 12 2990,0 8 1,0 1 0,-1 4-1,-2 6 1,-3 6 0,-1 6-1,-4 5 71,-1 2 1,-1 7 0,0-1 0,-1-1 0,1-1 0,1-2 0,2 0-954,1 0 0,6-2 0,-1-2 1,4-5-1,4-5 0,6-2 1,5-5 1111,3-4 1,6-4 0,-4-11-1</inkml:trace>
  <inkml:trace contextRef="#ctx0" brushRef="#br0">22368 9915 11386,'-7'-25'0,"1"3"669,0 4 0,4 3 0,-2 2 317,2 0 1,2 4-1,0 3-759,0 5 0,-1 8 0,-2 12 0,-3 2 0,-1 4 1,-4 3-1,-1 5-155,-1 1 0,1-3 1,2 3-1,2 0 0,2-1 1,4-1-1,0-2 8,2-2 0,10-6 0,5-3 0,4-2 0,5-7 0,1-3-23,2-4 0,-2-3 1,-1-4-1,-3-6 1,-2-7-1,-4-6 0,-5-5-358,-6-4 0,-2-6 0,-2-1 0,-2-4 0,-2 1 0,-5-1 0,-3 1 166,-1 2 0,0 3 0,-1 10 0,1 2 0,1 3 0,2 6 0,2 4-559,2 3 0,2 8 0,7 1 1,6 7-1694,9 5 2548,11 7 0,11-4 0,8 4 0</inkml:trace>
  <inkml:trace contextRef="#ctx0" brushRef="#br0">22901 9742 30116,'0'-34'-4060,"0"6"1,2 15 3778,2 13 0,2 13 1,4 6-1,-1 0 0,2 2 1,-1 0-1,0 4 0,-1 5 132,2 5 1,1 4 0,-1 1 0,0 0-1,-4-2 1,-1-1 141,-3-1 1,-7-7 0,-5 2-1,-5-4 1,-3-5 0,-4-4-1,-1-5 425,-1-4 0,-5-3 0,-6-6 0</inkml:trace>
  <inkml:trace contextRef="#ctx0" brushRef="#br0">22861 9889 16374,'36'-57'0,"-1"6"1128,2 3 0,0 10 1,0 7-1,-3 4-458,-1 5 1,-2 7 0,-3 8-1,0 1 1,2 3 0,-2 3-1161,2 4 716,-1 4 0,4 11 0,1 2 0</inkml:trace>
  <inkml:trace contextRef="#ctx0" brushRef="#br0">24128 9662 8865,'0'-32'0,"0"5"4601,0 8-4412,0 10 1,0 4 0,0 10 0,0 5 0,0 6 0,-2 7-739,-2 2 1,2 3 0,-2 3 0,2 5 0,1 1 0,-2 0 0,-2-3-197,2-2 0,2 4 0,1-5 0,0-3 0,0-1 0,0-4 762,0 1 0,0-2 0,0-8 0</inkml:trace>
  <inkml:trace contextRef="#ctx0" brushRef="#br0">23834 9835 19190,'0'-34'-1387,"0"8"1,2 12 0,2 10 1998,5 2 0,9 2 0,3 2 0,2 1 0,3 1-643,2-1 1,3 0 0,-2 0 0,2 2 0,1-1 173,0 2 0,2-4 0,6 3 0</inkml:trace>
  <inkml:trace contextRef="#ctx0" brushRef="#br0">24661 9689 29930,'0'-13'-2960,"0"-1"0,1 7 0,4 2 3590,4 4 1,2 1 0,3 0 0,1 0 0,2 0 0,6 0 0,2 0 0,1 0-281,1 0 0,0 1 0,-1 2 0,0 2-63,-4-2 1,3 4-1,-4 1 1</inkml:trace>
  <inkml:trace contextRef="#ctx0" brushRef="#br0">24661 9862 19606,'1'-19'-664,"4"6"1,2 5-1,8 8 1,1 0 876,2 0 1,6 0-1,-2 0 1,3 0-1,3 0 1,2 0-1,2 0-64,3 0 1,-6 0-1,4 0 1</inkml:trace>
  <inkml:trace contextRef="#ctx0" brushRef="#br0">25754 9356 10485,'0'-42'0,"0"8"1882,0 9 1,4 13-1708,1 12 0,-1 6 1,-4 9-1,0 1 0,0 5 1,0 3-1,0 7 331,0 6 0,-4 6 0,-1 10 1,1 2-1,-2 1 0,-3 3 1,-3-1-726,-1-3 1,4 4 0,2-9-1,-1-2 1,2-2 0,-1-6-1412,-1-2 1,0 4 1661,-6-7 1,-5-2 0,-2-1-1</inkml:trace>
  <inkml:trace contextRef="#ctx0" brushRef="#br0">12117 9489 30950,'0'-13'-9831,"-1"1"9027,-4 3 0,2-1 1,-3 7-1,5 3 1,7 4 3525,4 3-2516,3 2 1,7 0 0,2 0 0,3 0 0,3 0 0,2-2 0,4-1 0,1-3 0,5-1 236,2-2 0,-2 0 0,9 0 0,0-2 0,0-1 0,-2-3 0,-1-1 0,-2-4-33,2 0 1,-7 2-1,2 0 1,1-2 0,-2 1-1,3 0-312,-2 1 0,2 1 0,-1 0 0,0 2 0,0 1 1,1 1-1,-2 1-76,1 1 1,-2 2 0,0 0 0,0 0 0,0 0 0,-2 0 0,-1 0 581,-1 0 0,-2 0 0,3 0 0,-1 0 0,-1 0 0,1 0 0,-2 0-604,-2 0 0,5 0 0,-1 0 0,1-1 0,1-2 0,-1-2 0,0 2 0,0 1 0,-7-1 0,3-2 0,-1 2 0,1 2 0,-2-1 0,2-2 0,-5 2 0,3-2 0,-3 2 0,-1 2 0,-1 0 0,1 0 0,0 0 0,-1 5 0,1-1 0,0 1 0,-1-1 0,-1 1 0,-2-2 0,6 2 0,-2 0 0,1-2 0,0 0 0,-1 0 0,-1 1 0,1-1 0,1-1 0,2-2 0,1 0 0,-1 0 0,-2 0 0,-2 0 0,-5 0 0,4 0 0,-4 0 0,1 0 0,-1 0 0,-2 0 0,-2 0 0,-3 0 0,4 0 0,0 0 0,-2 0 0,-1 0 0,-2 0 0,1 0 0,-5 0 0,-1 0 0,3 0 0,1-2 0,1-2 0,0 1 0,-1-6 0,-1 0-1302,-3 2 1,-5-5 685,2 3 0,-4-3 1,-1-1-1</inkml:trace>
  <inkml:trace contextRef="#ctx0" brushRef="#br0">15143 9196 28460,'-6'-14'-3343,"0"6"1,-4 0 3931,1 2 82,0 2 1,9 4-1,9 0 1,10 0-1,6 0 1,4 1-65,2 4 0,-2-4 0,7 4 0,-1-2 0,-1 0 1,-2 2-1,-3 1-317,2 0 0,-7 5 1,1-4-1,-4 2 0,-5 0 1,-1 1-1,-2 2-891,1 1 0,-7 1 1,-3-1-1,-2 0 1,-2 1-1,0-1 345,0 0 1,-2-4 0,-2 0 0,-5 0-1,-3 0 1,-1-2 0,0 1 12,-1-1 1,-3-2 0,-3 3 0,0 3-1,-4 1 1,-1 1 0,-2 0-1566,0 1 1,5 0 1677,0 4 1,6-3 0,-4 4-1</inkml:trace>
  <inkml:trace contextRef="#ctx0" brushRef="#br0">16503 9116 28590,'7'-21'-4208,"1"-3"1,-5 7 5228,1 0 0,5 10 0,-5 7 1,-1 7-1,-1 5 0,-2 3 0,0 1-1069,0 2 1,-5 4 0,1-3 0,1 1 0,1 0 0,2 0 0,0-1 0,0-3 0,0-1-1127,0-2 1,0 1 719,0-1 1,0-7 0,0-6 0,0-7 0,0-5 389,0-2 1,0 0 0,0-3 0,0 0 0,0 0 0,0 2 205,0 2 0,0 4 0,0 0 0,2 0-207,2 2 0,4 1 0,5 6 0,0 0 75,1 0 1,-1 5 0,-1 0 0,-2 1 0,-1 2-1,2-1-2973,0 4 2596,-3-6 1,4 7-1,-3-4 1,1 1-1,2-2 840,1-1 1,3 4 0,11-2 0</inkml:trace>
  <inkml:trace contextRef="#ctx0" brushRef="#br0">17063 8983 32019,'0'-21'-9831,"0"9"9150,0 12 1,1 4 0,2 7 0,3-2 0,1 1 0,5 2 0,3 1 1641,3 0 0,6 5 0,-4 2 0,2 0 0,-1 4 0,-2 0 0,-2 1-971,-2 1 0,-4-6 1,-2 6-1,-4 0 1,-4-3-1,-1 1 1,-1-3-715,-4-2 1,-2-1-1,-6-5 1,-1-1 0,1-3 1176,0-5 1,-7-2-1,0-2 1</inkml:trace>
  <inkml:trace contextRef="#ctx0" brushRef="#br0">17143 9009 18534,'13'-26'0,"0"0"0,1 4 0,-1 6 0,0 4 0,1 5 1404,-1 1 0,0 1 0,1 5 1,-1 0-1,2 2 0,2 2 1,6 4-793,2-1 0,6 5-579,0-3 1,6 3 0,-3 1-1</inkml:trace>
  <inkml:trace contextRef="#ctx0" brushRef="#br0">17862 8929 7993,'0'-25'0,"2"4"2464,2 8 0,-1 6 0,6 7-1673,2 0 1,0 0 0,3 0 0,1 0 0,1 1-1,3 2 1699,2 1-1097,-5 7-1391,3-4 0,-5 7 1,-1-1-1</inkml:trace>
  <inkml:trace contextRef="#ctx0" brushRef="#br0">17889 9089 19192,'15'-24'0,"1"7"0,3 8 1330,2 6 1,-5 3-1,2 0 1,-3 0-1492,-2 0 1,5 0 0,1 0 250,2 0 0,-5 6 0,4 1 0</inkml:trace>
  <inkml:trace contextRef="#ctx0" brushRef="#br0">18489 8863 31252,'0'-29'-3978,"4"12"0,1 17 4138,-2 7 0,-2 5 0,1 3 1,1 1-1,3 3 0,1 2 0,3 3 1,2 1-510,2 2 0,-1-1 0,0-1 0,-1-2 0,-2-6 85,-1-2 0,-4-3 1,2-5-1,-1-7 139,-3-7 0,-1-6 1,-2-5-1,0-4 1,0-5-1,0-3 1,0-1 376,0 2 1,0-2 0,1 2 0,2 6 0,1 1 0,1 4 517,1 3 1,-3 0-1,6 11-1259,1 1 1,0 7 0,1 5 0,-4 3 0,1 1-1,-1 1-447,3-1 0,-2 0 0,1 1 1,1-1-1,2 0 0,3 1-931,2-1 0,3-1 2261,2-3 0,3-3 0,-4-6 1</inkml:trace>
  <inkml:trace contextRef="#ctx0" brushRef="#br0">19155 8663 29978,'0'-20'-8634,"5"13"9161,-1 3 1,5 8-1,-4 9 1,-2 2-1,-2 3 1,-1 6-1,-1 4-671,-4 3 1,4 4 0,-4-4 0,4 1 0,1-1 0,0 0 0,0-2-1123,0 0 0,1-4 1,4-2-1,4-3 0,4-4 1,3-6 1729,2-2 0,6 2 0,-4-3 0</inkml:trace>
  <inkml:trace contextRef="#ctx0" brushRef="#br0">19515 8769 31420,'-9'-19'224,"1"6"1,3 11-1,-2 11 1,-1 3-1,2 1 1,0 1-225,4-1 0,-4 5 0,1 1 0,2 2 0,2 1 0,2 0 0,2-1-317,2-2 0,5-1 0,-1-5 0,1 1 0,1-3 0,-3-2 0,3-4-220,1-4 0,-3-2 1,-2-4-1,-1-5 1,-3-6-1,-2-7 1,-1-2 241,0-1 1,-6-6 0,-1 1 0,-2 2 0,0 1 0,0 2 321,2 4 0,0-1 0,4 5-1768,-2 1 0,7 10 0,6 7 0,6 7 1556,4 5 0,2 2 0,7-1 0</inkml:trace>
  <inkml:trace contextRef="#ctx0" brushRef="#br0">19942 8649 30128,'6'-26'-3434,"-5"14"1,4 12 2762,-4 15 0,-1 7 1,0 2-1,0-2 1,-1 3-1,-2 3 1,-2 5-1,1 1-127,-2 3 0,-1 1 0,-7 1 0,1-4 1,0-5-1,-1-6 0,-1-7 1134,-2-2 0,2-7 1,-4-3-1</inkml:trace>
  <inkml:trace contextRef="#ctx0" brushRef="#br0">19782 8796 15345,'15'-44'0,"3"-1"0,4 2 0,3 3 0,2 5 0,1 4 0,0 4 1228,-1 5 1,7 8 0,-6 10 0,4 2-1,5 4 1,3 2 0,6 7 0,8 5-542,6 6 1,11 3 0,-34-11 0,0-1 0</inkml:trace>
  <inkml:trace contextRef="#ctx0" brushRef="#br0">23408 6397 8233,'-9'4'0,"1"2"0,3 2 0,2 2 0,1 2 912,2 1 0,0-4 1,-1-1-1,-2-1 0,-2 0 1,2 4 1165,2 1-2156,1-5-3284,0 5 3362,0-11 0,6-7 0,1-8 0</inkml:trace>
  <inkml:trace contextRef="#ctx0" brushRef="#br0">23328 6290 9089,'-8'-25'0,"-2"3"0,-3 6 0,2 4 1834,4 3 1,2 5-1732,5-5 1,2 6-1,4-2 1,7 4-1,8 1 1,3 0 0,-1 0-1,0 0-3847,0 0 3744,2 0 0,2 6 0,0 1 0</inkml:trace>
  <inkml:trace contextRef="#ctx0" brushRef="#br0">23634 6144 10680,'14'0'1709,"1"1"0,1 4-1450,2 4 0,-1 2 1,-2 4-1,1 2 0,1 0 1,-4 1-1,-3 0 0,-1 0-521,-1-2 1,2-1 0,-5-2 0,-2 0-503,-2 1 1,3-8 0,1-6 549,-2-8 0,-2-8 0,-1-2 0,0 2 0,2 1 0,1 2 0,1-1 1621,-1 1 0,0 0 0,0-1 0,3 3-673,1 2 1,-4 1-1,3 5 1,0-1 0,2 2-1,1 4-892,-1 2 0,0 7 0,2-2 0,-1 1 0,1 2 0,2-2-1181,2 1 0,-1 3 1,0-6-1,1 1 1,-1-2-1,0-1-3014,1-3 4026,-1-2 1,-4-2-1,-2-4 1,1-3-1,-2-6 404,-1-3 0,4 6 0,-4-2 1,-2 1 1550,-2 0 1,-1 6 0,2 5 0,1 5 566,1 4-2350,7 0 0,-9 4 0,6-1 0,-1-4 0,1 0-1042,2 1 0,2-7 0,1 1 1197,1-5 0,5-19 0,2-1 0</inkml:trace>
  <inkml:trace contextRef="#ctx0" brushRef="#br0">24274 5744 8233,'0'-13'0,"0"-1"3901,0 1-3322,0 6 1,2 1 0,2 6 0,7 1-1,3 4-991,4 4 1,1-2-1,-2 0 1,0 1 0,0-2-1,-2 0 1,-2-3-3342,0-2 3753,1-1 0,-7-6 0,-1-1 0</inkml:trace>
  <inkml:trace contextRef="#ctx0" brushRef="#br0">24434 5664 8233,'-13'-9'1219,"0"2"-627,-1 1 1,7 9 0,2 10-1,4 9 1,1 8 0,1 4-600,4 0 1,1 9 0,4-2-1,-1 2 1,1 2 0,2-4-1,0 1-2270,-3-5 2277,-3-3 0,-12-8 0,-1 1 0</inkml:trace>
  <inkml:trace contextRef="#ctx0" brushRef="#br0">24381 6104 8952,'0'-34'0,"0"-3"0,1-3 0,4 1 787,4 1 0,8 5 0,7 2-787,6 3 0,10-5 0,7-1 0</inkml:trace>
  <inkml:trace contextRef="#ctx0" brushRef="#br0">26514 9769 12455,'-14'0'0,"1"0"841,0 0 0,4 0 1,1 1-1,2 4 1,5 4-1,2 2 1,5 1-1458,2-3 0,1 3 0,4-5 0,-1 2 1,-2 0 497,-1 2 0,-6-5 1,3-1-1</inkml:trace>
  <inkml:trace contextRef="#ctx0" brushRef="#br0">26314 9822 10261,'-6'-29'225,"-3"2"1,10 8 0,7 11 0,7 2-442,1 3 1,3-3 0,0 2-1,1 0 1,0-1 0,1 1-1,3 1 216,1 1 0,8-4 0,1-1 0</inkml:trace>
  <inkml:trace contextRef="#ctx0" brushRef="#br0">26714 9742 13199,'-12'-6'-382,"3"-3"1,3 5 0,6 4 339,0 7 0,1 1 1,4 1-1,2 1 1,2 2-1,-1 1 982,-2 0 0,2 1 1,-2-1-1,0 0 1,2 2-1,-2 2-1616,0 0 0,4 3 0,-3-4 1,2 2-1,0-4 0,1-2-2571,2-3 2728,-4-6 1,4 3 0,-4-9 0,4-4 514,2-7 1,-1-8 0,0 1 0</inkml:trace>
  <inkml:trace contextRef="#ctx0" brushRef="#br0">26940 9795 8836,'5'-25'0,"-1"3"524,-1 4 1,-3 5 0,-3 3-186,-1 1 1,1 7-1,7 1 1,5 5-1,4 2-784,5 0 0,4 3 1,8-5 451,1-1 1,12-7 0,-1-3 0</inkml:trace>
  <inkml:trace contextRef="#ctx0" brushRef="#br0">27340 9596 8877,'-28'0'486,"-3"0"1,1 0 0,-4 0-1,2 1 1,1 5 0,-1 7 0,3 7-1,4 2 73,5 0 0,6-1 1,2 4-1,3-1 1,6 1-1,7-2 1,11 3-1317,10-1 1,9-6 0,11-4-1,4-6 758,3-3 0,1 4 0,0-3 1</inkml:trace>
  <inkml:trace contextRef="#ctx0" brushRef="#br0">17049 8676 8382,'-9'-6'0,"2"-3"0,0-3-312,-1-1 1,5 4 0,-3 2 0,0 1 0,-3 3 296,-2 1 0,-3 2 1,-1 0-1,-1 0 1,-2 0-1,1 0 1,-3 0-1,0 0 1,-3 0 158,1 0 0,-1 2 0,-7 1 0,-3 3 0,1 0 0,-2 1 0,1-1-133,0 0 1,2 4 0,3-1 0,0 2 0,0-1 0,3-1-6,0 1 0,1 2 0,0 1 0,3 1 0,2-1 0,1 0 11,-1 1 1,4-1-1,-2 0 1,2 1 0,1 0-1,1 3-36,0 0 0,4 7 0,2-2 0,-1 4 0,2 0 0,0 1 0,3-1-3,2 1 0,1 1 0,0 0 0,1 1 0,4-4 0,4 0 97,2 0 0,4 2 0,2-2 0,3-1 0,4-4 0,6 1 0,4-2 81,7 1 0,1-1 0,8-3 0,3 3 0,7 1 0,2 0-93,1 1 0,-26-10 1,-1 0-1,31 14 1,1-1-1,1-2 1,1 1-1,3-3-7,-36-10 1,0-2 0,34 2-1,-34-6 1,1 0 0,1-1 0,1 0-1,1-1 1,1-1 0,2-1 0,1 0 62,1-2 1,-1-1-1,1-2 1,-1-3 0,1-2-1,0-1 1,2 0 0,1 0-1,2 0 1,1 0 0,1 0-1,2 0 1,-1-1-1,0 1-72,0 0 1,0 0-1,-1 3 1,1 0 0,-1-1-1,0 0 1,1 1 0,0 1-1,1 1 1,0 0 0,1 1-1,1 0-73,0 0 1,0 1 0,-3 1 0,1-1 0,1-1 0,-1-1 0,-1 2 0,-1 0 0,-1-2 0,0 0 0,-3-2 0,1-1 0,-2-1 0,0-2 11,-1 0 1,-2-1 0,-4-1 0,-1 0 0,1-1 0,0 0 0,-2-1 0,0-2 0,-2 0 0,-1-1 0,-1-2 0,0-1 0,-3 0 0,-1 0 46,27-24 1,-27 18-1,-1-2 1,-5 2-1,-1-2 1,-1 1-1,-1-2 1,0-3-1,-2 0 1,-2-1-1,0 0 7,-2-1 0,-1-1 0,-2-2 1,0 0-1,0 2 0,-2 0 0,8-34 1,-2 1-1,-7 8 0,-3 6 61,-4 5 1,-4 14 0,-10 2 0,-12 7 0,-16 6 0,-16 5 0,-14 7-213,29 7 0,-3 1 1,-11-1-1,-2 0 1,-4 1-1,-3 0 0,-3 1 1,-2 1-1,-5 0 1,-1 3-1,23-1 0,-1 1 1,1 0 80,-1 1 1,-1 0 0,-1 0-1,-5 2 1,-2 0 0,1 0-1,4 0 1,2 1 0,-1-1-1,1 1 1,-1 0 0,0 0-1,-1 1 1,-1 0 0,1 1-1,2 0 1,0 1 0,1 1 0,-3 0-1,-1 2 1,1 0-257,-1 0 0,0 2 1,0 0-1,5 1 1,0 0-1,-1 2 286,-4 2 0,-1 1 0,0 0 0,3-1 0,-1-1 0,1 2 0,-1 1 0</inkml:trace>
  <inkml:trace contextRef="#ctx0" brushRef="#br0">13717 15606 8301,'-14'-13'0,"6"5"0,-1 4 311,-2 2 0,4 2 0,1 0 267,4 0 0,5 0 0,12 0 0,3 0 1,4 0-1,5 0-371,4 0 0,5 0 0,6 0 0,4 0 0,-1 0 0,-1 0 0,-2 0 0,1 2 1,-3 1-193,-3 1 1,-5 2 0,-7-3-1,-2 3 1,-6 0 0,-2 1-560,-1 1 1,-17-4 0,-9 4 516,-10-2 1,-8-2 0,-10-4 0,-3-1 0,-3-4 265,-3-4 1,-6-3 0,7-2 0,-4-3 0,-2 0 0,4 0 0,4 4 151,6 4 0,9-1 1,1 5-1,7 2-1676,5 2 0,22 11 1,16 5 1284,15 4 0,17 3 0,9 5 0</inkml:trace>
  <inkml:trace contextRef="#ctx0" brushRef="#br0">15103 15793 7934,'-7'-6'25,"-5"-2"0,12 1 1,0 4-1,9 4 717,7 4 1,5 5-283,5-1 0,7 2 0,1-3 0,2-2 1,-1-1-1,2-1 0,2-1 0,1-1 1,0-2-1,0 0-840,0 0 0,-5 0 1,-1 0-1,-1 0 380,-4 0 0,6 0 0,-1 0 0</inkml:trace>
  <inkml:trace contextRef="#ctx0" brushRef="#br0">10877 7583 23074,'-13'-7'0,"1"1"0,2 1 0,1-1-469,-1-1 1,4 3 1092,1-5 1,10 6 0,4-2 0,4 4 0,5 2 0,4 4 0,3 4 0,2 1-601,-1-1 1,1 4 0,0-1 0,-2 4 0,-3 1 0,-4-3-1,-5 0-637,-4-1 1,1 0 0,-5 1 0,-4-1-1,-4-1 564,-5-3 0,-12 1 0,-6-5 0,-8-2 0,-3-2 0,-2-1 329,-1 0 0,2-1 1,-8-4-1,3-4 1,4-3-1,2-1-234,3 0 0,1 4 0,8 1 0,2 1 0,2 1 0,2 0-693,2 3 0,8 3 0,5 5 0,2 4 0,4 2 1,4 3-1,6 1 595,4 2 0,14 4 0,-2 6 1</inkml:trace>
  <inkml:trace contextRef="#ctx0" brushRef="#br0">10757 7876 18797,'-1'-11'-2206,"-2"0"2545,-1 2 0,-2 2 1,3-4-1,-3 3 0,-2-1 1,-2 0-1,-3 0 106,-5-1 0,2 2 0,-8-1 0,-3-1 1,-4-2-1,-3-1-283,-3-1 0,-6 1 0,-3 0 1,-3-1-1,-4 1 0,-5 0 0,-3-1-272,-2 1 1,-2 0 0,-4-1 0,0 1-1,-4 0 1,-1 1 0,36 7 0,1 0 28,-37-4 1,32 5 0,1 0 0,-1 0 0,1-1 0,-4 2 0,-1 1-1,-3-1 1,-2 1 0,-2 0 0,-1 0 75,-1 0 0,-1 1 1,-8 0-1,-1 0 1,1 1-1,-1-1 0,1-1 1,-1 1-1,-1-1 1,-1-1-1,1 1 0,0 0 1,-2 0-1,-1-1 25,-1 1 0,0 0 0,3 0 0,1 0 0,-1 1 0,-1 0 0,1 0 0,-1-1 0,3 0 0,0 0 0,0-1 0,1 1 0,3 0 0,1 0 44,-1 0 1,2-1-1,5 0 1,1 0 0,2 2-1,0-1 1,4 0 0,1 0-1,2 0 1,2 0 0,3-1-1,1 1-116,-32-2 1,12-1 0,15 5 0,6 0 51,6 0 0,15-4 0,7-1 0,6 1 0</inkml:trace>
  <inkml:trace contextRef="#ctx0" brushRef="#br0">1426 8183 29648,'0'-13'-984,"0"-1"1,2 7 0,1 4 0,1 7 0,-1 8 0,-1 6 0,-2 3 0,0 2 0,0 1 0,0 1 430,0 2 0,1-8 0,2 6 0,2-3 1,-2-2-1,-2-1 0,-1-3 0,0-1 772,0-2 0,0-7 1,0-6-22,0-7 1,0-6 0,-1-5 0,-2-4 0,-3-5 0,-2-4-172,-2-5 0,2 4 0,1-1 1,0 4-1,1 0 0,0 6 1,3 1-195,1 1 1,2 5 0,0-2 0,2 4 0,2 4 175,5 1 1,3 5-1,1-4 1,1 2 0,-1 3-573,0 2 0,1 1 1,0 0-1,3 0 1,2 0-1,0 0 312,1 0 1,3 0 0,-1 0 0,5 0 1000,4 0 1,-3-6 0,5-1 0</inkml:trace>
  <inkml:trace contextRef="#ctx0" brushRef="#br0">2106 7703 25609,'0'-21'-7558,"0"2"7404,0 6 0,0 7 0,0 6 0,0 9 0,0 6 0,-1 4 1,-4 2 224,-4 2 1,2 7 0,-2 4-1,-1 1 1,-2 4 0,0-2-1,2 1-264,1 1 0,6 1 0,-2-2 0,5-1 0,5-2 0,5-3 0,6-2-606,7-2 0,2-7 0,1-4 1004,1-2 0,12-2 1,2 1-1</inkml:trace>
  <inkml:trace contextRef="#ctx0" brushRef="#br0">2519 7810 27614,'0'-37'-4934,"0"6"5260,0 5 0,-1 25 0,-2 5 0,-3 7 0,-1 4 0,-2 2 0,0 6 0,1 2-1130,3 1 1,0 1-1,5 1 1,2 2 0,2 1-1,6-2 863,7 0 1,2-9 0,5-2 0,-2-3-1,2-3 1,-1-3 1395,-1-5-1260,4-2 1,-12-8 0,3-5-1,-7-5 1,-5-6 0,-4-5-1,-2-2-315,-4-3 1,-4-3 0,-7 2-1,-3 1 1,-2-1 0,-3 5-246,-1 4 0,0 2 1,3 7-1,4 5 1,3 1-1,2 3 992,-1 0-963,7 2 1,-3 5 0,8 4 0,7 2 104,6 1 0,13 3 1,4-3-1,9 1 0,8-2 1,2-1 563,4-3 1,6-8-1,4-2 1</inkml:trace>
  <inkml:trace contextRef="#ctx0" brushRef="#br0">3306 7423 28997,'-8'-21'-1908,"3"2"1,3 12 0,-2 2-1,-4 5 1,-1 3 2130,0 2 0,1 4 0,-6-3 1,1 1-1,0 3 0,-2 4 0,-2 3-213,0 6 0,3 2 0,5 3 0,1 2 0,0 2 1,4 2-1,5 3-75,8 2 1,3 1 0,13 0 0,5 0 0,4-2 0,7-2 0,5-5-19,2-3 0,2-3 0,-7-3 0,-5-5 0,-5-7 0,-6-4 226,-5 0 1,-4-6-1,-9 0 1,-6-8-1,-6-3 1,-9-3 0,-8 1 152,-6 0 1,-8-1 0,1 1 0,2 1-1,0 2 1,4 2-22,2 2 0,3 1 1,9 2-1,1 0-545,3 4 0,24-1 0,14 5 0,8-4 0,8-1 0,1 0 489,4 0 0,2-12 0,1-3 0</inkml:trace>
  <inkml:trace contextRef="#ctx0" brushRef="#br0">3786 7437 29442,'-12'-18'-7442,"3"0"7644,3 6 0,8 11 0,2 7 0,5 0 0,4 1 0,5-1 0,4 1 0,5 1-1030,4 2 1,2 2 0,4 1 727,-2 1 0,-5 5 1,2 2-1</inkml:trace>
  <inkml:trace contextRef="#ctx0" brushRef="#br0">3826 7823 20506,'-28'-1'0,"5"-2"0,9 0 0,6 4 0,8 7-696,8 3 0,11 3 0,9-1 1,12-1-1,13-2 825,12-1 0,2-6 0,6 3 0</inkml:trace>
  <inkml:trace contextRef="#ctx0" brushRef="#br0">4575 7264 8289,'-7'-13'2791,"3"0"-1641,2 0 1,4 4 0,2 2 0,5 1-182,2 3 1,-2 7-1,-1 5 1,-3 3-1,0 3 1,-1 2-1,2 4 1,0 1-366,0 0 1,-2-6-1,-2 3 1,1-2 0,2 1-1362,3-2 0,-5-9 1,1-8 356,-2-11 1,-4-5 0,-1-7-1,-3 4 1,0-1 0,1 1-1,0-2 928,-1 1 0,5 2 0,-4 6 0,4 0 0,1 0 0,1-1-300,4 1 0,2 6 0,6 1 0,1 2 0,-1-1 0,0 2-1411,0 2 0,0 1 1,1 0-1,-1 0 1,0 0-1,0 0 1,0 0-5254,0 0 5484,1 0 952,-7 0 0,5 0 0,-5 0 0</inkml:trace>
  <inkml:trace contextRef="#ctx0" brushRef="#br0">4865 7080 9109,'8'-6'1970,"-2"3"1,-5-4-1041,3 1 1,-1 2 0,6 4-1,1 1 1,2 2 0,3 1-817,2-1 0,-1-1 0,6-2 1,2 0-1,1-2 0,3-4 1,1-5-1,2-7-2835,-2-2 0,-1-2 2721,-2-5 0,-5-5 0,-2-2 0</inkml:trace>
  <inkml:trace contextRef="#ctx0" brushRef="#br0">5274 6790 7942,'-13'-7'0,"0"2"521,0 4 1,-1 7 0,3 2 0,0 6 0,4 2 0,1 3 0,3 1 461,2 4 0,1 5 0,0 3 0,1 2 0,2 2 0,3 3 0,0 0 0,1 1 0,1-1 0,2-1-1688,2-3 0,1-4 0,0-7 0,0-5 0,0-3 705,1-4 0,5-8 0,1 2 0</inkml:trace>
  <inkml:trace contextRef="#ctx0" brushRef="#br0">5723 6500 8683,'-8'0'3276,"-4"0"1,11 1 0,-5 2-2248,0 2 0,5 9 1,-5-1-1,2 2-721,-1 0 0,-4 2 0,5 2 0,0 0 1,-1 0-1,1-2 0,1-3 0,1-1-184,2 1 0,0-1 0,0 0 0,2 0-263,2 0 0,-1-5 1,6-4-1,3-2 1,2-2-1,4 0-295,-2 0 0,3-2 0,0-2 0,0-5 0,2-3 0,-1-1 0,2 0-2181,-1 0 0,7-5 0,-4-3 2615,4-3 0,-3 0 0,7-8 0</inkml:trace>
  <inkml:trace contextRef="#ctx0" brushRef="#br0">6171 6289 9630,'-13'0'2726,"-1"1"1,3 4-1829,2 4 1,2 4 0,4 3 0,-2 3-1,1 1 1,0 4 0,-2 1 0,-2 1-493,-2 0 1,4-1 0,2-3-1,2-3 1,2-1 0,2 0-1068,2-2 0,4-8 0,5-3 0,1-5 0,3-5 0,0-3 1,-1-4 90,-1-1 1,2 4 0,1 0 0,-2-1 0,-1 0 0,-2-1-1,0 4 1,0 1-2721,1 3 0,0-3 3290,4 2 0,-4-6 0,5 2 0</inkml:trace>
  <inkml:trace contextRef="#ctx0" brushRef="#br0">6461 6302 7803,'-6'-7'0,"5"-1"0,-4 4 1228,4-5 0,1 2 0,0-2 1,1 0-1,4 1 0,3-1-511,4-1 0,1-2 0,1 0 0,-1 2 0,1 1 0,2 0 0,2 2 296,-2 3 0,-1 2 0,-2 2 0,-1 3 0,-3 6-1300,-5 8 1,-7 7 0,-4 2 0,-4 2 0,-3 1 0,-2 2 0,-2-2 141,0-1 0,5-3 0,6-3 0,1-3 1,3-1-1,3-2 545,5-4 0,3-1 0,10-6 0,4-2 0,4-3 0,4-5 0,0-4-46,0-2 1,2-4 0,-1-1 0,-2-2 0,-1 4-1,-2 2 1,1 5-10186,-1 1 9629,0 1 1,1-1-1,-1-1 1</inkml:trace>
  <inkml:trace contextRef="#ctx0" brushRef="#br0">14730 10728 25474,'-12'-13'-4966,"2"1"4671,1 3 0,0 3 1,-4 6-1,-1 0 372,1 0 1,4 0 0,2 2-1,1 2 1,3 5 0,1 3-1,2 1 1,0 1 0,0-1-1,2 0 1,2-1 474,5-3 0,3 3 1,1-5-1,0 2 0,1 0 1,1 0-1,1 0 0,2-2-104,-2-1 0,5 5 0,1-3 0,3 4 0,2 2 0,-1-1 0,1 0-150,0 1 0,4 3 1,1 1-1,3-2 0,0-1 1,2-1 26,3-1 1,-1-1 0,8-2-1,0-2 1,-1-3 0,3 0-1,2-1-188,3 1 0,3-1 0,-3-4 1,1 0-1,2 0 0,-3 0 1,4 0-138,1 0 0,-1 0 0,3 0 0,-2 0 0,-1 0 0,0 0 0,-1 0 0,4 0 0,-3 0 0,3 0 0,-2 0 0,2 0 0,-2 0 0,-1 0 0,4 0 0,-2 0 0,-2 0 0,1 0 0,-1 0 0,3 0 0,0 0 0,-8 2 0,3 1 0,1 1 0,-3-1 0,1-1 0,-3-2 0,-3 0 0,7 0 0,-2 0 0,0 0 0,1-2 0,-2-1 0,2-3 0,3-1 0,-3 2 0,3-2 0,-4 1 0,0 2 0,-1-1 0,0 1 0,7-1 0,-10 5 0,3 0 0,-2 0 0,-2 0 0,-1 0 0,3 0 0,-4 2 0,1 1 0,-3 1 0,0-1 0,-1-1 0,2-2 0,2 0 0,-4 0 0,5 0 0,1 0 0,2 0 0,1 0 0,1-2 0,-1-2 0,0 2 0,2-4 0,1 2 0,2-1 0,-1 2 0,-3 2 0,0 1 0,-4 0 0,0 0 0,2 0 0,-3 0 0,-2 0 0,-4 0 0,-1 0 0,-2 4 0,-2 1 0,-2-2 0,-3-2 0,-2-1 0,0 0 0,-2 0 0,0 0 0,-4 0 0,-2 0 0,0 0 0,0 0 0,1-1 0,-2-4 0,2 4 0,-5-5 0,0 1 0,1 1 0,-3 1 0,1 2 0,0 1 0,4-5 0,-4 1 0,0 1 0,0 1 0,1 2 0,0 0 0,0 0 0,-1 0 0,-5 0 0,1 0 0,-1 0 0,0 6 0,1 2 0</inkml:trace>
  <inkml:trace contextRef="#ctx0" brushRef="#br0">21275 11435 8449,'0'-14'0,"0"1"910,0 6 0,1 2 1,2 10-1,3 2 1,2 2-1,1 1 1,-1 4-1,0 2-159,-2 0 0,0 5 1,-3 0-1,1 1 1,-1-1-1,-1-1 1,-2 0-845,0-1 0,0-1 70,0-5 0,0-7 0,0-6 0,0-9 0,0-6-30,0-3 0,0-5 0,0-1 0,0-4 0,1-3 0,2 1 0,3 2 375,1 1 0,1 7 1,2 2-1,-1 3 1,0 2-1,0 1 100,0 3 1,-5-1 0,5 5 0,1 2 0,1 3-1037,-2 5 0,2 1 1,-3 4-1,1-1 1,1 1-1,3 2 1,4 1-2129,-1 1 0,5-1 0,1-1 2742,3-3 0,8-3 0,1-6 0</inkml:trace>
  <inkml:trace contextRef="#ctx0" brushRef="#br0">21941 11102 17792,'0'-18'364,"0"0"1,6 8-1,2 10 261,-1 7 1,4 5 0,-7 1 0,-1 2-1,-2 3 1,-1 4 0,0 3 0,-1 3-188,-4 3 0,3-1 0,-6 6 0,1 1 0,-1 1 0,-1 2-1318,2 0 0,1 3 0,6 0 0,0-3 0,0 0 0,0-6 0,2-3-8010,2-6 8866,3-7 0,13-5 0,0-7 0</inkml:trace>
  <inkml:trace contextRef="#ctx0" brushRef="#br0">22408 11288 8347,'-4'-30'1890,"-2"5"-661,-2 9 0,4 7 0,-5 9 1,-1 0-723,-2 0 1,-2 6 0,1 3 0,0 4 0,1 5 0,1 4 0,4 3 0,1 4-42,3 2 1,3-2 0,5 5 0,5-1 0,6-3 0,6-4-683,4-4 1,0-2 0,1-9 0,0-2-1,-2-4 1,-3-4 0,-4-2-212,-3-4 0,-4-4 1,-2-8-1,-4-5 0,-4-4 1,-2-2-1,-4-3 238,-4-4 1,-7 2 0,-2 2 0,1 4 0,-1 5 0,0 4 0,2 3 494,1 2 1,6 1 0,3 3-1,5 6-547,7 6 1,10 0-1,6 6 1,3 2-1,5 0 1,4 3 240,6-1 0,9 0 0,-2 1 0</inkml:trace>
  <inkml:trace contextRef="#ctx0" brushRef="#br0">22941 11088 10282,'0'-35'0,"0"11"1228,0 15 1,0 11 0,0 11 0,0 2-1,0 2 1,0 7 0,0 4 0,0 5-215,0 1 0,0 3 0,0 4 0,2 2 1,2-3-1,5 0-1380,3-3 0,3-1 1,1-1-1,3-5 0,0-6 1,2-7-1,-2-3 0,1-5-819,-4-5 1,-6-2-1,-2-5 0,-2-5 1,-3-7-1,-3-2 1123,-5-3 1,-2-2-1,-8 4 1,-3 2 0,-4 1-1,-3 4 922,-2 2 0,2 3 0,3 6 1,4 0-1,3 0 0,3 1 1,3 5-1139,5 7 0,4 2 0,6 6 0,9 0 1,10-1-1,9 3 299,5-3 0,12 6 0,4-6 0</inkml:trace>
  <inkml:trace contextRef="#ctx0" brushRef="#br0">23861 11181 8471,'0'-13'0,"-4"0"0,-1 0 917,2-1 0,2 10 0,1 7 0,0 12 0,1 7 0,2 7 0,2 2 0,-3 3-487,0 1 1,2 0 0,1 4 0,-1-1-1,1-1 1,1 2 0,1-4 0,5-1-2068,4-4 1,-1-2-1,4-3 1637,1-3 0,0-2 0,7-7 0</inkml:trace>
  <inkml:trace contextRef="#ctx0" brushRef="#br0">23768 11461 8316,'-9'-29'0,"1"2"1466,2 6 1,8 11 0,7 6 0,3 2-1093,1 2 1,0-1 0,2-2-1,3-2 1,4 1 0,5-1 0,4 1-1,4 1-2093,4 1 0,5 2 1719,1 0 0,5-6 0,-2-1 0</inkml:trace>
  <inkml:trace contextRef="#ctx0" brushRef="#br0">24394 11275 8411,'-6'-28'874,"6"0"-24,0 14 0,6-1 0,9 9 0,1 1 0,5-3 0,3 1 0,4-2 0,0 1-1089,0 4 0,5 3 0,1 1 0,1 0 0,-1 1 239,-1 3 0,-2 4 0,-4 5 0</inkml:trace>
  <inkml:trace contextRef="#ctx0" brushRef="#br0">24474 11581 8298,'-22'-6'379,"0"-3"1,11 5 0,4 3 0,8 4 0,10-1 1184,5 0 0,6-2 0,11 0-1564,7 0 0,6-6 0,7-1 0</inkml:trace>
  <inkml:trace contextRef="#ctx0" brushRef="#br0">5852 20124 8301,'-6'-19'0,"5"4"0,-5-1 388,0 5 1,4 4 0,-1 4 0,6-2 0,6 3 0,3 0 88,1 2 1,-1 6-1,-2 3 1,-1 1 0,0 2-1,0 0 1,-1 3-347,-3 0 1,4 1-1,-4 0 1,-2 3-1,-2 1 1,-1-1-1,0-3-427,0-1 1,0-2 7,0 1 0,0-8 1,0-6-1,0-9 274,0-8 1,0-3 0,0-6 0,2 3 0,1 2 0,1 2 170,-1 2 1,3-2 0,0 3-1,0 3 1,1 2-78,1 1 0,-5 2 0,3 1 0,-1 1-601,4 3 1,3 2 0,3 2-1,3 2 1,4 2 0,5-2-1674,4-2 1,3-1 2193,6 0 0,6-12 0,1-3 0</inkml:trace>
  <inkml:trace contextRef="#ctx0" brushRef="#br0">6705 19711 10101,'-13'-15'0,"-1"-3"0,1 2 0,1 6 503,3 10 0,-3 1 0,4 9 1,-3 4-1,2 4 0,5 2 1,2 4-329,2 1 0,0 8 0,0 2 0,2 4 1,4-1-1,6-1 0,5-1-227,4 1 0,3-5 0,6-2 0,1-5 0,-2-4 0,-2-2-379,-5-2 1,-3-4 0,-5-3 0,-1-2 292,0-2 1,-7-2 0,-6-6 0,-7 0 0,-5-3-1,-3 1 319,-3-2 1,4 4 0,-4-2-1,3 2 1,2 2 0,-1 0-221,1 0 1,6 2-1,5 1 1,8 1-1,10-1-322,8-1 1,3-2-1,10 0 1,3-2 360,1-2 0,-2-4 0,7-5 0</inkml:trace>
  <inkml:trace contextRef="#ctx0" brushRef="#br0">7278 19831 7485,'-9'-30'-360,"0"4"0,-4 6 0,7 13 393,-1 1 1,4 7-1,-3 7 1,1 2 0,1 4-1,3 6 1,2 7-34,3 4 0,19 6 0,-1-3 0</inkml:trace>
  <inkml:trace contextRef="#ctx0" brushRef="#br0">7332 20457 9938,'-34'-4'0,"4"-1"0,8 4 0,7 2 0,6 5 0,3 2 609,3 2 1,3 2 0,7 0-610,11-3 0,9-9 0,13-8 0</inkml:trace>
  <inkml:trace contextRef="#ctx0" brushRef="#br0">7945 20164 8301,'6'-21'0,"1"2"0,12 6 0,2-1 0</inkml:trace>
  <inkml:trace contextRef="#ctx0" brushRef="#br0">8131 20111 8379,'8'-6'-95,"4"-2"0,-3-6 0,2-3 0,4-1 0,1 1 0,2-1-1453,-1 0 1548,-3-6 0,0 10 0,-1-6 0</inkml:trace>
  <inkml:trace contextRef="#ctx0" brushRef="#br0">8305 19857 8461,'-6'-13'277,"-3"0"1,1 4-696,0 0 1,5 0-1,0-4 1,6 1 429,6 3 1,-2 3 0,0 5-1,1-2 2562,-1-2 0,-5 1 0,-1 5-1889,-4 4 1,-1 2 0,4 7 0,0 0 0,-2 4 0,-1 3 0,-1 1 0,1-1-362,1-2 1,2 3 0,0-3 0,0 1 0,0-1 0,0-3-1,0-1 1,0-2 27,0 1 0,0-5 0,2-2 0,2-1 0,5-2 0,3 1 0,1-1-252,1-1 0,0-3 0,3-3 0,1-1 1,-2-1-1,0 1 0,0-2-920,2-1 0,1-1 1,-2-2-1,1 1 1,-1 0-1,3 0 0,0 0 1,4-1-1,1-2 1,3-3 819,0-2 0,1-4 0,-3-6 0</inkml:trace>
  <inkml:trace contextRef="#ctx0" brushRef="#br0">8838 19671 8813,'-12'1'992,"3"4"1,3 7 0,6 7 0,0 2 0,0 2-45,0 3 1,-1 0 0,-2 2 0,-2 3 0,2 3 0,2 2-1,1 0-767,0 1 1,0 0 0,-2 0-1,-1-3 1,-1 0-903,1 0 0,3-8 0,4 3 1,5-3-1,3-4 0,3-1 721,3-5 0,3-1 0,5-1 0</inkml:trace>
  <inkml:trace contextRef="#ctx0" brushRef="#br0">9291 20337 10863,'-13'0'0,"1"3"0,3 6 1300,5 9 1,-4 10 0,-2 5 0,-5-1 0,-3 2-1842,2 0 1,0 3 0,-1 8-1,-2 4 541,-2 2 0,-1 3 0,-4-1 0</inkml:trace>
  <inkml:trace contextRef="#ctx0" brushRef="#br0">10078 19791 8301,'-20'0'0,"6"0"0,-4 0 0,3 0 0,2 0 893,-1-6 0,1 3 0,0-6 0,-1-1 1,1-1-482,0 2 0,4 4 1,1 6-1,2 3 1,3 5-1,2 3 1,1 2-1,1 0 2,4 4 1,-2 1-1,6 5 1,1-2-1,2 2 1,1 1-202,1 2 0,-1-1 0,0 1 0,-1-2 0,-1-1 0,-3-2 0,1 2-404,-1 1 0,-2-4 1,-6-2-1,0-1 1,-2 0-1,-2-4-346,-5-3 0,-5-1 1,-2-4-1,-2 0 1,2 0 225,1-3 1,8-3 0,2-5 0,7-4 0,5-4 0,8-5 724,4-4 1,10-3 0,6-2 0,4 1 0,1-1 0,0 0-1,-2 1 89,-2-1 0,-4 0 0,-5 1 0,-2-1 0,-3 2 0,-5 1-392,-7 2 1,-4 4 0,-8-2 0,-2-1 0,-6 2 0,-8-1 0,-9 4-411,-7 1 0,-4 6 0,-2 2 1,1 1-1,4 3 0,5 2 95,6 1 1,5 0-1,6 0 1,1 1 0,3 3-1,6 5 1,7 3-1342,10 2 0,8-1 1,13 0-1,11 1 1545,9-1 0,6 6 0,6 2 0</inkml:trace>
  <inkml:trace contextRef="#ctx0" brushRef="#br0">10531 20257 8301,'-14'-4'945,"1"-1"0,1 4 1,3 8-484,5 7 1,3 2-1,-1-3 1,-1 1 0,-1-1-1,1 0 1,3 1-5440,4-1 4977,-2 6 0,9-4 0,-3 4 0</inkml:trace>
  <inkml:trace contextRef="#ctx0" brushRef="#br0">11264 20057 8301,'0'-20'877,"-4"-4"1,-2 8-240,-2 4 0,5 6 0,-3 10 1,2 7-1,-1 5 0,2 5-50,2-1 0,-3 10 0,-2-2 0,0 5 1,0 2-1,1 1-490,-1-1 0,5-4 0,-4 4 1,4-3-1,1-1 0,1 0 1,5 0-2716,8-1 1,6-8 2616,12-4 0,2-15 0,6-4 0</inkml:trace>
  <inkml:trace contextRef="#ctx0" brushRef="#br0">11504 20151 13437,'4'-30'0,"1"3"0,1 8 1843,4 7 0,9 12 1,14 8-1,0 1-1861,-1-1 1,-1-5-1,-3 2 1,0-4-1,1-1 1,-4 0-1,-1 2 45,-4 2 0,-2-1 0,-9 6 0,-5 1 0,-2 2 1,-5 3-1,-7 1-866,-13 2 0,-8 6 0,-9-2 0,2 2 0,1-2 0,4-3 961,5 1 0,1-6 0,14 4 0,6-3 1,4-2-1,6 1 0,5-1 273,10 0 1,13-5-1,9-4 1,11-2-1,8-2 1,8-2-3877,1-2 0,0-5 3481,-2-9 0,7-3 0,-36 8 0,0 0 0</inkml:trace>
  <inkml:trace contextRef="#ctx0" brushRef="#br0">12730 20324 8301,'-17'0'3434,"-1"0"1,1 1-3015,3 4 1,-6 7 0,-2 5 0,-3 1 0,-2 1 0,1 4 0,-2 3 0,-2 7-1547,-1 7 1,4 0 0,6 4 0,4-2 1125,5-2 0,4-6 0,8-2 0</inkml:trace>
  <inkml:trace contextRef="#ctx0" brushRef="#br0">13157 20431 8301,'-2'-18'3161,"-2"0"-2678,2 0 1,-2 11 0,8 2-1,5 4 1,3 1 0,3 0 0,3 0-484,4 0 0,9-6 0,3-1 0</inkml:trace>
  <inkml:trace contextRef="#ctx0" brushRef="#br0">13637 20524 16128,'-8'-28'1700,"-1"10"-2634,9 18 0,3 0 0,12 4 1,2-2-1,2-4 934,2-2 0,7-3 0,6-7 0</inkml:trace>
  <inkml:trace contextRef="#ctx0" brushRef="#br0">14063 20524 12728,'-6'-22'0,"-2"2"2254,-4 6 1,4 5 0,5 13-3198,6 5 1,5-3 0,6-2 0,4-2 0,6-2 0,6 0 942,5 0 0,10-12 0,2-3 0</inkml:trace>
  <inkml:trace contextRef="#ctx0" brushRef="#br0">14530 20457 11249,'-6'8'0,"-1"-2"0,-1-1 0,4 4 0,2 5 0,2 3 0,0-2 0,0 4 0</inkml:trace>
  <inkml:trace contextRef="#ctx0" brushRef="#br0">8491 19604 8301,'-7'-12'0,"-3"8"0,5-9-156,2 1 1,2 4-1,1 0 1,-2-1-1,-2 1 283,-5 4 0,-3-2 1,-1 1-1,-1 2 1,1 2-1,-2 1 1,-1 0 98,-2 0 1,-1 0-1,3-2 1,-4 0 0,1-3-1,-2 2 1,2 2 0,0 2-223,3 4 0,1-2 0,0 5 0,-1 3 1,-2 1-1,2 2 15,1 4 1,0 0 0,0 7 0,0 5 0,3 1 0,1 4 0,0 4 288,2 7 0,-1 4 0,6 6 0,1 4 0,3 5 0,4 1-214,5 4 1,9 0 0,4-2 0,5 1-1,-12-32 1,2-1 0,2 0 0,2-1 0,2 0-1,2 0-11,0-2 1,1-1-29,3-6 1,2 0 0,-1 0 0,2-1 0,2-4 0,1-3-1,1 0 1,0-2 0,0-2 0,0-1 0,2-3 0,0-1 0,1-2-1,2-1 52,-1-1 1,1-1 0,0 0-1,0-2 1,-2-2 0,0-1 0,0-2-1,-1 0 1,35-11 0,-4-8-138,-4-8 1,-11-7 0,-2-10 0,-5-9 0,-7-6 0,-22 27-1,-2 0 1,-3-1 0,-2-1-107,-2-1 1,-2-1 0,-1 0 0,-2-2 0,-3-1 0,-3-1 0,0-3 0,-2 0 0,-3-4 0,-2 1 0,-5-3 0,-2 1-1,-4-1 1,-3 1 140,-1 0 0,-2 2 0,0 6 0,0 1 0,-1 3 0,-1 2 0,-2 3 0,-2 1 0,-1 6 0,-1 1 0,-2 3 0,-2 2 0,1 4 0,-1 3-248,0 2 0,0 3 0,-2 1 0,-1 4 0,1 4 0,1 3 0,0 0 0,0 3 0,-1 2 1,1 3-1,2 2 0,2 1 243,-1 1 0,2 1 0,1 2 0,-1 1 0,-32 15 0</inkml:trace>
  <inkml:trace contextRef="#ctx0" brushRef="#br0">3706 2452 29806,'-19'-21'-6434,"4"8"6478,-3 9 0,3 2 0,2 2 110,-1 0 0,1-6 1,0-1-1</inkml:trace>
  <inkml:trace contextRef="#ctx0" brushRef="#br0">3439 2266 28001,'-13'-6'-1814,"0"-2"1</inkml:trace>
  <inkml:trace contextRef="#ctx0" brushRef="#br0">3306 2506 30276,'13'0'0,"2"0"0,3 0 0,-3 0 0,4 0 0</inkml:trace>
  <inkml:trace contextRef="#ctx0" brushRef="#br0">3772 2705 27314,'-20'0'-156,"6"2"0,8 1 0,2 3 1,0 3-1,1 5 0,1 6-327,2 0 0,2 12 0,2 0 1,5 10-1,3 8 0,1 6 1,0 8-1,2 7 0,-7-31 1,1 1-1,0 4 0,-1 1 1,1 2-1,-1 0 0,0 0 1,0 0 253,1-1 0,0 1 0,-2 4 0,0 1 0,3 3 0,0 1 0,-1 2 0,0 0 0,-1 2 0,1 0 0,-1-3 0,1-1 0,-1 1 0,0 0 96,1 1 1,0 0-1,-1-2 1,0 2-1,2 6 1,1 1-1,-1 0 1,0-1-1,1 0 1,-1 0-1,2 3 1,1 0-15,2 1 0,0 1 0,0 4 0,0 0 0,-4-22 1,1 0-1,0 0 0,0 1 0,1 0 0,-1 1 0,1 0 1,0-1-1,0 1 0,0 2 0,0-1 0,1 2 121,-1 1 1,0 1 0,1 0 0,-1-2 0,1-1 0,-1 3 0,0 5 0,0 2 0,-1 1 0,1-1 0,-1 0 0,0 0 0,0 1-1,-1 0 1,0 0 0,0 3 0,-1-1 0,0 1 0,0 1 0,-2-1 0,1 1-44,-1 0 0,0-1 0,0 2 0,-4-15 0,0 0 0,0 1 0,0-2 0,2 15 0,1 0 0,-1-1 0,0 1 0,1 1 0,-1 0 0,2-2 0,0 0 0,0 0 0,1-3 0,1-1 0,1-1-62,0-1 1,1-1 0,0 0-1,2 1 1,0 0 0,1-1-1,1-3 1,-1 0 0,2-1 0,-1-1-1,1-1 1,0 0 0,2 0-1,0 0 1,1-1 0,0-1-1,0 0 1,1 0 42,-1-1 0,2 0 0,-1 0 0,3 6 0,1 1 0,-1-1 0,-1-5 0,-1 0 0,1-1 0,0 1 0,1 0 0,0 0 0,1 1 0,-1 0 0,1-1 0,-1-1 0,0-1 0,-1 0 0,1 2 0,-1 1 0,0 0 43,-1 1 1,0 1-1,-1-1 1,-1-2-1,-1 0 1,0 1-1,0 3 1,0 0 0,-1 1-1,-1-2 1,0 0-1,-1 0 1,-1 0-1,0-1 1,-2 0-1,0 3 1,0 0 0,-2 1-1,0-1 1,-1 0-1,-1 1 65,-1-1 1,0 0-1,0 0 1,-1 1 0,-1 0-1,0-1 1,-2-2 0,0-1-1,0 0 1,-1 0-1,0-1 1,0 1 0,-1 2-1,-1-1 1,0 0 0,0-2-1,-1 0 1,1-1 29,-1 2 1,0-1-1,0 0 1,0-1-1,0 0 1,1 0-1,0-2 1,1 0-1,0-1 1,0 0-1,0-1 1,1 0-1,0 0 1,1 1-1,-1-1 1,3 24-1,0 0 1,-1-25-1,1 1 1,-1-1-61,5 22 0,0 1 0,-1 0 1,1-1-1,1-4 0,2 0 1,-1 1-1,1 0 0,-1-3 1,0 0-1,0 0 0,1-1 19,-1 0 1,1-1 0,-2 0 0,0 0 0,0 1 0,-1 0 0,0 1 0,-1 1 0,-1-1 0,-1 0 0,-1 1 0,0-1 0,-2-2 0,1 0-49,0-3 1,0 1 0,0 3 0,0 0 0,1-4 0,-1-1 0,-1 0 0,1 0 0,0 0 0,0-1 0,1-1 0,0-1 44,0 1 0,1 0 1,0-4-1,0 0 0,-1 0 1,1 0-1,-1-3 1,1-1-1,0-3 0,-1 0 1,1-3-1,0 0 83,-1-2 1,1-1 0,2-2-1,0-1 1,12 34 0,2-7-1,7-4 1,3-6 0,4-3 142,1-3 0,4-9 0,1 2 0,2 3 0,1-1 0,0 4-117,-3-1 1,-1-3 0,-4 5 0,-2 3-1,-5 1 1,-3 2 0,-3-3-265,-3 0 1,2-2 0,-6 1 0,-2-4 0,-1-1 0,-2-5 0,2-2 0,1-5 300,2-1 0,0-4 1,-5-5-1,1-3 1,-1-2-1,0-3-39,1-1 1,-1-6-1,0-2 7,1-1 0,-10 6 0,-8 1 131,-13 8 0,-18 10 0,-7 3 1</inkml:trace>
  <inkml:trace contextRef="#ctx0" brushRef="#br0">6972 18911 21840,'-27'0'-485,"-3"0"0,2 2 0,5 1 0,0 3 585,3 1 1,8 2-1,0 6 1,6 2-1,9 6-752,9 2 1,19 7 0,10 2 0</inkml:trace>
  <inkml:trace contextRef="#ctx0" brushRef="#br0">25327 10942 8286,'-7'-12'0,"-5"4"0,5-6 753,-1 3 0,4 2 1,8-4-1,5 1 0,1 2 1,1 2-1,-2 2 0,1 3 1,0 3-34,-1 5 0,-3 2 1,-6 8-1,0 3 1,-1 4-1,-2 2 1,-2-1-1,1 0 0,0 0-394,-1 3 1,1-4-1,4-1 1,0-2 0,0-1-1,0-1-397,0 1 1,1 0 0,4-6 0,3-3 0,4-5 422,2-3 0,-1-1 0,2 0 1,1 0-1,2 0 0,0-1-55,1-3 1,-4 2 0,4-2 0,-1 1 0,1 0 0,0-2-1202,0 2 1,-1 2 0,-4 1 0,-1 0 0,0 0 0,1 0 0,-1 0-872,0 0 1,1-2 0,-1-1-1,0-3 1,1-1 1774,-1-3 0,6-14 0,2-4 0</inkml:trace>
  <inkml:trace contextRef="#ctx0" brushRef="#br0">25834 10702 8153,'-2'-21'0,"-2"3"983,2-3 0,-3 21 0,5 0 0,0 9 0,0 8 0,-2 6 0,-2 8 0,-5 9 0,-3 9 0,-1 6 245,-1 3 1,-4 4 0,1-1 0,0-1-1,3 4 1,0-2 0,1 3 0,1-2-1811,3-4 1,3-1-1,6-4 1,0-3 0,3-4 581,6-4 0,0-7 0,10-4 0</inkml:trace>
  <inkml:trace contextRef="#ctx0" brushRef="#br0">16023 15473 13490,'-6'-21'-2154,"4"6"2232,-2 6 0,4 6 0,4 0 1,5 5-1,3 2 0,3-1 1,1-1-1,4-2 0,0 0 1,4 0-1,1 0 702,2 0 0,1 1 0,3 2 0,3 2 0,2-1 0,-1 1 0,2 1 1,2-1-1,2 3 0,1-2-94,-2 0 1,3 3 0,-9-3 0,1-1 0,-1 1 0,-1-1 0,-3-1-1361,-2 1 0,-6 1 0,0-3 0,2 1 0,1-1 0,0-2 1,-1-1-1981,-2 0 0,-1 0 2665,1 0 1,9 0-1,-3 0 1</inkml:trace>
  <inkml:trace contextRef="#ctx0" brushRef="#br0">18062 15539 9908,'-1'-13'1805,"-4"0"0,5-1-726,0 1 0,2 1 0,7 3 0,1 5 0,2 3-400,1 1 0,1 10 1,-1 5-1,0 2 1,2 4-1,1 0-433,2 3 1,0 5 0,-5 2 0,1-3 0,-3-2 0,0-4 0,-2 0-543,1-1 0,-2-2 0,-1-6 172,-1 1 1,-2-10-1,-4-7 1,-1-10-1,-2-6 1,-3-7 217,-1-3 1,2 1 0,-2-5 0,1 2 0,3 1 0,1 4 452,2 2 1,0 3 0,0-1 0,0 4 0,0 4-66,0 0 1,2 7 0,1 1 0,3 1 0,1 1-1,3 1-453,2 2 1,-3 1-1,0 0 1,1 1 0,2 2-1288,2 1 0,-1 5 0,0-3 1,1 0-1,0 0 0,4-3-3658,4-1 1,4-2 4964,0 0 0,7-6 0,1-2 1</inkml:trace>
  <inkml:trace contextRef="#ctx0" brushRef="#br0">18969 15060 12097,'-2'-28'0,"-2"7"4131,-5 13-3817,3 5 0,-1 15 0,2-3 0,-2 3 0,-2 3 1,0 3-1,-1 5 238,-2 7 0,4 3 0,4 4 0,2 0 0,2 1 0,2 2 0,2-3-445,5-3 1,9 3 0,6-3 0,4-1 0,5-5 0,-1-6-1,2-3-484,0-2 0,-4-7 0,-1-3 1,-5-1-1,-6-3 0,-3-1-455,-2-2 1,-6-2 0,-4-1-1,-6-3 1,-5 0 1200,-4 1 0,-8 0 0,-2 5 1,-1 0-1,-1 0 0,3 0 293,2 0 1,6 2 0,5 2 0,2 5-1167,3 3 0,14-3 1,8-2-1,9-1 0,11-3 1,6-2-1,10-2 504,5-3 0,2-4 0,4-5 0</inkml:trace>
  <inkml:trace contextRef="#ctx0" brushRef="#br0">19742 15193 8503,'-9'-12'0,"0"3"2210,-1 5 1,4 4-1714,1 4 1,10-2-1,4 4 1,3-2 0,2 1-1,3-1 1,3 0 0,4 2-269,4 2 1,2 1-1,-3 4 1,-1 0-1,1 1 1,-2-1-2282,-3 0 2052,3 1 0,-10 5 0,5 2 0</inkml:trace>
  <inkml:trace contextRef="#ctx0" brushRef="#br0">19729 15579 8428,'-2'-29'237,"-2"2"1,5 9 0,4 14-1,9 2 1,7 2 0,1 0-1,2-1 259,1-3 1,3 1 0,2-5 0,4 1-497,5-1 0,4 0 0,10-6 0</inkml:trace>
  <inkml:trace contextRef="#ctx0" brushRef="#br0">20582 15406 10381,'13'-7'1329,"0"1"0,1 6-639,-1 0 0,-4 6 1,-2 3-1,-1 3 1,-3 2-1,-1 3 1,-1 2-1,2 2 282,2 2 0,-1-2 1,-4 0-1,0-1 1,0 0-1,0-1-1407,0-3 1,0-5-559,0-2 1,0-23 0,0-4 0,-1-7 0,-2-3 450,-2 1 0,1-8 0,4-2 0,0 0 0,-2 0 0,-1 3 0,-1 1 790,1 1 1,1 9-1,2 1 1,0 6-1,0 3 401,0-1 1,2 7 0,2 2 0,4 5 0,1 3 0,0 3-587,1 2 1,6 2 0,2 6 0,0 2 0,1 0 0,3 0-3731,3-1 0,2 0 3667,0-8 0,5 2 0,2-3 0</inkml:trace>
  <inkml:trace contextRef="#ctx0" brushRef="#br0">21168 15020 8307,'0'-33'975,"0"14"0,0 6 0,0 16 0,0 10 12,0 5 1,0 4-1,0-3 1,0 2-1,-1 5 1,-2 6-1,-2 6-493,2 4 1,2 2-1,1 9 1,0 2 0,-2 1-1,0 2 1,-3-3-1918,2-5 0,2-1 0,1-7 0,1-5 0,4-5 0,5-7-1074,6-5 0,-1-7 2497,3-4 0,8-3 0,3-6 0</inkml:trace>
  <inkml:trace contextRef="#ctx0" brushRef="#br0">21728 15220 8492,'-18'-37'2447,"1"6"1,-1 7-1534,5 15 1,-1 9 0,1 9-1,0 3 1,-1 1 0,2 2 0,2 1-656,1 2 1,6 11 0,-1 3 0,4 5-1,4 1 1,5-2-447,3-5 0,10-3 0,3-3 0,2-3 0,3-4 0,-2-5 0,0-4-408,-2-4 1,-5-4-1,-3-1 1,-5-1-1,-4-4 1,-4-5-1,-4-6 427,-1-7 0,-1-6 0,-5-4 0,-6 1 1,-4-4-1,-1 1 882,2-3 1,-2 3-1,-1 10 1,3 3-1,3 4 1,5 3 0,-1 3-1274,1 3 1,6-1-1,1 5 1,8 4-2865,9 4 1,3 4 3422,7 7 0,12-1 0,2 0 0</inkml:trace>
  <inkml:trace contextRef="#ctx0" brushRef="#br0">22528 14980 8285,'-24'-37'3899,"1"7"-3003,-1 12 1,-3 12 0,8 15-1,0 9-920,-1 6 1,-3 2-1,1 1 1,-4 0-1,0 2 1,1 5-1,2 8 1,7 4 292,6 4 0,4 11 0,9 1 0,6-3 0,8-2 0,9-6-491,5-2 0,13-6 0,11-10 1,3-7-1,2-2 0,0-5-284,-1-5 400,-1-7 1,-7-7 0,-3-1 0,-8-4 0,-9-4 0,-7-4 489,-7-5 0,-8-1 0,-6-3 0,-6 4 1,-9 3-1,-10 2 0,-13 1-85,-11 3 0,-11 9 0,-2 10 0,-2 7 1,-2 5-1,1 5-4701,4 4 2533,0 3 1671,23 6 0,-10 6 0,11 1 1</inkml:trace>
  <inkml:trace contextRef="#ctx0" brushRef="#br0">1626 8823 8430,'-13'-6'1032,"1"-2"-657,3-5 0,5 6-579,8 2 1,-2 2-1,1 0 1,-6-1-1,-6 1 1,-3 1 0,-1 2 637,-1 0 1,1 0 0,1 2 0,2 1 0,2 3 0,2 1 0,3 3-1,3 1-330,5-2 1,2-2 0,8-4 0,1 1-1,4-1 1,-1-1 35,0-2 1,5-5-1,-3 0 1,1-3-1,0-2 1,0-1 0,0 1 126,1 1 1,0 0-1,7-4 1,3 0 0,-1-1-1,4 1 35,2 0 0,1-1 0,8 1 0,1 0 1,-3-1-1,4 1 0,2 0-176,3-1 1,7 1 0,-3-2 0,-2-1 0,1-3-1,-1-1 99,2 1 0,4-5 1,-3 2-1,0-1 0,2-1 1,-2 2-1,1-1 18,-4 3 1,-1-4-1,-2 6 1,0 2 0,-1 1-1,-2 2 1,-2 0-385,-2-1 1,3 1 0,-5 0 0,-1-1 0,0 1-1,-2 0 402,-1-1 0,6 1 0,-7-2 1,-1-1-1,4-3 282,-1-2 0,-5-1-442,8-5 1,-5 5-1,5 0 1,-1-1 0,0 1-1,2 1 1,-2 1-181,-2-1 0,-1 5 1,0-4-1,0 3 1,1-1-1,1 2 1,-1 1-1,-1 1-40,3 1 0,-3 0 0,6-1 30,0 1 0,-4-2 0,2-1 221,-2-2 1,2-1-1,2 3 1,0-4-1,0 1 1,-3-2 0,-2 2-1,-2 0 24,-4 3 1,2 1 0,-4 2 0,-1-1 0,2 1 0,1 0-365,2-1 0,-3 2 0,1 2 0,1 1 0,-1-1 0,1-1 0,-1 1 0,1 1 91,-1-1 1,-5-2-1,3-1 1,-2-1-1,0-1 1,-2-1 460,0-2 1,-7 1 0,0 3 0,0 1-1,-1 0 1,-2-1 0,-1 1-198,0 0 1,0-1 0,-5 1 0,0 1 0,1 2 0,-1 1-1279,0-1 1,1-2-1,-1-2 1116,0 1 1,-4 0-1,-1-1-351,-3 1 1,0 0-3928,-5-1 3984,0 7 0,0 7 0,0 7 0</inkml:trace>
  <inkml:trace contextRef="#ctx0" brushRef="#br0">23008 10755 23300,'-8'-6'-1410,"-2"-1"0,4-5 1301,-1 3 1,-2 3-1,-4 6 1,-1 0-1,2-1 1,2-2-1,1-2 1,-1 2-1,-1 0-175,2-1 0,2 2 0,3-2 0,-5 2 1,-2 1 519,2-4 1,-2 4 0,2-3 0,-3 2-1,-1 2-115,-1 0 0,1 2 0,0 2 1,-2 5-1,-2 1 0,-2 2-191,-2 1-1,5-2 0,-9 8 0,3-6 1,-3 1-1,-2-1 0,0-1 47,1-3 1,3 1-1,1-4 1,-2 0 0,-1 0-1,0-3 289,3-2 1,-3-1-1,4 0 1,-1 0-1,1 0 1,0 0-1,2 0-207,0 0 0,-5 0 1,2 2-1,-3 1 0,-2 3 1,0 1-1,1 3-186,-1 2 1,-3 2 0,1 0 0,1 3 0,-2 0 0,2 0 0,-2-1 132,-1 2 1,8-3 0,-4 1-1,2-4 1,1-3 0,0 0 123,2-2 1,6 3-1,-2-4 1,3 0-1,2 2 1,0-1-146,-1 3 1,5-2 0,0 1 0,-1 1 0,0 3 0,-1 4 0,2 0-315,-1 0 0,3-1 1,-2 0-1,-2 2 0,1-2 1,0-1-1,1 0 129,-2 3 0,4-4 1,-2 3-1,0-5 0,0-3 290,0 1 0,2-3 0,-2 2 0,3 0 0,2 0 0,-1 0-259,2 1 1,2 2 0,1 3 0,0 1 0,0 3 0,0 1 0,0 0-171,0 1 0,0-3 0,1 3 1,2-1-1,3 0 0,0-1 261,0-3 1,4 0-1,-1 1 1,3 0-1,3-2 1,1-3 288,2-3 0,0-6 0,-3 3 0,2-2 1,6 2-1,2 2-148,2 2 0,-1-3 0,1 2 0,1 2 0,2 1 0,1 1 0,-2 2-63,-1 2 0,-1-2 0,0 3 0,1-3 1,2-2-1,1-1 0,-2-2 141,-1-1 0,1-4 0,0 2 0,4-1 1,-1-3-1,2-2 0,-1-1 362,0 0 1,4 0 0,-3 0-1,1 0 1,1 0 0,1 0 0,1 0-343,2 0 0,-4 6 1,-1 3-1,2 3 0,2 0 1,-1-2-144,-2-1 0,1 0 1,-4 4-1,-1-1 1,2-1-1,-1-4 1,1-1 343,0-3 0,-3-2 0,3-1 0,0 0 0,0-1 0,3-2-12,2-1 0,1-7 0,-2 4 0,1-1 0,-1 4 0,5 2 0,3 2-425,5 0 0,-4 0 0,3 0 0,2 0 0,1 0 1,-1 0-1,0 0-125,0 0 1,3 5 0,0-1 0,2-1 0,1-1 0,3-2 0,-3-2 419,-2-2 1,2 1-1,-1-6 1,0-1-1,-2-1 1,-4 1-8,-2 1 1,2 2 0,-4-4 0,3 4 0,4-1 0,-3 2 0,1-1 0,2 1-437,2 0 1,2-3 0,-5 3 0,0 1 0,2-3 0,1 1-1,2-4 183,-2-1 0,5-2 0,0-3 0,1 0 0,-1-1 0,1-1 1,2-4 103,4-2 1,0-1 0,-3-3 0,-1 0 0,3-4-1,-2 1 1,1-2-145,-2 0 1,-11 4 0,-1-1 0,-3 3-1,-4 1 1,-3 0 0,-5 2-354,-2 3 1,-4-3 0,-6 3 0,-3-2 0,-4 0 0,-3 2-1,-2-2 163,0-1 1,1-3-1,-1-2 1,0-2 0,1-1-1,0-2 128,4-4 0,-3 8 0,1-6 0,-4 5 0,-3 0 0,1 3 1,1 2-83,-2 5 0,-3-2 0,-6 5 0,0 0 1,-2-1-1,-2 4 0,-7 0-169,-5-2 1,-11 3-1,-10-1 1,-6 4-1,-6 3 1,-4 0 270,-5 2 1,-4-3 0,-9 4 0,-3 0 0,0 0 0,1 1 0,1 1 263,34 2 0,0 0 0,0-3 0,-1 1 1,1 1-1,-1 0 0,-35-3 0,0-2 0,0 1 1,36 2-1,-1 0 75,0-1 1,0 0 0,-4-1 0,0 0 0,-1 1-1,0-1 1,-1 0 0,0 1 0,-1-1 0,-1 0 0,-3 1-1,0 1-136,-1 0 0,-1 1 0,-4 0 0,1 2 0,-1 1 0,1 2 0,-2-1 0,1 1 0,-2 1 0,0 1 0,-1 1 0,0 2 0,0 2 1,-1 0-337,2 3 0,-1 1 0,5 0 0,0 1 0,-1 0 0,-1 2 0,3 0 0,0 1 0,-2 1 1,1 2-1,2 0 0,-1 2 256,-1 1 0,0 0 0,-2-1 0,0 1 0,0 2 0,1 1 0,0 0 0</inkml:trace>
  <inkml:trace contextRef="#ctx0" brushRef="#br0">18169 16193 23620,'-33'-18'-1756,"7"0"0,9 8 1146,17 10 0,11 3 728,20 10 1,7-7 0,19 7 0,-21-7-1,3 0 1,8-1 0,3 0 0,6 0-1,3-1 1,8-2 0,2-1 0,-17-1 0,2-1-1,0-1 1,7 0 0,0-2 0,2 0-1,6-1 1,1-1 0,2-1 0,-16 1-1,1 0 1,1 0 0,0-1 0,4 0 0,0-1-1,1 0 1,1 0 102,2-1 1,0 1-1,1-1 1,0 1 0,0 0-1,0 1 1,-1-1 0,2 1-1,4-1 1,1 0 0,1 1-1,-1-1 1,0 1 0,1 0-1,-1 1 1,0-1-1,-1 1 1,-1 1 0,0-1-1,0 1 1,-1 0 0,1 1-1,0-1 1,-2 1 0,-3 1-1,0-1 1,-1 1 0,-1 0-562,-3 1 0,0-1 0,-1 1 1,1 0-1,0 0 0,1-1 1,-1 0-1,-1 1 0,12 0 1,-2 1-1,0-1 0,0 1 1,0 0-1,0 0 340,-2 1 0,0-1 0,-1 1 0,-3 1 0,-1 1 0,0-1 0,-2 1 0</inkml:trace>
  <inkml:trace contextRef="#ctx0" brushRef="#br0">14863 13167 13330,'-15'-26'-1781,"2"5"1246,9 3 592,2 9 1,2 3-1,9 6 1,3 0-1,4 0 1,5 0 0,8 0-1,8 0 1,12 0-1,11 2 230,11 2 1,-31-3 0,3 0 0,2 1 0,1 0 0,2-1 0,1 0-1,2-1 1,0 1 0,1 0 0,0 1 0,2 0 0,1 0 0,1 0-1,1-1 59,0 0 1,1 0-1,1 1 1,-1 0 0,2 1-1,-1 0 1,-2 1 0,0 0-1,0 0 1,0 1 0,-1-2-1,-1 1 1,1-1 0,-1 0-1,-1-1 1,-1 0-527,-2 1 0,1-1 0,3 0 0,0 0 0,-7-1 0,-1-2 1,1 1-1,0-1 0,1-1 0,0-1 0,-3-1 0,0-1-406,-2 0 0,-1-1 1,1-3-1,-2 0 0,29-9 1,-3 3-1,-4 3 0,-9 5 586,-9 1 0,-3 2 0,-12 7 0,-2 5 0,-1 7 0</inkml:trace>
  <inkml:trace contextRef="#ctx0" brushRef="#br0">16743 12261 8486,'-2'-12'-1015,"-2"3"1015,2 3 0,-10 0 0,5-1 0</inkml:trace>
  <inkml:trace contextRef="#ctx0" brushRef="#br0">16703 12221 8486,'-9'0'72,"0"0"564,-1 0 1,2 0 829,-1 0-1149,6-6 0,-4 5-323,2-4 1,-2 4 0,-6 1 0,-1 0 0,1 0 30,0 0 0,4 0 1,0 1-1,-1 2 1,-2 2-1,-2-2 140,1-2 0,0 3 0,1 2 1,2 0-1,1 0 0,0-1 0,0-1 69,0 1 0,5 5 0,-5-1 0,-2 3 0,1 2 0,0 3-352,1 1 0,0 1 1,-3-1-1,2 4 1,1 1-1,-2 1 200,-1-2 0,-1 1 1,0 3-1,-1 1 0,1 0 1,-2-1 121,-2 1 1,2-1 0,-2 0 0,6-3 0,2 0 0,0-1 0,0 0-30,0 0 1,6-1 0,-3 3 0,2-2 0,-1 2 0,2 1-186,2 1 0,2-3 0,2-1 0,3 0 0,2 0 0,3 0 1,6 2 99,5 1 1,0 0 0,3-1-1,5-3 1,1-2 0,5-3-1,-1-1 1,5-3 178,2-3 1,-7 1-1,8-5 1,2-2-1,-2-2 1,-1-1-1,-3 0 1,-2-1-236,-3-4 1,0-2 0,-4-6 0,-1-2-1,-2-3 1,-5-4 0,-1-5-226,0-4 1,-6 1 0,-1-7 0,-5-3 0,-3-4 0,-3-2-1,-3-1 1,-4-1-19,-5-2 0,-3 4 0,-3 2 0,-3 4 1,-4 4-1,-3 5-342,-2 3 0,1 3 0,-2 4 0,-2 6 0,-1 6 0,1 3-960,2 3 1,1 3 0,2 5 1510,3 4 0,3 3 0,5 1 0</inkml:trace>
  <inkml:trace contextRef="#ctx0" brushRef="#br0">17596 12981 8276,'-18'9'28,"0"-1"1,-4-3-1,3 2 1,0-1 997,-1-3 0,3 3-185,3-1 1,10-1 0,8-4 0,14-2 0,10 0 0,8-4 0,4 0-557,4 0 1,3-3 0,7 4-1,-1 2 1,0 1 0,-1-1-408,-3-2 1,1 1 0,-5 4 0,-4 0 0,-4 0 0,-5 0 0,-6 0-550,-4 0 1,-2 0 0,-11 0 769,-9 0 0,-5 0 1,-19 0-1,-2-2 1,-5-1-1,-3-1 171,-3 1 0,2 0 0,-2 0 0,-1-2 0,-2 2 0,1 2 0,1 1 8,-1 0 1,5 0-1,3 0 1,5 0-1,2 1 1,3 4-426,2 4 1,7-2 0,8 2 0,2 1 0,2 2 0,2 2 0,4-1-301,7 0 0,8-4 0,10 0 1,6 0-1,6 0 0,6-2-865,2-1 0,7-1 1,3-5 1311,4 0 0,-7-6 0,7-2 0</inkml:trace>
  <inkml:trace contextRef="#ctx0" brushRef="#br0">1933 9369 26303,'0'-19'-8202,"-2"5"7922,-2 1 0,1 6 0,-4 8 0,1 4 0,3 3 1,1 4 1259,2 2 1,5-5-676,-1-1 0,6 0 1,-1 2-1,3-1 1,0 1-1,-2 2 39,-1 2 0,0-5 1,5-1-1,-3 3 0,0-1 1,-4 0-797,-1-1 0,1-1 0,-5-1 0,-5-7 530,-3-7 0,2-7 0,-4-2 0,1-2 0,1 1 0,0-1-159,3 0 0,2 0 0,1 5 0,0 0 0,1-1 0,2 1 0,3 1 395,1 3 0,-2-1 1,4 4-667,1-1 1,2 4 0,1-2-1,1 4-239,-1 1 1,0 0 0,-1 1 0,-2 2 0,-1 2-1,3-2 1,3-2-1679,3-1 2653,-1 0 0,3 0 0,0 0 0</inkml:trace>
  <inkml:trace contextRef="#ctx0" brushRef="#br0">2426 8943 17748,'7'-14'0,"-2"1"-76,-4 0 1,1 1-1,1 1 328,1 2 0,1 8 1,-5 1-1,0 7 1,1 7-1,2 3 1,2 6-366,-2 2 0,-2 6 0,-1 2 0,0-1 0,0 2 1,0-1-1,0 1 0,0-2-511,0 1 0,2-2 1,2-4-1,5-2 0,4-1 1,4-4-1,2-2 0,0-5-2465,0-2 3533,5-8 1,-3-3-1,5-8 1</inkml:trace>
  <inkml:trace contextRef="#ctx0" brushRef="#br0">2986 8916 28039,'-18'-24'-661,"0"6"1,1 7 0,3 11 0,1 1 733,0 3 0,-5 4 0,-1 5 0,-1 1 0,1 2 0,3 3 1,2 5-1,6-1 0,3 3 0,4-1-249,1 1 0,12 1 1,7-2-1,9-2 1,9-6-1,4-3 1,5-4-1,0-3 368,0-1 0,-3-1 0,-7-7 0,-7-2 0,-5-5 0,-6-3 0,-5-3 0,-4-1-455,-5-2 0,-5-5 1,-8 2-1,-9-1 1,-7 1-1,-6 2 1,-3 2-17,0 3 0,-3 5 0,6 1 1,3 2-1,4 3-353,6 2 1,6-1 0,9-1-1,12-1 1,13 0 0,11-2-1530,7-3 2504,9-9 0,-2-3 1,7-5-1</inkml:trace>
  <inkml:trace contextRef="#ctx0" brushRef="#br0">3333 8703 16540,'-14'-9'0,"4"-2"0,5 3 1138,10 0 0,7-2 1,7 1-1,8-3 0,5 0 1,5 2-1,2 1 1,4-1-807,3-2 1,-8 4 0,1 4 0,-5 2 0,-5 2-1,-2 2 1,-5 2-1110,-4 5 0,-8 3 0,-2 3 1,-2 3-1,-5 4 0,-5 3 1,-8 2-1,-6-1 866,-3 1 0,5 0 0,-2-1 1,3 1-1,4 0 0,0-1-423,2 1 1,6-5 0,-1-1 0,2 0 0,4-2 0,2 0 0,7-1-4290,5 1 4613,-1-10 0,16 15 1,-3-10-1</inkml:trace>
  <inkml:trace contextRef="#ctx0" brushRef="#br0">4346 8903 27441,'-14'-14'-2832,"7"7"0,2 1 3363,10 6 1,4 0 0,9 0 0,4-2 0,4-2-1,6-3-119,3-1 1,11-7 0,6 5-1,6 0 1,2-2 0,3 0 0,0-1-105,4-1 0,-2 1 0,9 0 0,0-1 1,-1 2-1,1 2 0,0 3-246,-36 4 0,1 0 0,35-6 0,0 3 0,-1-1 0,-4-2 0,1 0 1,-1 0 40,2-1 0,2-7 0,-5-1 0,2 2 1,-4 1-1,1 2 0,-3 0-19,1-1 1,-1 3 0,-1-1 0,-2 0 0,0-3 0,-2 0 0,2 0-42,-1 2 0,0-2 1,3-1-1,4-2 1,-2 2-1,3 1 1,-2 2 62,-1-1 0,7 1 0,-5 0 0,1-1 0,0 1 1,-3 1-107,-2 3 0,0-1 0,-5 6 0,-2-1 0,-1 1 0,-3-1 0,-2 2 0,-1 2 0,-4-1 0,2-1 0,-1-1 0,-3 0 0,0-1 0,-2 1 0,-1 1 0,8-5 0,-7 1 0,2-2 0,2 0 0,-5 0 0,-2 2 0,4-1 0,-7 5 0,4-2 0,1-1 0,0 0 0,0 1 0,0 1 0,0-1 0,-2-4 0,-1 4 0,-1-1 0,1-2 0,0 1 0,-2-4 0,2 4 0,-6-2 0,-1 0 0,0 0 0,-1 1 0,2-1 0,-1 1 0,-2-4 0,-1 5 0,-1-2 0,3 2 0,2-1 0,3 2 0,0 0 0,4-4 0,-1 3 0,3-2 0,2 0 0,-4 0 0,1 0 0,-1 0 0,2 5 0,-1-4 0,-4 1 0,-2 1 0,-2 0 0,-1 2 0,-5-2 0,4 3 0,-5-5 0,-2 1 0,1 1 0,-4 0 0,0 3 0,3-3 0,-4 2 0,-2-1 0,1 1 0,-1 0 0,3 1 0,1 0 0,-1-2 0,3 4 0,-3-4 0,0 4 0,1 1 0,-4 0-624,-1 0 1,1-2 0,-1-1 0,-3-1-1,0 1 1,-2 0-640,-1-2 1,1 3 835,-5-7 1,-1 0-1,-4-5 1</inkml:trace>
  <inkml:trace contextRef="#ctx0" brushRef="#br0">10451 7663 26977,'-21'-6'0,"3"-3"-194,4-3 0,0-1 1,1 0 102,0-1 0,7 7 0,6 3 0,7 2 0,6 2 1,5 0-1,6 0 0,5 2 492,7 2 0,4-1 0,3 4 0,1 1 0,1-1 0,-2 2 0,-2 0-290,-2 0 1,-8-2-1,0 4 1,-4-4 0,-5 0-1,-6 1 1,-4 1-716,-3-2 1,-6 1 0,1-4 0,-4 3 0,-6 2-1,-8 0 1,-10 0 302,-6-2 1,-10 5 0,2-1 0,-2 4 299,-3 2 0,-6 7 1,1-3-1</inkml:trace>
  <inkml:trace contextRef="#ctx0" brushRef="#br0">4426 8476 27045,'0'-27'-2529,"6"8"1,1 4 0,2 6 2903,0 4 0,0 0 0,4 4 0,0-2 0,1-2 0,-1 2 0,0 0 0,1 0 0,-1-1 0,0 1-454,1 1 1,3 2 0,1 2 0,-3 2-311,-5 5 1,2 3 0,-4 1-1</inkml:trace>
  <inkml:trace contextRef="#ctx0" brushRef="#br0">4346 8703 11434,'-6'-30'0,"7"6"0,11 8 0,9 9 2721,4 4 0,2 3 0,-1 0-2251,1 0 0,6 6 1,1 1-1</inkml:trace>
  <inkml:trace contextRef="#ctx0" brushRef="#br0">5185 8516 7814,'-5'-9'2471,"-4"0"0,3 5 1,3-4-224,6 3 0,-2 2-91,4 7-2109,-4-3 1,-1-1 0,0-10-1,0-5 1,0-4 0,0-2-197,0-2 0,0-3 0,0 0 0,0 1 0,0 1 1,0 3-1,0 2 39,0 3 0,0 1-395,0 2 0,2 11 1,1 8-1,2 7 0,1 5 1,2-2-1099,-1-1 1,2-2-1,6-1 1,3-3 1601,4-4 0,3-10 0,2-2 0</inkml:trace>
  <inkml:trace contextRef="#ctx0" brushRef="#br0">5412 7996 10877,'13'0'589,"1"0"0,-1 2 0,0 1 0,2 1 1,1-1-1,2-1 0,0-2-920,1 0 0,-2 0 0,3 0 0,1-2 0,-2-2 0,1-5 0,-4-5-708,-1-3 1,-6 2 0,-2-4 0,-1 1 0,-3 0 0,-2 2 1231,-1 1 0,-1 6 0,-4 3 1212,-4 5 0,4 5 0,0 12 0,4 4 0,1 0 0,1 4-1091,4 1 1,0 2 0,6 1 0,-2 0 0,1 2-1,2-3 1,0-2-880,-3-6 0,3-3 0,-4-2 565,4-1 0,8-12 0,0-2 0</inkml:trace>
  <inkml:trace contextRef="#ctx0" brushRef="#br0">6065 7610 7830,'-7'19'0,"2"2"1858,4 0 0,1-2 0,1-4 0,4 1-1354,4 2 1,7 4 0,3-4 0,2-2 0,3-1 0,-1-2-1,1-1 1,-2-2-1909,2-1 1,-3-6-1,-1 2 1,0-4 1403,-4-1 0,-1-6 0,-2-1 0</inkml:trace>
  <inkml:trace contextRef="#ctx0" brushRef="#br0">6145 7876 7830,'-7'0'1092,"2"0"0,10 0 0,4 0 0,3 0 1,1-1-1,2-4 0,1-2 0,3-3 1,0-2-1061,1-3 0,-2-3 0,-4 0 1,1-2-1,1-2 0,-2 1 1,-1 2-2687,-3 2 1,-5 2 0,-2 4 2902,-6 2 0,-5 9 0,-5 10 0,0 5 0,-1 4 0,1 2 0,1 3 482,3 1 1,-1 1-1,4 1 1,0 0 0,0-2-1,3-1-1081,2-2 0,1-6 350,0 2 0,0-15 0,0-5 0</inkml:trace>
  <inkml:trace contextRef="#ctx0" brushRef="#br0">6199 7903 7830,'-6'-12'0,"-3"3"0,-2-3 948,2 4 1,4 0-1,6 1 1,5 1 0,6 3-1,6 1-726,2 2 0,3 0 0,3 0 0,2 0 0,2-1 0,3-2 0,-1-3-222,1-1 0,4-2 0,-3-5 0</inkml:trace>
  <inkml:trace contextRef="#ctx0" brushRef="#br0">6585 7636 12740,'-7'6'0,"2"3"0,4 3 0,1 1 989,0 1 1,6 1 0,3 1 0,2 3 0,3 2 0,-2 1 0,-2-1-659,-1-3 1,-2 1 0,2-1 0,-3-4 0,-1-2 0,-3-4-888,-3-2 0,0-8 0,-8-8 0,0-7 1,0-5-1,1-3 0,1-2 419,0 1 0,4-1 0,-2 2 0,4 1 0,1 3 0,0 2 1,0 3 2090,0 1-2005,0 2 0,4 4 0,2 2 0,2 1 1,3 3-1,4 0-902,3-2 1,1 4-1,-1-4 1,3 4-1,1-1 953,0-2 0,0-3 0,5-7 0</inkml:trace>
  <inkml:trace contextRef="#ctx0" brushRef="#br0">7078 7343 7830,'-9'0'0,"2"-1"1404,1-4 0,-3 2 0,5-6 1,1-1-1,1-2 0,1 0 1,-4 2-680,-3 1 1,-4 6 0,-2-1-1,2 4 1,4 4-808,3 5 0,4 4 0,1 4 0,0 0 1,1 0-1,4-2 0,2-2 0,2 0 1,0 1-1,1-3 0,2 0 26,1-2 0,1-6 1,-1 1-1,0-2 0,1-4 1,-3-2-1,0-5 1,-4-3 242,-1-1 0,-1-1 1,-5 1-1,0 0 1,-2 1 678,-2 3 0,-4 4 0,-4 13 1,4 8-1,3 11 0,4 7-496,1 7 1,4 5-1,1 8 1,-1-1-1,2 0 1,1-1 0,2-2-534,0-1 0,-2-6 1,4 0-1,-2-4 1,0-5-1,0-2 0,-2-4-8872,-1-4 9035,4-5 0,-2-5 0,5-1 0</inkml:trace>
  <inkml:trace contextRef="#ctx0" brushRef="#br0">12957 6330 7777,'-9'0'226,"2"2"0,-1 1 0,2 3 1,-1 0-1,1 1 0,0 0 1,5 2 1177,4-1 0,4-2 0,8-6 1,3 0-1,4 0 0,4-2 1,4-2-1300,1-5 1,-1-1-1,-7-1 1,-2 2-1,-2 0 1,-2 1-761,-2-1 0,-8 0 0,-3-5 0,-4 3 776,-4 2 1,-3 1 0,-7 5-1,1-1 1,0 1-428,-1 1 0,7 4 0,4 1 0,4 3 0,7 0 0,2 0-283,5-3 589,13-2 0,-6 5 0,11 1 0</inkml:trace>
  <inkml:trace contextRef="#ctx0" brushRef="#br0">13250 6330 7777,'-22'9'0,"0"0"0,0-1 692,8 0 0,8-2 0,9-9 0,14-5 0,15-12 0,13-6 19,8-5 0,9-11 0,-30 21 0,1 1 0,4-4 0,0 0 0,5-3 1,1-1-1,2-1 0,0-2-433,1-2 0,1 1 1,2-1-1,0 0 0,1 1 1,1-1-1,0 1 0,0-1 1,2-1-1,-1 0 0,0 0 1,0 0-1,0 0 1,0 1-1,-2 1 0,0 1-598,-1-1 1,0 1 0,-2 3 0,-1 0 0,-2 0 0,0 0 0,-3 2-1,-1 1 1,-2 3 0,0 0 0,-2 2 0,-1 0 0,-2 1 0,0 1-1,28-16 1,-6 1-92,-8 4 1,-5 5 0,-7 3-1,-3 2 1,-4 3 0,-3 1 0,-1 2-1,-4-1 411,0 1 0,-3 0 0,-3-1 0</inkml:trace>
  <inkml:trace contextRef="#ctx0" brushRef="#br0">15863 4611 7934,'21'6'-1,"-4"2"1,-6 5 0,-4 0 1175,-1 1 0,3 3 0,-5 3 1,1-1-1,-1 2 0,1-1 1,-2 4-1,-2 0 791,-1-2 0,2 2 0,1-7 0,1 0 0,-1-3-3256,-1 0 568,-2-7 1,1-8-1,2-13 1,3-6 0,1-6-1,4 0 1,1-1 571,1 0 1,-4 1 0,0 1 0,0 2 0,-2 6-1,-1 2 1463,0 2 1,-3 5-1,6 4-2482,1 2 1,8 2-1,4 0 1,5 0 1168,4 0 0,9-6 0,7-1 0</inkml:trace>
  <inkml:trace contextRef="#ctx0" brushRef="#br0">16503 4531 7936,'-27'-6'9830,"14"5"-9055,8-4 1,5 5-1,9 3 1,3 2-1,3-2 1,4-2-1,3-1 1,5 0-1484,3 0 0,7-6 0,-3-4 0,1-5 0,-1-4 0,-1 0-935,-3-1 1,-8-2 0,-6 3 0,-6 0 0,-5-1 2304,-4 4 0,-11 13 1,-3 8-1,-2 6 1,0 9-1,2 6 1,-1 8-1,2 5 396,4 1 0,0-2 0,5 1 1,-1-2-1,1 1 0,3-2-1205,4-2 1,4-3 0,6-6 0,3-2 146,1-6 0,11-2 0,-1-2 0</inkml:trace>
  <inkml:trace contextRef="#ctx0" brushRef="#br0">17143 4318 13368,'6'-3'1974,"2"3"0,4 7 0,2-1 0,-1 0-2003,0 0 1,2 3 0,3-3 0,6 0 0,4 0 0,4-3 0,1-2 0,-1-1 28,-2 0 0,-2 0 0,-1 0 0</inkml:trace>
  <inkml:trace contextRef="#ctx0" brushRef="#br0">17196 4651 7881,'-6'6'210,"6"3"0,12 6 0,12 0 0,5-5 724,7-3 0,7-2 0,6-7 1,5-4-1,10-7-934,3-8 0,-28 6 0,2-1 0,-1-1 0,1 0 0</inkml:trace>
  <inkml:trace contextRef="#ctx0" brushRef="#br0">14916 10968 28011,'0'-9'-9831,"0"0"5895,0-1 4629,6-2 0,2-1 1,5 0-1,0 1 1,1 1-1,-1 3 0,0-1 1,2 0-1,2 1 1,2 2-1,2 3 1,2 2-1,2 1 0,2 0-448,0 0 1,-1 1 0,1 4 0,0 2 0,1 2 0,1 0 0,4 1-60,1 2 1,-3 2 0,5-1 0,1-1 0,0-2 0,0-1 0,-3 0 192,-2-2 1,6 1 0,-3-5-1,2 1 1,2-1 0,-1-1-1,5-2-87,3 0 0,3 1 1,4 2-1,1 3 1,-1 1-1,0 4-404,0 1 1,1 1 0,-1 0 0,0 1 0,1-1 0,-1 0 0,-1 1 403,-3-1 1,3 5 0,-5-1-1,0 0 1,-1-3 0,-3 0-237,-3-1 1,6 0 0,-7 1 0,-1-1 0,4 0 0,-4 1 0,4-1-57,-1 0 0,-2 1 0,4-1 0,-3 0 0,-3 1 0,3-1 0,-2 0 0,1 1 0,7-1 0,-6 0 0,0 1 0,0 1 0,-2 1 0,3 2 0,2-1 0,-1-3 0,1-1 0,1 0 0,-1 1 0,-1-1 0,2 0 0,1 1 0,-1-1 0,0 0 0,1 1 0,-1-1 0,2 0 0,-4 1 0,2-1 0,-1-1 0,0-2 0,3-1 0,1 1 0,-4-2 0,2-1 0,-4-1 0,-1-1 0,0-1 0,0 0 0,0-1 0,-1-1 0,-1-2 0,-1 0 0,2 0 0,-2 0 0,1 0 0,-1 1 0,0 2 0,-1 3 0,-1 0 0,1 2 0,-2-3 0,-1 1 0,4 5 0,-2-2 0,4 1 0,-1 0 0,-1-1 0,-1 2 0,1 1 0,1-4 0,2 1 0,0 0 0,0 0 0,-1-2 0,-4-1 0,4 3 0,-4-4 0,2-1 0,0 1 0,-2-1 0,-3 0 0,-2 2 0,-2-3 0,-3 6 0,-1 2 0,-3-1 0,-1 0 0,1-1 0,-3 0 0,2 4 0,1 1 0,-2-1 0,2 0 0,-2 1 0,1-1 0,2 0 0,-3-1 0,0-1 0,2-3 0,-2 3 0,1 1 0,2-3 0,-3-2 0,0 0 0,2 1 0,0 1 0,3 0 0,1-1 0,-3 1 0,0 3 0,2 0 0,1-2 0,2 4 0,-1 1 0,1-7 0,0 9 0,-1-1 0,1-1 0,0 1 0,-1 0 0,1 2 0,0 4 0,-1-4 0,1-2 0,0-1 0,-1-1 0,1-1 0,0-4 0,1 0 0,1 0 0,4-1 0,1 1 0,2 0 0,-2-1 0,0 3 0,-5-3 0,2 1 0,-1-2 0,0 1 0,-2-3 0,-1 1 0,5 3 0,-8-3 0,-2 0 0,0 2 0,-3-3 0,1 1-32,-4-3 0,-1 3 0,-2-1 0,-1-1-3577,-3 2 3485,3-4 1,-11 9 0,5-3 0</inkml:trace>
  <inkml:trace contextRef="#ctx0" brushRef="#br0">22288 12847 8444,'0'-13'0,"0"0"0,0-1 0,1 1 0,2 0 892,2-1 0,-1 1 1,-2 0-1,1-1 1,3 3-1,0 3 0,1 8-145,0 8 0,-4 6 0,2 6 0,-2 5 0,0 1 0,3 4 0,0 0 0,0 1-410,-3 0 1,2 1 0,1-2-1,0 0 1,2-4 0,-2-3 0,1-4-1590,0-3 1,-4-1 1030,2-2 0,-4-13 0,-2-9 0,-4-10 0,-3-8 0,-3-2 215,2-2 0,3-6 1,6 3-1,0 0 0,0 3 1,0 2-1,0 4 1,0 3 854,0 4 0,6 0 0,3 4 0,3 2 0,1 1 0,1 4-486,-1 3 1,5 2 0,0 2 0,-2 0 0,0 0 0,0 2 0,4 2-1487,0 5 1,-2 0 0,4 3 0,2 2 0,0 0 0,-1-2-6803,0-3 7925,-1-1 0,5 6 0,-1-1 0</inkml:trace>
  <inkml:trace contextRef="#ctx0" brushRef="#br0">22968 12634 11086,'0'-27'1936,"0"7"0,0 12 0,0 13 0,1 5-1062,4 3 0,-4 1 0,4 1 0,-4 2 0,-1 6-868,0 2 0,5 3 0,-1 2 0,-1 1 0,-1-2 0,-2-1 0,0-1 1,0 0-1,1-1 0,2 0-2216,1-4 1,7-3 2233,-2-6 0,8 1 1,4-1-1</inkml:trace>
  <inkml:trace contextRef="#ctx0" brushRef="#br0">23288 12767 8372,'0'-32'3067,"-6"4"0,0 8 0,-3 16-2251,5 10 1,-2 6-1,1 3 1,2 2-1,2 6 1,1 3-706,0 5 0,10-3 0,5 4 0,4-3 0,5-1 0,3 0 1,2-4-1,2-3 0,-1-6-982,-2-5 1,-6 0 0,-1-5-1,-2-2 1,-4-3 0,-5-5 0,-5-5-1,-4-6 557,-1-6 0,-6-1 1,-2 0-1,-6-3 0,-4 3 1,-2-2-1,-2 1 1,1 2 2369,2 4 0,1 3 1,4 2-1233,1-1-1403,6 7 1,8 1 0,12 6 0,8 0 0,7 0 0,6 2 578,6 2 0,15 3 0,0 7 0</inkml:trace>
  <inkml:trace contextRef="#ctx0" brushRef="#br0">23901 12448 17828,'-13'-15'232,"-1"-3"1,5 3 669,1 11 0,6 2 1,2 2-1,9 0-290,7 0 0,5 2 0,6 2 0,-1 5 0,2 1 0,2 1-563,1-2 0,-1 0 0,-7 4 0,-2 0 0,-2 1 0,-2-1 0,-4 0-120,-4 1 0,-2 3 0,-4 1 1,2 0-1,-2 1 0,-3 2 1,-5 1 159,-4 0 0,2 0 0,-2 5 0,-1 0 0,-1-1 0,1 3-933,1 2 0,2-2 0,-4 5 1,4-1-1,1-3 0,3-1 615,2 2 0,7-9 0,1 4 1</inkml:trace>
  <inkml:trace contextRef="#ctx0" brushRef="#br0">24781 12461 15420,'-6'-13'-2153,"3"-4"3544,-6 4 0,8 3 1,-1 11-1,5 4 1,1 3-394,2 4 0,-3 3 1,5 1-1,-1 4 0,-1 0 1,1 3-1047,1-3 1,-4 5 0,4-4 0,-1 1 0,1 1 0,0-1 0,1 0-999,0 0 1,0-4 0,4 3 0,1-2 1020,-1-3 0,0 5 1,1 0-1</inkml:trace>
  <inkml:trace contextRef="#ctx0" brushRef="#br0">24541 12727 8372,'-8'-25'423,"4"3"0,4 9 1,4 7-1,5 1 1,3-1-1,1 1 1,2-3-1,3 2 211,4 0 1,-1 0-1,1 3 1,2-1-1,0 1 1,-1 1-1,0 2-634,0 0 0,8 6 0,3 2 0</inkml:trace>
  <inkml:trace contextRef="#ctx0" brushRef="#br0">25101 12607 9200,'-12'-28'0,"1"8"5235,3 8-4608,5 6 1,3 6-1,9 0 1,4 0-1,3 0 1,3 0-1,2 0-928,3 0 1,5 6 0,4 1 0,0 2 0,1 0 318,0 1 0,1 2 0,5 1 0</inkml:trace>
  <inkml:trace contextRef="#ctx0" brushRef="#br0">25234 12807 8383,'-25'-7'0,"3"3"1483,4 2 0,9 8 1,6 1-1,6 2-804,6 0 1,9-6 0,7 2 0,9-4 0,10-1 0,5 0 603,0 0-1283,15 0 0,-8 6 0,17 1 0</inkml:trace>
  <inkml:trace contextRef="#ctx0" brushRef="#br0">15036 13101 18793,'-13'-20'-1745,"4"7"1,2 1 1876,1 11 0,1 2 1,5 8-1,0 1 1,0 2-1,2 0 1,2-2-1,7-1 1,5 0-1,6 0 1,5 0-1,4 1 1,6 2 2090,6 2-2003,-2-7 1,11 3 0,-1-4 0,3 0 0,6 2 0,-1-2-1,3 1 1,0 0-55,2 4 0,4-4 1,-6 2-1,1 0 1,-3 0-1,-3 0 1,-1 0-1,-1-1-319,-1 1 0,-2-6 0,-1 3 0,-4-1 1,-1-1-1,-3-1 136,-2-2 1,-2-2-1,-2-2 1,-4-3 0,-4 0-1,-4-1 125,1-1 0,-7 0 1,-1-6-1,-5 1 0,-4 0-95,-5-1 1,-5 5 0,-7 2 0,-8 0-1,-9-1 1,-12-1-229,-9 2 1,-13 1 0,-9 6-1,29 0 1,-1 0 0,-3 0 0,0 0-1,-1 0 1,-1 0 92,1 0 1,-1 0-1,2-2 1,0-1-1,-1 1 1,-2 0-1,0 0 1,-1 1-1,0 0 1,1 1-1,-3-1 1,1 2-1,2-1 1,0 0 234,3 0 0,0 0 0,0 0 0,1 0 1,-30 0-1,10-2 0,9-1 0,11-3 0,8 0 522,8 0 0,14 0 0,5 3 0,11-1 0,15 1-745,15 2 0,15 1 1,16 0-1,-26 0 0,1 0 1,4 0-1,1 0 0,5 0 1,2 0-1,2 0 1,0 0-272,1-1 1,1 2-1,8 1 1,1 2-1,-4 0 1,-1 0-1,2 2 1,1 0-1,1 1 1,1 0 403,1-1 1,0 1 0,-9 2 0,1 1-1,7 1 1,0-1 0</inkml:trace>
  <inkml:trace contextRef="#ctx0" brushRef="#br0">25874 12581 8231,'0'-13'0,"0"-1"963,0 1 0,1 0 1,2-1-1,2 1 1,-1 1 191,2 3 1,-4 5 0,2 10-1,-3 5 1,-1 7 0,0 3 0,0 3-1,0 1-661,0 1 0,-4 1 0,0 1 0,1 0 0,1 1 0,2-4 0,0-2-277,0-2 1,0 3 0,0-6-297,0-2 1,0-9 0,0-8 0,0-11-1,0-7 228,0-2 0,0-7 0,0 3 0,0-2 0,0-4 0,0-2 0,0-2 501,0 1-570,0 1 1,6 2-1,3 0 1,3 3-1,1 4 1,0 6-12,1 4 0,-1-3 0,0 2 0,-1 4 0,-1 0 0,-2 2 0,1 1-93,2-3 0,-3 5 1,0 2-1,1 2 1,2 4-1382,1 2 1,0 4 0,1 5-1,1 0 1,1 2 0,3 1-1,2 2 442,3-2 0,1-7 0,1-3 0</inkml:trace>
  <inkml:trace contextRef="#ctx0" brushRef="#br0">26660 12181 8274,'-17'-18'783,"-1"0"1,6 1-1,7 3 2238,4 1 1,1 4-2471,0 0 0,-6 8 0,-3-1 0,-3 7 0,-1 2-149,0 4 1,-1 5 0,1 3-1,1 0 1,3 2 0,5-2 258,2 1-601,2 3 1,2-3 0,2 2 0,7-5 0,5-2 0,8-3 0,4-3-312,3-5 1,4-2-1,-1-5 1,2-4-1,1-7 1,-4-2-147,-4-3 0,-4-2 1,-2-6-1,-7 1 1,-4-2-1,-5-1 1,-1 1 870,-3 3 1,-1 7-1,-4 1 1,-1 2 0,-3 3-1,0 2 1320,0 1 1,-4 7-1,3 2 1,-1 9-1795,4 7 0,-2 10 0,0 6 0,0 2 0,-1 5 0,-1 2 0,-2 4 0,-1 3 0,1-2 0,1 0 0,0 0 0,0-4 0,2-4 0,1-2 0,-4-7 0,7 8 0,-5-7 0,1-3 0,1-4 0,-1-1-549,-1-1 0,5 3 0,-3-6 0,2-2 0,-1-1 0,1-3-5018,-2-4 4061,5 4 1,-5-4-1,6 5-4206,0 0 5712,6 1 0,1-7 0,6-1 0</inkml:trace>
  <inkml:trace contextRef="#ctx0" brushRef="#br0">26807 12288 9146,'-7'-14'311,"1"1"-45,6 0 0,0-1 0,1 1 0,2 0 0,3 1 1,0 1-1,1 4 0,-1 0-134,0-1 1,-1-1 0,-7-4 0,-2 1-1,-5 2-33,-3 1 1,-1 2 0,-2-4 0,-1 2 0,-2-1-1,1 0 1,3-1 0,0 2 375,1-1 1,0-2-1,-1 0 1,2 2 0,2 2-258,1 3 1,5 0 0,-4 7 0,2 2 0,3 5-1292,2 3 0,1 7 0,0 3 1060,0 3 1,0 2 0,0 0-1</inkml:trace>
  <inkml:trace contextRef="#ctx0" brushRef="#br0">15090 12674 18200,'-20'-6'-251,"6"5"0,-4-4 1,3 4 297,2 1 1,4 0 0,0 0 462,-1 0 0,4 6 0,3 1 1,7 2-1,12-2 0,13 1 1,12-2-1,9 1 0,13-1 2728,9 0-3046,-35-3 0,2-2 1,11 0-1,2-2 0,-1 1 1,0 0-1,3 1 0,2-2 1,2 1-1,1-1 0,1-1 1,1 0-1,3-2 0,0-1-65,2-1 1,1 0 0,-5-1 0,0 0-1,8 1 1,0-1 0,-3 1 0,0 0-1,-3 1 1,-2 0 0,1 0 0,-1 1-1,-4 0 1,-1-1 0,1 1 0,-2-1-44,-3 1 0,-1-1 1,-4 3-1,-1 0 1,0-2-1,-1 1 1,-3-1-1,-1 2 1,-4 0-1,-1 1 1,30-2-1,-8 0-1022,-4-2 0,-12 1 1,-4 4-1,-7 0 1,-7 0-1,-5 0-3083,-6 0 1,-5 7 4020,0 7 0,-10 0 0,1 9 0,-3-1 0</inkml:trace>
  <inkml:trace contextRef="#ctx0" brushRef="#br0">18062 12767 8479,'-7'-6'1047,"1"5"0,16 1 0,5 9-582,4 3 0,-2 1 1,2 0-1,0 2 0,2 3 1,1 6-145,0 5 0,-1 5 0,1 8 0,-4 1 0,-2 4 1,1 2-1,1 3-170,-2-2 0,0 1 0,0 0 0,5 0 0,3-5 0,5-3-415,4-5 0,3-7 0,4-1 1,1-5-1,1-4 0,-1-2 0,-4-3-794,-3-1 0,-7-6 1,-5-2-1,0 1 1,-1-2 1057,-3 0 0,2 4 0,1-3 0</inkml:trace>
  <inkml:trace contextRef="#ctx0" brushRef="#br0">19302 13580 8217,'0'-13'309,"0"0"449,0-1 0,0 8 0,0 8 0,2 8 0,1 8 0,1 4 208,-1 6 1,4 5 0,1 7-1,1 0 1,-1 0 0,1 0 0,0-2-653,0-2 0,0-2 0,4-6 0,1-1 0,-1-6 1,0-5-607,1-3 1,-1-1 0,-1-5 0,-3-7 0,-5-8-1,-2-9-120,-2-5 0,-2-5 0,-1-2 0,-3-4 0,0-1 0,-1-1 0,1 1 635,0 2 1,-3 6 0,5 2-1,1 3 1,1 2 0,2 3 302,0 1 1,0 6-1,2 0 1,2 0-1,5 2-966,3 3 1,3 2 0,1 2 0,3 0 0,2 0 0,3 0 0,1 0-1401,2 0 0,4 0 1,1 0-1,1 0 1840,0 0 0,9-6 0,0-1 0</inkml:trace>
  <inkml:trace contextRef="#ctx0" brushRef="#br0">19982 13474 9135,'-2'-14'4418,"-2"1"-3981,2 6 1,-3 2 0,5 10 0,1 2 0,3 3-1,5 2 8,3 3 1,0 1-1,0-1 1,-2 3 0,2 4-1,-1 2-226,0-2 1,-3 2-1,-1-5 1,-1 0-1,-3 2 1,-1-2-604,-2 1 0,0-3 0,-2-2 1,-2 1-1,-4 2 0,-1-3 1,0-3-1,-1-3 62,-2 1 0,-1 2 0,-2 1 0,0 1 0,0-1 1,4 0-1,-1 2 0,0 1 0,0 2 0,3-2-891,5-1 0,2-1 0,5-1 1213,6 0 0,6-5 0,12-2 0</inkml:trace>
  <inkml:trace contextRef="#ctx0" brushRef="#br0">20475 13687 8319,'0'-21'4944,"2"8"-4577,2 8 0,3 4 0,7 1 0,1-1 0,1-2 1,3-2-1,2 2 0,3 2-487,1 1 1,1-5 0,0 1 0,-3 1 0,-2 1-3158,-2 2 3277,-1 0 0,-5 6 0,1 2 0</inkml:trace>
  <inkml:trace contextRef="#ctx0" brushRef="#br0">20502 13794 11009,'6'-15'144,"7"3"0,9 12 1,3 0-483,2 0 0,3 0 0,-1 0 0,-1 0 0,2 0 338,-2 0 0,6 6 0,0 1 0</inkml:trace>
  <inkml:trace contextRef="#ctx0" brushRef="#br0">21075 13700 8089,'-6'-25'717,"5"16"0,-4 2 0,5 14 0,3 10 1,2-1-1,-3-1 0,0-2 0,-2 0 0,0 1-735,0-1 0,0 2 0,0 1 0,0 2 0,0-2 1,0-1-1,0-2-381,0 1 1,0-9 0,0-5 0,0-7 0,0-5 0,1-1 372,4 0 0,-4-5 0,4-1 0,-2-1 0,0 1 0,1 3 0,1 1 2416,1 2 0,-3-1-2070,5 1 1,1 6 0,3 4 0,-1 4 0,-3 5 0,4 1-2786,5 4 1,-1 1 0,6-1 2464,2-2 0,7 3 0,3-4 0</inkml:trace>
  <inkml:trace contextRef="#ctx0" brushRef="#br0">21582 13687 8094,'-14'-18'3520,"1"0"0,1 8-2945,3 10 1,2 6 0,4 7-1,-2 2 1,1 1 0,-1 4-220,1 0 0,-2 3 1,3 5-1,-1 1 1,1 2-1,1-1 1,2-2-1619,0-1 1,0-2 0,2-1 0,2-4 0,5-2 0,4-4-1,5-6-584,4-2 1,2-1-1,0-8 1846,-2-6 0,0 0 0,5-10 0</inkml:trace>
  <inkml:trace contextRef="#ctx0" brushRef="#br0">21701 13967 8094,'8'-21'322,"-4"2"1,-2 1 0,-2 0 0,-2 2 0,-2 1 0,-5 3 936,-3 4 1,-1 3-1,1 10 1,3 5-1,5 5 1,4 2-1056,4 0 1,-1-2 0,7-2 0,4 0 0,4 1-1,2-3 1,2-2 0,-1-4-685,-3-4 1,-3-1 0,-2 0 0,-1-1 0,-3-4 0,-5-4-108,-2-2 1,-2-7 0,0-1 0,0-1-1,0 1 1,0 1 0,0 0-1103,0 1 1,1-1 0,4 5 1688,4-1 0,2 1 0,3 0 0</inkml:trace>
  <inkml:trace contextRef="#ctx0" brushRef="#br0">21981 13740 8208,'8'-6'726,"2"3"0,-5-5-237,-2-3 0,-2 4 1,-1-2-1,2-1 1,2-1 212,5 2 1,4-1 0,4 5 0,2 2 0,2 1 0,2-1-371,2-2 0,2 1 0,0 5 1,-1 2-1,1 3 0,-2 1 0,-1 4 1,-3 1-1,-1 1 0,0 0-448,-1 1 1,-1-1 0,-5 0 0,-1 2-1,-3 1 1,-5 2 0,-2-2-243,-2-1 0,-6 0 1,-3 1-1,-4 4 0,-5 0 1,-6 4-1,-6 3 0,-5 5-2619,-4 8 2977,5 0 0,12-9 0,0 2 0,-20 29 0</inkml:trace>
  <inkml:trace contextRef="#ctx0" brushRef="#br0">19702 14806 8495,'6'-26'0,"-3"-1"0,6 2 0,0 1 0,0 5 0,-2 3 0,-1 4 537,-3 0-509,4 6 0,-5-6 0,2 3 1,-2-2-1,-4-1 0,-2 1 1,-5 4-1,-3 1-120,-1 3 1,-2 0 0,-1 0 0,-4-3 0,1 0 0,-2-1-1,1 1 1266,-4 0-1143,-1 2 0,-2-1 0,0 1 0,1 1 0,-2 1 0,-2 2 0,-4 0-53,-5 0 0,2 0 0,-9 0 0,0 2 0,-1 2 0,-3 5 0,-2 3-9,-3 1 0,-1 1 0,2-3 0,1 0 0,-2-2 0,-1 1 223,-2 2 1,2-3-1,6 0 1,2 0-1,1-1 1,1 1-1,0 2 261,3 1-469,2 1 0,2 0 1,2 1-1,2-1 1,-2 2-1,-2 1-74,-1 2 0,0 5 0,0 0 0,2 2 0,-1 1 0,1 1 0,-4 1 127,1 3 0,4-3 0,2 4 0,1-3 0,2 1 0,-1 1 0,5-3 17,4-4 0,1 1 1,5-3-1,2 3 0,1 3 1,1 2-1,3 1 0,2-1-41,4-2 0,-1 3 0,2 2 0,1-1 0,2 2 0,1 0 5,0 3 0,0 0 0,1 0 1,2-1-1,4 1 0,4 0 0,4-2 71,-1-3 0,7 0 1,1-1-1,3 0 0,4 0 1,0 2-1,4 0 23,1-1 0,1-1 0,7-3 1,1 0-1,3 1 0,1-4 3,4 0 1,5-1 0,3 1 0,2-1 0,2 1 0,4-2 0,3 3-67,1-1 0,-34-12 0,0 0 0,-1 0 0,0 0 1,4-1-1,0-1 0,2 0 0,-1-1 0,4 0 1,-1 1-1,-1-2 0,0 1-29,-2 0 0,1-1 0,4 1 1,0-2-1,-2-1 0,-1-1 0,2 0 1,1 0-1,1 0 0,0-1 0,0-1 1,0-1-1,1 0 0,0 0-11,0-1 0,-1-1 0,-1 0 0,0 1 1,-1-1-1,1 1 0,2 0 0,1 0 0,-1 0 1,0-1-1,1 0 0,0 0 0,-2-1 0,1 1-12,0 1 0,0 1 1,-1-3-1,1 1 0,-3 1 1,0 0-1,-1-1 1,1 0-1,-1-1 0,1 0 1,-1 0-1,-1 0 1,0-1-1,0 0 93,0 0 0,0-2 1,0 0-1,1-1 0,3-3 1,0 0-1,-1 1 0,1-1 1,0 0-1,-1-1 1,2 0-1,-1 0 0,0-1 1,1 0-1,0 0 0,0 0-36,0 0 1,0-1-1,-1 3 1,0-1 0,2-1-1,1 1 1,-1 0 0,0 1-1,-2 0 1,0 0 0,2 1-1,-1-1 1,-1 0 0,-1 1-253,-1-1 0,0 0 1,0 1-1,-1-1 1,-2 0-1,-1-1 1,0 0-1,0-2 1,0 0-1,1 0 1,-2-1-1,0 0 1,-2 0-1,1-1 102,32-11 1,-3 0 0,-3-2 0,-1-4 0,-5-2 0,-3-4 1181,-4 1-1027,-7 5 1,5-8-1,-6 4 1,-1 1-1,-1-2 1,-4 1-1,-1-3-165,-1-2 0,-7 5 0,3-7 1,-6 0-1,-4-1 0,-4-3 117,-3 1 1,-3 1-1,-3 2 1,-6 0 0,-6 2-1,-8 1 1,-5 3-230,-6 1 0,-9 2 1,-6 4-1,-6 2 0,-8 1 1,-3 2-1,-7 0-42,-4 1 0,-5-2 0,31 13 0,-2 0 1,1 0-1,-1 0 0,-1-2 0,-1 1 1,-2 1-1,0 0 0,-2 0 0,-1 0 238,0 1 1,-2-1 0,-1 1 0,-1-1 0,-1-2 0,1 0 0,-3 1 0,0 0 0,-3-1 0,-1 0 0,0 0 0,-1 1 0,-2-1-1,-1 0 180,-1 0 1,0 2-1,3 1 1,-1 1-1,0-1 1,0 1-1,-2 0 1,0 2-1,2 1 1,0 1-1,-1 2 1,2 0-1,3 1 1,2 2-331,2 1 0,1 0 0,-1 1 0,1 2 1,3 2-1,0 1 0,1 0 0,1 1 1,1 2-1,-1 1 0,4 0 0,0 2 172,0 2 0,0-1 0,4-2 0,0 1 0,3 2 0,2 1 0,0-1 0,2 2 0,-31 16 0</inkml:trace>
  <inkml:trace contextRef="#ctx0" brushRef="#br0">20408 13247 27121,'-20'0'-429,"0"0"0,6 0 0,-3 0 314,0 0 0,-7-4 1,2-1-1,-3 2 0,-2 2 1,0-1-1,-1-1 0,-2-1 263,-1 1 1,-3-3 0,5 2 0,-1-1 0,-3 1 0,-1-1-52,-1 2 1,-4 2 0,-4 1 0,2 0 0,-2 0 0,1 0 0,-1 0-120,-1 0 0,1 1 0,-4 4 1,-1 2-1,1 2 0,-5 0 1,-1 1-8,-1 2 1,-6 2 0,6 0 0,1 3 0,1 2-1,5 2 1,-1 2 3,1 2 1,4 2 0,-3 1 0,2 3 0,1 5 0,3 2-161,3 2 0,6 0 1,-2-1-1,5-4 1,7-2-1,6-2 1,7 0-54,3-1 0,5-2 0,6-1 0,7-1 0,10 1 1,8 0 315,9-1 1,7-1-1,12-1 1,8-2 0,-29-10-1,1 0 1,4 1 0,1-1-1,5 2 1,0-1-30,3 0 1,0 0-1,2 1 1,0-1-1,0 0 1,1 1-1,3 0 1,0 0 0,1 1-1,1 0 1,1 0-1,0 1-206,0-2 1,-2 1 0,-1 1 0,-2 1 0,1-2 0,1 1-1,-1-1 1,0 1 0,-1 0 0,2-1 0,1 1 0,0-1 19,3 0 1,-1 0 0,-2-1-1,1 0 1,0-2 0,1 0-1,0-2 1,1-1 0,-1-2-1,1-2 1,2-1 0,1-1-1,-2-1 1,1-1 139,0 0 0,-1 0 0,1-2 1,0 0-1,-1-1 0,0-2 0,0-2 1,0-1-1,2-3 0,0-1 0,-3-1 1,0-1 23,-1 0 0,0-1 0,1-1 0,-1-1 0,-4 0 0,0 0 0,-1-1 0,-1 0 0,0-2 0,-1 1 0,-2-1 0,-1-1 0,-3 0 0,0 0-178,-2 0 0,-2 0 1,-4 0-1,-1-1 1,0 0-1,-1-1 1,-3-1-1,-1 0 0,26-23 1,-7-3-1,-7-1-131,-5-5 0,-5-1 1,-15-1-1,-8-2 0,-9-6 1,-8 0-1,-11-3 213,-10 0 0,-11 7 0,13 28 1,-2 1-1,-4 1 0,-2 1 0,-2 1 1,-2 2-1,-4-1 0,-3 2 1,-4 1-1,-2 2-68,-3-1 1,-4 3 0,-11 3 0,-3 2 0,1 2 0,-2 1 0,-2 4 0,-1 1 0,23 3-1,-1 1 1,0 1 0,-1 0 0,1 1 0,0-1-291,-1 1 0,1 0 0,-2 0 0,-4 1 0,-2 0 0,2 0 0,3 2 0,1 1 0,0 0 0,-1 0 0,1 1 0,0 1 427,1-1 0,1 1 0,0 1 0,-1 0 0,1 1 0,0-1 0,-21 2 0,2-1 0</inkml:trace>
  <inkml:trace contextRef="#ctx0" brushRef="#br0">18636 8343 16462,'-8'-14'0,"2"1"-448,0 0 1,5-1-1,-4 1 1,4 0-1,1 0 1,0-1-1,1 2 210,4 3 1,-4 2 0,4 3-1,-4-5 1,-1-3 0,0-1 330,0-1 0,-4 5 0,-2 0 0,-2 1 0,-2 0 387,-2 4 0,-1 1 0,-2 0 0,-3-2 0,-4 4 1,-5 2-1,-4 5-261,-4 2 1,-2-4 0,-2 5 0,-1 0 0,-6 0 0,-4-2 0,-3 1 9,-1-1 0,-2 0 1,-3 4-1,-5-4 1,2 1-1,-2-1 1251,-1 3-1238,13 2 0,-20 2 1,12 0-1,0 3 0,-3 3 1,4 4-1,-3 6-173,-3 2 1,0 5 0,29-16 0,-1 1 0,1 1 0,1 0 0,1 0 0,0 0 0,-1 1 0,0-1-7,1 1 0,0 0 0,3-3 0,0 1 0,-25 22 0,5-2 0,7-4 0,4-1 0,4-3 142,5-1 1,6 7-1,6-2 1,7 2-1,5 5 1,4-1-382,1 2 0,8 6 0,6 0 0,7 4 0,11 3 0,7 2 0,-14-29 0,3 0 118,3 0 1,1-1 0,0 1-1,1 0 1,5 1 0,2-1-1,2 0 1,1-2 0,2-1 0,2-2-1,3 0 1,3-3 0,1-2-1,2-1 78,4-2 0,1-1 1,6-2-1,1-1 0,1-4 1,1-1-1,1-3 0,1-1 1,3-2-1,2-2 0,0-2 1,1-2-1,-23 0 1,0-1-1,1-2-15,1-1 0,1-2 1,-1 0-1,-1-1 1,0 0-1,-1-1 1,1-2-1,0-1 1,0-1-1,1 0 0,1-1 1,0 0-1,-1-1 1,0 0-1,1-1 1,2-1-1,0 0 1,1-1-79,-1 1 1,1 0 0,-2-1 0,-3 1 0,-3-2 0,1 1-1,1-1 1,0 0 0,0-1 0,-1-1 0,0 0 0,-1-1-1,-1 0 1,0 0 0,-1 0 0,-1-1 0,1 0 0,-1-1 0,-2 0-1,-1 0 1,0 0-137,20-14 0,-1-1 0,-4-4 0,-2-1 1,-3 1-1,-2-1 0,-4 2 0,-3-1 0,-3 1 1,-3 0-1,-5 2 0,-2 1 0,-3 0 0,-2 1-38,-1 0 0,-4 1 0,9-24 0,-7-8 1,-12 8-1,-10 6 0,-9 3 0,-12 4 229,-11 4 1,-26 10-1,21 19 1,-3 2-1,-6 1 1,-3 2 0,-9 2-1,-3 2 1,-4 1-1,-3 0 5,-3 1 1,-2 1 0,15 3-1,-2 1 1,0 0 0,3 0-1,-1 0 1,0 1 0,-2 2 0,-1 1-1,0 1 1,-3 2 0,0 0-1,1 2 1,0 0 0,0 0 0,0 2-1,-1 1 1,-1 0 0,0 1 12,0 1 0,0 0 0,0 1 0,-1 0 0,-1 0 0,1 1 0,-2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147" units="cm"/>
      <inkml:brushProperty name="height" value="0.05147" units="cm"/>
      <inkml:brushProperty name="color" value="#FF0000"/>
    </inkml:brush>
  </inkml:definitions>
  <inkml:trace contextRef="#ctx0" brushRef="#br0">1880 4478 30111,'8'-21'-9023,"0"3"8279,-2 4 1,4-6 0,-2 0 0</inkml:trace>
  <inkml:trace contextRef="#ctx0" brushRef="#br0">2093 4291 29981,'13'-20'-1676,"0"0"0,-1 7 0,-1 0 0,-4-1 1451,-1 1 0,-3 6 0,-9 2 1,-6 4-1,-6 1 0,-1 0 1,-3 0 484,-3 0 1,4 0 0,-9 0 0,-1 0 0,0 0 0,-3 0-1,2 0 211,-1 0 1,-1 0 0,4 0 0,2 0 0,-1-2 0,2-1-157,3-1 1,-4-5 0,4 3 0,1-1 0,-3-2 0,1 1 0,-1 4 0,-1 2-174,0 2 0,1 0 1,-2 0-1,-2 0 1,-4 0-1,-2 0-77,-1 0 0,-4 6 1,5 2-1,-2 1 1,-1 0-1,2-1 1,3 1-8,2 0 1,0 0 0,6 3 0,1-2 0,1-2 0,3-1 0,0-1 300,1 0 0,2 3 1,-3-3-1,2 1 0,1 3 1,0 1-360,1-2 0,-6 7 0,4-3 0,0 2 0,-2 1 0,2 2 0,-2 4-267,0 4 0,4 0 1,-4 1-1,0 0 0,2-2 1,-2-2-1,2 0 70,0 0 1,-4 3 0,4-1 0,0-2 0,-2 0 0,2-1 0,0 0 0,1 0 262,-1 2 1,2 0 0,-3-1 0,0 0 0,3 0 0,-1 2-225,0 2 1,0 4 0,5 0 0,0-1 0,-1-1 0,1 1 0,1 3-101,3 1 0,-1 1 1,5 5-1,1 0 1,0-1-1,-1-2 1,2-3 47,2-2 1,2 1 0,2-3 0,3 1-1,1-2 1,4-1 161,1-1 0,1 4 1,0 0-1,1-1 1,-1 0-1,0-1 1,1 4 61,-1 1 0,5 1 1,-1 4-1,1-2 1,2-2-1,2 2 1,1 2 243,0 1 1,8-5-1,0-1 1,6-1 0,4-3-1,2-2 1,3-2 387,2 1 0,-2-5 1,5-2-1,4-4 0,1-4 1,4 0-1,-1-2-490,-3-1 0,12 1 0,-5-5 0,3-1 0,4 0 0,-2 1 0,3-2-156,3-2 0,-10-1 0,10 0 0,-2 0 0,0 0 0,3 0 0,1 0 0,-38 0 0,1 0 0,1 0 0,0-1 0,32-2 0,1-3 0,1-1 0,-2-4 0,1-1 0,-35 6 0,0-1 0,33-8 0,-2-1 0,-1-3 0,-1-1 0,0 0 0,-1-1 0,-3-1 0,-3-3 0,1 1 0,-2 2 0,2-2 0,-2-1 0,0-2 0,-1 2 0,-4 1 0,-3 2 0,0-2 0,-4-1 0,-1-1 0,0-3 0,-5 0 0,1-2 0,-4 0 0,1-2 0,-2-2 0,0-4 0,-2-1 0,-5-4 0,3-2 0,-1-2 0,2-2 0,0-2 0,-2-1 0,-4 1 0,-2 0 0,1 2 0,0-1 0,-2 6 0,-3 0 0,-4 4 0,-3 1 0,-6-2 0,-2 11 0,-1 2 0,-3 0 0,-2 4-175,-1 3 0,-1-3 1,-5 3-1,-6-2 1,-6 0-1,-2 4-406,-4 0 1,-7-3-1,-6 2 1,-6-1 0,-8 1-1,-2 2 1,-5 2 432,-2 3 0,-1 0 0,24 7 0,-2 1 0,1-1 0,-1 1 1,1-1-1,-1 2 0,0-1 0,0 1 0,0 1 0,-1-1 138,0 0 0,-1 0 0,-1 1 0,-1 1 0,3-1 0,-1 0 0,0 1 1,0 0-1,2 2 0,0-1 0,-37 1-190,7 1 1,-5 0-1,10 1 1,3 4-1,2 4 1,6 3-1,1 2-862,6 4 0,9 3 0,7 7 1089,7 3 1,-3 9 0,6 8 0</inkml:trace>
  <inkml:trace contextRef="#ctx0" brushRef="#br1">17879 5850 7865,'0'-13'418,"-2"2"1,-1 1-1,-1 1 1,1-1-1,2-1 1,2-4 422,3-2 1,-2 3 0,2-5 0,-2 2 0,-2-1 0,0 1 0,0 0 0,0 0 0,-2 1-188,-2 1 1,-3 7-1,-6 1 1,-2 1-1,-2 3 1,-4 2-1,-5 2 279,-5 3 0,1 5 0,-6 8 0,-1 6 0,2 4-565,2 4 0,3 9 0,4 0 0,2 5-368,2 4 0,1 4 0,6 3 0,5 0 0,1 6 0,4 0 0,-1 1 0,2 2 0,4-9 0,1-2 0,3-2 0,4-3 0,-1-1 0,4-11-1025,-2 2 1,1-9-1,0-1 1,-1-6-1,-1-6 1,1-4-381,0-4 1,-2-5 0,1-8-1,-3-5 1,-5-2 0,-3-2-1,-3-2 583,-1-2 0,0 1 0,-3-4 1,2 0-1,3 1 0,2 0 1458,1 4 0,2 0 1,2 2-1,2 0 0,5 2 1,4 1 591,4 1 1,3 6 0,6-1 0,0 3-1,1 1 1,2 0 0,3 0 0,-1 0-962,1 0 0,8 0 1,-1 0-1,1 0-267,1 0 0,3-6 0,2-1 0</inkml:trace>
  <inkml:trace contextRef="#ctx0" brushRef="#br0">17957 6330 7865,'-13'1'1643,"0"4"1,4 0 0,2 5 0,1-1 0,3 1-952,2 2 0,7-4 1,2-1-1,5 1 0,5-3 1,3 1-1,4-3 1,0-3-1,1-6-6236,0-7 5544,0 0 0,-6-11 0,-1 4 0</inkml:trace>
  <inkml:trace contextRef="#ctx0" brushRef="#br0">18151 6162 8551,'-4'0'4082,"6"1"-3956,10 3 1,8-2 0,-1 3-1,2 0 1,5-1 0,4-1-127,4-2 0,0-1 0,5 0 0</inkml:trace>
  <inkml:trace contextRef="#ctx0" brushRef="#br0">18462 6123 7865,'-13'8'639,"-2"2"1,-1 3 0,-1 3 0,1 0 0,2-2 0,1-1 0,1 0-1,2 1 765,2 4 0,5-4 0,-1 3 1,2-2-1,2-2 0,0 0 1,2 0-569,2 0 1,3-2 0,6-2 0,0-5 0,0-4 0,0-4 0,0-6-1456,0-6 1,0 1 0,0-3 0,0 0 0,0 1 0,-2 1 0,-1 2 0,-1 1 5,1 0 0,-3 6 0,2 4 0,-1 6 0,1 4 713,-1 0 0,1 5 1,4-4-1,0 4 0,0 1 1,0 0-1,1-2 0,4-2-2017,3-5 1,4-2 0,2-4 1916,3-2 0,3-9 0,6-7 0</inkml:trace>
  <inkml:trace contextRef="#ctx0" brushRef="#br0">19160 5825 10939,'13'-12'0,"0"4"1602,0 3 0,-5 10 0,-4 5 0,-3 6 1,-1 5-1,2 5-588,2 4 1,-3 3 0,4 6 0,-4 0 0,-1 0 0,0-2 0,-1-2 0,-2-5-1015,-1-3 0,-1-2 0,5-4 0,-1-5 0,-3-6 0,-5-6 0,-3-4-683,-1-4 0,0-3 0,1-5 0,0 2 0,2 3 395,1 1 1,5 2-1,-5 6 1,1 3-1,1 7-646,2 4 1,4 5 0,1-2 0,1 1 0,4 3 933,3 2 0,4 0 0,1 1 0</inkml:trace>
  <inkml:trace contextRef="#ctx0" brushRef="#br0">20740 5501 19905,'0'19'0,"0"4"1095,0 6 1,0 9 0,0 10 0,0 2-1,0 2 1,0-2 0,0-1 0,0-3-1096,0-1 0,0-2 0,0-6 0,0-2 0,0-5 0,0-4 0,0-4 0,0-5-724,0-3 0,-4-5 1,-2-3-1,0-5 1,-1-8-1,1-8 1,-1-8-1,1-7 1,0-9 174,3-7 1,8-5 0,5-4 0,4-1 0,5 1-1,0 3 1,-1 5 0,0 5 1190,0 6 0,1 6 0,3 9 0,-5 5 1,-3 4-1,-1 5 0,0 1 69,0 3 0,0 3 1,0 5-1,0 3 1,0 4-1,-2 2 1,-2 2-1,-5 3 1,-2 1-712,-2 3 0,0 6 0,0 1 0,-2-3 0,-2-2 0,-3-4 0,0 1 0,1-2 0,0-3 0,5-2 0,-4-2 0,5-2 0,5-1 0,5-3 0,6-1-203,5-3 1,4-2 0,-1-1-1,-1 0 1,-3-1 0,-1-2-1,-3-1 405,-2 1 0,-7 7 1,-2 5-1,-7 4 1,-5 4-1,-9 5 1,-5 3-203,-7 6 0,-6-4 0,-1 5 0,-1-4 0,2 1 0,4-2 0,2 1-310,2-5 1,2 1-1,2-6 1,6-3 0,6 0-1,7-4 1,8-2 309,8-5 0,11-14 0,9-4 0</inkml:trace>
  <inkml:trace contextRef="#ctx0" brushRef="#br0">21685 5488 10055,'0'17'1404,"0"1"0,-2 6 0,0 2 1,-3 7-1,1 5 0,0 2 1,-1 2 7381,2 1-8786,2 0 0,1-4 0,0-2 0,0-1 0,0-3 0,1-3 0,4-4 0,3-4 0,4-5 0,2-4 0,5-6-9143,7-5 9143,0-11 0,11-17 0,-4-7 0</inkml:trace>
  <inkml:trace contextRef="#ctx0" brushRef="#br0">22203 5566 7869,'-13'0'1325,"6"6"0,1 2 1,2 4-1,-1 2 1,2 3-1,2 8 1,1 6-234,0 8 0,0 3 0,0-3 0,0 0 1,1 0-1,4-2 0,3-3 0,4-3 1,1-5-851,0-5 0,1-4 0,2-8 0,1-5 0,0-2 0,1-5 0,-1-6-412,-1-8 1,2-12-1,1-5 1,0-4-1,1-2 1,-1-2 0,1-1-1,-1 1 1,2 2-1,2 3-1235,4 2 1,2 5 0,-1 7-1,0 3 1,4 3 0,0 5-1,1 6-8426,0 5 9674,-4-5 0,8 5 1,-4-5-1</inkml:trace>
  <inkml:trace contextRef="#ctx0" brushRef="#br0">22967 5592 12080,'-2'11'0,"-2"-1"0,-6-2 0,-5-3 0,-3-2 1268,-2-1 1,2 2 0,-2 2 0,1-1 0,4 3 0,0-3-583,2 1 1,2 4 0,2 0 0,5 5 0,5 2 0,8-1 0,8 0 0,6-1-342,3 3 1,0-1 0,0-4 0,-2 0-1,-1 1 1,-3 2 0,-1 1 0,-3-1-293,-2-2 1,-5 4 0,-2 0-1,-2 1 1,-7 1 0,-7-1-1,-8 1 1,-10 0-634,-11 3 0,0-4 0,-7-2 1,3-2-1,2-3 0,3 1-1067,-1 0 0,7 0 1,-1-1-1,2-2 1,1-3 1646,4-1 0,0 4 0,4-3 0</inkml:trace>
  <inkml:trace contextRef="#ctx0" brushRef="#br0">16247 9255 8454,'0'-36'0,"0"6"255,0 5 1,0 19 0,0 8-1,0 9 1,0 9 0,0 6 0,0 5-1,0 5 1,2 4 1148,2 3 0,-1 6 0,6 0 1,1 2-1,1 4 0,2-2 1,0 2-975,0-2 0,0-4 0,0-4 0,0-4 1,0-5-1,-2-3 0,0-7 0,-4-6-811,-2-7 0,0-5 0,-5-6 0,-2-12 0,-2-11 373,-5-8 0,-2-13 0,-2-2 1,0-8-1,1-7 0,4-3 1,4-5 192,2-4 0,2 4 0,0-1 1,2 8-1,2 8 0,4 10 0,3 9 254,-3 7 1,8 10-1,-2 3 1,5 8-1,4 5 1,3 4-1,4 7-121,5 10 1,2 3 0,2 12 0,0 4 0,-2 3 0,-2 9 0,-5 3-319,-3 2 0,-2 4 0,-4-4 0,-5 1 0,-6-1 0,-5-2 0,-4-3-234,-1-5 0,-6-4 0,-4-8 0,-6-5 0,-4-3 0,-3-2 0,-1-5-14,-4-7 1,0-2 0,0-6-1,-1-2 1,-2-2 0,-1-1-858,1 0 0,2-6 1,7-2-1,5-4 1,4-1-1,4-1 1105,5-3 0,14-9 0,5-7 0</inkml:trace>
  <inkml:trace contextRef="#ctx0" brushRef="#br0">17309 9281 8360,'0'-38'1386,"0"4"1,2 15-248,2 15 1,2 4 0,4 10 0,-3 3-1,0 4 1,-1 3 0,1 5 0,-1 3-265,-1 7 1,6 11 0,-4 3 0,1 1-1,1 3 1,1 2 0,2 1-1073,1 2 1,-5-8 0,1 3-1,1-3 1,0-6 0,0-6-1,-1-6-1442,1-5 1,1-1-1,4-13 1,0-6 0,3-5-1,-1-9 1293,2-11 1,7-13 0,7-15 0</inkml:trace>
  <inkml:trace contextRef="#ctx0" brushRef="#br0">18086 9281 8322,'-13'-22'3024,"6"2"1,2 20-2228,4 6 1,1 5 0,1 5 0,2 3 0,3 1-1,0 3 1,1 3 0,0 4-38,3 4 0,2 14 0,1 4 0,1 1 0,2-1 0,1-3 0,0-2-739,2 2 0,-3 0 0,6-3 1,-1-6-1,1-7 0,-2-6 0,-1-6-287,-4-6 0,0-7 1,-2-5-1,0-6 1,0-9-1,0-8 1,1-12 275,3-8 1,-1-7-1,4-9 1,0-5-1,-1-4 1,1-2-1,-1-1-306,-1 5 0,1 4 1,-3 7-1,1 3 1,-1 6-1,-2 9 1,-1 6-929,0 7 1,2 4 0,1 8 0,2 5 0,2 2 0,5 4 0,4 2 1223,5 5 0,9 8 0,3 3 0</inkml:trace>
  <inkml:trace contextRef="#ctx0" brushRef="#br0">19329 9216 9463,'-35'-37'0,"4"5"1891,3 10 0,5 9 0,9 13 1,-2 0-1420,-1 0 0,-5 6 1,5 3-1,1 2 0,3 4 1,4 2-1,5 6 0,3 6-347,1 5 1,10 4-1,6 2 1,7 2-1,8 2 1,5 1 0,3-1-1,-2-3-339,-2-5 0,0-1 0,-7-4 0,-2-4 0,-1-3 0,-8-3 0,-4-3 17,-5-2 1,-5-2 0,0-2 0,-7-3 0,-8-4 0,-6 0-1,-5-1 196,-5-1 1,-6-2 0,-2-1 0,-3 0-1,-3 0 1,3 0 0,2 2-4982,5 2 4982,4 3 0,-4 12 0,-1 1 0</inkml:trace>
  <inkml:trace contextRef="#ctx0" brushRef="#br0">20209 9436 8550,'-22'-1'269,"-1"-2"0,0-3-41,-1-1 0,5 4 0,2-2 0,3 4 0,1 0 2654,0-4 1,1 2 0,5-4 2058,7 1-4471,17 2 1,6 0-1,13 0 1,6-1-1,7 1 1,8-2-1,5-1-210,4-3 0,6 3 0,-1-2 0,-2 0 0,0 1 1,-4-1-261,-2-1 0,2 3 0,-9 0 0,-3 0 0,-4 1 0,-7-1-509,-6-1 1,-5 6-1,-5-3 1,-1 2 0,-4 0-1,-4-1-4407,-2 1 1,-7 2 4650,1 1 0,5-6 0,7-1 0</inkml:trace>
  <inkml:trace contextRef="#ctx0" brushRef="#br0">20973 9035 14584,'-25'-23'2222,"5"-2"1,9 5-1640,9 10 0,10 10 1,9 13-1,6 0 1,7 1-1,9 2 1,7 3-206,4 1 0,11 2 0,-1 3 1,-2 3-1,-5 1 0,-7 1 1,-6-2-587,-4 0 0,-9-2 0,-1-2 0,-7-1 0,-6-1 0,-4 1 0,-5 0-667,-3-2 0,-12 2 0,-6-5 0,-6-3 0,-6 1 0,-3-1 0,-4-1-457,0-3 0,5-5 0,-3 1 1283,3-1 0,1-7 0,4-6 0</inkml:trace>
  <inkml:trace contextRef="#ctx0" brushRef="#br0">22475 8828 13630,'0'-26'794,"-2"7"-373,-2 6 1,2 7 0,-2 11 0,3 3 0,1 4 0,0 4 0,1 4 731,3 6 0,4 8 0,6 1 0,2 3 0,3 6 0,-1 2 0,2 1-683,1 1 1,-6-2 0,3 1 0,-4-4 0,-3-5 0,0-7-1,-3-5-1159,2-1 0,-4-7 1,-5-2 181,-8-6 0,-3-11 0,-10-12 0,0-9 0,0-5 0,-2-6 0,1-5-16,-1-6 1,11-1 0,-1-2 0,5-1 0,4 1 0,3 1 0,4 1 1340,5 4 1,4 6-237,4 5 1,-1 2 0,6 5 0,-1 5-1,1 5-186,-1 1 1,-1 7 0,3 0 0,-2 4 0,-1 1 0,-2 1-251,1 4 1,-2-3 0,-4 7-1,-1 1 1,-2 0 0,-3 0-1,-1 0 1,-3 3-514,-2 3 0,-5 1 0,-2-4 1,-1 0-1,-5 0 0,-1 0 61,0 0 0,-2 0 0,7 0 1,0 0-1,1 0 0,1 0 0,4 0 255,5 0 1,10 0 0,7 0 0,3 0 0,2-1-1,2 3 1,1 1 478,-1 1 0,-3 0 1,-2-4-1,-5 0 1,-4 1-1,-4 2 1,-5 2-97,-3-3 1,-2 1 0,-3 1 0,-8 4 0,-8-1 0,-10-2 0,-6 0-456,-3-1 0,-3-1 0,1-6 1,0-2-1,1 2 0,4 1 1,4-3-1,7-2-1337,3 0 1,8-5 0,9 3 0,10-2 0,16-5-2598,18-6 1,16-1 4056,-19 0 0,1-1 0,-1 0 0,1 0 0,5-2 0,0 0 0</inkml:trace>
  <inkml:trace contextRef="#ctx0" brushRef="#br0">23459 8892 11777,'4'-30'1461,"0"0"1,6 5 0,-1 10-927,2 5 0,2 4 1,0 7-1,-1 4 0,-2 3 1,-2 4-1,1 2 649,-2 3 1,-1 8 0,-5 8-1,2 4 1,2 8 0,-2 4-1,-2 3-930,-1-1 1,4-2 0,1 0-1,-1 1 1,0-4 0,2-2-1,0-8-897,0-3 1,8 0 0,-1-6 0,3-4 0,1-3-1,0-4 1,0-3-1325,2-4 1,-3-4 0,6-5 0,-1-3 0,-1-4 1859,-2-6 1,7-20-1,3-1 1</inkml:trace>
  <inkml:trace contextRef="#ctx0" brushRef="#br0">24313 8892 11463,'-4'-24'1012,"-1"2"1,1 11-1,4 11-420,0 7 1,1 6-1,2 4 1,2 5-1,-1 4 1,0 4 0,1 6-1,-2 6-176,-2 5 0,-1 3 0,0 4 0,0-1 0,0 0 0,0-6 0,1-3-525,4-7 1,2-7 0,6-1 0,0-6 0,0-6 0,0-2 0,0-4-18,0-2 0,0-5 1,1-8-1,3-6 1,5-8-1,2-8 406,2-7 1,0-13 0,0-4 0,0-2 0,0-2 0,-2 0-1,-1 1-7,-1 1 0,-6 6 1,1 5-1,-3 5 0,-2 7 1,-2 6-1639,-2 6 1,-3 2 0,3 4 0,2 2 0,3 5 0,5 4-6998,3 4 8362,9 3 0,3 1 0,6-3 0</inkml:trace>
  <inkml:trace contextRef="#ctx0" brushRef="#br0">25426 8853 8337,'-4'-40'-929,"0"6"929,-1 16 0,0 14 0,-3 10 0</inkml:trace>
  <inkml:trace contextRef="#ctx0" brushRef="#br0">25530 9138 9043,'13'-7'2748,"-4"1"-2095,-1 6 0,-6 5 1,-2-1-1,-9 0 1,-7 1-1,-5-1 1,-5 0-1,-3 2-113,-1 3 1,-1 2-1,7 2 1,1 0-1,3 1 1,1 2-568,3 1 1,8 6 0,3-2-1,5 0 1,5 1 0,5 1-1,4 0 31,3-2 1,5 2 0,-6-5 0,-3-3 0,-5 0 0,-2-2-31,-3 0 0,-9-5 0,-8-1 1,-12 1-1,-11-1 0,-9 1 1,-6 0-675,-4-4 1,-5-1 0,-6 0 0,-5 1 0,35-3 0,-1 0 699,-1-2 0,-1-1 0,-6-6 0,0-3 0,0-3 0,0 1 0</inkml:trace>
  <inkml:trace contextRef="#ctx0" brushRef="#br0">22630 7546 23584,'13'-27'-1482,"4"2"1,0 14 0,-1 2 1798,-1 5 0,-2-2 1,0 2-1,-1 1 0,1 2 1,0 2-1,0 3 0,0 5 235,0 2 0,-1 2 1,-2 0-1,-3 0 1,-1 0-1,-3 2-175,-2 2 1,-1 3 0,-1 6 0,-4 0 0,-5 3 0,-3 2 0,-3 5 0,2 0-198,-2 2 0,5-3 0,4 1 0,-1-4 0,3-3 0,-1-6-1374,3-3 0,2-3 0,2-7 0,2-7 1340,1-11 1,6-14-1,-1-10 1,2-1-1,2-3 1,-1-1 97,-4-2 0,7 3 0,-5 4 1,0 7-1,2 3 0,-2 5 0,0 4 452,-2 1 0,-3 7 1,3 0-1,2 5 1,2 5-780,1 3 0,0 4 1,0 2-1,0 2 0,1 3 1,2 1-1,2 3 0,3 1-657,2 2 1,0 0 0,1 1 0,-1 2-1,2 1 1,-2-1-215,1-2 1,1-1 0,-1 0 0,-2-1 0,-4-4 0,0-5 0,-1-6-184,-1-6 1,-2-2 0,-1-5-1,0-4 1,0-8 0,-2-2-1,-2-3 1291,-5 0 0,2-2 1,0-2-1,0 1 0,1 3 1,-2 1 1242,1 3 0,4 2 0,-1 1 0,2 0 0,2 1 0,-1 2-136,-3 2 0,1 3 1,-5-3-1238,3-2 0,-7 4 0,-1 2 0,-9 2 0,-5 2-188,-3 0 1,-6 0 0,1 0-1,-2 2 1,-2 0 0,0 4 0,1 1 365,4 3 0,-2 2 0,6 1 0,2 0 0,4 1 0,3 2 0,3 3-959,2 1 0,7 0 0,8 3 0,6-3 0,11 0 0,7-1-89,9 0 0,8-6 0,6-6 1,1-1-1,4-4 0,-4 0 0,-1-2 0,-6 0 865,-4 0 1,-10-6 0,-10-2 0,-5-4 0,-5-1 0,-3 0 0,-6 0 363,-3 0 0,-3 0 1,-4 0-1,-1 2 1,-3 1 2607,-5 1 1,-1 5-2485,1-5 1,6 6 0,12-1 0,7 4 0,5 3-583,5 1 1,-3 5 0,7-5 0,-2 0-1,-2 1 1,-2-1-403,-2-1 0,-4 0 0,-5 0 0,0 1 649,0-1 0,-7 0 0,-6 1 0,-6 5 0,-2 1 0,0 0 251,3-2 0,0 3 0,5 4 1,2 3-1,2-3 0,6 1 1,6 0-97,6 1 0,8 1 0,6-5 0,5-1 0,6 0 0,0-3-263,0-5 1,-5-3-1,0-1 1,-6 0-1,-6-1 1,-4-3-1,-4-5 1,-5-3-569,-3 0 1,-7-1-1,-2 0 1,-4 0 0,-1 0-1,-1 0-94,-4 0 1,2 4 0,-4 1-1,4-1 1,9 2 530,10 3 0,13-9 0,4-2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13836 4671 7264,'-1'11'-375,"-4"-2"0,4 2 0,-5-4 1</inkml:trace>
  <inkml:trace contextRef="#ctx0" brushRef="#br0">13721 4978 9799,'7'-6'650,"4"-1"0,-2-6 1,2 1-303,2-1 0,0 0 1,0 0-1,-1-1 1,1-2-1,0-1 1,-2 2 803,-2 0 1,1 3-1,-6-1 1,-2 2-591,-5 2 1,-1 3-1,-8 6 1,-3 2-1,-4 2 1,-5 6-155,-5 6 1,1 5 0,-5 7 0,1 4 0,0-1 0,1 3 0,4 0 110,4 2 0,2 8 0,7-6 1,2 2-1,2 1 0,3 0 1,3 4-606,2 0 1,4-2 0,1 1-1,4-3 1,3-4 0,4-2 0,0-2-1151,0-3 0,-1-3 0,0-1 1,0-2-1,0-1 0,-1-4-500,1 0 1,4-2 0,0-6 0,0-2 1735,2-5 0,7-2 0,6-2 0</inkml:trace>
  <inkml:trace contextRef="#ctx0" brushRef="#br0">14348 4812 8063,'-18'-26'0,"3"8"0,-2 5 0,3 7 0,3 6 893,2 4 1,-1 5-1,5 9 1,-1 8 0,-1 10-1,0 8 1,-2 8 0,1 5-1,-1 6 1,-1 2 0,-1 5-479,-2 1 0,0-9 1,0 2-1,2-3 0,2-4 1,5-4-1,3-8-1929,1-5 1,0 0-1,3-10 1,4-4 1513,5-8 0,15-12 0,0-13 0</inkml:trace>
  <inkml:trace contextRef="#ctx0" brushRef="#br0">14617 5183 8100,'-21'-4'0,"2"1"1040,5 4 1,-2 3-1,8 8 1,-4-1-474,-1 3 0,1 3 1,0 0-1,4 5 0,2 2 1,2 2-1,0-2 0,1-2 110,1 0 0,8-7 0,2 1 1,4-5-1,2-3 0,2-3-1488,1-2 1,4-11 0,-4-5-1,-1-3 1,-3-1 0,-5 0-1,-4 1 833,-2 2 1,-2 1 0,-2 2 0,-2 2 0,-4 5 0,-4 4 1243,-1 4 1,2 5 0,1 8 0,2 4 0,-1 4 0,2 0-1192,3 1 0,2-1 0,2 2 0,0 0 0,2 0 0,2-4-543,4-3 0,10-3 0,3-6 0,3-2 0,2-8 0,1-8 0,1-10-9363,2-6 9526,0-14 0,1 3 1,2-10-1</inkml:trace>
  <inkml:trace contextRef="#ctx0" brushRef="#br0">14911 5196 8399,'7'0'3579,"-1"5"0,-6 4-3087,0 2 0,0 2 0,0 1 0,0 2 0,0 1 67,0-1 0,-1 3 0,-2 1 1,-3 2-1,0-2 0,-1-1 1,2 0-1,-1-1-1637,3-2 1,2-2-1,1-1-8247,0 0 9325,0-6 0,5-13 0,2-8 0</inkml:trace>
  <inkml:trace contextRef="#ctx0" brushRef="#br0">15231 5157 8018,'7'-6'1056,"-2"4"-416,-10-7 1,-6 6 0,-6-1 0,0 4 0,-2 4 0,-1 5 0,0 2 0,3 2 350,3 0 0,1 0 0,2 1 1,2 1-1,5 2 0,3-1-1027,1-2 1,0-1 0,1 0 0,3 0 0,5 0 0,2-2 0,2-1-530,0-2 1,0-3 0,0 2-1,-1-2 1,0 0 541,-4 0 1,-3 3 0,-10 4 0,-3 3 0,-5 0 0,-4 4 908,-4 1 1,1-3-1,-2 3 1,1-1 0,1 0-1,3-1-1029,3-2 0,5-2 0,2-1 0,3-2 0,7-2 143,8-5 0,13-14 0,9-4 0</inkml:trace>
  <inkml:trace contextRef="#ctx0" brushRef="#br0">15526 5208 11619,'-22'0'0,"2"2"1588,2 2 0,6 7 1,8 6-1,3-1-1737,1-2 0,0 3 0,0 2 0,0 1 0,1 3 0,3-1 0,6 1 0,6-4 2058,5-5-1909,9 1 0,3-13 0,5 3 0</inkml:trace>
  <inkml:trace contextRef="#ctx0" brushRef="#br0">15538 5234 7991,'-28'-19'3086,"2"7"-2008,9 5 0,14 7 0,12 0 0,9 0 0,9 0 0,9 0-1956,5 0 1,2-6 0,7-3 0,1-3 0,-3-4 877,-4-1 0,2-6 0,-1 3 0</inkml:trace>
  <inkml:trace contextRef="#ctx0" brushRef="#br0">15846 5106 7991,'-36'21'1061,"-2"1"1,-6 3-1,5 5 1,6-3-178,5-4 1,4 5-1,4-2 1,7 1-1,7 0 1,6-1-1,5-1 1,6 1-782,9-1 1,3-5-1,12-4 1,5-6 0,6-6-1,5-4-103,4-4 0,4-9 0,5-7 0</inkml:trace>
  <inkml:trace contextRef="#ctx0" brushRef="#br0">6656 9073 8082,'13'0'0,"1"-2"0,3-1 130,4-1 1,2-2 0,0 4 0,-2-4-75,2-1 1,5 3 0,4-4 0,-1 3 0,2 2 0,-2 0-1,2 0 1,-1-1 0,4 1 0,1 2 0,1 1-14,1 0 1,0 0 0,3 0 0,0 0 0,0 0 0,-1 0 0,-1 0 0,1 0 0,-1 0 161,1 0 1,3 0 0,-3 0 0,-2 0-1,1 0 1,-2 0-20,3 0 1,0 0 0,-4 1 0,-1 2 0,-2 1 0,2-1 0,1-2-70,1-1 1,0 0 0,-1 0 0,0-1 0,-1-2 0,2-1 0,-1 0-87,0-2 1,3 5 0,-4-4-1,2 4 1,3 1 0,-1 0-1,1 0 1,-1 0-144,0 0 0,3 4 0,-1 0 1,1 1-1,0-1 0,1 0 1,1 0 213,4 2 1,-4-4-1,2 2 1,1-3 0,1-1-1,-1 0 457,-1 0-408,-6 0 1,3 0 0,-5 0-1,-1-1 1,1-2 0,-1-1-90,0 1 0,-1 1 0,-1 2 0,-2 0 0,2 0 1,-1 0-1,1 0 0,-2 2-248,1 2 1,2-2-1,2 2 1,-1-3 0,1 1-1,-1 1 230,0 1 0,4 0 1,-1-4-1,-1 0 0,1 0 1,-1 0-1,1 0 221,2 0 0,-2 0 0,3 0 0,-1 0 1,-4 0-1,4 0 0,0 0-321,1 0 1,0 0-1,-3 0 1,2 0 0,-1 0-1,1 0 1,1 0-1,0 0-87,0 0 0,5 4 1,-2 1-1,1-3 1,0 0-1,-2-2 454,-2 0 0,-1 0 1,-4 0-93,4 0 1,-3 0 0,1 0 0,-2-2-1,-2 0-149,2-3 1,-2 1-1,-3 4 1,1 0 0,-1 0-1,0 0-157,1 0 1,2-4 0,2 0-1,-2 1 1,-2 1 0,-1 2 0,2 0 41,1 0 0,1-4 0,1 0 0,-1 1 0,1 1 0,0 1 0,3-2 202,0-1 0,1 0 0,-3 2 1,0-1-1,1-1 0,-1 1 0,1 2-239,-1 1 1,-3 0 0,0 0 0,4 0-1,0 0 1,2 1 0,-3 2 29,1 1 0,4 1 0,0-5 0,0 1 0,2 2 0,0 1 0,0-1 216,1-2 0,-2-1 0,-1 0 0,1 0 0,-2 0 0,1 0 0,-2 0 3,-3 0 0,5 0 1,-5 0-1,3 0 1,2 0-1,-1 0 0,2 0-284,-1 0 1,1 0 0,2 0 0,1 2 0,0 1 0,3 1 0,-3-1 208,1-2 1,-2-1 0,2 0 0,-3 0 0,0 0 0,-4 0-21,-1 0 1,3 0 0,-4 0-1,-3 0 1,-1-1 0,-4-2-1,-2-1-4,-1 1-298,0-4 1,-5 4 0,0-4 0,-3 1 0,0 2 0,-1 0-684,-1-1 0,-2 1 0,-3 4 0,0 0 0,2 0 0,-1 0 0,-2 2 913,-1 2 0,0 3 0,0 6 0</inkml:trace>
  <inkml:trace contextRef="#ctx0" brushRef="#br0">10393 10378 8614,'5'-29'-1,"-1"4"0,6 9 0,-2 15 0,4 4 0,0-1 0,1 0 264,0-2 1,1 0-1,2 0 1,2 0-1,2 0 1,5 0-1,2-2 1,5 0-1,4-3 1,4 3-1,-1 0 1,3 2 0,-1 0 250,2 0 0,5 0 0,-1-1 0,1-2 0,2-1 0,-2 1-274,1 1 0,5 2 0,-4 0 1,4 0-1,0 0 0,-2 0 1,1 0-183,2 0 1,-2-4 0,2 0 0,-2 1-1,-2 2 1,2 1 65,2 0 0,-4 0 1,2 0-1,-5 0 1,1 0-1,1 0 48,1 0 1,0 0-1,-1 0 1,-2 0 0,-1 0-1,1 0 1,1 0-64,-2 0 1,2 0 0,-2 0 0,2 0-1,-1 0 1,-2 0 0,-1 0-255,1 0 0,-4 0 1,4 0-1,-1 0 0,-1 0 1,2 1 33,-1 3 0,-2-2 1,1 2-1,-1-3 1,-3 1-1,-1 1 1,-2 1 406,-1-1 0,-2-2 0,5-1 0,-1 0 0,0 2 0,1 0 0,-1 3-220,1-3 1,-1 0 0,-1-2 0,-2 1 0,0 2 0,0 1-1,1-1-119,-2-1 1,3-2 0,-3 0 0,3 0 0,1 0 0,-1 0 108,-3 0 1,8 0 0,-4 0-1,2 0 1,1 0 0,0 0-1,2 0 20,-2 0 1,0 0-1,1 0 1,0 0-1,0 0 1,-1 0-1,-1 0-159,-2 0 1,8 0 0,-8 0 0,2 0-1,1 0 1,0 0 0,2 0 79,-2 0 1,0 0 0,-1 0 0,2-2 0,-4-1 0,2-1 0,-2 1 73,3 2 1,-4-1 0,-3 0 0,1-3 0,-1 1-1,0 0 1,0 0 13,-1 1 0,4 0 1,-5 0-1,1-1 1,-3 1-1,-2 2 1,1 1-381,1 0 1,4 0 0,-4 0-1,-2 0 1,1 0 0,-2 0-508,-2 0 1,7 0 0,-10 0 0,0 0 0,-1 0 0,-3 0-3406,1 0 4196,-8 0 1,1-6 0,-5-1 0</inkml:trace>
  <inkml:trace contextRef="#ctx0" brushRef="#br0">23705 5042 9782,'0'-13'-172,"0"0"0,0 0 0</inkml:trace>
  <inkml:trace contextRef="#ctx0" brushRef="#br0">23756 4965 8515,'13'-13'224,"-5"0"0,-1 1 0,0-3 0,-1 0 0,0-2 0,-3 0 1,-2 0-1,-1 0 0,0 1 0,0 2 0,0 1 5577,0 0-6986,0 6 0,-1 1 1305,-4 6 1,4-1 1000,-3-3 0,4 2 0,2-4 72,3 1 1,-2 3-562,-8-2 0,4 1 0,-5 0 156,0-1 1,5 3-1,-3 8 1,2 7-301,2 5 0,0 3 0,-1 7 1,-2 2-1,-1 2 0,1 1-777,2-1 1,-1 2 0,-1-5-1,-1 0 1,1 0 0,2-2-1,1-2-1338,0-4 1,0-6 0,3 0 0,4-6 0,7-6 0,4-3 1626,5-1 0,7-17 0,3-4 0</inkml:trace>
  <inkml:trace contextRef="#ctx0" brushRef="#br0">23858 4709 8275,'-20'-33'2364,"2"13"0,16 9 0,7 11-2157,5 0 0,2 2 0,1 0 0,1 3 1,2-1-1078,1 2 0,6-5 0,0 3 0,4-2 870,2-2 0,1 5 0,-4 2 0</inkml:trace>
  <inkml:trace contextRef="#ctx0" brushRef="#br0">24178 4632 14065,'0'13'1048,"4"0"0,2 1 0,1 2-285,3 1 1,-3 4 0,0-2 0,0-1-1,-1 2 1,0-1 0,-3-1 0,-2-2-610,-1-2 1,4-6 0,1 1 0,-1-1 0,2 0-1503,2-4 1,-1-4 655,2-4 0,-1-5 0,5-7 0,0-2 0,-2-1-106,-2 1 0,1-3 0,-6 4 1,0 1 2724,2 2 1,-5 8-1039,4 6 1,0 1 0,0 9-1,-1 3 1,0 3 0,0 1-800,-1 1 1,4 1-1,2 4 1,2-4 0,2 0-1,1-3 1,3-2-2470,5-1 0,2-6 1,2-3-1,-1-3 2379,1-1 0,5-11 0,2-3 0</inkml:trace>
  <inkml:trace contextRef="#ctx0" brushRef="#br0">24767 4696 7559,'0'-17'0,"-2"0"-501,-2 2 0,3 5 0,-3 1 2139,2-1 0,4 4 1,2 2-1,4 3 0,4 2 1,0 3-419,1 5 1,-4 4 0,-1 2 0,1 2-1,-2 0 1,-3 1-1288,-2-1 1,-2 4 0,0-4 0,0 0 0,0 0 0,0 0 0,0-1-3078,0-2 0,0-1 0,1-3 2165,3-6 1,3-10 0,8-12 0,2-3 0,3-5 978,0-2 0,4-8 0,-4 3 0</inkml:trace>
  <inkml:trace contextRef="#ctx0" brushRef="#br0">25304 4172 8275,'8'-6'1870,"-3"6"1,-5 1 0,2 11 0,2 10-1080,4 11 1,-2 0 0,-2 11 0,-2 4 0,-1 1-935,4 0 0,-4 7 1,3-8-1,-2-2 0,-2-2 0,0-6 1,-2-1-2593,-2-6 0,1-8 0,-4-6 2735,1-3 0,-4-6 0,3-3 0</inkml:trace>
  <inkml:trace contextRef="#ctx0" brushRef="#br0">25356 4632 8275,'7'-45'667,"-2"-5"0,-3 14 0,1 1 1,1 4-1,-1 5 0,-2 0 1,1 5 183,2 1 0,-1 9 0,4 5 0,0 2 0,0 0 0,5 2 0,3 5 0,5 7-1927,0 6 1,4-1 0,-3 7 0,4 0 1075,0 3 0,7 0 0,0 1 0</inkml:trace>
  <inkml:trace contextRef="#ctx0" brushRef="#br0">25816 4620 9181,'-12'-13'1525,"0"0"1,2 0-1,2-1-607,-2-3 0,4-3 0,2-6 0,2 1 0,2-1 0,2 1 1,4-1-1,6 2-1582,8 2 0,9 0 0,2 5 1,0 2-1,2 4 0,-2 4 664,1 1 0,3 8 0,-2 5 0</inkml:trace>
  <inkml:trace contextRef="#ctx0" brushRef="#br0">24754 5464 10586,'-6'-33'891,"5"-1"1,-3 9-155,2 5 0,4 6 0,2 5 1,5 5-1,2 4 0,3 5 1,3 8 276,5 7 1,0 10-1,1 6 1,-2 6-1,1 8 1,-1 4-733,0 0 1,-5 3-1,2 1 1,0 2 0,0 2-1,1 0 1,-1 0-551,-2 1 1,-1 1 0,1-2 0,1-2 0,-1-5 0,-2-2-976,-1-2 1,-1-10-1,1-2 1,0-5-1,0-4 1,-2-6 0,-1-6-276,-1-6 1,-8-6-1,-2-12 1,-11-7 0,-9-7 1531,-7-4 0,-4-2 0,-3 2 1,2 1-1,3 4 0,6 0 0,6 5 1622,3 4-579,2-1 0,8 9 1,5-1-1,7 6 1,4 4-1,4 0 1,0-2-483,2-4 1,7-1 0,1 0 0,3 0 0,0-1-1,1-4 1,-1-3-1400,2-4 0,0 0 0,-3-1 0,0 0 824,-1 0 0,8-5 0,-7-2 0</inkml:trace>
  <inkml:trace contextRef="#ctx0" brushRef="#br0">26277 3660 10079,'0'-16'2597,"2"15"0,0 15-1843,3 12 1,3 8 0,-2 1 0,1 6 0,2 8 0,-1 3-1,-1 7-981,-1 3 1,4-3 0,-3 7 0,2 1 0,-2-1 0,-2 2 0,-2 3 226,-2-33 0,0 1 0,-1 1 0,0-1 0,0 0 0,0-1 0</inkml:trace>
  <inkml:trace contextRef="#ctx0" brushRef="#br0">25100 7396 8144,'-17'-12'0,"0"0"0,2 2 568,5 2 1,5-1 0,5-4 0,0 1 0,0-1 0,1 1 143,3 4 0,-1 2 0,4 8 0,-1 2 0,-3 6 0,-2 5 0,-1 8-244,0 6 0,0 3 1,-1 7-1,-2-1 0,-1-1 1,1-1-913,1-2 0,4-4 0,1 1 1,2-3-1,3-5 0,3-3 444,5-4 0,3-2 0,7-1 0</inkml:trace>
  <inkml:trace contextRef="#ctx0" brushRef="#br0">25176 7179 8311,'-25'-20'2364,"1"3"-1129,2 8 0,11 5 1,11 8-1,9 5 0,5 2-867,3 2 1,10-2 0,0-1-369,4-1 0,3-1 0,5 5 0</inkml:trace>
  <inkml:trace contextRef="#ctx0" brushRef="#br0">25573 7230 9447,'-17'-4'0,"2"1"0,3 4 1155,6 6 0,5 5 1,2 1-1,2-1-480,2 1 0,3 4 1,-2 2-1,-1-1 0,3 2 1,-1-1-1,1 0 0,1-1-810,-1-4 0,-3 1 1,3-7-1,1 0-752,-2 1 0,-2-8 0,-5-1 0,0-7 1,0-4 884,0-2 0,0 4 0,-1 1 0,-2-2 0,-3-2 0,1 0 0,-1-1 2735,3 0 1,-2 4-1,2 2-2581,4 2 1,1 0-1,5 7 1,0 2 0,0 5-1,3 2 1,1 2-568,2 0 1,0 4 0,0 0 0,-1-2 0,1 0 0,1-3-4502,4 1 1,3-6 4913,9-3 1,2-2 0,7-2-1</inkml:trace>
  <inkml:trace contextRef="#ctx0" brushRef="#br0">26060 7217 8218,'-19'-11'3329,"-2"2"0,2 4-3003,2 5 0,9 5 0,3 4 1,4 4-1,1 2 0,0 4 1,1 1-1,2 1 198,2-1 1,3 4 0,-2-4 0,-1 0 0,3-2 0,-3-1 0,2 0-1230,0-1 1,-2-6 0,3-3 0,2-1 0,2-3 0,0-3 704,1-5 0,0-13 0,0-9 0</inkml:trace>
  <inkml:trace contextRef="#ctx0" brushRef="#br0">26124 7000 10977,'8'-7'2799,"1"4"1,1 6-2424,1 5 1,2 8-1,1 2 1,2 2-1,2 3 1,2 1 0,3 2-1,1-1-1570,2 1 1,-1-1-1,1 1 1,-2 0 1193,-3-1 0,-2 6 0,-6 2 0</inkml:trace>
  <inkml:trace contextRef="#ctx0" brushRef="#br0">26367 7384 8193,'-13'-18'582,"0"1"0,-2 0 0,0 5 1,4-1-1,1 0 0,3 0 275,3 0 1,4 5 0,4 1 0,6 0 0,4 1 0,5-1 0,-1 1 0,2-1-945,0 0 1,1 4 0,5-3 0,-1 1 0,0-2-1,-3-2-925,0 1 0,-7 3 0,2-3 0,-2-2 0,-3-2 0,0 0 0,-4-1 530,-3 0 1,-4 0-1,-1 0 1,0 1-1,0-1 1,0 0 1505,0 0 0,0 0 0,1 2 0,4 3 0,3 3-485,4 4 0,0 1 0,1 0 0,0 1 0,0 2 0,0 3 0,-1-1-138,1 1 0,-1 4 0,-2-1 0,-3 2 0,-2 3 1,-2 2-1,-1 2-406,-2 2 0,0-3 1,0 3-1,0 0 0,-2-1 1,-2 1-1,-3-2-2937,0 1 0,-3 2 2942,5-4 0,1 6 0,4-3 0</inkml:trace>
  <inkml:trace contextRef="#ctx0" brushRef="#br0">26853 6872 8171,'-13'0'0,"1"0"-323,-1 0 1,4 0 0,2 1 0,1 3 1749,4 5 0,0-2 0,1 0 2611,-4-1 0,5-2-3347,0-4 0,12-6 1,9-1-1,5 0 0,2 1 1,2 2-1,-1 0-909,-2 1 0,-3 2 0,-3 1 0,-4 1 1,-3 3-210,-1 5 0,-6 2 0,-2 3 0,-5 2 0,-5 1 0,-3 0 0,-2 0 1,0 0-1098,1-1 1,6-2 0,-1-1-1115,3 0 0,1-7 2638,0-6 0,-12-18 0,-2-9 0</inkml:trace>
  <inkml:trace contextRef="#ctx0" brushRef="#br0">25356 5758 8171,'0'-25'0,"1"1"0,2 2 0,3 5 140,1 3 0,1 1 0,4 0 0,-2 1 0,-2-1 0,1 0 0,-1 0 0,1 0 0,-1 1 0,-1-1 1825,-2 0 0,-1 7 0,-3 6-1638,-2 7 0,-9 11 0,-3 4 0,-7 7 0,-4 5 0,-3 6-101,-3 7 0,-3 1 1,-6 12-1,18-29 1,-1 0-1,-1 2 1,-1 0-1,-1 1 1,0 1-314,0 1 1,-1-1-1,2-1 1,0 1-1,-1 0 1,0 1-1,-1-1 1,1-1-1,0-1 1,1 0-1,2-2 1,0-1-1,-18 24-983,2-6 0,5-1 0,4-7 0,2-6 0,2-5 0,3-11-3563,0-7 4661,1-11 0,-5-18 0,1-9 0</inkml:trace>
  <inkml:trace contextRef="#ctx0" brushRef="#br0">24396 6321 10177,'-17'-56'0,"0"-1"0,1 1 0,2 8 0,1 5 0,2 8 0,1 3 0,2 7 953,3 2 1,1 7-1,4 2 1,4 9 0,9 10-1,15 9-591,15 8 1,16 8 0,-21-14 0,1 2-1,3 1 1,2 0 0,2 2 0,1-1 0,4 2-1,1 0 1,2 1 0,0 0 0,1 1-1,-1 2-256,0 1 0,-1 0 1,-3-3-1,-2 1 1,-1 2-1,-1 1 1,-2-1-1,0 1 1,-3-1-1,0 1 1,-1 1-1,-2 1 1,-2-3-1,-2 1-2232,-2-2 1,-1 1-1,-1 2 1,-1 0 2125,23 22 0,-27-24 0,-1 0 0,19 24 0,3 1 0</inkml:trace>
  <inkml:trace contextRef="#ctx0" brushRef="#br0">25010 7575 30207,'-1'-25'-8960,"-5"8"9100,-7 10 0,-2 12 0,-10 7 0,-3 6 0,-3 5 0,-8 5 0,-5 2 0,-8 3 0,-5-2 0,-5-1 0,-2-4-57,-4-4 1,-3-10 0,33-6-1,-1-1 1,1-1 0,0-2 0,-1-2-1,-1-3 1,0-2 0,-1-1 0,-2-4-1,-1-2 1,-1-1 0,-2-2 48,-2-1 0,0-2 0,-3-3 1,0-1-1,-1-1 0,-1-2 1,2-2-1,-1 0 0,-1-3 1,0-1-1,2-2 0,2-1-45,0-2 1,2-1-1,-3-2 1,2-1-1,4-1 1,2-1-1,-1 1 1,0 0-1,-1-2 1,2 0-1,2 1 1,2-2-1,2-1 1,1-1-108,3 1 0,2-1 0,5-1 1,1 0-1,0-1 0,2-1 1,1-2-1,1 0 0,3-1 1,2 0-1,0 0 0,2-1-452,1 0 0,2-1 298,2 3 0,1-2 1,0-3-1,2-1 1,2 1-1,1-1 1,-1-1-1,0 0 1,2-3-1,-1-1 1,-1 1-1,1-1 164,-1 0 0,1-1 0,1-5 0,1-1 1,-2 4-1,1-1 0,1 0 0,1 0 0,0-2 1,0 0-1,0 0 0,0 1 0,0-2 1,0 1-74,0-1 1,0 2-1,0 6 1,0 1 0,0-5-1,0 0 1,0 2-1,0 0 1,0 3 0,0 0-1,0 1 1,1 0 0,1 5-1,1 0-30,1 3 1,0 0 0,2-4 0,0 2 0,0 6-1,0 1 1,1 1 0,-1 1 0,1 0 0,0 1-1,1 4 1,0 1 0,1 2 0,1 1-136,9-27 1,-3 5 0,3 11-1,-2 8 1,-2 7 0,-2 6-1,-3 7-163,0 5 1,-4 7 0,-1 1-1,0 3 1,-1 8-218,-1 4 1,-7 7 0,-5 3 0,-2 1 0,-2 5-1,-1 0 1,-3 1 317,-5-5 1,2 2 0,-1-8 0,-2-5-1,-1-5 1,-3-7 0,-1-8 604,-2-8 1,-6-16 0,2-8 0,-2-7 0,2-9 0,6-6 0,5-5 210,14 32 1,1 0-1,0-28 1,5 4 0,6 7-1,6 8 1,7 8-179,5 10 1,5 8 0,3 11 0,3 5 0,4 9 0,6 12 0,5 15-426,6 11 0,-23-14 0,1 3 0,1 3 0,0 1 0,3 5 0,1 0 0,3 4 1,2 1 96,3 1 0,1 0 0,-1 0 0,1 0 0,-12-13 0,2 1 0,-1-1 0</inkml:trace>
  <inkml:trace contextRef="#ctx0" brushRef="#br0">4359 13980 11421,'-7'-21'0,"2"4"546,4 2 0,7 13 0,2 5 0,4 5 1,3-1-527,3-1 0,3 3 1,7-5-1,1-1 1,4-1-1,1-1 1,3 2-1,2 2 193,1-2 1,4-2 0,2-1 0,1 0 0,4 0 0,0 0 0,3 0 0,-1 0 53,0 0 1,10 0 0,0 0 0,0 0 0,-1 0-1,-4 0 1,1 0-189,2 0 1,-7 0 0,11 0 0,-2 0 0,-4 0 0,2 0 0,-2 2-102,0 2 1,3-2-1,-2 2 1,-1-2 0,2-2-1,-2 0 107,0 0 1,3 0-1,-2 0 1,-1 0 0,1 0-1,0 0 59,-1 0 0,3 0 0,-3 0 0,1 0 0,0 0 1,0 0-151,-1 0 0,5 0 1,-2 0-1,1 0 1,1 0-1,-2 0 1,2-2 144,1-2 0,2 1 1,-2-5-1,-1 1 1,-2 1-1,2 0-55,1 3 0,1-3 0,0 2 0,-1-1 0,-2 1 0,3-1 0,-3 2-143,3 2 1,-3-4 0,1 1-1,-2 1 1,2 2 0,-1 1 31,0 0 1,5-5 0,-3 1 0,0-1 0,2 1 0,-4-2 0,3 0 184,-1 0 1,1-3-1,1 3 1,0 0-1,-1 0 1,3 3-3,2 2 1,-6 1 0,3 0 0,0 0 0,-1 0 0,2 0-265,-1 0 0,4 6 1,-1 1-1,3 2 1,-2 0-1,-34-4 1,0-1-1,0 0 0,-1-1 83,1 0 1,0-1-1,3 1 1,-1 0 0,0-1-1,-1 0 1,1 0 0,0-1-1,1 0 1,1 0-1,-2-1 1,1 0 0,1 0-1,1 0 182,1 0 1,1 0-1,-5-3 1,1 0-1,4-1 1,0 0-1,1 0 1,0-1 0,-1 2-1,-1-1 1,2 0-1,0 1-135,-1-1 1,0 0 0,-5 2-1,0 1 1,5-1 0,1 0-1,0 1 1,-1 0 0,0 1 0,-1 0-1,2 0 1,-1 0 0,-3 0-1,0 0-113,0 0 0,0 0 0,2 0 0,0 0 0,-1 0 0,0 0 1,0 0-1,0 0 0,1 0 0,1 0 0,-1 0 0,0 0-281,2 0 1,-1 0 0,0 2-1,-1 1 1,-4-1 0,0 0-1,-1 0 1,0 1 0,0-1 0,-1 1-1,36 5 372,-1-1 1,-35-1 0,1 0 0,35 2 0</inkml:trace>
  <inkml:trace contextRef="#ctx0" brushRef="#br0">5425 15046 15416,'8'-20'-220,"4"6"1,-3 10-1,2 4 1,3 3 198,-1 1 1,2 2 0,1-3 0,3 2-1,2-1 1,4 2 0,3 3 0,5 3 0,0 0-1,2-1 1,1 0 0,2 1 311,-1-2 0,0-6 1,3 1-1,2-4 0,1-1 1,3 0-1,0-1 210,-1-4 0,4 2 0,-3-5 0,0-1 0,2 0 0,-3 1-200,1 2 1,-1 2-1,-4 4 1,2 0 0,3 0-1,0 0-362,0 0 1,3 0-1,-2 0 1,2 2-1,3 0 1,-2 3 0,1-1 103,-4 2 1,5-4-1,-3 2 1,3-2 0,2-4-1,3-1 1,0-3 452,0-1 0,2 2 0,-1-3 0,-2-3 0,-1 1 1,-2 1-461,0 5 0,1-2 1,1 1-1,1 2 1,2 2-1,-1 1 0,0 0 1,-4 0-300,-6 0 0,1 6 0,-2 1 0,0 2 0,1 0 0,-1 0 373,0-2 0,-2 3 1,-5-4-1,-2 0 1,-3 0-1,-2-3-29,-2-1 0,1-2 1,-1 0-1,-2 0 1,2 0-1,-4 0 0,-1 0-473,-2 0 0,-1-2 1,5-1-1,-2-1 401,-3 1 0,3 1 0,-4 2 0</inkml:trace>
  <inkml:trace contextRef="#ctx0" brushRef="#br0">22541 13807 11529,'-6'-21'242,"3"3"0,-4 8 0,0 3 2765,-1 1 1,4-5-2284,-5 2 1,6 9-1,0 6 1,4 9 0,5 7-1,0 4 1,2 0 10,-1 1 0,-2 4 1,2 2-1,-1-2 1,-2 0-1,1-5-783,-1 0 0,1 0 0,-4-6 0,2-1 0,2 0-197,-3-3 0,-2-8 0,-2-8 321,-3-8 1,-4-8-1,5-3 1,1 0 0,1-4-1,2 1 1,0-3 119,0 1 0,6 1 1,3-4-1,3 2 0,3 1 1,1 3-1,2 2-199,-2 3 0,3 2 0,-1 4 0,-2 3 0,-1 1 0,-1 3-153,-1 1 1,0 2 0,-1 2 0,-2 2 0,-2 5 0,-1 4-1250,1 5 1,1-3 0,4 3-1,0-2 1,1-1 0,-1 0-1,0-3-294,1-1 0,-1-3 1,2-1 1698,2-1 0,4-7 0,6-7 0</inkml:trace>
  <inkml:trace contextRef="#ctx0" brushRef="#br0">23394 13434 10264,'8'-33'0,"-4"7"2402,-2 6 0,-2 13 0,1 8-1512,4 11 0,-4 7 0,4 10 0,-4 3 1,-1 7-1,0 5 0,2 3-373,2 4 1,-3-4 0,4 1 0,-2-1 0,0-1 0,1 0 0,-1-3-1133,-1-2 0,2-5 0,2-4 1,0-1-1,1-4 0,1-2 1,2-5-2183,2-4 1,1-9 0,2-2 2796,3-4 0,-3-13 0,4-3 0</inkml:trace>
  <inkml:trace contextRef="#ctx0" brushRef="#br0">23888 13567 8242,'-5'-25'4506,"1"3"0,-1 7-3522,5 6 0,6 6 0,3-1 0,4 2 0,5 2 0,4 0 0,4 0 0,0 0-792,1 0 0,3 0 0,-1 0 1,-2 2-1,0 1 0,-5 2 1,0 3-5109,-1 2 1,-5 2 4565,2 1 1,-3 1-1,-2-1 1</inkml:trace>
  <inkml:trace contextRef="#ctx0" brushRef="#br0">23914 13887 8462,'2'-15'2760,"4"6"0,7 6-1944,8 3 1,10 0 0,4-1-1,4-2 1,1-2 0,0 2-1,1 2 1,2 1-2963,2 0 1,-1 0 2145,-4 0 0,6 0 0,2 0 0</inkml:trace>
  <inkml:trace contextRef="#ctx0" brushRef="#br0">24527 14793 8437,'-5'-25'0,"-3"10"413,-5-3 1,4 10 0,2 9 0,1 3-1,4 5 1,4 3 0,4 1 0,1 2-1093,3 3 1,-2 0 678,1 8 0,-1-2 0,6 9 0</inkml:trace>
  <inkml:trace contextRef="#ctx0" brushRef="#br0">24527 15220 8311,'-7'-6'946,"-3"6"0,5 0-1063,2 7 1,2 5 0,1 1 0,1 1 0,2 0 0,3 3 0,2 2 116,2 2 0,8-5 0,2 3 0</inkml:trace>
  <inkml:trace contextRef="#ctx0" brushRef="#br0">24607 15593 8292,'-13'-21'1565,"1"9"1,3 12-1598,5 8 0,2 3 0,4 3 1,2-1-1,5 0 0,6 2 32,7 3 0,1-3 0,9 4 0</inkml:trace>
  <inkml:trace contextRef="#ctx0" brushRef="#br0">24901 16046 10579,'-17'-27'0,"3"2"1675,2 7 1,9 6 0,3 9-1,7-1-1269,5 1 0,3-3 0,4 2 0,6 1 0,6 1 0,3 2 0,4 0 0,0 0-709,2 0 1,3 5-1,0 1 1,-3 0 0,0 1-1,-3 0-2190,1 4 0,-6-4 1,-4 2 2492,-5 1 0,-6 2 0,2 2 0</inkml:trace>
  <inkml:trace contextRef="#ctx0" brushRef="#br0">24901 16352 8299,'0'-13'0,"1"6"0,4 2 685,4 4 1,8 1-1,6 0 1,2 0-1,3-2 1,3-1-1,6-1 1,3 1-557,0 1 1,6 2 0,-9 0 0,0 0-1,1 0-129,1 0 0,1 0 0,0 0 0</inkml:trace>
  <inkml:trace contextRef="#ctx0" brushRef="#br0">25754 16113 8457,'0'-20'2123,"0"0"0,1 5 0,2 7-1011,2 10 0,1 1 1,-3 7-1,3 3 1,1 5-1,2 3-818,-2 3 0,4 1 0,-5 0 0,-1-1 0,3-4 0,-2 0 0,0-4-1556,-3-1 0,0-3 0,0-2 0,1-4 776,-1-5 1,-2-1 0,-2-13 0,-2-6 0,-3-3 0,0-4 381,0 0 0,2 2 1,2-7-1,-1 1 0,-1 1 1,1-1-1,2 3 1160,1 4 0,1 7 0,2-2 0,3 3 1,1 2-1,4 1 0,0 3-766,3 4 0,-1 4 0,0 1 0,2 0 1,2 1-1,3 2-1066,6 2 1,-6 5-1,11-1 1,3 1-1,3 1 1,6-4-7655,6-1 8430,-6-1 0,15-11 0,-11-2 0</inkml:trace>
  <inkml:trace contextRef="#ctx0" brushRef="#br0">26500 15753 8313,'-17'-39'2457,"-1"13"1,6 12-1,8 19 1,4 4-1606,4 2 0,-1 9 1,6 3-1,3 7 0,2 5 1,4 4-1,0 2 0,0 4-654,0 4 0,1 1 1,-1 2-1,2-3 0,3 0 1,-1-3-4239,1 2 1,-2-3 4039,1-1 0,1 4 0,3-1 0</inkml:trace>
  <inkml:trace contextRef="#ctx0" brushRef="#br0">23941 14513 8473,'-13'0'-2,"4"0"1,0-1 0,-2-2 69,0-2 0,2-1 1752,0 2 0,4 3-773,-3-4 0,6 5 0,4 5 0,9 3 0,10 4 1,6 3 1812,4 3-2530,3 3 0,10 1 0,2-1 0,2-1 0,2 0 0,2 0 29,1 1 0,1-3 1,-1 2-1,0 1 1,0-2-1,1 2 0,-2-2 51,-3 1-435,-4 3 0,-5-6 0,-1 3 0,-2 1 1,-3-2-1,-1 2-4,-4 0 1,-2-3 0,-3 2 0,-2 0 0,2-3-1,-1 1 1,1 1 329,-2 2 1,0-5 0,5 2 0,1-3 0,3-2 0,5-1-1,1-1-214,-2-3 1,7-3-1,-4 2 1,1 1-1,1-2 1,-3 1 0,1 0-88,1 4 0,-5-4 0,-3 2 0,-4 0 0,-4 0 0,0 0 0,-1 1-238,-1 2 0,-2 0 0,-7-2 0,-2-2 0,-3-1 1,1 0-1510,-1 4 0,-2-1 1,2 0-1348,-1-1 0,0-6 1241,-2 2 1,2-10 1852,3-4 0,9-8 0,-3-4 0</inkml:trace>
  <inkml:trace contextRef="#ctx0" brushRef="#br0">25821 15166 8942,'0'-13'1044,"7"6"1,5 2-412,4 4 0,6 2 1,-2 2-1,0 3 1,2 1-1,2 2 0,0 0 42,0 0 1,2 0-1,-7 4 1,1 2 0,-1 1-1,-3 2 1,-2 0-222,-5 1 0,1-3 0,-6 5 1,-2 0-1,-5 0 0,-8 1 202,-5-1-709,1 4 1,-10-10-1,3 4 1,-3-3 0,-2-1-1,0-3-367,1 0 0,-1-2 1,0 0-1,1-2 1,1-2-1,1-3 1,3 0-695,2 1 1,-3-1 0,4 6 0,2 1 1113,1 2 0,2 1 0,-1 1 0</inkml:trace>
  <inkml:trace contextRef="#ctx0" brushRef="#br0">20222 13954 13136,'-13'-12'-1391,"1"4"1045,3 8 1317,3 0 0,6 12 0,0-3 0,1 4 0,2 4 0,3 2 0,2 2 0,1 2 0,-1 2 0,1 1-620,2-4 0,1 6 0,1-4 0,2-1 0,1 1 0,2-3 0,-2-3 0,-3-4 0,-2-2-1044,-2-3 1,-6 0 0,1-10 542,-3-10 0,-1-4 0,-1-10 0,-2-4 0,-1-4 0,-1-4-117,-1-2 1,5-1-1,-4 1 1,4-1-1,1 0 1,1 1-1,4 3 574,4 5 1,2 5 0,3 4 0,-1 4 0,0 4 0,2 6 111,3 3 1,-3 4-1,4 1 1,-1 1-1,0 4 1,-2 5 0,0 6-155,2 6 0,-8 1 0,4 2 0,-4 3 0,-1 0 0,-2 0 0,-1-3-510,-3-2 0,-1 0 1,-2-5-1,-2-3 0,-2-3 1,-5-5-42,-3-1 1,-6 3 0,-1-5-1,0-1 1,0-1 0,2-4-1,2-1-1460,2-1 1,1-6 0,6 2-1,11 1-3950,11 2 5756,20-2 1,11 0 0,14-7 0</inkml:trace>
  <inkml:trace contextRef="#ctx0" brushRef="#br0">21315 13794 9496,'-6'-18'0,"-1"0"0,-2 2 2821,0 1 1,4 8-2395,-4 2 1,7 5 0,-3 5 0,4 3 0,2 6 0,4 2-466,3 2 1,4 10-1,2 0 29,-1 5 1,6 2 0,2 5 0</inkml:trace>
  <inkml:trace contextRef="#ctx0" brushRef="#br0">21248 14287 8233,'-13'-17'312,"0"4"0,5 4 0,5 15 0,5 6-50,2 4 1,7 8-1,-3-3 1,4 1-263,2 0 0,5 6 0,2 6 0</inkml:trace>
  <inkml:trace contextRef="#ctx0" brushRef="#br0">21595 16432 8273,'-12'-19'0,"2"-2"684,1 1 0,1 0 0,-2 7 0,3 0 1,-1-1-27,1 1 0,2 0 0,-4-1 0,-1 3 0,-2 0 0,-1 4 0,0 1-305,-1 3 1,-4 1-1,-1 5 1,-2 5-1,-1 5 1,0 3 26,0 4 1,6 0-1,-2 9 1,3 0-1,3 2 1,3 0-1,5 0-214,2 1 1,2-1 0,3-5 0,6 0-1,9-4 1,7-3 0,6-3-713,5-2 0,7 0 0,1-9 0,-1-2 0,0-2 0,-2-2 1,2-4-2279,0-4 1,-7-2 0,7-4 2823,0-3 0,0-9 0,-3-7 0</inkml:trace>
  <inkml:trace contextRef="#ctx0" brushRef="#br0">22195 16286 10659,'-6'-18'598,"-3"0"0,1 6 0,1 9 0,0 6-859,-1 6 1,5 3 0,-1 1-1,2 1 1,2-1 0,0 0-1,0 4 1,2 3 260,2 7 0,4 9 0,5-2 0</inkml:trace>
  <inkml:trace contextRef="#ctx0" brushRef="#br0">22381 16766 10608,'-22'-15'965,"0"-3"0,-5 3 1,9 11-1,4 4-718,3 4 0,1 4 0,5 5 1,3 0-248,0 1 0,8 5 0,1 2 0</inkml:trace>
  <inkml:trace contextRef="#ctx0" brushRef="#br0">24967 14513 8577,'8'-12'0,"4"4"0,-3-9-88,2 7 1,3 2 0,-1 6 0,2-4 0,1 0 0,2-2 0,-2 2 0,-1 0 0,-3 2-226,-3-2 1,-3 3-1,-6-6 960,0-1 0,-2 2 0,-1 0 758,-1-3 0,-2 1-1265,1 1 1,4 9-1,-5 9 1,0 4-1,-3 3 32,-3 2 1,-1 1 0,0-2 0,-2 2 0,-1 2 0,-4 2 0,0 3 72,-4 0 1,0 1 0,-1 1-1,0 3 1,-3 6 0,0 5-249,-1 2 1,-3 6-1,-4 1 1,-1 4-1,0 2 1,2 0-1,-2-1-265,-2 2 0,-1-7 1,2 3-1,1-4 1,3-7-1,1-3 335,3-7 1,-2-4 0,1-4-1,1-2 1,3-6 0,5-2-1,3-2 39,0 1 1,8-1-1,-1 0 1,5 1-107,4-1 0,13 0 0,5 1 0</inkml:trace>
  <inkml:trace contextRef="#ctx0" brushRef="#br0">24208 14846 8279,'0'-13'161,"4"0"1,2 1 58,1 3 0,2 3 0,6 8 0,1 2 0,4 6 0,0 7 0,5 6 0,5 7-61,6 6 0,8 4 0,5 4 0,3 3 1,1 2-1,2 0 0,-26-24 0,0 0-296,1 2 1,2-2 136,0-1 0,1 0 0,3-1 0,1 0 0,0-3 0,0 0 0</inkml:trace>
  <inkml:trace contextRef="#ctx0" brushRef="#br0">14823 16646 8024,'-9'-8'0,"0"4"442,-1 2 1,3 1 0,-2-2 0,-2-2 376,-1 2 0,7 2 0,6 1 0,11-2 0,9 0 0,4-3 0,1 2 0,3 2-232,2 1 0,1-5 1,5 1-1,-3 1 1,-1 1-1,-2 2-707,2 0 0,-7 0 0,2 2 0,-5 1 0,-3 1 0,-2 1-1471,-3 1 1,1-3 0,-8 5-1,-1 3 1591,-2 1 0,-16 1 0,-4 0 0</inkml:trace>
  <inkml:trace contextRef="#ctx0" brushRef="#br0">14796 16912 8132,'6'-7'1115,"2"-4"1,7 7-1,2 2-961,6 5 1,2-1 0,3 4 0,2-2 0,2 1 0,1-2 0,1-2 0,-2 1-159,1 2 1,-2-1 0,-4 4 0,-1 1 0,1-2 3,0 0 0,5 4 0,2-3 0</inkml:trace>
  <inkml:trace contextRef="#ctx0" brushRef="#br0">15836 16739 8083,'0'-19'879,"0"-4"1335,0 10 0,0 3 1,0 14-1,0 7-1634,0 5 1,0-1 0,0 2-1,2-2 1,1-1 0,3-1-838,1 0 0,-3-1 1,4-2-1,-1-2-68,1-2 1,-5-3 0,0-8 0,-6-4 0,-6-2-1,-3-3 1,-1 1 333,-1 0 1,5-4 0,2 2 0,1 4 0,3-1 899,2 0 0,4-1 0,4 1 0,6 3 0,4 3 0,2 2-513,3-1 0,3 1 0,2 4 0,-2 0 0,-1 0 0,-2 1 1,2 2-1052,1 2 0,-3 0 0,-1-2 1,-2 3-1,-1 0 0,1 0-692,3-3 1,2 3-1,0-2 1,-2-1 0,2-3-1,1-4 1,1-5-4371,1-3 5717,0-1 0,-1-6 0,1-2 0</inkml:trace>
  <inkml:trace contextRef="#ctx0" brushRef="#br0">16543 16499 8077,'7'-21'0,"3"2"0,-4 7 716,2 3 0,-4 3 0,4 8 0,-1 2 0,-1 7 0,1 5 272,1 6 0,-4 5 0,4 2 0,-2 4 0,-2 1 1,0 3-1,1 2 0,-1 1 0,1 0-2390,-1 0 1,2 1 0,-3 2-1,2 3 1402,-2 1 0,4-4 0,0 3 0</inkml:trace>
  <inkml:trace contextRef="#ctx0" brushRef="#br0">15796 17579 8282,'-13'-29'296,"5"4"1,4 18 0,7 4 0,3 4 0,0 5 0,1 3-1,1 4 1,1 5 0,-1 1-1950,1 1 1653,-6 3 0,9-2 0,-4 6 0</inkml:trace>
  <inkml:trace contextRef="#ctx0" brushRef="#br0">15783 17965 8031,'-13'-28'343,"5"10"1,4 18-197,2 8 1,7 3 0,-1 3 0,1-1 0,-1 0-148,0 1 0,7-1 0,-4 0 0</inkml:trace>
  <inkml:trace contextRef="#ctx0" brushRef="#br0">15850 18272 8890,'-14'-27'701,"1"9"0,5 21 0,4 13 1,3 5-1319,1 1 0,-5-5 1,1 2 616,1 0 0,-5 2 0,1 5 0</inkml:trace>
  <inkml:trace contextRef="#ctx0" brushRef="#br0">14370 19911 8039,'-13'-6'1070,"-1"-2"0,1-3 0,1 0 0,3 5 2778,5 5-3690,2 4 0,2 15 0,0 1 1,0 0-1,0 2 0,2-2 0,1 2-100,1 0 1,2-5-1,-3 2 1,3-4-324,1 0 0,-2-7 1,2-4-1,-1-6 51,-3-6 1,-3-4 0,-4-5-1,-4-4 1,1-2 0,1 1 0,1 0 313,1 0 0,0-3 0,5 1 0,2 2 0,3 2 0,1 2 0,4 2 296,1 3 0,1 5 0,0 1 0,2 2 0,1 3 0,4 2-400,0 1 0,-3 1 0,0 2 0,0 3 1,-1 2-1,2 2 0,-2 2-807,-1 1 1,0 0-1,1 1 1,2-2-1,0-2 1,-1-3 0,3-1-3109,0-3 3919,-3-1 0,14-8 0,-3-2 0</inkml:trace>
  <inkml:trace contextRef="#ctx0" brushRef="#br0">14983 19564 8039,'2'2'6310,"1"10"-5913,1 7 1,5 6 0,-3-6 0,0 2 0,1 3 0,1 2-1,2 5 1,2 6-1182,1 6 0,-4-1 0,0 4 0,0-3 0,0 0 784,0 0 0,-1-5 0,6 8 0</inkml:trace>
  <inkml:trace contextRef="#ctx0" brushRef="#br0">15583 19644 9169,'-2'-25'1625,"-2"3"1,4 9 0,0 8 0,7 4-1660,5 1 0,2 0 0,-1 0 0,0 1 1,2 2-1,3 3 0,4 1-1663,3 4 0,0 2 1697,-2 5 0,2-3 0,-4 4 0</inkml:trace>
  <inkml:trace contextRef="#ctx0" brushRef="#br0">15650 20017 9145,'1'-46'0,"5"8"1399,7 10 0,13 13 0,9 11 0,4 2-3123,1 2 1,-2-4 1723,-2-1 0,8-5 0,-2 2 0</inkml:trace>
  <inkml:trace contextRef="#ctx0" brushRef="#br0">16463 17179 8115,'6'-14'0,"-5"1"0,5 1 177,0 3 0,-5 2 1,2 4-1,-6-1 1,-5-1-1,-4 1 288,-2-1 1,7 2 0,3 8-583,2 4 1,2 2 0,-1 3 0,-2 1 0,-3 1 0,-2 3 139,-2 2 38,-2 1 0,-3 9 0,-1 0 0,-2 0 0,0 2 0,-1 1 64,-3 0 0,1 5 0,0-4 0,2 4 1,1 1-1,1 0-194,-1-1 1,0 6 0,5-1 0,-1-1 0,1 0-1,0 0 1,-2 3-18,-3 1 1,3-5 0,-2-1 0,0-4 0,1 0 0,-2 0 0,1 0 180,-3-1 1,5-2 0,-4 2-1,1-4 1,1-1 0,-1 0-117,-1-1 1,4-2 0,-3-1 0,3-1 0,2 0 0,0-3 0,-1 0-1,1 0-124,0 2 0,-1 1 0,-1-1 0,-1-2 0,-2 3 0,2-3 226,1 2 0,-3-1 1,1 0-1,0-2 0,3 0 1,0 0-1,1-1 16,0-2 1,-1 4 0,2-6 0,2 1 0,3 0 0,1 0 0,3-2-568,1-1 1,2-2 0,0 0 0,0 1 0,0-1 72,0 0 0,0 1 0,0-1 1,-1 0-1,-2 1 375,-2-1 1,-1-4 0,4 0 0,-3 1 21,2 2 0,-4 1 0,-1 1 0</inkml:trace>
  <inkml:trace contextRef="#ctx0" brushRef="#br0">15410 19124 8712,'-12'-11'0,"-4"2"0,-2 6 250,4 6 1,7 4 0,7 6-439,0 1 1,4-1 0,4 0 0,2 1 0,8-1-1,4 0 188,6 1 0,14-1 0,-1 0 0</inkml:trace>
  <inkml:trace contextRef="#ctx0" brushRef="#br0">13690 20084 8147,'-13'-27'0,"-1"1"0,3 1 0,0 2 0,4 4 0,1 0-53,1 4 0,5-12 0,2 2 0,1-6 0,3-3 1,0-1-1,0-1 0,-3-1 0,-2-2 0,-1-2 1,0-2-1,0-4 301,0-4 1,0-3 0,-1-4-1,-2-6 1,-2-6 0,2-4 0,2 0-1,1 0 1,0 2-13,0 1 0,0-3 0,1 12 1,2-4-1,2 0 0,-2 1-539,-2 2 0,-1-2 1,2 3-1,1-2 1,1 2-1,-1 6 172,-2 6 0,-1-7 1,-1 4-1,-2-2 0,-3 0 1,0 2 334,0 0 0,-3-5 0,5-1 1,-1-2-1,1-1 0,0 0 1,1 1-287,1 2 0,2-3 0,2 4 0,1 2 1,2 2-1,1 5-166,0 5 0,3 2 1,-3 4-1,0 2 1,0 7-1,-3 4 1,-2 4 158,-1 2 1,0 1 0,0 5 0,-1-1 0,-2 1 0,-3 0 0,0-1 570,0 1 1,-3 0-1,5-1-482,1 1 0,13-6 0,5-2 0</inkml:trace>
  <inkml:trace contextRef="#ctx0" brushRef="#br0">13530 16832 11206,'0'-40'-566,"0"8"0,0 5 1,0 8 441,0 4 0,2 3 1,1 2-1,2 2 1,3 1-1,2 0 0,2-2 1,1 0 445,1 0 1,-1 1-1,0 0 1,1 3 0,1 5-1,2 5-269,6 3 0,0 12 0,2 8 0,-1 9 0,1 10 0,-1 8-90,1 9 1,-12-25 0,-1 2 0,2-1-1,-1 1 1</inkml:trace>
  <inkml:trace contextRef="#ctx0" brushRef="#br0">15756 17579 8158,'0'-21'0,"-6"3"0,-3 11 24,-2 7 0,2 6 1,1 7-1,1 0 1,1 1-1,-1 0 0,1 4 1,-2 3-1,2 1 1,0-1-1,3 1 1,2 0 722,1 2 0,7 4 0,7-6 0,6 3 0,6 2 1,2-2-1,1-1-339,2-2 1,8 2-1,-1 4 1,7 2-1,2-2-486,4 1 1,-1 7 0,0 1 0,-4 3 0,-1 3 0,-5-2 0,0 2-187,-3-1 1,-6-1 0,-2-2 0,-3-4 0,-6-4 0,0-3 0,-6-2-672,-3-4 0,-4-3 1,-4-6-1,0-1 935,-4-3 0,-11 3 0,-9-5 0</inkml:trace>
  <inkml:trace contextRef="#ctx0" brushRef="#br0">15663 18405 9767,'-47'-25'0,"4"2"3708,6 6-3495,4 2 0,27 2 1,16-1-1,22-1 0,16-4 1,13-6-1,-24 9 0,2-1 1,4-1-1,3-1-69,4-1 0,2-1 1,8-3-1,3-1 0,0 0 1,1 0-1,0-2 1,1 0-1,-1 0 0,-1 1 1,-3 2-1,-1 1-593,-1 1 1,-1 1 0,-6 3-1,-1 2 148,-1 0 0,0 1 0,1-2 1,0 0-1,-2 0 0,-1-1 0</inkml:trace>
  <inkml:trace contextRef="#ctx0" brushRef="#br0">17529 18551 8089,'-18'-4'1200,"1"0"93,0 1 0,7 1 0,4 2 0,5 0 0,6 0-726,6 0 1,7-4-1,1-2 1,2 0 0,2-2-1,2 2 1,1-1 0,-3 1-549,0 0 0,-7-4 0,2 1 0,-5-3 0,-4-1 0,-6-2 29,-6-3 0,-6 3 1,-9-2-1,-4 2 1,-3 2-1,-3 1 694,-3 3 0,2-2 0,-2 7 1,5 1-1,2 2 0,3 2-240,2 3 1,3 4 0,7 7-1,4 2 1,4 6 0,1 3 0,1 5-503,4 5 0,7 1 0,7 0 0,2-3 0,2 0 0,2-1 0,4-1-907,2-2 1,-6-2-1,5-3 1,1-3-1,0-5 1,1-5-2229,-2-4 0,4-5 0,0 2 3135,0-4 0,11-18 0,-4-6 0</inkml:trace>
  <inkml:trace contextRef="#ctx0" brushRef="#br0">18129 18378 12491,'-1'-16'0,"-4"3"0,-4 5 0,-3 5 1404,-1 3 0,1 6 0,3 3 1,5 3-1,2 3 0,2 1 1,0 3-603,0 2 1,0-5-1,0 3 1,2-2 0,2-2-1,5-2 1,3 2-1926,1 1 1,1-4 0,-1-8-1,0-2 1,1-2 487,-1 0 1,-6-6 0,-4-2 0,-6 1 1512,-5 3 0,-4 2 1,-2 2-1,2 2 1,2 2-1,3 5-363,1 3 1,1 1 0,5 2 0,2 1 0,1 3 0,4 1 0,4 0-1853,3 1 1,10-5-1,1 1 1,6-7 0,5-5-1,4-4 1,3-1 1336,0 0 0,-2-12 0,-1-3 0</inkml:trace>
  <inkml:trace contextRef="#ctx0" brushRef="#br0">18569 18458 8156,'-13'-12'623,"-1"3"0,7 5 0,2 8 0,4 5 0,1 3 781,0 1 0,6 1 0,1 1 1,2 2-1,0 6 0,0 2 1,0 1-783,0 1 1,-6-5 0,3 0 0,-2 1 0,0-3 0,-1 0-1534,-1-1 0,-4-6 0,-1 2 0,-2-6 0,-3-3 0,-2-3-939,-2-2 1,-1-1 0,1-1 0,3-4 1849,4-4 0,4-8 0,1-4 0</inkml:trace>
  <inkml:trace contextRef="#ctx0" brushRef="#br0">18756 18498 11820,'0'-25'0,"-2"4"0,-1 5 0,-1 3 0,-1-1 0,1 2 4915,-1 2 0,2 7-4223,8-1 0,-4 8 1,5 5-1035,0 3 0,-3 7 0,4 3 0,1 3 0,-1 4 0,4-1 0,1 0 0,1-4-3422,0-4 1,1-2 3763,-1-5 0,6 1 0,2-1 0</inkml:trace>
  <inkml:trace contextRef="#ctx0" brushRef="#br0">18929 18578 8143,'-6'-21'1270,"3"-2"1,-4 5-202,1 2 1,3 2 0,7 5-1,5 6 1,3 5 649,1 2 1,0 7-1571,1-2 1,1 1 0,1 0 0,3-1 0,0 0-398,1-2 1,-3 1-1,-3-5 1,-1 1 128,0-1 1,-5-7 0,-5-4-1,-6 0 1,-5-1 0,0 0 2202,-1 1 1,1 1-1078,-1 3 0,6 4 0,11-2-745,5 5 0,5 7 1,0-2-1,2 1 1,3-2-1,-1 0-64,2 1 0,1-5 0,1 1 0,0-2 0,-3-2 0,-2 0 1,0 0-301,-1 0 1,1-6 0,1-2 0,-4 0 0,-3-1 0,0 0 0,1 0-415,2 0 1,0 6 0,-4-1 0,3 2 0,2 2-1,0 2 1,1 4-697,-4 7 0,-3 9 0,-4 12 0,-5 9 1,-4 6 1211,-4 6 0,-3 1 0,-7-3 0</inkml:trace>
  <inkml:trace contextRef="#ctx0" brushRef="#br0">18236 19005 10888,'-39'-24'0,"7"9"983,9 15 0,10 12 0,14 15 0,2-2 1,5-3-240,4-4 1,5 1 0,16 0-1,9 0 1,12 1 0,17-4 0,-28-9-1,2-1-757,4-1 0,1-1 1,4 0-1,2-2 0,1-3 1,1-1-1,1-1 1,1-1-1,2-3 0,2-1 1,-2-1-1,0 0-1105,0-1 0,0 1 1,3 0-1,-1 2 753,-6 2 1,0 1-1,3-5 1,-1 0 0,-3 2-1,0-1 1</inkml:trace>
  <inkml:trace contextRef="#ctx0" brushRef="#br0">24994 13860 16136,'-13'-12'-567,"-1"4"0,1-10 0,0 4 0,-1 6 47,1 3 1,0 4 378,-1 1 0,1 6 0,-2 2 0,-1 4 0,-3 2 0,-2-1 0,-3 0 0,-1 1 0,-2-3 0,-1 0 0,-1-4 173,-2-1 1,-6 3 0,1-3 0,-4 0 0,-3 0 0,-1-2 0,1 1 278,1-1 0,-4 6 0,-3-1 1,-1 5-1,-2 3 0,2 6-269,-1 2 0,-3 7 1,5 5-1,-2 5 0,3 5 1,3 4-195,4 3 1,2 3 0,2-3-1,3 3 1,1 0 0,4 0-1,2-2 80,5-2 0,4-4 0,9-2 1,5 0-1,2 1 0,5 2 100,6 2 1,8 3 0,15 1-1,8 3 1,-16-28 0,1-1 0,3 2-1,2 0-49,2 1 1,2-1 0,3 0 0,2-2 0,4 0 0,1-1 0,3 0 0,1-1 0,2-3 0,1 0 0,3-1 0,1-1 0,3-2 0,0-2 42,0-2 1,2-1 0,10 0 0,1-3 0,-2-3-1,0-3 1,2-1 0,2 0 0,-23-4 0,0 0 0,1 0-1,24-2 1,1-2-62,-26 0 1,0-1-1,1-1 1,1 0 0,1 0-1,0-3 1,-1-1-1,0-2 1,0 0 0,-2 0-1,0 0 1,-1-1-1,1-1 1,0 0 0,-1-1-1,21-7 1,-1-1-1,-2-2 1,-1-2-62,-2 0 0,-2-2 0,-10 2 0,-2-3 0,1-3 0,-3-3 0,-4 0 0,-3-3 1,-6 0-1,-4-3 0,-3-4 0,-4-2 0,-5-3 0,-4 0 59,-3-1 1,-3-2 0,-2-7 0,-5 1 0,-5 5 0,-4 1 0,-3-3 0,-4 0 0,-4 0 0,-4 0 0,-4 3 0,-4 2 0,-6 0 0,-4 2 52,-5 1 0,-5 4 0,-6 7 1,-5 4-1,14 10 0,-3 2 1,-1 1-1,-2 3 0,-2 3 1,-1 1-1,-3 2 0,-1 2 0,0 2 1,-4 2-1,-1 2 0,0 1-12,-1 2 0,-1 1 0,1 1 0,1-1 0,-1 2 0,0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15836 5344 30277,'0'-13'-3277,"0"-5"0,0 0 0,0 2-3337,0 1 6894,0 8 1,-1-4-1,-4 7 1,-4 1 0,-2 2-1,-3 1 1,1 0 0,0 0-1,-1 0 1,1 0 0,0 0 364,-1 0 1,5 0-1,2-2 1,0-1-1,1-3 1,-2-1-1,1-4-239,-4 0 1,4-3-1,-2 2 1,-1 2-1,-4 3 1,-2 1-1,-5 1 1,-2 1-132,-5-1 0,-2 1 1,3 4-1,-1 0 0,-3 1 1,-2 2-328,4 2 1,-7 4 0,10-3-1,-2 0 1,-1-1 0,4 0 0,3-1 153,4 1 1,-1 1-1,1-3 1,0 1-1,1-1 1,-1-1 0,2-2 515,1 0 1,-5 1-1,-2 2 1,-3 3 0,-3 0-1,-2 1-282,-1 1 1,-6-4-1,0 5 1,-4 1-1,-4 2 1,2 2 0,2-3-368,1-2 0,0 3 0,1-3 0,2 1 0,3 1 0,2-2 0,4 0 67,4-2 0,0-1 0,5-5 0,0 2 0,-2 2 1,2-2-37,-1-2 0,3-1 0,3 0 0,1 0 0,-2 0 0,-1 2 0,-2 1 0,2 1 0,-3 2 0,-1-2 0,0 5 0,-4 3 0,-1 1 0,-2 1 0,0-1 0,-4 5 0,0 1 0,2 0 0,0 1 0,3-3-17,-1 3 1,5-6 0,0 6-1,-1-2 1,3-1 0,2 1-985,3 1 933,-4-4 1,4 4-1,-1-4 1,4 1-1,3 2 1,-1-1-1,-2-3-55,-2 0 1,6 5 0,-1 2 0,0 1 0,0-1 0,1-1-131,3 1 0,-4 1 0,4 5 0,2-2 0,0 0 0,0-1 0,-1 1-51,1-1 0,1-1 0,2 3 0,0-3 0,2 0 0,1-1 1,3 0 161,1 0 1,1-6 0,2 4 0,-1-2 0,1-1 0,2 0 130,1-3 1,1 4 0,-1 0 0,0-2 0,1 0 0,1 1 0,1 1 59,2-2 0,4-1 1,-3-2-1,2 2 1,3 1-1,1 2 1,1-2 189,1-1 1,4-2 0,0 1 0,-1-1 0,-2 0 0,-1 1 11,-1-1 1,1 0 0,0 1 0,-1-3 0,2 0-1,2-2 1,3 0 128,1-2 0,-3 3 1,3-4-1,0 0 0,-1 0 1,1-1-1,-2-1-228,1 0 0,4 2 0,-3-3 0,1 3 0,1 0 0,1 2-152,1-1 0,2-3 0,0 4 0,0-2 0,2-2 0,-1 1 0,2 1 0,0 1 0,-3-3 0,8 4 0,-1-2 0,-1-3 0,1 0 0,-1 0 0,0 1 0,3 0 0,-3-4 0,1 0 0,2 0 0,0 0 0,0 0 0,-2 0 0,4 0 0,-5 0 0,-3 0 0,-5 0 0,1 0 0,-2 0 0,1 0 0,-1 0 0,2 0 0,-2 0 0,1 0 0,-1 0 0,-1 0 0,2 0 0,-1 0 0,3 0 0,3 0 0,-3 0 0,-1 0 0,7 0 0,-5-1 0,4-2 0,2-1 0,-1 1 0,0 1 0,4-4 0,-7 5 0,5-4 0,-1 4 0,-1 1 0,1 0 0,1 0 0,-5 0 0,1 0 0,-2 0 0,-2 0 0,1 0 0,1 0 0,-2 0 0,7 0 0,-7 0 0,1 0 0,1 0 0,-2 0 0,0 0 0,6 0 0,-5 0 0,4 0 0,-2-2 0,-2-1 0,2-3 0,-2 1 0,2-1 0,0 1 0,-3 5 0,0 0 0,2-1 0,1-2 0,1-2 0,1 1 0,-5 4 0,0 0 0,0 0 0,0 0 0,-2 0 0,-2 0 0,2 0 0,-4 0 0,2 0 0,-1 0 0,2 0 0,2 0 0,-4-5 0,1 1 0,1 0 0,2-1 0,1-1 0,-2 0 0,-2 0 0,2 0 0,-2 3 0,2-1 0,2 0 0,0-1 0,-1 1 0,-4 1 0,2 1 0,-6 2 0,0 0 0,1 0 0,-1-1 0,-3-2 0,-5-2 0,6 1 0,-6 4 0,1 0 0,3-2 0,1-1 0,3-1 0,1-2 0,-2 3 0,3-3 0,1 0 0,3-1 0,1 1 0,2 0 0,-3-3 0,2 5 0,1-1 0,-2 1 0,-1-1 0,0 1 0,2-2 0,-4 5 0,1-5 0,0 1 0,-1 1 0,-1-1 0,-1-1 0,2 3 0,-4-4 0,-1 0 0,0 1 0,-1-2 0,2 1 0,6-2 0,-8 0 0,2 0 0,-2-1 0,1-1 0,2 1 0,1 1 0,0-1 0,2-1 0,-4 1 0,-1 1 0,-2-1 0,-1-2 0,-1-1 0,1-1 0,1 2 0,0 2 0,2 1 0,-3-1 0,-1-2 0,-2-1 0,-2-1 0,2 1 0,-3 0 0,-1-1 0,0 3 0,-1 0 0,-3 2 0,-1 0 0,-3-5 0,-2-3 0,-1 0 0,0 0 0,0 1 0,0-2 0,-2 3 0,3-4 0,-2 1 0,-1-1 0,1 0 0,1-2 0,-2 0 0,3 5 0,-5-3 0,-1 1 0,1 0 0,-1 2 0,-1 1 0,-1 2 0,-2 0 0,0-1 0,0 1 0,-2 0 0,-2-1 0,1 1 0,-6 0 0,-2-1 0,0 2 0,-3 2 0,1 1-217,0-1 0,-1-2 0,1-1 1,0-1-1,-1 1 0,1 1 122,0 3 0,-1-4 0,-1 1 1,-1-4-1,-3 0 0,0 1 1,-2 1-1,0 1 104,-2 0 0,-3-1 1,-2 1-1,-1 0 1,-4 1-1,0 2 0,1 2 1,2 1 53,2-1 1,1 5-1,1-3 1,1 2-1,1 0 1,2-1 165,-2-1 0,0 5 0,1-4 0,0 2 0,0 0 0,-1-1 0,-1-1-229,-2 0 0,6 2 0,-8-6 0,-2 0 0,0 0 0,-5 0 0,0 0 0,-1 2 0,-9-5 0,6 3 0,-1-1 0,0-1 0,2 4 0,3 1 0,5 3 0,-1-3 0,2 2 0,4-1 0,2 1 0,0-1 0,-1 1 0,-2-2 0,5 4 0,0-3 0,0 0 0,-2 1 0,0 1 0,1 1 0,-10-2 0,6-1 0,-1 2 0,-1 0 0,-3 0 0,-3-1 0,-4 1 0,-2 2 0,-1 1 0,-1 0 0,2 0 0,-2 0 0,3 0 0,3 0 0,-4 0 0,4 0 0,1 0 0,2 0 0,4 0 0,2 0 0,-4 0 0,6 0 0,-2 0 0,2 0 0,2 0 0,-1 0 0,1 0 0,2 0 0,-3 0 0,2 0 0,-2 0 0,-1 0 0,-1 0 0,0 0 0,-4 0 0,0 0 0,1 0 0,2 0 0,2 0 0,-3-2 0,-2-2 0,3 2 0,-3-2 0,3 2 0,3 2 0,0 0 0,1-1 0,0-4 0,-4 4 0,6-4 0,-3 4 0,-2 1 0,2 0 0,3 0 0,-7 0 0,4 0 0,0 0 0,-3 0 0,1 0 0,-2 0 0,1 0 0,-1 0 0,3 0 0,-2 0 0,-2 0 0,-3 0 0,1 1 0,-1 4 0,-4-4 0,2 4 0,-2-4 0,0-1 0,1 0 0,1 0 0,0 0 0,-2 0 0,5 0 0,-2 0 0,-2 0 0,1 0 0,-1 0 0,7 0 0,-3 0 0,3 0 0,-1 0 0,-2 0 0,-1 0 0,0 0 0,1-4 0,1-1 0,-5 2 0,-2 2 0,-1 1 0,1 0 0,-2 0 0,3 0 0,-9 0 0,1 0 0,-1 0 0,-1 0 0,-2 0 0,2 0 0,-5 4 0,3 1 0,-3-1 0,-3 1 0,1-1 0,0-1 0,-2 3 0,7 0 0,-1 0 0,-2 1 0,1-1 0,1 2 0,4-1 0,3-3 0,3 4 0,0-1 0,2-1 0,2 2 0,4-3 0,-1 1 0,5 3 0,-3-3 0,3 2 0,1 1 0,0-1-71,1 1 0,1-6 0,1 3 0,3 0 1,0 1-1,2 1 0,0-2 0,3 0-1877,1 3 1,-3-2-1,-1 2 1725,-2 1 1,-1 2 0,-5 1-1</inkml:trace>
  <inkml:trace contextRef="#ctx0" brushRef="#br0">14983 4904 7995,'-18'-1'-269,"1"-2"694,0-1 0,-2-1 0,1 5 0,2 0 1,1 0-1,2 0 1089,-1 0 0,9-4 1,5-1-1,8 2 0,7 2-902,3 1 1,7-5-1,2-1 1,7 0-1,6-1 1,3 0-1,4-2 1,4 0-97,3 0 0,7 0 0,0-4 1,0 1-1,1 3 0,-3 3-198,3 0 0,-4 5 1,0-4-1,-5 4 1,-3 1-1,-2 1 0,-2 2-233,-3 2 0,-2 4 1,-2-5-1,-2 0 1,-2 1-1,2-1 1,0-1-313,-1-1 0,1-2 0,-5 0 0,1 0 0,-2 0 1,-4 0-800,-3 0 0,-4-5 0,2-1 0,-4 0 0,-3-1 0,-2 0 35,1-4 1,-5-1 0,0-1 0,-1 0-1,1-1 1,-1 1 990,-2 0 0,-2-6 0,-4-2 0</inkml:trace>
  <inkml:trace contextRef="#ctx0" brushRef="#br0">16303 4585 8000,'13'0'649,"5"-5"1,1 1 0,0 1 286,1 1 1,-3 1 0,-2-2 0,2-2 0,2 2 0,0 2 0,0 2 0,-2 2-156,-3 2 1,3 5 0,-3-1 0,-2 3 0,-1 3 0,-4 1-535,-2 2 0,0 5 1,0 0-1,-4 2 1,-4 1-1,-5 1-669,-4 0 0,-6 4 0,0-2 0,2-2 0,3-5 0,4-2 0,3-4-942,0-1 1,4-6 0,-1-2-1,8-1 1,8-5 1363,8-4 0,16-10 0,4-8 0</inkml:trace>
  <inkml:trace contextRef="#ctx0" brushRef="#br0">17423 4251 8002,'0'-26'3288,"0"9"-2476,0 4 0,1 9 0,2 1 1,3 6 35,1 6 1,-2 8 0,2 6-1,-1 2 1,-1 3 0,-1 1-1,0 4 470,-1 1 1,-1 2-1246,-2 4 1,0-5 0,0-1 0,-2 0-1,-1-1-1101,-1-1 0,0 4 1,2-6-1,-1-4 0,-1-4 1,1-2-5375,1-4 6402,8-1 0,2-8 0,5-1 0</inkml:trace>
  <inkml:trace contextRef="#ctx0" brushRef="#br0">17662 4651 8723,'-11'-6'1085,"2"6"1,3 11-1,6 6 407,0 0 1,1-8 0,4-5-1169,4-3 1,2-1-1,3 0 1,-1-1-1,-1-3 1,-2-5-701,-1-3 1,-6-1 0,2-1 0,-4 1 0,-1 0 374,0-1 0,-6 7 1,-3 4-1,-1 6 675,1 6 1,2 3-1,4 2 1,-2 4 0,2 3-1,2 1 1,1 0 0,0 0-1226,0-1 0,1 3 0,4-6 0,4-2 0,2-1 0,3-3-249,-1-4 1,6-2-1,4-6 1,2 0-1,0-3 1,-1-4 0,-4-8-1775,0-4 0,2-5 2574,-4-7 0,5-3 0,-2-6 0</inkml:trace>
  <inkml:trace contextRef="#ctx0" brushRef="#br0">18076 4451 8043,'12'-13'435,"-2"1"1,-3 5 0,-1 8 0,-3 10 0,-1 5 560,-2 0 0,0 5 1,-2 3-1,-1 4 0,-3 3 1,-1 0-1,-2 0 0,0 0-1077,0-1 1,5-4 0,-4-2-1,1-3 1,1-1 0,-1 0 0,1-1-1,-2-4-3841,1-5 3922,4 2 0,-15-11 0,3 5 0</inkml:trace>
  <inkml:trace contextRef="#ctx0" brushRef="#br0">17929 4811 7998,'2'-7'2202,"2"2"0,-1 4-2221,6 1 0,0 0 1,6-2-1,1-1 0,5-3 1,2-1-2748,5-3 2766,8-8 0,-2-3 0,6-6 0</inkml:trace>
  <inkml:trace contextRef="#ctx0" brushRef="#br0">18569 4331 8964,'-16'2'1172,"2"2"1,-1 18 0,10 10-1,-3-3 1,-2-2-594,-2-5 1,-1 0 0,-1 5-1,1 1 1,0 2 0,-1 1 0,2-2-844,4 0 1,2-3 0,6-1 0,0-1-1,0-3 1,-2-2 0,-1-3-1673,-1-1 1,-2-7-1,1-4 1,-2-4-1,-2-4 1870,0-5 1,6-3-1,-3 0 1,2 2-1,-1 1 530,2-2 0,3 5 1,5 2-1,5 2 0,5 2 418,3 0 1,4 0-1,-3 0 1,2 0-1,4 0 1,3 0-4076,3 0 3193,6 0 0,-2-5 0,5-3 0</inkml:trace>
  <inkml:trace contextRef="#ctx0" brushRef="#br0">19315 4425 8176,'8'-11'4555,"-4"-2"-2431,-2 3-1448,-2-2 1,0 12 0,0 0-1,1 9 1,2 5-494,2 4 1,3 6 0,-2 0-1,0 5 1,0 5 0,-3 2-1,0-1-2017,2 2 1,-4 0 0,4 0 0,-4-3 1833,-1-1 0,-12 4 0,-3-3 0</inkml:trace>
  <inkml:trace contextRef="#ctx0" brushRef="#br0">19182 4824 9240,'0'-20'1922,"2"6"1,2 10-1,6 2-1836,7 2 0,-1 0 0,5 0 1,-1 0-1,0 0 0,0 0 0,3 0 1,2 0-257,0 0 0,9 0 0,-7-1 1,1-2-1,-1-3 0,-5 0 0,-4-1 1,-4 1-846,0 0 0,-5-3 1,-2 3-1,-1-1 1220,-3-4 0,-3 5 0,-5 2 776,-3 2 1,2 4-1,1 2 1,4 5 0,1 3-1,1 1-283,4 1 1,-2-1 0,5 0 0,3 1 0,-1-1-1,1 0-346,-3 1 1,1-7-1,5-1-461,-1 0 1,-4-5 0,0 4-437,1-4 1,0-7 0,-1-2 0,-3-4 0,-1-2 219,-1 1 0,7 1 0,-3 2 0,4 1 1,2-1-1,-1-1 0,0 2 0,1 3 160,-1 1 0,0 3 0,1-2 0,-1 2 1,0 4-1,1 1-744,-1 1 1,5 6 0,1-1 908,2 3 0,1 1 0,5 1 0</inkml:trace>
  <inkml:trace contextRef="#ctx0" brushRef="#br0">20328 4758 7935,'-13'-19'3049,"-6"10"0,11-3-2438,4 12 1,4 0-437,9 0 0,-2 1 1,4 2-1,-2 2-222,1-2 1,-3-2-1,2-2 1,0-4 0,0-4-1,-2-3 1,1-1-497,-1 0 1,-2 0 0,2-1 0,1 1 262,-1 0 1,-3 5-1,5 5-65,2 6 1,0 0-1,3 4 1,-1-1 0,0-3-1,1-1 1,1-2-188,2 0 0,-2-2 1,4-1-1,-2-3 0,-2-1 1,-4-3-1,1-2 637,0-1 1,-3-5 0,-2 0 0,-1 2 1905,-3 1 0,0 8 1,2 2-1211,4 4 1,2 7-1,3 2 1,-1 6-1,0 2 1,-1 3-1,-3 1-576,-4-1 0,0 4 0,0-2 0,-2 1 0,-2 1 0,-2-1 0,-4-1 0,-3-4-581,-4-2 1,-2-3-1,1-3 1,0-5-1,-1-2-432,1-2 0,6-6 0,2-5 0,7-6 788,7-10 0,17-11 0,16-10 0</inkml:trace>
  <inkml:trace contextRef="#ctx0" brushRef="#br0">15276 6490 30261,'0'-6'-328,"2"5"0,2 5 0,5 2 0,4 2 0,5-1 0,4 2 0,4 0 0,2-2 0,3 1 495,4-1 0,0 0 0,0 4 0,4-4 0,1-1 0,3-3 0,-2-1 0,3-2 155,2 0 1,3 0 0,5 0 0,-3-2 0,0-2 0,-2-5 0,1-3-308,2-1 1,6-5 0,-1-1 0,0-2 0,-4-3 0,-4-1 0,-5-3-160,-2-3 0,-4 3 1,-2-5-1,-5 2 1,-3-2-1,-1 1 1,-2-2-23,-3 0 1,-3 4-1,-5-2 1,-2 0-1,-4 1 1,-3 2-1,-4 1-365,-1 1 0,-6 0 0,-4 2 0,-6 1 1,-6 2-1,-5 0 0,-4 1-40,-5 3 0,-2-1 0,-5 1 0,-3 2 1,-5 3-1,0 2 553,-6 3 0,4 5 1,-8-2-1,1 4 0,-6 1 1,1 1-1,-3 4 337,0 4 0,1 4 0,-5 3 1,1 3-1,4 2 0,0 3 0,7 2-400,3 6 0,4 0 0,12 7 0,4 1 1,4 4-1,8 3 0,6 2-671,4 2 0,9-4 1,6 2-1,12 1 0,11 2 1,17 0-1,12-3 782,-21-26 1,2-2 0,9 3 0,2 0 0,0-1 0,1 1 0</inkml:trace>
  <inkml:trace contextRef="#ctx0" brushRef="#br0">16076 6637 6335,'0'-25'0,"0"3"0,0 4-243,0 3 1,0 6 719,0 0 0,2 6 1,2-1-1,5 4 356,3 4 1,6 4 0,1 6-1,2 4 1,2 4 0,2 4-302,2 0 1,1 1 0,3 1 0,3 2 0,2 2 0,0 1 0,2 1-100,5 0 1,0-4-1,6 1 1,1-2 0,2-1-1,1 2 1,1-3-217,-1-2 1,3 6 0,-1-7 0,-2-1 0,2 2 0,0 1 0,0 0-93,0 1 1,-9 0 0,7-1-1,-1 1 1,-2 1 0,0 2 0,-2 1 113,-2-2 1,-2 4 0,-4-2 0,-1-3 0,-2-1-1,-3-3 1,0 1 237,0-2 0,-5 0 0,3-1 0,-4-4 0,-2-4 0,1 0-107,0-1 0,-5 0 0,-1 1 1,-1-1-1,0-1 0,0-2 0,0-1-478,-1 2 1,-1-1 0,-4 0 0,1-1 0,0 2 0,-3 0 0,-2 3-990,-2-1 0,-1-4 0,-4 0 0,2 1-110,-3 2 1,1-5 0,2-2-1,5-4 1419,7-1 0,3 0 0,7 0 1</inkml:trace>
  <inkml:trace contextRef="#ctx0" brushRef="#br0">18369 7770 24105,'-13'-28'-2084,"4"4"1,0 17 1913,-2 7 0,1 5 0,0 10 0,2 2 0,2 0 1,3 1-1,2 0 0,1 0 49,0-2 0,0 3 0,0 0 0,0 1 1,0 0-1,0 0 0,0 0 0,0 1-208,0 3 1,-2-5 0,-2-1 0,-5-3 0,-4-2 0,-5 0 269,-4 1 0,-3-6 0,-2 1 0,-1 2 1,-3-1-1,-5 0 309,-2-1 1,-14-6-1,-3 3 1</inkml:trace>
  <inkml:trace contextRef="#ctx0" brushRef="#br0">15690 8436 30046,'-6'-19'-1922,"-2"10"0,-4-9 0,2 11 0,1-2 2122,-1 0 1,-2 5 0,2-4 551,5 2 0,7 2 0,14 4 1,3 1-1,6 4 0,2 2 1,4 2-1,0-2-650,2-1 0,2 5 0,-4-2 0,-1 1 0,-3 0 0,-4-2-709,0-2 0,-7 4 0,0-1 207,-5 3 1,-11-5 0,-9-2-1,-5-2 1,-3 0 0,-6 1-1,-2 0 220,-1 2 1,-1-4 0,0 4 0,1-2 0,0 2 0,3 0-383,0 0 1,7 3-1,-2-3 1,5 1-1,4 4 422,5 0 1,2 3 0,2-1 0</inkml:trace>
  <inkml:trace contextRef="#ctx0" brushRef="#br0">15690 8583 30046,'-27'0'-348,"0"-6"0,1-3 0,-3-1 692,-2 1 0,-4 3 0,-10 6 0,-3 0 0,-6 0 0,-4 1 0,-4 4 0,-3 2-557,-2 0 0,-5 10 0,-2-2 0,36-6 0,0 1 0,0 1 0,1 0 0,-1 0 1,0 0-242,1 1 0,0-2 0,-1-1 0,-1-1 1,-32 8 445,1-6 0,-4 2 0,0-4 0</inkml:trace>
  <inkml:trace contextRef="#ctx0" brushRef="#br0">13423 8329 29661,'8'-26'-9831,"-4"-1"8023,-2 6 0,-1 2 1,4 6 2562,4 0 1,-2 7 0,0 6 0,1 8 0,-2 9 0,0 5-402,-3 3 0,-2 3 1,-1 2-1,-1 2 0,-2 3 1,-3 0-360,-2-1 0,1 5 0,-3-5 0,2 1 0,1-1 0,1-1 1,0-2-1034,3 2 0,1-5 1,2 3-1,0-3 1,0-3 789,0-3 1,0-2 0,0-7 0</inkml:trace>
  <inkml:trace contextRef="#ctx0" brushRef="#br0">13330 8756 29869,'0'-27'-9539,"0"1"8436,0 17 1,2-2-1,4 16 1036,7-4 0,2 4 0,8-1 0,4-1 0,3-1 0,-1-2 0,-1 0 623,-1 0 1,0 0 0,-1 0 0</inkml:trace>
  <inkml:trace contextRef="#ctx0" brushRef="#br0">13663 8703 30364,'9'0'2403,"0"0"-2403,2 0 0,2 0 0,3 0 0,2 0 0,0 0 0,-1 0 0,1 0 0,-1 0-46,-3 0 0,-8 0 0,-4-2 0,-7-1 1,-1-3-611,0-1 344,2 4 1,6-3-1,3 6 1,7 0 0,6 0 321,3 0 1,-5 0 0,2 0 0,-3 0-1,-2 0 1,0 0 0,-1 1-1001,-3 4 1248,-3-4 1034,-6 5-1007,0-6 1,1 0 0,4 0-1,4 0 1,3 0 0,1 0-384,0 0 0,5 2 0,0 1 0,-2 3 0,-1 1 0,-2 5 0,1 4-54,-1 6 0,0 10 0,1 2 1</inkml:trace>
  <inkml:trace contextRef="#ctx0" brushRef="#br0">18036 9596 29182,'-14'-6'-704,"1"4"1,0-1 0,-1 6 960,1 6 0,0 1 1,1 1-1,2-4 1,1 1-1,-2-1 1,1 3 81,1 2 0,9-4 1,9-4-1,4-2 1,4-4-1,2-1 1,1-3-88,4-1 1,6 2 0,2-4 0,1 1 0,1-1 0,-1 1-253,-1 2 0,-1-3 0,-3 4 0,1-1 0,-1 0 0,-5 1 0,-2-1 0,-3 5 0,-5-4 0,1 4 0,-7-1 0,-4-1 0,-6-1 0,-7 1 0,-7 2 0,3 1 0,-10-5 0,5 1 0,-1-1 0,0 1 0,0-1 0,1 2 0,3 2 0,-3-1 0,1-1 0,1-1 0,3 1 0,0 2 0,7 2 0,2 4 0,4 3 0,1 4-688,0 2 1,6-1-1,4 0 1,7 1 520,5-1 1,9 0 0,3 1 0</inkml:trace>
  <inkml:trace contextRef="#ctx0" brushRef="#br0">19329 9582 30115,'0'-7'-3277,"0"1"0,0 6 0</inkml:trace>
  <inkml:trace contextRef="#ctx0" brushRef="#br0">17489 6464 29926,'13'1'-222,"1"4"0,5-2 0,2 5 0,1 3 0,0 1 0,3 1 0,4 0 0,3 1 0,2-1 0,3 0 0,2 1 0,2-1 86,4 0 0,-2 1 0,5-1 0,3 0 0,1 1 0,1-1 278,0 0 0,2 1 0,1-1 1,5 0-1,3 1 0,4-1 1,0 0-115,0 1 0,0 3 0,2 3 0,0 0 0,-2 4 1,-3 1-138,-1 2 0,4-1 1,-6 1-1,0 0 1,-1 1-1,-3 0 0,1 0 175,0-3 0,0-5 0,-5 0 0,-1 1 0,2-2 0,0 1 0,1-4 49,0-1 0,-5 2 1,5 3-1,-3 0 0,0 3 1,-1-1-1,-3 0 0,-3 0-376,-3-1 0,-3 4 0,-3-3 0,-3 2 1,-1 0-1,-4-2 157,-1 2 1,-2 1-1,-4 1 1,-4 1-1,-4 0 1,0-1-1,-1 1 1,0 0 624,1-1 1,-1 1 0,0 0 0,1-1-1,-1 0 1,0-3-615,1-1 0,2-1 1,0 1-1,-2-2 1,0-1-1,-2 2 1,3-1-1,-3 0 97,0-1 0,3-3 1,-6 5-1,2-2 1,3-3-1,-2-1-31,-4-1 0,3-1 0,-5 0 0,0 1 0,0-1 0,-3 0 0,-2 1 0,-1 0-386,0 4 0,-6-3 1,-3 4-1,-3-1 0,-2 1 1,-3 0-1,-2 1 61,-2-4 0,-1 3 0,-5-1 0,2 0 0,2 0 0,0-1 1,0 0 253,-3-3 0,1-2 1,2-1-1,0-4 0,0 0 1,-1 1 209,2 2 1,-2-4 0,5 0-1,0 0 1,-2 1 0,2 2 0,-2 0-1,2 1-175,-1 2 0,-2 2 0,3-1 0,0 0 1,-1 1-1,3-1-233,-3 0 1,5 1 0,-2-1 0,2-1-1,3-2 1,2-2 0,2-1-132,2 0 1,0-4 369,2 2 1,-3-8-1,-7-2 1,1 2-452,0 2 1,-1 7 0,1 3-1,0 3-374,-1 1 1,5-1 744,0-3 1,6-3-1,-2-6 1</inkml:trace>
  <inkml:trace contextRef="#ctx0" brushRef="#br0">20035 8716 24094,'-6'-12'-575,"-3"3"1,2 3-1,-2 6 1,-1 0 527,-2 0 1,-6 6-1,0 3 1,1 3-1,-1 1 1,0 2-1,3 1 1,3 2 51,3-2 0,5 1 0,-3-1 1,1 2-1,3-2 0,3-3 0,4-2 1,5-2-56,3 1 1,7-3 0,5 2 0,4 0 0,6 0-1,3 0 248,5 1 0,6-4 0,0 0 0</inkml:trace>
  <inkml:trace contextRef="#ctx0" brushRef="#br0">18262 6490 31179,'-6'2'-1715,"8"1"1803,10 1 1,7 1-1,9-5 1,3 0-1,6-2 1,5-2-1,2-4 1,-1-1-1,-1-1 1,-4-3 0,-1-5-1,-3-1 1,-1-2-414,-4 0 0,-5-2 0,-5-7 0,-2-3 0,-7-1 0,-3-4 0,-4-4-100,-1-2 0,-13-9 0,-5 2 0,-8 1 0,-8-2 0,-5 2 1,-5 1 63,-2 4 0,5 5 1,-5 3-1,-2 3 1,2 3-1,2 6 331,5 6 1,3 4 0,-1 3 0,3 3-1,4 5 1,2 4 0,-1 4 3,0 5 1,2 10 0,1 8 0,4 6-1,0 4 1,4 3 0,1 7-238,2 8 0,1 10 1,3 8-1,6 1 1,4-36-1,1 1 1,3-1-1,2 1 1,3-1-1,2 1-173,4-1 1,4-1 0,3-2-1,4-2 1,5 1 0,3-3 349,3-2 0,2-3 0,1-1 0,1-2 0,8-3 0,0 0 0</inkml:trace>
  <inkml:trace contextRef="#ctx0" brushRef="#br0">18676 6504 29888,'-32'-17'-2213,"1"-5"1,6 0 1810,7 4 0,9 11 1,8 7-1,7 6 1,10 4-1,9 2 439,12 3 1,3 5-1,11 0 1,4 0 0,5 4-1,7 1 1,3 2-68,-35-13 1,1-1-1,0-2 1,0 0 0,34 10-1,2-1 1,-35-10 0,0 0-1,3-1 1,0 1 0,2-2-1,1 0 138,1 0 1,1-1 0,4 0 0,0-1-1,-3 1 1,-1 0 0,2-1 0,0 1 0,1 0-1,0-1 1,-1 1 0,1 0 0,0 0-1,1 0-48,3 2 0,-1 0 0,-5-1 0,1 0 0,4 4 0,0 0 0,1 1 0,0 1 0,0 0 0,1 1 0,3 1 0,1-1 0,-2 1 0,1 1-102,-2 1 1,1 0 0,8 0 0,-1 1 0,-9-1 0,-1 1 0,0-2 0,0 0 0,-3 0 0,-1 0 0,-4-2 0,0 1-34,-4-2 0,1 0 0,2 3 0,0 0 0,-5-4 0,0 1 0,-2 0 0,-1 0 0,28 14 0,-8-1 1,-6-1 130,-3 1 0,-2 0 1,-4-1-1,0 1 0,-1 1 1,-1 3-1,-1 5-5,0 2 1,5 2 0,-7 0 0,2 0 0,1 0 0,-4 0-454,-2 0 0,-1 4 1,-4 1-1,-2-2 0,-3-2 1,-4-1-1,-3 0 74,-2 0 0,-1 0 1,-3-1-1,-3-2 1,-2-3-1,1 0 0,-2-2 123,-2 1 0,-5-2 1,-2-4-1,0-1 1,-1 3-1,-1 0 1,-1 2 30,2-1 0,-5 4 0,5 0 0,-2 3 1,0 0-1,-2 3 0,0-2-300,-3 1 1,1 5 0,0-5 0,-2-1 0,-1 2 0,-2-4 322,1-2 0,-2-3 0,1-3 0,1 0 0,-1 0 0,0-4 0,2-2 218,1-1 0,2-3 0,-1 3 1,1-2-1,0-3 0,-1-1 1,1-2-51,0 1 1,1 3 0,1 3 0,3-1 0,-3 2-1,1-2 1,-1 2-182,3-1 1,-1 3 0,-3 2 0,1-3 0,4-4 0,0-3 312,-1-2 0,4-1 0,-4-2 1,1-3-1,1 1 1048,0-1 1,-3-2-955,5 4 0,-1-5 1,4 5-1,-2 1-526,-2 2 1,-3 1-1,3 1 1,1-2 0,-1-2 374,1-1 0,-2-5 0,1 4 281,-3-2 0,0-2 0,1-2 171,1 2 1,-3-1 0,3 4-625,-1-1 1,4 0 0,-3-3 0,1 3 520,1 2-115,-1-6 0,4 4 523,-4-6 1,4-1 0,-3-4 32,2-3-3461,2 2 839,0 0 373,0 6 1402,0 0 1551,0 6-1836,0-5-53,0 5 1,0-12-583,0-3 0,-1 3 551,-4 2 1,2 2-1,-6 2 1724,-1 0 0,-2 0 142,-1 0 0,4-4 1,1-2-2604,3-1-433,0 4 1,4-3 1576,-4 6 1427,-2 0 0,-2 0 680,0 0 0,5 0-1330,-5 0 1,4 0 0,-4 0-1510,-1 0 0,3 6 1,-2 3 286,-2 2 1,4-2-1,-2-1 1,0-1 607,2 1 1,-5-4-1,3 3 1,-3 1-163,-1-1 1,-1-2-1,1 4 1,-2 1-1,-2 2 1,-4 1 52,0 0 1,-9 2 0,4 1 0,-2 2 0,-2-1 0,0-1 0,-1 0-340,2 2 0,1 0 1,1-5-1,-1 0 0,-2 1 1,-1-1-1,1 0 136,2 1 1,2-1 0,-1 0 0,0-1 0,1-2 0,-1-1-11,0 2 1,1-1 0,-1 0 0,0-1 0,-1 2 0,0 1 0,-2 1-114,1 0 0,4 1 0,-5-1 0,5 0 0,4 1 0,0-3 0,2 0 273,0-2 1,1-5 0,5 3-1,-1-1 1,1-3 0,0-1 87,-1-2 0,1 4 0,0 1 0,-1-2 0,1-2-220,0-1 1,-1 5-1,1-1 1,0 0-1,-1 1 1,1 1-1,0 0-421,-1 0 1,1 4-1,0-3 1,-1 2 0,1-1-17,0-2 0,4-2 423,0-4 0,6 6 0,-3 1 1</inkml:trace>
  <inkml:trace contextRef="#ctx0" brushRef="#br0">20515 10382 29269,'-1'9'-9831,"-4"0"10057,-4 1 0,-3 2 1,-1 1-1,0-1 1,-1-2-1,1-1 1,0 2-1,-1 0-28,1 3 0,1-1 1,2 0-1,3 1 1,1-1-544,3 0 1,1 1 0,4-1 0,4-1 0,7-2-1,8-2 1,5-2 468,5-3 0,5-2 0,7-1 0,1 0 0,-1 0 0,0 0-913,2 0 984,-10 6 0,21 1 1,-7 7-1</inkml:trace>
  <inkml:trace contextRef="#ctx0" brushRef="#br0">21195 10515 21942,'-6'-13'-2412,"-1"-1"1,-7 1 2584,1 0 0,-5 4 0,-1 2 0,0 1 1,-1 3-1,4 1 0,3 4 0,2 1 0,3 3 1,-1 1-1,1 3 0,2 2 0,2 1 0,-1 1-146,2-1 0,3-5 0,3-3 0,3 0 0,2-1 0,4-1 0,2-1 238,4-2 1,9 0 0,-2-2 0,0-2-1,2-5 1,-5-3-585,-1-1 0,-8-1 1,-5 1-1,-4 0 1,-7-1-1,-9 3 1,-11 0 343,-12 2 0,0 6 1,-11-1-1,2 3 0,-1 1 1,1 1-1,1 2 145,3 1 0,-2 11 1,11-1-1,3 0 1,4 1-1,8-2 0,6 1-302,5-1 0,4 0 0,2 1 0,7-1 0,8 0 0,12-1 0,9-3 36,9-4 1,4-4 0,7-1 0,0-1-1,3-4 139,-6-4 0,-8-8 0,0-4 1</inkml:trace>
  <inkml:trace contextRef="#ctx0" brushRef="#br0">22021 9169 14977,'8'-13'0,"-4"-1"0,-2 1-2073,-2 0 0,1 1 2398,4 3 0,-5 3 0,0 6 1,-9 0 772,-8 0 0,-5 0 0,-9 2 0,-4 2 0,-7 5 0,-5 3-775,-7 1 1,-8 6 0,0 4-1,-3 2 1,-3 1 0,32-12-1,1 1 1,-3-1 0,0 1-257,-1 0 0,0 1 0,-1 2 0,1 0 0,1-2 0,-1-1 0,1 0 0,1 1 0,-1 0 1,0-1-1,1 1 0,0-1 0,2 0 0,0 0 2,-28 13 0,-1-3 0,6-1 1,3-3-1,4-2 0,3-3 125,2-1 1,5-3-1,8-2 1,8-3-1,4 1 1,5-2-234,1 0 0,5 3 0,7-3-3,12 1 4,8-4 1,10 3-1,1-6 1,3 1-1,5 2 36,2 2 0,2-1 1,0-4-1</inkml:trace>
  <inkml:trace contextRef="#ctx0" brushRef="#br0">20675 9449 18512,'-19'-16'0,"-2"1"240,0 3 0,1 8 0,3-1 1,-2 4 32,-2 1 0,-5 10 0,-7 5 1,0 4-1,-1 5 0,2-1 1,-1 3-1,4-3 5,0 1 1,10 9 0,4-7 0,7 2 0,3 1 0,7-4-290,5-3 0,12 3 0,11-4 0,11 0 0,17-5 1,12-6-1,-28-7 0,2-1 141,3-1 0,2-1 0,0 0 0,1 0 13,5 0 1,1 0 0,-2 0 0,0 0 0,0 0 0,-1 0 0</inkml:trace>
  <inkml:trace contextRef="#ctx0" brushRef="#br0">19769 6410 24730,'-14'-13'-2213,"5"6"1,2 4 1747,1 6 1,2 4 0,4 6 0,0 1 0,0-1 0,1 0 0,4 1 0,3-1 0,6 0 0,2 1 0,3 0 0,2 3 599,3 1 1,1 1-1,3-3 1,2 3-1,2 2 1,2 1-1,3 0-19,2 1 1,2-1 0,2 5 0,3-1-1,0 1 1,0 1-107,-3 3 1,3-1 0,0 4 0,0 0 0,0-2 0,-3 2 0,-2 1-35,-1 2 0,-4 1 0,-1 2 0,2-1 0,2-2 0,1-2 21,0 2 1,1 2 0,2 1-1,2 0 1,-3-2 0,1-1-98,2-1 0,-4-5 0,4 3 0,-4-2 0,-1-2 0,0-2 0,0-1 223,0-1 1,-1-3-1,-4-1 1,-2 2-1,-1 1 1,3 1-1,-1 1 94,-3 0 0,-5-2 0,-2-1 0,-3-2 0,0 3 1,-2 2-233,0-1 0,-1 7 0,-5-8 1,0 0-1,1 3 0,-1-1 1,0 3-77,1-2 0,-5 0 0,0-2 0,1 1 0,2 0 0,1 1 0,-1 2-90,-3 1 0,3 0 0,-3-5 0,2 1 1,3 0-1,-1-2 90,0-3 1,-1 6-1,-1-4 1,-2 0-1,-1 1 1,0 0-501,-4 2 536,-2-1 1,-1 1-1,2 0 1,2-1-1,-2 1 1,-2 1 0,-1 2 55,0 1 0,0 10 0,0-1 1,0 3-1,0 3 0,0 1-168,0 1 0,0 2 0,0-7 0,0-3 1,0-3-1,-1-1-19,-4-2 295,4 4 0,-11-10 1,4 3-1,0-2 1,-1-3-1,-3 1 328,-5 0 0,1-5 0,-5-2 0,1 1 1,0-2-1,0 1 0,-1-3-133,-3 3 0,4-5 0,-3 4 0,0-1 0,-3 1 0,1 2 0,2 2-253,0 2 0,1-2 1,-4-1-1,-1 1 1,0 3-1,2 0 1,1-1 119,2-2 1,1 5 0,-1-4-1,3-1 1,1 2 0,-1 1 31,-2 0 1,5-5-1,-2-2 1,3-1-1,0 0 1,-1-2 1242,-2-1-1340,1 4 1,8-9 0,0 4 0,0-2 0,0-1 0,2 3-1208,1-1 0,1-4-302,5 0 0,2-6 0,2 1 1469,5-2 0,3-8 0,1-2 0</inkml:trace>
  <inkml:trace contextRef="#ctx0" brushRef="#br0">21208 10515 20329,'-22'-9'-215,"0"0"1,1 5 0,-3-3-1,4 1 613,0 3 0,1 1 0,3 2 0,-2 2 0,0 2 1,1 5-1,-1 3 0,1 3-590,3 2 1,2 0 0,3 3 0,4 0-1,4-3 1,1 1-12,0 0 1,7 0 0,8-6-1,10-4 1,12-3 0,9-4-1,12-4 114,10-5 1,0-3 0,-27 1 0,1-2-1,1 0 1,0-1 0,1-1 0,0-2 107,1-1 1,0-1 0,5-6 0,1-3 0,-4 0 0,0-1 0</inkml:trace>
  <inkml:trace contextRef="#ctx0" brushRef="#br0">20875 6370 30717,'13'2'-1624,"1"1"0,0 3 1584,4 1 1,3-2 0,7 3 0,3 3 0,6 1-1,8 2 1,7 3 0,5 1 44,4-2 0,4 5 0,6 1 0,-35-10 0,1 1 0,1 1 1,1 0-1,-1 1 0,-1 0-110,0 0 1,-1 1 0,2 3 0,0 2 0,-2-2 0,0 0 0,-1 2 0,-2 0 0,0 1 0,-1 2 0,-1-1 0,-1 1-1,-1 0 1,0 1 0,0-1 0,0 1 0,-1 1 0,0 1 0,-1 0 0,1-1 0,-1 1 0,1 0 0,23 27 10,-25-25 1,-1 0 0,19 26-1,-20-25 1,1-1 0,0 0-1,-1 0 1,0 1 0,1-1-1,-1 1 1,1-1 0,0 2-1,0-1 75,1 1 0,0-1 1,21 23-1,-2 2 0,-4-2 1,-1-2-1,-1-1-184,-4-3 0,-1 5 0,-4-4 1,1 0-1,-1 1 0,-2 2 1,-2 1-62,1 1 0,-6 5 1,-2 1-1,-1 0 0,0 0 1,-4-2-1,-2 0-70,-3 5 1,-1 1 0,2 8 0,-3-2 0,-1 1 0,-1 1 26,1-1 1,-3-4 0,4-4 0,-1-4-1,-3-3 1,-2-3 0,-1-3 162,0-5 0,-1-2 1,-4-2-1,-3-2 1,-4-1-1,-2-1 211,1 1 0,-2-3 0,-1 0 0,-2 0 0,0 0 0,1 3 0,-3 3-53,0 4 1,-3-1 0,-3 5 0,-2 0 0,-2 3 0,-3 5-149,-1 3 0,-1-2 1,-5-1-1,-2-4 0,-1-3 1,-2-1 132,-3 0 0,4-8 0,-4-9 0,1-3 0,1-3 1,-1-1-1,2-3 323,4-2 0,4-6 0,9-4 1,-2 1-1,-1 4 0,1 2 0,1 3-200,-3 2 0,7 3 0,-3 5 0,1 4 0,4 1-334,-2 3 0,4 2 0,-1 1 0,-2-1 0,-1 1 0,0-1 0,2-3 0,4-5-687,0-3 0,4-2 1,-3 1 845,3 0 0,2-7 0,0 0 0</inkml:trace>
  <inkml:trace contextRef="#ctx0" brushRef="#br0">21701 11528 16918,'-20'0'0,"2"0"0,5 1 0,4 4 0,4 4 0,5 3-80,5 1 0,8-1 0,11-3 0,4-5 0,6-2 0,5-4 0,6-2 451,6-5 0,5-7-373,6-2 0,0-6 0,11 3 0</inkml:trace>
  <inkml:trace contextRef="#ctx0" brushRef="#br0">16969 8529 28824,'6'-13'-253,"2"0"0,1 1 0,-2 2 1,0 2-1,-1 1 0,2 1 506,-1 0 1,0 7 0,2 8 0,-3 3 0,-1 1-1,1 1 1,0-1 0,1-1 28,0-3 0,-2 1 0,4-4 0,1 0 0,2 1 1,1-1-1,1 0 0,-1-3-115,0-1 1,2-1-1,1 2 1,4 2-1,-1-2 1,0-2 0,-1 0-168,1 4 0,-4-2 0,4 4 0,-1 1 0,0-1 0,-2 2 0,-1-2 0,-2 5 0,1-4 0,-1 1 0,0-1 0,1 1 0,-1 0 0,0 0 0,0 0 0,1 3 0,-1-2 0,0-2 0,1-1 0,-1-1 0,0 0 0,-4 0 0,0-3 0,2 1 0,0-1 0,3-1 0,-2-1 0,-2 2 0,-1 1 0,1-1 0,2-1 0,1-2 0,-1 1 0,-1 2 0,-2 2 0,1-2 0,2-2 0,-3 1-532,0 2 1,-2-1-1,3 5 1,-1-1 0,2-1 544,0 0 1,9-2-1,0-4 1</inkml:trace>
  <inkml:trace contextRef="#ctx0" brushRef="#br0">17849 8756 29306,'0'-24'-9831,"2"8"10601,2 7 1,3 5 0,7 5 0,1 2-1,1 3 1,2 0 0,-2 1-252,-1 1 0,-2 1 1,0 4-1,1 0 1,-2 1-1,-4-1-286,-3 0 0,-4 1 1,-1-1-1,-1 0 1,-2 1-1,-3-3 1,-3 0 215,-6-2 1,0-2-1,-5 3 1,-1-2-1,2-1 1,-2-1 0,0 0-1261,-2-3 0,2 3 1,0 0-1,2 0 0,4 1 1,3 1 618,3 2 1,6 2 0,-3 1 0</inkml:trace>
  <inkml:trace contextRef="#ctx0" brushRef="#br0">17316 9422 29480,'-8'-6'-2413,"3"-1"0</inkml:trace>
  <inkml:trace contextRef="#ctx0" brushRef="#br0">17303 9409 19514,'-9'-6'0,"1"-3"0,1-1 0,-1-1 0,-2 4 5364,-2 1-4081,-1 2 0,7 5 0,6 4-884,7 3 1,7 0 0,2-1 0,2 1-1,0-1 1,-1 2 0,3 0 0,0 0-295,4 1 0,1 2 0,3 1 1,2 1-1,1-1 0,-1 0 0,-1 1 1,1-1-106,1 0 0,0 1 0,-3-1 0,2 0 0,1 1 0,-1-1 0,-2 0 0,-3 1 0,-3-1 0,3-1 0,-4-2 0,1-1 0,-1 1 0,0 1 0,-1-2 0,-3 2 0,2-9 0,-6 4 0,1-2 0,-1 1 0,0-2 0,1-2 0,-1-1 0,0 0 0,-5 2-3226,-4 2 0,-2-1 2864,-2 6 1,6 0 0,1 4 0</inkml:trace>
  <inkml:trace contextRef="#ctx0" brushRef="#br0">18129 9729 28949,'0'-13'-3529,"0"-1"1,0 5 3195,0 0 1,1 2 1382,4-2 1,-2 5-1,4 8 1,-1 5 0,-1 3-1,-1 1-1116,1 1 0,3-1 0,-3 0 0,-2 0 0,-2 1 0,-1-1-566,0 0 1,0 1 0,-1-1-1,-4 0 1,-5 1 0,-6-2-1,-6-2 13,-4-1 1,-2-2 0,-1 4-1,-4-2 1,-1 1 0,-2 2 787,2 1 0,-4 6 0,4 2 0</inkml:trace>
  <inkml:trace contextRef="#ctx0" brushRef="#br0">17063 10129 30508,'13'-12'-5830,"0"3"6365,-5-3 1,-1 11-19,-2-4 0,-4 10 1,3 3-1,-2 4-351,-2 2 1,1-5 0,2-1 0,5 3 0,2-1 0,6 1 397,4-3 0,2 1 0,6 5 0,2-1 0,1-1 0,0-2 0,0-2-564,0-3 0,5 6 0,-5-4 0,-2 2 0,-1 0 0,-1 0 0,0-2 0,-5 5 0,-1-3 0,-2 3 0,-3 1 0,-1 1 0,-2-1 0,1 2 0,-1 2 0,0-2 0,1 3 0,-1-3 0,0-2 0,1 0 0,-1 1 0,0-1 0,2-1 0,2-2 0,2-1 0,0 0 0,2-1 0,0-4 0,-5 2 0,2-2 0,-2-1 0,0 0 0,2 0-578,-2 2 0,-2 5-1006,-6-1 1,-3 3-1,-10 0 1,-2-2-1,-2-1 1444,0 1 1,0-4 0,-4 0-1</inkml:trace>
  <inkml:trace contextRef="#ctx0" brushRef="#br0">18036 10568 28256,'4'-20'-1295,"1"2"0,5 9 0,-1 6 0,1 6 1164,-1 6 0,3-2 1,-5 2-1,1 2-27,-4 0 1,-2 3-1,-5 1 1,-5 1 0,-7 2-1,-4-2 39,-4-1 0,-7 2 0,-3 1 0,1 0 1,-2 1-1,1 2-2705,1 0 2854,0 4 0,6-10 0,-1 4 0</inkml:trace>
  <inkml:trace contextRef="#ctx0" brushRef="#br0">17183 10902 30219,'0'-14'-9831,"-2"1"8639,-2 0 0,1 5 0,-6 4 1,-2 2 6811,0 2-5102,-3 0 0,7 6 0,2 3 0,5 3 0,3 1 0,3 2-550,2 3 0,-4-3 0,5 2 0,1-2 0,2-1 0,2 0 262,-1 4 0,5-3 1,1 3-1,2-3 1,2-2-1,3 0 1,0-1 268,1-3 1,0 3-1,-1-3 1,1 3-1,0 1 1,-1 0-1,1 0-813,-1 1 0,1-1 1,0 0-1,-2 1 1,-1-1-1,-4 0 0,1 1-346,0-1 1,-3-4 0,2 0 0,0 0-1,-4 0 1,-1-2-65,-2-1 0,0 3 0,1-5 1,-1-1 738,0-1 0,-5-2 0,-2 0 1</inkml:trace>
  <inkml:trace contextRef="#ctx0" brushRef="#br0">17942 11235 29248,'14'-14'-1583,"-1"7"1,0 3 1887,1 2 1,-2 4 0,-2 1 0,-3 3 0,-1 2 0,-3 6 0,-1 2 0,-4 0-330,-2-1 0,-10 3 1,-8 3-1,-4 1 1,-4 3-1,-3-1 1,-1 1-502,-3 0 0,3-3 1,-1 0-1,-2 1 1,0-3-1,0 0 581,1-1 0,6-10 0,-2 3 0</inkml:trace>
  <inkml:trace contextRef="#ctx0" brushRef="#br0">20968 4864 29399,'-7'-13'-1755,"1"12"0,6 2 0</inkml:trace>
  <inkml:trace contextRef="#ctx0" brushRef="#br0">21182 4931 29341,'0'-25'-2458,"0"3"0,0-2 1,0 6-1,-2 2 1979,-2 1 0,1 8 0,-6 2 1,-2 4-1,0 2 473,-3 4 0,5-4 0,1 5 0,-3-1 0,-1-1 0,-1 0 0,0 1 1,-1-1 381,1-1 1,0-1-1,-1-2 1,1 0 0,0 0-1,-1-2 1,0-1-114,-4-1 0,-3-1 0,-6 5 0,-1 0 0,-3 0 0,-4 0 0,-5 0 0,-5 0-187,-4 0 1,-1 0 0,-5 0 0,-6 0 0,1 0-1,-1 0 1,5 0 76,1 0 0,-3-1 0,-1-2 0,0-3 0,-2-1 1,2-2-37,-1 1 1,1-3-1,3 0 1,-2-4-1,0-2 1,1 0 0,-3 2 342,0 2 0,-3 4 0,-5 2 0,-1 1 0,-4 3 0,-1 2-380,35 0 1,1 2 0,-36-1-1,0 1 1,0 2 0,3 3 0,0 1-58,1 4-61,11-5 0,21-1 0,-1 0 1,-31 1-1,-4 0 0,36-3 0,1 1 1,-38 2 129,6 0 0,31-2 0,0 1 0,-28 1 0,-2 0 0,-1 1 0,4-1 0,0 0-36,-2-3 0,8 3 1,-6-2-1,1 1 1,1 1-1,-6 1-111,1 1 1,-4 3-1,1-3 1,0 1-1,0-2 1,-2 0-1,0-1 48,1 0 1,34-3 0,0-1 0,-34-2 0,1 1 0,-1 2 0,3 2 0,-4-2 100,1-2 0,-2-1 0,6 0 0,-2 0 0,2 2 0,-2 1-102,2 1 0,3 5 1,1-3-1,-2 1 1,-1 4-1,-3 2 1,2 3-83,0 2 1,31-7 0,-2 0 0,1-2 0,-1 0 0,1 0 0,-1 0 0,0 0 0,0-1 0,0 1 0,-1 0 0,0 0 0,0-2 95,0 1 0,0-1 0,2 1 0,1-1 0,-36 9 0,2 4 0,3-1 0,-1 0 0,3-3 57,7-1 1,-3 3 0,10 1 0,2 1 0,2 0 0,4-1-221,-1 1 0,2 3 0,5 1 0,1 4 0,-2 5 0,4 1 0,1 3-216,4 1 0,-2 4 0,1 1 0,1 3 0,2 0 0,3 0 0,2-4-7,6 0 0,2 2 1,3 1-1,3-2 1,5 0-1,2 0 192,2 1 1,8 0-1,5-4 1,8 0 0,7 2-1,7 1 1,11 1 238,9-1 1,-24-20 0,2 0 0,4 0 0,1 0 0,4 1 0,2-1 0,3 2 0,1 1 0,3 0 0,2 1-83,1 2 0,1 0 0,4 1 0,1 1 0,2 1 1,2 1-1,0-1 0,2-1 0,-20-10 0,1-1 0,1 0 1,2 0-1,2 0 0,1-1 0,3 0 0,0-1 1,1 0 36,1-1 1,1 0-1,0-1 1,3 0 0,0 0-1,1-2 1,-1 0-1,0-1 1,0-1 0,2 0-1,0-1 1,1 0 0,2-1-1,0-1 1,0-1-1,1-1 1,1-1 0,-1 0-1,0-1 1,1 0 0,0 0 100,-1-1 0,1 1 1,0-1-1,-1-1 1,0-1-1,0 0 1,3 0-1,0-1 0,0-1 1,2 0-1,0-1 1,0-1-1,2 0 1,0-1-1,1-1 0,-19 2 1,0-1-1,1 0 1,-1 0-41,1-1 1,0 1-1,0 0 1,-1-1 0,0 1-1,0 0 1,0-1 0,0 1-1,18-1 1,0 0-1,0 0 1,-18 1 0,0 1-1,0-1 1,-1 1 0,19-1-1,-1 1 1,1-1-1,-2 1 1,0 0 0,0 0-1,-2 1 1,0 0 0,-1 0-52,-2 1 1,0-1-1,0 1 1,3 0-1,1-1 1,-2 0 0,-2 1-1,-1-1 1,0 0-1,-3-1 1,1 1 0,-2-1-1,0 1 1,0-1-1,-2 1 1,-3-1-1,-2 0 1,0 0 6,-1-1 0,-1 1 0,-1-2 0,-2-1 0,0-1 0,-1-1 0,22-3 0,-3-2 0,-4 0 0,-1-1 0,-3-1 0,-1 0 0,-3-1 0,-3-2 0,0 0 0,-2-3 122,-3 0 1,-1-3 0,-4 0 0,-3-2 0,-2-3 0,-1-2 0,-2-1 0,-1-2 0,-3-1 0,-2-1 0,0-4 0,-2-1 0,-3-2 0,-3-2-196,-1-2 1,-3-1-1,0-4 1,-4-2 0,-5 1-1,-4-1 1,-1-1-1,-2 0 1,-4 0 0,-4 1-1,-4 4 1,-6 1 0,-8 1-1,-6 3-12,-6 1 0,-6 3 0,-8 6 0,-5 3 0,10 8 0,-1 0 0,-3 1 0,-3 1 0,-2 2 0,-1 1 0,-4 2 0,-2 1 0,-1 1 0,-7 0 0,-2 1 0,-1 1-64,14 3 0,-2 1 0,0 1 0,1 0 0,1 1 1,0 1-1,0 0 0,-2 0 0,-6 1 0,-1 0 1,-1 1-1,1-1 0,1 2 0,1-1 0,0 1 1,0 1-1,3-1 0,0 1 0,1 0 0,-1 0 0,0 1 1,-1 0-1,1 1 0,0 1 0,2 0 0,1 1 1,0 0-1,0 1 126,0 0 0,-1 1 0,1 1 0,0 0 0,0-1 0,0 1 0,0 0 0</inkml:trace>
  <inkml:trace contextRef="#ctx0" brushRef="#br0">16716 8063 29029,'0'-13'-4916,"0"-1"1,0 1 3321,0 0 0,1 4 0,2 3-185,2 4 3518,-1-1 1,-5 9-439,-4-6 0,2-1 0,-5-2 0,-1-3 0,0 0-1026,0 0 1,4 2 0,-3 4 0,-3 0 0,-1 0 0,-1 1-258,0 4 1,-1-4 0,1 3 0,0-2 0,-1-1 0,1 2 0,0 2 334,-1-2 0,1-2 0,0-1 0,-1 0 0,1 0 0,0 0 0,-1 0 523,1 0 0,0 0 0,-1 0 0,1 2 1,0 1-1,-2 1-786,-3-1 0,3 5 0,-4 0 0,1 3 0,-1-1 0,-2-1 1,-1 1-91,1 2 0,-2 2 0,3-1 0,1-1 0,-2-2 0,2-1 0,0 1 0,1 2 0,5 2 0,0-1 0,-1 0 0,1 1 0,1-1 0,3 0 0,-3 1 0,5 0 0,-2 4 0,0 3 0,0 1 0,0 0-156,0 2 1,5 1-1,-3 2 1,1-2-1,3-1 1,1-2-160,2 2 1,0-4 0,3 2 0,5 1 0,6-3 0,6-2-1,5-2 658,4 2 1,7-7 0,7 2-1,3-3 1,1-1 0,4-1 0,0-2-241,3-4 1,-1 0 0,2-2 0,0 0 0,-1-2 0,-2 0 0,-1-4-104,-4-2 0,-1-2 0,-7-6 0,-2-2 0,-3 0 0,-2-1-428,-2-3 0,-6-5 1,-4-3-1,0-2 0,-6-2 1,-3-3-1,-7 0 300,-2 1 0,-10-5 0,-5 4 0,-9 1 0,-8 2 0,-6 4 0,-4 4 1,-4 3 0,3 6 0,-5 8 0,0 4 0,-2 4 0,-1 1 0,2 1-982,1 4 1,2 4 0,4 8 1413,0 6 0,0-4 0,0 0 0</inkml:trace>
  <inkml:trace contextRef="#ctx0" brushRef="#br0">18289 8809 29699,'-13'-9'-185,"-1"0"1,1 2 0,0-2 0,-1 5 0,1 1 0,0 0 0,-1-2 0,1 2 0,0 2 666,-1 1 0,1-2 0,0 0 0,-1-3 0,1 2 0,0 2-357,-1 1 0,1 1 0,-2 2 0,-3 3 0,-2 1 1,-3 4-1,3 2 0,-1 3-284,0 2 0,1 6 1,-3-2-1,4 5 1,3 4-1,1 4-198,3 4 1,8-4-1,1-1 1,7 0-1,9-1 1,8-2 599,4-6 1,9-2 0,5-9 0,5 0 0,2-7 0,2-4-1,-1-3-35,3 0 1,1-6 0,-2-4 0,-3-7-1,-2-5 1,1-4 0,-3-5-1188,0-5 1,-7-4 0,0-3 0,-4-3-1,-6-1 1,-7-4 51,-8 0 1,-6 3-1,-10 5 1,-8 6-1,-12 6 1,-11 6-167,-10 7 1,-9 6 0,-14 14 1140,-1 2 1,33 2 0,-1 2 0,2 2-1,0 0 1</inkml:trace>
  <inkml:trace contextRef="#ctx0" brushRef="#br0">16143 9462 30564,'-14'0'-261,"1"2"1,0 1 148,-1 1 0,6 2 1,0-1-1,4 2 1,7 2 579,9 0 1,8-6 0,13 1 0,8-2 0,10-2 0,8-2 0,3-1-469,2-1 0,8-1 0,-5 4 0,1-2 0,2-2 0,-2 2 0,0 0 0,-3-1 0,-8 3 0,-4-4 0,-9 4 0,-7 1 0,-7 0 0,-6 0-238,-7 0 1,-6 0 0,-11 0-234,-14 0 1,-14-5 0,-9-1 0,-6 0 0,-6 0 0,-4 3 419,-5 2 0,-2-11 0,-7-3 0</inkml:trace>
  <inkml:trace contextRef="#ctx0" brushRef="#br0">12144 9942 30123,'1'-25'-676,"2"3"0,2 4 0,-1 3 0,1 2 0,0-1 0,1 1 1,2 0-1,-1-1 0,4 1 0,0 0 0,3 1 1156,-1 3 0,-1 9 0,-3 10 1,-5 5-1,-2 6 0,-2 3 0,0 5 1,0 2-219,0 2 1,-5 8-1,1 1 1,-1 2 0,1 4-1,0-1 1,1 3-1,0 1-495,-2-2 1,4 1-1,-4-6 1,4-2-1,1-4 1,0-4-1,0-1-621,0-3 1,0-2 0,0-3-1,0-3 1,0-4 0,0-3 0,0-2-685,0 0 1,3-5 0,6-4 0,8-5 1924,7-8 0,15-6 1,2-12-1</inkml:trace>
  <inkml:trace contextRef="#ctx0" brushRef="#br0">13303 9716 30159,'14'-43'-7572,"-1"3"7692,0 8 0,-5 21 0,-4 11 0,-2 7 1,-2 6-1,0 7 0,-2 6-40,-2 8 1,-2 6-1,-4 5 1,1 5-1,-2 5 1,1 3-1,0-2 1,2 0-107,2 2 0,2 1 0,4 3 0,0-4 1,0-3-1,0-3-1105,0-3 1,4-4 0,2-6 0,0-3 0,0-5 0,-3-3-1,-2-3 928,-1-3 1,-5 3-1,-3-4 1</inkml:trace>
  <inkml:trace contextRef="#ctx0" brushRef="#br0">13277 10395 30220,'0'-26'-7547,"6"12"8483,3 10 1,-2 4 0,2 7 0,1-1-1,2-3 1,3 0-1388,3 1 1,2-1 0,9 5 0,0-2 0,4-3 0,1-2-567,3-1 0,1 0 1,4 0 1241,2 0 0,-8 0 1,2 0-1</inkml:trace>
  <inkml:trace contextRef="#ctx0" brushRef="#br0">13850 10369 30158,'7'-2'-202,"-4"-2"51,-6-5 73,-4 3 1,1 0 0,6 6-1,8 0 1,3 0 0,3 0 183,-1 0 1,-1-2 0,-5-2 0,-8-3 0,-11-1 0,-10 2-88,-8 0 0,2 5 1,-2-4-1,5 4 1,4 1-1,2 1 1,3 4-284,1 4 0,3 3 0,3 1 1,5 2-1,4 1 0,4 3 0,7 0 1,5 2-425,6 0 0,3-5 0,4 2 1,0-3-1,4-2 0,-1 0 0,2-1 1,-1-3 576,0-4 1,-2 2 0,-5 0 0</inkml:trace>
  <inkml:trace contextRef="#ctx0" brushRef="#br0">14130 10315 22800,'12'-6'0,"-2"-3"0,-1-1 0,1 1 0,2 5 314,2 2 0,-5 8 0,-2 3 0,0 3 1,-1 1-1,2 1 0,-2 0 0,1 3-498,0 0 1,-2 6-1,2-6 1,-1 1 0,-3 0-1,0 0-1775,2-2 1,-4-1 2066,3-2 1,-1-11 0,0-7-1,2-5 744,-2-4 0,-2 6 0,1 0-12,2 2 0,2 3 0,4 6 0,-2 3 1,-1 2-1,1 0 0,2 1-759,2 0 1,3 0-1,1 3 1,2-3-144,-2-5 0,-6-2 1,-1-2-1,0-2 0,0-2 1,-1-5-1,-1-4-69,0-5 0,-4-3 1,2-6-1,-2 1 1,0-1-1,3 1 1,-1 0 996,1 4 1,3 3 0,-3 6 0,2 1-675,2 3 0,2 3 1,0 7-1,-2 4 0,-1 4 1,1 3-1173,2 1 1,2 5 0,-1-1 0,0 1 0,2 0 0,1 0 0,2-2-2009,-2-1 0,-1-2 2710,-2 0 1,1 1-1,-1-1 1</inkml:trace>
  <inkml:trace contextRef="#ctx0" brushRef="#br0">14890 10302 31116,'9'-12'364,"0"3"0,-1-1 0,4 7-875,-3 4 1,-1 5-1,-4 9 1,3 1 0,1 2-1,-2-2 1,0 1-390,3 0 0,-2-6 0,0 2 1,1-2-1,-1-4 829,4-3 1,0-8-1,3-6 1,-1-5 0,0-5-1,1 0 1,-2-4 472,-4-1 0,4-2 0,-3 1 1,3 0-1,1 4 0,-1 4 1,-1 5 943,-3 4 1,1 3-1,5 9 1,-2 5-2051,-4 5 1,3 9 0,-7 0 0,-1 4 0,-1 2 0,-2 1 0,-2 4-936,-2 1 1,-4 2-1,-5 3 1,-2 1 0,-3 0-1,-5 0 1472,-7 0 1,-10 0-1,-7 0 1</inkml:trace>
  <inkml:trace contextRef="#ctx0" brushRef="#br0">12397 11022 29830,'-21'-8'-428,"8"4"1,9 8 0,2 5 895,2 3 1,7 1 0,8-1 0,10-2-1,12-2 1,14-2 0,17-3 0,-25-2 0,3-1-469,7 1 0,2-2 0,9-1 0,4-2 0,-18 1 0,3 0 0,-1-1 0,4-1 0,0-1 0,1 1 0,5-2 0,2 0 0,0 0 0,3-1 0,2 1 0,1 0 0,3-1 0,2 1 0,0-1 0,-16 3 0,0 0 0,1 0 0,-1 0 0,0-1 0,-1 0 0,1 1 0,-1 0 0,0 0 0,1 1 0,-1 0 0,0 0 0,-1 1 0,0 0 0,0 0 0,0 0 0,16 1 0,1-1 0,-2 1 0,-1 0 0,-1 0 0,-1 0 0,-1 1 0,-2 0 0,-1 0 0,-7 0 0,-1 1 0,-2 0 0,21-1 0,-4 2 0,-9-1 0,-3 1 0,-9 0 0,-3 1 0,-6 1 0,-4 0 0,25 3-1980,-17 0 0,-17 3 1980,-11-5 0,-9 7 0,-3-4 0</inkml:trace>
  <inkml:trace contextRef="#ctx0" brushRef="#br0">3772 11275 17647,'18'-5'-30,"1"1"1,2 1-1,6 1 198,7 2 0,3 0 0,12 0 0,3 0 0,4 0 0,8 2 0,5 2 0,-30 0 0,1 0 0,3 0 1,1 1-1,6-1 0,2-1 0,5 0 0,0 0 0,7-1 0,1-1 0,3 0 0,2-1 0,5 1 1,1-2-1,-23 1 0,-1 0 0,2-1-10,0 0 1,1 0 0,0-1 0,3-2-1,1 0 1,0 0 0,0-2 0,0 0 0,-1 0-1,1 0 1,-1 0 0,0 0 0,3 0 0,0 0-1,-1-1 1,0 0 0,-1-1 0,0 1-1,2-1 1,1-1 0,-1 0 0,-3 1 0,-1-1-1,0 0 1,-1 0 0,1-1 0,-2 1-186,0-2 0,-1 1 0,-1 0 0,14-2 0,-1 0 1,5-1-1,0 1 0,-5 1 0,-3 1 0,-5 2 1,-2 1-1,-2 1 0,-1 0 0,-5 2 0,-1 1 0,-4 0 1,-2 0-3846,30 0 3872,-9 2 0,-13 1 0,0 0 0,0 0 0</inkml:trace>
  <inkml:trace contextRef="#ctx0" brushRef="#br0">23261 5824 30356,'-19'-6'-606,"0"0"0,-4-3 0,6 5 0,2 2 886,1 2 0,1 2 0,-2 1 1,-2 3-1,-6 1 0,-3 3 0,-5 2 1,-6 3-1,-5 1 0,-4 4 0,0 0 1,0 4-1,5 1-110,4 2 0,6 0 0,7-1 1,5 1-1,4 0 0,8-1 1,4 1-406,3-1 1,8-3 0,9-1-1,9 0 1,9-1 0,6-5 348,6-6 1,11-4-1,3-6 1,1 0 0,-3 0-1,-2 0-229,-6 0 0,-6-1 1,-2-4-1,-5-3 1,-4-4-1,0-2-497,1 1 596,-6 0 1,16-12-1,-4-4 1</inkml:trace>
  <inkml:trace contextRef="#ctx0" brushRef="#br0">23421 6117 30356,'-34'8'1205,"3"-3"1,13-5-1206,14 0 0,21 0 0,25 0 0,4 0 0,7 0 0,5-1 0,6-3 0,-1-4 0,2 1 0,1-5 0,2 3 0,3-1 0,3-1 0,-36 7 0,-1-1 0,1 0 0,0 0 0,0 0 0,0-2 0,1-2 0,2-1 0,-1 0 0,0-1 0</inkml:trace>
  <inkml:trace contextRef="#ctx0" brushRef="#br0">25087 5731 8439,'-19'-27'228,"10"12"1,-3 9 0,14 14 626,2-1 1,-1 6 0,5 1-1,-1 6 1,-1 7 0,1 3-1,-1 2 1,0 1 0,-1-1-1,-1-2 374,1-2 0,0-3 0,-2-1 0,2-3 1,-2-2-1,0-4-2050,1-5 1,-2-1 194,2-9 377,4-9 0,-5-13 0,5-9 0,1-6 1,0-5-1,0-3-524,1-3 1132,2 5 0,-3-1 1,0 8-1,0 5 1,0 5-1,-2 3 2,-1 6 1,3 2 0,-3 3-1,1 4-1345,4 8 1,2 12 0,3 12 0,4 4 0,0 5 0,4-1 983,1 1 0,8-2 0,1-4 0</inkml:trace>
  <inkml:trace contextRef="#ctx0" brushRef="#br0">25567 5877 8520,'-6'-22'1858,"-3"0"1,9 6 0,5 11 0,5 4-631,4 1 1,-1 0 0,0-2 0,2-1-1,1-1 1,2 1 0,0 1 0,0 1-1450,-1-4 0,0 2 0,-7-4 0,-3 0 0,-1-1 0,-3-2-387,-1-2 0,-4-1 0,-2-1 0,-5 3 0,-4 0 0,-4 4-822,0 1 1656,-1 1 0,5 5 1,-1 0-1,2 2 0,2 2 1,3 7 183,1 5 1,1 0-1,5 6 1,0 2-1,2 0 1,2 0-1,5-4-1501,3 0 0,7 2 1,5-6-1,4-4 1,5-6-1,1-6 1091,3-5 0,7-14 0,3-9 0</inkml:trace>
  <inkml:trace contextRef="#ctx0" brushRef="#br0">26234 5104 9380,'-6'-34'1249,"4"15"0,-2 15 0,2 9 0,2 9 389,0 4 0,0 2 1,-1 10-1,-2 4 0,-3 7 1,0 2 3053,0-1-4698,2 7 1,-1-18-1,1 7 1,1-4-1,1-4 1,2-2-313,0-1 0,-1-6 0,-2-4 0,-3-3 0,0-4 0,-1-3 0,-1-1-757,-2-3 1,-2-3 0,-1-3 0,-1-3 0,1-1 2056,0-3 1,-1 2 0,1 1 0,0 2-399,-1 7 0,7 5 1,3 11-1,2 4 1,4 3-1,2 2-1605,5 0 0,1 1 0,2 1 0,0 1 0,4-3 0,2-5-3895,1-3 1,5-1 4767,-2-5 0,9-5 0,3-2 0</inkml:trace>
  <inkml:trace contextRef="#ctx0" brushRef="#br0">26460 5557 14430,'-1'-38'993,"-4"2"1,5 17 0,-1 16-1,5 14 1,2 9 0,2 5-1,-2 2-1096,0 0 0,2 4 1,-2 0-1,0-1 0,0-2 1,-1-3-1,-1-1-4195,1-2 0,-1-10 4298,-4 1 0,6-9 0,1 2 0</inkml:trace>
  <inkml:trace contextRef="#ctx0" brushRef="#br0">26527 5571 9581,'-1'-25'0,"-2"2"0,-2 6 0,1 3 0,-2 5 1,10 5 0,1 8 0,6 5-1,6 3 1,2 0 0,2-2-659,2-1 1,1-6-1,-2 3 1,-4-1-1,-3-1 1406,-2-1 1,-11-3 0,-7-3-1,-5-3 1,-3-1 6118,-1-4-5349,1-1 1,6 4 0,4 0-1095,6 2 1,4 3 0,6 6 0,1 3 0,-1 2 0,2 2 0,1 2-386,2 1 0,3 5 0,-5 1 0,-3 2 1,1 3-1,-4-1-1678,2-1 1,-6 4-1,-2-4 1,-4 3 0,-4 2-1,-7-1 1524,-5 1 1,-5 0 0,-5-1-1</inkml:trace>
  <inkml:trace contextRef="#ctx0" brushRef="#br0">26967 5664 8458,'-19'-12'0,"4"5"645,-3-7 0,11 9 1,7 8-1,6 2 0,2 1 1,1 2-1,2-1 0,1 2 1,2 0-1323,4 0 0,-3-6 1,4 1-1,-1-2 1,1-2-1,1-2 1,-1-1-1,-3-3 677,-1-1 0,-2-2 0,-1-4 0,-3-1 0,-5 1 0,-1-2 0,0-1-122,2-2 0,-2 0 1,-8 5-1,-2 0 1,-2-1-1,2 1 1780,1 0 1,-5-1-1,2 1 2422,-2 0-3829,3 5 0,2 4 0,8 7 0,1 3 0,3 1 0,1 2 1,3 0-317,2 0 0,-1-6 1,0 1-1,4-2 1,0-2-1,0 0-537,-2 0 0,-1-2 0,-3-2 0,-5-5 874,-2-3 1,-7-1-1,-1 1 1,-1 2 0,-3 2-1,-1 1 736,2-1 0,4 7 0,5 1 0,1 7-757,3 5 1,4 6-1,5 0 1,1-2-1,-1-1 1,0-3-302,0-3 1,1 2 0,-1-3 0,0-1 0,1-2 0,-1-2-2091,0 1 0,-4 2 0,-1 6 0,-2 1 2140,-3 6 0,-8 11 0,-2 4 0</inkml:trace>
  <inkml:trace contextRef="#ctx0" brushRef="#br0">25674 6637 11121,'-12'-28'1361,"-6"-3"1,6 10-707,4 17 0,10 8 1,7 11-1,2 3 0,1 5 1,-1 5-1,4 6-109,0 5 1,1-6 0,1 6 0,0 0 0,1-1 0,0 2 0,0-1-1401,-2-3 1,-3 1-1,-4-5 1,-4 1-1,-4-1 1,-1-4 853,0-4 0,-18 1 0,-4-4 0</inkml:trace>
  <inkml:trace contextRef="#ctx0" brushRef="#br0">25581 7023 8372,'0'-38'0,"0"2"1219,0 5 0,5 5 1,4 2-1,3 3-496,2 2 1,0 3 0,3 7 0,2 3 0,2 1 0,2 1 0,4 1-1780,4 2 1,3 1 0,6 0 0,2-2 0,-1-1 1055,-1-1 0,9-13 0,-8 3 0</inkml:trace>
  <inkml:trace contextRef="#ctx0" brushRef="#br0">26127 6530 8372,'-25'-6'1858,"3"-2"0,7 2 0,6 1 0,0 5-572,2 5 0,5 6 0,7 10 1,-1 3-1,1 5 0,0 3 1,1 2-644,0 0 1,0-5 0,-1 4 0,2-2 0,2 0 0,0-3-993,1-4 0,-2-5 1,1-6-1,-1 1 1,1-2-1,0-3-905,2-5 1,-6-4 0,0-4 0,-4-5-1,-1-5 1162,0-3 1,0 0-1,0-3 1,0 0-1,2 4 185,2 1 1,-1 8-1,6 2 1,2 5-1,0 5-508,3 4 1,-1 7 0,2 3 0,3 2 0,4 1 0,3 0-2701,2 1 1915,-1-7 0,5 3 0,1-7 0,-4-3 1200,-5-5 0,3-2 0,-6-2 0</inkml:trace>
  <inkml:trace contextRef="#ctx0" brushRef="#br0">26540 6943 8372,'-6'-26'684,"-1"-1"1,-6 0-1,-1 2 1094,1 3 1,0-2 0,1 7 0,1 2-1,4 3-742,1 3 0,3 6 0,8 0 1,4 8-1,4 8-1637,5 8 0,-2 4 1,8 3-1,2 3 0,5 3 1,5 2 600,5-1 0,-1 1 0,6 4 0</inkml:trace>
  <inkml:trace contextRef="#ctx0" brushRef="#br0">16023 11981 28641,'6'-21'-3340,"3"5"0,4 6 3658,5 5 1,-2 4-1,6 1 1,2 0 0,1 0-1,3 0 1,2 0 0,2 0-1,3 0 1,2 1 0,3 2-1,3 3 1,2 0 0,3 2-113,2-1 0,6-3 0,4 4 0,0-1 0,4-1 0,1 0 0,3-2 0,1 1 0,0-1 166,1-1 0,-5-1 1,8-2-1,-2 0 0,1 0 1,1-2-1,1-1-367,0-1 1,-36 1 0,-1 1-1,3 2 1,-1 0 0,0 1-1,-1-2 1,36 0 0,-1-2-1,-2-3 47,1-1 1,1 4 0,1-3 0,-4 1-1,-7-1 1,-1 1 0,-2-3 190,2 1 0,-4 4 1,-1-3-1,-2 1 0,0 1 1,1 1-244,2 1 0,6-3 0,-8 2 0,5-5 0,1 1 0,0 1 0,5-2-30,1 1 1,-7-2 0,4-4-1,-3 0 1,-4-1 0,1-1-1,-3-2 64,1-6 0,2 4 1,-9 0-1,4 0 0,0-4 1,-2 0-35,0 1 0,0-4 0,-5 10 0,-4-5 0,-4 2 0,-4 1 0,1 1 0,-2-1-472,-3 1 0,-3 3 0,-3 0 0,-2 1 0,-4 0 0,-3-1-51,-3 1 0,4 4 1,-10 0-1,0-1 1,-2-2-1,-4-1 238,-1-1 1,0 1 0,0 0 0,0-1 0,-1 1 0,-4 0 0,-3-1 0,-4 1 269,-2 0 0,0-1 0,-4 1 0,-3 1 1,-1 2-1,0 3-179,-2 1 1,-6-5 0,-2 4 0,-2-2 0,-5 2 0,-1-1 261,0 1 1,-7 2 0,7-2 0,-2 1 0,-1 2 0,0-1 32,-1 1 0,-3-1 0,4 5 1,1 0-1,-1 0 0,3 0 0,0 0 48,0 0 0,6 0 0,-9 0 1,0 0-1,2 0 0,-2 0 1,0 0 2,-2 0 0,-3 0 0,3 0 0,4 0 0,1 0 0,1 0 24,-2 0 1,-2 0 0,3 0-1,1 0 1,2 0 0,2 0 0,-2 0 46,-2 0 1,-1-1 0,0-2 0,0-2 0,0 2 0,-1 2 0,-2-1-107,-2-2 1,-4 2 0,4-2 0,-3 3-1,-2 2 1,-1 3-156,3 5 0,-3-1 0,4 1 0,-4 1 0,-3 0 0,-1 1 0,0-2-20,2 1 1,2 0 0,-2 1 0,-6-2 0,-3-1 0,-2 1 0,2-1 8,-2-2 0,-4 0 1,-2-3-1,4 1 1,-1-1-1,5-2 50,1-1 0,-6 2 1,4 1-1,0 3 1,0 1-1,-1 4-102,-4 0 1,-5 3 0,4 2-1,-1 5 1,34-8 0,0 0-1,-1 1 1,1 1 0,-1-1 0,0 1 6,-2 1 0,1-1 0,-29 13 0,30-11 0,0-1 0,1 0 0,1 1 0,-32 17 0,2 1 0,6-1 96,4-1 0,-1 7 1,10-3-1,3-2 1,8 1-1,5-4-390,3 1 0,7 4 0,3-3 0,7 0 0,5-1 1,4-2-1,2 1-458,4 3 1,4-6-1,9 4 1,7-2 634,9 0 1,-5 0 0,10-4 0</inkml:trace>
  <inkml:trace contextRef="#ctx0" brushRef="#br0">17929 11381 29453,'0'-20'-4916,"2"2"1,2 9 5046,5 5 0,-2 2 0,2 2 0,3 0 0,3 0 0,4 0 0,2 0 0,4 0 0,3 2 0,6 1 0,5 1 0,7-1 588,4-2 0,9-1 0,5 0 0,6 0 0,-32 0 0,1 0 0,2 0 0,0 0 1,3 0-1,0 0-255,-1 0 0,1 0 1,3 0-1,0 0 1,-3 0-1,0 0-508,2 0 1,-1 0 0,-4 0-1,-1 0 1,5 0 0,1 0-1,-4 0 1,0 0-163,-2 0 1,0 0-1,2 0 1,-1 0-1,32 0 1,-2 0-1,-6 0 1,-4-1-77,-5-4 0,-1 3 0,-2-7 0,-1-2 0,-3-1 0,-5-1-142,-2 0 0,-8-1 0,-3 3 0,-5 0 0,-3 4 928,-6 1 1,4-4 0,0 2 0</inkml:trace>
  <inkml:trace contextRef="#ctx0" brushRef="#br0">16249 14087 11640,'-13'0'0,"0"0"0,-1 0-18,1 0 0,1 1 1,2 2-1,4 2 794,5-2 0,2-3 0,11-3 0,1-2 0,5 2 0,3 3-598,1 5 1,-3 1 0,5 4 0,3-1 0,-1 1-88,4 2 0,4 1 0,-3 1 0,0-1 165,2 0 1,1-1 0,7-1 0,4-2 0,4-1 200,2 0 1,4-1 0,1-4 0,4 2-82,0-2 0,0-3 1,5-3-1,4-2 1,3 1-1,2-1 1,-2 1-340,1 1 1,-35 2 0,1 0-1,36 1 1,-36 0 0,1 0-1,0 0 1,0 0 0,-1 0 0,0 0-67,37 0 1,-37 0 0,0 0 0,37 0 0,-38 0 0,1 0 0,-1 0 0,1 0 0,36 0 141,-36 0 1,-1 0 0,2 0 0,-1 0 0,0 0 0,0 0 0,0 0 0,-1 0 0,38 0 0,-2 0 0,-1 0 82,-2 0 1,-6 0-1,6-1 1,-3-2-1,-3-1 1,-1 1-1,-2 1-327,2 2 0,-5 0 1,-1 0-1,-6 0 0,-5 0 1,-5 0-1,-2 0-358,-3 0 0,-8 0 0,-2 0 0,-6 0 0,-4 0-4238,1 0 4719,0 0 1,-5 0 0,1 0 0</inkml:trace>
  <inkml:trace contextRef="#ctx0" brushRef="#br0">16396 14260 12388,'-6'-33'-913,"3"10"0,-6-1 853,-1 8 1,-2 0-1,-1 8 1</inkml:trace>
  <inkml:trace contextRef="#ctx0" brushRef="#br0">16196 14167 11526,'-13'0'0,"-1"0"-96,1 0 0,4 0 0,0 0 0,0 1 1,2 4-1,3 4-7,2 2 1,2 3 0,2-1 0,2 0-1,8 2 1,7 0 0,9 0 412,5-3 1,8-6 0,11 1 0,6-1 0,6-5 0,-2-4 0,0-7 0,-1-8-20,3-8 1,-5-2-1,-1-9 1,-5-3 0,-1-5-1,-3-1 1,-1-3-1,-5-1-594,-3-5 0,-6 0 1,-11 2-1,-7-2 1,-6-5-1,-5-3 1,-7-2 5,-7 0 0,-13 4 1,-18 7-1,-9 8 0,-8 12 1,-12 10-1,32 17 0,-3 4 307,0 2 1,-3 5 0,-5 3 0,-1 5 0,1 5 0,1 4 0,1 1 0,2 2 0,0 3 0,3 2 0,4 1 0,3 1-18,3 0 1,1 2 0,0 5 0,1 1 0,5-2 0,2 1-1,2 3 1,2 1 0,1 4 0,3 2 0,3 0 0,2 1-393,2 2 0,2 2 1,4 5-1,2 1 0,3 2 1,0-1-1</inkml:trace>
  <inkml:trace contextRef="#ctx0" brushRef="#br0">16196 15726 20604,'0'-19'-529,"0"4"0,-6 2 0,-3 10 0,-3 4 0,-1 4 1,0-1-1,1 2 0,3 3 772,5 3 0,5-3 1,8-2-1,10 0 1,11 1-1,11 1 0,10-2-35,5-2 0,18 0 1,-35-2-1,1 0 0,3 0 1,2 0-1,5 1 0,0 0 1,1-1-1,0 1-228,0 1 1,0 0-1,5 1 1,1-1-1,-2 0 1,-1 0-1,1 0 1,0-1-1,0 1 1,-1-1-1,-2 0 1,-1-1-1,-2 0 1,-1-1-38,0-1 1,-1-1 0,-4 0-1,-1 0 1,2 0 0,0 0 0,-2 0-1,-1 0 1,-1 0 0,-1-1-47,-1-1 0,-1-1 1,33 0-1,-11-4 0,-7 0 164,-4-1 0,-4 5 1,-4-3-1</inkml:trace>
  <inkml:trace contextRef="#ctx0" brushRef="#br0">15983 15739 18012,'-8'-11'-1536,"5"8"0,12-5 1492,9 10 0,13 5 0,11 6 0,8 1 0,9-1 0,5-1 0,4-3 1,2-6-1,1-8 0,0-8 0,0-9 0,-36 8 0,0-2 163,31-19 0,-31 16 1,-2-1-1,25-21 1,-3-2-1,-5-5 0,-7-1 1,-6-2-308,-6 0 1,-10 1 0,-7-3-1,-9-2 1,-5-1 0,-7-4-1,-9 1 162,-9 0 0,-17 1 0,-4 6 0,-7 5 0,-8 8 0,-6 13 161,30 17 0,-3 3 0,-3 3 0,-2 3 0,-6 5 1,1 5-1,-1 3 0,1 3 0,-2 5 0,0 3 0,2 2 1,0 3-111,-2 1 0,2 3 0,2 3 1,2 1-1,6-1 0,2 0 0,3 0 1,3 1-1,4 0 0,3 1 0,3 0 1,4 1-791,2 2 0,4 0 1,3 0-1,4-1 765,5 36 0,1-37 0,1 0 0,4-1 0,2 0 0,0 1 0,0 0 0</inkml:trace>
  <inkml:trace contextRef="#ctx0" brushRef="#br0">15916 17312 27999,'-7'-25'-2458,"-4"3"0,7-8 1,3 8-1,5 7 2586,9 5 1,11 7 0,12 0 0,6 6-1,15 7 1,8 3 0,8 2 0,-36-9 0,1 0-1,2 0 1,2 0 0,0-1 0,0 0 0,1 0-1,0 1 1,-2-2 0,1 0-55,-1 2 0,1-1 0,-1 0 0,1 0 0,-2 1 0,0-1 0,-1-2 0,0 1 0,0 0 0,-1-1 0,36 3 0,-1 2-31,-4-1 1,-6-4 0,-7 1 0,-4-2-1,-5-1 1,-2 2 61,-7 2 0,2 5 0,-6-2 1</inkml:trace>
  <inkml:trace contextRef="#ctx0" brushRef="#br0">15890 17272 11728,'-8'-13'121,"2"5"0,8 7 0,2 7 0,5 1 0,4 2 0,5 0 0,6-2 0,5-1 0,8-3 0,6-1 0,8-2 0,5-2 98,6-2 1,6-8-1,1-9 1,-4-3-1,-2-5 1,-2-2 0,-3-5-268,-3-2 1,-8-1 0,-4-10 0,-6-1-1,-7-2-203,-7-1 0,-9-3 0,-10 1 1,-5 1-1,-10 0 0,-11-3 213,-10 1 1,-13 4-1,-5 8 1,-7 10 0,-6 10-1,-4 11 28,0 7 0,-7 21 0,8 10 0,32-8 0,1 3 0,0 3 0,1 3 0,2 1 0,1 1 0,0 1 0,0 1-214,0 1 1,2 1 0,-13 28-1,19-27 1,3 2 0,-9 33 0,11-1-1,7 4 1,11-2-1686,10-1 1892,1-32 0,5-2 1,29 21-1,-17-26 0,1 1 1</inkml:trace>
  <inkml:trace contextRef="#ctx0" brushRef="#br0">16236 18858 28066,'-27'-12'-663,"1"3"0,1-7 0,2 6 0,6 5 0,2 5 837,1 5 1,7 2 0,4 6 0,9-1-1,13-3 1,20-5 0,19-2 0,-20-2 0,2 0-1,6 0 1,1 0 0,8 0 0,1 0-56,6 0 0,1 0 1,0 0-1,0 0 0,3 0 1,1 0-1,-2 0 0,-1 0 1,-3 0-1,-1 0 1,1 0-1,-2 0 0,0 0 1,-1 0-1,0-1 0,-2 0-484,-2-1 0,-1 0 0,-4 1 0,0-1 0,-4-1 0,0-1 482,1 1 1,-1 0 0,-3-5 0,-2-1 0,33-5 0</inkml:trace>
  <inkml:trace contextRef="#ctx0" brushRef="#br0">23421 17952 30059,'0'-33'-739,"0"11"1,-6 1-1,-1 12 1,-2 0 0,1 1-1,1 0 1,0 1 0,-4 1-1,-1 0 1,-1 3 1384,0 1 1,-5-2 0,-3 0 0,-2 1 0,-6 1 0,0 2 0,-2 0 0,-2 0 0,-1 0-56,-3 0 0,3-4 1,-2-1-1,-1 2 1,-1 2-1,-4 1-649,-2 0 1,1 0 0,-6 1 0,-1 2 0,-2 2 0,0-1 0,2 1-76,1-1 0,1 0 0,-2-4 0,3 2 0,1 1 0,1 1 215,-1-1 0,1-1 0,-6-2 1,4 0-1,-1 0 0,1 0 121,-3 0 1,-1 0 0,1 0 0,1 0 0,-1 0 0,-1 0 0,-1 0-204,-1 0 0,3 0 0,-8 0 0,3 1 0,2 2 0,0 3 0,-1 2 0,-3-4 0,-1 3 0,3 1 0,3-2 0,3 1 0,-1-1 0,-2 0 0,0 3 0,2-5 0,2-1 0,1-1 0,1-2 0,0 0 0,3 0 0,0 0 0,2 0 0,-1 0 0,2 0 0,0 0 0,2 0 0,-5 0 0,7 0 0,-2 0 0,-2 0 0,0 0 0,0 0 0,-2 4 0,-1 1 0,-1-2 0,1 0 0,0-1 0,-1 3 0,2 1 0,-2-3 0,1 1 0,1-1 0,-1 0 0,2 0 0,-2 2 0,0-1 0,2-3 0,-1 2 0,-1 2 0,2-2 0,-2-2 0,1-1 0,-1 0 0,2 0 0,-2 0 0,1 0 0,-1 0 0,2 0 0,2 0 0,2 0 0,-1 0 0,1 0 0,-2-1 0,1-2 0,-2-2 0,-5 0 0,1 2 0,1-2 0,0 2 0,0 2 0,-1 1 0,-5 0 0,3 0 0,0 0 0,-1-2 0,1-1 0,0-1 0,-8-1 0,4 5 0,0 0 0,-2 0 0,2 0 0,-2-1 0,-2-4 0,8 4 0,-7-3 0,1 2 0,0 2 0,-2 0 0,-4 0 0,6 0 0,-4 0 0,0 0 0,1 2 0,-2 0 0,3 3 0,0-2 0,-6 3 0,6-2 0,-1 1 0,1-1 0,0 1 0,1-2 0,0 2 0,-1 0 0,1-2 0,1-2 0,2 1 0,1 1 0,-1 1 0,-1 1 0,1-4 0,1 2 0,0 2 0,0-2 0,2-2 0,1-1 0,-4 1 0,2 2 0,-1 2 0,2-1 0,1 1 0,3-1 0,-3 1 0,0-4 0,2 2 0,-1 2 0,4-1 0,-2 2 0,0-5 0,3 4 0,0-4 0,-1-1 0,-2 0 0,-2 0 0,2 0 0,2 0 0,1 0 0,0 0 0,0 0 0,0 2 0,0 2 0,0-2 0,0 4 0,0-2 0,0 2 0,0 1 0,0 2 0,0-1 0,-3 2 0,0-4 0,1 1 0,0 4 0,0 2 0,1 5 0,2-3 0,1 2 0,-1-2 0,-2 0 0,-1 1-378,1 2 0,1 4 0,0-2 0,0-1 0,0 2 0,1-1 0,2 4 251,2 1 0,3-1 0,-2 0 0,2 1 0,4 0 0,2 3 0,6 2-231,1-1 1,-4-1-1,7 1 1,3 0 0,4 2-1,3-1-79,3-2 0,1-1 1,2-1-1,0 1 0,2 0 1,2-1 264,5 1 0,8 0 1,3-1-1,4 1 1,6 0-1,2-1 1,7 1 115,4-1 0,-2 1 1,5 0-1,0-1 0,3 1 1,4 0 85,5-1 0,-2-3 0,5-3 1,0 0-1,-1-4 0,6 0 139,3 2 1,-4-3 0,5 3-1,0-4 1,-1 0 0,4 0 0,1 1-103,0-1 1,-33-5-1,1 1 1,-2-4 0,0-2-1,0 1 1,1 1-1,1-1 1,-1 1 0,0 0-1,0 0 13,-2 1 1,2 0 0,4-1 0,1-1 0,-2 1 0,-2-1 0,1-1 0,0 1 0,1 0-1,0 0 1,-2 1 0,0 0 57,1 1 1,1-1 0,5 0 0,0 0-1,-2-1 1,-1 0 0,1 0 0,0-1-1,0 1 1,-1 1 0,-1-1 0,0 0 0,2 0-1,0 0 45,0 0 0,1-1 0,-3 1 0,1-1 0,2 2 0,1 0 0,-2-1 0,-1 0 0,-1 0 0,-1-1 0,1 1 0,0-1 0,0 1 0,-1-1-46,3 1 1,-1-1 0,1 0 0,0-1 0,-1 3 0,0-1 0,-2-1 0,0-1 0,2 1 0,-1 0 0,-2-1 0,1 1-96,0 1 0,1 0 1,2-1-1,-1 0 1,-1-1-1,-1 1 1,1-1-1,1 0 0,-1-1 1,0 0-1,-1 1 1,1-1-1,0 0 1,0 0-43,1 0 0,0-1 0,-1 2 0,0 0 0,0 0 0,-1-1 0,2-1 0,0 1 0,-1-1 0,0-1 0,3 0 0,1 0 0,-1 0 0,0 0 0,-2 0 0,1 0 0,2 0 0,0 0 0,-1 0 0,0 0 0,0 0 0,-1 0 0,1 0 0,0 0 0,0 0 0,-1 0 0,1 0 0,0 0 0,1 0 0,0 0 0,-1 0 0,-1-1 0,-1-1 0,0 1 0,1-2 0,0 1 0,-1 1 0,0-1 0,1 1 0,0 1 0,-2 0 0,0 0 0,1-1 0,0 0 0,-1 0 0,0-1 0,2 0 0,-1-2 0,0 2 0,0-1 0,2-1 0,-1 0 0,1 0 0,-1 1 0,-3 1 0,1 1 0,2-2 0,1 0 0,-1 0 0,0 0 0,-1-1 0,0 0 0,2 0 0,-1 0 0,-1 0 0,0 0 0,-1 1 0,2 0 0,2-2 0,1 0 0,-3 1 0,-1-1 0,1-1 0,1 0 0,0 0 0,0-1 0,0 0 0,-1 1 0,0-1 0,-1 0 0,4 1 0,0-1 0,-4 0 0,-1-1 0,2 0 0,0 0 0,1-1 0,0 0 0,-1 0 0,1 0 0,-1-1 0,1 1 0,-2 2 0,-1-1 0,1-1 0,0-1 0,-1 1 0,1 0 0,0 0 0,-1-1 0,-1 0 0,0 1 0,-1-2 0,0 1 0,-1 0 0,-1-1 0,-4 0 0,0 0 0,3-2 0,0-1 0,-2 1 0,1 0 0,-2-1 0,0 1 0,-1 0 0,0-1 0,1 1 0,-1 0 0,28-15 0,1-2 0,-3-1 0,-4 0 0,0 0 0,-7-2 0,-3-1 0,4 3 0,-12-5 0,1 1 0,1-2 0,-4 0-52,-2 0 1,-4-5 0,-5 7 0,-2-4 0,-1-1 0,-5 0 0,-3 0-304,-4 0 0,-7 0 0,-1 0 0,-3 0 0,-2 0 0,-5 0 86,-7 0 1,-8 5-1,-10 1 1,-6 1 0,-6 5-1,-7 3 1,-7 4-453,-5 2 0,-3-2 0,-5 6 0,-1 4 0,-3 0 0,2 2 72,34 5 0,0-1 1,-32 3-1,1-3 0,4 2 1,1 0-1,6-1 649,6 1 0,5 1 0,5 2 0,2 0 0,6 0 0,5 0 0</inkml:trace>
  <inkml:trace contextRef="#ctx0" brushRef="#br0">22248 6197 9110,'-6'-21'-171,"3"-1"445,-6 9 0,6 4 0,-1 13 1,1 7-1,0 4 0,-3 4 0,0 2 130,0 2 1,-3 2 0,5 2 0,-1 0 0,1 1 0,-1 0-1,3 0 1,0-3 0,2 1-179,0-1 1,0-5 0,2 0 0,0-3 0,4 1 0,3 0-211,6 1 1,0-4-1,6 1 1,1-5-1,3-7 1,8-2-1,4-2-54,3 0 0,4-2 0,1-2 0,-3-5 0,0-3 0,-4-1-404,-2-1 1,-3 5 0,-8 2 0,-3 0-1,-3 1 1,-1-2 0,0 1-3134,-2-3 3591,-1-2 1,-2-8-1,1 0 1</inkml:trace>
  <inkml:trace contextRef="#ctx0" brushRef="#br0">22448 6330 8450,'-31'-20'532,"0"2"0,9-1 0,14 16 0,16 3-332,11 3 0,12 3 1,6-3-1,4 1 1,8-1-1,5 0 1,6 1-1,1 5 202,0 3 0,2 6 0,0 1 1,0 2-1,1 4 0,-2 3-417,2 3 1,-3 6-1,-1 0 1,1 6-1,-31-19 1,-1 1-1,1 1 1,0 0 0,-2 0-1,0 1-88,-1 0 1,1 0-1,-1-1 1,1 1-1,0 0 1,0 1-1,1 0 1,0 0-1,-1 1 1,0 1 0,-1 0-1,1-1 1,-2 1-1,1 0 139,-1-2 0,1 0 1,2 1-1,0 1 1,0 0-1,0-1 1,-1 1-1,0 0 1,0 0-1,-1 0 1,-1 0-1,0 1 27,-2 0 1,1 2-1,2 1 1,0 1 0,0 1-1,-2 1 1,1 0-1,0 0 1,1 1 0,-1 1-1,0 0 1,-1 0 0,1 2-1,1 0-61,1 1 0,0 0 1,0 0-1,-1-1 0,3 3 1,-1 1-1,0 0 0,0 0 1,0 0-1,0 1 0,-1-1 1,0 1-1,0 1 0,1 0-119,0 2 0,-1 1 0,0-1 1,-1 0-1,2 0 0,0 1 0,-2-1 1,1 0-1,-1 0 0,-1 1 1,0 0-1,0 1 190,-2 0 1,1 1 0,0 1-1,0-1 1,-2 1 0,-2 1-1,1-1 1,-2 1 0,0 0-1,-2 1 1,-1 0 0,-1 1 0,0 2-1,-1 1 58,0 2 0,0 0 0,-4-5 0,0 0 0,3 6 0,0 1 0,0-3 1,-1 1-1,-1-3 0,-1-1 0,2 4 0,0 0 0,-1-2 0,1 0-177,0 2 0,1 0 0,-4 1 0,0 0 0,0-3 0,0-1 1,-2 1-1,1 1 0,0 0 0,0 0 0,-1-2 0,0 1 1,0 0-1,-1 0-71,0-1 0,-1-1 1,1 3-1,0-1 1,-1-2-1,0 0 1,-1 2-1,0 0 1,-1-1-1,-1 0 1,1 0-1,-2 1 1,1-1-1,-1-1 179,1 1 1,0 0 0,-2 4 0,-1 0 0,2-2 0,1 0 0,-2-1 0,-1 1 0,0 0-1,0 0 1,0-2 0,0-1 0,0 1 0,0 0 12,0 0 1,0 1 0,2-6-1,1 0 1,-1 5 0,0 0-1,0-1 1,0 0 0,1-1-1,-1 0 1,0 2 0,0 0-1,0 0 1,1-1-219,0 1 0,0 0 0,-2 4 0,-1-1 1,2-7-1,1-2 0,-2 2 0,-1-1 0,0 0 1,-1 1-1,-1-2 0,1-1 106,-1 1 0,-1 0 1,-2 2-1,0 0 1,0-3-1,-1 0 1,0 1-1,-2 0 1,-2 0-1,0 1 1,1-2-1,-1 0 1,0 0-1,-1 0 190,1-1 0,0 0 0,-1-2 0,-1 1 0,-1 2 0,0 0 1,-1-1-1,1 0 0,0-2 0,1 0 0,0 0 0,0 0 0,2-1 1,0-1-174,0 0 1,0 0 0,-1 0-1,0 0 1,1-3 0,1-2-1,-1 1 1,-1-1 0,0 2 0,0-1-1,0-3 1,0 0 0,0-1-1,-1 0-256,-11 31 0,2-5 0,-1-3 0,-2-1 0,-1 0 0,-3-1 1,-2-3 288,-1-1 1,-2-6 0,2 0-1,-4 1 1,-4 2 0,1 0 0,2-3 155,5-5 0,3-1 0,1 0 0,1 1 0,1-1 0,2-3-339,6-4 1,2 1 0,1-6-1,1 0 1,1 0 0,2 0 0,2-3-494,2-4 1,-4 0 0,3-5 0,-2 0 0,0 0 0,-1-4 662,-2-4 0,0-5 0,3-6 0,3 0 0</inkml:trace>
  <inkml:trace contextRef="#ctx0" brushRef="#br0">25101 17805 10650,'-37'-9'0,"-5"2"0,-2 7 550,-2 10 0,9 14 1,9 8-1,4 1-414,0 0 1,1 2-1,0-2 1,6-1-1,2 4 1,1 1-1,3 6 1,2 0-96,4-2 0,10 1 0,5-11 0,8-3 1,10-6-1,13-9 0,14-8-497,10-8 0,-25-3 0,0-3 0,2-3 0,1-3 0,4-1 0,1-3 0,0-2 0,1-1 0,2-1 0,-1-1 456,0 0 0,-1 0 0,-2-2 0,0 0 0,-4 3 0,0-1 0</inkml:trace>
  <inkml:trace contextRef="#ctx0" brushRef="#br0">18476 4625 29959,'-56'-36'-264,"1"0"0,6 5 0,1-1 1,-5-5-1,-2 1 0,1 4 0,0 2 1,0 3-1,-2 2 0,-5 1 0,-2 2 226,-5 2 1,-2 2 0,19 7 0,-1 2 0,-2 2 0,-8 2 0,-2 1 0,-1 3 0,-6 1 0,-1 3 0,-1 1 0,15 1 0,-1 2 0,-1 0 0,0 2 0,-5 2 0,0 1 0,-1 1 0,0 2 0,-3 0 0,1 2 0,-1 0 0,-1 2 0,12-3 0,0 1 0,-1 0 0,0 1 0,0 1 0,-1 1 0,1 0 0,-1 1 0,1 1 0,-1 0 0,1 1 0,-1 1 0,1 0 0,0 1 0,0 1 0,2-1 0,0 1 0,1 1 0,0-1 0,1 1 0,-13 7 0,2 0 0,0 0 0,1 1-254,0-1 1,1 1 0,2 0 0,1 0 221,6-2 0,3 0 1,0 1-1,0 1 1,1 0-1,0 0 0,1 2 1,2-1-1,-6 10 1,3 1-1,1 0 1,3-2-1,1 0 0,3 1 1,3-3-1,1 1 1,4 1-1,-10 15 1,7 1-1,7-3 0,7-1 1,9-2-1,6-1-129,4-2 1,9-1 0,14-2 0,10-3 0,11-2-1,9-5 1,12-1 0,7-4 197,-14-10 0,3-3 0,1 1 0,3 1 0,0 0 0,1-1 0,3-2 0</inkml:trace>
  <inkml:trace contextRef="#ctx0" brushRef="#br0">15916 17658 30018,'8'-13'-2050,"3"6"1,-3 1 0</inkml:trace>
  <inkml:trace contextRef="#ctx0" brushRef="#br0">15983 17619 30010,'0'-9'-4916,"0"0"1,0-2 4015,0 0 0,0 2 0,-2 1 0,-2 2 0,-5 3 1424,-3 2 1,-1 1 0,-2 0 0,-1 0 0,-3 0 0,-1 0 0,0 0-122,-1 0 0,-1 0 1,-5 0-1,0 0 0,1 0 1,0 0-55,4 0 0,-3-5 0,4 1 0,-1 0 0,1-1 0,1 1 0,-1 1 0,-1 1 0,-1 2 0,1 0-197,-2 0 0,-1 0 0,-3 2 0,-1 1 0,-3 3 0,1 1 1,0 2-1,-1 0-47,-2 0 0,-2-2 0,-4 3 0,0-2 0,0-1 0,0-1 0,0 2 0,0-3 114,0 1 0,5-1 0,0-4 0,1 2 1,2 2-1,-1-1 0,2 2 0,0 1 239,0 1 0,0 4 1,4-3-1,2 4 1,1 3-1,2 3-546,-2 2 1,1 0-1,-1 3 1,3-2 0,2 2-1,1 1 1,0 1-261,1 1 1,-3 0-1,4-1 1,-2 0-1,2-3 1,1-1 0,2 1 318,0-3 1,-1 4-1,1-5 1,0 1 0,-1-1-1,1-1 1,0 1-179,-1 3 0,5-1 0,2 1 0,0 2 0,1 1 0,0 2-226,3-1 0,1 2 0,2 2 0,0 1 1,0-1-1,2-2 0,1-2 78,1 1 1,7 0-1,-1-2 1,5-1-1,4-4 1,0 1-1,2-2 429,0 1 0,1-3 0,6-2 0,3 1 0,3 2 0,2-2 0,-1-1 33,2-1 0,2-1 0,1 0 0,0 1 0,1 0 0,2 3-36,2 0 1,1 1 0,-2-4 0,3-1 0,2-1 0,0-2 0,0-1 237,-2 1 0,5-2 0,-3-1 0,3 1 0,1-3 0,1 1 0,0-3 54,4-1 1,-7 2 0,2 1 0,0-1 0,1 1 0,0-1-1,-2 0-83,0 2 0,-5-3 0,2 6 0,2 0 1,-1 0-1,0 0 0,-2 0 146,-2-2 0,3 5 1,-3-3-1,1 1 0,3 1 1,1-4-420,-3-1 0,4 4 0,-4-2 0,1 1 0,-1-2 0,1-1 1,0-2-8,0 2 0,0-4 0,3 2 0,-2-2 0,-2-2 0,-1 0 0,0 0 0,2 0 0,5 0 0,-1 0 0,0 0 0,1 0 0,0 0 0,4 0 0,-3 0 0,4 0 0,-1 0 0,0 0 0,-2 0 0,0 0 0,1 0 0,0 0 0,0 0 0,-6 1 0,1 2 0,2 2 0,-3-2 0,0-2 0,-2-1 0,4 0 0,0 0 0,1 0 0,-3 0 0,0 0 0,-2 0 0,0 0 0,2 0 0,0 0 0,-2 0 0,1 0 0,2 0 0,1 0 0,-1 0 0,-2 0 0,-1 0 0,2 0 0,0 0 0,3 0 0,-1 0 0,0 0 0,2 0 0,1 0 0,2 0 0,0 0 0,1 0 0,-7-4 0,4-2 0,1 0 0,-3-2 0,3 2 0,-2 1 0,-2 2 0,8 0 0,-8 0 0,0-2 0,1 2 0,-4 0 0,0-1 0,10 2 0,-6-2 0,4 1 0,3 0 0,-2-1 0,3-1 0,0 1 0,2-1 0,7-4 0,-7 3 0,0 0 0,2-1 0,1 1 0,0 0 0,5-4 0,-7 2 0,2 0 0,3-1 0,-2 0 0,0 0 0,-1 0 0,-1 5 0,1-5 0,1 0 0,0 0 0,2 2 0,-4 1 0,-1 3 0,7-3 0,-7 0 0,0 0 0,3-2 0,-3 3 0,3-3 0,0 1 0,-1 2 0,7-2 0,0 0 0,-1-1 0,1-2 0,-2-4 0,1-3 0,-35 9 0,1 1 0,-1-3 0,0 1 0,1 0 0,0 0 0,0-1 0,1 1 0,-2-1 0,-1 0 0,34-9 0,-35 7 0,1 0 0,35-8 0,-35 9 0,-1-1 0,1 1 0,0-1 0,-1-1 0,1-1 0,0-1 0,0 0 0,0 1 0,0-1 0,0 0 0,0 0 0,1 1 0,-1-1 0,-1-1 0,-1 1 0,32-15 0,-5 2 0,-4 1 0,-3 0 0,-3 1 0,-3-1 0,-7 2 0,-4 1 0,-7 2-25,-3-2 1,-9 1-1,-4-1 1,-6 2-1,-3-2 1,-5 0-1,-5 1-521,-10 0 1,-3 1-1,-7-4 1,0-1 0,-2 0-1,-4 1 1,0-1 480,2 0 0,0 1 0,-2-1 0,-1 0 1,0 1-1,0 1 0,-2 1 276,-1 2 0,-1 5 1,-5 0-1,0 2 1,-2 3-1,-1 2 1,-2 1-312,-3-2 0,-10 1 1,-5 0-1,0 1 0,3 0 1,3 1-91,3 4 0,-3-2 0,3 2 0,2-1 0,-2 1 0,1-1 1,-3 2 380,0 2 1,7-1 0,-8-1 0,1-1 0,1 0 0,-1-1 0,0 1 42,-2 1 1,-9-3 0,2 0-1,-3 0 1,31 3 0,-2 0 0,0 1-1,0 0 1,-2-1 0,-1 1-150,0 0 1,1 0 0,2-1 0,0 1-1,-3 2 1,-1 0 0,1 0 0,0 0 0,0 0-1,-1 0 1,0 0 0,-1 0 0,2 0 0,-1 0-86,1 0 0,0 0 0,1 0 0,1 0 0,0 0 0,1 0 0,1 0 0,-1 0 0,-1 0 0,0 0 0,0 1 0,0 0 0,-1 1 0,-1 0 0,1-1 0,1 0 0,0 1 0,1 0 0,1-1 0,-1 0 0,0-1 0,0 0 0,0 0 0,1 0 0,-1 0 0,1 0 0,-36 0 0,34 0 0,0 0 0,1 0 0,1 0 0,-3-1 0,0 0 0,0 0 0,1-1 0,-2-1 0,1 0 0,0 0 0,0 0 0,1 0 0,-1 0 0,-1-1 0,1-1 0,-1 3 0,1 0 0,0 0 0,0 0 0,-1-1 0,0 1 0,1 0 0,-1 0 0,-1 0 0,0-1 0,-1 0 0,1 0 0,-33 2 0,34-2 0,0 0 0,2 1 0,0-1 0,1 1 0,-1 0 0,0 0 0,-1 1 0,0 0 0,0 1 0,2-1 0,-2 2 0,-4-1 0,-1 0 0,2 0 0,0 0 0,-1 0 0,0 0 0,-2 0 0,1 0 0,0 0 0,1 0 0,-1 0 0,-1 0 0,-1 0 0,0 0 0,-2 0 0,0 0 0,-1 0 0,-1 0 0,1-1 0,0 2 0,-1-1 0,0 1 0,-1 0 0,-1 1 0,-1 0 0,-1 0 0,-2 0 0,1-1 0,0 1 0,0-1 0,-1 1 0,2-1 0,-1 1 0,1 1 0,0-1 0,-1 0 0,0 0 0,-1 1-20,-2-1 0,0 0 1,-3 2-1,0 1 1,1-2-1,1 0 1,1 0-1,0 0 1,-1 0-1,-1 1 0,1 0 1,1 0-1,-2 0 1,1 1-142,3-2 0,0 1 0,1 1 1,0 0-1,4-1 0,1-2 1,3 1-1,0 0 0,3 1 1,0 0-1,2-1 0,1-1 1,1 2-1,1 0-1022,3 0 1,1-1-1,-32 2 1183,7 4 0,3-3 0,9 4 0,5 0 0,7-1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15543 9929 8568,'-12'1'0,"2"2"16,1 2 1,6 1 0,-3-3 0,2 2-1,-1 3 1,4 1 0,4-2 0,7-2 3944,6-4-3651,-1-1 1,6 0 0,-3 0 0,4 0 0,3 0 0,0 0 0,0 0 0,0 0-21,4 0 0,0 0 0,-2 0 0,0 0 0,1 0 0,1 0 0,2 0-92,-1 0 1,-2 0 0,-1 0-1,1 2 1,2 0 0,1 3 0,-2-2 132,-1-2 0,-1-1 0,1 0 1,2 0-1,2 0 0,3 0-38,2 0 1,-3 0 0,1 0 0,2 0 0,2 2 0,1 1 0,0 1-310,0-1 1,0-1-1,0-1 1,0 2-1,0 2 1,1-2-1,2 0-29,2 1 0,-5-3 0,-5 4 0,2-2 0,2 0 0,-1 1 202,-2-1 0,1-1 0,-5-2 0,1 0 0,1 0 0,0 0 0,2 0 115,-2 0 0,4 0 1,-4 0-1,3 0 1,0 0-1,3 0 0,0 0-334,3 0 0,5 0 1,-4 0-1,-1 0 1,0 0-1,0 0 0,3 0 104,1 0 1,-7 0-1,3 0 1,0 0-1,-3 0 1,0 0 157,0 0 0,-7 0 0,7 0 0,-3 0 1,-3 0-1,-2 0 0,-1 0-157,1 0 0,3 0 0,-2 0 0,-1 0 0,2 0 1,-1 0-1,1 0-32,0 0 0,0 0 0,3 0 0,0 0 0,2 0 1,2 0-37,2 0 1,-4 0 0,4 0 0,-3 0-1,-2 0 1,3 0 0,1 0 171,-1 0 0,-2 0 0,-1 0 0,-1 1 0,2 2 0,-2 2-111,2-2 0,-5-2 0,1-1 0,1 1 0,-1 2 0,1 2 0,-1-2-61,-1-2 0,5-1 1,-5 0-1,3 0 0,2 0 1,0 2-1,0 1 29,-2 1 0,-1 1 0,4-5 1,0 0-1,0 0 0,-2 0 98,-2 0 1,2 0 0,-4 0-1,2 0 1,-1 0 0,2 0-1,0 0 1,-1 0-96,-5 0 0,3 0 1,2 1-1,1 2 1,0 2-1,-2-2 15,2-2 0,2-1 0,1 0 1,-2 0-1,-1 0 0,-3 0 1,2 0-23,2 0 0,-5 1 0,7 2 0,-2 2 0,-1-2 0,1-2 0,-3-1 0,-1 0 0,3 0 0,-1 0 0,1 0 0,1 0 0,2 0 0,0 0 0,0 0 0,0 0 0,0 0 0,0 0 0,0 0 0,0 0 0,0 0 0,-1 0 0,-2 0 0,-2 0 0,2-1 0,2-4 0,4 4 0,0-4 0,-3 4 0,1 0 0,-2-2 0,2-3 0,1-2 0,-5 4 0,4-4 0,-4 2 0,-1 2 0,-2 0 0,-3-1 0,-3-4 0,-1 5 0,-1 1 0,1 0 0,0 0 0,-1-2 0,1 3 0,0 0 0,1 2 0,1 0 0,2 0 0,1 0 0,0 0 0,-2 0 0,4 0 0,-2 0 0,0 0 0,-1 0 0,0 0 0,-2 0 0,1-1 0,0-2 0,1-2 0,-2 2 0,-1 2 0,-1 1 0,1-5 0,2 1 0,3 1 0,-1 1 0,2 2 0,0 0 0,-3 0 0,3 0 0,0 0 0,-1 0 0,1 2 0,-1 1 0,-1 1 0,-1 1 0,-4-5 0,-2 0 0,-1 0 0,-3 0 0,-2 0 0,-1 0 0,-5 0 0,0 0-1312,1 0 1,-2-2 0,-2-1 0,-1-1-8520,1 1 9740,-4 7 1,12 10 0,-3 6 0</inkml:trace>
  <inkml:trace contextRef="#ctx0" brushRef="#br0">17063 9102 14791,'0'-13'-2893,"1"0"1908,4-1 233,-4 7 2331,5 1-249,-6 6 0,-6-1-709,-3-4 0,-3 4 1,0-2-1,2 4 0,1 5 1,0 2-1,0 2-429,1 2 0,-1 3 0,-6 1 0,-1 3 0,-2 2 0,1 3 0,1 1 26,-2 1 0,4 3 0,-3 0 0,5 2 0,5-1 0,0-2 1,1-1 61,0-1 1,1 1-1,5 0 1,2-1-1,4 1 1,6 0-389,4-1 1,11 1-1,-2 0 1,3-2-1,6-2 1,1-2-1,2 0-996,-1 0 0,-3 1 0,4 3 1,1-3-1,-1-3 0,2-1 1245,-1 0 0,8 0 0,2-5 0</inkml:trace>
  <inkml:trace contextRef="#ctx0" brushRef="#br0">18689 8876 27715,'-6'0'823,"6"0"0,7 0 0,5 0 0,3 0 1,3 1-1,4 2-807,3 2 0,-1 5 0,0-1 0,1 3 0,-3 3 0,0 2 1,-3 4-17,1 0 0,-4 10 0,-7 2 0,-5 7 0,-2 5 0,-4 3-254,-2 2 1,-8 5 0,-9 1-1,-2-1 1,-7 3 0,-3-2-1,-4 0-415,-1-4 1,4-7 0,4-1 0,6-3-1,5-2 1,1-2 0,2-3 321,4-1 1,-7 10 0,4-2 0</inkml:trace>
  <inkml:trace contextRef="#ctx0" brushRef="#br0">19582 9036 26453,'-7'-14'-1160,"1"1"1,6 0 0,0 0 1644,0-1 0,-2 8 1,-1 6-1,-3 8 0,-1 5 1,-3 5-728,-2 4 0,-2 5 0,1 2 0,0 4 0,1 1 0,1 4 0,4 4 145,1 2 0,2 1 0,4-5 1,0 0-1,0 1 0,1 2-58,4 1 0,2 1 1,6-5-1,2 0 0,3 0 1,4-2-468,3-2 1,6-4 0,4-5 0,2-2-1,5-1 1,4-3 875,5-2 1,7-1 0,2-5-1</inkml:trace>
  <inkml:trace contextRef="#ctx0" brushRef="#br0">21128 8929 28761,'0'-21'-9831,"0"4"9395,-6 2 1,3 3 0,-5 3 0,-1 6-1,1 6 1,4 6 422,2 3 0,4 3 0,2 2 0,5 6 0,4 2 1,4 3 367,1 3 0,4 3 0,-4 6 0,-2 0 0,-3 2 0,-3 1 0,-2 2 360,-2 3 0,-3-8 0,-8 3 0,-7 1 0,-8 1 0,-11 2-1171,-6 0 1,-6-7 0,-3 2-1,-6-1 1,0-1 0,-3 3 540,0-1 1,-2 5 0,23-23 0,1-1-1</inkml:trace>
  <inkml:trace contextRef="#ctx0" brushRef="#br0">21795 9036 30095,'6'-8'-4199,"-5"-3"0,5 3 3756,0 1 0,-4-1 0,2 4 0,-3-5 1045,-1-3 0,0 6 0,0 6 0,0 9 0,0 7 0,0 7-909,0 2 0,0 9 1,2 4-1,1 7 1,1 1 129,-1 0 1,-6 2 0,-3-2 0,-1 2-1,-2 2 1,0 0 28,0-1 1,6 2 0,-1-7 0,4-1 0,4-1 0,7-4-1,5-2-318,6-5 1,11-5-1,5-3 1,8-6-1,6-3 487,7-6 1,11-2 0,4-6-1</inkml:trace>
  <inkml:trace contextRef="#ctx0" brushRef="#br0">23728 8823 17982,'-14'0'108,"5"-5"97,1 1 1,5 1 0,0 7 0,6 7-1,5 5-14,4 6 0,8 5 0,2 4 1,4 6-1,6 6 0,2 4 0,1 3 1,1 2 9,1 3 1,1 4-1,1-4 1,-4-3-1,-5 0 1,-5 1-537,-3 5 1,-11 1 0,-2 5 0,-9-4 0,-9 1-1,-11 0 1,-9 1-4565,-11-1 4870,18-28 0,-2-1 1,-5-4-1,-1-1 1,-1 2-1,1 1 0</inkml:trace>
  <inkml:trace contextRef="#ctx0" brushRef="#br0">16823 8809 30121,'9'-7'-1359,"-1"2"1,-3-2 0,2-2 0,-1-3 0,-4 0 0,-5 4 1975,-6 3 1,1 4 0,0 1 0,-3 0 0,-1 3 0,-1 4 0,0 8 0,-2 3 0,-1 4-732,-2 3 0,-1 0 0,2 9 0,-1 2 0,1 1 1,-1 4-1,0 2 0,0 3 0,1 1-197,-1 1 0,0 2 1,6-4-1,2-2 1,2 1-1,1-4 0,1 2-83,0-1 0,2-1 0,5-2 0,5-2 0,7-3 0,10-2 0,6-2-204,7-2 1,7-7-1,6-2 1,4-1 0,9 0 867,5-2 0,-2-1 1,8-2-1</inkml:trace>
  <inkml:trace contextRef="#ctx0" brushRef="#br0">21248 8716 29488,'6'-12'-848,"3"3"1,4 3 0,4 2-1,0-1 716,0 2 1,-7 2-1,-1 1 1,1 0 0,1 1-1,-2 4 1,-3 4 0,-2 3-1,0 2 1,-1 4-162,-1 4 0,-2 1 0,1 2 0,2 4 0,3 4 0,2 4 0,2 2 687,2 1 1,3 1-1,1 3 1,2 5-1,-2 5-471,-1 3 0,-3-2 0,-3 4 0,-3 1 0,-2 2 0,0 3-183,-1 2 0,-9-5 0,-7-2 0,-9 3 0,-9-1 1,11-29-1,-2 0-2804,-3 2 1,-2-1 2816,-1-5 1,-3 1 0,-4 6-1,-2-1 1,0-5 0,0 1-1</inkml:trace>
  <inkml:trace contextRef="#ctx0" brushRef="#br0">16743 8663 30069,'0'-18'-2458,"0"0"0,1 0 1,2 5-1,2 0 2023,-2-1 0,-2 5 1,-1 1-1,-1-1 0,-4 1 1,-4 4-1,-3 2 0,-1 2 1,0 0 526,-1 0 1,1 6-1,0 3 1,-1 3-1,1 3 1,0 3-1,-1 4 1,1 3-1,0 3 689,-1 3-676,1 3 1,0 11-1,-1 2 1,3 3-1,0 8-44,2 6 1,5 0 0,-4 8 0,3 1-1,2 1 1,1 1 0,4-2-348,2-5 1,2 4 0,6-8-1,0-3 1,4-3 0,3-7-1,5 0 103,1-4 1,11-1-1,5-7 1,11-4-1,6-4 545,7-3 0,-26-17 1,2-1-1,0 0 0,-1-1 1</inkml:trace>
  <inkml:trace contextRef="#ctx0" brushRef="#br0">24554 8689 28932,'-13'-6'-580,"4"5"0,2-2 0,1 6 161,3 6 1,3 3 0,4 2 0,5 4 0,4 4 0,4 5 0,2 6 0,0 5 0,3 8 0,2 6 0,4 7 0,-1 5 626,-3 2 1,-12-29-1,-1 0 1,-1 0 0,-2 1-1,7 34 1,-5 2 0,-5-3-1,-5-1 1,-6-5-378,-8-1 0,-11 4 0,-13-6 0,15-29 0,-2-1 0,-3 2 1,-3-1-1,-3 0 0,-2-1-1863,-3-1 0,-2 0 1421,-6 8 0,-3-1 0,-1-9 0,-1 0 0,-4 6 0,0 1 0</inkml:trace>
  <inkml:trace contextRef="#ctx0" brushRef="#br0">22395 10555 20445,'6'-13'-574,"0"-1"0,2 1 1,-2 1-1,-1 2 1,-1 1-1,-2 0 0,-5 2 1,-6 2-1,-3 4 717,-1 1 1,-2 1 0,-3 2 0,-4 3 0,-3 2 0,-2 0 0,0 0-145,1-4 0,-5 2 1,-2-1-1,0-2 1,-1-2-1,0-1 1,-3-1-1,-3-2 211,-4-2 1,1-5 0,-6 1 0,-1-1-1,-2-1 1,-2 2 0,0-1 0,-3 0-185,0 1 0,-10 3 0,2 6 0,-3 0 0,-6 0 0,35 0 0,1 0 0,-3 0 0,0 0-57,-1 0 1,0 0-1,2 0 1,1 0-1,-2 0 1,-1 1-1,1 1 1,-1-1-1,2 1 1,-1 1-1,-1-1 1,1 0-1,0 0 1,0 1 84,2-1 0,-2 0 1,0 1-1,0-2 0,-35-1 1,38 0-1,-1 0 0,0 0 1,-1 0-1,2 0 0,-1 0-14,1 0 0,-1 0 0,-3 0 0,-1 0 0,2 0 0,2 0 0,-1 0 0,0 0 0,0 0 0,0 0 0,1 0 0,1 0 1,-2 0-1,1 0 5,1 0 1,-1 0-1,1 0 1,-1 0-1,-1 1 1,0-2-1,-1 1 1,1-1-1,-1 0 1,0-1-1,0 0 1,1 0-1,0 0 1,1 1-63,0 0 0,0 0 0,0 1 1,1 0-1,-2 0 0,1-1 1,1-1-1,1 1 0,-1-1 1,0-1-1,-34-1 69,34 1 0,0 0 0,-33 0 0,-2-4 1,2 1-1,-1 1 0,-2 1 0,36 1 1,0 0 36,-36-5 1,36 7 0,0-1 0,-34-2 0,33 3 0,-1 1 0,0-1 0,-1 2 0,-3-1-1,1 0 1,-1 0 0,0 0-135,2 0 1,0 0 0,-2 0 0,0 0 0,5 0 0,0 0 0,-1 0 0,0 0 0,-1-1 0,0 2 0,2-1 0,0 1 29,0 1 0,1 0 0,-36 0 0,35 1 1,-1 0-1,1-1 0,0 0 0,-1 1 1,0-1-1,0-1 0,1 1 0,1-1 0,-1-1 73,1 0 1,-1 0 0,-36 0-1,36 0 1,-1 0 0,0 0 0,-1 0-1,0 0 1,0 0 0,0 0 0,-1 0 178,0 1 1,0-2-230,1-2 1,1 0-1,-6 3 1,1-1-1,2-2 1,0 0-1,0 1 1,0-1-1,0 1 1,0 0-1,2 0 1,-1 1-29,2 0 1,-1 1-1,1-1 1,0 2-1,0-2 1,0 2-1,0-1 1,0 1-1,0 0 1,0 1-1,1 1 1,0 0-1,-1 0 1,1 0-29,-1 0 1,0 0-1,2 1 1,-1 1-1,-3-2 1,0 0-1,1 0 1,2 1-1,0 1 1,1 0-1,0 1 1,0-1-1,0 0 1,-1 0 98,0 0 0,0-1 1,-1 1-1,0 0 1,0 3-1,0 1 1,0-1-1,1 1 1,1 0-1,-1 0 1,1 0-1,1 1-82,-2 1 0,1 1 0,-33 13 1,2 3-1,7 3 0,3 5 0,3 2 1,1 3-168,2 4 1,4-4 0,3 4 0,3-2 0,4 1 0,4 4 0,5-1-23,8-3 0,3-2 0,5-2 0,7 0 0,4-2 0,3-1 122,0-1 0,12-2 1,7 3-1,9-3 0,9-1 1,8-2-1,9 0 105,12 0 1,-31-15-1,2 0 1,5-1 0,1 0-1,3 1 1,1 1 0,1-1-1,2 0 1,3 1 0,2-1-1,2-1 1,1-1 5,3 1 0,1-1 0,6-2 0,1 1 0,-2-1 0,0-1 0,2 0 0,0-1 0,4 0 0,1-1 1,0 0-1,1 0-15,-25-2 0,1-1 0,-1 0 1,3 0-1,0-2 0,0 1 1,-1 1-1,1 0 0,-1 0 1,-1-1-1,0 0 0,1 0 1,1-1-1,-1 1 0,1-1 1,0 1-1,-1-1 0,0 0 1,2 1-1,1-1 0,-1-1 44,3 0 1,-1 0-1,0 0 1,-4 1 0,-1-1-1,2 1 1,4-2 0,2 0-1,-1-1 1,2 1-1,-1 0 1,0 0 0,0 0-1,0 1 1,1-2 0,1 1-1,0-1 1,1-1 0,-2 1-1,1-1 1,0 1-20,0-1 0,0 0 1,0 0-1,5 0 1,1 0-1,-1 0 0,-1-1 1,0 1-1,0-1 1,1 0-1,0 0 0,1-1 1,0-1-1,1-1 1,0 0-1,-1 0 0,0-1 1,0 0-41,0-1 0,0 0 0,1 0 1,3-2-1,1 0 0,-1 0 1,-4 1-1,-1 0 0,0 0 0,2 0 1,0 0-1,0-1 0,2 1 1,-1-1-1,1 1 0,-1 0 1,0-1-1,0 1 0,1-1 0,1 1 1,-1 0 104,0-1 0,-1 0 0,1 1 0,-3 2 0,1-1 1,0 1-1,1 0 0,2-1 0,-1 1 0,-2 0 0,1 1 1,-2 1-1,-1 0 0,-1 1 0,0 0 0,0-1 1,0 1-1,0 1 0,-3-1 0,0 1 0,-1-1-55,1 0 1,-1 0-1,0 0 1,0 2-1,-1-1 1,0 1 0,-2-2-1,0 1 1,-1-1-1,-1 2 1,0-1 0,-1 1-1,1 0 1,0-1-1,0 0 1,-2 0-1,0 0 1,-1-1-69,1-1 0,-1 0 0,0 0 0,-1-1 0,-2 0 1,1 0-1,20-2 0,-2-1 0,-2 0 0,-2-1 0,-1 0 1,-2-2-1,-4 0 0,-2 0 0,-1-2 0,-2 0 71,-2-1 0,-2-1 0,-6 3 0,-2-1 0,-4-4 0,-1-1 0,24-16 0,-11-2 0,-9-4 0,-10-2-82,-12-4 0,-13-2 1,-16-8-1,-16-1 1,-19-3-1,16 28 0,-4 1-39,-4-2 1,-4 0 0,-5 1 0,-3 0 0,-4 0 0,-1 0 0,-2 1 0,-1 1 0,-4-2 0,-2 1 0,1 2 0,-1 0 0,0 1 0,0 0 39,1 2 0,0 2 0,3 3 0,0 1 1,-2 0-1,0 1 0,0 2 0,1 2 0,3 3 1,1 2-1,1 1 0,0 1 0,5 2 1,0 1 44,4 1 0,1 2 0,-2 0 0,1 0 0,7 1 0,0 0 0,-1 0 0,-1 0 0</inkml:trace>
  <inkml:trace contextRef="#ctx0" brushRef="#br0">24101 11102 26707,'-2'-20'-1708,"-2"7"1,3 7 0,-5 10 0,1 5 1605,1 3 0,-1 2 0,5-1 0,0 0 0,0 2 0,0 1 1,0 4 805,0 0 0,6 7 0,2 5 0,0 3 0,1 0 0,0 1-439,-1-1 0,2-1 0,-4 3 0,0-3 0,1-3 0,-1-4 0,0-5-1001,-3-2 0,-1-3 1,-4-5-1,-2-4 1,-5-8 664,-3-8 1,-6-10-1,2-5 1,3-5-1,4-7 1,3-3 0,3-9 238,1-8 0,4 3 0,2-4 0,5-1 0,3 4 0,3 3 0,1 8 507,2 10 0,0 2 0,-4 12 0,3 4 0,0 3-428,0 7 0,-4 5 0,-3 7 0,-2 6 0,-2 6 0,-3 3-713,-2 3 1,-2 2 0,-2 1 0,-3 2 0,0-1 0,0-2-1,3-3-1665,2-2 1,-4 0 0,1-5 0,1-2-129,1-1 1,8-8 2635,3-2 1,9-10 0,3-2 0</inkml:trace>
  <inkml:trace contextRef="#ctx0" brushRef="#br0">24634 11168 19720,'9'-4'2175,"0"-1"0,-5 1-1130,5 4 0,-4 0 1,4 0-1311,1 0 0,2 4 1,1 1-1,0-2-606,1-2 1,-5-1 0,0 0-1,1 0 1309,2 0 1,-3-4-1,-2-2 1,-1-2 1485,-3-2 0,-2 3 0,-1 1-1733,0 4 0,2 5 1,4 11-1,6-1 1,7 2-1,5 1 1,7 3-649,6 2 1,0-5 0,7 0 0,-1-4 0,-1-4 0,-1-2-1,-4-3 33,-3-2 0,-7-2 0,-6-4 0,-4-5 0,-5-5 0,-6-4 526,-4-2 0,-4-1 0,-2-3 0,-7 1 0,-3 3 0,-4 2 0,0 3 0,0 2 491,0 5 1,1 5-1,5 10 1,3 9-1,4 10-3903,4 9 0,13 16 3162,6 8 0,-2-23 1,3 0-1,2 2 1,0 0-1</inkml:trace>
  <inkml:trace contextRef="#ctx0" brushRef="#br0">15863 11715 28566,'-19'-6'-403,"2"0"1,-3-3 0,-1 4 0,2 4-1,-2 2 1,2 4 180,-1 4 1,1-2-1,3 2 1,-2 1-1,2 1 1,2-1-1,6-1 1,3 1-1,4 4 1,1 2-1,3 2 1,4-2 625,6-1 1,10 3 0,0 1 0,7 2 0,5 2-1,5 4 1,3 3 0,2 2 80,-2 2 1,1 6 0,-2 6 0,-4 0 0,1 3 0,-2 0-534,-2 1 1,-2 8 0,-7-5 0,1 3 0,0 4-12,-1-7 1,3 2 0,0-9-718,2-3 0,0 0 0,-4-12 1,0-2-1,-1-2 0,1-5-868,0-4 0,-2 0 0,-1-4 0,-2-3 1446,2-4 1,7-2 0,3-5 0</inkml:trace>
  <inkml:trace contextRef="#ctx0" brushRef="#br0">17356 12341 14269,'-43'-12'0,"3"5"1130,1 7 0,7 28 0,-2 18 0,-2 10-1416,-4 8 0,17-30 0,-1 1 0,0 2 0,0 0 0,0 2 0,0-1 0,-2 3 0,1 0 230,2 0 1,0-1-1,2-2 1,-1 0 0,2-2-1,0 0 1</inkml:trace>
  <inkml:trace contextRef="#ctx0" brushRef="#br0">16916 13394 8313,'0'-19'0,"0"2"0,0-3 0,-2 0 0,-2 4 0,1 3 0,-6 2 37,-1 2 1,-2 6 0,-1-1-1,-2 3 1,-1 1 0,-4 1-1,0 3 1,-4 5 0,-1 5-1,-3 3 1,-4 6 225,-3 2 0,-8 7 0,-3 5 0,-1 6 0,-4 6 1,1 3-1,24-24 0,0 0 0,1 2 0,0 1-186,-1 2 1,1 1 0,-1 4-1,1 2 1,4-2 0,2 0 0,1-2-1,3 0 1,-9 35 0,11-4-68,7-5 1,21 8 0,11-17 0,13-6 0,16-7 0,8-10-66,-27-17 1,1-2 0,7-3-1,2-3 1,-1-2 0,-1-2-1,3 0 1,0-3 0,0-1 0,0-3-1,-1-2 1,-1-2 0,-1-2-1,-1-2 121,0-3 0,-1-2 0,-6 0 0,0-2 0,2-4 0,-2-2 0,-2 2 1,-3-1-1,-2-1 0,-3 0 0,20-28-67,-10-4 1,-13 7-1,-6-10 1,-10 6-1,-13 4 1,-16 3-1,-15 6-172,-11 6 0,-11 11 0,-6 9 1,-5 7-1,-1 8 173,-1 10 0,4 1 0,-5 10 0</inkml:trace>
  <inkml:trace contextRef="#ctx0" brushRef="#br0">18116 15793 8524,'0'-46'0,"-5"12"0,1 3 0,-1 10 0,-1 6 0,5 8 0,-11 1 0,3 6 0,-4 1 0,-5 2 0,-4 3 0,-3 0 0,-3 1 0,-2 1 0,-1 2-65,1 2 0,-2 3 0,1 1 0,-1 5 0,0 3 0,-2 5 0,-2 4 253,1 4 1,1 7 0,-3 7 0,3 5 0,1 6-1,5 5-232,4 4 1,5-3-1,7 4 1,5-2-1,7-5 1,8-9-1,10-10 17,9-9 0,8-7 0,13-12 0,7-9 1,4-8-1,5-7 211,1-7 0,3-3 0,2-11 0,-34 11 0,0-1 0,1-1 1,0-1-1,2-1 0,-1-1-162,2-1 0,-1-1 0,-4 2 0,-1 0 0,0-3 0,-1 0 0,-1 0 0,0 1 0,27-23 0,-7 0 0,-11 3-82,-8 2 0,-11 2 0,-6 2 0,-7 3 0,-10 3 0,-13 6 0,-14 7-2103,-15 8 2163,-10 4 0,12 10 0,-3 3 0,0 1 0,0-1 0</inkml:trace>
  <inkml:trace contextRef="#ctx0" brushRef="#br0">17969 17672 8354,'-21'-34'0,"-2"4"0,5 11 0,2 7 0,1 5 6,1 4 0,-5 6 0,-3 3 0,-5 1 0,-4 2 0,-6-2 0,-4-1 0,-4-1 0,1 1 1,-2 1-1,-2 3 0,0 4 0,0 2 221,2 2 1,-4 11 0,3 5 0,-1 12 0,4 15 0,23-27 0,2 3 0,1 4 0,2 2 0,2 4 0,2 1-288,4 5 1,2 2 0,1 4 0,4 1 0,3 1 0,3 1 0,2-3 0,4-1 0,4-1 0,4-2 0,5-3 0,4-3 0,6-1-1,6-3 148,5-2 0,3-4 1,1-7-1,3-5 1,5-4-1,3-5 1,3-1-1,1-4 1,4-3-1,1-4 1,5-2-1,1-3 1,-23-3-1,0-1 1,1-1-69,2-2 1,0-1 0,0-2 0,-3-2 0,-1-1 0,1-1 0,1-2 0,0-2 0,0-1 0,-2 0 0,1-2 0,-1 0 0,-1-2 0,0-2 0,-1-1 0,-2 0 0,0-1 0,-2-2-78,0 0 1,-2-1-1,-2-1 1,14-16 0,-5-3-1,-3 1 1,-3-3 0,-7 1-1,-5-2 1,-3-1 0,-4-1-1,-6-1 1,-3-1 0,-3 0-1,-5 0-113,-3-1 0,-6 1 0,-5 1 0,-7 1 0,-5 2 1,-5 3-1,-5 2 0,-5 4 0,-5 3 0,-4 4 1,-6 5-1,-5 6 0,-5 4 0,-4 5-868,-3 3 1,-4 6 1037,11 9 0,-1 4 0,-1 1 0,5-1 0,0 0 0,-1 3 0,-8 4 0</inkml:trace>
  <inkml:trace contextRef="#ctx0" brushRef="#br0">24248 4718 7993,'-14'0'0,"1"1"0,0 4 0,-1 4 0,1 1 0,0-1 680,-1 3 1,5-9-1,2 3 1,3-5 0,5-8-1,6-7 1,5-3 94,2 0 1,-1-2 0,2 0 0,1-2-1,3-1 1,1 0 0,0 1 0,0 2-620,-1 2 0,-1 4 0,-7 3 0,0 2 0,-2 1 28,1-1 1,2 6-1,1-1 201,1 6 1,-6 4 0,1 6 0,2 2 0,1 3 0,2 4 129,4 3 1,-2 3-1,7 3 1,-1 3-1,0 2 1,0 0-1,0 1-937,-1 1 1,0-1-1,-5 0 1,3 2 0,1-4-1,-1 1-756,-3-2 1,-5-6 0,-2 0 0,-1-6 0,1-3 0,-1-2 0,-1-4-4417,1-4 5594,-6-3 0,4-6 0,-6 0 0</inkml:trace>
  <inkml:trace contextRef="#ctx0" brushRef="#br0">24501 4971 7982,'-27'-13'826,"2"1"597,3 3 0,3 3 1,5 6-688,1 0 1,1 7-1,3 5 1,5 5 0,2 0-1,2 3 1,2 2 564,2 3 1,-1 8 0,4 2 0,1 4-1,-2 2 1,0 3-935,-3 5 1,-2 3-1,-1 3 1,0 3 0,0 5-1,0 4 1,0 3-521,0-1 1,0 1 0,0 4 0,0-6 0,0-7 0,0-4-1,0-3-54,0-2 1,0-4-1,0-6 1,0-1-1,2 1 1,1-4 543,1 1 0,1-7 0,-4 1 0,2-2 0,1 2 0,-1-1 0,0 1-337,2-4 0,-4 1 0,4 0 0,-2 2 0,0 1 0,1-1-202,-1-2 1,-1 3-1,-1-2 1,2 0 0,1 0-1,-1 1 1,-1 1 330,-2 0 0,0 2 0,0-2 0,0-1 1,0 1-1,0-2-50,0 2 0,0-5 1,0 3-1,1-3 0,2 0 1,2 2-1,-2 1 1,-2 0-80,-1 1 0,5-2 0,-1 6 0,-1 1 0,0 1 0,0 2 0,1 0 0,2 5 0,-3 0 0,2 1 0,-1 0 0,1-4 0,-1-4 0,-1-2 0,3-5 0,-2 3 0,-1-2 0,-1-2 0,-1-2 0,2-1 0,2 0 0,-1-2 0,-2-2 0,1-2 0,3 0 0,-1-2-61,1 0 0,5 4 1,-4-6-1,2 0 0,0-3 1,0 0-1,0-1-873,0 0 1,-1-1-1,4-1 1,-1-4 93,-2-1 1,-5-2 0,5-4 0,0-1 0,0-4-141,0-3 1,-1-6-1,6-5 1,1-6-1,2-6 980,6-3 0,2-2 0,1-4 0</inkml:trace>
  <inkml:trace contextRef="#ctx0" brushRef="#br0">24687 8170 7773,'-14'8'0,"-3"1"556,0 2 1,-1 1-1,6 1 1,2 0 0,2 1-1,2-1 116,3 0 1,5 0-1,5 1 1,8-1-1,4-1 1,8-3-1,4-5-394,5-2 0,9-4 1,-3-4-1,2-7 1,4-9-1,-2-6 1,0-5-869,-3-1 0,-2-1 1,-4-4-1,-4 2 1,-7 1-1,-3 1 0,-6-1-1885,-3 1 1,-10 5 2474,0-1 0,4-3 0,-1 0 0</inkml:trace>
  <inkml:trace contextRef="#ctx0" brushRef="#br0">25487 6490 7820,'-4'-13'713,"-1"0"0,1-1 0,4 1-300,0 0 0,0-1 0,0 1 0,0 0 0,1 1 0,2 1 1394,2 3 0,-1 3-644,-4-4 1,-6 8-1,-3 1-700,-2 7 1,2 1 0,1 0 0,2 3-1,3 1 1,2 1-209,1 0 0,1 5 0,4 0 0,4 0 0,4-1 0,3 3 0,5 0 72,4 4 1,-5-5-1,6 1 1,-1-1-1,-1 2 1,0-1-1,-5 0-342,-4-1 1,1-4 0,-8 4 0,0-1 0,0-1 0,-2 1 0,-5 0-942,-4 0 0,-3 0 1,-4-5-1,0-1 0,-2-2 1,-3-3-807,-1-1 1762,10-1 0,-18-17 0,9-3 0</inkml:trace>
  <inkml:trace contextRef="#ctx0" brushRef="#br0">25527 6330 7820,'0'-29'232,"0"2"1,0-1 0,0 10-1,2 2 845,2 1 1,4 2 0,8-1-1,5 1 1,7 0 0,4-1 0,7 1-1,4 1-2389,6 3 1,3-1 1311,1 6 0,0-7 0,0 4 0</inkml:trace>
  <inkml:trace contextRef="#ctx0" brushRef="#br0">26327 6450 11233,'-15'-25'3289,"-3"3"-2706,4 9 0,6 8 0,5 10 1,-1 5-1,1 5 0,1 4-93,2 2 0,0-3 0,0 4 0,0 0 0,0 0 0,2 0 0,2 1-2815,5-3 0,3-2 1,1-9 2324,1-5 0,5-2 0,2-2 0</inkml:trace>
  <inkml:trace contextRef="#ctx0" brushRef="#br0">26247 6370 9571,'-18'-17'0,"1"0"954,0 5 0,8 4 0,6 5 0,6-2-824,6 2 1,5 0 0,3 0-1,6-1 1,3 1 0,5 1-131,5 2 0,2-6 0,2-1 0</inkml:trace>
  <inkml:trace contextRef="#ctx0" brushRef="#br0">26660 6304 7848,'-28'-14'4132,"9"7"1,19 1-3548,9 6 1,7 0 0,2 0 0,0 0 0,-1 0 0,3-1-1023,0-4 1,1 2 0,3-4-1,-3 1 1,-2 1 0,-3 1 0,-1-2-1589,-2-1 0,-5 2 1,-5-4 2242,-6-1 1,0 4 0,-6 2 0,-2 1-1,0 0 1,-1-3 1649,3-2 1,0 4 0,10-3-1589,10 1 0,2-3 0,11 3 0,3 0 1,4-2-1,3 1-4229,3-3 0,-5 1 3949,-1-5 0,-2 4 0,-3-9 0</inkml:trace>
  <inkml:trace contextRef="#ctx0" brushRef="#br0">27127 5997 8351,'-13'-9'2489,"-1"0"0,1 6 0,0-2-1343,-1-1 0,8 6 1,6 0-1,9 7 1,6 5-1,4 1-1461,2 1 1,6 0 0,4 3 0,0 0 0,0 1 314,0 1 0,6-4 0,-3 4 0</inkml:trace>
  <inkml:trace contextRef="#ctx0" brushRef="#br0">21048 4944 7966,'-12'-13'200,"4"0"0,2 7 0,6 6 1,1 7-1,4 5 0,5 1 916,6 1 0,3-1 1,7 2-1,-1 1 0,4 3 1,3 2-759,0 3 1,8 1 0,-3 2 0,0-1-1,3 1 1,0 0 0,3-1-318,0 1 1,-4 0-1,5-1 1,-4 1 0,-4-2-1,-4-1-648,1-2 0,-11-1 0,2 1 1,-5-4-1,-3-4 0,-2 1-576,-4 3 1,-3-3 0,4 1 0,-4-4 1182,-1-3 0,4 0 0,-2 4 0</inkml:trace>
  <inkml:trace contextRef="#ctx0" brushRef="#br0">21155 5917 7791,'-13'0'320,"-1"0"1,1 0 804,0 0 1,5-1 0,7-2-259,8-2 0,4 1 1,12 5-1,5 2 1,5 3-1,2 2 0,1 2-271,1 2 1,-3 3-1,0 1 1,0 2 0,-3-2-1,0 0 1,-4 1-592,-2 0 0,2 6 0,-8-4 0,0 0 0,1 0 0,-4-2 0,-1-3-841,-2 0 0,1-1 0,-1-1 0,0-2 1,0-2-1,1-2-6644,-1-3 7480,0-2 0,1-1 0,-1 0 0</inkml:trace>
  <inkml:trace contextRef="#ctx0" brushRef="#br0">21075 6584 8304,'-13'0'0,"-1"0"4333,1 0-3529,6 0 1,4 1-1,12 2 1,8 4-1,7 4 1,4 4-395,3-1 1,2 6 0,4-3 0,-3 1 0,0 1 0,-1 2 0,-1 1-171,-2 1 0,-2-3 1,-1 4-1,-1-3 1,1 0-1,-2-2 1,-1 2-764,-2-1 1,0-3 0,5 0 0,-2-3-1,-1-4 1,-4-3-551,0-1 0,2-1 0,-3-5 0,0 0 1073,1 0 0,-3 6 0,-3 1 0</inkml:trace>
  <inkml:trace contextRef="#ctx0" brushRef="#br0">20928 7277 7916,'-17'9'340,"-1"-1"0,2-3 0,7 4 1,4 1 73,4 2 1,5-3 0,4 1 0,2 4 0,6 5 0,3 4-1,7 6 1,3-1 695,7 0 0,7-1 0,3-1 0,1 1 0,2-1 0,0 1 1,0-2-1091,1-2 0,-4-4 0,-2-6 0,-2 0 1,-2 1-1,-2-1 0,-1-1-579,-1-3 1,-6 1 0,-1-4 558,-5 2 0,1 0 0,-4 6 0</inkml:trace>
  <inkml:trace contextRef="#ctx0" brushRef="#br0">25301 13061 30919,'0'-31'-4869,"-2"7"0,-1-10 3784,-1 9 1065,-1 11 0,-1 8 0,-3 6 0,-2 0 0,-1-1 0,1-2 0,3-2 480,-3 3 0,-1-1 0,-1 0 1,0-3-1,-1 0 0,1-2 30,0 1 0,-2 2 0,-3-3 0,-3-1 1,-2 0-1,-3 0-160,-2-1 1,-6 2 0,0-1 0,-3 0-1,-7 2 1,-4 3-310,-2 2 0,-8 2 1,6 0-1,-1 0 1,-5 0-1,1 0 1,-4 0-169,0 0 1,3 0 0,-2 0-1,-1 0 1,2 0 0,-1 0 0,4 0 673,1 0 0,-1 0 0,1-1 0,5-2 1,1-3-1,3 0-176,0 0 1,-1-5 0,4 3 0,1-4 0,-1-2 0,3 1 0,0 0-347,0-1 1,8 1 0,-8 1 0,1 0 0,1 2 0,-4-2-156,-2 2 0,1 1 1,-4-1-1,-1 2 1,1 2-1,-5 3 1,-1 2 142,-1 1 0,-11 0 0,4 1 1,-2 4-1,-7 4 0,2 2 1,-5 4 12,2 3 0,3-2 0,31-5 0,0 1 0,1-1 0,0 1 0,-34 12 0,2 0 0,1-2-62,0 2 0,2-1 0,3 1 0,4-3 0,5-2 1,4-1 13,5 1 1,2-4 0,4 4 0,2-1 0,4 1-1,0 0 1,1 2-121,2 0 0,5 1 0,2 5 0,-2 1 1,-1 3-1,-2 4 0,1 2-52,-1-1 1,2 7 0,1-3-1,2 1 1,0 1 0,-1-2 0,3 0 102,0 0 0,1-5 0,3 1 0,-2-1 1,2 1-1,3-1-917,4 2 847,-3 2 1,6 2 0,-3 2-1,3 3 1,2 2 0,-1 3 50,2 6 0,2 8 0,1 7 0,0 2 0,0-35 1,0 1-1,-1 0 0,0 1 0,0 3 0,-1 0 53,0 1 0,0 2 0,-3 0 0,1 2 0,1 4 0,1 0 0,0 1 0,0-1 0,0 0 0,0-1 1,-1 0-1,1 0 0,1-2 0,-1-1-38,1-1 0,1-1 0,1 1 0,2-1 0,0-5 0,0 0 0,1-1 0,-1-1 0,2 1 0,1-2 0,-1-1 0,0 0 0,6 36 2,-3-6 1,-3-3 0,2 0 0,1-1 0,-2-3-1,0 1 106,-3 3 0,2-6 0,0 8 0,-1 0 1,1 1-1,1 4 0,0 2-198,-3-35 0,0-1 0,3 35 0,-4 1 0,4 0 0,-3-36 1,0 1-1,0-1 0,0 0 0,2 34-186,1-7 1,-3-3 0,5-7 0,1 0 0,0-6 0,0-5 463,1-5 0,2-8 1,2-1-1,0-5 1,3-5-1,2 0 0,2-4 134,2-1 0,7-3 1,4-2-1,5-1 1,8 0-1,6 0 1,8-2-216,4-1 1,-4 4-1,10-1 1,3 3-1,-36-5 1,1-1 0,2 2-1,0-1 1,-1 1-1,1 0-35,-1 1 0,0 0 0,4 1 0,-1 0 0,-2-2 0,0 0 0,0 1 0,1 1 0,1 0 0,1 1 0,0 0 0,0 0 46,1-1 0,1 1 0,7 1 0,0-1 0,-5-1 0,0 0 0,0-1 0,0-1 0,3 1 0,0-1 0,1-2 0,0 0 0,4 0 0,1-1-11,0 2 1,1-2 0,0-1 0,0 0 0,4-1 0,2 0 0,-3-1 0,0 0 0,-2 1 0,0 0 0,-2 0 0,1 0 0,-1 0-1,0 0-118,2-2 0,-1 1 1,-1 1-1,0 0 1,0-1-1,0 0 1,0 0-1,-1-1 1,-1 0-1,-1-2 1,1-1-1,-2 0 1,0-2-1,0-1 275,-2-1 1,0 0 0,-1-2 0,-1-2 0,-3 1 0,-2-1 0,0 0 0,-2-1 0,-1 0 0,-2-2 0,0 1 0,-1-1 853,0 0 1,-2 0-651,1 0 1,-1-1 0,31-17-1,-1 0 1,-1 0 0,-1 0 0,-5 0-1,-2-1-199,-6 0 0,-5 2 0,2-4 0,-4 0 0,-4 2 1,-4-4-1,-4-1-506,-2-4 0,1-8 1,-3-2-1,-4-3 0,-2-7 1,-3-3 222,1-4 1,-11 28 0,-1-1 0,-1-2 0,-2 0 0,0-4 0,-1-1 0,-1-3 0,0-2 0,-1-1 0,1-1 0,-1-4 0,0-1 13,-1-3 0,1-1 0,1 1 0,0-1 1,0-6-1,0-1 0,0-2 0,0 1 0,0-1 1,0 1-1,-2-2 0,1 0 0,-1 0 1,1-1-102,-1 25 1,1-1 0,-1 0 0,0-1 0,-1 1-1,0 0 1,3-23 0,-1 1 0,-2 1 0,0 1-1,-1-1 1,-1 2 0,0 1 0,0 0 0,-1-1-1,1 1 273,-1-1 0,0 2 0,0 6 0,-1 1 0,-2-1 0,-2 1 0,1 2 1,0 0-1,-2 2 0,0 1 0,-2 1 0,0 0 212,-2 5 1,0 1-307,1 5 1,-2 1-1,-1 0 1,-1 2-1,-1 2 1,0 1-1,-1 1 1,0 1 0,-1 1-1,-2 0 1,-20-27-1175,-7 6 0,-8 7 1,-8 13 1210,30 20 0,-1 1 0,-1 0 0,-1 1 0,-3 1 0,-1 1 0,-2 1 0,0 1 0,-1 0 0,0 1 0</inkml:trace>
  <inkml:trace contextRef="#ctx0" brushRef="#br0">14996 11941 16749,'0'-19'-682,"0"4"0,0-3 0,2 4 0,1 0 0,3 1 2052,1 0 1,-2 1 0,2 1 0,0 4-513,1 1 0,-5 3 0,1 7 1,-4 5-1,-3 5-400,-1 3 1,-7 3 0,3 5 0,-3 0 0,1 3-1,1 0 1,0 2 0,2 0-46,2 1 0,-1 4 0,2-2 0,1-1 0,1 1 0,2-5-561,0-4 0,5-1 0,1-3 0,1-1 0,4 0 1,0-3-1145,3-1 0,-1-1 0,0-1 1,-1 0-1,-1-1 135,-2-3 1,-7-2-1,1-4 1,-6 2-1,-5-2 1,-6-2 1372,-4-1 1,-2 0-1,-7 0 1</inkml:trace>
  <inkml:trace contextRef="#ctx0" brushRef="#br0">14823 12274 28460,'8'-26'-596,"-4"-1"1,3 12 0,2 6 0,3 6 739,1 3 1,1 0 0,-1 0 0,0 0 0,2 0 0,2 0 0,2 0-1,2 0 195,2 0 0,2-6 0,2-1 0</inkml:trace>
  <inkml:trace contextRef="#ctx0" brushRef="#br0">15423 11941 25222,'-13'-21'795,"-1"10"1,2 14-1,2 11-659,1 12 1,0 9 0,-4 1-1,0 1 1,-1 0 0,1-2-1,0 2 1,1 2-486,3 1 0,-1 6 0,4 5 0,0 6 84,0 0 1,-5 16-1,4-11 1</inkml:trace>
  <inkml:trace contextRef="#ctx0" brushRef="#br0">18156 11941 15281,'0'-21'-979,"0"-2"1,1 6 0,2 4 1839,2 3 1,-1 8 0,-4 4 0,0 8 0,0 8 0,0 3-8,0 2 0,-1 4 0,-2 3 1,-2 2-1,2 1 0,2 2 0,1 2-925,0 5 1,0 1-1,0-2 1,0 1 0,0 1-527,0-1 1,0-9 0,0 3 0,1-7 0,2-4 0,3-1 0,1-3-1309,4-2 0,1-6 0,1-5 2030,0-2 0,7-8 0,0-5 0</inkml:trace>
  <inkml:trace contextRef="#ctx0" brushRef="#br0">18182 12368 30586,'0'-27'-2737,"0"6"1,2 5-1,2 6 3968,5 5 1,3 4-1,3 1 1,3 0 0,4 0-831,3 0 1,2-6 0,-1-2 0</inkml:trace>
  <inkml:trace contextRef="#ctx0" brushRef="#br0">18582 12181 13322,'-4'-33'907,"-1"7"0,2 11 0,8 11-393,4 2 1,7 2-1,2 0 1,0 0-1,1 2 1,2 1-1,-1 2 1,-2 3-770,-3 2 1,-2 2-1,-1 1 1,-3 2-1,-8 3 1,-7 3-1,-8 1 174,-6 0 1,3-6-1,-4 2 1,2-3-1,4-2 1,3 1 542,3-1 0,8-4 0,2-2 0,11-1 0,12-3 0,10-3 0,12-3-506,8-1 0,4-5 0,7 4 85,4 2 0,-32 0 0,1-1 1,36-3-1</inkml:trace>
  <inkml:trace contextRef="#ctx0" brushRef="#br0">21568 11835 28005,'0'-35'432,"0"3"1,0 19 0,-1 8 0,-2 11 0,-3 6 0,-2 1 0,0 1 0,-1-1 0,1 2 0,1 2 0,-1 6-433,-2 2 0,4 3 0,2 2 0,2 1 0,2-2 0,0-1 0,0 1 0,0 0 0,0 2 0,2 0 0,1-5 0,3-3 0,1-1 0,3 1 0,2-3-740,2-2 0,-1-3 0,0-3 0,2-2 0,1-1 0,2 0-3744,-2-2 4517,-1 5 0,-1-10 0,-1 4 0</inkml:trace>
  <inkml:trace contextRef="#ctx0" brushRef="#br0">21355 12288 13902,'7'-27'0,"-2"0"1009,-4 5 0,5 10 0,5 8 1,3 2-784,4 2 0,0 0 1,-5-1-1,2-2 0,1-3 1,4 0-1,0-1 0,4-1-1163,1-2 1,6 4 1143,0 2 1,12-10-1,-1-1 1</inkml:trace>
  <inkml:trace contextRef="#ctx0" brushRef="#br0">21955 11821 15593,'-17'-31'0,"6"7"2032,3 10 0,4 11-1210,4 3 0,6 0 0,3 4 0,2-2 0,3-2 0,-1 0 0,2 0 56,3 0 1,-4 0-1,4 1 1,-3 2 0,-2 3-1177,1 1 1,-2 2-1,-2 3 1,-3-2-1,-1-1 1,-3 2-1,-1 1 296,-2 1 0,1-4 1,2 0-1,3 1 0,1 0 461,4-1 0,1 3 1,3-5-1,1 2 1,2-1-1,-2-1-339,-1 1 1,-2 2 0,-3 8 0,-5 2 0,-11 3 0,-10-1-199,-11 2 0,-6 1 0,-7 0 1,0-1-1,0-4 0,2 1-638,2 0 0,5-5 0,9 2 1,6-3-1,5-2 269,7 0 1,2 7 0,2 0-1</inkml:trace>
  <inkml:trace contextRef="#ctx0" brushRef="#br0">16383 15180 19742,'7'-20'-1072,"-1"1"0,-6-3 0,-1 4 1344,-4 3 1,4 2-1,-5 1 1,0 3 0,-2 6-1,1 8 713,3 8 1,-2 6-1,1 8 1,1 1 0,-1 3-1,1 5 1,1 2-689,1 2 0,2 2 1,0 1-1,0 1 0,0-1-477,0-2 1,2 2 0,2-1 0,4-5 0,2-3 0,1-4-1693,-1-2 1,5-8 0,-6-2 0,2-4 0,3-6-1922,-1-3 3766,-6-4 0,5-12 1,-4-4-1</inkml:trace>
  <inkml:trace contextRef="#ctx0" brushRef="#br0">16316 15473 17443,'-6'-19'138,"5"8"0,-2-1 0,6 5-141,6 4 0,2 3 1,3 3-1,-1 1 0,2 1 1,1-1-1,3 1 1,2-1-138,3 2 0,3-4 233,4 2 1,3-2-1,6-2 1</inkml:trace>
  <inkml:trace contextRef="#ctx0" brushRef="#br0">16836 15180 16050,'7'-11'-963,"-2"-2"1784,-4-2 1,-2 2-481,-4 4 1,4 4 0,-4 10 0,4 4 0,2 3 0,2 1 0,3 0 0,2 1-4385,2-1 4040,8 0 1,3 1 0,5-1 0</inkml:trace>
  <inkml:trace contextRef="#ctx0" brushRef="#br0">17183 15113 15028,'-2'-12'0,"-2"3"0,-5 6 0,-3 9 754,-1 12 0,-7 10 0,-2 17 1,-3 6-1,-2 7 0,1 7 1,-1 3-1,14-31 0,1 0-747,0 2 0,2-1 0,-1 2 0,2 0 0,3 0 0,-1 0 0</inkml:trace>
  <inkml:trace contextRef="#ctx0" brushRef="#br0">13117 11595 28364,'-42'-20'-844,"4"6"0,13 0 0,2 10 722,6 2 1,3 1-1,6-4 1,3-3-1,5-4 1,5-2-1,5 1 912,6 0 1,2-1 0,6 1-1,2-2 1,-1-1 0,2-2-1,-3 2 1,1 1 0,-1 2-680,-2-1 1,2 6 0,-5 0-1,0 2 1,0 3 0,-2 2-112,-3 1 0,0 0 0,-1 1 0,-1 4 0,-2 4 0,-1 4-108,2 5 0,-1-1 0,0 9 1,1 5-1,2 6 0,5 9 0,3 4 71,2 3 1,7 5 0,2 3 0,3 2-1,-17-29 1,1-1 0,19 31-2340,2-5 1,-1-9-1,-2-4 2168,-2-4 1,-5 1 0,2-9 0</inkml:trace>
  <inkml:trace contextRef="#ctx0" brushRef="#br0">13637 12061 15093,'-31'-40'0,"0"2"0,2 4 1373,6 7 1,3 11 0,9 10 0,2 4-1217,4 8 0,4 12 1,1 9-1,0 7 0,1 4 1,4 4-1,4 3 1,4 6 114,5 1 1,-3 13-1,4-4 1,-1 7 0,-9-30-1,-1 2 1,1 3 0,-1 0-1,-1 3 1,0 1-228,0 2 1,0 0-1,-2 2 1,-1 2-1,0 2 1,-1 2-1,0 2 1,0 1-1,-1-1 1,0 2-1,1 1 1,-1 0-123,0 1 1,0 0 0,3-4 0,-1-1 0,-1 1 0,0 0 0,0 1 0,0-1 0,0-2 0,0 0 0,-1 1 0,-1-1 0,0 0 0,-1-1 55,0-1 1,0 1 0,0 1 0,0 0 0,0-1 0,0-1 0,0-2 0,0 1 0,0 0 0,0 1 0,0 0-1,0 0 52,0 1 1,0 0 0,0 3 0,0 1 0,0-2 0,0 1 0,0-1 0,0 1 0,1 2 0,0 1 0,0-3 0,1 0 0,1 2 0,0 0-36,1 0 0,-1-1 0,-1-7 1,1 1-1,0 5 0,1 0 0,0-2 1,-1-1-1,0-2 0,0 0 1,1 0-1,-2 1-52,0 1 0,-1-1 0,0-4 0,0-1 0,-1 2 0,0 0 0,-1 0 0,0-1 0,0 0 0,-1-1 0,0 2 0,-2 0 0,1-2 0,-1 0 174,-1 0 1,0 0 0,1 3 0,0 0 0,0-4 0,-1-2-1,1 2 1,-1 0 0,1 0 0,0-2 0,0-1 0,0-1-187,1-2 0,0 0 0,-1 3 0,-1-1 0,2-4 1,0-2-1,0 1 0,0-1 0,-2 33 0,0-11 1,1-9-457,-1-8 1,-1-4 0,3-6 0,-1-7-1,1-8 1,0-5 0,0-4-140,-1-1 0,-1-8 1,5-1-1,0-8-259,0-9 0,0-3 0,2-7 0,2 0 1,3 1-1,2-1 0,-1 2 41,-2 3 1,3-2-1,-5 6 1,-1 2 0,-3 2 1248,-5 6 1,-2 2 0,-6 6-1,-1 0 1,3 1 1988,2 4 0,4-2 0,10 4 0,5-1-2077,6-3 0,10-6 0,8-3 0,4-3 1,8-6-1,4-7 0,4-8-2729,-1-5 2452,0-4 0,-23 14 0,0-1 0,0-2 0,0 1 0</inkml:trace>
  <inkml:trace contextRef="#ctx0" brushRef="#br0">12770 14447 15371,'-6'-8'-615,"-1"2"1,-6 8 0,1 2 888,3 5 0,-7 4 1,1 4-1,-3 1 1,-4-1-1,-2 1 1,-4 0-1,-2 0 1004,-2 1 1,5-4-1,-1 2 1,6-2-1,2-3 1,6-2-702,3-1 0,4-1 0,4 2 0,0-3 0,4-1 0,8-3-330,8-1 1,5-2 0,7 0 0,4 0 0,1 0 0,5 0 0,1 1-482,0 4 1,1-2 0,-10 6 0,-1 1-1,-2 3 1,-3 4 160,-3 0 0,-4 6 1,-8-3-1,-2 3 0,-2 3 1,-3 1-1,-3 2 458,-5 0 1,-2-1-1,-5-3 1,2-1-1,2-4 1,2 0-1,3-4 8,2-1 0,2-2 0,5 0 1,6-1-1,4-1-476,1-3 0,2 0 1,-1 2-1,-2-1 1,-3 3-1,-4 3 1,-4 4-741,-4 2 1,-4 1 0,-7 6-1,-12 2 1,-11 1 0,-5 0-1,-4 0 252,-2 0 1,-2-1 0,-5-7 0,6-2-1,2-2 1,6-2 0,4-3-3959,8 0 4590,4-1 0,8 0 0,-1 1 1</inkml:trace>
  <inkml:trace contextRef="#ctx0" brushRef="#br0">12770 15913 18808,'8'-14'-696,"-2"-3"0,-6-1 0,1 1 0,2 3-558,2 0 2112,-1 7 1,-4 2 0,0 10 0,0 5-1,0 7 1,0 8 0,0 7-158,0 8 1,0 5 0,0-2 0,0 3 0,1 0 0,2-1-1,3 0-1336,2 1 0,2-5 0,6 2 0,4-6 0,-1-6 0,3-3 0,0-2 573,2-4 1,4-3-1,-7-6 1</inkml:trace>
  <inkml:trace contextRef="#ctx0" brushRef="#br0">12770 16259 11030,'-12'-25'1108,"4"3"1,3 13 0,10 10-1069,3 5 1,4-3-1,3 2 1,1-4 0,5 1-1,4 1 1,8 1 19,4-1 0,9-7 1,1-4-1</inkml:trace>
  <inkml:trace contextRef="#ctx0" brushRef="#br0">13157 16153 15006,'-30'-11'0,"4"-1"0,5 2 2425,5 4 0,8 6-2349,4 4 1,2 4-1,4 4 1,2-2-1,5-1 1,4 1 0,4 2-1,2 0-99,2-3 0,1 3 0,6-5 0,2 1 0,1-4 0,-3-3 0,-3-1-603,-3 0 0,-10 0 1,1 0-1,-2-1 0,-4-3-790,-2-5 1898,-4-3 0,-5 3 0,-2 0 0,-2 0 0,-2 0 0,-2 2 1942,-1 1 0,4 0 0,0 3-2029,-1-1 0,5-1 1,5 5-1,8 2 0,5 1 1,5 1-1,4-1-689,3-1 0,3-2 0,2 0 0,1 0 0,-1 0 0,-2 0 0,-3-2-933,-3-2 1,-3 1 0,-5-5-1,-2 1 1991,-4-1 1,-3 1 244,-10-2 1,3 8-1,-6 7 1,2 1 0,5 2-1,5-2-717,9-2 1,4-5-1,9-5 1,9-5-1,5-8 1,4-9-1,-1-7-414,-2-4 1,-4-2 0,-6 0 0,-8 0 0,-8-1-1,-7-1-514,-3 2 1,-7-3 0,-5 9 0,-8 1 0,-6 7 0,-5 8 0,-5 8 382,-3 5 0,-2 14 1,-2 12-1,1 16 1,2 12-1,3 11 1,4 9 153,15-32 0,2 1 0,3 4 1,3 1-1,3 1 0,2 2 0,3 0 1,2 1-6,2 0 0,3-1 1,9 6-1,4-1 1,1-4-1,1 0 1</inkml:trace>
  <inkml:trace contextRef="#ctx0" brushRef="#br0">7731 13954 28790,'-8'-5'-779,"-1"1"0,0-5 0,-3 3 0,2-2 0,1-2 0,-2-2 0,1-1 0,0 0 1171,1-1 1,0 1-1,-4 1 1,-1 2-1,-1 1 1,-1 0-1,-5 2 1,-2 2-1,-7 4 1,-1 1-67,-2 0 1,-7 0 0,2 1-1,-2 4 1,-5 2 0,1 2 0,-3 0-1,1 0-349,0-2 0,1 5 0,4-3 0,-4 1 0,-2 0 1,-2-1-1,2 2 391,1 1 0,-3 1 1,5 0-1,-1 1 1,1-1-1,-2 0 1,0 1-191,0-1 1,-3 2 0,5 1 0,1 2 0,0-1 0,0 3 0,-2 2-236,2 3 1,-3-3 0,2 1 0,0 0 0,-1 1-1,1 0-281,1-2 0,1 0 0,4 3 0,1-1 0,3-3 0,0-1 0,1 0 568,0-1 1,-2 3-1,4-4 1,1-2-1,2 0 1,3 1 0,1 0-76,2 0 1,4 2 0,-3 0-1,1 1 1,-1 0 0,-1 1 0,0 4-420,-1 5 1,7-2 0,-2 4-1,3 1 1,2 1 0,0 2-1,-1-2-132,1-2 0,4 4 1,2-5-1,1-1 1,3-2-1,1-2 389,2 1 1,2 0-1,2-2 1,5-1-1,3-4 1,3 1-1,3-2 318,4 0 0,3 5 0,3-3 0,2 1 0,2 0 0,2 1-191,4-3 1,0 4-1,4-5 1,-1 2-1,2 3 1,-2 1 0,2 0-1,-1-1-261,-1-2 0,4 0 1,-1 3-1,1-1 1,1-3-1,1-1 466,0 1 0,5-5 1,-3 2-1,1-3 1,2-2-1,-1-1 1,2-1-326,2-3 0,-2-3 0,8 2 0,-1 1 0,0-2 0,-1 1 0,-3-1 0,-1 0 0,-2 3 0,2-3 0,0 0 0,1 0 0,-1-2 0,1 2 0,-1-3 0,-3 4 0,-2 1 0,4-2 0,-1 0 0,5-4 0,1 0 0,0-2 0,5 0 0,1 0 0,-1 0 0,2-2 0,1 0 0,0-3 0,5-5 0,-7 1 0,2-2 0,3 1 0,-4 1 0,1-1 0,-3-2 0,-1-1 0,1 4 0,-8 1 0,2 1 0,0 0 0,-2-2 0,-2 1 0,11 1 0,-8 4 0,1-2 0,-1 1 0,-4 0 0,0-2 0,0-2 0,1 1 0,-1-4 0,3 3 0,4-1 0,3 0 0,1 0 0,1-1 0,0 2 0,2 1 0,-2-1 0,-1 2 0,-2-1 0,2 0 0,-4 2 0,1-2 0,-3-1 0,-3 1 0,-2-2 0,2 0 0,0 0 0,4-1 0,-3-6 0,-1-4 0,-2 1 0,2-2 0,0 1 0,1-2 0,1-5 0,3 0 0,2 1 0,4-3 0,-4 0 0,-1-2 0,-1 0 0,-5 4 0,-3-1 0,0-2 0,-2-1 0,0 1 0,-1 2 0,-4 0 0,4-1 0,0-4 0,-2 0 0,-3 1 0,-4 2 0,-4 2 0,1 0 0,-6-2 0,-1-1 0,-2 2 0,-3 1 0,-3 1 0,-4 0 0,-8 1 0,-2-1 0,-2 0 0,-3 1 0,-2-1 0,-1 0 0,-1 7 0,-2 0 0,-3 3 0,-2-1 0,-2 1 0,-3 3-199,-5 0 0,3 1 0,-4-2 0,0-1 0,-4-2 0,-2 2 42,-2 1 0,-4-4 0,-1-2 0,-2-1 1,-5 0-1,-2-1 0,-5 1 194,-2 0 0,0 1 1,-6-2-1,-1 2 0,-1 2 1,-5 1-1,-1 0 1,-1 0 1,-6 1 0,6 2-1,-4 0 1,-3 0 0,2 3-52,-1 0 1,-5 1-1,0-3 1,36 7-1,0 1 1,-2 0-1,0 0 1,0 1-1,0 0 1,-1 1-1,-1 0-46,1 2 0,1-2 0,-2-1 1,1 0-1,-1 1 0,1 1 1,-3-1-1,0 0 0,-1 2 1,-1 0-1,-4 1 0,0 0 1,-1 1-1,0 0 58,0 0 1,0 0-1,-3 0 1,0 0 0,2 0-1,0 0 1,0 0 0,-1 0-1,-1 0 1,0 0 0,-1 1-1,0 0 44,1 1 1,-1 0 0,-6-1 0,0 1 0,-1 2 0,0 1 0,0 0 0,-1 0 0,0 1 0,0 0 0,4 1 0,0 0 0,0-1 0,0 1 12,-1 0 0,1-1 1,5 1-1,0 0 1,-3 0-1,0 0 1,1 1-1,1 1 1,1-1-1,1 1 0,1 0 1,0 0-1,4 0 1,0 0-218,3-1 0,0 2 0,-3 1 0,1 1 0,3-1 0,1 1 0,1 0 0,1 1 0,1 1 0,1 0 0,2 0 0,0 0-389,-32 13 1,33-10 0,2 0 0,-25 11 0,1 3 549,3 2 0,-1 2 0,10-4 0,3-1 0,4-2 0</inkml:trace>
  <inkml:trace contextRef="#ctx0" brushRef="#br0">22408 11701 29580,'13'-6'-1191,"-4"5"0,0-4 1,1 4 1300,2 1 1,-3 4-1010,0 1 0,-6-2 1302,1-8-337,-8 4 1,1-10-1,-4 6 1,-1-1-1,1-2 1,-4 1-1,0-2 1,-3 0 320,1 0 0,0 6 0,-2-3 0,-1 2 0,-2-2 0,0 0 0,-1 0-410,-3 3 1,-4-3-1,0 0 1,-1 0-1,-1-1 1,-3 0 208,-5-4 1,2 4 0,-1-2-1,-2-1 1,0-2 0,-2-2 0,2 2 157,0 4 1,-9-4 0,5 4 0,-4 1 0,-2 3-1,1 1-423,0-2 1,-3 4 0,3-4 0,0 5 0,-3 3 0,1 2 0,-4-1-227,1 2 0,-3-3 0,-3 4 0,2-1 0,4-3 1,-1-1-1,1-2 451,0 0 1,3 0 0,1 0 0,-1 0 0,2 0 0,1-2 96,2-2 1,-3-2-1,0-5 1,0 3-1,-2-1 1,3 1-1,-3 4 1,1 1-348,-4-2 1,1 4-1,-2-3 1,0 2-1,-2 4 1,-1 0-159,0 3 1,2 4 0,-2-3 0,-1 0-1,-4 1 1,1-1 147,0 0 0,1 3 0,3-5 0,-1 1 0,0-1 0,2 1 292,4-2 1,7-2-1,-3-1 1,3 0-1,2-1 1,2-2-1,1-2-65,-1 2 1,4 0 0,1 0-1,-1-1 1,3-1 0,-2 1 0,1-1-222,1 3 0,-5-4 1,1 1-1,-1 1 1,0-1-1,3-1 132,1-1 1,-4 2 0,2-2 0,-4 0-1,-1 1 1,2-2 0,-1 2 1,-1 1 1,6-1-1,-9 3 1,-1-2 0,-1 2-1,-2 0-105,0-1 0,2 2 0,-4-2 0,0 2 0,1 2 0,-3 0 0,-1 0 11,1 0 1,-6 0-1,8 0 1,-2 0 0,-4 0-1,0 0 157,2 0 0,-2-4 0,9-2 0,0 0 0,-1-1 0,1 1 1,-2-2 103,1 1 0,4 4 0,-2-1 0,4 2 0,1 2 0,0 0-246,0 0 0,0 0 1,0 0-1,-1 0 0,-1 2 1,-1 1-1,2 2-187,-2 3 0,0-5 1,3 3-1,0-2 1,0 1-1,0-2 200,0-2 111,-6-1 1,7 5 0,-2-1-1,-1-1 1,2-2 0,-3 1-1,2 1-11,0 1 1,-4 2 0,-1-3 0,-1 3 0,-2 0 0,0 1-182,0 1 0,2-4 0,-4 5 0,3 0 0,-3 0 0,1 0 65,1 1 0,-1 2 1,5 1-1,2 1 1,0-1-1,0 0 0,-1 1 1,2-1-17,5 0 0,-4 5 0,4 1 0,0 1 1,0 0-1,1 1-28,1 3 0,1 1 0,-3 2 0,3-1 0,-1 2 0,4 2-672,3 1-54,-7 0 0,12-3 1,-8 2-1,5 1 1,2-3-1,3-3 748,2-2 1,-3-1-1,4 3 1,2-1-1,2-4 1,4 0-1,1-3-157,-1 3 1,4-4 0,1 5 0,4-1 0,1 0 0,0 0 17,0 1 1,3 1 0,4 5 0,7-2 0,2-1 0,3 0 0,5 2 201,6 4 0,-1-4 0,7-3 1,1 0-1,1 1 0,2 0 1,0-4 142,0 0 1,5 2 0,1-3 0,1 0 0,2 2 0,0-2 92,0 1 0,-1 2 0,7-3 0,2 0 0,3 1 1,5-4-88,8-1 0,-35-9 1,0 1-1,1 0 1,0-1-1,0 1 0,1 0 1,0-1-1,1 1 1,0 0-1,-1-1 1,1 1-1,-2 0 56,-1-1 1,0 1-1,35 6 1,-8-1-1,-3-1 1,-3-3-1,-1 3 1,-2 1 85,-4 1 1,4-4 0,-5-2-1,-1 1 1,2-2 0,0 1 55,1 0 0,5-2 0,3 2 0,4-1 0,6-3 0,3-1 0,-35-2 0,0 0-117,4 0 1,0 0 0,-3 0-1,0 0 1,5 0 0,1 0 0,-1 0-1,0 0 1,-1 0 0,-1 0-1,3 0 1,-1 0 0,-1 0 0,-1 0-101,0 0 1,0 0 0,3 0-1,0 0 1,-6 0 0,0 0-1,0 0 1,0 0 0,0-1-1,0 0 1,-2 0 0,1-1-116,-1 0 0,1 0 0,2-1 0,-1 1 0,34 2 0,0 0 0,0 0 0,0 0 0,2 0 0,-35 0 0,-1 0 0,35 0 0,-36 0 0,0 0 0,1 0 0,0 0 0,0 0 0,0 0 0,3 0 0,0 0 0,0 0 0,0 0 0,1 0 0,1 0 0,0 0 0,0 0 0,-3 0 0,0 0 0,1 0 0,0 0 0,4 0 0,0 0 0,1 0 0,1 0 0,3 0 0,0 0 0,-2 0 0,-1-1 0,1-1 0,0 1 0,-2-1 0,0-1 0,0 2 0,0-1 0,0 1 0,0-1 0,2 1 0,0-2 0,-1-1 0,1-1 0,2 1 0,0 1 0,-4-2 0,0 1 0,-1-1 0,1-1 0,-2 1 0,1-1 0,0-1 0,1-1 0,-1 0 0,-1 0 0,-1-1 0,0 0 0,0-3 0,-1 0 0,-1 1 0,-1 0 0,-1-1 0,1-1 0,1-1 0,0 0 0,-2-1 0,0 0 0,2 0 0,-1-1 0,0-2 0,-1-1 0,0 1 0,-1 0 0,2-1 0,-1 0 0,1-2 0,1 0 0,-2 0 0,1-1 0,-2 0 0,1 0 0,-1 1 0,0-1 0,-4 1 0,-1-1 0,-1 1 0,0 1 0,-1-2 0,-1 1 0,28-19 0,-6 0 0,-5 4-281,-4 2 0,-11-3 0,-6 3 0,-7 0 0,-6 1 0,-8 2-397,-4 0 0,-15-4 0,-9 2 0,-13 1 1,-16-3-1,-14 3-774,28 16 0,-2-1 1291,-6-2 1,-2 1 0,-1 4 0,-1 0-1,-6-2 1,0 1 0,-1 1 0,0 0 0,0 0-1,1 1 1,0 0 0,1 1 0,2 1 0,0 0-36,1 2 1,1 0-1,-2 0 1,1-1 0,3 1-1,1 0 1,2 1-1,0 0 1,3 0 0,-1 1 195,2 0 0,0 1 0,2 0 0,1 1 0,-1-1 0,0-1 0,0-1 0,1 0 0</inkml:trace>
  <inkml:trace contextRef="#ctx0" brushRef="#br0">3226 19791 29734,'-6'-34'-6873,"-1"13"7965,-7 12 0,5 11 0,2 4 0,1 1 1,3 5-1,2 4 0,1 6 0,0 3 1,0 2-1084,0 0 1,-5 5-1,-1 4 1,0 2-1,-1 4 1,1-1-1,-1 2 1,1-3-10,0-1 0,-3 1 0,3-9 0,0-2 0,-1 0 0,1-4 0,0-2 0,3-2 0,1-2 0,2-1 0,2-6 0,2-3 0,5-5-9035,3-2 9176,7-8 1,2-7 0,6-8-1</inkml:trace>
  <inkml:trace contextRef="#ctx0" brushRef="#br0">3839 20137 29734,'7'-19'1516,"-1"4"1,-6 8-1517,0 11 0,0 7 0,0 2 0,0 0 0,0 2 0,0 3 0,2 1 0,1 5 0,1-3 0,1-2 0,-1-1 0,1-1 0,-2 1 0,0-5 0,0-4 0,2 2 0,3 1 0,-5-7 0,1-5 0,-2-7 0,-1-6 0,4-5 0,-2-1 0,6-5 0,1 0 0,2-2 0,1-4 0,0-1 0,1-2 0,1 5 0,1-1 0,2 3 0,-2 6 0,-1 2 0,-2 5 0,0 2 0,1 8 0,-1-1 0,-1 4 0,-3 4 0,-2 8 0,-4 7 0,2 2 0,-4 3 0,-4 1 0,-7 2 0,-7-1 0,3 0 0,-4-4 0,2-5 0,-1-2 0,-1-1 0,2-1 0,1-6 0,2-2 0,1-5-576,3-5 0,9-4 0,11-8 0,5-6 0,6-2 0,3-1 0,4-2 313,2-4 0,-3 4 1,4-4-1</inkml:trace>
  <inkml:trace contextRef="#ctx0" brushRef="#br0">4466 19751 29734,'11'-6'1011,"-2"-3"0,-1 3 0,-4 2-1011,5 2 0,1 4 0,1 2 0,-4 5 0,1 3 0,-2 3 0,1 2 0,0 6 0,1 2 0,2 1 0,-2 1 0,-1-2 0,0-1 0,2-2 0,0 0 0,0-1 0,-6-2 0,1-5 0,-1-2 0,0-2 0,2-1 0,-1-8 0,-4-1 0,0-1 0,0-8 0,0-1 0,2-1 0,2 2 0,-1 3 0,6 8 0,0 2 0,0 7 0,0 5 0,-5 0 0,5 5 0,1 0 0,2-1 0,2 3 0,0-3 0,4-2 0,-2-3 0,5-3 0,0-2 0,0-2 0,2-2-8603,2-4 8918,2 0 0,0-8 1,-1-1-1</inkml:trace>
  <inkml:trace contextRef="#ctx0" brushRef="#br0">5132 20097 32767,'2'-13'0,"2"0"0,-1 5 0,6 5 0,1 5 0,1 4 0,-2 1 0,2 1 0,-2 2 0,3-3 0,1 1 0,1-2 0,-1 1 0,0 0 0,-4-2 0,0 4 0,-7-6 0,-2 1 0,-6-2 0,-6-1 0,2 2 0,1 2 0,-2-2 0,4 2 0,-1 1 0,1 2 0,1 2 0,-1 2 0,1 1 0,0 1 0,1-1 0,5 0 0,0 2 0,0 1 0,0 2 0,0-2-691,0-1 1,2-1 0,2-3 0,7-2 1135,5-4 0,5-10 0,5-2 0</inkml:trace>
  <inkml:trace contextRef="#ctx0" brushRef="#br0">5559 20124 29734,'0'-25'3033,"0"3"-3033,0 8 0,1 8 0,2 8 0,3 2 0,1 5 0,2 6 0,3 0 0,-1-3 0,-4-1 0,0 1 0,-1 2 0,0-1 0,0 0 0,-3 1 0,2-1 0,-4 0 0,-4 1 0,0-3 0,-7-2 0,-4-3 0,-3-1 0,-3-1 0,0-1 0,-1-1 0,5-2 0,-8 0 0,8-2 0,2-1 0,5-3 0,3-1 0,4-4 0,7 0 0,9-3 0,5-5 0,8-2 0</inkml:trace>
  <inkml:trace contextRef="#ctx0" brushRef="#br0">5932 20071 29734,'0'-20'1516,"-6"3"1,-1-3-1517,-1 7 0,2 10 0,6 3 0,0 2 0,2 7 0,1 1 0,1 2 0,1 0-172,1-4 0,-5 4 1,5-3-1,0 3-274,3 1 0,3-5 1,1-4-1,0-2 1063,1-2 1,-7-6-1,-1-2 1,-2-1-618,1 1 0,-1 3 0,-2-2 0,2 1 0,-1 7 0,6 8 0,1 3 0,2 0 0,2-2 0,-1-1 0,5-1 0,-1 2 0,1-3 0,0-1 0,1-3 0,0-1 0,1-2 0,-2-2 0,-5-1 0,2-3 0,-1-1 0,1-5 0,-3-3 0,0-3 0,-5 1 0,2 2 0,0-1 0,-1-4 0,-4 1 0,-1-2 0,1 1 0,-2 8 0,2-2 0,-4 3 0,-4 0 0,-5 2 0,-3 5 0,-1 4 0,-1 4 0,1 7 0,1 4 0,2 4 0,1 2 0,2 1 0,-2 4 0,4 3 0,4-1 0,2 1 0,5-2 0,8-2 0,17 2 0,15-9 0,8-4 0,10-3 0,6-7 0,4-2 0,-34-2 0,0 0 0</inkml:trace>
  <inkml:trace contextRef="#ctx0" brushRef="#br0">7238 19991 16925,'0'-14'0,"0"1"-1005,0 0 0,2-1 0,4 1 0,6 0 0,4-2 786,0-3 1,-1 2 0,-2-6 0,-1-1 0,-2 3-1,-1 1 1,0 1 1963,-1 0 1,3 2-1,-3 5 1,1 4-108,0 1 0,-2 3 1,2 7-1,-3 7 0,-2 7 1,1 10-709,-2 10 1,-2 4-1,-1 5 1,0 0-1,0-2 1,0-1-931,0-1 0,-1-6 0,-2 5 0,-2-7 0,2-2 0,0-4 0,0-2-4054,-1-5 0,-6-2 4179,1-7 1,-3-6-1,-1-1 1</inkml:trace>
  <inkml:trace contextRef="#ctx0" brushRef="#br0">7065 20164 29734,'0'-34'-2415,"1"6"1,4 9 4124,4 10 1,4 6 0,5 3-1,3 0-1565,-1 0 1,6 0 0,-4 0-1,3 0 1,3 0 0,3 1 0,5 4-1539,2 4 0,-2-2 0,-2 0 0,-2-1 1714,-2-3 0,-2 5 1,-1-1-1</inkml:trace>
  <inkml:trace contextRef="#ctx0" brushRef="#br0">7625 20124 32767,'0'-9'0,"0"0"0,1 6 0,4 0 0,4 5 0,3 2 0,1-1 0,0 3 0,0-1 0,1-2 0,-1-2 0,-5-2 0,-5-2 0,-6-2 0,-5 1 0,-4 5 0,3 4 0,5 3 0,2 4 0,4 3 0,2 1 0,4 2 0,2 0 0,2 0-209,3 0 0,3-1 0,-1-3 0,4-1 384,0 0 0,4-5 0,-4-2 0</inkml:trace>
  <inkml:trace contextRef="#ctx0" brushRef="#br0">8065 20231 31929,'9'-31'279,"0"8"0,1 9 1,6 11-280,2-2 0,0 1 0,-5 4 0,0 0 0,1 0 0,-2 1 0,-2 2 0,-3 3 0,-1 1 0,0-4 0,-1 2 0,4-4 0,2-1 0,1-1 0,-3-4 0,-1 4 0,-4-4 0,2 5 0,3 5 0,-3 2 0,-2 2 0,1 0 0,-2 1 0,2-2 0,1-1 0,0 1 0,2-2 0,-1 1 0,3 0 0,-2-4 0,1 2 0,1-4 0,2-1 0,1 0 0,1 0 0,-1 0 0,5-1 0,1-2 0,2-3 0,2-1 0,9-2 0,2-5 0</inkml:trace>
  <inkml:trace contextRef="#ctx0" brushRef="#br0">8785 20204 32767,'1'12'0,"3"-3"0,-1 3 0,6-4 0,2 4 0,1 2 0,1-1 0,0 0 0,1 2 0,-1 3 0,0-3 0,1 1 0,-1-4 0,0-3 0,1 1 0,-7-4 0,-3 0 0,-8-8 0,-5-2 0,-3-5 0,-1-3 0,0-3 0,1-2 0,1-6 0,4-2 0,1 0 0,3 0 0,2-2 0,5 8 0,2-6 0,1 4 0,4 5 0,2 1 0,5 2 0,-2 4 0,5 1 0,-2 2 0,-3 4 0,-1 0 0,-3 8 0,-5 3 0,-8 3 0,-11 1 0,-10 0 0,-8 1 0,1-1 0,-7-1 0,-1-2 0,0-2 0,1-1 0,5 0 0,5-4 0,4 2 0,4-4 0,4 1 0,7 1-743,7 1 928,18 1 1,16-11 0,13-2 0</inkml:trace>
  <inkml:trace contextRef="#ctx0" brushRef="#br0">9851 19977 29734,'-18'0'758,"0"0"0,-5 0 0,2 0 1,-1 0-759,0 0 0,4-4 0,-4 0 0,-1 1 0,1 1 0,1 2 0,2 0 0,3 0 0,1 0 0,2 0 0,-1 0 0,1 0 0,6 2 0,2 2 0,5 5 0,5 3 0,5 1 0,6 0 0,7-4 0,6-1 0,4-1 0,1-1 0,6 0 0,4-3 0,5-2 0,10-1 0,-4 0 0,4 0 0,5 0 0,0 0 0,-2 0 0,6-4 0,-4-1 0,-2 3 0,0-1 0,-4 0 0,-2-2 0,-4 2 0,-7 2 0,-1 1 0,-3 0 0,-4 0 0,-4 0 0,-8 0 0,-4 0 0,-3 0 0,-5 0 0,0 0 0,-1 1 0,-3 4 0,-3-5 0,-6 0 0,0-8 0,0-8 0,0-3 0,0-2 0,6-7 0,1-6 0</inkml:trace>
  <inkml:trace contextRef="#ctx0" brushRef="#br0">10877 19844 29734,'0'-13'1011,"0"5"0,6 7 0,3 5-1011,3-1 0,1 3 0,1 0 0,-1 0 0,0 2 0,1-3 0,-1 1 0,0 5 0,-1-2 0,-1 1 0,-4 2 0,-1 0 0,-3 2 0,-2 3 0,-1-2 0,0 1 0,-1 3 0,-4 0 0,-6 2 0,-9-2 0,-6 1 0,-10 2 0,1-4 0,-4-1 0,-1 1 0,0 0-262,0-2 0,6-1 0,3-2 0,4 1 0,7-1 1,6 0-1,11-1 543,11-3 0,12-3 0,14-6 0</inkml:trace>
  <inkml:trace contextRef="#ctx0" brushRef="#br0">12077 19884 14765,'0'-18'0,"-1"1"4915,-4 0 0,4 7-2784,-4 1 1,1 5 0,4-4-1836,6 2 0,6 2 0,5 4 0,7 0 0,4 0 1,5 0-297,1 0 0,-3 4 0,3 2 0,-3 2 0,-4 2 0,-5 2 0,-3 1 0,-2 0 0,-9 1 0,-3 1 0,-4 1 0,-4 2 0,-4-2 0,-6-1 0,-10 3 0,3-2 0,-2-3 0,1-2 0,2-3 0,2 1 0,2 0 0,7-6 0,0 3 0,4 0 0,5 3 0,10 1 0,8 2 0,2-2 0,4 4 0,3-1 0,3 3 0,0 2 0,-4-2 0,-2 4 0,-1 0 0,-5 3 0,-4-3 0,1 4 0,-9-5 0,1 2 0,-4 1 0,-4 0 0,-6-1 0,-7-2 0,-8 4 0,-8-6 0,-5 0 0,-4-2 0,-4-2 0,-4-1 0,-5-3 0,2-3 0,2-6 0,6 0 0,1 0 0,4 0 0,2 0 0,9 0 0,7 0 0,6-2 0,8-2 0,17-16 0,15-8 0</inkml:trace>
  <inkml:trace contextRef="#ctx0" brushRef="#br0">13610 20351 29734,'7'-20'-1371,"-1"6"2251,-6-4 1,-1 9 0,-2 7 0,-3 8 0,0 9-881,0 4 0,0 4 0,3 3 0,-1 2 0,1 2 0,1 1 0,2-1 0,0-2 0,2-6 0,2 0 0,-1-5-97,6 0 0,0-11 1,3-10-1,-2-12 1,-2-8-71,-2-3 1,4-5 0,-1-4 0,3-1 0,3 0-1,1 1 1,2 1 0,-1 1 468,3 3 0,-6 3 0,3 2 0,-5 4 0,-5 4 1,0 4-303,1 0 0,-7 7 0,-1 4 0,-7 6 0,-5 6 0,-9 9 0,-4 2 0,-4 3 0,-1-3 0,2 1 0,1-2 0,0 0 0,7-1 0,2-6 0,3-2 0,3-1-1312,3 2 0,5-5 1,10-2-1,9-2 1,13-5-1,12-5 1569,7-5 1,20-21-1,-5-2 1</inkml:trace>
  <inkml:trace contextRef="#ctx0" brushRef="#br0">14223 19817 31935,'-7'-11'208,"-6"2"0,-1 15 0,-2 11 0,4 7-208,3 3 0,5-1 0,-4 1 0,2 0 0,3-1 0,2 1 0,2 0 0,4-1 0,4 1 0,3-5 0,1-1 0,2-2 0,1-4 0,2-3 0,-2-3 0,3-6 0,-1 1 0,-2-2 0,-1-2 0,-1 0 0,-3-2 0,-2-2 0,-1 1 0,-5-6 0,1-1 0,-1 4 0,-6 3 0,-1 6 0,1 5 0,3 6 0,4 2 0,5 2 0,3-2 0,3 0 0,2 1 0,6 0 0,6 0 0,4-7 0,0-2 0,1-1 0,-2-1 0,1 0 0,1-2 0,-6-4 0,-3 0 0,-1 0 0,-3 0 0,-4 0 0,-9 6 0,-10 3 0,-10 3 0,-10 4 0,-6 5 0,-3 6 0,-11 8 0,2 1 0,-1 2 0,1 2 0,4-1 0,5-2 0,3-2 0,7-5 0,4-1 0,3-5 0,6-6 0,3-3 0,4-2 0,1 0 0,5-5 0,6-4 0,5-4 0,8-6 0,5-7 0,7-8 0,-3-8 0,-1-5 0,-2-2 0,-2-2 0,-4 0 0,-4 1 0,-3 3 0,-7 2 0,-3 7 0,-1 1 0,-1 3 0,-1 2-1469,1 3 1,5 7 0,0 4 0,7 4 0,5 1-2084,3 0 0,11-2 3870,-1-2 1,13-3-1,-7-7 1</inkml:trace>
  <inkml:trace contextRef="#ctx0" brushRef="#br0">15196 20271 29734,'-9'-8'2621,"1"4"-2570,-3 2 1,1 8-1,1 5 1,5 3-1,2 6 1,2-1-1,0 2 1,0-2-52,0 0 0,0 3 0,0-4 0,0-2 0,2-1 0,2-3 0,5-3 0,3-5 0,-3-2 0,-1-2 0,1-2 0,0-2 0,-1-5-686,-2-3 0,-2-1 0,-4 0 1,0-1-1,0 1 0,0 0 4801,0-1-4115,0 1 0,2 7 0,2 6 0,5 7 0,1 5 0,1 2 0,-3-1 0,1 0 0,3 1 0,-1-3 0,-3 0 0,1-2 0,0 0 0,0-2 0,0-1 0,4-8 0,1-2 0,-7-3 0,-1-7 0,-2 1 0,1 0 0,-1 7 0,-5 7 0,-2 9 0,-2 7 0,1 6 0,-2-2 0,-1 6 0</inkml:trace>
  <inkml:trace contextRef="#ctx0" brushRef="#br0">16263 19751 29734,'1'-8'758,"4"4"0,2 4 0,6 4 1,1 5-759,-1 3 0,0 7 0,1 7 0,-1 6 0,-1 10 0,-2 4 0,-1 4 0,-6 0 0,2 2 0,-4-2 0,-2 1 0,-4-5 0,-4-2 0,-3 1 0,-1-4 0,1 3 0,2-1 0,1-1 0,0-1-2115,2-2 1808,1-8 1,0-4-1,-2-8 1</inkml:trace>
  <inkml:trace contextRef="#ctx0" brushRef="#br0">16236 20391 29734,'0'-35'-3239,"-4"9"0,-2 10 4824,-2 5 0,11 5 0,2 6 0,7 2 0,5 2 1,4 4-1586,0-1 0,8 5 0,0-3 0,3 1 0,4 0 0,-1-2 0,1-1-904,1 1 0,-3-5 1,0 1-1,-3-2 0,-6-2 1,-5 0-1,-6 0 3012,0 0 1,-7-2 0,-2-2-2109,-4-5 0,-1 3 0,1 6 0,4 7 0,2 2 0,1 0 0,-1-6 0,-2 1 0,-4-4 0,2-3 0,-6-2 0,-6-1 0,-3 0 0,3 1 0,1 5 0,-1 2 0,1 4 0,4 7 0,4 2 0,4 7 0,7 2 0,3 1 0,6 3-898,0 3 1,7-4 0,6 1 0,1-6-1,1-3 960,-1-2 1,5-3 0,-5 0 0</inkml:trace>
  <inkml:trace contextRef="#ctx0" brushRef="#br0">17023 20617 30483,'-6'-27'0,"-3"2"0,-3 3 0,0 4 0,3 4 0,3 2 2284,0 3-2284,5-3 0,-5 9 0,6-6 0,1 11 0,2-1 0,3 3 0,2 4 0,2-2 0,2 0 0,1-2 0,1 2 0,-1-4 0,0 2 0,1-2 0,-3-4 0,0-1 0,-2-1 0,-5-7 0,4 2 0,-3-2 0,-2-3 0,3 1 0,0 1 0,2 3 0,2 5 0,2 4 0,3 4 0,1 5 0,3 3 0,2 1 0,3 1 0,1-1 0,3 2 0,3-1 0,5 1 0,2-3 0,1-2-3636,-4-2 1,-1-2 4007,-3-6 1,-8 0-1,2 0 1</inkml:trace>
  <inkml:trace contextRef="#ctx0" brushRef="#br0">17636 20550 29734,'7'-1'1245,"-2"-3"1,-4-5-1138,-1-3 0,0 6 1,0 6-1,0 9 1,0 6-109,0 2 0,0 6 0,0-4 0,0 2 0,0 1 0,0-1 0,0-4 0,0-2 0,0-2 0,0 1 0,0-1 0,2-6 0,1-5 0,2-8 0,3-9 0,2-6 0,2-7 0,1-6 0,1-4 0,-1-1 0,0 2 0,1 2 0,-1-1 0,0 2 0,-1 5 0,-1 5 0,-4 6 0,-1 3 0,-2 6 0,-4 3 0,0 5 0,0 7 0,0 6 0,0 4 0,-1 3 0,-4 2 0,-3 1 0,-4 0 0,-2 1-1659,1 0 0,-5 3 0,-2 0 1851,-6 1 1,-3-1 0,-11 1 0</inkml:trace>
  <inkml:trace contextRef="#ctx0" brushRef="#br0">14903 11621 29767,'-52'4'13,"0"0"0,9-1 1,-1 0-1,-6-3 0,-1 0 1,6 0-1,0 0 1,4-1-1,1 2 0,0 0 1,1 1-1,-34 5-278,5 6 1,31-2 0,0 1 0,-29 11 0,-3 8-1,35-11 1,0 2 0,2 2 0,1 2 0,0 2-1,2 2 1,3 0 0,2 2 0,3 1 0,2 2-1,4 2 1,5 0 0,4 3 0,4 0 0,6 2-1,4-1 1,7 3 0,4-1 72,6 4 1,4-2 0,7 0 0,5-1 0,7 4 0,4-3 0,7 0 0,4-4-1,-19-14 1,1-1 0,2-2 0,4 1 0,2-2 0,0-1 0,2-2 0,0 0-1,1-2 248,3-1 0,0-1 0,2 0 0,7-2 0,1 0 0,0-2 0,2-4 0,0-1 0,0-2 0,-14-1 1,-1 0-1,2-1 0,0 0 0,3-2 0,0 0 0,1 0 0,1-1 0,0-1 0,1-1 0,0 0 1,1-1 11,2 0 1,1-1-1,0-1 1,2-1 0,4 0-1,1-2 1,1 0 0,-1-1-1,0 0 1,-1-1 0,0-1-1,0 0 1,0-1 0,0 0-1,1-1 1,-1-1 0,1 0-1,-1 0 1,0-1 0,-1-1-1,0 1 1,-1-1 0,-1 0-1,1 0 1,-1-2-1,1 1 1,0-1 0,-1-1-57,-1 1 0,0-2 1,0 1-1,-2-1 1,-5 3-1,-1-1 1,-1 0-1,-1-1 1,-1 0-1,-1-1 1,-1 0-1,0 0 1,14-5-1,-2 0 0,-2-2 1,-4 2-1,-3 0 1,0-2-1,-5 1 1,-2-1-1,-1-1-201,-6 1 1,-1 0-1,-3 0 1,11-11-1,-4 0 189,-12 3 0,-3-1 0,-2 2 0,-2 0 0,-3 0 0,0 1 0</inkml:trace>
  <inkml:trace contextRef="#ctx0" brushRef="#br0">17596 13874 32162,'-21'-14'-1139,"2"2"1,7 2-1,2 3 1,1 1 720,-2 3 0,-5 7 1,-3 4-1,-2 0 0,-4 1 1,-3 2-1,-5 2 0,-1 2 1,-3 1-1,-1-1 1,-2 1-1,0-1 416,0 0 1,-3 3 0,0-1 0,1 0-1,-2-1 1,-1 0 0,-1 4 0,3 0 130,2 4-257,-5 1 0,3 2 0,-4-1 0,-1 3 0,2 0 0,-2 5-82,-4 5 1,1-7-1,-6 8 1,0-1-1,1-2 1,-3 0-1,1-3 138,3-2 1,-4 5-1,9-2 1,1 0-1,1 1 1,5-1-20,2-1 0,2 3 1,4-4-1,4-1 0,4 2 1,5 1-106,4 2 1,3 1-1,3 2 1,4-1 0,3-2-1,4-2-2604,1 2 2527,6 2 0,-1 1 0,6-2 1,-2-1-1,1-3 0,2-1 1,3-5 300,3-4 1,-2-5 0,6-6 0,3 0 0,6 1 0,9-2 316,8-3 0,9 1 0,10-6 1,-29-2-1,1-1 0,6 1 0,0-1 1,5 1-1,0-1 268,3 1 1,2 1-488,4-1 1,0 0 0,2-2 0,0 0 0,3 0 0,1 0 0,2 0 0,0 0 0,0 0 0,0-1 0,1-1 0,0-1-52,0-1 0,-1-1 0,-2 0 0,0-2 0,5 0 0,1 0 0,1-2 0,-1 0 0,1-2 0,-1 0 0,-1-2 0,0 0 0,-1 0 0,-1-2 213,-2 0 0,1-1 1,3 0-1,-1 0 1,-3-2-1,0 0 1,0 2-1,0 1 0,1 1 1,-1 0-1,-2 1 1,-1-1 1416,-1 1 0,-1 0-1586,10-1 1,-1 1-1,-11 2 1,-1 0 0,8 0-1,1 1 1,-2 0 0,-1-1-1,-3 1 1,-2 0 0,1-2-1,0 0-287,0 0 1,-3-1 0,-7-1-1,-1 0 1,4-1 0,-2-2 0,-2 0-1,-2-3 1,-2 0 0,-2-1 0,0-2-1,-2 0 1,-2 0 0,-1-1 149,0-1 1,-2-1 0,0 0 0,-1-1 0,-2-1-1,-2 0 1,-1-1 0,-2 0 0,-2 0 0,-2 0-1,21-29 1,-5-1 43,-6-1 0,-6-9 0,-16 33 0,-2-2 0,-1 1 0,-2-1 0,4-36 0,-7 1 0,-2 5-402,-2 4 0,-12 10 0,-7 6 0,-8 4 0,-9 5 0,-7 7-118,-11 4 0,-10 7 0,26 12 0,-1 0 1,-4 1-1,-1 1 0,-6 1 0,-1 1 1,-2-1-1,-1 1-309,-4 0 0,-1 1 828,-2 3 0,-1-1 0,-5-1 1,-2 0-1,1 3 0,0 0 1,-2 0-1,0 0 0,2 1 1,0 0-1,-1 1 0,-1 0 1,2 3-1,0 1 13,0 1 0,-1 2 1,-1 1-1,0 1 1,-1 2-1,1 0 0,0 1 1,1 0-1,-2 2 1,0 0-1,0 0 0,1 2-10,1-2 1,0 2 0,21-4 0,0 3 0,0-1 0,-18 7 0,1 1 0,0 2 0,1 2-1,-2 3 1,1 1 0,1 3 0,0 2-29,20-12 0,1 2 0,1 0 0,-20 15 0,1-1 0,1 0 0,0-2 0</inkml:trace>
  <inkml:trace contextRef="#ctx0" brushRef="#br0">18329 16899 29376,'0'-33'-1967,"0"5"1,0-1 0,0 5 0,-2 8 0,0 4-1970,-3 3 4359,-5 6 1,-4-9-1,-6 5 1</inkml:trace>
  <inkml:trace contextRef="#ctx0" brushRef="#br0">18236 16726 29536,'-31'7'-265,"-4"-1"0,0-2 0,-5 1 0,0-1 0,-4 1 0,-1-1 1,-2 1-1,1 0 0,-2 6 0,0 5-191,-7 6 0,1 4 1,-5 2-1,1 3 1,1 4-1,0 4 0,3 2 24,0 4 1,7-4 0,4 4 0,7-4 0,10-1 0,8 0 0,9-1 68,9-4 1,9-1 0,13-4-1,11 1 1,10-2 0,10 0 577,8-3 1,-24-12 0,1-1 0,3 0 0,1 1 0,3-1 0,2 0 0,4 0 0,2-1 0,2 0-1,2-1-87,2-2 0,1-1 0,1-2 0,1-3 1,0 0-1,2-3 0,-2-1 0,1-2 1,1-3-1,0-2 0,-4-2 0,-2-2-191,-1-2 0,-1-1 0,-6-2 1,-2 0-1,-2-3 0,-2 0 0,-4 0 1,-2 0-1,-2-1 0,-3 0 0,20-22 1,-16-1-756,-18 1 0,-16 1 0,-24 4 735,-23 2 0,9 19 1,-4 2-1,-8 1 1,-1 1-1</inkml:trace>
  <inkml:trace contextRef="#ctx0" brushRef="#br0">22061 4744 8190,'-11'-19'0,"8"4"0,-6-2 0,7 0 42,7 0 0,2-1 1,6-6-1,2-3 1,2 1-1,0-4 1,1 2-1,0 0 1,1 0-1,2-2 0,3-2 1,1-2-1,1-3 879,1-2 1,6-2-1,1-2-921,0-2 0,4 1 0,-4 4 0</inkml:trace>
  <inkml:trace contextRef="#ctx0" brushRef="#br0">23154 4318 9371,'-42'4'0,"3"2"0,11 2 779,12 2 1,10-4 0,10-3 0,6-6-605,7-6 1,6-12 0,14-10-176,12-12 0,-18 16 0,2-2 0,4-1 0,0-1 0</inkml:trace>
  <inkml:trace contextRef="#ctx0" brushRef="#br0">22955 6704 8104,'-35'26'0,"3"1"0,7 1 0,2 3 0,6 5 0,3 2 142,5 2 1,4-4 0,8-2 0,5-3 0,12-6 0,9-6 0,13-5-1,8-7 1,11-10 0,8-15 0,-28 2 0,1-3 0,4-6 0,0-2 0,4-5-1,-1-3-179,2-3 1,-1-2 0,-1-2-1,0-1 1,2-4 0,0-2-1,0-2 1,-1-2 0,-1 1 0,-2-1-1,-2 0 1,-1 0 0,-4 2-1,-2 0 37,-4 1 0,-1 0 0,3-6 0,-2 0 0,-7 5 0,1 0 0</inkml:trace>
  <inkml:trace contextRef="#ctx0" brushRef="#br0">4706 17365 22446,'-14'-26'-1593,"1"0"1,0 6 0,1 5 2042,3 5 0,-3 7 0,3-3 0,-1 3 1,1 3-1,6 6 0,6 5 0,6 6 236,3 1 0,7 1 1,5-3-1,4 2 0,4 0 1,1-2-1,1-1 1,-2-3-135,1-1 1,3 0 0,-5-1 0,-2-2 0,1-3 0,-2-2-1,0-1 1,-4-2-336,-3 0 1,1 0 0,-4 0 0,-4 1-841,-3 4 0,-5-2 1,-9 4-1,-5 1 1,-8-1-1,-6 3 1,-9 2 253,-6 2 1,3-6 0,-9 1-1,0 2 1,3-1 0,1 0 0,5-1-289,2 2 1,-2-4 0,5 0 0,6 1 0,2-2 0,5 1 823,1 1 0,2 0 0,-1 6 0</inkml:trace>
  <inkml:trace contextRef="#ctx0" brushRef="#br0">4719 17738 21431,'-27'-5'0,"2"-3"0,1 1 1811,2 2 1,0 5 0,-6 5-1,-3 5 1,-6 5-1680,-6 3 0,-5 1 0,-5-3 1,1 2-1,2-2 0,1-1 1,-1-2-1,-2 1-1337,-2-1 1,1 0 0,0 2 0,1 0 0,2 1 1170,1 1 1,0-6 0,-5 9-1</inkml:trace>
  <inkml:trace contextRef="#ctx0" brushRef="#br0">1706 18045 8251,'2'-7'0,"2"1"0,5 0-3,3-2 1,1-1 0,1 2 0,-1 0 0,-1-1 1168,-3-2 1,1 2-1,-6 0 1,-1-3-1,-3-1 2076,-4-1-3039,2 6 1,-8-5-1,4 4 1,-1-1-1,-4 2 1,-2 1 102,-5 3 0,2 2 1,-6 2-1,-2 4 1,-1 4-1,-2 4 360,1 5 1,0 2 0,3 8 0,2 2 0,3 4 0,5 3 0,4 5-149,3-1 1,2 2-1,5 0 1,4 3-1,5 0 1,6 1 0,6-1-651,4 0 0,0-2 1,-1-4-1,-1-1 1,-2-2-1,1-4 1,-3-4-1492,-2-4 0,-3-2 1,-3-1-1,-3-5 1,-5-2-1,-2-1 518,-2-1 1,-2-1 0,-4-3-1,-6-5 1,-5-2 0,-3-4 466,1-2 1,-3-8-1,4-7 1,2-2 0,1-3-1,2-1 1,-1-2 1143,1 1 1,4-1-1,2 2 1,1 3-1,3 4 1,1 3 645,2 2 0,2 5 1,2 4-1,5 2 0,4 2 1,5 0-1,4 2-828,4 2 1,0 4 0,1 4 0,1-2-1,2-3 1,1-1 0,0-1-1805,1 1 0,-3-5 0,3 4 1480,1-4 0,-5-7 0,5-1 0</inkml:trace>
  <inkml:trace contextRef="#ctx0" brushRef="#br0">2133 17978 8168,'-5'-29'2429,"1"2"0,1 9-1459,7 14 0,-1 2 0,5 4 0,-2 2 0,-2 5 0,2 5 0,1 5 0,2 6 344,0 5 0,-1 11 0,2 0 0,-1 5 0,0 3 1,0-1-1712,0-4 1,-1 2 0,6-2 0,-1-1 0,0-1 0,1-4 0,-1-2-1,2-5-2880,3-3 0,1-3 0,5-4 2252,-2-8 1,-6 1-1,3-7 1</inkml:trace>
  <inkml:trace contextRef="#ctx0" brushRef="#br0">2613 18298 10689,'-2'-18'3486,"-2"1"1,1 5 2861,-6 7-5631,6 4 0,-7 2 0,5 4 0,2 4-713,2 3 1,2 1 0,2 0-1,3-1 1,1-2 0,5-2-488,5-2 1,-1 3 0,5-5 0,-2-1 0,-3-1-1,-1-2 1,-2 0 322,1 0 1,-2-2 0,-4-2-1,-3-5 2086,-4-3 0,-2 3 1,-4 2-2049,-3 1 0,-3 3 0,2 7 0,6 4 0,6 0-1074,6 1 1,3-4 0,1 2-1,2-1 1,3-3 0,4-1-1,3-2-1262,2 0 0,-2-2 1,-3-2-1,-4-5 2059,-3-3 1,-2-1 0,1-1 0</inkml:trace>
  <inkml:trace contextRef="#ctx0" brushRef="#br0">2986 18272 12039,'-7'-2'2541,"4"-1"-1842,6-1 0,4-5 0,6 3 0,1-2 1,-1 0-1,0-1-875,1 0 0,3 6 1,1-3-1,-2 1-821,-1 1 0,-3-2 0,-4 3 1,-8-1-1,-8 1 1255,-4 1 1,0 1 0,2-2 0,1-2 0,-1 1 0,-2-2 4562,-1-3 0,-1 3-2955,1 2-1771,11 2 1,4 7 0,11-1 0,2 1 0,1-1-481,2 0 1,4 1-1,-2-5 1,0 0 0,3 1 66,-3 4 1,-5-2 0,-7 7 0,-3 5 0,-2 7 0,-1 9 0,-4 8 1409,-2 4-908,-3 13 1,-2-12-1,1 10 1,1-2 0,-1-4-1,0 0-410,0-4 0,-2-13 1,5 2-1,2-9-197,2-5 0,1-10 0,0-14 1,1-11-1,2-9 0,2-6 171,-2-5 0,-2-1 0,-1 0 0,0 3 0,0 2 0,0 2 0,0 2-1011,0 1 1,0 6 0,2 7-1414,2 8 0,-2 15 2676,2 17 0,-8 7 0,-4 7 0</inkml:trace>
  <inkml:trace contextRef="#ctx0" brushRef="#br0">2066 19084 8174,'-40'-25'2614,"11"11"1,12-4-1943,20 10 0,19 7 1,17-1-1,7-1 1,10-3-1,8-1 1,-27 3-1,1-1 1,5 0-1,0 0-128,6-2 1,0 1 0,3 0-1,0 0 1,2-5 0,1-1-1,1 1 1,1-1 0,1-1-1,1 1 1,-1-2 0,-1 1-849,1 0 0,-2-1 1,-3 2-1,-2-1 0,-2 1 1,-2 0-1,0 2 1,-2 0 55,1 1 1,-1-2 0,-1-3 0,0-1 0,-4 1 0,0 0 0</inkml:trace>
  <inkml:trace contextRef="#ctx0" brushRef="#br0">23074 10648 8177,'-7'-34'-73,"1"8"1,12 12 0,3 10 0,1 1 0,1 0 0,-4-3-1,-2-1 1,-7-2 0,-5 0 0,-5 1 297,-2 3 0,0-4 0,-4 3 0,-4-2 0,-3-1 0,-2 2 1,-1 1-1,-3 2 0,-5-1-243,-2 2 0,-4 3 0,-1 3 0,-3 3 0,-3 2 1,-5 2-115,-7 2 1,-9 0 0,-2-2-1,-2-3 1,36-3 0,0-2-1,0 1 1,-1-1 0,0 0 0,0 0 180,-2 0 1,0 1 0,-3-1 0,-1 0-1,1-2 1,-1 0 0,1 0 0,-1-1-1,1-1 1,0 1 0,1-2 0,0 0 0,-1-1-1,0 0 1,1-1 0,0 0 35,0-1 1,-1 0 0,2 0 0,0 0-1,-3 1 1,1 0 0,1 1 0,1 1-1,-1-1 1,-1 2 0,1-1 0,0 1 0,-2 0-1,0 0 1,1-1 0,2 1-97,0 1 0,1-1 0,-5 1 0,0 1 0,2 0 0,1 0 0,-2 0 1,-1 0-1,0 0 0,-1 0 0,2 0 0,1 0-10,0 0 1,1 0 0,-2 0 0,1 0 0,0 0 0,0 0 0,0 0-1,0 0 1,-3 0 0,0 0 0,2 0 0,0 0 0,0-1 0,0 0 74,1-1 0,2 0 1,3 1-1,1-1 1,-4-2-1,1-1 1,0 0-1,0 0 1,2-1-1,1 0 0,0-1 1,1 1-1,-37-8-24,36 7 0,0 1 0,-5-1 0,0 1 0,3-1 0,0 0 0,0 1 0,-1-1 1,-1 0-1,1 1 0,0-1 0,0 2 0,-1-1 0,0 1-82,-2 0 1,0 1 0,3 3 0,0-1 0,-6 0 0,-1 0 0,0 1 0,-1 1 0,2-1 0,0 2 0,-3-1 0,-1 1-1,1 0 1,-1 1 9,-2 0 0,0 0 1,-1 3-1,-1 1 0,1-2 1,-1 1-1,0 0 0,0 0 1,0 0-1,-1 0 0,3 0 1,0-1-1,-2 1 0,1-1 75,1 0 0,0 0 1,-2 1-1,0 0 1,2-2-1,0 0 1,0 0-1,0 0 1,4 0-1,1 1 1,-1 0-1,1 0 1,2 1-1,1 0-24,-1 1 0,0 0 1,-3 0-1,0 1 0,3 0 1,0-1-1,0 1 0,0 0 1,-1 0-1,-1 1 0,3-1 1,0 2-1,-1 0 0,-1 1-17,-1 1 1,1-1 0,6-1 0,1 0 0,-7 1 0,-1 0 0,2 0 0,0 0-1,2-1 1,1-1 0,-1 1 0,0 0 0,2 1 0,1-1 16,0 2 1,1-1-1,0 0 1,0 1-1,0 1 1,0 0-1,0-1 1,0 0-1,0 0 1,1 1-1,1 1 1,1 0-1,0 0 1,1 0-6,0 1 1,0-1 0,-32 14-1,-2-1 1,5 2 0,4 2 0,2 3-1,2 1 7,3 3 0,2 1 0,3 2 1,5 0-1,4 2 0,4 2 0,5 5 91,3 3-93,1 1-9,0 0 0,7 2 1,3 1-1,6 4 1,3 0-15,2 4 0,2 0 0,4 1 1,0 0-1,1 5 0,4 2 21,-1-33 0,1-1 0,2 36 0,-3-36 0,1 0 0,-1 1 0,1 0 0,-1 2 0,1 1 1,-2 2-1,1 0 0,0 1 0,-1 0 0,1 0 0,-2 0 12,1 0 1,0 0 0,2 5-1,-1 0 1,-1-3 0,0 0 0,1 2-1,0 0 1,0 2 0,2-1-1,0 0 1,0-1-23,0 1 1,1-1-1,0 5 1,1-1-1,0-1 1,0 0-1,1-1 1,1 1-1,1 1 1,1-1-1,0 0 1,2 0-1,1 0 1,1 0 4,1-1 1,0 0-1,1-1 1,0 1-1,2 0 1,0 1-1,1-1 1,-1-1-1,2 0 1,-1-1-1,2 1 1,0-1 0,0 1-1,-1 0-9,-2-2 1,1 1 0,3 5-1,0-1 1,-4-5 0,0 0-1,0 2 1,1-1 0,1 2-1,-1-1 1,0 0 0,0-1 3,-1 0 0,0 0 1,1 4-1,0 1 1,-3-6-1,0 0 1,1 1-1,1 0 1,-1 0-1,2-1 1,-2 0-1,0-1 1,0 2-1,-1 0-5,0 0 1,0 0 0,1-3 0,2 1-1,1 2 1,0 0 0,0-1 0,0 0-1,1-1 1,-1 1 0,1-1 0,0 0 0,0-1-1,1 0-10,1 0 1,1 0 0,-3-3 0,1 0 0,0 1 0,1-1 0,0 0 0,0 0 0,1 0 0,0 0 0,0-2 0,0-1 0,-1 1 0,0-2 0,-1 0 0,0-1 14,-2 0 0,2 0 0,0 0 1,0 0-1,-1-3 0,0-1 1,0 0-1,0 0 0,1 1 1,0 0-1,-1-1 0,0 0 3,0 0 1,-1 0 0,1 1-1,-1 0 1,-1 0 0,-1-1 0,2 0-1,1 0 1,1 2 0,1-1 0,0 0-1,0 0 1,0 1 0,0-1-61,0 0 0,-1 0 1,-1-4-1,-1 0 1,2 3-1,1 2 1,-1-2-1,0 1 0,0-1 1,0-1-1,-1-1 1,0-1-1,21 27-26,1-3 0,4-3 0,-5-5 0,-1-5 0,0-7 1,-2-2-1,2-5 364,0-4 1,-3-5 0,9-6 0,3-1 0,3-3 0,5-5 0,6-2-158,6-2 0,-34-3 0,1-2 0,2 0 0,0-1 0,-1-2 1,1-1-1,1 0 0,1-1 0,-1-1 0,0 0-154,1-2 1,1-1-1,5-3 1,0 0 0,-2 1-1,-1 0 1,1-1-1,0-1 1,0 0 0,-1-2-1,0-1 1,0-1 0,1-2-1,1-1 1,-1-1-1,1 0-41,-1 0 1,0-1 0,-1 0-1,0-1 1,0 0 0,0-2-1,0 0 1,0-2 0,2-1-1,0-2 1,1-1 0,0 0 188,0-2 1,1 0-1,1-4 1,-1 0-1,-1 2 1,0 0-1,-1-1 1,1-1-1,2-3 1,0-1 0,1 1-1,-1-1 1,1-2-1,1-1 1,-1 2-1,1 0-133,0-1 0,1 1 1,2-3-1,0 1 0,-18 15 1,0 0-1,0-1 1,1 0-1,-1 0 0,-1-1 1,0 0-1,0-1 1,-1 0-1,16-18 0,0 1-42,-3 2 1,-1-1 0,-14 14-1,-1 0 1,0 0 0,15-19 0,0 0-1,-17 18 1,1 0 0,-2-1 0,0-1-1,0 0 1,-1 0 0,0 0-1,0-1 1,-1 0 0,0 0 0,0-1-1,0 0 1,1-2 0,-1 0 0,0 0 59,0-3 1,0 0 0,0-1 0,1-2 0,1-1 0,-1-1 0,-1 0-1,-1-1 1,1 0 0,-2 0 0,1 1 0,0-1 0,0-2 0,0 0 0,0 0-1,-1 1 1,0-1 0,0 0 19,0 0 1,0 0 0,1-1 0,1-1 0,1 0 0,0 0 0,-2 2 0,-1 0 0,1 0 0,-1 2 0,0 0 0,0-1 0,0 1-1,-1 0 1,0 0 0,-2 1 0,1 0 0,-1 0 0,0-1 0,0 0 0,0-1-33,0 2 1,0 1 0,-1-1 0,-2 2 0,-1 0 0,0 0 0,-1 2 0,-1-1 0,0 0 0,-1 1 0,0-1 0,-1 1 0,0 1 0,-1-1-1,0 1 1,0-1 0,-1 0 0,0 0 0,5-23 0,-2 1-110,-1 2 0,-3 1 0,-3 1 0,-3 1 1,-3 6-1,-2 1 0,0 0 0,-2 1 0,0 1 1,-2 1-1,-2 1 0,-2 1 0,-2 2 0,-3 2-465,-2 3 1,-3 0 0,-1-1-1,-2 2 1,-1 4 0,-1 1 585,0 3 0,-1 0 0,-4-2 0,-1 2 0,2 6 0,-1 1 0,0-2 0,-1-1 0,1 0 0,-1-1 0</inkml:trace>
  <inkml:trace contextRef="#ctx0" brushRef="#br0">23101 10702 23389,'0'-25'-2187,"0"2"1,0 0 0,0 5 2300,0 2 0,0 5 0,-1 4 0,-4 1 0,-4 3 0,-3 1 0,-2 2 0,-4 0 0,-3 0 0,-1 0 0,0-1-137,-2-3 1,-3 1 0,-2-5-1,-2 1 1,0 1 0,-1-2-1,1 1 203,2-3 1,1-2 0,1-2 0,0 1 0,1 0 0,-1 1 0,0 2-23,1 1 1,-1 1-1,0-1 1,1 5 0,-1 3-1,0-1-194,1-2 1,-5 2 0,-2-2 0,0 2 0,-1 1 0,2-2 0,-4-3 109,-2-2 0,4 5 0,-8-2 0,1-1 0,1-2 0,-5-1 0,1 2 67,-2 1 0,-3-3 0,3 3 1,-1 0-1,-4-1 0,0 1 0,-4-1 10,-3-1 1,2 5 0,-5-1-1,-1 2 1,0 1 0,-5-2-1,2-2-190,0 2 1,-2 2 0,6 1 0,-1 0 0,-3 0 0,3-2 150,1-2 0,-6 3 1,4-4-1,-1 4 1,-1-1-1,1-1 1,2-3 17,4-1 1,-3 2-1,1-2 1,-3 0-1,1 1 1,-2 0-1,-1 3-176,-1 1 1,-3 2 0,0 0 0,-4 0 0,1 0 0,-2 0-25,0 0 0,-2 0 0,36 0 0,0 0 0,1 0 0,0 0 0,0 0 1,1 0-1,-36 0 0,-1 0 88,1 0 0,3 0 0,-3 0 0,0 0 0,2 0 0,-2 0 0,0 0 139,35 0 0,0 0 1,-35 0-1,0 0 1,2 0-1,1 0 1,-2 0-159,-2 0 1,36 0 0,-1 0-1,-1 1 1,1 0 0,-1 0 0,0 1-1,0 0 1,-1 2 0,1-1 0,-1 1-1,-1 0 1,0 1-25,0-1 0,0-1 0,1 3 0,0-1 0,3-2 0,1 0 0,0 0 0,0 0 0,1 0 0,-1-1 0,0 1 1,0-1-1,-36 2 120,2 1 0,-2-1 0,4-4 0,2 0 0,-3 0 1,0 0-23,-2 0 0,2-4 1,2-2-1,-4 0 0,35 2 1,-1 1-1,0-1 0,1 2 1,-1-2-1,-1 2 0,2 0 1,-1 1-15,-36-1 1,32 2 0,0 0 0,1 0 0,0 0 0,-1 0 0,0 0 0,-3 0 0,1 0 0,2 1 0,0 0-79,2 1 0,-1 0 1,-3 1-1,0 0 0,4 2 1,1 0-1,0 0 0,0-1 1,0 1-1,0 1 0,1-1 1,1 2 44,0-1 1,0 1-1,-2 0 1,0-1-1,2 1 1,1 0 0,-38 6-1,38-6 1,-1-1-1,-33 6 1,0-2 0,3-1 139,1 2 0,-3 1 1,8 2-1,-2 3 1,-1 2-1,2 2-327,-1 2 1,-3 4-1,8 4 1,1 5-1,1 2 1,5 2 0,1 0-120,5 0 0,8 0 0,-2-1 0,7-2 1,7-3-1,3-2 0,7-2 134,6-2 0,-1-6 0,7-1 0,1 0 1,3-2-1,4 0 235,5-3 0,9 4 1,6-1-1,5 0 1,8 2-1,8 0 1,8 2-128,8 2 0,4 4 0,3 0 0,-31-13 1,0 1-1,4-1 0,1 0 0,4 2 1,0-2-1,1 1 0,1-1-37,-1 0 1,1 1-1,-2 0 1,1 1-1,0-2 1,1-1-1,0 0 1,0-2-1,1 0 1,1 0-1,0-3 1,1 0-1,1 0 1,0-1 70,0 0 0,1-1 0,1-3 0,1-1 1,2-2-1,0 0 0,4-1 0,0 0 1,1-2-1,0 0 0,3-1 0,-1 0 160,2-3 0,0 1 0,-6 0 1,0 0-1,4 0 0,1-1 1,1 0-1,1 0 0,0 0 1,-1 0-1,4 0 0,0 1 1,-2 1-1,0 1-89,-1 1 0,1 1 0,5 0 1,0 0-1,-1 0 0,0 0 0,3 1 1,0-1-1,-25 1 0,1 0 0,0 0 1,24 2-1,-2-1-128,-1-1 0,0 1 0,3 1 0,0 0 1,-1 0-1,0 0 0,-24-1 0,0 0 1,1 0-1,0 0 0,0 0 0,-1-1 0,25 1 1,0-1-1,0 0 0,1-2 153,-24 0 0,0 0 0,-1-1 0,0 0 0,-1 0 0,1-1 0,2-1 0,0-1 0,1 0 0,-2 1 0,0-1 0,1 1 0,-2 0 0,0-1 0,1 1 0,-1-1 0,0 1 0,1-1 0,-1 1 0,1-1 0,0 1 50,1-1 1,1 1 0,-1 0 0,0 0 0,0 0 0,0 0 0,-2 0 0,0 1-1,1-1 1,-2 2 0,0-1 0,1 1 0,23-1 0,0 0 0,0 1 0,0 1-1,1 0 1,1 1-110,-25 0 0,0 0 1,0 0-1,24 0 0,1 0 1,-5 0-1,0 0 0,-1 0 1,-1 0-1,-1 0 1,0 0-1,0 0 0,1 0-67,-1 0 1,0 0 0,-4 0 0,1 0 0,2 0 0,0 0 0,1 0-1,-1 0 1,-1 0 0,0 0 0,1-1 0,-1 0 0,-1-1 0,-1 0 6,0-2 0,0-1 0,-3-1 1,1 0-1,-3-1 0,0-1 1,-1 0-1,0 0 0,-1-1 0,1-1 1,-2-1-1,-1-1 0,1 0 1,-1-2 26,0-1 0,-2 0 0,-1-1 0,0 0 0,-2 1 0,-1 0 0,-1-1 1,-1-1-1,-3 1 0,-2-2 0,-2 0 0,-2-1-190,-1 0 1,-2 0-1,22-17 1,-6 1 0,-8-2-1,-11 0 1,-7 0 0,-8 3-331,-7 1 0,-7-8 0,-13 1 0,-14-3 1,-15-2-1,-12 1 369,-10 1 1,22 20-1,-2 0 1,-3 0 0,-1 2-1,-2-1 1,-2 1 0,-5-1-1,0 2 1,-2 1 0,-1 0-1,-4 0 1,-1 1 0,0 1-1,-2 1 108,-1 1 0,-2 2 0,18 4 0,-1 1 0,0 1 0,-23 0 0,-1 2 0,23 2 0,0 0 0,-1 0 0,-2 2 0,0-1 0,-1 1 0,1 0 1,-1 1-1,0 0 43,0-1 0,0 1 0,-1 1 0,-3-1 0,-1 1 0,1 1 0,7 0 0,0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4799 7983 30015,'0'-13'-9708,"0"-1"6336,0 1 3649,0 6 1,-6 1 0,-3 6 0,-3 0 0,-1 0-1,1 1 1,2 2 0,1 2 0,-2-1 218,0 2 1,-3-5-1,1 5 1,0-1 0,-1-1-278,1-1 0,4-1 1,0-1-1,-1 2 0,-4 3 1,-2 1-1,-2 4 0,1 1 1,-3 2-1,-2 4-264,-3 4 0,-3 4 0,-2 0 0,-2 2 0,-1 2 0,-1 4 0,0 3 0,-2 6 0,1 3 0,1 4 68,1 2 0,3-2 0,7 2 0,1 3 0,-1 0 1,3 1-1,2 0 0,3 4-72,2 0 1,-1 3 0,3 3-1,0 1 1,2-1 0,-1 1-1,0-2 168,1-3 1,-2 8 0,7-2-1,1 3 1,1 3 0,2 0-95,0-35 1,0-1-1,0 1 1,0-1 0,1 1-1,1-1 1,6 35-1,7-2 1,5-4 0,7-1-1,4-5 1,3-2 73,3-3 1,2-8 0,1 4 0,0-5 0,0-4 0,0-2-1,0-2 188,0-4 1,0 2-1,0-5 1,0-3-1,0-2 1,-2-3-1,-1-4-466,-1 0 1,-2 2 0,1-4 0,-5-2 0,-5-1 0,-4-2 0,-2 0-1482,-3 1 1,-2-1-1,-4-1-3801,-1-3 5383,-6 2 0,-3-3 1,-7 5-1</inkml:trace>
  <inkml:trace contextRef="#ctx0" brushRef="#br0">9318 15326 8383,'-21'-53'-8,"5"20"36,11 16 0,1 9 0,10 16 0,0-2 0,3-4 1,2 1-1,4 0 0,3 3 0,6 2 0,5 4 1,7 2-1,4 6 0,3-1 668,1 0 1,11 3-1,0-2 1,4-1-1,5 0 1,1-3-1,6-1-604,-31-8 1,0 0 0,0-1 0,0 1 0,8-1 0,0 0-1,1-1 1,0 0 0,0 0 0,0-1 0,1 0 0,1 1-1,-2-1 1,1-1 0,0 0 0,0 0-7,1 0 1,-1 0-1,-2-2 1,0 0-1,1 1 1,0 0-1,0-2 1,0 0 0,1-1-1,1-1 1,2-1-1,0 0 1,2 0-1,0 0 14,1 0 0,1 0 1,0-1-1,1-1 0,3 3 1,1 0-1,-1 0 0,-1 1 1,5 0-1,-1 0 0,0 1 1,0 0-100,0 1 1,2-2 0,5 1 0,0-1 0,-1 0 0,1-1 0,2-1 0,1 0 0,-23 1 0,0-1 0,1 1 0,0-1 0,0 0 0,1 0 0,1 0 0,0 0 0,0 0 0,1 0 0,-1 0 0,0 0-96,0 0 0,-2 0 1,2-1-1,6-1 1,0-1-1,0 0 1,-4 0-1,-1-1 1,1 0-1,1-1 0,0 0 1,1 0-1,0-1 1,1-1-1,0 1 1,-2 0-1,0-1 1,-1 1-666,0-1 0,-1 1 0,2 0 813,4-2 0,2 0 1,-2 0-1,-8 2 1,-1-1-1,1 1 0,5-2 1,0 0-1,0 0 1,-3 1-1,0-1 1,-1 0-1,-1 0 0,-1-1 1,0 1-1,0-1 1,0 0-1,0 0-70,0 0 1,0 1-1,-1-1 1,22-6 0,-1 0-1,-22 5 1,0 0-1,0-1 1,19-6 0,0-1-1,-5 0 1,-1 0-1,-1 0 1,-1 1 0,-2 0-1,-1 1-133,-1 0 0,0 0 0,-4 0 0,-1-1 0,-3 1 0,-2 0 0,-2 0 0,-1 1 0,-3 0 0,-2 0 0,-3 0 0,-1 1 198,29-17 0,-12-1 1,-12 6-1,-9-2 1,-7-2-1,-8-1 0,-6-3 96,-5 0 1,-19-1-1,-12-4 1,-22-1-1,17 22 1,-3 2-1,-8-2 1,-3 2-1,-6 1 1,-2 1-250,-7-1 0,-3 2 0,-5-3 0,-3 2 0,21 6 0,-1 1 0,-1 0 0,-2-1 0,-1 1 0,-1 0 0,-4-1 0,-1 1 0,-1 0 0,0-1 0,-1 0 0,0 0-14,-2 0 0,-1-1 1,0 1-1,-1 1 0,-2 0 1,1 1-1,-2-2 0,-1 1 1,0-1-1,0 2 0,-1-1 1,0 1-1,-2 0 1,-1 0-1,1 1 0,0-1 1,1 1-1,-1-1 103,17 4 0,0-1 1,0 1-1,0-1 1,0 0-1,0 0 1,1 0-1,-1 1 1,-18-2-1,0 2 1,0 0-1,1 1 1,0 0-1,0 0 1,17 2-1,0 1 1,0-1-1,0 1 0,-18 1 1,0 0-1,0 0 1,16 2-1,0-1 1,0 1-1,0 1-5,-1 0 1,-1 2 0,1 0 0,0 0 0,1 0 0,1 0 0,1 1 0,-2 1 0,-1 2 0,-1 0 0,0 2 0,0-1 0,-1 0 0,-1 1 0,0 1 0,1-1 0,1 1 0,-1 0 0,1 0 0,-1 1 0,-2 1 0,-1 0 0,1 0 0,-1 0 0,4 0 0,-1 1 0,1-1 0,0 0-25,0-1 0,1 1 1,0-1-1,-1 1 1,-3 2-1,-1 1 1,0-1-1,1 1 1,5-2-1,1 0 0,0 0 1,1 0-1,0 1 1,1 1-1,0 0 1,0 0-1,0 1 1,1 0-1,1 0 1,0 1-1,-14 5 0,1 0 1,0 0 32,3 0 1,0-1 0,1 1 0,4 0 0,1 0 0,0 1 0,4-1 0,1 0 0,0 0-1,4 0 1,1 0 0,0 1 0,2 0 0,0 0 0,2 0 0,-17 12 0,3 0-514,5-1 1,3 1 344,3 3 1,5 0 0,14-11 0,4 0 0,3 3 0,4 1-1,-1 28 1,24-5 0,31 0 178,-3-26 0,4-2 0,2-1 0,2-1 0,14 5 0,3 0 0,-1 2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9131 6370 32767,'0'-13'-2264,"-1"6"0,-4 2 0,-4 4 1,-3 1 3330,-1 0 1,4-2 0,0-2 0,1-5-1170,0-3 0,4 5 1,8 2-1,5 4 0,3 1 1,1 1 378,0 4 0,1-4 0,-1 4 1,0-4-1,2-1 0,3 0 0,4 0 287,3 0 0,4-1 1,0-2-1,2-3 1,0 0-1,2-2-555,3 1 1,-1 4 0,2-3-1,2 2 1,-2-1 0,1 2 0,-1 0-10,-1-1 0,1 2 0,-6-2 0,-1 2 0,-4 2 0,-2 0 0,-3-1 0,-2-3 0,-1 2 0,-5-2 0,0 2 0,1 2-1499,-1 0 0,-1 6 0,-2 3 1156,-1 3 1,0 1 0,4 0-1</inkml:trace>
  <inkml:trace contextRef="#ctx0" brushRef="#br0">10824 6397 27857,'0'-13'-2606,"0"-1"1,0 5 0,2 2 3143,2 1 0,3 0 0,8 3 0,3-1 0,4 1 0,5 1 153,4 2 0,7 0 0,8 0 0,2 0 0,4 0 0,2 0 0,4 0-201,-2 0 1,-2 0 0,-4 0 0,-2 0-1,-3 0 1,-2 0 0,-1 0-346,-2 0 1,-6 5-1,-1-1 1,-4-1-1,-1-1 1,-4-2-1,-2 0-805,-1 0 0,-5 0 0,2 0 1,-3 0-1,-2 0-997,0 0 1,1 4 0,-2 2 1527,-3 1 1,2-4 0,-3 3 0</inkml:trace>
  <inkml:trace contextRef="#ctx0" brushRef="#br0">12544 5344 8029,'-20'6'0,"6"2"727,3-1 0,7 3 0,-2-5 0,6-4 1,10-4-1,9-6 0,7-4 0,2-5 1,3-4 500,4-3 1,2-6 0,-1 1 0,-5 4-1,-3 2 1,-3 2 0,-1 1 0,-5 3-2756,-4 3 1,2 6 0,-10 1-5349,0-3 6875,5 5 0,-4 0 0,5 6 0</inkml:trace>
  <inkml:trace contextRef="#ctx0" brushRef="#br0">13197 4598 7934,'0'-13'0,"0"-1"0,0 1 0,1 0 0,4-1 1228,4 1 1,-2 1 0,2 2 0,3 2-1,3 2 1,2 3 0,0 2 0,-3 4 175,0 6 0,-2 7 0,-2 17 1,-3 7-1,-1 7 0,-3 6 1,-3 4-1226,-4 0 1,1 10-1,-4-6 1,1-7-1,3-3 1,1-5-2147,2-2 1,2 2 0,2-16 0,6-5 0,7-7 1511,5-8 1,3-4 0,2-6 0</inkml:trace>
  <inkml:trace contextRef="#ctx0" brushRef="#br0">13730 4824 7934,'-6'-20'0,"-3"3"2457,-3 7 1,4 4-1,-1 6 1,-2 0-1054,-1 0 0,5 10 0,3 5 1,2 5-1,2 3 0,0 2 1,2 1-1252,2-4 1,-1 1 0,6-5 0,3-3 0,3-3 0,2-5 0,1-2-755,1-7 1,1-1-1,2-9 1,-4-4-1,-5-3 1,-3-3-1,-2 1 552,-2 3 1,-2 3 0,-5 2-1,-4 1 1,-4 3 529,-3 5 1,5 8 0,3 5 0,2 5 0,2 2 0,0 2 0,0-2-925,0-1 0,10-2 0,5-1 1,3-3-1,4-5 0,2-2 0,6-7 1,1-7-963,1-10 1,4-12 0,-5-3-1,-3-4 1,-3-7 0,-4-1-1,-3-4 333,-6-2 1,1-2 0,-6-10 0</inkml:trace>
  <inkml:trace contextRef="#ctx0" brushRef="#br0">14197 4265 7934,'4'-74'414,"1"3"0,-1 10 0,-4 21 0,0 9 0,0 7 0,0 6 569,0 4 0,0 12 0,0 8 0,0 10 0,0 12 0,1 11 0,2 11 0,2 8 0,-4 7 0,-2 3 69,-4 6 1,-3-4 0,3-1 0,2-5 0,2-3 0,2-8 0,2-4 0,3-9-3511,1-7 0,2-4 1,5-11-1,-1-3 2259,0-5 0,1-10 0,-1-7 1</inkml:trace>
  <inkml:trace contextRef="#ctx0" brushRef="#br0">14223 4638 7934,'0'-18'2948,"0"0"0,2 2-2552,2 7 0,4-1 0,6 5 0,3 1 1,2-1-1,2 0 0,2-1 0,1-2-885,-2 1 1,3-1 0,-4-2-1,1 3 1,-1-1 0,-2 1-1271,-2-4 0,-4 4 1,-4-2-1,-6 0 3710,-6 2 0,-4 1 0,-7 6-558,1 0 0,5 6 0,4 3 0,3 3 1,2 1-135,3 0 1,2-4 0,5 0-1,-2 0 1,1 0 0,2-2 0,1-1-1823,1-3 1,-1-1-1,0-2 1,1-2 0,-3-2-1,0-5 1,-4-3 0,-1-3-388,-3-3 0,3-1 0,-2-5 0,-1 4 0,0 0 0,0 4 0,2 1 1684,-2 2 0,0 0 434,1-1 0,3 7 0,7 2 0,-2 5 0,-2 3-760,-1 2 1,0-1 0,4-4 0,2 0-1402,3 0 0,-3 0 1,2 0-1,-2-1 1,-2-4-1,-1-3 0,-1-3 1746,-2 2 0,-5-1 163,5 5 0,-2 13 1,2 11-1,-3 9 0,-1 9 1,-1 5-1,-1 5-740,-2 5 0,-1-6 1,0 7-1,0-2 1,0-4-1,0-3 1,0-4-275,0-4 1,-1-4-1,-2-6 1,-1-4-916,1-4 1,1-11 0,2-9 0,0-9 0,0-10-1,2-6 1,1-4 1242,1-4 0,6 1 1,-1-2-1,3 0 0,3 1 1,3 1-786,4 1 1,3 2 0,2 6 0,-1 1 0,3 4 554,2 0 0,3-3 0,6 2 0</inkml:trace>
  <inkml:trace contextRef="#ctx0" brushRef="#br0">4479 9689 27650,'0'-13'-9831,"1"5"10893,4 4 0,2 2 0,7 1 0,0-2 0,4-2 0,3 2 0,3 2-427,2 1 0,-2 0 1,9 0-1,-1 0 1,2 0-1,2 1-216,-1 4 0,1-4 1,2 5-1,1-1 0,-2-1-196,0-1 1,3 3 0,-8-2 0,1 1-1,1-1 1,-1 1 0,1-2-218,0-2 1,-3-1 0,3 0-1,0 0 1,0 0 0,3 0-7,2 0 0,1 0 0,0 0 0,1 0 0,1 0 0,-1 0 0,-2 0 0,-1 0 0,1-4 0,1-1 0,-2 2 0,1 2 0,-1 1 0,2 0 0,-1 0 0,-2 0 0,-2 0 0,5 0 0,0 0 0,-1 0 0,-2 0 0,-2 0 0,1 1 0,4 2 0,0 2 0,-2-2 0,-1-2 0,-1-1 0,-1 0 0,0 0 0,7 0 0,-2 0 0,2 0 0,-1 0 0,-2-1 0,-1-2 0,2-2 0,-3-1 0,8 3 0,-4-1 0,-1 0 0,0-1 0,0 1 0,0-1 0,-1 4 0,-2-2 0,-2-2 0,2 2 0,2 2 0,1 1 0,-2 0 0,-1 0 0,-1 0 0,3 0 0,2 0 0,3 0 0,1-2 0,-4-1 0,1-1 0,1 0 0,-2-1 0,2 1 0,0-5 0,-3 4 0,-1 2 0,-1 0 0,-1 0 0,2-1 0,-2 1 0,0 2 0,3 1 0,0 0 0,0 0 0,0 0 0,0 0 0,0 0 0,4 4 0,2 0 0,-2 1 0,1-1 0,-4 1 0,2-2 0,-1-2 0,1-1 0,-2 0 0,1 0 0,-4 0 0,1 0 0,-1 0 0,2 0 0,0-1 0,0-2 0,0-2 0,0 2 0,0 2 0,0 1 0,0 0 0,2 0 0,1 0 0,2 0 0,1 0 0,3 0 0,3 0 0,-6 0 0,7 0 0,-1 0 0,-1 0 0,0 0 0,3 0 0,-8 0 0,7 0 0,-1-2 0,-2-1 0,2-1 0,1 1 0,-2-3 0,6 0 0,-2 0 0,-3 0 0,0 2 0,1-2 0,-2 4 0,8-5 0,-6 4 0,0-1 0,1-1 0,-1 1 0,0-1 0,-1-4 0,-1 4 0,-4-1 0,0-2 0,-1 2 0,0 0 0,-1-3 0,-5 5 0,0 0 0,-2-1 0,-1 1 0,-1 1 0,-5-3 0,3 1 0,-2 2 0,0 2 0,-1-1 0,0-2 0,1 3 0,-2-4 0,1 4 0,-1-1 0,-2-1 0,-1-1 0,-1-1 0,1 5 0,0 0 0,-1 0 0,1 0 0,-1 0 0,0 0 0,-3 0 0,-2 0 0,0 0 0,-2 0 0,0 0 0,-2 0 0,2 0 0,-1 0 0,-2 0 0,-1 0-417,-2 0 0,0 0 0,1 0 0,-1 0 0,0 0 0,-1 2 1,-1 2 371,-2 5 1,5-3-1,7 0 1</inkml:trace>
  <inkml:trace contextRef="#ctx0" brushRef="#br0">7532 8756 30630,'7'-28'-4916,"0"9"1,-2 14 5402,4 4 0,4 1 1,3 0-1,4 0 0,0 0 1,4 0-1,1 0 0,2 0 1,-1 0-1,3 0 0,0 1 1,2 2 118,-1 2 0,0-1 0,-1-4 0,4 0 0,-1 0 0,2 0 0,-1 0-3578,0 0 0,7 0 3101,-5 0 0,18-6 0,-4-1 0</inkml:trace>
  <inkml:trace contextRef="#ctx0" brushRef="#br0">8865 8743 22318,'-9'-6'0,"0"-2"-265,-2 1 134,5 1 1,2 6-1,8 0 1,7 0-1,5 0 1,6 0 664,4 0 0,2 0 1,3 0-1,4 0 0,4 0 1,1 0-1,0 0-297,0 0 1,6 0-71,3 0 1,2-12 0,3-3 0</inkml:trace>
  <inkml:trace contextRef="#ctx0" brushRef="#br0">10198 8649 24634,'1'-14'-3272,"5"5"0,7 6 3887,8 3 1,4 0 0,2 0 0,1 0 0,2 0 0,2 0 0,2 0 0,2 0-539,-2 0 0,3-5 0,-4 1 1,-1 1-1,1 1 0,-4 2-1224,-1 0 0,-1 0 1218,0 0 1,5-6-1,2-1 1</inkml:trace>
  <inkml:trace contextRef="#ctx0" brushRef="#br0">14716 8556 21172,'-4'-25'-2376,"0"12"0,1 14 2582,1 9 1,4 4 0,4-2 0,5-4 0,7-3 0,4-4 0,8-1 0,7 0 0,7 0 0,4 0 0,2 0 3136,2 0-3220,7 0 0,2 0 0,6 0 0</inkml:trace>
  <inkml:trace contextRef="#ctx0" brushRef="#br0">11531 8863 31782,'13'0'-338,"11"-5"0,2-1 0,4 0 0,4-1-328,6-1 675,0 6 1,6-9 0,-5 5 0,2 0 0,0 0-1,-3 3 1,-3 2 0,-1 1 0,-2 0 0,-5 1-1,-3 4-4157,-4 4 3914,-12-3 1,8 6 0,-11-5 0</inkml:trace>
  <inkml:trace contextRef="#ctx0" brushRef="#br0">13224 8863 30604,'22'1'-335,"-2"2"1,3 1 0,-1 1 0,5-1-192,1 1 159,-3 5 0,7-8 1,-3 2-1,0-2 456,2-2 1,18 0 0,0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6438 3852 30109,'0'-24'-1967,"0"-3"1,0-7 0,0 3 0,0 1 0,0 4 2050,0 4 1,-1 4-1,-5 9 1,-6 4-1,-6 4 1,-2 2-1,-4 4 1,-1 4-1,-2 3 1,1 1-1,-1 0 1,0-1-169,1-3 1,-6 3 0,0-5 0,-1 1 0,-1-2 0,0-2 0,-1 0 0,-1-1 1329,0-1 1,7-7 0,-2-2-769,3-5 0,-3 0 0,-1-8 0,3-1 0,1 2-329,1-1 1,-4-3-1,-2 1 1,1-2-1,-2 2 1,0 5-183,-3 7 0,-6 0 0,-3 5 1,0 2-1,-2 3 0,2 3-320,1 2 0,-1 3 0,3-2 0,-2 2 0,2 2 0,3 1 0,2-1 0,-1-1 756,-2 1 0,-2-2 0,3 0 0,1 1 0,1 0 0,1-1-302,0-2 0,-9 4 0,4-3 0,-2 2 0,-3 0 0,1 1 0,-3 4-216,-3 4 0,2-2 0,-8 5 0,2-1 0,1 1 0,-3 3-61,-3 1 0,8 0 1,-9-1-1,5-2 0,6 2 1,0-1-1,2 1 191,-1-2 0,0-1 0,-2 3 1,1-2-1,1 0 0,3 0 0,1-1 135,1-2 1,-1 1 0,3-4 0,-1 3 0,1 2 0,2 1 0,2 0-315,4 0 0,-7-1 0,5 3 0,0-2 1,-1 2-1,-1 1-15,-1 2 1,-3 4-1,2 1 1,1 1-1,0 1 1,0-1 0,1-1 123,1-2 0,1-1 0,0 1 0,2 1 0,3-3 0,1-3 0,0-2 24,0 0 0,-1 2 0,7 1 0,2-3 0,0 1 0,1 1 1,1 2-156,4-2 1,-3 3 0,3 3 0,0 0-1,3 0 1,0 2 0,1 0-91,0-1 1,4 5 0,0-3 0,0 2 0,0-1 0,0 2-75,-1 2 1,2-1 0,1-1 9,1-1 1,2-2-1,4 3 1,0-3-1003,0-1 1191,0-2 1,1-5-1,3 1 1,7 0-1,4-1 1,4 1 316,2 0 1,5-1 0,7 1 0,1 0 0,3 1 0,1 1 0,2 2-171,0-1 1,0 3 0,2-1 0,1 1 0,3 1 0,0 0 156,0 3 0,4-5 0,-1 0 0,1-4 0,1-2 0,-1 0 0,3-3 314,4-1 1,5-5 0,-3 2 0,0-1 0,3 1 0,1 0-50,0 1 1,8 2 0,-5-3 0,-1 2 0,3 2 0,-3 1-1,3 0-235,0-2 1,-2 0-1,-31-9 1,1 1 0,32 13-1,-2-2 1,1-2 0,1 0 86,3 0 0,-1-3 1,-32-12-1,1 0 0,1-2 1,0-2-1,3-1 0,0-1 1,1-1-1,1-1 69,0 0 0,0 0 0,4 0 0,1 0 0,-2 0 0,-1-1 0,2-1 0,0-1 0,2-1 0,0-1 0,-1 0 1,1-2-340,-2 1 0,1-1 0,3 1 0,1-1 0,-8-2 0,1 0 0,4 0 0,0 0 0,0 1 0,-1 0 0,-1 0 0,1 1 0,0 0 0,1 1 0,-3-1 0,0 1 0,-1-1 0,-1 0 0,4 1 0,0-1 0,-3 0 0,0 1 0,1-1 0,1 0 0,0 1 0,-1-1 0,0 0 0,-1 1 0,1-1 0,0 0 0,3-1 0,-1-2 0,0 1 0,-1-1 0,0 1 0,0-1 0,-1-1 0,0 0 0,-1-1 0,0 0 0,1-2 0,0 0 0,-1 1 0,-1 1 0,4 1 0,0 0 0,-2-1 0,0 0 0,-1-1 0,1 1 0,-3-2 0,0 1 0,-1 0 0,-1-1 0,-1 1 0,-1 0 0,1-1 0,-1 1 0,0 0 0,0 1 0,0 0 0,-1 0 0,0 1 0,-1 0 0,0-1 0,0 0 0,1 0 0,-1-1 0,-1-1 0,-1 0 0,0-1 0,-1 0 0,-1 0 0,-1-1 0,32-13 0,-1-1 0,-2 0 0,0-1 0,0-9 0,-3 3 0,-1-1 0,2-4 0,-2-2 0,-29 20 0,-1-1 0,0-2 0,-2-1 0,1 1 0,-1-2 0,0-3 0,-1-1 0,1-2 0,-2 0 0,1 0 0,-1-1 0,-1 0 0,-1 0 0,0 1 0,0 1 0,-1 2 0,-1 1 0,19-31 0,-3 8 0,-3 5 0,0 4 0,-1 0 0,-1 2-506,-1 2 0,-8 1 0,-3 0 0,0 0 0,-4 1 0,-3 1 27,-4-2 1,-3 3-1,-6-8 1,-2 4-1,-2 1 1,-8-2-1,-9-1 132,-10-1 1,-7-6 0,-8 2 0,-6 1 0,-6 3 0,-2 1 0,27 22 0,0 0 184,-1 1 0,-1 0 1,-3 1-1,-1 1 0,-5 4 1,-1 3-1,-5-1 1,-2 2-1,-6 1 0,-1 1 1,-7 2-1,-2 2-122,-2 1 1,-2 2-1,-2 0 1,0 2-1,-1 0 1,-1 2-1,24 0 1,0 0-1,-1 0 1,-1 1-1,1 0 1,-1 1-1,-1 0 1,0 1-1,0 0 1,0 0-1,1 0 1,-1 1 197,-1 0 0,1-1 1,0 2-1,3-1 1,1 0-1,0 1 1,-1 1-1,1 0 0,0 1 1,-22 5-1,1 1 1,1 1-1,1 2 1,3-1-1,2 2 727,3-1 0,0 2-76,-4 5 0,3 0-565,10-5 0,2 1 0,-6 6 0,2 2 0,7-6 0,1 0 0,0 2 0,1 0 0</inkml:trace>
  <inkml:trace contextRef="#ctx0" brushRef="#br0">3719 6450 28811,'-4'-20'-4916,"-1"2"1,1 10 3462,4 8 1,1 6-1,2 8 1,2-1 0,-2 0 1466,-2 1 0,-5-1 1,-2 0-1,-2 2 1,-2 3-1,-2 4 133,-1 3 0,-2 8 0,-3 2 0,-5 5 0,-6 5 0,-3 4 0,-2 3 33,-3 1 1,3 3 0,-2 0 0,1-2 0,-1-1 0,2-4-14,1-2 1,-4 2 0,0-3 0,-3 0-1,-3 1 1,2 1 0,-4 2 34,0 2 0,0 1 1,-4 2-1,-1 1 1,24-26-1,0-1 0,-1 2 1,1-1-300,-1 2 1,0 0 0,2 1 0,0 2 0,-1 1 0,0 2 0,-1 2 0,-1 1 0,1 2 0,0 0 0,-1 3 0,1 0 167,0 2 1,0 0 0,1 0 0,-1 1 0,0 1 0,1 2 0,0-1 0,0 0 0,1-1 0,1 1 0,2-2 0,1-1 0,2-1 0,1 0 56,2-3 0,1 1 0,1-1 1,0 0-1,1-3 0,1-2 1,0-1-1,0-2 0,-9 34 0,2-5 25,3-3 0,2 1 0,5-7 0,4-1 0,0 2 0,1 1 1,1 3-1,3-3-132,4-4 0,5 3 1,9-10-1,4 0 0,6-1 1,6-1 433,6-1 0,9 4 1,1-6-1,5-2 0,6-1 1,3-6 11,4-4 0,3-4 0,-1-2 0,1-6 0,0 0 0,-2-3 0,2 1-183,3-3 1,-5-2 0,-30-3 0,0 0 0,35 5 0,-6-2-1,-1-1 1,-3 0-331,-1-2 0,2 5 0,-8-5 0,-4 2 0,0-1 1,-5-1 119,-5 0 0,-3-4 0,-11 3 0,-2-1 0,-2-1 0,-6-1-27,-2-1 1,-4-1 0,0 2 0,1 3-1438,-1 1 1,-4-4 0,-2 3 0,1-1-1047,-1-1 2842,2 1 1,4-11 0,1-2 0</inkml:trace>
  <inkml:trace contextRef="#ctx0" brushRef="#br0">3879 10315 27228,'-13'-13'-1621,"-1"0"1,8 7 1868,6 6 0,12 6 0,11 7 1,3 0-1,7 1 0,7-1 1,7 0 121,5 1 0,0 0 0,-2 3 0,-2 0 0,-2 1 0,-4 0 0,-2 1-560,-4 2 1,-5 0 0,-9 2-1,-5 0 1,-7 0 0,-6 1-115,-2-2 1,-11 3 0,-9-1 0,-13 4 0,-10 3 0,-10-1 0,-5-2 52,-6-1 0,-6 5 0,32-14 0,1 0 1,-3 1-1,2 0 0,1 1 0,1 0 1,2 1-1,1 1 0,-23 26 222,6 5 0,22-20 1,1 2-1,1-1 0,1 0 1</inkml:trace>
  <inkml:trace contextRef="#ctx0" brushRef="#br0">9438 8210 30125,'0'-9'-9831,"1"1"9145,4 2 0,-2 2 1,3 4-1,-5 0 0,-7 0 1,-4 0 1727,-4 0 1,1 0 0,0 0 0,-2 0 0,-1 0 0,-2 0-525,2 0 0,1 1 1,1 2-1,3 3 0,0 2-661,2 2 0,6 2 0,-1 3 0,2 2 0,2 4 0,2 0 238,2-3 0,4-4 0,5-2 0,0-1 0,1-4 1,1-1-1,1-3 340,2-2 1,-1 4 0,-3-1-1113,-1-1 1800,-6-1 0,-1 4 1,-6 3-1309,0 2 0,0 3 0,2-2 0,2-2-808,5-1 1,9-6 0,3 1-1,-1-2 1,0-2-1091,-1 0 1,-3-6 2452,6-3 0,7-9 0,5-3 0</inkml:trace>
  <inkml:trace contextRef="#ctx0" brushRef="#br0">9918 8023 29636,'13'-12'-1031,"0"3"1,-4-1-1,0 5 1607,1 2 0,-5 2 0,-5 2 0,-8 2-102,-3 2 0,-4 4 0,-1-3 0,-4 1 1,0 3-1,-3 2 0,1 3-733,0 3 1,6-3 0,-2 4 0,3-1 0,3-1 0,2 1-379,1 1 0,6-2 1,-2 5-1,4 0 1,0 0-1,-2-1 1,-2 0-29,2 0 1,2-5 0,1 3 0,0 0 0,0 4 0,0 0 637,0-1 0,-5-1 0,1-4 0,1 0 0,1 0 0,4-3 0,2 0 0,5-1-45,3 0 1,1-4 0,2-1 0,1-2 0,5-3 0,1-2 0,5-1-593,1 0 0,-3 0 1,6 0-1,-2-1 706,-3-4 1,7-2 0,1-7-1</inkml:trace>
  <inkml:trace contextRef="#ctx0" brushRef="#br0">10278 8396 28847,'0'-34'-9040,"0"15"9095,0 14 1,0 14 0,0 9 0,0-2 0,-2-1 0,-1-2-509,-1 1 0,-1-1 1,7-1-1,2-3 1,7-3-1,3-2 0,6 1 907,0-2 0,-2-2-31,4-1 0,-5-6 0,2-1 1</inkml:trace>
  <inkml:trace contextRef="#ctx0" brushRef="#br0">10371 8263 28847,'-12'-18'-2390,"3"0"1,5 2-1,2 1 1952,2 2 1,0 4 0,2 2 0,2-1 0,5 2-1,3-1 1,1-1 513,1-2 0,3-2 0,1 0 0,-2 2 0,1 3 0,-1-1 63,2 1 1,-1 2-1,-2-2 1,2 1-1,0 3 1,0 2-1,-3 1 1,0 1-49,-1 4 0,0-3 0,2 7 1,2 2-1,0 2 0,1 3 34,1 2 1,-2 6 0,3-2 0,1 3 0,0 3 0,1 2 0,0 1 55,1-1 0,-3 4 0,1 0 0,-6 0 0,-6-3 0,-3-3 0,-3-1-663,-2-1 0,-2-3 0,-4-3 0,-4 0 1,-4-3-1,-5 1 0,-4 0-352,-3-2 1097,-2-1 1,-5 4-1,-3 2 1</inkml:trace>
  <inkml:trace contextRef="#ctx0" brushRef="#br0">9678 9009 30442,'0'-13'-1708,"1"13"1,2 9 0,2 8 798,-2 4 1,-2 4 0,1-2 0,0 0 0,3 1 0,-1-3 0,1-1 0,1 0 868,1-1 0,-2-1 1,3-5-1,1 0 0,0 1 1,0-2 330,1-4 1,2 3 0,2-7-1,-1-1 1,0-1 0,1-4 131,-1-2 1,2-4 0,0-5 0,1 0-1,-1-1 428,1 1 0,0 1-1046,-2 3 0,-8 9 1,-6 9-1,-8 3 1,-4 3-1,-1 1 1,0 2-138,-1-2 0,1-1 0,0-2 1,-1 1-1,1-1 0,0-1-1530,-1-3 1693,7 3 1,2-12-395,10 0 588,8-12 0,14-9 0,7-6 0</inkml:trace>
  <inkml:trace contextRef="#ctx0" brushRef="#br0">10278 9022 7726,'1'-23'0,"3"-1"1585,5 5 1,-1 6 0,1 13 53,1 0 1,0 1 0,-1 3 0,-4 5-1592,-4 3 0,-2 2 1,-4-1-1,-4 0 1,-2 2-1,-3 1-27,1 2 0,4 1 0,0-1 0,0 4 0,0 2 0,2 0-407,1-2 1,2-4 0,4 2-1,0 0 1,0-4 0,0-1-1,0-2 269,0 0 0,5 5 1,4 0-1,3-2 1,2-1-1,-1-3 330,0-3 1,1 1 0,-1-5-1,0-3 1,1 1 0,-1 0-1,0 2-121,1-2 1,0-2 0,3-1-1,0-1 1,1-2 0,1-3-1,2-1-1460,0-4 1212,4-1 0,-4-7 0,5-2 0</inkml:trace>
  <inkml:trace contextRef="#ctx0" brushRef="#br0">10677 9182 30968,'0'-10'-1467,"0"6"0,0 10 0,0 11 0,2 0 0,1-3 0,1 0 867,-1-1 1,5-1-1,-1-2 1,2-2 0,0-4 1122,1-5 1,2-5-1,1-8 1</inkml:trace>
  <inkml:trace contextRef="#ctx0" brushRef="#br0">10797 8943 30168,'-4'-9'-1486,"0"0"1,-2 6-1,3-3 883,-2 0 0,1 3 1,5-4-1,5 1 1,6 1-1,6 1 419,3-1 0,5-5 1,7 3-1,-1-1 0,2 4 1,-1 2-1,0 2 273,-4 0 0,-1 2 1,-2 2-1,-3 5 1,-2 4-1,-2 5 1,-2 3 95,-3 0 1,0 8-1,-2-2 1,-2 1-1,-3 2 1,-1 1-131,-3 4 0,-1 4 0,-2 1 0,0-2 0,0-1 0,0-3 0,0-3-525,0-5 1,-6-1 0,-3-7 0,-4-2 0,-5-1-1,-6-1 315,-6 4 1,-4-3 0,-6 4 0</inkml:trace>
  <inkml:trace contextRef="#ctx0" brushRef="#br0">8625 9822 29107,'0'-10'-4012,"0"5"0,0 10 4283,0 5 0,0 3 1,0 1-1,-2-1 0,-1 0 1,-1 1-1,1 1-942,1 2 0,2-2 0,0 3 1,0-3 384,0-2 0,0-7 1,2-5-1,1-6 0,3-6 439,1-4 1,0-5 0,4 0 0,-4 1 0,1-2 0,-1 2 463,3 0 1,1-3 0,-1 5 0,-2 4 0,-1 4-241,0 3 0,-4 8 0,2 7 1,-4 2-1,-1 4 0,0 3-769,0 4 1,0-1 0,0 0 0,0-2 0,0-1 0,2 0 0,2-1 139,5 0 0,1-7 0,1-3 0,-2-1 0,1-3 0,3-3 2715,5-4-2318,-3-4 1,3-5 0,-8-2-1,-1-1 1,1-3 0,1-1 94,-2 1 1,-2 1 0,-4 5 0,1 0 0,-1-1 334,-1 1 1,-2 7 0,0 6 0,0 8-882,0 3 0,1 3 0,2-1 0,3 2 0,2 3 0,3 2 0,4 1-1333,3-3 1,6 1-1,-2-1 1,3-3 0,2-3-1,1-5 2041,3-1 1,-3-8 0,5-5-1</inkml:trace>
  <inkml:trace contextRef="#ctx0" brushRef="#br0">9264 9995 32767,'0'-13'-142,"2"7"1,2 5-1,4 5-247,-1 3 1,1-4 0,-5 0-1,1-6 1,0-5-330,2-4 0,-4-2 1,2 1-1,-2 0 0,-1 1 1,2 2 1221,2 1 1,1 4-1,-2-2 1,5 1 160,3 3 0,-3 1 0,0 2 0,-1 2 0,1 1 0,0 3 0,2 0-665,0 0 0,-2 0 0,0-3 0,2 1 0,0-1-63,3-2 0,-1-1 0,0-1 1,1-2-1,-1-3 0,0-1 93,1-4 0,3 4 0,1-1 0,-1 3 1,-3 2-1,0 1 0,-1 4-335,0 2 0,-1 9 1,-3 11-1,-4 7 1,-5 9-47,-5 8 1,-8-3-1,-8 1 1</inkml:trace>
  <inkml:trace contextRef="#ctx0" brushRef="#br0">8558 10728 12067,'4'-26'0,"1"1"796,-2 2 0,-2 0 0,-1 5-214,0 2 0,0 1 0,0 1 441,0 1 0,-1 7-669,-4 6 1,4 2 0,-4 7 0,4 1 0,1 2 0,1 1-251,4 0 1,-2 5 0,4 0 0,1-2 0,-1-1-1,3 0 1,2 0-50,2-2 1,3 2-1,0-9 1,-4 0-1,-3 0-211,1-3 0,-4-3 0,1-5 1,-3-4-1,-3-3 293,-5-1 1,0 0-1,-6-1 1,-1 1 993,-2 0 0,5 7 0,2 6 0,4 7-1533,1 5 0,4 1 1,2 2-1,1 1 1,4 4-1,1-1-652,1 0 0,2 3 0,1-4 0,2-1 1,0-3-1,1-2 0,3-3 1211,3-5 1,2-2 0,0-2 0</inkml:trace>
  <inkml:trace contextRef="#ctx0" brushRef="#br0">9118 10662 20538,'0'-22'-296,"0"-1"1,0 7-1,-2 0 1050,-2 5 1,1 5-1,-6 6 1,-1 0-1,-2 0 1,-1 2-1,-1 2-741,1 5 1,4 3-1,2 3 1,1 1-1,4 2 1,7-2-1324,8-1 0,8 3 0,11-2 0,8-3 1,9-4 1508,7-3 1,5-7 0,6-7-1</inkml:trace>
  <inkml:trace contextRef="#ctx0" brushRef="#br0">9704 10582 20619,'-22'-18'752,"0"0"1,0 0 0,-5 7 0,0 0-122,1 2 0,-1 6 0,0 0 0,2 6 1,3 6-1,4 2 0,3 0-854,2 3 1,6-4 0,2 9-1,5 1 1,6 2 0,10 3 0,14 2 202,13-1 1,19 1 0,6 0 0</inkml:trace>
  <inkml:trace contextRef="#ctx0" brushRef="#br0">5279 10968 26074,'18'-13'-454,"1"1"0,2 2 696,2 1 1,7 1 122,1 0 1,4-3 0,-2 5-1,1 0 1,2 0 0,-1 2-1,1 0 1,1-1 0,1 2-1,2 2-371,0 1 1,0 0-1,0 0 1</inkml:trace>
  <inkml:trace contextRef="#ctx0" brushRef="#br0">8371 11142 29424,'-6'-8'-6262,"3"2"6550,-5 6 1,6 0 0,2 0-1,7 0 1,5 0 0,2 0-1,-1 0 1,0 0 0,2 0-1,1 2 1,4 2 421,0 5 0,-3 3 1,2 3-1,-1 2 1,0 7-1,-2 6 0,-1 5-915,-2 4 0,-6 2 0,-1 2 0,-1 3 0,-1 0 0,-2 0 1,-5-3-109,-6-2 1,-3-2-1,-1-2 1,-1-3-1,1-2 1,0-2 65,-1-2 1,-1-7 0,-1-2 0,-2-1 0,2 0-1,1-2-834,2-1 1,0-2 0,-1-1 0,1-2 834,0-1 1,-1 0 0,1 4 0</inkml:trace>
  <inkml:trace contextRef="#ctx0" brushRef="#br0">9304 11555 13950,'6'-8'769,"-3"8"0,6 9-425,2 3 1,-4 6 0,0 1 0,-1 2 0,-1 4 0,-1 3 0,1 5 0,-2 1-29,-2 3 0,4-3 1,-1 1-1,-1-1 1,0-1-1,0-5-306,1-3 1,1 2 0,-4-9-1,2-2 1,3-3-62,2-4 0,-6-6 0,3-10 1,-4-10-1,-1-5-319,0-6 0,2-6 0,1 3 1,3 0-1,0 0 0,1-2 365,1-1 1,-1 6 0,3 0 0,-1 6 0,2 4 0,-1 5 527,-1 2 0,3 10 0,-5 1 0,0 7 0,-1 5 1,-1 1-288,-1 1 1,1-1-1,-5 0 1,0 2 0,0 1-1,0 2-153,0-2 1,-2-5 0,-1-2 0,-3 1 0,-1 0-2343,-3-1 1,5-3-4303,5-6 6511,12-6 0,9-7 0,5-8 1</inkml:trace>
  <inkml:trace contextRef="#ctx0" brushRef="#br0">9918 11488 10557,'0'-22'0,"1"1"2785,4 6 1,2 8-2517,6 11 0,-1 4 0,-3 5 0,-3 0 0,-2 1 0,2 0 0,0 4 0,2 3-725,-1 0 0,-2 7 0,2-3 0,0 2 0,1 2 0,1-2-1708,-2-3 1,3-1 2165,-5-5 0,5 6 1,-2-3-1</inkml:trace>
  <inkml:trace contextRef="#ctx0" brushRef="#br0">9971 11781 10637,'-19'-6'1235,"5"-3"0,1-2 0,6-3-898,-1 1 0,4 5 0,8 4 0,5 4 0,4 4 0,5 5-319,4 3 0,15 2 0,5-1 0</inkml:trace>
  <inkml:trace contextRef="#ctx0" brushRef="#br0">10318 11888 10721,'-17'-36'0,"2"2"1141,4 6 0,11 6 0,0 7 0,3-3-556,2-4 1,-2-2 0,6 1-1,2 2 1,1 2 0,1 2 0,0 3-1,2 2-1766,3 3 1,3-1 0,5 5 0,1 2 0,0 2 0,-1 1-1,1 1 22,-1 4 1,0 2 1218,-4 6 1,3 1-1,-4-1 1</inkml:trace>
  <inkml:trace contextRef="#ctx0" brushRef="#br0">11104 11661 27380,'-7'6'-947,"2"5"1,4 3 1087,1 4 1,4 1-1,2-1 1,1 3-1,4 1 1,1-1 0,2-2-1,3-3 223,1-1 1,4 1 0,-3-1 0,0-4 0,2-4 0,-2-4-1,1-2-655,-4-1 0,-1-5 0,-4-6 1,-2-5-1,-4-5 0,-4-3 0,-1-1-401,0-3 1,-1-1-1,-4 0 1,-2 0-1,-2-1 1,0 4 315,-1 2 1,4 12 0,1-1 0,4 1-240,1 0 0,10 6 0,5 5 0,4 5 0,5 2 0,3 1 382,4 1 1,9 1-1,7 4 1</inkml:trace>
  <inkml:trace contextRef="#ctx0" brushRef="#br0">11717 11635 21863,'-7'6'-475,"2"2"1,4 4-1,1 2 1,0-1 687,0 0 1,4 1-1,1 0 1,-2 3-1,0 0 1,0 0-1,1-2 1,1-4-760,0-2 379,-3 3 0,8-16 1,-5-1-1,-1-7 1,1-5-1,1-6 1,-1-2-123,1-1 1,5-1-1,-4 0 1,2 2-1,-2 3 1,1 4-1,-2 3 1881,0 2 1,-2 4 0,-5 3-1462,-4 5 1,-2 4-1,-6 10 1,1 0-1,1 2 1,4 1-1,-1 2-781,1-2 1,4-1 0,-1-1 0,4-1 0,4 0 0,8-1 0,6-3-788,4-5 1,11-2-1,-5-5 1672,4-6 0,4-6 1,4-11-1</inkml:trace>
  <inkml:trace contextRef="#ctx0" brushRef="#br0">12237 11288 19356,'0'3'-1472,"0"6"1900,0 4 1,0 7-1,0-1 1,0 2-1,0 1 1,0 0-1,-1-1 1,-2-1-106,-2 1 1,1-3 0,2 3 0,-1-2-1,-1-3 1,1-1-1136,1-2 1,1-1 0,-4-3 0,-3-5 165,-4-2 1,3-2 0,0-2 0,-1 0 3559,-2-3 0,4-1-2559,4 2 1,2 4 0,4-2 0,2 5 0,4 2 0,1 1 0,0 1-1455,1 0 1,6 4 0,2-5 0,0 0 0,0-1-1,1-2 1,2-1 1380,2-2 1,2-12 0,2-3 0</inkml:trace>
  <inkml:trace contextRef="#ctx0" brushRef="#br0">12637 11315 18612,'12'-27'-604,"-2"2"0,-2 3 1242,-2 4 1,-1 9 0,-2 6-682,2 6 0,-1 4 0,-4 8 0,0 3 0,0 6 0,0 4 0,2 4 0,1 1-1059,1 0 1,1 2-1,-5-2 1,0-2 1002,0-3 1,-6 7 0,-2-6-1</inkml:trace>
  <inkml:trace contextRef="#ctx0" brushRef="#br0">12570 11661 15775,'-9'-4'0,"2"-2"952,1-2 0,3 6 0,8-3 0,3 5-48,4 5 1,6 3 0,1 9-948,2 0 0,1 7 0,5-3 1</inkml:trace>
  <inkml:trace contextRef="#ctx0" brushRef="#br0">5185 13101 15513,'6'-29'-2315,"2"0"2167,5 11 1,0 6 0,-2 8 0,-7 2 0,-8 2 0,-7 2-1,-2 1 355,0 1 0,-2 7 1,-3-1-1,-3 5 1,-2 4-1,-2 2 1,-5 2-119,-3 3 1,-4 0-1,-6 1 1,-3-2 0,-1-1-1,-3-4 1,-2 0-1,-4-4-194,-7-1 0,9-3 0,-12-3 1,0-5-1,1-3 0,-2-2 112,0-3 0,8-7 0,-6-10 0,4-5 0,5-4 0,1-2 70,2-4 0,4-4 0,1-3 0,1-3 0,3 0 0,-1-1 0,5 1-153,2 0 0,-4-9 0,8 1 0,-1-4 0,1-4 0,1-1 61,3 0 0,15 27 0,1-1 0,-16-31 0,14 33 0,1-1 0,0-2 0,0 0 0,1 1 0,0-1 1,1-2-1,0-1-18,-1-2 0,1 0 1,-1 1-1,0 1 1,-1-6-1,0-1 1,0 0-1,-1 1 1,1 1-1,0 0 1,1-2-1,-1 0 1,0 0-1,0 0-73,0-2 1,-1-1 0,0 0 0,1 0-1,1 3 1,1 0 0,0 0 0,0 1 0,-1 0-1,1 1 1,0 0 0,-1 1 58,1 0 1,0-1-1,0-3 1,0 1 0,2 5-1,0 0 1,2 1-1,0-1 1,2-2 0,1 1-1,1 0 1,1 0 12,2 2 0,0-2 0,1-2 0,0 1 0,1 4 0,0 0 0,1 0 0,0-1 0,0-1 0,2 0 0,2 1 0,1 0 0,1-2 0,0-1 20,2 1 1,0-1-1,2 2 1,0 0-1,-1 0 1,-2-1-1,1 0 1,0-1-1,0 0 1,1 0-1,1-2 1,0-1-1,2 1 1,1-1 62,1 1 1,1 0 0,1 1 0,0 1-1,3 0 1,2 1 0,-1 2 0,1 0 0,0-1-1,2 0 1,-1 2 0,1 1 0,0-1 0,1 2 71,-2 2 1,1 1 0,0 3-1,0 1 1,19-29 0,1 3 0,-1 7-1,-1 6-60,-2 8 0,1 5 0,3 5 0,4 2 0,1 1 0,0 3 0,-1 1-29,0-1 0,2 5 0,-4-2 1,0 3-1,0 2 0,-3-1 1,0 1 197,1 0 1,-1 4-1,5 1 1,-1 3-1,-1 2 1,1 1-1,1 4-64,2 2 1,-3-1 0,2 6-1,0 3 1,-1 4 0,-5 5-220,-6-1 1,-5 4 0,-5-5-1,-2 2 1,-3 3 0,-5-1-1,-6 1-334,-2-2 0,-6-5 1,2 0-1,-5-3 387,-5-5 0,-13-12 0,2-2 0</inkml:trace>
  <inkml:trace contextRef="#ctx0" brushRef="#br0">4879 7916 29525,'-13'2'0,"-1"2"-905,1 5 1,-6 9-1,-2 7 1,-1 8 0,-1 11-1,0 9-355,-2 11 1,12-25 0,0 1 999,2-1 1,0 2 0,-2 5 0,1 2 0,2 0 0,-1-1-1</inkml:trace>
  <inkml:trace contextRef="#ctx0" brushRef="#br0">7305 13301 28678,'-6'-40'-4598,"6"8"0,0 10 4912,7 12 1,5 13 0,3 6-1,3 3 1,4 2 0,3 1-1,5 0 1,4-3 0,6 0-1,3-2 1,3-1 0,1-3-252,1 0 0,2-5 0,-4 4 0,-2-4 0,1-2 0,-4-2 0,2-3 0,-3-2 226,-3-2 1,-4-2-1,-7-1 1,0 1-191,-4 3 1,-3-3-1,-6 5 1</inkml:trace>
  <inkml:trace contextRef="#ctx0" brushRef="#br0">6065 5104 31105,'-13'5'0,"1"1"0,2 0-206,1 0 1,-6 4 0,-6-3 0</inkml:trace>
  <inkml:trace contextRef="#ctx0" brushRef="#br0">4519 5118 28894,'6'9'-220,"3"-1"1,-2 0-1,2 2 1,3-2-1,3-3 1,4-2-1,2-1 1,4-2-1,3 0 1,3 0-1,0 0 1,0 0 461,0 0 1,6 0-1,-1 0 1,2 0-1,2 0 1,2 0 0,-1 0-1,2 0 1,-1 0-390,1 0 1,6 0 0,0 1 0,2 2 0,4 3 0,3 0 290,4 0 0,2-1 0,1-5 1,0 0-1,5 0-11,2 0 1,4 0-1,-37 0 1,0 0-1,0-1 1,-1 0-1,1 0 1,-1-1-1,2-1 1,-1 0-1,1 0 1,0-1-55,-1-1 0,0-1 0,0 3 0,-1-1 0,2 0 0,0-1 0,0 1 0,0-1 1,0 1-1,0-1 0,0 1 0,0 0 0,0-1 0,0-1-171,0 0 0,0 0 1,0 2-1,0-1 1,1 1-1,0 0 1,0-1-1,1 1 1,0 0-1,0 0 1,-1 1-1,0 0 1,-2 1-1,0 0-204,-1 0 1,0-1-1,36-1 1,1 5-1,-4 4 1,-4 4 0,-5 3-1,-4 1-24,-3 0 1,-8 5 0,-4 1 0,-6 2 0,-7 1 0,-5 0-1,-4 1-66,-2 0 1,-1-3 0,-5-1 0</inkml:trace>
  <inkml:trace contextRef="#ctx0" brushRef="#br0">7372 11501 24881,'-6'-7'-2675,"-2"-5"0,1 9 2116,2-6 0,10 5 1206,4-5 1,3 6-1,2-1 1,4 1-1,4 0 1,5-2-1,3 2 1,2 2-1,1 1 1,1 0-845,0 0 0,-3 1 0,3 2 0,0 2 0,-1-2 1,1-2-1,-2-1 0,1 0 0,-3 0 0,-2 0 351,-2 0 0,1 0 1,0 0-1</inkml:trace>
  <inkml:trace contextRef="#ctx0" brushRef="#br0">7492 12248 21399,'13'-27'-983,"5"8"0,1 4 0,2 6 1283,2 3 0,3 2 0,0 4 1,-1 0-1,1 0 0,-3 0 0,4 0 1,-2 0-457,0 0 0,3 9 1,-7 2-71,0 4 0,4 3 1,-4 9-1</inkml:trace>
  <inkml:trace contextRef="#ctx0" brushRef="#br0">7065 7543 28766,'-4'-16'-9831,"-2"3"8454,-2 1 1,-1 6 1343,-4 1 1,0 4 0,-1 1 0,1 0 0,0 0 0,-1 1 0,1 2 0,0 2 0,-1-2 0,0-2 0,-3-1 0,-1 0 556,2 0 0,-5 0 1,-1 2-1,-1 1 1,0 1-1,6 1-447,2 0 0,0 1 0,-1 5 1,-4-2-1,1 1 0,-2 2 1,1 1-1,-4 0 0,-1 1 30,-2-1 1,-1 0 0,-2-1 0,-1-1 0,0-2 0,-1 1 0,-3 2 119,1 1 1,-1-1 0,5-2 0,2-2 0,-2-1-1,2 1-240,0 2 0,-1 2 1,-1 1-1,2 0 0,-2 1 1,2-1-1,-2 2 0,1 1 327,-2 2 0,-2 1 0,3-3 0,-1 2 0,0-1 0,0-3-11,0 0 1,-6 3-1,3 1 1,-2 0 0,1 0-1,-1-1-267,2 0 1,-4 2 0,2-1 0,-2 0 0,-2-1 0,0 1 0,-2 0-58,-2 1 1,7-3-1,-3 5 1,1 0 0,1 0-1,-2 4 1,1 3-117,4 3 1,-4 0 0,5-3 0,-1 2 0,1 2-1,-1 1 26,1 0 0,3-2 1,-4-5-1,-1 1 0,1 0 1,1-1-1,0 1 124,-1 0 0,6-1 0,-2 1 1,1 0-1,1-1 0,-3 2-94,3 3 1,1-2 0,1 2-1,0 0 1,1 1 0,-1 5 0,0 0-221,1 2 0,-1-1 0,0 2 0,2 0 0,1 0 0,2-1 171,-1-4 1,3-1 0,1-4 0,1 3 0,-1-1 0,0 1 0,0-4 63,2 0 0,1-1 0,0 1 0,-2 2 0,2 1 0,1-1 1,1 1-50,1 2 0,0 0 0,-1 5 1,1-2-1,0 3 0,-1-2-157,1 1 1,0 2-1,-1-7 1,3 2 0,0-2-1,2-2 127,-1-2 1,3 3 0,-1-1 0,1 1-1,1-1 1,0-2 0,3 0 0,1-1 2,2 2 0,-4 2 0,0-3 1,1 1-1,1 0 0,2 1-109,0 4 0,5 1 0,-1 0 1,0-3-1,1 2 0,1-1-1471,1 2 1491,-4 5 0,8-8 0,-5 4 0,1 1 0,2-2 0,0 1 40,0-1 0,-2-4 0,3 2 1,-1 2-1,2 0 0,0 0 0,3-3 181,-1-1 0,0 2 0,2-2 0,2-2 0,2 0 0,2-3-9,2 2 1,2 4-1,2-1 1,0 1-1,1 1 1,3 1 72,5-1 0,1-1 0,1 3 1,-1-3-1,3 1 0,2-3 972,5 1-801,-3-2 1,8-5 0,-4 1 0,0 0 0,1-1 0,0 1 0,0-2 92,0-3 1,-2 7 0,4-6-1,-2 1 1,1 1 0,2 0-94,1 2 0,5-2 0,1 0 1,0-1-1,2 1 0,-2-3 1,2 1 73,0-3 1,-3-2 0,2 3 0,3-2 0,0-3 0,5-1 1696,0-2-1781,7-5 1,-1 2 0,-35-7-1,2-1 1,-1 0 0,1 0-1,0 0 1,1 1 0,0-1-1,-1 0-85,-2 0 1,0-1 0,6 0 0,-1-1 0,-1 1 0,0 0-1,1 0 1,1 1 0,2 0 0,-1 0 0,0 0 0,0-1-1,1 0 1,1 0-37,0-1 0,0 0 0,-5 0 0,0 0 0,6 0 0,1 0 0,-1 0 0,-1 0 0,-2-1 0,0 0 0,1 0 0,0-2 552,1-1 0,-1-1-515,-4-1 0,0 0 0,6-1 1,0-1-1,-4 0 0,-1-1 0,0-1 1,0-1-1,1-1 0,-1 0 0,-1 0 1,0-1 126,1-1 0,0 0 0,1-2 0,0 1 1,-3 0-1,-1 0 0,-1 0 0,0-1 1,1 1-1,-1-1 0,0 0 0,0-1 226,2-1 1,-1 1-522,4 1 1,-1-1 0,-3-2 0,0 0-1,0 1 1,1 0 0,-2-1 0,0 0-1,-2-2 1,1 0 0,0 0 0,0-1-1,-1 0 1,0-2-132,-1 1 0,0-1 0,-2 1 1,-1-1-1,-1-2 0,-1 0 0,0 0 1,0 0-1,1-1 0,-1-1 0,0 1 1,-1-1 63,-1 1 1,0 0 0,22-28 0,-7-3 0,-24 27 0,-1-2 0,0-1-1,0-1 1,0-3 0,-1 0 0,-1-1 0,-1-2 23,-1-1 0,-1 0 1,0 1-1,0-1 1,-1-2-1,0 1 1,0-1-1,0 0 0,-1 1 1,-1 0-1,0 0 1,0-1-1,-1 2 1,0 0-54,1 1 1,-2 0 0,-1-2 0,-1 0 0,1 4 0,-1 1 0,0 0 0,-1-1 0,-1 1 0,0-1-1,4-33-364,-1 5 0,-6-7 1,2 4-1,-4-1 1,-1-3-1,-1 0 1,-1 37-1,-1-1 206,-1-1 1,-1 1 0,-8-36 0,5 36-1,0 0 1,-2-1 0,1 0 0,-2-1-1,1 0 1,-2-2 0,-1-1 0,-1 2-1,-1-1 95,0 1 0,-1-1 1,-2-5-1,-1 0 0,2 3 1,-1 2-1,-1-1 0,-1 0 1,-1-1-1,-1 1 0,-1 1 1,-1 1 43,-2-1 0,-1 1 0,-3-3 0,-1 2 0,1 4 0,1 2 0,-1-1 0,0 1 0,-1 1 0,-1 1 0,0 1 0,-1 2 0,-3 0 0,-1 1 84,-1 2 0,0 1 0,3 4 0,-1 1 1,-4-1-1,-1 3 0,-1 0 0,-1 3 1,1 0-1,-1 2 0,-4 2 0,-1 0 0,1 1 1,0 2 31,1 0 0,-1 2 0,-4 3 0,0 1 0,1 1 0,1 2 0,-1-1 0,-1 2 0,-2 1 0,-1 1 0,2 1 1,-1 1 180,-3 2 1,0 2 0,1 4 0,2 2-146,-1 0 0,1-1 0,-1 2 0,1 0 0,2-1 0,0 1 0,-2 2 0,1 2 0</inkml:trace>
  <inkml:trace contextRef="#ctx0" brushRef="#br0">10344 10169 27069,'6'-14'-5455,"3"1"5696,9 0 0,-2 4 0,8 0 0,2 0 0,6 0 0,0 2 0,4-1 0,-1 1 0,5-3 0,0-2 0,5-3-136,1-3 1,-2 6-1,5-4 1,1 0-1,2 1 1,3-1-1,3-1 1,4-2-1,3-2 78,2-2 1,-1-3 0,2 0 0,1-1 0,0 0 0,1 1 0,-33 12 0,0 1-56,1 0 0,1 0 0,-3-1 0,0-1 0,0 1 0,0 0 0,0 0 0,0 0 0,32-11 0,2 0-182,-2 0 0,-3 2 0,5 1 1,-4 0-1,-2 0 0,1 0 1,-3-1 163,-1 3 0,1-4 0,-2 5 0,-1-2 0,2-3 0,-2-1 0,2-2 57,-1 1-1,3 4 1,2 1 0,-2 0 0,-3 2 0,-1-2 0,-3 2 36,0 0 0,8-4 0,-11 6 1,2 0-1,2 1 0,-1 0 1,3-4-268,2 0 1,-3 3-1,4-2 1,1 1 0,1-1-1,0-2 296,-2-2 1,-4 2 0,3-1 0,-2 0-1,-3-1 1,0 1 0,1 0-152,0 1 0,1-4 0,-3 3 1,0-2-1,1 0 0,-1 2 1,0-1-157,-5-3 1,3 4 0,-5 1-1,1 1 1,-1 0 0,1 0 0,0 0-100,0 1 1,-1 0 0,0 3-1,-3-2 1,-2 0 0,-2 0 0,2 1 162,0 0 1,-9 1-1,6 0 1,-1-2-1,-2 2 1,0 1-1,-3 2-163,-2-1 0,1 1 0,-3 0 0,1 1 0,-2 1 1,-1 2-1,-1-1-75,0-2 1,-2 0 0,-1 2-1,-4 3 1,0-1 0,-3 2-681,3 0 208,-5-4 0,-1 9 1,-5-4-3006,2 4 3612,-5 1 0,-1-6 0,-5-2 0</inkml:trace>
  <inkml:trace contextRef="#ctx0" brushRef="#br0">16223 7876 29780,'-14'-6'-2739,"9"5"2635,5-3 0,1 6 0,8 4 0,3 0 0,4 2 0,8-1 0,5 2 344,7-2 1,7 5-1,3-3 1,0 3 0,1 1-1,-2 1 1,-3-1-450,-3 0 0,-8 2 0,-1 1 0,-7 2 0,-6-2 1,-5 1-1,-5-1-287,-1 2 1,-8 5 0,-8 0 0,-8 2 0,-8 3 0,-10 2-1,-7 2-1193,-6 2 1633,-3 2 0,20-14 0,-1 2 0,-1-1 0,0 1 0</inkml:trace>
  <inkml:trace contextRef="#ctx0" brushRef="#br0">23821 8903 8286,'-13'0'0,"-1"0"0,1 0 357,0 0 0,2-2 0,7-1 0,8-3 0,8 0 0,4-1-357,2-1 0,6-6 0,-3-7 0</inkml:trace>
  <inkml:trace contextRef="#ctx0" brushRef="#br0">24114 8623 8286,'-13'-8'302,"0"2"0,-1 6 0,1 0 0,0-1-74,-1-4 1,5 4 0,3-5 0,6 0-1,9-1-827,6-1 0,15-8 599,1 3 0,6-10 0,3 3 0</inkml:trace>
  <inkml:trace contextRef="#ctx0" brushRef="#br0">24487 8103 8286,'-19'0'659,"-1"0"0,-7 0 1,0 0-189,1 0 0,5-6 0,3-3 0,5-3 0,4-3 0,4-1 0,5-3 0,5 0-353,4-1 1,8-5-1,7 0 1,6-6 0,5-3-1,4-3-2084,1-2 0,6-5 1966,3 0 0,-24 16 0,1-1 0,1 2 0,0-1 0</inkml:trace>
  <inkml:trace contextRef="#ctx0" brushRef="#br0">24901 7237 8816,'-2'-23'0,"-4"3"0,-6 0 0,-5 4 0,-4 1 0,-1 2 0,1 0 705,3-1 1,5 5 0,3 1 0,2-3 0,2-1 0,5 1-1178,4 2 1,4-3 0,8 1 0,1-3 0,5-6 0,3-2 471,4-6 0,7-5 0,-1-7 0</inkml:trace>
  <inkml:trace contextRef="#ctx0" brushRef="#br0">25074 6464 8286,'-19'-23'91,"-3"3"0,-4-1 542,0 0 1,-1 3 0,0-4-1,1-1-297,-1-3 1,6 1 0,4 0 0,2 0 0,1-3 0,3 0 0,2-1 0,4 1-741,4-3 0,8-3 0,6-7 0,8-2 404,4-2 0,8-11 0,1 1 0</inkml:trace>
  <inkml:trace contextRef="#ctx0" brushRef="#br0">24874 5331 8524,'-56'-18'636,"2"0"1,0 1-1,11 3 1,4 1-291,7 0 0,3-2 0,3-2 0,1 0 1,2-1-1,6-1 0,3-2 0,4-1-629,1 0 0,6-1 1,-1-5-1,2-1 0,4-4 1,1 0 282,1 1 0,12-11 0,-1 1 0</inkml:trace>
  <inkml:trace contextRef="#ctx0" brushRef="#br0">24408 4438 9406,'-29'-19'0,"0"-2"0,-2 0 356,1 3 0,3-1 0,4 0 0,2 0-94,2-1 1,-4 3-1,6 2 1,0-1 0,3-2-1,2 2 1,1 1 0,2 1-804,-1 1 1,4-5 0,2-1 540,2-2 0,2-1 0,0-5 0</inkml:trace>
  <inkml:trace contextRef="#ctx0" brushRef="#br0">23688 3652 8391,'-68'-14'0,"7"2"481,9 4 0,8 2 0,8 7 0,5 2 0,4 2-301,5-2 1,-2-1 0,7 3 0,2 4 0,6 3-181,9 1 0,12 0 0,8 1 0</inkml:trace>
  <inkml:trace contextRef="#ctx0" brushRef="#br0">23274 4025 10008,'-37'14'0,"-1"0"0,-29 19 0,15 6 447,12 9 0,14 8 0,8 3 0,5 1-811,4-1 1,6 3 0,12-3 319,8 2 0,19 1 0,-15-29 1,-1 1-1</inkml:trace>
  <inkml:trace contextRef="#ctx0" brushRef="#br0">23514 8783 8275,'-11'-2'321,"2"-2"1,4 1 0,10-5 0,4 2 0,4 2 0,5 0 0,4-1 0,3 2-1,2 2-70,-1 1 1,1 0 0,1 0 0,2 0 0,2 0 0,1 0 0,1 1 0,0 2 0,5 2 27,4-3 0,-2 0 1,3-1-1,-1 2 1,0 2-1,3-2-110,2-2 1,-4-1 0,5 0-1,1 0 1,4 0 0,3 0-1,4 0-24,0 0 1,3 0 0,-5-1 0,0-2 0,0-2 0,-2 2-94,-3 2 0,-2 1 0,-3 1 1,-4 2-1,-4 3 0,-2 2 0,-2 2 39,-2 2 0,-5 1 0,-1 1 0,-2-1 0,-3 0 0,1 2 0,-1 1 160,1 2 1,-2 1 0,1-1 0,-2 3 0,2 1-1,1-1-30,2-2 0,-2 5 0,-1-2 0,-3 3 1,-1 2-1,0-1 0,0 1 14,1 0 1,-5-1 0,4 3 0,-3 0-1,3 2 1,-1 0 0,2 2-55,-1 2 0,-3 4 1,0 1-1,-2-2 0,-2-1 1,1-2-366,-1-3 1,-1 5-1,-2-3 1,-2 2-1,-2-1 1,-3 1 0,0-2-72,1-3 1,-2 2 0,2-2 0,-3 0 0,-1 0 0,0 0-181,0-1 0,5-2 0,-1-2 0,1 1 0,-1-2 1,2-1-1,2-3-766,2-2 1,2-1-1,3-5 1,1-1 0,2-2-1,-2-2-634,-1-3 1,-2 0 1834,0-5 0,-11 0 0,-4 0 0</inkml:trace>
  <inkml:trace contextRef="#ctx0" brushRef="#br0">25794 10302 8058,'-13'0'920,"-1"0"0,1 0-357,0 0 0,7 0 1,6 0-1,7 0 1,5 0-164,1 0 1,1 0 0,0 0 0,3 1 0,0 4 0,0 4 6,-3 3 0,3 2 1,-1 4-1,-3 4 1,1 5-1,-4 4 1,2 6 107,0 6 0,0 0 1,-2 4-1,0 2 1,4 2-1,3 3-452,4 1 0,1 0 0,5-3 1,1-3-1,2-6 0,1-6 1,0-8-411,2-5 0,-4-6 1,7-9-1,1-5 0,1-4 1,2-4-1724,0-5 1772,0-9 0,0-4 0,0-9 0,0-5 0,0-2 0,0-1 0,-1 4-414,-4 3 1,2 6-1,-6 4 1,-1 5 711,-2 7 0,-1-2 0,0 5 0</inkml:trace>
  <inkml:trace contextRef="#ctx0" brushRef="#br0">10597 10968 30243,'0'-20'-1884,"0"2"1,2 4-1,2 6 1,5 3-1,2 5 1589,-2 5 0,1-2 0,-4 4 0,1 0 0,4-1 0,0 2 0,4-2 0,3-1 565,4-2 0,3 3 1,2 0-1,1 0 1,3 2-1,5-2 0,2 1 301,2 0 1,0 2-1,2 5 1,1-1 0,3-1-1,1-2-448,3-1 0,-2 0 0,1 4 0,1 1 0,3-3 0,5 0-184,4-2 0,4-6 0,0 3 0,1-2 0,1 0 0,0-1 426,-1-1 0,7-2 0,-8 0 0,3 0 0,0 0 0,1 0 0,1 0-328,-1 0 1,2 1 0,-1 4 0,0 4 0,0 1-1,1 0 1,-1-1 67,1 2 0,-4 0 0,3 3 0,-4-2 0,-3-3 0,-4-4 89,0 1 1,0-4-1,-3 2 1,-4-2-1,2-2 1,-2 0 233,3 0 0,-1 4 1,-3 1-1,-2-2 0,2 0 1,-1 1-1,0 3-522,1 1 1,3-1 0,0-2 0,0 2 0,-2 2 0,0-2-1,1-1-96,-2-3 1,1 3-1,2-1 1,-5-1-1,-1 1 1,-3-1 374,0-1 0,1 0 1,-5 0-1,-4 1 0,1 1 1,-2-1-1,0 2-206,-2 1 1,-5-4 0,2 3-1,0-1 1,-1 1 0,-2 0-1,-2 0-599,-5-3 0,3 2 0,-4 0 0,1-2 0,-1-2 652,-2-1 1,5 6 0,-3 2 0</inkml:trace>
  <inkml:trace contextRef="#ctx0" brushRef="#br0">15850 11408 19336,'-15'9'0,"-5"7"-3142,-6 9 3111,-13 11 1,-14-2-1,-8 6 1</inkml:trace>
  <inkml:trace contextRef="#ctx0" brushRef="#br0">22648 12887 22817,'0'-26'-2178,"4"1"1,1 2 0,-1 7 441,2 6 2129,-4 4 1,4 12 0,-6 1-1</inkml:trace>
  <inkml:trace contextRef="#ctx0" brushRef="#br0">22461 12874 22817,'-20'0'-47,"-6"0"0,6 0 0,-1-1 0,2-2 0,1-2 0,0 2 0,2 2 0,1 2-278,2 4 1,-2-2-1,-1 5 1,-4 1-1,0 0 1,-4 0 0,-1 2 154,-2 0 1,0-2 0,-1 0-1,-1 1 1,-2 2 0,-1 2 0,1-1 193,0 0 1,0-4 0,3 0 0,-2 0 0,-1 0-1,2-2 1,0 1 0,3-1 80,-1 3 0,1 2 0,-1 2 1,2-1-1,1 2 0,2 1 1,0 3-1,-1 1-333,1-1 1,4 4-1,-2 0 1,0 2-1,6 2 1,2-1-1,3 2 1,0 2 122,1 1 1,3 2-1,5-4 1,0 2 0,3 0-1,5 2 1,10 3-1,7 1 109,6-2 0,9 4 0,12-4 0,6 2 0,-25-17 0,1-1 0,1-1 0,1 1 0,4 0 0,1-1-107,3-1 1,1-2 0,1-2 0,1-2-1,5-2 1,0-2 0,2-1 0,0-1-1,1-3 1,1 0 0,4-1 0,0-2 76,3 0 1,-1-2 0,-4-3-1,1-2 1,0-1 0,0-2-1,1-1 1,-1 0 0,-2-1-1,0-1 1,1-1 0,-1-1-1,-1-1 1,-2 0-9,-3-1 1,0 0-1,0 1 1,-3-1-1,-5-2 1,-3-2-1,-3 2 1,-1-2-1,-3-1 1,-2-2-1,16-24 1,-12-5-199,-12-6 1,-17 8 0,-15-11 0,-19 2-1,-17 9 234,-13 9 1,14 20-1,-5 0 1,-3 3-1,0-1 1</inkml:trace>
  <inkml:trace contextRef="#ctx0" brushRef="#br0">23741 13540 23661,'0'-13'-168,"1"0"0,4-1 1,5 1-1,5 0 1,4-1-1,2 1 1,3 1-1,2 2 446,6 1 0,0 6 0,7-1 0,-1 2 0,5 2 0,2 0 0,2 0 0,-1 0-363,0 0 1,3 6-1,-5 3 1,-1 3-1,-1 1 1,-4 0 153,-2 1 1,1 4 0,-6-1 0,0 1 0,0 0 0,0 1 0,-1 2 46,-2 3 1,0-4 0,2 2-1,2 2 1,2 3 0,3 4-486,2 4 237,-5-2 0,7 10 1,-4-2-1,-1 4 0,-1 4 1,-2 0-1,1 2-97,0 0 0,-4-2 0,-1-1 1,-3-2-1,-4-3 0,0-1 464,-1-4 0,2-7 0,-3 2 0,-1-2 1,2 0-1,-1 0 0,4 0-199,1 0 0,0 6 0,-1-1 1,-3 3-1,0 0 0,-2 1 1,2 0-222,-1 0 0,-3 0 0,-1 0 0,-4 0 1,-5 0-1,-1 0-408,-3 0 1,-1-1 0,-2-2 0,-2-2 0,-1 2 0,-3 0 0,-1-1-318,-4-5 0,1 0 1,1-3-1,3-3 1,2-1-1,-1-3 721,2-3 1,2 2-1,1 1 1</inkml:trace>
  <inkml:trace contextRef="#ctx0" brushRef="#br0">25527 15566 26230,'0'-29'-1741,"0"2"0,2 5 1,2 13 2364,5 4 1,13 4-1,8 1 1,7 0-1,9 0 1,4-2-1,5-4 1,1-4-1469,2-2 0,4-9 0,-3 7 0,1-4 931,-1-1 0,5-5 1,-4 3-1</inkml:trace>
  <inkml:trace contextRef="#ctx0" brushRef="#br0">20875 13914 31233,'-21'-27'-1762,"2"2"0,7 1 0,2 5 0,1 2-2699,-1 6 4430,-2 0 0,-3 4 0,-1 2 0,-4 4 0,0 1 0,-4 0 0,-1 0 1,-3-2-1,-2 0 0,-3-3 0,1 1 0,-1-1 244,4 1 0,-1-2 1,0 3-1,-2-2 1,-2 1-1,-3 0 132,-2-1 1,4 1 0,-1 4 0,-2 0 0,-2 0 0,-3 0 0,0 0-211,-5 0 1,2 6-1,-4 2 1,-3 4 0,-7 3-1,-2 1-294,-1 2 0,-6 4 1,6-2-1,-5 0 1,-4 4-1,3 0 31,1-2 0,3 3 0,-1-3 0,3 2 0,-2 0 0,2-4 0,1 1 366,1 0 0,5-3 1,-2 4-1,2 2 1,1 1-1,-1 1 1,1 3-65,-1 2 0,-2-2 1,2 7-1,-3 1 0,-2 1 1,-1 2-291,1 0 1,28-18 0,1 1 0,1-1 0,1 2-1,-1-1 1,0 1 0,0 0 0,1 1 0,0-1-1,1 1 1,0-1 0,0 1-45,-1 0 0,1 0 0,-26 27 0,27-26 0,0 1 0,-24 26 0,5 1 0,-1-1 1,4-1-50,2-3 1,-5 6 0,7-4 0,-2 3 0,1 5 0,2 2 62,4 2 1,15-27 0,1 1-1,2-3 1,0 0 0,0 1-1,-1 0 1,0 1 0,0 0-1,0-1 1,1 0 15,0-1 1,0 1 0,-2 6 0,1 1-1,2-4 1,0 0 0,1 1 0,1 2 0,-1 1-1,2 0 1,0 0 0,1 1 0,0 0 0,1 1 5,2-1 0,1 0 0,0-3 1,1 0-1,0 1 0,0 1 0,1-2 1,1 0-1,0-2 0,1 1 1,1 0-1,1 2 0,1-1 0,1 1-39,-1 3 1,2-1 0,1-1-1,2-1 1,0 1 0,2-1 0,1-2-1,1-1 1,2 1 0,2-1-1,1 0 1,2 0 107,3 2 0,1 0 1,5 3-1,1 0 1,2 0-1,1-1 1,3 2-1,3-2 1,4 2-1,1 0 1,3-2-1,2 0 1,3 1-1,2-1 55,2-1 0,2 0 0,1 0 0,2-2 0,4 5 0,2-2 1,-19-14-1,1 0 0,0-1 0,-1 0 0,1-2 0,1 0 0,0 0 1,2-1-1,0 0 0,0-2 0,0 0 0,1-1 51,0-1 0,1 0 0,1-1 0,2-1 0,1 0 0,0-2 0,1 0 0,0-1 0,1-2 0,0 0 0,-1-2 0,1 0 0,3-2 0,0-2 0,0 0 0,-1-1 0,-1-2 0,1 0 158,-1-2 0,0 0 0,1-1 0,5 0 0,0-2 0,1 0 0,-3-1 0,1-1 1,0-1-1,2-1 0,1-1 0,0-1 0,3 0 0,0-1 0,0 0 0,0-1 0,0-1 1,1 0-1,1 0 0,1 0 0,0-1-29,2 0 1,0-1-1,0 0 1,-6-1 0,-1 0-1,1 0 1,5 0 0,2-1-1,-1 0 1,-1 0 0,0-1-1,-1-1 1,-1 1 0,0-2-1,0 1 1,0-2 0,0 1-1,-1-2-281,0 1 1,-1-1 0,-1-1-1,-3-1 1,-1 0 0,-1-1-1,-2-1 1,1-2 0,-2 0 0,0-1-1,0 0 1,-2-2 0,-2 1-1,0-1 1,-2-1 0,0-2 0,0 0-1,-2-2 1,-3 1 0,-1-2-1,-1-1 95,-2 1 0,-1-2 1,-1-2-1,0-2 1,-1-2-1,-3-1 1,-3 0-1,-2-1 1,-1 0-1,0-1 1,-1-1-1,-1-1 1,-1-1-1,-1-2 1,-2 0-1,-1 0 0,-2-1 1,-1 0-1,-2-2 1,-2 0-1,0-1 158,-2 1 0,-1 0 0,-2-1 0,-2 0 0,-3-1 0,-1 0 0,-3-4 0,-1-1 0,-2 1 0,-1 0 0,-1 0 0,-3 1 0,-3 2 0,-1 0 0,-3 2 1,-2 0-1,-2 1 0,-2 1 0,-3 1 0,-2 1 0,-2 0-134,-1 1 0,-1 0 0,-3 1 0,-2-1 0,-2 0 0,-2 3 0,-1 5 0,-1 2 0,-2 1 0,-1 1 0,-2 1 0,-1 2 0,-2 1 0,-3 2 0,-1 2 0,-1 1 0,0 2 0,-2 1-463,-2 1 0,0 1 1,-3 1-1,-5 0 1,-2 2-1,-1 1 445,1 3 0,0 2 0,0 0 0,-2-2 0,0 1 0,-1 1 0</inkml:trace>
  <inkml:trace contextRef="#ctx0" brushRef="#br0">18836 18898 29509,'-2'-13'-4916,"-2"1"1,-4 1 4893,1 2 0,-1 7 0,5-1 1,-1 7-1,0 8 0,-1 7 0,-1 5 1,-1 5-1,-5 4-319,-4 4 1,-5 0 0,-6 0 0,-1-3 0,-5 0 0,-5-1-1,-8-1 1,-4-2 0,-8-3 434,-6-5 0,-2 0 0,28-14 0,-1-1 1,-1-2-1,0 0 0,0-1 0,0 0 1,-2-3-1,1 1 127,0-2 0,0 1 0,0-1 1,-1 0-1,1 0 0,-1-1 0,-1-2 1,0 0-1,0-3 0,1 0 0,-2-3 1,2 0-1,1-1 0,0-1 34,3 0 0,-1-1 0,-3-1 0,0 0 0,1 0 0,2 0 1,-1-1-1,1 1 0,-1 0 0,0-1 0,2 1 0,1 0-74,0 0 0,1-1 0,-2-1 0,1-1 1,-1 0-1,2-1 0,-1 1 0,1 0 0,-1-1 1,0 0-1,1 1 0,-1-1 0,1 0 1,0 0-442,-1 0 0,1 0 0,-29-20 0,30 16 0,0-2 0,0-2 0,1-1 0,0 0 1,1-2-1,-1-2 0,1-1 0,2 0 0,0 0 321,1-1 0,1 0 1,-3-6-1,0-2 0,6 1 1,0 1-1,1-3 0,-1 0 1,-2-2-1,1-1 0,1 1 1,0 0-61,0 0 0,0-2 0,-1-5 1,-1-2-1,4 6 0,-1 0 1,0-3-1,-1-1 0,0-1 1,0 0-1,0 0 0,1 0 1,2 0-1,-1 0-20,1 0 0,0 0 1,-2-3-1,1-1 1,2-1-1,0-2 1,0 1-1,1 0 1,0 2-1,0 1 1,1-1-1,0 0 1,0 0-1,0-1-233,0-2 1,0-1 0,2-3 0,1 0 0,0 3 0,0 1 0,0-1 0,1 1 0,1-1 0,1-1 0,-1 3 0,1 0 0,1-2 0,0-2-6,-1 1 0,1-1 1,2 0-1,0 1 1,0-3-1,0 1 1,-1 1-1,0-1 0,0 2 1,0 0-1,0-3 1,1-1-1,0 0 1,1-1 116,0 0 1,1-2 0,-3-1 0,0-1 0,1 2 0,0 0 0,-2-1 0,1-1 0,-2-4 0,1 1 0,-1-2 0,1 1-1,0 0 1,1-1 142,1 3 1,0 0-1,-1 0 1,0 0-1,3 0 1,0 0-1,1-3 1,0 0-1,0 0 1,1 1-1,1 2 1,0 0-1,1 3 1,0 0-105,0 1 0,1-1 0,2-3 0,1 0 0,-1 6 0,0 1 1,1 0-1,0 1 0,1-2 0,0 1 0,0-1 0,0 1-121,0 1 1,0-1 0,0-5 0,0 1 0,0 7 0,0 1 0,0 0-1,0 0 1,0-1 0,0 1 0,0 0 0,0 0 0,0-2 0,0-1 138,0 0 0,0-1 0,0 3 0,0 1 0,0-6 0,0 0 0,0 1 0,0 1 0,0 2 0,0 0 0,0-2 0,0 0 0,0 1 0,0-1 186,0-2 1,0 0 0,0-4 0,0-1 0,1 5-1,0 1 1,1-1 0,0 1 0,2-1 0,1 1 0,1 2-1,0 1 47,0 2 1,1 0 0,0-6 0,1 0 0,0 7-1,0 0 1,1 0 0,0-1 0,1 0 0,-1 1-1,1 2 1,1 1 0,1 0 0,0-1-289,0 4 0,0 0 0,-1 0 0,1 1 0,1-1 1,1 1-1,0-1 0,0 0 0,1 2 0,0-1 0,0 0 1,1 0-1,-1 2 0,-1 1 115,1 1 0,-1 0 0,-1-1 0,0 0 0,1-1 0,-1-1 0,0 1 0,-1 0 0,0-2 0,0 1 0,-2 2 0,0 1 127,0-1 0,0 0 0,1-1 0,0-1 0,-1 1 0,-1-1 0,1 1 0,-1-2 0,2 0 0,-1-1 0,0 1 0,1 1 0,0-1 1,0 0 14,-1 1 1,1 1 0,1-1-1,1 0 1,-2 2 0,-1 0 0,1-1-1,0 0 1,0 0 0,0 0-1,1 0 1,0 0 0,0 0 0,1 0-217,0 1 0,1 1 1,1-1-1,1 0 1,0 1-1,0 1 1,1 0-1,0 1 1,2-1-1,0 1 1,-1-1-1,1 0 1,0 1-1,0-1 49,1-1 1,0 0 0,-3 5 0,0 1 0,4-1 0,0-1 0,-1 1 0,0 0 0,-2 1 0,1 0 0,0-2 0,0 0 323,1 0 0,-1 1-142,-2 5 0,0-1 0,1-7 0,1-1 1,-3 5-1,0 1 0,0 1 0,1 0 0,0 1 1,0 1-1,-1 1 0,1 0-23,-2-1 0,2 0 0,3-4 0,2 0 0,-3 4 0,2 0 0,-1 2 0,1 0 0,0 1 0,1 0 0,-1 2 0,1 1 0,0 0 0,0 0 0,23-27-172,1 4 1,0 1-1,4 8 1,-3 0 0,1-2-1,-2 4 225,0 2 1,3-3 0,-4 8 124,3 0 1,-4 5 0,5 1 0,1 3 0,1 2 33,-2-1 0,1 5 0,-4 1 0,0 2 1,1 2-1,-1 3 0,2 2-23,-1 3 0,0-2 0,4 7 0,-4 1 0,-1 3 0,-3 6 0,-1 6-462,-2 4 0,-2 8 1,-1 0-1,-1 4 0,-1 4 1,1 1 51,-1-1 1,-5 5-1,1 0 1,-3 3 0,-3 3-1,-1-1 1,-3 1 30,-2-2 1,3 1 0,-4-2-1,0 1 1,0 2 0,-1 3 0,0 0-179,-3 0 1,3 0 0,-3-3-1,-2 1 1,0 0 0,-1-1-317,-3-3 0,3 3 0,-7-9 1,-1 0-1,-1-2 152,-2-4 1,-6-2 0,-2 1 0</inkml:trace>
  <inkml:trace contextRef="#ctx0" brushRef="#br0">17836 4238 27736,'0'-13'-320,"7"7"1,6 4 0,8 7 0,7 2 211,8 4 0,1-4 0,13 2 0,5 0 0,6-2-41,4-2 0,11-4 1,-37-1-1,0 0 208,2 0 1,-1 0 0,2-3 0,1 0-1,4-1 1,-1 1 0</inkml:trace>
  <inkml:trace contextRef="#ctx0" brushRef="#br0">22355 3345 29667,'-20'-27'-1218,"0"1"0,-5 1 0,2 2 0,6 7 1,0 4 1145,-1 3 1,2 6 0,-6-1 0,-2 3 0,-2 1 0,-6 0 0,-5 0 0,-4 0 0,-5 0 0,-1 0 0,-4 0 0,-2-2 0,-5-2 86,-4-5 0,-3 1 0,-3-1 0,0-1 1,-2 0-1,3-1 0,2 2 0,6-1 91,3-2 0,-2-1 0,-1 0 1,-2-1-1,-3 1 0,-1 1 1,-5 3-1,-2 5 0,33 3 1,-1 0-86,0 1 1,-1 0 0,0 3 0,0 0 0,-3 1-1,-2 1 1,-1 1 0,-1 0 0,1 0 0,-1 1 0,-2 0-1,0 1 1,0 0 0,-1 0-47,-2 1 0,-1 0 1,0 0-1,0 0 0,0-2 1,-1-1-1,0 1 1,0 0-1,-1-1 0,1 1 1,2 0-1,-1-1 51,0 0 0,0 2-30,3 1 1,0 1-1,0-3 1,1 1 0,3 1-1,0 1 1,-1-1 0,1 1-1,1 1 1,0 0-1,0 2 1,0-1 95,0 2 1,0-1 0,1 1-1,0 0 1,0 1 0,0 0-1,-1 0 1,0 1 0,1-1-1,1 1 1,0-1 0,0 1-1,3 0 1,1 1-130,1 0 1,1 0 0,-2-2 0,0-1 0,2 3-1,0 0 1,1 0 0,-1 1 0,-3 1 0,0 0-1,1 1 1,-1 0 0,-1 1 0,0 1-15,0-1 0,1-1 0,3 2 0,2-1 0,-4 1 0,1-1 0,2 2 0,1 0 0,4-1 0,1 1 0,-25 21 0,8-2-167,7 0 0,-1 7 0,11-1 0,1 1 0,-1 1 0,0 3 62,0 4 0,11-23 1,2 1-1,4 0 1,1 1-1,-1 2 0,1 1 1,0 2-1,1 1 1,1 1-1,1 0 1,0 2-1,0 0-46,-1 0 0,1 1 1,2-1-1,0 1 1,-1 3-1,0 0 1,1 3-1,1 0 1,0 2-1,1 0 0,-1 2 1,0 0 25,1 2 1,-1-1-1,0-3 1,1 1 0,0 1-1,0 1 1,1 0-1,0 0 1,0 0 0,1 1-1,-1 1 1,1-1-1,0-1 1,0 0 1,2 1 0,0 0 0,0-2 0,1 0 1,0 3-1,-1 1 0,0 0 0,0 1 0,0 3 1,1-1-1,0 0 0,0 0 0,1 2 0,0-1-5,0 1 1,0-1 0,0-2 0,0 0 0,0 5 0,0 1 0,0 0 0,0-1 0,0-1-1,0 1 1,1 2 0,0 0-4,1 0 1,0 1 0,1 3 0,0 1 0,2 0 0,0 1 0,0-1 0,-1-1 0,1-1 0,1-1 0,-1 2 0,0 0-839,-1 1 0,1 1 907,1-1 1,0 0 0,-3 0-1,1-1 1,2-3 0,1 0 0,0 1-1,0 1 1,-1 0 0,1 1 0,0-1-1,1-1 75,1-1 0,0 0 0,-2-1 0,0 1 0,3-1 0,0 1 0,-1 1 0,-1 0 0,1 2 0,0-1 0,0 2 0,-1-1 0,-1-1 0,0 1 17,0 0 0,0-1 1,-1 0-1,1 0 1,0 1-1,-1 2 0,-1-25 1,-1 1-1,1 0 1,-1 0-1,1 0 1,-1 0-1,0 0 0,1 0 1,-1 1 2,1 0 0,-1 0 1,1-1-1,-1 1 0,1-1 1,0 0-1,1 1 0,-1 0 1,1 0-1,0 1 0,0 0 1,0 1-1,-1 0 1,1 0-1,-1 1 0,0-1 1,0 1-1,0 0 0,-1-2 1,1-1-1,-1 0 0,1-2 1,-1 0 0,0 1 0,0 1 0,-1 1 0,-1 0 0,1 1-1,-1-1 1,1 0 0,-1-1 0,0 0 0,0 0 0,-1 0 0,0 0 0,-1-1-1,1 23 1,0 0 0,-1 2 0,0-1 24,0-23 0,0-1 1,0-1-1,-1 19 0,0 0 1,0 3-1,0-1 0,-2-2 1,0 0-1,-1-2 0,0-1 1,0 3-1,-1 0 0,1-2 1,-1-1 20,1-3 1,0 0 0,-1 7-1,1-1 1,-3-6 0,0-1 0,1 2-1,0 1 1,1 2 0,0 0 0,1-1-1,-1-1 1,0 0 0,0 1-18,-1 1 0,0 0 1,-1-6-1,-1 1 1,1 5-1,-1 2 0,0-3 1,0 0-1,1-3 1,-1-1-1,0 2 0,0 0 1,1-3-1,-1-1 8,1 1 1,-1 0 0,2-2 0,-1 0 0,0-4 0,1 0 0,-1 0 0,0-1 0,1 1 0,-1-2 0,1-3 0,0-2 45,2-2 0,-1-2 0,0-1 0,0-1 0,2-2 0,1 0 1,1-1-1,0 0 0,1 37 0,4-7 22,5-5 1,3-6-1,4-8 1,5-2-1,5-3 1,5 0-1,7-1 1,4 1 115,4-2 0,15 1 0,-2-1 1,-27-22-1,0 0 0,2 1 1,2 0-1,0 0 0,2 0-55,0 2 0,2-2 0,3 1 0,2-1 1,-1-2-1,0 0 0,1 0 0,1 0 1,2-1-1,0 0 0,1-1 0,0 0 1,2-2-1,0-1 40,3-1 0,0 0 1,-2 0-1,0-1 0,7 0 1,2-1-1,1-1 1,0 0-1,-1-2 0,1 0 1,3-1-1,1 0 1,-2 0-1,2 0-42,2 1 1,2 0 0,-20-3 0,1 0 0,0 0 0,1-1 0,-1 0 0,2 0 0,1 0 0,1 0 0,0 1 0,2 0 0,0 0 0,-1 0 0,1-1 0,-1 1 0,0-1-54,-1 0 0,0 0 1,1 0-1,6-1 1,0 1-1,1-1 0,-3 1 1,-1-1-1,1 0 1,0 1-1,1-1 0,-1 1 1,-1-1-1,1 0 1,-2 0-1,-2-1 1,-1 1-1,0-1 0,-1 0 1,0-1-1,0 0 35,-1 1 1,1-1 0,-1-1-1,-2 1 1,0 0 0,1-1 0,0-1-1,0 0 1,-1 0 0,22-1 0,-1 0-1,-4 0 1,-1-1 0,-1-1 0,-1-1-1,-4-1 1,0-2 141,0-2 1,0-1 0,1 0 0,-1-1 0,-5-1 0,-1-1 0,0-1-1,0-2 1,-1 1 0,0-2 0,-2-1 0,1-1 0,-2 0 0,0-1-30,-2 0 1,0 0 0,-2 2 0,1-1 0,-2 0 0,-1 0 0,0-2 0,-1-1 0,-1-1 0,-1 0 0,-2-2 0,0 0-316,-2-1 1,-1 0 0,-1-1 0,-1 0-1,-4 1 1,-1-1 0,-2 0 0,-1-1-1,-2 0 1,-1-1 0,-1-2 0,0-1-1,-2 0 1,-1-1 42,-1 0 0,-1 0 1,1-3-1,-2 0 0,-3-1 1,0-1-1,-1-3 0,-1-1 1,0-4-1,0-1 0,-1-2 1,0-1-1,0-2 0,-1 0-17,-1-2 1,1 0-1,0-1 1,-1-1 0,0-6-1,0-1 1,2-3 0,0-2-1,1-4 1,1 0 0,-3 21-1,-1 0 1,0-1 0,1-1-1,0-1 1,0 0-35,0-2 1,0 1-1,1-2 1,1-3-1,1-2 1,-1 1-1,0 0 1,0 0-1,0 0 1,0-1-1,1-1 1,0-1-1,1-2 1,-1-1-1,0 0 1,0 0-1,0 0 1,0 0-1,-1-3 1,1 1-1,-1-1-61,0-2 1,-1-1 0,1 2 0,0 4 0,0 2-1,0-2 1,1-5 0,0-2 0,-1 1 0,1 0 0,-1 1-1,0-1 1,0 2 0,-1-1 0,0 1 0,1-3-1,-1 1 1,1-1 0,-1 1 0,0 1 0,1-1-17,0 2 1,0 1 0,1-2 0,-4 15 0,1-2 0,-1 1-1,1 1 1,3-13 0,1 1 0,-1-1 0,0-1 0,1 0-1,-1-1 1,1-2 0,0 1 0,0-1 0,-1 1 0,1 1 0,0-1-1,0-1 1,1 0 0,-1 0 24,0 0 1,1 0-1,-1 0 1,-1 3-1,-1 0 1,2 0-1,-4 14 1,2-1 0,-1 0-1,0 0 1,0 1-1,-1 0 1,0 1-1,0-1 1,4-17 0,-1 0-1,0 0 1,-3 18-1,0-1 1,0 0-1,0 1 40,0-1 1,1 1 0,-1-1-1,-1 1 1,4-15 0,-2 0-1,1-1 1,-3 15 0,-1-1 0,1 0-1,-1 0 1,0 1 0,1 0-1,-1 1 1,0-1 0,2-17 0,-1 0-1,1 0 1,-2 18 0,-1-1-1,0 1 1,1 0 0,2-17 0,-1 1-1,1-1 8,1 0 1,-1 0 0,1 0 0,-1 3 0,1 0 0,-1 0 0,-1 1 0,0 0 0,-1 0 0,1 0 0,0 1 0,0 0 0,0-1 0,0 1 0,0-1 0,-1 4 0,1 0 0,0 0 0,0 0 0,0 0 0,0-1 23,0 1 1,0 0 0,0 0 0,-2 1-1,0 0 1,-1 0 0,1-2 0,-1 0-1,1 1 1,-1 0 0,-1 0 0,1 1 0,0 0-1,0 1 1,0 0 0,0-1 0,-1 0-1,0 0 1,0 0 0,0 1 0,-1 0 41,-1 0 1,0-1 0,0 0 0,-1-2 0,1-1 0,-1 0 0,-1 2 0,0-1-1,0 2 1,0 1 0,1 0 0,-1 1 0,1-1 0,-1 0 0,-1 0 0,1 3-1,-1 0 1,-1 0 50,0 1 1,0 1-1,-1-1 1,0-4 0,0-1-1,-1 1 1,-2 4 0,0 0-1,0 1 1,0-1-1,-1 0 1,0 1 0,0-1-1,0-1 1,-1 2 0,1 4-1,-1 1 1,-1 0-1,1 2 1,-2 0 0,0 1-22,-4-24 1,-3 1 0,-4 10 0,-2 2 0,-3-1 0,-3 1-1,-2 5 1,-4 2 0,-1 8 0,-4 2 0,-4 3 0,-3 4-1,-3 4 1,-4 3-23,-3 3 1,-3 3-1,-10-1 1,-2 5-1,22 11 1,0 2-1,-2 1 1,-4 1-1,0 1 1,-1 1 0,-4 1-1,-2 2 1,0 1 11,-3 1 0,-1 1 0,0 1 0,-1-1 0,0 0 0,0 1 0</inkml:trace>
  <inkml:trace contextRef="#ctx0" brushRef="#br0">18382 10875 29868,'-16'-6'-886,"3"-3"0,-4 3 0,8 0 1,-2 2 176,-3-1 517,1 7 1,-5 4 0,-1 6 0,0-2-1,-2 2 1,2-2 0,-2 2 0,2-2-1,-2 1 1,2-4 0,-2-1-13,0-3 1,3 0 0,-2 0 0,-1 3 0,2 0 0,-2 1 0,0-1 258,-2 0 1,-1 5 0,0-3-1,2 4 1,-2 3 0,1 1 0,-1 4-224,2 0 1,4-2 0,-4 4 0,-1 2 0,3 1 0,0 2-67,1-1 0,9 3 1,-3 0-1,2 4 0,2 1 1,2 3-217,1 1 0,1 2 0,7 0 1,2 2-1,5 1 0,5 3 289,3 1 1,4 2 0,7 3 0,3-2 0,5-3 0,4-1 0,4-3 226,5-1 1,9-10 0,6-4 0,7-5 0,-32-14 0,2-1 0,3-1 0,1-2 0,2-1 0,2-2 10,2-1 1,0 0-1,3-1 1,2 0-1,2 0 1,1 0-1,3 0 1,2 0-1,-1-1 1,1 0-1,0 0 1,1-1-62,-1 1 1,-1-2 0,-1-3 0,-1 0 0,3 0 0,1 0-1,2-2 1,-1-2 0,-1 0 0,-1 0 0,0-2 0,0-2-1,-4 1 1,0-2-1,-1 0 1,0-1 0,5-4 0,1-1 0,-4 0 0,-1 0 0,0-1 0,-1-2 0,-2 0-1,0-2 1,-5 1 0,0-2 0,-4 0 0,0-1 10,-2 0 1,-2-1 0,-5 0-1,-1 0 1,0-3 0,-2-1-1,-3-2 1,-4-1 0,-3-1-1,-3 0 1,-3-3 0,-4-2-25,-2-1 1,-3 0 0,-3 5 0,-3-1 0,-2-4 0,-3-1 0,0 2 0,-3 1 0,-1 2 0,-2 0 0,-2 0 0,-3 1 0,-3 0 0,-3 2 53,-3 0 1,-3 2 0,-7-2-1,-4 4 1,-2 4 0,-4 4-1,-2 1 1,-3 3 0,-6 3-1,-3 3 1,-6 3 0,-2 3 0,-7 2-1,-2 3 24,-2 0 1,-1 3 0,0 3-1,-1 1 1,22 0 0,1 0 0,0 2-82,1 0 0,1 1 0,-1 0 0,0 1 0,0-1 0,1 2 0,-24 6 0,1 1 0</inkml:trace>
  <inkml:trace contextRef="#ctx0" brushRef="#br0">17956 11328 15133,'-12'-13'0,"2"1"0,2 2-1815,2 1 0,-4 6 2269,1-2 0,-3 4 0,-3 1 0,-1 0 1,-2-2-1,0-1 0,-1-3 0,-3-1-242,-3-3 0,-2-2 0,0-2 0,1 1 0,-1 0 1,0-1-33,1 1 1,-1 0 0,0 0 0,1-1 0,-1-1 0,1-1-145,-1-2 1,0 1 0,-1 3-1,-2-1 1,-1-1 0,2-3-68,1-2 0,-1 0 0,0-2 0,-2 1 0,1-2 0,2-1 0,0-3 23,-3-4 1,7 3-1,-3-7 1,4-1-1,0-1 1,3-2-37,0 0 0,3-2 0,3-2 0,1-4 1,1 1-1,2 1 0,1 2-70,-1-1 0,2 1 1,1 2-1,-1 0 0,2-4 1,0-2-1,2-2-347,-2-2 0,3-3 0,-4 0 0,1-1 0,1 1 0,1-1 192,-1 1 1,0-1-1,2 1 1,-3-1 0,0 1-1,0-3 1,3 1 1,1-2 1,2-8-1,0 3 1,2 2-1,1 0 1,3 4 68,1 3 0,6-4 1,7 9-1,0-1 1,3 1-1,-1 1 88,0 0 0,-1 0 0,3-4 0,-4 0 0,1 1 0,-2 2 0,1 1 101,-4-2 1,-6 4 0,-1 0 0,1-1-1,2 1 1,2-2 48,-1 2 1,-4-7 0,0 2 0,0-4 0,-1-2 0,0 2-1,-1 3-34,1 5 0,-5 1 0,3 4 1,-2 5-1,0 7 0,1 7 1,-1 6-682,1 3 0,-1 9 709,-4 6 0,0 12 0,0 9 0</inkml:trace>
  <inkml:trace contextRef="#ctx0" brushRef="#br0">17023 7557 29553,'0'-40'-1967,"0"0"1,6 5 0,2 19 0,6 6 0,4 8 1093,4 10 0,-2 10 0,1 17 0,-2 14 0,-2 13 422,-9-25 1,-1 2-1,-6 7 1,-1 1 0,-1 0-1,1 1 1</inkml:trace>
  <inkml:trace contextRef="#ctx0" brushRef="#br0">19209 6490 17924,'-14'-13'0</inkml:trace>
  <inkml:trace contextRef="#ctx0" brushRef="#br0">19262 6397 29901,'-12'-19'-3759,"-3"-2"1</inkml:trace>
  <inkml:trace contextRef="#ctx0" brushRef="#br0">19169 6330 29722,'0'-26'-3277,"0"-1"0,0 2 0,1 3-6153,4 4 9788,-4 9 1,4 5 0,-10 8 0,-5 3 0,-6 2 0,-7-1-14,-2-2 1,-3-2-1,-3-4 1,-5 0-1,-2 0 1,-2 0-1,0 0-3,0 0 1,0 0 0,0 2-1,1 1 1,2 2 0,3 1-1,0 2-297,0-1 0,-1 4 0,-4 6 0,2 6 0,1 2 0,-1 1 0,0 3 0,0 2-182,2 4 0,5 4 1,1 1-1,3 1 1,6 2-1,2 3-264,6 1 0,0-2 1,9 4-1,5-1 0,7 1 1,8-1-1,10-2 706,7-3 1,15-3 0,9-5 0,8-4 0,-26-17 0,0-1 0,4-1-1,1-2 1,5-1 0,1-2-22,3-1 1,0-1 0,2-2 0,1 0 0,3-3 0,1-2 0,3 0-1,1-2 1,-1-2 0,1-1 0,0-3 0,0-1 0,-3-1 0,-1-1-243,-1 0 0,0-1 1,3-3-1,-1-3 0,-4 1 1,-1-2-1,0 0 0,-1-1 1,-2 0-1,0-1 0,-4-1 1,-3-1-195,-3 0 1,-3-2 0,0-3-1,-4-2 1,-8 0 0,-3 0 0,-3 1-1,-3 0 1,11-31 0,-14 2 0,-14 0-73,-15-1 0,-16 8 0,1 24 0,-4 3 0,-7-1 0,-3 3 1,-6 2-1,-3 3 0,-10 1 0,-2 2 0,-6 2 0,-2 3 207,-3 1 0,-3 2 0,16 3 1,-1 1-1,0 1 0,2 2 1,0 2-1,0-1 0,0 0 1,-1 1-1,0 0 0,0 0 1,-1 1-1,1 1 17,2 0 0,-1 2 0,2 0 0,0 0 0,1 1 0,0 1 0,-5 2 0,0 1 0</inkml:trace>
  <inkml:trace contextRef="#ctx0" brushRef="#br0">18329 7063 29910,'0'-17'-9831,"0"-1"9076,0 6 1,-4 12 0,-2 10 0,-2 7 0,-4 6 0,-2 5 0,-7 5 694,-4 1 0,-1-3 0,-9 3 0,-2 0 0,-2 0 0,-1 3 0,0 0 47,0-1 0,0 7 1,0-2-1,0 5 0,0 5 1,2 0-35,2 3 0,-2 1 0,2 1 0,-1 3 0,-1 2 1,1 1-1,17-30 0,0 1 0,-1 3 0,0-1 0,-14 29 0,13-26 0,1 2 0,-1 1 0,1 0 0,0-1 0,0 0 0,1 1 0,-1-1 3,1 0 1,0-1 0,-16 26-1,18-28 1,1 1 0,-1 0 0,0 0-1,1-1 1,0 1 0,1 2-1,1-1 1,1-1 0,0 1-176,0-1 0,1 1 1,1 2-1,-1-1 0,1-2 1,0-2-1,1 1 1,0 0-1,-1 0 0,0-1 1,-11 35 257,1 0 0,9-28 1,0 1-1,2 1 0,0 1 1,-1 2-1,0 0 1,1 2-1,-1-1 0,1-1 1,0-1-1,-1 0 0,0-1-106,-1 1 1,1 0 0,-2 0 0,1 0 0,0 4 0,-1 1-1,1-1 1,0 0 0,-1 0 0,1 0 0,0 1 0,-1 0 0,2-4-1,-1 0-17,2-3 0,0 0 0,-1 2 1,0 1-1,2 0 0,1 0 0,-1 2 1,1-1-1,-1 3 0,1-1 0,0-3 1,1 0 4,1-2 0,-1 1 0,2 2 0,1 0 1,-1-2-1,1-1 0,1 1 0,-1 1 0,0 2 1,0 1-1,0-1 0,0 0 0,-1 3 1,1 1 10,1-1 1,-1 1-1,1-2 1,-1 1-1,-1-2 1,-1 1 0,0 3-1,1 0 1,-1 1-1,0 0 1,1 4 0,1-1-1,-1-2 1,1-2 5,1-1 1,-1-1 0,2 1-1,-1 0 1,-1-1 0,0-1 0,1 2-1,0 0 1,1 3 0,0-1 0,1 0-1,1-1 1,0-1 0,1 0 18,0-2 1,0 0 0,0-3-1,0-1 1,0 3 0,0 1-1,0-1 1,1 1 0,0 1-1,1-1 1,1 2 0,0-1 0,0 0-1,0-1 12,0-1 0,0 0 0,2 5 1,0-1-1,0 1 0,-1 1 0,2 3 1,0 0-1,1 3 0,-1 0 0,1-1 1,-2-1-25,0-3 0,-1 1 0,2 5 0,0 1 0,-1-5 0,-1-1 0,1 3 0,0 1 1,1 1-1,-1-1 0,-1-2 0,1 0 0,-1-2 0,0 0-18,0 0 1,0-1-1,0 2 1,-1 0 0,-1 1-1,-1 1 1,1 0 0,1-1-1,-2-2 1,1-1-1,-1-3 1,1-1 28,0-2 0,0 0 0,-1-2 0,1 1 0,2-1 0,1 0 0,0-2 1,0-1-1,1-3 0,2 0 0,0-3 0,1 1 0,2-4 0,1-1 175,13 33 0,7-11 0,5-13 0,5-5 1,4-7-132,1-4 0,1-3 0,6-1 0,6 1 0,0 0 0</inkml:trace>
  <inkml:trace contextRef="#ctx0" brushRef="#br0">17009 17632 20601,'39'26'0,"-4"1"-341,-4 0 0,4 11 0,-1 4 0</inkml:trace>
  <inkml:trace contextRef="#ctx0" brushRef="#br0">25701 8569 7821,'0'-9'1697,"1"2"1,2 0-1,3-1 1,1-1-678,4 2 0,1-9 1,2 1-1,4-4 0,3-4 1,1 1-1,2-1 0,2-4-1707,4-3 0,7-1 1,-1 3-1,1-2 1,0-1 686,-2 2 0,1-5 0,4 0 0</inkml:trace>
  <inkml:trace contextRef="#ctx0" brushRef="#br0">26274 7583 8227,'-12'-32'0,"-4"5"3309,-4 8 1,7 8-2341,9 2 1,4 6 0,4 0 0,5 8 0,3 8 0,1 9-303,0 8 1,1 4-1,-1 8 1,0 1-1,-1 2 1,-1 1 0,-3 2-844,3-1 1,1-8 0,1-1-1,0-4 1,1-7 0,-1-6-790,0-8 0,1-4 0,-1 0 1,0-5-1,-1-5 0,-1-8 1,-4-9 882,-1-6 0,-2-7 0,-4-1 0,0-1 0,0-1 0,0 1 0,-1 2 1187,-4 6 0,-1 0 1,-4 7-1,1 3 1,0 4 2791,2 2-3516,1 6 0,6-2 1,0 11-1,0 8 0,0 6 1,0 5-382,0 2 0,0 4 0,0 2 0,2-1 0,0 2 0,4-1 0,0 0-1164,0-4 0,3-5 1,-3-3-1,1-2 1,4-3-1,1-3-3649,1-4 1,6-6 4812,3-12 0,10-11 0,2-14 0</inkml:trace>
  <inkml:trace contextRef="#ctx0" brushRef="#br0">26874 7716 10312,'-6'-8'0,"-3"0"2430,-3 2 0,3 2 0,0 4-1578,-1 0 0,4-2 0,1-2 0,4-5 0,2-4 0,4-4-1040,4 0 1,0-3-1,1 3 1,3-6 0,1-2-1,2-1 1,-1 0-958,0 4 1,-2-2-1,0 5 1,1 1 0,-1 2-1,-1 4 1,-2 2 119,-1 3 0,-6 2 1,1 10 3010,-2 3 0,-4 3 1,-1-1-1,-1-1-397,1 1 1,3-4 0,4-1 0,5-4 0,5-2-1261,3-4 0,-2-2 0,3-6 0,-3-1 1,-3 1-1,-2 0-576,-1-1 0,-5 2 1,4 5-1,-1 7-262,1 7 0,2 7 1,6 4-1,5 4 1,3 4-1,5 4-7208,4 1 7717,8 6 0,13 9 0,-24-19 0,0 1 0</inkml:trace>
  <inkml:trace contextRef="#ctx0" brushRef="#br0">25261 13167 8171,'-11'-31'0,"-2"0"0,-8 6 0,3 7 0,4 3 1863,3 2 1,1 4-1,4 2 1,0 4-1,0 9-455,3 10 1,2 9 0,1 6 0,1 3-1,4 3 1,3 2-1019,4 2 0,2 1 0,0-5 0,3-3 0,2-2 0,0-2 1,2-3-945,0-5 0,1-3 0,3-7 0,-1-3 0,-3-5 1,-2-2-1,-3-4-465,-1-2 0,-6-5 0,-2-10 0,-1-6 0,-3-7 0,-3 0 1263,-4-1 1,-2-2 0,-6 4 0,0 2 0,-3 6 0,0 7 0,-1 5 930,-2 7 0,7-2 0,-4 3 1,1 4-1,5 7 0,2 5 1,4 3-1168,2 2 0,1 6 1,0-1-1,0 4 0,1 1 1,2-3-378,2 1 1,5-6 0,-1 1 0,3-3 0,1-5 0,0-4-1037,1-3 1,-1-2 0,0-5-1,2-5 1,0-6 0,1-6-1,-1-1 737,1 0 0,1-11 1,-4 2-1</inkml:trace>
  <inkml:trace contextRef="#ctx0" brushRef="#br0">25541 13221 8171,'-9'0'1404,"0"0"0,9 0 0,3-2 1,12-2-1,7-5 0,7-3 1,3-3-1862,0-3 0,-1 4 0,-4-6 0,-2 2 0,-1 1 1,-5 0-1,-3 3-82,-4 0 1,-7 1 0,-2 1-1,-6 3 1,-6 5 0,-3 2 0,-1 2 1838,-1 0 1,1 0 0,0 0-1,-1 2 1,2 2-120,3 5 1,5 1 0,10 1-1,7-4 1,8-1-974,4-3 1,6-3 0,2-3 0,1-3 0,1-1-1,0-5 1,-3-3-422,1-3 0,-10-1 0,3 3 0,-6-2 0,-5 2-201,-4 1 1,-6 9 0,-5 6 0,2 9 0,4 7 0,9 6-5163,10 4 5576,13 6 0,16-4 0,6 5 0</inkml:trace>
  <inkml:trace contextRef="#ctx0" brushRef="#br0">19515 8289 30068,'-7'-5'-1693,"0"3"0,2-2-1117,-4 2 2777,-3 2 0,-1 0 0,0 0 1,1-1-1,1-2 0,3-3 1,-3-2-1,-1-2 0,1-2 1,0 0-1,4 2 548,1 1 1,-5 0-1,3-3 1,-4 3-1,-2 5 1,1 3-1,0-1 1,-1-1-861,1-1 502,0-1 0,-5 5 1,-1 0-1,-1 0 1,0 0-1,-1 0 0,-3 0 182,-1 0 1,-2 0 0,1 0 0,1 0 0,1 0 0,2 0 0,-2 0-55,-1 0 0,-2 0 0,2 0 0,1 0 0,2 0 0,-2 0 1,1 0-286,0 0 0,-2 5 0,3 1 0,-2 0 0,1 1 0,0-1 0,0 1 0,-2 1 0,-2-4 0,0 5 0,1 0 0,0 0 0,3-2 0,0-1 0,3 3 0,-2-3 0,2 0 0,3 1 0,-3-1 0,1 2 0,0-1 0,1-3 0,3 4 0,-1-1 0,-2-1 0,0 2 0,1-1 0,-1 3 0,-1 1 0,2 0 0,-1 0 0,2 2 0,0 1 0,0 2-12,-2-1 1,0-1 0,5 0 0,-1-1 0,3 0 0,0 1-346,2-1 0,5 0 0,-4 1 1,2-1-1,4 0 0,0 1 32,2-1 1,0-4-1,0 0 1,0 1 0,2 1-1,0-1 241,3-1 0,5 0 0,-2 4 1,1-1-1,-1-2 0,3-1 0,1 1 72,1 2 1,0 2 0,2-1 0,1-1 0,4-2-1,-1-1 1,2 1 157,-1 2 0,3-3 0,3-1 0,1-1 0,0-1 1,1 0-1,1-2 87,3 2 1,3-4 0,-1 4 0,2-2-1,2 0 1,-1-1-128,2-1 1,-5 2-1,1 2 1,1 0-1,-1 0 1,-1-1 0,1-1 55,-1 0 0,-3 2 0,3-3 1,-2 2-1,-1-1 0,1 1 0,-1-1-98,-2-1 0,4-1 1,-1-2-1,1 0 0,0 0 1,-4 0-1,-1 0 1,-1 0-65,0 0 0,-1 0 0,1 0 0,0 0 0,-1 0 0,1 0 0,0 0 0,-1 4 0,1 0 0,0-1 0,-1-1 0,1-2 0,0 0 0,-1 0 0,1 4 0,0 1 0,-1-2 0,1-2 0,1-1 0,0 0 0,-1 0 0,7 0 0,-7 0 0,1 0 0,1 0 0,1 0 0,1 0 0,3 0 0,-4 0 0,-2 0 0,2 0 0,-2 0 0,0-1 0,-1-4 0,-1 4 0,1-4 0,-1 4 0,1 1 0,0 0 0,-2 0 0,-3 0 0,8 0 0,-4 0 0,3 0 0,0 0 0,1 1 0,2 2 0,3 2 0,-4-1 0,3-2 0,0 1 0,0 1 0,1-1 0,1-1 0,-1-2 0,-3 0 0,3 0 0,2 0 0,0 0 0,-1 0 0,-4 0 0,1 0 0,-1 0 0,6 0 0,-4 0 0,0 0 0,0 1 0,1 2 0,-1 1 0,3 1 0,-4-4 0,1 2 0,3 2 0,0-1 0,-1 2 0,2-4 0,-1 2 0,3-3 0,3-1 0,-1 0 0,2 0 0,2 0 0,1 0 0,2-1 0,-3-2 0,-1-3 0,0 0 0,0-1 0,-4-1 0,2 5 0,-7-2 0,2 0 0,2 1 0,0-1 0,0 1 0,0-1 0,-3-1 0,2 3 0,4-1 0,3 1 0,4 0 0,2 0 0,1-1 0,1-1 0,-1 4 0,-1-2 0,-2-2 0,-1 1 0,0-1 0,-2 1 0,-1-5 0,-6 3 0,-1 0 0,-2 0 0,-3 2 0,0-1 0,0 1 0,-5-5 0,3 5 0,-4-1 0,0 1 0,2-1 0,1 2 0,0-3 0,-5 1 0,1-3 0,0-1 0,-1 0 0,1 0 0,-2-1 0,-3-2 0,2-1 0,-6 0 0,-2-1 0,-1-1 0,-2-1 0,1-2 0,-7-1 0,-3 1 0,-2-4 0,-2-3 0,-2-2 0,0 2 0,-4 1 0,-2 2 0,1 2 0,-4-4 0,3 3 0,-3 0 0,-1 2-36,-1 0 1,4 1-1,0 3 1,-1-1 0,-2-2-1,-3 2 1,-1 1-261,-2 2 1,-7-5 0,-2 0 0,-8 2 0,-8 1 0,-6 2 0,-3 0-28,-1-1 1,-2 2 0,-3 2-1,-3 3 1,-2-1 0,-1 2-1,-3-1 367,-1-1 0,8 6 0,-6-4 0,4 1 0,3-1 0,0 0 0,1-1 450,-1-1 0,4 4 0,-3-5 0,3 0 0,1 0 0,-4 2 0,-4 0-394,-4-1 1,-2 5-1,-1-1 1,-7 2 0,37 2-1,0 0 1,-4 0 0,0 0-101,-2 0 0,1 0 0,0 2 0,0 1 0,-3 0 0,-2 0 0,2 0 0,1 1 0,1 1 0,0 0 0,-1 1 0,0 0 0,1 1 0,-1 0-129,0-1 0,1 1 0,1 0 1,2-1-1,-1 1 0,0 0 0,0-1 1,1-1-1,-1 1 0,0-1 0,1-1 1,-2-1-1,0 1 0,0 0 257,-3 0 1,2-1 0,3-1 0,1-1-1,-5 1 1,0 0 0,-1 0 0,-1-2 0,0 0-1,0-2 1,-2 1 0,-1-2 0,2-1 0,-1 1-129,0-1 0,1 0 0,-3-2 0,0 0 0,3 2 0,0-1 0,3 0 0,0 0 0,1 0 0,0 0 0,3 0 0,1 1 0,0-1 0,1 1 0,-1 0 0,2 1 0,-29-5 0,-6 5 0,2-1 0,6 1 0,1 3 0,5 3-369,6 1 0,-3 11 0,10-2 1,0 4-1,1 2 0,3 3 50,3 3 1,-9 8 0,7 1 0</inkml:trace>
  <inkml:trace contextRef="#ctx0" brushRef="#br0">21582 13021 29070,'-8'-14'-2022,"-2"-3"1,4-1 0,0 1-1,-2 4 1928,1 4 0,3 3 326,-5 6 0,4 0 1,-4 0-1,-1 0 1,-2 0-187,-1 0 0,0 0 0,-1 0 0,1 0 0,0 0 0,-1 2 0,-1 1 374,-2 1 0,-1 1 0,-6-5 0,-2 0 0,-1 0 0,-3 0 17,2 0 1,-6 0 0,-2 0 0,-4 0 0,-2 0 0,-4 0-294,-2 0 1,-1 0-1,-2 0 1,0 0-1,2 1 1,-1 2-1,-2 3-345,-1 1 0,1-2 1,2 4-1,2 0 1,2 0-1,3-2 1,0 0 570,-1 1 1,7-4 0,-3 4 0,1-2 0,2-2 0,2 0 213,4 1 1,1-1 0,2-4-1,0 0 1,3 0 0,-1 0-585,1 0 0,-1-4 0,-1-1 0,-1 2 0,-2 2 0,-2 1 0,-1-2-35,0-2 0,-4 3 0,2-5 0,-4 1 0,-2 1 0,-1-1-85,2-1 1,-3 5-1,8-4 1,-2 4 0,0 1-1,1 0 1,-1 0 245,-1 0 1,2 0 0,1 0 0,-2-1-1,-2-2 1,-1-2 0,0 2-105,0 2 1,5 1 0,-1 0-1,-1 0 1,-1 0 0,-2 0 0,0 0-23,0 0 0,0 4 0,0 1 0,0-1 0,0 0 0,1 2-73,4 2 0,-2-1 0,4 4 1,0-3-1,-1 3 0,2 1 1,-2 1 70,0 0 1,4 1 0,-1-1-1,3-1 1,1-2 0,0-1 20,1 1 1,3 2-1,3 2 1,0-1-1,3 0 1,-1-1-1,0 0-264,2 1 1,1-2 0,3 6-1,2-2 1,2-1 0,1 0-1,1 3-189,0 0 0,2 7 1,4-3-1,0 1 1,0 0-1,0 2 1,1 1 162,4 2 0,2-5 1,8 0-1,3 0 1,4-1-1,5-2 1,4-1 301,4 0 0,4 0 0,2-5 1,2-1-1,5 0 0,0-2-23,3 0 1,8 5 0,-6-6 0,2 3 0,3 1 0,0-1 0,2-2 57,0-1 0,-6 0 1,7 3-1,0-2 0,-2-2 1,2-1 36,0 1 0,1-4 0,1 4 1,0-1-1,-4 0 0,3 2 0,0 0-36,4 0 1,3-2 0,5 4 0,0-4-1,-35-4 1,-1 0 0,1-1 0,-1-1-1,4 0 1,1 0 16,1-1 1,1 0 0,-3 0 0,0 0-1,-1 0 1,-1 0 0,1 0 0,0 0 0,-1 0-1,0 0 1,1 0 0,-1 0 0,-1 0-1,-1 0 547,35 0 1,-6-5-1,-4 1 1,-2-1-1,0 1 1,-3-1-632,-4 2 0,6-3 0,-10 2 0,-1 1 0,0 2 0,-3 2 0,2 2 0,4 1 0,-6 7 0,8-2 0,-3 1 0,1 0 0,3-1 0,3 2 0,-2 1 0,6-1 0,3 0 0,2-4 0,4 1 0,0-3 0,3 1 0,-32-3 0,1-1 0,-3-2 0,1-2 0,1 1 0,1-1 0,1 0 0,1-2 0,-2 1 0,1-1 0,-2-1 0,2 0 0,6-3 0,1-1 0,-6 1 0,0-1 0,0 0 0,0 1 0,1 1 0,-1 0 0,-3 0 0,0 0 0,0 1 0,0-1 0,0 0 0,-1 1 0,-1-1 0,-1 0 0,3 1 0,0-1 0,-1 0 0,0 1 0,-2-2 0,0 1 0,-1-1 0,0-1 0,31-8 0,-5 0 0,-5 3 0,-7-1 0,-3-1 0,-5-2 0,-4 1 0,-4 1 0,-5-2 0,-9 2 0,-5-6 0,-7-2 0,-6-1 0,-2-3 0,-4-3 0,-2-5 0,-15-7 0,-14-3 0,-10-1 0,-13-3 0,22 24 0,-2 1 0,-4 0 0,-3 1 0,-1 1 0,-2 1 0,-2 2 0,0 1 0,-3 1 0,0 1 0,-4 0 0,0 2 0,-2 2 0,0 0 0,-1 1 0,-1 0-195,-2 1 0,0 0 0,4 2 0,0 2 1,-3-2-1,-1 1 0,-3 2 0,1 0 0,-1 2 1,0 1-1,0 0 0,-1 0-101,4 1 1,1 1 0,3 0 0,0 1 0,-1-1 0,0 2-1,0 0 1,1 1 0,1 1 0,1 1 0,2 2 0,1 1 0,4 1-1,1-1-280,3 0 1,0 1-1,-1 1 1,0 1 0,6 1-1,1 0 576,-1 2 0,1 0 0,2 0 0,-1 0 0,1 1 0,0-1 0,-32 14 0,4-1 0</inkml:trace>
  <inkml:trace contextRef="#ctx0" brushRef="#br0">18436 9396 21605,'25'-33'-782,"3"11"0,12 0 0,3 5 953,6 4 0,1 6 1,12 2-1,5 4 1,7 1-1,-31 0 1,1 0-1,5 0 0,0 0 1,6 0-1,1 0 1,3 0-1,1 0 1,4-1-1,1 0 1,0-1-1,1 0 0,4-2 1,1 0-1,1 0 1,1-1-104,-22 3 1,0-1-1,0 0 1,2 0-1,1 0 1,-1 0 0,-1-1-1,-1-1 1,1 0-1,1 1 1,-1 0-1,0-1 1,1 1 0,1-1-1,-1 1 1,1-1-1,0 0 1,0 0-1,1 0 1,1-1 0,0 1-1,0-1 1,0 0-1,-1 0 1,1 0-1,-2 1 1,1 0-84,-3-1 1,-1 1 0,0 1 0,24-1 0,-2 1 0,-5 0 0,-1 0 0,0 1 0,-1 1 0,-2 0 0,-2 2 0,-3 1 0,-2 1 0,-6 2 0,0 1-591,-5 0 0,-2 2 0,-5 1 0,-1 2 0,32 9 605,-7 2 0,-6 1 0,-13 4 0,-5 1 0</inkml:trace>
  <inkml:trace contextRef="#ctx0" brushRef="#br0">19275 14034 29692,'-7'-40'-4916,"3"11"1,8 9 5051,5 8 1,3 7-1,3 8 1,4 2 0,7-1-1,11 1 1,12-1-1,15-1 1,-26-2 0,3 0-1,5-1 1,2 0 0,6 0-1,2 0 65,4 0 0,3 0 0,7-1 1,2 2-1,2-1 0,2 1 1,-25 0-1,1 1 0,0 1 0,1 0 1,-1 1-1,0 1 0,0 0 1,0 1-1,0 1 0,-1 0 0,0 1 1,-1 0-1,1 2 0,-1 0 1,0 1-369,1 1 0,0 1 0,0 1 183,4 3 1,1 2-1,-1 0 1,-3-3-1,-1 0 1,1 1-1,4 2 1,-1 1-1,0 0 1</inkml:trace>
  <inkml:trace contextRef="#ctx0" brushRef="#br0">23221 8343 24566,'0'-18'-744,"0"0"0,-1 2 0,-4 7 0,-4 5 0,-3 2 0,-1 2 1053,0 0 1,-1-1 0,1-2-1,0-3 1,-2 0 0,-1-2 0,-2 1-1,2-2 1,1 0 2631,2 0-2671,-1 1 0,-1-6 0,-1 2 1,-2 2-1,1 3 11,-3 1 1,1 1 0,-6 5 0,1 0 0,-3 0 0,1 0-430,-4 0 0,1 0 1,0 0-1,0 0 1,-4 0-1,1 0 0,-1 0 1,3 0 439,2 0 0,2 0 0,-1-1 0,2-2 1,1-2-1,3 1 114,2-2 0,-3 3 1,4-4-1,0-1 1,1 1 23,-1-4 0,-6 6 1,3-1-431,1 0 0,-10 4 0,2-2 0,-3 2 0,-3 2 0,-2 0-97,-5 0 0,1 0 1,-6 2-1,1 1 1,-1 1-1,1 1 1,-3-1 154,1 0 0,7 1 1,-2-5-1,2 0 0,3 0 1,0 0-19,3 0 1,0-2 0,4-1 0,-1-2-1,3-3 1,3-1 0,3 0 0,-2 0-41,-1-1 0,-3 0 0,-2-1 0,-2 4 0,-1 1 0,-1 3 0,0 2 0,-2 1 0,-4 0 0,0 1 0,0 2 0,0 3 0,0 0 0,0 0 0,0 4 0,2-2 0,1 0 0,1 0 0,1-1 0,-1-1 0,1 0 0,4-1 0,-4-5 0,1 0 0,2 0 0,-1 0 0,4 0 0,-1 0 0,0 0 0,-2 0 0,-1-2 0,-1-1 0,2-1 0,-1 1 0,-4 1 0,1 2 0,-1 0 0,-1 0 0,-1 0 0,-2 0 0,-1 0 0,1 0 0,-2 5 0,0 1 0,3 0 0,-1 1 0,2-1 0,-1 1 0,3 1 0,1-5 0,-1 1 0,3-2 0,2-2 0,1 0 0,0 0 0,0 0 0,-1 0 0,6 0 0,-1 0 0,0 0 0,1 0 0,-1 0 0,0-5 0,-1 1 0,0 1 0,-1 1 0,0 2 0,0 0 0,1 0 0,-2 2 0,-1 1 0,-3 3 0,-2 0 0,1 1 0,-1 0 0,1 4 0,-1-1 0,-1-1 0,4 3 0,1-5 0,1 2 0,0 0 0,1 0 0,2 0 0,3 0 0,1 1 0,2 0 0,-2 1 0,-1-2 0,-2 1 0,5 2 0,0 1 0,0 2 0,-1 1 0,3 3 0,-1 1-54,0-1 1,5 0-1,-2-2 1,5 0-1,2 0 1,3-1-1,-1 0 1,0 2-303,0-2 0,6-1 0,-3-2 0,2 1 0,-1-1 79,2 0 1,2 1 0,1-1 0,0 0-1,0 1 1,1-1 0,2 0 149,2 1 1,6-1-1,1 0 1,6 1-1,3-1 1,2 0-1,4 1 1,4-1 124,5 0 0,4 1 0,4-3 0,5 0 0,3-2 0,3 0 51,3-2 1,1 5-1,4-5 1,0 2 0,2-1-1,4-1 1,-31-4-1,0 0-69,1 0 0,0 0 1,2 1-1,0 1 0,0-2 1,1 0-1,1 0 0,1-1 1,2 2-1,0-2 0,3 0 1,1-1 14,2 0 0,0 0 0,3-1 0,1 0 0,0 0 0,-1 0 0,1 0 1,-1 0-1,1 0 0,-1 0 0,1 0 0,-1 0 0,0-1 0,0 0 45,-1-1 0,0 0 0,-2-1 0,0 0 1,-2-2-1,1 0 0,-4 0 0,0 1 0,0-1 1,-2-1-1,-2 1 0,-1-1-115,-3-1 1,0 0-1,32-6 1,-7 0 0,-3-1-1,-4 1 1,-5 1 0,-7 2-1,-8 2-259,-6 2 0,-5-3 0,-3 5 0,-6 1 568,-2 2 1,-7 1 0,-2 0 0</inkml:trace>
  <inkml:trace contextRef="#ctx0" brushRef="#br0">16236 9089 23844,'-34'-25'-626,"3"3"1,3-2 0,3 6 0,1 3 0,3 4 1062,2 2 1,-3 1-1,2-2 1,1 3 0,0 1-1,3 3 1,2 0 0,4 0-42,1-2 0,15 1 0,7 2 1,18-1-1,17-2 0,13-1 1,10-2-217,-32 5 1,0-1-1,2 0 1,1-1-1,4-2 1,1 1-1,0-1 1,0 0-1,-1 1 1,1 0-1,0 1 1,-1 0-1,0 1 1,0 1-127,-1 0 0,-1 0 0,-1-2 0,0 1 0,-3 1 0,-2 1 0,1 1 0,-2-1 1,33 1-1,-7 1-710,-5 0 0,-5 0 0,-4 0 0,-4 0 0,-5-2 0,-5-1 0,-4-2-460,-3-3 1,-1 1 0,-2-4 989,-2 3 1,2-7 0,-5-6 0</inkml:trace>
  <inkml:trace contextRef="#ctx0" brushRef="#br0">17356 8623 22932,'1'-24'59,"4"6"0,7 6 0,8 12 0,6 0 0,8 0 314,7 0 0,2 0 0,7 2 0,4 2 0,1 4 0,-2 2 0,-6 2 0,-4 4-939,-4 3 1,-10 1 0,-2 5 0,-9 3 0,-8 0 0,-7 2 154,-6 1 1,-12-2 0,-13 6-1,-12-1 1,-10 0 0,-8 1-1,-1 1-1922,0-1 2298,-5 1 0,9 4 1,-4 0-1</inkml:trace>
  <inkml:trace contextRef="#ctx0" brushRef="#br0">17662 13234 25796,'-17'-5'0,"-3"1"0,-2 1-354,-6 2 1,0 6 0,-8 4-1,-1 3 1,-1 3 0,-4 1 399,-2 2 1,2 6 0,-3-2 0,0 3 0,1 2 0,1-1 0,3 1-201,4 0 1,-1 4 0,6 0 0,1-1 0,4-4 0,4-2-1041,4-2 0,7-6 726,3 2 0,5 3 0,-3 0 0</inkml:trace>
  <inkml:trace contextRef="#ctx0" brushRef="#br0">17009 13420 16848,'14'-25'0,"-1"5"0,0 8 576,1 10 0,9 20 0,5 16 0,5 10-3304,4 10 2600,-15-15 0,0 2 0,-1-6 0,0 1 1,2 10-1,0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3679 16766 8820,'5'-27'0,"0"2"529,3 3 0,-5 2 0,3 7 0,-2 0 364,1-1 0,4 8 0,-5 6 0,-1 11 0,-2 8 0,-1 8-75,0 1 0,-4 7 0,0 4 0,1 5 0,0 2 0,0 2 1,-2-1-1,2 3-414,2 2 1,-1 1 0,-1 1 0,-1-2 0,1-4 0,1-2 0,2-1-2372,0-1 1,0 1 0,2-7 0,4-4 0,6-6 1939,4-4 0,8-14 0,-4 2 1</inkml:trace>
  <inkml:trace contextRef="#ctx0" brushRef="#br0">4252 16912 8444,'-1'-38'1797,"-4"2"0,4 12 1,-5 27-1,2 11 1,-2 5-1036,-2 5 0,1 1 1,-4 3-1,4 3 1,1 6-1,3 5 0,2 2-474,1-1 0,1 3 0,5-2 0,7-1 0,8-3 0,4-6-1223,2-7 1,6-2-1,1-9 1,1-4 0,1-6-1,1-6-2025,1-4 2679,-4-4 1,-1-11-1,-8-3 1,-4-5 0,-6-2-1,-6-6 1,-4 0 816,-2-2 1,-7-3 0,-5 7 0,-3 1 0,-4-1-1,-3 5 592,-4 4 1,-3 2 0,7 7 0,-1 4 0,1 0-1366,3 4 1,4 1 0,10 7-4296,16 4 0,6-2 4532,16 6 0,6-6 0,5 2 0</inkml:trace>
  <inkml:trace contextRef="#ctx0" brushRef="#br0">5052 16939 9904,'-35'-9'1386,"-1"0"1,2 8 0,10 14 0,4 9 0,0 6-868,4 3 0,7 0 1,5-5-1,2-1 1,2 0-1,3 3 0,6 0-287,9 0 0,13 2 0,7-3 0,7-7 0,4-5 0,3-6 0,1-4-823,-1-4 1,-8-7 0,-1-4 0,-6-7 0,-9-5 0,-7-4 0,-9-6 430,-5-3 0,-8-2 1,-11 0-1,-7 1 0,-9 1 1,-5 1-1,-4 3 835,-2 2 1,4 9 0,1 2-1,1 5 1,5 4 0,4 3-1,7 1-381,2 1 0,9 0 0,9 5 0,13 2 0,15 1-294,11-1 0,17-7 0,9-3 0</inkml:trace>
  <inkml:trace contextRef="#ctx0" brushRef="#br0">6025 17032 8134,'-10'-16'0,"-3"2"0,-4 10 0,5 14 0,2 5 0,1 4 0,-1 2 674,-2 1 0,-1 4 0,1-3 0,1 0 0,4 0 0,1 1 0,3 0 0,2-4 0,1 1 0,1-2 0,4 1-771,3-4 0,6-7 0,2-5 97,2-2 0,6-2 0,-4 0 0</inkml:trace>
  <inkml:trace contextRef="#ctx0" brushRef="#br0">5932 16886 10169,'-6'-26'1662,"10"16"0,1-3 0,5 8-1818,4 5 1,-1 0 0,0 0 0,2 0 0,3 0 0,6 0-1,4-1-1814,3-4 1,0-2 0,-4-8 1969,-1-3 0,1-8 0,0-8 0</inkml:trace>
  <inkml:trace contextRef="#ctx0" brushRef="#br0">6279 16592 10312,'0'-13'1708,"0"7"0,0 6 1,0 7-1108,0 5 0,5 6 0,4 3 1,2 3-1,-1 4 0,-1 1 1,0 2-1,0 2-424,0 1 1,-2 4 0,3 4-1,-1-4 1,0-1 0,0-1-1744,0 0 0,-5-7 1,4 4-1,-2-4 0,-3 0 1566,-2-4 0,-1-8 0,0 3 0</inkml:trace>
  <inkml:trace contextRef="#ctx0" brushRef="#br0">6305 17179 10019,'-6'-25'1309,"-3"2"1,2 4 0,0 6-552,1-1 0,3 7 0,7 3 0,5 2 0,3 2 0,3 0 0,2 0-766,6 0 0,2 5 1,0-1-1,-1 0 0,-2 1 1,0-1-1,0-1-1599,1-1 1,-12-2-1,3 0 1,-2 0 1319,-1 0 1,-3-2 0,-4-2 0,-4-5 5201,-4-3 0,2 3-4180,-2 0 1,4 8-1,4-1 1,5 5 0,3 0-1,1 0-600,1 2 1,-1-4 0,2 4 0,1-4 0,2-1 0,-2 0 0,-1-1-601,-2-4 0,1 2 0,-1-6 0,0 0 0,-1 1 0,-1-1 0,-4-2 779,-1-1 0,3 4 1,-3 0-56,1 2 0,2 3 1,3 8-1,-2 5 0,-1 6 1,3 8-1,3 4-2136,3 3 0,1 9 1,-1-3-1,5 0 1,7 0 1876,5-3 0,10-7 0,2-8 0</inkml:trace>
  <inkml:trace contextRef="#ctx0" brushRef="#br0">7691 16965 8095,'-22'9'0,"2"0"-106,0 2 0,-2 0 0,4 3 1,2-1-92,1 0 0,-3 1 1,1-2-1,0-2 0,3-3 687,0-1 1,1-1 0,0-5 0,-1-2 759,1-2 0,1 1 0,2-5 0,2 1 0,1 1 0,1-1 1358,0-1 1,3 5-1,9-1-1662,7 2 0,4-2 0,8 0-858,3 1 0,3 1 1,0 2-1,5 0 1,1-1-1,0-2 1,-3-2-963,-2 2 0,4 0 0,-5 0 1,-1-1-1,-2 1 0,-3 0 0,-1 0-2403,-2-1 0,-6-7 0,0 1 2804,-5-6 0,1-5 0,-5-6 1</inkml:trace>
  <inkml:trace contextRef="#ctx0" brushRef="#br0">7905 16766 8194,'-14'0'1731,"3"-6"1,3-2-1,8 1 413,8 2 0,9 4-1446,6 1 1,3 1-1,5 4 1,5 4-1,2 1-233,2-1 1,-1 6 0,-4-3 0,-3 1 0,-6 3 0,-4-1 0,-4 1-1,-4 1-459,-6 0 0,-2 6 1,-6-4-1,-1 2 0,-5 2 1,-6 2-1007,-4 2 1,-8-2 0,3-1 0,1-3-1,2-1 1,5 0 0,4-1 999,4-3 0,10-1 0,2-2 0</inkml:trace>
  <inkml:trace contextRef="#ctx0" brushRef="#br0">9158 16499 8225,'9'-18'37,"0"0"0,5 1 0,-5 3 0,3 1 0,1 1 943,1 3 1,-7-3 0,-2 4 139,-4-4 0,-7 6 0,-3 7 0,-3 10 0,-1 6 1,0 4-388,-1 3 0,1 1 1,0 3-1,1 2 1,2 1-1,2-1-927,2-2 1,2-6-1,4-1 1,1-1-1,4 0 1,4-3-1,4-3-596,5-4 1,2-7 0,9 1-1,2-2 1,3-4 0,1-3-1,1-9 790,1-7 0,1-10 0,2-3 0</inkml:trace>
  <inkml:trace contextRef="#ctx0" brushRef="#br0">9624 16286 8225,'-6'-15'985,"1"5"1,-6 14 0,4 6 0,-1 5-180,1 3 1,4 10 0,-3 0-1,2 5 1,-2 5 0,-2 5 0,-1 5-1,1 1-609,-1-1 0,6 0 1,-2 1-1,4-5 1,1-2-1,0-2 0,1-2-2793,4-2 0,2-4 0,8-5 2596,3-1 0,8-5 0,8-2 0</inkml:trace>
  <inkml:trace contextRef="#ctx0" brushRef="#br0">10158 16193 8284,'-14'-35'4381,"7"4"-2701,2 9 0,4 10 1,1 12-1,0 9 1,0 7-1001,0 7 1,0 12-1,0 5 1,1 3-1,2 3 1,2 1 0,-1 2-1690,2 0 1,-3-6 0,5 2 0,-1-4 0,-1-3 0,1-2-3565,1-5 1,1-4 4572,4-5 0,-6-3 0,-1-5 0</inkml:trace>
  <inkml:trace contextRef="#ctx0" brushRef="#br0">10144 16686 8233,'-19'-21'0,"4"-3"915,-3 6 1,5 1 0,4 3 0,3 2 0,2 2-398,-1 1 0,7 6 1,7-1-1,4 2 0,5 2 1,4 0-1,3 0 1,2 0-659,0 0 0,-1 0 1,1 0-1,1 0 1,0 0-1,0 0-2839,-3 0 1,-5 0 2354,2 0 0,-6 0 0,2-1 731,-3-4 0,-8 2 0,-2-5 3169,-4-3 1,-2 5 0,-2 3-2553,-2 6 1,2 5 0,8 5 0,4 0 0,3 1 0,1-1-549,0 0 1,5 4-1,1-3 1,2-2 0,3 0-1,-1-2 1,1-1-756,-2-4 1,-1-4-1,1-1 1,-4 0-1,-3 0 1,-2 0-1104,0 0 0,-4 5 1,-1 2 1681,-2 5 0,-2-2 0,-4 10 0</inkml:trace>
  <inkml:trace contextRef="#ctx0" brushRef="#br0">21795 3905 8275,'0'-9'0,"1"0"0,4 0-224,4 2 0,-1-4 1,4 6 223,3-3 0,1-1 0,-2-4 0</inkml:trace>
  <inkml:trace contextRef="#ctx0" brushRef="#br0">21915 3852 7647,'-14'4'0,"1"0"0,0-1 0,-1-1 0,1-2 0,0 0 0</inkml:trace>
  <inkml:trace contextRef="#ctx0" brushRef="#br0">21795 3918 7759,'-14'0'906,"7"-6"31,1 5 1,5-5-88,-4 6 1,2 0-582,-6 0 0,6-2 1,-3-1-1,1-1-257,-4 1 0,-3 2 0,-3 1 0,-1 0 0,-5 0 1,-3 0 94,-4 0 1,-3 4 0,-2 2 0,-4 0-1,-4 0 1,1-3 104,1-2 1,-2-1 0,7 0 0,-2 0 0,2 0 0,2-1 0,2-4-132,2-4 0,1 2 0,2 0 0,1-1 1,4 2-1,-1-1 0,0 1-26,-2 0 0,-3 2 0,-2 4 0,-1 0 0,-4 0 0,-3 0-91,-5 0 1,-1 0 0,-6 0 0,-1 0-1,-2 1 1,0 2 181,-4 1 0,0 1 1,3-5-1,0 0 0,-3 0 1,2 0-1,1-2-138,3-2 0,9 1 0,-1-4 0,1-1 0,3 2 0,0-1 0,1 1-141,1 0 1,-1-3-1,-5 5 1,-2 1 0,-3 0-1,-1 0 187,-4-2 1,-1 1 0,-1 4-1,-2 0 1,-1 0 0,-2 0 23,2 0 1,1 0-1,2 0 1,-1 0-1,1 0 1,1 0-1,2 0-100,1 0 1,5 0 0,-4 0-1,2 0 1,3 0 0,0 0-1,2-2-122,1-2 0,-7 3 0,5-5 0,-2 1 0,-4 1 0,2 1 112,0 1 0,-4 2 0,3 2 0,-2 2 0,0 4 0,0 0 0,0 0-16,0-2 1,6 3 0,-1-3-1,1 1 1,1 2 0,1 0-26,2 0 0,2-5 1,-1 4-1,1-1 1,3-1-1,0 1 1,1-1-1,1 0 0,-4 3 0,5-3 0,1 1 0,2 2 0,2 0 1,-1 0 71,0 1 0,1 4 1,0 2-1,3 2 1,2-2-1,2 0 0,1 1 36,-1 0 1,4 1 0,-3-5 0,3 1 0,2 1-27,0 2 1,-1 3 0,2 2 0,2-4-1,3-2 1,-1 0 18,1 2 0,2 6 0,-3-1 0,-3 5 0,-1 5 1,-1 1-1,0 3-12,-1 2 4,1-5 1,-2 9 0,-1-2 0,-2 3 0,2 4-1,1-2 37,2 0 0,-5 7 1,2-3-1,2-1 0,4 0 1,1-3-50,2 0 1,1 7 0,6-2 0,0-1-1,0 2 1,0 0 0,0 2-9,0 4 0,0-8 0,0 4 0,0-2 0,0-1 0,-2 3 0,-1-2 157,-1-4 1,-1 3 0,5-5 0,0 0-1,0 1 1,0-1-18,0 0 1,2 4-1,2-1 1,4 1-1,1 2 1,-1-2-1,3 2-222,1-1 0,1 0 0,0 6 1,1 2-1,-1 2 0,0 4 39,1 4 0,-5 0 0,-1 2 0,3-2 0,-1-1 0,1 2 0,-3-3 101,3-2 0,-5 1 0,0-6 0,-2-1 0,1 2 0,-3-2 0,1 2 56,2-1 1,-4-2 0,4 3 0,-4 1-1,-1 0 1,0 5-89,0 1 0,2-2 0,1 8 0,1 1 0,-1-1 0,-2-36 0,0 1 0,-1-1 1,0 1-107,0 36 0,0-36 0,0-1 1,0 35-1,0-1 0,0 2 1,-2-1 70,-2-1 1,1-34 0,0 0 0,-8 34 0,1 2 0,4-36-1,-1 0 1,-1-1 0,-1 0 497,-7 34-469,1-3 0,6-1 0,1 0 0,-1-1 1,1-1-1,4-2 0,2-6-166,2-2 0,0 7 0,2 2 0,1-2 0,1 2 0,-1-1 80,-1 6 0,0-32 1,0 1-1,0 0 1,1 0-1,-2 0 1,0 1-1,0-1 1,0 1-1,-1 35 1,0 0 113,0 0 0,-4 0 1,1-36-1,0-1 1,-3 36-1,-2-2 1,2 1-1,-1 0 97,0-4 1,4 6 0,-2-6-1,4 1 1,1 3 0,0-3-203,0 5 1,-5-1 0,1 1 0,1 0-1,1 1 1,2-36 0,0 1 53,0-1 0,0 0 5,0 9 1,0-1-1,-1 26 1,0-31 0,-1 0-1,0-1 1,-1-1-1,1 0 1,0-1 0,-1 1-1,0 0 1,-1-2-1,1-1 35,-1 1 1,0 0 0,-1 2-1,0 0 1,2-2 0,0 1-1,-1 0 1,1 0 0,-2 1-1,1-1 1,-4 33-15,4 0 1,-2 0 0,1-4-1,2-4 1,1 0 0,-1-2 0,-2 3-19,2-1 1,2-5-1,1 2 1,0 1-1,0 0 1,0 3-1,0-3 36,0-1 0,-5 6 0,1-2 0,-1 0 0,1 2 0,-1-5 0,3-2 1,-4 1-1,1-5 1,1-1-1,-1 0 1,1-3-78,1-2 20,1-1 1,2 0 0,0-2-1,0-1 1,0-1 0,0-1-1,0 2-31,0 1 0,0-2 0,2 4 0,1 1 0,1 2 0,-1 1 62,-1 0 0,-2 5 0,1 0 0,2-2 1,2 2-1,-2 0-15,-2-1-27,5 10 0,-5-18 0,4 10 0,-4-1 0,-1 0 0,0-2-16,0-1 0,0-2 0,0 0 0,0 1 1,0-3-1,0 0 0,0-4 90,0-1 1,0 4 0,0-1 0,0 3 0,0 1 0,0 2-12,0 3 0,0-2 1,0 6-1,0-1 1,0 0-1,2 0 1,1 4-167,1 1 0,2 3 1,-3-4-1,3 0 1,0-1-1,0-1 1,-3-2-36,-2 0 0,4-8 0,-1 2 1,-1-5-1,-1-1 0,-2 0 252,0 0 0,0-5 1,1 3-1,4-1 1,2-1-1,2 1 0,0 1-83,1 0 0,-2 5 0,0-4 0,3 1 0,-1-2 0,1 0 0,-3-1-123,3 0 0,-4 3 0,1-3 0,-2 1 0,-4 2 0,0 0 163,-2 0 1,0-2 0,0 4 0,0-4 0,-2 0 0,0-2 0,-3-1 66,2-1 0,-3-4 0,2 5 0,1-1 1,1 0-1,2 1 0,2-1-207,2-1 1,-1 2 0,6 1 0,1-2-1,1-2 1,-1-1 37,-1 0 1,0 3-1,3 0 1,-2-2 0,-1 4-1,0-1 1,-2 4 103,-2-1 0,1-3 0,-2 4 0,1-2 0,-1-3 0,1-2-2,-3-1 1,6-1 0,-1-2 0,2-3 0,0-2 0,1-2 0,2-2-124,2-1 1,-1-7 0,2 0 0,1-3 0,3 1 0,2-2-52,3-1 1,-1-1-1,1 0 1,-2 3-1,2 0 1,0 1-1,-1 1 116,0 4 0,-1-3 0,5 1 0,-1 0 0,2-2 0,2 0-64,1-2 1,6-3 0,-3 0 0,3-2-1,2-3 1,4-5 3,3-3 0,4-1 1,5-1-1,2-3 1,1-4-1,4-1 1,-1 0-2,0-1 1,1 0 0,-3-1-1,1 2 1,-1 1 0,-1-1 197,1 0 1,-4 6-1,5-3 1,3 1 0,5-1-1,4 1 1,-33 1 0,-1 2-101,2 0 1,-1 1 0,-1-2 0,1 0 0,0 0 0,0 0 0,3 0 0,1 0 0,0 0-1,1 0 1,3 1 0,-1 0 0,1-1 0,0 1-95,1 0 1,0 0-1,0-3 1,0-1-1,0 3 1,-1-1-1,0 0 1,1-1 0,0 1-1,0-1 1,-1 0-1,-1 0 1,2-1-1,-1 0 1,0-1 0,0 1 38,1-1 1,0 0 0,-1 1-1,1 0 1,-4 2 0,1 0 0,-4 0-1,0 2 1,-1-1 0,-1 1 0,-1 0-1,-1 0 81,2 0 0,0 1 0,0-2 0,0 0 0,1 0 0,0 1 0,0 1 0,0-1 0,0 2 0,0-1 0,0 0 0,0 0 0,0 0 0,0 0-27,0-2 1,0 1 0,0-1-1,0 0 1,-1 2 0,0-1-1,1 0 1,-1 0 0,0 0 0,0-1-1,2 1 1,0 0-78,0 0 1,-1-1-1,0-1 1,0-2-1,-2 2 1,0-1 0,34-7-1,-2 0 1,-3 2-1,-5 1 40,-1-1 1,-13-2-1,3-3 1,-7-1 0,-2-2-1,-5 2 220,-3 1 1,-5 2-1,-5-2 1,-3-1-1,-2-4 1,-1 0 0,0-6 26,-1-3 0,3-1 0,-3-5 0,6-2 0,2-3 0,2-5-269,-1-4 1,1 1 0,-2-4-1,0-5 1,-1-2 0,1-4-1,-1-3-90,1 0 0,-15 28 0,-1 0 0,0-1 1,0 0-1,-1-1 0,-1 0 0,-1-3 1,0 0-1,-1-1 0,-1 1 141,-2-2 1,0-1-1,-1-5 1,-1-1-1,1 1 1,-2 1-1,2-2 1,-2-1-1,1-3 1,-1 1-1,0-1 1,-1 1 0,0-4-1,0-1 8,0-3 0,1-1 0,0 3 0,0-1 0,1-7 1,0-1-1,0 2 0,0 1 0,0 3 0,0 1 1,1-1-1,0 0 0,0 2 0,1 0-21,-1-2 1,2 0 0,1-3 0,1 0 0,-2 3 0,0 2 0,0 2 0,0 0 0,0 0 0,1 0 0,-1 1 0,0 1-12,0 0 1,0-1-1,2-5 1,-1 1-1,-2 5 1,0 2-1,0-3 1,-1 1 0,0-4-1,0 1 1,-1 0-1,0 0 1,0-3-1,0 0 47,0-3 1,0 0 0,0 5 0,0-2 0,-1-5 0,0-2-1,0 0 1,-2 0 0,-1 0 0,-1-1 0,0-2 0,0 0 0,-1 2-1,1-1-38,1-1 0,-1 0 0,1 1 1,-1 0-1,0-1 0,-1 1 0,1 0 1,1 1-1,1-2 0,1 0 0,1 2 1,-1 0-68,0 0 1,0 0 0,1 0-1,0 1 1,-1 2 0,-2 2 0,2 0-1,0 0 1,-1 0 0,0 0 0,0 0-1,-1 0-190,-1-1 0,-1 0 259,1 0 1,-2 0 0,1 3 0,-1 1 0,1 1 0,-1 0 0,0 0 0,-1-1 0,0-1 0,0-1 0,-1-3 0,0-1 66,1 0 0,0 0 1,0 0-1,1 0 0,0 3 1,1 0-1,-1-4 0,0-1 1,1 0-1,0-2 0,3 23 1,-1 0-1,1 0 0,0 0 1,1 0-1,0-1-67,-1 1 0,1-1 1,1 0-1,-1 1 1,0-1-1,1 1 0,1-2 1,1 0-1,0 0 1,-1 1-1,1-1 0,1 0 1,-1 0-1,1-1 1,1 1-1,-1 0 0,0 0 1,1 1-1,0 0 1,1 1-1,-1 0-41,3-24 1,0 2-1,-1 0 1,-1 0-1,1 6 1,-1 0 0,0-1-1,1 1 1,-1 2-1,1 0 1,-1 0-1,-1 1 22,0 0 0,0 0 0,0 4 0,-1-1 0,-2-1 0,0 0 0,0-2 0,0 0 0,-1 2 0,0 0 0,0-2 0,-1-1 0,0 1 0,0 1 74,0-4 1,1 0-1,0-3 1,0 0-1,2-1 1,0 0 0,0-2-1,1-1 1,-1 24-1,1-1 1,1 1 0,-1-1-1,0-1 1,1 1-131,0 0 0,1 0 0,-1-1 39,1-6 0,0-2 0,0 2 0,1 5 0,-1 0 0,1 0 0,-1-4 0,0-1 0,-1 0 0,1 3 0,-1 1 0,-1 0 0,0 2 0,0 1 0,-1 0 0,0-23 0,-1 0 38,0 2 0,0 0 0,0 8 0,-1 0 1,-1-1-1,-1 1 0,-1 0 0,-2 0 1,-1 4-1,-1 0 0,-1 1 0,-1 0 1,0 3-1,-1-1 126,0 0 1,-2-1 0,-1 3 0,-1 0-1,-1 1 1,1 0 0,-1 3 0,1 0-1,-1 1 1,0 1 0,0 0 0,0 0-135,-1-1 0,0 1 0,2 2 1,0-1-1,-1-1 0,1-1 0,1 1 1,0 0-1,0-1 0,0 0 0,-1-1 1,0-1-1,-1 0 0,0-1-160,-2 1 0,2 1 0,0-1 0,0 1 0,-1 0 1,-1 0-1,0 1 0,-1 1 0,0 1 0,-1 1 1,1 2-1,0 0 0,0 4 0,1 0 143,0 3 0,0 1 0,2 2 0,-2 2 1,-19-26-1,2 7 0,-1 4 0,2 7-228,3 4 0,3 10 1,3 11-1,2 6 1,6 5-1,3 5 250,5 5 0,-1 8 0,6 9 0,-1 3 0</inkml:trace>
  <inkml:trace contextRef="#ctx0" brushRef="#br0">22195 8303 8369,'-14'0'0,"1"-5"0,1-1 0,2 1 0,1-1 0,2-5 445,-2 2 0,3 2 1,6-2-1,3 0 153,6 2 0,5-4 0,15 7 1,0 1-1,5 2 0,3 1 0,6 1 1,5 2-333,6 1 0,9 2 0,8-1 1,1 2-1,-33-2 0,1 1 0,0-1 1,0 1-301,0 1 1,1 1 0,0 2-1,0 1 1,-2-2 0,0 1 0,34 11-1,-2 3-65,-3 1 0,-9-3 0,-4 0 1,-2 2-1,-4 0 0,-1-1 1,-5-2 92,-2-2 0,-2 3 1,-4-4-1,-4-1 1,-3-3-1,-2 0-252,-4-1 1,-3-1-1,-6-2 1,1-2 0,-1-1-1,0-1-4651,1 0 4909,-7-2 0,5-10 0,-5-1 0</inkml:trace>
  <inkml:trace contextRef="#ctx0" brushRef="#br0">23861 8316 10193,'-21'-25'0,"3"3"405,4 4 0,8 9 1,7 5 15,11 2 1,7 8-1,9 3 1,2 3-1,3 3 1,-1 2-1,1 6 1,-4 2-456,0 1 0,-3 7 0,-1 3 0,-4 2 1,-7 4-1,-9 0-1096,-3 3 1,-5 4 0,-6-3 0,-7 1 1129,-3 3 0,-13-4 0,4 0 0</inkml:trace>
  <inkml:trace contextRef="#ctx0" brushRef="#br0">22461 12674 8310,'-20'-18'23,"3"1"241,7 0 1,5 8 0,11 5 0,6 1 0,6 0 162,3-1 0,2-1 1,7 4-1,4-2 1,5-2-1,8 2 1,6 2-1,8 1 1,3 0-164,4 0 0,3 7 1,-1 7-1,-1 6 1,-1 5-1,-2 2-490,-3 0 0,-1 5 1,-10 4-1,-3 2 1,-4 2-1,-5 0 1,-5 0-272,-4 0 1,-4-6 0,-5-1 0,-4-2 0,-3 0 0,-2-1-1,-1-2-2100,-3-1 2597,3-7 0,-5 0 0,6-7 0</inkml:trace>
  <inkml:trace contextRef="#ctx0" brushRef="#br0">23794 12821 8140,'-41'-14'1526,"-2"4"1,13 9 0,5 14-1740,6 15 0,10 11 1,5 5-1,2 3 0,2 2 1,0-1-1,2 0 0,2 3-896,5 4 1,3 8 1108,1 4 0,0 5 0,-6-32 0,0 0 0</inkml:trace>
  <inkml:trace contextRef="#ctx0" brushRef="#br0">22728 16659 8240,'-34'-6'162,"-2"0"0,10-3 0,5 5 2,5 2 0,8 8 0,4 3 1,5 3-1,7 0 0,6-2 0,7-1 619,7 1 0,12 2 0,15 2 0,7-3 0,8 0 1,4-2-656,-33-4 0,1 0 0,1 1 0,0 0 0,1 0 0,1 1 0,-3 0 0,0 0 0,1-1 0,0 1 0,-1 0 0,-1 1 0,1 0 0,-1 1-456,-2 2 1,-1 1 0,0 0 0,-2 1 0,28 15 0,-5 3-1,-7 5 1,-6 2 0,-6 4 327,-3 2 0,-8 3 0,4 7 0</inkml:trace>
  <inkml:trace contextRef="#ctx0" brushRef="#br0">24074 16846 8776,'-13'-35'978,"0"4"0,17 17 0,9 24 0,10 12-1076,3 8 1,-5 7 0,-3-2-1,-3 4 1,-4 2 0,-2 4-1,-4 5 1,-5 6-89,-5 7 0,-8 6 0,3-33 0,-2 1 0,-1 0 0,1 0 0,-2 1 0,-1 1 186,0 0 0,-1 0 0,0 1 0,-2 0 0,-2 0 0,0 0 0</inkml:trace>
  <inkml:trace contextRef="#ctx0" brushRef="#br0">25127 7610 9871,'0'-33'-174,"-6"8"0,-1 1 0,0 13 480,2 8 0,-2 8 0,-2 16 0,-4 10 0,-5 9 0,-4 12 0,-7 7 0,12-24 1,-1 0-1,-3 3 0,-1 1 0,-3 4 0,0 0 0,-2 1 0,-1 1 0,-3 2 0,0 0-236,-3 3 0,1 0 0,2-4 0,1 1 0,-3 4 0,0 0 0,0-2 0,2 0 1,1-2-1,1-1 0,2-1 0,2-1 0,3-4 0,2-2 0,-11 31 0,9-12-1132,9-8 1,5-9 0,10-9 0,2-8 0,5-9 1070,3-5 1,7-9-1,2-7 1</inkml:trace>
  <inkml:trace contextRef="#ctx0" brushRef="#br0">24208 8383 9449,'-12'-25'499,"-6"2"0,6 12 1,5 15-1,10 15-419,10 15 0,12 20 0,14 6 0,-18-25 0,2 0 0,3 5 0,1 0 0,1 1 0,1-1 0,2 3 0,1 0 0,1-1 0,0 1-483,1 1 0,1 0 1,1-1-1,-1 0 1,0 2-1,0-1-206,0 2 1,1-1-1,0-2 1,-1-1 0,-2 1-1,1 0 1</inkml:trace>
  <inkml:trace contextRef="#ctx0" brushRef="#br0">25074 12408 8532,'-58'-17'0,"3"7"1067,4 11 0,-7 17 0,6 19 1,-1 6-923,-4 6 0,28-21 0,1 2 0,-2 1 0,0 1 0,-1 2 0,-1 1 0,-2 1 0,0 0 1,0 0-1,-1 1 0,1 0 0,-1 0-329,1 0 0,0 0 0,1-2 0,2 1 0,1 0 1,1 0-1,1 0 0,1-1 0,3-1 0,2-1-135,2 0 1,2-1-1,-15 30 1,6-8-1</inkml:trace>
  <inkml:trace contextRef="#ctx0" brushRef="#br0">24114 12594 9553,'6'-15'949,"5"6"0,12 21 0,13 13-818,10 13 0,6 12 0,1 3 1,-27-23-1,0 1 0,0 3 0,0 1 1,-1 3-1,0 0 0,2 3 1,-1 1-1,1 0 0,0 0-709,0 3 1,2-1 0,2 2 0,0 0 56,0 3 1,0 0-1,4 1 1,1 0 0,1 4-1,0-1 1</inkml:trace>
  <inkml:trace contextRef="#ctx0" brushRef="#br0">25341 15846 8123,'-14'0'131,"1"0"0,-2 13 0,-3 11 0,-4 13 126,-3 10 1,9-13 0,-1 2-1,-1 4 1,-1 1 0,-2 5-1,-1 2 1,-2 3 0,-2 1-1,-1 2 1,-1-1 0,-2 3-1,0 1 1,-1-2 0,-1 1-473,1-2 1,-1 1-1,-2 7 1,1 1-308,4-10 0,0 0 0,0 1 1,0-1-1,3-4 0,-1 1 1</inkml:trace>
  <inkml:trace contextRef="#ctx0" brushRef="#br0">24301 16806 9273,'-10'-17'1168,"-4"4"1,7 10 0,13 19 0,14 14-1280,13 13 0,11 16 0,-18-26 0,2 1 0,1 0 0,2 1 0,4 3 0,2 0 0,0 0 0,1-1 111,4 3 0,1-1 0,1-2 0,0-2 0,3 2 0,0-1 0</inkml:trace>
  <inkml:trace contextRef="#ctx0" brushRef="#br0">19115 21297 8107,'-40'-14'0,"3"1"0,5 1 0,7 3 336,4 5 1,3-2 0,9 0 0,11-1 0,18-4 0,20 0 0,21-3 0,-24 8 0,2 0-45,4 2 0,3-1 1,3 0-1,2 0 1,2 2-1,-1 0 1,3 0-1,0 0 1,3 0-1,1-1 1,-1 1-1,1 0 1,2 0-1,0 0-204,-2 1 0,0 1 1,0 0-1,-1 1 0,1 0 1,1 0-1,-1-1 1,0 0-1,-3 0 0,-1-1 1,-1 0-1,0 0-1535,-1 0 0,-1 1 1456,-7-3 0,-1 0 1,7 3-1,0 1 1,-6-2-1,-1-1 1,1 2-1,-1 1 1,2 0-1,-1 0 1,-4 0-1,0 0-21,-1 0 0,-1 0 0,37 1 1,-8 2-1,-5 2 0,-2-2 0,-6-2 50,-5-1 1,-5 0-1,-10 0 1,-5 0-1,-6 0 1,-8-1-1,-6-4 210,-5-4 0,-5-2 1,-6-3-1,-9-1 1,-13-1-1,-15-3 0,-13 0-365,-8-1 1,21 11 0,-3 1-1,-2 1 1,-2 2 0,-3-1 0,-2 1-1,-3 1 1,-1 1 0,-1 0 0,-1 0-151,0 1 1,0 1 0,-5 0 0,0 1 0,5 0 0,1 1 0,0 1 0,1 1 0,1 0 0,1 1 0,4 0 0,1 1 0,2-1 0,2 1 0,4 0 0,2 0-56,1 1 0,2 0 1,-29 9-1,15 1 1,8 2-1,10 0 1,7 1-408,4 3 0,13 8 729,3 1 0,-1-6 0,1-6 0</inkml:trace>
  <inkml:trace contextRef="#ctx0" brushRef="#br0">20462 2026 8107,'4'-39'294,"2"2"-535,2 2 0,0 17 0,3 5 0,-7 8 0,-8 4 0,-7-2 0,-2-2 1087,0 2 1,-5-3-1,-1 2 1,0 1-1,-2 1 1,2 2-1,-2 0 778,0 0 0,-1-4 0,-5 0-1274,1 1 1,-1 1-1,-1 2 1,-3 0 0,-5 0-1,-4-1 1,-6-2 0,-6-2-1,-7 2-40,-6 2 1,0 1-1,-9 0 1,1 0-1,5 0 1,1 0 0,4 0-71,-1 0 0,-3 0 0,10 0 0,0 0 0,2 1 0,2 2 0,0 2 0,-1-1 187,1 2 0,0-4 0,0 3 0,-2 0 0,-3 1 0,-3 0 0,-4 1 1021,-6 1 0,4-4-1236,28 0 0,-2 1 0,3-1 0,-1 1 1,0 1-1,0 0 0,-1 0 0,0-1 0,0 1 1,1 0-213,1 2 0,-1-1 0,-5 1 0,1 0 0,-28 7 0,0 2 0,0 2 0,3 0 0,-1 2-27,4-1 0,4-3 0,-2 2 0,-2-1 0,1 0 0,-1-1-1,0 3 1,4-4-1,3 5 1,2-1 0,1 0-1,2 0 1,4 1-86,1 3 1,7-4-1,-5 3 1,3 0-1,2 3 1,2 0 0,2-1-168,3-2 0,1 2 0,7-3 0,-1 3 0,0 2 0,-1 1 49,-3 3 0,3-1 0,-3 5 1,1 1-1,1-1 0,-2-1 0,1 0-82,2 0 0,3-4 0,1 3 0,3-2 0,2 0-168,3-2 0,1 5 0,2 1 0</inkml:trace>
  <inkml:trace contextRef="#ctx0" brushRef="#br0">16023 3545 16237,'28'43'0,"3"-3"1213,5-2 0,4-3 1,3-1-1,1-2-827,-1-2 1,9-2 0,1-1 0,2-2 0,3-2 0,1-2 0,6 0 0,2-2-150,2 0 0,2 5 0,-1-3 0,1 1 0,0 0 0,-35-10 0,1 0 0,0 0 0,0 0-128,0-1 1,0 0 0,2 1 0,0 0 0,-2-3 0,1-1 0,0 1 0,1 0 0,0 0 0,0 0 0,3 0 0,0 0 233,4-1 0,-1 0-211,-3 0 0,0-1 0,8-1 0,1 0 0,-4-1 0,-1 0 0,3-1 0,0-1 0,3 1 0,1-2 0,0 0 0,1-1 48,0 0 1,0 0 0,-1-2 0,-1 0 0,1-1 0,-1 0-1,-1-2 1,0-1 0,1 0 0,-1-1 0,-2 1 0,1 0-1,0 1 1,1 1-158,-2 0 1,1 0-1,-1-2 1,0 1-1,-3 1 1,-1 1-1,3 1 1,-1 0-1,-1 0 1,0 0-1,1 1 1,1 0-1,-2 0 1,0 0-24,-1 0 0,0 0 0,3 0 0,0 0 0,0-1 0,1 1 0,1-2 0,0 1 0,3-2 0,-1 1 0,0 1 0,0-1 0,2 1 0,0-1 0,3 0 0,0 0 0,-5 1 0,0-1 0,5-2 0,0-1 0,2 0 0,1 0 0,-1-1 0,0 1 0,2 0 0,1 0 0,-3 0 0,0 1 0,1-1 0,0 0 0,3 1 0,-1 0 0,-5 1 0,0-1 0,0 0 0,0 0 0,-1 1 0,0 0 0,-1 0 0,0-1 0,-1 1 0,0 0 0,-1 0 0,-1 0 0,0-2 0,0 0 0,1 1 0,-1 0 0,1 0 0,-1 0 0,-1-1 0,1 1 0,-1-1 0,1-1 0,0 0 0,0 0 0,-5 3 0,1-1 0,6-2 0,1 0 0,-3 1 0,-2 0 0,2-2 0,0-1 0,2-1 0,-1-1 0,-2 0 0,0 1 0,0-2 0,0 1 0,-1 0 0,-1-1 0,-2 0 0,-2-2 0,-2 0 0,-1-2 0,1 0 0,1 1 0,-1 0 0,0-1 0,2 0 0,0-1 0,-2 1 0,-1-1 0,-3 0 0,0 0 0,4-2 0,-1 0 0,-6 2 0,-1 0 0,0-1 0,1 0 0,-1-2 0,-1 1 0,32-19 0,-4 1 0,-3-1 0,-7 4 0,-3-1 0,-5-3 0,-4-1 0,-4-2 0,-5 0 0,-9 4 0,-6 1 0,-5-4 0,-7-2 0,-4-5 0,-4 0-270,-5 0 0,-4-4 0,-4 1 0,-2-1 0,-2-1 1,-2 4-1,-4 1 56,-4 3 0,-5 1 0,-8 4 0,-7 2 0,-5 5 0,-10 3 0,27 15 0,-1 0-18,-6-1 0,-1 1 0,-6 1 0,-2 2 0,-5-2 1,0 1-1,-4 0 0,-1 0 0,-8 0 0,-1 0 1,22 4-1,-1-1 0,0 1 136,-4-1 0,0 0 0,-1 0 1,-4 1-1,-2 0 0,2 0 0,2 0 1,2 0-1,0 1 0,0-1 1,1 1-1,0 1 0,-1 0 0,1 1 1,0 0-1,1 0 0,1 1 1,0 1-1,-2-1 0,0 1 0,1 1 1,0 0-1,1 0 0,0 0 71,0 0 0,0 0 0,0 1 0,4 1 1,0 1-1,1 0 0,-24 1 0,1 0 0,4 0 1,0 1-1,3 0 0,1 1 0,2-1 1,1 1-11,4-1 0,-1 1 1,0-1-1,0 1 0,6 1 1,1 1-1,-1 0 0,0 1 1,0 0-1,0 0 0,1 1 1,2 1-1,-1 1 0,1 1-430,1 1 0,2 2 466,-1-3 0,1 2 0,1 5 1,1 1-1,2-3 0,1 1 1,2 1-1,1 1 0,2 0 1,1 1-2,4 1 0,-1 1 0,0-1 0,1 0 0,-26 26 0,2-4 0,1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21302 4291 29345,'19'-32'-2453,"-4"11"0,2 3 0,-2 11 2062,-1 5 1,-6 2 0,-2-1 0,-4-2 0,-8-3 0,-4 0 0,-5-1 887,-3-1 0,2 5 0,-5-3 0,0 0 0,2-2 0,-2-3 0,0 1 0,-1 1 1,0-1-1,0-2 121,-2-2 0,-3 1 0,-2 0 0,-4-1 0,-1 3 0,-3 0 0,-3 4-246,-4 1 0,-4-3 0,-5 5 0,-3 1 0,-3 0 0,-4 0 0,4-2-397,3 2 1,2 2-1,1 1 1,1 0-1,3 0 1,5 0 202,3 0 0,2 0 0,2 0 1,1-2-1,-1-1 0,-1-1 0,-4 1 1,-1 0-124,-1-1 0,-9 2 1,1-2-1,-1 2 0,-4 2 1,2 0-56,1 0 0,-7 0 0,-1 0 0,1 0 0,-3 0 0,4 0 0,-1 0 0,-1 5 0,4-1 0,0-1 0,-1 0 0,-2 0 0,-1 1 0,0-1 0,8-1 0,-2-2 0,0 0 0,1 0 0,0 0 0,2 0 0,3 0 0,-1 0 0,-1 1 0,2 2 0,-2 3 0,0 0 0,-1 0 0,0 4 0,-1-1 0,0 2 0,-4 0 0,-1 0 0,2-1 0,-9 9 0,6-5 0,0 1 0,-4-1 0,2 0 0,-2-1 0,5 0 0,-2 1 0,3-1 0,1 2 0,0 1 0,1 2 0,0-2 0,4-1 0,-6-2 0,2 1 0,0-1 0,-4 0 0,0 1 0,-1 0 0,-3 3 0,2 2 0,0 2 0,0 1 0,-1 0 0,0 0 0,-1 1 0,0 3 0,5-1 0,1 1 0,3-1 0,-2 4 0,-3 4 0,7-2 0,-2 3 0,1 0 0,2-1 0,-2 1 0,4 0 0,6-5 0,-1 4 0,4-2 0,1 2 0,0 1 0,1 3 0,4 1 0,-2 2 0,4 0 0,0 2 0,1 2 0,4 5-86,4 3 0,-1 1 0,4 2 0,-1 1 0,3 2 0,2-3 0,7-3-246,3-4 1,-2-5-1,4 2 1,2-5 0,3-3-1,6-3 1,6 0 343,4 0 1,12-3-1,1 3 1,3-1-1,7-4 1,2-2 461,4-5 1,9 2-1,1-5 1,4 0-1,7 1 1,2-4-475,3-1 0,-33-9 0,1 0 0,35 4 0,-36-6 0,1 1 0,0 0 0,0 0 0,2 1 0,0 0 0,1 1 0,2 1 0,3 1 0,1 0 0,-5-2 0,1 0 0,7 2 0,0 0 0,0-1 0,-1 0 0,0 1 0,1-1 0,1 1 0,1 0 0,3-1 0,0 0 0,-3-1 0,0 1 0,4-2 0,1 1 0,-1 0 0,0-1 0,-1 1 0,-1 0 0,1-1 0,-1-1 0,-1 1 0,-1-1 0,-1-1 0,0 1 0,3-1 0,1 1 0,-8 0 0,0 1 0,1 0 0,0-1 0,0-1 0,-1-1 0,-1 0 0,0 0 0,0-1 0,1 1 0,-2 0 0,1 0 0,-4-2 0,0 0 0,3 3 0,1 0 0,-1-1 0,0 0 0,-3-1 0,0-1 0,0 0 0,0-1 0,-3 0 0,0 0 0,2 2 0,0 1 0,1-1 0,0 0 0,1 0 0,-1-1 0,0 0 0,0 0 0,2-1 0,1 1 0,-1 0 0,0 1 0,1 0 0,0 0 0,2 2 0,0-2 0,-3 0 0,-1-1 0,0 1 0,-1 1 0,3-1 0,0 0 0,0 0 0,0 1 0,2-1 0,0 0 0,2 1 0,0-1 0,-1-2 0,-1 1 0,0 0 0,1 1 0,0 0 0,1 0 0,-1 0 0,0-1 0,1 0 0,0 0 0,0-1 0,0 0 0,1-1 0,0 0 0,-2 0 0,-1-1 0,2 0 0,0-1 0,-3-1 0,1 0 0,-1 0 0,0-1 0,1 2 0,1-1 0,-1-2 0,1 0 0,2 2 0,1 1 0,-1-2 0,0 1 0,-3-1 0,0 1 0,0-1 0,0 1 0,-2 0 0,-1-1 0,-2 0 0,1 1 0,4 0 0,0 1 0,-4-2 0,0 1 0,1 1 0,1 0 0,3 1 0,-1 0 0,-1-1 0,-1 0 0,-1-1 0,0 0 0,1 2 0,-1 0 0,-1-2 0,-1-1 0,1 0 0,1-1 0,1 1 0,0-1 0,-1-1 0,0 0 0,2 1 0,0-1 0,1 0 0,0 1 0,-2-2 0,0 1 0,2-1 0,1 0 0,2-2 0,-1 0 0,1 0 0,0 0 0,1-2 0,0 0 0,-1-1 0,0 1 0,-4 0 0,-1 0 0,3 0 0,-1-1 0,0-1 0,0 0 0,-1-1 0,1 0 0,0 0 0,0-1 0,0 0 0,0 1 0,1 0 0,0 0 0,2-1 0,-1 0 0,-2 0 0,-1-1 0,-2 1 0,0 0 0,-2-1 0,0 1 0,-3 1 0,-2 0 0,-1 1 0,-1 0 0,2 1 0,1 0 0,-1-1 0,0-1 0,-2 2 0,0-2 0,-1 1 0,0-1 0,28-13 0,-5-2 0,4 0 0,-8 2 0,-1-3 0,-1-4 0,-5-2 0,1-2 0,-1-1 0,-4 3 0,1-7 0,-2 2 0,-4 2 0,-2 2 0,-5 2 0,-4-1 0,-5 6 0,-6 1 0,-5 2 0,-7 2 0,-2 0 0,-2 4 0,-6-3 0,-5 4 0,-5-1 0,-8 0 0,-4-2 0,-6-1-275,-4-2 1,-4 1 0,-10-1-1,-1 0 1,-5 1 0,-6-2 224,29 12 1,-1 1-1,1-2 1,-2-1-1,-7-1 1,-1 0-1,-2-1 1,-1 1-1,-2 1 1,-1-1-1,-4-1 1,-2 0-1,-1 1 1,-1 0 204,-3 0 1,-1-1 0,-7 0 0,-2 0 0,-1 4 0,0 0 0,22 5 0,-1 0 0,1 0 0,-4 0 0,0 0 0,0 1 0,0 0 0,0 0 0,-1 0-156,-1 0 0,-2 1 0,0 0 0,-1 0 0,-2 1 0,1 0 0,0 0 0,1 0 0,0 0 0,0 1 0,0 0 0,-1 0 0,-1 1 0,-2-1 0,1 1 0,0 0 0,0 1 0,-1 0 0,0 0 0,-1 1 0,0 0-99,0 0 0,0 1 0,1 1 0,3-1 0,0 1 0,0 1 0,-2 0 0,0 1 0,0 1 0,2-1 0,1 0 0,-1 1 0,3 0 0,0 1 0,-1 0 0,-1 0 0,-1 2 0,0 0 0,2 1 0,0 0 0,1 1-518,2 1 0,0 0 0,-1 1 1,-2 2-1,-1 0 0,1 2 1,6-1-1,0 2 0,1 0 617,-1 0 0,1 2 0,0 0 0,0-1 0,0 0 0,0 1 0,-1 0 0,0 2 0</inkml:trace>
  <inkml:trace contextRef="#ctx0" brushRef="#br0">12077 5651 8059,'-6'-18'0,"-3"0"0,2 6 0,-1 6 1374,3 0 0,2 6 0,7 0 0,5 8 0,3 4 0,3 3 30,2 2 0,-6-2 0,2 4 1,-1-1-1,0 1 0,0 2 1,-2 1-771,-1-1 1,-6-2-1,3-5 1,-2-1-635,1 0 0,-2-8 0,-8-8-32,-4-9 0,-1-9 0,0 0 0,1-2 0,0-5 1,0 1-1,1 2 0,3 3 74,2-2 1,1 3-1,2 0 1,2 2-1,1 3 1,2 1-43,3 2 0,1 1 0,4 2 0,0 2 0,1 1 0,-1 1 0,0 0 0,1 3 0,-1 1 0,0 2 0,2 0 0,2 0 0,0 0 0,0 2-2458,-3 2 0,0-2 1,-1 4-1,0-2 1110,1 1 1,-1 5 0,0-3-1</inkml:trace>
  <inkml:trace contextRef="#ctx0" brushRef="#br0">12397 5571 8059,'-6'7'1165,"5"5"0,-2-5 0,6 1 239,6-4 0,8-2 0,6-2 1,2 0-1,1 0 0,1-2 1,1-2-682,3-5 0,-7 2 1,3-2-1,-4-2 0,-2 1 1,-3 0-1,-3 1-1163,-2-2 0,-6-5 0,-2-2 0,-4 2 1,-1 1-1,-1 2-169,-4-1 1,-2 6 0,-6 0 0,-2 2-1,-1 3 1,-2 3 0,1 5 523,3 4 1,2 2 0,3 3-1,4 1 1,4 2 0,1 4-1,0 0 274,0-3 0,10 1 0,7-1 1,5-2-1,6-3 0,0-4 1,2-4-7226,1-4 7036,3-1 0,6 0 0,0 0 0</inkml:trace>
  <inkml:trace contextRef="#ctx0" brushRef="#br0">12970 5437 8059,'-13'0'1548,"4"0"-144,0 0 0,8 0 0,1 0 1,7 0-1,5 2 0,1 1 1,2 1 134,3-1 0,-3 3 0,2-1 0,-3-1 0,-4 1 0,-1-1-1920,1-1 0,-2-2 1,-1-2-1,-1-3 0,-4-4-707,-5 1 0,0-5 0,-6 3 0,0-3 0,0 0 2447,0 3 0,8-1-699,1 6 1,6 1 0,7 6 0,0 1 0,1 1 0,-1 0 0,0 3-661,1-1 0,3 5 0,1-5 0,-2 2 0,1-1 0,-1-2 0,2-3-1405,-2-2 1,3-1 0,1-1-1,-1-4 1,0-4 0,-3-3-1,-2-1-234,-5 0 1,-4 0-1,-5-1 1,0 1 0,0 0-1,0-1 1895,0 1 1,-4 4 0,0 0 0,1-1 1509,1-2 0,4 4 0,2 3 0,5 0 0,3 1 195,1 1 0,0 1 0,1 2 0,-1 0 0,0 0-1961,1 0 0,-1 0 0,-4-1 0,-2-4 0,1-2-566,-1-1 0,-4 1 0,2 3 0,-5-4-31,-5 1 1073,4 1 1,-4 6 0,10 0 0,4 0 0,1 1 0,0 2-477,-1 2 0,0-1 0,4-2 0,1 1 0,-1 1-455,0-1 0,1-1 1,-2-4-1,-2-1-1534,-1-1 1,-6-2 0,0 3 2933,-6-2 1,1 2 0,-1 6-434,6 2 1,5-1 0,5-4 0,2 0 0,3-1-1,4-2-1869,3-2 1,2-6 0,-1-1 0,1-5 0,0 0 0,-2-1 0,-1-1 460,-2-2 0,-7 3 0,-2-3 0,-7 2 0,-5 3 0,-1 1 0,0 2 1504,0-1 0,-1 1 0,-4 0 0,-3-1 2581,-4 1 1,4 4-1,4 0-2080,2-1 1,4 3 0,2-1-1,5 2-1001,3 3 1,-3 2-1,0 1 1,1 0-1,1 1 1,-1 2-1326,-1 2 0,-5-1 0,4-5 932,-2-4 0,-1-2 0,-2-7 1,2 0-1,-2-3 0,-2-2 0,-1 0 758,0 0 1,0-4-1,2 6 1,1 0 385,1 2 1,7 8-1,-3 4 1,3 8 0,-1 6-860,-1 6 0,-2 6 0,4 0 0,-2 2 0,1 1 0,2 1 0,1-2-539,1-3 0,-1-2 0,0-7 0,1 0 0,-1-1 1,0-3-1,1-4-406,-1-4 0,-1-2 1,-3-5-1,-5-6 0,-2-5 1,-2 0-1,-2-1 1014,-2 0 0,-4-4 0,-5 4 0,0 2 0,-1 3 1205,1 4 1,6 4-1,4 11 1,6 6-1059,5 4 0,6 4 0,2-3 0,3 4 0,1 1 1,0 0-1,0 2-1776,-1 1 1,-1 2-1,-5 0 1,0 1-1,-1 3 1560,-3 4 0,-9 10 0,-7 2 0</inkml:trace>
  <inkml:trace contextRef="#ctx0" brushRef="#br0">13117 6197 7910,'0'-40'1603,"-5"8"0,1 3 1,1 7-583,2 3 0,1 1 1,0 5-1,1 0 1,3 1-1,5 3 1,3 4 219,2 4 0,-1 2 0,0 5 0,1 8 1,-3 8-1,-2 7-1208,-4 7 0,-4 2 0,1 4 0,1 1 0,1 1 0,-1-1 1,0-1-1,0-5-3218,1-6 0,7 0 0,-2-12 3185,3-3 0,7-4 0,1-12 0</inkml:trace>
  <inkml:trace contextRef="#ctx0" brushRef="#br0">13450 6157 7910,'-1'-12'692,"-4"3"0,2 3 536,-6 6 1,6 6 0,-1 5 0,2 4-1,2 4 1,2 2 0,2 2 0,5 2-614,3 2 1,3-6-1,3-2 1,2-3-1,1-2 1,-3-7 0,-2-4-1036,2-3 1,-8-1 0,2-5 0,-3-8 0,-3-5 0,-2-3 0,-5 0 137,-6-2 1,-7-1 0,-3 0-1,-4 2 1,0 6 0,2 2 0,1 3 2194,0 3 1,0-1 0,8 5-2060,6 2 1,7 2 0,14 1 0,6 0 0,3 0-1,4 1-1259,1 4 1,6-4 0,-3 4-1,2-4 1,-2-2 0,-2-2-1,-2-3-21,-2-2 0,-9 4 0,-4-3 1,-6-1-1,-5 1 1557,-5-4 1,-5 5 0,-7 2 0,-1 3-1,1 1 1,0 0 0,-1 0 0,1 0 2174,0 0 0,4 0 0,1 1-1003,3 3 1,6 2-1,8 5 1,3-2-1,3 1 1,1 0-1,3 1-1235,2-2 1,0-5 0,2 3 0,-2-1 0,-2-3 0,-2-1 0,-3-4-927,0-2 0,-7 1 0,-2-6 0,-4-1 1,-4-2-1,-4-1 172,-7-1 0,-6 1 0,0 0 719,0-1 0,3 5 1,0 2-1,2 0-268,1-1 0,7 4 0,4-5 0,7-2 1,10 0-432,7-3 0,8 1 0,2 0 0,-1-1 0,-1-1 0,1-1 0,0-2 0,-5 2-229,-6 1 0,-4 3 0,-3 2 1805,-3 1 0,-3 8 0,-8 1 0,-2 9 1,-5 7-1,-3 6 0,0 3 0,2 2 728,1 0 0,6 1 1,-2 1-1,3 2 0,-1-1 1,-2-3-1174,2-5 1,2 2 0,2-8 0,2-3 0,3-4 0,1-3-1136,4-3 1,1-6-1,1-9 1,0-12-1,1-5 1,-1-5 0,-1 0 195,-3-3 1,-3-6 0,-6-3 0,0 1 0,0 0-1,0 2 1,0 0 1319,0 7 1,0 7 0,0 6 0,0 6-441,0 2 1,0 9 0,0 7 0,0 13 0,0 11 0,0 9-1613,0 4 0,-2 7 0,-1 2 1206,-1 5 0,-7-8 0,4 8 0</inkml:trace>
  <inkml:trace contextRef="#ctx0" brushRef="#br0">15050 6530 27892,'6'-25'-1785,"3"3"0,-2 4 0,2 8 0,1 1 0,2 0 2054,1 2 0,-4-5 0,-1 3 0,-1-3 0,-1-1 0,1-1 1,-1 1-1,2 0 548,-1-1 1,-5 7-1,-4 3 1,-8 4-1,-9 4-339,-7 5 0,-3 3 0,-14 1 0,-6 2 0,-9 3 0,-9 4 0,32-10 0,-2 0-346,0-1 0,-2 0 1,-5 1-1,-2 1 1,3-1-1,0 0 1,-1 1-1,1 2 1,-1 0-1,2 1 1,2-1-1,1 1-218,3 0 0,0 1 1,-31 11-1,5 3 1,7-5-1,8-3 0,10-6-392,7-2 0,2-1 1,10-1-1,3 0 1,5 1-1,4-3-2667,0-2 0,5-1 3029,-4-4 0,4 3 0,1 7 0</inkml:trace>
  <inkml:trace contextRef="#ctx0" brushRef="#br0">12077 6530 30449,'9'-6'-1621,"0"-2"0,-5-3 0,4 1 1,-1 2 1464,1 2 0,-7 5 1,-1 8-1,-6 8 1,-3 7-1,-1 9 1,-3 9-1,-4 6 388,1 5 0,-3 1 1,1 2-1,2 3 1,1 2-1,1 0 1,3 0-1,0-4 1,4-5-345,1-5 1,-3-2 0,5-2-1,1 1 1,0-4 0,0-1 0,-2-3-766,2-3 1,-3-2 0,2-3-1,1-1 1,1-1 0,2-3-1085,0-2 0,0-1 1756,0-5 0,0 0 1,0 1-1</inkml:trace>
  <inkml:trace contextRef="#ctx0" brushRef="#br0">20782 7570 16369,'-12'-52'-860,"7"3"0,-8-9 1,3 5-1,1 4 288,0 5 0,6 8 442,-1 5 1,-2 3-1,0 3 1,0 3-1,-2 4 1,1 3-1,-3 2 1,-2-1-1,-5 1 1,-3 0-1144,-7-1 1349,-8 1 1,-1 4 0,-10 0 0,-7-1 0,-7-2 0,-5-1-1,-1-1 112,-2 1 1,28 6 0,1 1 0,-32-8-1,33 8 1,-1-1 0,-2 0 0,0 1-1,0-1 1,0 0 0,-2 1 0,0-1-82,-1 0 0,0 1 0,0-1 1,-1 1-1,0-1 0,0 2 1,0 0-1,1 1 0,2 1 1,0 1-1,-1 1 0,0 1-76,1 0 0,-1 0 1,1 0-1,0 0 1,-2 0-1,1 1 1,1 1-1,1 1 0,2 1 1,1 2-1,-1 2 1,1 0-1,0 3 1,2 1 12,-2 0 0,0 1 0,1 0 0,0 2 0,2 0 0,0 1 0,0 1 0,-1 2 0,-2 1 0,1 1 0,0 2 0,0 0 1,-1 1 1,0 1-1,0 4 1,1 1 0,1-2-1,0 0 1,-1 3-1,0 1 1,0 2 0,-1 1-1,0 0 1,0 1 0,0 1-1,1 0 1,-1 1-1,0 0-65,0 2 0,1 1 0,0-2 0,0 1 0,-2 1 0,-1 1 0,2-2 0,-1 0 0,0 0 0,0 1 0,0 0 0,1-1 37,-2 1 1,1 0-1,3-1 1,0 0 0,-1 0-1,1 0 1,0 0-1,1 1 1,-1 1 0,1-1-1,0 1 1,2-1 5,1-2 1,0 1 0,0 2-1,0 0 1,2-1 0,1 1-1,-1 2 1,1 1 0,-2 3-1,1 2 1,0 0 0,1 0-46,-1 2 0,1 0 0,-1 0 1,2 0-1,0-2 0,1 2 1,-1 3-1,1 1 0,-1 4 1,0 1-1,1 0 0,1 1 1,-1 1-1,0 0 0,2-1 1,1 0-136,1 1 0,-1 0 0,-1 4 0,1 1 0,2-1 1,0-1-1,0 0 0,1 0 0,-1-1 0,1 0 0,-1-2 1,1-1 77,-1-1 0,-1 1 0,1 2 0,0 0 1,2-4-1,0-1 0,0 1 0,1 0 1,1 1-1,1-1 0,0-1 0,1-1 0,1 1 1,-1-1 119,1 3 1,-1 0 0,0-4 0,0 0-1,1 5 1,0 2 0,-1-3 0,1-1-1,0-2 1,2-1 0,0 3 0,0-1-1,2 1 1,0 0-49,-1 2 0,1 2 0,-1 2 1,0 0-1,0-3 0,2 1 0,0-1 1,2 0-1,0 1 0,1 1 0,0-3 1,1 1-36,-1 2 1,0 1 0,3 3 0,1-1 0,0-3 0,2-1 0,0-1-1,0 0 1,1 2 0,0 0 0,1-1 0,0 0 0,0 2 0,2 1-3,1-1 1,1 0-1,3-5 1,2-1 0,0 4-1,0 0 1,2 0-1,0-1 1,1-2 0,1 1-1,1 2 1,2 1-10,1-2 1,1 0-1,2-2 1,0 1-1,1 0 1,0 1-1,3 1 1,1-2 0,1 0-1,0-1 1,3 2-1,0-1 193,0-2 1,0 0-145,1 2 0,1 0 1,3-2-1,1 0 0,1 2 1,0 0-1,0-2 0,1 0 1,2 1-1,0 0 1,1-2-1,0 0 13,2 2 0,1-1 1,1 1-1,0-2 0,-13-19 1,-1 0-1,1-1 1,16 19-1,1-1 0,-17-18 1,1 0-1,1-1 0,-1 0 1,2-1-1,-1 0-695,2 2 1,0 0-1,0-1 713,17 15 1,1-1 0,-16-16 0,1 1-1,1-2 1,17 14 0,0-2 0,-18-14-1,2 0 1,-1-1 0,0 0 0,-1-1 0,2-1-1,0 2 1,1-1 0,1 0 0,-1-2-1,0 1 1,1-2 49,-1 0 1,1-1 0,1 0 0,3-1 0,1 0 0,1-1 0,-1-2-1,0 0 1,1 0 0,1 0 0,0-1 0,1 0 0,3 0 0,0 0 0,1-1-1,-1-1 1,0-1 0,1 0-25,-1-1 0,0-1 0,1 0 0,4 0 0,2-1 0,-1-1 0,-1 0 0,1-2 0,-1-1 0,1 0 0,0 0 0,1-2 0,1 1 0,1-2 0,0 0 0,-1-1 0,0-1 0,0 0 40,1-1 0,0 0 1,1 0-1,1-3 0,1 0 1,-1-1-1,-3 0 1,0 0-1,0-1 0,1-1 1,-1 0-1,1 0 0,1-1 1,1 0-1,-1-2 1,-1 1-1,-1-2 0,1 0 1,0-1-1,0-1 1,0-1-26,0-1 0,0-1 0,0 0 0,-3-2 1,0 0-1,0-1 0,2-2 0,-1-1 1,0-1-1,-1 0 0,0 0 0,-1-1 1,-1 0-1,-1 0 0,0-1 0,1 0 1,0-1-1,-1 0 0,-1 0 0,0-2 1,0 0 0,-2 0 0,1-1 1,0-1-1,4-3 0,1-1 1,-1 0-1,-5 0 0,0-1 1,-1 0-1,2-1 0,0-1 1,0 0-1,1-2 0,0-1 1,0 0-1,0 0 0,-2 0 1,1 0-32,-1 1 0,0-1 0,1-1 0,2-4 0,1-1 0,-1 0 0,-6 3 1,0 1-1,-1-2 0,1 0 0,0-1 0,0-1 0,0-1 0,0 0 0,-1-1 1,0 0-1,-2 0 0,1-1 0,0-2 0,-1 0 0,0 0-33,-1-1 1,0 0-1,-2 0 1,-1 2 0,-2 0-1,0-1 1,-2-2-1,0-1 1,0-1 0,-1-1-1,0 0 1,-2-1 0,-1 1-1,-2-1 1,0-1-1,-1-1 1,0-1 0,-1 0-1,-2 0 1,-1 0 0,-1-1-77,1-2 1,-1-1-1,-1 0 1,2-5-1,-1-1 1,-2 0-1,-2 2 1,-1 1-1,-2 0 1,1-1-1,0-1 1,-2 0-1,1-2 1,-2-1 0,0 0-1,-1-1 1,0 0-1,-2-1-21,0-1 0,0 0 1,-2-1-1,0-2 1,-1-1-1,0 1 1,-1 2-1,0-1 1,0 1-1,-1-1 1,-1 0-1,0-1 1,-1 0-1,0 0 1,-1 0-1,0-1 1,0 0-1,-1 0 1,-1-2-1,-1 0 1,0 0 17,-1 0 0,-1 0 0,0 0 0,0-1 0,-1-1 1,-1 2-1,-1 1 0,0 1 0,-1 0 0,-1 0 1,1 0-1,-2 0 0,-1 0 0,0 0 0,-1 0 0,-2-1 1,1 1-1,-2-1 0,-1 2 0,0 0 0,-1 0 1,-2 2 0,0-1 1,0 2-1,0 1 1,0 1-1,-1 0 0,-3 1 1,-1 1-1,0-1 1,-1 2-1,0 1 0,-1-1 1,-1 0-1,-2 1 1,0-1-1,-1 1 0,-1 1 1,-1-1-33,-1 0 1,0 0-1,-2 1 1,-3 0 0,0 1-1,-2 0 1,0 3 0,0 0-1,-2 1 1,-1-1 0,-2 1-1,0 0 1,-3 0 0,-1-1-1,-1 1 1,-2 1 0,0-1-1,-2 2 1,-1-1 0,-1 1-1,-2 1 29,-1 0 0,0 1 0,-2 0 0,0 3 1,-1 0-1,-1 1 0,13 10 0,-1 1 0,-1 0 1,0 1-1,-1-1 0,-1 1 0,0 1 0,0 0 1,-1 2-1,0 0 0,0 1 0,0 0 1,-1 2-1,1 0 0,-1 0 0,0 2 0,-15-9 1,0 2-1,0 0 84,1 2 1,0 0-1,-1 1 1,1 1-1,-1 1 1,0 1-1,2 3 1,-1 1-1,0 0 1,2 2-1,0 0 1,0 1-1,1 2 1,0 0-1,0 3 1,3 1-1,0 2 1,1 1-203,2 2 1,0 1 0,1 1-1,-23-2 1,2 3 193,7 3 0,1 1 0,0 0 0,3 2 0,7 2 0,1 0 0,-1 0 0</inkml:trace>
  <inkml:trace contextRef="#ctx0" brushRef="#br0">24727 12021 32003,'-5'-7'-4656,"3"-5"1,-2 3 4350,2-3 1,4-6-1,1-1 1,2 0 599,3 0 0,-4-4 1,4 4-1,-2 0 0,-3-2 1,-2 2-1,-1 0-24,0 2 0,-1 4 0,-4 3 1,-5 2-1,-5 2-337,-3 3 1,-1 3 0,3 5-1,-4 4 1,1 4 0,0 5-177,3 4 1,1 3 0,3 2 0,2 0 0,2-1 0,2 1 213,3-1 0,3 0 0,5-3 1,4-2-1,4 0 0,3-3 0,4-2 260,0-4 0,-1-8 0,5 1 0,0-4 0,-3-1 0,-2-1 516,-1-4 1,-2 2 0,-6-6 0,-2-1-480,-2-2 0,-3 6 0,-8 6 1,-2 8-169,-1 3 0,-3 3 0,2 1 0,-3 2 0,-3 6 0,-1 0 0,-4 2-683,0 2 1,2-8 0,-3 8 0,0 0 0,2 1 0,0 3-1112,3-2 1,2 1 0,5 0 0,5 1 1633,2-2 1,14-6-1,3-4 1</inkml:trace>
  <inkml:trace contextRef="#ctx0" brushRef="#br0">25714 12221 9001,'7'-65'0,"-2"7"1347,-4 14 1,-2 13 0,-4 22-1233,-4 4 1,-4 5 0,-5 3 0,-4 2 0,-3-2 0,-2-2 0,1-1 0,0 0 232,4 0 0,-3 0 0,4 3 0,2 4 0,4 7 0,6 1-550,3-1 1,2 4-1,4 0 1,1-2 0,5-1-1,6-2 899,4 1 0,8-2 0,-2-2 0,4-3 0,0-1 0,-1-1-115,-2 1 0,0-3 0,-5 4 0,-2 0 0,-2 2 0,-4 5 0,-3 3-530,-1 4 0,-3 1 0,-7 6 0,-6 5 0,-5 6 0,-6 3-463,-4 1 1,0 5-1,-11 1 1,-1 2-1,0 3 1,-1-1-1,1-1 524,-1-3 1,-3 3-1,7-5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3466 7303 19641,'-21'-10'0,"2"-3"0,1-2 0,0 0 0,2 3 747,1 3 1,6 2-1,0 2 1,2-2-1,4 0 1,8 2-219,5 4 1,8 2 0,1 4 0,2 2 0,4 2 0,3-2 0,5-1 0,1-3 0,3-1-56,1-2 0,4 0 0,2 0 1,3-2-1,1-1 0,-4-3-132,-2-1 0,-4-2 1,-2-4-461,-5-1 0,-3 5 0,-1 2 0,-2 0 0,-3 1 0,-4 0-2127,-3 3 1,-6 1 2329,-1 2 0,1 0 0,5 0 1</inkml:trace>
  <inkml:trace contextRef="#ctx0" brushRef="#br0">4079 7077 14268,'-13'-8'-794,"7"-2"1053,6 6 1,6-1 0,7 5 0,2 2 0,3 1-1,4 1 1,2-1 0,1 0 99,1 1 0,-2-2 0,7 4 0,-3-2 0,-1 1 0,-2-1 0,-1 0-370,-2 1 0,-6 5 1,2-1-1,-5 3 0,-2 1 1,-4 1-1,-1-1-131,-3 0 0,-3 1 0,-6 0 0,-6 1 0,-5 0 0,-4-3 50,-3 0 1,-1 0 0,-2-1-1,2 0 1,1-2 0,4 1 0,0 3-1115,4 5 0,1-2 1104,2 7 1,0-1-1,-1 5 1</inkml:trace>
  <inkml:trace contextRef="#ctx0" brushRef="#br0">14930 7130 8056,'0'-13'0,"0"5"0,-5-4 507,1 4 0,1-4 1,7 0-1,5 3 1,5 5-1,3 1 1131,6-2 0,3 2 1,5-4-1,5 1 0,4 1 1,4-1-1390,5-2 0,0-4 0,1 0 1,2 2-1,-3 1 0,0-2 0,-5-1 1,1-1-1,-5 1-713,-2 3 1,2-2 0,-9 2 0,-1-3 0,-2-2 0,-1 1-230,0 0 1,-5 4 0,-1 0-1,-2 0 1,-3 0 0,-1 2-1,-2-1-6299,1 1 6992,-1-2 0,0-10 0,1-2 0</inkml:trace>
  <inkml:trace contextRef="#ctx0" brushRef="#br0">15730 6730 8407,'-6'5'457,"6"-1"1,10 1 0,11-5 0,2-2 353,6-2 0,6 1 1,2-5-1,5 1 1,2-1-1,1 0 1,0-1-1,3 1-210,-1 2 0,-2-3 1,-10 5-1,-5 1 1,-6 2-1,-7 2-881,-2 4 1,-7 3-1,-4 10 1,-4 4-1,-6 4 1,-7 0-1,-8 2 1,-4 2-438,-2 1 0,0 0 0,2-4 0,2-1 0,2 1 0,3 0 717,6-1 0,-1-5 0,5-2 0</inkml:trace>
  <inkml:trace contextRef="#ctx0" brushRef="#br0">17289 6544 8159,'-7'-9'284,"1"1"0,1 1 1,2 1-1,3-1 0,5 1 1,1-2-1,1 2 504,1 0 1,-1 1 0,3 2 0,-2-3-1,-1 0 212,1 0 0,-5 3 0,0 9 0,-5 7-490,-2 8 0,-7 4 0,2 3 1,-2 3-1,-3 3 0,1 2 0,0-1-230,-1 2 0,5-4 0,0 0 0,1-4 1,0-1-1,4-3 0,2-1-1427,2-3 0,0-2 976,0-6 0,2-7 0,1-7 0,3-11 0,1-10 0,3-8 0,2-5 214,2-4 0,0 2 1,3-1-1,0-2 1,0 3-1,-1 3 1,0 4 278,2 3 0,-2-1 1,-5 10-1,-2 2 0,1 3 1,2 4 385,1 4 0,-4 4 0,-2 2 0,1 4 1,-2 5-377,0 7 0,-2 3 0,-2 7 0,1 1 0,1 0 0,-1 2 0,-2-3-430,-1-2 0,0 3 0,0-7 0,0-1 0,0-2 0,0-3-395,0-2 1,6-5 0,3-5-1,3-8 1,3-10 0,3-8 234,4-7 0,-1-11 1,2-1-1,3-2 0,2-4 1,-2 4-1,1 1 630,-3 4 0,-7 13 0,1 1 0,-3 4 1,-2 6 187,1 5 0,-5 4 0,-2 7 0,-1 4 0,-3 5 0,-2 5 0,-1 6-560,0 4 0,-1 0 0,-2 9 0,-1 0 0,-1-1 0,1 1 0,-1-2-941,2 1 1,2-2 0,1-6-1,0-1 1,0-3 0,0-2-827,0-3 0,1-6 1,4-2 1766,4-2 0,8-8 0,4-5 0</inkml:trace>
  <inkml:trace contextRef="#ctx0" brushRef="#br0">18436 6290 10499,'0'-13'4915,"0"6"0,0 2-4448,0 10 0,-5 2 1,-1 8-1,-1 3 1,-4 4-1,0 3-27,-3 2 1,1-1 0,0 3 0,-1 0 0,-1 2 0,-1-1 0,-2-2-315,2-1 1,7-5 0,3-1 0,2-2-1,-1-3 1,2-1 0,2-2-249,1 1 1,1-6 0,4 0-1,4-2 1,3-3-254,1-2 1,0-1 0,2 0 0,3 0 0,4 0 0,3-1 0,2-4-1282,0-4 1,5-2 0,4-3-1,2-1 1656,2-2 0,6-4 0,2-6 0</inkml:trace>
  <inkml:trace contextRef="#ctx0" brushRef="#br0">18969 6330 7952,'0'-13'2414,"1"4"-958,4 0 1,-2 2 0,6-2 0,-1 6 0,0 6-383,-4 6 1,-2 4-1,-2 4 1,0 2-1,-2 1 1,-2 6-1,-5 2-574,-3 3 0,-1 0 0,1-4 0,2 1 0,1 0 0,0 0 0,1-4-934,4-4 0,-2 3 0,2-6 0,1 0 0,1-2 0,2-2-1459,0 0 1,0 1 781,0-1 0,-6-6-654,-3-2 0,5-4 0,2-2 1765,5-4 0,14-8 0,-3-8 0</inkml:trace>
  <inkml:trace contextRef="#ctx0" brushRef="#br0">18782 6410 9061,'-18'-1'1271,"1"-4"0,6 2 0,11-5-944,8-3 0,9-1 0,7-2 0,4-3 0,5 0 1,1 0-1,3 1 0,0 0-26,-1-2 0,1 0 1,-6 5-1,-2 1 0,-2 2 1,-3 2-1465,-2 2 0,-6 2 1,2 4-1,-3 0 1163,-2 0 0,0 12 0,1 2 0</inkml:trace>
  <inkml:trace contextRef="#ctx0" brushRef="#br0">18742 6624 7940,'-25'13'449,"3"0"0,3 2 0,7 1 0,3 2 320,4-2 0,5-5 1,5-4-1,4 1 1,6-2-1,5-1 1,8-2-1,5-1-487,4-2 1,6-6 0,3-3 0,0-4-283,0-5 0,10-9 0,-1-7 0</inkml:trace>
  <inkml:trace contextRef="#ctx0" brushRef="#br0">19515 6330 9449,'-17'0'0,"-1"0"0,2 2 1467,1 2 0,6 4 0,1 5 1,1 0-655,0 1 0,2-1 1,-2 2-1,-1 1 1,2 3-1,0 1 1,2 0-1,0 0-1034,-1-1 0,1-1 0,4-5 0,0 0 1,1-1-518,4-3 1,2-3-1,8-9 1,3-4 0,4-8-1,2-4 1,1-7 258,1-3 1,-2-2-1,7-6 1,-3-2 0,-1 2-1,0 0 1,-2 3 1315,-3 3 0,-3 4 1,-5 5-1,-1 4 1,-1 3 525,-3 2 0,-2 6 1,-5 2-1,-1 5-1059,-2 5 1,-8-1 0,-2 8 0,-3 3 0,-6 0-1,0 1 1,-3 0-750,3 2 0,-4 0 0,6-5 0,2 0 0,1 1-50,2-1 0,-1-1 0,2-2 0,2-2 0,3-1 0,-1-1 742,1 0 0,4 4 0,-2-1 0,4 3 482,1 1 0,4 1 1,2-1-1,2 0 1,2 1-1,1 0 0,-1 3-401,-1 1 0,0 1 0,5-3 0,3 3 0,1 1 1,-1 0-1,1 0-1793,0-1 0,7-3 0,0-6 0,8-2 1465,5-2 0,5-8 0,11-5 0</inkml:trace>
  <inkml:trace contextRef="#ctx0" brushRef="#br0">20222 6650 7968,'-30'18'1641,"4"0"1,-9 7 0,7 13 0,-1 4-979,1-4 0,-5 1 0,9-8 0,2-1 0,1-1 0,7-1 0,2 1 0,4-6-703,2-2 0,3 1 40,8-4 0,8 0 0,8-5 0</inkml:trace>
  <inkml:trace contextRef="#ctx0" brushRef="#br0">21195 6091 8064,'-2'-15'0,"0"-2"402,-3 0 0,1 3 0,4 5 2874,0-1 1,0 7 0,-2 8-2078,-2 11 1,-1 13-1,-7 7 1,-4 4-1,-3 6 1,-3 4-1703,1 2 0,-3 4 1,6-8-1,2-1 0,3-2 1,2-4-4358,3-1 0,5-6 4860,-2-3 0,4-3 0,1-1 0</inkml:trace>
  <inkml:trace contextRef="#ctx0" brushRef="#br0">20848 6197 7949,'8'-27'2487,"-1"7"-1624,-2 2 1,2 8 0,6 2 0,1 2 0,2 2-1,5-1 1,7-1 0,4 1-1196,5-1 1,6-3 0,3 4-1,0 1 1,2-1 331,-1 1 0,2-6 0,4 2 0</inkml:trace>
  <inkml:trace contextRef="#ctx0" brushRef="#br0">21635 6011 10325,'-9'-5'2686,"0"1"-1333,6-1 0,-3 7 0,6 4 1,0 5-1,0 9 0,0 5-281,0 7 0,0 7 1,0 4-1,0 3 0,-1 0 1,-2 0-1,-2-5-1133,2-4 0,3-4 0,5-7 1,4-2-1,3-5 0,1-7 1,0-4-864,1-5 0,3-5 0,3-7 0,-1-9 0,2-7 0,-2-4 0,2-5 638,-1-5 1,-2 5-1,3-9 1,-1 0-1,0 3 1,0 3-1,0 6-499,-1 3 0,3 3 0,-4 2 0,0 7 0,1 4 1,3 5-1,3 1-1064,2 3 1,-3 2 0,-1 1 1848,1 0 0,10 0 0,-6 0 0</inkml:trace>
  <inkml:trace contextRef="#ctx0" brushRef="#br0">22328 5997 11009,'7'2'2454,"-2"2"-1690,-4 5 0,-2 3 0,-2 3 0,-3 2 0,-1 6 0,-4 2 0,-1 3 0,-1 2-364,0 1 1,-1 0-1,1-5 1,0 0-1,1-3 1,1-2 0,4-2-480,1-2 1,3-4 0,8-4-1,5-6 1,5-6-773,3-6 0,4-9 0,-1-6 0,1-4 0,3-4 0,-1-1 0,1 1 1268,0 2 1,-3 2-1,-1 3 1,-2 2-1,-4 6 1,-3 3 519,-3 5 1,-5 4-1,4 7 1,-1 6-1,-1 7-172,0 4 0,-2 3 1,-5 6-1,-2 2 1,-3 1-1,0-1 1,0-4-751,3-4 0,0 2 0,0-6 0,-1-2 0,1-1 1,3-3-661,4-3 1,8-3 0,7-8 0,1-2 0,0-7 0,1-3 0,4-7 267,5-4 1,-2-5-1,5-10 1,-2 0-1,-2 2 1,-2 1-1,-3 3 1361,-1 1 1,-3 8 0,-3 7 0,-2 6-527,-1 8 0,-7 7 0,-3 14 0,-1 7 0,0 4 0,2 5 0,-1 1-458,2 3 0,0-4 0,6-1 0,0-2 0,4-2 0,3-4-290,5-4 1,6-8 0,2-7 0,2-4 0,3-1-1,0-1 1,-1-2 289,-5-2 0,-3-5 0,-1 2 0</inkml:trace>
  <inkml:trace contextRef="#ctx0" brushRef="#br0">7958 8356 29698,'-13'-7'-761,"-1"1"1,1 6-1,1 1 333,3 4 0,-2-2 0,2 6 1,0-1-1,4 0 0,11-4 0,9-2 869,7-2 1,6 0 0,6 0 0,9 0 0,8 0 0,8 0 0,5 0-1,5 0 1,2 0-250,1 0 1,-30 0-1,0 0 1,33 0 0,-35 0-1,0 0 1,3 0 0,-1 1-1,0 0 1,0 1-1,2 1 1,0 0 0,-2 0-1,0 0-168,0 0 1,1 0-1,-2 2 1,0-1-1,0-2 1,-2 0-1,1 0 1,-1-1 0,0 0-1,-1 0 1,38-1-1,-1 0 65,-1 0 0,-1-6 1,-10-3-1,-3-4 1,-7-4-1,-3 0-37,-2 0 1,-2 2-1,-9 2 1,-5 1 0,-5 2-1,-3 3 1,-4 1-2369,-2 3 1,1 9 2162,-1 7 1,0 0 0,-5 6 0</inkml:trace>
  <inkml:trace contextRef="#ctx0" brushRef="#br0">5599 9196 14678,'7'-14'-512,"0"3"0,-2 2 0,4 4 562,3 4 0,-3 5 0,-1 1 1,1-1-1,0 1 0,0-1 0,1 0 1,4 1-1,4-1 0,4-1 0,1-1 1,3-2-1,-1 0 0,3 0 605,0 0-547,6 0 1,-4 0 0,5 0 0,1 0 0,1 0 0,0 0 0,1 0 0,-1 1 0,2 2-58,0 2 0,1 1 0,-1-3 0,0 2 0,-2 1 0,0 2 0,2-2 1,2 0 28,2-3 0,-3-2 0,7-1 1,1 0-1,-2 0 0,0 0 1,-3 0 89,-2 0 1,3 0 0,2 0 0,-1 0 0,-1 0-1,-2 0 1,2 0-210,2 0 0,-6 0 0,2 0 0,-1 2 0,-1 0 0,3 3 62,-2-2 0,1-2 0,-2-1 0,0 0 0,0 0 0,0 0 0,0 0 190,0 0 0,0 0 0,0-1 0,-2-2 1,-1-2-1,-1 3 0,1 0-123,1 2 0,2-4 0,0-1 0,0 2 0,-1 2 0,-2 1 0,-2 0-157,3 0 1,-1 0 0,0 0 0,-2 0 0,1 0 0,-1 0 0,-1 0 117,-1 0 0,-1 0 0,-2 0 1,3 0-1,-1 0 0,1 0 178,-4 0 0,1 0 0,0 0 0,1 0 0,-2 0 0,1 0 0,0 0-246,1 0 0,0 0 1,-4 0-1,-1 0 1,1 1-1,-2 2 1,0 3-140,2 1 0,-8-4 0,8 3 0,-2-1 0,0 1 0,2 0 1,-1 0 244,1-3 1,0-2-1,-1-1 1,1 0-1,0 0 1,-1 0 58,1 0 1,0 4 0,-1 1 0,0-2 0,-1-2 0,-2-1 0,3 0-166,-3 0 1,1 0 0,1 0 0,-1 2 0,-2 1-1,2 1-73,1-1 1,2-1 0,-1-1-1,1 2 1,0 2 0,-1-2-1,2-2 168,4-1 1,-3 4-1,7 1 1,-1-2 0,1-2-1,-1-1 1,1 0 46,-2 0 1,0 0 0,-3 0 0,3 0 0,0 0-1,-1 0 1,-2 0-247,0 0 1,0 0 0,-4 0 0,0 0-1,-1 0 1,1 0 54,-1 0 0,1 0 0,1 2 1,2 1-1,1 1 0,0-1 1,0-1 190,0-2 1,5 0 0,-4 0 0,1-2 0,1-1 0,-1-1 0,1 1-4,0 1 1,-3 2-1,3-1 1,0-2-1,0-2 1,2 2-1,-1 2-305,1 1 0,-2 0 0,3 0 1,-2 0-1,2-1 0,2-2-110,1-2 255,0 1 0,0 4 0,0-2 0,0-1 0,0-3 0,0 0 238,0 0 1,-5-2 0,1 2 0,0 0 0,-2-2 0,-2 2 0,-1-1-215,0 0 0,0-1 1,-4-2-1,1 2 0,2 1 1,1 0-1,-1-2-128,-2 1 1,-2-4 0,1 4 0,0-4 0,-1-2-1,1 1 1,0 0 46,-1-1 0,1 3 1,-2 0-1,-1 2 1,-2 0-1,2 1-21,1-1 0,-4 4 0,-2-2 0,-1-1 1,0 3-1,-1-3 0,1 2 4,0 0 0,0-3 1,-5 3-1,0 1 0,1-3 1,-1 1-1,0-2 64,1 1 1,0-3 0,3 2 0,2-3 0,0-1 0,0-1 20,-2 1 1,2 0-1,-1-1 1,0 1-1,-2 0 1,-1-1-1,-3 1-241,-1 0 1,1 4 0,0 0-1,-2-2 1,-2 0 126,-2-3 0,-2 5 1,-4 1-1,-1-1 0,-2 0 1,-3 1 231,-2 2 0,1-4 0,-3 3 0,2-2 1,1 0-1,-1-3 0,-2-3 157,-2-3 0,-1-1 0,-2 3 0,-1-3 0,-3-1 0,-2 1 0,-3 1-319,-1-1 0,-2 4 1,-1-2-1,-1 3 1,-4 4-1,0 1-25,1-1 0,-4 2 0,4 1 0,-2 1 1,-3 1-1,0 1 0,-2 0 0,0 1 107,-2 1 1,3-2 0,2-1-1,0 2 1,1 2 0,1-1 82,1-2 0,-2 2 1,2-4-1,1 2 1,-3-2-1,1 0 1,-3-1-1,-1 1 128,-2 0 1,0 0 0,-2 3 0,-1-1 0,-2 1-1,-1 1-291,0 2 1,1 0-1,5 0 1,2 0-1,1 0 1,1 2-1,1 1 33,1 1 0,-1 0 0,6-2 1,-4 1-1,1 1 0,-2-1 1,1-1 242,0-2 0,-2 0 1,2 0-1,-1-2 0,-4-1 1,-4-1-1,-5 1-103,-5 1 1,0-2 0,-9 0 0,2 1 0,3 1 0,1 2-359,2 0 0,4 0 0,2 2 0,1 1 1,3 1-1,1 0 0,4 1 72,2-1 0,-2 2 0,4-3 0,-2 2 0,1-2 0,-1-2 0,0-1 259,1 0 1,-1 0 0,-2 0 0,-1 0-1,2 0 1,-3 0 0,0 0 408,-3 0 1,-6-4 0,-1-1 0,-3 2 0,-2 3 0,3 3-776,0 2 1,2 1 0,0-3 0,1 1 0,-2 0 0,1 1 0,0-1 110,1-1 1,6-1-1,-2-2 1,4 0-1,1 0 1,1 0-1,2 0 540,2 0 0,1 0 0,-3-2 0,1-1 0,-1-3 0,-1 1-40,-2-1 1,1-3 0,1 4 0,-1 2-1,-2 2 1,-1 1 0,1 0-513,1 0 0,0 0 1,0 0-1,1 0 0,2 0 1,3 0-1,0 0 85,0 0 0,4 0 0,-2 0 0,-1 0 1,-1 0-1,-1 0 0,1 0 221,1 0 1,-3 0 0,4-2 0,-2-1 0,-2-3 0,1 1 139,-1-1 1,1-3-1,-5 4 1,0 2-1,1 2 1,1 1-1,-1 1-418,-2 4 1,-2-2 0,1 6-1,-1-1 1,-1 1 0,1 0-1,0 0 79,-2-1 1,2 3-1,-4-3 1,0 1-1,1-2 1,-2-1-1,2-3 359,1-2 1,-4 4 0,3-1 0,0-1-1,-2-1 1,3-1-41,-1 4 0,1-4 1,4 5-1,-4-1 0,-4 0 1,-2 3-1,-4 2-409,-3 2 0,5 1 1,-7 2-1,-2 2 1,0 0-1,-3 1 1,0 0 78,-2 0 1,-3-1 0,1-3 0,2-1-1,2 0 1,7 1 0,5-1 121,4 0 1,10 1-1,1-2 1,4-2-1,4-1 1,2 1-1,1 2-216,1 1 1,5 7-1,2 2 1,1 3-1,-1 3 1,1 2-336,3 1 1,-6 1-1,10-1 1,-1 4 0,3-1-1,3-3 1,3-3 79,2-2 0,6-3 0,6-3 0,8 0 0,11-4 0,11-1 0,10-3 290,8-4 1,9 3 145,3-7 1,-27 4 0,1 1 0,-1-2 0,1 0 0</inkml:trace>
  <inkml:trace contextRef="#ctx0" brushRef="#br0">6052 10249 17722,'0'-33'-2097,"0"11"1,1 0 1974,4 5 0,-2 10 0,3 2 0,-5 4 1,-7 1-1,-4 0 0,-3-2 0,-1 0 0,-1-3 1,-1 1-1,-2-1 550,2 1 1,-3-1 0,1 5 0,0-1 0,0-2 0,1-2 0,-1 2-145,-1 2 1,2 1-1,-3 0 1,-1 1-1,0 4 1,-3 2-1,-1 2 1,-1 0-425,-1 1 1,0 2 0,1 2-1,-1-1 1,0 0 0,1 1 198,-1-1 1,-1 0 0,-2 1 0,-2-1 0,-2 0 0,-2 1 0,2-1 103,3 0 0,-2 1 0,2-1 0,0 2 0,0 1 0,0 2 0,1-2-296,2-1 1,-3 3 0,0 1-1,1 0 1,2 2 0,1-2-1,1 2 173,-1 0 0,-1-1 1,-2 4-1,-1-2 0,3 0 1,3 1 72,3-1 1,0-6-1,-4 3 1,3 1-1,2 0 1,0 3 0,2-1-73,0 1 0,-5 7 1,2 3-1,-2 1 1,0 3-1,2 3 1,0 3-232,1 1 1,-4 8 0,4 1 0,-1 8 0,1 3-1,2-1 98,3-1 1,2-4-1,4 3 1,1-2 0,-1-1-1,-1-2 1,1-1 115,1-3 0,5-2 0,-4 3 0,1 1 1,1-1-1,0 0 0,3 1 131,2-1 0,-4 0 0,1 1 0,1 0 0,0 3 0,0 3-283,-2 6 0,-3-3 0,3 10 1,2-1-1,2 2 0,1-35 1,0-1-1,0 38 55,0-4 0,0-33 0,0-1 0,0 25 0,0-4 1,1-4-1,2-5 0,3-3 193,1-1 1,1 3 0,2-3 0,-1 1-1,0 2 1,0 2 0,0 1 130,1 2 1,-4 8 0,-1 1-1,-4 3 1,-1 5 0,0 5-280,0-37 1,0 0 0,0 1-1,0-1 1,0 1 0,-1 0-1,-1 0 1,-1 1 0,0 2-1,-1-1 1,-1-1 0,1-1-1,0-1 1,0-1-105,-2 35 1,2-8 0,4-6 0,0-3-1,0-1 1,0-4 0,0-4 255,0-4 0,4 1 0,1-1 0,-2-1 0,-2 1 1,1-2-23,2 1 0,-2 2 0,2 2 1,-2 1-1,-2 4 0,0-1 1,0 2-136,0 1 1,0-6 0,0 10-1,0 0 1,-2 1 0,-1 3-1,-1-3-75,1-4 0,1 3 1,2-8-1,0-1 0,0 0 1,0-7 132,0-2 0,0 2 0,0-5 0,0 1 0,2 0 0,1-3 0,1 1 200,-1 4 1,-1-6-1,-2 7 1,0 0-1,0-1 1,0 4-127,0 0 0,0-3 1,0 8-1,0 1 1,0-1-1,0 4 1,0-3-150,0-1 1,0-1 0,0-4-1,0-3 1,0 0 0,0-5-1,1-1-88,4-4 1,-2-6 0,5-4 0,1 1-1,0-2 1,0 2 215,1 0 0,-2-5 1,1 2-1,1-2 1,2 1-1,1 2 1,1 0-164,-1 0 1,0 5 0,1-2-1,-1 3 1,2 2 0,1 1 0,3 2-229,2 1 0,1 0 0,3-6 0,-1-1 0,-2-3 0,1-1 0,-1 0 310,0-1 1,-6-3-1,4-6 1,-3-1-1,1 0 1,-2-1-116,-1-4 1,0 2 0,1 0 0,4 0 0,-1 1 0,0 1 0,-1 2-2757,1 2 2343,-4 1 1,9 1-1,-7 0 1,0 3 0,-3 3 530,0 6 0,-1-3 0,0 10 0</inkml:trace>
  <inkml:trace contextRef="#ctx0" brushRef="#br0">5985 13460 8536,'0'-25'0,"0"3"0,0 3-397,0 5 0,2 7 0,2 3 569,5 2 0,3 2 1,1 2-1,2 1 1,1 3-1,4-1 1,0 3-1,3-1 1,-1 2-35,0-1 0,2 3 1,5-2-1,2 3 0,-1 1 1,0 1-1,-1-1 0,4-1-125,1-3 0,1-2 1,5-4-1,0 2 0,0-2 1,0-2-1,0-1 316,0 0 1,3 0-1,0-1 1,-1-2-1,1-2 1,-2 1-274,1-2 1,-2 4 0,0-2 0,0 4 0,-2 3 0,-1 3 0,-1 1-263,1 4 0,1 0 0,1 3 0,-1-1 0,-1-1 1,3-2-1,-1-2 258,-1-2 0,8 2 0,-4-3 0,2-2 0,4-2 0,-3-1 169,1 0 1,5-4 0,-2-1 0,1 1-1,0 0 1,-1-1 0,2 2 0,-1 2-240,-1 1 1,1 1-1,-4 2 1,0 3 0,1 0-1,-1 1-240,0 1 1,5-1 0,-3 4 0,3-4 0,1 0 0,-1-1 0,4 0 329,0-3 0,4-1 0,-1-2 0,-2 0 0,1 0 1,-1 0-1,2 0 230,-2 0 0,-3 0 0,-1 0 0,-1 0 0,0 0 0,0 0 0,1 1-460,-1 4 1,-2-2 0,0 4-1,2 0 1,0-1 0,3 2-1,-1-2-27,0 0 1,10 2 0,0-3 0,1-2 0,1 0 0,0 0 427,2 1 1,2 1-1,1-5 1,0 0-1,2 0 1,1-2 0,-1-1-175,1-1 0,-8-2 0,6 3 1,2-3-1,-1 0 0,2 0-152,-35 5 1,0-1 0,27-4-1,8 0 1,-1 0 0,-4-1 0,2 0-1,-4-4 57,-2-1 0,6-1 0,-7-2 0,-2-1 0,1-3 0,-6-1 0,1-2 319,-2-3 1,-5 6-1,3-8 1,-3 0 0,-4 1-1,-1-2-385,-1 3 0,-11 1 1,4-1-1,-2 1 0,-5 3 1,-2 0-1,-3 2-162,-1 0 1,-7 1 0,-4 3-1,-3-1 1,-2-2 0,-2 2 13,-3 1 0,-4-3 0,-5 1 1,-7 0-1,-6 1 0,-1 0 1,-2-2-1,0 2 335,-2 1 0,-7-3 1,-3 0-1,-1 1 1,-3-1-1,-3 2 39,-4 4 0,-2-2 1,-6 7-1,0 0 0,-6 2 1,-2 4-1,-7 1 1,0 0-186,-2 0 0,-5 0 0,1 0 0,1 0 0,-1 0 0,3-2 1,2-1-106,2-1 1,-5-1-1,-2 4 1,0-4-1,2-2 1,3-3 304,0-4 0,9 4 0,-6-8 1,1 2-1,2 0 0,-5-2 0,2 2-70,0 1 0,-8 3 0,6 3 0,-1 3 0,-1 2 0,-2-1 1,33 4-1,0-1-216,-1 2 1,0-1 0,-1-1-1,0-1 1,0 1 0,0 0 0,-1 0-1,0 1 1,0 0 0,-1 0 0,-1 1-1,0 0 55,0 1 0,-1-2 0,2 1 1,0-1-1,-2 0 0,0-1 0,0 0 1,-1 0-1,0 0 0,-2 1 1,-2-1-1,-1 1 0,-1-1 0,-1 1 306,-2-1 0,1-1 0,0-1 0,-1-1 0,0 2 0,-1 0 0,-2 0 0,0-1 0,-4-1 0,-1 0 0,-3-1 0,-1 1 0,-3 0 0,-1 1-25,-2 2 0,0 0 0,0 1 0,-1 1 0,-2-1 0,-1 2 1,23-1-1,0 0 0,-1 1 0,0 0 0,-1 1 0,0 1 1,0 1-1,1 0 0,0 1-282,1 1 1,1 1 0,0 1 0,0 1 0,1 2 0,0 0 0,0 1 0,1 0 0,0 1 0,-2 1 0,1 0 0,0 1 0,-1 1 0,1 0 0,0 1 0,0 0 0,2 1 0,-1 0 0,2 1 0,1-1 0,0 1-111,-20 10 1,1 0 0,1 1 0,2 1 0,5-3 0,2 0 0,4 0 0,2 0 0,2 2 0,1 0 0,5-1 0,3 1 0,2 0 0,3 1 192,4 0 0,2 1 0,3-2 0,1 1 0,1 2 0,2 1 0,-18 26 0</inkml:trace>
  <inkml:trace contextRef="#ctx0" brushRef="#br0">5185 16086 27868,'14'7'161,"-1"-1"0,2-4 0,1 1 0,5 1-138,4-1 0,6 0 0,14 0 0,5 3 0,5 0 0,6 0 0,4-3 0,9-2 0,-34-1 0,1 0 1,3 0-1,1 0 0,1 0 0,0 0 0,1 0 0,1 0-63,1 1 1,-1-2 0,1-1 0,-1-2 0,2 1 0,0-1 0,1-1 0,-1 1 0,0 0 0,1 1 0,0-1 0,0 0 0,0 1-1,-1-1 51,-1-1 1,0-1-1,3 3 1,1-1-1,0 0 1,0-1-1,1 0 1,0 0-1,1-1 1,-1 1 8,-1 1 1,0-1 0,-1-1 0,-2-1 0,0 2 0,0-2 0,-2-1 0,0-1 0,-3-1 0,0 0 0,-1 0 0,-2 0 0,-2-1-1,-1 1 119,-3-2 0,0 0 0,35-12 0,-5 1 0,-9 1 1,-6-2-1,-7-1-99,-5-2 0,-7 0 0,-10 1 0,-4-1 0,-4-1 0,-6-2-265,-3-1 1,-16-9 0,-9 2 0,-13-4 0,-14-5 0,18 22 0,-1 0-1,-6-2 1,-3 0 86,-3 0 1,-1 1 0,-1 1 0,-1 1-1,-7 0 1,-1 1 0,-5-1 0,-1 2-1,-4 0 1,0 2 0,-6 1 0,-2 1 7,22 7 0,0 1 0,-1 0 0,-21-2 0,-1 2 0,19 4 0,-1 0 0,1 2 0,-2 0 0,0 0 0,0 1 0,0 2 0,0 0 0,-1 0 0,0 2 0,-1 0 0,0 2 0,1 0 0,0 2 0,1 0-22,-1 1 0,1 1 0,-2 1 0,-3 3 0,-2 1 0,2 2 0,4 0 0,1 1 0,0 0 0,2 1 1,-1 0-1,1 1 0,1 0 0,0 1 0,1 0 0,2 0 0,1 0 0,1 1 0,0 1 0,1 0 0,0 1 20,-21 10 1,4 0 0,9-2 0,2 1-1,2 1 1,1 1 0,4-1 0,3 1 0,4 0-1,2 0 1,2 0 0,3 0-254,3-1 1,4 0 0,-7 25 0,13 0 0,15-4 0,15-4 0,17-3 0,17 0 384,-16-22 0,2 0 0,3-3 0,2 0 0,2 0 0,1 0 0,0-3 0,0 0 0</inkml:trace>
  <inkml:trace contextRef="#ctx0" brushRef="#br0">3439 17712 27547,'-15'-27'-3277,"6"0"0,9 1 0,8-1 3748,5 1 1,14 3 0,0 3 0,2 2 0,4 4 0,2 6 0,4 0 0,-1 2 0,1 0 0,-1 3 0,5 2 0,2 1-228,1 0 0,3 0 0,-4 0 0,1 0 0,2 0 0,-1-2 0,3-1-180,2-1 1,-3-5 0,-1 3 0,-1 0 0,-1-1 0,-2 1-374,-5 0 1,-1-3 0,-7 3 0,-1 0 0,-3-1 420,-5 0 1,3-2 0,-4-5-1</inkml:trace>
  <inkml:trace contextRef="#ctx0" brushRef="#br0">4692 17285 27149,'0'-20'-1586,"0"2"1,6 9 0,5 6 0,3 4 1597,4 4 1,6 5 0,-3-2 0,1 1 0,0-2-1,2 0 1,-1 1-120,0 2 1,-3-2-1,-5 0 1,0 3 0,-5 1-1,-2 1 1,-7 2-679,-4 3 1,-10 2 0,-11 8-1,-5 2 877,-7 1 1,-8 12-1,-4-1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17223 4371 29193,'-8'-12'-3153,"2"2"0,6-11 1,0 2 1634,0 3 0,-1 1 0,-2 2 1642,-2-1 1,-5 3 0,1 0 0,-3 4 0,-1-1 0,0 1 0,-2-3 0,-3-1 0,-3 1 0,-1 1 0,1-1 0,2-1-1,1 1 1,-1 1 0,-2-1 220,1-2 1,-6 0 0,6 2 0,-3 2 0,1 1 0,-1 1 0,-3 0-86,0 3 1,-1 1 0,-1 2 0,-2 0 0,-2 0 0,-2 0 0,-5 2 0,-2 2 0,-5 4-229,-2-1 1,2 5-1,-5-5 1,-4 2-1,0 0 1,-1 2 90,-2 0 0,3-2 1,-3-1-1,5-1 1,4-1-1,3 1 1,3-1-96,3 0 0,-1 3 0,8-3 0,1 1 1,-1 2-1,3 0 0,1 0 220,-2 2 1,1 0 0,-4 3 0,-2 0 0,1 3 0,-5 2-1,0 2-63,-3 2 0,-1 3 1,-1 0-1,-1-1 1,0-1-1,3-2 1,-1 1-49,-2-3 1,7 1-1,-1-5 1,2 2 0,1-2-1,1-1 1,5-1-72,3-1 0,1 0 0,1 2 0,1 1 0,2 2 0,6 0-669,2 1 0,2-4 0,-1 4 230,1 0 1,5-2 0,4 3-1,3 1 1,1-2 253,0 1 0,7 2 1,5-3-1,7 0 0,5 2 1,4-2 221,0 1 0,9 3 0,0-2 1,0 1-1,3 0 0,0 2 1,2 1 248,-4 2 1,-1 0-587,3-1 0,5 1 0,-1 0 1,0-2-1,2-2 301,3 0 1,3-3 0,3 3-1,3-6 1,4-2 0,3-3 0,3-2 279,3-1 0,-6-1 0,5 1 0,0-4 0,-2 0 0,1-1 0,1-1-117,1-1 0,-1 2 1,-5 2-1,-1 0 0,1 1 1,-3-1-1,-1 2-159,-5-1 1,5 2 0,-1 3-1,3-2 1,-3-2 0,2-1 0,2-1 233,4 0 0,2-2 0,-2-4 0,2 0 0,1 0 0,-2 0 0,1 0 18,1 0 0,-3 0 0,3 0 0,-3 0 0,-2 0 0,-3 2 1,-2 1-324,-2 1 0,3 2 0,-2-3 0,-1 2 0,2-1 0,-2 1 0,0-1 0,5 5 0,-2-5 0,2-1 0,1-1 0,0-2 0,5 0 0,2 0 0,-1 0 0,3-2 0,-36 0 0,0 0 0,0-2 0,0 0 0,1 0 0,0 0 0,-1 0 0,0 0 0,36-2 0,-37 2 0,1-1 0,35-1 0,-2 0 0,0 1 0,-3 0 0,2-1 0,4 5 0,-2-4 0,1 2 0,1 0 0,0-1 0,-36 2 0,0-1 0,36-2 0,-35 4 0,2 0 0,-3-2 0,1 0 0,1 1 0,1 0 0,0-1 0,-1 0 0,1-1 0,0 0 0,-2 0 0,0-1 0,0 2 0,-1-1 0,0-4 0,-1 0 0,1 1 0,1 0 0,-2 0 0,0-2 0,0 0 0,0 0 0,35-10 0,1-2 0,-36 11 0,0-2 0,31-14 0,-4-1 0,-2-1 0,-4-2 0,-1-2 0,0-3 0,-10 1 0,3-3 0,-5 3 0,-8 2 0,-3 2-164,-4 2 0,-13 3 0,-3 1 1,-4 3-1,-3 2 0,-2 3 0,-4 1-720,-1 2 0,-1-1 1,-4 0-1,-3-3 0,-6 0 1,-2-1-1,-3 0 402,-2 0 1,-1-1-1,-5 1 1,0-3-1,1-1 1,-2 0 0,-2 0 473,-1 1 1,-6-4-1,1 3 132,-2-3 1,-4 2 0,-1 1 0,-3-2-118,-1-1 0,-3 3 0,-8 1 0,-4 2 1,-5 3-1,-4 1 0,34 9 0,-2 0-14,0 2 0,0-1 0,-1-1 0,0 0 1,-1 2-1,1 1 0,-2-1 0,1 1 1,-2-1-1,1 2 0,0-1 0,0 1 57,-1 0 0,0 0 0,2-1 0,0 0 1,-1 1-1,-2 1 0,2-1 0,0-1 1,-1 1-1,0 0 0,0 0 0,0 0 0,0-1 1,-1 1-1,1 0 0,0 1 160,0 1 1,0-1-1,-1-1 1,-1-1-1,2 0 1,0 0-1,0 0 1,0 0-1,-1 0 1,0-1-1,-1 1 1,1 0-60,-1 0 1,-1 0 0,-4-2 0,0 0-1,1 0 1,0-1 0,-2-1 0,0 0-1,-1-2 1,0 0 0,2 1 0,-1 0 0,0 0-1,0 1 1,-1 0 0,0 0-66,-2 1 1,0-1 0,-1 0 0,1 1-1,0 0 1,1 0 0,0 1 0,1 1-1,-1 1 1,1 0 0,-1 1 0,1 0-103,-2-1 0,-1 1 1,0 0-1,1 1 0,1 2 1,1 1-1,0 1 0,0 0 1,-1 0-1,1 2 0,-2 0 1,0 1-1,-4 1 0,0 1 1,0 1-1,-1 0-70,-1-1 0,0 0 1,-2 2-1,1 0 0,5-1 1,0 1-1,0-1 0,1 1 1,-1 0-1,2 1 0,2-2 1,2 1-92,1-1 0,1 1 1,1 1-1,1 0 1,4-1-1,1 0 1,2-1-1,0 1 1,1 0-1,0 1 0,-28 9 1,5 3-2650,9-3 2826,-1 6 0,8-6 0,1 4 0,8-6 0,7-6 0</inkml:trace>
  <inkml:trace contextRef="#ctx0" brushRef="#br0">4106 7103 26694,'0'-19'-2073,"0"0"0,0-5 1,-2 3-1,-1 2 1226,-1 3 1,-1 1 0,5 2 0,-1 1 0,-2 2-54,-2 1 1183,1 6 0,6-3 0,2 6 0,5 0 0,1 1 0,1 2-121,-3 2 1,1 4 0,5-4 0,-1 3 0,0 1 0,1 0 24,-1 0 1,0-6 0,1 1 0,-1-1 0,2 0-1,1 1 39,2-1 1,4-1-1,-4-2 1,0 1-1,-1 2 1,3 3 0,-1 0-277,0 0 1,3 0 0,-4-3 0,0 3 0,0 0-1,1 1 1,0-1 312,0 0 1,1 3-1,-4-5 1,3 1-1,2-1 1,1 1-1,0-2 120,1-2 0,-6 3 0,4 1 0,0-2 0,0-2 1,1-1-79,-1 0 0,2 5 0,-5-1 0,0-1 0,0-1 0,1-2 0,0 0-174,0 0 0,4 4 0,-4 1 1,0-2-1,2-2 0,-2-1 0,0 0 54,-2 0 0,2 0 1,-1 0-1,-2 0 0,0 0 1,1 0 531,0 0-749,1 0 1,0 4 0,1 1 0,0-2 0,2-2 0,0 1 0,3 1 106,1 1 1,-3 1 0,0-5 0,2 0 0,1 0 0,2 0 89,-1 0 1,1 0 0,0 0 0,-1 0 0,1 0 0,0 0 0,-1 0-122,1 0 0,-2 0 0,-1 0 1,-2 1-1,2 2 0,1 2-186,2-2 1,4-2 0,0 0 0,-2 2 0,1 2-1,1-2 1,5-2 337,2-1 0,2 0 0,0-1 1,0-4-1,0-2 0,0-2 1,0 0-62,0-1 0,0 2 1,0 1-1,-1 0 1,-2 1-1,-2 0-208,2 3 0,0 1 0,2 2 0,-2 0 0,1 0 0,-1 0 0,2 0 0,-1 0-64,2 0 1,0 0 0,0 0 0,0 0 0,-1 0-1,-2 0 222,-2 0 1,1 0-1,4-1 1,-2-2 0,-1-2-1,-2 3 1,-1 0 0,-2 2 24,1 0 0,2 0 0,-4 0 0,-1 0 0,0 0 0,-2 0-171,-2 0 0,4 0 1,-8 0-1,2 0 1,0 0-1,-4 0 1,0 0 202,-4 0-164,-1 0 0,3 0 0,-1 0 0,0 0 0,-3 0 0,0 0 175,-1 0 0,0 0 1,1 0-1,-1 0 1,2 0-1,1 0 1,2 0-192,-2 0 0,-1 0 0,0 0 1,1 0-1,3 0 0,2 0 0,1 0 31,-1 0 0,7 0 0,-3 0 0,2 0 1,3 0-1,-2 0 0,2-1 146,1-4 1,-3 4 0,3-4 0,-2 4 0,1 1-1,1 0-211,-1 0 0,-1 0 0,1 0 0,3 0 0,-1 0 0,1 0 0,-4 1-54,0 4 0,2-4 1,1 4-1,2-4 1,2-1-1,-1 2 1,1 0 133,1 3 1,-3-1 0,0-4 0,0 0 0,-1 0 0,1 0 127,0 0 1,0 0-1,3 0 1,-1 0-1,-1 0 1,1 0-1,-2 0-206,-2 0 1,5 0 0,-1 2 0,2 1-1,2 1 1,-1 1 0,-2-1-23,-2 1 1,1 1 0,3-4 0,-1 3-1,-1-1 1,2 1-37,-2-1 190,0 7 0,1-10 1,1 4-1,-2-4 1,0-1-1,-3 0 1,-2 1 36,-1 4 1,2-4 0,-3 4 0,1-4 0,-2-1 0,1 0-99,1 0 1,-1 0 0,4 0 0,0 0 0,0 0 0,2 0 0,-1 2-91,1 2 0,-2-2 0,3 2 1,-2-2-1,1-2 0,-1 0 0,1 0 139,1 0 1,3 0-1,1 0 1,2 0-1,-1 0 1,1 0 0,-2 0 46,1 0 1,-2-5-1,0 1 1,-2 1 0,-1 1-1,-3 2-159,-1 0 1,4 0 0,-2 0 0,2 0-1,0 0 1,-2 0 0,-1 0-34,0 0 0,0 0 1,3 0-1,-2 0 1,2 0-1,2 0 1,1 0 240,0 0 0,0 0 0,1 0 1,1 0-1,1-1 0,-2-2-82,2-2 0,0-3 0,-3 3 1,0 1-1,0-1 0,0 1 1,0 1-148,0 1 0,-3 2 0,0 0 0,3 0 0,0 0 0,3 0 0,-1 0-4,-1 0 1,3 0 0,2 0-1,0-1 1,2-2 0,-1-2-1,3 3 140,2 0 0,2 1 1,-1-2-1,2-3 0,1 0 1,3-2 13,2 1 1,-2 4-1,5-3 1,1 2-1,-1-1 1,1 2-1,-1 0-134,-2-1 0,6 2 0,-4-2 1,-1 2-1,2 1 0,-1-2 1,-2-1-38,-4 1 1,-3 1 0,-3 1 0,-5-2 0,-5-3 0,-7 0 0,-2 0-323,-4 3 1,-2 0 0,-5 0 0,-4-1-1,-3 1-942,-2 1 1,-1 4 0,-3 2 1115,-5 5 0,4 3 0,-1 1 0</inkml:trace>
  <inkml:trace contextRef="#ctx0" brushRef="#br0">22048 12328 8448,'-12'-34'489,"2"4"-458,1 6 1,0 11-1,-4 8 1,-1 3-1,1-1 1,0-3 0,-1 0-1,1-2 1,0 2-1,-1 0 1,1 4-1094,0 0 0,4 2 1,0 0 1061,-1 0 0,-2 6 0,-2 1 0</inkml:trace>
  <inkml:trace contextRef="#ctx0" brushRef="#br0">21422 12261 8499,'-32'-25'227,"1"3"1,0 8-1,5 10 1,0 2 0,3 2 110,0 0 1,6 5 0,-4-1 0,2-1 0,2-1 0,3-1 252,0 4 0,7 2 0,5 6 1,11 1-1,16-1 0,18 0 1,18-1-248,12-3 1,-27-3-1,3 0 1,3-2 0,2-1-1,4 1 1,1 0 0,6-2-1,2 0 1,3-1-1,1 0 1,-20-1 0,2 0-1,0 0-178,2 0 1,1 0-1,0 0 1,-1 0 0,1 0-1,-1 0 1,2-1-1,0 1 1,-1-1 0,0 0-1,-1 0 1,0-1 0,0-1-1,-1 0 1,0 0-1,1-1 1,0 1 0,-1-1-1,1 1 1,-1-1-1,0 1-90,0 0 1,0 0 0,-2 0 0,22 0 0,-1-1 0,-1-1-1,-2-1 1,-4 3 0,-1-1 0,-3 0 0,0 1 0,-5 0 0,-1 0-1,-5 0 1,0 0-525,-6 1 1,-1 1 0,27-2 0,-11 0-1,-9-2 1,-13 2 0,-10 2-761,-8 1 0,-13 0 1,-10 0-1,-15 0 1208,-16 0 0,-4 4 0,-16 1 0,-5-1 0</inkml:trace>
  <inkml:trace contextRef="#ctx0" brushRef="#br0">5345 13061 19083,'-13'-12'-1831,"6"-3"1,2-10 2008,4 3 1,4 2-1,4 8 1,11 4 0,9 5-1,13 6 1,7 4 0,12 2-1,6 0-21,8 1 0,-28-6 0,2 0 0,0-1 0,2 1 0,4 0 0,2-1 1,6 0-1,1 0 0,1 0 0,1 0 0,5-1 0,0-1 0,0 0 0,1 0-236,5-1 0,0 0 1,-1 0-1,0 0 0,-22 0 1,0 0-1,0 0 1,-1-1-1,1 1 0,0-1 93,0 0 1,-1-1 0,2 1-1,3 0 1,1 0 0,-1 0 0,-4-1-1,-1-1 1,1 0 0,1 1 0,0-1-1,0 1 1,0 0 0,1 0 0,0 0-1,-1 0 1,0 0 0,1 0 0,1 0-1,1 1 1,0 0 0,0-1 0,1 1-1,-1-1 16,2 1 1,-1-1 0,1 1-1,3-1 1,0 0 0,0 1 0,-3 1-1,0 0 1,0 0 0,0 0 0,0 0-1,0 0 1,0 0 0,0 0-1,0 0 1,-1 0 0,0 0 0,0 0-49,1 0 0,0 0 0,1 0 0,1 0 0,2 0 0,-2-1 0,-4 0 1,-1-1-1,0 0 0,-2 0 0,0-1 0,1 0 0,-2-1 0,1 0 0,-1 0 1,-2-1-1,1 1 0,-1-1 55,24-1 0,0-1 1,-1-2-1,-1 0 0,-7 0 1,-1 0-1,-4 1 0,-2-1 1,-2 0-1,-1 1 1,-2 1-1,0 0-339,-2 0 0,0 2 0,-7 2 0,-1 1 0,-5-1 0,0 0 0,30-1 0,-6 0 1,-6 1-1,-5 3 0,-8 3-2387,-6 1 0,-9 6 2689,-6-1 0,-3 5 0,-1 3 0,-6 4 0</inkml:trace>
  <inkml:trace contextRef="#ctx0" brushRef="#br0">3959 13954 27118,'0'7'-5302,"0"-3"3788,0-8 0,0 1 0,2-4 1885,2 1 1,-3 0 0,5 1 0,0-2 0,2-2 0,1 2 0,-1-1 34,3 1 0,1-1 0,1-1 1,0 5-1,1 3 0,-1 1-314,0 0 1,1 0 0,-1 0 0,2 0 0,1 0 0,3 1 0,1 2 481,-1 1-391,5 1 1,-8-5 0,6 0-1,0 0 1,1 0 0,-1 0-1,0 0 4,-1 0 0,4 0 0,-3 0 0,2 0 0,-1 0 0,0 0 138,0 0 1,0 0-1,0 0 1,4 0 0,-2 0-1,3 0 1,-1 1-127,3 4 0,-1-4 0,-2 5 0,0-1 0,-1-1 0,1-1 1,0-1 10,-1-2 0,1 0 0,-1 0 0,3 0 0,0 0 0,2 0 0,-1 0 22,-2 0 0,-1-2 0,-1-1 0,1-1 0,1 1 0,0 1 0,2 2-299,0 0 0,-8 0 0,6 0 1,-1 0-1,-4 2 0,3 1 1,-1 1-45,1-1 1,1 3-1,0-2 1,-1-1-1,2-1 1,2-2 279,1 0 0,0-2 0,-3-1 1,2-2-1,1-3 0,-1-1 1,-2 0-170,-1 0 0,-1 5 0,-1-3 0,-1 1 0,-2 3 0,1 1 0,-1 2 0,0 0 0,-1 0 0,2 0 0,-2 0 0,0 0 0,-2 0 0,0 0 0,4 0 0,-4 0 0,0 0 0,2 0 0,-2 0 0,3-1 0,1-2 0,0-2 0,5-1 0,-5 3 0,0-2 0,1-1 0,-3 0 0,-2 3 0,3 1 0,-3 1 0,1-2 0,-1-2 0,-3 2 0,1 2 0,0 1 0,-2 0 0,3 0 0,-2 0 0,1 0 0,0 0 0,1 0 0,1 0 0,-4 0 0,4 0 0,-1 1 0,0 2 0,0 2 0,-1-2 0,1-2 0,0-1 0,-5 0 0,1 0 0,-1 0 0,0 0 0,1 0 0,-5 2 0,-1 1 0,3 3 0,1 0-142,1-1 0,-1 1 0,-2-3 0,-1 2 1,1-2-1,1 0 0,-1 0 168,-1 1 0,0 1 1,4-5-1,1 0 0,-1 0 179,0 0 0,1 0 0,-1 0 0,0 0-344,1 0 0,-1 0 1,-1 1-1,-2 2-291,-1 1 1,0 2 0,4-3 0,1 2 595,-1-2 0,0-2 0,1-1 144,-1 0 0,0 0-1302,1 0 1,-6 0 0,0 2-924,-2 2 0,-2 4 1425,-4 5 1,0 0-1,0 1 1</inkml:trace>
  <inkml:trace contextRef="#ctx0" brushRef="#br0">20475 15006 8140,'-6'-4'32,"6"1"1,9 4 0,7 5 0,10 3 0,6-1-1,10-2 1,6-5 0,12-4 537,9-6 0,-27 3 0,2-1 0,4-1 0,2 0 0,5-2 1,1 0-1,3 1 0,1-1 0,2 0 0,0-1 0,0 2 1,0-1-1,3 0 0,1 1-412,0 0 0,1 2 1,-3-1-1,1 1 1,2 0-1,-1 0 1,0 1-1,-1-1 1,-4 0-1,-1 1 1,0 0-1,-2 0 1,-2 1-1,-2 1-649,0 2 0,-1 0 0,0-1 0,-1 0 0,-5 0 0,-2 1 0,-4 1 0,-1-1 0,30 2 0,-11 5 491,-4 4 0,-8 2 0,-1 3 0</inkml:trace>
  <inkml:trace contextRef="#ctx0" brushRef="#br0">3786 16033 30577,'-9'0'-254,"1"1"1,3 3-1631,2 5 1,1 8 1559,2 0 0,0 1 0,0-4 0,0-1 0,2-1 0,2-2 0,5-3 0,4-1 0,5-3 0,4-1 0,5-2 0,3 1 830,1 4 1,7-4-1,1 4 1,5-2 0,2 0-1,1 3 1,2 1-443,6 3 1,-2 2-1,7 3 1,-3 1 0,3 4-1,0 0 1,4 2 0,3 1-204,4-1 1,-3-7 0,6-1 0,-36-9 0,0-1 0,1 0 0,2-2 0,0 0 0,0-1 311,2 1 0,0-2 0,-1-3 0,1 0 0,1-1 0,1-1 0,-3-1 1,0 0-1,2-1 0,-1-1 0,0 0 0,-1 0 0,2-1 0,-1 0-66,0 1 0,-1 0 0,-2 0 0,1 0 1,3 0-1,1-1 0,0 0 0,0 1 1,0-1-1,-1 1 0,0 1 0,0-1 1,-3 2-1,-1-1-292,-1 0 0,1 1 0,2-1 1,1 1-1,-2-1 0,-2 0 1,2 0-1,-2-1 0,1 1 1,-1-2-1,34-10-26,-5-2 0,-32 11 0,0-2 0,28-16 0,-2-2 1,-1-1-1,-6 0 270,-5-2 0,-1-1 0,-9-6 0,-6 0 1,-4-1-1,-5-4 0,-3-3-362,-4-4 0,-9 3 1,-5 0-1,-4 0 1,-4 2-1,-8 2 1,-9 5-32,-10 5 0,-19 4 1,-16 9-1,28 12 0,-4 2 1,-5 0-1,-3 1 1,-4 1-1,-2 0 109,-4 1 1,-1 1 0,-10-1 0,-1 0 0,1 2-1,0 1 1,-2 1 0,0-1 0,22 2 0,-1-1 0,1 1-1,-2 0 1,1 0 0,0 0 80,-1 0 0,0 0 1,-1 0-1,-8 0 0,-1 0 1,1 0-1,4 0 1,0 0-1,1 0 0,-1 0 1,-1 0-1,1 0 1,-2 0-1,0 1 0,1-1 1,2 1-1,0 0 1,0 0 431,1 0 0,-1 1 0,-1 0-181,-8 2 1,-1 2 0,3 0 0,11-1-1,2 0 1,-1 1 0,-4 3 0,-2 2-1,2 1 1,2-1 0,1 1 0,1 2 0,-21 6-1,1 1 1,2 1 0,2 0 23,7-1 1,2 1 0,10 1 0,2 2-1,5-2 1,3 3 0,4 0 0,3 2-1,5 1 1,4 2 0,1 1 0,4 1-1,-9 35-473,17-32 0,2 2 0,3 2 1,4 0-1,7 2 0,5 0 0,5 0 1,6-1 341,7 1 0,4-1 0,3 3 0,4-2 0,5-3 0,3-2 0,0 2 0,0 0 0</inkml:trace>
  <inkml:trace contextRef="#ctx0" brushRef="#br0">4346 16446 12383,'-15'-20'-508,"-1"10"0,10-2 421,-2 5 1,-1 2-1,-6 5 1,-1 0-1,-2 0 1,1 0 0,-3 0-1,0 0 1,-3 0-1,3 0 1,-1 0 0,0 0 258,-2 0 0,-1 0 0,0 0 1,3 0-1,1 0 0,0 0 1,0 0-1,0 0 0,0 2-96,-1 2 1,3-1 0,-3 6 0,1 2 0,0-1 0,1 0 0,1-1-155,-1 2 0,0 5 1,-5 2-1,2-2 1,-2 0-1,-1 0 1,-2 2 121,1-1 1,-2-1 0,-2 0 0,-1 2 0,3-2 0,4-1 0,5 0-16,0 3 0,4-4 0,-2 4 0,6-3 0,3-2 0,2 1 0,3-1-95,2 0 1,1-4 0,1 0 0,4 1 0,4 1 0,4-1 117,5-1 0,-2 0 0,6 3 1,2-2-1,1-1 0,2 0 1,1 0-4,3 0 1,-1-2 0,4 2 0,0-3 0,0-2 0,1 2 0,2 0-18,3 0 0,-3 0 0,8-3 0,-2 3 0,0 0 0,3 1 20,1 1-15,-4-5 1,4 7 0,-4-4 0,3 0 0,0 1 0,0 1 3,-3 2 0,3-3 0,0 2 0,0 0 0,1 0 0,-1-2 0,2 1 4,-1-1 0,0 2 1,4 3-1,-2-2 0,1-1 1,2 0-1,1 0 13,0 0 1,1-2 0,-1 4 0,2-3 0,1 1 0,3 0-78,2 0 1,-5 0-1,2 3 1,-2-2 0,1-1-1,2 1 1,0 2-1,1 0 13,-4-3 0,5 3 0,-1-5 0,2 2 1,1-1-1,-1-2 54,-1-4 1,7 4 0,-3-1 0,0-2-1,3-2 1,-1-1 17,2 0 0,7 0 0,0 0 0,-38 0 0,1 0 0,-1 0 0,1 0 0,35 0 0,0 0-49,0 0 0,-3 0 1,3 0-1,0 0 0,-1 0 1,1 0-1,0 0-60,-36 0 0,1 0 1,0 0-1,0 0 1,1 0-1,0 0 1,-1 0-1,1 0 1,0 0-1,0 0 1,-1 0-1,2 0 1,1 0-1,1 0 64,2 0 1,-1 0 0,-2 0 0,1-1 0,4-1 0,1-1 0,0-1-1,0-1 1,-1 0 0,1-1 0,1-1 0,1-1 54,-1-1 0,0 0 1,-2 1-1,0 0 1,4-2-1,-1-1 0,1 1 1,0-1-1,0 2 1,-1-1-1,1 0 0,0-1 1,-1 1-1,-1 0-32,2-2 0,1 0 0,-1 1 1,0 1-1,1 0 0,1-1 0,-2 1 1,0 0-1,0 0 0,0 0 0,-2 0 1,0 0-1,1 0 0,-1 0-136,1 1 1,0-1-1,-3-2 1,0 1-1,2 0 1,-1 1 0,-1-1-1,1 0 1,-4 0-1,0 1 1,1 0 0,-1-1 14,-1 1 0,0-1 0,-1 1 0,-1-2 0,-3-1 0,0 0 0,0-1 0,-1 1 0,33-14 0,-2-1 0,-7 0 56,-5 1 1,-3-5 0,-11 7 0,-7-2 0,-4-3 0,-8 2-57,-7 0 1,-6 1 0,-10-1 0,0-1 0,-1-2-1,-4 1 1,-5 0 3,-6-1 1,-2 6-1,-7-3 1,-5 1 0,-2 5-1,-8 0 1,-5 3 35,-4-1 1,-12-2 0,2 3 0,-7 0-1,-7-1 1,36 12 0,0 0 0,-2 0-1,-1 0 72,-1-1 0,0 0 0,-3 3 1,0 0-1,-3-2 0,-1 0 1,0 0-1,-1 1 0,-2 1 1,1 0-1,-2 1 0,0 1-9,-1 1 0,0 0 1,-2-1-1,-2-1 0,-3 3 1,-2 0-1,-2 0 1,0 1-1,-1 0 0,0 1 1,-4-1-1,0 2 1,-2-1-1,0 1-191,-3 1 1,0 1-1,23-3 1,-1 1-1,1 0 1,0 2-1,1 0 1,0 0-1,-25 2 1,2 1-1,-1 0 1,1 1-1,0 1 1,-1 0-1,24-2 1,0 0-1,-1 0 55,1 0 0,-1-1 1,0 0-1,-2 2 1,0-1-1,0 1 1,1-1-1,1 0 1,-1-1-1,-1 1 1,-1 0-1,1 0 1,-2 0-1,0 0 1,0 0-1,0 0 0,-1-1 1,0 0 147,0 0 0,1-2 1,-1 1-1,-2 0 0,1 0 1,0 0-1,2-2 1,0 0-1,0 0 0,0 0 1,-1 0-1,0 0 1,1 0-1,0 0 0,-1 0 1,-1-1-1,-1 0 1,0 0-1,1-1 0,0 0 1,0 0 173,0-2 0,0 1 0,0-1 0,0 1 1,0 1-1,0-2 0,2 0 0,0-1 0,-1-1 1,0 1-1,0 0 0,0 1 0,-3-1 1,-1 0-1,1 1 0,0 1 0,-1 0 0,1 0-193,0 1 1,1 1-1,-1 1 1,0 0-1,-1 1 1,1 1-1,2 1 1,0 2-1,1 0 1,-1 2 0,1 0-1,0 1 1,-1 2-1,1 0 1,0 1-1,3 2 1,0 0-1,1 1 1,0 1 0,1 0-1,1 1-19,1 1 0,0 1 0,0 0 0,1 1 0,-1 1 0,1 1 0,1 0 0,-1 0 0</inkml:trace>
  <inkml:trace contextRef="#ctx0" brushRef="#br0">2373 7210 27247,'0'-27'-9302,"-5"11"9500,1 3 1,1 13 0,9 0 0,7 0 0,11-2 0,7-4-1,9-1 486,6-3 0,1-2 0,15-2 1,2 1-1,1 0 0,3-1 1,2 3-1,1 0 0,-3 4-489,-4 1 1,-6 0 0,-9 3 0,-6-1 0,-5 1 0,-5 1 0,-4 2-349,-4 0 1,-8 2-1,-4 2 37,-7 5 0,-16 3 0,-8 1 0,-6 0 0,-2 2 0,-1 1 0,-1 4-93,-3 0 1,-2 4 0,-4 6-1,3 1 1,1-2 0,4 1 0,2 0-789,5 1 1,9 0-1,8-4 1,5-1 0,6-1 1188,7-2 1,13-4 0,8-6 0</inkml:trace>
  <inkml:trace contextRef="#ctx0" brushRef="#br0">3612 7277 15424,'-11'-11'0,"0"-2"0,2-2-132,-1 0 0,-6 8 1,-4 2-1,-3 5 934,-10 5 1,-7 7 0,-15 8-1,-1 4 1,-5 4 0,-2 2-1,-5 3 1,1 2-781,3 4 0,1 1 0,5 1 0,3 2 0,5 0 0,7-3 0,7-3-592,9 0 0,8-3 0,10 0 145,5-1 0,2-8 0,2-6 0</inkml:trace>
  <inkml:trace contextRef="#ctx0" brushRef="#br0">2319 8463 23897,'-20'-14'-3597,"0"3"3434,7 2 0,6 10 0,2 14 1,4 12-1,2 11 0,2 11 1,3 7-1,0 11 0,-3-30 1,0 1-1,-1 6 0,-1 1 0,0 3 1,-1 1-1,1 4 0,-2 2 1,1 1-1,0 0 37,1 2 0,-2 1 1,-1 6-1,-1 0 1,-1 0-1,0-1 1,0 4-1,-1 1 0,1 2 1,1 1-1,-1-1 1,0 0 80,0-1 0,1 0 1,1 2-1,1 1 1,-1 0-1,0 0 1,0 1-1,1 0 1,-1 0-1,1 0 1,-2-1-1,0 0-56,-1-3 1,0 2 0,0 2 0,-1 1 0,0-2 0,-1-1 0,0 0 0,1-2 0,1 0 0,-1-2 0,1-2-1,-1-1 91,2-3 1,-1 1 0,-1 7 0,0 0 0,2-6 0,0 0 0,-1 0 0,0 0 0,-1 1 0,0 0 0,-1-2 0,0 0 0,0 3 0,-1 1 1,0 2 0,1 0 0,-1-4 0,0 0 1,0 6-1,1 0 0,-1 0 0,1 1 1,-1-1-1,0 0 0,1 1 0,0 1 1,1-2-1,0 0-62,0-1 0,1-1 0,2 1 0,0-1 0,-2-5 0,0-2 0,1 1 0,0-1 0,1-1 0,1 1 1,1-4-1,0-1 78,2-2 0,1 0 0,0 0 0,1-1 0,2-3 0,2-1 0,-2 1 1,1 0-1,-1 1 0,1 0 0,0 0 0,1-1 0,0 1 0,0-1 1,1-3 1,0 0 0,0-4-1,0-1 1,-2 1 0,-1 0 0,1-1-1,1 1 1,-1-2 0,1 0-1,-1 0 1,1-1-10,-2-1 0,-1-1 0,0-1 0,-1-1 0,1 1 0,-1 0 0,1 33 0,-4-5 0,-1 0 0,0-3 5,0 1 0,0 3 0,0-8 0,0-1 0,0-1 0,2-3-283,2-3 1,3-3 0,7-13-1,-1-4 1,0-2 0,1-3-1,-2-1-567,-3-2 0,1-4 845,-6-6 0,1 4 0,-5-4 0,0-3 0</inkml:trace>
  <inkml:trace contextRef="#ctx0" brushRef="#br0">2146 16752 24564,'-21'-37'-3099,"4"6"0,11 7 3555,10 16 1,11 3 0,16 11-1,6 7 1,5 7 0,2 0 0,-1 0-1,-2-1-1613,-1 3 1,0-3-1,0-2 1,0-7 1445,0-6 1,12-8 0,3-3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15196 2679 26624,'-7'-6'-1694,"1"-2"0,2 0 0,-2-1 716,-2-2 1,5-2 1031,-1-5 1,-2 3-1,0-2 1,-1 2-1,-4 1 1,-1 1-1,-1 1 1,-2 3-1,-3 4 1,-4 0-1,-1 1 1,-1 1-1,2 1 1,-2 2 191,-1 0 1,-2-1 0,0-2 0,1-2 0,-1 2-1,0 2 1,1-1 0,-1-1 0,0-1 81,1 1 1,4-3 0,-1 2-1,1 1 1,0 1 0,0 2 0,-2 0-1,-1 0-73,-2 0 0,-5 0 0,-4 0 0,-4 0 0,-4 2 1,-5 1-1,-5 3-725,-3 1 1,0 2 0,-3 4-1,-1 1 1,2-1 0,-1 0 0,4 0 553,1 1 1,4 4 0,0-1 0,5 0 0,3-3 0,5 0 0,-1-1 177,1 0 1,2-4-1,1 0 1,-2 2 0,0-1-1,0 0 1,1-1 58,-1 2 1,-1 0-1,-2 4 1,0 1 0,-2 4-1,-1-1 1,-1 0-226,1-2 0,4 2 0,2 0 0,-1 0 1,2 2-1,2 0 0,4 1-266,2-1 0,2 2 1,-1-3-1,0 0 1,1 3-1,0-3 1,3 0 142,1-1 0,4-3 1,-4 5-1,-1-2 0,1-1 1,0 1-1,0 2-125,1 0 1,-4 4 0,4-3-1,-1 2 1,1-1 0,2 0-1,3 0 1,1 2-181,1 2 1,3-2 0,0-1-1,4-2 1,1 0 0,3 1-1697,1-1 1708,2 0 0,0 0 0,0 0 0,0 2 1,0 0-1,0-1 0,2 0 70,2 0 0,-1 3 1,5-1-1,-1-2 0,1 0 1,0 0 147,0 3 1,4-1-1,-2-2 1,5 0-1,4-1 1,2 0-1,4 0 324,5 2 0,1-5 0,7-1 0,5-3 0,3-2 0,7-1 0,5-2 0,6-2 264,0-2 0,-1 0 0,4-4 0,1 4 0,2 0 0,1 0 0,0-3-335,1-1 1,-2 2-1,-32-2 1,0 1-1,-1-2 1,1 1-1,38-1 1,-1-1-1,-36 0 1,-1 0-22,1 0 0,1 0 0,-2 0 0,1 0 0,0 0 0,0 0 0,3-1 0,-1 1 0,1-2 0,1 1 0,0-2 0,1 1 0,0 0 0,-1 1 82,2 0 0,1 1 0,2-1 0,0 0 0,1 0 0,1-1 0,0 0 1,1 0-1,1 0 0,0 1 0,0-1 0,1 1 20,0-1 0,0-1 1,3 3-1,0-1 1,-1-2-1,1 0 0,-1 0 1,1 0-1,-1 0 1,1-1-1,-1-1 0,1 1 1,-1 0-1,-1-1-200,1 0 0,-1 0 0,-4-2 0,0 0 0,-1-1 0,0 0 0,-1-1 0,-1 0 0,-1 0 0,0 0 0,0 1 0,0-1 0,-2 0 0,0 0-32,-1 1 0,0 0 0,3-2 0,-1 0 0,-6 1 0,-1 1 0,0-1 0,1 0 0,1 0 0,0 0 0,0 0 0,0 0 0,0 0 0,1 1 0,-2-2 0,1 0 0,-2 3 0,1-1 0,0 0 0,0-1 0,0 0 0,-1 1 0,-1 0 0,0 0 0,36-11 0,-4 0 0,0-1 0,-4 1 0,-2 3 0,-2-3 0,-2-1 0,-2 0 0,-4-1 0,-4-3 0,3 3 0,-6-1 0,-1-1 0,-2-3 0,0-2 0,-3-1 0,-3-2 0,0-5 0,-4 3 0,0-1 0,-1-3 0,-4 0 0,-4 2-317,1-10 1,-14 14-1,0-9 1,-3 2-1,-7 1 1,-5 0-1,-9 1-159,-8-1 0,-16-1 0,-9-1 0,-9 2 0,23 18 0,-3 1 0,-2-1 0,-1 0 64,-3-1 0,-3 1 0,-7-3 0,-3 1 0,0 3 0,-1 2 274,-7-1 1,-1 0-1,-1 0 1,-2 1 0,-6 3-1,-1 1 1,21 4-1,0 1 1,-1 0 0,-1 1-1,1 0 1,-2 0-19,-1 1 0,-1 0 1,0 1-1,0 0 1,0 2-1,1 0 1,2 0-1,2 1 1,-1 0-1,1 0 1,0 1-1,1 1 1,0 0-1,0 1 1,0 1-1,-24 2 1,1 3-72,0 1 1,1 3-1,-1 0 1,1 2-1,5 1 1,1 1-1,3 2 1,1 0 226,3 1 0,2 0 0,1 1 0,3-1 0,4-1 0,2-1 0,-3 0 0,1-1 0</inkml:trace>
  <inkml:trace contextRef="#ctx0" brushRef="#br0">1826 5198 27844,'-15'-55'-3277,"4"4"0,9 17 0,-1 8 3548,-1 6 1,-1 13 0,5 7 0,2 7 0,2 4 0,5-2 0,3-3 0,4-2 0,5 1 0,7-2 721,5-2 0,-1-1 0,7 0 1,4-1-321,3-4 1,-2-2-1,5-7 1,1 1-578,2 0 1,-3-1 0,-2 1-1,-1 0 1,-3 1 0,-3 3 0,-3 3-775,-1 0 1,-8 5 0,-1-4 0,-8 4 616,-4 1 1,-8 6-1,-1 1 1</inkml:trace>
  <inkml:trace contextRef="#ctx0" brushRef="#br0">2666 4811 9676,'2'-30'0,"2"4"0,3 5 1058,1 5 1,4 8-1,-3 4 1,2 2-458,3 2 0,-5 0 1,-1 0-1,1 2 1,0 1-1,-1 3 0,-1 0-571,0 0 1,1 0 0,1-2 0,-5 5 0,-2 3 0,-2 1-314,0 0 1,0 4 0,-2 3 0,-1 7 0,-3 3-1,-1 2 1,-3 4-624,-2 2 1,3 8-1,1 2 1,2-1 707,3-3 1,2-2-1,1-2 1</inkml:trace>
  <inkml:trace contextRef="#ctx0" brushRef="#br0">5652 6264 21731,'-9'0'-133,"0"0"1,6-2 0,0-2 0,6-5 0,6-1 0,4-1 0,4 2 0,2 0 0,2 1 0,2-1 0,3 0 758,0 1 0,5 1 1,2 4-1,1-1 0,3-1 1,0 1-1,2-1-792,1 2 0,-2-3 1,11 2-1,3-1 1,3 1-1,4-2 308,2-1 1,1 2 0,4-2 0,4-1 0,3 3 0,-34 1 0,0 0 0,1 1 0,0 0-10,2 0 1,-1 0-1,0 0 1,0 0-1,-2 2 1,0-1 0,0 0-1,-1 0 1,1 0-1,1 1 1,-2 0-1,1-1-135,0 0 1,0 0 0,0 1 0,-1 0 0,1-1 0,1 0-1,35 0 1,1 2 0,-7 2 0,-1 1 4,-4 1 1,-5 5 0,2-5 0,-2 1 0,-2-1 0,-4 1 0,-4-1-26,-5 2 0,1-4 1,-4 4-1,-4-2 1,-1 0-1,-4 1 1,1-1-426,-4 1 0,-5 1 1,-2-3-1,2 3 1,0-1 480,-2 1 1,9-1 0,-3-5 0</inkml:trace>
  <inkml:trace contextRef="#ctx0" brushRef="#br0">9051 7090 31043,'-13'-7'-1225,"0"-4"1,-1 7 0,1-1 895,0-1 197,-1 5 0,7-6 0,2 2 0,4-4 0,4-3 0,7-2 0,11-3 0,12-2 0,9-2 0,13-2 0,10-4 0,-28 12 1,0 0 287,3 0 1,0-1-1,2 2 1,1 2 0,-2 1-1,1 2 1,0 1 0,0 0-1,0 2 1,1 2 0,-1 0-1,0 0 1,0 2 0,1 1-155,-2 0 1,0 1 0,4 4-1,1 2 1,0 1 0,0 1-1,0 1 1,-1 0 0,3 1-1,-1 1-334,1-1 0,-1 0 1,-4-2-1,0 1 0,3 0 1,0 1-1</inkml:trace>
  <inkml:trace contextRef="#ctx0" brushRef="#br0">13090 6250 29606,'5'-20'-2275,"1"2"0,1 3 1,3 3-1,2 3 2499,2 5 0,-6-2 0,0 3 0,-4 5 0,-5 3 0,-8 4 0,-6 0 0,-3 0-221,2-1 1,-3 2 0,0-4 0,-1 0 0,0 0 0,0-3 0,1-2 624,3-1 1,-1 0-1,1 0 1,-2 0-1,2 0 1,1 0-478,2 0 0,-2 0 0,-1 2 0,-3 1 0,-2 2 0,-4 4-243,-5 6 0,5-2 1,-6 5-1,-3-1 1,-2-1-1,-1 2 1,3-2-136,1-1 1,-2 2-1,4 1 1,1-1 0,2-3-1,1 0 295,1-1 0,-1-1 1,2-2-1,1-1 0,2 1 1,0 2 262,1 2 1,-3-1-1,5 2 1,0 1-1,-2 3 1,2 2-730,0 3 0,1 1 0,4 3 0,1 2 0,1 1 0,2-2 0,3 0 3,1-3 0,1 1 0,5-1 1,0 1-1,0-2 0,0-2 1,2-4 359,2 0 0,-1-4 1,7 3-1,4-4 1,3 1-1,4 1 104,3 2 1,3 4 0,4-2-1,3-1 1,1 0 0,1-1 0,2 0-96,5 0 0,0-1 0,5-3 1,-1-1-1,0 0 0,4 1 1,1-1 299,1 0 1,5-1-1,0-2 1,-1-2 0,3-2-1,0-3-59,1-2 0,7 4 1,-3-1-1,3-1 1,6-1-1,-35-2 0,-1 1 1,2 0-1,-1 1-172,-1 0 1,0 0 0,1 2 0,0-2 0,-1 0 0,1-1 0,2 1 0,-1 1 0,3-1 0,-1 0 0,0 0 0,0 1 0,0-1 0,-1 0 57,-1 0 1,0-1 0,4 0-1,0 0 1,-4-1 0,0 0 0,1 0-1,1 0 1,0 0 0,0 0 0,0 0-1,-1 0 214,-2 0 1,0 0 0,4-3 0,-1 0-1,-2-1 1,0 0 0,1 0 0,-1-1-1,1 1 1,0-1 0,-2 0 0,0 0-1,0 0 1,-1 0-235,0 0 0,0 1 0,2-2 0,0 0 0,2 2 1,0 1-1,0-2 0,1 1 0,-1-1 0,0 1 0,2-1 1,-1 1-82,3 0 0,0 1 0,-4-3 0,1 0 0,5 2 0,0 0 0,-5-1 0,0-2 0,0 2 0,0 0 0,1 1 0,-1-1 0,0 0 0,0 0 0,0-1 0,0 0 0,-1-1 0,0-1 0,-2 0 0,-1 0 0,-2-1 0,0-1 0,31-11 0,-6-1-110,-2 1 1,-4-6-1,-6 2 1,-4-6-1,-1-3 1,-5-3 40,-2-2 1,-7-5 0,-10-2 0,-2 0 0,-4-1 0,-5 1 0,-8 0 0,-10 5-232,-9 4 1,-20 1 0,-15 8 0,-15 3 0,27 12-1,-3 2 1,-3 0 0,-1 1-124,-4 1 0,-2 0 0,-1 2 0,0 0 0,-1 0 0,0 0 1,-1 1-1,0-1 0,-4 0 0,0 1 0,-1 0 0,0 0 325,0 1 0,0 1 0,-6-1 0,0 0 0,5 1 0,0 2 0,0-1 0,-1 0 1,-1-1-1,0 0 0,1 1 0,0-1 0,-3 0 0,1-1 0,2 1 0,0-1 373,2 0 1,-1 1-1,-2 3 1,0-1 0,4 0-1,1 0 1,2 1-1,0 2 1,1 0 0,1 2-1,3 2 1,0 1-138,2 1 0,1 2 0,-1 3 0,1 3-138,0 2 0,0 1 0,-1 0 0,-1 0 0,4 1 0,1 2 0,1 0 0,0 1 0</inkml:trace>
  <inkml:trace contextRef="#ctx0" brushRef="#br0">17609 7610 29194,'-13'-14'-2901,"7"3"0,7 0 1,11 4 3189,9 1 0,22-4 0,13 1 0,17-2 0,-28 6 1,3 0-1,6 0 0,3 1 0,7-1 0,1 0 0,4-1 1,1 1-1,4 0 0,0 0 0,-23 2 0,0 0 0,1 0 1,3 0-1,1 0 0,1 0 0,1 0 0,2 0 0,-1 0 1,5 1-1,0-1 0,1 1-200,0 0 1,0 0 0,1 0-1,-2 0 1,0 1 0,0 0-1,3 0 1,1 1 0,0 1-1,0-2 1,-1 1 0,1 1 0,-2-1-1,0 0 1,0 1 0,1 0-1,-1 0 1,0 0 0,-3 1-1,-1 0 1,-1 0 0,1 0 0,-1 0-1,0 0 1,-3 0 0,0 1-1,-1-1-208,-1 1 1,0-1-1,0 1 1,0-2-1,1 0 1,-1 1 118,-5 1 0,-2 0 0,2 0 0,1-2 0,1 0 0,-1 0 0,15 2 0,1 0 0</inkml:trace>
  <inkml:trace contextRef="#ctx0" brushRef="#br0">5452 8223 27355,'-21'-34'-4144,"8"7"0,11 12 4350,10 9 1,7 8 0,13 10 0,4-2-1,13-2 1,13-3 0,16-2 0,-33-2 0,2 0-1,6-1 1,1 0 0,4 0 0,0 0 0,7 0-1,0 0 1,1 0 0,2 1 0,3 1-1,1-1 1,-2 2 0,1-1-92,-1-1 0,1 1 0,1-1 0,0 1 0,-3-1 1,-1 1-1,-1 0 0,0 2 0,1-2 0,0 1 1,-3 1-1,-1 0 0,1-1 0,-1 1 0,-2 1 0,-1-1-7,-3 0 0,1 0 1,6 2-1,0-1 1,-4-1-1,1 0 1</inkml:trace>
  <inkml:trace contextRef="#ctx0" brushRef="#br0">6039 8463 13875,'-8'-27'-766,"2"5"0,5 1 1,-2 2 735,-2 3 1,-5 7 0,1 4 0,-3 4 0,-3 1 0,-2 0 0,-4 0 0,-1 0 0,1 0 133,2 0 0,-5 0 0,2 0 0,-3 0 0,-2 0 1,-1 0-1,-2 0 0,-1 0 0,0 1 101,-2 4 1,4-2 0,-5 4-1,0 0 1,0 1 0,-3 2 0,0 2-191,1 1 1,-5 5 0,2 0 0,0 0 0,-1 0 0,5-1 80,1 0 1,-2 2 0,5 0 0,2 0-1,2 2 1,5-2 0,2 2-19,1 0 1,6-5 0,-2 3 0,6 1 0,3 0 0,3 3 0,2-1-169,1 1 1,0 3-1,1-1 1,4-2 0,5 0-1,6-1 1,7-1 164,2-4 1,1 3 0,3-3 0,0 0 0,4-3-1,1 1 85,3 3 0,3-3 0,3 3 0,1-4 0,-1 0 0,2-1 0,2 0-41,6 1 1,4-1 0,-1-1 0,5-2 0,7-1 0,4 0 0,-33-4 0,-1-1-87,1 1 1,1-1 0,3-2 0,0 0 0,0 2 0,1 0-1,1-1 1,1 0 0,0-2 0,1 1 0,2-1 0,0 1-1,1-1 1,0 0-39,1 2 0,1-1 0,-2 0 0,0 0 0,3-1 0,-1 0 0,0 0 0,0 1 0,1 0 0,-1 0 0,-1 0 0,0-1 11,0 0 1,-1 0 0,1-1-1,0 0 1,-1 0 0,0 0-1,-1-1 1,1 0 0,0 0-1,-1-1 1,-1 0 0,0 0 0,0 0-1,1-1 30,0 0 0,-1 0 1,-2 3-1,0-1 0,2-2 1,-1 0-1,0 1 1,1 0-1,-2-1 0,0 0 1,0 0-1,1 0 1,-2 0-1,-1 0 1,-1 1 0,1 1 0,1-3 1,-1 0-1,-2 1 0,0-1 1,0 0-1,-1-1 0,0 1 1,0-1-1,-2 0 0,0-2 81,-1 0 0,0-2 0,0 1 0,-1 0 0,33-14 0,-2-2 1,0-1-1,-3-2 0,-1-1 71,0-3 0,-3-3 1,-1-6-1,0 0 0,-4 0 1,-1 0-1,-4 1-260,-2 4 0,-3-4 1,-6 5-1,-1 0 0,-2 2 1,-5 2-1,-2 2-265,-5 3 0,-11 1 0,-3-1 0,-3 1 0,-5 3 0,-3 1 1,-8-1-73,-9-3 1,-10 4 0,-18-1 0,-5 2-1,-12 1 1,-11 0 265,30 9 0,-1 0 1,-1 0-1,0 1 0,-7 0 1,0 1-1,-1-1 1,-1-1-1,-4 0 0,-1-1 1,-2 0-1,-1 1 0,-4-1 1,-1 1-1,-1 0 1,0 1 174,-1 1 1,0 0 0,-4 0 0,-1 2 0,1-1 0,0 1 0,0 1 0,1 1 0,-2 0 0,1 2 0,2 1 0,0 2-157,1 3 0,1 2 1,-2 2-1,1 2 0,0 2 1,1 3-1,0 1 0,0 0 1,-3 3-1,0 2 123,24-7 0,-1 0 0,1 1 0,-1 0 0,0 0 0,0 0 0,2 2 0,-1 0 0</inkml:trace>
  <inkml:trace contextRef="#ctx0" brushRef="#br0">1640 10475 25708,'-14'-6'-2142,"2"-6"1,4-5 0,3 0 2381,4 3 0,7 2 0,4 1 0,6 2 0,5 1 0,3-1 0,1 1 0,4 2 0,4 2 0,4-1 0,2 1 0,2 0 745,3-2-856,-2 4 1,13-8 0,-5 4 0,2 0 0,3-1 0,1-1 0,2-1 0,-2 0 0,-1 2-30,-3 1 1,-2-4-1,2 1 1,0-3 0,-2-1-1,2-1 1,-2 1-1,2 0-341,0-1 0,-2-3 0,1-1 319,-1 1 1,-1-3 0,-9-1 0</inkml:trace>
  <inkml:trace contextRef="#ctx0" brushRef="#br0">2786 9995 9313,'-6'-14'0,"6"-3"409,7 4 0,7 6 0,4 12 0,4 7-473,3 5 0,0 0 0,-1-3 0,-3-1 1,-2 0-1,-3 1 0,0-1 0,-1 2-45,-1 3 1,0-4 0,-9 6 0,-4-1 0,-7 5 0,-11 4 0,-13 6 114,-7 4 0,-9 1 0,-4 8 0,-7 4 40,27-23 1,-2 0-1,-3 0 1,-1 2 0,-1 6-1,0 0 1</inkml:trace>
  <inkml:trace contextRef="#ctx0" brushRef="#br0">8425 12461 27721,'0'-27'-3054,"1"11"1,4 4 0,3 5 3280,4 4 1,-3 1 0,0 2 0,1 0 0,2 0-1,2 0 1,0 0 0,3 0 0,2 0 0,2 0 0,2-1-75,3-4 1,0 4 0,1-4 0,1 4 0,2-1-1,2-1 1,2-1 0,3 1 0,2 0 277,1-1 1,-3 2 0,1-2-1,4 2 1,-1 2 0,2 0-385,2 0 0,-7 0 0,5 2 0,2 1 1,-1 1-1,3-1 0,-1-1 76,0-2 0,3 0 1,-3 0-1,1 0 1,2 0-1,0-2 153,0-2 1,-1 1 0,2-5-1,-3 2 1,-1 3 0,-3 2 0,-1 1-253,-2 0 0,0 0 0,0 0 0,1 0 1,2 0-1,1 0 173,-1 0 1,3 0-1,0 0 1,2 0 0,0 0-1,1 0 287,0 0 0,0 0 0,4 0 0,1-2 0,-2-2 0,-1-5 1,0-3-485,-1-1 0,3 4 0,-7 0 0,0 0 0,2 2 0,-4 1 0,-2 0 0,5 5 0,-8-4 0,-1 4 0,-1 1 0,-1 0-19,-2 0 0,4 1 0,-4 2 0,2 3 0,-1 0 0,1 1 0,1-1-209,3 0 1,-3 0-1,7-3 1,-1 2-1,0-3 1,2 0 476,-2-2 1,3 0 0,-2 0-1,0 0 1,1 0 0,1 0-250,1 0 0,-2 0 0,2 1 0,0 2 0,-1 3 0,2 0 0,-2 2-283,0-1 0,2 0 0,-2 4 1,0-4-1,0 1 0,-1-1 117,1 3 1,-5-4 0,5-1 0,0-4 0,3-1 0,1 0 0,0 0 390,-1 0 0,0-1 1,3-2-1,-2-3 1,-2 0-1,-1 0-86,1 3 1,-5 2 0,1 1 0,-1 0 0,0 0 0,1 0-539,-1 0 0,-1 0 0,-2 0 1,0 0-1,0 0 0,-2 0 1,-2 0-271,-5 0 0,-3 0 0,-1 0 0,-2 1 586,-3 4 0,-3 2 0,-5 6 1</inkml:trace>
  <inkml:trace contextRef="#ctx0" brushRef="#br0">21395 11914 8519,'-13'-5'-16,"-1"-1"1,2-5 3,4 2 1,2 5 186,6-5 1,3-1 0,4-7 0,8 0 0,4 2 0,5 3-1,1 3 1,2 0 0,-2 0 0,-2 2 973,0 1 1,-6 0 0,4 3-1,-2-1 1,-2 1 0,-2 1-516,-2 2-1804,0 0 1,-1-1 0,0-2 0,-2-3 1169,1-2 0,15-6 0,-4-7 0</inkml:trace>
  <inkml:trace contextRef="#ctx0" brushRef="#br0">22475 10715 8358,'-8'-6'0,"1"0"0,4-4 0,-2 1 0,2-1 129,2-2 0,1-2 1,1 1-1,2 0 1,3-1-1,2 3 1,1 0-1,0 2 0,-2-1 139,-1-2 1,-2 3 0,-2 2 0,1-1 615,1 1 0,1 6 0,-5 1-436,0 7 1,0 11 0,0 4 0,1 5-1,2 2-200,2 2 0,5 6 0,-3-1 1,4 2-1,1 4 0,2 1-57,1 1 0,0 2 0,-2-4 1,1-2-1,-1-5 0,0-4 0,1-3-428,-1-3 0,-6-7 0,-2 0 0,-4-3 269,-1-2 1,-1-1 0,-4-3 0,-4-5 0,-2-4 0,-4-4 0,-3-6 28,-4-7 0,1-5 0,0-8 0,2-2 1,3-2-1,1-6-46,2-8 0,5 4 0,4-9 0,2 1 0,2 1 0,2 0-65,2-3 1,4 8 0,5-5-1,0 3 1,-1 7 0,-1 4-1,-3 6 31,3 3 1,1 2 0,1 4 0,0 4-1,1 4 1,0 0 0,4 1 0,-2 4 0,7 2 0,2-1 0,3 2 1,3 0-1,0 3-98,2 2 0,-5 2 1,3 4-1,-3 4 1,-3 3-1,-2 1 71,-6 0 1,-3 1 0,-5-1 0,-5 2-1,-4 1 1,-4 2 0,-7-2 294,-5-1 0,-5 3 0,-5-1 0,-1 0 0,0-3 1,1 0-198,-1-1 0,0 0 0,2 1 0,1-2 0,4-2 0,-1-3-826,0-1 1,9 3 0,-1-3 0,3 2 0,4 0 0,7 0-2025,11-4 1,9 2 2796,10-1 0,3 5 0,6-3 0</inkml:trace>
  <inkml:trace contextRef="#ctx0" brushRef="#br0">23381 10235 16550,'0'-13'-401,"0"0"0,0 4 0,2 1 1312,2 2 1,-1 2-1,4 5-631,-1 4 0,3 4 0,-3 9 0,0 4 1,1 4-1,-1 5 0,2 5 0,-1 3 46,4 1 0,0-1 0,3 1 1,-1 0-1,0-1 0,1-4-454,-1-3 1,-4-1 0,-2-3-1,1-4 1,-2-4-261,0-3 0,-3-9 1,-8-5-1,-4-6 1,-3-7 271,-1-6 0,-2-6 0,-1-10 0,-2-2 1,2-1-1,3-1-85,4-1 1,-3-1 0,4-1 0,1 2-1,1 3 1,2 2 362,-1 2 0,1-1 0,4 3 0,0 3 0,1 1 0,2 3 0,3 3-6,2 4 1,-4 0 0,5 2-1,1 2 1,2 3 0,3-1-583,3 1 1,-4 4 0,6-2 0,-3 4 0,1 0 0,-1-2-193,-3-2 1,-5 1 0,0 4 686,2 0 0,-7 1 0,-4 2 1,-9 3-1,-6 1 180,-3 4 1,1-4 0,3 2 0,1 1 0,0 1 0,-1-1 0,3-1-56,2 1 0,-2 2 0,7 2 0,1-1 0,1 0-314,2 1 0,0-1 0,0 0 1,0 1 168,0-1 1,2 0-1,1 1 1,3-3-1,0 0 1,1-1-1,2 3 51,6 4 0,0 1 0,7-5 0,2 0 0,-1 0 0,1 1 0,-2-2 82,2-3 1,-5 2 0,0-3 0,-1 1 0,0-2 0,-3 0-852,-5 1 0,2-4 1,-5 5-1,2 0 0,0 0 1,1 0-1,2 1-849,2 2 0,3-3 1,3-2-1,0-1 1518,4-3 1,7-1 0,3-2 0</inkml:trace>
  <inkml:trace contextRef="#ctx0" brushRef="#br0">24301 10049 8492,'-6'-42'896,"4"1"1,-3 16 828,-1 8 0,6 11 0,0 15-1383,7 9 0,0 7 1,2 6-1,2 5 1,1 4-1,-1 3-319,-2 1 1,2 5 0,-5-5-1,1-1 1,2-1 0,0-4-1,-2-2-1087,-1-5 0,3-9 0,-5-4 988,-1-3 1,-1-20 0,-4-8 0,-2-11 0,-3-7 0,-2-4 334,0-4 0,1-5 0,-1-1 1,5 1-1,3 1 0,1 2 1,0 4 114,0 2 0,1 6 0,2 5 0,3 3 0,1 2 0,4 3 0,1 1 12,1 2 1,5 1 0,-1 2 0,0 2 0,-1 2 0,0 3-427,2 2 0,4 1 0,-2 0 0,-1 0 0,2 0 0,-1 1 1,4 2-981,1 2 0,2 4 0,-1-4 0,3 3 0,0 2 0,2 1-387,-1-3 1,-3 3-1,-5-7 1,-4-1 1406,-4-1 0,0 4 0,-1 1 0</inkml:trace>
  <inkml:trace contextRef="#ctx0" brushRef="#br0">24448 10155 8492,'-20'14'206,"7"-1"1,1 0 0,8 1 0,2-3 82,5-2 0,10 2 1,10-5-1,3 0 0,5-1 1,3-2-1,2-1 0,0-1-239,1 4 0,-5-2 0,-1 4 0,-3 1 0,-2-1 0,-4 5-50,-4 4 0,-4-1 0,0 4 0</inkml:trace>
  <inkml:trace contextRef="#ctx0" brushRef="#br0">24341 10755 8308,'-13'-6'1522,"11"5"0,8-4 1,10 4-1170,11 1 0,6 0 1,9 0-1,6 0 0,7 0 1,2 0-1,3 0 1,-3 0-1226,3 0 0,-11 0 872,-1 0 0,1 6 0,-1 1 0</inkml:trace>
  <inkml:trace contextRef="#ctx0" brushRef="#br0">22848 12381 9231,'-10'-28'1251,"-4"-3"0,2 4 0,5 12-788,1 5 1,2 8-1,4 2 1,0 8-1,0 7-138,0 7 1,4 3 0,2 12-1,3 3 1,4 1 0,5 7-1,1 1-99,0 0 1,5 2-1,-3-2 1,1 3 0,0 0-1,1-5-604,-3-7 1,1-1-1,-5-10 1,1-3-1,-4-7 267,-3-4 0,-7-9 0,0-8 0,-6-10 0,-7-11-99,-6-12 0,-1-6 1,-5-14-1,-2-3 1,1-4-1,0-4 1,4-5 178,9 33 1,1 0 0,0-35 0,0 2 0,6 5-1,3 4 1,2 5 0,2 8 308,5 9 0,7 6 1,2 9-1,0 2 1,1 3-1,3 4 9,4 4 1,2 8 0,1-1 0,4 4 0,-1 1 0,1 1 0,-5 5-465,-4 8 1,0 5 0,-8 9-1,-3 3 1,-4 5 0,-3 2-1,-3 2 0,-12 4 0,-6 1 0,-4-2 0,-5-3 0,-1-3 0,-2-5 17,1-3 1,-2-1 0,-2-11-1,-1 0 1,3-2 0,3-4-1,4 0-647,2-2 0,5-6 0,10 0 0,5-6 1,14-6 806,12-3 0,10-7 0,16-2 0</inkml:trace>
  <inkml:trace contextRef="#ctx0" brushRef="#br0">23901 12114 8175,'0'-34'817,"0"3"1,0 9 590,0 4 0,0 11-1033,0 7 1,0 7-1,1 13 1,2 5-1,3 7 1,0 5 265,0 5 0,5 5 0,-3-1-545,4 1 1,-3 1 0,0 1-1,1-5 1,2-4-328,2-4 0,-6-5 1,1-9-1,0-4 75,-1-4 0,-2-8 1,-6-7-1,-2-12 0,-2-13 1,-5-9-1,-3-7-34,-1-2 0,-5-11 0,0 2 0,2-2 0,1 2 0,3 4 579,3 5 1,3 4-1,6 4 1,0 6-1,0 7-88,0 5 0,6 5 0,5 4 1,3 6-1,6 6 0,0 6 1,4 4-1,1 3-108,2 2 1,4 10 0,0 0 0,-3 5 0,-3 5 0,-4 4-342,-2 2 1,-2 2-1,-7-3 1,-2 1-1,-3 1 1,-2-1-1,-3 1-352,-4-2 1,-9-8-1,-10-4 1,-3-3-1,-5-2 1,-5-4-1,-2-6 12,-2-5 1,6-6 0,1-5 0,3 0 0,2 0-1,4-1-147,4-3 0,8-4 0,7-7 0,7-1 635,7-2 0,23-11 0,17 0 0</inkml:trace>
  <inkml:trace contextRef="#ctx0" brushRef="#br0">24847 12061 12233,'-13'-28'0,"0"4"610,-1 8 0,6 10 0,0 3 0,2 6 1,2 6-366,-2 3 1,0 3 0,-4 2-1,2 7 1,2 4 0,3 5-1,2-1-316,1 1 0,0 2 1,0-3-1,0-3 0,0-2 1,1-5-688,4-4 1,-4-3-1,5-4 1,-1-5-1,-1-10 586,-1-12 1,-2-10-1,-2-3 1,-2-5 0,-3-3-1,0-6 1,-1-2 716,-1 0 0,5 5 0,-1 5 0,2 3 0,2 1 0,2 1 0,1 2 286,1 3 0,8 7 0,0 0 0,6 4 0,3 0 1,2 2-1,2 2-814,2 1 0,6 6 0,2-1 0,4 2 0,1 2 0,-2 2 0,-1 2-1277,-1 5 0,-1 3 0,4 1 0,-2 1 0,-3-1 0,-1 2-1481,-4 2 1,-4 0 2740,-7 5 0,6-6 0,-9 3 0</inkml:trace>
  <inkml:trace contextRef="#ctx0" brushRef="#br0">25061 12034 8578,'-31'0'0,"1"0"0,5 0 0,6 0 639,4 0 0,9 0 1,7 0-1,11 0 1,9 0-1,4 0 1,3 0-316,3 0 0,-1 0 1,4 0-1,-1 0 0,-5 0 1,-3 0-1,-3 2-1251,2 2 1,-5-1-1,-1 6 1,-3 3 926,-2 4 0,-6 5 0,-1 6 0</inkml:trace>
  <inkml:trace contextRef="#ctx0" brushRef="#br0">24874 12474 8318,'-12'14'0,"3"-1"585,5 0 1,4-5 0,6-4 0,6-2-351,4-2 0,12 0 1,0 0-1,3 0 0,3 0 1,0 1-1,2 2 0,0 1-870,-1-1 635,1 5 0,4-1 0,0 7 0</inkml:trace>
  <inkml:trace contextRef="#ctx0" brushRef="#br0">4572 13607 8519,'-20'-27'0,"0"2"0,7 2 0,0 2 0,-1 2 0,1 5 0,0 7 45,-1 1 1,1 1 0,-2 5 0,-3 0 0,-2 2 0,-3 1 0,1 3 0,-2 0 0,-1 1 0,-3 1 0,-1 0 0,-3 1 86,3 0 0,-1 0 0,2 3 1,-2-2-1,4-1 0,-1 2 0,5-1-32,1-1 1,-3 3-1,2-3 1,-1 2 0,-1 3-1,3-1 1,0 2 0,2 1-134,0 2 1,-3 6 0,4-2 0,0 4 0,0 6-1,1 3 1,0 4-98,2 1 0,2 1 0,0 0 0,1 2 1,3-3-1,5 0 177,2-3 0,2-1 0,0-1 0,0-3 0,2-4 1,2-2-1,5 1 109,3 0 0,7-7 0,5 0 0,5-3 0,8 3 0,6-1-145,6 0 0,5 3 1,5-2-1,6-1 0,8 2 1,-35-11-1,1 0 0,2 2 1,0 0-33,2 1 0,0-1 0,2 2 1,1-1-1,1 0 0,1-1 0,0 0 1,0-2-1,-1 0 0,1 0 0,0-1 1,1-1 44,1 1 1,0 0 0,-1 0 0,1 0 0,1-2 0,0-1 0,0 1 0,0-1 0,-2 1 0,0 0 0,0-1 0,0 1 0,-2 0 0,1-1 41,-1 1 0,0 0 0,1-1 1,1 1-1,-1 0 0,0-1 1,-1 1-1,-1 0 0,2-1 1,-1 0-1,0-1 0,-1 0 66,2 0 1,1-1-126,2-2 0,0-1 0,-5 2 0,1 0 0,2-3 0,1 0 0,1 0 0,1 0 1,-2 0-1,0 0 0,2 0 0,0 0-6,1 0 0,-1 0 1,-2-3-1,-1 0 1,4-1-1,1-1 0,-2-1 1,0-1-1,-2-1 1,0-1-1,0 0 0,0-1 1,-2 0-1,0-1 82,-1 0 1,-1-1-1,2-1 1,-1 0 0,-4 0-1,0 0 1,-1 0 0,0-1-1,0 0 1,-1 0 0,-2-1-1,-1 0-1,0 0 1,-2-1 0,-1 0 0,0 0 0,29-14 0,-5-2 0,-3-1 0,-7-1 0,-5 0-234,-5-3 0,-9-3 0,-4-3 0,-8-4 0,-6-4 0,-6-5 81,-5-3 1,-5-5 0,-15-7 0,6 33 0,-3 0 0,-2-1 0,-2 0-1,-4-1 1,-2 0 0,-4-1 0,-1 1 152,-4-3 0,-1 1 0,-5-1 1,-1 0-1,-3-2 0,-2 1 0,-2 3 1,-1 1-1,-5 2 0,-1 2 0,-4 2 1,-2 3-156,-4-1 1,-3 3-1,22 12 1,-1 2-1,-2 1 1,-2 1-1,-1 2 1,0 1-1,-4 1 1,0 1-1,-1 1 1,-4 2-1,-2 1 1,0 2 0,-3 0-1,-1 2 1,-1 2-1,-3 1 1,-2 1-1,1 2-100,-2 1 0,0 1 0,0 2 0,17-1 0,-1 2 0,1 1 1,0 0-1,1 2 0,0 0 0,0 1 0,0 0 0,0 1 0,1 0 1,0 1-1,0 1 0,1 0 0,0 0 0,0 1 0,1 0 0,0 1 1,0 0-1,0 0 0,1 1 0,-16 7 0,1 1 0,1 0 172,1 1 0,0 0 0,2 1 0,2-1 0,0 1 0,1 1 0</inkml:trace>
  <inkml:trace contextRef="#ctx0" brushRef="#br0">5292 15726 8334,'0'-19'0,"2"5"0,2 1 50,5 7 0,-2 9 0,1 3 0,-1 2 0,1 0 0,3 1 0,6-1 0,5-1 0,3-1 0,3 0 0,5-2 1,5 1-1,7-1 428,2-1 1,3-1-1,7-2 1,2-2 0,0-1-1,2-3 1,-2-1-1,2-2 1,0 0-126,2 0 1,-3 2 0,-1-3 0,-1 1 0,-1-2 0,1-1 0,-2-1 0,-1 1-278,-3 3 0,1-7 0,2 3 1,-4-4-1,-3 0 0,-2-3-109,0 0 1,2-3-1,-7-3 1,-2-1 0,-2-1-1,-2-2 1,-1-4 253,-1-4 1,-1 5 0,-2-7 0,1 2-1,-3-1 1,-3-1 0,-4 0-144,-2 0 0,-1-4 0,-4 1 0,-3 3 0,-2 3 0,-4 1 0,-5 2-356,-5 3 1,-4 3 0,-8 3 0,-9 1 0,-6 4 0,-8 0-244,-2 4 0,-5 1 0,-2 2 1,-6 1-1,-4 3 0,-5 5 0,1 2 329,-2 2 0,-5 2 0,-3 2 1,1 4-1,-1 0 0,2 1 0,-1 0 279,34-5 0,0 0 0,0 1 0,0 0 0,1-2 1,-1 0-1,-1 0 0,1 1 0,-36 5 0,35-4 0,1-1 241,0 1 1,0-1 0,-31 5-1,-4 4 1,35-6 0,1 0 0,-1 0-1,0 0 1,-1 2 0,1 0-1,1 2 1,0 2-323,1 1 1,1 1 0,0 2-1,2 0 1,0 4 0,1 0-1,0 1 1,1 0 0,2 2 0,1 1-1,-26 29 1,7 3-740,7 5 1,7 5-1,13 1 1,6-1-1,11-5 1,12-3 359,13-1 1,18-6-1,17-8 1,-24-22 0,3-2-1,3 0 1,1-2 0,3 1-1,1-2 373,0-2 0,1 1 0,0 1 0,0 0 0,2 0 0,0 0 0</inkml:trace>
  <inkml:trace contextRef="#ctx0" brushRef="#br0">8385 16806 28994,'-8'-27'-9831,"2"6"9961,6 3 0,2 10 0,2 3 0,5 4 0,3 1 0,3 0 0,1 0 0,3 0 0,2 1 0,3 2 573,1 1 1,-3 7 0,0-4 0,4 1 0,2-2 0,4-2 0,1 0-49,-1-1 1,4-1-1,-3-1 1,1 2-1,3 2 1,1-2-1,2-2 1,0-1-1,2 0-409,2 0 0,-2-4 1,2-1-1,-3 1 0,-1-1 1,2 0-247,2-3 0,-5 4 0,2-4 0,-1 1 0,-3 1 0,0 0 0,-1 2 0,-1-2 0,-5 4 0,3-2 0,-2 2 0,0 2 0,0 0 0,2 0 0,-4 5 0,7 1 0,-1 0 0,2 1 0,2-1 0,2 1 0,1 1 0,1-5 0,0 1 0,3-2 0,0-2 0,-1 0 0,-2 0 0,-1 0 0,-2 0 0,0 0 0,-2-2 0,-2-1 0,-5-1 0,-3 1 0,3-3 0,0 1 0,-1 2 0,-2 2 0,-1 1 0,-1 0 0,1 0 0,4 0 0,2 0 0,1-2 0,1-1 0,1-1 0,-1 1 0,3 2 0,-1 1 0,0-2 0,-2-1 0,1-1 0,-1-1 0,1-1 0,-7 5 0,2-4 0,-2 2 0,-4 0 0,-1-1 0,-2 1 0,-6 2 0,2 2 0,-3 2 0,-2 3 0,0 0 0,1 0 0,-1 4 0,0-2 0</inkml:trace>
  <inkml:trace contextRef="#ctx0" brushRef="#br0">8265 17965 9608,'-14'0'0,"5"0"200,1 0 0,6 0 0,2 0 1,9 0-1,9-1 0,10-4 0,9-4 1,9-3-1,4-2 134,5-4 1,13 1 0,3-3-1,-33 10 1,1 1 0,2 0-1,0 1 1,0 1 0,1-1-1,1 2 1,1-1 0,0 0-1,1 1 1,0 0 0,0 0-1,-1 1 1,0 1-194,0 2 1,-1 0-1,-3-1 1,0 0 0,1 0-1,-1 1 1,-2 1 0,0-1-1,36 1 1,-3 1 0,-1 0-2595,-5 0 2102,-7 0 0,1 0 0,-7 0 1,-2 0-1,-2-2 0,-3-1-376,-2-1 1,-1-2 0,-2 3 0,0-3 0,0 0 727,0 0 0,0-4 1,0 2-1</inkml:trace>
  <inkml:trace contextRef="#ctx0" brushRef="#br0">14836 17712 18626,'-22'0'0,"2"1"-645,0 4 1,-2 4-1,4 7 1,2 2-1,3-2 299,4-1 0,3-6 0,7-2 1,5-1-1,9-3 0,12-2 1,11-1 1409,10 0 0,15-1 1,10-2-1,-34 0 0,2 0 1,2 0-1,1-1 0,1-1 1,-1-1-659,1 0 0,0 0 0,4 0 0,0 1 0,-3-1 1,-1 1-1,-1 1 0,0 1 0,0 0 0,0 0 1,-3 1-1,-1 1 0,-1 0 0,-1 0-1211,33 1 0,-8 0 0,-6 2 0,-3 1 1,-5 3-1,-5 1-1859,-3 4 2646,-6-5 1,-3 11 0,-5-2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5025 4305 29944,'3'-23'-1548,"6"1"1,0 0-1,10 10 1,-1 3-1,0 5 1224,-2 2 0,-1 2 0,-3-1 1,-3-4-1,-3-2 0,-2-2 1,1 0-1,-4-1 0,-4-2 1,-6-1-1,-3-1 0,-2 3 1,-6 0 924,-6 2 1,-7 6 0,-8-1 0,-4 2 0,-5 5 0,-6 5 0,-8 7 0,-4 4 0,31-7 0,0 1-653,-2 2 1,-1 0 0,1-1 0,0 0 0,-5 1 0,0 1-1,0-2 1,-1 0 0,2-1 0,-1 1 0,-1-1 0,0 0 0,0 1-1,1-1 151,-2 0 0,-1 1 1,-2-2-1,0 1 0,0-1 1,2 0-1,0-1 0,2 0 1,-1 0-1,0 0 0,2 0 1,0 0 318,0 1 0,0-2 0,3-2 0,2 1 1,-28 10-1,9 0 0,8 3 0,7 4 1,6 0-658,6 1 1,10 1-1,8 2 1,10 2 0,15 2-1,20 3 1,27 0 305,-18-18 0,3-2 0,12 0 0,5-2 1,-13-5-1,3-2 0,1 0 0,4 0 1,1 0-1,2-1 0,5 1 0,1-2 1,1 1-1,3 0 0,0-1 0,1 0 133,1 0 1,1-1 0,-1 1 0,-1-2 0,0 1 0,1-1 0,3 0 0,1-1-1,1 0 1,-19-1 0,0 0 0,0 0 0,0 0 0,2 0 0,0-1 0,0 1-1,-1 0 1,0 0 0,0-1 0,0 0 0,-1 1 0,1-1 0,-1 1 0,0 0 0,0-1-202,16 0 0,-1 0 0,0 0 0,-2-1 0,0 0 0,-2 0 0,-6-1 0,0 0 0,-1 0 0,-2-1 0,0-1 0,-1 0 0,-3 0 0,0-1 0,-1 0 0,1-2 0,-1-1 0,-1-1 0,22-5 0,-2-1 0,-6 0 0,-1-3 0,-1-3 0,-2-1 0,-12 0 0,-3-1 0,-4-2 0,-2-1 0,-5-3 0,-3-2 0,-7 0 0,-4-2 0,-4-3 0,-5-3 0,-4-2 0,-4-1 0,-6 0 0,-4-1 0,-8-9 0,-6 0 0,-8-3 0,-6 1 0,-8-2 0,-6 2 0,10 16 0,-4 1 0,-2 1 0,-4-1 0,-3 1 0,-1 1-114,-3-1 0,-2 1 0,-3 2 0,8 7 0,-2 1 1,-1 1-1,1 2 0,-16-4 0,0 2 0,-1 3 1,14 5-1,0 1 0,-2 2 0,0 1 0,-2 1 0,-2 1 1,0 2-1,0 0 0,0 2 0,1 1 0,0 1 1,-1 1-95,1 0 1,-1 0 0,1 2 0,-2 2 0,-4 2 0,-2 2 0,1 1 0,2 1 0,5 2 0,2 0 0,0 2 0,1 1 0,1 0 0,0 1 0,1 2 0,0 0 0,-17 7 0,1 1 0,2 1 0,4 1 0,2 2 0,0 0 207,3 0 0,2 2 0,0-1 0,0 1 0,1 0 0,1-1 0,8-2 0</inkml:trace>
  <inkml:trace contextRef="#ctx0" brushRef="#br0">8945 6557 28916,'5'-33'-956,"3"11"0,5 1 0,2 10 0,3 6 1156,4 4 0,12 1 0,5 0 0,1 0 0,7 0 0,5 0 1,10-2-1,5-1 0,-30 0 0,1 0 0,2 0 0,2 0 1,2 0-1,2-1 0,2 0 0,2 1-86,3-2 1,0-1-1,1 0 1,1 0-1,3 0 1,1-1-1,0 0 1,0 1 0,2-1-1,1 0 1,0 1-1,0 1 107,2 0 0,0 1 1,4-2-1,0 1 0,-1 3 1,-1 0-1,1 0 0,0 1 1,1 0-1,0 0 0,-4 1 1,1 0-1,0 0 1,0 0-222,0 0 0,-1 0 0,-6 0 0,-1 0 0,5 0 0,-1 0 0,0 1 0,-2-2 0,-3 1 0,-2-1 0,-2 0 0,0-1-55,-7 0 1,0 0 0,-3-3 0,-1 1-1,33-2 1,-6 0 0,-7 0 0,-5 3-1641,-4 1 0,-12 2 1695,0 0 0,-9 0 0,0 0 0,-3 0 0</inkml:trace>
  <inkml:trace contextRef="#ctx0" brushRef="#br0">5559 7090 9754,'0'-13'0,"0"-1"0,1 1 0,2 0 0,2-1 0,-1 1 0,0 0 723,1-1 0,5 7 0,-1 3 0,3 2 0,1 2 0,1 0 0,-1 0 0,0 0 0,2 0 1,1 0-1,4 0 1777,0 0-2280,3 0 1,3 0 0,2 2 0,4 1 0,5 1 0,6-1-1,5 0 1,4 0 0,5 1-14,5-1 0,1 3 0,-25-3 0,0 0 0,1 0 0,0 0 0,3 0 0,-1 0 1,4-1-1,1 0 0,2 1 0,0-1-109,3 0 1,0 0 0,2 1 0,1-1 0,0-2 0,1 0 0,2 0 0,-1 0 0,1 0 0,0 0 0,1-1 0,1 0-51,0-1 1,1 0 0,-3 1 0,0-1 0,-2-2-1,-1-1 1,-2 0 0,-2 1 0,-2 0 0,-2 1 0,-4 0-1,0 0-344,-3 0 0,-1 0 0,38 1 0,-10-2 0,-5 4 0,-5 4 296,-2 5 0,-5 6 0,-1 1 0,3 1 0,1 0 0</inkml:trace>
  <inkml:trace contextRef="#ctx0" brushRef="#br0">13703 8489 8436,'-14'-34'0,"-3"8"44,13 8 0,-5 15 1,6 6-1,6 4 1,7 1-1,10-1 0,3-1 127,5 0 1,4-2-1,0-4 1,7 2-1,5 1 1,3 1 0,5 1-1,3-1 1,6 2 1282,4 2-1438,-1 0 1,-25-2-1,2 0 1,-2 0-1,2-1 1,1-1-1,2 0 1,1 2-1,0-1 1,1 1-1,0 0-28,1 1 0,1-1 0,4-1 1,1-1-1,-1 0 0,-1-1 1,1 1-1,-1 0 0,0-1 1,0 0-1,-2 0 0,1 0 1,1-2-1,2 1 59,2-1 0,-1-1 0,-5-2 0,0-2 0,6 0 0,1-1 0,0 0 0,1-2 0,-1 1 0,2-1 0,1 0 0,2 1 9,1-1 1,0 0-1,-6 0 1,-1 0-1,6-1 1,1-1-1,-2 0 1,0 1-1,-1 0 1,-1 1-1,1 0 1,1 0-165,1 0 1,-1 1 0,-4 3 0,-1 0 0,2-3-1,-1-1 1,-2 0 0,0 0 0,-3 1 0,0-1-1,0-1 1,-1 0 0,-3 1 0,1-1 44,-3 0 1,0 0 0,2-1-1,-1 0 1,-2 1 0,-2 0-1,-2-2 1,0 0 0,0 0 0,-1 0-1,-2-2 1,0 0 0,0 0-1,0-1 189,31-14 1,-9-5 0,-3-2-1,-4-2 1,-6 0 0,-3-1 0,-6-1 64,-3-2 0,-10 0 0,-11-1 0,-7-1 0,-9 1 0,-10 2-384,-14 1 0,-22 1 0,17 17 0,-2 3 0,-7-1 0,-1 3 1,-8-1-1,-1 2 0,-3 1 0,-2 1 0,-4 0 0,-1 1 45,-3 0 1,-1 1-1,0 0 1,0 1-1,-5 1 1,-1 2 0,-2 0-1,-1 0 1,1 1-1,-2 0 1,23 2 0,0 1-1,-1 0 1,0-1-1,0 1 1,-1-1 112,-1 1 0,0-1 1,-1 1-1,3 0 1,-1 1-1,0-1 1,-2 0-1,0-1 1,-1 1-1,1 0 1,0 0-1,-1 0 1,0 0-1,1 1 1,-1 0-1,2-1 1,0 1-1,1-1 282,-1 1 0,2-1 0,-1 1 1,3-1-1,0 0 0,1 1 1,-26 1-1,0 0 0,3 1 0,0 1 1,1 2-1,2 1 0,1 3 1,1 2-1,3 2 0,0 3-103,2 2 0,2 1 1,4-2-1,3 2 1,0 5-1,2 2 1,3 0-1,1 1 1,3 0-1,2 2 1,4-1-1,1 2 1,4-1-1,2 0-778,2 1 0,2 0 0,1 2 1,3 0-1,-10 27 0,9-2 0,10-1 1,12-3 429,11-3 0,20 1 0,22-7 0,-18-23 0,3-2 0,5 0 0,3-3 0,4 0 0,2-2 0,5 1 0,2-1 204,6 0 0,0 0 0,-1 3 0,1 0 0,11-1 0,1 1 0</inkml:trace>
  <inkml:trace contextRef="#ctx0" brushRef="#br0">2133 9262 29999,'-14'-19'-3388,"1"4"0,0-1 3146,0 6 0,4 4 0,0 6 1,-2 0-1,0 0 0,-3 1 0,1 2 1,0 2 755,-1-2 1,8-2 0,8-1-1,10-1 1,8-2 0,7-3 0,6-2-245,7-2 0,7-2 1,11-1-1,4-1 1,2 1-1,-1 0 1,-2-1-1,-2 3-193,-2 2 1,-3-2-1,-2 5 1,-1 1-1,-4-1 1,-1 3-1,-5 0-500,-4-2 1,0 4 543,-5-4 0,5-2 0,-3-1 0</inkml:trace>
  <inkml:trace contextRef="#ctx0" brushRef="#br0">2999 8876 28816,'0'-31'-2006,"0"0"1,3 7 0,6 11 0,7 8 1605,4 8 1,-1 6 0,-7 7 0,-2 2 0,-1 0 0,0 0 0,-2 1-3920,-2 2 4054,-4-5 1,-1 5 0,0-5-1,-1 2 1,-5 0 0,-6-1 326,-4 1 0,-8 6 0,3-2 1,-1 2-1,0 1 0,0 0 49,1 3 1,-4 2 0,4-4 0</inkml:trace>
  <inkml:trace contextRef="#ctx0" brushRef="#br0">4372 9529 30017,'-37'-12'-387,"6"3"1,0 3-1,10 6 1,1 2-1,2 1 1,4 3-998,6 1 1,3-4 0,13 1 0,11-2 0,18-4 1867,18-2 1,17-8 0,-25 3-1,1-1 1,4 0 0,1 1 0,6-1-1,2 0 1,1 2 0,1 0 0,2 0-1,1 1-299,1 0 0,0 1 0,-4 1 0,0 1 1,2 0-1,0 1 0,0-1 0,-1 2 1,-3 1-1,-1 0 0,1 2 0,0 0 0,-4 1 1,0 2-587,-3-1 0,0 1 0,-3 0 0,0 1 0,-4 1 0,-2 1 0,-3-1 0,-1 0 401,-3-1 0,-1-1 0,37 8 0,-13-5 0</inkml:trace>
  <inkml:trace contextRef="#ctx0" brushRef="#br0">7052 9196 8511,'0'-14'-5,"0"1"0,6 7 1,2 5-1,4 4 0,3 0 1,1-2-1,5-1 1979,4 0-1758,-7 0 1,18 0 0,-8 0-1,4 0 1,5 2 0,3 1 0,5 2-1,4 3-172,3 2 1,7 2 0,4 1 0,6 2-1,3 1 1,-35-6 0,0 0 0,3-1-1,0 1 1,3 0 0,0-1-28,3 0 1,1-1-1,2-1 1,-1 0 0,-1 0-1,1-2 1,-1 0 0,0-1-1,2-1 1,0-1 0,-1-1-1,0-1 1,2 0 0,0-1 210,-2-1 0,1-1 0,0-1 0,0-1 1,2-3-1,0-2 0,-1-1 0,0-1 0,-2-2 1,0 0-1,-1-3 0,1 0-11,-2-2 0,-1-1 0,-4 2 1,-2-1-1,1-3 0,-1 0 1,-1 0-1,-1-1 0,-1 1 1,-2-2-1,0-1 0,-1-2 1,-3 1-1,-1-2-52,1-2 0,-2-1 1,-4 0-1,-2 0 1,-2-2-1,-2-1 0,15-33 1,-20 32-1,-3-2 1,5-37-206,-11 34 1,-2 0 0,-2 1-1,-1 1 1,-8-36 0,-10 3 0,-13 4-1,12 35 1,-4 2 0,-4 0-1,-3 2-517,-4 1 1,-3 2-1,-3 3 1,-4 3-1,-6 3 1,-3 4 0,-5 0-1,-2 3 1,-5 2-1,-1 2 1,-7 1 0,0 1 293,22 1 1,0 1-1,0 1 1,-2 2 0,-1 1-1,0 1 1,0 0 0,1 1-1,0 1 1,-1 0 0,0 1-1,0 2 1,0 0 0,0 1-1,0 2 1,-3 1-1,1 1 1,0 0 0,0 2-1,1 0 1,0 1 236,1 1 0,0 0 0,0 1 0,2 1 0,-1 0 0,2 1 0,2-1 0,0 1 0,1 0 0,1 1 0,-1 0 1,1 2-1,1 1 0,0 1 0,1 1 0,1 0 0,1 1 0,1 0 446,-19 14 1,4 2-369,4 4 0,3 1 0,6-8 0,4 2 0,5 2 0,4 0 0,5-3 1,3 1-1,7-5 0,3 1 0,-1 35 0,17-6-167,14-5 0,5-30 0,7-3 0,7-2 0,4-3 0,4 0 0,3-3 0,6 1 0,3-3 115,4 1 0,3-2 0,3-1 0,2-2 0,4 0 0,0-1 0</inkml:trace>
  <inkml:trace contextRef="#ctx0" brushRef="#br0">12557 15366 13198,'-10'-19'38,"-4"6"0,5 5 0,11 8 1,8 0-1,8 0 0,3 0 1,2 0-1,3 0 0,0 0-1648,1 0 0,4-4 1508,0-1 1,6-5 0,-3 3 0</inkml:trace>
  <inkml:trace contextRef="#ctx0" brushRef="#br0">13650 15100 9125,'0'-21'2903,"0"3"-2442,0 9 1,0 5-1,0 8 1,-1 7 0,-2 5-1,-3 6 1,0 3 0,-2 3 9,1 4 1,4-3 0,-1 5 0,2-1 0,2-2 0,0 0 0,0 0-524,0-1 1,0-7 0,0-2 0,2-2 0,1-2 0,2-3-380,3 0 0,1-5 1,4-2-1,0-1 1,1-3-1,-1-2 150,0-1 1,1-4 0,1-2-1,1 0 1,2 0 0,-1 3-1,1 0-1235,0-1 1,6 2-1,-1-4 1516,7 1 0,4-3 0,6-5 0</inkml:trace>
  <inkml:trace contextRef="#ctx0" brushRef="#br0">14397 15166 8262,'-14'-19'0,"1"6"698,0-1 1,-1 7 0,2 8 0,2 2 0,3 3 0,-1 3 5450,1 6-6021,4-2 0,-5 13 0,5-3 0,-1 5 1,1 5-1,2 0-162,1-1 0,-5-1 0,1-4 0,1-2 0,1-1 1,2-4-1,0 0-373,0-4 0,2-1 0,4-3 0,6-2 0,5-3 0,3-1 179,-1-3 0,4-1 0,1-4 0,4-1 0,5-1 0,0 1-188,-1 1 0,4 2 1,-4 0-1,2 0 1,3 0-1,2 0 1,1 0 415,0 0 0,0-5 0,0-3 0</inkml:trace>
  <inkml:trace contextRef="#ctx0" brushRef="#br0">15156 15140 8224,'-7'-27'1982,"-5"12"1,5 8-1976,-1 8 1,1 7-1,4 5 1,-1 0-1,1 1 1,1 0-1,2 3 263,0 1 0,0 5 0,0-2 0,2 1 0,2-1 0,5-2 0,3-3-642,1-1 1,0-3 0,2-2 0,1-2-1,2-2 1,-1-3 297,-3-2 1,-5-1-1,0 0 1,0-1 0,-2-4-1,-2-4 756,-4-2 1,-1-3 0,0 1 0,0 0 0,2-1 542,2 1-1146,-2 0 1,4-1-1,-5 1 1,2 0-393,2-1 1,-1 1-1,-3 1-410,4 3 0,-2 3 1,6 6-1,1 0 251,2 0 0,-3 0 0,0 0 0,1 0 0,2 0 0,1 0 1,1 0 471,-1 0 0,6 0 0,2 0 0</inkml:trace>
  <inkml:trace contextRef="#ctx0" brushRef="#br0">15730 15033 9268,'-2'-16'774,"-2"2"1,2 10 0,-2 13 0,2 3-428,2 1 1,0 0 0,0 2 0,0 1 0,0 5 0,0 1 0,0 5 0,0-2-62,0 0 1,0 4-1,0-9 1,0 2 0,2-1-1,1-2-509,1-2 1,1-2 0,-4-4-1,2 0 1,3-4-165,1-1 0,2-3 0,5-7 0,-1-5 0,0-5 0,-1-3 0,-2-4 431,-1 0 1,-1-3-1,2 7 1,-2 0-1,-3 3 697,-2 0 1,-1 8 0,-2 6 0,0 9-70,0 8 1,-5-1-1,1 6 1,1 0 0,2 0-1,1-1-639,0-2 1,0 4-1,1-6 1,3 0-1,5-4-260,3-4 1,-3-3 0,0-6-1,1-2 1,2-4 0,2-5-1,-1-7 12,0-3 1,5-3 0,0-4 0,-2-1 0,0 2 0,1 2 230,0 6 0,1 4 1,-6 4-1,-2 4 1,-1 1-1,2 3 1,0 3-602,3 5 1,-1 8-1,2 9 1,3 5-1,4 4 585,3 4 0,8-2 0,1 0 0</inkml:trace>
  <inkml:trace contextRef="#ctx0" brushRef="#br0">17263 15246 8691,'-8'8'3067,"4"4"-2099,2 4 0,2 8 1,0-1-1,0 7 1,0 4-1,0 1 0,0 1-436,0 1 0,0-3 1,2-1-1,1-4 1,1-5-1,-1-3 1,-1-5-934,-2-1 1,1-6-1,2-3 124,1-5 0,1-10 0,-5-15 0,0-5 0,0-7 0,1-2 0,2-4 139,2-2 0,4 2 1,-3 0-1,1 3 1,2 6-1,0 4 1,-2 5 2123,-1 3 1,-1 4-1471,-5 3 0,-2 8 1,-2 6-1,-7 9 1,-4 6-528,-2 3 0,-1 6 1,5-2-1,-1 1 1,1 1-1,1-3-1185,3-2 1,-1-1 0,5-5 0,4-1-312,4-3 1,7-5-1,11-8 1,9-6 0,4-7 1506,3-5 0,16-15 0,-4-4 0</inkml:trace>
  <inkml:trace contextRef="#ctx0" brushRef="#br0">17809 14940 10310,'0'-28'3029,"0"10"1,0 18-2674,0 7 0,0 1 1,0 1-1,0 1 0,0 2 1,0 3-1,0 2 1,2 4-639,2 0 1,-1 4-1,4-1 1,1 4 0,-2 3-1,0-1 282,-3-2 0,4-2 0,0 1 0</inkml:trace>
  <inkml:trace contextRef="#ctx0" brushRef="#br0">17676 15286 8425,'0'-26'1908,"0"-1"1,1 0-1235,4 14 0,2 6 0,8 2 0,3 4 0,4 1 1,5 0-1,2 0-2393,2 0 1,6 1 0,-3 4 0,0 2 1718,-2 0 0,-4 5 0,-2-4 0</inkml:trace>
  <inkml:trace contextRef="#ctx0" brushRef="#br0">18022 15220 9977,'-14'-2'0,"-1"-2"0,1-5 0,6-3 1876,0-1 0,7-5 0,-2-1 0,6-1-1308,6 1 0,8-3 0,6 4 0,2 2 1,1 1-1,1 3 0,1 2 0,2 2-1745,1 2 0,0 2 0,-3 4 1177,3 0 0,3 12 0,6 3 0</inkml:trace>
  <inkml:trace contextRef="#ctx0" brushRef="#br0">19342 15420 8335,'0'-20'0,"-1"0"133,-4-1 0,4 0 0,-5 5 0,1-3 707,1-2 1,-2 5 0,1-4-1,-3 3 1,-4-1 0,-2 3-326,1 5 1,0 2-1,-1 5 1,0-1 0,-3 1-1,0 1 1,0 4-89,2 2 1,2-1-1,0 5 1,1-1 0,3 0-322,5 4 0,2-4 1,4 1-1,2-2-189,5-4 1,3 0-1,1-2 1,0 0-1,-1-2-28,-3-2 0,-4 3 1,-10-4 347,-4 4 0,-3 7 1,-1 2-1,0 6 1,1 2-1,2 2 0,2 0-233,2 1 1,2-4 0,5 4 0,4-1 0,5-1 0,8-2-770,9-4 1,5-1 0,10-6 0,1-1 0,2-3 764,3-4 0,1-9 0,4-8 0</inkml:trace>
  <inkml:trace contextRef="#ctx0" brushRef="#br0">19609 15193 8273,'-8'-6'3474,"-4"-1"1,9-1 616,-5 4-3088,5 2 0,-2 4 0,8 2 1,3 4-1456,1-1 0,-2-1 1,4-6-1,1 0-327,2 0 1,1-6 0,1-3-1,-1-3 1,-1-1 0,-2 1 353,-1 3 0,-6-3 0,3 5 1059,0 0 0,-5 2 0,4 10 0,-4 5 0,-1 5-697,0 3 0,2 5 0,1-2 0,3 1 1,3 2-1,4 1-1217,3 0 0,12 5 1,2-9-1,5-1 1280,7-2 0,7-9 0,-2-3 0</inkml:trace>
  <inkml:trace contextRef="#ctx0" brushRef="#br0">20195 15193 10352,'-21'-39'1635,"4"4"0,3 13 0,4 10-716,1 4 1,5 0 0,-4 5-692,2 4 0,2 1 0,5 6 0,2 3 0,3 1 0,0 1-794,0 0 0,4 1 0,-1-2 1,3-2-1,2-3-565,-1-1 0,-4-1 2992,0-5 0,-5 0-2048,5 0 1,-5 0-1,5 0 1,2 0-1,2 0 1,5 0-986,4 0 1,5 0 0,2-3 1171,2-6 0,6-6 0,-3-12 0</inkml:trace>
  <inkml:trace contextRef="#ctx0" brushRef="#br0">20608 14620 8767,'0'-21'1151,"0"3"1,0 11 0,0 7 0,0 7-844,0 5 0,0 6 0,0 3 0,0 1 1,0 5-1,0-1 0,0 5-80,0 2 1,5-3 0,1 2-1,1-1 1,4 0 0,2-1-1,3-2-2769,2-1 0,7-2 2541,2-3 0,5 3 0,8-4 0</inkml:trace>
  <inkml:trace contextRef="#ctx0" brushRef="#br0">20995 14966 9647,'-6'-35'4981,"-3"8"-4620,3 9 0,6 18 0,9 2 1,3 1-1,4 3 0,4 1 1,5 2-546,3-2 0,-6 4 0,6-5 0,-3 0 0,-7 1 0,-4-1 0,-7 1-185,-1 1 1,-3 1 0,-11 4 0,-8 0 0,-11 1 0,-4-1-1,-3 2 1,0 0 900,-3-2 1,5 8-1,0-6 1,6 2-1,2 3 1,5-3-1,3 1 1,5 1-1011,4 2 0,4 0 0,10 2 0,10-2 0,11-2 478,9-2 0,12-8 0,11-3 0</inkml:trace>
  <inkml:trace contextRef="#ctx0" brushRef="#br0">21755 14913 8564,'-6'-30'2339,"-3"4"0,3 7-972,2 10 1,1 7 0,0 2-1457,-2 8 1,1 3-1,4 4 1,0 2-1,0 0 1,0 1-135,0 1 0,1-4 0,2 3 1,2-3-1,-2-2 0,-2 0 70,-1 1 1,0-5-1,0-1 1,-1 1 0,-4 0-1,-2 0-985,-1 2 1,-3-1 0,3 0 1137,1-1 0,1 0 0,6 4 0</inkml:trace>
  <inkml:trace contextRef="#ctx0" brushRef="#br0">22088 14900 8184,'-6'-30'697,"-3"3"1,-3 10 0,-1 12 0,1 5 75,3 5 0,-7-4 1,3 4-1,-2-2 0,0 0 1,2 1-1,-1-1 0,1 0-2732,0 1 1,4-2 1958,0 2 0,6-8 0,-3-4 0</inkml:trace>
  <inkml:trace contextRef="#ctx0" brushRef="#br0">21941 14580 8184,'5'9'-71,"-1"0"1,7 5 0,-1 7 0,5 0-1,3-2 323,-2 0 0,0-4 1,1 5-1,2-3 1,0 1-1,0-2 0,-2-1 350,-3-2 0,0 1 0,-2-1 0,-4 0 1,-5-1 257,-6-3 1,-10-3 0,-9-4 0,-3 1 0,-2 1 0,-1 0 0,-2 1-677,-1-1 0,5 7 0,3-2 1,1 2-1,0 4 0,1 2-1896,2 0 0,-3 7 1712,4-2 0,-6 3 0,3 2 0</inkml:trace>
  <inkml:trace contextRef="#ctx0" brushRef="#br0">4826 15286 14852,'0'-26'-871,"0"0"1,0 4-1,0 4 5,0 4 1121,0 6 0,-6 4 1,-3 8-1,-5 7 0,-3 3 1,-6 6-1,-3 2 1,-4 6-1,-2 8 0,-3 6 1,-2 9-1,-3 4-142,-4 2 1,21-22 0,0 0 0,-3 1 0,0 1 0,1 1-1,0 2 1,-2 2 0,1 0 0,-1 1 0,0 0 0,0 3-1,-1 2 1,3-1 0,0 2-40,2 0 1,0 1 0,0 3 0,0-1 0,1-1-1,1-1 1,1-1 0,2 1 0,1 1 0,1 0-1,2 0 1,2 0 0,-1 2 0,2 0 0,1-2-1,1 0-126,1-2 0,1 1 1,1 3-1,1-1 1,5-4-1,0-1 1,0 2-1,0 0 1,1 0-1,1 1 1,1-2-1,2-1 65,0-2 1,3 0 0,4 2 0,3 1 0,-1-3 0,1 0 0,3-1 0,1-1 0,4 1 0,2-2 0,1-2 0,1-1 0,3 0 0,2-1 100,2-1 0,2-2 0,1-2 0,3-1 0,5 3 0,2-1 0,0-2 0,1-1 1,0 0-1,1-1 0,5 0 0,0-1 0,2-1 0,1-1 34,2-1 1,2 0-1,2-1 1,0-1 0,1-3-1,1-1 1,0 1 0,0 0-1,2-1 1,1 0-1,-2-2 1,1-1 0,2 0-1,1-1-157,1-1 0,1 1 1,0 0-1,1 0 0,-1-1 1,1-1-1,-23-5 1,0 1-1,0-1 0,23 4 1,2-1-1,-25-4 1,1 0-1,0 0 0,23 2 1,0 0-15,-1-1 1,-1 0 0,2 1-1,-1-1 1,-2 0 0,0 0-1,-1 0 1,-1 0 0,2-1-1,-1 0 1,-3 0 0,-2-1-92,-3-1 0,0 0 1,5-1-1,-2 0 0,-8 2 1,-1-1-1,-2 1 0,0 0 1,-2-1-1,-2 0 1,-4-1-1,-2 0 0,-2-1 1,-1 1-812,-1 0 0,-3 0 0,27 7 1,-2 1-1,-7 2 925,-6 3 0,-2 0 0,-2 0 0,2-7 0</inkml:trace>
  <inkml:trace contextRef="#ctx0" brushRef="#br0">9624 19444 9780,'8'-35'-143,"-4"-1"0,-2 7 1,-2 14 2055,0 9 0,-5 9-1552,1 15 1,-2-4 0,3 6 0,-3-1 0,0 5 0,0 5 0,2 8 0,-1 6 0,1 6 0,1 3-1,1 1 187,2 1 0,0-4 0,0-3 1,0-5-1,2-2 0,2-5 1,4-2-330,-1-8 0,1-4 0,-6-8-165,3 0 1,-2-7-1,-6-7 1,-2-11-811,3-9 621,-6-4 1,7-9 0,-2-4 0,6-5 0,6 0 0,2 1 0,3 4 362,-1 2 1,0 4 0,1 6-1,-1 4 1,0 4 0,1 5 555,-1 4 0,-4 2 0,0 4-228,1-2 0,1 2 0,-3 8-626,-3 4 1,-5 1-1,-5 0 1,-3-2-1,-4-2-1609,-2-3 0,1-2-105,0-1 0,7 6 1,7 3-1,11 3 1803,9 1 1,10 1-1,3-1 1</inkml:trace>
  <inkml:trace contextRef="#ctx0" brushRef="#br0">10251 19951 11125,'-6'-36'1565,"-3"1"0,3 1 1,2 10-672,2 2 0,2 4 0,0-4 0,0-2 1,0-1-1,0-2 0,2 1 0,1-1-1219,1 0 1,5 7-1,-3 2 1,1 3 0,4 3-1,-1 2-1196,-1 1 0,3 6 0,-2-2 0,5 5 1561,3 5 0,5-4 0,-2 5 1</inkml:trace>
  <inkml:trace contextRef="#ctx0" brushRef="#br0">10597 19591 11125,'9'0'303,"0"0"0,-6-2 0,2-2 4612,-4-5 0,-1 2-4462,0-2 1,6 12-1,3 1 1,3 5 0,3 1-647,2-1 0,-2-4 0,3 2 0,-3-1-698,-2-3 0,-5-3 0,-6-4 0,-4-5 0,-7-2 0,-3 1 822,-2 1 0,0 0 0,-3-3 1,0 2-1,0 3 0,4-1 0,3 2 727,1 0 1,7 0 0,2 4 0,9-3-1391,7 2 1,5 2 0,7 1-1,3 0 1,6 0 0,5 0-4856,2 0 5632,1 0 0,-5-6 0,0-2 0</inkml:trace>
  <inkml:trace contextRef="#ctx0" brushRef="#br0">11171 19244 8355,'-8'-40'942,"-4"6"1,11 20 0,-4 15-138,4 12 0,5 2 0,2 4 0,2-1 0,2 3-329,2 4 1,1 2 0,1 10 0,-2 3 0,-4-2 0,-2 4 0,-1-2-814,-1 3 1,1 3 0,-5-3 0,-2-4 0,-1 1 0,-3-4-3751,-1-2 0,-2-9 4087,-4-7 0,-7-9 0,0-3 0</inkml:trace>
  <inkml:trace contextRef="#ctx0" brushRef="#br0">11157 19804 8355,'-7'-15'0,"2"-2"1,4-3 0,2-3 0,2 2 0,3 2 828,2 2 0,1 3 0,4 2 0,0 1 0,2 4 0,1 1-1015,2 3 1,6-3 0,-2 2 0,3 1-1,2 1 1,1 2 185,3 0 0,3-12 0,6-2 0</inkml:trace>
  <inkml:trace contextRef="#ctx0" brushRef="#br0">11584 19484 8400,'-8'0'212,"-3"-4"0,2 1 0,-2 6 578,3 9 1,-3 7 0,5 8 0,0-1-1,0 1 1,3 0 0,2-1 0,1 1-1066,0 0 0,6-2 0,4-2 0,7-2 0,5-3 0,3-5 275,2-2 0,5-14 0,2 1 0</inkml:trace>
  <inkml:trace contextRef="#ctx0" brushRef="#br0">11864 19231 8278,'-8'-34'934,"3"15"0,6 13 1,2 9 327,1 4 0,1-2 0,-4 2 1,2 0-1,3 1 0,0 4 1,2 4-1413,-1 6 0,-3 8 0,4 2 0,-2 1 0,-2 1 0,1 0-2265,-1 3 1,6 2 0,-1 1 2414,3 0 0,1-6 0,1-2 0</inkml:trace>
  <inkml:trace contextRef="#ctx0" brushRef="#br0">12010 19764 9991,'-13'0'1113,"7"0"1,6 0-1,9 0-551,7 0 1,2-1 0,7-2 0,3-3 0,2 0 0,3 0-1,1 2-671,0-2 1,3 0 0,-6-5 0,-1 4 0,-4 0 0,-4-1 0,-5-2-334,-7-2 0,0-1 0,-5-1 0,-4 1 1,-4 1-1,-7 0 0,-5 2 839,-3-1 0,1-3 0,3 6 0,1-1 0,0 2 515,-1 1-54,1 2 1,6 5 0,2 4-1,4 5 1,2 6 1430,4 6-3065,8 4 0,6 5 0,5 1 0,-2 1 0,2 2 1,0 1 775,-2 1 0,3 10 0,-4-5 0</inkml:trace>
  <inkml:trace contextRef="#ctx0" brushRef="#br0">10238 20084 8682,'-74'-13'941,"4"1"1,12 3-1,12 5 1,12 4-345,12 4 0,15-1 1,14 4-1,23 1 0,26-2-72,-17-3 1,3 0 0,12 0 0,2 0 0,7-2 0,3 0 0,2 2 0,2-1 0,2 0 0,1-1 0,2 0 0,1-1 0,-23 0 0,2 0 0,0-1-588,2 0 1,1-1-1,0 0 1,-3 1-1,0-1 1,-1 0 0,1-2-1,-1 1 1,0-1-1,-1 1 1,-2 1 0,1 0-1,21-1 1,-1 0-1,-4 1 1,-1 1 0,-7 0-1,-2 0-4854,-4 1 1,-1 0 4915,-6 3 0,-1 0 0,0-2 0,0 0 0,-2 2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6452 4238 17325,'-14'-19'-541,"1"-3"1,0 2 0,-1 3 0,0 2 0,-3 1 127,0 1 485,-1 6 0,-1-4 1,-5 7-1,-4 1 1,-5 3-1,1 3 1,-4 3-1,-1 1 1,-4 2-1,-1 0 0,-1-2 1,0 1-1,-3-2-28,-1 0 1,2-2-1,-2-4 1,3 0 0,4 0-1,3 0 1,1 0 185,2 0 0,-5 0 0,5 0 0,-1 0 0,-2 0 0,-3 2 0,-5 2 0,-2 5-308,-3 3 1,-5 5 0,-3 3 0,-1 0-1,-6 4 1,-2 1 34,-1 2 0,1-5 1,-1 0-1,0 2 1,0 1-1,4 2 172,3 0 1,4-5-1,5-1 1,3-2-1,6-1 1,4-1 0,5 3 74,2 0 1,5-2 0,5 4 0,-2 2-1,1 1 1,-1 2 0,3-1-281,2 1 0,-3 1 0,5 3 0,4 3 0,3 2 0,1-2-72,1-1 1,2 2 0,8-4 0,2 0 0,7 0-1,5-1 1,8-2 325,5 0 1,1-8-1,7 5 1,4-5-1,8-3 1,8-2-36,5-2 1,7 5 0,-32-9 0,0-1 0,2 1 0,1 0 0,2 0 0,0 0 0,3 0 0,1 1 0,0 0 0,0 1-120,-2 1 0,2 0 1,6-2-1,0 0 0,-6 1 1,-1 1-1,4-1 1,0 0-1,1 0 0,1 0 1,-2 0-1,1-1 1,0 0-1,1-1 4,-2-1 1,1 0 0,0 0 0,-1-1 0,4 0 0,-1-1 0,2 1 0,-1 0 0,0-1-1,-1 0 1,2-1 0,0 0 50,0 0 0,-1-1 1,0-2-1,1-1 1,3 1-1,1 0 1,-1 0-1,0-1 0,0 1 1,-1-1-1,1 1 1,0 1-1,-1-1 1,-1 0 6,1 1 1,-1 0-1,0-2 1,0 1-1,-1 1 1,0 1-1,0 0 1,0 0-1,1-1 1,-1 0-1,1 0 1,0 0-1,1-2 1,1 1-41,-1-2 0,0 1 0,0-1 0,-1 0 0,-1 0 0,-1 0 0,2 0 1,1 0-1,-1 0 0,1 0 0,1 0 0,0 0 167,-1 0 1,1 0 0,1-2 0,1-2-1,-2 0 1,1-1 0,4-1 0,1-1 0,-1 0-1,2-1 1,1 0 0,0 1 0,-3 1-1,0 0-12,-3 0 1,1 1 0,4-1-1,1 1 1,-5 0 0,0 0 0,1 1-1,1 0 1,0 1 0,0-1-1,-4 1 1,0 0-276,-3 1 0,1-2 0,-2-2 1,0-1-1,-1 2 0,0 0 0,-1-1 1,-1 0-1,0-1 0,0-1 0,-3 0 1,-1 0-1,-1-1 0,-1 0 1,-3 0-1,-1-1 57,-1-1 1,-1-1-1,4-2 1,-2-1-1,-5-1 1,-2-1-1,2 0 1,0-1 0,0-2-1,-2-2 1,-1-1-1,-2-1 35,-2-2 1,0 0 0,0-3 0,1-1-1,-1-2 1,0-1 0,-2-2 0,0-2 0,0-1-1,-2-2 1,-1 1 0,-2-1 0,1 0 0,-1-1 83,0 0 0,-2 1 0,-3 3 0,-1 1 0,1-2 0,0 1 0,8-32 0,-8 7 0,-7 6-674,-6 6 0,-5 4 0,-9 7 1,-16 4-1,-14 4 0,-17 4 1,22 15-1,-3 2 84,-6 0 1,-2 2 0,-8 1 0,-2 1-1,-3 1 1,0 1 0,0 1 0,-1 1-1,-2 1 1,0 1 0,-2 0 0,-1 1 306,-5 1 0,-1 1 0,-3-2 1,-1 1-1,23 0 0,0 1 1,0 1-1,-1-1 0,-1 0 1,0 1-1,-2 0 0,-1 0 1,1 0-1,-2 0 0,1 1 1,-2-1-1,-1 1 0,-2-1 1,1 0 56,-2 1 1,0-1 0,1 1 0,0-1 0,1 1 0,0-1-1,-1 0 1,0 1 0,1-1 0,0 1 0,0 0 0,1 0 0,1 1-1,1 0 1,0 0 0,-1 1 0,0 1 0,1 1 0,1 0-1,1 1 1,0 0 123,1 2 0,0 0 0,0 0 0,2-2 0,-1 0 0,1 1 0,-20 6 0</inkml:trace>
  <inkml:trace contextRef="#ctx0" brushRef="#br0">13570 4625 8031,'0'-14'0,"0"5"0,0 0 0,0-1 0,0-2 0,0-1 610,0 0 0,0-1 0,2 1 0,2 0 0,3-1 0,2 2 0,0 5 0,0 8 589,-2 11 0,-2 9 0,-8 9 0,-3 2 1,-1 2-1,-4 5 0,-1 2-1053,-1 4 1,0 2-1,-1-4 1,3-3 0,0 0-1,4-6 1,1-3-1,3-7-1179,1-3 1,2-4-1,2-5 1,2-3 751,5-4 1,-1-10 0,1-7 0,1-7 0,2-9 0,0-3 0,-2-3 528,-1 0 0,0-5 1,3-1-1,-2 5 0,-3 4 1,1 2-1,-2 6 560,0 2 0,0 3 0,-3 5 0,2 1-365,3 3 1,-4 5-1,4 10 1,-2 7-1,-2 9 1,1 8-1,-1 4-158,-1 0 0,0 3 1,0-6-1,1-1 1,-1-2-1,0-2-380,2 1 1,-2-11 0,4-2-1,0-4 1,1-3 0,2-2-563,2-4 0,0-8 1,-2-6-1,-1-8 1,2-6-1,0-4 671,3-4 0,-1-4 0,0-1 0,1 0 0,-1 2 0,0 1 0,1 4 469,-1 5 0,-4 4 0,0 12 0,1 2 0,2 4-102,1 5 1,-4 5 0,-1 14-1,-2 4 1,-2 5 0,0 2-380,1 2 0,-1 11 0,-4-4 0,2-1 1,1-3-1,3-2 0,3-3-3279,5-4 0,6-5 0,8-12 2712,3-3 0,3-10 0,6-2 0</inkml:trace>
  <inkml:trace contextRef="#ctx0" brushRef="#br0">14490 4478 13506,'-13'0'3871,"1"6"-3225,3 3 1,3 7 0,6 3-1,0 2 1,0 3 0,-2 2 0,-1 5-1,-2 5 220,-3 2 1,-1 7-1,-4-1 1,1-2 0,2-4-1,2-4-1215,2-1 1,2-2 0,4-6 0,0-3 0,0-4-1,1-3-135,4-2 1,2-5 0,7-4 0,-1-2-1,0-2 1,2-2 0,1-2-486,2-5 1,4-3-1,-1-1 1,1-1-1,5 0 1,1-3-4283,6-1 5251,3-5 0,3-4 0,0-7 0</inkml:trace>
  <inkml:trace contextRef="#ctx0" brushRef="#br0">15183 4411 8256,'-9'0'3260,"0"0"1,6 2 0,-1 2-2471,2 5 1,2 4 0,0 5-1,0 6 1,0 6 0,0 5-810,0 4 1,-6 1-1,-2 1 1,-4 2-1,-2 1 1,3-1-1,0-3-1195,2-4 1,2-4-1,-2-5 1,5-2-1,2-3 1214,2-4 0,12-3 0,3-2 0</inkml:trace>
  <inkml:trace contextRef="#ctx0" brushRef="#br0">14996 4465 7985,'-40'-6'1153,"8"4"0,5-2 881,8 2 1,12 2-1,8 0-1632,11 0 0,6 0 0,7 0 0,1 0 0,6-1 0,2-2-735,1-2 1,-1-3 0,3 2-1,-3 0 1,-1 0 0,-3 3 332,-2 1 0,-2 2 0,1 0 0</inkml:trace>
  <inkml:trace contextRef="#ctx0" brushRef="#br0">14836 5024 7910,'-25'12'685,"3"-3"0,4 7 0,11-4 0,7-1-195,7-6 1,7-3 0,5-2-1,8 0 1,8-2 0,10-3-1,8-10-490,8-10 0,4-8 0,-32 13 0,0 0 0</inkml:trace>
  <inkml:trace contextRef="#ctx0" brushRef="#br0">15636 4465 10998,'-18'1'0,"1"4"0,2 3 1276,5 4 1,-1 6 0,5 1 0,-1 2-1,-2 3-810,2 1 1,-5 7-1,4 3 1,-1 0-1,2 1 1,0-1-1,1-2 1,0-5-1137,3-4 1,1-8-1,2 2 1,2-5-1,2-4-88,5-5 0,3-10 1,3-7-1,3-9 1,4-8-1,4-7 1,4-6 443,1-6 1,9-2 0,-3-1-1,-1 3 1,-2 4 0,-5 5 650,0 5 0,-9 4 0,-2 9 0,-5 4 0,-2 3 845,-2 2 0,-8 5 0,-1 4 0,-10 5 0,-9 7 0,-10 8-551,-3 8 1,-4-1 0,-2 8 0,1-2 0,3-3 0,1 1 0,5-2-584,4-3 1,1 3 0,6-4 0,5 0 0,6-2-1,5-1-223,1 0 1,3-1 0,4-5-1,8-1 1,3-2 0,3-1 0,-2 1 359,0 0 0,3-1 1,-2 2-1,-1-1 1,2 1-1,-1 2-866,4 1 0,-3-4 0,1 0 0,3 0 1,5 0-1,5-2 0,4-1 681,1-3 0,6-1 0,1-2 0</inkml:trace>
  <inkml:trace contextRef="#ctx0" brushRef="#br0">4426 12341 29868,'-6'-13'-4765,"4"-5"1,-2 0 4159,2 2 0,4 7 1,2 4-1,5 4 1,3 1 937,1 0 1,5 0-1,1 0 1,1 0 0,0 0-1,1 0 1,3 0 0,2 0 381,5 0 1,-1 0 0,7-1 0,2-2-1,2-2 1,1 2 0,2 2 0,0 1-465,2 0 1,5 0 0,-4 0 0,2 0 0,0 0-1,1 1-165,2 4 1,0-4 0,-2 4 0,-1-4 0,0 0 0,0 2 63,0 2 0,-6-1 0,3-4 0,-2 0 0,2 0 0,0 0 0,1 0-136,1 0 1,-5 0 0,1 2 0,-1 1 0,0 1 0,1-1 230,-1-1 0,3-1 0,-1 2 0,-1 2 0,1-3 0,1 0 0,1-2 109,3 0 1,2 0-1,1 0 1,1 0 0,-2-2-1,-2 0-348,-1-3 0,4-4 0,5 3 1,-2 0-1,-1-1 0,-2 1 1,2-1-7,3-1 0,-3 5 0,2-3 0,-2 2 0,-3-1 0,-2 1-51,-1-2 0,0 5 1,3-4-1,-2 2 1,-2 0-1,-1-1 94,1 1 0,-4-3 1,3 0-1,-1 0 1,-3-1-1,0-1 1,0-1-44,2 2 0,4-5 0,-4 3 0,1-1 0,2 0 0,-2 1 0,0-2 0,2 1 0,-2 0 0,2 1 0,1 0 0,-2 0 0,-1 0-171,0-1 1,-9-2 0,1-2-1,-4 1 1,-4 0 0,-2-1 108,-1 1 0,-2-2 1,-3-1-1,-4-2 1,-3 2-1,-3 0 1,-3-2-215,-5-4 0,-2-2 0,-2-1 1,-3 1-1,-6-3 0,-9 2-202,-6 0 0,-7-3 1,-1 6-1,-1-2 0,-1 0 1,1 4-11,1 0 1,-4 1 0,4 3-1,-1-2 1,-3 0 0,1 1 0,-4-3 697,2 0 1,-1 2 0,-5-3-1,-3 2 1,-1 1 0,-4 0-1,-1 2-269,-1 4 0,-14-1 0,-1 4 0,2-1 0,-1-1 0,3 4-139,2 1 0,-2-3 0,7 5 0,0-1 0,3 1 0,-1-1 0,-2 2 177,0 2 1,3 1 0,5-2 0,-1-1-1,-2-1 1,-1 1 250,0 1 0,2 2 0,-2 0 1,-6 2-1,-6 1 0,-5 3 0,-3 1-121,-1 4 0,37-6 0,-1 1 1,-2 1-1,0 0 0,0-1 1,0 1-1,0 0 0,0-1 1,0 1-1,1 0-80,2-1 0,-1 1 0,-2 0 0,1-1 0,-35 8 0,37-8 0,-1 1 0,0 0 0,0-1 0,0 1 0,1 0-16,-37 6 0,34-6 0,1-1 0,1 1 0,-1 0 0,-1-1 0,-1 1 0,-2 0 0,0-1 0,0 1 1,0 0-1,-1 0 0,-1 1 47,-1 0 0,0 1 0,0-1 0,0 1 0,-4 1 0,0 2 0,-1 0 0,1-1 0,1 1 0,0 0 0,0 1 0,0-1-174,1 2 1,0-1 0,5-2 0,2 2 0,-3 2 0,2 2 0,3-1 0,1 1 0,1 0 0,1 1 0,1 1 0,0 1-226,1 0 0,0 0 0,-28 15 1,3 1-1,3-1 0,5 1 1,2-2-1,5-1 36,2-4 1,5-1-1,11-1 1,1-2-1,2-3 1,7-4-21,6-3 0,4-2 0,6 2 0,1 3 0,4 3 0,7 1-305,8 0 0,10-4 565,14 4 0,10-6 0,6 4 0</inkml:trace>
  <inkml:trace contextRef="#ctx0" brushRef="#br0">10571 11115 21231,'0'-21'-6009,"-2"3"6303,-2 9 1,-4 2 0,-3 3-1,0-4 1,4-1 0,1 0-1,3-1 46,1-2 1,4 3 0,1 0 0,0 1 0,-5 0-353,-5 4 1,-6 4 0,-5 3 0,-3 3 0,-3 1 0,-1 2 69,-3-2 0,-3 5 0,0-3 1,-5 1-1,-2-1 0,-2-3 0,0-1 278,0-1 0,1 1 0,2-5 0,2 0 0,-1 1 0,1 2-36,-1 1 1,5 1 0,-3-4 0,0 4 0,1 2 0,-1 2 0,2 0-605,-1 1 0,-2 4 0,1 2 1,-2 2-1,-3-1 0,2 3 316,-1 2 1,1-1-1,0 1 1,4 0-1,2-1 1,5-2 0,-1-1 162,3 0 1,2-1 0,0-3 0,4-1 0,2 0 0,-1 1 0,0-1 121,0 0 1,2 1-1,2-1 1,0 0 0,0 1-1,-1-1-403,1 0 1,-2 1 0,-1-1-1,-2 2 1,2 1 0,1 2 0,0 0-63,-3 1 0,8-3 1,-3 5-1,1 0 0,1-1 1,1 3-1,3-3-128,1-2 0,1 1 1,5 1-1,2-1 0,1 2 1,3-2 159,1 0 0,2 3 0,6-2 0,1 0 0,3 4 0,2 0 1,3-1 103,1 0 0,2-1 1,-1 4-1,2 1 1,3 0-1,5-1 0,2 1 178,2 0 0,2-5 1,2-1-1,5-2 1,5-1-1,2-1 197,2 1 1,5-2-1,0-5 1,2-2-1,1 0 1,1-2 0,0-1 21,-1 0 1,-4-5 0,-1 5 0,1-1 0,2 1 0,4 1 0,-1 2-396,-3-2 1,-1 4-1,-5-5 1,0 1-1,1 2 1,2 0-1,1-2 200,0-1 1,-4 3 0,4-5-1,2-1 1,1 0 0,2 0 1796,-1 2-1691,-5-1 0,9-4 0,-4 0 0,2 0 0,2 0 0,-2 0-148,-1 0 0,-29 0 0,1 0 0,29-1 1,-1-2-1,1-3 0,0-2 0,4-2-135,3-2 0,-4-3 1,-34 7-1,1-1 0,1-2 1,-1-1-1,1 0 0,-1-1 1,1 0-1,1 0 0,-2-1 1,1 1 58,-1 0 1,1-1 0,1-1 0,0-1-1,-4 1 1,-1-1 0,0 1 0,-1 0-1,1 1 1,0-1 0,33-15 0,0-1-254,-3 2 0,-7 0 1,-1 4-1,-4 2 1,-4 0-1,0 1 1,-5 0-45,0 0 0,-7 4 0,-4-3 1,-3 2-1,-2 1 0,-4 0 242,-4 1 0,2-6 0,-5 4 0,-4 0 1,-4-2-1,-2 0 0,-1-4 21,0-4 1,-1 1 0,-5-4 0,-2 4 0,-2 0 0,-7-1 0,-3-3-389,-4 3 1,-10 2-1,0 3 1,-5 4 0,-6-1-1,-2 2-135,-3 0 1,-13 1-1,-1 4 1,-7 1-1,-4 0 1,-4 1-1,35 6 1,-1 2 396,-4-1 1,0 1-1,1 1 1,0 1 0,-7-2-1,-1-1 1,-3 1 0,-1-1-1,-3 1 1,0 0 0,-4-1-1,-1 1 1,1-1 0,0 1 237,3 0 1,-2 0-1,-9-2 1,0 1 0,7 1-1,1 0 1,0 0 0,1-1-1,2 1 1,0-1-1,5 1 1,1-1-100,3 2 1,0-1-1,1-1 1,0 0 0,5 2-1,0 1 1,0 1 0,0-1-1,0 1 1,0 1-1,2 0 1,1 0 0,1 0-1,-1 1-692,3 1 1,-1 1 0,-36 9 0,37-3 0,0 1 571,-30 11 1,31-11 0,0 2 0,-33 14 0</inkml:trace>
  <inkml:trace contextRef="#ctx0" brushRef="#br0">3146 13340 29871,'-13'-11'-711,"-5"8"0,0-6 0,2 6 0,-1 3 661,0 0 1,0 4 0,-3 2 0,0 0 0,4 0 0,1-2 0,2 1 0,1 1 0,2 0 0,2 1 242,2 1 1,3-5 0,8 1 183,4-3 1,0-1 0,3 0 0,4 0 0,3 0 0,5-1 545,1-3-793,2 2 1,1-5 0,1 4 0,4-3 0,1 0 0,2-2-29,-2 1 1,4 3-1,-4-4 1,2 1 0,-1 1-1,2-2 1,0 3-63,-1-1 1,2-3 0,-4 3-1,1 0 1,-4 0 0,-3 3 0,-2 0-292,1-1 1,-2 2-1,-1-2 1,-3 1 0,-1 0-1,0-2-835,-1 2 1,-1 0 1292,-5-1 0,6-3 0,2-7 0</inkml:trace>
  <inkml:trace contextRef="#ctx0" brushRef="#br0">3879 13021 21480,'-16'-6'0,"1"-3"-1571,3-3 1,8 6 1515,-1 6 1,8 6-1,5 6 1,3-2-1,10-2 1,7-2-1,8-2 1,4 0 640,4 1 1,4-1 0,5-4 0,-1 0 0,-2 2 0,-4 1-300,-4 1 1,1 7-1,-9-3 1,-2 4-1,-5 3 1,-8 3 0,-6 6-789,-4 5 1,-10 2 0,-14 8-1,-10 2 1,-11 2 0,-7 2 247,-6-1 1,1-4-1,-4-6 1,-5 0-1,1-3 1,-2 0 22,2-1 0,9-5 291,-7 6 0,4-3 0,-3-1 0</inkml:trace>
  <inkml:trace contextRef="#ctx0" brushRef="#br0">6052 14313 8534,'0'-46'0,"0"12"-25,0 3 0,-2 11 0,-2 11 0,-5 4 0,-3 4 0,-1 1 0,0-2 0,-1-1 0,1-1 0,-2 1 0,-1 1 325,-2 2 1,0 0 0,5 0 0,0 0 0,-1 0 0,1 0 0,0 2 109,-1 2 0,1-2 1,-2 4-1,-1-2 0,-2 2 1,0 2-1,1 2-230,-1 2 0,-6 1 1,0 0-1,-4 2 0,-4 2 1,-1 0-1,-3 0-247,-2-3 1,1 1 0,-7 1 0,2 2 0,2 0 0,0 0 0,0 0 367,0-2 1,0-1 0,0-2 0,2 0 0,1 1-1,3-1 1,1 0-161,3 1 1,7 0-1,2 3 1,2 2 0,2 0-1,1 2-193,-2 0 0,8 1 0,-2 5 0,3-1 0,3 1 1,0-1-1,3 1-72,2 0 1,1-5-1,0 0 1,0 0 0,0 1-1,1-3 1,4 0 332,4-4 1,0 0 0,4 0-1,6 2 1,5-1 75,2-3 1,-2 0 0,1-1 0,6 0 0,5 1 0,5-1 0,2 0-70,3 1 1,5-2-1,5-2 1,0-1 0,5 0-1,3-2-79,2-3 1,5-2-1,2-2 1,1 0 0,2 0-1,-1 0 1,-37-1 0,1 0-1,2 0 1,0-2 0,-4 0 0,1-1 0,2-3-1,0 0 1,-1 1 0,1-1 0,-2 1 0,1 0 0,-1 1-1,1 0 1,33-4-61,-4-1 0,2-2 1,-9-2-1,-1 3 0,0 0 0,-3 2-122,1-1 1,-1 2 0,-7 0 0,-3-1 0,-1 0 0,-3 0 0,-1-1-2,-2-2 0,-5 3 1,-1 0-1,0-1 0,-3-2 1,0-2-1,-4 1 184,-2 0 1,3-1-1,-5 1 1,0 0-1,1-2 1,-3-1-98,-2-2 1,-1-4 0,-6 2-1,-2 0 1,-3-5 0,-1-4 0,-3-2-212,-1 2 1,-5-4-1,-5 2 1,-6 0 0,-6 0-1,-5-2 1,-4 1-343,-7-1 0,-4 2 0,-6 4 0,-6 2 0,-7 1 0,-5 4 307,-4 1 0,31 10 0,0 1 0,-35-2 0,34 6 0,0 0 0,-2 1 1,0 1-1,-1 0 0,-1 1 0,1 0 0,-1 0 113,1 1 0,1 0 1,-1 0-1,0 0 1,-1 0-1,0 0 1,-2 0-1,0 0 1,1 1-1,-1 0 1,2 0-1,1 1 1,2 0-1,0 1-55,1 1 0,0 0 1,-32 0-1,1 4 0,5-1 1,8 1-1,6 2-1028,5 2 1,5 1 0,5 2 1174,3 3 0,4 2 0,2 7 0</inkml:trace>
  <inkml:trace contextRef="#ctx0" brushRef="#br0">7665 14593 8559,'-13'8'0,"4"-2"139,0-6 1,7-2 0,2-1 0,8-3 0,5-1 0,6-4 0,8 0 0,7-3 0,6 1 0,6 0 0,6-1 0,7 1 48,6 0 1,0-1 0,-27 7 0,1 1 0,2 0 0,0 0 0,2 1 0,1 0 0,2 0 0,1 1 0,3-1 0,0 0 0,3-1 0,2 1-188,4 1 1,0-1 0,3-1-1,1 0 1,3 2 0,1 0-1,2-2 1,0 0 0,-1 0 0,0 0-1,2 0 1,-1 1 0,0 1-1,-1 0 4,-1-2 1,0 1 0,0 0 0,0 0 0,-5 0 0,0-1 0,-1 1 0,1 0 0,1-1 0,0-1 0,-2-1 0,-1 0 83,0-1 1,0 1 0,1 1 0,-2-1 0,-2 2 0,-1-1 0,0 0 0,0 1 0,1-1-1,0 0 1,0 1 0,-1-1-69,1 0 1,-1 1 0,-4-1-1,-1 0 1,-2 1 0,0-1 0,-2 1-1,1 0 1,-1 1 0,1 0 0,-4 1-1,0 1-154,-1-1 0,-1 2 0,-3-2 0,0 2 0,-1 0 0,0 1 0,33-4 0,-3 2 0,-3 0 0,-4 0-627,-8-1 0,-5-1 0,-8 5 0,0 0 0,-2 0 0,-2-1 760,-5-3 0,-3 7 0,-1-3 0,-1 2 0</inkml:trace>
  <inkml:trace contextRef="#ctx0" brushRef="#br0">15650 17685 8462,'-6'-13'-5,"-2"5"500,-5 4 0,4 2 0,2 1 0,1-3 0,3-5 0,3-3 0,6-3 0,6-1-10,4-2 1,6-4-1,-3 3 1,2-2-1,3-1 1,1-1 0,2 3-437,-1 0 1,-1 3-1,-2 3 1,-6 1-1,-2 1 1,-1 2 667,-1 1 1,-6 7-153,-2 2 0,1 3 0,0 11 0,-1 3 0,4 4-192,3 1 1,0-4 0,10 4 0,2 1 0,1-1 0,3-1 0,2-2-584,1-3 1,5-1-1,-4-2 1,1 1-1,-1-1 1,-1 0-751,2 0 0,-5 1 0,3-1 0,-4 0 0,-5 1 0,-4 1 960,-3 2 0,-2-2 0,0 4 0</inkml:trace>
  <inkml:trace contextRef="#ctx0" brushRef="#br0">16343 17658 10189,'-27'-28'0,"0"8"0,2 8 1058,3 7 0,3 8 1,4 3-1,-1 2-477,-2 2 1,2 2 0,5 1 0,4 0 0,1 2 0,3 2 0,1 3 0,4 4-117,2 4 1,5 6-1,11-1 1,5-1-1,7 2 1,5 0-693,5 3 0,5-2 1,-2-1-1,-1-2 0,1-1 1,-1 0-1,-1 0-914,-2-1 0,-1-2 0,-1-3 1,-2 1-1,-5-3 0,-2 2-134,-5-1 0,-2-5 0,0 2 1275,-1-2 0,-5-1 0,2-5 0</inkml:trace>
  <inkml:trace contextRef="#ctx0" brushRef="#br0">20542 16219 25989,'-19'0'0,"2"0"0,-4 0 0,1 0 0,-1 0 0,-1 0 0,0 0 154,-1 0 1,7 0 0,-3-1 0,1-2-1,-1-3 1,0-2 0,-1 0 0,4-1 0,0 1-1,-1 1 1,0 1 0,-1-2-53,-1 1 1,-2 4-1,-6-1 1,-1 1 0,-2 0-1,-2-2 1,-2 2-173,-3 2 1,-2-1 0,-1-1 0,-1-1-1,-2 1 1,-2 2 187,2 1 0,-2-5 0,0 1 0,2 1 0,2 0 1,1 0 122,0-2 1,4-4-1,1 4 1,-2-1-1,-2-2 1,-1 2-1,0-1-44,0-1 0,-4 5 0,-2-1 0,-2 1 0,-2 0 0,-2-1-312,-1 1 0,-2 1 1,-1 2-1,-4 0 0,0 0 1,-1 0-129,5 0 0,-11 2 1,9 1-1,-1 1 1,0-1-1,1-1 343,2-2 1,-3 0 0,1 0 0,2 0-1,1 0 1,3 0 0,2 0 87,1 0 1,0 0-1,-3 0 1,2 0 0,1 0-1,-2 0 1,1 0-182,1 0 1,-3-5 0,5 1-1,-2 1 1,0 1 0,-1 2-50,-2 0 1,5 0 0,1 0-1,0 0 1,-3 0 0,-2 0 0,3 0 215,3 0 0,4 0 0,2 0 0,2 0 0,3 0 0,0 0-124,0 0 1,3 0 0,-3 0 0,0 0 0,1 0 0,-1-1 0,0-2-51,-3-2 0,0 1 0,-2 4 0,2 0 0,-3 0 0,0 1-69,-3 4 1,2-4 0,2 5 0,2-1 0,-3-1 0,0 1 0,-2-1 112,0 0 1,4 2 0,0-3-1,0 2 1,2-2 0,1-2-1,2-1-17,1 0 1,1 0-1,4 0 1,0 0-1,-1 0 1,0 0-28,1 0 0,-7-1 0,6-2 0,-3-2 0,-2 2 0,2 2 0,-1 1 0,-1 0 0,-4 0 0,2 0 0,-2 0 0,0 1 0,-2 2 0,-1 2 0,7-1 0,-7-4 0,2 0 0,1 0 0,0 0 0,3 0 0,1 0 0,2 0 0,4 0 0,1 0 0,-1 0 0,2 0 0,3 0 0,-3 0 0,2 0 0,-2 0 0,-3 2 0,-2 1 0,-1 1 0,2-1 0,-4 3 0,1-2 0,-1 1 0,-1-1 0,0 1 0,-3-2 0,-2 0 0,1 0 0,1 1 0,3-1 0,0-1 0,1-2 0,0 0 0,2 0 0,5 0 0,-1 0 0,0 0 0,1 0 0,-1 0 0,2 0 0,1 0 0,2 0 0,-3 0 0,-3 0 0,-3 0 0,-5 5 0,3 3 0,-1 1 0,-3 0 0,-1 0 0,-4-1 0,-2 1 0,5-4 0,-2 2 0,1-1 0,3-3 0,0 0 0,3 0 0,3 1 0,-2 2 0,2-3 0,1 3 0,1 0 0,1 2-51,1-1 0,-7 3 1,7 7-1,-2 0 1,-2 1-1,-2 0 1,0 1-155,1 2 0,-1-3 1,2 2-1,-3 0 1,-2-4-1,2 0 349,2 2 0,1-3 1,4 1-1,0-4 0,1-3 1,1 1-1,2 2-163,6 1 1,-3 1-1,3-1 1,0 2 0,2 1-1,2 2-610,0-2 1,1 5-1,2 1 1,2 3-1,1 2 1,1 0 278,0-1 0,-3 1 0,5 0 1,1-1-1,0 1 0,0-1 0,-2 0 1,2-3 197,2 0 1,1-7 0,0 2 0,0-4 0,0 0-1,1-1 98,4 0 0,-2 1 1,7 1-1,3 1 0,5 2 1,3-2-69,3-1 0,2 2 0,5 3 0,3-1 0,3 0 0,2-2 0,2-3 87,1 0 1,1-1 0,0-1 0,3-2-1,0-2 1,1-2 0,0-4 295,4 0 1,1-2 0,4 0 0,3 0 0,6 0 0,3 0-200,6 0 0,-4 0 0,-2 0 1,-6 0-1,-1 1 0,-2 2 0,1 3-135,-4 2 1,0-4 0,-1 5-1,1 0 1,-1 0 0,1 0-1,-1 1 204,0 2 0,-2-3 0,1-2 0,0-1 1,4-3-1,6-1 234,6-2 0,-1 0 1,7 0-1,-37-1 0,0 0 1,2 0-1,0-1 0,1-1 1,2 0-179,-1-1 1,1 1 0,-3 1-1,-1 1 1,2-2 0,-1 0 0,-1 1-1,0-1 1,1 1 0,0 0 0,0 0-1,1 1-181,1 0 1,0 1 0,-3 0 0,0 0 0,1 0 0,1 0 0,-2 0 0,0 0 0,1 0 0,0 0 0,2 0 0,0 0 0,2 0 0,1 0 0,-2 0 0,1 0 16,-3 0 0,0 0 0,3 0 0,0 0 0,-2 0 0,-1 0 0,2 0 0,1 0 0,1-1 0,-1 0 0,1 0 1,-1-1 89,0 0 1,0 0-1,5-1 1,-1 1-1,-1 1 1,-1 1-1,1-2 1,0 1-1,1-1 1,0-1-1,-3 2 1,0-1-130,-2 2 1,-1-1 0,6 1 0,0 0-1,-4 1 1,-1-1 0,2 2 0,0-1-1,0 2 1,0 0 0,-2 0 0,-1 0-1,1 1 1,-1 0-29,1-1 1,0 1 0,-2 0 0,0-1 0,2 2 0,0-1 0,-1-1 0,1-1 0,-2-1 0,0-1 0,1 0 0,-1 0 0,-1 0-1,-1 0 112,2 0 0,-1 0 0,1 0 0,-1 0 0,-1 0 1,0 0-1,0 0 0,0-1 0,0-1 0,0 1 0,0-1 1,0-1-69,0 2 0,0-1 0,0 0 0,0-2 0,-1 2 0,1 0 0,-2 0 0,1 0 0,-2-1 0,1 1 0,1 0 0,-1 0 0,1 0 0,-1-1 0,0 0 0,0 0 0,36 0 0,-6-5 0,3-3 0,-1-1 0,1-1 0,-5 0 0,-5-2 0,0-3 0,-2-4 0,-3-3 0,-1-2 0,-1-1-75,-1-3 1,-3 1 0,-2-7 0,-5-1-1,1-5 1,-1-3 11,-2-6 0,2-3 0,-9 2 1,1 1-1,-6 3 0,-5 5-126,-6 2 0,-5 8 0,-4 3 1,-5 4-1,-4 4 0,-4 2 0,-8 0-551,-9 1 1,-4 3 0,-13-2 0,-7 1 0,-4-1 0,-7 0 0,0 0 319,1 2 1,-6 4 0,6 3-1,-2 2 1,-4 1 0,2 1 68,-1 0 1,-2 1 0,3 5 0,0 0 0,-1 0 0,6 0-1122,3 0 1562,-1 0 1,5 0 0,-6 0 0</inkml:trace>
  <inkml:trace contextRef="#ctx0" brushRef="#br0">13890 18005 19059,'13'-25'-475,"8"4"0,4-6 0,6 10 0,2 6 315,0 7 0,-4 4 1,-5 6-1,-3 6 0,-1 5 1,1 3-1,4 0 0,3 0 32,3-1 1,7 5 0,-4-4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5772 4851 29017,'0'-21'-2458,"0"-4"0,0 4 1,0 1-1,0 2-129,0 3 1,0 2 2461,0-1 1,4 1 0,2 0 0,0 0-1,-1 1 1,-5 1 510,-3 2 0,-8 6 1,2-2-1,-4 0 0,-3 1 1,-2-1 114,2-1 1,-3 3 0,-2-6 0,-1-1-1,-5-2 1,0-1 0,-2 0 50,0-1 0,-2-1 1,-1-1-1,-7-2 1,-1 2-1,-3 1-355,2 2 0,-2 4 0,1 2 0,0 1 1,0 3-271,-1 1 1,-4 7 336,2-1 1,1 7 0,2-3-1,-1 4 1,-1 2 0,1-1 116,2 0 1,1 1-1,0-1 1,0-1-1,0-2 1,0-1 124,0 1 0,0 1 0,1-1 0,2-1 0,2 0 0,-1 0 0,0 0-319,1 1 0,4-3 0,-3 2 0,0 2 1,1 1-1,0 1-294,4 0 1,-1 0 0,2 1 0,0-1 0,3 2-1,0 1 1,1 2-174,2-2 1,-4 4 0,6-1 0,-1 2 0,2 1 0,1-2 131,0-2 0,0 3 0,5 0 0,0 1 0,-1-1 0,1-1-91,0 1 0,1-3 1,2 3-1,2-1 1,2 0-1,3-1 1,2-1-40,1 1 0,0 2 0,1 5 0,5 1 1,6-2-1,6-1 0,4-2 434,6 2 1,0 1 0,8 0 0,1-1 0,1-4 0,2 0 35,0-4 0,0-1 1,0-2-1,-1 0 1,-1 1-1,1-1 0,2-1-23,1-3 0,4 3 0,0-5 0,3 2 1,2-2-1,6 1-2,3-1 1,-5-4 0,10 3 0,1-1-1,-1-1 1,6 0 0,0 1-72,-34-3 0,1 0 0,1 1 0,-1-1 0,3-2 0,0 0 0,0 0 0,-1 0 1,3 0-1,-1 1 0,0 0 0,0 1 0,2 0 0,0 1 34,-2-2 0,0 1 0,1-2 0,0 1 0,-1-1 0,0 0 0,3 0 1,-1 0-1,0 0 0,0 0 0,1 0 0,0 0 0,-2 0 0,0 0-109,-2 0 0,1 0 0,4 0 0,0 0 0,-3 0 0,1 0 0,1 0 0,0 0 0,1 0 0,0 0 0,-3 0 1,0 0-22,-1 0 0,-1 0 0,0 0 0,0 0 0,-1 0 0,0 0 0,35 0 0,-36 0 0,-1 0 0,38 2 0,-37 0 0,0 0 0,2-1 0,0-1 0,1 3 0,0-1 0,0-1 0,0-1 0,3 0 0,-1 0 0,-1 0 0,0 0 0,1 0 0,0 0 0,-1 0 0,1 0 0,-3 0 0,1 0 0,6 0 0,0 0 0,1 0 0,0 0 0,0 0 0,0 0 0,2 0 0,0-1 0,-1 0 0,1-1 0,-2 0 0,1-1 0,3 0 0,-1 1 0,-4 0 0,-1 1 0,1-2 0,0 1 0,2 0 0,-1 1 0,0 0 0,-1 1 0,0 0 0,0 0 0,1 0 0,0 0 0,-6 0 0,0 0 0,-1 0 0,1 0 0,1 0 0,0 0 0,-2 0 0,0 0 0,-1 0 0,0 0 0,2 0 0,1 0 0,-4 0 0,0 0 0,0-1 0,0 0 0,-1 0 0,1-1 0,34-2 0,0-1 0,0-1 0,-36 5 0,1 0 0,1-3 0,1-1 0,1 0 0,-1-1 0,0 1 0,0-2 0,1 1 0,0-1 0,1 0 0,0 1 0,-1-1 0,0 0 0,2 1 0,0-1 0,-1 0 0,1 1 0,-1-1 0,0 0 0,1 1 0,-1-1 0,0 1 0,0 0 0,0 2 0,0-1 0,0-1 0,-1 1 0,-3 1 0,0 0 0,35-5 0,-4 0 0,-5 0 0,-1 2 0,-4-5 0,-11 3 0,-6-2 0,-6-3 0,-6 1 0,-4 0 0,-5-1 0,-3-5 0,-7-3 0,-3-5 0,-6-4 0,-7-5 0,-10-2 0,-8-8 0,-12-1 0,-7-2 0,-7 0 0,-7 0 0,26 25 0,-2 1-17,-1 0 1,-1 1 0,-3 1 0,-1 1 0,-2 0-1,-1 1 1,-2 0 0,-1 1 0,-4 1 0,-1 2 0,-1-1-1,-1 2-190,-2 1 0,0 1 1,0 0-1,-1 0 1,-3 0-1,-1-1 1,-3 1-1,-1 0 1,-6 2-1,-1 0 1,-2-1-1,-1 1 1,-1 0-1,1 1-68,0-1 0,1 0 195,0 1 1,1 1-1,-3 3 1,0 2-1,-1 1 1,1 0-1,0 1 1,0 0 0,2 2-1,-1 1 1,2 1-1,1 2-394,-1 0 0,0 3 1,-3 5-1,0 2 0,3 1 1,1 1-1,2 2 1,1 2 473,2 0 0,0 2 0,2 2 0,2 0 0,5 1 0,2 0 0,-2 4 0</inkml:trace>
  <inkml:trace contextRef="#ctx0" brushRef="#br0">11904 4611 8367,'-37'0'-9,"-3"0"1,0 0 596,3 0 0,4 0 0,8 0 0,3 0 48,4 0 0,12-1 1,12-4-1,15-5 0,14-6 1,11-7-1,12-5 0,-25 11 1,2-1-1,5-4 1,0-1-1,3-1 0,1-2 1,3-1-1,1-1-435,4 0 1,0-2-1,-3 0 1,0-2-1,2-2 1,1-1-1,0-1 1,0-1-1,-2 1 1,-1 0-1,1-1 1,-2-1-1,-3 3 1,-1-1-1,-2 1 1,-1-1-1,-4 3 1,-2 0-1431,-1 0 0,-2 1 0,-3 1 0,-1 1 1,20-21-1,-7 4 0,-5 1 0,-4 5 695,-2 4 1,-2-2-1,-1 5 1</inkml:trace>
  <inkml:trace contextRef="#ctx0" brushRef="#br0">13797 2839 8124,'-8'-21'1049,"2"2"1,6 5-637,0 1 0,6 1 0,3 2 0,5 2 0,3 3 0,7 2 0,4 1 0,6 2 540,5 0 0,-1 6 1,10 3-1,0 4 0,3 5 1,2 4-1,-2 3-185,-6 2 1,0 10 0,-5 4 0,-6 4 0,-6 2 0,-6 1-636,-4 2 1,-9 0 0,-5 1 0,-4-2-1,-6-1 1,-8 1 0,-12-1 0,-8-4-839,-4-5 0,-2-1 0,-2-7 0,-1-3 0,-1-2 0,3-7-3608,4-4 0,-2-1 4313,4-9 0,-10-13 0,-2-6 0</inkml:trace>
  <inkml:trace contextRef="#ctx0" brushRef="#br0">13677 2972 12506,'-21'-22'1519,"20"0"1,14 16 0,11-2-1,7-4-1116,4-4 0,11-5 0,7-4 0,8 1 0,4 4 0,3-1 0,1 2-1422,-3 0 0,7 1 0,-9 4 0,-1 1 1019,2 0 0,-5-1 0,-1 1 0</inkml:trace>
  <inkml:trace contextRef="#ctx0" brushRef="#br0">15236 2519 7960,'-13'-27'7230,"6"14"-6287,2 8 1,8 14-1,2 11 1,-2 0-1,0 5 1,-1 5-286,3 6 1,-1 12-1,-4 6 1,0 1-1,0 1 1,0-1-1,2-1-2301,2-2 1,2-6 0,5 0 0,-1-3 0,5-6 1642,5-3 0,6-3 0,0-4 0</inkml:trace>
  <inkml:trace contextRef="#ctx0" brushRef="#br0">14890 2585 7895,'-6'-32'650,"-2"5"0,-3 1 1,2 6-62,4 6 0,4 0 1,1 1-1,0 0 1,0-1-1,1 2 1,4 2-1,4 3 18,2 1 1,10-3 0,6 4-1,7 2 1,6 2 0,4 1-889,5 0 1,5 0-1,3 0 1,3 0 0,-3 0-1,-5 1 281,-4 4 0,2-4 0,-3 5 0</inkml:trace>
  <inkml:trace contextRef="#ctx0" brushRef="#br0">14970 3092 7948,'-27'15'1226,"6"4"0,5-6 0,6 7-1030,5 0 0,10 0 0,5-7 0,6-1 0,8-3 0,6-5 0,10-4 0,10-6-196,12-7 0,-17 1 0,2-1 0,1-4 0,0 0 0</inkml:trace>
  <inkml:trace contextRef="#ctx0" brushRef="#br0">16156 2359 7879,'-13'-12'1181,"-1"3"1,7 14 0,3 9 0,1 6-320,-2 3 0,2 3 0,-4 2 0,1 3 0,1 7 0,1 8 0,0 9 0,1 4-1455,1 5 0,2-5 0,2-1 0,2-3 0,5-4 593,3-2 0,7-9 0,2-7 0</inkml:trace>
  <inkml:trace contextRef="#ctx0" brushRef="#br0">15503 2466 7940,'-28'-66'1966,"6"13"0,7 13 0,22 31 0,9 5 0,13 1-1905,8-2 0,7-2 1,15-6-1,12-2 0,-28 6 1,2 0-1,8-1 1,2-1-1,5 1 0,1 0-276,3 0 0,1 2 1,4 2-1,0 3 1,-3 0-1,0 1-594,2 2 0,-1-1 1,-7-2-1,0 0 1,2-1-1,0 1 1</inkml:trace>
  <inkml:trace contextRef="#ctx0" brushRef="#br0">13677 4625 30921,'6'-14'-2712,"-3"5"1,6 2 0,1 1 2316,2 3 1,-3 2-1,-2-1 1,-1-2-1,-5-4 1,-4-1-1,-5 0 1231,-4-1 0,3 3 0,0-2-492,-1-2 1,-2 6 0,-3 0-1,-1 4 1,-4 1 0,0 0-173,-4 0 0,-1 0 1,-3 0-1,-3 0 1,-4 0-1,0 0 0,1 0 1,-2 0 288,-2 0 1,5-2 0,-7-1 0,2-1-1,-1 1 1,-1 0-80,0-2 1,2 4 0,1-4 0,1 4 0,-1 2 0,-1 4 0,-2 2-503,0 1 0,1 4 0,1-2 0,1 5 0,-2 2 0,2 1 0,0 0 160,3 0 0,-3 5 0,6-2 0,1 1 1,2 1-1,1-1-38,1-1 0,3 4 0,3-3 1,1 3-1,2 0 0,2-1 65,2-2 1,0 0 0,-1 4 0,1-3 0,1-1 0,2 1 0,1-1-323,-1 0 1,2-4 0,-1 4-1,-1 0 1,0 1 0,-1-3-91,2-1 1,6 4 0,-3-4-1,2 0 1,0 2 0,1-2 0,1 2 138,2 0 1,0-4 0,0 6 0,2 0 0,2 1-1,5 0 1,3-2 92,1 2 1,0 1 0,1 1-1,-1 1 1,2 0 0,1-1-70,2 1 0,6 1 0,-1 2 0,6-1 0,3-2 0,2-5 0,5-1 553,4 0 0,4-5 0,8 2 1,3-3-1,2-4 0,4 0 46,3-2 0,1-2 0,-30-2 0,1-1 0,-1-1 0,-1-2 0,39 1 0,-1-1 0,-37 1 0,0-1-121,1 1 1,-1 1-1,35 3 1,-2-3-1,-5 3 1,-4 0-1,-4 1 1,-3-1-297,-2 0 0,1 0 0,-1-3 0,0 1 0,1-1 0,-1-1 0,0-2 0,1 0 0,3-2 0,3-2 0,-1-5 0,3-5 0,2-2 0,4-2 0,0-4 0,-3 3 0,-1-2 0,3-1 0,-2 0 0,1 0 0,-2-2 0,-9-1 0,0-2 0,-2 0 0,-4 1 0,-2-1 0,-4 0 0,-1 1 0,-4-1 0,-2 0 0,-5-1 0,-3-1 0,-3-2 0,-3 0 0,-4-2 0,-3 3 0,-3-5 0,-3-2 0,-5-2 0,-2-1 0,-2 0 0,0 0 0,0 0 0,-2 0 0,-2 0 0,-7 0 0,-3 2 0,-4 2 0,-6-1 0,2 6 0,-5 2 0,-4 0 0,-3 4 0,-3 2 0,-3 0-605,-6 0 1,-4 3 0,-7 3 0,-3 2-1,-11 2 1,32 6 0,-1 2 374,-2 0 0,-2 1 1,-5-2-1,-1 1 1,0 3-1,-1 0 1,-2 0-1,-2 1 1,-4 1-1,0 0 1,-2 2-1,0 0 0,-4 2 1,-2 1 128,0 1 0,0 0 1,6-1-1,0-1 1,0 0-1,-1 1 0,2 0 1,0 0-1,4 2 1,1 0-1,1 0 0,0 2 35,4 0 0,1 0 0,3 0 0,1 1 1,3-1-1,0 0 0,1 1 0,1 2 0,1 0 1,1 1-1,1 0 0,2 1 0,-27 12-2102,6 1 1,10 4 2417,6 0 0,6 6 0,7-3 0</inkml:trace>
  <inkml:trace contextRef="#ctx0" brushRef="#br0">20129 4531 8218,'-46'0'0,"16"0"637,3 0 1,15-1-1,8-4 1,4-2 0,3-3-1,3-2 1,1-5 0,4-2-1,1-5 1,-1-1 0,0-3-1,-1-3 1,3-4 11,4-4 1,6-5 0,0-4-1,2-2 1,3-6 0,2-4-1,2-2-1865,2 1 1,-4 2-1,0 6 1,-5 1 0,-5 2-1,0 2-3756,-4 2 4972,-1 2 0,-2 10 0,0 1 0</inkml:trace>
  <inkml:trace contextRef="#ctx0" brushRef="#br0">21048 2279 8289,'-4'-25'1074,"-1"3"1,2 4 0,6 7 0,3 4-96,2 1 1,-4 2 0,5 5 0,1 5 0,2 6 0,2 7 0,-3 5-256,-2 4 1,3 13 0,-3 4 0,1 5 0,1 5 0,-2 0-533,1-2 1,-2 2 0,0-9 0,3 0-1,1 1 1,-1-2 0,0-3-1302,-2-3 1,0-8-1,4-1 1,-1-7-1,-2-6 300,-1-7 1,-2-7-1,2-13 1,-4-13-1,-4-11 1,-1-9 370,0-5 0,-7-10 1,-5-4-1,-6-4 1,-3 0-1,-2-1 0,-2 1 574,-2-1 0,0 0 0,4 2 1,3 3-1,7 4 0,3 5 704,2 4 1,2 5 0,8 7 0,2 2 0,5 4 0,4 6-164,5 6 0,-3 6 0,4 2 1,-1 4-1,1 1 0,2 4-324,3 5 1,-4 11-1,3 9 1,0 7 0,3 7-1,0 7 1,1 8-564,0 5 0,-1-1 1,2-6-1,3-1 0,5 0 1,3-2-607,1-2 0,-5-4 1,-1-1-1,-3 0 816,-6 0 0,-4 6 0,-8 1 0</inkml:trace>
  <inkml:trace contextRef="#ctx0" brushRef="#br0">21248 2652 8175,'-25'-25'0,"4"3"801,8 4 0,6 3 1,10 2-1,4-2-407,6-3 0,11 3 1,3-4-1,7 1 0,6 1 1,3 0-1,3 3 0,2 0-394,7 1 0,-1-6 0,5-2 0</inkml:trace>
  <inkml:trace contextRef="#ctx0" brushRef="#br0">21768 2092 8122,'-49'-7'717,"15"1"0,22 8 0,5 2 0,5 5-10,5 3 0,5 2 0,5 3 0,2 4 0,3 2 0,4 7 0,3 1-337,2 2 0,-1 2 1,1-4-1,0-3 1,-2-4-1,-3-6 1,-4-3-981,-3-2 1,-2-6 379,0-2 0,-5-5 0,-4-6 113,-2-8 0,-2-5 0,-2-9 0,-1-3 0,-3-3 0,-1-2 0,-2 2 136,2 2 0,-5-4 1,4 7-1,1 3 0,3 7 1,2 4 331,2 2 1,2 6 0,2 2 0,5 4 0,3 1 0,1 1 0,2 4-45,3 4 1,-2 2-1,6 3 1,2-1-1,3 0 1,2 1-1115,2-1 1,9-6-1,-1-2 1,1-4-1,3-2 807,-2-4 0,1-8 0,-2-8 0</inkml:trace>
  <inkml:trace contextRef="#ctx0" brushRef="#br0">22368 1359 8151,'-25'-13'1352,"3"0"0,8 7 0,10 6-823,2 7 0,8 5 0,3 3 0,3 1 1,3 5-1,1 3 0,5 5 0,1 4 417,2 4 1,4 0 0,-6 1 0,3 1-1,2 2 1,0-1-1038,-1-3 1,-4 2 0,-1-5-1,-2 0 1,-2-3 0,-2-4-1,-4-5-482,-2-4 0,-1-5 1,-5-3-1,0-2 1,-5-2-1,-7-5-27,-7-4 0,-5 0 0,-7-6 1,-2 0-1,-1 1 0,2 0 1241,1 2 0,1-3 0,2 5 1,3 1-1,5 3 157,7 4 0,5 2 0,10 5 0,5-2 0,8 1 0,9 2-2105,7 1 1,7 0 0,5-1 0,6-3 0,1-3 0,2-2 1306,-5 1 0,4-1 0,-7-4 0</inkml:trace>
  <inkml:trace contextRef="#ctx0" brushRef="#br0">23168 2159 8076,'-42'-4'0,"8"-1"258,9 2 1,10-4 0,6-2 0,-1-3 642,-2-1 0,3-7 0,2-2 1,1-3-1,3-2 0,2-1 1,2-3-1,3-3-1272,5 0 0,2-3 0,-1 7 0,-1 4 0,1 4 1,4 2-772,3 4 1,-2 7 1141,3 5 0,3 2 0,-1 2 0</inkml:trace>
  <inkml:trace contextRef="#ctx0" brushRef="#br0">23408 1773 8689,'-14'5'1026,"-5"-2"0,-2 6 0,-1 2-541,0 0 1,6 3-1,-2-1 1,3 0 0,3 2-1,3 3 1,5 3 0,2 1-43,2 0 1,8-4 0,5 3-1,6-2 1,5-3 0,1-2-1010,3-6 1,2-2 0,-2-6 0,0 0 0,1-1 0,-6-4 0,-2-5 109,-5-6 0,-7 0 1,-4-5-1,-7 0 1,-7 2-1,-9-2 1,-5 2 534,-4 0 1,-4 2 0,0 7 0,3 3 0,3 1 2123,2 3 0,10 1 0,4 4-2475,12 2 0,15 2 0,7 4 0,8-2 1,2-2-1,5-3-2008,2-2 1,-2-1 2279,8 0 0,-10 0 0,0 0 0</inkml:trace>
  <inkml:trace contextRef="#ctx0" brushRef="#br0">23794 1826 8076,'-40'6'880,"0"-3"1,2 4 0,4 1 0,7-3-167,8 1 0,4 0 0,2-3 0,1 3 0,4 0 0,8 0-1551,8-3 1,11-3 0,8-4 0,7-7 836,4-5 0,14-17 0,3-8 0</inkml:trace>
  <inkml:trace contextRef="#ctx0" brushRef="#br0">23861 1226 7924,'-47'-27'346,"-2"7"0,9 3 0,7 7 1196,8 6 0,10-2 0,9 1 0,6 4 0,11 2-1401,8 4 0,12 7 0,6-1 1,6 6-1,6-1 0,3-1 0,2-2-904,4 0 0,-3 5 0,1 0 0,-4-2 0,-6-1 0,-3-3-2643,-4-3 3067,-14 3 1,0-9 0,-15 4 0,-7-1 0,-12-3 693,-10-2 1,-16-1 0,-7 0-1,-2 0 1,-5 0 0,1 0 0,1 0 1048,5 0 0,5 0 0,3 2 1,8 1-1,8 3 0,8 3 1,5 4-1527,4 3 0,2 8 0,7 0 0,8 4 0,9 4 0,5 2 1,2 3-4822,4 2 4943,2 1 0,2 12 0,0 3 0</inkml:trace>
  <inkml:trace contextRef="#ctx0" brushRef="#br0">21941 3358 8084,'-56'8'664,"19"-1"0,37-4 0,19 0 0,21-6-184,14-9 0,11-13 0,-25 7 0,1-2 0,9-3 0,1-2 0,8-4 0,2-2 0,-15 7 0,0 0 0,1-1 0,3-2 0,-1-1 0,2 0 0,2-1 0,0 0 0,1 0-423,1-1 0,1 0 1,-1 1-1,-3 2 0,-1 2 1,1 0-1,2 0 0,1 0 1,-1 1-1,-2 2 0,-1 1 1,0 2-1,21-7 0,-2 3 1,-3 3-1,-2 1 0,-5 3 1,-1 1-488,-4 2 0,-1 0 1,-4-2-1,-2 0 0,-5 5 1,0-1-1</inkml:trace>
  <inkml:trace contextRef="#ctx0" brushRef="#br0">19062 6317 8503,'-21'-13'334,"4"-1"0,9 7 0,8 3 1,9 2-1,9 2 0,10 0 1,11 0-1,9-1 0,10-2 1,9-2-1,7 2 0,-32 2 0,0-1 1,4 1-1,0-1 351,2 0 1,2 0-1,4-1 1,0 1-1,-7 2 1,-1 0-889,2 0 0,-1 0 0,2 0 0,0 0 0,0 0 0,0 0 0,1 0 0,0 0 1,0 0-1,0 0-356,1 0 0,0 0 0,-3 2 0,0 1 0,0 0 0,-1 0 559,-2 0 0,0 1 0,1 0 0,0 0 0,1 0 0,-1 0 0,-1-1 0,1 0 0</inkml:trace>
  <inkml:trace contextRef="#ctx0" brushRef="#br0">13024 5904 18746,'-15'-62'-1005,"10"5"1,20 23 0,9 8 0,7 7 1257,3 4 0,3 7-359,7 4 1,-1 2 0,6 2 0,0 0 0,0 0 0,1 0 0,4 0 0,3 0 0,4-1 0,4-4 0,4-2 80,2 0 0,-34 1 0,1 1 0,33 1 1,0-1-1,2 1 30,-35 2 0,-1 0 0,36-3 0,0 5 0</inkml:trace>
  <inkml:trace contextRef="#ctx0" brushRef="#br0">4412 9955 8510,'-26'8'0,"3"2"0,4-4 0,3 1 0,4 4 0,8 1 0,1 3 0,7 1 0,12 2 0,15-2 0,20-1 0,15-3 0,-24-7 0,2-2 0,6 0 0,1-1 0,9-1 0,2-1 0,4 0 0,2 0 0,-17 0 0,0 0 0,1 0 48,4 0 0,0 0 1,1 0-1,2 0 1,0-1-1,1 1 0,5-1 1,2 0-1,-1 0 1,3-1-1,0-1 1,1 0-1,0 0 0,0 0 1,0-1-1,2-1 1,0 0-1,0-1 1,0 0-1,-1-1 0,0 1 209,-2-2 1,1 0 0,-1 0 0,1 0 0,-1 0 0,0 0 0,-2 0 0,0 0 0,-1 0 0,-3 1 0,0 1 0,-1-1 0,-1 0 0,-1 1 0,0 0 0,-4 0 0,0 0 0,-1 1-541,-1 0 1,-1 0 0,0 0 0,-1 1 0,-1 0 0,0 1 0,21-2 0,-2 1-1,-4 0 1,-2 2 0,-3-1 0,-2 1 0,-4 0 0,-3 0 282,-4 0 0,-1 1 0,-1 2 0,-2 2 0,30 5 0</inkml:trace>
  <inkml:trace contextRef="#ctx0" brushRef="#br0">5385 11075 25464,'-7'-27'-2354,"-3"6"0,4 5 1,-2 6 2517,-2 5 1,-2 4 0,-1 1-1,-2 0 1,-3 1 0,-4 2-1,-3 2 1,-3-1 0,-2 2-1,-4 3 1,-3 3 0,-8 1 0,-2 2 251,-3 3 0,-14 1 1,5 5-1,-2-2 1,0 0-1,5 0 0,1-1 1,2 0-14,0 0 0,1-4 0,3 6 1,4-1-1,4 0 0,1 0-370,0 2 1,1 0 0,2 1-1,2 0 1,-1 3 0,1-1-285,-1-4 1,2 7-1,-1-3 1,4 1 0,1 1-1,2 1-59,1 1 157,-3 0 0,10 0 0,-5 0 1,2 1-1,6-1 0,2 0 203,1-2 0,7 4 0,3-2 0,4 0 0,4 0 0,8 2 0,7-1-36,8 1 1,8-2 0,2-4-1,6-1 1,8 1 0,5 0 66,6-1 1,-27-12 0,1-1-1,1 0 1,0-1 0,1 0-1,0 0 1,1-1 0,0 0-1,3 1 1,-1 0 0,3 0-1,0-1-68,-1 1 1,0-1 0,0 1 0,1-1 0,-2-1 0,-1 0 0,0-1 0,1 1 0,-1 0 0,1-1 0,1 0 0,0 0-12,-1 1 0,0-1 0,0-1 1,1-1-1,-3 1 0,1 0 0,1-1 1,0-2-1,1 0 0,-1-1 1,2 1-1,1 0 0,-1 1 0,1-1 37,0-1 0,1 1 0,0-1 0,0-1 0,1-1 0,0-1 0,-1 1 0,1 0 0,0 0 0,-1-1 0,1 0 1,0 0-1,-1-1 0,1 0 69,0 0 0,-1 0 0,-1 0 0,-1 1 0,0 1 0,-1-1 0,2 1 0,-1 1 0,1-2 0,-1 1 0,2-1 0,0 1-137,-1 0 0,0 0 0,-2-1 1,0 0-1,1 1 0,0 1 0,-1 0 1,1-1-1,0 0 0,-1 0 1,3 0-1,-1-1 0,-1 0 0,1 0-25,-3-1 1,0 0-1,5 0 1,-1 0 0,-2 0-1,0 0 1,1 0 0,0 0-1,2 0 1,1 0 0,-2 0-1,1 0 145,1 0 0,0 0 0,4-3 0,0 0 0,-1-1 0,-1-1 0,-1-1 0,0 0 0,0 0 0,-1 0 0,-1 1 0,0 0 0,-1 0 0,1 1-38,0-1 1,-1 0 0,-2 1-1,0 0 1,3 0 0,0 1-1,0 0 1,-2 0 0,-2 1 0,0-1-1,-1 1 1,1 0-160,-1 0 0,0 0 0,-3-3 1,1 1-1,1 1 0,0 0 1,1-1-1,-1 0 0,0-1 1,-2 0-1,2-1 0,-2 0 1,0 0-1,-1-1 122,1 1 1,-1-1-1,3-3 1,0 0 0,-3 0-1,-1 0 1,2-1 0,-1-1-1,1 1 1,-1 0-1,0-1 1,-1 0 0,-1 0-1,0-1 28,34-13 1,-2-1 0,-3 2 0,-1 1 0,-4 2-1,1-2-383,0-1 0,-5 3 0,2 0 0,-3-2 0,-3 0 0,-2 0-50,-1 2 0,-6 0 1,0-3-1,-5 1 1,-5 2-1,-4-2 1,-3-1 232,-1-2 1,-6 1 0,-1-1-1,-3 1 1,-4-3 0,0 0 83,-2-2 1,-6-5-1,1 5 1,-2 1-1,-2 1 1,-2 1-1,-2-2-152,-5 0 1,-5 5 0,-2-6-1,-5 2 1,-2-1 0,-7-1 108,-2 1 1,-4 2 0,-4 1 0,-3-1 0,-4-1 0,-8-2 0,-6 1 58,-7 2 0,30 14 0,-1 1 0,-5 0 1,-1 1-1,-2 0 0,-2 0 0,-5 2 1,-2 0-1,-4-1 0,-1 1-90,-5-1 0,-2 1 0,1 1 1,0 0-1,-5-1 0,0 0 0,-2 0 1,-2 0-1,24 5 0,-1-1 1,0 1-1,-2 0 0,-1 0 0,0 0 1,-2 1-1,-1-1 0,1 1 26,-3-1 1,0 1 0,1 0 0,0 0-1,0 1 1,-1 1 0,-2-1 0,-1 1-1,0-1 1,-1 1 0,1 0 0,-1 0-1,0 1 1,1-1 0,-1 1 0,-2-1-1,1 1 1,-1 0 229,0-1 1,1 1 0,-1-1 0,0 0 0,1 1 0,-1 0 0,0 0 0,0 1 0,0 1 0,-2-1 0,0 0 0,1 0 0,0 0 0,1 0 0,0 0 0,2 0 0,-1 0 0,2 0 0,2 0 0,2 0 0,0 0 23,2 0 1,1 0 0,0 0-1,-1 0 1,1 0 0,0 0 0,4 0-1,2 0 1,-1 1 0,2 0 0,-1 1-1,1 1 1,-23 3 0,1 1 0,4 2-1,1 2-491,4-2 0,0 2 0,-1 4 0,1 0 1,5-2-1,2 1 0,2-1 0,1 0 0,5 0 1,0-1-1,5-1 0,2-1-486,2 0 1,1-1 773,-2 3 1,1 0-1,-24 4 69,-4 7 0,0-4 0,1 2 0,5-4 0,5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9025 4558 30506,'0'-22'-9831,"5"-1"8986,4 19 0,-3-2 0,-1 2 1,-4-5-1,-1-3 0,0-3 626,0-3 0,-4 8 0,-2-3 1,-2 2-1,-2 2 0,-3 2 0,-4 1 699,0 3 1,-7 2-1,2 2 1,-5 2-1,-3 3 1,-1 0 0,0 0-1,-1-2-289,-4 2 1,-7-4 0,-3 4-1,0-2 1,-3 1 0,-1-3 179,-5 0 0,-10-2 1,0-2-1,-2-2 0,-2-5 1,1-1-1,-1-1 107,3 3 0,2-1 0,0-3 1,-1 1-1,2 4 0,-1 1-542,3 3 0,-1 2 0,3 1 0,-5 0 0,2 1 1,0 2-1,2 2 351,1-2 1,-8-2 0,2-1 0,-1 0 0,-5 0 0,1 0 0,-1 0 193,1 0 0,8 0 0,-6 0 0,1 0 1,4 0-1,-3 0 0,4 0-26,4 0 0,-4 0 0,7 0 0,-2 0 0,-4 0 1,2 1-633,-1 4 1,-2-2-1,3 6 1,-2 0-1,-4 0 1,-3-1-1,-5 3 1,-1 1 138,36-6 1,-1 1 0,0 0 0,0-1 0,-1 1 0,0 1 0,0 0 0,1 0 0,1 1 0,1 0 0,-36 9-51,1 1 1,5-3 0,-3 5 0,5 0 0,1-2 0,5 2-1,3-2 1,4 2-27,3 0 0,-1-4 0,5 4 1,2 0-1,2-2 0,1 0 61,0-2 1,1 2-1,1 0 1,1 0-1,-2 2 1,2-2 0,0 2-91,3 0 1,0-3-1,5 2 1,-2 1-1,2-2 1,4 2-1,4-2-149,2 1 1,-3 3-1,4-2 1,2 1 0,1 0-1,3 1-50,3-3 0,-2 5 0,3-2 0,1 0 0,2 1 1,4-3-1,1 0 326,0-1 1,6-2 0,4 3 0,6-2-1,8-3 1,6-1 0,5-2 335,4 1 0,8-1 0,5 0 0,4-1 0,4-1 0,2-4 0,6 0-232,4 1 1,-33-5 0,-1 1 0,3 1 0,0 1-1,1-2 1,0-1 0,0 1 0,1-1 0,2 0 0,0 0-1,1 1 1,0 0-72,2-1 0,0 1 0,2 0 0,1 0 0,-1 1 0,1 0 0,-1-1 0,0 1 0,2 0 0,-1 0 0,-2 0 1,-1 1 4,1-2 1,0 0 0,1 2 0,-1 0 0,0-2 0,-1 0 0,-2-1 0,1 1 0,0-1 0,1 0 0,-2-1 0,0 0 0,0 1 0,1-1 67,-2 0 1,0-1 0,-1 0-1,0-1 1,0 0 0,0 0-1,1 0 1,-1 0 0,-1 0 0,0 0-1,1 0 1,0 0 0,-2 0-1,0 0 81,-2 0 0,0 0 0,2 0 0,-1 0 0,-2 1 0,-1 0 0,0 0 0,1 1 0,0 0 0,-1 0 0,36 1 11,-3-1 1,5-2 0,-1 1 0,-37 0 0,0 1 0,2 0-1,0 1 1,-1-1 0,0 0 0,1 0 0,0 0-161,0 1 1,0-1 0,34 4 0,-32-5 0,1 1 0,0 0 0,0 0 0,0 0 0,0-1 0,0 0 0,1 0 0,0-1 0,-1 0-23,1 0 0,1 0 0,5 0 0,-1 0 0,-1 0 0,-1 0 0,2 0 0,0 0 0,1 0 0,1 0 0,-2 0 0,1 0 0,-1 0 0,1 0 0,2 0 0,0 0 0,-3 0 0,1 0 0,1 0 0,0 0 0,-2 0 0,0 0 0,-3 0 0,0 0 0,-2 0 0,-1 0 0,0 0 0,-1 0 0,-1-2 0,1-1 0,2 0 0,0 0 0,-2 0 0,-1-1 0,-2-1 0,-1 0 0,36-7 0,1-2 0,-38 8 0,1-1 0,2 0 0,0 1 0,33-8 0,1 0 0,-35 6 0,0-1 0,2 0 0,0 1 0,1-1 0,2 0 0,-1-1 0,1 0 0,0 3 0,1 0 0,1-2 0,0 0 0,0 1 0,-1 0 0,1 0 0,0-1 0,2 0 0,1 1 0,0 0 0,1-1 0,-2 0 0,0-1 0,1 1 0,0 0 0,-2 0 0,1 0 0,-2 1 0,-1-1 0,1 0 0,-1 0 0,-1 1 0,-1 0 0,0 0 0,0 1 0,-1-2 0,-1 0 0,-3 0 0,0 0 0,31-8 0,-5-1 0,-8-1 0,-4-2 0,-3-3 0,-11-3 0,2-4 0,-9 2 0,1-7 0,-6-2 0,-4-5-20,-2 1 1,-8-4-1,-4 6 1,-3 0-1,-4 2 1,-4 1-1,-5 1-973,-10-1 0,-12 5 0,-7 1 1,-7 3-1,-10 1 0,-9 0 0,26 14 1,-2 1 607,-4 1 0,-3 0 1,-5-1-1,-1 0 1,-7 3-1,-1 0 1,-2 1-1,0 0 0,-6 0 1,-1 0-1,0 0 1,-2 0-1,20 2 1,0 0-1,-1 0 345,-2 0 1,0 1 0,0-1 0,2 1-1,0 0 1,-1 1 0,-6-1 0,-3 1-1,1-1 1,-1 1 0,0-1 0,-1 1-1,0 0 1,0-1 0,0 1 0,-3-1-1,1 1 1,-1-1 0,1 1 0,1-1-1,-1 1 129,-1-1 0,-1 1 0,1 0 0,1 1 0,1 0 0,-1 1 0,2 0 0,-1 1 0,2 0 0,2 1 0,0 0 0,0 1 0,0 2 0,-1 0 0,0 2 0,2 1 0,0 1 0,0 2-241,-2 1 0,1 0 0,0 2 152,-1 2 0,0 1 0,1 1 0,2-1 0,2 1 0,-1 0 0,0 2 0</inkml:trace>
  <inkml:trace contextRef="#ctx0" brushRef="#br0">5505 10515 23027,'-6'-40'-2181,"-1"12"0,-5 6 0,2 7 1780,1 6 0,4 3 736,-3 6 0,3 0 1,-4 0-1,-1 2 0,-2 1 1,-1 3-1,-1-1 0,1 1 1,0-1-1,-2-1 0,-1 1 1,-4-1-503,0 2 1,-3-3 0,-3 4-1,-2-1 1,-2-3 0,-3 0 0,1 0-1,-1 2 1,2-2 511,-1-2 0,2-1 0,-6 0 0,1 0 1,-2 2-1,-2 1 0,-2 4 0,-1 3-234,1 5 0,-8 6 0,-3 0 0,-1 2 0,-3 5 0,-1 2 0,-2 3-180,-3 2 1,1-1-1,2 0 1,3 0 0,4-1-1,1 0 383,4-4-70,1-1 0,8-1 0,2 0 0,5-1 0,3 1 0,1-2-76,0-3 1,7 3-1,2-2 1,3 0 0,2 1-1,-1-2 1,3 2-393,2 1 1,3 3-1,6 0 1,0 2 0,0-2-1,0 2 9,0-2 1,1 0 0,4-1 0,5-1 0,6 1 0,8-2 0,4-1 357,3-2 1,11-6 0,-1 2 0,5-3 0,6-2-1,4-1 1,5-2 39,0-1 0,-1-1 0,-3 2 1,2-1-1,2 0 0,2 0-74,3 0 1,-4-5-1,-1 4 1,-1-1-1,1 0 1,3 4-1,-1-1-43,0-1 0,6 3 0,-2-5 1,2 2-1,3-2 0,0-1 1,2-3 16,-35-2 0,-1 0 1,36-1-1,0 0 1,-1 0-1,-4-2 1,1-1-1,0-3 266,1-1 0,1 4 1,-2-1-1,3 2 1,-1 2-1,1 0-216,-4 0 1,5 0-1,0 2 1,-36-1 0,0 1-1,36 4 1,-1 1 0,-2 2-113,1-2 0,1 5 1,-35-8-1,1 0 1,-1-1-1,-1 1 1,1-2-1,0 0 1,0-1-1,1 0 0,-1-1 1,1 0 157,-1 0 1,1 0 0,2 0-1,-1 0 1,36 0 0,-38 0 0,1 0-1,0 0 1,1 0 0,-2 0 0,1 0-79,-1 0 1,1 0-1,1-1 1,1 0-1,-3 0 1,0-1-1,1 0 1,0 0 0,2 0-1,0 1 1,-1 0-1,1 1 1,0-1-1,-1 2-176,0-1 1,-1 0-1,-1-1 1,1 2-1,0-1 1,0 0 0,1 0-1,-1 0 1,-1-1-1,1 2 1,0-1 0,0 0-1,0 0 1,0 0 19,0-1 0,0 2 0,35 0 0,-36 0 0,0 1 0,-1 0 0,1 0 1,36 1-1,-3 0 245,-3 2 0,4-4 0,0 4 0,1-4 0,1-1 0,-2 0 0,2 0-102,0 0 1,-2 0 0,2 0 0,0 0 0,-2 0 0,2 0 0,-1 0-330,-1 0 1,4 0-1,-5 0 1,0 0 0,0 0-1,0 0 252,-1 0 0,5 0 0,1 0 0,0 0 0,-37 0 0,2 0 0,-2 0 0,1-1 0,2-1 0,-1 1 15,2-1 1,-1-1 0,-1 1-1,1 0 1,1 2 0,1 0-1,1 0 1,-1 0 0,0 0-1,1 0 1,1 0 0,0 0-54,-1 0 0,0 0 0,-4 0 0,0 1 0,0 1 0,1-1 0,0 1 0,0 1 0,0-2 0,0 1 0,1-1 0,0 1 0,-1-1 0,-1 1 97,0 0 0,0 0 0,-1 1 1,0-2-1,0 0 0,0-2 0,0 1 1,0 0-1,0 0 0,0 0 1,-1 0-1,0 0 0,0 0 0,-1 0-30,38 0 0,-1-1 0,-35 0 1,0-1-1,0-1 0,0 0 0,-1 0 1,1 0-1,-1-1 0,0 1 0,0 0 1,1 0-41,0 0 0,1 0 0,-1-2 0,-1 0 0,-2 0 0,1 1 0,1-2 0,-1 0 0,1-1 0,1-1 0,0 0 0,0-2-46,0-1 0,0 0 0,-2 1 0,-1-1 0,0 0 0,0 0 0,34-13 0,-4-2 1,-5-4-1,-1-1 53,0 1 1,-10-2 0,1-1-1,-3-1 1,-3-3 0,-1 0-106,-7 2 1,1-4 0,-10 5-1,-2 0 1,-5 3 0,-3 1-1,-2 2-392,-3 2 1,-6-4 0,-4 8 0,-2-2 0,-2 0 0,-2 4 0,-2-1-98,-5 0 0,-4 3 1,-7-4-1,-5 0 1,-6 1-1,-4 2 491,-7 0 1,-1 2 0,-9-3-1,-4-1 1,-2 0 0,-3-2-1,1-1 130,-4 2 0,-4-2 1,0 5-1,3-1 0,-2 0 1,0 2-1,-4 0-72,34 9 0,0 2 1,-27-1-1,27 3 0,-1-1 1,0 1-1,0 1 1,1 1-1,-1 0 0,-1-1 1,-1 0-1,2 1 1,-1-1-49,1-1 1,-1 0-1,-6 1 1,0 0-1,2 0 1,0-1-1,0 1 1,0-1-1,-1 1 1,1 0 0,1 0-1,-1 0 141,0 1 1,-1 0 0,-4-2 0,0 0 0,2 1 0,0 0 0,0 0 0,0 0 0,-1-1 0,-1 1 0,3-1 0,0-1 0,-1 1 0,0 0 129,1 1 1,0-1 0,3 0 0,1 0 0,-5 1 0,0 2 0,0-1 0,0 0 0,0 0 0,0 0 0,-2 1 0,-1 1 0,0 0 0,0 1-84,-2-1 1,0 2 0,1-2-1,0 2 1,-2-1 0,-1 1 0,-1 0-1,0 1 1,-3 1 0,0 0 0,-1 0-1,0 0-162,-1 0 1,-1 0 0,-2 0 0,1 0 0,-1-2 0,1 1 0,1 0 0,0 2-1,-4-2 1,0 1 0,2 1 0,-2 0 0,-2-1 0,-1 0 82,2 0 1,0 0 0,2 1 0,1 1 0,0-3 0,0 0 0,-2 0-1,1-1 1,0 0 0,1-1 0,-2 1 0,-1-2 55,0 1 1,1 0 0,6 0-1,-1 0 1,-3 0 0,-1 0-1,-2 0 1,1 0 0,2 0-1,-1 0 1,-3 1 0,0 0 0,3 0-1,1 1-67,-1 0 0,0 0 1,-2 1-1,1 0 0,3-1 1,0 1-1,-1 0 1,0 1-1,-4 0 0,0 1 1,2-1-1,-1 1 1,-1 0-1,-1 0-130,0 1 0,1 0 1,1 1-1,1-1 0,-3 1 1,0 0-1,2-1 1,0 1-1,3-1 0,1 0 1,0-1-1,-1 0 1,3 0-1,0-1 120,0 1 1,-1 1 0,-3-3-1,0 1 1,3 0 0,-1-1-1,0 1 1,-1 0 0,-1-1 0,0 0-1,2 0 1,1 1 0,-3-1-1,0 0 91,-2 0 0,1 0 0,6 0 1,-1-2-1,-8 0 0,-1-2 0,2 1 1,0 0-1,3 0 0,-1 0 0,-1 1 1,0 0-182,-1 1 0,0 0 0,2 1 0,0 2 0,-3 1 0,-2 1 0,0 0 0,0 1 0,1 0 0,0 2 0,-1 1 0,0 3 0,2 1 0,0 2 88,-1 3 0,-1 0 0,-1 2 0,0 1 0,1-1 0,0 0 0</inkml:trace>
  <inkml:trace contextRef="#ctx0" brushRef="#br0">3146 12274 30217,'-13'0'-453,"-1"-4"1,1-1 0,0 1 0,-1 0-39,1-1 1,1-5 637,3 1 1,-3-3 0,5-1 0,-2-1-1,2 1 1,-1 1 0,2 2 0,-1 2-291,0 2 80,4 2 1,-2 6 0,10 0-1,3 4 1,6 2 0,4 2 327,4 2 0,4-3 1,4-2-1,3 1 1,2-2-1,5 0 0,5-3 204,2-2 1,-3-1 0,5-1-1,2-2 1,1-3 0,-1 0-470,-2 0 0,2-3 0,-6 3 0,1 0 0,0 0 0,-4 2 0,-5-2 0,0 4 0,-8-2 0,-2 2 0,-3 2 0,-2 0 0,-1 0-551,-3 0 1,-4 0-1,0 0 1,-1 0 0,-1 2-271,-3 2 1,-2-2-1,-2 2 1241,3-2 1,4-8-1,2-2 1</inkml:trace>
  <inkml:trace contextRef="#ctx0" brushRef="#br0">4146 11994 27281,'0'-13'-2041,"1"6"0,4 4 1,5 7 2157,6 10 0,-1 0 1,3 7-1,-5 0 1,-2-2-1,-3-1 1,4-5-1,3-2 393,3-1 1,1 5 0,-1 1-1,3-3 1,-1 1 0,0-4-180,-1 2 0,-4-2 0,2 1 0,-3-3 0,-5 3-407,-5 1 1,-5 1-1,-8-1 1,-9-2 0,-7-1-1,-6 1-212,-5 2 0,-2 3 0,-4 1 0,-1 2 1,-3 0-1,2 0-601,2-1 1,-1 7 0,9-3 779,0 0 0,2 4 0,5-4 1</inkml:trace>
  <inkml:trace contextRef="#ctx0" brushRef="#br0">11477 13980 21011,'0'-19'-2802,"2"6"1,2-1 2834,5 8 0,3 11 0,1 2 0,1 1 0,-1-4 1,0-2-1,2-2 0,3 0 0,3 0 0,2 0 1,2 0-1,5 1 338,3 3 1,-2-2 0,4 2 0,2-2-1,2-2 1,2 0 0,2 0 0,3 0 0,0 0-71,0 0 0,7 0 0,-2 0 0,-1 0 0,2 0 0,0 0 0,3-2-301,2-2 0,-5 1 0,4-6 0,1 0 0,-3 0 0,1 2 0,-1 0 71,-1-1 0,5 4 0,-1-4 0,0 2 0,-2 2 0,-2-1 78,0 1 1,1 0 0,-1 2 0,0-1 0,-1-1 0,-2-1 0,-1 1-109,2-1 0,0 1 1,3 2-1,-2-1 1,-2-1-1,0 0 0,4-1 186,2 1 1,3-2-1,-3 3 1,2-3-1,-2 0 1,-1 0-202,-1 3 1,-1-3 0,0 0 0,-1 0-1,-2-1 1,-2 1 77,-2 0 0,3 0 0,-3 3 0,-1-1 1,3-1-1,-2 1 0,1-1-181,1 2 1,-8 2 0,1 1 0,0-2 0,-1 0-1,3-3-82,-1 2 1,-1 2-1,-1-1 1,2-1 0,1-3-1,3 0 1,1-1 313,3 0 0,1 2 0,1-4 0,-2 0 0,2 0 0,-3 2-180,-2 1 1,2 0-1,-3 3 1,0-1-1,1 1 1,-1 1 0,3 2-247,3 0 0,-6 2 1,7 1-1,-1 1 0,0 1 1,1-1 117,0 1 1,1-1 0,-1-4 0,0 0-1,1 0 1,-1-1 379,0-4 0,2 2 0,0-4 1,0-1-1,-3 2 0,-1-1 1,0 1-168,-2 0 0,1 2 1,-6 4-1,-1 0 1,-1-2-1,-2-1 1,0-1-492,0 1 1,-5 1 0,-1 2 0,1 0 0,-3 0 0,1 0 180,-4 0 0,4 0 0,-2 0 0,-1 0 1,-4 0-1,-2 0 0,-3 0-635,-2 0 0,3 0 1,-4 0 883,-2 0 1,-7 6-1,-3 2 1</inkml:trace>
  <inkml:trace contextRef="#ctx0" brushRef="#br0">14237 13127 30721,'40'0'-220,"0"0"1,0 0 0,-2 0 168,-2 0 1,8 0 0,-2 0-1</inkml:trace>
  <inkml:trace contextRef="#ctx0" brushRef="#br0">14690 13114 29289,'-15'-12'-4623,"-3"2"4604,-4 1 0,-5 4 0,-4-2 1,-6 1-1,-6 5 0,-6 2 1,-1 5 140,1 1 3,-3 2 0,5 5 0,-6-1 0</inkml:trace>
  <inkml:trace contextRef="#ctx0" brushRef="#br0">20222 16659 7951,'-6'-27'0,"3"7"0,-4 2 0,1 3 0,3 2 0,0-1 0,-2 1 0,-2 0 123,-6-1 1,-1 1-1,1 0 1,-3 1-1,-4 1 1,-5 4-1,-2 0 1,-4 1-1,-1 0 1,-5 1-1,-3 1 1,-3 0-1,-2 1-266,2 1 0,-2 1 0,-1-2 0,-2-2 0,-2 2 0,-2 2 0,-1-1 0,-1-1 301,1-1 1,-6-2-1,-3 3 1,-5-1 0,-3-1-1,-2 1 1,34 1-1,0 1 1,-2 1 0,0-1-45,-1 1 1,-1 1 0,-4 0 0,-1 0 0,1 0 0,0 0 0,-1 0 0,-1 1 0,-2 0 0,-2 1 0,-1 1 0,0 0-148,-3 1 1,0 0 0,0-1-1,0 1 1,1 1 0,0 0 0,0 0-1,-1-1 1,1 1 0,-1-1 0,0 1-1,0-1 1,-1 0 0,-1-1-122,1 0 1,0 0 0,0 0 0,0-1-1,3-2 1,0 0 0,-1 0 0,-1 0-1,1 0 1,1 0 0,-3 0 0,1 0 190,0 0 1,1 0 0,2 0 0,-1 0 0,-1 0 0,-1 0 0,1 0-1,-1 0 1,1 0 0,1 0 0,-2 0 0,0 0 0,2 0 0,0 0 50,-2 0 1,0 0 0,-1 0 0,0 0 0,-2 0 0,-1 0 0,2 0 0,-1 0 0,-1 0 0,-1 1 0,0 0 0,0 1-135,0 0 1,-1 1 0,-2-1 0,1 0 0,4-2 0,1 0 0,0 1 0,-1 0-1,-3 0 1,0 0 0,0 2 0,-1-1 0,-2 0 0,-2-1 25,0 0 0,1-1 1,4 0-1,0 0 1,-3 0-1,1 0 1,-1 0-1,1 0 1,1 0-1,0 0 1,-2 0-1,0 0 46,0 0 0,1 0 0,3 0 0,0 0 0,1 0 0,-1 0 0,-1 0 1,1-1-1,0 0 0,0-1 0,0-1 0,0 0 0,2 0 0,1 0 9,0 0 1,0 0 0,0-2 0,0 0 0,-1 1 0,0 0 0,2 0 0,0 0 0,0-1 0,0 1 0,1-1-1,-1 1-17,2 0 0,-1 0 1,-2-1-1,-1 0 1,1 2-1,-1 0 1,1 0-1,-1 0 1,0 0-1,0 0 1,0 2-1,1-1 1,-2 1-1,0-1-22,-3 0 1,1 0-1,7 1 1,1 0 0,-6-1-1,0 0 1,2 1-1,0 0 1,2 1 0,0-1-1,-1 0 1,0-1 2,-2 0 0,1 0 1,2-1-1,1 1 0,-5 2 1,0 0-1,1 0 1,1 0-1,0 0 0,2 0 1,-1 0-1,1-1 1,1-1-1,0 1 48,2-1 1,0-1 0,-4 1 0,0 0-1,3 2 1,1 0 0,-2-1 0,0 0-1,0 0 1,-1-1 0,1 0 0,-1 0 24,1 0 1,1 1 0,-3 0 0,1 0 0,0 1-1,0 0 1,-1 0 0,-1 0 0,1 1 0,-1 0 0,0 0-1,0 1 1,-1 1 0,0 0-77,-4 0 0,0 1 1,4 0-1,0 0 0,-4 1 1,0 0-1,1-1 0,1 1 1,1 0-1,1 0 0,-1 1 1,-1 0-50,0 1 0,0-1 1,1-1-1,0-1 0,-3 1 1,0-1-1,2 1 0,-1-1 1,4 1-1,-1-1 0,1 0 1,-1-1 26,0 0 1,0 0-1,0 2 1,0-1-1,-4-1 1,0 0 0,1 0-1,1 0 1,2 0-1,1 0 1,0-1 0,0 0-1,1 1 1,0-1 101,-1 0 1,-1 0 0,0 1 0,0-1 0,-1-2 0,1 0 0,1 0 0,1 0 0,0 0 0,1 0 0,0 0-1,1 0-14,-1 0 1,1 0 0,-1 0 0,1 1 0,1 0 0,1 1 0,0 1-1,1 0 1,0 0 0,0 0 0,1 1 0,0-1-62,-1 1 1,0 0 0,3 0-1,-1 2 1,0 2 0,1 0-1,1 1 1,0 0 0,-1 0-1,1 0 1,2 0 0,-1 1 0,0 1-1,1 0-72,0 2 0,1 0 0,2-2 1,0 1-1,0 1 0,1-1 1,-1 3-1,1 0 0,1 0 1,1 1-1,-2 1 0,1 0 24,0 0 1,0 0-1,1-1 1,0-1 0,2 3-1,1 0 1,0 0 0,1 1-1,0 0 1,0 0 0,-1 1-1,1 0 1,0 0 0,1 0 64,1 0 1,1 0-1,-27 20 1,-1 2 0,6 1-1,2 3 1,4 1-1,1 3 50,6 2 0,0-1 0,5-1 0,4 5 1,7 1-1,2 6-57,3 0 0,2-1 1,7 3-1,2 1 1,2-1-1,3 2-86,2 4 0,3-1 0,4 4 0,6-3 0,7-5 0,5 0 0,3 0 52,2 2 0,4-2 0,3-1 1,3-2-1,-16-31 0,1 0 1,0 0-1,2-1 66,0-1 1,2-1 0,1 1 0,1 0 0,1-1 0,0 0 0,0 0 0,1-1 0,3 2 0,1-2 0,0 1 0,1-1-25,1 1 1,1-1 0,5 1 0,0 0-1,0 1 1,-1-1 0,1-1 0,1 0 0,1 2-1,0-1 1,1-1 0,1-1 0,1 0 0,2 0-58,2-1 0,0-1 1,-1-2-1,1 0 1,5 1-1,1 0 1,0 0-1,1-2 1,-1 0-1,0-2 0,3 1 1,0-1-1,1-2 1,0-2 16,1 1 0,1-2 0,10-1 0,1-1 0,-5 0 1,0-2-1,2 0 0,2-2 0,1 0 0,1-1 0,-1 0 1,0-1-9,0 1 1,0 0 0,-19-4-1,1 0 1,-1 0 0,-4-1-1,-1 1 1,0-1 0,2 1 0,1-1-1,-1 0 1,2 0 0,0 0-1,0 0 1,-1 1 0,0-1 0,1 1 117,-1-1 1,1 1 0,0-1-1,3 0 1,1 1 0,-1 0 0,-3 0-1,1 0 1,-1 1 0,1-1 0,1 0-1,0 0 1,0 0 0,1 1 0,-1-1-1,0 1 1,0 0 0,-1 0 0,2 0-1,-1 1 1,0-1-139,2 1 0,0-1 0,0 1 0,-4-1 0,1 0 0,0-1 0,4 1 0,0 0 0,1-1 0,-2 0 0,0 0 0,-1 0 0,-2 0 0,1 0 0,-1 0 0,2 0 0,0 0 0,1 0 9,1 0 1,0 0-1,0-1 1,-3 0 0,0-2-1,0 1 1,5 1 0,0-1-1,0 1 1,-1-1 0,-1 0-1,0 0 1,-2 0 0,0 0-1,0 0 1,1 0-1,0 1 1,0-1-14,2 0 0,0 0 1,0 0-1,-4 0 1,0-1-1,0 1 1,6-1-1,1 0 1,-1 0-1,-1 0 1,1 0-1,-1 0 1,-2 0-1,0 0 1,0 0-1,2 0 1,1 0-1,-1 0 0,0 0 1,0 0-1,1 0 110,1 0 1,1 0 0,0 0 0,1-1-1,1 1 1,0-1 0,-2 0 0,0 0-1,0 0 1,0 0 0,1-1 0,-1 1-1,1 0 1,0 0 0,0 0 0,1 0 0,0 0-1,-1 0 1,2 0 0,1 0 0,-1 0-52,0 0 1,0-1 0,0 0 0,0 0 0,1-2 0,-1 2 0,-1 0 0,0 0 0,0 1 0,0 0 0,0 0 0,1 0 0,-1 0 0,0 0 0,0 0 0,1 0-1,0 0 1,1 0 0,-1-1 0,0 0 0,0 0-95,0 0 0,0-1 1,0 1-1,0 1 0,-1 0 1,0 0-1,0-1 1,0 0-1,0 0 0,0 0 1,1 1-1,-1 0 1,1-1-1,0 0 0,0 0 1,0 0-1,1 0 0,-1 0 82,0 0 0,0 0 0,0 0 0,-1-1 0,0-1 1,1 0-1,-1 1 0,1 1 0,0-1 0,0-1 0,1 0 1,-1 0-1,3-1 0,0 1 0,-1-1 0,1 1 0,0-1 1,1 0 30,-1-1 1,0 0 0,0 0 0,-1 1 0,0 0 0,0 0 0,2-1 0,0-1 0,1 1 0,-1 0 0,1 0 0,-1 0 0,2 0 0,0 0 0,1 0 0,-1 0 0,0 0-1,0 0-636,0 0 0,1-1 0,-1 1 612,-1 1 0,0 0 1,-1 0-1,1-1 1,0-1-1,0 1 0,-1 1 1,0 1-1,-1 0 1,2-1-1,0 1 0,0-1 1,1 1-1,0-1 1,-1 1-1,1 0 0,0 0 1,-1 0-53,-1 1 0,-1 0 0,1 0 0,0 0 0,-1-1 0,1 1 0,-4 1 0,1 0 0,-1 0 0,1 0 1,0 0-1,-1 0 0,-3 0 0,0-1 0,-1 1 0,1-1 0,0 1 0,-1-1-19,1 0 0,-1 0 1,-1-1-1,-5 0 1,0-1-1,0 1 1,1-1-1,0-1 1,0 0-1,-1 0 1,1 0-1,-1-1 1,-3 1-1,0 0 1,0-1-1,1 0 1,0-1-1,0 1 1,-2-1-1,0 0 1,-1 0 53,1-1 0,-1 0 0,0-1 1,2-1-1,-1-1 0,0 1 1,-1 0-1,-1 0 0,0 0 0,0 0 1,-1-1-1,0 0 0,1-1 1,0 0-1,0-1 0,-1-1 1,0 0-1,0 0 152,-1 0 1,0-1 0,1 0-1,1-1 1,2 0 0,-2-1-1,-2 0 1,0-1 0,0 0 0,0 0-1,-1 1 1,1 0 0,1-1-1,0 0 1,0-1 0,-1 1 0,0 0-1,0-1-145,-2 1 0,1 0 0,-1-2 0,1 0 0,0-2 0,0 1 0,-2 0 0,1 0 0,-1 0 0,20-10 0,0-1 0,-3-1 0,-1 0 0,-4 2 0,-1-1 0,-3-1 0,0-2-16,-3 0 0,-2 0 1,-6 4-1,-3 0 1,2-5-1,-1-1 1,-3 0-1,-2 0 1,-2 0-1,-3-1 1,0-1-1,-2 0 88,-1 0 0,-1 0 0,-3 2 1,0-1-1,0 0 0,-2 0 1,0-1-1,-1 0 0,-2 1 1,-1-1-1,0 1 0,-2 0 1,-1 0-1,0 1 149,0 1 1,-2 0 0,-2-5 0,-1-1 0,6-29 0,-5-2 0,-9 36 0,0 0 0,-2-34-381,-4-1 1,-10 2-1,-11 4 1,-9 1 0,12 32-1,-2 1 1,-2 0-1,-3 1 130,-1 0 0,-2 2 1,-7-3-1,-3 2 1,-4 2-1,0 0 1,-3 1-1,-2 0 1,-3 0-1,-3 1 1,0 0-1,-1 1 1,-6 0-1,-1 0 145,-2 2 0,-1-1 0,-1 0 1,-2 0-1,19 9 0,-2 2 0,1 0 1,0-1-1,0 1 0,-1 0 0,0 0 1,0 1-1,-1 0 0,-1 0 1,0 0-1,-1 2 0,0-1 0,-1 1 1,0 1-120,-2 0 1,0 1-1,-1 0 1,-5-1-1,-2 0 1,1 2-1,1 1 1,0 1-1,-1 1 1,0-1-1,-2 1 1,1 0-1,-2 0 1,0 0-1,0 1 1,-2 1-1,0 0 1,-1 0-83,-1 1 1,-2 1 0,0 0 0,17 1-1,-1-1 1,0 2 0,0-1 0,1 1-1,1 0 1,-1 0 0,0 0 0,0 2-1,0-1 1,0 1 0,0 0 0,0 0-1,1 1 1,-1 0 0,0 1 0,1 0-1,0 1 1,-1 0 0,1 1-116,0 0 0,-1 0 0,1 0 0,-1 1 0,2 1 0,-1 0 0,1 0 0,0 1 209,1 2 0,0 0 0,1 1 0,0-1 0,-19 4 0,0-1 0,1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605130-1AAA-426B-9166-621806B45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D38DB97-76E2-49AD-BFCB-C5FF80FD9778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5422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97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40D350A5-5E01-439A-8C25-9A6E1B8D201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9</a:t>
            </a:r>
            <a:br>
              <a:rPr lang="en-US" altLang="en-US" sz="4800" dirty="0"/>
            </a:br>
            <a:r>
              <a:rPr lang="en-US" altLang="en-US" sz="4800" dirty="0"/>
              <a:t>Classic + ILP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12,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484559-BB3C-B6B5-7E5C-F247C1CB527E}"/>
                  </a:ext>
                </a:extLst>
              </p14:cNvPr>
              <p14:cNvContentPartPr/>
              <p14:nvPr/>
            </p14:nvContentPartPr>
            <p14:xfrm>
              <a:off x="7463160" y="4914000"/>
              <a:ext cx="791280" cy="58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484559-BB3C-B6B5-7E5C-F247C1CB52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53800" y="4904640"/>
                <a:ext cx="810000" cy="60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 to 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/>
              <a:t>Classical</a:t>
            </a:r>
            <a:r>
              <a:rPr lang="en-US" altLang="en-US" dirty="0"/>
              <a:t> (machine independent, done at IR level)</a:t>
            </a:r>
          </a:p>
          <a:p>
            <a:pPr lvl="1"/>
            <a:r>
              <a:rPr lang="en-US" altLang="en-US" dirty="0"/>
              <a:t>Reducing operation count (redundancy elimination)</a:t>
            </a:r>
          </a:p>
          <a:p>
            <a:pPr lvl="1"/>
            <a:r>
              <a:rPr lang="en-US" altLang="en-US" dirty="0"/>
              <a:t>Simplifying operations</a:t>
            </a:r>
          </a:p>
          <a:p>
            <a:pPr lvl="1"/>
            <a:r>
              <a:rPr lang="en-US" altLang="en-US" dirty="0"/>
              <a:t>Generally good for any kind of machine</a:t>
            </a:r>
          </a:p>
          <a:p>
            <a:r>
              <a:rPr lang="en-US" altLang="en-US" dirty="0"/>
              <a:t>We went through</a:t>
            </a:r>
          </a:p>
          <a:p>
            <a:pPr lvl="1"/>
            <a:r>
              <a:rPr lang="en-US" altLang="en-US" dirty="0"/>
              <a:t>Dead code elimination</a:t>
            </a:r>
          </a:p>
          <a:p>
            <a:pPr lvl="1"/>
            <a:r>
              <a:rPr lang="en-US" altLang="en-US" dirty="0"/>
              <a:t>Constant propagation</a:t>
            </a:r>
          </a:p>
          <a:p>
            <a:pPr lvl="1"/>
            <a:r>
              <a:rPr lang="en-US" altLang="en-US" dirty="0"/>
              <a:t>Constant folding</a:t>
            </a:r>
          </a:p>
          <a:p>
            <a:pPr lvl="1"/>
            <a:r>
              <a:rPr lang="en-US" altLang="en-US" dirty="0"/>
              <a:t>Copy propagation</a:t>
            </a:r>
          </a:p>
          <a:p>
            <a:pPr lvl="1"/>
            <a:r>
              <a:rPr lang="en-US" altLang="en-US" dirty="0"/>
              <a:t>CSE</a:t>
            </a:r>
          </a:p>
          <a:p>
            <a:pPr lvl="1"/>
            <a:r>
              <a:rPr lang="en-US" altLang="en-US" dirty="0"/>
              <a:t>LICM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6D721A-9E61-9D51-DE2F-8F9A8E72189A}"/>
                  </a:ext>
                </a:extLst>
              </p14:cNvPr>
              <p14:cNvContentPartPr/>
              <p14:nvPr/>
            </p14:nvContentPartPr>
            <p14:xfrm>
              <a:off x="811080" y="268560"/>
              <a:ext cx="9247320" cy="6501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6D721A-9E61-9D51-DE2F-8F9A8E7218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1720" y="259200"/>
                <a:ext cx="9266040" cy="652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06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21C05CB-D646-90E3-66BD-1764DDEDECFA}"/>
                  </a:ext>
                </a:extLst>
              </p14:cNvPr>
              <p14:cNvContentPartPr/>
              <p14:nvPr/>
            </p14:nvContentPartPr>
            <p14:xfrm>
              <a:off x="551880" y="787320"/>
              <a:ext cx="8950320" cy="653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21C05CB-D646-90E3-66BD-1764DDEDEC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520" y="777960"/>
                <a:ext cx="8969040" cy="655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737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E7F8CB-74FA-E1C0-EA6C-0E35320922F2}"/>
                  </a:ext>
                </a:extLst>
              </p14:cNvPr>
              <p14:cNvContentPartPr/>
              <p14:nvPr/>
            </p14:nvContentPartPr>
            <p14:xfrm>
              <a:off x="225720" y="1725120"/>
              <a:ext cx="9554760" cy="521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E7F8CB-74FA-E1C0-EA6C-0E35320922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360" y="1715760"/>
                <a:ext cx="9573480" cy="523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4227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8C49AB-09F2-51FD-2175-9C735B0AAC4C}"/>
                  </a:ext>
                </a:extLst>
              </p14:cNvPr>
              <p14:cNvContentPartPr/>
              <p14:nvPr/>
            </p14:nvContentPartPr>
            <p14:xfrm>
              <a:off x="911880" y="974520"/>
              <a:ext cx="9070200" cy="639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8C49AB-09F2-51FD-2175-9C735B0AAC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520" y="965160"/>
                <a:ext cx="9088920" cy="641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1136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28158E-C0DD-114E-FA5C-D3BE21C29848}"/>
                  </a:ext>
                </a:extLst>
              </p14:cNvPr>
              <p14:cNvContentPartPr/>
              <p14:nvPr/>
            </p14:nvContentPartPr>
            <p14:xfrm>
              <a:off x="373320" y="1861560"/>
              <a:ext cx="2021040" cy="4567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28158E-C0DD-114E-FA5C-D3BE21C298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3960" y="1852200"/>
                <a:ext cx="2039400" cy="458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485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458200" cy="615950"/>
          </a:xfrm>
        </p:spPr>
        <p:txBody>
          <a:bodyPr/>
          <a:lstStyle/>
          <a:p>
            <a:r>
              <a:rPr lang="en-US" altLang="en-US" dirty="0"/>
              <a:t>Induction Variable Strength Reduction - Example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24200" y="42672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05400" y="42672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14800" y="52578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581400" y="3886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724400" y="38862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3048000" y="586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3048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0480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8674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5257800" y="594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937125" y="3467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3414713" y="3200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3008313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5988050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3559175" y="52800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3559175" y="61579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7ADD28-FF39-B041-0BBA-3B21C273AEDE}"/>
                  </a:ext>
                </a:extLst>
              </p14:cNvPr>
              <p14:cNvContentPartPr/>
              <p14:nvPr/>
            </p14:nvContentPartPr>
            <p14:xfrm>
              <a:off x="498960" y="239760"/>
              <a:ext cx="9343800" cy="7283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7ADD28-FF39-B041-0BBA-3B21C273AE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9600" y="230400"/>
                <a:ext cx="9362520" cy="730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936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E4FBA7-620A-3D37-2A87-FCA1E358EC0B}"/>
                  </a:ext>
                </a:extLst>
              </p14:cNvPr>
              <p14:cNvContentPartPr/>
              <p14:nvPr/>
            </p14:nvContentPartPr>
            <p14:xfrm>
              <a:off x="24120" y="1487160"/>
              <a:ext cx="9178560" cy="215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E4FBA7-620A-3D37-2A87-FCA1E358EC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760" y="1477800"/>
                <a:ext cx="9197280" cy="217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  <p:extLst>
      <p:ext uri="{BB962C8B-B14F-4D97-AF65-F5344CB8AC3E}">
        <p14:creationId xmlns:p14="http://schemas.microsoft.com/office/powerpoint/2010/main" val="69198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ILP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Traditional optimizations</a:t>
            </a:r>
          </a:p>
          <a:p>
            <a:pPr lvl="1"/>
            <a:r>
              <a:rPr lang="en-US" altLang="en-US"/>
              <a:t>Redundancy elimination</a:t>
            </a:r>
          </a:p>
          <a:p>
            <a:pPr lvl="1"/>
            <a:r>
              <a:rPr lang="en-US" altLang="en-US"/>
              <a:t>Reducing operation count</a:t>
            </a:r>
          </a:p>
          <a:p>
            <a:r>
              <a:rPr lang="en-US" altLang="en-US"/>
              <a:t>ILP (instruction-level parallelism) optimizations</a:t>
            </a:r>
          </a:p>
          <a:p>
            <a:pPr lvl="1"/>
            <a:r>
              <a:rPr lang="en-US" altLang="en-US"/>
              <a:t>Increase the amount of parallelism and the ability to overlap operations</a:t>
            </a:r>
          </a:p>
          <a:p>
            <a:pPr lvl="1"/>
            <a:r>
              <a:rPr lang="en-US" altLang="en-US"/>
              <a:t>Operation count is secondary, often trade parallelism for extra instructions (avoid code explosion)</a:t>
            </a:r>
          </a:p>
          <a:p>
            <a:r>
              <a:rPr lang="en-US" altLang="en-US"/>
              <a:t>ILP increased by breaking dependences</a:t>
            </a:r>
          </a:p>
          <a:p>
            <a:pPr lvl="1"/>
            <a:r>
              <a:rPr lang="en-US" altLang="en-US"/>
              <a:t>True or flow = read after write dependence</a:t>
            </a:r>
          </a:p>
          <a:p>
            <a:pPr lvl="1"/>
            <a:r>
              <a:rPr lang="en-US" altLang="en-US"/>
              <a:t>False or (anti/output) = write after read, write after write</a:t>
            </a:r>
          </a:p>
          <a:p>
            <a:pPr lvl="2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B99895-1794-88AC-6B7D-4556271FF62C}"/>
                  </a:ext>
                </a:extLst>
              </p14:cNvPr>
              <p14:cNvContentPartPr/>
              <p14:nvPr/>
            </p14:nvContentPartPr>
            <p14:xfrm>
              <a:off x="1564560" y="811800"/>
              <a:ext cx="8176320" cy="643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B99895-1794-88AC-6B7D-4556271FF6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5200" y="802440"/>
                <a:ext cx="8195040" cy="645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ChangeArrowheads="1"/>
          </p:cNvSpPr>
          <p:nvPr/>
        </p:nvSpPr>
        <p:spPr bwMode="auto">
          <a:xfrm>
            <a:off x="5308600" y="2743200"/>
            <a:ext cx="2209800" cy="1676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 Substitution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Generation of expressions by compiler frontends is very sequential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Account for operator precedence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Apply left-to-right within same precedence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Back substitution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Create larger expressions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Iteratively substitute RHS expression for LHS variable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Note – may correspond to multiple source statements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Enable subsequent optis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Re-compute expression in a more favorable manner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522913" y="2820988"/>
            <a:ext cx="17811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1. r9 = r1 + r2</a:t>
            </a:r>
          </a:p>
          <a:p>
            <a:r>
              <a:rPr lang="en-US" altLang="en-US" b="1"/>
              <a:t>2. r10 = r9 + r3</a:t>
            </a:r>
          </a:p>
          <a:p>
            <a:r>
              <a:rPr lang="en-US" altLang="en-US" b="1"/>
              <a:t>3. r11 = r10 - r4</a:t>
            </a:r>
          </a:p>
          <a:p>
            <a:r>
              <a:rPr lang="en-US" altLang="en-US" b="1"/>
              <a:t>4. r12 = r11 + r5</a:t>
            </a:r>
          </a:p>
          <a:p>
            <a:r>
              <a:rPr lang="en-US" altLang="en-US" b="1"/>
              <a:t>5. r13 = r12 – r6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876800" y="4492625"/>
            <a:ext cx="3473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Subs r12: </a:t>
            </a:r>
          </a:p>
          <a:p>
            <a:r>
              <a:rPr lang="en-US" altLang="en-US" b="1"/>
              <a:t>    r13 = r11 + r5 – r6</a:t>
            </a:r>
          </a:p>
          <a:p>
            <a:r>
              <a:rPr lang="en-US" altLang="en-US" b="1"/>
              <a:t>Subs r11:</a:t>
            </a:r>
          </a:p>
          <a:p>
            <a:r>
              <a:rPr lang="en-US" altLang="en-US" b="1"/>
              <a:t>    r13 = r10 – r4 + r5 – r6</a:t>
            </a:r>
          </a:p>
          <a:p>
            <a:r>
              <a:rPr lang="en-US" altLang="en-US" b="1"/>
              <a:t>Subs r10</a:t>
            </a:r>
          </a:p>
          <a:p>
            <a:r>
              <a:rPr lang="en-US" altLang="en-US" b="1"/>
              <a:t>    r13 = r9 + r3 – r4 + r5 – r6</a:t>
            </a:r>
          </a:p>
          <a:p>
            <a:r>
              <a:rPr lang="en-US" altLang="en-US" b="1"/>
              <a:t>Subs r9</a:t>
            </a:r>
          </a:p>
          <a:p>
            <a:r>
              <a:rPr lang="en-US" altLang="en-US" b="1"/>
              <a:t>    r13 = r1 + r2 + r3 – r4 + r5 – r6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029200" y="197802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y = a + b + c – d + e – f;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BF1652-8DB1-DE0B-380F-E5C7F282AB2D}"/>
                  </a:ext>
                </a:extLst>
              </p14:cNvPr>
              <p14:cNvContentPartPr/>
              <p14:nvPr/>
            </p14:nvContentPartPr>
            <p14:xfrm>
              <a:off x="1357920" y="1505520"/>
              <a:ext cx="8498880" cy="565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BF1652-8DB1-DE0B-380F-E5C7F282AB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8560" y="1496160"/>
                <a:ext cx="8517600" cy="567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7696200" cy="5216525"/>
          </a:xfrm>
        </p:spPr>
        <p:txBody>
          <a:bodyPr/>
          <a:lstStyle/>
          <a:p>
            <a:r>
              <a:rPr lang="en-US" altLang="en-US" dirty="0"/>
              <a:t>Hopefully everyone is making some progress on HW 2</a:t>
            </a:r>
          </a:p>
          <a:p>
            <a:pPr lvl="1"/>
            <a:r>
              <a:rPr lang="en-US" altLang="en-US" dirty="0"/>
              <a:t>Due Feb 21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dirty="0"/>
              <a:t>“Compiler Code Transformations for Superscalar-Based High-Performance Systems,” S. Mahlke, W. Chen, J. Gyllenhaal, W. </a:t>
            </a:r>
            <a:r>
              <a:rPr lang="en-US" altLang="en-US" dirty="0" err="1"/>
              <a:t>Hwu</a:t>
            </a:r>
            <a:r>
              <a:rPr lang="en-US" altLang="en-US" dirty="0"/>
              <a:t>, P, Chang, and T. </a:t>
            </a:r>
            <a:r>
              <a:rPr lang="en-US" altLang="en-US" dirty="0" err="1"/>
              <a:t>Kiyohara</a:t>
            </a:r>
            <a:r>
              <a:rPr lang="en-US" altLang="en-US" dirty="0"/>
              <a:t>, </a:t>
            </a:r>
            <a:r>
              <a:rPr lang="en-US" altLang="en-US" i="1" dirty="0"/>
              <a:t>Proceedings of Supercomputing '92</a:t>
            </a:r>
            <a:r>
              <a:rPr lang="en-US" altLang="en-US" dirty="0"/>
              <a:t>, Nov. 1992, pp. 808-817</a:t>
            </a:r>
          </a:p>
          <a:p>
            <a:r>
              <a:rPr lang="en-US" altLang="en-US" dirty="0"/>
              <a:t>Next class (code generation)</a:t>
            </a:r>
          </a:p>
          <a:p>
            <a:pPr lvl="1"/>
            <a:r>
              <a:rPr lang="en-US" altLang="en-US" dirty="0"/>
              <a:t>“Machine Description Driven Compilers for EPIC Processors”, B. Rau, V. </a:t>
            </a:r>
            <a:r>
              <a:rPr lang="en-US" altLang="en-US" dirty="0" err="1"/>
              <a:t>Kathail</a:t>
            </a:r>
            <a:r>
              <a:rPr lang="en-US" altLang="en-US" dirty="0"/>
              <a:t>, and S. Aditya, HP Technical Report, HPL-98-40, 1998. (long paper but informative)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3D5351-330D-3F33-92DC-1737ADB7F319}"/>
                  </a:ext>
                </a:extLst>
              </p14:cNvPr>
              <p14:cNvContentPartPr/>
              <p14:nvPr/>
            </p14:nvContentPartPr>
            <p14:xfrm>
              <a:off x="1401120" y="2854800"/>
              <a:ext cx="4808520" cy="273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3D5351-330D-3F33-92DC-1737ADB7F3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1760" y="2845440"/>
                <a:ext cx="4827240" cy="275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Tree Height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/>
              <a:t>Re-compute expression as a balanced binary tree</a:t>
            </a:r>
          </a:p>
          <a:p>
            <a:pPr lvl="1"/>
            <a:r>
              <a:rPr lang="en-US" altLang="en-US" sz="1600"/>
              <a:t>Obey precedence rules</a:t>
            </a:r>
          </a:p>
          <a:p>
            <a:pPr lvl="1"/>
            <a:r>
              <a:rPr lang="en-US" altLang="en-US" sz="1600"/>
              <a:t>Essentially re-parenthesize</a:t>
            </a:r>
          </a:p>
          <a:p>
            <a:pPr lvl="1"/>
            <a:r>
              <a:rPr lang="en-US" altLang="en-US" sz="1600"/>
              <a:t>Combine literals if possible</a:t>
            </a:r>
          </a:p>
          <a:p>
            <a:r>
              <a:rPr lang="en-US" altLang="en-US" sz="1800"/>
              <a:t>Effects</a:t>
            </a:r>
          </a:p>
          <a:p>
            <a:pPr lvl="1"/>
            <a:r>
              <a:rPr lang="en-US" altLang="en-US" sz="1600"/>
              <a:t>Height reduced (n terms)</a:t>
            </a:r>
          </a:p>
          <a:p>
            <a:pPr lvl="2"/>
            <a:r>
              <a:rPr lang="en-US" altLang="en-US" sz="1400"/>
              <a:t>n-1 (assuming unit latency)</a:t>
            </a:r>
          </a:p>
          <a:p>
            <a:pPr lvl="2"/>
            <a:r>
              <a:rPr lang="en-US" altLang="en-US" sz="1400"/>
              <a:t>ceil(log2(n))</a:t>
            </a:r>
          </a:p>
          <a:p>
            <a:pPr lvl="1"/>
            <a:r>
              <a:rPr lang="en-US" altLang="en-US" sz="1600"/>
              <a:t>Number of operations remains constant</a:t>
            </a:r>
          </a:p>
          <a:p>
            <a:pPr lvl="1"/>
            <a:r>
              <a:rPr lang="en-US" altLang="en-US" sz="1600"/>
              <a:t>Cost</a:t>
            </a:r>
          </a:p>
          <a:p>
            <a:pPr lvl="2"/>
            <a:r>
              <a:rPr lang="en-US" altLang="en-US" sz="1400"/>
              <a:t>Temporary registers “live” longer</a:t>
            </a:r>
          </a:p>
          <a:p>
            <a:pPr lvl="1"/>
            <a:r>
              <a:rPr lang="en-US" altLang="en-US" sz="1600"/>
              <a:t>Watch out for</a:t>
            </a:r>
          </a:p>
          <a:p>
            <a:pPr lvl="2"/>
            <a:r>
              <a:rPr lang="en-US" altLang="en-US" sz="1400"/>
              <a:t>Always ok for integer arithmetic</a:t>
            </a:r>
          </a:p>
          <a:p>
            <a:pPr lvl="2"/>
            <a:r>
              <a:rPr lang="en-US" altLang="en-US" sz="1400"/>
              <a:t>Floating-point – may not be!!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162800" y="1600200"/>
            <a:ext cx="1470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r9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r10 = r9 + r3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r10 - r4</a:t>
            </a:r>
          </a:p>
          <a:p>
            <a:r>
              <a:rPr lang="en-US" altLang="en-US">
                <a:solidFill>
                  <a:schemeClr val="tx1"/>
                </a:solidFill>
              </a:rPr>
              <a:t>r12 = r11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r12 – r6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86400" y="32004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 = r1 + r2 + r3 – r4 + r5 – r6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29200" y="3810000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+ r2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r3 – r4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2390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r5 – r6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562600" y="41941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019800" y="4194175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096000" y="51085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6553200" y="4194175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24600" y="57150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77000" y="6099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72400" y="4648200"/>
            <a:ext cx="1330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t1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t2 = r3 – r4</a:t>
            </a:r>
          </a:p>
          <a:p>
            <a:r>
              <a:rPr lang="en-US" altLang="en-US">
                <a:solidFill>
                  <a:schemeClr val="tx1"/>
                </a:solidFill>
              </a:rPr>
              <a:t>t3 = r5 – r6</a:t>
            </a:r>
          </a:p>
          <a:p>
            <a:r>
              <a:rPr lang="en-US" altLang="en-US">
                <a:solidFill>
                  <a:schemeClr val="tx1"/>
                </a:solidFill>
              </a:rPr>
              <a:t>t4 = t1 + t2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t4 + t3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248400" y="6324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81600" y="289560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after back subs: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096000" y="160020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original: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80325" y="4308475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final code: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C1A10E-4015-CF21-BF9A-A0869F5E28C9}"/>
                  </a:ext>
                </a:extLst>
              </p14:cNvPr>
              <p14:cNvContentPartPr/>
              <p14:nvPr/>
            </p14:nvContentPartPr>
            <p14:xfrm>
              <a:off x="532800" y="1463400"/>
              <a:ext cx="9309960" cy="604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C1A10E-4015-CF21-BF9A-A0869F5E28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440" y="1454040"/>
                <a:ext cx="9328680" cy="605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0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124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581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114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48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05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906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6461E3-B35C-EF84-F5CE-D1116D019693}"/>
                  </a:ext>
                </a:extLst>
              </p14:cNvPr>
              <p14:cNvContentPartPr/>
              <p14:nvPr/>
            </p14:nvContentPartPr>
            <p14:xfrm>
              <a:off x="1612440" y="1414800"/>
              <a:ext cx="3863520" cy="207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6461E3-B35C-EF84-F5CE-D1116D0196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3080" y="1405440"/>
                <a:ext cx="3882240" cy="209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C7CA7C3-329B-93E9-E626-7ACA0EB1A584}"/>
                  </a:ext>
                </a:extLst>
              </p14:cNvPr>
              <p14:cNvContentPartPr/>
              <p14:nvPr/>
            </p14:nvContentPartPr>
            <p14:xfrm>
              <a:off x="672480" y="1080000"/>
              <a:ext cx="9203760" cy="5886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C7CA7C3-329B-93E9-E626-7ACA0EB1A58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3120" y="1070640"/>
                <a:ext cx="9222480" cy="590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F65799D-103B-6545-9118-287C5B4B4A43}"/>
                  </a:ext>
                </a:extLst>
              </p14:cNvPr>
              <p14:cNvContentPartPr/>
              <p14:nvPr/>
            </p14:nvContentPartPr>
            <p14:xfrm>
              <a:off x="1324440" y="657360"/>
              <a:ext cx="7798680" cy="7009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F65799D-103B-6545-9118-287C5B4B4A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080" y="648000"/>
                <a:ext cx="7817400" cy="702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3373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122DB7-1C03-E3C8-463B-DCC1032AC744}"/>
                  </a:ext>
                </a:extLst>
              </p14:cNvPr>
              <p14:cNvContentPartPr/>
              <p14:nvPr/>
            </p14:nvContentPartPr>
            <p14:xfrm>
              <a:off x="4280400" y="1424880"/>
              <a:ext cx="5015520" cy="529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122DB7-1C03-E3C8-463B-DCC1032AC7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1040" y="1415520"/>
                <a:ext cx="5034240" cy="531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531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dirty="0"/>
              <a:t>Course Project – Time to Start Thinking About This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Mission statement:  Design and implement something “interesting” in a compiler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LLVM preferred, but others are fine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Groups of 3-5 people (other group sizes are possible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Extend existing research paper or go out on your own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Topic areas (Not in any priority order)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Automatic parallelization/</a:t>
            </a:r>
            <a:r>
              <a:rPr lang="en-US" altLang="en-US" sz="1800" dirty="0" err="1"/>
              <a:t>SIMDization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High level synthesis/FPGAs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Approximate computing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Memory system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Energy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Dynamic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Machine learning for compilers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Optimizing for GPUs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D1BE97-11E0-051D-6EF9-8D0A068681B0}"/>
                  </a:ext>
                </a:extLst>
              </p14:cNvPr>
              <p14:cNvContentPartPr/>
              <p14:nvPr/>
            </p14:nvContentPartPr>
            <p14:xfrm>
              <a:off x="1199160" y="2158560"/>
              <a:ext cx="7199280" cy="446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D1BE97-11E0-051D-6EF9-8D0A068681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9800" y="2149200"/>
                <a:ext cx="7218000" cy="4486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Course Projects – Timetable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69022" y="1489075"/>
            <a:ext cx="8229600" cy="5216525"/>
          </a:xfrm>
        </p:spPr>
        <p:txBody>
          <a:bodyPr/>
          <a:lstStyle/>
          <a:p>
            <a:r>
              <a:rPr lang="en-US" altLang="en-US" sz="2000" dirty="0"/>
              <a:t>Now - </a:t>
            </a:r>
            <a:r>
              <a:rPr lang="en-US" altLang="en-US" sz="1800" dirty="0"/>
              <a:t>Start thinking about potential topics, identify group members</a:t>
            </a:r>
          </a:p>
          <a:p>
            <a:pPr lvl="1"/>
            <a:r>
              <a:rPr lang="en-US" altLang="en-US" sz="1800" dirty="0"/>
              <a:t>Use piazza to recruit group members</a:t>
            </a:r>
          </a:p>
          <a:p>
            <a:r>
              <a:rPr lang="en-US" altLang="en-US" sz="2000" dirty="0"/>
              <a:t>Mar 11-14: Project proposal discussions, </a:t>
            </a:r>
            <a:r>
              <a:rPr lang="en-US" altLang="en-US" sz="1800" dirty="0"/>
              <a:t>No class Mar 11/13, Regular class resumes Mon Mar 18</a:t>
            </a:r>
          </a:p>
          <a:p>
            <a:pPr lvl="1"/>
            <a:r>
              <a:rPr lang="en-US" altLang="en-US" sz="1800" dirty="0"/>
              <a:t>Aditya, </a:t>
            </a:r>
            <a:r>
              <a:rPr lang="en-US" altLang="en-US" sz="1800" dirty="0" err="1"/>
              <a:t>Yunjie</a:t>
            </a:r>
            <a:r>
              <a:rPr lang="en-US" altLang="en-US" sz="1800" dirty="0"/>
              <a:t> and I will meet with each group virtually for 5-10 mins, slot signups the week before</a:t>
            </a:r>
          </a:p>
          <a:p>
            <a:pPr lvl="1"/>
            <a:r>
              <a:rPr lang="en-US" altLang="en-US" sz="1800" dirty="0"/>
              <a:t>Ideas/proposal discussed at meeting – don’t come into the meeting with too many ideas (1-2 only)</a:t>
            </a:r>
          </a:p>
          <a:p>
            <a:pPr lvl="1"/>
            <a:r>
              <a:rPr lang="en-US" altLang="en-US" sz="1800" dirty="0"/>
              <a:t>Short written proposal (a paragraph plus 1-2 references) due Mon, Mar 18 from each group, submit via email </a:t>
            </a:r>
          </a:p>
          <a:p>
            <a:r>
              <a:rPr lang="en-US" altLang="en-US" sz="2000" dirty="0"/>
              <a:t>Mar 25 – End of semester: Research presentations (details later)</a:t>
            </a:r>
          </a:p>
          <a:p>
            <a:pPr lvl="1"/>
            <a:r>
              <a:rPr lang="en-US" altLang="en-US" sz="1800" dirty="0"/>
              <a:t>Each group presents a research paper related to their project (15 </a:t>
            </a:r>
            <a:r>
              <a:rPr lang="en-US" altLang="en-US" sz="1800" dirty="0" err="1"/>
              <a:t>mins</a:t>
            </a:r>
            <a:r>
              <a:rPr lang="en-US" altLang="en-US" sz="1800" dirty="0"/>
              <a:t>)</a:t>
            </a:r>
          </a:p>
          <a:p>
            <a:r>
              <a:rPr lang="en-US" altLang="en-US" sz="2000" dirty="0"/>
              <a:t>Mid April </a:t>
            </a:r>
            <a:r>
              <a:rPr lang="en-US" altLang="en-US" dirty="0"/>
              <a:t>- </a:t>
            </a:r>
            <a:r>
              <a:rPr lang="en-US" altLang="en-US" sz="2000" dirty="0"/>
              <a:t>Optional quick discussion with groups on progress</a:t>
            </a:r>
          </a:p>
          <a:p>
            <a:r>
              <a:rPr lang="en-US" altLang="en-US" sz="2000" dirty="0"/>
              <a:t>Apr 23-29: Project demos</a:t>
            </a:r>
          </a:p>
          <a:p>
            <a:pPr lvl="1"/>
            <a:r>
              <a:rPr lang="en-US" altLang="en-US" sz="1800" dirty="0"/>
              <a:t>Each group, 15 min slot - Presentation/Demo/whatever you like</a:t>
            </a:r>
          </a:p>
          <a:p>
            <a:pPr lvl="1"/>
            <a:r>
              <a:rPr lang="en-US" altLang="en-US" sz="1800" dirty="0"/>
              <a:t>Turn in short report on your project</a:t>
            </a:r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312887-3E6E-7DEA-EF4B-ECDCF2DF5744}"/>
                  </a:ext>
                </a:extLst>
              </p14:cNvPr>
              <p14:cNvContentPartPr/>
              <p14:nvPr/>
            </p14:nvContentPartPr>
            <p14:xfrm>
              <a:off x="710640" y="1458360"/>
              <a:ext cx="8116920" cy="479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312887-3E6E-7DEA-EF4B-ECDCF2DF57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1280" y="1449000"/>
                <a:ext cx="8135640" cy="481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Memory system</a:t>
            </a:r>
          </a:p>
          <a:p>
            <a:pPr lvl="1"/>
            <a:r>
              <a:rPr lang="en-US" altLang="en-US"/>
              <a:t>Cache profiler for LLVM IR – miss rates, stride determination</a:t>
            </a:r>
          </a:p>
          <a:p>
            <a:pPr lvl="1"/>
            <a:r>
              <a:rPr lang="en-US" altLang="en-US"/>
              <a:t>Data cache prefetching, cache bypassing, scratch pad memories</a:t>
            </a:r>
          </a:p>
          <a:p>
            <a:pPr lvl="1"/>
            <a:r>
              <a:rPr lang="en-US" altLang="en-US"/>
              <a:t>Data layout for improved cache behavior</a:t>
            </a:r>
          </a:p>
          <a:p>
            <a:pPr lvl="1"/>
            <a:r>
              <a:rPr lang="en-US" altLang="en-US"/>
              <a:t>Advanced loads – move up to hide latency</a:t>
            </a:r>
          </a:p>
          <a:p>
            <a:r>
              <a:rPr lang="en-US" altLang="en-US"/>
              <a:t>Control/Dataflow optimization</a:t>
            </a:r>
          </a:p>
          <a:p>
            <a:pPr lvl="1"/>
            <a:r>
              <a:rPr lang="en-US" altLang="en-US"/>
              <a:t>Superblock formation</a:t>
            </a:r>
          </a:p>
          <a:p>
            <a:pPr lvl="1"/>
            <a:r>
              <a:rPr lang="en-US" altLang="en-US"/>
              <a:t>Make an LLVM optimization smarter with profile data</a:t>
            </a:r>
          </a:p>
          <a:p>
            <a:pPr lvl="1"/>
            <a:r>
              <a:rPr lang="en-US" altLang="en-US"/>
              <a:t>Implement optimization not in LLVM</a:t>
            </a:r>
          </a:p>
          <a:p>
            <a:r>
              <a:rPr lang="en-US" altLang="en-US">
                <a:sym typeface="Wingdings" panose="05000000000000000000" pitchFamily="2" charset="2"/>
              </a:rPr>
              <a:t>Reliability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AVF profiling, vulnerability analysis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Selective code duplication for soft error protection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Low-cost fault detection and/or recovery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Efficient soft error protection on GPUs/SIMD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CB3A52-92A4-A8A7-8D5F-E3FDFB8411D7}"/>
                  </a:ext>
                </a:extLst>
              </p14:cNvPr>
              <p14:cNvContentPartPr/>
              <p14:nvPr/>
            </p14:nvContentPartPr>
            <p14:xfrm>
              <a:off x="576000" y="882720"/>
              <a:ext cx="8575920" cy="558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CB3A52-92A4-A8A7-8D5F-E3FDFB8411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6640" y="873360"/>
                <a:ext cx="8594640" cy="560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/>
              <a:t>Sample Project Ideas (Traditional 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/>
              <a:t>Energy</a:t>
            </a:r>
          </a:p>
          <a:p>
            <a:pPr lvl="1"/>
            <a:r>
              <a:rPr lang="en-US" altLang="en-US"/>
              <a:t>Minimizing instruction bit flips</a:t>
            </a:r>
          </a:p>
          <a:p>
            <a:pPr lvl="1"/>
            <a:r>
              <a:rPr lang="en-US" altLang="en-US"/>
              <a:t>Deactivate parts of processor (FUs, registers, cache)</a:t>
            </a:r>
          </a:p>
          <a:p>
            <a:pPr lvl="1"/>
            <a:r>
              <a:rPr lang="en-US" altLang="en-US"/>
              <a:t>Use different processors (e.g., big.LITTLE)</a:t>
            </a:r>
          </a:p>
          <a:p>
            <a:r>
              <a:rPr lang="en-US" altLang="en-US"/>
              <a:t>Security/Safety</a:t>
            </a:r>
          </a:p>
          <a:p>
            <a:pPr lvl="1"/>
            <a:r>
              <a:rPr lang="en-US" altLang="en-US"/>
              <a:t>Efficient taint/information flow tracking</a:t>
            </a:r>
          </a:p>
          <a:p>
            <a:pPr lvl="1"/>
            <a:r>
              <a:rPr lang="en-US" altLang="en-US"/>
              <a:t>Automatic mitigation methods – obfuscation for side channels</a:t>
            </a:r>
          </a:p>
          <a:p>
            <a:pPr lvl="1"/>
            <a:r>
              <a:rPr lang="en-US" altLang="en-US"/>
              <a:t>Preventing control flow exploits</a:t>
            </a:r>
          </a:p>
          <a:p>
            <a:pPr lvl="1"/>
            <a:r>
              <a:rPr lang="en-US" altLang="en-US"/>
              <a:t>Rule compliance checking (driving rules for AV software)</a:t>
            </a:r>
          </a:p>
          <a:p>
            <a:pPr lvl="1"/>
            <a:r>
              <a:rPr lang="en-US" altLang="en-US"/>
              <a:t>Run-time safety verification</a:t>
            </a:r>
          </a:p>
          <a:p>
            <a:r>
              <a:rPr lang="en-US" altLang="en-US"/>
              <a:t>Dealing with pointers</a:t>
            </a:r>
          </a:p>
          <a:p>
            <a:pPr lvl="1"/>
            <a:r>
              <a:rPr lang="en-US" altLang="en-US"/>
              <a:t>Memory dependence analysis – try to improve on LLVM</a:t>
            </a:r>
          </a:p>
          <a:p>
            <a:pPr lvl="1"/>
            <a:r>
              <a:rPr lang="en-US" altLang="en-US"/>
              <a:t>Using dependence speculation for optimization or code reordering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98DEF1-209A-D5D5-3CA5-CF4CB7A34D81}"/>
                  </a:ext>
                </a:extLst>
              </p14:cNvPr>
              <p14:cNvContentPartPr/>
              <p14:nvPr/>
            </p14:nvContentPartPr>
            <p14:xfrm>
              <a:off x="712800" y="1302120"/>
              <a:ext cx="7271640" cy="5933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98DEF1-209A-D5D5-3CA5-CF4CB7A34D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3440" y="1292760"/>
                <a:ext cx="7290360" cy="5951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Project Ideas (Parallelism)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89075"/>
            <a:ext cx="7696200" cy="5216525"/>
          </a:xfrm>
        </p:spPr>
        <p:txBody>
          <a:bodyPr/>
          <a:lstStyle/>
          <a:p>
            <a:r>
              <a:rPr lang="en-US" altLang="en-US" dirty="0"/>
              <a:t>Optimizing for GPUs</a:t>
            </a:r>
          </a:p>
          <a:p>
            <a:pPr lvl="1"/>
            <a:r>
              <a:rPr lang="en-US" altLang="en-US" dirty="0"/>
              <a:t>Dumb </a:t>
            </a:r>
            <a:r>
              <a:rPr lang="en-US" altLang="en-US" dirty="0" err="1"/>
              <a:t>OpenCL</a:t>
            </a:r>
            <a:r>
              <a:rPr lang="en-US" altLang="en-US" dirty="0"/>
              <a:t>/CUDA </a:t>
            </a:r>
            <a:r>
              <a:rPr lang="en-US" altLang="en-US" dirty="0">
                <a:sym typeface="Wingdings" panose="05000000000000000000" pitchFamily="2" charset="2"/>
              </a:rPr>
              <a:t> smart </a:t>
            </a:r>
            <a:r>
              <a:rPr lang="en-US" altLang="en-US" dirty="0" err="1">
                <a:sym typeface="Wingdings" panose="05000000000000000000" pitchFamily="2" charset="2"/>
              </a:rPr>
              <a:t>OpenCL</a:t>
            </a:r>
            <a:r>
              <a:rPr lang="en-US" altLang="en-US" dirty="0">
                <a:sym typeface="Wingdings" panose="05000000000000000000" pitchFamily="2" charset="2"/>
              </a:rPr>
              <a:t>/CUDA – selection of threads/blocks and managing on-chip memory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Reducing </a:t>
            </a:r>
            <a:r>
              <a:rPr lang="en-US" altLang="en-US" dirty="0" err="1">
                <a:sym typeface="Wingdings" panose="05000000000000000000" pitchFamily="2" charset="2"/>
              </a:rPr>
              <a:t>uncoalesced</a:t>
            </a:r>
            <a:r>
              <a:rPr lang="en-US" altLang="en-US" dirty="0">
                <a:sym typeface="Wingdings" panose="05000000000000000000" pitchFamily="2" charset="2"/>
              </a:rPr>
              <a:t> memory accesses – measurement of </a:t>
            </a:r>
            <a:r>
              <a:rPr lang="en-US" altLang="en-US" dirty="0" err="1">
                <a:sym typeface="Wingdings" panose="05000000000000000000" pitchFamily="2" charset="2"/>
              </a:rPr>
              <a:t>uncoalesced</a:t>
            </a:r>
            <a:r>
              <a:rPr lang="en-US" altLang="en-US" dirty="0">
                <a:sym typeface="Wingdings" panose="05000000000000000000" pitchFamily="2" charset="2"/>
              </a:rPr>
              <a:t> accesses, code restructuring to reduce these</a:t>
            </a:r>
          </a:p>
          <a:p>
            <a:pPr lvl="1"/>
            <a:r>
              <a:rPr lang="en-US" altLang="en-US" dirty="0" err="1">
                <a:sym typeface="Wingdings" panose="05000000000000000000" pitchFamily="2" charset="2"/>
              </a:rPr>
              <a:t>Matlab</a:t>
            </a:r>
            <a:r>
              <a:rPr lang="en-US" altLang="en-US" dirty="0">
                <a:sym typeface="Wingdings" panose="05000000000000000000" pitchFamily="2" charset="2"/>
              </a:rPr>
              <a:t>  CUDA/</a:t>
            </a:r>
            <a:r>
              <a:rPr lang="en-US" altLang="en-US" dirty="0" err="1">
                <a:sym typeface="Wingdings" panose="05000000000000000000" pitchFamily="2" charset="2"/>
              </a:rPr>
              <a:t>OpenCL</a:t>
            </a:r>
            <a:endParaRPr lang="en-US" altLang="en-US" dirty="0">
              <a:sym typeface="Wingdings" panose="05000000000000000000" pitchFamily="2" charset="2"/>
            </a:endParaRP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Kernel partitioning, data partitioning across multiple GPUs</a:t>
            </a:r>
          </a:p>
          <a:p>
            <a:r>
              <a:rPr lang="en-US" altLang="en-US" dirty="0"/>
              <a:t>Parallelization/</a:t>
            </a:r>
            <a:r>
              <a:rPr lang="en-US" altLang="en-US" dirty="0" err="1"/>
              <a:t>SIMDization</a:t>
            </a:r>
            <a:endParaRPr lang="en-US" altLang="en-US" dirty="0"/>
          </a:p>
          <a:p>
            <a:pPr lvl="1"/>
            <a:r>
              <a:rPr lang="en-US" altLang="en-US" dirty="0"/>
              <a:t>DOALL loop parallelization, dependence breaking transformations</a:t>
            </a:r>
          </a:p>
          <a:p>
            <a:pPr lvl="1"/>
            <a:r>
              <a:rPr lang="en-US" altLang="en-US" dirty="0"/>
              <a:t>DSWP parallelization</a:t>
            </a:r>
          </a:p>
          <a:p>
            <a:pPr lvl="1"/>
            <a:r>
              <a:rPr lang="en-US" altLang="en-US" dirty="0"/>
              <a:t>Access-execute program decomposition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Automatic </a:t>
            </a:r>
            <a:r>
              <a:rPr lang="en-US" altLang="en-US" dirty="0" err="1">
                <a:sym typeface="Wingdings" panose="05000000000000000000" pitchFamily="2" charset="2"/>
              </a:rPr>
              <a:t>SIMDization</a:t>
            </a:r>
            <a:r>
              <a:rPr lang="en-US" altLang="en-US" dirty="0">
                <a:sym typeface="Wingdings" panose="05000000000000000000" pitchFamily="2" charset="2"/>
              </a:rPr>
              <a:t>, </a:t>
            </a:r>
            <a:r>
              <a:rPr lang="en-US" altLang="en-US" dirty="0" err="1">
                <a:sym typeface="Wingdings" panose="05000000000000000000" pitchFamily="2" charset="2"/>
              </a:rPr>
              <a:t>Superword</a:t>
            </a:r>
            <a:r>
              <a:rPr lang="en-US" altLang="en-US" dirty="0">
                <a:sym typeface="Wingdings" panose="05000000000000000000" pitchFamily="2" charset="2"/>
              </a:rPr>
              <a:t> level parallelism</a:t>
            </a: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A8FD6A-E4F0-DCC7-7203-EA62D3F693CC}"/>
                  </a:ext>
                </a:extLst>
              </p14:cNvPr>
              <p14:cNvContentPartPr/>
              <p14:nvPr/>
            </p14:nvContentPartPr>
            <p14:xfrm>
              <a:off x="1046520" y="1463400"/>
              <a:ext cx="6391440" cy="517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A8FD6A-E4F0-DCC7-7203-EA62D3F693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7160" y="1454040"/>
                <a:ext cx="6410160" cy="519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Project Ideas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7924800" cy="5216525"/>
          </a:xfrm>
        </p:spPr>
        <p:txBody>
          <a:bodyPr/>
          <a:lstStyle/>
          <a:p>
            <a:r>
              <a:rPr lang="en-US" altLang="en-US"/>
              <a:t>Dynamic optimization (Dynamo, LLVM, Dalvik VM)</a:t>
            </a:r>
          </a:p>
          <a:p>
            <a:pPr lvl="1"/>
            <a:r>
              <a:rPr lang="en-US" altLang="en-US"/>
              <a:t>Run-time DOALL loop parallelization</a:t>
            </a:r>
          </a:p>
          <a:p>
            <a:pPr lvl="1"/>
            <a:r>
              <a:rPr lang="en-US" altLang="en-US"/>
              <a:t>Run-time program analysis for reliability/security</a:t>
            </a:r>
          </a:p>
          <a:p>
            <a:pPr lvl="1"/>
            <a:r>
              <a:rPr lang="en-US" altLang="en-US"/>
              <a:t>Run-time profiling tools (cache, memory dependence, etc.)</a:t>
            </a:r>
          </a:p>
          <a:p>
            <a:r>
              <a:rPr lang="en-US" altLang="en-US"/>
              <a:t>Binary optimizer</a:t>
            </a:r>
          </a:p>
          <a:p>
            <a:pPr lvl="1"/>
            <a:r>
              <a:rPr lang="en-US" altLang="en-US"/>
              <a:t>Arm binary to LLVM IR, de-register allocation</a:t>
            </a:r>
          </a:p>
          <a:p>
            <a:r>
              <a:rPr lang="en-US" altLang="en-US"/>
              <a:t>High level synthesis</a:t>
            </a:r>
          </a:p>
          <a:p>
            <a:pPr lvl="1"/>
            <a:r>
              <a:rPr lang="en-US" altLang="en-US"/>
              <a:t>Custom instructions - finding most common instruction patterns, constrained by inputs/outputs</a:t>
            </a:r>
          </a:p>
          <a:p>
            <a:pPr lvl="1"/>
            <a:r>
              <a:rPr lang="en-US" altLang="en-US"/>
              <a:t>Int/FP precision analysis, Float to fixed point</a:t>
            </a:r>
          </a:p>
          <a:p>
            <a:pPr lvl="1"/>
            <a:r>
              <a:rPr lang="en-US" altLang="en-US"/>
              <a:t>Custom data path synthesis</a:t>
            </a:r>
          </a:p>
          <a:p>
            <a:pPr lvl="1"/>
            <a:r>
              <a:rPr lang="en-US" altLang="en-US"/>
              <a:t>Customized memory systems (e.g., sparse data structs)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67BD2C-9136-7C95-FC6C-033DFB7A8AD9}"/>
                  </a:ext>
                </a:extLst>
              </p14:cNvPr>
              <p14:cNvContentPartPr/>
              <p14:nvPr/>
            </p14:nvContentPartPr>
            <p14:xfrm>
              <a:off x="1305360" y="408960"/>
              <a:ext cx="7462440" cy="417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67BD2C-9136-7C95-FC6C-033DFB7A8A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6000" y="399600"/>
                <a:ext cx="7481160" cy="419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Yet a Few More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Approximate computing</a:t>
            </a:r>
          </a:p>
          <a:p>
            <a:pPr lvl="1"/>
            <a:r>
              <a:rPr lang="en-US" altLang="en-US" dirty="0"/>
              <a:t>New approximation optimizations (lookup tables, loop perforation, tiling)</a:t>
            </a:r>
          </a:p>
          <a:p>
            <a:pPr lvl="1"/>
            <a:r>
              <a:rPr lang="en-US" altLang="en-US" dirty="0"/>
              <a:t>Impact of local approximation on global program outcome</a:t>
            </a:r>
          </a:p>
          <a:p>
            <a:pPr lvl="1"/>
            <a:r>
              <a:rPr lang="en-US" altLang="en-US" dirty="0"/>
              <a:t>Program distillation - create a subset program with equivalent memory/branch behavior</a:t>
            </a:r>
          </a:p>
          <a:p>
            <a:r>
              <a:rPr lang="en-US" altLang="en-US" dirty="0"/>
              <a:t>Machine learning for compilers</a:t>
            </a:r>
          </a:p>
          <a:p>
            <a:pPr lvl="1"/>
            <a:r>
              <a:rPr lang="en-US" altLang="en-US" dirty="0"/>
              <a:t>Using ML/search to guide optimizations (e.g., unroll factors)</a:t>
            </a:r>
          </a:p>
          <a:p>
            <a:pPr lvl="1"/>
            <a:r>
              <a:rPr lang="en-US" altLang="en-US" dirty="0"/>
              <a:t>Using ML/search to guide optimization choices (which </a:t>
            </a:r>
            <a:r>
              <a:rPr lang="en-US" altLang="en-US" dirty="0" err="1"/>
              <a:t>optis</a:t>
            </a:r>
            <a:r>
              <a:rPr lang="en-US" altLang="en-US" dirty="0"/>
              <a:t>/order)</a:t>
            </a:r>
          </a:p>
          <a:p>
            <a:pPr lvl="1"/>
            <a:r>
              <a:rPr lang="en-US" altLang="en-US" dirty="0"/>
              <a:t>Be careful with low compiler content!!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Remember, don’t be constrained by my suggestions, you can pick other topics!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F4ED05-93FB-859E-98C9-9AAA746B115C}"/>
                  </a:ext>
                </a:extLst>
              </p14:cNvPr>
              <p14:cNvContentPartPr/>
              <p14:nvPr/>
            </p14:nvContentPartPr>
            <p14:xfrm>
              <a:off x="874080" y="1545480"/>
              <a:ext cx="8027640" cy="575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F4ED05-93FB-859E-98C9-9AAA746B11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4720" y="1536120"/>
                <a:ext cx="8046360" cy="577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11413</TotalTime>
  <Words>2528</Words>
  <Application>Microsoft Office PowerPoint</Application>
  <PresentationFormat>Custom</PresentationFormat>
  <Paragraphs>506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hp new</vt:lpstr>
      <vt:lpstr>EECS 583 – Class 9 Classic + ILP Optimization</vt:lpstr>
      <vt:lpstr>Announcements &amp; Reading Material</vt:lpstr>
      <vt:lpstr>Course Project – Time to Start Thinking About This</vt:lpstr>
      <vt:lpstr>Course Projects – Timetable</vt:lpstr>
      <vt:lpstr>Sample Project Ideas (Traditional)</vt:lpstr>
      <vt:lpstr>Sample Project Ideas (Traditional cont)</vt:lpstr>
      <vt:lpstr>Sample Project Ideas (Parallelism)</vt:lpstr>
      <vt:lpstr>More Project Ideas</vt:lpstr>
      <vt:lpstr>And Yet a Few More</vt:lpstr>
      <vt:lpstr>Back to Code Optimization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  <vt:lpstr>ILP Optimization</vt:lpstr>
      <vt:lpstr>Back Substitution</vt:lpstr>
      <vt:lpstr>Tree Height Reduction</vt:lpstr>
      <vt:lpstr>Class Problem</vt:lpstr>
      <vt:lpstr>Loop Unrolling</vt:lpstr>
      <vt:lpstr>Smarter Loop Unrolling with Known Trip Count</vt:lpstr>
      <vt:lpstr>What if the Trip Count is not Statically Known?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260</cp:revision>
  <cp:lastPrinted>2001-10-18T06:50:13Z</cp:lastPrinted>
  <dcterms:created xsi:type="dcterms:W3CDTF">1999-01-24T07:45:10Z</dcterms:created>
  <dcterms:modified xsi:type="dcterms:W3CDTF">2024-02-12T18:14:51Z</dcterms:modified>
</cp:coreProperties>
</file>