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408" r:id="rId3"/>
    <p:sldId id="505" r:id="rId4"/>
    <p:sldId id="506" r:id="rId5"/>
    <p:sldId id="507" r:id="rId6"/>
    <p:sldId id="509" r:id="rId7"/>
    <p:sldId id="510" r:id="rId8"/>
    <p:sldId id="511" r:id="rId9"/>
    <p:sldId id="512" r:id="rId10"/>
    <p:sldId id="536" r:id="rId11"/>
    <p:sldId id="513" r:id="rId12"/>
    <p:sldId id="514" r:id="rId13"/>
    <p:sldId id="515" r:id="rId14"/>
    <p:sldId id="533" r:id="rId15"/>
    <p:sldId id="523" r:id="rId16"/>
    <p:sldId id="534" r:id="rId17"/>
    <p:sldId id="525" r:id="rId18"/>
    <p:sldId id="535" r:id="rId19"/>
    <p:sldId id="526" r:id="rId20"/>
    <p:sldId id="527" r:id="rId21"/>
    <p:sldId id="537" r:id="rId22"/>
    <p:sldId id="528" r:id="rId23"/>
    <p:sldId id="532" r:id="rId24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CBCBCB"/>
    <a:srgbClr val="CCECFF"/>
    <a:srgbClr val="FFFF00"/>
    <a:srgbClr val="FF6600"/>
    <a:srgbClr val="FF9999"/>
    <a:srgbClr val="FF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7.xml"/><Relationship Id="rId3" Type="http://schemas.openxmlformats.org/officeDocument/2006/relationships/slide" Target="slides/slide7.xml"/><Relationship Id="rId7" Type="http://schemas.openxmlformats.org/officeDocument/2006/relationships/slide" Target="slides/slide16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6" Type="http://schemas.openxmlformats.org/officeDocument/2006/relationships/slide" Target="slides/slide15.xml"/><Relationship Id="rId11" Type="http://schemas.openxmlformats.org/officeDocument/2006/relationships/slide" Target="slides/slide20.xml"/><Relationship Id="rId5" Type="http://schemas.openxmlformats.org/officeDocument/2006/relationships/slide" Target="slides/slide12.xml"/><Relationship Id="rId10" Type="http://schemas.openxmlformats.org/officeDocument/2006/relationships/slide" Target="slides/slide19.xml"/><Relationship Id="rId4" Type="http://schemas.openxmlformats.org/officeDocument/2006/relationships/slide" Target="slides/slide11.xml"/><Relationship Id="rId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271DC71-C4BC-4B3F-9217-F1BC5D1E77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915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23448 9102 7581,'-14'43'0,"1"0"0,0 3 0,-1 0 0,1 4 0,0-4 0,-2 6 0,3-4 0</inkml:trace>
  <inkml:trace contextRef="#ctx0" brushRef="#br0">4172 4545 8204,'8'-6'99,"-2"4"0,-5-8 0,2 7 1,3 3 125,1 3 1,-2 6 0,2-6 0,-1-5 0,-3-5 0,-1-5 0,-2-1 323,0-1 0,-6-4 0,-2-1 0,-1 0 0,1 0 0,-4 2 0,-3 3 0,-3 2 0,0 3-412,-1 4 1,-3 4 0,-11 2-1,-8 5 1,-10 8 0,-8 8 0,-4 9-77,29-12 1,-1 2-1,0 0 1,1 1-1,1 3 1,1 2 0,0 0-1,1 1 1,2 0-1,1 1 1,0 2-1,2 1 1,1 0 0,1 2-1,2 0 1,1 0 269,2 0 0,1 0 0,2 1 1,1 0-1,-5 33 0,6-3 0,11-1 1,14-2-249,15 0 0,20-5 1,-12-28-1,5-2 0,5-1 1,4-2-1,8-2 0,3-2 1,7-3-1,3-2 0,-19-6 1,1-3-1,1 0 1,2-1-1,2-1 0,-1-1-103,3-1 1,0 0 0,1-2 0,6-2 0,0-2 0,1-2 0,0 0 0,0-1 0,0-2 0,3-1 0,-1-1 0,1 0-1,0-2 1,0-1 0,-1 1 0,-1-1 0,0-1 0,-1 1-84,-2-1 0,-1 1 0,-1-2 0,0 0 1,0-1-1,-2 0 0,-3 1 0,0 0 0,-2-1 1,-2 0-1,-1-1 0,0 0 0,-3-1 1,0 1-1,-2-2 0,19-8 0,-2-1 0,-3 0 1,-2 0-1,-3 0 0,-2-1 93,-1-1 1,-1 0 0,-4-1 0,-2 0 0,-7 1-1,-3 0 1,-4 2 0,-2 0 0,22-26 0,-10 0-49,-10-2 1,-13 2-1,-16-4 1,-9 1 0,-14-1-1,-20-2 1,10 29 0,-4 2-1,-7-2 1,-4 1-72,-6-1 0,-3 2 0,-8 4 0,-2 2 0,-4-1 0,-2 3 0,22 8 0,-1 2 0,0 1 0,-3 1 0,0 1 0,0 1 0,0 1 1,0 1-1,1 1 153,0 1 0,0 0 0,0 2 1,-3 1-1,0 2 0,-1 2 0,-2 1 1,-1 3-1,0 1 0,-2 2 0,-1 1 1,0 2-1,-5 2 0,1 1 0,-1 2 1,0 1-1,1 1 0,-1 0 48,-2 2 1,-1 0-1,1 1 1,2 1-1,0 1 1,1 0-1,2-1 1,1 0-1,1 0 1,2 0-1,0 0 1,2-1-1,2 1 1,0-1-1,2 0 1,3-1-1,1-1 1,0 1-1,2 0 1,1-1-1,1 1 1,-17 10-1,3 0-768,5-1 1,3 0 0,4-1 0,5-1 695,9-2 0,3 0 0,-26 22 0,12-1 0,5 1 0</inkml:trace>
  <inkml:trace contextRef="#ctx0" brushRef="#br0">8478 6650 9503,'-9'-1'-48,"2"-4"-21,1-4 1,1 2 671,5-2 1,0 0-1,0-4 1,2 1-140,2 3 1,-1 3 0,6 8-1,1 2 1,4 4 0,2-1 0,3-1-189,2 0 0,1-5 0,5 5 1,1-1-1,2-1 0,2-1 0,1-1 1,-1-4-1,-2-1 110,-2-1 0,3-5 0,0 3 1,-1-1-1,-2-2 0,-3 0-308,-2 0 1,2 4-1,-3-2 1,3 1-1,2 3 1,-2 2-1,0 1 1,-1 0-200,0 0 0,8 4 1,-5 2-1,1 0 1,2 1-1,-1 1 1,2 1 184,-1-2 0,4 3 0,0-5 1,3-2-1,0-2 0,2-1 1,-2 0 208,1 0 0,-1-4 0,0-2 0,-3 0 0,0-1 0,-3 1-159,-2 0 0,3 0 0,-8 3 0,0-3 0,-1 0 0,0 0 0,-1 3-110,1 2 1,-2 1 0,0 0-1,0 0 1,-1 0 0,4 0-1,1 0 77,2 0 1,0 0 0,1 1 0,1 2 0,2 2 0,1-1 0,0 0 0,2 1-78,0-2 1,3-2-1,-6 1 1,0 1 0,1 1-1,-1-1-2,-2-1 0,4-2 0,-2 0 0,-3-2 0,-1-1 0,-3-1 0,1 1 68,-2 1 1,1 2 0,1-1 0,0-2 0,-1-2 0,3 2 0,-2 2-286,0 1 1,6 0 0,-7 0 0,0 0 0,2 1 0,1 2 0,3 2 146,-1-2 1,-4-2-1,7-1 1,-4 0 0,-2 0-1,2 0 1,2 0 252,1 0 0,5 0 1,-4-1-1,2-2 1,3-2-1,2 2 1,1 2-72,0 1 1,-5 0 0,0 0 0,-1 0 0,-2 0 0,2 0 0,-1 0-493,-1 0 1,-1 0 0,-4 0 0,0 0 0,1 0 0,0 0 320,-1 0 0,7 0 1,-8 0-1,3 0 1,0 0-1,1 0 1,1 0 580,-1 0 0,2 0 0,-1 0 0,0 0 0,0 0 0,2 0 0,0 0-484,-1 0 1,1 0-1,-4 0 1,4 0-1,0 0 1,-1 0-1,-1 0 1,0 0-429,1 0 0,0 1 0,-2 2 0,1 2 0,-2-2 0,0-2 408,-3-1 0,1 2 0,0 1 0,1 1 0,1-1 0,2-1 0,1-2 216,0 0 0,-2 0 0,5 0 1,2 0-1,0 0 0,0 0 0,-1 0-66,1 0 1,1 0 0,1 0-1,-2 0 1,-1 0 0,-1 0-364,-1 0 0,5 0 1,-5 0-1,1 0 0,-1 0 1,0 0-1,-1 0 339,0 0 1,2 0-1,-2 0 1,1 0-1,1-2 1,2-1-1,2-1 107,2 1 0,2 1 0,-3 1 0,-1-2 0,-1-2 0,-1 2-245,0 2 1,5 1-1,-7 0 1,4 0-1,1 0 1,0 0 0,-2 0-1,-1-2-322,-1-2 0,-2 3 1,3-4-1,-1 4 1,-1-1-1,1-1 367,-1-1 0,-1-5 0,5 3 1,-2 0-1,3-1 0,0-1 0,3-2 1,-2-2-26,1-1 1,-2 1 0,0 1 0,0 3 0,1-1 0,1 0-268,-2 0 0,6 6 1,-11-1-1,-1 1 1,-1 0-1,-2-2 0,-2 2 52,0 2 1,-6-1 0,1-1-1,1-1 1,-1-1 0,1-1-1,0-1 235,2 0 1,0-5 0,-1 3-1,2-1 1,3-2 0,4 0-56,-1-3 1,4-3 0,-2 2 0,2-2-1,2 0 1,0 2 0,0 1-578,0 4 430,0 0 0,-6-2 0,-3-1 0,-3 3 0,-1 0 0,0 2 0,-1-1-107,1-2 0,-6-1 0,-2 0 1,-1-1-1,0 1 0,-2 0 1,-1-1 319,-2 1 1,0-5-1,1-1 1,-2 0 0,-2-2-1,-3 0-23,-1-3 1,0 1 0,-3-1-1,2 2 1,-4 0 0,-4-1-1,-6 3-318,-3 0 0,-2 3 0,-4 3 0,-3 3 0,-1 0 0,-2 2 0,-3 0 103,-2 2 1,-4-3 0,2 5 0,-4 1 0,-4-1 0,-1 1 0,0 1 0,0 1 499,0 2 1,0 0 0,0 0 0,2 0 0,-1 0-1,1 0-253,-4 0 0,-5 0 1,1 0-1,0 0 1,-1 0-1,1 0 1,-2 0-122,1 0 0,2 0 1,-2 0-1,1 0 1,3 0-1,2 0 1,2 0-73,4 0 1,-2 0-1,4 0 1,0 0 0,-1 0-1,0 0 259,-3 0 1,-1 0 0,-2 0 0,0 0 0,-2 0 0,-1-1 0,-1-2 453,1-1-541,-4-1 1,4 1-1,-5-1 1,1 2 0,1 2-1,0-1 1,2-1-303,-2-1 1,3-1 0,-5 5 0,2 0-1,3 0 1,0 0 0,1 0 95,-3 0 1,-4 0 0,5 0-1,1 0 1,1 0 0,2 0 458,0 0 0,0-1 0,0-2 0,0-1 0,0 1 0,0 1 0,-1 1-316,-4-4 1,3 4-1,-7-4 1,-3 4-1,-1 1 1,-5 0 0,0 0-199,-3 0 0,-10 4 0,5 2 0,-1 0 0,0 1 0,4 1 0,-3 1 46,3-2 0,3 4 1,1-6-1,1 1 1,4 0-1,-3-3 1,3 0 411,-1 2 1,3-4-1,2 4 1,1-4-1,-2-1 1,1 0-1,-2 0-88,-1 0 0,5 2 1,-8 1-1,1 1 0,3 0 1,2 1-1,1-1-381,2-1 0,-4 5 1,6-1-1,-1 0 0,-2-1 1,2-1-1,0 1 248,3 1 0,-2-4 0,0 2 0,2-4 1,2-1-1,1 0 0,0 0 189,0 0 0,0 0 0,0 0 1,1 0-1,1 0 0,1 0-55,0 0 0,-9-1 0,6-2 0,-3-2 1,-2 1-1,1-1 0,-1 1 0,1 1-267,0 1 0,-2 2 0,1 0 0,-4 0 0,-2 0 0,-4 0 38,-3 0 1,8 0 0,-2 0 0,3 0 0,3 0 0,0 0 0,2 0 170,-2 0-61,4 0 0,-10 2 1,5 1-1,-2 1 0,3-1 1,3-1-1,3-2 10,-3 0 0,2 4 0,-7 2 0,1 1 0,1 2 0,-3 0 0,-1 0-263,-5 1 0,-1 7 0,3 1 0,-1-2 0,1-1 1,0-2-1,-1 2 107,1 3 1,1-4 0,3 4 0,5-2 0,2 1 0,2 0 268,0 0-79,6-2 0,-3-2 0,5 2 0,-2 1 0,-2 3 0,0 0 1,1 1-70,-2-4 0,-2 5 0,-1 1 1,0 3-1,0 2 0,2-1 0,2 1-432,5 0 1,0 4-1,3 0 1,4-1-1,4-2 1,5-2 49,4 1 1,1-2 0,6-1 0,2-2 0,5 0 0,6 1 0,6-1-518,7 1 1,6-2 0,14 0 883,2-2 1,15 11-1,9-2 1</inkml:trace>
  <inkml:trace contextRef="#ctx0" brushRef="#br0">6558 7903 8259,'-13'-6'0,"6"6"0,2 0 241,4 0 1,2 6-1,4-6 1,4 0-1,2 0 125,3 0 0,4-1 0,-1-2 1,1-3-1,1 0 0,4-2 0,3 2 1,4 0-1,1 2-199,-1-2 0,2 5 0,1-4 0,1 4 0,3 1 1,0 0-1,0 0-154,-2 0 1,1-2 0,4-1 0,-2-1 0,0 1 0,-4 1 196,-2 2 1,4 0 0,-5-1 0,0-2 0,0-2-1,0 3 1,-1-1 23,-2-2 0,0 4 1,2-4-1,2 2 1,2 0-1,3-1 0,0 1-172,-1 1 0,5 2 0,-2 2 0,1 1 1,3 1-1,-2-1 0,2-1-211,2-2 0,-2 0 0,4 0 0,-1 0 0,-3 0 0,-2-2 0,-1-1 415,0-1 0,-1-7 1,-2 4-1,-3-2 0,0 0 1,-1 0-1,-1 1-133,-2-1 1,-2 6 0,0-2 0,2 4 0,2 1 0,1 0 0,1 0-427,0 0 0,2 0 1,4 1-1,-2 2 1,1 2-1,-1-2 92,4-2 1,5 4 0,-1-1 0,-2-1 0,1-2 0,-4-2 0,2-2 1664,-1-1-923,-1-7 0,2 4 0,-1-7 0,-4 3 0,1 0 1,-1 2-1,1 0-482,-4 2 1,-1 0 0,-4 4 0,1-2-1,-1 2 1,-1 2-311,2 1 0,-1 1 1,4 2-1,0 3 1,-1 0-1,1 1 1,0-1 144,3 0 1,1-1 0,2-5 0,0 0 0,0 0 0,0 0-1,0 0 533,0 0 0,0-2 1,-1-1-1,-2-3 0,-3 0 1,-2 1-1,-1 0-505,2-1 0,-5 5 0,3-4 0,-3 4 0,-1 1 0,0 0 1,1 0-799,3 0 1,-3 0 759,3 0 0,-1 0 0,0 0 0,1 0 0,-2 0 105,-1 0 0,3 0 1,1 0-1,-3 0 1,1 0-1,-1 0 1,3 0 364,-3 0 1,-4 0 0,1 0 0,2 0 0,-2 0 0,0 0 0,-4 0-643,1 0 0,3 4 0,0 2 0,1 0 0,1 0 0,2-3 125,1-2 1,1 4 0,-1-1 0,4-1 0,0-1 0,-1-2 0,0 0 422,0 0 1,0 0 0,2 0-1,-5-2 1,-3-1 0,-1-1 0,-2 1-74,-3 1 1,3 2 0,-4 0 0,1 0 0,1 0 0,-1 2-1,0 1-528,0 1 1,0 2 0,5-3 0,1 2 0,2-2 0,2-2 0,3-1 439,2 0 0,5 0 0,3 0 1,-1 0-1,1-1 0,1-2 148,1-2 1,1 1 0,0 4-1,-3 0 1,-2 0 0,0 0-1,1 0 1,-1 0-391,-1 0 1,-2 0 0,0 0 0,0 0 0,0 0 0,-2 0-1,1 0 115,1 0 1,-6-5 0,7 1 0,1-1 0,-4 1 0,4-2 606,-1-1-500,-2 4 1,6-8 0,-5 7 0,0-1 0,0 1 0,-1 0-336,-4 1 1,2 0 0,-5 0 0,-3-2 0,1 2 0,-2 2 0,0 1 0,-3 0-70,0 0 0,-1 0 1,0 0-1,-3 0 0,-2 0 1,-3 0-463,-1 0 0,-2 0 0,1 0 1,-1 1-1,0 4 0,1 4 787,-1 2 0,0-3 0,1-2 0</inkml:trace>
  <inkml:trace contextRef="#ctx0" brushRef="#br0">5119 8809 14799,'0'-53'-861,"3"11"0,6 10 0,7 10 476,3 8 1,0 10 0,-5-1 0,-1 4-1,0 1 704,1 0 0,-8 0 1,-6 1-1,-9 4 1,-6 4-1,-4 3 1,-2 2-1,-3 4 1,-2 4-1,-5 5-200,-5 4 1,-4 3 0,-3 6-1,-3 2 1,-1 1 0,-7 6-1,25-23 1,-1 2-75,-3 3 0,0 2 0,-5 4 1,0 1-1,0 3 0,0 0 1,0 3-1,-1 2 0,1 3 1,-1 1-1,2 2 0,0 0 1,1 3-1,0 1 45,0 2 0,2 1 1,3 2-1,1 1 1,3 4-1,1 1 0,3 2 1,2 0-1,1 0 1,3 1-1,1 2 1,3 0-1,3-2 0,1 1-91,4 1 0,1 1 0,3-4 0,1-1 0,2-1 1,3-2-1,3-4 0,2-2 0,4-3 0,3-2 0,2-7 1,2-1 76,0-4 1,3-3 0,0-5 0,2-2 0,24 21 0,5-9 0,4-7 0,1-7 0,-1-6 93,-3-7 1,-1-2-1,-5-1 1,-4-1-1,-6-1 1,-3-2-1,-3-1-1457,-3 1 1,-8 2-1,-4 3 1,-1 3 1286,-1 4 0,-2 3 0,-1 2 0,2-1 0</inkml:trace>
  <inkml:trace contextRef="#ctx0" brushRef="#br0">18076 17432 8348,'-14'-6'0,"1"0"0,0-3 0,-1 6 0,1 6 69,0-1 1,2 4 0,7-6 0,10 0 0,9 0 0,7 0 0,5 0 703,4 0 1,-2 0 0,7 0 0,1 0 0,3 0-1,1 0 1,2 0 0,-1 1 0,1 2 945,-2 1-1609,1 7 0,2-8 0,0 4 1,-2-1-1,-2-1 0,-3-1 1,3 0-1,0-1 128,3-1 1,0-2 0,-2 0 0,2 0 0,3-2 0,0-2 30,0-5 0,3-3 1,-2-1-1,2 1 1,3 2-1,-3 2 1,0 1-222,-2 0 0,-2 4 0,0-2 0,0 4 0,-4 1 0,2 0 1,-3 0-92,-3 0 0,0 0 0,-4 0 0,0 0 0,-1 0 0,-4 0 0,-3 0 7,-2 0 1,-3 0-1,3 0 1,-6 0 0,-2 0-1,-1 0 168,-1 0 0,-6-2 0,-4-1-369,-6-1 0,-10-1 0,-9 5 1,-5 0-1,-5 0 0,-8 0 0,-9 2-421,-8 2 0,1 4 0,-5 3 0,-1 0 0,0-4 0,-5-1 988,-1-3 0,7-1 1,-5-2-1,2-2 0,5-2 1,4-7-1,6-3 270,3-4 1,3 0-1,6 6 1,3 2-1,2 2 1,2 2-1,2 3-852,1 2 1,5 1 0,1 0 0,0 1-1,2 4 1,0 2-432,3 1 0,-4 4 0,3-4 0,0 4 0,3 0 655,0-3 0,8 1 0,8-5 425,10-2 1,10-2-1,12-2 1,9-2-1,7-3 1,11 0-325,7 0 0,-30 1 0,1 0 0,4 1 0,0 0 0,3 0 1,0-1-1,0 2 0,1-1 0,1 1 0,0 0 0,0 1 0,-1 0-97,1-1 0,-1 0 0,1 0 1,0 0-1,-1-2 0,0-1 0,-4 3 1,0-1-1,-4 0 0,0 1 1,31-5-1,-5-1-224,-3 2 0,-12-3 0,-1 5 0,-6 2 0,-6 2 0,-4 1 0,-7 0-542,0 0 0,-6 0 0,1 1 0,-2 4 0,-2 3 0,-4 4-4182,-4 2 4972,3 5 0,-5 2 0,6 5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19155 14287 7733,'-19'-14'0,"-3"1"0,10 0 0,8-1 0,8 1 258,4 0 1,-1 4-1,-4 0 1,0 0-1,-5 3 58,-5 6 0,-3 8 0,-1 9 1,2 6-1,0 2 0,1 3 1,0 1-1,1 4 0,1 0 0,0-1 1,3-2-1,3-2 0,3-3 1,4-1-1,4-3 0,3-4 0,3-3 1,2-5 2937,3-4-3316,-2 0 1,8-7 0,-3-3 0,1-9 0,3-7 0,-4-5-1,-3-7 1,-3-5 0,-2-5 0,-4 0 0,-4 1 0,-5 2-1,-5 0 1,-7 2 0,-5 2 0,-3 7 0,-2 5 0,-1 8 0,-2 4-1,-3 5 1,-1 1 0,-2 4 0,1 7 0,-1 6 1531,0 6-1122,1 12 1,4-5-1,1 12 1,2 2 0,4 2-1,4 3 1,7-3 0,2 0-1,4-3 1,4 1-336,7 1 0,3-5 1,10-3-1,2-4 1,1-4-1,3-3 0,-1-4 1,-2-4-1,-2-2-718,-5-2 0,-3-2 1,-5-6-1,-1-2 1,-1-2-1,-3-5 514,-5-3 1,-2-7-1,-4-4 1,-2-2-1,-5-1 1,-4-1-1,-4 0 322,0 1 0,-6 3 1,6 3-1,-1 0 1,0 6-1,0 2 1,2 4 511,1 2 1,2 2 0,-2 4 0,-1 1-1,-2 5 1,2 6 0,1 6-345,1 3 0,6-1 0,0 4 0,2-3 0,3 0 0,2-2 0,2 0-322,4-3 0,-2-1 0,6-3 1,1-2-1,2-2-1049,1-2 1,0 3 0,1-5 0,-2-2-157,-3-5 1,-4 0 0,-5-6-441,0-2 0,2 1 430,2 1 1075,4 3 0,5 6 0,2-1 0,1-4 0,3-4 163,2-2 0,-5 3 0,4 2 0</inkml:trace>
  <inkml:trace contextRef="#ctx0" brushRef="#br0">18942 13700 7728,'-13'0'0</inkml:trace>
  <inkml:trace contextRef="#ctx0" brushRef="#br0">18875 13794 7799,'0'0'0</inkml:trace>
  <inkml:trace contextRef="#ctx0" brushRef="#br0">18875 13834 7800,'0'0'0</inkml:trace>
  <inkml:trace contextRef="#ctx0" brushRef="#br0">18822 13607 7767,'0'-7'0,"0"1"0</inkml:trace>
  <inkml:trace contextRef="#ctx0" brushRef="#br0">18862 13580 7805,'13'-7'1549,"1"3"1,-1 2-1,0 2 1,1 0-898,-1 0 1,0 0-1,1 2 1,-1 0-1,0 3-2158,1-2 0,-1 3 1506,0-2 0,1 1 0,-1-5 0</inkml:trace>
  <inkml:trace contextRef="#ctx0" brushRef="#br0">19409 13367 7792,'-14'0'0</inkml:trace>
  <inkml:trace contextRef="#ctx0" brushRef="#br0">19395 13367 9954,'12'6'1467,"-1"3"1,-4 3 0,-1 3-1083,-3 2 0,3 4 0,0 6 0,0 1 0,0 2 1,-3 2-1,-2 2-53,-1 3 1,-1-4 0,-2-1 0,-2-1-333,2 1 0,-4 5 0,-1-3 0</inkml:trace>
  <inkml:trace contextRef="#ctx0" brushRef="#br0">19435 13847 7792,'0'19'0,"0"2"0,0 6 0</inkml:trace>
  <inkml:trace contextRef="#ctx0" brushRef="#br0">19449 13914 7792,'13'7'0,"0"-1"0</inkml:trace>
  <inkml:trace contextRef="#ctx0" brushRef="#br0">18915 13607 10089,'8'6'476,"-4"3"0,-2 3 1,-2 1-1,0 0 0,0 1 1,0-1-1,0 0 1,0 1-1,0 0 0,0 3-63,0 1 1,4-1 0,1-3 0,-2-1 0,0 0 0,0 1-521,1-1 1,2 0 35,-2 1 1,-4-7-1,0-4 1,-6-6-1,-2-6 1,-1-3-1,0-1 115,1 0 1,-3-1-1,3-1 1,1-1-1,1-2 1,1 1-1,1-3 1,1 0-1,1-1-52,2 3 0,0 3 0,0 2 0,0 0 1,0-1-1,2 3 546,2 2 1,-1 3-380,6 6 1,0 0 0,4 0 0,1 0 0,-1 0 0,2 0 54,3 0-307,-3 0 1,5 0-1,-3 0 1,0 0 0,0 0-1,-3 0 1,0 0-127,-1 0 1,0-2 0,1-1 0,-1-3 0,0 0 0,1 0-1,-2 2-2064,-4-2 2283,10-1 0,-15-1 0,9 2 0</inkml:trace>
  <inkml:trace contextRef="#ctx0" brushRef="#br0">16116 1999 7923,'-13'6'57,"-1"3"0,6 7 0,0 2 0,2 0 0,2-1 901,-2 1 1,3 1 0,-4-1 0,1 3-1,3 1 1,1-1 0,2 0 147,0-1 1,0-3 0,0 0 0,2-3-1,1-7 1,3-8 0,-1-10 0,1-6 93,-3-4 1,0-3-1021,2-7 1,-4 3-1,5-5 1,0 2-1,3-1 1,3-1-5,1 1 1,0 0 0,2 7 0,2 2-1,0 2 1,1 2 0,0 2 0,0 2-177,-2 2 0,0 1 0,1 2 0,0 3 0,0 1 0,-3 3 0,1 1 0,3 2 0,-3 5 0,3 1 0,-5 2 0,-3 6 0,-1 2 0,2 2-1967,0 1 1,3 0 0,-1 4 0,0-6 0,2-3 1425,3-6 0,3 4 0,5-4 0</inkml:trace>
  <inkml:trace contextRef="#ctx0" brushRef="#br0">16823 1693 7923,'7'-14'1360,"5"2"1,-3 2-133,3 1 1,-3 6 0,-1-1 0,1 4-1,0 4 1,0 7 0,0 5 0,-2 6-58,-2 3 0,-4 8 0,-1 4 0,0 4 0,-1 5 0,-4 0 0,-2 0-1417,0-3 0,-4-2 1,7-1-1,1-1 1,1-4-1,2-5 1,2-6-9586,2-7 9584,10-8 1,6-3 0,7-6 0</inkml:trace>
  <inkml:trace contextRef="#ctx0" brushRef="#br0">17289 1706 11251,'6'-8'3070,"2"3"1,5 3 0,2-1-2539,2-1 1,4-1 0,6 5 0,0 0-1,1 0 1,1 0 0,4 0-2014,1 0 0,-6 0 1481,-1 0 0,5 6 0,-4 2 0</inkml:trace>
  <inkml:trace contextRef="#ctx0" brushRef="#br0">17303 1959 7881,'-21'0'0,"3"2"0,9 2 967,5 5 0,4-3 0,6-2 0,7-2 0,11-2 0,8 0 0,10 0 0,4-2-2496,4-2 1,5-5 1528,-2-9 0,3-3 0,-8-5 0</inkml:trace>
  <inkml:trace contextRef="#ctx0" brushRef="#br0">17902 1613 7987,'-7'-12'2159,"3"9"0,9-6 0,7 4-1075,5 1 0,8 3 1,1-5-1,9 1 0,3 1 1,1 1-1,-4 1 0,-5 2 1,-7 0-1361,-5 0 0,-3 0 0,-3 2 0,-3 2 0,-8 4 0,-7 0 11,-7 1 0,-11 0 0,-1 5 1,-6-1-1,-2 0 0,2-1 0,6-2 751,6-1 0,6 0 1,5 3-1,8-2 0,10-2 78,11-2 0,1 0 0,11-3 1,-2 1-1,0 1 0,0-1-258,2 0 0,-9 7 0,1-2 0,-6 3 0,-6 1 0,-4 0 0,-3 2-306,-3 3 0,-9 1 0,-9 5 0,-10-2 0,-10 2 0,-8 1 0,-8 1 0,-5 1 0,1-5 0,-2-1 0,3 0 0,4-2 0,2 0-2063,3-2 0,5-3 1,7-2 2062,5-3 0,4 3 0,11-5 0</inkml:trace>
  <inkml:trace contextRef="#ctx0" brushRef="#br0">16903 2346 8265,'-34'-6'-1,"-3"4"0,4-2 0,0 4 0,-1 4 571,0 5 0,3-2 0,-3 2 0,0 2 0,3-1 0,3 0 0,7-2 1,6-1-1,8-1 0,8 2 0,14-1 300,15 3 1,17-4 0,21-1 0,-29-4-1,1-1 1,4 0 0,1 0 0,2 0 0,2-1-1,2-1 1,2-1-652,1-1 1,1-1-1,1-1 1,1-1 0,1-1-1,-1 0 1,0-1 0,-1 0-1,-1 0 1,1 0-1,-1 0 1,0 0 0,-3 1-1,-1-1-1012,-3 0 1,-1 1 0,-4 1 0,-2 0-1,32-7 1,-8 1 0,-6 0-8417,-7-1 9209,-4 1 0,-8-6 0,0-2 0</inkml:trace>
  <inkml:trace contextRef="#ctx0" brushRef="#br0">20342 1759 8038,'-19'-19'1678,"2"10"0,-3 2 1,0 10-1136,4 10 1,1 0 0,2 7-1,0-1 1,-1 3 0,1 3-1,1 2 1,3 1 642,5 3 1,2-3 0,2 3 0,2-3 0,4-2 0,5-4-1564,6-4 0,1-5 0,-5-4 0,0-5 1,1-5-1,-1-7 0,-1-8 0,-2-8 311,-1-8 0,-6-5 1,1-5-1,-2-1 1,-1-3-1,2 2 591,2 3 1,1-1-1,-3 10 1,3 0-1,1 3 1,3 5-1,2 5 1,1 6-243,1 2 0,-1 8 0,0-1 0,2 2 0,3 2 0,4 0-1404,3 0 1,4 6 0,3 2-1,8 0 1,6 1 0,3 0-1,1-1 1121,5-4 0,-2-2 0,7-2 0</inkml:trace>
  <inkml:trace contextRef="#ctx0" brushRef="#br0">21115 1533 9972,'-13'-11'0,"-1"-1"2534,1 2 0,7 3-1601,6 7 1,2 0 0,6 0 0,3 0 0,1 0 0,1 0 0,2 1 0,1 2-145,2 2 1,0 5 0,-5-3 0,-1 2 0,-2-1 0,-2-1-721,-3 0 1,4-2 0,-4 4-1096,-2 1 1,-2-3-1,-1 2-842,0 2 0,-6 1 1,-3 1-1,-1 0 642,1 1 1,-3-3 0,5 0-1,-2-2 1,2 1 1225,1 2 0,-5 1 0,4 1 0</inkml:trace>
  <inkml:trace contextRef="#ctx0" brushRef="#br0">21368 1346 8115,'0'-13'0,"0"-1"0,-1 3 1621,-4 2 1,-2 3-1,-6 6 1,-1 1-339,1 4 0,4 8 0,0 9 0,-1 5 0,-1 4 1,1 4-1,1 5-435,-1 5 0,-7 1 0,0 4 0,0-1 0,1 1 0,0 1-848,-2-2 0,2 1 0,7-6 0,4-1 0,4-3 0,1-4 0,0-7-1759,0-5 1,0-9-1265,0-15 2710,0-9 1,4-22 0,2-3 0,0-5 0,2-7 0,-2-4 155,0-3 0,4 4 0,-1 3 0,3 3 0,-1 6 1,0 3-1,-4 6 960,-1 4 1,0 6 0,-4 10 0,-2 6 95,-6 9 0,-5 8 1,-2 13-1,-2 4 1,-1 3-1,-3 4 1,-2 1-1174,-3 0 1,5-2-1,1 1 1,5-1-1,2 3 1,4 1-1,1-2-1838,3-5 0,2 2 0,2-7 0,4-3 2112,3-4 0,10-6 0,3 2 0</inkml:trace>
  <inkml:trace contextRef="#ctx0" brushRef="#br0">21648 1746 8036,'-13'-21'1733,"0"8"0,7 7 0,6 6 1,7 0-1,6 0-919,5 0 0,4 0 1,9 0-1,3 0 0,2 0-1161,0 0 0,-1 0 1,5 1-1,-1 2 1,-2 3-1,-3 0 347,-2 0 0,-1 4 0,-4-2 0</inkml:trace>
  <inkml:trace contextRef="#ctx0" brushRef="#br0">21648 1972 7935,'-26'-1'1814,"-1"-4"0,8 5-1395,5 0 1,10 0 0,13 5 0,8-4 0,9-1-1,6 0 1,8 0 0,8-1-4245,3-4 3825,9 4 0,0-11 0,7 5 0</inkml:trace>
  <inkml:trace contextRef="#ctx0" brushRef="#br0">22355 1812 11205,'-8'-1'897,"4"5"0,2 7 0,2 2 0,0 0 1,0 1-390,0-1 0,0 2 1,0 1-1,0 2 1,0-2-1,0-1 1,0-2 146,0 1 1,5-4 0,-1-5-962,-1-10 1,-1-11 0,-2-6-1,0-5 1,0-4 0,0-5-1,0-1 239,0 2 0,1-7 1,2 7-1,3 2 1,1 4-1,4 2 0,1 2 621,1 3 1,2-2 0,1 8 0,2 2-1,-2 5 1,-1 3 0,-2 3 47,1 2 0,-1 1 1,0 0-1,1 1 1,0 5-1,4 6-3879,4 5 0,5 0 0,3-3 3091,1-1 0,6 0 0,-3 1 0</inkml:trace>
  <inkml:trace contextRef="#ctx0" brushRef="#br0">22941 1546 8057,'-13'-18'4789,"0"0"-4188,5 7 0,8 5 0,10 4 0,7-1 0,5-1 1,3 1-1,5 1 0,2 4 0,5 1 95,0 1 0,-4 7 0,1-3 0,-3 3 0,-4 1 0,-5 0 0,-3 2-654,-2 1 1,-8 0 0,-5 0 0,-3 1 0,-2 2 0,-5 0-254,-7 1 0,-8-4 0,-10 2 0,-3 0 0,0-1 0,3 2 0,4-2 0,3-1 960,2-2 1,10 0 0,0 1 0,5-1-1,5 0-805,5 1 1,11-2 0,11-3 0,9-5-1,10-3 1,7-1 0,5 0 0,2 0-2403,0 0 0,4 0 1,-10 0-1,4 0 2158,0 0 1,5-5 0,0-3-1</inkml:trace>
  <inkml:trace contextRef="#ctx0" brushRef="#br0">5252 7437 20834,'-7'-6'-891,"-1"4"0,5-1 0,-3 6 295,-1 6 578,-2 3 1,2-3 0,2 0 0,4 1 0,2 0 0,4 1 0,4-4 0,4-1 0,5-1 0,4-1 560,3 0 1,2 1 0,1-5 0,1 1 0,4 2 0,1 2 0,2-2 0,-1-2 0,-1-1-288,-1 0 1,2-4 0,-5-2 0,-3 0 0,-4-2-1,0 1 1,-3-3-295,-2-2 1,-2-3-1,-1-1 1,0-3-1,-3-2 1,0-4 100,0-5 0,1 2 0,0-5 0,1 1 1,-1-2-1,0-2 0,1 2-187,-1 1 0,-1 2 0,-2 3 0,-2-1 0,-1-2 1,-1 2-1,0 4-169,-3 3 1,-2 1-1,-1-2 1,0 2-1,-1 0 1,-4 2-1,-4 0-24,-2 2 0,-3-2 1,1 0-1,0 0 1,-2-1-1,-2 4 1,-2 1 407,-2 2 0,2-2 1,-6-1-1,-3-2 1,0 2-1,-2 1 1,1 2-34,-3-1 0,-5 2 0,2 2 0,-2 3 0,-2 1 0,2 3 1,-1 1-45,1 2 0,4 0 0,-1 2 0,0 2 0,1 7 0,1 3 0,2 6-7,2 0 1,6 7 0,1 4-1,2 0 1,4 2 0,5 1 10,5 0 1,4 4 0,1-2-97,0 2 0,7-2 1,5 0-1,7 1 0,5 1-263,4 2 0,3-1 1,0-2-1,5-3 0,5 0 1,5-2-1,6-1 425,3-5 0,9 0 0,-27-15 0,0-1 0</inkml:trace>
  <inkml:trace contextRef="#ctx0" brushRef="#br0">6518 9356 8443,'-13'-20'0,"-5"12"0,1-1 0,0 7 0,4 7 0,1 3 0,2 4 334,-1 2 1,-2-1 0,12-1 0,6-3 0,15-5 0,12-2 0,14-2 0,11 0-1,6 0 1,5-2 4223,2-2-4408,1-4 1,3-4 0,-3 2 0,-4 1 0,-5 0-1,-4 0 1,-5 2 0,-5 1-89,-8 3 0,-11 2 0,-11 1-452,-8 0 1,-19 0 0,-23 0 0,-11 0 0,-10 0-1,-8 0 1,-6 0 364,-4 0 0,7 0 0,-1 0 1,4 0-1,7 0 0,3 0 348,7 0 1,8 0 0,7 0 0,5 0 0,6 0-1,5 1-971,4 4 0,5-2 0,10 4 0,7-1 0,11-2 0,8 2 648,8 3 0,15-3 0,0 0 0</inkml:trace>
  <inkml:trace contextRef="#ctx0" brushRef="#br0">6825 8809 28223,'-13'0'-90,"-1"0"-261,1 0 0,0-6 0,1-3 0,3-2 1,5-3-1,2 1 0,2-2 0,2-1 1,2-3 548,5-2 0,3-1 1,3-5-1,2 0 1,4 1-1,1-1 1,-1 0-1,0 1 0,-2 1 571,0 2 1,5 0 0,-2 3 0,3 0 0,3-3 0,2 3-925,1 2 1,6-1-1,-1-1 1,4 0-1,3-2 1,1-1 338,-1 1 1,3 1-1,0-2 1,1 0-1,2 0 1,-1-1-1,-2-1-38,-1-2 0,-3 8 0,2-8 0,-1 4 0,0 0 0,3 1 1,0 0-196,0 1 1,0 1-1,-2 3 1,5-1 0,3 2-1,1 1-35,1 2 1,8 1 0,0 2 0,-1 1-1,-2 0 1,-1 0 0,-2 2 207,-1 1 1,-2 0 0,-1 3 0,-2-1 0,-1 1 0,2 0 0,1 0-125,1-2 0,0 1 0,0 4 0,1 0 0,-1 0 0,0 0 0,1 0 0,-2 0 0,-2 1 0,-4 4 0,-2 4 0,-2 2 0,1 4 0,-3 3 0,-3 4 0,0-1 0,-6 1 0,-1 2 0,-2 1 0,-3 2 0,-1-1 0,-2 1 0,-4 0 0,2-1 0,1 1 0,0 0 0,2-1 0,3 1 0,-3-5 0,2 0 0,2 1 0,-2-3 0,-1-2 0,-2-3 0,-1-2 0,4 1 0,-4-1 0,0 0 0,-4 0 0,-2-1 0,-1-1-50,-1-2 1,0-2 0,-1 3 0,-3-1 0,-3 0-1,-2 0-2244,1 0 0,-1-5 0,-4 5 0,-1 0-441,-4-1 2371,4-3 1,-5-5 0,6 0 0</inkml:trace>
  <inkml:trace contextRef="#ctx0" brushRef="#br0">10344 8316 29547,'0'-13'-2141,"0"5"1,6 2 0,3 6 0,3 2 2768,1 2 0,1-1 0,-1 6 0,0 0 0,2 0-370,3 0 0,-3 0 0,1 4 0,-4 0 0,-3 1 0,-1-1 0,1 0-212,0 1 1,-6-1 0,2 0 0,-4 1 0,-4-1 0,-4 0 0,-8 1 0,-3-1-361,-1 0 1,-9-1 0,0-1-1,-3-3 1,-4 1 0,1 0-2791,-3 0 3268,-1-6 1,-2 9 0,0-5-1</inkml:trace>
  <inkml:trace contextRef="#ctx0" brushRef="#br0">1173 7197 8444,'0'-21'0,"0"2"0,0 5 0,0 1 936,0 0 1,0 4 0,2 1-1,0 4 1,4 7 5280,2 9-6054,1 1 1,4 17 0,2-4-1,1 3 1,2 0 0,-2 2-1,-1 3 1,-2 2 0,1-2-754,-1-2 1,-4 0-1,0-7 1,0-2-1,0-2 1,-1-2-1285,3-2 0,4-8 1,5-6-1,9-9 1874,3-12 0,4-15 0,4-14 0</inkml:trace>
  <inkml:trace contextRef="#ctx0" brushRef="#br0">1706 6797 8532,'-26'13'1943,"-10"6"1,-1 5 0,3 7-1505,4 9 0,1 11 0,5 8 0,-4 0 0,-5 2 0,-1-1 1,-3 4-1,2-2-566,4-4 1,-4 3-1,13-12 1,4-3-1,7-4 1,6-3-1204,4-3 1,13-10 1329,5-8 0,25-9 0,7-3 0</inkml:trace>
  <inkml:trace contextRef="#ctx0" brushRef="#br0">2066 6930 9279,'-4'-21'2435,"-1"4"1,4 9 0,8 8-2366,7 8 0,2 2 0,-3 0 0,0-2 1,1-1-1,-1-1 0,2 1-5162,3 1 4551,2-5 541,1 9 0,10-5 0,-3 6 0</inkml:trace>
  <inkml:trace contextRef="#ctx0" brushRef="#br0">1986 7290 8241,'-13'0'3530,"0"-6"1,4-1-3785,9-1 0,9 2 0,19 6 0,1 0 0,4-1 0,1-4 0,3-4 0,1-4 254,2-5 0,12-8 0,3-8 0</inkml:trace>
  <inkml:trace contextRef="#ctx0" brushRef="#br0">2613 6850 8310,'-20'-13'206,"17"5"0,3 4 0,9 3 831,5 1 1,3 0 0,3-2-1,0-2-911,4-5 0,4-3 1,2-1-1,-2-1 1,2 1-1,-4 1 1,0 3-1,-6 3-339,0 0 1,-3 5 0,-3-4-1,-3 5 1,-2 5 0,-4 5 712,-4 6 0,-1 7 0,0 8 0,0 6 0,-1 7 1,-2 7-1,-2 5 275,2 5 0,2-2 0,1 12 0,0 0 0,1 0 0,2 3-716,2-1 0,4-13 0,-5 1 0,-1-9 0,-1-8 0,-2-4 1,-2-4-758,-2-5 1,-5-9 0,-9-6 0,-4-5 0,-5-7 0,-2-5 371,-3-8 1,-2-7-1,6-16 1,6-3 0,6-5-1,8-4 1,8-4 673,9 1 0,3-1 1,13 7-1,5-1 1,2 7-1,5 4 1,3 6 167,5-1 1,-2 7 0,6 0-1,1 3 1,3 1 0,4 3-517,0 0 0,13-6 0,-2-2 0</inkml:trace>
  <inkml:trace contextRef="#ctx0" brushRef="#br0">6119 10195 28364,'-8'-13'-1880,"1"4"0,2 0 0,-4 0 0,-2 2 1981,-3 2 1,1 4 0,-2-1 0,-1 0 0,-3-3 0,-2 2 0,-3 3 0,-1 3 0,-2 2 0,1-1 0,-1 0 0,2 1 0,0-2 385,-2-2 1,8 4-1,-8-1 1,2-1-1,1-1 1,-1-2-1,1 1 1,-1 2 0,1 3-314,-1 1 1,0 2 0,-2 5 0,1-1 0,-1 0 0,0 1 0,1 0-361,-1 4 1,0-2-1,2 7 1,2-1-1,0 0 1,1 0 0,1 1 77,4-3 0,2-1 0,3-4 0,2 2 0,2 0 0,1 0 5,-1-3 0,5 0 1,-1-1-1,2 0 0,2 2 1,0 2-358,0 0 0,2 1 1,1-3-1,3 1 0,1 3 1,4 1 469,0-1 0,7 3 0,1-3 0,1 1 1,0 0-1,1 0-57,3-1 1,0-3-1,1-5 1,0-3 0,3 1-1,2 0 1,1-1 252,0-2 1,4-1-1,-2-2 1,1 2-1,3-2 1,2 0-1,1 0-223,0 1 0,-2 2 0,-1-1 1,-1 2-1,1 2 0,1 0-84,2 1 1,-4-3-1,-1 2 1,1 0 0,-1 0-1,-1 0 1,1 0 345,-1-2 0,1-1 0,4-4 0,-2 1 0,-2 1 0,2-1 436,2-1 1,1-4 0,0-1 0,0-1 0,0-1 0,-2 1-232,-2-1 0,4 1 0,-3 2 0,4-1 0,1-1 0,1 1 0,-2 2-490,1 1 0,-2 4 0,0 2 0,0 0 0,-2 1 0,-1-1 0,-1 2 65,1-1 0,0-3 1,0 4-1,-3-2 1,-2-3-1,0-2 167,0-1 0,-4 0 0,3 2 1,-1 1-1,-2 1 0,2-1 1,-2-1-193,2-2 0,1 0 0,0 0 0,3 0 0,1 0 0,-1 0 0,0 0 0,1 0 0,0 1 0,4 2 0,-1 1 0,-1-1 0,2-1 0,-2-2 0,-2 0 0,2 0 0,-3 0 0,0 0 0,-1 0 0,0 0 0,-4 0 0,4 0 0,-1 0 0,1 0 0,0 0 0,-4 0 0,-1 0 0,3 0 0,2 0 0,0 0 0,-1 0 0,-1 0 0,0 0 0,0 0 0,6 0 0,-1 0 0,3 0 0,1 0 0,0 0 0,-2 0 0,-2 0 0,5 0 0,-4 0 0,0 0 0,0 0 0,-1-2 0,-1-2 0,-1 2 0,3-3 0,-3 0 0,0 1 0,-1 1 0,0 1 0,2 2 0,-4 0 0,0 0 0,0 0 0,2 0 0,0 2 0,-1 2 0,5-2 0,-3 2 0,2-2 0,-1-2 0,2 0 0,2 0 0,1 0 0,0 0 0,1 0 0,1 0 0,-1-2 0,-2-1 0,-1-1 0,1-1 0,1 5 0,-2 0 0,-1 0 0,-3 0 0,-1 0 0,-3 0 0,-1 2 0,1 1 0,1 3 0,-1-1 0,-1 3 0,1-2 0,1 0 0,5 3 0,-4-5 0,1-1 0,1-1 0,0-2 0,3 0 0,-3 0 0,2 0 0,-1 0 0,1-2 0,-1-1 0,1-1 0,-2 1 0,4 0 0,-2 0 0,2-2 0,2 2 0,2 0 0,2-1 0,-7 2 0,3-3 0,-1 0 0,-1 1 0,1-1 0,-2 1 0,-2-1 0,-1-5 0,3 3 0,-2-2 0,-1 0 0,-2 0 0,2 0 0,0 0 0,-3 0 0,5-3 0,1 2 0,0 1 0,0 0 0,-1 0 0,1 0 0,1 2 0,2-3 0,0 1 0,-1-2 0,-2 1 0,-2 1 0,-4-3 0,3 3 0,-1-1 0,-3 0 0,-4 1 0,-2-1 0,-2-2 0,-1-2 0,1 1 0,-4 0 0,-3-1 0,-2 1 0,0 0 0,1-1 0,-2 5 0,-2 1 0,-3-3 0,1 1 0,-2-1-9,0 3 0,-2-1 0,-4-5 0,0 0 0,0-3-434,0 0 0,0-3 0,-2 4 0,0-3 0,-4-1 0,-2 1 1,-2 1 398,-2-1 1,-1 4 0,-1-4 0,0 1 0,-3 1 0,-2 2 0,-2 3-34,-2 3 1,-3 2 0,0-4 0,-2 4 0,-2 1 0,-1 2 0,1-1-415,2 1 1,1-1 0,1 5 0,-1 0 0,0 0-1,1 0 569,-1 0 1,5-4 0,0-1-1,-1 2 1,1 2 0,1-1-1,1-1 462,-1-1 1,5-5 0,-4 3 0,1 0 0,-3 0 0,-3 3 0,-2 0-208,1-1 0,-7 3 1,-3-4-1,-2 4 1,-2 1-1,0 0-613,0 0 1,0 1 0,1 2 515,4 1 0,-4 1 1,5-5-1,-1 1 0,1 2-202,1 2 1,2-1 0,3-4-1,-2 0 1,-1-1 0,3-2 0,1-3-35,1-2 0,6 4 0,-6-5 0,-1 0 0,-1 0 0,-5 2 0,-1 1 0,-1 2 0,-1 4 0,1 0 0,-1 0 0,1 0 0,0 0 0,3 0 0,-4 0 0,5 1 0,2 2 0,-1 1 0,0-1 0,-1 0 0,2 2 0,1-4 0,1 4 0,-1-4 0,-2-1 0,-3 0 0,1 0 0,-1 0 0,-7 0 0,2 0 0,-1-1 0,-2-2 0,2-2 0,1 2 0,-7 2 0,7 1 0,-2 0 0,-2 0 0,4 0 0,1 0 0,0 0 0,3 0 0,-2 0 0,1 1 0,-1 2 0,2 2 0,0-1 0,0 2 0,3-4 0,-5 2 0,1-2 0,-2-2 0,0 0 0,-2 0 0,2 0 0,0 0 0,-3 0 0,0 0 0,0 0 0,0 0 0,0 0 0,0 0 0,2 0 0,1-2 0,3-1 0,0-1 0,1 1 0,0 1 0,-2 2 0,2 0 0,1 0 0,-1 0 0,2 2 0,0 1-44,0 1 1,-6 1 0,3-5 0,-2 1-1,1 2 1,-2 1 0,-1-1 93,3-1 1,-2-2-1,4 0 1,1 0-1,-1 0 1,4-2-51,0-2 0,0 3 0,-1-5 0,3 1 0,-1 1 0,2 1 0,-4 1 0,2 1 0,0-4 0,-3 4 0,-2-4 0,-1 4 0,-3 2 0,-2 2 0,-1 2 0,1 1 0,0-3 0,2 1 0,3-1 0,0-1 0,0-2 0,4 0 0,-1 0 0,3 0 0,1 0 0,2 0 0,0 0 0,1 0 0,0 0 0,-4 0 0,6 0 0,-2-2 0,1-1 0,1-1 0,-2 1 0,-6-3 0,-1 1 0,0 2 0,-2 0 0,-1 0 0,0-1 0,-4 0 0,2 4 0,-1 0 0,0 0 0,2 0 0,-2 0 0,-2 0 0,-1 0 0,2 1 0,-1 2 0,1 1 0,-4-1 0,1-1 0,-1-2 0,2 1 0,0 2 0,-1 2 0,-2-1 0,-2 2-412,2 3 1,-3 1 0,1 2 0,-1 0 0,-2 3-1,2 0 1,0 1 0,3 0-338,2 2 0,2 4 0,4-2 1,2-1 571,1 0 0,-2 11 1,-6-2-1</inkml:trace>
  <inkml:trace contextRef="#ctx0" brushRef="#br0">5932 7210 7805,'-13'7'42,"5"-1"0,2-7 0,6-4 0,0-3 0,0-4-162,0-2 0,-1 7 0,-4 2 1,-2 3 1397,0-3 0,1 2-707,6-6 1,1 6 0,4-1 0,2 4-221,0 4 0,1 4 0,-5 5 0,1 0 0,1 1 0,-1-1-26,0 0 1,7-4 0,-2 0-1,3 0 1,1 0 0,0-2 0,2 1-95,3-1 0,-3 2 1,2 4-1,0 1 0,-1-1 1,2 2-1,-2 1 77,-1 2 0,-2 1 0,1-1 0,-3 3 0,0 1 0,-2-2-161,1 0 1,0 3-1,1-2 1,-2 0-1,1-3 1,2-4-1,3 0 1,1-1-100,2 0 0,-1-4 0,-2-1 0,2-1 1,2-1-1,0 0-105,0-3 0,-1 3 0,-5 0 0,1 0 0,-1 1 0,-1 1 0,-2 2 272,-1 2 1,-1 1 0,2 0 0,-1 1 0,0-1 0,0 0 0,-2 1 52,-1-1 1,3 0 0,-3-1-1,1-1 1,4-3 0,0 1-415,3-1 1,-1 2-1,0-4 1,1 1-1,-1 2 1,0 0 24,1 0 0,-5-4 1,-2 3-1,0 3 1,-1 1-1,2 1 0,-2 0 430,0 1 1,3 3 0,-4 3 0,1-1 0,2 2 0,-2-2 0,1 0-402,0-3 1,-2 4-1,2-3 1,1 0 0,-1-2-1,4-2 1,0-1-364,3-3 1,-1 2 0,0-3-1,1 1 1,-2 0-155,-4 1 0,3-3 0,-5 1 1,0-1-1,1 1 0,0 2-379,4 2 0,-4-3 0,2-2 0,1-1 0,2-5 988,2-3 0,-7-12 0,-1-7 0</inkml:trace>
  <inkml:trace contextRef="#ctx0" brushRef="#br0">6865 8343 10229,'13'7'632,"1"-2"0,-1-4 0,0-1 0,1 0-172,-1 0 1,-4-1 0,0-2 0,1-2 0,2 1 0,1-2 0,1-3-787,-1-3 1,-1-1 0,-2-2-1,-1-3 1,1-4 0,1-3-4087,-2-2 4412,3-5 0,-5-2 0,6-6 0</inkml:trace>
  <inkml:trace contextRef="#ctx0" brushRef="#br0">10211 8010 29412,'0'-14'-2458,"0"1"0,1 0 1,2-1-1,2 1-2092,-2 0 4916,-2 5 0,-7-4 0,-3 5 0,-2-2 0,-4 2 0,-3 1 0,-4 3 1,-3 1-1,-4 1 0,-2-2 0,-4-2 55,-4 3 0,2 0 1,-1 2-1,-4-1 0,2-2 1,2-3-1,2 0 1,-1-2-1,-1 2 2538,-2 0-2609,6-4 1,0 9 0,4-4 0,-1 2 0,0 0 0,-2-1 0,-1 1-331,0 1 0,-7 8 1,4 5-1,-1 3 1,0 4-1,-1-1-260,-1-3 1,2 4-1,1 1 1,1 1 0,1 0-1,1 0 1,3-1 610,3-3 0,1 0 0,0 1 0,2 0 0,1 0 0,4-2 0,0-2-77,4 0 0,-3 1 0,1-1 0,2 0 0,-1 2 0,1 1 0,-3 2 0,0 0-443,-1 1 1,-2-3 0,3 7 0,0-1 0,-2 0 0,2 2 0,-1 2-207,4 4 1,-3 6 0,1-5-1,2 0 1,1 0 0,3 0-1,2-1 62,1-2 0,6 3 1,-2 0-1,4 0 1,1 0-1,0 2 1,1-1 164,4 1 0,2 4 0,8-3 1,3 1-1,4-1 0,3 1 0,3-3 310,4 1 1,2 2-1,6-2 1,0-1-1,0 1 1,0-3-1,1-2 173,3-2 0,10 0 0,7-3 1,-1-2-1,-3-2 0,-4-3 0,-1-1-63,3-1 0,1-1 0,-3-1 0,0-2 0,4-2 0,3-1 0,7-1-132,1 0 0,6-2 0,2-4 0,-36 0 0,0 0 0,0 0 0,1 0 0,1 0 0,-1 0 0,1 0 1,-1 0-161,3 1 0,0-2 0,-2-1 0,0 0 0,1-1 0,0 0 0,-2-1 0,1 0 0,-1 0 0,-1-2 0,0 1 0,-1 0 0,-1 0 0,1-1 0,35-2 0,-2-1 0,-5-5 0,0-1 0,-2-1 0,-1-2 0,-4 1 0,0-3 0,5 4 0,-3-6 0,-1 0 0,1-1 0,-4 3 0,-1-1 0,1 0 0,-7 4 0,2-6 0,-3 1 0,-1 0 0,-2 0 0,-1-2 0,-3-1 0,-3 0 0,-3 1 0,-3 2 0,-1-3 0,-3-2 0,-2 0 0,-2-7 0,1 8 0,-2-3 0,-1 0 0,-3-1 0,-2-1 0,-3 1 0,-2 1 0,-4-1 0,-3-2 0,-1-1 0,-3-1 0,-3 1-88,-4 1 1,-8-4 0,-9 4 0,-2-1 0,-7-1 0,-3 2-1,-4-1-456,-1 3 1,-10 1 0,-3-1 0,-10-1 0,-7 1 0,29 15 0,-1 1 0,-1-1-1,-1 2 442,0-1 0,-2 1 0,-3-2 1,0 0-1,0 4 0,0 0 1,0-1-1,-1-1 0,1 0 1,0 1-1,1 0 0,0 0 1,1 2-1,1-1-27,1 2 0,2-1 0,0 0 0,0 1 0,2 1 0,0 0 0,0-1 1,2 0-1,-33-7 0,8 2 0,9 4-468,7 1 1,10 0-1,7-3 1,5 2 666,6 1 1,4-6 0,0-6 0</inkml:trace>
  <inkml:trace contextRef="#ctx0" brushRef="#br0">7438 6917 29335,'-7'-14'-97,"2"1"0,5 7 1,5 5-1,4 5 1,3 2-1,2 2 1,4-1-1,3 3 1,3 2-1,1 1 6,3 1 0,3-1 0,0 2 0,3 1 0,2 2 0,-1-2 0,2 1 0,2-1 0,1 2 227,0-2 0,1-1 0,2-2 0,3 0 0,0 1 0,1-1 0,1-1 31,2-3 1,2 3 0,1-5-1,1 2 1,-1-2 0,-1 1-83,-3-1 1,-3-2 0,-6 2 0,0-1-1,-2-2 1,-2 1 0,-5-1-672,-3-1 221,-1-1 1,-7 2-1,-2 1 1,-3-1-2139,-2 2 1975,-5 1 0,-8 7 0,-8-1 1</inkml:trace>
  <inkml:trace contextRef="#ctx0" brushRef="#br0">9011 7143 31284,'0'-13'-9772,"0"3"9911,0 5 1,2 11 0,2 12 0,5-2 0,4 0 0,4 2-1,2 3-125,2 0 0,1 5 0,3-2 0,-1 4 0,-4-1 0,0 0 0,-4-4-227,-1 2 0,-8-4 1,-2 0-1,-4-2 1,-2-4-1,-4-3 1,-7-5 689,-8-1 1,-4 0-390,-12-2 0,1-2 1,-5 2-1,0-2 1,-2-2 153,-2 0 0,-9 6 1,-8 1-1</inkml:trace>
  <inkml:trace contextRef="#ctx0" brushRef="#br0">1000 14460 8427,'1'-19'0,"4"5"569,4 8 1,-2 5 0,2 1 0,1 1 0,2 4 0,1 4 0,1 4 0,-1 5 0,-1 3 0,-2 2 0,-1 2-1,0 4 1,-2-3 153,-2-2 1,1 1-1,-2-4 1,-1 0-1,-1-4 1,-4-3-932,-2-5 1,-4-5-1,-5-10 1,0-7 0,1-8-1,2-6 1,2-2-1,1-5 1,1-2 627,0-1 1,1-3 0,5 9 0,0 3-1,2 3 1,1 4 11,1 2 1,7 3 0,-4 5 0,2 4 0,0 1 0,1 3 0,2 1-411,1 2 1,1 2-521,-1 2 1,2 4-1,3 5 1,4 0-1,5-1-1908,4-3 1,-3 1-1,4-5 1,1-2 2405,2-2 0,4-1 0,1 0 0</inkml:trace>
  <inkml:trace contextRef="#ctx0" brushRef="#br0">1613 14100 8427,'0'-27'1724,"-2"2"1,0 3-929,-3 4 0,5 11 1,6 7-1,1 9 0,4 7 1,1 6-1,1 3-241,0 2 1,1 4-1,0 2 1,4 1-1,3 1 1,1 1-1,0-2-1493,2-1 0,3 1 0,2-6 1,4-6 937,1-6 0,7 1 0,7-10 0</inkml:trace>
  <inkml:trace contextRef="#ctx0" brushRef="#br0">2000 14020 12635,'-9'-29'2452,"0"2"0,1 9-2241,13 14 0,2-2 0,8 0 0,1 0 0,4 0 0,0 3 0,5 2 0,4 1-2732,2 0 0,4 0 2521,-4 0 0,12 5 0,-1 3 0</inkml:trace>
  <inkml:trace contextRef="#ctx0" brushRef="#br0">2146 14420 8352,'-27'-19'4960,"14"8"-4882,9-2 1,14 7 0,12-3 0,3-1 0,4-2 0,2-1 0,4-1 0,4 1-79,1 0 0,6-7 0,1 0 0</inkml:trace>
  <inkml:trace contextRef="#ctx0" brushRef="#br0">2719 14113 8284,'-6'-25'5964,"-2"3"-5523,2 9 0,1 7 0,10 6 0,4 1 0,2 2 0,3 3 0,-1 2-271,0 2 0,1-3 0,-1 1-616,0-2 0,-7-2 1,-6-5 368,-7-4 0,-8-2 0,-1-8 0,2-3 0,1-4 0,3-3 0,-1-2 754,4 1 1,-3-1 0,5 0 0,2 1 0,2-1 0,1 2-1,1 3-249,4 4 1,-2 3 0,7 2 0,3 1 0,5 1-1,3 4-1595,2 1 0,4 2 0,4 4 0,5 0 0,4 0 0,3 0 1167,1 0 0,12 6 0,-1 1 0</inkml:trace>
  <inkml:trace contextRef="#ctx0" brushRef="#br0">3159 13740 8252,'-25'-15'0,"4"-2"3812,8-1 0,7 8-3368,11 5 0,6 4 1,9 1-1,-1 0 0,2 0 1,-1 0-1,4 1 0,1 4-364,2 3 0,-6 4 0,-2 2 0,-1 0 1,-2 4-1,-3 4-1119,-2 4 0,-4-1 1,3-2-1,-1-2 0,2-2 1,2-2-1,3-4 574,2-4 1,7-3 0,2-6-1,7-2 1,3-2 0,2-5 464,1-3 0,-3-7 0,8-2 0</inkml:trace>
  <inkml:trace contextRef="#ctx0" brushRef="#br0">373 14900 8256,'0'-14'553,"-6"1"1,5 7-1,-2 5 1,6 5 0,4 4-1,4 2 1,0 0 0,6 2-1,1-2 1,2 4-398,1 1 0,1-6 1,3 5-1,-1 1 0,-2-3 1,1 1-1,-1-2 1,0-1-1519,2-3 0,-4 4 0,1-7 1362,-2-1 0,5-1 0,-3-2 0</inkml:trace>
  <inkml:trace contextRef="#ctx0" brushRef="#br0">533 14740 8256,'-21'-21'0,"4"5"996,2 5 1,6 6-1,0 7-497,-1 7 0,4 2 0,1 12 1,4 4-1,1 3 0,0 1 0,0 0 1,0 1-783,0 3 1,1-6-1,4 2 1,4-3 0,3-1-1,2 0 1,3-2 282,0-3 0,7-3 0,-3-5 0</inkml:trace>
  <inkml:trace contextRef="#ctx0" brushRef="#br0">746 14660 8256,'-20'-6'782,"-4"4"0,8 0 1,2 6-1,6 9-746,2 8 1,-3 0-1,4-1 1,2 1-1,3 0 1,6 3-1,8-1-36,6 0 0,11 8 0,3-3 0</inkml:trace>
  <inkml:trace contextRef="#ctx0" brushRef="#br0">786 15033 8256,'-20'-7'0,"6"7"0,20 13 0,9 8 0</inkml:trace>
  <inkml:trace contextRef="#ctx0" brushRef="#br0">5759 12901 8325,'-14'-20'-21,"1"7"1,4 4 0,0 6 0,-1-1 0,-2 1 0,-1 0 0,-1 0 0,0-2 0,-4 1 659,-4-2-194,2 5 1,-9-5 0,0 6-1,-3 0 1,-7 1 0,-2 4 0,-6 4-1,-4 4 1,-5 5 9,-3 4 1,-2 10 0,28-13 0,-1 1-1,-1 2 1,-1 2 0,1 0 0,1 2 0,-2 2-1,0 2-297,2 1 1,0 2-1,4-3 1,1 2-1,2 3 1,1 2 0,0 2-1,1-1 1,3 1-1,1-1 1,1 2-1,2 0 1,3-1 0,2-1 16,1 1 0,3 1 0,3 2 1,3 2-1,1-1 0,1 0 0,3-2 1,2-1-1,3 0 0,4-1 1,3-3-1,3 0 0,4-1 0,2-2-408,5 0 0,2-2 0,-1-2 0,1-2 0,6 2 0,1-2 0,1-1 1,1-1-1,-1-3 0,1-1 0,2-2 0,0 0-168,0-1 0,-1 0 1,-3-1-1,0 1-52,3 2 0,0 0 0,-2-2 0,1-2 0,1 1 1,0-1-1</inkml:trace>
  <inkml:trace contextRef="#ctx0" brushRef="#br0">8771 15873 8451,'-26'-18'0,"-1"0"0,0-4 0,2 4 0,3 3 363,4 5 0,3 0 0,2 5 0,0 2 0,-1 2 0,2 2 0,4 4 0,6 4 0,11 2 1,16 1-1,15-1 7,12-3 0,-12-5 1,3-1-1,2 2 1,0-1-1,5 1 0,1-2 1,3 0-1,2-1 1,0 0-1,0 0 0,3-1 1,1 0-22,2 0 0,0 0 0,-7-3 0,0 0 0,5-1 0,0-1 0,-3-1 0,0 0 0,-3 0 0,-2-1-880,-2 0 1,-2 0 0,1 1 0,-2-1 0,-4 1 0,-3 0 0,33-3 530,-11 5 0,-6 7 0,-7 1 0,-6 1 0</inkml:trace>
  <inkml:trace contextRef="#ctx0" brushRef="#br0">1400 15699 8084,'-20'-13'564,"6"6"0,0-1 0,11 4 0,8-5 0,8-3 1,6-3-1,5-2 0,1-4 0,5-3 0,1-1 1,3-3-157,0 0 1,0 0 0,2 1 0,-5 0 0,-3 1 0,-1-1 0,-2 0 0,-3 1 0,-4 0-379,-3 4 0,-7-1 0,0 5 0,-2 1 0,-3 3 1,-2 0 15,-1 1 0,0 4 320,0 0 1,2 6 0,1 0 0,3 6-247,1 6 0,2 9 0,4 4 1,1 3-1,-1 2 0,0 0 1,2-1-531,3 1 1,-3 4 0,2 0 0,-2 0 0,-1 0 0,-1 2-817,0 1 1,1-4-1,-1 1 1,2-3 0,1-3 1225,2-3 0,-1-3 0,-3-5 0</inkml:trace>
  <inkml:trace contextRef="#ctx0" brushRef="#br0">2040 15633 8089,'-40'-25'0,"2"4"1649,7 8 0,6 5 0,13 10-545,3 2 0,-2 3 0,2 8 0,-3 3 0,-1 6 1,-1 7-1,1 9-615,0 7 0,1 5 0,3 3 1,3 1-1,1 0 0,1-4-1139,1-6 0,6 0 1,3-2-1,1-1 1,4-3-1,1-4 1,1-5-1434,0-3 0,1-3 1,-1-1-1,-1-3 2083,-3-2 0,2 5 0,-3-4 0</inkml:trace>
  <inkml:trace contextRef="#ctx0" brushRef="#br0">1493 16992 8262,'0'-32'0,"-6"9"0,-1 1 0,-1 6 1228,4 3 1,2 7 0,4 6 0,2 8-477,5 9 0,1 3 0,2 10 0,-1 6 0,1 8 0,-2 6 1,2 5-525,0 3 1,1-3 0,0 1 0,1-4-1,-1-6-269,0-5 0,-1-4 0,-2-10 1,-2-2-1,-1-1-416,1-2 1,-5-6 0,0 1-1,-6-7 1,-6-6 265,-3-2 1,-3-8 0,-3-3 0,-2-3 0,-3 0 0,1 0 417,-2-1 1,4 7 0,-2-7 0,-1 3 0,3 1-1,0 1 1035,1 2 1,4 2-1,-3 4 1,5 1-1048,4 4 0,3-2 0,6 6 1,0 1-1,0 2 0,0 1-684,0 1 0,6 0 1,3 1-1,3 1 1,1-1-1,1 2 1,-1-3-1859,0 1 1,5 3-1,1 0 1,2-4 2326,3-3 0,7 7 0,3-4 0</inkml:trace>
  <inkml:trace contextRef="#ctx0" brushRef="#br0">1906 17552 8664,'-6'-19'0,"-3"-1"794,-2 4 308,3 4 0,4 12 0,7-1 1,3-2-1,1-2 0,3 2-1182,2 2 1,6 1 0,0 0 0,-2 0-262,-1 0 0,-6 0 0,-3 1 0,-5 2 1217,-7 2 1,-4 1 0,-3-3 0,-1 3-1,1 1 249,0 3 0,5 2 1,4 2-1,2-1-1640,2 0 1,11 1 0,3-3 0,6-2 0,5-4-1,1-4-476,1-1 0,9 0 0,-7-1 0,4-4 992,-2-4 1,3-14-1,0-5 1</inkml:trace>
  <inkml:trace contextRef="#ctx0" brushRef="#br0">2399 17072 8215,'-1'-16'190,"-3"2"0,4 6 0,0 14 337,7 7 1,3 5-1,1 5 1,-4 0-1,0 2 1,1 3-1,2 6 1,2 1-698,1 2 0,1 9 1,-2-4-1,-2 2 1,-3 2-1,-1-3 170,-3-1 0,-13-2 0,-5 0 0</inkml:trace>
  <inkml:trace contextRef="#ctx0" brushRef="#br0">2306 17672 8215,'-12'-25'237,"3"-6"1,5-2 0,10-1-1,9 0 1087,10 0 0,7 6 0,11 0 0,5 4 0,7 2-1324,4 1 0,9-4 0,-31 14 0,0 1 0</inkml:trace>
  <inkml:trace contextRef="#ctx0" brushRef="#br0">3186 14793 8499,'-6'-7'0,"3"-4"775,-6 7 0,8-1 0,2 4 0,10-3 47,5-5 0,7-5 0,0-2 0,2-3 0,2-2 0,1-3 0,0-1-544,-2-1 1,9-6 0,-9 1 0,1 2-1,-3 1 1,-7 2 0,-2 3-489,-2 1 0,-1 5 0,-3-1 0,-4 4-138,-4 0 405,-1 1 1,0 12-1,2 5 1,2 8-1,5 4 1,3 3 0,3 2-233,2 3 0,3 1 0,3 2 0,0-1 0,-1 1 0,0 1 0,0 2-1487,2 1 1,-3 1 0,-1-2 0,0 1 1661,-4-1 0,-1-2 0,-2-2 0</inkml:trace>
  <inkml:trace contextRef="#ctx0" brushRef="#br0">3706 14780 8561,'-27'-18'798,"5"8"0,3-13 394,4 7 0,4 10 0,13 6 0,2 9 0,7 6 0,4 4-761,2 2 0,6 6 0,-4 5 1,0 2-1,2 5 0,0 2 1,2 4-844,2-2 0,-2 0 0,-1-2 0,2 0 0,1-2 0,0-1 0,-1 1 412,-2 1 0,-6 0 0,3 0 0</inkml:trace>
  <inkml:trace contextRef="#ctx0" brushRef="#br0">9011 17765 8195,'-12'-6'0,"2"-1"0,3-2 0,-1 1 0,1 1 217,-4 0 1,1 2-1,0-2 1,2-1 0,1 3-1,-1-1 1,-2 3 251,-2 1 0,6 2 1,6 0 48,8 0 1,8 0-1,3 0 1,3 0-1,5 0 1,4 0 0,2 0-146,-1 0 1,8 0 0,-1-1 0,2-2 0,7-2 0,2 1-58,3-2 1,5 3 0,1-4 0,1-1 0,2 2 0,0-1-57,2-1 1,2 5 0,-6-1-1,-1 1 1,2 0 0,-4-1-204,-2 1 0,2 1 0,-9 4 0,4 1 0,0 3 0,-3-1 1,-5 1-110,-2-3 0,-2-1 0,-2-2 0,-1 0 0,-1 0 0,1 0 183,1 0 0,-2 0 0,-2 0 0,0-2 0,-1-1 0,1-3 0,0 1 102,3-1 0,-3 1 0,1 5 0,1 0 0,-2 0 0,-3 0-297,-3 0 1,3 0 0,1 0 0,-3 0 0,-1 0 0,-1 2 0,1 1 13,3 1 0,-3 2 0,3-3 0,-2 1 0,-3-1 0,1-1 127,0-2 0,1 0 0,0 0 1,2 0-1,-4 0 0,1 0 0,-5-2 107,-1-2 1,1 2 0,-4-3 0,-2 0-1,-1 1 1,-2 1-1753,1 1 1,-6 2-1,0 2 1,-2 2 629,-3 5 0,-2 3 0,-1 1 1,0 2-1,-1 3 938,-4 4 0,-8 9 0,-8 3 0</inkml:trace>
  <inkml:trace contextRef="#ctx0" brushRef="#br0">6838 20284 8332,'0'-19'0,"0"4"0,0-3 105,0 3 0,0 2 0,2 1 0,1 2 0,3 1 0,0-1 0,1-2 1,0 0-1,2 1 0,0 4 1197,0 1 1,-4-4-1229,3 1 1,-5 4 0,3 5-1196,0 8 1,-4-1 0,4 1 0,0-2 750,2-3 0,-2-3 1240,-1-5 0,-4-2 0,-2-5 0,-2 1 0,-3 4 0,0 0 931,0-1 0,2 4-2572,4-5-686,0 6 0,0-1 713,0 8 0,0-1 0,1 4 744,4-1 0,2 5 0,6-4 0</inkml:trace>
  <inkml:trace contextRef="#ctx0" brushRef="#br0">7891 20111 8332,'-13'-14'213,"0"1"1,-1 1 592,1 3 0,6 9 1,2 9-1,4 3 1,2 1-1,5 1 1,6-1-171,4 0 0,7 2 0,-4 1 0,0 4 0,2 0 0,-2 3 0,0-3-280,-2-2 1,2-3 0,-3-2 0,-3-1 0,-2-2-1076,-1-1 1,-1-6-1,-4 2 1,-10-5 667,-5-5 1,-4-4 0,1-7-1,0-5 1,-1-2 0,3-5 917,2-1 0,3-3 0,6-1 1,0 1-1,1-1 0,4 2 0,4 1-431,2 4 0,3-2 0,-1 10 0,2 0 0,1 2 0,2 1 0,0 5-873,1 2 0,-4-1 0,4 5 0,-1 2 0,1 5 0,0 8 0,2 4-2840,0 2 0,1 7 0,5-2 2773,-1 3 1,1-4 0,0-2 0</inkml:trace>
  <inkml:trace contextRef="#ctx0" brushRef="#br0">8465 19937 8332,'0'-43'2282,"0"4"1,0 6-2190,0 8 1,0 10-1,0 6 1,1 0-1,2 0 1,3 0 622,1-1 0,2 3 0,5-1 0,-1 2 0,0 3 1,1 2-1,-1 1 0,2 0 0,1 1 0,2 2 0,-2 3-815,-1 2 0,-2 1 0,1 4 0,-1 0 0,-1 1 0,-2-1 0,-2 0 0,-3 0 0,-2 1-149,-1-1 1,-2 0-1,-2 1 1,-2-1-1,-5 0 983,-3 1 1,2-2 0,5-2 0,10-3 0,5 1-669,4-1 1,0 1 0,3 2 0,0-1-1,0 1 1,-2 2 0,-2 3 0,-1 1 0,-3 2 134,-5-2 1,-2 3-1,-4 1 1,-2-1 0,-7 2-1,-4-2 1,-4 2-223,-2-1 0,-1-3 0,-3 0 0,1-2 0,4-1-1947,0-1 1,4-4 0,9-2 0,10-1 0,11-3 1811,12-1 1,15-14 0,1-3 0</inkml:trace>
  <inkml:trace contextRef="#ctx0" brushRef="#br0">9238 19857 8332,'0'-40'1336,"0"3"8494,0 6-9592,0 6 0,1 24 0,2 8 0,3 11 0,2 12 0,0 5 0,1 8 0,0 1 0,2 2 0,0-3 0,3-1-4631,-1-2 1,0-2 4392,1-2 0,-7-4 0,-1-5 0</inkml:trace>
  <inkml:trace contextRef="#ctx0" brushRef="#br0">9184 20204 9147,'0'-36'0,"0"2"1235,0 2 0,0 2 0,2 6 0,1 4 0,4-1-904,5 0 1,0 9 0,9-1-1,1 3 1,2 2 0,5 4-1,2 2-973,2 2 0,4 2 1,-1 2-1,2 4 642,2-1 0,0 5 0,0-5 0</inkml:trace>
  <inkml:trace contextRef="#ctx0" brushRef="#br0">9664 19897 9378,'-6'-37'1672,"-2"6"1,3 12-1,5 15 1,8 4 0,3 4-1143,3 5 0,-1 3 0,0 1 0,1 2 0,-2 1 0,-2 2 0,-1-2 0,0-1 0,0-3-2216,-1-3 0,-5 3 0,0-5 1343,-6 0 1,0-7 0,-5-7 0,-1-2-1,0 0 1,1-1 0,1-2 0,1-1 1281,0-1 1,2 6-1,4-1 1,1-2-1,4-1 1,3 1-664,4 2 0,2 3 0,-1 4 0,2-1 0,1-1 0,3 1-1087,2 1 0,0 2 1,4 2-1,-1 1 1,2 1-1,1-1 1,4-1 810,2-2 0,2-6 0,5-2 0</inkml:trace>
  <inkml:trace contextRef="#ctx0" brushRef="#br0">10184 19671 15395,'-10'-22'0,"5"8"0,11 14 0,8 8 689,3 1 1,7 2-1,-2-2 1,5 3-1,3 0 1,2-3-1,1-5 1,-1-2-1,-2-2-1918,-2 0 0,-7-6 0,-3-1 0,-5-2 1,-4-2-1,-5-2 0,-4-3 0,-6-1 643,-7 3 1,0 0 0,-6 2-1,1 2 1,0 3 0,2 1 1813,1 3 1,6 1 0,2 4 0,-1 5-1,2 9 1,0 11 0,3 7 0,2 9-618,1 9 0,0 0 1,0 7-1,0 2 0,0-2 1,0 0-1,1-3-3913,4-4 1,4 0 3301,8-7 0,-2-7 0,5-5 0</inkml:trace>
  <inkml:trace contextRef="#ctx0" brushRef="#br0">8638 19204 8499,'-18'0'174,"0"0"1,-4 0-1,4 0 1,2 0 164,1 0 0,-2-4 1,-1 0-1,0 1 0,0 1 1,-1 1-1,-2-2-61,-2-2 0,2 1 0,-1 4 1,-4 0-1,-2 1 0,-4 4 0,-2 5-431,-3 6 1,-3 1-1,-5 6 1,-2 3-1,-4 2 1,0 0-1,-4 3 438,0 1 1,-4 4 0,1 3 0,0-2 0,-1 0 0,-2 3 362,0 2 1,2 4 0,7-3 0,2 3 0,4 2-1,3 2 1,8 2-345,5 1 1,2 0-1,12 1 1,4-1-1,6 0 1,7 1-475,8-1 0,7-1 1,17-2-1,7-1 1,9-2-1,9-2 1,-26-25-1,2 0 1,2-2-1,1-1 89,-1-1 1,2-2-1,8 2 1,1-2-1,0-5 1,1-2-1,3 0 1,0-1-1,3-1 1,0-1-1,1-1 1,0 0 211,0-1 1,0-1-1,1 0 1,0-1 0,0 1-1,1-2 1,0 1-1,0 0 1,1 0 0,-1 0-1,0 0 1,0 0 0,0 1-1,0 0-128,2 1 0,-1 0 1,-3 1-1,0 0 1,3 2-1,1 1 0,-3-2 1,1 1-1,-2 0 1,1 0-1,-1 0 1,-1 0-21,0 0 0,0-1 1,-1 2-1,0 0 0,-2-2 1,0-1-1,-1 1 1,-1 0-1,-1-2 0,0 0 1,0-1-1,1 0 1,-3-1-1,1 0 144,-1 0 0,0 0 1,3-3-1,-1 0 1,-2-2-1,-1-1 0,-1 0 1,-1-2-1,1-2 1,0-1-1,-2-1 0,0-1 0,2-3 0,-1-1 0,1-1 0,0-1 0,-4-1 0,0-1 0,-1 0 0,0-1 0,0-2 0,-1 0 0,-1 0 0,-1-2 0,-1-2 0,-2 0 1,-2-1-1,-1 0-247,-2 0 1,0-1-1,-4 0 1,-1 0-1,20-27 1,-7-3-1,-10 0 1,-8 1-369,-7-2 1,-5-4 0,-11 5-1,-7 1 1,-13-1 0,-12 2-1,13 29 1,-4 1 139,-2 1 1,-3 3 0,-3 3 0,-1 2 0,-4-1 0,-2 1 0,-4 1 0,-1 2 0,-1 1 0,-1 2-1,-5 0 1,0 2 180,-3 2 0,0 1 0,0 0 0,-2 2 0,-5 1 0,0 1 0,-4 2 1,0 1-1,0 2 0,0 1 0,-3 2 0,0 1 0,2 1 0,1 2 194,2 0 0,-1 1 1,-3 3-1,-1 1 1,2 3-1,2 1 0,1 0 1,1 0-1,-1 1 1,0 1-1,5 0 1,0 1-1,0 0 0,1 1-30,1 1 0,2 1 0,6-2 0,1 0 0,-2 3 0,1 0 0,5-1 0,2 1 0,5-1 0,2 0 0,3 0 0,2 2 3,2-2 0,2 1 0,-22 29 0,6 5 0,7 0 0</inkml:trace>
  <inkml:trace contextRef="#ctx0" brushRef="#br0">3199 13047 16236,'-4'-13'-1878,"-1"0"0,2-1 2538,2 1 0,1 0 0,0-1 1,0 1-1,0 0 0,0-1 0,0 1-236,0 0 0,-6 5 0,-3 4 1,-3 2-1,-1 2 0,-2 0 0,-1 0 1,-2 0-1,0 0 0,0 2 578,1 2 0,-1-2 0,5 2 1,-1-2-1,1-2-480,0 0 0,4 0 0,1 1 0,1 2-585,0 2 1,2 1 0,-4-2 0,-3 5 0,-2 3 0,-4 2 0,0 3 53,-1 1 1,-2 1 0,-6-3-1,1 3 1,-1 2 0,2 1 312,3-1 1,-2 3 0,5-5 0,-1 0 0,1 2 0,3-2 0,1 2-286,2 0 0,-1-4 0,3 4 0,2 0 0,3-2 1,1 2-1,1 0-14,1 2 0,1-2 0,1 1 0,-2 2 1,-1 1-1,-1 2-15,-1-1 0,3 1 0,-6 0 0,0-1 1,1 0-1,-1-3 0,-2-1-12,-1 2 1,-1 1-1,0 0 1,1-1-1,2-3 1,1 0 0,-2-1 0,5-3 0,2 0 0,2 0 0,2-1 1,0 2-1,2 0-5,2 1 0,4-4 0,7 4 0,1-1 0,3 1 0,0 0 0,2 2 6,0 0 1,1-4-1,5 4 1,-1-2 0,1-1-1,0 0 12,-1 0 0,3-1 0,0-3 0,4-1 1,-1 0-1,2 1 0,-1-2 18,0-4 1,7-2-1,-2-6 1,2 0 0,4 0-1,1 0 1,4-1 15,3-4 1,-6 0 0,5-6 0,-2 2 0,-3-1 0,2-2-1,-4-1 5,-3-1 1,7 1 0,-8 0-1,0-2 1,-2-3 0,-4-3-25,-1 1 1,-2-10-1,-4 2 1,-2-3 0,-1-5-1,-4-1 1,0-7-13,-4-6 0,-6-1 0,-2-7 1,-2 1-1,-3-3 0,-2-5 0,-1 0 2,0 0 1,0-6-1,-1 7 1,-4 4 0,-4 0-1,-4 7-6,-5 1 1,-4 5-1,-9 11 1,-5 5 0,-2 4-1,-4 5 1,-4 5-405,-7 2 1,-3 7-1,-9 4 1,-4 2 0,1 4-1,-1 4 1,1 6-395,1 4 1,5 2 0,13-5 0,4 2 0,4 1 0,2 2-838,4-2 1,4 3 0,9 1-1,4-1 1609,3 0 0,-4-1 0,-2-5 0</inkml:trace>
  <inkml:trace contextRef="#ctx0" brushRef="#br0">2919 13367 8528,'-20'-40'-44,"-3"8"0,10 5 1,6 8 623,4 4 1,3 6 0,0 0 0,1-1 0,2-2 0,3-1-565,1-1 1,-2 5 369,4 0 1,-6 5 0,0-5 0,-6 0 131,-6 2 0,-3 1 0,-3 6 1,-1 0-1,-3 1 0,-2 4-234,-3 4 1,0 4 0,1 3 0,1 4 0,-1-1 0,1 2 0,1-1-23,2 4 0,-3 1 1,4 2-1,2 1 0,1 2 1,2 2-52,-1 2 1,6 2-1,0 4 1,2 0-1,3 0 1,2-2-1,1-1-90,0-1 0,10-1 1,5 5-1,3 0 1,2 0-1,1 0-92,3 0 0,1 2 0,2 1 0,-1 1 0,1 0 0,0 1 0,1-1 0,1 1-108,3 1 0,-1-5 0,-5 4 0,2-5 0,4-3 364,3-2-144,4-5 1,7-2 0,2-9-1,4-4 1,5-8 0,2-4-1,4-6 730,1-6-778,0-5 0,2-15 1,1-3-1,-34 13 1,-1-2-1,0-2 1,-1-1-1,-2-3 1,-1 0-132,0-1 0,-1-2 0,-1 0 0,0-2 0,-1-3 0,-1-1 0,-2-1 0,-1-1 1,-2-2-1,-1 0 0,-2-1 0,-1-1 0,-2-2 0,-1 0-153,-2-1 0,-2-1 0,-1 1 1,-2-1-1,-5-2 0,-2 0 1,0 2-1,-3 0 0,-3 3 0,-2 0 1,-3 2-1,-4 1 0,-1 3 1,-2 1 101,-1 3 0,-3 1 1,-2 0-1,-2 2 1,-4 3-1,-2 2 1,-1 3-1,-1 1 1,0 3-1,0 2 1,-1 2-1,0 1 1,-1 2-1,0 2-119,-2 1 1,-1 2-1,2 2 1,1 1-1,-2 2 1,0 2-1,1 0 1,1 1-1,-30 5 1,2 10-1,10 5-1330,3 6 1,5 9 0,13 5 0,5 6 1537,7 4 0,3 16 0,7-5 0</inkml:trace>
  <inkml:trace contextRef="#ctx0" brushRef="#br0">13850 15979 8152,'0'-19'0,"-6"0"0,-1-3 0,-1 4 983,4 3 0,2 2 0,4 1 0,1 1 0,3 4 0,0 3 0,1 5 0,-1 8 0,0 7 0,-3 8 245,-2 6 1,-1 4 0,-1 6 0,-4 1-1,-3 2 1,-4 3 0,-2 0 0,3 0-1107,2-3 1,-2-6 0,7-3-1,1-3 1,1-5 0,4-3 0,2-4-886,5-3 1,3-2 0,1-6 0,2-3 0,1-4 0,4-1 509,0 0 0,1-4 1,1-2-1,-2-1 0,-3-4 1,1 1-1,0 0-435,1 1 1,-4 4 0,4-2 0,1-1-1,2 2 1,3 1 0,2 0-5578,-1-1 6265,1 5 0,6-11 0,1 4 0</inkml:trace>
  <inkml:trace contextRef="#ctx0" brushRef="#br0">14663 15859 8053,'-10'-40'2946,"-4"0"1,0 11-1810,5 15 0,3 16 1,6 2-1,0 7 0,0 2 1,0 3-1,0 5-362,0 6 0,-2 13 0,-1 1 1,-1 4-1,1 0 0,0-2-1467,-1-1 1,2-2-1,-2-2 1,2-2 0,4-5-1,1-3 1,3-3-1733,1-2 1,3-4-1,7-7 1,0-3 2423,0-5 0,3-8 0,1-4 0</inkml:trace>
  <inkml:trace contextRef="#ctx0" brushRef="#br0">14983 15673 8051,'-1'-52'1230,"-4"6"5671,-4 10-6318,-3 16 1,5 15-1,3 10 1,2 5-1,2 8 1,0 9 0,0 8-1,0 8 512,0 6 0,0 7 0,0 2 0,0 0 0,0-1 0,0 1-2377,0-2 0,2 4 1,1-4-1,2-3 1,1-4 1281,0-3 0,5-2 0,-4-4 0</inkml:trace>
  <inkml:trace contextRef="#ctx0" brushRef="#br0">14716 16139 9431,'-17'-53'7521,"-1"0"-6307,6 17 0,8 11-1013,8 20 0,3 4 0,7-1 0,-1-1 0,2-1 0,3 3 0,5 4 0,7 5-989,6 4 1,7 2 0,2-1 787,3 0 0,1-5 0,4-2 0</inkml:trace>
  <inkml:trace contextRef="#ctx0" brushRef="#br0">15236 15899 8135,'-26'-44'1005,"1"14"1,4-5-1,7 13 1,7 7 7593,1 1-8113,5 1 0,-5 4 0,7 2 0,4 1 1,5 3-1,6 1-220,7 2 0,6 6 0,4 5 1,-1 5-1,2 6 0,-1 3 0,-2 3 633,-6 4-1525,-4 2 1,-14 10-1,-2 0 1,-7 1 0,-7-1-1,-8 1 20,-7-2 1,-13-2 0,-5-2 0,-2-4 0,-2-4 0,5-3 0,2-1 0,5 0-1297,2-1 1902,0 1 0,6 6 0,-1 1 0</inkml:trace>
  <inkml:trace contextRef="#ctx0" brushRef="#br0">14090 17085 8130,'-6'-26'0,"-1"7"0,-7 5 1919,1 8 1,6 6 0,2 5-1270,4 4 1,1 8 0,0 6-1,0 3 1,0 7 0,0 5-1,1 7 1,2-1-431,2-2 1,3 5 0,-2-8 0,0-2 0,2-5 0,-2-5-984,0-5 1,-1-3 0,-2-5 0,2-4 551,-2-6 0,-6-15 1,-2-18-1,2-3 1,2-5-1,2-2 282,4-1 1,2 0-1,7 0 1,-1 2-1,2 2 1,1 5 2726,2 3-2195,0 7 0,-5 2 0,0 7 0,1 2-283,-1 1 1,-1 7 0,-3 2 0,-6 9 0,-6 6 0,-6 4-438,-3 2 1,-6 1 0,-1 5 0,0 0-1,-1-2 1,4-3 0,1-4-618,2-3 1,1-2 1028,3 0 0,5-5 0,8-4 1,7-1-18,5 2 1,3 2 0,3 6 0,-4 2 0,-3 1-1,0 4-908,3 0 1,-4 6-1,6 3 1,-1-1-1,2 0 1,1-2 0,0-3-1347,2 1 1,1-6 0,2-3 0,1-7 1975,3-2 0,3-7 0,6-7 0</inkml:trace>
  <inkml:trace contextRef="#ctx0" brushRef="#br0">14903 17005 8124,'-10'-17'1654,"-4"-1"0,-2 8 0,4 11 255,3 11-1478,3 1 1,2 11 0,-2-5 0,0 2-1,-1 4 1,1 3 0,-2 6 0,3 3 0,-1 5-379,3-1 1,3-4-1,3-3 1,3-1-1,1-4 1,5-2-1419,4-5 1,0-4-1,7-8 1,0-2-1,2-5 1,1-9 1364,-4-10 0,-3-14 0,-6-4 0</inkml:trace>
  <inkml:trace contextRef="#ctx0" brushRef="#br0">15196 16886 8124,'8'-35'685,"-2"0"0,-6 8 2605,0 7 0,0 8-2586,0 3 0,0 9 1,0 3-1,0 10 1,0 6-1,0 7 1,0 3-1,0 7-297,0 2 1,0 7-1,0 0 1,0 1 0,0 2-1,1-2-569,4 0 1,-4 2 0,5-3 0,-2-4 161,1-4 0,5-10 0,-2-8 0</inkml:trace>
  <inkml:trace contextRef="#ctx0" brushRef="#br0">15010 17259 8083,'-21'-48'1915,"-1"10"1775,8 11-1434,4 12-1961,10 9 0,2 2 0,2 0 1,5 1-1,4 1 0,5 2 0,6 0-2607,5 0 0,5 0 1,8 0 2311,2 0 0,4 0 0,5 0 0</inkml:trace>
  <inkml:trace contextRef="#ctx0" brushRef="#br0">15543 16952 8083,'0'-21'0,"-6"-4"1265,-3 3 1,2 3 1916,-2 1 1,7 11-1,2 7-2751,8 7 1,-1 11 0,1 4 0,-1 5 0,-1 2 0,0 4-1,-3 1-211,-2 3 1,-1-3-322,0 2 1,0-2 0,0 1 0,-1-4 0,-4-3 0,-4-1-576,-2 0 1,-9-7 0,-2-2 0,-5-3-1,-4-2 1,-4 1-1387,-4-1 0,-1 5 0,0 1 2062,0 2 0,0 1 0,0 5 0</inkml:trace>
  <inkml:trace contextRef="#ctx0" brushRef="#br0">15490 7463 29416,'0'-21'-4916,"0"2"1,1 7 972,4 3 4706,2 4 0,8 9 0,3 0 0,4 1 1,4-1-1,6 1 0,3-2 0,5-2 1,5-2-1,3-2 0,4-3 0,3-3-369,3-6 0,-2 2 0,5-5 0,-2 2 0,-1-2 1,0-3-1,-2 1-503,-4 2 1,-6 3-1,-9 2 1,-3-1-1,-3 2 1,-6 4-1,-6 3-1547,-4 4 1,-6 1 1851,0 0 0,-6 0-1,3 0 1</inkml:trace>
  <inkml:trace contextRef="#ctx0" brushRef="#br0">16729 7010 12058,'-7'-28'0,"2"6"712,4 5 1,2 10-1,4 3 165,4 2 1,7 8 0,2 1 0,0 2 0,1 0 0,3 2-1,3 0 1,0 3-754,-2-1 0,2 5 0,-4 1 0,-1 2 0,-2 1 1,-3 0-1,-2 0-561,1 2 0,-7-3 0,-3 0 0,-2-1 1,-4 0-1,-2 0 0,-6 1 72,-7 3 0,0-4 0,-9 3 0,-2-1 0,-1 0 0,-2-1 0,-4-2 661,-3-3 1,1 5-1,-9 0 1</inkml:trace>
  <inkml:trace contextRef="#ctx0" brushRef="#br0">14570 7330 30082,'-2'-16'-2711,"-2"2"1,2 1-1,-2 13 2485,3 6 0,6 9 0,4 4 1,3 2-1,2 4 0,-1 3 1,2 5-1,2-2 447,6-3 0,2 6 0,1-7 0,1 1 0,1 0 0,3-2-555,5 1 1,1 0 0,0-1 0,-1 0 0,1-4 0,0-6 0,0-6-152,-2-5 1,-5-5 0,-1-5-1,-5-5 1,-6-6 0,-5-8-1,-4-5-14,-4-7 0,-14-3 1,-6-1-1,-4 1 1,-5 0-1,-1 2 1068,-2 1 0,-1 13 1,-3 1-1,-3 7 1,-3 6-1,-2 4 0,-4 5 429,-3 5 0,0 10 0,-5 11 0,-4 8 0,1 5 0,4 2-1019,6 4 1,7-2 0,6 6 0,5 1 0,12 0-65,5-1 1,16 3-1,8-5 1</inkml:trace>
  <inkml:trace contextRef="#ctx0" brushRef="#br0">19289 13007 8279,'0'-13'-21,"0"0"14,0-1 1,4 5 99,1 1 1,-1 3 0,-5-2 0,-2-1 0,-3 1 511,-2-3 1,4 2 0,-5-1 0,-1 0 0,-2 2-1,-2 3-326,1 2 1,0 2 0,-1 0 0,1 0 0,-2 2 0,-1 0 0,-3 4 0,-1 0-153,1 0 1,0 5 0,3-2 0,-2 1 0,0 0 0,0-1 0,1 0 306,0-2 0,2 5 0,2-3 0,0 3 1,-1 1-189,1 1 0,4-1 0,0 0 0,-1 2 0,-2 3 1,-3 3-1,-1 1-217,-2 0 0,-1 0 0,3 3 0,-2-1 0,0-2 0,0 1 130,1-3 1,-1 4 0,5-6-1,1-1 1,1 1 0,4 2 775,1 0-841,-4-3 0,7 6 0,-5-4 0,1 2 0,1 1 0,-1 1 46,-1-1 1,4 0 0,-4 5 0,1-1 0,-1 1-1,-2 1 1,0 2-178,1 1 0,-3 0 0,5-4 1,-2-1-1,0 2 0,0 2 64,2 1 0,-4 0 0,5-3 0,0 0 0,-1 2 0,1-2 1,0 2 28,3-2 1,2-3-1,1-1 1,0 3 0,0-1-1,0 4 1,0-2 11,0 0 0,0 3 0,1 0 1,2 0-1,3 0 0,0 1 10,0-3 1,3 8 0,-3-1 0,1-2-1,3 0 1,2 0 0,2 1-83,-1 1 1,-4-6-1,0 1 1,1-2-1,3 1 1,4 1-79,0-1 1,3-7 0,-4 0-1,3-1 1,2-2 0,4 0-1,3-4 6,3-3 1,1 4-1,-6-8 1,1 1 0,-1-1-1,1-3 194,0 0 0,-5-5 1,0 4-1,2-4 0,1-2 1,0-2-1,-1-5-133,-2-4 0,2 0 0,6-10 1,2-3-1,1-3 0,1-6 0,0-3-14,3-5 1,1-2 0,4 0 0,1-4 0,3-1 0,0 0 71,0-1 1,-2 3 0,-6-1 0,-2 2 0,-3 3 0,-4 2-88,-2 1 0,3 0 1,-10 0-1,1 0 1,-3-1-1,-5-2-154,-4-2 1,1-4-1,-5 3 1,-2-1-1,-2-3 1,-1-2-1,0-3-43,0-3 0,0-2 1,2-4-1,1 3 1,1 6-1,-1 2 0,-1 4 91,-2 2 0,0 3 1,0 5-1,-2 2 1,-2 3-1,-5 1 233,-3 4 1,-7 2 0,-4 3-1,-3 4 1,-5 0 0,-6 6-396,-6 3 0,0 1 1,-6 4-1,-1-1 0,-1-4 1,1 1-1,1-1 0,0 3-769,2-3 0,1-1 0,6-1 0,1 0 0,2-1 1081,2 1 0,5 0 0,-3-1 0</inkml:trace>
  <inkml:trace contextRef="#ctx0" brushRef="#br0">20235 13754 8167,'0'-14'0,"-4"5"80,-1 1 0,5 6 1,5 2-1,-2 7 1,0 4-1,1-1 0,6-1 1,5 0 255,3-2 1,6 4-1,-2-7 1,5-1-1,5-1 1,7-4 0,7-2-1,3-4 1,5-1-1,3 1-23,3-3 1,11-1 0,-1-1 0,4 0-1,-35 6 1,1 0 0,-2 1 0,1 0-268,0 2 1,0 0 0,0-2-1,1 1 1,0 2 0,1 0-1,-1 0 1,0 0 0,0 0 0,0-1-1,-1 1 1,-1 0 0,1 0-1,1 0 64,-3 1 0,1 1 0,1 0 1,-1 1-1,33 0 0,2-2 0,-5-1 1,-1-1 101,-2 1 0,1 0 0,1 0 0,0-3 0,-1 0 0,-1-1 0,-2 1-46,-6 0 0,1-3 1,-1 3-1,-4-1 1,-1-2-1,-8 0-685,-5 0 0,-4 6 0,-7-3 0,-4 2 0,-3-1-3756,-5 2 4275,-1 2 0,-14 7 0,-2 1 0</inkml:trace>
  <inkml:trace contextRef="#ctx0" brushRef="#br0">22821 13181 8557,'-7'-6'1471,"1"3"-826,6-6 0,1 4 0,5-2 0,9 1 0,9 2 1,8-1-1,5 1 26,5 1 1,5 0-1,-1 0 1,0-2-1,0 2 1,-3 3-1,-2 5-491,-1 4 1,-5-2 0,-6 2 0,-5 3 0,-6 3 0,-5 4-258,-4 2 1,-3-4 0,-6 6 0,0 0 0,-2 3 0,-4 2 0,-6 0-416,-4-2 0,-6 3 0,3-10 1,-2 0-1,-1 0 0,0-2 1,-1-3-1316,0 0 1,-3-2-1,1-2 1807,3-1 0,-9-6 0,3 3 0</inkml:trace>
  <inkml:trace contextRef="#ctx0" brushRef="#br0">22155 12581 9689,'-5'-21'764,"1"3"1,1 9 0,9 5 0,7 3-381,8 1 1,4 0-1,3 0 1,3 0 0,6 0-1,3 0 1,2 1 0,-4 2-158,1 1 0,-2 2 0,-3-3 0,-6 3 0,-6 0 0,-4 2-301,-6-1 0,0-3 0,-8 5 1,-2 2-1,-7 2 0,-7 3 1,-5 2 143,-4-2 0,0-1 0,-1-2 0,4 1 0,3-1 0,3 0 0,4 1-196,3-1 0,-1 0 0,2 1 0,1-1 0,3 2 0,4 3-1652,5 4 1,-1 5 1777,0 4 0,7 3 0,6 6 0</inkml:trace>
  <inkml:trace contextRef="#ctx0" brushRef="#br0">22501 13434 8211,'-12'-25'411,"5"4"1,7 8-1,9 7 1,6 4 847,3 2 1,5 0 0,-1-1-1260,4-4 0,6-2 0,2-7 0</inkml:trace>
  <inkml:trace contextRef="#ctx0" brushRef="#br0">24234 13380 8173,'-16'-17'334,"3"-1"1,2 8 0,11 10 0,0 7 0,2 6 0,1 4 319,1 0 1,5 7 0,-3-2-1,0 5 1,1 3 0,-1 1-1,0 0-376,-3 1 1,3-4 0,-2 4 0,1-6-1,-1-2 1,2-3-480,2-2 1,-4-3-1,4-8 1,-3-8 210,-2-8 1,-7-10-1,-5-5 1,-3-7-1,-1-5 1,0-4 0,-2-2 358,-3-4 0,3 5 1,-1 0-1,4 6 0,5 5 1,1 0-1,3 6 59,1 2 0,4 3 0,2 5 0,5 0 0,4-1 0,4 2-490,0 3 0,7-1 0,0 6 1,4 1-1,5 1 0,1 2 0,3 0-1316,1 0 0,4 0 1,1 0-1,3 2 1,1 1 1377,3 1 0,8 6 0,3-2 0</inkml:trace>
  <inkml:trace contextRef="#ctx0" brushRef="#br0">24941 13167 9743,'-9'-6'0,"1"-3"1405,3-2 1,2-1 0,8 1-959,9 2 0,5 5 1,8-3-1,1-1 1,1 2-1,4 0 1,0 3-1,-1 2-374,-2 1 1,-2 1-1,-3 4 1,-3 4-1,-5 3 1,-7 1-285,-6 0 0,-2 7 1,-5 2-1,-6 1 0,-9 1 1,-5-2-1,-5 2 214,-4 1 1,4-3 0,-3-1 0,5 0-1,3-2 1,6 0 443,2-2 0,7-3 0,5 0 0,8-2 0,10-2 0,10-3-40,9-1 0,10 3 1,5-4-1,3-2 1,1-2-1,1-1 1,-4 0-444,-6 0 1,4 0 0,-11 0-1,-2 2 1,-1 2 0,-5 5 35,-6 3 0,2 1 0,-4 0 0</inkml:trace>
  <inkml:trace contextRef="#ctx0" brushRef="#br0">18356 7317 26709,'1'1'-1747,"4"4"0,2 0 0,0 3 0,-1 1 1,-1 3 1382,-1 1 0,2 2 0,-3 1 0,2 3 1,-1 1-1,0 0 0,1-1 0,-2 2 0,0 0 1,0 1 126,1-1 1,1 3 0,-5-5-1,0 0 1,0 0 0,0-1 330,0 1 0,0-4 0,-2 3 0,-2-2 1,-5 1-1,-3 2 0,-1 0 207,-1 0 0,-3 5 1,-3-3-1,1 1 0,-2-1 1,2-1-218,0 1 1,1 0-1,5 3 1,-1-2 0,1 1-1,0 1-94,-1-2 0,1 2 0,0-5 1,-1 1-1,1 0 0,0 0 1,-2 0-1,-3-1-36,-4 1 0,1-1 0,-1-3 0,-2 2 0,-1 0 0,-2 0 500,1-1 0,-1 6 0,0-4 1,1 0-1,-1 2 0,2 0 1,0 2-239,-2 2 0,8 2 0,-8 0 0,2-1 0,1 1 0,1 0-40,0-1 0,1 1 1,-3-2-1,1-1 1,2-3-1,0-1 1,0 0 167,-1-1 0,1 3 0,-4-4 1,-1 0-1,0-1 0,2 3 1,1-1-274,2 0 0,0 5 1,-3-3-1,1 2 0,3 2 1,1 4-1,-1 0-199,-3 4 0,3-5 1,1 4-1,0 0 1,3 0-1,-3 1 134,-2-1 1,3-1 0,0-4-1,1 0 1,-1-1 0,-1 1-1,1-2-32,3-3 1,0 4 0,1-4 0,-2 3 0,4 2 0,-2-1 0,3 2-229,1 3 0,-4-1 0,6 6 0,-3 1 0,0 1 0,2 1 89,1-4 0,2 7 0,-4-4 1,4 1-1,1 1 0,1-3 0,1 0 67,-1-3 0,1 3 0,4-5 0,0 1 0,0-1 1,0 0-1,0-1-198,0 0 0,6 4 0,1-2 1,2 1-1,0 1 0,2 1 16,0 0 1,3-2 0,-1 3-1,0-2 1,1 2 0,-1 0 0,0 0 66,1-1 1,-1-5-1,0 3 1,2-2-1,1 0 1,2-1 111,-2 0 0,4 0 0,-2-4 0,-1-1 0,1 1 1,1-1-1,1 1-33,-1 0 0,3-1 0,-4 1 0,0 0 0,-1 1 0,1 2 0,-2 1-68,-1-2 1,-1 4 0,-1-1 0,0 1-1,1 1 1,0 0 0,3 2 160,0-2 1,1 3 0,-3-5 0,1 1 0,4-1 0,0 0 131,4 0 1,1-4 0,3 3 0,0-3 0,2 1 0,0 0-22,4 2 1,-3-1 0,1-6 0,1-2 0,3 2 0,1 1 0,0 1 0,-2 0 90,2-4 1,0 3 0,0-3 0,-3 3 0,0 2 0,-1-2-5,0-3 1,2 8-1,-4-2 1,-1 3-1,-2 2 1,-1-4-64,-1 0 0,1 2 0,0 0 0,-1 0 0,1 0 1,0 0-1,1-1 0,0-2 83,-1-2 0,8 1 1,-5 0-1,2-2 1,1-1-1,-2-2-5,0 1 1,2 1-1,-4 0 1,2-2-1,-1 3 1,-2 3-198,-1 3 0,-2 7 0,-1-3 1,-4 2-1,1 2 0,-3-2 0,0 1-149,-2-1 0,-4-1 0,6 1 0,-5-3 0,-3-2 0,-1-1 1,2-1 84,0-3 0,1 2 1,-1-7-1,-2 4 1,1 0-1,2-1-96,1-2 0,0 2 0,1-3 0,-1 3 0,2 0 0,1-1 0,2-2 0,0 1-850,1-3 1,-4 0 0,4-7 0,0-1 1312,4-3 0,2-3 0,1-6 0</inkml:trace>
  <inkml:trace contextRef="#ctx0" brushRef="#br0">18409 7650 25732,'-12'-6'232,"3"6"1,3 12-1,6 11-1237,0 7 0,2 9 0,1 6 0,1 3 0,-1 4 1,-1 4 386,-2 6 0,4 3 0,2 3 1,0 2-1,1 3 0,1-1 1,4 1 271,4-4 0,0-7 1,6-4-1,4-4 0,2-4 1,4-3-1,2-2 375,3-7 0,-4 2 1,0-4-1,-1 2 1,2 1-1,2-1 72,-1 2 1,-5-3 0,2 11 0,0-1 0,0 5 0,1 1 0,-1 5-198,-2 1 0,0 5 1,-2 5-1,-14-33 1,0 1-1,-1 0 0,1 0 1,-1 1-1,2 1 1,-1-1-1,1-1-281,0-1 0,0 0 0,13 32 0,-1-14 0,-1-3 0,1-4 0,0-5 216,-1-5 0,4-6 0,0-8 0,-2-2 0,1-2 1,0-2-1,-3-2 489,-4-2 1,4 5-1,-6-1 1,3 1-1,-3 0 1,1 1-1,-2 2-408,1 3 1,2 2 0,-5 4 0,0 2-1,-1 3 1,0 0-61,2-1 1,0 9 0,-5-1 0,-1 0 0,0 3 0,-2-5 0,4-2 116,0-5 1,-2-2 0,6-3 0,-3 0 0,0-4 0,1-2 0,2-1 193,-2 3 0,-1-1 0,-2 1 0,1-2 0,-1 3 1,0 5-144,1 6 0,-7 1 0,-3 3 0,-2 0 0,-2 4 0,-2 2 0,-2 6 35,-5 2 1,-3 6-1,-3-4 1,-1 3-1,-3 0 1,-2-1-1,-1-6 55,1-6 0,-3-2 0,5-4 0,0-4 0,0-4 0,2 0-31,3-3 1,-4-1 0,0 0 0,2 4 0,-1 3 0,1 2 0,-2 2-11,2 1 1,-3-3-1,0 9 1,-1-1 0,0 4-1,0 3 1,1 0 19,3-3 1,-3 12 0,1-2-1,0 1 1,0 3 0,0-4-19,2 0 0,1 8 0,2-5 0,0-4 0,-1-5 1,1-7-1,0-3 203,-1-5 1,0-7-1,-3-1 1,-1-5 0,2-3-1,1 2 1,2 0-39,0-2 1,-1 2 0,1-5 0,0 0-1,1 2 1,2 0-380,1 2 1,6-2 0,-2 1 0,4 2 0,1 1 0,0 2 0,0 0-421,0-1 0,0 1 0,0-1 1,0 1-1,0-2 0,0-1 1,0-3 881,0-2 1,0 3 0,0-4-1,1-3 1,2-3-571,2-3 1,5-1-1,-3 6 1</inkml:trace>
  <inkml:trace contextRef="#ctx0" brushRef="#br0">19315 14193 10613,'-6'-22'0,"-2"0"-47,-4 3 0,4 10 0,7 9 1,7 9 74,7 7 1,11 5 0,2 7 0,10 2 204,7 1 0,4 0 0,7-5 0</inkml:trace>
  <inkml:trace contextRef="#ctx0" brushRef="#br0">13024 15686 7983,'-6'-21'0,"-2"8"0,-4 10 0,3 6 552,4 4 1,5 13-1,1 2 1,2 5-1,3 5 1,0 8-1,1 7 1,1 5-1,2 2 1,2-3-1,3-2 1,2-6 44,6-6 0,3-6 0,5-10 0,5-8 0,3-8 0,2-11 0,3-15 0,5-19-386,-23 13 1,0-5 0,5-10-1,0-5 1,2-6 0,-2-2-1,1-4 1,0-2 0,0-3 0,1-2-1,-1-1 1,0-1 0,-11 21-1,0 0 1,0-1-95,0-2 1,0 0-1,-1 0 1,-1 2-1,-1 0 1,0-1-1,0-1 1,0-2-1,0 2 1,6-22 0,-1 2-1,-1 4 1,-1 3-1,0 2 1,1 2-370,-1 3 1,1 2-1,-1 5 1,2 0-1,3 3 1,0 1 0,-1 3-1,0 2 1,0 4-1,-1 3 1,2 2 0,0 2-1,29-20 252,3 7 0,5 7 0,-2 3 0</inkml:trace>
  <inkml:trace contextRef="#ctx0" brushRef="#br0">14610 16872 8368,'-6'-26'0,"4"5"0,-2 3 97,3 3 1,-1 8 0,-1 1 0,-3 1 0,0 0 0,-1-1 0,1-2 0,-2 2 0,1 0 653,-3 3 0,-2-3 1,-1 2-1,-1 1 1,1 2-1,0 1-451,-1 0 1,-4 1-1,-1 2 1,0 3 0,-3 0-1,0 1 1,-5 1-151,-1 2 0,3-3 0,-7 1 0,4-1 1,2-1-1,-1 2 99,0-1 0,-1 0 1,-1 4-1,-3-2 1,3 1-1,1 2 1,1 1-202,0 1 1,-2-1 0,-1 2-1,2 1 1,-2 3 0,4 0-1,0 2-92,4 0 1,0 0 0,-3 2 0,1 0 0,2-1 0,0 0 87,1 0 0,-3-4 0,7 3 0,-1-1 1,0 0-1,-1 0 0,-1 1 134,1 3 1,0-3 0,3-1-1,-2 0 1,2-3 0,1 3-1,1 2-144,1 3 0,0-3 1,1 0-1,3 2 0,3 0 1,2-1-1,-1 0-53,2 0 0,2-2 1,2 1-1,2 0 1,5 1-1,2-3 140,5 0 0,7 2 0,0-3 0,3 0 0,2 2 0,1-2 0,3 2 18,5 0 1,-1-5-1,4 2 1,2-3 0,2-2-1,3 0 1,3 1 131,3-1 1,1-4 0,4-2-1,2 1 1,5-2 0,-1 0-183,2-3 1,5-2-1,3-1 1,1 0 0,-36 0-1,1-1 1,-1-1 0,1-1-1,-1-1 1,1-1-58,-1 0 0,-1-2 1,1 1-1,0-1 1,2 0-1,0-1 0,0 0 1,0-2-1,0 0 1,0-2-1,0 0 0,0-1 1,-1 0-1,0-1-77,-1 1 1,0 0 0,1-1-1,0 1 1,-2 0 0,0-1-1,0 1 1,0 0 0,-1-1 0,-1 0-1,32-16 1,-3-1 66,-2 1 1,-6-2-1,2-1 1,-5-1 0,-4-3-1,-4-1 1,-4-2 34,-1 0 0,-6 0 0,-3-2 0,-4-1 1,-5-3-1,-4-1 0,-5-3-135,-4-2 1,-3-2 0,-7 1-1,-7 0 1,-8 1 0,-12 2-585,-9 1 368,0 12 0,-25-2 1,-4 14-1,-6 4 0,31 14 1,-1 1-1,-1 2 0,0 2-181,-2 0 0,-2 3 1,-4 3-1,0 2 1,3 1-1,1 1 1,-1 1-1,0 1 1,-1 2-1,2 1 1,1 1-1,1 0 1,1 2-1,1 1 25,1 0 0,1 0 0,2-1 0,1 1 1,1 1-1,0 1 0,0 0 0,1 2 101,1-1 1,1 1 0,-1 3 0,1 2 0,1 5 0,0-1 0</inkml:trace>
  <inkml:trace contextRef="#ctx0" brushRef="#br0">20422 13207 8556,'7'-25'-6,"-1"4"1,-6-5 421,0 6 1,0 10-1,-1 3 1,-4-1-1,-5 2 1,-5-1-1,-3 1 1,2 0-1,1 3 1,2 3-1,-2 3 1,-1 3 477,-2 1 1,2 2-1,7 5 1,4-1-1,4 2 1,1 3-1,1 1-491,4-3 0,7 2 0,7-11 1,2 1-1,2-2 0,2-2-325,2 0 1,0 1 0,-1-7 0,0-1 0,-4-2 0,-4-1-294,-4 0 0,0-5 0,-2 2 0,-3-2 0,-5-3 373,-3 1 0,-1 4 1,-1 0-1,-3 0 1,-5 0-1,-3 2 1,-2 1 417,1 3 1,0 2 0,-1 1-1,1 0 1,0 1 0,-1 2-164,1 1 1,6 7-1,1-4 1,1 2-1,1 0 1,1 1-727,1 2 1,8-4-1,5-4 1,4-2-1,4-2 1,2 0-102,2 0 0,1-2 1,0-2-1,-4-5 1,0-3-1,-6-1 0,-2-1-179,-3 1 0,-6 0 1,0-1-1,-6 1 0,-7 1 1,-7 3 1188,-5 5 0,-4 2 0,-4 2 1,-3 0-1,1 0 0,-1 2 1,5 1 233,4 1 1,5 5-1,6-3 1,1 1 0,3 4-1142,5 1 1,10 1 0,7 0-1,9 1 1,6-3 0,6 0 0,3-2 310,5 1 0,7-4 0,-2 0 0</inkml:trace>
  <inkml:trace contextRef="#ctx0" brushRef="#br0">19529 6530 7792,'-21'-6'0,"8"-1"0,8-6 0,4-1 614,1 1 1,0 0 0,0-1-1,-2 2 1,-2 4 0,-5 3 1173,-3 4 1,5-1 0,2 1-1347,4 1 0,2-2 0,2 11 1,3 1-1,0 4 0,1 2-231,1 2 1,1 1 0,4-3 0,0 2 0,1-2 0,-1-1 0,2-3-236,3-3 1,1 1 0,3-5 0,-4-2-1,-3-2 1,-2-1-143,0 0 0,1-1 1,-3-4-1,-2-4 0,-4-2 1,-4-3 1,-1 1 0,-1 0 0,-5-1 0,-6 1 0,-6 0 0,-2-1 585,-4 1 0,3 6 0,-1 2 1,0 2-1,-1 0 33,1-1 1,6-1-1,0 7 1,5 2 0,7 5-231,2 3 0,4 1 0,2 1 0,5-2 0,3-2 0,1-3 0,1-1-130,-1-3 1,5-1 0,1-2 0,0 0 0,1-2 0,-4-1-418,-1-1 1,-4-7 0,0 3 0,-4-4-1,-1-3 1,-3-1 0,-1-2 0,-2 0-34,0-1 1,-6 4 0,-5-3 0,-5 3 0,-6 4 0,-2 2 548,2 4 1,-6 4 0,4 1 0,0 1 0,1 4 0,2 4 483,3 2 0,8 3 0,2-1 0,2 0 1,4 1-1,0-1 0,5 0 0,4-1-1201,7-3 0,8-2 1,0-4-1,5 2 1,2-4-1,4-2 524,1-4 0,2-11 0,4 1 0</inkml:trace>
  <inkml:trace contextRef="#ctx0" brushRef="#br0">22181 14287 8338,'-6'-21'874,"-1"2"1,1 7 0,6 3 0,6 6-1,3 6 1,-2 6 0,-1 3 529,-3 1 0,-1 5 0,-1 1 1,2 2-1,2 3 0,-2-1 1,0 1-1188,1-2 0,-3-6 0,4 4 0,-4-3 0,-1 1 0,0-2-822,0-1 0,-6-7 0,-1-7 0,0-7 0,2-10 409,4-8 0,1-1 1,0-10-1,0-1 0,1 0 1,4 1-1,2-1 1274,0 2 0,5-1 0,-3 7 0,2 4 0,-1 3 1,-1 5-912,1 1 0,-2 8 1,0 2-1,3 4 0,1 1 1,1 3-168,0 6 0,2 1 0,1 11 0,2 1 0,-1 0 0,-3 5 0,0-1 0,-1 4 0,0-2 0,1-4 0,-3-2 0,0 0 0,-2 1 0,1-3-1267,2 0 1,1-3-1,-1-3 1,0-1-1,0-1 1,3-3-1854,-1-5 0,7-2 0,0-4 3120,0-2 0,10-10 0,-3-6 0</inkml:trace>
  <inkml:trace contextRef="#ctx0" brushRef="#br0">22875 14233 9085,'7'-19'3341,"-1"4"-2059,-6-2 0,0 9 1,0 8-1,0 9 0,0 7 1,1 7-1,4 2-875,4 1 1,4 7 0,5 1 0,4-1-1,5-5 1,1-6 0,1-3 0,0-4-883,0-5 0,1-4 1,-4-7-1,0-4 1,-4-5-1,-4-6 0,-5-8 1,-4-6 191,-5-5 1,-5 1 0,-8-2 0,-9 1 0,-6-1 0,-2 4 546,-1 3 0,-2 1 1,0 12-1,4 3 0,2 4 1,2 3-1,4 4-5263,7 5 4999,4 11 0,6 18 0,0 10 0</inkml:trace>
  <inkml:trace contextRef="#ctx0" brushRef="#br0">15983 8143 17579,'-18'-28'0,"2"7"0,-1 9 0,3 8 0,-1 2 447,2 2 0,-2 2 1,-2 2-1,0 4 1,0-1-1,3-1 1,3-2-1,8 1 1,12-2-1,13-2 5771,12-1-5780,2 0 1,20-6-1,-1-3 1,3-2-1,3-3 1,-2 1 0,3 0-415,3-1 1,-6 1 0,7 1 0,-4 3-1,-4 5 1,-2 1 0,-6 0 0,-4-2-1676,-7 2 1,-5 2-1,-9 1 1638,-3 0 1,-15 6-1,-8 1 1</inkml:trace>
  <inkml:trace contextRef="#ctx0" brushRef="#br0">16836 7876 26162,'0'-34'-6150,"0"15"6371,0 15 0,-1 10 1,-2 10-1,-3 2 0,-2-2 1,-2 0-1,-2 0-109,-1 2 0,-5 6 0,-1-3 1,-2 1-1,-3 0 0,-1 2 0,0 1-924,3 2 0,-4-1 0,6 1 0,-3 0 0,1 1 831,-1 3 0,-9-3 0,-2 4 0</inkml:trace>
  <inkml:trace contextRef="#ctx0" brushRef="#br0">21848 10502 8532,'0'-21'0,"0"2"0,-1 7-117,-4 3 1,2 3 0,-6 6-1,-1 0 1,0-1 0,-1-2-1,2-2 1,-1 2 0,-2 2-1,-1 1 650,-1 0 0,6 0 0,0-2 0,1-1 0,-1-1-97,-2 1 0,-2 2 0,-1 1 0,0 0 0,-1 0-249,1 0 1,-2 1 0,-1 2 0,-4 3 0,1 0-50,0 0 1,-3 3-1,2-3 1,0-1-1,-2 3 1,1-1-1,2 4 47,-1 0 0,5-2 0,-2 0 0,0 3 0,1 3 0,-2 4-130,2 2 0,1 1 0,2 6 0,0 2 0,-1 2 1,1 2-1,0 3-112,-1 2 1,2 1 0,2 1 0,1 4 0,0 2 0,2 2 210,2 0 1,0-6 0,0 3-1,2-2 1,2 2 0,1 0 178,0 0 0,0 1 1,0-4-1,1-1 1,4-1-1,5-4 1,6-3-25,6-1 0,10-9 1,5 1-1,7-5 1,8-5-1,7-4-286,6-7 1,0-2 0,11-4 0,-38 0 0,-1-2 0,38-8-1,-3-7 1,-2-5-91,-4-4 1,-31 11-1,-1-1 1,23-18-1,-2-2 1,-3-4-1,-6-1-82,-5-1 0,-4-15 0,-10-1 0,-3 0 1,-7-4-1,-8 0-189,-6-4 0,-6-3 1,-6 2-1,-8-3 1,-10 3-1,-7 2 1,-7 6 30,-5 8 0,-3 6 1,-3 10-1,-1 4 1,-1 10-1,-4 5-246,1 6 0,3 7 0,-3 2 0,2 6 1,4 8-1,6 5 0,6 6-2513,5 3 3066,3 8 0,4 7 0,1 7 0</inkml:trace>
  <inkml:trace contextRef="#ctx0" brushRef="#br0">20528 13967 8580,'-8'-18'26,"-1"0"1,1 1 0,-1 3 0,5 1 0,1 0 0,0-1 23,-1 1 0,-2 4 0,1 2 0,-4 1 1,-3 3-1,-1 1 88,0 2 0,-1 0 1,0 0-1,-3 0 1,-2 0-1,0 0 1,-2 0 327,0 0 1,1 0 0,-4 0 0,3 0 0,0 2 0,1 1 0,-4 3-281,-1 1 1,0 0 0,1 5 0,2 0 0,0 3 0,-1 1-1,1 3-33,-2 4 1,4 5 0,-3 4 0,0 7 0,-2 1 0,-1 4 38,4 2 1,-3-1 0,4 5 0,1 3-1,2 4 1,3 2 0,3 0-80,3-1 1,5 2 0,8-12 0,7-1 0,8-4 0,10-6 0,13-6 30,8-3 1,10-8 0,14-5 0,-33-10-1,1-2 1,1 1 0,1-2 0,3-1 0,1-2 399,2-2 0,-1-1-468,-5 1 1,-1-3-1,9-6 1,-1-3-1,-9 3 1,0-1-1,-1-2 1,-1-1 0,0 0-1,-1-2 1,-3 0-1,-1-1-170,29-19 1,-4-7 0,-17 1 0,-4-1 0,-8-2-1,-7-3 1,-8-5-1476,-6-2 1395,-10 0 0,-13-8 0,-12 1 1,-8 5-1,-10 2 0,-7 6-125,21 24 1,-1 2-1,-34-15 1,30 21 0,-2 2-1,1 3 1,-1 2 0,-1 2-1,0 2 1,-35-1 0,-2 7-945,1 7 1,5 14 0,9 12 1242,4 6 0,26-12 0,2 2 0,-21 28 0</inkml:trace>
  <inkml:trace contextRef="#ctx0" brushRef="#br0">21955 10848 7991,'-27'8'0,"0"4"0,2-5 0,3 2 420,4 0 1,3-2-1,2 4 1,4-6 0,8-3-1,13-9 1,10-10 398,10-9 0,10-13 0,5-11 0,4-7 0,-23 25 1,0-2-1,1-3 0,0 0 0,2-5 0,0-1 0,1 0 1,0-1-325,1-2 1,2-1-1,4-5 1,2 0-1,0-1 1,1-1 0,0 1-1,2-2 1,0-1-1,0 0 1,-1 0 0,0 1-1,2-2 1,-1 0-1988,1 0 0,1 1 1492,0 3 0,1 0 0,1-3 0,0 0 0,0 3 0,0 1 0,-1 2 0,0 1 0,0 1 0,0 0 0,-1 3 0,-1 1-25,-2 0 0,1 1 0,3 1 0,0 1 0,-8 3 0,0 0 0,-2 3 0,0 1 0,0 1 0,-1 2 1,-3 2-1,0 0-222,-1 1 0,0 1 1,24-18-1,-10 3 1,-7 7-1,-7 3 1,-5 7-605,-3 6 0,-10 4 0,1 3-391,-4 3 0,-8 5 0,1 8 0,-2 5 1242,-2 3 0,0 2 0,0-1 0</inkml:trace>
  <inkml:trace contextRef="#ctx0" brushRef="#br0">24141 8170 8131,'-47'-5'722,"2"1"0,10-1 1,18 7 639,7 2 1,5-2 0,10 2-1,5-2-550,7-2 0,0-5 0,10 1 1,4-1-1,3 1 0,2-1 0,-1 2-541,-1 2 0,3 2 0,-6 4 1,-1 5-1,-2 6 0,-3 7-709,-2 2 0,-3 3 1,-5 2-1,0 1 1,-5 0-1,-2-2 1,-5 0-1219,-2-4 1,4-3-1,-1 0 1,-1-4 1655,-2-3 0,11-14 0,3-2 0</inkml:trace>
  <inkml:trace contextRef="#ctx0" brushRef="#br0">24967 7423 8146,'0'-13'717,"0"4"1249,0 0 0,0 8 0,-1 1 0,-2 7 0,-2 5-328,3 1 0,-4 6 1,1 2-1,2 1 0,2 1 1,1-1-1615,0-1 1,1 2 0,2-5-1,3-2 1,0-1 0,1-3-404,1-3 0,-4-3 0,4-8 1,-2-2-1,-3-6-502,-2-7 0,-2-5 1,-4-8-1,-4-1 0,-3 0 1,1 2 1765,2 2 1,-2-3-1,7 10 1,-1-1-1,1 3 1,0 3-420,1 2 0,3 1 0,3 2 1,2 2-467,3 2 0,1 2 0,4 4 0,0 0 0,1 0-1222,-1 0 0,2 0 0,1 0 0,3 0 0,1 0 1,2 0-1,2 0 1222,4 0 0,7-12 0,-1-3 0</inkml:trace>
  <inkml:trace contextRef="#ctx0" brushRef="#br0">25341 6983 12666,'-26'-19'0,"4"6"777,4 7 1,11 4 0,9 4-1,9 2 1,9 5 0,3 5-1,3 2-960,2 2 1,6-1-1,-2-3 1,2-2 0,2-2-1,-1-3 1,1-1-2273,1-3 0,-3-9 0,0-7 2455,-1-8 0,4-16 0,-3-4 0</inkml:trace>
  <inkml:trace contextRef="#ctx0" brushRef="#br0">25847 6757 8711,'-6'-25'968,"-3"2"1,-7 1 0,-2 7 0,2 5 162,1 3 0,2 2 0,0 5 0,-1 2 0,2 2 0,3 7 587,5 5 1,3 10 0,1 13 0,0 5 0,0 8-1619,0 3 1,0-3 0,0 6-1,2-4 1,6-2 0,7-3 0,2-4-3285,3-4 1,3-1 0,0-2 3183,2-2 0,7-9 0,2-8 0</inkml:trace>
  <inkml:trace contextRef="#ctx0" brushRef="#br0">23728 9436 8049,'-6'-9'3384,"-3"0"-2347,-3 0 0,8 2 0,7 2 0,8 4 1,4 2-1,1 4 0,2 2-814,4 0 1,4 10-1,-1-4 1,-1 2 0,-2 0-1,1-2 1,1-1 0,-2-2-1582,-4-1 0,-3-6 1,-2 1-1,1-2 0,-3-4 429,-2-2 0,-3-3 1,-6-7-1,0 1 1,-1 0-1,-2-1 1007,-2 1 0,-5 4 0,1 2 1,-3 1-1,-1 1 0,0 1 993,-1-1 1,1 2 0,0 8 0,1 4 0,1 4 0,4 5 0,1 4 87,3 3 1,2 3-1,1 3 1,0 5 0,0 1-1,1 0-1453,4-1 0,2-7 0,8 4 0,1-2 1,3 0-1,1-1-1585,-1-2 0,5-3 1,-2-3 1878,3-4 0,2-3 0,-1-2 0</inkml:trace>
  <inkml:trace contextRef="#ctx0" brushRef="#br0">24288 9582 9470,'-26'-12'2965,"4"3"1,4 5-2149,9 8 0,4-1 1,6 5-1,5-2-1042,7-3 0,4-2 0,6-1 0,4-1 0,0-4 0,2-5 0,-2-5-252,-3-3 1,-4 1 0,-5 3-1,0 1 1,-5 0 626,-2-1 0,-5 2 0,-9 4 1,-6 3-1,-7 5 0,-4 5 940,0 3 1,-8 4-1,7 3 1,2 1-1,1 2 1,6 0-1,3 0-472,3-1 0,6 1 1,1-4-1,6-1 1,9 0-1,10-1-1916,6-3 0,11-3 1,9-8-1,4-4 0,5-8 1298,4-12 0,-26 8 0,-1-2 0,2-4 0,0 1 0</inkml:trace>
  <inkml:trace contextRef="#ctx0" brushRef="#br0">24834 9236 7982,'-43'-5'1685,"5"2"0,9 5 0,13 5-797,10 5 1,5 1 0,2-1 0,4-1-1,5-3 1,6 1 0,7 0 0,2 0-796,1 1 0,1 2 1,0 2-1,-2-1 0,-3 2 1,-6 1-882,-5 2 0,-5 6 1,-8-2-1,-4 4 0,-7 6 1,-9 3-1,-9 5-4516,-9 4 5304,-6 4 0,17-16 0,-1 1 0,-1 1 0,1 0 0</inkml:trace>
  <inkml:trace contextRef="#ctx0" brushRef="#br0">20662 14953 8302,'-14'-13'0,"1"-1"521,0 1 1,7 6 0,6 4-1,9 6 1,6 7 0,4 6-1,2 8 1,2 7 0,2 9-1,4 9 1,2 7 0,4 9-58,-16-28 0,1 0 1,0 3-1,1 0 0,1 7 1,-1 1-1,2 4 0,0 0 1,1 2-1,-1 1 1,2 5-1,1 0 0,-1 2 1,2-1-1,0 4 0,2 1 1,0-1-1,1 0-314,1 0 1,0 0 0,-8-19 0,0 1 0,-1-2 0,10 16 0,0-2 0,1-2 0,1 0-1,0-1 1,1-1 0,-1-5 0,-1-2 0,0-2 0,1-1-399,-2-3 0,-1-2 1,-4-4-1,0-1 1,-1-1-1,0-1 1,-2-3-1,-1-1 0,20 24 1,-3-4-87,-5-5 1,-3-2 0,-10-4 0,-3-2-1,-3-6 1,-1-7 0,-4-5-440,-4-3 1,2-2-1,-5 1 1,-1-1 772,-1 0 0,4-5 0,1-3 0</inkml:trace>
  <inkml:trace contextRef="#ctx0" brushRef="#br0">22768 18045 10129,'-6'-7'872,"4"4"1,0 10 0,3 6 0,5 4 0,1 2 0,4 3 0,1 3-319,1 2 1,5 4 0,1 0 0,0-1-1,2-2 1,-2-3 0,0-3 0,-2-2-1404,-2-1 1,-2-9 0,0 2 463,1-5 1,-9-5 0,-5-10 0,-7-6-1,-5-7 1,-3-6 687,-2-2 0,2-4 0,-3 3 1,3-2-1,3-1 0,2 1 1,3 2 801,1 2 1,1 6 0,5 1 0,0 2 0,0 2 0,2 3-1226,2 0 1,4 1-1,5 1 1,2 2-1,2 2 1,4 2 0,3 4-1056,3 0 1,-1 6-1,11 2 1,3 2 0,2 4-1,5 1 1,3 2-4335,4-3 5509,5-2 0,-10-3 0,3-1 0</inkml:trace>
  <inkml:trace contextRef="#ctx0" brushRef="#br0">23608 17858 8143,'-15'-26'0,"-1"1"617,-2 2 1,2 4 0,5 4 0,4-1 0,1-2 0,3 2 0,1 0-597,2-2 1,8 2 0,4-5 0,5 0 0,4 0 0,3-2 0,1-1-825,2 2 0,-2-2 1,-3 5-1,-4 1 1,-3 2-1,-3 4 1257,-4 0 0,-3 9 0,-10 8 0,-3 11 0,-4 9 0,-2 8 0,1 8 950,0 11 0,5 0 0,4 7 1,2 5-1,2-2 0,3 3 1,5-6-319,5-1 1,8 6-1,0-13 1,4 0-1,7-5 1,7-6-2323,5-5 0,-1-8 1,6-9-1,0-5 0,-2-4 1236,-2-5 0,-4-14 0,-1-5 0</inkml:trace>
  <inkml:trace contextRef="#ctx0" brushRef="#br0">23501 17405 8140,'-13'-6'0,"1"3"0,2-5 0,1-1 0,0 0 0,1 0 692,4-2 1,2 0 0,2-3 0,0 1 0,0 0-1,0-1 1,0 1 0,2 0 535,2-1 1,-2 8 0,2 8 0,-2 10-1,-2 10 1,-2 6 0,-1 5 0,-1 1-370,1 3 1,-3 4 0,0 2 0,0-1 0,-1 1 0,1-2-860,0 0 0,-3-2 0,5-3 0,1-5 0,1-3 0,2-3 0,0-3 0,2-3 0,1-5 0,2-2 0,3-4 0,2-3 0,2-4 0,1-1 0,1 0 0,1-1 0,1-2 0,2-3 0,-2-1 0,5-1 0,-1-2 0,3 1 0,-1 0 0,0 0 0,-1 0 0,4 6 0,-4-3 0,1 2 0,0 0 0,2 1 0,1 0-1967,2-2 1,4-4 0,1-8 0,2-6 0,3-3 1776,2-5 1,1-9 0,0-8 0</inkml:trace>
  <inkml:trace contextRef="#ctx0" brushRef="#br0">24048 17112 8107,'-27'-19'1395,"0"5"0,2 7 0,1 10 1,4 6-1,0 12 0,6 10-749,3 9 1,1 13 0,4 5 0,-1 7 0,2-27 0,1 1-1,-1 1 1,1 1 0,0 4 0,0-1 0,1 0 0,0 0-204,2-1 0,-1 1 0,1-1 0,1 0 0,0-3 0,1-2 0,4 35 0,4-2 1,4-6-1,5-3-1835,4-4 1,5-11-1,4 5 1392,4-4 0,4-10 0,1-5 0</inkml:trace>
  <inkml:trace contextRef="#ctx0" brushRef="#br0">21955 16232 8133,'0'-13'0,"-2"1"0,-1 2 932,-1 1 1,-5 8-1,3 1 1,0 7 0,0 5-1,3 1 1,2 0 0,1 1 713,0-1 1,1-1-1393,4-3 0,-2-3 0,4-8 0,-1-2-215,-3-5 1,-2-3 0,-2 0-1,-2 2 1,-3 3 0,-1-1 136,-4 1 1,-1 4 0,-1-2 368,0 4 0,5 2 0,5 4 0,6 2-112,6 1 0,3 3 0,3 0 0,1 4 0,2 2 1,0 0-1,0-3-116,-1 0 1,6-1-1,-6 0 1,0 1 0,-3-1-1,1 0 1,2 1-1806,0-1 1,1-1 0,-3-2-1,1-1 1,3 0 0,2-2-1707,3-2 1,1-4 3193,2-1 0,5 0 0,2 0 0</inkml:trace>
  <inkml:trace contextRef="#ctx0" brushRef="#br0">22435 16206 8133,'-27'-19'1425,"-3"5"0,2 1 1,5 7-472,2 5 0,3 1 0,5 0 0,1 1 0,1 5 0,4 7 0,1 8-626,3 4 1,-3 9 0,2 6-1,1 6 1,1 4 0,2 2-1,0 5 1,0 0 0,0 4 0,2-2-1,2-1-2786,5-6 0,3 1 1,1-4-1,2 0 2321,3-5 1,3 1 0,5-11 0</inkml:trace>
  <inkml:trace contextRef="#ctx0" brushRef="#br0">22555 16299 8058,'-27'-25'2845,"0"3"0,8 10 0,6 12-2651,7 7 0,9 5 0,3 1 1,1-1-1,5-1 0,3-2 1,5 1-1,4 2-468,4 1 0,3-4 1,-1-2-1,0-1 0,-4-3 1,-3-3-350,-4-4 0,-7 1 0,-8-6 1,-2-1-1,-4-1 0,-4 2 1294,-7 5 1,-2-2 0,-6 2 0,2 1 0,3 3-1,1 3 304,2 1 0,-1 6 0,2-1 0,4 3 0,3 1 0,4 2 0,2 2-1361,4 0 1,2 7-1,8-3 1,1-1 0,3-2-1,2-3 1,4-3-1897,5-3 1,4-5 0,6-8 2281,0-5 0,0-15 0,0-4 0</inkml:trace>
  <inkml:trace contextRef="#ctx0" brushRef="#br0">23008 16086 8249,'-13'-9'1154,"-1"0"0,7 2 0,4 13 1,6 5-1,6 7 0,3 1 0,1 2 1,0-2-420,1 1 0,-1 3 1,2 1-1,-1 3 0,1 2 1,-3 0-1,-2-1-838,-2-5 0,2 3 0,-5-9 0,-2 1 0,-3 0 0,-5 0 0,-4-2-606,-3-1 0,-11-2 1,-5 0-1,-5 1 1,-4 0-1,-1 4 1,-4 4-1,1 2-4323,1-2 5032,-3 9 0,20-8 0,-2 9 0</inkml:trace>
  <inkml:trace contextRef="#ctx0" brushRef="#br0">20942 7596 8235,'-14'-14'0,"2"-4"0,4 9 0,3-3 0,4-3 815,1-2 0,0 0 1,0-5-1,0 0 0,0 1 1,0 2-1,0 1 0,0 0-11,0 2 1,0 9 0,0 8-1,0 11 1,0 10 0,0 8-1,0 5-566,0 4 1,0 5-1,0 2 1,0 0 0,0 1-1,1-2 1,4-1-380,3-1 0,4-10 1,2 2-1,0-6 0,3-7 1,1-6 196,-2-6 1,3-4-1,0-6 1,1-1-1,-1-5 1,-1-6-1,-1-6 344,1-2 0,0 2 1,-5-3-1,1 2 0,-1 3 1,0 1-1185,1 1 1,3 3 0,1 0 0,0 4 0,1 1 0,2 3 0,1 1-1641,0 2 0,-4 0 0,3 0 2424,-2 0 0,5-6 0,-3-1 0</inkml:trace>
  <inkml:trace contextRef="#ctx0" brushRef="#br0">21315 7663 8235,'-27'-12'1465,"1"3"0,6-4 0,7 1-984,7-4 0,6-3 0,6 1 0,7-4 0,8-3 0,6-2 0,2 0 0,4 1 0,2 0 454,7 4 0,-2-3 0,4 4 0,-2 1 0,-2 2 0,0 3 0,-2 2-1973,-2-1 1,1 1-1,-4 0 1,-1-2-1,1-1 1,-2-2 0,1 0 1037,4-1 0,-4-2 0,1-6 0</inkml:trace>
  <inkml:trace contextRef="#ctx0" brushRef="#br0">22661 6770 8238,'0'-13'1136,"0"-5"-17,0 0 1,0 1-1,2 5 1,2 3 0,5 6-221,3 6 1,1 6 0,1 8 0,-1 6 0,0 2-1,1 3-480,-1 3 1,0-3 0,1 3 0,-1-3-1,0-1 1,1 0 0,-1-2-457,0-3 0,1-3 0,-1-5 1,0-2-1,1-4-464,-1-3 0,-1-15 1,-3-8-1,-3-7 1,-2-5-1,0-3 360,-1-1 1,-3-1-1,-3-5 1,-1 1-1,0 4 1,-1 4-1,1 3 1404,1 1 0,-3 6 1,1 3-691,2 4 0,8 8 0,4 6 0,1 7 1,2 6-1,-2 4 0,4 0-326,0 0 1,-2-1-1,6 0 1,-3 2-1,-2-3 1,0-3 0,1-5-248,-1-1 0,0-1 0,1-5 0,-1 0 0,-1-2 0,-2-2-734,-1-5 1,-4-8 0,2-2-1,-1 0 1,-3-2 0,-2 0 0,1-1 782,2 2 1,-2 0-1,2 7 1,-2 0 442,-2-1 1,6 7-1,3 4 1,4 7 0,3 10-1,2 6-765,-2 6 0,4-3 0,-1 1 0,0 1 0,2-1 0,0 0 0,1-4-1657,-2-2 0,4 0 1,-3-3-1,1-5 1,5-3 1929,1-4 0,-3-7 0,8-3 0</inkml:trace>
  <inkml:trace contextRef="#ctx0" brushRef="#br0">23621 6490 8238,'-19'-26'4044,"4"5"-1460,-3 3 0,11 5-2241,7 4 0,6 3 0,6 9 1,-2 4-1,-1 7 0,1 1 1,1-1-1,-1 0 0,-3 0 0,1 3 1,-2 1-815,0-2 1,2-6-1,-2-2 1,0-1 0,2-1-1,-1 0-127,3-3 0,-4-3 0,0-5 0,-1-4 0,-2-2 2940,-5-3 0,1 5 1,-7 4-2176,2 3 0,6 1 1,6 9-1,2 1 1,2 0-1,3 0-761,5 1 0,-1-4 0,5-1 1,1-4-1,3-2 0,0-4 0,1-4 1,-2-4-1046,-3-5 1,2 2-1,-6-8 1,-3-1 0,-5-1-1,-6 0 1444,-2 1 1,-2 6-1,-3 0 1,-6 1-1,-6 0 1,-1 3 0,3 4 2722,1 2 1,6 4-1504,1-4 0,10 6 0,4-1 0,3 2 0,1 2 0,0 0-65,1 0 0,-1 2 0,0 1 0,-1 3 0,-2 0-1184,-1 0 1,-6 0 0,3-3-579,0 1 0,-4 2 0,4-3 0,-2 3 0,0 1 0,-1 4 502,-1 0 0,-2 4 0,0 3 0,0 4 0,1 2 0,2 1 0,3-1 275,2-1 0,-4 6 1,5-7-1,1 1 1,2 0-1,3-6-696,3-2 1,-2-3 0,8-4 0,2-10 720,4-10 0,7-19 0,-3-10 0</inkml:trace>
  <inkml:trace contextRef="#ctx0" brushRef="#br0">24208 5704 12205,'-9'-22'0,"1"1"0,8 8 0,9 10 0,7 10 785,1 5 0,-2 3 0,-1 1 1,1 3-1,1 4 0,-1 5 0,2 4 1,-3 4-396,1-1 1,1-4 0,-1 4 0,-3-4 0,0-5 0,0-3 0,1-4 0,-1-3-318,-3-1 1,3-6 0,-3-2 0,1-2-1258,-1-7 1,-3-4 0,-6-7 0,0 0-1,-2-1 1,-2 2 0,-5 2 1366,-3 1 0,-1 5 1,0-4-1,1 4 296,3 5 0,3 5 0,7 8 0,5-1 1,6 2-1,6 1 0,3 2-616,2-2 1,2-6 0,2-2 0,1-2 0,2-3-1,2-2 1,0-1-783,-4 0 1,0-6 0,-12-3 0,-2-2 0,-6-3 0,-3 2 1030,-7 3 0,-9-2 0,-12 3 0,-2-1 0,-3 2 0,-2 1 0,-1 3 1256,2 2 1,2 1-1,5 1 1,5 3-1,7 5 1,7 3-1173,6 2 1,9-1 0,9 0 0,2 1-1,7-3 1,3 0-3818,4-2 0,10-6 3621,2 1 0,12-8 0,-7-4 0</inkml:trace>
  <inkml:trace contextRef="#ctx0" brushRef="#br0">25221 4864 9216,'-6'-13'1446,"6"18"0,0 9 1,7 13-755,5 9 0,6 6 0,0 4 0,-2 2 0,-1 2 0,-2 2 0,0 1-19,1 1-1,3-3 1,1 0 0,-2-5 0,-1-3 0,-1-6 0,0-5-1544,4-7 0,-3 1 0,3-9 1,-3-2 251,-2-5 1,-6-10-1,-4-10 1,-7-5-1,-8-4 1,-6-2 937,-3-2-77,-1-3 1,-3 6 0,1 2 0,4 5 0,0 4 0,4 3 758,1 0 0,3 6 0,4 0 1,5 7-1,4 5 0,6 1-1402,5 1 0,0-1 0,10 0 1,2 1-1,3-1 0,2-1-402,2-3 0,7-3 1,-4-6-1,3 0 1,1-2-1,5-2 803,3-5 0,-3-9 0,3-3 0</inkml:trace>
  <inkml:trace contextRef="#ctx0" brushRef="#br0">25900 5238 10521,'-26'0'0,"1"0"0,2 0 0,7 1 1200,6 3 1,5 4-1,8 5 1,3 1 0,3-3-1,4 0 1,4-2 0,-1 0-1583,-1-2 0,3 0 0,-1-4 0,0 2 0,-3-2 0,0-2-514,-1-1 1,-5-6 0,-5-1 0,-6-2 1983,-6 0 0,1 6 0,-1-1-181,-1 2 0,6 4 1,4 1-1,7 3 1,5 1-1,3 3-1271,2 2 1,4-3 0,6-2 0,-1 1 0,1-2 0,0 0-2253,-1-3 1,0-2-1,-3-1 2616,0 0 0,-1-12 0,4-2 0</inkml:trace>
  <inkml:trace contextRef="#ctx0" brushRef="#br0">26354 4718 10812,'-14'-46'1479,"1"6"0,7 18 0,5 11 0,5 5-963,3 2 0,2 1 1,5 6-1,-1 3 0,-1 1 1,-2 4-748,-1 1 0,-6 1 1,2 0-1,-4 1 1,-1-1-1,-1 0 1,-4 0-1,-4 2 164,-3 3 0,-1-3 1,0 4-1,1-1 0,1 1 1,4 2 671,1 3 1,2 1 0,4 1 0,0 0-1,1-3 1,4-1 0,4 2-1689,2 1 1,4-4-1,1-3 1,5-2 1082,4 2 0,-1-3 0,9 4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3772 2319 8479,'0'-13'-37,"0"-1"0,-1 7 106,-3 2 0,1 2 1,-6-1-1,-2-5 1,-1-3-1,1-1 0,0 0 1,2 1 1154,-1 3 0,3-3 0,-2 5 0,-2-1 0,-1 4 0,-1 2-967,0 2 1,-1 0 0,0 0 0,-4 0 0,-3 0 0,-1 0 0,0 2 0,-2 1 40,-1 1 1,3 2 0,-1-3 0,1 2 0,0-2 0,1-2 0,1 0 41,-1 4 0,0-4 1,-3 4-1,2-4 1,-2-1-1,-1 0-235,-1 0 1,-6 6 0,1 2 0,-1 1 0,-2-1 0,-3 3 0,0 2-70,-2 5 0,1-3 1,-2 4-1,0 0 0,0 3 1,0 4-1,0 0-33,0 1 1,4-3-1,2-1 1,0 2-1,1-1 1,1 1 235,2 0 1,2-2 0,1-3 0,1 1 0,1 0 0,1 1 0,3 0-64,2 1 0,-3-3 0,2 4 1,1-2-1,0 0 0,1 1 0,0-1-196,1 1 0,-3-2 0,4 1 0,-2 2 0,2 1 0,1 3 79,2 4 1,4-4 0,0 3-1,-1-3 1,-1-3 0,1 0-1,3-1 69,1 0 0,-3 4 0,3-6 0,0 3 0,0 2 0,3-2 0,2-1-20,1-2 0,0 0 1,0 3-1,0-1 1,0-2-1,0 0 1,1 1-73,3-1 0,4-1 0,5 2 0,1-1 0,-1 2 0,0 0-27,1-2 0,5 3 0,3-4 1,3 1-1,2-1 0,-1-2 0,3-3 1,2-1-10,4-1 0,-1-1 0,2 0 0,1 1 0,1-1 0,2 0 0,0 1 0,0-3 0,2 0 0,1-2 0,3-1 0,1 1 0,3-1 0,2-2 0,-3 3 0,0-5 0,1-1 0,1 0 0,-1 0 0,-2 1 0,-3-1 0,1-1 0,-1-2 0,2 0 0,2 0 0,-2-2 0,-1-2 0,8 1 0,-4-4 0,0-1 0,2 2 0,-1-1 0,0-1 0,3-2 0,-7-2 0,9 0 0,1 2 0,-2 1 0,1-1 0,-1-2 0,-2-1 0,2-1 0,-9-1 0,0-1 0,1-2 0,-1 1 0,1-1 0,1 0 0,-1-6 0,3 2 0,-1-3 0,0-2 0,0 2 0,0 3 0,-5-3 0,2 3 0,-1-2 0,-4 0 0,2 2 0,-3 0 0,-3 1 0,0-4 0,-4 3 0,-2-2 0,-1 0 0,-5 2 0,-2-2 0,-2-1 0,0-3 0,-5-2 0,2-1 0,-3 0 0,-3-1 0,-4-4 0,-5 3 0,3-8 0,-6 4 0,0 0 0,-1-2 0,-2 2 0,-2 2 0,-9-4 0,-1 4 0,-3-2 0,-3 0 0,-1 3 0,-5 0-285,-2 0 0,-10 4 1,1-1-1,-7 4 1,-2 4-1,-3 2 1,-2 2-62,-2 2 1,-3 3 0,-4 2 0,-1 3-1,-5 4 1,0 4 175,-2 1 1,29 0 0,0 0 0,0 0 0,0 0-1,-1 0 1,-1 0 0,0 0 0,0 1 0,0 1 0,1 1-1,0 1 1,2 1-397,0 1 0,1 0 0,-28 2 0,1 3 0,5 2 0,5 3 0,4 2 1,7 0 565,2 0 0,-3 11 0,-3-1 0</inkml:trace>
  <inkml:trace contextRef="#ctx0" brushRef="#br0">5639 2386 8118,'-15'4'0,"-1"2"722,-2 1 0,1 2 0,7 3 1,3-2-1,1-1 0,4 2 1,5-1-1,6-1 22,3-5 0,7-2 0,3-4 0,5-2 0,3-3 0,2-4 0,1-1 0,1-2 0,-1-1 0,-1 0 0,-2 2-1697,-2-1 1,-1 2 0,-1 2 0,-1 3-1,-1 1 953,-2 3 0,-5-5 0,2 1 0</inkml:trace>
  <inkml:trace contextRef="#ctx0" brushRef="#br0">7052 2119 7950,'-17'6'938,"6"3"0,2 4 0,1 3 0,-1 4 1,2 0-44,2 4 1,0 0-1,0 0 1,2-2-1,2 0 1,1-1 0,1-4-1,2-2-5435,2-1 4540,11-7 0,-7-7 0,10-7 0</inkml:trace>
  <inkml:trace contextRef="#ctx0" brushRef="#br0">7052 1866 10678,'-6'-8'875,"4"4"1,-1 8 0,5 5 0,4 3-618,1 1 0,2 2 1,4 2-1,2 0 1,3 0-1,4-3 1,5 0-259,4-1 0,3-6 0,6-1 0</inkml:trace>
  <inkml:trace contextRef="#ctx0" brushRef="#br0">7452 1932 7967,'-14'14'1365,"5"-2"0,2-2 0,1-1-462,3 1 1,2-2-1,1 2 1,0 3-1,1 5 1,2 1-1,3 2 1,0-2 59,0 1 0,3-3 0,-3-3 1,0-1-1,1 0 0,-1 1-1597,0-1 0,3-7 1,-3-6-1,0-9 0,-1-7 74,-2-6 0,0-4 0,0 0 1,2 1-1,-2 1 0,-2 3 6725,-1 2-5599,0 1 0,6 18 1,2 7-1,0 8 1,1 2-1,2-1 1,1 0-1016,1 2 1,0 0 0,1-6 0,2-4 0,5-3-1,7-5 1,4-6-9383,5-7 9228,-4-13 1,11-8-1,-2-6 1</inkml:trace>
  <inkml:trace contextRef="#ctx0" brushRef="#br0">8038 1399 12751,'0'18'0,"0"1"1592,0 2 0,0 3 0,0 7 0,0 3-822,0 0 0,0 9 0,0-2 0,0 5 0,0 3 0,0-1 1,0-4-1,0-3-1771,0-1 1,0-6 0,2-2 0,1-6 1000,1-4 0,12-8 0,-1-8 0</inkml:trace>
  <inkml:trace contextRef="#ctx0" brushRef="#br0">8025 1946 7967,'-6'0'7063,"6"1"-6700,7 4 0,5-4 0,3 5 0,3-1 0,4-1 0,5-1 0,2-2 0,4-1-7043,1 0 6680,1-6 0,-1-1 0,-1-6 0</inkml:trace>
  <inkml:trace contextRef="#ctx0" brushRef="#br0">8425 1866 10888,'-14'6'5612,"2"-3"-4400,4 6 1,2-1 0,6 6 0,0-1 0,1 0-1,4-1-797,3-3 0,3-1 0,-1-5 0,-1 1 1,1-1-1,2-2 0,0-2-1306,-3-4 0,3-2 0,-5-6 0,1-1 1,-2 1-1,-2 0 0,1-1 243,-3 1 1,0 0 0,-2-1 2732,0 1-2035,0 6 0,1 1 0,2 7 0,3 4 0,2 4 0,2 4-1012,2 5 0,1-2 0,2 5 0,3-1 0,3 0 962,-1-1 0,11-1 0,-2-5 0</inkml:trace>
  <inkml:trace contextRef="#ctx0" brushRef="#br0">8865 1999 11247,'-14'7'0,"1"-2"0,1-2 1319,3 1 0,3-1 0,6 6 0,0 2-493,0 0 1,2 1-1,2-1 1,5-3-1,3 1 1,1-1-1,1-2 1,-1-2-738,0 1 1,6-2 0,2-9-1,1-6 1,1-6 0,-1-3 0,-1-2-956,-4-3 1,-2 1 0,-1 2 0,-3 2 0,-2 0 0,-3 2 0,-1 0 483,-1 2 0,0 7 581,-4 1 0,0 12 0,0 3 0,2 7 0,1 6 0,3 1-610,1-1 0,2 0 0,4-2 0,2 0 0,2 0 1,0-4-1,1-3 0,1-2 411,4-2 0,2-2 0,1-4 0</inkml:trace>
  <inkml:trace contextRef="#ctx0" brushRef="#br0">9384 1932 7842,'-13'0'3890,"0"0"-2411,-1 0 0,7 2 0,3 2 1,2 5-1,4 3-985,2 1 0,2-4 0,4-1 1,-1-2-1,2-3 0,0-2 0,3-1-809,-1 0 1,-4 0 0,0-1 0,0-4 0,-2-4 0,-1-3 0,-1-1-101,-1 0 0,0-1 1,-4 1-1,-1 1 0,-2 2 1,-3 2 2619,-1 3 1,2 0-1,-2 7-1814,1 2 0,1 3 0,5 7 1,2-1-1,1 0 0,3 1 1,1-1-1065,4 0 0,0-1 0,3-1 0,-1-4 0,0-1 0,1-3 1,-1-2-1444,0-1 0,1 0 0,-1 0 0,-1-1 1589,-3-4 1,-3-2 0,-8-5 0,-2 3 1782,-5 5 1,-1 4-1,1 4 1,4 5-1,4 3-1549,1 1 1,6 1 0,4-1 0,6 0 292,7 1 0,8-1 0,3 0 0</inkml:trace>
  <inkml:trace contextRef="#ctx0" brushRef="#br0">10517 1773 7277,'2'-8'1711,"2"4"0,-1 1-575,6-2 1,-6 2 102,2-6 0,-4 5 0,-1-5 159,0-1 1,-1-1-1,-4 1 1,-4 3-1117,-3 1 1,-1 3 0,0 7-1,1 5 1,2 4 0,2 4-291,2 0 0,0 3 0,3-4 0,-1 2 1,1-2-1,2-1 0,1-2-387,0 0 1,1-4 0,3-1 0,5-2 0,3-3 0,0-5 16,-3-7 0,3 0 0,-3-8 0,2 0 0,3 1 1,-2-2-1,-2 3 1155,-1 5 0,-6-2 0,1 6 38,-2 3 1,-4 11-1,-2 14 1,-5 6 0,-4 8-1,-4 8 1,-2 5-571,-2 0 0,-1 12 0,-4-2 1,0 1-1,4 1 0,4-6 1,5-5-721,4-5 1,3-5-1,6-6 1,0-6-1,0-6-528,0-3 1,0-8-1,0-14 1,0-12-1,0-12 1,2-5 1279,2-5 0,-1-2 0,4-2 0,-1-2 1,-1-2-1,-1 4 0,2 2 0,2 5-491,2 2 1,2 2 0,1 8 0,1 4 0,-1 3 0,2 2-1758,2 0 0,4 1 1,7 2-1,2 1 1971,1-2 0,12-6 0,-2-4 0</inkml:trace>
  <inkml:trace contextRef="#ctx0" brushRef="#br0">10917 1653 9717,'-13'5'0,"0"6"0,-1 5 1563,1 6 0,1-1 0,2 1 1,2 2-997,3 1 1,-4 3 0,4 2-1,2 2 1,2 1 0,1 0-1,0-4 1,0-2 284,0-5 0,1 2 0,4-8 0,4-4 0,2-6 0,3-6-1118,-1-5 1,0-9-1,1-12 1,1-6-1,1-4 1,2-4 0,-2 2-500,-1-1 1,-6-2 0,-1 5 0,3-1-1,1 2 1,0 5-454,-4 6 0,4 2 0,-4 7 0,1 4 1,-1 0 239,3 4 1,1 2 0,1 8 0,0 3 0,1 0 977,-1 0 0,0 5 0,1-4 0</inkml:trace>
  <inkml:trace contextRef="#ctx0" brushRef="#br0">11237 1666 7938,'8'7'1423,"-2"-2"-448,-6-10 1,0 2-1,0-6 663,0-1 0,-2 4 1,-2 2-1,-5 2 0,-2 4 1,1 2-1301,1 5 1,5 3 0,-4 1-1,2 2 1,3 1 0,2 2-1,1-2-1665,0-1 1,6-3-1,4-2 1,5-2 0,4-2-1,2-3 1,3-2-164,1-1 0,-4-4 1,-4-2 2406,-2-2 0,-7 4 0,-5-3 0,-6 2 0,-6 7 1,-3 5 720,-1 5 0,-1 6 1,1 1-1,0 2 0,-1 2 1,1 2-1451,0 2 0,4-2 0,0-1 1,0-3-1,2-1 0,1 0 1,1-1-5105,1-3 1,1-2 4779,7-6 1,10-13 0,6-10 0</inkml:trace>
  <inkml:trace contextRef="#ctx0" brushRef="#br0">11970 1199 10399,'-22'5'0,"2"8"1559,0 14 0,2 8 0,4 5 0,-3-1 1,-2-1-211,-2 2 1,4-1 0,-4 10 0,2 1-1,4 0 1,3 1 0,5-5-2988,1-5 1,1 1-1,5-11 1,0-2 1637,0-1 0,6-1 0,2 0 0</inkml:trace>
  <inkml:trace contextRef="#ctx0" brushRef="#br0">11691 1826 9766,'-14'-19'1613,"8"10"0,6 0 0,8 7-1484,4 7 1,2-4 0,4 4 0,4-2 0,4 0 0,2 1 0,3-2 0,3-4-1078,0-2 1,4-7-1,-4 2 1,1-4-1,-4-3 1,-5-2 133,-3 2 1,-4-4 0,-7 3 0,-5 2 2353,-7 4 0,-6 6 0,-7 5 0,-1 1 0,3 3-161,2 5 1,-2 8-1,7 0 1,1 0 0,1-2-1274,2-2 1,5-4 0,1-2-1,0 1 1,1-3 0,1 1-1,2-3-688,2-1 0,3-2 1,1-2-1,3-2 0,0-3 1,2-2-1,-2 0-69,1-2 0,-3 4 0,-3 0 1,-1 1 1248,0 3 1,1 3 0,-1 3-1,0 4 1,1 3 424,-1 5 1,0 2 0,2-4 0,3 2 0,4 1 0,5 2-1655,4-2 0,0-1 1,8-3-1,4-2 1,2-3 630,6-1 0,1 5 0,1-4 0</inkml:trace>
  <inkml:trace contextRef="#ctx0" brushRef="#br0">7145 7023 18373,'0'-20'-2313,"0"2"1,0 3 1541,0 2 0,0 4 191,0 0 1,0 5 1189,0-5 0,-6 4 0,-1-4 0,-2 0 0,1 1 52,2-1 0,0 6 0,2-2 0,-5 2 0,-3 0-592,-1-1 1,-5-1-1,0 5 1,2 0 0,1 0-1,2 2 1,0 1 24,-1 1 0,1 1 1,0-4-1,-1 2 1,1 2-1,0-1 54,-1 2 1,3-3 0,0 4 0,2-1 0,-1-1 0,-2-1-1,-1 2 85,-1 2 0,1-4 0,0 3 0,-1 1 0,0-2 0,-3 1 0,-2 1 0,-2 2-117,-2 2 0,-1 0 1,0-2-1,3-3 1,1 1-1,0-2 100,1 0 0,-3 4 1,3-3-1,-1 1 1,1-2-1,1-2 1,1 2-12,-1 1 1,0-2-1,5 4 1,-2 0 0,-1 0-1,-2-1 1,0 3-253,-1 1 0,4 1 1,-4 0-1,1 1 1,-1 0-1,0 3 0,-1 1-83,4-2 0,0-1 0,-1-2 0,0 0 0,0 1 0,3-1 0,0-1 271,1-3 1,1 3 0,2-5-1,2 2 1,1-2 0,1 1-122,0-1 0,2 2 0,4 4 0,0 1 0,0-1 0,0 0-283,0 1 0,0 3 0,0 3 0,0-1 0,0 0 1,0-1-1,1 0 183,3-1 1,4 3 0,5-4 0,1 2-1,0-2 1,4-1 0,3-2 226,0 0 1,4 1 0,-2-1 0,6-1 0,2-2 0,-2-1 0,1 2 9,1 0 1,-3-2-1,3-1 1,-1-1-1,0-1 1,2 1-1,1-1-51,-1 0 0,4 3 1,-4-4-1,3-2 1,2 0-1,1-1 1,2 3-1,0-2-27,0-2 1,-4-1-1,1 0 1,3 0 0,3 0-1,0 0 1,-2 0 1,2-1-1,0-4 1,-2-2 0,4-2-1,1 0 1,3-1 61,-2-2 0,0-1 0,-4-1 0,0 0 1,-3-3-1,-4-2 0,-2 0 0,-2-2 42,1 0 0,-2 4 0,-6-6 1,-1 0-1,-3-3 0,-2 0 1,-3-1 141,-1 1 1,-2-1-1,-1 0 1,-3 2 0,-4 0-1,-4 0 1,-1-3-638,0-1 1,-6 6 0,-4 2-1,-6 0 1,-7 2 0,-2 0-1,-3 1-279,-3-1 0,-2 4 1,-4-3-1,3 5 0,-1 2 1,-2 3 310,-5-3 0,-5 5 1,-1 2-1,-1 2 1,-4 2-1,0 0 1,-5 0-1,0 2-423,-1 2 1,-2 5 0,7 7-1,3 4 1,5 0 0,8 3 585,5-3 0,5 6 1,1-6-1</inkml:trace>
  <inkml:trace contextRef="#ctx0" brushRef="#br0">7198 9489 6014,'0'-19'0,"2"-1"-92,2 4 1,-2 3 218,2 8 0,-2 2 0,-2-5 386,0-3 0,0 4 1,0-2 684,0-1 0,-2 4 0,-1 0 0,-3 0 0,-1-2 0,-4-1-294,0 1 0,0 5 0,-1-2 0,-4 4 1,-2 1-1,-2 0-560,-1 0 0,-1 0 0,-5 1 1,-1 2-1,-2 3 0,-2 1 1,-1 2 1330,0-1-1210,-4 4 1,9-5-1,-3 5 1,2-2-1,0-2 1,1-1 12,3 0 1,1-2-1,-1 2 1,2 1 0,0-2-1,1 1 1,0 0-169,0 4 1,-1-4-1,-3 2 1,1 1-1,1 2 1,2 2 0,-2-1-311,-1 0 0,-2 1 0,2-1 0,3 0 0,3 1 0,1-1 0,0 0 0,2 1 0,1-1 0,2 0 0,1 1 0,1-1 0,2 0 0,-1 1 0,3-1 0,-1 0 0,2 0 0,2 1 0,-1-1 0,1 0-15,1 1 0,2 4 0,1-1 0,0 1 0,0 1 0,0 4 0,1 0-424,3-1 0,4 4 0,7-3 0,1 4 0,3 1 1,0-3 310,1 0 1,6 1 0,-2 0 0,0 1-1,1-2 1,2-1 0,2-2-217,2 2 0,2-4 540,-2 3 0,3-7 0,5 2 0,-1-3 0,1-2-1,2 0 0,8 1 1,0-3-1,3-2 0,1-3 1,0-1 37,1-1 1,3 0-1,1-5 1,-2-2-1,1-3 1,-1-1-125,2-4 0,0-5 0,-5-3 0,-1 0 0,-3-2 0,-5 0 1,-2-4-110,-2-5 0,-6 2 0,-3-3 0,-2 1 0,1-1 0,1-4 0,-1-4 0,-2-1 0,-2-4 0,1 0 0,-2 1 0,-1 0 0,-3 0 0,-2-2 0,-1-2 0,-5 5 0,-1 4 0,-3 1 0,-5 3 0,-2 3 0,-2 3 0,-8 5 0,-4 3 0,-5 0 0,-4 4 0,-3 1 0,-2 2-31,-5 0 1,-4 1-1,-6 3 1,-5 3 0,-7 2-1,-6-1 1,-5 2-420,-3 2 0,1 1 0,27 0 0,0 0 0,0 0 0,0 0 0,0 0 0,1 0 0,-1 0 0,1 1 0,-36 2-559,3 2 0,4 9 1014,5 0 1,3 8 0,5-1 0</inkml:trace>
  <inkml:trace contextRef="#ctx0" brushRef="#br0">1413 8143 7954,'-13'0'0,"4"0"1016,0 0 0,0 0 1,-4 0-1,-1 0 1,1 0-1,0 0 0,1 1 388,3 4 0,-1-2 0,4 7 1,0 5-1,0 6 0,3 2 1,1 0-777,2-6 1,0 0 0,0-1 0,2 2 0,2-3 0,4-4-629,-1-2 0,5-6 0,-3 2 0,3-4 0,1-2 0,0-4 0,-1-4-541,-3-3 0,-2 1 0,-4 0 0,2 2 1082,-2-1 0,-2 6 0,-1 4 0,2 7-541,2 5 0,-1 1 0,6 2 0,0 1 0,0 2 0,0-2 0,1-1-32,2-2 0,1-5 0,1-4 0,-1-2 1,2-2-1,1-3-2753,2-6 1,6-7-1,-2-17 2785,3-7 0,2-6 0,-1-7 0</inkml:trace>
  <inkml:trace contextRef="#ctx0" brushRef="#br0">1853 7370 11115,'4'15'0,"2"1"2197,2 2 0,-4 5 0,5 0 0,1 3-1223,2 5 0,2 4 0,-1 6 0,0 2 1,-1 3-1,-2 0 0,-1-2 0,2-4 1,1-4-975,1-4 0,-4-2 0,0-8 0,1-4 0,2-5-632,1-4 1,-5-5 0,-4-9-1,-4-7 1,-4-6 0,-7-3 363,-5-2 1,-3 5 0,-5 3 0,2 6 0,-2 3 0,0 5 0,2 4-1,4 6 1255,4 2 1,2 7 0,3 1-1,4 2 1,4 4 0,4 3-988,6 4 0,1-1 0,12-5 0,1-1 0,0-2 0,2-6 0,5-3-1107,3-5 1,2-5-1,5-8 1,0-8-1,0-9 1,-1-12 0,-4-8-8407,-4-8 9513,-3 3 0,-7-12 0,-2 4 0</inkml:trace>
  <inkml:trace contextRef="#ctx0" brushRef="#br0">2346 7290 7865,'0'-6'3636,"0"6"0,2 7-2408,2 5 1,3 3 0,7 3 0,-1 4-1,0 5 1,1 2 0,-2 4 0,-2-1-612,-1 1 0,-2 3 1,4-5-1,-2-2 0,-1-2 1,1-3-618,0-2 0,-6-6 0,3 2-850,0-3 1,-10-8 0,-1-2-1,-5-4 1,-4-2 2140,1-4 1,0 4 0,-1-4-1230,1 4 0,7 5 0,6 2 0,8 0 0,3 0 0,4-2-1099,3 2 1,0-4 0,5 2-1,3-2 1037,-3-2 0,7 0 0,4 0 0</inkml:trace>
  <inkml:trace contextRef="#ctx0" brushRef="#br0">2679 7783 7858,'-6'7'3307,"-1"-1"-2271,-6-6 1,5-1 0,4-4 0,2-3 0,2-4 0,2-3 0,2-1 0,5-4-787,3 0 1,1-3 0,2-3 0,1 1-1,2 1 1,-1 3-4921,-3 2 4670,6 1 0,-6 5 0,6 0 0</inkml:trace>
  <inkml:trace contextRef="#ctx0" brushRef="#br0">2853 7570 7858,'-14'13'1911,"1"0"0,6-4 1,1-1-552,0-2 0,6-2 0,0-4 0,7 0 1,6-1-1,4-2 0,2-3-1277,2-2 1,-3-1-1,2-4 1,0 0 0,-6 0-1,-2-1-509,-3 1 0,-4 5 0,0 4 0,-3 5 1377,-8 8 0,-4 0 1,-2 11-1,1-3 0,4 1 1,0 0-1,1 1-937,0 3 1,1-1-1,5 0 1,0-2-1,0-1 1,0 0 0,2-1-860,2 0 0,4-4 0,5-4 1,0-5-1,2-2 0,3-5 845,4-6 0,3-12 0,2-13 0</inkml:trace>
  <inkml:trace contextRef="#ctx0" brushRef="#br0">3213 7303 10759,'-14'0'2378,"2"2"1,4 2-1749,3 5 0,4-2 0,1 2 0,0 2 0,1 1 0,2 1 0,3 0-257,1 1 1,1-1-1,2 0 1,-1-1-1,1-3 1,1-3-1,-1-2-2551,-1 1 0,0-1 1,4-4-1,1-1 2178,-1-4 0,0-2 0,1-6 0</inkml:trace>
  <inkml:trace contextRef="#ctx0" brushRef="#br0">3319 7330 15585,'14'6'1330,"-6"-3"0,0 6 1,-1 1-853,1 2 0,-5 3 0,1 2 0,-2 6 1,-2 2-1,0 2 0,0 1 0,-2 1-40,-2 2 1,1 0-1,-6-4 1,0 0-1,0-1-438,0 1 0,0 0 0,-4-1 0</inkml:trace>
  <inkml:trace contextRef="#ctx0" brushRef="#br0">2066 9049 7786,'0'-13'0,"0"4"0,0 0 0,0-1 1736,0-2 0,0-1 1,0-1-1,0 1 185,0 0 0,-1 5 0,-4 4 0,-4 5 0,-1 7-1321,1 5 0,-3 9 0,5 2 0,-2 4 0,2 5 0,1-1 0,3 1-1141,1-4 1,2-1-1,0-2 1,2-3-1,2-2 1,5-2-1,3-2-2720,1-3 0,6-6 0,5-5 3261,6-6 0,4-11 0,6-6 0</inkml:trace>
  <inkml:trace contextRef="#ctx0" brushRef="#br0">2413 8969 7786,'0'-13'4826,"-2"0"-2513,-2-1 1,2 5-565,-2 0 0,8 6 1,4 1-1,1 3 0,-2 5-1953,-1 1 0,0-4 0,-3 3 0,3-1 0,0 1-65,0 1 0,-2-3 0,-4 5 913,0 2 1,0-4 0,0 2-1,0 1 1,0 2 0,2 1 0,1 1-645,1-1 0,6 5 0,-2 0 0,1-1 0,0 1 0,1 0 0,3-2 0,5-1 0,-2-8-1967,6-2 1,-4-4 0,3-2 0,0-5 0,-1-7 1851,4-8 1,-5-10 0,1-3-1</inkml:trace>
  <inkml:trace contextRef="#ctx0" brushRef="#br0">2813 8796 9810,'1'7'703,"4"-2"1,-2-4-1,5-1-711,3 0 8,1-6 0,1-1 0,0-6 0</inkml:trace>
  <inkml:trace contextRef="#ctx0" brushRef="#br0">2813 8303 8524,'-6'-8'2277,"4"2"0,-4 8 0,6 2 1,0 7-758,0 5 0,0 6 1,0 11-1,0 5-1066,0 5 0,0 12 0,0 0 0,0 3 0,0 1 1,2-3-1,1-1 0,3-3-1920,1-3 0,-2-5 1,3-7-1,3-4 1,1-5-1,1-7 1466,0-5 0,7-9 0,0-1 0</inkml:trace>
  <inkml:trace contextRef="#ctx0" brushRef="#br0">3106 8636 7712,'-13'0'5331,"4"-4"-3718,0-1 1,6 2-1,-2 8 1,4 3 0,2 4-1,2 3-1408,2 3 0,5-2 1,-1 5-1,3-2 0,1-3 1,2-2-3366,3-5 0,3 1 3160,5-6 0,1-11 0,0-8 0</inkml:trace>
  <inkml:trace contextRef="#ctx0" brushRef="#br0">3346 8449 7693,'-18'0'0,"0"0"1747,2 0 0,3 2 0,4 2-1595,4 5 1,4 3 0,1 1-1,0 1 1,0-1 0,1 0-1,4 1 1,4-1-153,3 0 0,7 1 0,2-1 0</inkml:trace>
  <inkml:trace contextRef="#ctx0" brushRef="#br0">5025 7876 17033,'-7'-6'-97,"3"-2"0,-4 0 1,-1 1-1,-3 1 0,-1 3 1,1 3-1,2 3 299,1 1 0,6 7 0,-3-2 0,2 2-21,-1 3 0,2-2 1,6-2-1,3-3 1,2 1-1,2-2 0,2 0 1,1-2-1,0 0 296,1 1 0,4 1 0,1-3 0,2 1 1,2-1-1,2-1-197,2-2 0,0 0 1,-1 0-1,1 0 1,1 0-1,0 0 1,2 0-151,0 0 0,-8 0 0,7 0 0,1 0 0,-2 0 0,0-2 0,-2-1-159,-4-1 1,1-5 0,-3 3 0,0-1 0,4-4 0,1-1 0,2-1 0,-2-2 70,-3-3 1,4 4 0,-4-4 0,1 3 0,1 0-1,-3-1 1,0-2 78,-1 2 0,-2 1 1,3 2-1,-2-1 0,-3 1 1,-2 0-404,-5-1 254,3 1 0,-7 0 0,4-1 0,-4 1 0,-4 0 0,-1-1 0,0 1-233,0 0 0,0-2 1,0-1-1,-1-2 1,-2 0-1,-3-1 0,0-2 109,0 0 1,2-7-1,4 5 1,0-1-1,0-1 1,0 1 68,0 2 0,0-2 0,0 6 1,0 2-1,0 1 0,0 2 1,-2 0-1,-1-1-201,-1 1 0,-7 1 0,1 2 1,-5 2-1,-4 1 0,-2 0 1,-3-2 169,-1 1 0,-6 1 0,0 4 0,1-3 1,4 0-1,2 0 0,3 2 151,2-2 1,-3 3 0,4-5-1,3 1 1,3 0 0,4-2-1,-3 0 236,-1 0 0,-1 5 1,0-4-1,-1 1 0,1 1 1,0 0-1,-2 3-185,-3 1 1,-3 2 0,-5 0 0,-2 0-1,-2 2 1,-3 1-63,-1 1 1,-1 10 0,-5-3 0,0 3-1,0 2 1,1 0 0,2 2 0,3 0 12,2-2 1,0 5 0,6 1 0,-1 3 0,2 2 0,3 0 135,4-1 1,3 2 0,3 2 0,3 3 0,5 1 0,3 1 0,3 1 0,6-1-240,5 2 0,11-3 0,3 0 1,5 1-1,5-3 0,2 1-354,2-4 0,4-1 0,-1 1-142,5 2 0,4-6 0,2 3 0,0-1 0,-3-4 630,0 2 0,-1 1 0,3 0 1</inkml:trace>
  <inkml:trace contextRef="#ctx0" brushRef="#br0">8678 8623 22302,'-7'0'0,"-5"0"0,4 0 0</inkml:trace>
  <inkml:trace contextRef="#ctx0" brushRef="#br0">8545 8623 22302,'-8'-14'-1330,"2"7"0,0-5 1,-1 5-1</inkml:trace>
  <inkml:trace contextRef="#ctx0" brushRef="#br0">8451 8623 22302,'-13'0'-612,"6"0"1,-1 1 606,4 4 0,2 2 0,-1 6 0,6 1 0,6-2 88,3-4 1,1 4-1,1-3 1,-1 1-1,0 1 1,1-4 169,-1-1 1,0 0-1,1-3 1,0 2-1,3-3 1,1 1 208,-2 2 1,3-4 0,0 4-1,2-4 1,3-1 0,2 2-1,4 1-257,1 1 1,5 1 0,-4-4 0,1 2 0,1 1 0,-2 1 0,3-1-175,-1 1 1,-3 1-1,3-3 1,-2 1 0,-2 1-1,-2-1 1,-1 0-65,-1-1 0,1 0 0,1 0 1,2 2-1,1-2 0,-1-2 209,-2-1 0,4 0 0,2 0 0,2 0 0,1 0 0,1 0 0,4 0-170,1 0 0,-9 5 0,6-1 0,-2 1 0,1-1 0,1 2 0,0 0-113,0 0 1,-4 0 0,-1-3 0,2 1 0,2-1 0,-1-1 323,-2-2 0,1 0 0,-6-2 0,0-1 1,1-3-1,3-1 0,0-2 116,1 1 0,-5-2 1,4 4-1,1 0 0,-1-1 1,-1 1-1,1 0-494,-1 3 0,-5-3 0,4 2 1,-2 1-1,1 0 0,1 0 1,0-3 82,-4-2 0,-1 4 1,-1-5-1,1-1 0,2-2 1,1-1-1,-1-1 124,-2 1 0,-2-2 0,1-1 1,0-3-1,1-2 0,0-3 1,0-1-226,-3-2 1,-1 1-1,1-1 1,-1 0-1,-3 2 1,-2 2-182,-3 0 1,-3 7 0,-2-2 0,-2 3 0,0 2 0,-2 0 0,-1-1 41,0 1 0,-5-6 1,4-2-1,-4 0 1,-2 2-1,-2 1 116,-2 1 1,-5-3-1,3 3 1,-2-6 0,0-2-1,-2-1 1,1 0 215,1 4 0,-3-3 0,5 3 0,-2-2 0,0 2 0,-1 3 0,-4 1-296,-3 0 1,0 0 0,-5 7-1,-1 0 1,-3 2-1,0-1 151,-1-2 0,-1 0 0,-3 2 0,-3 2 0,-2 1 1,2 1-1,1-1 0,2 1 60,-1 0 1,2-3 357,-5 5 0,5-5 1,-1 3-1,3-2 1,3-2-20,2-2 1,-2 0-1,4 2 1,-1 1-1,0-1 1,-2-2 0,-1-2-1,0 1 27,3 0 0,-3 4 1,1 0-1,-4 0 1,-3 2-1,1 2-239,2 4 0,-3-4 0,-2 1 0,1 1 1,-2 2-1,1 1 0,0 0 62,4 0 1,-1 0 0,2 0 0,-2 0 0,4 0-1,-2 0 1,2 0 169,1 0 0,-3 0 0,6 0 1,-3 0-1,-3 0 0,-2 1 1,-1 2-125,1 1 0,-2 2 1,-2-3-1,-4 3 1,-3 0-1,-2 2 1,-1-1-207,-1 3 0,1 1 0,4-1 1,1-1-1,1 1 0,1 2 0,-2 1-64,2 1 0,0-1 0,-1-1 0,1-2 0,3-1 1,-1 0-1,1 0 411,-3 0 1,5-6-1,-1 3 1,2-2 0,-1 2-1,-3 0 1,0 1-211,1 1 0,-5-4 1,5 4-1,-1-1 1,1 0-1,0 4 1,1-1-237,0-1 0,-4 6 1,3-5-1,-1 1 1,1 0-1,0 1 0,1 2 1,0-1 16,4 0 0,2 1 0,4-1 1,2 0-1,0 1 0,2-1 1,1 2-80,6 3 1,-1-4 0,5 6 0,1-1 0,3 2 0,2 2 0,2 2-141,0 4 0,2 5 0,2-2 0,6 2 0,7 3 0,6 0 0,7-1 247,6-5 0,8-3 0,5-3 0,4-3 0,3-4 0,2-4 0,-1-4 120,-3-1 0,3-5 1,-1 4-1,-1-1 0,-1-1 1,-2 1-1,-3 1-773,-3 2 799,-7 2 0,5 1 1,-2 1-1</inkml:trace>
  <inkml:trace contextRef="#ctx0" brushRef="#br0">8678 10635 8577,'-13'-6'0,"1"-1"0,1-7 228,2 1 1,7 4 231,-3 0 1,4 5 0,2-4 0,5 3 0,6 2 0,6 1-1,2 2 1,4 0 38,1 0 0,8 2 1,2 1-1,4 1 1,1 0-1,1 1 1,4-1-1,4 1 1,3-1-63,1 1 1,2-1-1,1-4 1,3 0-1,2-1 1,3-2 0,-1-3-181,-1-2 0,8-1 0,-3-2 0,1 0 0,0 4 0,-3-1-294,-3 1 1,7 4 0,-6-3 0,-1 2-1,2-1 1,-3 2-32,-2 2 1,6 1-1,-11 1 1,2 2-1,0 2 1,-1-2-1,-3-2 19,0-1 1,-9 5-1,-1-1 1,1-1-1,-3-2 1,-3-2 0,-7-2-189,-6-1 0,-1-2 1,-3 3-1,-1-3 0,0 0 1,-2 0-1,-3 1-1480,0 0 1,-5 2-1,-1-5 1717,3 2 0,1 2 0,1 4 0</inkml:trace>
  <inkml:trace contextRef="#ctx0" brushRef="#br0">5692 7050 7818,'-7'0'448,"1"-6"1,7-1 0,4-2-1,3 1 1,4 1 0,2 0 0,0-4-1,3-1 1,2-2 51,2-4 1,1 3 0,6-4 0,2 1-1,1 0 1,0 0 0,0 1 0,3-3-379,5 0 0,-7 3 0,7 0 1,-2 2-1,-2 2 0,5-1 1,-1 1-1,2 1-145,1 3 0,-2-3 0,7 3 0,2-1 0,1 0 0,7 1-299,2-2 270,3 0 1,8-3 0,-1 1-1,2-2 1,-32 7 0,-1 0-1,3-2 1,0 1 38,0-2 0,1 1 0,0 0 1,0-1-1,1-1 0,0 0 1,1 1-1,0 0 0,3 0 1,0-1-1,1-1 0,-1 0 29,2 0 1,0 0 0,-1-1 0,0 1 0,0 0 0,0-1 0,2 1 0,0 0 0,1-1 0,1 1 0,0 0 0,0-1 0,1 1 0,-1 0-231,1-1 0,-1 1 0,3 1 1,0 0 237,3-1 0,-1 0 1,0 1-1,-1 0 0,5-3 1,1-1-1,1 1 1,0 0-1,0 1 0,1-1 12,1 0 1,1-1 0,6-3 0,1 1 0,-2 0 0,0 0 0,-22 6 0,0-1-1,1 1 1,0 0 0,1-1 0,-1 1-37,0 0 1,1 0 0,-1 1 0,0 0 0,0 1 0,0-1-34,0 0 1,1-1-1,-1 0 1,23-6-1,0 0 1,-20 5 0,0 0-1,0-1 1,-1 1-1,-1 1 1,0-1-1,-1 0 1,0 1 0,0 0-1,-1 0 1,1 0-1,0 0 1,0 0-1,0 0 1,0-1-19,0 1 0,0-1 0,1 0 0,-1 0 0,1-1 1,-1 1-1,-1 0 0,0 0 0,0 0 0,23-5 1,-1-1-1,0 2 0,0-1 0,0-1 0,-1 1 1,2-1-1,1 1 74,0 0 0,1 0 0,-25 5 0,1 0 0,-1 1 0,24-6 0,1 0 0,-25 6 0,1-1 0,0 0 0,1-1 0,1 1 0,-1 0 0,2-1 1,1 0-1,-1 0 0,1 0 0,1 0 0,-1-1 7,1 1 0,1-1 0,-1 0 0,-1-1 0,1-1 0,-1 1 0,1 1 0,0 0 0,-1 1 0,-1-1 0,0 1 0,0 0 0,0-1 0,0 1 0,-1 0 0,1-1 0,-1 1 0,0 0 0,0-1 0,0 0 0,0 0-68,-1 1 0,0 0 0,-1-1 0,1 1 0,0 1 0,0-1 0,-1 0 0,0 0 0,0 0 0,0 0 0,0 0 0,1-1 0,-1 1 0,0-1 0,-1 0 1,0 1-1,0-1 0,0 1 0,22-7 0,0 1 40,-2 0 1,0 0-1,2-2 1,0-1-1,-1 1 1,1-2-1,-2 0 1,1-1-1,-23 8 1,1-1-1,-1 0 1,1 0 0,-1-1-1,0 0 43,1 0 0,-1 0 1,0 1-1,4-2 1,-1 0-1,1 0 1,-2 1-1,-1-1 1,1 0-1,0 0 1,-1 1-1,0-1 1,2 0-1,-1 0 1,0 1-1,0 0 0,-1 0 1,1 0-1,0 1 1,0 0-1,1 0 1,-2 0-1,1 0 1,-1 0-8,0 1 1,-1-1 0,2 0 0,3 0 0,0 0 0,1-1 0,-5 1 0,0-1 0,1 0 0,0 0 0,1 0 0,0-1 0,1 1 0,0-1 0,0 0 0,-1 0-1,-1 0 1,1-1 0,2 0 0,-1 0 0,0 0-60,1-1 1,0 1-1,-1 0 1,-3 0-1,0 0 1,1 1-1,1-1 1,1 0 0,0 1-1,-2 0 1,0 0-1,0 0 1,-2 1-1,0 1 1,0-1-1,0 0 1,1 1 0,0-1-79,-1 0 0,0 0 1,0 0 128,0 0 0,0 0 0,0 0 0,-1-1 0,1-1 1,-1 1-1,0 0 0,1-1 0,-1 1 0,22-9 0,0-1 1,-21 10-1,-1-1 0,1 1 0,19-9 0,1 1 0,0-1 1,-1 0 52,-1 1 1,-1 1 0,-5 1-1,-1 0 1,0 1 0,0 0 0,-2 0-1,-1 0 1,-4 1 0,0 2-1,-3 0 1,0 1-81,-3 0 1,-1 2-1,-5 1 1,-1 2-1,29-15 1,-7 2-1,-9 4 1,-8 3-1,-9 6-831,-8 5 0,-6 2 0,-13 9 0,-7 8-863,-7 7 1,-10 1 0,0 6 1690,0 2 0,3 1 0,0 2 0</inkml:trace>
  <inkml:trace contextRef="#ctx0" brushRef="#br0">22315 1573 8172,'0'-14'298,"0"7"0,0 2 371,0 10 0,0-1 0,0 8 0,1 4 0,2 4 1,3 5-1,1 3 0,4 3 0,1-1 0,1-2 0,0-1 289,1-1 0,-1-1 0,0-2 1,1-6-1,-3-2 0,0-2-972,-2 1 1,-2-4-1,2-5 1,-6-11-138,-6-9 1,0-10 0,-6-8 0,0-1-1,2-1 1,1 0 326,0 4 0,5 3 0,-4 2 1,4 0-1,2 3 0,4 2 0,3 2 491,4 2 0,2 4 0,-1 3 0,0 2 0,1 2 0,-1 3-389,0 2 0,5 1 0,1 1 0,2 2 0,3 3 0,1 2 0,3 1-2592,3-2 1,0-1 0,8-6 0,4 0 2313,3 0 0,-3-6 0,3-1 0</inkml:trace>
  <inkml:trace contextRef="#ctx0" brushRef="#br0">23061 1186 8905,'-4'-21'869,"-1"4"0,1 6 0,5 4 0,4 1-354,4 3 1,2 3-1,4 6 1,2 6 0,2 7-1,0 5 1,0 5-1,-2 4 1123,-3 4 0,0 4 1,-1 2-1,0-1 0,2 1 1,2-3-1977,0-3 0,3 0 0,-3-6 0,4-2 0,1-2 1,1-5 337,0-4 0,2-9 0,2-3 0</inkml:trace>
  <inkml:trace contextRef="#ctx0" brushRef="#br0">24168 880 9835,'-14'-21'0,"2"3"0,2 5 0,3 2 927,1 3 0,1 3 1,7-2-1,2 2 0,7 8 1,3 9-1,6 12 61,0 10 0,3 1 1,3 11-1,1 0 1,-2 2-1,-1 0 1,-2 0-1,2-2 0,1-3-862,2-2 0,-1-2 0,2-4 0,0-4 0,1-4 0,-6-5-630,-2-4 1,1-5 0,-4-4-1,-3-6 1,-5-7 47,-5-10 1,-5-6 0,-5-12 0,-4-3-1,-3-2 1,-1 0 828,0 1 1,-1 8 0,3 0 0,0 6 0,2 3 1027,-1 2 1,4 10 0,3 7 0,5 7-1336,2 5 1,5 3 0,-3 1-1,0 3 1,1 1 0,-1 0 0,2 0-67,-1-1 0,-4 3 0,3-6 0,-2-2 0,1-4-7144,-2 1 3460,-2-6 0,-1 0 3684,0-10 0,6-2 0,1-6 0</inkml:trace>
  <inkml:trace contextRef="#ctx0" brushRef="#br0">24834 1266 13347,'13'0'1827,"5"-4"0,1-2 0,2 0-1559,3 0 0,0-4 0,-1-1 0,-2-2 0,-2-3 0,-2 1 0,-3-2 0,-2 3-203,-3-1 1,-3 1 0,-6 1 0,-1 1 0,-4 3 0,-4 5 0,-4 3 60,-5 1 1,3 5 0,-2 4 0,2 5-1,3 2 1,3 3 0,5 0-127,2 1 0,4 6 0,2 0 0,6-1 1,7 1-1,5-2-1163,3 1 1,6-6-1,3 1 1163,5-1 0,-8-4 0,7 4 0</inkml:trace>
  <inkml:trace contextRef="#ctx0" brushRef="#br0">23928 2732 8715,'-6'-18'948,"-3"1"0,1 3 1,1 5-1,0-1 1,1-2 141,0-1 0,1 4 1,4 1-1,-2 1-676,-2 0 1,-1 4-1,4 0 1,-3 6-1,1 4 1,-1 3-160,1 4 1,-1-4 0,5 9 0,2-1 0,1 0 0,3-2 0,1-1-171,3-2 1,2-1-1,0-1 1,-1-4 0,-3-1-1,3-3 54,1-2 1,-5-2-1,-3-4 1,-2-3 1223,-2-4 1,0 3 0,-2 1-1082,-2 3 1,3 2-1,-2 6 1,4 2 0,5 1-730,1 0 9,2 5 0,5-4 0,-1 5 0,2-3 0,1-3-1201,2 0 1,1-5-1,-3 4 1,4-4 0,-1-4-1,0-3 1273,-3-3 1,5-11-1,0 5 1</inkml:trace>
  <inkml:trace contextRef="#ctx0" brushRef="#br0">24194 2639 9808,'-1'-14'0,"-2"1"0,0 1 1228,4 3 1,5 3 0,8 6 0,0 0-1,3 0 1,0 2 0,0 2 0,-2 4-300,-2-1 1,-4 4 0,0-6 0,1 1 0,0 2-1450,-1-1 1,-3-5 0,-7-2 0,-2-8-1,-2-4-680,2-1 1,-3 0-1,2-1 1,1 1 2384,2 0-231,1-1 0,1 7 1,3 4-520,5 6 1,2 4 0,1 7 0,-1-1-1,4 0 1,2-1 0,2-1-2726,3-2 0,0-2 1,3 3 2289,4-1 0,6-6 0,-1 3 0</inkml:trace>
  <inkml:trace contextRef="#ctx0" brushRef="#br0">25167 2146 8135,'-1'-12'0,"-2"1"710,-2 3 1,-3 3 0,2-2 0,-2-1-33,-2 1 0,2 2 1,0-2-411,-3 1 0,1 3 0,1 8 0,4 4 0,4 4 0,1 3 815,0 2 1,0 4 0,0-3-1,0 1 1,0 0 0,1 0 0,4-1-209,4-3 1,-2-1 0,2-3-1,1-3 1,2-5 0,2-2-2197,-1-2 1,5-2 0,0-2 0,-4-5-1,-2-3 1,-4-1 922,-2-1 1,-2 1 0,-4 0 0,0-1 0,-2 1 1851,-2 0 1,3 4-347,-4 0 0,8 7 1,3 1-1,1 5 1,4 4-1,1 1 1,1 0-1259,0-1 1,1 0 0,-1 2-1,2-2 1,1-1 0,2-1-801,-2 0 1,3-2 0,1-4-1,-1-1 1,0-4 949,-3-4 0,5-8 0,0-4 0</inkml:trace>
  <inkml:trace contextRef="#ctx0" brushRef="#br0">25474 2079 8099,'-6'-13'2182,"-1"5"0,1 2 0,6 8-1220,7 2 1,9 2 0,4 6 0,-1-2 0,2 2 0,-1-1-1,4-1-221,1-3 1,-3 4 0,-1-7 0,-2-1 0,-2-1 0,-2-4 0,-2-2-1073,0-5 1,-4-3-1,-2-3 1,-1-1-1,-4-3 1,-4-2-1,-4-1-1000,-1 1 1,-2-3 0,-3 7-1,3 0 1,4 2 443,-1 2 1,6 1-1,0 2 1,7 2 0,6 3 88,5 2 1,-2 1 0,5 1 0,0-2 0,-2-2-1,2 1 1,-2-1 797,0 1 0,-2-2 0,-7 3 0,-3-3-43,-1-1 0,-3 2 1,-7-4-1,-5 0 1,-1 1 4408,1-1 0,3 7-3383,6 2 0,6 6 0,1 7 0,2 2 0,0 2 0,1 0 0,2 0-1016,1-3 1,1 0 0,-1-2 0,0-2 0,1-3 0,-1-1-796,0-3 1,-5-3 0,-4-4 0,-2-5 0,-2-4 384,0-5 0,-6 3 0,-2-3 0,0 3 0,-1 2 0,-2 0 0,1-1 1908,1 1 0,2 4 1,4 0-1,0 1-876,4 0 0,5 2 0,7 6 0,1 0 0,1 0 0,1 0-467,2 0 1,1 5-1,-1-1 1,4-1 0,3-1-1,0-2 1,-1 0-609,-2 0 0,-1-2 0,3-2 0,-4-5 0,0-3 0,-4-1 210,-1-1 0,-3-5 0,-2-3 0,-3-3 0,-1-2 0,-3 0 319,-1 1 1,-7-1-1,-1-1 1,-3 0-1,-4 0 1,-3 4 0,0 3 465,1 5 1,1 3 0,1 4-1,1 9-1116,3 11 0,5 4 0,8 21 0,7 7 0,4 6 0,5 7 0,2 3 607,2 3 0,-7-22 0,0 0 0,-3-2 0,0 0 0</inkml:trace>
  <inkml:trace contextRef="#ctx0" brushRef="#br0">25354 3092 7892,'0'-27'937,"0"5"1,0 1 558,0 2 0,4 6 0,2 7 0,0 4 0,2 10 1,-1 7-397,3 7 0,-2 7 1,1 5-1,0 3 1,-1 3-1,1-1-906,2-2 1,1-3 0,1 3 0,0-3-1,1-1 1,-1-5 0,-1-3-909,-3-3 0,1-10 0,-6 1 0,-1-1 0,-3-1 0,-4-3 169,-5-3 0,-7-8 0,-5-3 1,-3-1-1,-4-2 0,0 0 0,0 0 1392,1-1 1,5 4 0,1 0 0,2 1-1,3 1 380,1 1 1,9 3 0,6 4 0,7 5-1219,5 3 1,-3 6 0,0 0 0,1-2 0,2-1 0,2-2 0,0 0 0,4-1-609,4-3 1,-1 1 0,1-5-1,2-2 1,1-3 0,3-5 598,4-3 0,-4-10 0,4-3 0</inkml:trace>
  <inkml:trace contextRef="#ctx0" brushRef="#br0">25674 3372 7892,'-13'-8'3304,"-1"4"0,8 2-2684,6 2 0,6 0 0,9 0 0,1 0 1,2-1-1,0-2 0,0-3-615,-1-1 1,0 2-1,-8-4 1,-5-1 0,-5 0 261,-8 1 0,0-2 1,-10 7-1,1 1 1,0 1-1,2 2 580,1 0 0,6 0 0,2 2 1,1 2-1,4 5-1003,5 3 0,6 1 1,9 1-1,3-2 1,1-2-1,1-3-995,6-1 0,-1-1 0,7-5 1,2-2-1,3-4 1151,5-7 0,2-12 0,6-9 0</inkml:trace>
  <inkml:trace contextRef="#ctx0" brushRef="#br0">26047 2639 11311,'-31'-18'0,"0"2"976,1 4 1,20 16 0,10 14 0,9 4-314,4 1 1,0 8 0,2 0 0,3 6-1,4 4 1,3 4 0,2 2 0,0 2-1411,-1 0 0,1-6 0,0 1 0,-1-4 0,0-3 747,-4-1 0,-3-7 0,-6 4 0</inkml:trace>
  <inkml:trace contextRef="#ctx0" brushRef="#br0">26047 3239 7934,'-34'-27'193,"7"2"1,11 2 0,6 4 0,7 0 0,7-3 2229,10-3 0,15-1 0,14 3 0,7 2-2423,10 2 0,9-5 0,-32 14 0,0-1 0</inkml:trace>
  <inkml:trace contextRef="#ctx0" brushRef="#br0">8905 8636 8053,'-14'-25'37,"1"10"0,0-3 0,-1 9 1,1 5-1,0-1-610,-1 3 764,1 0 0,0-2 0,-1-1 0,1 2 0,0 2 0,1 2 0,4 4 0,10 2 124,10 0 1,13 10 0,13-2 0,8 2-1,14 4 1,11 0 0,-29-9 0,2-1-1,2 2 1,1 0 0,4 0 0,1-1-219,6-1 1,0 0 0,-1 1 0,0 0 0,8-3 0,0-2 0,1 0 0,0-2 0,-1-1 0,-1-2 0,3-2 0,1 0 0,-2-2 0,0-1 0,2-1 0,0-2-83,-2-1 0,-2-2 0,-3-2 1,0-1-1,-1-2 0,0-1 1,-4-2-1,-1 0 0,-3-1 0,-1-1 1,0-3-1,-2-1 0,-1-1 1,0-2-78,-1-3 1,-1-1 0,-1-1 0,-2-2-1,-6-1 1,-3-2 0,-3 0 0,-1-2-1,-4-2 1,-2-2 0,-3-2 0,-2 0 1,-2 0 0,-2-2 0,-3-4 1,-3 1-1,-2 2 0,-2 0 1,-3 1-1,-2 1 0,-5 0 1,-4 1-1,-3 2 0,-5 1 0,-7-1 1,-3 2 25,-3 0 1,-5 3 0,-7 3 0,-5 3 0,-4 5 0,-4 3 0,-6 4-1,-3 3-168,-4 2 0,-3 3 0,20 5 0,-2 1 0,0 2 1,-5 1-1,0 1 0,-1 1 25,-1 0 0,0 1 0,-1 1 0,-5 3 1,-2 1-1,1 1 0,0 2 0,0 1 1,0 1-1,-3 0 0,1 1 0,-1 2 1,-3 0-1,1 2 0,-1 1 0,1 0 1,1 2-1,-1 0 180,1 1 1,0 1-1,1 0 1,6 0-1,1 1 1,1 0 0,3 0-1,2 1 1,1 0-1,4 0 1,1 0-1,1 1 1,4-1 0,1 2-1,2-1 1,-15 12-1,5 1-312,5-1 1,5 1 551,12-2 0,4 1 0,-10 27 1,26 1-1,15 0 0,24-5 1,-1-30-1,5-3 0,10-1 1,4-1-270,6-1 1,4-2-1,-9-5 1,4-1 0,1 0-1,3 0 1,1 0 0,1-1 25,5 1 0,0-1 0,1 0 0,1 0 0,0 0 0,1 0 0,3-1 0</inkml:trace>
  <inkml:trace contextRef="#ctx0" brushRef="#br0">3213 14673 26706,'-8'-49'-1734,"2"0"1,8 21 0,4 6 0,5 9 0,7 5 2172,3 5 1,0 6 0,2 3 0,0 0-1,2 0 1,3-3 0,6-1 0,3-4-1,6-2 1,1-4 0,4-1 0,-1 2-1,2 0 1,-1-1-275,-4-2 1,0-1 0,-2 1 0,-4 1-1,-1-1 1,-3-2 0,-2 0 0,-6 3 0,-4 3 159,-4 0 1,3 5 0,0-5 0</inkml:trace>
  <inkml:trace contextRef="#ctx0" brushRef="#br0">3999 14207 10432,'-12'-49'0,"3"0"745,5 3 1,8 21 0,5 12 0,3 8 0,1 7-879,1 2 1,-1 4 0,2 6 0,1 4 0,2 3 0,0 3 0,1 2-150,3 7 1,2 4 0,-2 4 0,-4 2 0,-5 3 0,-4 0 0,-4 1-232,-4 1 0,-7-4 1,-3 4-1,-4-1 0,-6 0 672,-8 4 0,-12 0 1,-8 3-1</inkml:trace>
  <inkml:trace contextRef="#ctx0" brushRef="#br0">3053 15286 27024,'-40'-15'-1076,"0"-2"1,1-3 0,17 10-126,4 1 1620,9 6 1,15 2 0,13 7 0,10 0 0,9 0 0,8-4 0,9 0 0,4-2 0,6 0 0,2 0 0,4 0-496,3 0 0,-10 0 1,8 0-1,-4-2 0,-7 0 1,-3-4-1,-8 0-1866,-2 0 1,-10-5 2034,-7 2 1,-9-2-1,-2-3 1</inkml:trace>
  <inkml:trace contextRef="#ctx0" brushRef="#br0">3532 15006 22378,'-20'-6'0,"3"-2"0,7-4-310,6-2 0,16 3 1,11 2-1,14 6 643,11 6 1,8 3 0,5 4-1,-1-3 1,3 1 0,-4-2-1,2 0 1,-4-2-182,-3 2 1,-8 0 0,-11 6 0,-4 0-1,-4 5 1,-6 6-2295,-8 5 1,-12 7 0,-14 2 2160,-12 6 1,-17 5-1,12-22 1,0 1 0</inkml:trace>
  <inkml:trace contextRef="#ctx0" brushRef="#br0">9771 15340 23732,'-13'0'-711,"-1"0"770,7 0 0,-5 0 1,3 0-1,-1-2 1,-1-2-1,4-5 1,0-3-1,-1-1 173,-2-1 1,-2 2-1,-1 2 1,-1 3 0,0 1-1,-3 3 1,-2 1-1,0 2 1,-2 0-377,0 0 0,1 0 1,-6 0-1,1 0 1,-3 2 94,0 2 1,0-1-1,1 5 1,0-3 0,1 0-1,-1-1 1,0 1 214,1-2 0,-5 3 0,0-2 0,-1-1 0,1-1 0,-1-2 223,-2 0 1,0 0 0,-3-2 0,3-1 0,0-3-1,1 0-332,0 0 1,-2-3-1,4 4 1,0-1 0,-1 0-1,0 3-1295,-2 1 1190,-2 2 0,1 0 0,-1 0 0,1 0 1,-1 0-1,1 0 13,-2 0 0,-2 5 0,-1-1 1,0 1-1,0 1 0,-1 1 0,-1 0 256,2-2 0,-7 1 1,7-2-1,-2 1 1,1-1-1,1 0 51,0-1 0,4-1 0,2-2 0,0 0 0,2 0 1,-1 0-243,3 0 0,-2-5 1,1 1-1,1 1 1,0 2-1,1 1 1,-2-2-230,1-2 0,-3 2 0,1-2 0,-2 2 0,-2 2 0,1 0 143,-1 0 0,1 5 1,-5-1-1,0-1 0,1 0 1,2 0-1,2 1 84,-2-1 0,-2-1 0,-1-2 1,2 1-1,0 2 0,3 2 15,-2-2 0,-2-2 1,1-1-1,1 0 0,1 2 1,-1 1-1,-1 1-123,-2-1 0,1 0 0,2 0 0,2 3 1,-2 0-1,0 0 0,0-2 133,1 2 0,6-3 1,-2 5-1,-1-3 1,-1 0-1,-1-1-24,-1 1 0,7 4 0,-4-5 0,0 1 1,-1-1-1,-1 2 0,1 0-66,1 0 0,-4 3 1,3-3-1,-2-1 1,2 3-1,0-2-43,0 0 0,3 4 1,-3-3-1,0 2 1,0 0-1,-3 2-181,-2 0 239,5-3 0,-3 4 1,5-3-1,-1 2 1,-1 3-1,1-1 136,1 0 0,1 1 0,4-1 0,0 0 0,1 1 0,1-2 1,1-2-128,2-1 0,5 0 1,0 3-1,2-2 1,3-1-1,2 1-173,1 2 1,4 1 0,-2 2 0,1 1-1,3 2-58,2-1 1,1-3 0,1 0 0,3-1-1,7 0 1,4 1 86,2-1 188,7 0 1,-2 2-1,9 1 1,6 2 0,6-3-1,6-3 159,3-3 1,6 0 0,0 4 0,-1 0-1,0-1 1,-1-2 0,-1-1-141,1 2 1,0-4-1,-2 2 1,-1 0-1,2 0 1,1-2-54,2-1 1,4-1 0,-4-4-1,-2 2 1,0 1 0,1-1 134,0-1 0,1-2 0,-5 0 1,1 0-1,-1 0 0,0 0 999,1 0-995,-1 0 1,-4 0-1,-3 1 1,-2 2-1,-2 3 1,2 2-1,1 2-381,1 2 1,-2-3 0,-4 0-1,0-1 1,1 1 0,2-1 357,2-2 0,4 0 1,-3-3-1,3 1 1,5-2-1,7-4 0,4-4 151,2-1 1,-3-2 0,-1-5 0,2 1 0,-2 0-1,-1 0 1,-4 1-140,-4 3 0,9-2 0,-7 5 0,5 1 0,-1-1 0,0 3-320,-4 1 0,2 2 1,-4 0-1,-2 0 1,-1 0-1,-2 0-614,-1 0 800,-5 0 1,9 0 0,-3 0 0,1 0 0,1 0 0,-2 0 303,1 0 1,2-4-1,0-1 1,-2 2-1,-1 2 1,1 1 0,2 0-373,1 0 0,1 0 0,-1 0 1,0 1-1,2 2 0,1 2 0,2-1-236,-1 2 1,2-4 0,-1 2-1,-1-2 1,1-2 0,1 0 484,2 0 0,-3-6 0,3-3 0,-1-5 1,1-2-1,3-5 0,-1-1 119,0-2 1,3-4 0,-5 6-1,-3-2 1,-1 1 0,-2 2-292,0 2 0,-8-3 0,1 4 0,-2 1 0,1 3 0,-2 0 0,-1 0-469,-2-4 0,-1 3 0,-3-3 0,-2 3 0,-5 2 0,-3-2 202,-1-3 0,-2 2 0,-1-5 0,-3 1 0,-2-1 0,-3-4 1,-1-3 494,-2-3 0,-1-5 0,-3 5 1,-5 0-1,-4 0 0,-4 0 0,-8 0-133,-9-2 1,-14 11 0,-18 0 0,-10 7 0,-8 6-1,32 6 1,-2 1-343,-2 1 1,-1 1 0,-3 2 0,-1 2 0,-3 0 0,0 1 0,-4 1-1,-1 1 1,-2 1 0,0 0 0,-1 2 0,0 0 0,0-1 0,1 1-511,-1 0 1,1-1 0,-2 1 0,1-1 0,5-1 0,2 1-1,1 0 1,2 1 0,4-1 0,0 1 0,4 0 0,2-1-1,-34 8 748,5-2 0,2 4 0,-1 1 0</inkml:trace>
  <inkml:trace contextRef="#ctx0" brushRef="#br0">25061 11875 8246,'0'-14'0,"-2"1"996,-2 0 1,2 2 0,-2 7 0,2 8 0,2 8 27,0 6 0,0 3 1,0 7-1,2 1 1,1 4-1,1 1 1,-1 4-1,-1 4-789,-2 2 1,-5 5 0,-1-3-1,0 0 1,-1 1 0,0-1 0,-4 0-1,-1-3-1004,-1-1 0,4-2 0,0-2 0,0-2 1,0-5-1,2-5 0,1-2-1826,3-2 1,3-7-1,6-2 2595,7-7 0,13-4 0,8-2 0</inkml:trace>
  <inkml:trace contextRef="#ctx0" brushRef="#br0">25327 12394 8246,'-19'-4'0,"-2"-1"1469,1 2 1,0 2-1,7 1-462,0 0 0,1 1 0,3 5 0,4 6 0,4 6 0,1 3 0,0 2 0,0 3-812,0 0 1,6-1 0,3-1 0,3-3 0,1-2 0,0-3-1365,1-1 0,-5-3 1257,-1-3 1,-5-11 0,0-9 0,-4-6 0,-5 1 0,-1 1 0,-4 2 513,-1 0 0,3-1 1,2 1-1,0 1-587,-1 3 1,5 2-1,0 4 1,6-2-1,8 2-833,5 2 0,0 1 0,5 0 0,0 0 0,-1-2 0,4-1 0,1-1-2224,2 1 1,0-4 3041,-1-2 0,1-9 0,0-3 0</inkml:trace>
  <inkml:trace contextRef="#ctx0" brushRef="#br0">25621 12368 8246,'7'-2'142,"-3"-2"1,-2 1-1,-2-6 1,0-2-1,1 0 1,2-3 1519,2 1 0,-1 4 0,-2 0 0,1-1 339,1-2 0,-1 6 0,-7 6-1519,-5 7 0,1 7 0,1 2 0,0 2 0,1 0 1,-2 1-705,1 3 1,4-3-1,-2 1 1,4-3-1,1 1 1,0-2-1,0-1-1284,0-1 1,1-3-1,2 0 803,2-2 0,4-8 1238,-5-1 1,1-6 0,-5-7 0,-2 1 372,-2 3 0,1 3 0,-5 8-1225,2 2 0,2 4 0,4 5 0,1-1-853,4-3 1,-2 1 0,6-4 0,3 0 1169,4 0 0,5-2 0,5-4 0</inkml:trace>
  <inkml:trace contextRef="#ctx0" brushRef="#br0">25381 12461 8297,'-24'0'0,"-1"0"223,-3 0 0,2 0 0,6 0 0,0 0 795,4 0 0,-3 4 0,1 2 0,2 2 1,1 2-1,3 2 0,2 1 0,2 1-437,2-1 1,2 5-1,5 1 1,4 0 0,4 0-1,3-2-622,1-3 1,6-2 0,5-3 0,4-4-1,5-4 1,-1-2-360,1-4 1,-2-4-1,-6-7 1,-3-3-1,-4-2 1,-5-3 534,-4-1 0,-3-1 0,-7-1 1,-4 0-1,-5 1 0,-6 0 1,-7 3 452,-2 0 1,-1 7-1,-1 0 1,0 4-1,2 5 1,3 1 0,4 3 138,3 1 1,2 2-1,1 2 1,3 2 0,5 5-1,2 3-951,2 1 1,11 5 0,4 0 0,4-2 0,6-1 0,3-3-361,3-3 1,5-3-1,-5-6 1,-2-2-1,-2-2 1,-6-7 221,-8-5 1,-7 1 0,-10-3 0,-8 4-1,-7 2 1,-10 3 0,-3 4 465,-5 4 0,0 4 1,0 6-1,4 9 0,4 7 1,6 6-1423,7 4 0,6 10 0,13 7 0,6 5 1318,8 6 0,0-29 0,2 0 0,22 26 0</inkml:trace>
  <inkml:trace contextRef="#ctx0" brushRef="#br0">25274 13580 8066,'-27'-25'1032,"1"3"1,-4 4-1,3 8 1,7 2-351,3 3 0,5-1 1,2 3-1,3 0 1,2 4 170,7 7 1,5 5-1,11 5 1,6 5 0,5 5-1,5 5 1,2 0-951,-1-1 1,4 4-1,2-4 1,-2 1-1,-2-1 1,-3-2-1219,-3-2 0,-4-1 1,-6-2-1,-7-1 1,-5-4-1,-3 0 1,-7-5 369,-11-5 0,-6 0 0,-18-5 0,-2-2 0,-4-3 0,-5-5 1012,-5-4 1,11-4-1,-7-3 1,5-2-1,6 2 1,5 1-1,7 2 596,7-1 0,0 1 0,11 0 1,-1-1-1,5 1 0,8 1 756,8 3 1,2-3 0,7 5 0,3 0 0,3 1-1,5 0-1793,1-3 0,-3 1 0,3 1 0,0 0 1,-1-1-1,1-2 0,-3-2-945,-3-1 0,-4-1 0,-12 1 0,-3 0 0,-6 1 0,-6 1 0,-9 4 1407,-9 1 1,-3 2 0,-11 5 0,-2 4 0,-2 3 0,1 4 245,2 2 1,4 5 0,6 2-1,4 2 1,4 3 0,5 2-1,4 0 881,5 0 1,2 2 0,4-2 0,2-3 0,5-1 0,3-4-1680,1-2 1,5-5-1,0-4 1,-2-4-1,-1-5 1,-2-5-1,-1-5-13,-3-6 1,-3-1 0,-6-5 0,0-2-1,-2-1 1,-2 0 0,-3 1 898,-1 2 0,-2 6 0,5-2 0,4 5-588,4 4 1,9 4 0,8 11 0,6 6 0,6 6 165,5 3 0,9 1 0,2 5 0</inkml:trace>
  <inkml:trace contextRef="#ctx0" brushRef="#br0">25821 13727 8138,'-20'-16'0,"0"-4"2932,-1 3 1,9 5-2286,12 16 1,1 4 0,8 6 0,2 6 0,1 6 0,1 8 0,0 6 0,2 3-83,3 2 1,-3 4 0,2-5 0,-2-1 0,-2-2 0,1-2-1190,-1-3 0,0-5 0,-1-9 1,-1-4-107,-2-4 1,-6-9 0,1-10 0,-4-14 0,-4-13 0,-5-11 0,-2-5 743,2-1 1,-7 2 0,3-3 0,-2 2 0,0 2 0,2 3 1205,-1 2 0,6 8 1,0 7-1,1 6 1,1 6-717,0 0 0,3 7 1,7 4-1,5 6 0,3 6 1,1 4-1,1 3-862,-1 2 1,0 9 0,2-3 0,0-1 0,0 2-1,-3-1-806,0-2 1,-5-2-1,0-7 1,1-1 0,-2-2-5460,0-1 6623,-2-6 0,2-3 0,1-7 0</inkml:trace>
  <inkml:trace contextRef="#ctx0" brushRef="#br0">26407 13354 9766,'-18'-27'0,"0"3"0,2 5 1375,1 6 1,4 7-1,0-1-505,2 1 1,6 3-1,0 9 1,6 7 0,5 8-234,-1 4 0,5 13 0,-5 5 0,2 6 1,0 1-1,2 2 0,0-1-1788,3 0 1,-1-5-1,0-1 1,1-5-1,-2-5 1,-2-4 1150,-1-2 0,0-3 0,4 1 0</inkml:trace>
  <inkml:trace contextRef="#ctx0" brushRef="#br0">26300 13700 12349,'-13'-29'0,"1"2"0,2 6 1047,1 5 1,7 3 0,2 1 0,8 3 0,5 5-1364,5 2 0,9 4 0,10 2 0,4 3 0,7 2 0,2-1 0,5-1 0,0-1 316,-1 0 0,-6 4 0,-2-2 0</inkml:trace>
  <inkml:trace contextRef="#ctx0" brushRef="#br0">26767 13687 8171,'-40'-1'0,"1"-2"897,4-2 1,-1-5-1,8-1 1,3-3 489,0-4 0,10-1 1,3 2-1,5-2 1,5 0-1,5 0-1649,6 2 0,15 2 1,8 2-1,8 1 1,6 3 261,2 5 0,1 2 0,4 2 0</inkml:trace>
  <inkml:trace contextRef="#ctx0" brushRef="#br0">26287 14727 8242,'-40'-27'2501,"2"8"1,3 7 0,9 9-2217,7 6 1,4 7-1,3-1 1,3 3-1,5 1 1,2 1-1,4 0-2881,2 4 0,8 6 2596,6 2 0,11 10 0,-1-8 0</inkml:trace>
  <inkml:trace contextRef="#ctx0" brushRef="#br0">26340 15406 8325,'-22'8'0,"1"-1"364,2 3 1,7 8 0,8 9 0,2-6-168,2-5 0,0-3 1,0 0-198,0 1 0,12-1 0,3 0 0</inkml:trace>
  <inkml:trace contextRef="#ctx0" brushRef="#br0">26447 15833 8015,'-25'1'1101,"3"4"1,2 6 0,9 9 0,0-3-1202,2-2 1,5 2 0,-4-9 0,2 4-1,4 2 1,0 0 99,2 4 0,12 3 0,3 6 0</inkml:trace>
  <inkml:trace contextRef="#ctx0" brushRef="#br0">25647 17672 8161,'-9'-19'0,"0"-2"252,-1 0 0,4-3 0,2 5 0,2 0 1,2-2-1,0 2 0,0 0 0,2 2 0,2 4 829,5 4 0,-2 3 0,2 6 0,2 2 1,1 4-1,2 7 0,3 8-720,0 4 0,6 3 0,-4 3 1,0 3-1,2 2 0,0-1 0,1 2-1244,-1 2 0,4 1 1,-3-2-1,3-1 1,0-3-1,-1 0 0,-3-1 883,-2 0 0,-1-2 0,-5-5 0</inkml:trace>
  <inkml:trace contextRef="#ctx0" brushRef="#br0">25754 17978 11575,'-31'-35'0,"1"1"0,5 6 0,7 7 0,8 6 0,5 2 833,4-1 1,7 1-1,3 0 1,4-1-1,5 1 1,4 1-1,5 2 1,4 1-1590,4-1 0,8-1 0,5 1 0,1 1 0,2-1 756,0-2 0,-7-2 0,2 1 0</inkml:trace>
  <inkml:trace contextRef="#ctx0" brushRef="#br0">26140 17645 8085,'-32'5'426,"-4"-1"1,-5 11-1,-1 0 1,5 2-1,3 4 1,5 0 0,2 3 306,5 1 0,3 1 0,7 0 0,1-3 0,4-1 0,1 2 0,3 0-1005,2-2 0,6 2 0,4-6 0,3-4 0,2-3 0,-1-7 0,0-2-681,0-2 1,-5-6-1,-5-5 1,-6-3 0,-6-6-1,-4 1 1,-5-2-1,-4 2 1955,-3 0 1,4-3-1,2 4 1,1 2 0,1 1-225,6 1 1,6 7 0,14 3-1,9 4 1,7 4 0,6 5-817,5 3 1,8-3 0,5 0 0,4-1 37,5 0 0,3 4 0,5-5 0</inkml:trace>
  <inkml:trace contextRef="#ctx0" brushRef="#br0">26287 17712 10132,'-18'-18'1068,"1"0"0,6 8 1,10 10-554,4 7 0,7 5 0,-1 1 0,1 2 0,1 3 0,-2 4 0,1 3 0,2 2 175,1 0 0,0 4 0,-1 0 0,-1-3 0,-4-3 0,0-4-1083,1-2 0,-4 3 1,2-5-354,-4-5 1,-2-7 0,-12-10 0,-3-7 0,0-6 0,0-3 0,1-4 909,-4-5 1,7-2-1,-2-5 1,3 3-1,2 1 1,2 4 460,0 0 1,5 4-1,-3 3 1,2 4-1,4 5-211,2 4 1,3 3-1,5 8 1,-1 2-1,-4 5-554,-1 3 1,-2-3 0,-4 0-1,0 1 1,0 2 0,0 1-610,0 0 0,-1-4 0,-2 0 0,0 0 0,6-1-2546,9-4 0,7-4 3295,8-4 0,5-10 0,2-7 0</inkml:trace>
  <inkml:trace contextRef="#ctx0" brushRef="#br0">26620 17525 8184,'-17'0'628,"-1"2"612,1 2 1,9 4 0,5 5 0,6 2 0,5 1 0,4 2 0,3-2-1805,3-1 0,3 1 0,5-1 0,1-3 0,1-2 564,3-2 0,-3 3 0,5-3 0</inkml:trace>
  <inkml:trace contextRef="#ctx0" brushRef="#br0">26674 17712 8184,'-27'0'277,"0"0"1,2 0 0,3 0 1356,4 0 0,5-6 0,4-3-1166,4-3 1,4-1 0,2-1-1,4 1 1,5 0 0,7 0 0,5-1-1,4 1-1570,6 0 1,3-1 1101,10 1 0,-4-6 0,5-2 0</inkml:trace>
  <inkml:trace contextRef="#ctx0" brushRef="#br0">26980 17765 10760,'-22'0'0,"1"0"0,2 0 0,3 0 3521,1 0 1,6 0-2806,0 0 0,5-6 1,-4-3-1,2-4 0,5-5 1,2-4-1,7-6 1,2-5-1625,5-2 0,7-5 0,0 7 0,4 1 1,0-1-1,1 5 908,0 4 0,-1-1 0,1 4 0</inkml:trace>
  <inkml:trace contextRef="#ctx0" brushRef="#br0">24234 13820 8382,'-32'0'0,"9"0"0,1 0 0,7 2 0,7 2 74,3 5 1,5-3 0,6-2 0,7-2 0,8-2-1,4 0-74,2 0 0,5-6 0,3-1 0</inkml:trace>
  <inkml:trace contextRef="#ctx0" brushRef="#br0">24368 13954 8382,'-27'4'0,"0"0"1673,1-1 0,5-1-1477,3-2 1,12 0 0,9 1-1,12 2 1,7 2 0,9-2-197,6-2 0,0 5 0,9 2 0</inkml:trace>
  <inkml:trace contextRef="#ctx0" brushRef="#br0">24781 17752 8283,'-14'-6'-3,"1"0"1,0-4 0,1 1 640,3-2 0,3-1 0,6-1 0,0 0 1,0-1-1,2 1 0,4 0 0,5 0 1,7 1-1,3 3 0,3 4-483,1 4 1,6 1 0,1 0-1,3 1 1,2 5 0,1 8-156,2 6 0,-6 5 0,-1 2 0</inkml:trace>
  <inkml:trace contextRef="#ctx0" brushRef="#br0">24727 18072 8086,'-32'-26'1887,"5"4"0,12 7 1,14 7-1872,8-3 0,10-1 0,15-1 0,8 0 0,11-1-16,9 1 0,8-6 0,-28 8 0,0 1 0</inkml:trace>
  <inkml:trace contextRef="#ctx0" brushRef="#br0">22915 14247 8266,'0'-20'0,"-5"6"523,1-4 0,1 13 1,7 5-1,5 3 0,3 3 1,1 3-1,1 3 0,-1 1 1,0 1-1,2-1 0,1 0 1,2 1-1,-3-1-380,-5 0 1,1 1-1,-5-1 1,-1 0-1,1 1-650,-3-1 1,-3-6 0,-4-2 0,-6-4 0,-5-1 0,-3-1 0,2-4 554,1-3 0,-1-4 0,1-2 0,3 0 0,2-3 1,2-1 746,4 2 0,2 1 0,2 2 0,0 0 1,2-1-530,2 1 1,2 4 0,6 2 0,0 1-1,4 1 1,2 1 0,4 0-1128,3 1 1,-4 1 0,9 2 0,1 0 0,1-1 860,5-4 0,8 4 0,2-5 0</inkml:trace>
  <inkml:trace contextRef="#ctx0" brushRef="#br0">23661 13847 8760,'-27'-12'825,"1"3"1,6 11-1,6 12 1,5 12-347,3 8 1,-5 0-1,4 1 1,-2 2 0,2 2-1,1 1 1,3 3 0,3 4-3082,4 6 2599,16 4 1,2 2 0,10 2 0</inkml:trace>
  <inkml:trace contextRef="#ctx0" brushRef="#br0">26714 16925 8176,'7'-13'0,"-1"4"0,-5 2 0,2-1 173,2 1 1,-7 0-1,-7-4 1,-2 2-1,-3 1 1,1-1-1,0 1 1,-1 1-1,1 1 3065,0 0-3204,-1-4 1,5 8 0,2-4-1,0 2 1,-1-1-338,-2 2 0,-8 2 0,-4 1 0,-3 0 0,-3 0 0,-4 0 136,-3 0 1,-8 4-1,-3 1 1,-1-1 0,-2 1-1,0-1 1,-1-1 492,-5-1 1,6 2-1,-4 2 1,1 1 0,1 4-1,1 1-190,1 1 0,5 0 0,-2 1 0,1-1 1,4 2-1,-4 1 0,1 2-259,-2-2 0,-3 5 0,5-1 0,-1 1 0,-1-2 0,-1-1 0,-2 1 29,0 2 0,2-3 0,-2 3 1,3-1-1,2 0 0,-1 0 169,2 1 0,2 1 1,2 5-1,2 0 1,3 1-1,0 1 0,1 4-373,1 1 0,-4 0 0,5 3 0,2-3 1,0 0-1,3 0 0,-1 3 288,1 2 0,3 2 1,1 2-1,0 3 1,1 2-1,5 2 72,5 2 0,1-2 0,6 2 0,2 4 0,7 3 0,8 5-127,8 1 0,7-3 0,6-2 0,9-4 0,7-4 0,-21-27 0,1 0 1,2-1-1,0-1 110,1 0 0,1-1 1,1-3-1,1-3 0,1 0 1,0-2-1,1-1 1,1-2-1,3-2 0,0-1 1,2 0-1,1-2 1,3-1-1,1-1 74,0-2 0,1 0 0,-1-1 0,1-2 0,2 0 0,1-2 0,1-2 0,0-1 1,1-1-1,0 0 0,0-3 0,1 0 71,-1 0 1,1 0 0,1-2 0,0-2 0,-1-1 0,1-2 0,1-1 0,1-1-1,-1 0 1,1-1 0,0 0 0,2-1-248,0 0 1,1-1 0,-5-3 0,0 0 0,1 0-1,1 1 1,-1-2 0,-1 0 0,-1-1 0,-1 1 0,-1-2-1,-1 1 1,-3-1 0,-1-1-41,-1 1 0,-3-1 1,-3-2-1,-1 0 1,0 1-1,-2 0 1,-2 1-1,-3-1 0,-1 0 1,-2-1-1,-2 2 1,-2-1-1,-1 0 1,-1-1 191,19-29 0,-8 2 1,-7-3-1,-5 1 1,-8 0-1,-5 0 1,-8-1 7,-6-3 1,-15 3 0,-12-1 0,-5 0 0,-10 1-1,21 32 1,-2 1-114,-3 0 0,-1 1 0,-4 0 0,-2 2 0,-2 0 0,-1 3 0,-2 0 0,-1 4 0,-3 1 0,-2 4 0,-2 2 0,-2 3 0,-6 2 0,-2 3-331,-5 0 0,-2 3 1,-2 3-1,0 1 1,18 0-1,-1 0 1,0 2-1,1 0 0,1 1 1,-1 2-1,0 0 1,0 2-1,0 0 341,0 2 0,0 1 0,-1-1 0,0-1 0,-1 0 0,1 1 0,1 2 0,0 1 0,1 0 0</inkml:trace>
  <inkml:trace contextRef="#ctx0" brushRef="#br0">23234 15953 8189,'-19'-14'893,"4"7"1,4 1-1,11 6 1,7 1 0,5 4-1,3 4 1,1 3 0,3 2-1,0 3 1,2 0 0,-2 1-658,1 1 0,2-2 1,-4 4-1,-2-1 0,-1-1 1,-3 1-1,-2-4 1,-3-1-1,-1-2-1457,-3 1 1,3-1-1,-3-1 1,-4-2 0,-8-3-1,-6-1-3922,-3-3 4936,-6-1 0,4-2 1,-7 0-1,2 0 0,0-2 1,1-1 403,0-1 1,-2-5-1,6 3 1,1 0-1,1-1 1,5 1 1056,3 0 1,7-4 0,-2 1 0,5-2-1,5 2 143,4 5 1,2 1-1,4 0 1,2-1-1,2 1 1,2 1-1873,2 2 1,2 0 0,2 0 0,-2-1 0,-1-2 0,-3-3-1,-2 0 475,-3 0 0,-7-10 0,-3 1 0</inkml:trace>
  <inkml:trace contextRef="#ctx0" brushRef="#br0">23314 16046 8189,'-17'1'0,"-3"2"0,1 3 0,0 0 0,3 0 0,2 4 0,5-1 0,5 3 1264,2 2 1,4-3 0,2 0 0,5-2-1,3 0 1,1-1-301,1 1 0,-1-6 0,0 2 0,-1-5-647,-3-5 1,-3 2 0,-7-4-1,-4-1 1,-4 3 0,-3-1-1,-1 3-3566,0 1 0,7 2 0,6 0 3073,7 0 0,7 2 0,2 1 1,3 3-1,2-1 0,3 3 0,1-1 1,3 2 312,3-1-137,-3-2 0,11-1 0,-5 3 0</inkml:trace>
  <inkml:trace contextRef="#ctx0" brushRef="#br0">23781 15926 8121,'0'-13'1319,"-4"4"224,-1 0 0,1 7 1,4 4-1,0 10 95,0 8 0,0 16 1,1 5-1,2 4 0,2 2 1,-2-1-1178,-2 0 0,5 3 0,1-5 0,2-1 0,0-3 0,0-4 1,0-5-462,0-3 0,-5-7-6083,5-3 5650,-6-15 1,3-15-1,-8-16 1,0-5 0,-4-6-1,-2-2 168,-2-3 1,2-1 0,1 5 0,0 2 0,1 1-1,-2 4 1,2 3 1883,0 5 1,2 7 0,4 1-909,0 2 0,0 13 1,1 7-1,2 7 1,2 5-1,-2 4 1,-2 1-614,-1 1 0,5-1 1,-1 3-1,-1-1 1,-3-2-1,-3 0 1,-1-1-2275,1-3 1,1-4-1,4-2-7209,2-3 9385,10-9 0,6-13 0,7-8 0</inkml:trace>
  <inkml:trace contextRef="#ctx0" brushRef="#br0">23994 15726 12252,'-6'-22'0,"-3"3"0,-2 4 0,-1 6 0,1 3 0,4 3 1228,1 4 1,3 7 0,8 10 0,2 4-1,3 5 1,2 2 0,3 4 0,1-1-1202,4 1 1,-4 2-1,5-3 1,-2-3 0,-1-1-1,-1-3-27,1-2 0,6 2 0,-3-4 0</inkml:trace>
  <inkml:trace contextRef="#ctx0" brushRef="#br0">24101 15993 8115,'-9'-12'0,"2"1"0,2 4 587,7 1 0,8-3 0,8 5 0,0 1 1,-1 1-1,3 4 0,0 1-238,4 1 0,-2 5 0,2-5 1,1 1-1,-3-1-349,-1 1 0,3-1 0,-3-4 0</inkml:trace>
  <inkml:trace contextRef="#ctx0" brushRef="#br0">24354 15966 8115,'-13'-6'1600,"0"5"1,1-5 0,3 0 0,3-3 0,1-3-305,1-1 0,0-1 0,4 1 0,0 0 0,1-1 1,3 0-1,5-3-1953,3-1 1,3-1 0,1 3-1,4-3 1,-1-1 0,2 1-1,-1 1 1,3 1-1802,-3-1 0,4 2 1,-5 7-1,0 4 2289,1 4 0,3-5 0,-2-2 0</inkml:trace>
  <inkml:trace contextRef="#ctx0" brushRef="#br0">24701 15686 8114,'0'-22'468,"0"0"1,-5 5-1,1 0 1,1 2 1420,1 1 0,2-3 0,0-1 0,2 2 0,2 2-1121,5 5 0,8 3 0,0 8 0,0 1 0,-3 4 0,0 4 0,-2 5-741,-4 3 1,-2-1 0,-6 4 0,-3 2 0,-4 1-1,-8 2 1,-4-1 52,-5 1 0,5-2 0,0-1 0,2-3 0,3-2 0,3-3 321,4-1 0,2-6 0,7-2 1,4-1-1,7-3 0,8-1 0,6-4-700,4-2 0,4 1 1,8-6-1,2-1 1,-2-1-1,0 1 0,-1 2-9532,3 2 9637,-1 2 0,-4-2 1,0-1-1</inkml:trace>
  <inkml:trace contextRef="#ctx0" brushRef="#br0">25287 15433 11073,'-6'-27'0,"-3"1"4318,-2 3 0,3 6-3789,4 3 0,4 5 1,4 2-1,5 1 1,3 3-1,3 2 1,3 2-1,4 4-2221,3 3 0,5 9 1,-2 2 1691,-3 2 0,-1 1 0,2 5 0</inkml:trace>
  <inkml:trace contextRef="#ctx0" brushRef="#br0">25234 15819 7966,'-13'-6'2768,"4"2"1,9-2-1,15 6-2330,11 2 1,5-1-1,9-1 1,6-1-1,5-4-438,2-4 0,12-3 0,3-1 0</inkml:trace>
  <inkml:trace contextRef="#ctx0" brushRef="#br0">26220 15086 8541,'-13'-19'0,"1"0"0,2-5 0,2 3 0,3 2 0,-1-3-63,1 4 1,4 0 0,-5 5 0,1 0 0,-1 1 0,0 2 0,-1 2 0,0 2 0,-4 3 0,-1 2-1,-2 1 41,-4 0 0,2 4 0,-7 1 0,0-1 0,-3 1 0,1-1 0,2-1 0,0-2 0,0-1 231,-2 0 0,1 0 1,0-1-1,-1-2 0,1-3 1,-1 0-143,0 0 1,-2-3 0,1 5 0,-3-1 0,0 1 0,-4 0-77,-1 1 0,3 1 1,-5 2-1,-2 0 1,-2 0-84,0 0 0,-9 0 0,5 0 1,-5 0-1,-2 0 0,3 0 1,-3 0 116,-1 0 1,-1 0-1,-2 0 1,-1 2-1,-2 1 1,0 2-1,1 1-15,-1 0 1,-9 5-1,2-2 1,0 2-1,-3 4 1,1 3-23,-2 4 0,32-11 0,-1-1 1,2 1-1,0 0 0,0 0 0,-1 0 1,0 1-1,0-1 0,-35 9 0,35-9 1,0-1 91,-1 0 1,2 1 0,-34 11 0,34-9 0,-1-1 0,-34 12 0,0-3 0,2-1-10,0 1 0,4-3 0,3 4 0,3 2 0,3 1 0,1 3-177,3 3 0,7-1 0,1 5 0,4 2 1,4 2-1,4 2 0,1 4-42,0 4 0,4 2 0,6 3 1,2-1-1,3 0 0,2 1 136,6-1 0,2-6 1,6-1-1,0 0 0,3 3 1,5 1-1,10 2-26,6 1 0,9-2 1,4 7-1,7-4 1,8-2-1,-23-26 0,3-1 40,2 0 1,1-2 0,3-1 0,1-2-1,8 1 1,1-2 0,2-2 0,2-3-1,4-1 1,1-2 0,5-2 0,2-1-1,2 0 1,2-2 16,5-1 1,0-1 0,-1-1 0,2-2-1,-21-2 1,0-1 0,1-1 0,0 0-1,0-1 1,1-1 0,2 0 0,0-2-1,-1 0 1,1 0 0,-1-1 0,0-1 77,2 0 0,-1 0 0,0-1 1,0 1-1,-1-1 0,0 0 1,-2 0-1,-1 0 0,0 0 1,0 0-1,0-1 0,-1-1 1,2 0-1,0 0 0,0-1 1,-1 1-1,0 0 0,1-1-79,1 1 1,0-1 0,1 0 0,-2 0 0,1 1 0,0 0 0,1-1 0,0 1-1,-1 0 1,-1 0 0,-1 1 0,0 0 0,1-1 0,0 1 0,0 0 0,-3-1 0,1 1-1,-1 0 1,0-1 0,0 0 0,-1 0-270,22-5 1,-3 0 0,-5-2-1,-2 0 1,-8 1 0,-1 0-1,-2-1 1,-2-2 0,-3 0-1,-3-2 1,-2-1 0,-3-1-1,-5-1 1,-3 0 221,21-27 0,-28 22 0,-3-2 1,5-35-1,-9-5 0,-12 34 1,-2 0-1,-2-1 0,-3 0 178,0 0 1,-3 0 0,-5-5 0,-4 0 0,-2 3-1,-2 2 1,-1 0 0,-3 2 0,-3-2 0,-3 3 0,0 1-1,-2 2 19,-2 1 0,-3 2 0,-4 0 1,-4 3-1,0 7 0,-1 4 1,-3 1-1,-2 3 0,-5 4 1,-2 4-1,-4 3 0,-1 4-168,-4 3 0,-1 1 0,-4 1 0,1 1 0,1 3 0,0 1 0</inkml:trace>
  <inkml:trace contextRef="#ctx0" brushRef="#br0">4786 16526 8303,'0'-73'0,"1"21"0,2 5 0,3 11 0,1 11 0,4 6 0,5 9 51,2 1 0,0 0 1,-4-3-1,3 2 1,2 1-1,0-2 1,0 0-1,-2-1 1,-1 3-1,0 4 179,2 4 0,0 1 0,-6 3 0,-2 4 1,-3 8-1,-1 4 0,-3 5 375,-1 1 1,-10 8 0,-5 4-1,-9 7 1,-6 8 0,-6 6-355,-5 2 0,18-28 1,-1 0-1,-4 3 0,-1 0 1,-1 1-1,0 0 0,-2 1 1,0-1-1,-1 1 1,-1 1-32,0 1 0,0 1 0,0 2 0,0 2 1,-1 4-1,1 1 0,0 3 0,2 0 1,1-1-1,2 2 0,1 2 0,3 2-154,2 2 0,2 1 1,1-1-1,3 2 1,3 7-1,3 1 0,2 2 1,1 1-1,3-3 1,2 1-1,3 0 1,3-1-185,5-4 0,2-3 1,2-4-1,3-3 1,9-3-1,3-3 0,2-5 1,2-3-1,1-4 1,1-2-1,1-5 0,1-1 1,-2-4-1,1-3 76,1-2 1,0-1 0,28 13 0,-1-7 0,-6-2 0,-5-6 0,-7-2-174,-7-1 0,-7-7 0,-7-1 0,-2 0 215,-6 3 0,-8 0 0,-4 4 0,-4 3 0</inkml:trace>
  <inkml:trace contextRef="#ctx0" brushRef="#br0">1306 18232 8460,'0'-33'-4,"0"5"1,0-2 0,2 8 702,2 9 1,-1 5 0,6 10-1,1 2 1,2 7 0,2 5 0,-1 8-1,0 5 1,1 7 0,-1 4-1,0 3 1,-1 3-406,-3 1 0,3-3 1,-3 4-1,3-4 1,-1-5-1,0-7 1,-4-5-1,-1-5-675,-3-4 0,3-3 0,-1-5 0,-4-6 275,-4-8 0,-3-12 1,-4-9-1,1-8 1,-2-7-1,1-3 62,1-3 0,-3 3 0,5-4 0,0 2 0,2 7 0,4 7 1251,1 7 0,0 5 0,0 6 228,0-1 0,0 8-1363,0 6 0,0 6 0,0 8 0,0-1 0,0 0-733,0 1 0,0-6 0,0 1 0,0 2 0,0 1-831,0 1 0,1 0 0,4-1 0,2-2 0,3-2 0,4-2 1492,5-3 0,5-2 0,2-1 0</inkml:trace>
  <inkml:trace contextRef="#ctx0" brushRef="#br0">1920 17952 8112,'-11'-31'1252,"-2"-1"1,-2 7 0,5 9-482,1 6 0,6 10 0,-2 9 1,5 4-1,5 5 0,4 4 0,4 5-1407,5 4 1,7 3 0,6 6-1,-1 0 1,-2 0 0,-1 0-1,-2-2-5912,-3-2 6548,-3-10 0,-6-1 0,1-4 0</inkml:trace>
  <inkml:trace contextRef="#ctx0" brushRef="#br0">2106 18325 8112,'-18'-2'122,"-1"-4"1,0-5-1,0-6 1,2 1 0,3 0 881,0-2 1,7 3-1,2-3 1,4 4-1,2 0 1,5 1-1,9 1-1457,10 3 1,11-1-1,10 4 453,3-2 0,17-6 0,-4-7 0</inkml:trace>
  <inkml:trace contextRef="#ctx0" brushRef="#br0">2599 18045 8035,'-19'-28'1095,"-3"-3"-120,9 14 0,7-6 0,15 14 0,4-3 1,5-1-1,4-1 0,5 1 0,4-2-1666,4-3 1,4 8 0,1-3 690,0 1 0,0 0 0,0-1 0</inkml:trace>
  <inkml:trace contextRef="#ctx0" brushRef="#br0">2119 18845 8070,'-22'-6'0,"2"-2"1222,0 1 1,3 1 0,3 6 0,1 0-146,0 0 0,1 1 1,3 4-1,4 4 1,5 4-1095,5 5 0,8 1 0,12 5 0,8-3 0,8-2 0,5-4-1757,5-5 0,-4 0 0,2-5 0,-2-2 1774,-4-2 0,8-13 0,-10-2 0</inkml:trace>
  <inkml:trace contextRef="#ctx0" brushRef="#br0">2399 18565 9870,'-7'-25'0,"-2"5"0,2 11 1181,8 12 0,8 6 1,3 2-1,-2-2 0,-1 1 1,3 2-1,4 3-1177,7 2 0,0-2 0,2 3 0,-1-3 0,1-2 0,-2 0 0,-1-1-3739,-2-3 0,-3 1 3517,1-5 1,-11-2-1,-7-8 1,-7-2-1,-4-2 1638,2 0 1,3 5 0,6-5 0,2 0-610,2 2 0,5-1 0,9 5 0,4-3 0,5-1 0,2-2-899,3 2 0,9-5 0,-1 3 0,0-3 0,-1-1 0,-5 1 0,-3 2 0,-5 1-1107,-2-2 0,-14 4 1,-1-2-1,-6-1 0,-4-1 1299,-4 2 0,-7-1 0,-7 6 1,0 1-1,0 1 0,2 2 4983,3 0-4747,0 0 1,7 2 0,2 2 0,4 5 0,4 3 0,6 3-524,9 2 1,11 4-1,7 6 1,4-1 0,6 1-1,6 0 1,4-2 182,0-3 0,5 3 0,0-4 0</inkml:trace>
  <inkml:trace contextRef="#ctx0" brushRef="#br0">19475 17059 8486,'-6'-21'10,"3"6"0,-5 8 0,-3 2-124,-1 7 1,-1-1-1,0 7 1,-1-2-1,3-2 1,0 1-1,2-1 1,0 0 0,0 1-1,2 1 829,1 1 1,2-2 0,5 2 0,4-1 0,5-2 0,5 1 0,4 1-239,2 1 1,3 1 0,7 2 0,4-3 0,5 1 0,5-2 0,3 0 0,6-3-139,4-2 0,-2-1 0,5-1 0,-1-4 1,0-2-1,2-4 72,3-2 1,-6 3 0,6-8 0,-4 3-1,-5 2 1,1-1-207,0 1 0,-2 1 0,3 2 0,-5 2 0,-2 1 0,-4 1 0,-1 0-538,-3 3 1,1 2 0,-2 1 0,-4 0-1,1 0 1,-2 0 0,-2 0-500,-4 0 0,-2 0 0,-4 0 1,-1 0-1,-4 0 0,0 0-1704,-4 0 2626,-1 0 1,-2 6 0,0 1 0</inkml:trace>
  <inkml:trace contextRef="#ctx0" brushRef="#br0">14690 17805 25855,'0'-13'-2472,"0"-1"1,0 6-1,0-1 2975,0-2 0,6 5 1,3 0-1,2 2 1,3 0-1,1 1 1,2 0 31,6-2 0,2 4 0,1-4 1,1 4-1,0 1 0,1 0-149,3 0 1,3 1-1,5 2 1,-1 2 0,-1-2-1,3 0 1,0 0 99,3 1 0,6 0 0,0-4 0,3 0 0,1 0 0,0 0-205,1 0 0,-3 0 1,1 0-1,-1 0 1,1 0-1,-2 0 1,0 0-282,-2 0 0,5-4 0,-3-2 0,4-1 0,-1-4 0,2 1 0,1 0 0,0 1 0,2 0 0,0-3 0,0 2 0,2 2 0,-2 2 0,0 3 0,0 2 0,-8 1 0,3 0 0,-1 1 0,-2 2 0,1 3 0,-2 2 0,-5-1 0,2 3 0,-3-2 0,-4-1 0,-1-1 0,-1 2 0,-1-1 0,1-4 0,-6 1 0,-2-2 0,0-2 0,-3 0 0,1 0 0,0 0 0,1 0 0,1 0 0,2 0 0,-1 0 0,0 0 0,1 0 0,-3 0 0,3 0 0,-1 1 0,-2 2 0,1 3-694,1 2 0,-9-4 1,4 5-1,-4 1 1,-5 2-1,-1 3 1,-2 3 306,0 4 0,-5 9 0,-2 3 0</inkml:trace>
  <inkml:trace contextRef="#ctx0" brushRef="#br0">19275 5264 32122,'0'-13'-4916,"0"0"1,0 4 3842,0 0 1,0 4-1,-1-2 1,-4 0 0,-3 1-1,-4 0 1879,-2 3 0,1 1 0,0 2 0,1-1-143,3-4 1,-3 2 0,3-4 0,-3 1 0,-1 3 0,0 2-393,-1 1 0,1 4 0,-2 0 0,0 1 1,-1 1-1,1 1 0,-1 2-366,1 0 0,0-6 0,4 3 1,0-2-1,2 1 0,-1-2 1,-2-2 549,-1-1 1,-1 0 0,1 0 0,0 0-1,-1 0 1,1 0-357,0 0 0,-5 2 0,0 1 0,2 1 1,1 1-1,2-1 0,-2 0 0,-1 1 174,-2 1 0,0 0 0,5 4 0,0-1 0,-1 1 1,1 2-88,0 2 1,-1-6 0,1 0 0,1-1 0,2-1 0,1 2 0,-2-3-91,0 1 1,-3 3 0,1-4 0,0-2 0,-1 0 0,1 0 92,0 1 1,-1 2 0,1-3 0,0 3-1,-1 0 1,1 1 0,0 1-580,-1 2 0,1 2 0,0 1 1,1 0-1,1 1 0,3-1 0,-1 0-146,1 1 0,-2-1 0,4 0 1,0 1 406,0-1 0,-3-4 0,3 0 1,0 1-63,0 2 0,2-3 0,4 0 1,0 1-1,0 2-68,0 1 1,6 1 0,1-1 0,2 0 0,0 1 0,1-1 0,2 0 134,2 1 0,-1-1 0,0 0 1,-1 1-1,-1-1 0,-3-1 111,3-3 1,-4 3 0,2-4 0,0 4 0,0 0 0,0-2 25,1-1 1,2 0 0,1 5 0,1-1 0,0-1 0,3-2 24,0-1 0,1 0 0,-3 4 0,1-1 0,4-2 0,-1-1 64,0 2 1,-1-4 0,-5 0 0,1 1 0,-1-2-1,0 0 1,1-3 226,-1-2 1,-4 4 0,0-1 0,1 1 0,3-1 0,4 2 78,0 1 1,1-4-1,-3 3 1,3-1 0,2-1-1,3-1 1,-1-2-101,2-1 0,1 0 1,1 2-1,1 1 0,-2 1 1,-1-1-1,-2-1-162,2-2 0,1 0 0,0 0 0,-1 0 0,-3 0 0,-1 0 1,0 0-147,-1 0 0,3 0 0,-3 0 0,2 0 0,1 0 0,1 0 0,-1 0 0,2 0 0,1 0 0,1 0 0,1 1 0,1 2 0,3 2 0,5-2 0,-2-2 0,0-1 0,-1 0 0,-2 0 0,0 0 0,0 0 0,-2 0 0,0 0 0,-3-1 0,1-2 0,0-2 0,-2 2 0,-2 2 0,0 1 0,-3-2 0,4-1 0,-3-1 0,-2 1 0,-3 1 0,-1 2 0,-1 0 0,-1 0 0,5 0 0,-1 0 0,0 0 0,-1 0 0,0 0 0,2 0 0,6-1 0,-2-2 0,3-1 0,2-1 0,-1 1 0,1-2 0,0 0 0,-1 0 0,1-3 0,0 3 0,-2 0 0,-1-1 0,-2-1 0,2-2 0,-4 3 0,3-2 0,-1 0 0,0 0 0,0 0 0,0 0 0,-1 2 0,0-5 0,-5 3 0,2-3 0,-2 0 0,-1 2 0,-2 1 0,-1 0 0,-1-4 0,-3 0 0,1-1 0,0 1 0,-1 0-86,-2-1 0,2 1 0,-3 0 0,-1-1 0,1 1 1,-1 0-1,-1-1-276,-1 1 1,2 0-1,1-1 1,-2 1-1,-2 0 1,-2-1-118,-4 1 0,-2 0 0,-7-1 0,0 3 0,-3 0 0,-1 2 110,2-1 0,0-2 1,0-1-1,-2-1 1,0 0-1,-1-3 296,-3 0 1,2-1 0,1 4 0,1 0 0,-1-3 0,0 0 0,-2 0 157,0 3 0,4 0 1,-6 1-1,0 1 0,-1 2 1,-1 2-1,0 2-76,-4 3 1,0-3 0,1 2-1,-2 1 1,-1 2 0,1-1-1,2-1 1,2-1 71,-1 1 0,0 1 1,1 2-1,-1 0 0,2 0 1,1 0 230,2 0 1,4-4 0,-3-1 0,1 1 0,0-1 0,1 1 0,1 0 0,-1-1 259,-3 1 1,-3-5 0,-4 4 0,0 2 0,-5 0 0,-3 0-505,-5-1 0,-1 0 0,2 4 0,-1 0 0,-1 0 0,0 1 0,-2 2-225,-1 1 0,-6 5 1,4-4-1,0-1 0,0 1 1,1 1-1,1 0 138,0-1 0,-3 4 0,3-3 1,2 0-1,1 2 0,4-3 1,1 3 45,-1-1 1,2 2-1031,-3 5 0,8 5 0,-8 3 737,1 3 0,1 2 1,-2-1-1</inkml:trace>
  <inkml:trace contextRef="#ctx0" brushRef="#br0">19462 12034 27881,'-6'-13'-3667,"5"0"0,-4-1 2613,4 1 1,1 4 0,-2 2 1522,-2 1 0,1 3 0,-6 6 0,-1 1 0,-2-1 1,-2-1 325,1-2 1,0 0-1,-1 0 1,1 0 0,0-2-494,-1-2 0,6 2 0,-1-2 0,-2 2 0,-1 2 0,-1 0-234,0 0 0,-1 0 0,1 0 0,0 0 0,-1 0 1,1 2 74,0 2 1,-2-1 0,-1 5 0,-2-2 0,2-2-1,1 1 1,1 0-120,1 3 0,0-4 0,-1 5 0,1 0 0,-2 0 0,-1 0 132,-2 1 0,0-2 0,5 1 1,0 1-1,-1 2 0,1 0 1,0-2 35,-1-1 1,1-2 0,0 4-1,0-3 1,-1 1 0,1 0 0,-2 0-172,-3 2 1,3-4 0,-2 2-1,2 0 1,0 0 0,0-1-41,2 3 1,-8-4 0,8 2 0,-2 1-1,0 1 1,2-1 0,1-1-233,3 1 1,-3 2-1,5 2 1,-2-1 0,2 0-1,-1 1 1,2-1-170,0 0 1,-3 1 0,4-3 0,-1 0-1,-2-2 470,1 1 0,-2 2 0,-3 1 1,2-1-104,1-3 0,6 3 1,-2-3-1,4 3 0,2 1 68,4 0 1,2-4 0,8 0 0,1 0 0,4 0 0,0-2 173,4-1 0,0 3 0,-1-3 0,0 0 0,0 1 0,1-1 1,0 2-56,-2-1 0,-4-3 1,2 4-1,0-1 1,-2-1-1,-1 1 0,3-1-47,0 0 1,1 3-1,3-3 1,-2 0-1,2 0 1,2-2 68,5 2 0,-2-4 0,3 4 0,1-2-1,1 1 1,0-2 0,-2 0 0,0 0 206,-1 1 1,4 0 0,-4-4 0,-1 2 0,-2 1 0,-1 1 0,-1-1-362,1-1 1,0-2 0,-2 1 0,-1 2 0,-2 2 0,1-2 0,3-2-2,0-1 0,1 5 0,1-1 0,2-1 0,2-2 0,1-1 0,-1 0 0,6 0 0,-3 0 0,4-1 0,1-2 0,0-3 0,0 0 0,0 0 0,-3-3 0,0 3 0,1 0 0,-1-1 0,0 0 0,-3-2 0,-3 1 0,2-2 0,-2 6 0,0-1 0,0-1 0,0-1 0,-1-1 0,-2-2 0,-1 4 0,-1 0 0,3-1 0,-1-1 0,1-2 0,1-2 0,-9 3 0,5 0 0,0-1 0,-3 0 0,1-1 0,-3 2 0,-2-1 0,3-2 0,-4-1 0,-2 0 0,0-1 0,-1 1 0,-1 0 0,2-2 0,-9-2 0,2 1 0,-1 1 0,-1 4 0,-1-1 0,0 1-265,-3-1 0,-2 1 0,-1-3 0,-1 1 0,-4 0-256,-3-1 1,-4 2 0,-3 2-1,-1 1 1,-4-1 0,0-2-1,-4-3-58,-1-3 1,-3 4 638,-4-4 1,-2 2-1,-6-1 1,0-2-1,0 0 26,0 0 0,-4-4 0,-2 6 0,0 0 1,-1 2-1,1 2-84,0 0 1,-3 4-1,3 1 1,0 3-1,-1 2 1,-1 1-1,-2 2-153,-2 0 0,3 0 0,0 0 1,-1 2-1,0 1 0,1 2 1,6 3-194,6 2 1,0-2 0,7-1 0,4 0 0,3 1 0,4 1 645,3-2 1,1 11 0,2-3 0</inkml:trace>
  <inkml:trace contextRef="#ctx0" brushRef="#br0">19835 11808 8148,'-7'0'-4,"1"-6"1,6-1-1</inkml:trace>
  <inkml:trace contextRef="#ctx0" brushRef="#br0">19835 11741 7552,'0'-9'-1523,"0"0"2282,0 6 1631,0-2 1,-1 3-942,-4-2 0,4 1 0,-5-5-1110,0 2 0,3 2 0,-4 5 0,-1 2 0,2 3 0,-1 0 0,1 2 137,0-1 1,-3 2 0,5 4 0,1 1-1,1-1 1,4-1-317,2-3 0,5 1 0,9-4 1,3 0-1,2 0 0,1-3 1,1-2-587,-1-1 1,-2 0 0,2 0-1,-3 0 1,-2 0 418,-3 0 1,-3-1-1,-4-4 1,-4-4 247,-4-2 1,-7-3-1,-1 1 1,-2 0-1,0-1 206,-1 1 0,2 4 0,-1 0 0,-1-1 0,-2-1-139,-1 3 1,0-3-1,-1 7 1,1 1-1,0 1 1,-1 2-31,1 0 0,4 2 1,2 2-1,-1 5 1,2 3-1,0 1 1,3 1-175,2-1 1,1 5-1,0-1 1,1 0 0,4-2-1,2-2 1,2 0-532,0 1 0,1-1 0,7-1 0,0-3 0,0-5 0,-2-2-110,-2-2 1,0 0 0,1 0-1,-1-2 1,0-2 0,-1-7 444,-3-5 1,-3 1-1,-6-4 1,0 1-1,0-1 1,-2 0 256,-2-1 1,-3 3 0,-7 3 0,1 1 0,0 0 0,-1 1 0,1 3 560,0 4 0,-1 4 1,1 1-1,0 0 0,-1 0 1,2 1-529,4 4 0,-3-2 1,5 6-1,0 1 1,0 2-1,3 1 1,2 1-199,1-1 0,4 0 0,2-1 0,2-2 0,2-2 0,2-1 0,1-1-774,1 0 1,0-1 0,3-5 0,0-2-1,0-2 1,-2-5 402,-2-3 0,-1-1 0,-2-2 1,-2-2-1,-3-2 0,0 0 1,-1-2 505,1 0 0,-1 5 0,-5-3 1,-4 1-1,-4 0 541,-2 2 1,-4 7 0,-2 5-1,0 2 1,-1 2 0,0 2-1,0 2-416,2 5 0,1 3 1,2 1-1,1 1 1,3 0-1,5 3 1,2 0-523,2 0 1,2-4-1,2-3 1,5-2 0,4-2-1,5-3-528,4-2 1,2-1 0,0-1 0,-3-2-1,-1-3 1,0-2 411,-1-2 0,-6-6 1,-5-2-1,-3 2 1,-2 1-1,-3 2 1,-4 1 629,-5 3 0,-4-1 0,-5 5 0,-4 2 1,-3 2-1,-4 1 453,-2 0 0,3 6 0,-1 2 0,5 3 0,6-1 0,5-1 0,4 1-479,4 2 1,5 2 0,8 0 0,8 1 0,12 0-1,9-3-226,9 0 0,10 0 0,5 1 0</inkml:trace>
  <inkml:trace contextRef="#ctx0" brushRef="#br0">21382 5451 8248,'-21'0'0,"3"0"0,3 0 0,2 0 0,1 1 461,3 4 1,5-4 0,8 4 0,4-2 0,0 0-37,1 1 1,-6 6-1,2-1 1,-5 3-1,-6 1 1,-6 2-192,-4 3 0,-7-2 0,4 5 0,-2 0 0,-1-2-205,2 0 0,-4 3 1,5-4-1,-1-1 0,3-3 1,3 0 120,4-1 1,7 0-1,-2 1-54,4-1 0,8-6 0,5-2 0,6-4 0,3-1-56,2 0 0,3 0 1,0-1-1,2-2 0,2-3 1,3-1-1,-1-2-148,1 1 0,4-4 1,-2 5-1,4-2 1,1 0-1,-2 0-306,-2 2 0,-2-3 0,-6 4 1,0 0-1,-3 0 0,-1 3 1,-3 1-607,-3 2 0,-4 0 0,0 0 1020,-1 0 0,0 6 0,1 2 0</inkml:trace>
  <inkml:trace contextRef="#ctx0" brushRef="#br0">21608 5691 9101,'-34'-27'1112,"7"8"1,11 7-1554,6 10 0,4 8 0,6 8 0,0-1 0,1 0 767,4 1 0,2-7 1,9-2-1,7-4 1,11-2-1,10-2 1,12-3-113,8-2 1,1-5 0,-28 4 0,0 0-1,2 0 1,-1 0 0,1 1 0,1-1-1,2-1 1,0 0 0,0 0 0,-1 0-231,2-2 0,-1 0 0,-3 2 0,-1 1 0,34-9 0,-2 5 0,-3 2 0,-8 4-813,-7 1 0,-3 1 0,-8 5 0,-4 0 0,-1 0 829,-2 0 0,-5 6 0,4 2 0</inkml:trace>
  <inkml:trace contextRef="#ctx0" brushRef="#br0">21022 11528 8270,'-8'0'4738,"4"0"-4607,8 0 0,-2 6 0,1 3 1,-6 4-1,-5 3-8,1 2 0,-9 1 0,2-2 0,-1 0 0,1 1 693,0 2-567,1-6 1,0 6 0,1-7 0,1 0-1,4 1-120,1-1 1,3-1-1,8-2 1,4-3-1,2 1 1,3-2-212,-1 0 0,6 0 0,3-3 1,4 1-1,0-1 0,1-1 127,0-2 0,-1 0 1,2 0-1,1 0 1,0 0-1,-1 0 0,2 0 141,-2 0-147,-6 0 1,4 0 0,-4 0-1,1 0 1,1 0 0,-3 0-692,-2 0 1,-1 0 0,-5 0 0,1-2 0,-1-1-289,0-1 0,-1-2 0,-2 3 1,-2-3 939,-2-2 0,-2-6 0,-4-7 0</inkml:trace>
  <inkml:trace contextRef="#ctx0" brushRef="#br0">21315 11808 8316,'-7'-21'586,"2"3"0,12 9 1,10 5-1,9 0 1,8-4 90,8-5 1,8-8 0,10 0 0,-1-2-1,2-4 1,-1 2 0,5 1 0,2 2-445,0 1 0,-29 9 0,1 1 0,30-7 0,-1 1 1,2 3-1,-6 0 0,-1 1-355,-3 0 1,-13 1 0,2 1 0,-6 4 0,-5 0-1,-1 1-777,-1 0 1,-11 1 0,2 5 0,-3 0 0,-2 0 0,-1 0 0,-2 0-2957,-3 0 3855,-1 0 0,-2 0 0,1 0 0</inkml:trace>
  <inkml:trace contextRef="#ctx0" brushRef="#br0">14623 9995 8586,'-13'-20'-402,"5"8"1,5 10 0,6 7 0,6 1-1,3 1 635,2 0 0,-3-2 0,0 2 0,-2 1 1,2-2-1,4 1 0,3-1-56,-2 0 0,5 0 0,1-3 0,3 3 0,4 0 0,0 1 0,5-1-177,5 0 0,-2 3 0,9-5 0,-2-1 0,2-1 1,0-2 43,0 0 1,3-2 0,-3-2 0,0-5 0,1-4 0,0-5 33,4-4 1,-4-8-1,2-3 1,0-1-1,0-3 1,0-1-196,1-2 1,-4-5 0,-3-1-1,-6-1 1,-4-3 0,-4-2-524,-2-1 573,-3-1 0,-13 1 0,-2 1 0,-6 3 0,-6 5 0,-9 2 0,-8 4 125,-11 2 0,-17 5 1,-8 8-1,-8 2 1,-8 3-1,33 11 1,-1 2-15,-2 2 0,0 0 1,-2 2-1,0 1 1,-2 0-1,-1 1 1,0 1-1,1 1 1,-1 1-1,0 2 1,1 2-1,-1 0 1,1 3-1,0 1 1,1 0 0,1 1 0,4 0 1,0 0-1,-28 14 0,6 3 1,9 4-1,4 7 0,10 5-954,8 4 938,8 14 1,15-2 0,2 11-1</inkml:trace>
  <inkml:trace contextRef="#ctx0" brushRef="#br0">21275 11768 24462,'-13'0'-488,"-1"0"0,5 0 1,0 0-1,-1 0 3034,-2 0 1,5-2-3344,2-2 50,4 2 0,1 2 0,0 9 693,0 3 1,1-4 0,2-2 0,3-2 241,2 0 0,-4 5 1,5-4-1,1-1 0,2 2 1,2 2-341,-1-1 1,0-1 0,1-5 0,-1 2-1,0 2 1,1-2-337,-1-2 0,0 4 0,1 1 0,-1-1 0,0 1 1,1-1-1,-1-1-1814,0 1 1,-4 1 0,0-2-274,1 5 2401,-4 3 0,-12-5 0,-8-1 0</inkml:trace>
  <inkml:trace contextRef="#ctx0" brushRef="#br0">21302 11928 15098,'-14'-2'647,"1"-2"0,4 1-70,0-6 0,12 5 0,2-4 1,6 2-1,9 3 0,6 2 240,8 1 0,6 0 1,5-2-1,2-1 0,2-1 1,0 1-730,1 2 0,2 1 0,3 0 1,0 0-1,1 0 0,0-2 1,5-1-4812,3-1 4751,2-1 0,7 5 0,1 0 1</inkml:trace>
  <inkml:trace contextRef="#ctx0" brushRef="#br0">23328 5064 8388,'-3'6'0,"3"-6"0,3-6-25,10-7 1,5 1-1,1 2 1,0 2-1,2 1 1,-2 1-1,1 0 1,-6 5-1,-2 2 1,-4 5-1,-2 1 1,-3 4 5,-2 1 1,-1 1 0,-1-1 0,-4-2 0,-4-2 0,-1-1 0,0-1 0,1 0 7077,-2-3-6474,-1-2 1,11-1 0,5 2 0,5 2 0,2 7 0,-2 3 276,1 4 1,-4 7-1,0 2 1,-2 6-1,1 1 1,-2-2-379,-2 1 1,-1-4 0,0 5 0,0-2 0,0-6 0,0-4-847,0-2 0,2-3 0,1-3 66,1-1 0,6-8 1,-2-10-1,1-11 1,-2-9-1,0-5-70,1-1 0,-5-5 0,1 4 0,-2-1 0,-2 1 0,0 2 0,0 3 1863,0 5 1,0 3 0,0 6-750,0-1 0,4 10 0,2 7 1,1 10-749,4 6 0,-4 4 0,2 3 0,2 1 0,0 1 0,3 2 0,-1 1-400,0-2 1,5-1 0,0-1-1,-2 0 1,0-2 0,1-3-2059,1-4 0,5 0 1,-1-5-1,4-6 1890,0-4 0,7-9 1,1-1-1</inkml:trace>
  <inkml:trace contextRef="#ctx0" brushRef="#br0">24141 5238 10553,'-27'-14'1430,"1"1"1,5 6 0,3 2 0,3 5-800,2 5 1,6 3-1,2 10 1,4 4-1,1 4 1,1 2-1,5 0 1,7 0-701,8-3 0,4-3 1,3-1-1,2-8 0,3-7 1,-1-4-1,1-4-486,-4-2 1,-2-9 0,-5-11-1,-5-4 1,-7-5 0,-6 1 0,-4-2 672,-4-1 0,-9 1 1,-10-1-1,-2 4 0,-1 3 1,-1 2-1,2 4 906,2 4 0,0 8 1,5 3-1,5 1-2142,7 3 0,13 7 1,17 5-1,5 3 0,9 0 1,3-2 1117,3-1 0,13-6 0,-2 3 0</inkml:trace>
  <inkml:trace contextRef="#ctx0" brushRef="#br0">24941 4958 8242,'-6'-27'387,"4"6"1,-2 4 0,2 2 281,2 1 1,0 1 0,0 0-1,0-1 1,-1 3 0,-2 0 0,-3 4 207,-1 1 0,2 1 0,-4 7 0,-3 4 0,-2 7 0,-4 9-527,2 8 0,1 4 0,1 8 0,3 0 1,2 3-1,4-2 0,5 0-1023,5 1 0,4-7 1,8 2-1,7-7 0,6-7 1,7-5-1,4-7-6808,4-4 7481,5-3 0,3-18 0,8-3 0</inkml:trace>
  <inkml:trace contextRef="#ctx0" brushRef="#br0">25434 4771 8185,'-34'-19'1669,"3"6"1,9 5-1,4 10-856,3 2 0,8-1 0,2 6 0,4 1 0,1 4 1,0 2-1,0 2 0,0-1-489,0 3 1,0-6-1,0 6 1,0-2-1,0-1 1,1 0-1,2-3-451,2 0 1,5-1 0,-1-1 0,4-2 0,3-1 0,2 0 0,-2 0-356,-1 0 1,-1 0 0,-3 4 0,-2 2 0,-4 1 0,-4 3 844,-1 2 1,-1-3-1,-2 4 1,-3 2-1,-2 1 1,-2 2 0,-2-2-737,-1-3 1,1 2-1,3-7 1,5 0-1,2-2-2535,2-2 1,12-6 2907,6-2 0,17-16 0,7-3 0</inkml:trace>
  <inkml:trace contextRef="#ctx0" brushRef="#br0">25714 4731 8328,'-37'-24'0,"6"7"3138,9 8 0,11 7 0,7 7-2245,2 4 0,2 4 0,0 5 0,2 4 1,1 5-1,4 4 0,3 3-1123,5 0 1,3-2 0,0-5 0,3-2-1,1-1 1,-2-5 0,0-3-1009,-4-4 1,-1-7 0,-2-2-1,-1-6 1,-3-9 0,-5-7 852,-2-8 0,-2-9 0,-2 1 0,-1-2 0,-3 0 1,-1 1 1079,-3-1 1,-1 0 0,1 2 0,1 4-1,0 4 1,2 5 0,2 4-101,4 3 1,4 3 0,4 3-1,8 7 1,6 4-2424,7 7 0,2 8 1,8 2 1827,4 2 0,6-5 0,0 3 0</inkml:trace>
  <inkml:trace contextRef="#ctx0" brushRef="#br0">25634 5011 8224,'-45'-19'0,"11"7"2238,15 10 1,12 4 0,13 5-1,7-1-1988,8-3 1,7-1 0,9-2 0,12 0 0,10-2 0,8-2 0,7-5 0,-34 3 0,1 0-251,3-1 0,0 1 0,0-1 0,0 0 0,-4 1 0,0-1 0</inkml:trace>
  <inkml:trace contextRef="#ctx0" brushRef="#br0">25754 5038 8378,'3'12'-677,"6"-4"0,3-2 677,14-6 0,10-6 0,11-1 0</inkml:trace>
  <inkml:trace contextRef="#ctx0" brushRef="#br0">19249 5971 30370,'-12'-6'-493,"3"6"1,-3 6 0,5 7-1</inkml:trace>
  <inkml:trace contextRef="#ctx0" brushRef="#br0">19155 5997 30245,'-8'0'-759,"-1"0"1,-2-1-1,1-4 1,0-4-1,2-2 1,2-3 0,2 2-1,-1 2 356,1 1 1,-6 0 0,1-4 0,-3 1 547,-2 3 1,0 3-1,-3 6 1,-2 0-1,-2 2 99,-2 2 1,2-2-1,-1 4 1,-2-2-1,-1 0 1,0-1 873,2-1-683,-2-2 0,6 0 1,-5 0-1,4 0 1,0 0-1,4 0 40,1 0 1,-3 0 0,1 0 0,0 0 0,3 1-645,0 4 1,-4 1-1,1 6 1,0-1-1,1 6 1,0 1 0,-3 4-1,-2 0-49,-3 2 1,-1 8 0,0-5 0,1 0 0,3-2 0,2-5 277,3 0 1,1 2-1,2-4 1,1-2 0,1-1-1,4-2 1,1 0 33,3 1 0,-3-5 0,2 0 1,1 1-1,1 2 0,2 1 0,2 0-139,2 1 0,4 1 0,5 1 1,0 3-1,2 2 0,1 2-484,2 3 0,6 0 0,-2 1 1,3 0-1,2-1 0,1 1 1,2-2 363,1-3 1,1-1-1,-2-5 1,3 2-1,1-2 1,3-1 0,0-1 462,-2-1 1,8-4 0,-1-2-1,4-1 1,4-1 0,2-1 0,3 0-1,2-1 1,6 0-104,2 2 0,3-2 0,3 4 0,3-1 0,-36-4 0,0-1 0,37 0 0,-36 0 0,-1-2 1,1 1-1,1 0-267,0 0 1,0 0-1,-1 0 1,0 0-1,37 0 1,-5-1-1,-3-3 1,-1-5-1,-2-3 1,-2-3 268,0-3 0,-10 2 0,3-6 0,-1-2 0,-3-1 0,-3-2 0,-5-1 55,-5-3 0,-2 1 0,-9-7 0,-3-3 1,-3-4-1,-4-2 0,-6-3 0,-5-1-523,-4-5 0,-3-1 0,-6 2 1,-9 1-1,-13 1 0,-16 3 161,-17 5 0,24 25 0,-3 3 0,-4 0 0,-2 2 0,-2 2 0,0 2 0,-4 1 0,0 3 0,-3 1 0,0 1-258,-2 0 1,-1 2-1,-1 2 1,-1 2 0,1 1-1,0 2 1,1 2-1,0 0 1,2 1 0,1 2-1,2 0 1,-1 0 0,2 1-1,1 0 5,-1 0 0,2 1 0,5-2 0,1 2 0,1 1 0,1 2 0,5 0 0,0 1 363,3 1 0,0 2 0,-27 21 0,4 1 0,2-1 0,2-3 0</inkml:trace>
  <inkml:trace contextRef="#ctx0" brushRef="#br0">19235 12847 24828,'8'-26'-6622,"2"5"3581,-5 3 2932,-1 9 1,2 3 0,1 6 0</inkml:trace>
  <inkml:trace contextRef="#ctx0" brushRef="#br0">19275 12767 23163,'-1'-13'-2280,"-4"0"1,-2 5 2687,-6 4 0,-1 2 1,0 2-1,-3 2 1,-2 1-341,-2 1 1,-1 5 0,-5-3 0,1 2 0,-1 0 0,0 1 253,1 0-215,-1-6 0,2 9 1,1-5-1,2 2 1,-2-1-1,1-1 154,0 0 1,-2-2 0,3 2 0,-2 1 0,1-1 0,0 4-227,0 0 1,-1 3-1,0 1 1,4 1-1,-1 3 1,2 0-1,-1 2 1,4-2-202,1 1 0,3-3 0,2-3 0,3 0 0,1 3 0,3 0 0,1 0 0,2-2 0,0-2 402,0 0 0,6-4 0,3 0 0,4 1 1,4 2-1,0 3 0,1 0 0,0 1-163,0 0 0,1-4 1,-1 8-1,4-3 1,2 3-1,-1-1 1,0 2-173,0-1 1,7-3 0,1 2 0,0-1 0,0-1-1,2 0 1,1-3 277,3 0 0,3-2 0,3-4 0,3-3 0,1-4 0,4-1 0,0 0 94,3 0 1,8-1 0,2-4 0,-1-3 0,2-4 0,-1 0 0,1 2 0,-1 1-223,0-2 1,4 1 0,-7 0 0,-1 2-1,-2 1 1,-2 1-64,2 0 0,-8-4 1,2 1-1,-3-2 1,-3 1-1,0 1 0,-2-1 236,2-2 1,-4-2 0,1 1-1,-3-2 1,-2-1 0,4-3-1,-2 0-130,-3-1 0,0-2 0,-6 1 0,0-1 0,-1-3 0,-2 1 0,-3-1 0,-1 1-172,-4 2 1,-2-1 0,-7 5 0,-4 1 0,-1 3 0,-3 0 0,-3 1-266,-5 0 0,-5-1 0,-12 1 0,-11 0 0,-8-1 0,-10 1 1,-5 1-147,-6 3 1,-8-3-1,-1 5 1,2-2-1,0 0 1,4-1 538,3-2 1,-6-1 0,3-1-1,0 3 1,-2 0 0,5 2-1,0 0 1,2 2 142,1 3 0,1 1 0,3 0 0,1-2 1,-1 2-1,3 3 0,2 5-1432,2 4 1,1 10-1,7 6 1094,4 5 1,-5 13 0,13-2 0</inkml:trace>
  <inkml:trace contextRef="#ctx0" brushRef="#br0">19915 11755 27298,'0'-14'-4916,"-1"1"1,-2 0 5070,-2-1 0,1 5 302,4 0 0,0 5 0,0-5 0,0-1 0,1-2-224,4-1 1,-5 5-1,0 4 1,-6 4-1,-3 3 1,2 3-1,1 1 377,3 3 1,-3-2-1,1 1 1,2 1-1,3 0 1,3 1-172,2-2 0,4-5 0,-3 4 0,0-1 0,1-1-1122,0 0 0,-2 3-7,4-5 0,-8 1 0,-1-7 1191,-7-2 1,-7 1 0,-2-5 0,-2 2 0,2 2 0,1-1 1395,2 1 1,1 1-1683,3 7 1,5 4-1,7 5 1,4-1 0,3-3-1,5-5-137,0-2 1,4-2-1,-1 0 1,0 0-1,0 0 1,-1 0 0,-2-2-343,-4-2 0,-1 1 0,-6-6 0,-1-1 0,-1-2 68,-2-1 1,-6 1 0,-4 1-1,-5 4 1,-4 1 0,-2 3-1,-1 0 644,1-1 0,-4 2 0,4-2 0,0 4 0,3 3 0,4 1-448,0-1 0,5 3 0,2 0 0,1 1 0,3 4 0,3-1 0,5 0 0,3-1 0,9-4 0,2 2 0,2-1 0,1-1 0,0-1-395,0 0 0,-5 1 0,0-4 1,-2 4 547,-1 4 1,-1 8 0,0 4-1</inkml:trace>
  <inkml:trace contextRef="#ctx0" brushRef="#br0">20862 6690 8425,'-14'0'0,"1"0"0,0 0 0,1-1 0,1-2 694,3-2 1,5-5 0,-2 1 0,4-3 0,1-1 0,0 0 0,1-1 0,4 2 397,4 4 0,2 2 0,3 7 0,1 4 1,2 5-1,4 5 0,3 4 0,1 2 1,5 2-521,2 3 1,-1-3-1,3 1 1,2 1-1,-1-3 1,4-1-1,-2-3 1,1 0-1262,1-1 0,-5 0 0,-3-7 0,-4-3 0,-4 1 0,-2-2 0,-2 0-1496,-2-3 1,-2 3-1,-2-2 2185,0-1 0,1-2 0,-1-1 0</inkml:trace>
  <inkml:trace contextRef="#ctx0" brushRef="#br0">22181 6957 8272,'-11'-21'0,"6"3"678,-8 9 0,14 5 1,2 8-1,5 7 1,0 4-1,3 4 1,1 2-1,0 4 1,-2 1-1,-1 4 1,0-3-49,-2-2 0,3 6 1,-4-7-1,0-2 0,0-1 1,-3-5-1,0-3-281,2-4 1,-4 0-328,4-9 1,-8-3-1,-3-12 1,0-1-1,-2-5 1,2-1 93,0-2 1,1-8-1,2 5 1,-2-1-1,2 0 1,2 3 1647,1 2-1424,0-2 0,0 10 1,0-2-1,0 2 0,0 1 412,0 1 1,1 1 0,4 2-1,4 3-940,2 1 0,4 1 0,1 5 0,2 0 0,0 0 0,0 0 0,1 0-794,2 0 1,-5 2 0,3 1 0,-1 3 0,0-1 0,0 3 0,-1-2-2139,1 0 1,0 3-1,-5-5 3120,1-1 0,-1 4 0,0 1 0</inkml:trace>
  <inkml:trace contextRef="#ctx0" brushRef="#br0">22741 6664 9502,'-7'-14'1457,"1"5"0,7 2-924,4 1 1,-2 2 0,6 5-1,1 4 1,0 3 0,-1 6 0,-3 4 321,0 4 0,-4 7 0,2 4 0,-2-1 0,-1 3 0,2-1-310,1 3 1,1 0-1,-5 0 1,0-3 0,1-2-1,2-4-1190,2-4 0,1-2 0,-2-7 0,5-4 1,3-4-3348,1-4 3992,1-8 0,-1-8 0,0-8 0</inkml:trace>
  <inkml:trace contextRef="#ctx0" brushRef="#br0">23048 6677 12698,'-21'-5'0,"3"1"1117,4 1 1,8 2 0,4 2 0,7 4-1,0 3-760,1 4 0,3 3 0,-3 1 0,0 4 0,2 0 0,-1 4 0,3 1-92,2 2 1,-3 1-1,0 2 1,3 1 0,3-2-1,2-2-388,0-5 0,-3 2 1,0-8-1,1-3 1,1-4-1,2-4-399,-2-7 0,-3-5 1,-2-11-1,-4-4 1,-1-5-1,-3-4 1,-2-4 587,-1-4 1,-5 4 0,-4 1-1,-5 1 1,-2 3 0,-2 2 223,2 2 1,1 5 0,2 2 0,-1 2 0,3 2-1,0 5 779,2 3 0,6-1-1837,-1 8 0,8-1 1,5 8-1,5 1 0,3-2 1,6-1-1298,2-2 1,6-1 2064,0-2 0,12-6 0,-2-1 0</inkml:trace>
  <inkml:trace contextRef="#ctx0" brushRef="#br0">23501 6557 8298,'-19'6'952,"0"-5"0,-4 5 0,6 0-13,2 3 0,1-1 0,3 0 0,2 3 0,4 1 0,4 2-382,1 4 1,1 3 0,4 6-1,4-1 1,2-1 0,4-1 0,3-3-306,4-2 0,-1-1 1,0-6-1,-1-3 1,0-5-1,-1-3 0,-3-1 1,-1-1-1,-3-3-853,-3-5 1,-3-9-1,-6-4 1,0-3 0,0-4-1,-2 0 1,-4-2 0,-6 1 402,-4 2 0,-6 3 1,3 1-1,-1 3 0,1 2 1,3 3-1,3 1 0,2 3 523,2 3 0,8-1 0,2 4-2014,11-1 0,7 4 0,10-2 1689,2 4 0,3 1 0,6 0 0</inkml:trace>
  <inkml:trace contextRef="#ctx0" brushRef="#br0">23821 6557 8072,'7'9'191,"-1"-2"1,0-1 835,3-3 0,-1-1 0,0-2 1,3-2-1,1-2-237,1-5 0,-4-2 0,-2 1 0,1 3 0,-1-1 0,3 2-1445,2 0 1,2 2 0,-1 3-1,0-2 1,2-2 0,1 4 654,2 4 0,0-2 0,-5 5 0</inkml:trace>
  <inkml:trace contextRef="#ctx0" brushRef="#br0">23968 6704 9402,'-14'4'0,"1"0"600,0-1 1,7 3 0,6-1 0,9-2-1,7-2-610,6-1 0,0 0 0,3 0 0,4 0 1,-1-1 9,0-4 0,5-8 0,1-8 0</inkml:trace>
  <inkml:trace contextRef="#ctx0" brushRef="#br0">24288 6517 8205,'-14'-7'823,"7"2"0,4 8 405,6 2 1,0 5 0,6-1 0,0 3-1,-1 2 1,1 4 0,2 4 0,-1 2-656,-1-2 0,1 2 0,-4-6 0,0-2 0,2-1-1307,-1-2 1,-4-7 0,1-7 0,-2-10-173,-2-5 1,-2-3-1,-1 1 1,-1-3-1,0-1 1,-1 0 1619,1-2 0,-1 3 0,4 1 0,-2 0 1,-2 4-1,2 1 0,2 2 255,1 0 1,1-1 0,4 2 0,2 2 0,2 3 0,0 1-1742,1 3 1,7 1-1,2 2 1,2 0-1,2 0 1,4 0-1,3 0 772,1 0 0,6 0 0,-3 0 0</inkml:trace>
  <inkml:trace contextRef="#ctx0" brushRef="#br0">24674 6304 12722,'-25'-17'0,"4"3"0,9 3 0,11 2 0,8 3 0,7 1 0,2 2 5534,2 1-5145,5 2 1,-6 0-1,3 0 1,1 0 0,-2 2-1,1 2-64,-4 5-492,-1 3 0,-8 1 1,-2 0-1,-4 1 1,-1 1-1,-1 1 0,-4 2 1,-2-2-269,-1-1 1,-2-2 0,4 0 0,0 1 182,0-1 0,3-6 559,8-2 0,2-4 0,6-1 0,2 0 0,2 0 411,0 0 0,6 0 0,-4 0 1,0 2-1,2 1 0,-2 3 1,0 0-123,-2 0 0,-4 4 1,-3-1-1,-2 3 1,-1 1-1,-1 0 1,0 1-480,-3-1 1,-2 5 0,-2 0 0,-4-2 0,-3-1-195,-4-2 0,-6 0 0,0-1-1229,2-3 1,0-2-1,-1-2 1,0 2-1,0 1-187,2-4 1,2 2-1,1 0 1493,3 1 0,3 2 0,6 5 0</inkml:trace>
  <inkml:trace contextRef="#ctx0" brushRef="#br0">21235 7130 27626,'13'-21'-3547,"1"8"1,-1 9 3093,0 2 1,-5 1-1,-5-4 1,-6-2 0,-6-1-1,-3 4 2050,-1 2 1,-1 2 0,2-1 0,4-4-872,3-3 0,4 0 0,1-1 0,-2 0-491,-2 2 0,1 1 0,-6 5 0,-2-2 1,0-2-1,-3 2 0,-1 2-100,-2 1 1,0 0 0,-3 0 0,-1 0 0,2 0 0,-2 0 0,2 0 236,-1 0 1,-2 0 0,3 0-1,0 0 1,-2 0 0,2 0-1,-1 0-298,4 0 1,1 0 0,2 0 0,0 0 0,-1 0 0,1 0-75,0 0 0,-1-5 0,1 1 0,-2 1 0,-1 1 0,-2 2 0,0 0 0,-1 0 0,-2 0 0,-5 0 0,-1 0 0,0 0 0,1 0 0,-1 0 0,0 0 0,1 0 0,-2 0 0,0 0 0,-1 0 0,4 0 0,1 0 0,4 0 0,-4 5 0,6-1 0,1-1 0,-1-1 0,0-2 0,2 0 0,1 0 0,2 0 0,-1 0 0,-1 0 0,-1 0 0,-2 0 0,2 0 0,-3 0 0,0 0 0,-2 0 0,-3 1 0,-1 2 0,-2 2 0,1-2 0,-1-2 0,0 1 0,-1 1 0,-2 1 0,-1-1 0,3-2 0,3 1 0,3 2 0,1-2 0,-3 2 0,4-2 0,0-2 0,4-2 0,0-1 0,-2-1 0,3-2 0,-3 1 0,4-2 0,0-2 0,1 2 0,0 1 0,-5-3 0,-1 5 0,-1 1 0,0 1 0,-1 2 0,-4 0 0,-3 0 0,-3 0 0,-2 0 0,3 0 0,1 2 0,2 1 0,3 1 0,1-1 0,3 0 0,3 0 0,2 1 0,1-1 0,9-1-6422,5-2 6327,5 0 1,15-6 0,0-2 0</inkml:trace>
  <inkml:trace contextRef="#ctx0" brushRef="#br0">19195 6797 30359,'-13'6'-118,"-5"-5"0,1 5 0,-1-1 463,-1-1 0,2 2 0,-4-3 1,1 3-1,0 0 0,0 0 0,1-2 1,-1 1-346,4-1 0,1 5 0,2-3 0,-1 1 0,1 2 0,1 0 0,3 0 0,-1-5 0,6 5 0,1 2 0,3 0 0,6 3 0,7-1 0,8 0 0,8 1 0,2-1 0,0 0 0,2 1 0,3-1 0,2 0 0,-4 1 0,-3 1 0,-4 1 0,-3 2 0,-4-2 0,0-1 0,-4-1-1022,-1 4 1,-2-1-1,-1 3 1,-2 1 602,-1 0 1,0-11 0,4 2 0</inkml:trace>
  <inkml:trace contextRef="#ctx0" brushRef="#br0">18915 13047 9276,'-8'5'392,"-1"-1"0,7-1 0,2-6 0,9-1 0,6-1 0,3 1 0,-1-1 0,3 2 173,2 2 1,3 1 0,2 0-1,1 1 1,2 2 0,4 3-1,1 0 1,5 0 0,-1-3-258,-1-1 0,7 2 1,-7 1-1,2-3 1,5 0 102,0-2 0,0 0 0,2 0 0,1-2 0,-1 0 0,3-4 0,2 0-258,2 0 1,6-5-1,3 4 1,-3-2-1,4 0 1,-3-1-1,2-1-152,3 3 0,-7-3 0,6 7 0,-4 1 0,-5 1 0,-3 2 0,-4 0-48,-4 0-1,-5 0 1,-3 2 0,-5 2 0,-2 4 0,-6 1-358,-4-1 1,-2 0 0,-5 2 0,1-2-1,-1-1 1,0-1-479,1 0 0,-1 3 0,0-5 0,1-1 1,-1-1-1,0-4 0,1-1 878,-1-1 0,0-13 0,1 3 0</inkml:trace>
  <inkml:trace contextRef="#ctx0" brushRef="#br0">21528 13047 18428,'-1'-13'-4235,"-4"0"4754,4 5 0,-4 2 1,8 8-1,3 2 0,2 5 1,1 3 280,-2 1 1,3 1 0,-4 0 0,0 3-1,0 0 1,-3 0-582,-1-2 0,-2 2 1,0 1-1,0 0 0,0 0 1,-2-2-1,-1-3-789,-1-2 0,-5-7 0,3 3 0,-2-1 198,-2-3 0,0-9 0,-1-5 0,4-6 1,1 0-1,3-3 0,2 0 494,1-1 0,0-3 0,0 6 0,0 2 1,1 1-1,3 2 294,5 0 1,3 4-1,2 1 1,-1 2-1,-1 2 1,-2 0-1,-1-1 138,1 2 0,2 2 0,2 1 0,-1 0 0,0 0-1192,1 0 0,-1 0 0,0 1 0,0 2 0,1 3 0,-1 0-1644,0 0 1,1 3 0,-1-5 2453,0-1 1,7 5 0,0-1 0</inkml:trace>
  <inkml:trace contextRef="#ctx0" brushRef="#br0">21941 12967 8477,'0'-25'497,"0"3"1,2 9 0,1 10 0,1 6 0,-1 6-1,-1 2 1,-2 3 100,0-1 0,0 2 0,0 3 0,-2 2 1,-1 4-1,-3 1 0,0 3-808,1 0 1,-4 2 0,4-2 0,2 0 0,2-4 0,1-2-1,1-3 1,5-1-6145,8-6 6354,-1 1 0,18-11 0,-3 4 0</inkml:trace>
  <inkml:trace contextRef="#ctx0" brushRef="#br0">22315 13101 10881,'-14'-27'0,"1"2"1697,0 3 0,5 10 0,2 12 1,2 7-1439,-1 5 0,-3-3 0,3 0 0,2 1 0,3 2 1,5 1-342,4 1 1,2-6 0,3 1 0,-1 0 0,2 0 0,1-1 0,2-3-226,-2-2 1,-2-3-1,-6-4 1,-3-6-1,-5-5 401,-5-3 0,-2 0 0,-6 3 0,-1-1 0,0-2 0,-3 2 557,-1 1 0,1 2 0,3 0 0,1 1 0,1 1-1281,3 3 1,5 5 0,8 0 0,5 6-1204,3 5 0,6 4 0,1 2 1875,2-1 1,7 6-1,6 2 1</inkml:trace>
  <inkml:trace contextRef="#ctx0" brushRef="#br0">22635 13021 8892,'-6'-30'0,"-3"3"259,-3 7 1,-1 11-1,-1 9 164,1 7 0,6 5 0,1 1 0,1 2 0,1 1 0,2 4 0,7 0 0,8 3 0,9-1 0,6 0-200,3 2 1,5-1 0,-3 0 0,1-6 0,3-3 0,0-5 0,0-5-309,-2-2 1,-10-2 0,1 0 0,-6-2 0,-5-2 0,-4-5 0,-7-3 47,-2-1 1,-4-7-1,-4 0 1,-9-3 0,-10 1-1,-7 0 1,-4 1 0,0 3-194,-1 4 1,5 6 0,1 4 0,3 2 257,1 2 0,0 12 1,1 3-1</inkml:trace>
  <inkml:trace contextRef="#ctx0" brushRef="#br0">22221 7610 8554,'-6'-14'0,"1"-3"0,-4-3 0,4 1 0,5 0 0,6 3 74,7 1 0,14-3 0,13 0 0,10 2 0,13 0 1,-26 8-1,3-1 0,5 0 0,2-1 0,4-1 0,3 0 1,2-2-1,2-1 0,3 0 0,1-1 0,3 0 0,1 0 1,5 1-1,1 0 0,1 1 0,2-1 0,-25 5 0,0 0 1,1-1-109,-1 0 1,0-1-1,1 1 1,0 1 0,0-1-1,-1 1 1,1-1-1,-1-1 1,1 1 0,-1 0-1,1 1 1,0 0 0,0 0-1,-1 0 1,0 0-1,23-5 1,-1 0 0,-2-1-1,-2 0 1,-2 0-1,0-1 1,-3 1 0,-2-1-322,-1 0 1,-1 0 0,-1 2 0,-1-1 0,-8 0 0,-3-1 0,-1 2 0,-1 0 354,-2 0 0,-1 2 0,1 1 0,-1 1 0,-4 0 0,0 1 0</inkml:trace>
  <inkml:trace contextRef="#ctx0" brushRef="#br0">24434 7277 8352,'-6'38'0,"5"-1"0,-4 12-71,4 1 1,1 14 0,1 9 0,1-33 0,-1 3 0,2 3-1,0 1 1,1 3 0,0 1 0,1 2 0,0 2 0,1 1 0,0 2-1,1 3 1,-1 2 0,0 2 0,0 0 0,-1 4 0,0 0 59,0 0 0,-1 0 0,-1 0 0,-1 1 0,1 3 0,1 1 1,-1 0-1,0 1 0,-1 0 0,-1 0 0,0-25 0,-1 1 0,0 0 1,1 25-1,-2-1 0,1-23 0,0 0 0,0 0 0,0-1 1,0 0-1,0-1-87,1 24 0,-2 0 1,0-21-1,0 0 1,-1 0-1,0-2 1,0 1-1,0-1 1,0 0-1,0 0 1,-1-1-1,-1 1 1,0-1-1,0 0 0,-3 21 1,-1-1 92,0-5 0,-2 0 0,-1 4 0,0-1 0,1-6 0,1 0 0,-1-1 1,1-1-1,-2 1 0,-1-2 0,1-2 0,-1-1-32,-2-2 1,-1 0-1,-2-1 1,-1-1 0,0 1-1,-1-1 1,-2-2-1,-1-1 1,-2 0 0,-2-1-1,-1-3 1,-1 0 0,-2-1-1,-2-2 54,-3-1 1,0-1-1,2-4 1,-1-2 0,-5-1-1,-2-1 1,2-1 0,0-1-1,1-2 1,0-1 0,1-1-1,0-1 1,3-1-1,2 0-33,1-1 1,1 0 0,-2-1 0,0-1 0,-17 14 0,3-4 0,3-1 0,6-2 15,6-1 0,-1 2 0,14-6 0,3 2 0</inkml:trace>
  <inkml:trace contextRef="#ctx0" brushRef="#br0">23301 12701 8533,'-25'6'0,"-5"4"0,-1 6-206,5 7 1,6 8 0,11 3 0,5 0 76,2-3 1,8 0 0,6-4 0,9-7 128,10-3 0,18-10 0,6-1 0</inkml:trace>
  <inkml:trace contextRef="#ctx0" brushRef="#br0">14170 10009 10930,'-13'-14'-633,"4"7"471,0 3 569,0 2 0,0 2 0,3 0 1,5 0-1,10 0 3970,10 0-4253,3-6 0,21 3 0,-2-4 0,4-1 0,4-1 1,0-4-1,2-3 0,0 0-57,1 1 1,-3 1-1,-2 0 1,-6-1-1,-1 0 1,-6 5-357,-4 2 0,-3 2 0,-12 3 0,-5 0 1,-3 5 140,-4 5 0,-9 11 1,-7 4-1,-8 3 1,-5 4-1,-2 0 13,1 2 0,-1 5 0,8-5 0,3-1 0,0-2 0,7-2 0,3 1-341,4 0 1,3-7-1,4-2 1,5-3-1,3-3 537,1-3 0,6-3 0,2-6 0</inkml:trace>
  <inkml:trace contextRef="#ctx0" brushRef="#br0">14690 10195 16368,'-22'2'-20,"-1"2"1,1 4 0,-6 6 0,-3 6 464,-5 6 1,-8 11-1,-3 9 1,-2 2-1,0 2 1,-2 2 0,0 1-552,-3 0 0,7-4 0,2-1 0,3 1 0,-1-1 0,-2 4 0,2-3 16,2-2 1,1 4-1,0-4 1</inkml:trace>
  <inkml:trace contextRef="#ctx0" brushRef="#br0">12917 11261 19863,'0'-26'-355,"4"17"0,1 9 1,-2 10 395,-2 8 0,-1 3 1,0 5-1,0 3 1,-1 2-1,-2 3 0,-3 1 1,0 1 219,0 1 0,0-5 1,3 1-1,-1-3 1,1-4-1,1-5-229,2-5 1,0-2 0,-1-4 154,-4-6 1,-2-7 0,-6-14 0,-1-6 0,1-2-1,0-3-264,-1-3 0,1-3 1,0-5-1,1 2 0,3 3 1,4 2-1,4 2 255,1 2 1,0 7-1,0 4 1,0 2 0,1 3-1,2 2 1,3 2 15,2 2 1,2 2-1,6 4 1,4 0 0,0 0-1,6 1-774,3 4 1,-1 1-1,5 4 1,-1-1 0,3 1-1,0 2 1,-1 3 772,-1 3 1,10-4 0,-2 6-1</inkml:trace>
  <inkml:trace contextRef="#ctx0" brushRef="#br0">13357 11395 13792,'-21'-27'0,"6"2"0,9 7 0,11 9 836,5 8 1,5-1 0,3-1 0,5-1 0,6 1 0,2 1 0,-2 4 0,-1 2-929,-1 5 1,-6-1-1,-3 2 1,-4 3 0,-2 4-1,-3 0 1,-4 1-151,-4 0 0,-1 1 1,-1-3-1,-4 4 1,-4-3-1,-1 0 1,0-5 595,1-1 1,4-3 32,-4 1 0,8-2 0,1 2 0,9-5 0,4-1 0,3 2-229,1 4 1,-10-2-1,5 2 1,-5 1 0,-4 2-1,-1 3-339,-2 3 0,-8 1 0,-5 5 1,-8-3-1,-4-2 0,-2-1-257,1 1 0,-2-6 0,-1 2 0,1-6 0,5-2 1,2-1-945,5 0 0,5-3 0,11-7 1404,14-5 1,20-21 0,7-5 0</inkml:trace>
  <inkml:trace contextRef="#ctx0" brushRef="#br0">14170 11381 9315,'-6'-53'1038,"5"12"0,-5 21 1,6 23-1,-2 11 0,-1 2 1,-3 0-1,0 1 1,-1 2-1211,0 2 0,2 7 0,-4 7 0,0 4 0,2 2 0,1 2-1055,0 2 1,5 3 0,-4-3 0,4-4 1217,1-4 1,-6-4 0,-2-6 0</inkml:trace>
  <inkml:trace contextRef="#ctx0" brushRef="#br0">13877 11795 11358,'1'-60'0,"4"10"2435,4 13 1,2 12 0,3 16-1,0 3-1401,4 0 0,2 5 0,3-5 0,-1 1 0,4 1 0,3 1-1347,7 1 1,8 2 0,7 0-1,3 0 685,4 0 1,0-6 0,-5-1-1</inkml:trace>
  <inkml:trace contextRef="#ctx0" brushRef="#br0">14637 11341 9806,'-17'-45'1042,"4"13"1,8 24 0,1 22 0,1 10-1090,-1 6 1,1 1-1,-5-5 1,2 1-1,2 3 1,-1 2-1,1 7 1,1 2-4020,2 7 4053,-5 2 1,-2-3 0,-5-1-1</inkml:trace>
  <inkml:trace contextRef="#ctx0" brushRef="#br0">14410 11701 27413,'0'-58'-748,"1"17"1,5-2-1,9 21 1,9 14-1,8 8 678,7 5 1,-7 2 0,8 5 85,-1-3 0,-1 3 0,2-5 1</inkml:trace>
  <inkml:trace contextRef="#ctx0" brushRef="#br0">13357 11221 8562,'0'-42'21,"0"2"1,0 3 0,-2 11 0,-2 4-187,-5 4 0,-3 4 0,-3 0 0,-4 1 0,-8-2 0,-7-1 0,-6-2 0,-3 2 23,-1 1 0,-11 8 0,0 2 0,-4 5 0,-5 6 0,-1 9 0,-3 11 303,32-7 0,1 1 0,2 1 0,1 2 0,-2 5 0,0 1 0,0 2 0,1 3 1,1 1-1,2 1 0,-1 4 0,1 1 207,1 5 0,2 0-360,2-5 1,1 3-1,-1 14 1,1 4-1,3-6 1,2 0 0,2 3-1,2 2 1,1 2-1,4 0 1,2-2 0,3-1 1,0 0 0,4-1 0,7 2 0,5-1 0,5-7 1,5-4-1,7 1 0,5-3 0,9-2 0,5-3 0,5-4 1,3-3 37,4-3 1,3-4 0,-15-11 0,2-2-1,0-2 1,2-3 0,0-2 0,1-1-1,4-1 1,1-2 0,1-1 0,3-2-1,2-2 1,-1-2 0,1-1 0,1-3-1,-1-1 11,0-1 1,0-2 0,0-3 0,5-4-1,-1-3 1,0-1 0,-5 0 0,0-2-1,-1-1 1,2-2 0,0-1 0,-1-1-1,1-3 1,0 0 0,-1-2 0,-1 0 0,-2-2-1,0-1 1,0-1 0,-1-2 0,-1-2-206,-3 1 0,-1-2 0,-2 0 0,-4 1 1,-1-2-1,-3 0 0,-1-3 0,-2-1 0,-2-1 1,-2 1-1,-3 0 0,-2-1 0,-5 2 0,-1 0 1,-4-1-1,6-23 0,-6 0 0,-7 2 1,-5 0-1,-4 2 0,-5 1-60,-3 3 1,-6 3-1,-6 7 1,-7 4 0,-10 5-1,-6 5 1,-6 3 0,-7 7-1,-8 3 1,-6 7 0,15 9-1,-2 3 1,-1 2-1177,-7 1 1,-1 3 0,-1 1 1381,-5 4 0,-1 3 0,-1 0 0,-4 1 0,-1 2 0,0 0 0</inkml:trace>
  <inkml:trace contextRef="#ctx0" brushRef="#br0">23274 6290 12637,'0'-26'-565,"-4"5"0,-2 3 0,0 3 540,0 2 0,2 0 0,4-1 0,-2 3 0,-2 2 0,-7 3 0,-5 1 0,-6 1 0,-5 1 1,-4 1-1,-3 2 131,0 0 1,-9 5 0,2 1 0,-4 0 0,-1 1 0,3-1 0,2 2 0,1-1 0,0 3 194,0 2 0,0 3 0,1 1 0,2 3 0,3 1 0,0 0 0,2 1-459,-1 3 1,-2 5-1,3 4 1,3 0 0,1 1-1,1-2 1,0 2 191,1 0 0,3-1 1,1 5-1,0 4 1,1-1-1,4 2 0,3 0 22,5 2 1,3 4 0,6-4 0,3 1 0,6 0 0,10-3-42,10-1 1,12-4-1,14-2 1,10-5-1,-27-17 1,1-2-1,3 0 1,2-1-1,4-2 1,2-1 90,3 1 1,2-3 0,-1-1-1,1-2 1,9-1 0,1-1-1,3-2 1,1-1 0,1-3 0,0-1-1,4-1 1,0-2-119,-22 2 0,0 0 0,0-1 0,20-7 0,1-1 0,-20 4 0,2 0 0,-1 0 0,-2 0 0,1-1 0,-1 0 0,-3 0 0,1-1 0,-1 1 0,24-8 0,-1 0 0,-3 0 0,0-1-126,-2 0 1,2 0 0,-20 5 0,1 0 0,-1 1 0,20-9 0,0 1 0,-2-1 0,-1-1 0,-2 1 0,-1-2 0,-5 2 0,-2-1 61,-2-1 0,-1-1 0,0 0 0,-2 0 0,-8 0 0,-2 1 0,0 0 1,-2-1-1,-2 0 0,-1 0 0,-5 1 0,-2-1 0,-2 0 0,-3-2 26,16-29 1,-14 3 0,-12-2 0,-10 0 0,-8-3-1,-13-5 1,-12-2 94,9 33 0,-3 2 0,-4-1 0,-4 2 0,-4 0 0,-2 2 0,-6 2 0,-2 1 0,-7 2 0,-2 3 0,-3 2 0,-2 3 0,-4 2 0,-1 2-15,-2 3 0,0 4 1,-2 2-1,0 3 1,-5 5-1,0 4 0,-1 3 1,0 2-1,2 2 1,1 2-1,-1 3 0,1 2-1824,4 0 0,1 3 1794,1 3 0,1 2 0,4-2 0,2 2 0,0 2 0,0 2 0</inkml:trace>
  <inkml:trace contextRef="#ctx0" brushRef="#br0">12397 12514 26556,'-12'-15'-3254,"3"-2"0,6 0 3277,6 5 0,11 7 1,9 5-1,7 1 1,8 3-1,8 4 1,11 1-1,6-2 1,-26-4-1,2 0 0,2-1 1,2-1-1,6 0 1,0 0-1,2-1 1,2 0-1,3 0 1,2 0-1,-1-1 0,1 0 209,2-1 1,0 0 0,7-2 0,1 0 0,-1-2-1,-1-1 1,4 0 0,1 1 0,3-2 0,0 1 0,-1-2-1,-1 0 1,2-2 0,0 0 0,-1-2 0,0 1 19,-2-1 0,1-1 0,-22 4 0,0 0 1,0-1-1,22-5 0,-2-1 0,-3 1 1,-1-2-1,-1 1 0,-2-1 0,-6 0 0,0 0-557,-3 0 1,-2 1 0,-3 2 0,-1 0 0,-5-1 0,-2 1 0,-3 1 0,-2 1 304,29-9 0,-5 1 0,-7 4 0,0-4 0</inkml:trace>
  <inkml:trace contextRef="#ctx0" brushRef="#br0">21568 10009 8492,'-7'-21'0,"-1"8"27,4 8 1,-2 10-1,-4 2 1,1 2-1,0 0 1,0 0-1,2 0 1,-1-2-1,2 0 1,0 1 405,3 2 0,5 1 0,5-3 1,10-3-1,5-4 0,9-1 1,6 0-1,10 0-29,8 0 1,7-4-1,8-1 1,2 1-1,3 0 1,-38 1-1,1 0 1,36-3-346,-3 0 0,2 0 0,-1 3 0,1-2 0,0 1 1,-4 0-107,-1-1 1,-7-1 0,-3 3 0,-5-1 0,-4 1 0,-6 1-133,-6 2 1,-4-4 0,-8-1 0,-3 3 0,-4 0 0,-3 2 152,-2 0 0,-7 0 0,-8 0 0,-10 2 1,-11 0 28,-11 3 0,-9 1 0,-17-2 1,-5 4-1,-7-1 0,33-4 1,-1 0-1,-1-1 0,-1 0 5,2 0 1,-1 1 0,-7 1 0,0 1 0,4-3 0,2 0 0,1 0 0,0-1 0,2 1 0,0-1-1,-32 2 171,2 2 0,1-1 1,11-4-1,2 0 1,4 0-1,7 0-19,2 0 0,8 0 1,5 0-1,5 0 1,6 0-1,4 0-340,0 0 0,7 1 1,4 2-1,7 2 1,11-1 26,10 2 1,11-4 0,13 4-1,10-2 1,8 1 0,7-2 100,-35-3 1,0 1-1,-1-1 1,1 0 0,4 0-1,0 0 1,-1 0 0,-1 0-1,-1 0 1,0 0 0,36 0-1,-5 0-42,-5 0 1,-2 0 0,-14 0 0,-4 0 0,-7 0 0,-7 0-790,-7 0 1,-7 0-1,-13 1 1,-13 2-1496,-11 2 2378,-9-1 0,-18 2 0,-1 2 0</inkml:trace>
  <inkml:trace contextRef="#ctx0" brushRef="#br0">19022 14513 21618,'-13'-12'-1482,"-1"5"1,1-8-179,0 5 2223,-1 7 1,6-3 0,-1 7-29,-2 4 1,16-4 0,7 4 0,8-5 0,11-3 0,5-2 0,7 1 2,3-2 1,4 3-1,7-4 1,3 1 0,2 3-1,5 0-366,1-2 0,2 2 0,-32 0 1,-1-1-1,36-3 0,-2 1 0,0-2-52,-1 1 0,-2 2 1,-3-3-1,-1-3 1,-4 1-1,0-1 1,-3 3 57,3-3 0,-10-1 0,2 1 1,-5 0-1,-4 2 0,-1-1 137,-2-2 1,-5 3 0,-1 2 0,-1-1-1,-5 2 1,-4 1 301,-6 2 0,-4-3-811,0 1 0,-8-4 0,-8 5 0,-11 1 0,-12 1 0,-11 2 0,-8 0 96,-10 0 0,-2 0 1,-11 0-1,-7 2 0,34 0 1,-1 0-1,-3 2 1,-1 0-1,0 0 0,0 1 106,0-1 1,1 1-1,-4-1 1,0 0-1,1 2 1,0 0-1,1 0 1,0-1-1,2-1 1,1 1-1,3-1 1,0 2 83,1 0 1,0 0 0,1 0 0,0 1 0,-35 6 0,7 2-1,4 1 1,4 2 0,6-1-118,5-3 1,8-2-1,9-1 1,7-4-1,5 0-480,3 1 1,9-1 0,8 4-1,10-4 1,11-1 0,10-3 414,7-2 1,13-1-1,3 0 1,7 0 0,8-1-1,3-4 1,-35 1-1,0-1 87,0 0 0,-1-1 0,2-1 1,0 0-1,0 1 0,0-1 1,-2 0-1,0 1 0,33-8 1,-4 1-1,-7 1-95,-3 3 1,-7-1 0,-4 5-1,-8 3 1,-5 0 0,-8 2-427,-6 0 1,-4 0 0,-3 2 0,-5 2-1,-8 5 1,-12 4 452,-13 5 0,-12 3 0,-9 5 0</inkml:trace>
  <inkml:trace contextRef="#ctx0" brushRef="#br0">23594 9502 20422,'0'-13'-1525,"5"0"1,-1-1 0,-1 1 575,-1 0 0,-2 4 1273,0 0 1,0 4 0,0-3 0,-2-1 0,-2 1 0,-5 4 0,-3 2 188,-1 2 1,4 0 0,0 0 0,-1 0 0,-2 0 0,0 2-48,3 2 1,-1 4 0,4 5 0,0 0 0,-2 2 0,2 3-315,1 4 1,0-3 0,5 1 0,0-3 0,0 3 0,0-1 0,0 0-353,0-3 0,2 2 1,2-3-1,3-3 1,2-2-1,0-2 37,2-4 1,-4-2 0,2-2-1,1-2 1,1-2 205,-3-5 1,0-8 0,-5-2 0,1 0-1,-1-2 1,-1 2 56,-2 0 0,-2 1 0,-1 3 0,-3 0 1,-1 0-1,-3 5 0,-2 1 405,-2 2 1,1 4 0,0-2 0,-1 4-353,1 1 0,4 4 0,2 2 0,1 2 0,3 2 0,1 2-262,2 1 1,6 1 0,5-1 0,4 0 0,2-1 0,1-2-34,1-1 0,-4-6 0,4 3 0,-1-1 0,0-1 0,-2-1-59,-1-1 1,-3-8 0,-3-3-1,-5-3 215,-2-1 1,-8-1-1,-3 2 1,-4 2 0,-4 3-1,-1 1 1,1 1 384,-3-1 0,6 5 0,-4-4 1,3 5-1,2 3 0,-1 3 46,1 2 1,6 1 0,2 4-1,4 0 1,2 1 0,5-3-519,7-2 1,4 2 0,8-7-1,3-1 1,2-1 0,1-2-1,-2 0-536,-3 0 0,-3-2 0,-8-2 1,-3-4-1,-2-2 124,-2-3 0,-8 2 0,-11-7 0,-5 5 0,-8 3 0,-4 2 587,-3 2 0,-4 2 0,3 4 0,4 0 0,3 0 0,4 0 0,2 1 1646,3 4-2721,7-4 0,3 16 0,9-1 0,6 6 0,10 8 916,9 2 0,6 4 0,6 4 0</inkml:trace>
  <inkml:trace contextRef="#ctx0" brushRef="#br0">18942 11568 8582,'-13'-28'0,"-1"0"163,1 14 1,4 4 0,0 10 0,-1 0 0,0-1 0,-1-2 0,2-2 0,-1 2 2428,-2 2-2157,5 1 1,-1 1-1,5 4 1,-1 3 254,1 4 0,2-3 0,2 0 0,3 1-686,5 2 1,-1-4 0,1-4 0,1-2 0,2-2 0,1 0 0,0 0 11,1 0 1,-1-6-1,0-3 1,-1-3-1,-1-1 57,-2-1 1,-6 1 0,2 0-1,0-1 1,-1 1 16,-1 0 0,-6-1 1,-3 3-1,-1 0 0,-3 4 1,-2 1-1,-2 3 66,1 1 0,0 2 0,-1 0 0,0 0 0,-3 2 22,0 2 0,-1 2 0,6 5 0,3-3 0,5 3 0,2 1-164,2 1 0,2 0 0,4 1 0,5-2-83,6-4 0,1 3 0,-5-7 0,2-1 0,1-1 0,2-2-39,-2 0 1,-1-6 0,-2-2 0,0-1 0,-1 1-1,-3-3 1,-4-1-22,-4-1 0,-1-2 0,0-1 0,-1-2 0,-4 3 1,-5 4 254,-6 2 1,-1 1 0,-5-1 0,0 5 0,0 2 0,1 2 0,2 0 248,2 0 0,-2 2 1,1 2-1,3 5-193,5 3 1,4 1 0,6 1 0,3-1 0,5-1 0,6-3-208,6-5 0,2 2 0,3-1 0,0-2 0,0-2 1,2-1-239,-3 0 1,1-1-1,-7-2 1,-2-3-1,-1 0 1,-2 0 0,-1 1 17,-3-1 0,-3 3 0,-8-5 0,-2-1 0,-7 0 306,-5 0 1,0 6 0,-8-1 0,-1 2 0,-3 2 0,0 0 0,-2 0 445,2 0 0,0 5 0,3 0 1,2 1-1,6 2 0,2-2 1,3 1-248,3 0 1,-1-2 0,7 2 0,4 1-1,7-2-430,4 0 0,7-2 0,3-4 0,3 0 0,2 0 1,-2-1-1,-1-2-934,-2-2 1,-6-4 0,2 3 0,-5-1 1032,-4-3 1,-6 4 0,-10 1-1,-8 4 1,-4 1 0,-5 0 0,0 0-1,1 1-439,0 4 1,7 4-1,-2 7 1,5 5 509,4 4 0,3 10 0,6 13 0</inkml:trace>
  <inkml:trace contextRef="#ctx0" brushRef="#br0">21382 10515 8572,'0'-9'2928,"1"0"-1522,3-1 1,-2 3-286,2-2 1,-2 4-380,-2-4 1,0 5-1,0-5 1,0-1 188,0-2 0,0 3-658,0 0 0,-6 5 1,-3-4-35,-3 2 0,-1 2-66,0 4 0,1 1 0,1 2 0,2 2 119,-1-2 1,3-2 0,-2 1 0,-2 1-1,-2 3 1,-3-1-99,-2 1 1,0 0-1,5-1 1,-2 2 0,-1 2-1,-2 0-112,2 1 1,1 2 0,3 1 0,2 1 0,1-1 0,-2 2 0,1 1 118,1 2 1,-1 0-1,4-5 1,0 0-1,-1 1 1,-1-1-1,-1 0-138,2 1 0,-5-2 1,5-2-1,-2-1 0,0 1 1,-1 2-64,-2 1 0,-3-4 0,-1 0 0,-2 1 0,0 2 0,-1 2 0,-2-1 0,0 0 0,-4 1 0,1 0 0,-2 3 0,-4 2 0,2 0 0,-2 2 0,2 0 0,-4-4 0,1 4 0,1-2 0,2-1 0,0 0 0,-2 0 0,-1 0 0,1 1 0,2-4 0,1 4 0,1-1 0,-1-1 0,2 1 0,3 1 0,-2-4 0,5 3 0,0-3 0,-1 0 0,4 1 0,1 2 0,2-2 0,0-3 0,-1-2 0,1-2 0,0 1 0,-1 2 0,1 0-374,0-4 0,4 4 0,0-4 1,-2 1-1,0-2-2612,-3-1 0,5 0 1304,0-2 0,9-7 0,3 2 0,11-5 0,6-6 1682,9-4 0,3-5 0,8-6 0</inkml:trace>
  <inkml:trace contextRef="#ctx0" brushRef="#br0">20622 10688 8508,'-21'-28'1318,"3"8"-502,3 8 0,7 6 0,0 7-481,2 4 1,-4 2-1,1 6 1,-3 1-1,-1-1 1,-1 0-1,0 2 138,-4 3 0,2 3 0,-7 5 0,0 1 0,-3 1 1,1 2-121,3 1 1,-3 4 0,3-2-1,-2 0 1,2 1 0,3-2 377,-1 1-686,5 4 0,-2-9 1,6 3-1,4-4 1,1-4-1,3-2 1,2-2-408,1-2 1,5-7 0,6-3 0,5-1 0,8-4 0,5-5-843,7-6 0,8-3 0,5-3 0,2-2 1,2-6 1203,5-2 0,-6-7 0,13-2 0</inkml:trace>
  <inkml:trace contextRef="#ctx0" brushRef="#br0">16623 10528 12984,'-20'-7'-56,"6"1"0,-4 6 0,3 0 0,2 0 0,-1 2 374,1 2 1,4-1 0,2 6 0,2 0 0,7-2 624,5-2 0,5-4 0,1-1 0,1 0 0,-1 0 0,0 0-510,1 0 1,-2 2 0,-2 1-1,-1 2 1,1 1 0,2 2-136,1-1 0,1 2 0,-1 4 0,2 1 1,1-1-1,2 0 0,0 2 7,1 3 0,2-3 0,5 3 0,1-4 1,1 0-1,2-1 0,2 0 85,2 1 1,0-5 0,3-1 0,-2 1 0,-1 0 0,-2-1 0,1-1-81,-4 0 0,1-2 0,-2 4 0,2 1 1,-4 2-1,1 1 0,-3 1-301,1-1 1,-1 2-1,-1 1 1,-2 3-1,0 1 1,-2-1-1,2-1-55,0 1 1,-1-4 0,4 2 0,-2-2 0,0-1 0,2-1 0,0-1 36,0-3 0,2 1 0,-7-4 0,1 0 0,0 1 0,0 1 1,-1 0-19,-3 0 0,-1 4 1,-2-3-1,1 2 1,-2 3-1,-2-2-1,-1-3 0,-5 5 0,4-2 0,-1 2 0,-1 2 0,0-1-558,-3-1 0,3 0 0,0-1 1,1 0-1,4-1 0,-1-1-127,-1-3 0,1-3 1,-4 2-1,1-1 1,2-1-1,0-1 1,0 2-2465,2 1 1,-4-2-1,2 2 3233,1-1 1,2-7 0,1-7 0</inkml:trace>
  <inkml:trace contextRef="#ctx0" brushRef="#br0">18142 11248 14393,'-4'-29'-366,"-1"2"1,-3 3 0,3 11 0,4 1 1348,4 3 0,0 3 0,5 6 0,3 0 0,1 2 0,1 2 0,-1 5-735,-3 3 0,1 7 0,-4 2 0,0 1 0,0 0 0,-3 3 0,-2 2 1,-1 3 37,0-1 0,-4-8 1,-2 6-1,-1-4 0,-4 0 1,-1-3-1,-1 0 1,-2-3-1,-1 1-427,-2 0 0,-6 0 0,2-5 0,-3 0 0,-2 1 0,1 0 0,-1 3-1160,0 0 0,1 6 0,-1-6 1396,0 0 0,-5-14 1,-2-5-1</inkml:trace>
  <inkml:trace contextRef="#ctx0" brushRef="#br0">20488 10422 25347,'-13'0'1974,"-5"0"0,1 0-2067,0 0 0,2 6 195,2 3 0,0-2 0,-1 2 1,1 0-1,0 0 0,-1-2 1420,1-1 1,0-2-1523,-1-4 0,7 2 0,3 2 0,2 4 0,2 5 0,0 0 0,0 2 0,2 2 0,2 0 0,5 7 0,9 0 0,4 4 0,3 3 0,2-1 0,-1-2 0,1 3 0,1 0 0,2-1 0,2-2 0,3-2 0,2 1 0,1 0 0,2-1 0,0-1 0,0-1 0,0-3 0,0-2 0,0-3 0,0-1 0,-1-1 0,-4-1 0,-4-1 0,-3-2 0,-1-1 0,-6-5 0,-4 4 0,-2-2 0,-1-3 0,-1-2 0,0-1 0,-5 0 0,-2-1 0,-8-4 0,-4-4 0,-6-2 0,-5-3 0,-4 1 0,-3 0 0,-1-1 0,-3 1 0,-2-2 0,-1-1 0,0-3 0,-2-2 0,4 5 0,-7-4 0,1 2 0,1-1 0,0 0 0,1 0 0,2 2 0,-9 1 0,10 0 0,-2-2 0,1 2 0,4 1 0,5 2 0,-2-1 0,6 1 0,2 0 0,0 1 0,-1 1 0,0 3 0,3 3 0,5-2 0,-1 1 0,4 3 0,2 7 0,2 5 0,2 3 0,2 1 0,2 1 0,9 3 0,10 3 0,3-1 0,5 0 0,5-2 0,2-3 0,8 0 0,3-1 0,3 0 0,1 1 0,-1-1 0,-1 0-510,-3 1 1,-3-1 0,2 0-1,-1-1 655,-3-3 1,10 3 0,2-5-1</inkml:trace>
  <inkml:trace contextRef="#ctx0" brushRef="#br0">17676 10822 10071,'0'-21'0,"0"3"5844,0 3-5373,0 8 1,-2 1 0,-2 6 0,-5 0 0,-3 0 0,0 1 708,3 4 1,-2-2 0,2 6 0,-3 1 0,-2 2-1,1 0-366,0-3 0,-1 3 0,1-4 1,0 3-1,-2-1 0,-1-1 0,-4 3-638,0 4 1,-2-1 0,-5 4 0,0-1 0,1 1 0,-3 1 0,0 0-177,-2 1 0,-5 0 0,4 2 0,-1 0 0,-1-1 0,3-1 0,3-4 0,-1-2 0,12-2 0,0-1 0,4-1 0,4-2 0,6-8 0,14-2 0,11-10 0,12-7 0,9-2 0,0-4 0,7-6 0,2-1 0,3 0 0,0 0 0,1 0 0,-6 1 0,-7 8 0,-6 4 0,-6 4 0,-4 0 0,-5 1 0,-4 0 0,-8 4 0,-4 0 0,-4-1 0,-7 4 0,-12 1 0,-7 5 0,-6 5 0,-7 3 0,-4 4 0,-4 2 0,-4-1 0,2 2 0,-2 1 0,-1 3 0,4 1 0,1 0 0,1 1 0,7-5 0,-2 2 0,5-3 0,6-2 0,5 1 0,5-1 0,3 0 0,6 1 0,2-1 0,1 0 0,6 1 0,6-1 0,7 0 0,15 6 0,6 2 0,14 6 0</inkml:trace>
  <inkml:trace contextRef="#ctx0" brushRef="#br0">23541 9609 8324,'-33'-6'-13,"7"0"620,-1-3 1,20 2 0,14 2 0,12-4 0,10-2 0,11-4 0,7-2 0,11-2 0,2 0 0,7 0 0,0 2 0,2 1-474,-1-2 1,-4 7 0,-5-4 0,-2 1-1,-5 4 1,-2-2 0,-3 2 0,-2-1 0,-5 4-2252,-5 1 0,4-4 0,-5 2 2117,0 1 0,4-11 0,-4 3 0</inkml:trace>
  <inkml:trace contextRef="#ctx0" brushRef="#br0">24794 8983 8292,'-13'-6'-275,"-1"-3"1,9-3 0,5-1 274,7-1 0,9 1 0,2 0 0,6-7 0,-4 0 0</inkml:trace>
  <inkml:trace contextRef="#ctx0" brushRef="#br0">25247 8809 8314,'-13'-12'25,"0"4"1,4-3 495,0 7 0,6-2 0,0 3 587,6-2 0,-2 7 1,4 8-1,-4 7 1,-1 6-1,0 7-405,0 5 0,-4 4 1,-2 2-1,-1 2 0,-2 3 1,1 0-1,4 0-822,2-3 0,2-8 1,0-3-1,0-6 0,0-4 1,2-4-440,2-3 0,4-8 0,4-4 0,-2-6 0,-3-8 1,1-9-1,-2-8 179,0-4 1,-2-4 0,-4-2-1,0-1 1,0 2 0,0 0 1065,0 4 0,-2 5 0,0 6 1,-3 4-1,1 4 0,-1 0 172,1 1 0,-2 5 0,3 6 0,-2 4 0,2 7-904,2 3 1,7 3 0,3 3 0,3 4 0,2 2-1,4-1 1,6-2-1323,6-2 1,-1 4-1,8-7 1,3-3 0,5-4-1,2-3 1,2-3 1366,-2-2 0,-1-12 0,-6-4 0</inkml:trace>
  <inkml:trace contextRef="#ctx0" brushRef="#br0">25807 8956 9929,'-28'0'0,"-3"0"997,-5 0 0,4 0 0,1 1 0,4 4-429,5 4 0,0 3 1,7 2-1,4 3 0,4 0 1,4 0-217,2-3 1,12 4-1,9-1 1,8-4-1,9-4 1,4-5-749,4-5 0,4-10 0,-5-8 0,-2-3 0,-5-5 0,-8-4 0,-5-1-227,-6-1 1,-9-3 0,-5 5 0,-5 2 0,-7 1 0,-7 2 0,-2 4 308,-3 4 1,-3 10-1,0 3 1,0 4 0,0 4-1,6 4-541,2 6 0,3 11 0,3 1 855,5 5 0,2 7 0,2-3 0</inkml:trace>
  <inkml:trace contextRef="#ctx0" brushRef="#br0">25860 9689 8250,'-19'0'41,"-1"0"1,-1 0 0,3-2 356,3-2 0,6 1 0,0-4 1,1-1-1,-1 2 0,0 0 1,0 2 1142,1-2 0,-3 4 0,2-2 0,-2 4 1,1 3-1,3 4-1321,1 5 0,1 0 0,5 10 0,2 2 0,2 1 0,7 2-926,5-1 1,5 1-1,7-2 1,3-2-1,4-6 1,4-3 0,2-6-1234,4-3 1,1-5 0,4-5 1938,-1-3 0,0-10 0,4-3 0</inkml:trace>
  <inkml:trace contextRef="#ctx0" brushRef="#br0">26340 9476 8216,'-26'0'1340,"1"-5"0,2 1 1,6 1-293,2 1 1,1 2 0,1 0 0,1 2-476,3 2 0,5 4 0,10 5 0,6 0 0,5 1 0,4-1-446,3 0 1,1 2 0,2 1-1,-2 4 1,-3-1 0,-4 2-367,-3-1 0,-3-2 0,-4 4 0,-3 2 0,-5 1 0,-5 2 0,-5-1-39,-6 1 1,-1-2 0,-3-1-1,-1-3 1,2-2 0,0-3 0,4-1-1,3-2-571,3 1 1,7-2 0,2-5 0,9-7 0,9-9 848,9-7 0,5-11 0,8-7 0</inkml:trace>
  <inkml:trace contextRef="#ctx0" brushRef="#br0">26607 9382 8188,'-25'-13'644,"3"0"0,4-1 0,7 2 0,4 2 1607,1 1 0,2 5 0,5-4-1517,4 2 1,2 4 0,6 6 0,2 6 0,0 5-978,-2 3 1,8 1 0,-8-3-1,2 2 1,1 0 0,-1 0-1,0 0 1,-3-4 0,-2-2-1,-1-4-612,0-3 1,-6-2 0,1-8 0,-2-7-1,-2-6 1,0-4 0,0-5 927,0-3 0,-2-5 1,-2 4-1,-3 1 1,-2 2-1,1 1 1,1 1-1,1 1 867,0 2 0,2 0 0,4 3 1,0 1-1,0 0 0,1 3 0,2 1-869,2 1 1,5 6 0,0 0 0,5 2 0,4 3 0,4 2 0,3 1-2182,4 0 0,4 7 0,-2 5 2110,4 4 0,5 8 0,-6-3 0</inkml:trace>
  <inkml:trace contextRef="#ctx0" brushRef="#br0">26647 9502 8153,'-28'-6'539,"6"-3"0,13 4 0,9-1 0,7 1 0,5-1 1,3 0-1,3-1-257,4 0 1,9-1 0,4-2 0,4 1 0,2 0-283,4 2 0,-4-5 0,5 4 0</inkml:trace>
  <inkml:trace contextRef="#ctx0" brushRef="#br0">26660 9969 8081,'-25'0'1508,"3"0"1,3 4-662,5 1 1,8 3-1,6-3 1,9-4-1,9-4 1,9-5-984,7-4 1,10-8 0,8 0 0,7-2 0,8-1 0,0 1-2259,-4 1 0,5-2 2394,-5 5 0,-1 0 0,-9 5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1693 4478 30325,'1'-13'-2937,"2"-1"0,2 1 1,-2 0 2600,-2-1 0,4 1 0,1 0 1,0-1-1,-1 1 0,-2 0 0,0-1 1,0 1-344,2 0 0,-2 5 0,-8 4 0,-4 2 0,-2 4 1150,-3 2 0,1-2 1,0 4-1,-1-2 0,1 1 1,0-1-1,-1 2 22,1 3 1,0-2 0,-1 1 0,-1-1-1,-1 0 1,-3 4 0,-2 1-324,-3 1 1,1 2 0,-1 1 0,2 2 0,-3 0-1,-2-1 1,-3 3-84,1 0 0,4 3 1,-6 3-1,1-1 1,2-1-1,-2-2 1,3 2-129,2 1 1,-1-3 0,6 1 0,1-1 0,-2 0 0,2 0 0,-2 2 0,2 1 328,0 2 1,1-1 0,3 3-1,-1 0 1,-3 4 0,-1-1-118,1 1 0,-3 7 0,4-2 0,0 1 0,1 2 0,-1-1 0,2 3 108,1-1 1,1-5-1,1-3 1,1 0 0,2-2-1,3 2 1,-1-1-350,1 0 1,4-4 0,-3-5 0,1-2 0,1 2 0,1 0 0,0-1 33,-1-1 0,2-4 1,-2 3-1,1 0 0,0-1 1,-2 4-1,1 1-105,-2 2 1,4 0 0,-2 1 0,3 1 0,1 4-1,0 1 1,0 2-1,0-2 0,1 3 1,3-5-1,5 1 0,3-1 1,2-2-1,-1-2 245,0-1 0,1-1 1,-1 1-1,2-2 1,1-1-1,2-2 1,-1 2-137,3 1 1,-4-1 0,5 1 0,0 3 0,-2 0 0,1 2 0,1-1-175,3 2 0,1 6 0,2-1 0,-1 3 0,1 0 0,0 0 0,1-2 86,3-1 0,-1-7 0,4 1 0,0-5 0,-2-4 1,1-1-1,-3 0 503,-2-1 0,3-1 0,1-5 0,1 0 0,0 1 1,-2-1-1,0 0-54,0 1 1,6-1-1,-2-1 1,4-2 0,-1-1-1,-1 1 1,-1 2 25,1 2 1,2-6 0,1 1 0,0 2 0,0-1-1,0 0-161,0-1 0,0-1 0,1 2 0,0-2 0,2-1 0,-1 0 0,1 2 0,-2-1-194,1-4 0,2 2 0,2-2 0,0-1 0,1-1 0,-1-2 0,2 0 0,-1 0 0,-1-2 0,4-1 0,2-2 0,-1-1 0,0 0 0,0 1 0,-2-1 0,3 3 0,-4-4 0,3 1 0,-1 2 0,-2-1 0,-3 1 0,4-2 0,-3 3 0,0-2 0,2 2 0,-3 0 0,3 0 0,-1-1 0,-1 0 0,5 2 0,-1-1 0,-4-1 0,-2-1 0,-1 1 0,2-1 0,-1-5 0,-2 1 0,-1-1 0,2-1 0,-2 3 0,2-3 0,0 1 0,-3-1 0,0 4 0,2 0 0,1-1 0,1-1 0,-1 2 0,0-5 0,0 5 0,3-2 0,0 1 0,1 1 0,1 0 0,2-4 0,-3-1 0,2-1 0,0 1 0,0 0 0,-2 0 0,1-2 0,-1-1 0,-4-1 0,2-1 0,-2 0 0,-1 0 0,3 2 0,-2 2 0,-2 0 0,4-1 0,-1 1 0,-1 0 0,0-1 0,0 3 0,3 0 0,1 2 0,1 0 0,5-4 0,3 0 0,-2 0 0,-2-1 0,-5 2 0,-3 3 0,-2-5 0,-2 2 0,0-2 0,0-2 0,0 1 0,1 1 0,4 0 0,-2-1 0,4-1 0,0-3 0,-1 0 0,0-1 0,-3 3 0,-1-3 0,-2 4 0,0-5 0,-2 2 0,-1 1 0,-3-1 0,-1-3 0,2-3 0,-3-2 0,-4 0 0,-3 1 0,-3-2 0,0-4 0,-1-3 0,3-4 0,-7-1 0,0-1 0,-2-2 0,-2-3 0,0 0 0,1 0 0,-3 2 0,0 5 0,-4 2 0,1 3 0,-2 2 0,-1 2 0,-2 2 0,-1 0 0,-1 0 0,2 0 0,2 2 0,-2 1 0,-3 0-158,-5-2 1,2 1 0,-4-1 0,0 0 0,1 1 0,-2-1 185,1 1 1,-1-6 0,-2-2 0,1-1-1,-1-4 1,-2 2 0,-1-1 0,-1 1-323,1 1 0,-2 1 0,-1 7 0,-2 2 0,0 3 0,1 2-485,-1 3 1,-2 3 0,4 4-1,-3 0 1,0 2 0,-1 0 0,4 1 113,1-1 885,2 6 0,-5-9 0,0 3 0,2-1 0,0-2 0,0 0 158,-2-3 0,-6-1 0,2 1 1,-3-1-1,-2-4 0,0 0 0,1-2 1,-2-1-24,-4 1 0,0 1 1,-7-1-1,1 4 0,-4 5 1,-1 3-959,-2 1 0,3 4 0,-4-2 0,2 1 1,-1 3-1,4 2 0,2 1 0,5 0 839,2 0 0,-4 0 0,5-2 0,3-1 0,3-1 0,2-1 0,0 1 1553,-2-1 0,2-5-1483,1 1 1,-2-3 0,-5-1 0,-2 0 0,0-1-291,-2 1 1,-1 1-1,-7 2 1,-2 1-1,-3 0 1,-2 0-198,-2 0 1,2 6 0,1-1 0,1 2 0,2 2 0,-1 0 0,2 0 0,3 0 191,3 0 0,3 0 0,-1-1 0,4-2 0,2-2 1,3 1 194,-1-2 1,0 3-1,1-6 1,-1 0-1,1 0 1,-3 1 0,0-3-207,-2-1 0,-6 3 0,1 2 0,-2 1 0,-4 3 0,-2 2 0,-4 1-26,1 0 0,-3 1 0,4 2 1,-2 3-1,-1 1 0,0 4-45,1 1 0,5-3 0,-3-2 0,1 0 0,-1-1 0,0 0 0,-1-3 1,0-1 173,-4-2 0,-2 0 0,-5 0 0,-1 0 0,-2 0 0,2 0 1,-5 0-104,-2 0 0,3 1 0,-6 2 0,-4 3 0,36-3 0,-1 0 0,-2 1 0,0-1 0,0 1 0,0 0 0,-1 1 0,0 0 0,4-1 0,-1 0 0,-4 0 0,-1 0 0,3 1 0,-1 1 0,-1 0 0,-1 1 0,2 1 0,-1 0 0,1 1 0,0 0 0,2-1 0,1 0 0,0 0 0,0-1 0,-33 7 0,6-1 0,-5 0 0,-1 1 0,0-1 0,-2 0 0,-1 1 0,5-1 0,1-1 0,-2-2 0,2-1 0,-2 1 0,-1 2 0,6 2 0,-3-1 0,3 0 0,5 1 0,6-1 0,3 0-80,2 0 0,6 1 0,0 1 1,5 1-1,4 3 0,3 2-1160,6 3 0,1 5 703,11 2 0,2 6 0,11-3 0</inkml:trace>
  <inkml:trace contextRef="#ctx0" brushRef="#br0">1733 5811 30452,'-2'-14'-3277,"-2"1"0,3 0 0,-5-1 2738,0 1 0,3 4 1,-6 2-1,1 1 1334,5 3 0,9 3 0,15 3 0,3 1 1,7-1-1,4-1 0,7-2 0,-1 0 1,2 0 241,2 0 1,1-5 0,4-1-1,-1-1 1,1-3 0,1-1-907,-2 2 0,-2 3 0,-3 5 0,4-2 0,-1-2 0,-2 3 1,-4 2-132,-1 4 0,-1 2 0,-4 4 0,-4-1 0,-4 0 0,-3 0 0,-2 0 0,-7-5 0,-1 4 0,-5-1 0,-1-1-17,-1 0 1,-5-2 0,-4-4-1,-10 0 1,-8-1 0,-6-2 0,-2-3 35,-3-1 0,-4-1 0,-10-1 0,-2 5 0,-4 1 0,1 0-19,0-2 0,-8 1 0,8 6 0,1 0 0,0 4 0,4 2 0,2 1 0,5-2 0,7 5 0,0-5 0,4 2 0,5-1 0,4-1 0,3 0 0,8-2 0,5 2 0,10-1 0,9-3 0,13-1 0,7-2 0,8 0 0,8 0 0,9 0 0,8 0 0,-32 0 0,1 0 0,3 0 0,0 0 0,0 0 0,-1 1 0,2 0 0,0 1 0,-1 0 0,-1 1 0,1-2 0,0 0 0,-2 0 0,-1 0 0,33-1 0,-3 0 0,-16 0 0,-7 0 0,-8 0 0,-8 0 0,-6 0 0,-10 0 0,-9 0 0,-8 0 0,-15-2 0,-13-2 0,-6 1 0,-15-6 0,-6 0 0,-8 0 0,-7 2 0,35 3 0,-1 1 0,0-1 0,0 0 0,0 3 0,1-1 0,-1-1 0,1 0 0,-1 1 0,1 0 0,-35-3 0,6 2 0,10 2 0,8 1 0,6 0 0,6 0 0,6 0 0,8 0 0,7 0 0,12 1 0,11 4 0,20 4 0,19 3 0,23 1 0,-28-6 0,0-1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17049 10302 21991,'-6'-52'-1848,"5"17"0,-4-1 0,2 15-177,-1 11 2055,3 4 0,-11 7 0,3 2 0,-3 2 0,-1-2 0,-1-2 0,1-2 508,0-4 1,5 2-448,4-5 0,1 5 1,0-3-1,-3 1 1,-1 1-56,-4 1 0,-5 3 0,-5 3 0,-3 3 0,-4 0 0,0 1 0,-3 0 155,-5 4 0,4 1 1,-11 1-1,0 0 0,3 1 1,2-1-118,2 0 0,2 1 0,-3-1 0,3 0 1,1 2-1,2 1 0,0 2 127,0-2 0,-6 5 1,3 1-1,-2 4 1,1 0-1,-2 1-82,-2-1 0,-2 6 0,-2 0 0,-2 1 0,2 1 0,3-3-101,5-3 1,-2 6 0,6-7 0,1 1 0,2-1 0,1-4-1,2-1-28,3 2 1,-2 1 0,5 2 0,0 0 0,-2-1 0,0 2 111,-3 3 1,4-2 0,-2 3 0,-2-1 0,-1 0 0,-2 0 0,0 2-99,1 3 0,-1 2 0,0 2 0,1-1 0,-1-1 1,2-1-96,3 0 0,-2 5 0,6-8 0,2 1 0,1-1 0,2 0-850,-1 0 925,1 2 0,-5 4 0,1-2 0,-1-1 0,0-1 0,-1 1 0,-2 1 98,-3 2 0,1 0 0,-1 2 1,2 1-1,-2 1 0,-1-1-68,-2-1 0,5 2 0,1 2 0,2 0 0,3 1 0,2-1-638,5 0 428,4 4 1,5-7 0,0 5 0,0-2 0,0-3 0,0 0-2,0 1 1,0-1 0,0 4-1,0 1 1,0-2 0,0 1 0,0-1 99,0 0 1,1 3 0,2-3 0,1-1 0,1 3-1,-1-2 27,1 0 0,5 3 1,-1-4-1,3 1 1,3 0-1,1-3 1,3 0-80,2 2 0,-3-7 1,4 4-1,2-3 1,1-1-1,1 0 141,1 1 0,0-4 1,-1-1-1,3 0 1,0-1-1,2 1 1,0-2-38,2 1 0,-3 4 1,5-1-1,1 1 0,1 0 1,0-3-196,0-2 0,9 5 1,-6-3-1,1 0 1,4-1-1,1-2-231,2 0 513,7 0 0,-7-4 0,5-2 0,2-1 0,0-4 0,2 0 0,1-4 204,3-1 0,2-2 1,-5 2-1,-1 0 1,2 1-1,-3-1-165,2 1 0,4 5 0,0-2 1,2 0-1,0 2 0,-2-2-288,1 1 0,3 3 0,0-2 0,-1 1 0,-1-1 0,-2-2 142,2-2 0,3-3 0,2 0 1,2-1-1,1 0 0,0-1 0,2-1 72,0-3 1,-35-4 0,1 0 0,34 5 0,-36-6 0,1 0 0,1-1-1,0 0 1,2 0 0,0 0 63,1 0 0,0-1 1,0 0-1,0 0 0,-3-1 1,0 0-1,1 0 1,-1 0-1,2 0 0,-1 0 1,2 0-1,-1 1 0,-1 1 1,1-1-114,-2 2 1,1-1 0,1 0 0,-1 0-1,1-1 1,-1-2 0,0 1 0,1 0 0,1 0-1,0 0 1,0 0 0,0 0 14,-1 0 1,0 0-1,-3 0 1,-1 0-1,38 0 1,-38 0-1,1-1 1,0-2-1,0 0 1,1-2-1,0-2 1,0-1-1,0 0 1,0 0 0,0-1 0,0-1 0,0 0 1,0-1-1,0-1 0,0 0 0,0-2 1,0-1-1,0-1 0,0-2 0,0 0 1,-1 0-1,-1-1 73,-2 2 0,-1-1 1,3-3-1,0-1 1,-5 1-1,0 0 1,2-1-1,-1-2 1,-1 0-1,0-1 1,-1 2-1,-2-1 100,28-20 0,-4-2 1,-6 0-1,-3-2 0,-4 0 1,-2-1-90,-4 0 0,7 0 1,-7-4-1,-2-1 0,-3 0 1,-5-3-1,-1-2-168,-2-2 1,-6 2 0,2-5-1,-3-1 1,-4 2 0,-2-5-1,-4-2 122,-4-1 1,-1 31-1,0 1 1,0-27 0,0-2-1,0-2 1,-1 0 86,-4-1 0,-2 0 0,-6 5 0,1 0 1,0 3-1,0 2 0,-6 0-120,-5 1 0,3 8 0,-6-1 0,-1 1 0,-1 0 0,-5-1-269,-1-1 0,-1 1 0,-5 1 0,0 2 0,0 1 1,-2-1-1,-1-2 266,-1-2 0,-5 1 0,2-2 0,-2-1 0,23 27 0,0-1 1,1 0-1,-1 1 646,0-1 1,1 0-526,2-2 0,0 1 1,-4 2-1,0 1 0,2-1 1,0-1-1,-2 2 0,-1 0 1,-27-24-1,-1 2 0,1 2-20,1 4 0,-7 4 1,-1 3-1,-1 1 0,30 18 1,-2 1-1,1 0 0,-1 0-259,-1 1 1,-1 1-1,-3 0 1,0 2-1,1-1 1,0 1-1,-1 0 1,0-1 0,-2 1-1,-1 0 1,1-1-1,0 1-271,-1 0 1,0-1 435,-5 1 0,0 0 1,7 1-1,0 1 1,-4 0-1,0 0 1,-1-1-1,1-1 0,2-1 1,-1 0-1,0-2 1,-1-1 125,1 0 1,1 0 0,1 2-1,-1-1 1,-1-1 0,0-1-1,-2 0 1,1 0 0,0 0-1,0 1 1,0-1 0,-1 1-1,3 1 1,1 1 6,1 2 0,0 1 1,-5-1-1,0 1 0,3 2 1,-1 1-1,-1 0 1,0 0-1,-3 0 0,1 2 1,1 1-1,0 1 1,-1 1-1,-1 1-230,1 1 1,-1 1-1,2 1 1,-1 0-1,-4 2 1,0 0-1,0 3 1,0 1-1,0 1 1,-1 2 0,1 2-1,-1 2-341,-2 1 0,0 1 0,0 2 1,0 2-1,-3 2 0,-1 2 1,1 2-1,-1 1 0,1 1 1,0 2 454,1 2 0,-1 0 0,0 1 0,0 0 0,6 0 0,0 1 0,-1 0 0</inkml:trace>
  <inkml:trace contextRef="#ctx0" brushRef="#br0">18702 10928 9425,'0'-25'79,"0"3"1,-1 10-1,-2 12 1,-3 9-1,0 7 1,-1 8-1,-1 6 128,-2 5 0,-4 17 0,-3 10 0,6-26 0,-1 2 0,-1 5 0,-2 1 0,-1 5 0,0 0-159,-2 3 1,0 1 0,-5 14 0,-1 1 0,2-1 0,-1-1 0,-1 5 0,-2 1-1,8-22 1,0 0 0,-1 1 0,1-1 0,-1 0 0,1 1-125,1-1 1,-1 1-1,0 0 1,-2 6 0,-1 0-1,1-1 1,2-5-1,1-2 1,-1 1 0,0 1-1,0 0 1,-1 0-1,1-1 1,-1 1 0,0-1-1,1-3 1,-1 1-1,1-1 1,-9 22 0,-1-1 51,2-2 1,0-1-1,3-9 1,1-1-1,-2 0 1,0 1-1,0-2 1,1 0-1,0-2 1,0 0-1,0-2 1,0 0-25,1-3 1,1-2 0,0-5-1,0 0 1,2 0 0,0 0 0,0-4-1,1-1 1,-16 29 0,1-8-1,4-6-5,1-5 0,-4-5 1,1-5-1,3-4 1,3-4-1,3-5-736,-2-4 1,5-3 0,1-3 788,3-3 0,3-8 0,4-5 0,2-1 0</inkml:trace>
  <inkml:trace contextRef="#ctx0" brushRef="#br0">17383 11981 8086,'-33'0'10,"6"2"1,2 5-1,10 11 32,9 11 1,5 20 0,2 13 0,2-23-1,0 1 1,3 8 0,2 3 0,2 7-1,2 1 1,2 6 0,1 0 0,3 3-1,0-1 168,0-1 0,3 0 0,-5-18 0,1 0 0,1 0 0,1-1 0,1 0 0,1-1 0,0 2 0,2-1 0,1 0 1,0 0-1,1-1 0,1-1 0,0-1 0,0 0 0,1-2 0,14 22 0,1-2-660,-13-19 1,0-1-1,2-1 1,11 13-1,3-1 381,5 1 1,2-2 0,-4-6 0,0-1 0,5 0 0,1-1 0,-1-3 0,1-1 0,-3-4 0,1-2-125,1-3 1,1 0 0,2-1 0,-1-1 192,-4-6 0,0-1 0,0 1 0,1-1 0,-2-1 0,0 0 0,-1-1 0,0 0 0</inkml:trace>
  <inkml:trace contextRef="#ctx0" brushRef="#br0">17103 13074 32236,'-21'0'0,"0"0"0,5 0 0,-2 0 0,2 0 0,1 0 0,2-4-57,-1-1 0,1 1 0,0 4 0,-1 0 0,1 0 0,0 0 0,-1 0 0,1 0 0,0 0 0,-1 0 0,1 0 0,0 0 93,-1 0 0,-5 1 0,-2 2 0,-1 3 0,0 1 0,-2 4 0,-1-1 0,-2 0 347,1-1-347,-7 0 1,5 6-1,-3 1 1,3 2-1,1-2 1,-1 1-56,-3 0 1,7-2-1,-3 3 1,2-2-1,2 1 1,-1 0 0,3 0-144,2-3 1,3 0 0,5-1 0,4 0 0,-1 1-154,1-1 1,4 2-1,-1 1 1,2 3 0,4 2-1,2 4 1,5 4-146,3 2 0,6 6 0,1-2 0,2 4 0,2 1 0,2-2-2238,2-2 2459,6 2 0,-4-13 1,5 3-1,2-1 0,-1-5 1,7-1-1,1-5 563,4-1 1,11-7 0,-2-4 0,7-2 0,8-2 0,4-2-139,-35 0 1,2 0 0,5-2 0,2-1 0,2-3-1,0-1 1,4 1 0,1-1 0,3 0 0,1 0 0,-1 0-1,0 0-270,-1 0 0,1 0 1,7 0-1,0-1 1,-7 2-1,-1 0 1,0-2-1,1 1 1,0-2-1,1 1 0,-3-2 1,0 0-1,1 0 1,-1-1-1,-2-1 1,0 0-46,-2-1 0,0-1 0,-2 0 0,-2-1 0,-5-2 0,-1 0 0,-2 0 0,-1 1 0,0-2 0,-1 0 0,-4 0 0,0 0 406,25-23 0,-8-2 1,-13 1-1,-5-4 1,-9-3-1,-10-4-201,-9-4 0,-18-12 1,-12 2-1,6 34 0,-2-1 1,-6 0-1,-3 0 1,-5 0-1,-2 2 0,-5 0 1,-4 3-1,-3 1 1,-3 4-29,-3 2 0,-3 3 0,-8 3 0,-2 4 0,-3 3 0,-2 4 1,-2 3-1,-2 2-280,24 3 0,-1 1 0,0 1 0,-4 2 0,-1 2 0,0 2 0,-1 2 0,1 0 1,0 1-1</inkml:trace>
  <inkml:trace contextRef="#ctx0" brushRef="#br0">16996 12741 21879,'-33'-8'50,"-7"4"0,-10 10 0,-8 9 0,-7 8-151,30-9 0,0 2 1,-3 4-1,-1 1 1,2-1-1,0 0 0,-1 2 1,-1-1-1,1 1 1,-1 1-1,0 0 1,0 0-1,1 0 0,0 1 1,1 1-1,0 2 1,3 0-1,0 1 1,2 1-1,0 1 0,4-1 1,2 1-1,2 0 1,2 1-1,-11 28-2,12 0 1,13 2 0,21-5 0,16-4 0,22-2 0,-19-27 0,4-3 0,7 1 0,3-3 0,5-3 0,3-3 0,7-3 0,2-2-1,4-3 1,0-2 92,1 0 0,3-3 1,-18-2-1,1-1 1,0-2-1,-2 0 1,0-2-1,0 0 1,2-2-1,0-1 1,1-1-1,0-1 1,1-1-1,-1 0 1,-2-1-1,-1-1 1,0-1-1,0-1 1,0 0-1,-1-2-81,0 0 0,-1-2 0,-1 0 1,-3 0-1,-1-1 0,0-1 1,1-2-1,-1-1 0,-1 0 0,18-15 1,-3-1-1,-4 0 0,-3-1 1,-3-1-1,-2-2 0,-5 3 0,-4-1-26,-2 0 1,-4 0-1,-5 4 1,-5-1-1,-4 3 1,-5 1 116,2-26 0,-10 10 0,-5 9 0,0-2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19555 2785 8019,'-34'-13'0,"3"6"0,9 2 0,6 2 668,5-1 1,7 1 0,8-6-1,7-1 1,6-4 0,10-2-1,9-2 1,5 2 0,7 0-1,0-1 1,4-2 0,-3 0-1,-2 0 1896,-4 2-2489,-1 2 1,-8 2 0,-3 1 0,-4 2 0,-5 1 0,-4 0-1,-3 0-625,-2 0 0,-4 5 0,0-3 0,1 1 1,3 1-1036,5-1 0,-2 3 0,7-4 1585,0 1 0,3-10 0,0 1 0</inkml:trace>
  <inkml:trace contextRef="#ctx0" brushRef="#br0">20662 1839 12175,'-15'-28'0,"-3"6"1058,0 10 1,9 8 0,9 2-493,8-2 0,4 4 1,1 0-1,0 8 1,1 10-1,-1 9 1,0 7-12,1 4 0,-1 4 0,-1 2 0,-3 5 1,-5 5-1,-2 0-614,-2 0 1,-2 6 0,-1-6 0,-3-1 0,-1-1 0,-2-6 0,2-3-1165,2-5 1,-1-8-1,2-4 1,2-8 0,5-7-1,8-7 1,5-6 1222,6-6 0,3-19 0,2-15 0</inkml:trace>
  <inkml:trace contextRef="#ctx0" brushRef="#br0">21142 1479 9734,'-31'-23'0,"2"6"0,9 13 1909,9 10 1,4 10 0,2 5-1,2 3-914,2 4 1,0 7 0,-2 2 0,-2 6 0,2 10 0,2 8 0,2 7 0,4-1-990,3 0 0,4-8 0,3-1 0,1-5 0,4-4 1,0-5-1,4-4-3283,1-4 0,0-10 0,-1-8 2908,-2-3 1,-5-8 0,2-1 0</inkml:trace>
  <inkml:trace contextRef="#ctx0" brushRef="#br0">20822 2106 8008,'-34'-20'2417,"-5"6"1,33-1 0,8 7 0,12 2-2066,10 4 1,9-4 0,7 0 0,9-2-1,7-2 1,5-2-1794,-1-1 0,4-1 0,-6 1 1441,-2 0 0,-7-1 0,-3 1 0</inkml:trace>
  <inkml:trace contextRef="#ctx0" brushRef="#br0">21582 1626 9695,'-23'-10'0,"1"-4"0,3 1 6578,3 3-5689,8 4 0,2 7 0,8 4 1,2 3-1,5 6 0,4 4 0,4 2 1,2 2-636,2 1 0,-4-3 0,6 4 0,0-3 0,3-2 0,2-4-1312,3-5 0,-8 1 1,3-7-1,-4-2 0,-3-7 503,0-8 0,-7-2 0,-7-7 0,-4-2 0,-1 0 0,-1 1 0,-2 2 1111,-2 2 0,-5 2 0,1 9 0,-3 3 0,-1 4 0,1 2 0,3 5 655,5 7 1,2 7-1,2 9 1,2 4 0,4 5-1,5 2-958,6 3 0,6-1 0,0-5 1,2-5-1,1-2 0,1-6 1,1-4-518,3-3 1,-4-9 0,1-3-1,-6-5 1,-2-6 0,-4-7-181,-1-8 0,-3-10 1,-4-5-1,-3-4 1,-4-3-1,-1-1 1,0 1 16,0 2 0,0 2 0,0 2 0,0 3 0,0 1 0,0 4 0,2 1-210,2 1 1,4 8 0,5 4 0,2 5 0,4 1 0,6 1 0,6 2-4069,3 0 4705,8 5 0,-1-11 0,5 5 0</inkml:trace>
  <inkml:trace contextRef="#ctx0" brushRef="#br0">22488 1279 7888,'-28'-26'1381,"3"11"0,14 6 1,7 5-291,8-1 1,13-1-1,3-4 1,4 2 0,3 1-1,5 1 1,5-1-733,3-1 1,-1 5 0,-2-1 0,-3 2 0,-2 2 0,-2 0 0,-3 0-497,-5 0 1,-7 6 0,-8 3-1,-4 6 1,-9 6 0,-12 7 0,-8 5-38,-5 4 1,-15 4 0,0 2 0,-2-2 0,1 2 0,7-1 0,5-1 0,8-2 603,6-4 1,2 2 0,14-6 0,4-2 0,7-4 0,10-6-57,9-4 1,12 0 0,2-11 0,5-1-1,5-2 1,3-2 0,3-3-904,1-5 1,-4-3-1,6-1 1,-2-1 0,-1 2-1,-2 2-2263,-5 1 0,-6 6 1,-5-1 2791,-5 2 0,-1 2 0,-11 0 0</inkml:trace>
  <inkml:trace contextRef="#ctx0" brushRef="#br0">20862 2839 8435,'-41'9'0,"0"-1"0,3 2 0,2 1 0,-20 16 1051,20 5 1,19-2-1,22-14 1,10-5-383,10-7 1,20-4 0,16-6 0,10-7 0,-29 3 0,2-1 0,3-2 0,2-1 0,6-1 0,2-2 0,4-2-1,1-1-248,6-1 1,1-1 0,1-2-1,0 0 1,-21 8 0,-1 0 0,1 0-1,-1 0 1,0 0 0,1-1 0,0 0-1,-1 0 1,1 0 0,0 0 0,-1 1-1,0 0-373,1 0 1,-1 0-1,-1 0 1,17-6-1,0 1 1,-2 2-1,-2 1 1,-4 2-1,-2 0 1,-2 1-1,-2 0 1,-3 2-1,-2 1 1,-3 0-1,-1 0-312,29-8 1,-10 0-1,-11 8 1,-6 2-1,-6 3 1,-7 1 0,-6 3-2195,-7 1 0,-3 4 1,-7 2-1,-7 4 2458,-7-1 0,-4 6 0,2 1 0,3 5 0</inkml:trace>
  <inkml:trace contextRef="#ctx0" brushRef="#br0">21502 9636 8143,'-14'0'379,"7"-6"1,1-2 0,6-5 0,-2 0 0,-2-1 0,-5 1 2061,-3 0-2017,-1 5 0,0-2 0,-1 5 0,1 2 0,0 2 0,-1 1 0,1 0 0,0 0 43,-1 0 1,5 6 0,0 4 0,1 5 0,-1 4 0,1 3-273,2 7 1,2-1 0,4 6 0,0-2-1,0-1 1,0-1 0,1-2 0,2-4-154,2-3 0,10-5 1,-1-7-1,4-5 0,3-2 1,-2-4-1,2-4 35,0-7 1,-5-2-1,0-6 1,-4 1-1,-4-1 1,-3-3 0,-2 1-124,-1 0 1,-7 0-1,0 3 1,-3 1-1,-2 0 1,-2 3-1,-1 1-106,-1 2 1,1 4 0,0 0-1,-1 0 369,1 1 1,4 3 0,2 6 0,-1 2 0,2 4 0,0 4 398,3 4 1,-3 10 0,2-2 0,1 1 0,2 1 0,1 1 0,0 0-572,0 1 1,6-6 0,2-2-1,4-3 1,2-1 0,0-5 0,3-2-486,0-5 1,3-2 0,-4-2 0,0-4 0,-2-5 0,-5-6 84,-4-7 0,4-2 0,-4-2 0,-4 2 0,-4 2 0,-6 2 0,-2 2 449,-3 2 1,-4 3 0,1 2 0,-1 3 0,0 4 0,0 4 1667,2 1-1553,1 0 1,2 6-1,0 4 1,-1 5-1,2 4 1,4 2 76,3 3 0,4-4 0,1 1 0,0 0 1,1-2-1,4 0 0,3-4 0,4-3-268,2-3 0,-1-6 0,2 1 0,1-2 0,0-4 0,-2-2-364,-4-5 0,-3-7 0,2-2 0,-4 0 0,-4-1 0,-1-2 0,0-1-211,0 0 1,-6 5-1,-3 0 1,-2 3 0,-3 4-1,1 3 327,0 1 0,4 1 0,0 8 1,0 5-1,2 6 0,2 4-561,4 1 1,11 5 0,6 0-1,8 2 1,10 3 790,7-4 0,7-2 0,5 4 0</inkml:trace>
  <inkml:trace contextRef="#ctx0" brushRef="#br0">21582 9742 8199,'-14'0'0,"1"0"0,0-1 0,-1-2 0,1-2 0,0-1 1036,-1 2 0,2 1 0,5-6 1,7 0-1,7 2 0,7 2 1,3 2-251,6-1 0,2 1 0,3-6 0,3-3 0,5-3 1,4-4-1,3 0 0,3-2 0,-1 0 103,1-2 0,3-1 1,-4 0-1,-4 2 1,-1-2-1,-1 1-755,2 1 1,-2-2-1,-4 5 1,1-1-1,-1 0 1,1-1-135,1-3 0,1-1 0,4-2 0,1 1 0,1-1 0,1-1 0,1-3 0,-5 3 0,6-11 0,-5 5 0,1-3 0,-2 0 0,2-1 0,-1 1 0,-5 0 0,-3-2 0,-2 4 0,-2 2 0,-3 2 0,-5 0 0,2-5 0,-5 5 0,0 0 0,0-2 0,-1-2 0,1-4 0,4-1 0,0 0 0,1 0 0,-2-1 0,3-2 0,4-1 0,2 1 0,0 0 0,-5 0 0,1-3 0,1-1 0,0-4 0,0 1 0,-2 1 0,-9 8 0,1 5 0,-4 0 0,-6 2 0,-3 3 0,-4 3 0,-1 1 0,0-4 0,0 0 0,0 2 0,0-1 0,0 0 0,0-1 0,-1-6 0,-2 2 0,-2-2 0,3 0 0,0 1 0,2-1 0,0-1 0,2-2 0,0 0 0,3 1 0,-2 4 0,-2 2 0,-1 1 0,0 6 0,0-3 0,0-1 0,-1 3 0,-4 2 0,-2 3 0,0-2 0,-8-1 0,3-1 0,-1 0 0,-4 3 0,3 0 0,-1 0 0,1 2 0,1 0 0,0 2 0,-1 1 0,3 1 0,0-1 0,2 1 0,5 3 0,-5 0 0,0 1 0,0 0 0,2-1 0,1 1 0,-5 0 0,4-1 0,-2 1 0,0 0 0,-1 1 0,-2 2 0,-1 1 0,-1 0 0,1-3 0,-2 2 0,-1 1 0,-2-2 0,2-1 0,1 4 0,0-1 0,-1-2 0,-2-1 0,0-1 0,1 1 0,-1 3 0,-4-2 0,4 3 0,0-1 0,0 2 0,-1 1 0,-2 3 0,4-3 0,-4 2 0,2 1 0,1 0 0,0 0 0,-1-2 0,-2 2 0,3 2 0,-2 1 0,-1 0 0,0 0 0,-1 0 0,1 0 0,-4 4 0,4 1 0,-1-1 0,0 1 0,0-1 0,1-1 0,2-2 0,5-1 0,1 0 0,0 0 0,-1 0 0,1 0 0,1 2-1705,3 2 1,-1 4 0,5 5 0,4 0 560,4 1 1,4-2-1,8-3 1,3-5-1,4-3 1,3-1 1143,2 0 0,11-5 0,4-3 0</inkml:trace>
  <inkml:trace contextRef="#ctx0" brushRef="#br0">22808 5717 10738,'-13'-11'143,"-1"2"0,2 3 822,3 0 1,-2 4-1,2-4 1,-3 2-1,-1-1 748,-1 3 1,5-4-1,0 1-1050,-1 2 0,-2 8 0,-1 4 1,-2 2-1,-1 4 0,-3 1-191,-2 2 0,-1 6 1,-5-2-1,0 3 1,1 2-1,-1 0 0,0-1-239,1 1 0,3 0 0,3-1 0,0 1 0,6-2 1,2-1-242,3-2 1,6-4 0,-1 2 0,2 0 0,3-4 0,4-1 0,4-2-26,3 0 0,7-1 0,3-3 0,3-3 0,3-1 0,4-1 38,3-1 0,2 3 1,0 0-1,-1 1 0,1 2 1,0 0-1,1 0-366,2 1 1,-7 1 0,5-1 0,-2-1 0,-3 1 0,1 1 0,-2-1-644,1-1 0,4-2 0,-3 4 0,0-4 0,-2 0 1,0 1-7810,-1 2 8785,0 2 1,-5 1-1,1 1 1</inkml:trace>
  <inkml:trace contextRef="#ctx0" brushRef="#br0">13210 10022 17772,'0'-27'-1795,"0"1"1,0 5 1613,0 3 0,0 11 0,0 7 798,0 7 0,0 5 1,0 3-1,0 3 0,2 4 1,1 3-1,1 2 73,-1-1 0,-1 7 1,-2 2-1,0 4 1,0 1-749,0 0 1,0 0 0,-2 0-1,-1-2 1,-1-1 0,1-3-1,1-1 1,2-3-1058,0-2 0,6-7 0,4-4 1209,7-2 0,9-8 0,8-1 0</inkml:trace>
  <inkml:trace contextRef="#ctx0" brushRef="#br0">13557 10022 15390,'-14'-41'706,"-3"14"0,-1 18 0,3 8 0,2 6-740,-1 9 0,7 1 0,-8 5 0,2 0 0,4-4 0,0 0 0,3 2 332,0 4 0,2 3 0,7 2 0,4-2 0,8-1 0,6-2-403,7 2 1,3-5 0,7-3 0,0-5 0,0-7-1,-1-2 1,0-4-63,-3-2 0,-3-5 0,-9-8 0,-5-2 0,-7-2 0,-5-1 0,-5 0 426,-5 0 1,-8 1 0,-9-3 0,-5 2 0,-3 0 0,-1 1 258,2 4 0,-3 2 0,4 1 0,5 3 0,2 0-1111,5 2 0,10 6 0,10-1 1,12 2-1,11 2 0,7 0-598,6 0 0,13 0 0,1 0 0,1-1 1,-1-2-1,-2-3 1251,-3-1 0,-4-1 1,-10-2-1,-5 2 0,-7 1 1,-5 0 169,-3-4 0,-9 5 0,-6 2 1,-9 2-1,-7 2 0,-7 0 1,-2 2 742,-1 2 0,-1 4 1,0 7-1,2 2 1,3 6-1,6 2 1,5 1-680,7 1 0,4 0 0,6-2 0,10-1 1,12-5-1,12-3-105,6-4 0,3-8 0,3 1 1,-2-5-1,-2-5 0,-4-5 1,-5-6-399,-7-6 0,-11-5 1,-8-4-1,-7-5 0,-6-2 1,-6-2-669,-7 0 1,-17 6-1,-11 3 1,-5 4-1,-6 5 1,-3 5 854,-3 7 0,-5 4 0,2 6 0</inkml:trace>
  <inkml:trace contextRef="#ctx0" brushRef="#br0">20675 4438 8351,'-6'-21'-7,"5"2"0,-4 6 0,5-1 0,3 1 221,2 0 1,-1-1 0,-4 1-1,0 0 1,0-1 0,-1 2 2424,-4 4 1,4 3-2343,-4 10 1,-1-2-1,2 7 1,1 3-1,0 5 1,0 3 0,-1 4-19,1 5 0,-3-1 1,1 7-1,1-1 1,-1 1-1,1-2-273,1-2 1,1 2 0,2-5-1,0-6 1,0-2 0,0-5-1,0-1-599,0-2 1,2-7-1,1-9 1,1-11 301,-1-12 1,-1-5 0,-2 0 0,0-4 0,-2-4 0,-1-1 311,-1 0 1,-5 2 0,3 1 0,-1 3 0,-2 0-1,0 3 1,1 1 539,3 5 0,0 7 0,4 0-258,-4 3 1,-1 9 0,-3 6 0,3 9 0,1 8 0,-3 5 96,1 3 0,-4 6 1,5 3-1,-1 3 1,-2 5-1,0-1-492,0 1 1,6-2 0,-1-2-1,2-2 1,2-4 0,2-1 0,4 0-2204,7-1 1,3-6 2294,11-2 0,-3 0 0,8 5 0</inkml:trace>
  <inkml:trace contextRef="#ctx0" brushRef="#br0">16796 12461 8494,'-7'-13'-39,"2"-1"0,4 1 664,1 0 1,4-1-1,2 2 1,0 2 0,1 3-1,-1-1 1,0 1-1,-3-4 150,-1 0 1,-4 3-1,-2 4 1,-5 4 0,-3 4-1,0 7 1,2 3-509,1 4 1,1 6 0,-2-2-1,3 3 1,1 0 0,3-1 0,3-3-1,4 0-132,5-1 1,9-3 0,4-1-1,3-6 1,2-5 0,-2-4-225,-3-1 1,2 0 0,-6 0-1,-2-1 1,-1-4 0,-3-4-1,-2-2 10,-1-3 1,-6-1 0,1-1 0,-4-2 0,-4 4 0,-5 2 0,-3 3 289,-1-2 1,0 5 0,-1 2-1,-1 3 1,-1 1 0,-2 0 575,2 0 0,6 0 0,2 1 0,1 2 0,1 3-685,0 1 0,8-2 0,8 2 1,5-1-1,3-3 0,-2-1-793,-1-2 0,-6-6 0,-2-3 0,-3-3 445,-5-1 1,-7 4-1,-9 1 1,-6 2-1,-3 3 1,-5 2 543,-5 1 1,4 1 0,0 4 0,6 4 0,4 3 0,4 1 0,5 0-1243,4 1 1,6 5-1,10 2 1,11 1 943,10 0 0,15 6 0,18 6 0</inkml:trace>
  <inkml:trace contextRef="#ctx0" brushRef="#br0">16809 12674 8296,'-22'-22'0,"1"3"280,2 4 0,6 0 0,4 11 0,0-1 272,2-1 0,-4 3 0,5-6 0,0-1 0,-1-2 0,0-3 0,-2-2-370,1-6 1,2-8-1,6-4 1,0-4 0,0-4-1,0-3-175,0-2 1,2-12-1,1 6 1,3-6 0,0-3-1,0-3 90,-3 0 1,-2-5 0,-1-2 0,0-1 0,0 36 0,0-1 0,0 1 0,-1-1 0,-1-1 0,-1 0 0,0 0 0,-1 0 61,0 0 1,0-1 0,-3-6 0,-2-1 0,2 5 0,1 0 0,-2 0 0,1 0-1,-1-1 1,0 1 0,0 1 0,-1 1-7,0 0 1,0-1 0,0-5 0,1 1 0,1 4 0,0 1 0,1 0 0,-1 0 0,0-1 0,1 0 0,0 1 0,0 1-112,1-2 0,1 1 0,1-5 1,0 1-1,2 4 0,1 1 0,-2-3 1,1 0-1,-2-2 0,1 0 0,1 0 1,-1 1-46,1 2 0,1-1 0,2-5 1,2-1-1,0 4 0,2 1 1,1 0-1,1 0 0,1 2 1,1 0-1,0 2 0,1 0 1,0 0-1,2 0 0,-1 0 1,2 0 12,1 0 0,1 0 0,0 1 1,1 0-1,2-1 0,0 1 0,0 1 1,1 1-1,1-2 0,1 1 1,0 0-1,2 2-129,1-2 0,0 0 1,0-2-1,0 0 1,1 2-1,-1 1 1,-1-1-1,-1 0 1,1 0-1,0 1 1,-1 0-1,1 1 1,0-1-1,1 0 24,-2 1 1,1 1-1,2-1 1,0 1-1,-2 1 1,0 0-1,0-1 1,0 0-1,1 1 1,-1 0-1,1 0 1,-1 0 329,0 2 0,0 0 0,-1-1 1,-1 1-1,20-26 0,1 1 0,3-1 1,1 0-1,2 3-28,-2 5 0,4 0 0,-7 5 1,-1 2-1,-1 2 0,-2 2-287,0 4 1,-2 2-1,-1 6 1,-1 2-1,-1 2 1,-1 2-1,-3 2-15,-2 2 0,3 3 1,2 0-1,2 1 1,-1 0-1,1-1 1,-2 1 164,-3 0 0,-3-1 1,-1 1-1,-2 0 1,-1-1-1,-2 1-420,2 0 1,-5-1 0,-1 1 0,-3 1-1,-2 3-2893,0 5 3465,-5 2 0,3 14 0,-3 3 0</inkml:trace>
  <inkml:trace contextRef="#ctx0" brushRef="#br0">18569 6837 31944,'0'-49'-2984,"6"2"0,3 21 1,3 9 4149,1 5 1,0 9 0,1 0 0,-1 6 0,-1 6 0,-3 3 0,-3 2-1719,-1 4 1,-3 3 0,1 7 0,-6 3-1,-7 5 1,-7 4 0,-5 6-496,-3 7 0,-3 2 1,0 5 891,1 0 0,12-26 1,0 1-1,-5 33 0</inkml:trace>
  <inkml:trace contextRef="#ctx0" brushRef="#br0">23088 12581 8088,'0'-46'56,"0"6"1,0 1 0,0 11-1,0 9 1,0 4 317,0 2 0,6 0 1,1-1-1,2 1 0,-2 0 1,-1-1-1,-4 1 0,-5 1 1,-6 3 324,-3 5 0,-1 2 0,-1 2 0,1 2 0,0 2 0,1 5 0,2 1 0,2 1 0,1-2-313,-1 1 1,5 2 0,-1 1 0,3 1 0,2-1 0,3 0-382,5 1 1,3-6-1,4 0 1,4-2-1,5-3 1,0-2-597,0-1 0,2 0 0,-9-1 1,-2-2-1,-3-3 615,-4-2 1,-3 4 0,-7-3 0,-4 1-1,-5 3 1,-6 1 0,-8 2 819,-6 0 0,1 6 0,-5 2 0,2 0 0,6 0 1,4-1-12,2 1 1,5-1 0,13 2-1091,10-5 0,12-4 0,11-4 1,4-6-1,2-5 0,2-3 1,-2 2-1095,0 1 1,-2 2 0,-9-1 0,-4 2 1350,-4 4 0,-4-4 0,0 4 0</inkml:trace>
  <inkml:trace contextRef="#ctx0" brushRef="#br0">23328 12421 8949,'-18'-2'0,"0"-1"2289,2-1-1755,1 0 0,15 4 1,8 0-1,9 0 1,7 0-1,6 0-108,2 0 0,10-8 1,8-4-1,6-5 0,7-4 1,5-4-1,-32 11 0,0 0-380,2-1 1,0-2 0,4-3 0,0-1-1,-3 1 1,-1-1 0,0-1 0,0-1 0,0-2-1,-1 0 1,0-1 0,-1-2-63,0 0 0,0-3 0,2-4 0,-2-1 0,0 2 0,-2 0 0,0-1 0,-1-1 0,0-1 0,-1-2 0,-2 1 0,-1-2 57,0-2 1,-2-2 0,0-1 0,-2 0 0,0-2 0,-1 0 0,-2 2 0,-1 0 0,-2 0 0,-1 0 0,-2 1 0,-2-1 0,-2-2-1,-1-1-90,-1 0 0,-2 0 1,-3 3-1,-1 0 0,-1-3 1,-1-1-1,-1 0 0,-1 1 1,0-1-1,0 0 1,0-1-1,-1-1-146,-1 1 0,-1-1 0,0 1 0,-1 0 1,-3-2-1,-1 0 0,-1 1 0,0 0 1,-2-1-1,0 0 0,-1 0 0,-1 1 1,-1-1-1,0 0-2,-2 1 1,1 0-1,-1 0 1,-1 1 0,-2-2-1,-1 0 1,1 1 0,0-1-1,-2-1 1,-1-1 0,-1-1-1,0 1 264,-2-1 1,0 0-1,-1 0 1,0-1-1,-1 0 1,-1-1-1,0 1 1,0-2-1,-2-2 1,1 0-1,-2 2 1,1-1-1,-2 1 1,0-1 61,0 2 0,-1 0 0,1 4 0,0 0 0,1 0 0,0 1 0,0 1 0,0 2 0,2 5 0,0 0 0,0 1 0,0 1 76,2 3 1,-1 1 0,2 2 0,1 1 0,0 4 0,1 0 0,-1 0 0,1 1 0,-21-23 0,0 4-212,-1 6 0,1 3 0,-2 5 0,-2 2 0,-1 2 0,-7 0 0,0 3-185,-3 4 0,-6 2 0,0 7 1,1 5-1,0 1 0,6 3 1,4 0-644,6 3 0,9 1 1,11 2-1,6 2 0,12 1-4203,21 6 5037,9-6 0,12 6 0,6 5 0</inkml:trace>
  <inkml:trace contextRef="#ctx0" brushRef="#br0">22768 6744 8964,'-37'-2'0,"-3"-2"0,0-5 1095,3-3 0,6 0 0,9 3 1,4 5-825,3 2 1,8 8 0,2 5 0,5 6 0,6 10 0,7 6 0,11 2 0,10 2-784,11 5 0,12-2 0,-23-17 0,0-1 1,5 1-1,1-1 512,3 0 0,1 0 0,7 4 0,2-1 0,1-2 0,0 1 0</inkml:trace>
  <inkml:trace contextRef="#ctx0" brushRef="#br0">20728 14900 8131,'0'-21'384,"-8"2"1,-3 7-98,1 3 0,-1 3 1,-2 5-1,0-2 2171,-1-2 0,6-4-1706,-1 5 1,7-1 0,2 7-659,8 2 0,3-2 1,3 4-1,1-2 1,1 1-1,3-2-368,2-2 0,-5-1 0,2 0 0,-3 0 1,-2-1 174,0-4 1,-5 2 0,-5-4 0,-6-1 0,-6 1 0,-3-2 0,-3 0 851,-3 0 0,4 6 0,-4-1 1,3 2-1,2 1-362,-1-3 1,7 4 0,6-2 0,6 5-968,9 0 0,4 3 0,-1 0 0,6 0 0,2 1 0,3-1 0,3 0 576,5-3 0,-4-2 0,1-1 0</inkml:trace>
  <inkml:trace contextRef="#ctx0" brushRef="#br0">24514 4625 8229,'-13'-20'1695,"-1"5"1,9-4 0,5 7 270,7 3 0,-3 4 0,-2 6 0,-7 3 0,-2 5-1177,-3 3 0,2 3 0,1 3 1,-1 4-1,3 3 0,-1 2 1,3-2-790,1-3 0,2 3 0,2-4 0,2 1 0,5-1 0,3-3 0,1-6 0,2 0 0,1-8 0,2-1 0,-2-2 0,-2-2 0,-4-5 0,-1-7 0,-5-1 0,4-5 0,-1 1 0,-1-1 0,0 0 0,-3 0 0,-2 1 0,-1 4 0,2 1 0,2 0 0,-1 7 0,5 6 0,-2 7 0,-2 7 0,-4 2 0,0 2 0,0-1 0,0 3 0,0 0 0,0 1 0,0-3 0,5 1 0,0-1 0,3-3 0,2-3 0,2-5-4916,1-1 1,1-2 4371,-1-4 0,6-17 1,2-6-1</inkml:trace>
  <inkml:trace contextRef="#ctx0" brushRef="#br0">24834 4065 9659,'-15'-25'0,"-1"4"4915,-2 8 0,8 11-3771,10 11 1,1 7 0,7 2-1,-1 1 1,-1 5 0,1 7 0,-1 8-1,0 3-1140,-3 3 0,3 4 0,-1-5 0,-2-1 0,0-1 1,0-2-5,1 0 0,2-2 0,-2-2 0,4-5 0,1-3 0,0-1 0,1-2-3277,2-3 0,3-3 0,1-7 3000,2-3 0,5-3 0,-2-6 1</inkml:trace>
  <inkml:trace contextRef="#ctx0" brushRef="#br0">25194 4371 11848,'-21'-20'2688,"3"2"0,10 7 1,5 4-1409,6 1 0,0 2 0,5 4 0,3 1 0,-1 4 0,1 3-1126,-3 4 0,0 3 0,2 1 0,-2 4 0,-1-1 0,-1 0 0,1-1-154,1 1 0,1-4 0,4 1 0,0-5-1192,1-7 0,-3-4 0,0-4 0,-4-5 0,-1-3 1838,-3-1 0,-1-1 1,-4 2-73,-2 4 0,2 3 1,-2 10-1,2 3 1,2 4-1,0 2 1,2-1-575,2 0 0,4 1 0,5-1 0,0-1 0,1-3 0,-1-5 0,0-2 0,1-2 0,-1-2 0,-1-2 0,-2-5 0,-1-5 0,0-3-286,-2-6 1,4 3 0,-5-1 0,0 0 0,-1 2 0,-2 0 0,0 2-1302,2 3 1,-4 5-1,5 1 1,0 2-1,3 3-1560,3 2 1,3 5 3146,2 1 0,4 5 0,6-2 0</inkml:trace>
  <inkml:trace contextRef="#ctx0" brushRef="#br0">25807 4291 8965,'0'-13'0,"-1"1"0,-2 2 4122,-2 1 0,-5 0-2535,1-4 0,3 4 0,0 1 0,2 4 1,-1 5-1,2 7-1264,2 4 0,1 3 0,1 1 0,2 2 0,3-2 1,0-1-324,0-2 0,4-4 0,-1-2 0,3-1 0,2-3 0,-1-1-1179,0-2 0,-4-6 0,-2-3 1,-1-3-1,-3-1 0,-1-1 1737,-2 1 1,0 4 0,-2 2-1,-1-1 651,-1 1 1,-1 5 0,5 2 0,2 8-1210,2 4 0,4-3 0,5-1 0,0 3 0,1-1 0,-1 1 0,2-4-1639,3-1 1,-2-2-1,6-4 1,0-1 0,1-4-1,-3-3-3434,0-4 5073,3-8 0,-2-6 0,6-8 0</inkml:trace>
  <inkml:trace contextRef="#ctx0" brushRef="#br0">26167 4118 8218,'0'-19'810,"-1"-2"1,-2 0 0,-3 5 0,0 4 0,-2 5 2465,1 1 1,4 4 0,0 10-2456,6 5 0,-1 9 0,2 2 0,-3 6 0,-2 5 0,-3 4 0,-5 2 1,-2 2-822,2 2 0,-2-2 0,3-6 0,1-3 0,2-2 0,4-2 0,1-4 0,1-3-9831,4-6 9268,8-8 1,8-3 0,5-6-1</inkml:trace>
  <inkml:trace contextRef="#ctx0" brushRef="#br0">26420 3798 8278,'-17'-25'-15,"-1"3"1419,6 9 0,8 7 0,6 7 1,4 4-1,0 5 0,2 5 1,-1 4 233,4 2 0,5-1 1,2 4-1,-2-2 0,-1 2 1,-2 0-1533,0-2 1,1 3 0,-1-3 0,-1 3 0,-3 1 0,-5-3 0,-2 0-107,-2 0 0,-2-2 0,-2 1 0,-7 0 0,-3 1 0,-6-3-1498,0 0 0,2 3 0,-3-2 1,0 1-1,2 0 1498,0 2 0,-5 1 0,3 2 0</inkml:trace>
  <inkml:trace contextRef="#ctx0" brushRef="#br0">25061 5464 8116,'0'-21'0,"0"-2"0,0 5 1620,0 2 0,-2 2-795,-2 5 1,2 5-1,-2 8 1,1 7-1,0 5 1,-2 8 0,3 4-1,0 5 213,2 1 1,0 0 0,0 3-1,0-2 1,0 1 0,0-2 0,2-3-1,0-3 1,3-3-1050,-2-3 0,-2 2 1,-1-6-1,2-2-669,2-1 1,-4-9-1,2-8 1,-5-9 0,-2-12-169,-1-6 0,5-7 0,-3-8 1,2-4-1,2 0 0,2 0 1155,2 2 0,-1 2 1,6 5-1,1 2 0,1 5 1,-1 2-1,-1 6 1103,1 4 1,-2 2-1,0 6 1,3 2-1,1 2-1273,1 2 0,-4 3 1,-2 8-1,-1 4 1,-3 3-138,-1 1 0,-2 0 0,0 1 0,0-1 0,-2 0 0,-2 1-381,-5-1 0,1 0 1,1 1-1,0-1 0,1 0-2896,0 0 0,3 1 0,7-2 2292,5-3 0,9 2 0,3-3 0</inkml:trace>
  <inkml:trace contextRef="#ctx0" brushRef="#br0">25407 5557 8116,'-9'-8'7350,"2"-3"-6657,1-4 0,2 2 0,4-6 0,1 0 0,2-4 0,3 0 0,1-3 0,2 3-1151,-1-1 1,4-4 0,-5 6 0,2-2 0,0 2 0,0 4-1769,-2 3 0,5 3 1,-3 2 2225,3 1 0,1 6 0,0-3 0</inkml:trace>
  <inkml:trace contextRef="#ctx0" brushRef="#br0">25621 5251 8584,'-6'13'5317,"4"-4"-4519,-2 0 1,2-5-1,4 5 1,1 2 0,3 1-1,1 1 1,2 0-90,-2 1 1,4-6-1,-7 1 1,1 0-622,0-1 1,-3-4 0,2-8 0,-2-5 0,-4-3 0,-1-3-236,-1-3 1,-5 2 0,3-5 0,-1 1 0,-2 0 0,0 1 0,0 3 281,-1 1 0,4 2 0,0-1 0,1 1 0,1 0-459,1-1 0,2 5 0,2 2 1,2 0-1,4-1 0,4-1 0,5 0-5587,3 1 5911,4-1 0,9-11 0,2 0 0</inkml:trace>
  <inkml:trace contextRef="#ctx0" brushRef="#br0">25954 4731 8116,'-14'-4'0,"1"-1"2726,0 2 0,5 3 1,4 5-1676,2 4 0,2 8 1,2 6-1,1 2 0,1 1 1,-1 3-1,-1 0 1,-2 2-392,0-1 1,0-2 0,0-3 0,0-1 0,0-3 0,0-2-1132,0-3 0,-2-3 0,-1-2 0,-3-4 0,1 1 0,-3-2-314,1 0 1,2-2 0,-4-4 0,1-2-1,-1 0 1,0-3 3089,-2 2 1,4 2-2135,-2 1 0,8 4 0,1 2 1,7 1-1,5 4 0,3-1 1,2 0-1985,6-1 0,-3-4 0,3 2 0,2-1 1,3-3 1812,3-1 0,6-14 0,-3-3 0</inkml:trace>
  <inkml:trace contextRef="#ctx0" brushRef="#br0">26260 4998 8087,'-19'-9'8097,"-3"0"-6348,9-6 0,1 15 0,12 0 0,1 8-924,4 3 0,2 3 0,6-2 0,1-4-1494,-1-3 1,0-4-1,1-2 1,-1-4 0,0-2-1,1-2 1,-2 0 0,-2-1-818,-1-2 1,-6-1-1,1-1 1,-2 1 2212,-2 0 0,-2 1 0,-2 3 911,-5 5 0,3 4 1,2 4-1,2 5 0,2 4 1,2 2-1346,2-2 1,-3 4 0,5-8 0,0 1 0,3 0-410,3-1 0,1-6 1,-1 0-1,-1-6 1,-4-6-1,-1-3 1,-3-1-800,-2 0 0,-1-1 0,0 1 0,0 0 0,-1 1 0,-4 3 0,-2 3 716,0 0 0,-5 5 0,4-2 0,1 6 0,3 7 0,2 6 0,2 7-559,0 2 0,0 7 0,0 5 1,0 5 757,0 2 0,0 1 0,0-5 0</inkml:trace>
  <inkml:trace contextRef="#ctx0" brushRef="#br0">25421 6077 10020,'-14'-12'0,"1"3"4693,0 5-4251,5 3 1,4 6-1,7 6 1,3 4-1,1 5 1,3 4 0,2 4 431,2 0 1,-1 6 0,0 0-1,1 2 1,-3-2 0,0 0-1798,-2 0 1,-2-4 0,2 1-1,-3-3 1,-2-3 0,1-3 922,-2-4 0,-8-3 0,-2-2 0</inkml:trace>
  <inkml:trace contextRef="#ctx0" brushRef="#br0">25381 6397 9366,'0'-27'0,"0"2"0,0 2 1023,0 0 1,0 7 0,1-2-1,4 5-673,3 4 1,4-1-1,3 4 1,3 0 0,3-2-1,1 1 1,0-3-417,2-2 1,5 1 0,2 0 0,-1-6 0,-2 0 0,-1-4-1059,0 0 1,-7-1-1,-3-3 1,-6 1-1,-3 3 1,-2 2-1,-3 3 1413,-2 1 0,-1 6 1,-1 2-1,-4 1 949,-4 3 0,3 7 0,2 7 0,3 5 0,1 6 0,0 2 0,0-1-669,0 0 0,0-1 0,0 3 0,0-1 0,0-4 0,1 0 0,2-4-94,1-1 0,7-6 0,-2-2 0,3-1 0,1-3 0,2-2-1274,2-1 1,-2-4-1,3-2 1,-3-1 0,-2-4-1,-1-1 1,-2-1 730,-1 0 0,-6-1 1,3 1-1,-1 0 1769,-1 0 0,2 5 1,-3 5-1,3 6 0,1 5 10,4-1-1711,0 11 0,3-14 0,-1 9 0,0-1 0,1 0 0,1 1-1583,2 1 0,-2-1 0,1 0 1583,-5 1 0,1 5 0,-5 2 0</inkml:trace>
  <inkml:trace contextRef="#ctx0" brushRef="#br0">25527 6970 7956,'-1'-18'0,"-4"1"1853,-4 0 0,4 7 1,-1 3-727,0 1 1,0-2 0,-3 8-1,4 6 1,4 4 0,1 4-636,0-1 0,1 5 1,5 1-1,6 0 1,6 2-1,3-2-313,2 1 0,1-3 1,-2-3-1,-2-1 1,-3 0-1,1-1-82,-2-3 0,-7 3 1,-3-3-1,-1 3 0,-1 1 1,-4 0-533,-7 1 0,-4-1 1,-9-1-1,-1-2 1,0-2-1,-1-1-768,1 0 1,-3-2 0,7 2 0,0-1-4732,3-3 5934,6-1 0,2-2 0</inkml:trace>
  <inkml:trace contextRef="#ctx0" brushRef="#br0">25900 6943 7956,'0'-14'1220,"0"-4"1,0 8 0,-1-4-10,-3 2 1,-4 6 0,-4 3 0,2 6 0,3 6 0,1 3-58,3 1 1,1 5-1,2 1 1,2 1 0,1 0-1,3 0-875,1-1 1,2-3 0,4-5 0,0-4-1,2-1 1,2-3 0,0-2-1031,0-1 0,-3-6 0,0-2 0,-1-4 0,-1-2 0,-2 1 579,-1 0 1,-6-5 0,2-1 0,-4-1 0,-1 1 0,0 3 0,0 1 1263,0 2 0,0-1 1,0 1-1,2 1 1,2 3-904,5 5 1,-2 3 0,2 1 0,2 0 0,0 0 0,3 1-190,-1 3 0,0-2 0,1 2 0,-1-1 0,0 0 0,1 2 0,-1-2 0,0-3 0,1-5 0,-1-2 0,-1-2 0,-2 2 0,-2-1-1062,-2 1 0,-2 2 0,-4-4 1369,0-1 1,0 6-1,0 4 1,0 7-1,2 5 1,2 1-85,5 1 1,3-3-1,1 0 1,2-2-1,1-1 1,3 1-224,2 0 0,0-6 0,3 0 0,-2-4 0,0-5 0,0-3 0,-1-4 0,-2-4 0,-1-6 0,-6 0 0,-3 0 0,-5-1 0,-2 3 0,-2 2-822,0 3 1,-6-2-1,-3 5 1,-2 7-580,3 7 0,-3 13 0,7 11 1,-1 9-1,-1 12 0,-2 7-1198,-4 5 1,-3 10 2598,-3-2 0,8-28 0,-1 0 0,-2-1 0,0 0 0</inkml:trace>
  <inkml:trace contextRef="#ctx0" brushRef="#br0">25821 8090 8745,'-6'-18'1063,"-3"0"1,-2 0 0,2 5-268,5 0 0,3 4 0,1 0 0,1 0 0,3 2 0,5 2 747,3 4 0,2 7 0,-3 4 1,0 6-1,-4 6 0,1 4-1003,-1 0 0,-4 1 0,1 0 0,-1-2 0,0-2-540,2 0 0,-1-7-279,-4 2 0,2-5 0,2-4-898,5-5 1,-3-10-1,0-7 1,-2-9-1,1-6 1,-2-5-1,-2-1 954,-1-3 0,0-1 0,0-2 1,0 1-1,0 2 0,0 5 1201,0 3 1,0 1 0,0 10 0,2 2 0,2 3-1225,5 4 0,3 3 0,1 6 0,0 0 0,1 2 1,1 2-1,2 5-3802,6 3 0,2-3 4048,1-1 0,1 1 0,0 5 0</inkml:trace>
  <inkml:trace contextRef="#ctx0" brushRef="#br0">26234 7850 8072,'-14'0'8365,"1"0"-3672,6 0 0,2 0-4875,10 0 0,1-2-755,2-2 0,-3 2 1,-10-2-1,-2 4 1,-2 3 533,0 1 0,6 2 0,-3-1 0,2 4 0,0 2 876,1 3 0,1-1 0,2 0 0,2 1 0,2-1 0,5-1 0,3-2-1761,1-1 1,5-2-1,1 4 1,2-4 0,3-1-1,1-3 1288,1-1 0,-5-2 0,-2 0 0</inkml:trace>
  <inkml:trace contextRef="#ctx0" brushRef="#br0">26447 7930 11615,'-13'0'2815,"-1"0"1,5 0-2206,1 0 1,5 6 0,-2 2-1,5 3 1,3-1 0,3-2-722,1-2 0,2 2 0,5-3 0,-1-2 0,0-2 0,1-1-1181,-1 0 1,5-6 0,0-3 0,-4-4 0,-2-3 0,-4-2 349,-2 2 1,-2 1-1,-4 2 1,0-1-1,-1 3 942,-4 2 0,-2-9 0,-7 3 0</inkml:trace>
  <inkml:trace contextRef="#ctx0" brushRef="#br0">26834 7317 8060,'-6'-6'2625,"-2"6"-1556,1 7 1,-5 11 0,5 6 0,-2 5 0,1 8 0,1 6 0,-2 7 0,-3 7-868,0 5 1,-4-4 0,9-4 0,-1-5 0,4-3 0,2-3-1554,2-1 0,-4-8 0,-1-3 1,2-5 1350,2-3 0,1-4 0,0-6 0</inkml:trace>
  <inkml:trace contextRef="#ctx0" brushRef="#br0">26794 7770 8060,'7'-40'0,"11"0"0,-9 0 0,10 0 0</inkml:trace>
  <inkml:trace contextRef="#ctx0" brushRef="#br0">3639 9356 32006,'-1'-14'-9831,"-4"1"9783,4 6 1,-7 1-1,4 6 1,-5 0-1,-3 0 1,-1 0-1,1-2 1,2-1 322,1-1 0,0-2 1,-5 1-1,1-2 1,0-2-1,0 2 110,-1 1 0,1 1 1,0 5-1,-1 0 0,1 0 1,0 0-235,-1 0 0,1 0 0,-2 0 0,-1 0 0,-3 0 0,-1 0 0,0 0 105,-1 0 0,0 0 0,-3 0 1,4 0-1,-1 0 0,0 0-67,-3 0 1,4 0 0,-1 0 0,0 0 0,2 0-1,0 0 1,1 2 0,0 1-280,0 1 0,-4 2 0,4-1 0,2 2 0,0 2 0,0 0 385,-2 1 0,-4 2 0,2 1 1,1 1-1,-2-1 0,2-1-221,0-3 0,-3 3 0,4-4 0,0 3 0,0-1 0,0-1 0,2 1 0,1 1-47,2-2 0,0 3 0,-1-4 0,1 4 0,1 2 1,2-1-343,1 0 0,5 1 1,-4-1-1,2 0 1,3 1-58,2-1 1,1 0-1,0 1 1,0-1-1,0 0 1,0 1 0,1-1 154,4 0 1,-2 1 0,6 0 0,1 1-1,2 0 1,1-3 149,0 0 0,1-1 0,1 3 0,1-1 0,3 0 0,0 1 65,1-1 1,2-1 0,-3-2-1,2-1 1,2 2 0,3-1 0,2 0-1,1-2 160,3-2 1,-1 4-1,-3-3 1,1 1 0,4-2-1,0-2-55,-1 1 1,5 3 0,-3-2-1,2 0 1,-1 0 0,1-1 0,-1-1 36,1 1 0,-5 1 1,3-4-1,0 3 1,-1-2-1,1 0 1,0 0 164,3 1 0,-3 1 0,2-5 0,1 1 1,1 2-1,2 2 78,0-2 1,0-1 0,2 1 0,-1 2 0,2-2 0,-2-2-384,2-1 0,0 5 0,-4-1 0,-2-1 0,-2-1 0,2-2 0,2 0 0,-1 0 0,-2 0 0,3 4 0,-4 1 0,2-2 0,0-2 0,-1 0 0,1 4 0,-3-4 0,1 4 0,1-2 0,-1 0 0,1 1 0,1-1 0,2 0 0,1 0 0,-2 2 0,-1-3 0,-1 0 0,1-2 0,0 0 0,-2 0 0,2 0 0,-4 0 0,1 0 0,1 0 0,1-2 0,0-2 0,-2 3 0,3-5 0,-3 1 0,0 1 0,-2 1 0,2 1 0,0 2 0,-2 0 0,3 0 0,1 0 0,-1 0 0,1 0 0,-1 0 0,-1 0 0,8 0 0,-4 0 0,2 0 0,5 0 0,-1 0 0,4 0 0,-1 0 0,-3 0 0,4-1 0,-1-4 0,-1-3 0,2-4 0,-1-2 0,3 1 0,2 1 0,0 2 0,-3 1 0,-3-1 0,-2-1 0,1 2 0,-1-3 0,-4 5 0,0-2 0,0 0 0,0-1 0,-1-2 0,-4-1 0,4-1 0,-4 1 0,4-2 0,1-1 0,0-2 0,0 0 0,0-1 0,-2-2 0,1-5 0,-2-1 0,1 2 0,-1 1 0,2 2 0,-5 1 0,0-2 0,-2 2 0,-2 0 0,-3 2 0,-5 0 0,-4 2 0,-4 3 0,-2 0 0,-1 1 0,-4 0 0,-1-1-85,-3 1 1,-3-5 0,-3 0 0,-3 2 0,-1 1 0,-2 2-148,1 0 0,-3-5 1,3 0-1,-1 2 1,0 1-1,-1 2 1,-2-1 9,-1 1 0,4 0 0,0 1 1,-3 2-1,-4 1 0,-6 0 1,-3 0-74,-2 0 0,-4 5 1,-2-4-1,-1 2 0,-3 2 1,0-1 237,2 1 0,-3-1 0,6 5 0,-1-1 1,-1-2-1,2-1 0,-1 1 500,3 1 0,2-2 0,3-2 0,1-2 0,2-1 0,-1 1 0,-1 0-48,2 2 1,-4-4 0,4 2 0,-4 1 0,-4 1 0,-3 2-350,-1-1 0,-1 1 0,-5 4 0,1 0 0,1 0 0,1 0 0,-2 0 0,4 0-46,1 0 0,-6 0 0,3 0 0,1 0 0,0-2 0,4-1 0,-1-1 0,-2-1 0,4 5 0,0-1 0,-1-2 0,1-1 0,0-1 0,0 1 0,0-1 0,-5 1 0,4 2 0,-1-1 0,1-1 0,2 1 0,2 2 0,1 1 0,1 0 0,-1 0 0,0 1 0,1 2 0,-1 1 0,-4 1 0,0-4 0,1 2 0,2 2 0,1-2 0,1-2 0,-5-1 0,-1 0 0,1 0 0,0-1 0,0-2 0,2-2 0,0 1 0,3-2 0,-1 4 0,-1-3 0,-2 0 0,-1 1 0,2-1 0,0-1 0,3 5 0,-1-4 0,0 4 0,1 1 0,-1 0 0,1 0 0,-1 0 0,0 0 0,1 0 0,-1 0 0,-1-2 0,-2-1 0,-1-1 0,-6 0 0,3 4 0,-2 0 0,2-2 0,0-1 0,0-1 0,-3 1 0,0 1 0,-1 2 0,-1 0 0,-4 0 0,0 0 0,2 0 0,-7 5 0,8 1 0,-1-1 0,-1 3 0,2-1 0,2 2 0,2-1 0,-2 2 0,4-4 0,-2 0 0,2 1 0,0-1 0,1 0 0,1-3 0,-4 3 0,4 0 0,1 0 0,0 0 0,2-2 0,0 2 0,-1-3 0,4 4 0,-1 1 0,0-1 0,2 2 0,1 1-707,2 4 1,6-8-1,-2 7 1,5 0-1,2 2 1,4 4-404,1 2 1,2-5 397,4 2 0,0 3 1,0 0-1</inkml:trace>
  <inkml:trace contextRef="#ctx0" brushRef="#br0">4199 10089 29043,'0'-14'-3277,"-4"-3"0,-1-1 0,2 2 256,2 1 1,-1 7-281,-2 4 4080,2 2 1,-4 1-241,6-4 1,-1 2 0,-4-5-345,-3-3 1,0 5 0,-1 2-338,-1 2 130,-2 2 1,3 0 1007,0 0 0,0 0 0,-2-1 0,0-2-344,2-1 0,5-1 0,-5 5 0,-1 0-105,-2 0 0,3 0 0,0 0 0,-1 0-320,-2 0 1,-2-4-1,1-1 1,0 2 0,-1 2-1,1 1 1,0-2 128,-1-2 0,1 2 1,0-2-1,-1 2 1,1 2-1,0 0-142,-1 0 1,1 0 0,0 0 0,-1 0 0,1 0 0,-2 2 0,-1 1-106,-2 1 0,-5 1 0,2-5 0,-1 0 0,-1 0 0,0 0 1,-3 0 37,0 0 1,-5 0-1,0 0 1,0 1-1,-1 2 1,1 2-107,2-2 1,-4 0 0,2 0 0,1 2-1,2 3 1,0 2 0,-2 2 0,-1 1-129,2 1 1,1-1 0,1 0 0,2 1 0,1-1 0,3 0-9,2 1 1,-5-2-1,4-2 1,-1-1 0,2 1-1,-1 2 1,0 1 0,-1 1 93,3-1 0,2 0 0,0 1 0,-2-1 0,1 0 0,4 2-250,4 3 1,-3-3 0,5 4 0,-2-1-1,2 1 1,1 0 0,1 2-244,-1 0 0,5-4 0,-3 4 1,2 0-1,2-2 0,2 0 1,0-2 245,3-3 1,5 0 0,-1-1-1,3 0 1,1 1 0,1-1-1,0 0 274,4 1 0,-1-1 1,3 0-1,1 1 0,0-1 1,2 0-1,3 1-29,0-1 0,5 0 0,2 1 0,0-1 0,1 0 0,-2 1 61,1-1 1,4 0-1,-2 1 1,4-2 0,1-2-1,-2-1 1,-1 0 153,-1-2 1,0 0 0,4-4 0,0 2-1,-1-2 1,3-2 0,-1-1 64,-1 0 0,8 5 1,-8-1-1,1-1 1,2-1-1,0-2 24,2 0 1,-1 0 0,-4 0 0,-1 0-1,-2 0 1,-2 0 0,2 0-6,2 0 1,-4 0 0,1 1 0,1 2-1,1 2 1,2-3 0,0 0 2,0-2 0,3 0 0,0 0 0,-3 0 0,0 0 0,-3 0-42,2 0 1,-2 0 0,1 0 0,-1 0 0,2 0 0,-2 0 0,0 0-258,-3 0 0,4 0 0,-4 0 0,2 0 0,-2 0 0,0 0 0,0 0 0,-3 0 0,3 0 0,-1 0 0,-2 0 0,2 0 0,1 0 0,0 0 0,9 0 0,-2 0 0,4 0 0,2 0 0,-1 0 0,1 0 0,1 0 0,-5-2 0,1 0 0,-2-3 0,-2 2 0,1 2 0,1 1 0,-2 0 0,7 0 0,-7 0 0,0 0 0,0 0 0,-3 0 0,0 0 0,3 1 0,-7 2 0,-1 2 0,2-3 0,-1 0 0,-1-2 0,-2 0 0,3 0 0,-1 0 0,2 0 0,2 0 0,-1 0 0,1 0 0,1 0 0,-3-2 0,1 0 0,1-3 0,0 2 0,-1 2 0,2 1 0,2 0 0,1 0 0,-2 0 0,1 0 0,-1 0 0,4 0 0,-1 0 0,1 0 0,-4 0 0,1 0 0,-1 0 0,4 0 0,-1 0 0,1 0 0,-2 0 0,0-2 0,0-1 0,-2-1 0,-1 1 0,-1 1 0,-1 1 0,4-2 0,-2-2 0,-2 2 0,2 2 0,2 1 0,1 0 0,0-2 0,0 0 0,1-3 0,1 2 0,1 2 0,-3 1 0,-2 0 0,8 0 0,-6 0 0,2 0 0,0 0 0,0 0 0,-2 0 0,7-5 0,-5-1 0,1 0 0,0 0 0,-5 2 0,1 0 0,-1-1 0,2 2 0,0 0 0,0 0 0,-1-1 0,-2 1 0,-2 1 0,2 2 0,0 2 0,0 1 0,-1 1 0,1 1 0,1-1 0,2 2 0,0 1 0,2-4 0,1 2 0,1-4 0,-1-1 0,0 0 0,0 0 0,2 0 0,3-1 0,-2-2 0,0-2 0,0 1 0,-3 0 0,0-1 0,2 2 0,-7-3 0,4 2 0,-2 1 0,-3 1 0,1 2 0,1 0 0,1 0 0,0-4 0,0-1 0,0 1 0,0 0 0,-2-2 0,-2-2 0,1 4 0,-5-5 0,2-1 0,2-2 0,-1-2 0,1 1 0,1 0 0,-3-2 0,2-1 0,-1-2 0,-1 2 0,-1 1 0,-2 1 0,0 1 0,0 1 0,-4 2 0,-2 1 0,-1-1 0,-4-2 0,1 0-1292,0 3 1,-5-3 1022,2 3 1,-5-3 0,-2-1-1,-4 0 1,0-1 104,1 1 0,-5 0 0,3-2 0,-2-1 0,1-4 0,-2 1-65,-2 0 1,-1-3 0,0 4-1,-1 2 1,-2-1 0,-3 1 0,-2-2-312,-2 2 1,2 6-1,0 1 1,-3 0 0,1 0-1,-1 0 1,3 0 284,-3 2 0,-2-1 0,-3 6 0,-4-3 0,0 1 1,-4-1 417,-1 1 0,-2-2 1,-1 3-1,-2-2 1,-4 1-1,-3 0 1,-4-2 53,-1-2 0,-5 4 0,-2-4 0,-3 1 0,-3 1 1,-1 0-1,-2 3-105,2 2 1,-5 1-1,1 0 1,-1 0-1,3 0 1,5 0-1,2 1-57,3 4 0,3-4 0,-2 5 0,1-2 0,3 1 0,0-2 344,-2-2 0,4-1 0,-3 0 0,1 0 0,0 0 0,-3 0 0,-2-1 95,-2-4 0,-3 2 0,-4-4 0,0 1 1,-1 3-1,-1 0 0,-2 0-481,0-1 1,-3-1 0,7 5 0,-1 2 0,0 1 0,0 3 0,2 0-283,1 0 1,2-1 0,0-2 0,1 2 0,1-2 0,3-2 330,-3-1 1,-1 0-1,-2 0 1,-3 0 0,0-1-1,-1-2 1,0-3 0,0 0 138,2 0 1,-3-3-1,1 3 1,0 0 0,0-1-1,1 1-271,0 0 0,-2 2 1,0 4-1,0 0 1,-2 0-1,2 0 1,-2 0-201,0 0 0,3 4 0,-4 1 1,-1-2-1,-3-2 0,-2-1 0,-1 0 287,-2 0 0,28 0 1,0 0-1,0 0 0,1 0 1,0 0-1,0 0 0,-1 0 1,1 0-1,2 0 0,0 0 1,1 0-1,0 0 207,-35 0 0,12 0 0,-4 0 0,3 0 0,1 0 0,-5 0-243,-1 0 0,3 2 0,-7 0 0,3 4 0,1 2 0,-2 1 1,2 0-54,-2-1 1,-4 0-1,0 2 1,37-5 0,-1-1-1,-3 1 1,0 0 0,0 1-1,-1 0 1,-2 1 0,-1 0 5,1-1 1,0 1 0,-2 0 0,1-1 0,0 1 0,0 0 0,0 0 0,1 0 0,1 1 0,0 1 0,-1 0 0,-1-1 0,2 1 0,-1-1-43,0-1 1,0 1 0,3-2 0,0 1-1,2 0 1,1-1 0,-37 8 0,3-1-1,4-1-211,4-3 0,2 2 0,6-3 1,1 1-1,0-2 0,3 1 1,2-1 336,-1 3 1,0-4-1,-3 0 1</inkml:trace>
  <inkml:trace contextRef="#ctx0" brushRef="#br0">4999 8463 32715,'-14'-33'-3021,"3"5"0,0-2 0,2 5 3056,-1 3 1,3 12 0,-2 1 0,-2 6 0,-2 4 0,-3 2 0,-5 3-1,-3 2 1,-5 2 0,-4 2 0,-4 1 0,-1 0 11,-2 1 0,-6-1 0,-3 0 1,-5 1-1,-2-1 0,-2 0 0,1-1 1,-1-1-1,0-2 241,2 1 1,5-4 0,4 0-1,1-2 1,3 1 0,0-1-198,-1 2 1,-2 1 0,-4 7-1,1-1 1,0 0 0,-3 2-127,-6 3 1,6-2 0,-10 5-1,4 0 1,2-2 0,-5 2 0,-1-2-580,-2 0 1,2 5-1,7-2 1,1 2-1,-1-1 1,3 0 526,0 0 0,6 3 1,2 0-1,4 1 1,3 0-1,3-1 255,1 1 1,-4-1 0,2 3 0,-2 0-1,0 2 1,1 0 0,-1 1-320,-2-1 1,-1 4-1,0-2 1,-1 1-1,0 1 1,-2 1-1,1-1 5,-1 2 0,2 2 1,2 2-1,2 2 1,-1 2-1,2-2-52,2-2 1,3-1 0,4 0 0,2-1-1,1-2 1,4-3 0,-1 0-24,0 0 0,5-5 0,-2 3 0,5-3 1,2-1-1,4 2 0,1-2-40,3 2 1,2 4 0,1-2 0,0 2 0,0 2 0,1-1 0,5 1-4,7 1 0,1-3 0,5 0 0,-1 0 0,1-3 1,2-1 215,2-5 1,3-6-1,0 2 1,1-2 0,1-2-1,3-3 1,5 0 229,2-1 1,4 0-1,2 1 1,5-1-1,6 2 1,4 1-1,6 2-128,3-2 0,3-1 0,-32-8 0,1 1 0,-1 0 1,0 0-1,0 1 0,-1 0 0,2 0 0,0 0-39,1 0 0,0 1 1,-1-3-1,0 1 1,3 0-1,0 1 0,0 0 1,0-1-1,-1-1 1,0 1-1,3-1 0,0 0 1,1-1-1,-1 0 107,1 0 0,0 0 1,1-3-1,0 0 1,-2 0-1,-1 0 1,2-1-1,0 0 0,1 1 1,1-1-1,0-1 1,0 1-1,1-1 1,0-1 42,-1 0 1,0 0-1,2 0 1,1 0-1,-1 0 1,1 0-1,0 0 1,1 0-1,1 0 1,1 0-1,2 0 1,1 0 0,1 0-1,1 0 55,0 0 1,2 0-1,-1 0 1,1 0 0,0 0-1,-1 0 1,0 0-1,-1 0 1,2 0 0,1 0-1,-2 0 1,0 0-78,0 0 1,0 0 0,2 1 0,0 0 0,-2 0 0,-1 1 0,0 0 0,0 0 0,1 0 0,0 1 0,-1-1 0,-1 0 0,1 0 0,-1 0-50,-1 0 1,0-1 0,2 2 0,1 0 0,-3 0 0,1-1 0,1 0 0,1 0 0,0 0 0,0 1 0,0-1 0,0 2-79,0-1 0,0 1 0,-2-2 1,1 0-1,0 2 0,0 0 0,2 0 1,1-1-1,-1 0 0,1 0 0,0 1 1,0 0-1,-2-1 0,-1-1-11,-2 1 1,0 0-1,3 1 1,0-2 0,-5 0-1,0-1 1,1 1 0,2 1-1,-1-2 1,0 1 0,-2-1-1,1-1 55,-4 0 1,1 0-1,2 0 1,1-1 0,-3-1-1,1 1 1,0-2 0,0 0-1,-1 0 1,0 0 0,-1-1-1,-1 0 1,-2 1-1,1 1-13,0-1 0,-1 0 0,-1-2 0,0 1 1,3 1-1,1 0 0,0 0 0,1 0 1,0 0-1,0 0 0,2 1 0,0 0 1,-1-1-1,0 1-78,1 0 0,0 0 0,0-3 0,-1 1 0,-1 1 0,-1 0 1,0-1-1,-1 0 0,-2 0 0,1-2 0,-2 0 0,0-1 0,0-1 1,0-1-23,1 1 0,-1-1 0,-4-3 0,1 0 0,1 1 0,1 0 1,-1-2-1,0-1 0,-3 0 0,0-2 0,0 1 0,1-1 66,-1 2 0,-2-1 0,-1-2 0,-1 0 1,1-1-1,0 0 0,-3-1 0,0 0 0,-2-1 1,0 0-1,-1 0 0,0 0 0,29-20-37,-2 0 1,0-3 0,-5 0 0,-3 3 0,-1 1 0,-6 5-1,-3 0-324,-3-1 0,-6 5 0,-3 0 0,-4-1 0,-5 0 1,-6-3-1,-5 2-214,-7-1 0,-2-8 0,-4-1 1,-4-4-1,-7-6 0,-6-2 399,-2-4 1,7 23-1,-2-1 1,-12-34-1,12 35 1,0 1 0,-2-2-1,-1 1 1,-1 0-1,0 1 1,-2 0-1,-1 0 103,-1 1 1,-1 0-1,0 2 1,-2 1-1,0 1 1,0 0 0,-2 2-1,0 1 1,-1 1-1,-1 1 1,0 1-1,-1 2-28,-2-1 1,1 2-1,-34-11 1,29 16-1,-2 0 1,-2 1 0,-1 0-1,-1 1 1,-2 1-1,-4 0 1,-1 0-1,-2 1 1,0 0 29,-2 1 0,-2-1 0,-3 1 0,-1 1 0,0 2 0,-1-1 0,-2 0 0,-1 0 0,-5-1 0,0 0 1,-3 1-1,0 0 0,22 3 0,0 0 0,-1 0 81,1 1 1,0 0-1,-1-1 1,0-1 0,0 0-1,-1 0 1,-3 0 0,-2-1-1,1 1 1,0-1 0,0 0-1,0 0 1,2 0 0,0-1-1,-1 0 1,0-1 0,0-1-1,-1 0 1,0 0 0,0-1-1,0 0 32,-3-1 1,0 0 0,-1 0 0,-3-1 0,0-1 0,-1 1 0,3 2 0,0 0 0,0 1 0,-1-1 0,0 1 0,-1 0-1,-1-1 1,0 1 0,0 1 0,0 1 0,0 0 0,1 0 23,-1 1 0,0 0 0,1 1 1,-1 1-1,0 1 0,1 1 1,0 1-1,1 1 0,0 1 1,1 0-1,0 2 0,-1 0 1,1 2-1,0 2 0,0 0 1,1 3-1,0 0 0,1 2-79,-1 0 0,1 2 0,0 1 0,1 0 0,0 1 0,1 1 0,1-2 0</inkml:trace>
  <inkml:trace contextRef="#ctx0" brushRef="#br0">7625 9795 7977,'-40'0'0,"6"6"0,4 3 0,6 3 395,11-4 1,10-4-1,12-8 1,10-7-1,8-5 1,6-6-1,2-2 1,8-1-1,7 1 296,7 0 0,6-4 1,0 6-1,2-3 1,4-2-1,-33 14 1,-1 0-1,3-1 1,0 1-1,0 0 1,0 1-412,1 1 1,2 0 0,-3-2-1,1 0 1,-1 2 0,1 0 0,0-1-1,0-1 1,2 0 0,0-1-1,-1 1 1,1 0 0,0-1 0,1 1-151,-1 0 1,-1-1-1,-1 1 1,-1-2-1,0 1 1,-2-1-1,1-1 1,-1-1-1,32-16 1,-3 1-356,-2 2 0,-12 1 0,1 1 1,-6-1-1,-7 6 0,-8 2-3160,-8 5 2649,3 1 0,-12-3 0,3 0 0,-7 2 1,-5 1-1,-4 0 736,-1-2 0,6-4 0,1-6 0</inkml:trace>
  <inkml:trace contextRef="#ctx0" brushRef="#br0">10411 8729 7891,'-6'-7'-488,"4"-5"1,-2 3 634,3-3 0,1-1 0,1 1 1,2 2-1,3 1 0,0-1 986,0-2 1,3 3-1,-3 1 1,1 2 46,3 4 0,1 6 1,-1 6-1,-3 7 1,1 5-1,-1 4-606,4 6 1,-4 2 0,0 6-1,-1 0 1,-3 0 0,0-2-1,0-1 1,2-3-732,-2-1 1,-2-2 0,-1-6 0,2-3 0,1-4-983,1-3 1,5-11 0,-5-7 882,-1-9 1,-1-16 0,-2-3 0,-2-6-1,-1-3 1,-3 2 0,1 1 0,-1 1 624,3-1 0,1 5 0,2 0 1,0 6-1,0 2 0,0 3 641,0 2 0,0 6 0,2 5 0,2 2 0,5 2 0,3 0 348,1-1-1148,0 1 1,1 10 0,-1 2-1,2 6 1,1 4 0,2 4-211,-2 3 0,-1 2 0,-2-1 0,1 1 0,-1 0 0,0-1 0,-1-1-23,-3-2 1,3-4 0,-5-6-1,2 1 1,0-3 0,2-2-2436,0-4 0,3-5 1,-1-8-1,2-8 2214,3-9 0,2-17 0,7 1 0</inkml:trace>
  <inkml:trace contextRef="#ctx0" brushRef="#br0">11064 8463 7891,'-21'6'1546,"4"3"1,8 2 0,3 4-1,1 1-762,1 2 1,-1 6 0,5-2-1,2 2 1,2 0 0,4-2-1,2 0 1,2 0-224,3 0 0,3-10 1,-2 0-1,2-4 0,-2-6 1,-1 0-830,-2-2 0,0-6 0,-1-3 0,-3-3 0,-4-1 1,-5 0 166,-5-1 0,-7 1 1,-7 0-1,-2 1 0,-2 1 1,-3 4-1,0 1 1,1 2 530,2-2 0,4 3 1,6-5-1,1 1 1,3 0-1,5-4-1255,2-1 1,8-1 0,3-2 0,4-1-1,6-3 1,7-2 0,5-4 824,3-5 0,1-4 0,5-6 0</inkml:trace>
  <inkml:trace contextRef="#ctx0" brushRef="#br0">11904 8090 7884,'7'-6'1201,"-2"-3"1,-4 1-1,-1-1-272,0-1 1,-1 4-1,-4 2 1,-4 4 0,-3 3 307,-1 1-702,0 7 0,4-4 0,0 6 0,-1 1 0,-2-1 0,-1 0 0,1 1-174,3-1 1,-2 0 0,7 1-1,1-1 1,2 0-460,1 1 0,0-6 0,1 0 0,3-1 1,7-1-1,4 0 0,4-1 37,2 0 0,-4-2 0,4 5 0,-2-1 1,-2 1-1,-3 2 0,0 3 502,-1 5 1,-4-2 0,-2 7-1,-1 0 1,-3 4 0,-1 3-230,-2 1 0,-6 0 0,-3-3 0,-3 1 0,-1 3 1,-1-3-1,1-2-1341,0-5 1,-1-3-1,1-5 1,1-1-1,2-1-645,1-3 0,6-15 1,0-15-1,6-10 1774,6-9 0,9-15 0,2 0 0</inkml:trace>
  <inkml:trace contextRef="#ctx0" brushRef="#br0">12130 7823 7834,'-13'-15'3041,"7"3"-1721,6 12 0,2 0 0,7 0 1,1 0-1,2 2 0,1 2 1,0 7-299,1 5 1,-1 3 0,0 5-1,1-2 1,-2 3 0,-2 3-988,-1 4 1,-2 3 0,2-2 0,-4-1 0,-4 1 0,-1-4-1860,0 0 1,5-4 0,-1-3 0,-1-4-1,-2-3 185,-1-2 1,-1-6-1,-4-2 1,-3-5 0,-3-5-1,1-2 1574,1-1 0,0-3 0,-4 2 0,1-3 1,2 0-1,2 2 0,1 1 145,-1-2 1,4 4 0,-4-2 6084,3-1-5598,0 4 1,11-2-1,3 5 1,3-2 0,3-3-1,1-2-758,2-2-290,5-1 1,-2 4-1,4 0 1,-1-2 0,-2 0-1,0-1-5674,-1 3 6155,4-3 0,-10 5 0,4-7 0</inkml:trace>
  <inkml:trace contextRef="#ctx0" brushRef="#br0">12530 7970 7834,'-12'9'770,"4"-1"0,2-3 0,4 2 0,-1 1 0,-1-1 3779,1 3-4223,1 2 0,2-3 0,2-1 1,1-1-1,3-1 0,1 1-592,3 1 1,-2-5-1,1 1 1,0-4-344,-2-4 1,-1 1 0,-7-5 0,-2 1 0,-5 1 1417,-4 0 1,2-3-1,-9 5 1,1 1-1,-1 1 1,-1 1 1333,1-4 0,1 4-2519,5-4 1,12 4-1,6 1 1,12 0-1,8-2 1,6-2 0,3-3-7082,3-1 7457,2-4 0,1 5 0,0-6 0</inkml:trace>
  <inkml:trace contextRef="#ctx0" brushRef="#br0">12744 8076 7834,'-21'8'2538,"3"-4"1,8-2 0,1-4-2101,-2-2 0,6-4 1,0-7-1,4-2 0,1-6 1,3-3-1,4-4 0,6-1-811,2 1 0,4 2 0,1 2 1,-1 1-1,2 2 373,-1 6 0,-3 2 0,2 1 0</inkml:trace>
  <inkml:trace contextRef="#ctx0" brushRef="#br0">12850 7916 9574,'-13'14'0,"1"-1"0,3 0 0,3 1 808,0-1 1,5-4-785,-4 0 0,5-6 0,5 1 0,4-2 1,4-2-1,5-2 0,4-2 0,3-5-147,2-3 1,0-6 0,-2 0 0,-2 1-1,-2-1 1,-2 0-854,-2 2 1,-7 1 0,-2 2-1,-3-1 1150,-2 1 1,-6 4 0,-2 2 0,-3 1 0,-2 3 0,-2 1 0,0 4 0,2 1 1222,1 1 1,1 7-1,-1-2 1,5 2 0,3 3-968,1-1 1,1-4-1,3 0 1,4 1-1,2 2 1,2 1-1,3 1-213,0-1 1,0 0-1,-4 1 1,0 0-1,-4 3 1,1 1 0,-2-2-1163,-1-1 0,0 2 1,-5 3-1,-2-1 1,-2 2-1,-5-1 945,-3 4 0,-13 1 0,-3 2 0</inkml:trace>
  <inkml:trace contextRef="#ctx0" brushRef="#br0">12250 8676 7837,'-6'-12'5427,"-2"3"-4408,2 3 0,0 8 0,7 4 0,2 7-144,2 8 1,5 4 0,-1 3 0,3 3 0,1 3 0,0 2 0,1-2-714,-1-2 0,-4 0 0,0-6 1,1-1-1,2-2 0,1-6 1,1-3-1309,-1-5 0,0-4 1,1-5-1,-2-1 0,-2-5 764,-1-7 0,-5-5 0,4-6 0,-2 2 0,-3 0 0,-2 0 0,-1 1 1917,0 2 0,0 1-872,0 5 0,4 7 0,1 6 1,-1 7-1,1 5 0,-1 3 1,1 2-347,1 6 1,-5 0-1,4 1 1,-4-2-1,-1 0 1,0 1-1,0-3-1090,0 0 1,0-3-1,-1-3-2261,-4-1 0,4-7 0,-4-6 3034,4-7 0,7-17 0,1-4 0</inkml:trace>
  <inkml:trace contextRef="#ctx0" brushRef="#br0">12704 8943 7879,'-14'0'8506,"7"1"-7212,2 3 0,4-5 1,2-2-1,2-12-901,2-8 1,4-3 0,-3-8 0,1 0-1,2 2 1,0-2-1988,0 0 1,-2 4 0,4 0 0,-4 7 0,0 5 0,1 3-5433,2 2 7026,2-1 0,7 7 0,2 1 0</inkml:trace>
  <inkml:trace contextRef="#ctx0" brushRef="#br0">13010 8556 12053,'-13'0'1008,"0"0"1,-1 0 0,1 0 0,0 0 983,-1 0 1,7 2-1702,2 2 1,4-1 0,1 6-445,0 1 1,6-2 0,4 0 0,5 1 0,4 0 0,1 0 0,0 0 0,0 0-117,-1 0 1,-1 0 0,-5 4 0,-1 2 0,-3 1 0,-5 2 0,-2-2 729,-2-1 0,-2 4 0,-2 2 0,-5 1 0,-5-1 0,-2-2 0,-2-3 0,2-1-1288,1-1 0,-3-1 1,1-1 826,0-3 0,3-3 0,0-6 0</inkml:trace>
  <inkml:trace contextRef="#ctx0" brushRef="#br0">24474 14886 8074,'-12'-25'0,"5"5"0,-6-7-72,5 12 0,8 8 0,0 2 1,-1-2-1,-4-1 0,-4 5 0,-2 5 638,-3 2 1,1 7 0,0-2-1,-1 2 1,1 3 0,0-1 0,1 0-1,1 1 1,4-1-164,1 0 0,2 1 0,4-1 0,0 0 0,0 1 0,1-1 1,2 0-1,4-1-238,5-3 1,-1 3 0,8-3 0,-1 1 0,-1 1 0,0-3 482,-2 3-559,-2 7 0,-1-4 1,-3 6-1,-5-1 1,-4 3-1,-4 2-7,-5-2 1,-5 5 0,-3-2 0,-6 4 0,-2 1 0,-3-3 0,-2-4-298,-1 0 0,5-7 0,3 3 1,1-3-1,3-1 0,4-4-2231,5-4 1,11-4 2445,8-7 0,18-16 0,20-8 0</inkml:trace>
  <inkml:trace contextRef="#ctx0" brushRef="#br0">25207 14540 8209,'-38'-33'914,"2"7"1,11 14 0,12 15 0,5 10 0,4 6-738,-1 5 1,0-3 0,2 1-1,-3 3 1,0 3 0,0 6-1,3 3 273,1 5 1,2 7 0,0 0 0,0 1 0,2 0-1,2-2 1,5-4-2205,3-5 0,3-4 0,3-7 1754,4-1 0,9-3 0,3-11 0</inkml:trace>
  <inkml:trace contextRef="#ctx0" brushRef="#br0">25101 15006 8045,'-40'-34'2275,"7"5"-1576,6 11 0,19 6 1,12 12-1,8 0 0,6 0 1,5-1-1,7-2-1400,5-2 1,11-4 700,8 5 0,11-12 0,9 1 0</inkml:trace>
  <inkml:trace contextRef="#ctx0" brushRef="#br0">25541 15126 8916,'-14'-13'811,"7"6"0,1 7 0,7 7 0,2 2-564,2 0 0,1 1 0,-3 6 0,3 4-30,1 0 1,2 7 0,4 6-1,1 1 1,0 3 0,3 1 0,0 2-1,1 0-11,1 0 1,-2 3 0,3 0 0,0-1 0,-2 2-1,-1 0 50,1 2 0,0 3 0,-5-1 0,1 2 0,-3 3 0,0-1 0,-4-2-62,-1 1 1,3-4 0,-5 0 0,-1 1 0,-3-1 0,-4 4-235,-5 0 0,-3-2 1,-3 0-1,-2 0 1,-6 0-1,-2-2 1,-1-1 95,-1-3 1,-4 3 0,-2 0 0,-1 0 0,-3 1 0,0-1 61,2 0 1,-7 7 0,4-2-1,-1-1 1,-1 2 0,3-2 0,0 1-80,3-3 1,-3-3-1,4 2 1,1 1-1,-1-2 1,2 1-1,0-1-428,0 0 0,-5 3 0,5-5 0,2-3 0,0-2 0,3-5 77,-1-1 0,6-2 0,4-6 0,2-3 0,3-4 0,3-3 0,5-2-796,2 0 0,4-5 1108,2-4 0,3-2 0,7-2 0</inkml:trace>
  <inkml:trace contextRef="#ctx0" brushRef="#br0">24927 17738 7940,'-32'-5'2269,"-4"-4"0,5 3 0,6 3-4,10 6-2058,8 4 1,7 2-1,1 0 1,4 0-1,5 0 1,6 0 0,10 1 838,8 2-1267,7-5 0,18-1 221,4-6 0,-26 0 0,3 0 0,0 0 0,1 0 0</inkml:trace>
  <inkml:trace contextRef="#ctx0" brushRef="#br0">17476 12767 8344,'-13'-26'0,"-5"5"0,0 5 0,2 5 283,7 0 0,3 8 0,7-6 375,4-2 0,2 4 1,7 0-1,-1-1 1,2 2-1,2 0 1,4 2-1,1-2 1,1-2-1,0 0 1,2-1-1,2 0-131,0 1 0,-5-2 0,-1 4 1,-2 0-1,-3 0 0,-1 3 1,-2 2-121,1 1 0,-5 1 1,-2 4-1,-1 4 0,-3 3 1,-2 2-97,-1 4 0,0-2 1,0 7-1,0-1 1,-1 0-1,-2 0 1,-1 2-638,1 1 0,0 3 1,0 0-1,-2 2 0,2-3 1,2 1-1,2-3-1365,4 0 0,2 3 0,8-7 0,3 0 0,4-5 1691,3-6 0,2 2 0,-1-4 0</inkml:trace>
  <inkml:trace contextRef="#ctx0" brushRef="#br0">17782 12901 11077,'-17'-20'0,"-1"7"0,2 7 1885,1 5 0,1 1 0,1 0-945,0 0 1,-1 6-1,1 3 1,0 4-1,-1 5 1,0 4 0,-3 4-1,-2 6-205,-2 3 1,-2 10 0,-7 3 0,-3 4 0,-1 2 0,-1-3-736,1-2 0,-5 2 0,2-6 0,-4 1 0,-4 0 0,2-3 0,-1 0 0,-2 0 0,-3 2 0,-4-1 0,7-4 0,1 0 0,1 0 0,3-2 0,-2-2 0,1 1 0,7-6 0,5-1 0,5-2 0,6-2 0,2 1-1866,5 0 1,4-2 0,-1-1 0,4-4 0,5 0 1865,5-4 0,8 5 0,8-1 0</inkml:trace>
  <inkml:trace contextRef="#ctx0" brushRef="#br0">15716 14833 8308,'-1'-28'0,"-2"6"1226,-2 5 740,-5 4 0,7 6 0,-4 5 0,1 10 0,4 9-1142,5 7 1,0 4 0,6 3 0,0 5 0,0 2 0,-2 1-203,-1-4 1,3 2-1,-3-5 1,0-1-1,1-2 1,-1-1 0,2-4-957,-1-3 0,-4 1 1,3-6-615,0-4 1,-6-7-1,0-14 1,-6-9 0,-3-7-1,0-8 503,-1-7 0,2 3 0,1-6 0,0 2 0,1 2 0,0 4 1,3 2 989,1 4 1,2 2 0,0 3-1,0 4 1,2 0 0,2 5-1,5 4 309,3 2 0,1 4 1,1-2-1,0 1 1,3 3-1,2 2 1,0 1-855,0 0 0,5 5 0,-2 4 0,2 3 0,0 1 0,-2 2-1945,2 3 1,1-3 0,2 4 0,-1-1 1944,1 0 0,-1-1 0,1-3 0</inkml:trace>
  <inkml:trace contextRef="#ctx0" brushRef="#br0">16316 14567 8490,'0'-26'2435,"0"4"0,2 10 1,2 12-847,5 8 0,3 5 0,1 5 0,0 4 0,1 3 0,-1 2-1112,0 0 0,-4 1 0,0 1 1,2 2-1,-1 0 0,0 1 1,-1 0-2182,2 2 0,-1-4 1,2 1-1,0-4 1704,2-5 0,9 3 0,-3-4 0</inkml:trace>
  <inkml:trace contextRef="#ctx0" brushRef="#br0">16729 14593 9390,'-28'-16'6838,"-3"3"-5881,9 2 1,3 10 0,16-4-1,7-2 1,9-2 0,7 2-549,0 1 0,10-3 0,-3 3 1,1 0-1,0 0 0,-1 3-1754,-1 2 0,4 1 1345,-3 0 0,2 0 0,-8 0 0</inkml:trace>
  <inkml:trace contextRef="#ctx0" brushRef="#br0">16783 14806 8410,'-14'-4'1616,"1"0"0,9-1 0,7 4-766,8-4 1,7 2 0,0-4 0,4-1 0,5 1 0,2-2 0,4 0 0,0 0-851,-1-1 0,5-8 0,-3-2 0</inkml:trace>
  <inkml:trace contextRef="#ctx0" brushRef="#br0">17236 14540 8331,'-2'-12'2994,"-2"3"1,4 5-1,-2 8-1895,5 5 1,8-2-1,-4 2 1,2 2-1,0 1 1,0 1 770,-2 0 1,1-4-3027,-4 0 1,-2-9 0,2-3-1,-2-10 1,-2-7 0,0-3 445,0-2 1,0 2-1,0 1 1,0 0-1,0 0 1,0 1 1426,0 2 1,0 0 0,0 2 0,0-1-1,1 2-86,3 1 1,-1 8-1,6 1 1,2 2-1,2-1 1,3 2-1,4 2-1955,0 1 0,3 0 0,5 0 0,1 0 0,4 0 1324,1 0 0,1 6 0,5 1 0</inkml:trace>
  <inkml:trace contextRef="#ctx0" brushRef="#br0">17782 14180 8331,'0'-19'2995,"0"10"1,0-9-1513,0 9 1,-1 3 0,-2 3 0,-1 6 0,1 6 0,0 3-620,-2 1 1,4 5 0,-4 1 0,4 1-1,1-1 1,0-3-1233,0-1 1,0-2 0,0 1-1,1-2 1,4-2 0,4-3 0,2-1-349,3-3 1,-1-1-1,0-2 1,1 0 0,-1 0-1,0-2 1,2-1-309,3-1 0,-2-5 0,7 4 0,-1 1 0,1 0 0,3-1 1024,2 2 0,7-4 0,-1-1 0</inkml:trace>
  <inkml:trace contextRef="#ctx0" brushRef="#br0">18249 13940 8331,'-2'-18'2947,"-2"1"-1543,3 5 0,-5 7 0,6 10 1,0 5-1,0 8 0,-2 9 1,-1 7-313,-1 4 1,-5 2 0,3 0-1,0 0 1,0 0 0,2 0-9219,-2 0 6494,-2 0 1,-1-6-1,2-3 1632,1-3 0,-4-7 0,2-2 0</inkml:trace>
  <inkml:trace contextRef="#ctx0" brushRef="#br0">18142 14313 11997,'9'-22'0,"-1"0"0,-2 3 0,-3 2 0,-1 4 0,3 0 0,4 1 1215,3 3 0,1-1 1,2 5-1,3 2 1,4 2-1,4 1-1215,6 0 0,2 0 0,6 0 0</inkml:trace>
  <inkml:trace contextRef="#ctx0" brushRef="#br0">18596 13967 8303,'-2'-12'6285,"-1"2"-4881,-1 1 0,-1 7 0,5 2 1,0 9-1,0 6 0,0 4 1,0 2-697,0 3 1,0-5 0,0 0 0,0-1 0,0 0 0,0-2-1492,0-1 0,-1-3 0,-2-5 0,-2-7-155,2-7 0,-3-11 0,2-4 0,1-5 0,2-3 1,2-2 850,3-2 1,-1 4 0,5-1 0,-1 3 0,1 3 0,1 1 0,-1 3 0,1 2 460,2 3 1,1 2 0,1 4 0,0 3 0,1 1 0,0 1-655,4-1 1,-2 5 0,7-4 0,0 4 0,3 1 0,0 0 0,2-2-2179,3-2 0,-7 3 1,1-5-1,-4 0 2261,-5-3 0,-1-3 0,-2-1 0</inkml:trace>
  <inkml:trace contextRef="#ctx0" brushRef="#br0">18995 13674 9108,'-2'-14'0,"-6"2"0,-5 2 0,-4 1 0,0 0 0,-1 0 2617,2 1 1,1 0 0,1-2-1391,1 1 1,7 6 0,8-1 0,10 4 0,8 4-1,5 5-1010,2 3 0,0-3 0,-1-1 0,1 1 0,0 0 0,-2 0 0,-3 0-265,-4-2 0,-3 4 0,-3-5 1,-3 1-282,-5 3 0,-3-2 1,-2 1-1,-2 1 0,-1 2 82,1 1 281,1 1 1,2-1 0,0 0-1,0 1 1,2 0 0,1 3 0,2 0-1,1 1 1,2 0 0,-2 0-187,0-2 1,-2 0 0,-7 1 0,-6 0 0,-10 0 0,-8-2 0,-7-2-539,-4 0 1,-1-1-1,-10-2 1,-1-1-1,0 2 1,-1 0-1,5 1 690,5-3 0,4 3 0,10-5 0</inkml:trace>
  <inkml:trace contextRef="#ctx0" brushRef="#br0">16329 13940 18709,'-5'-13'-4607,"-3"1"4534,-5 3 1,4 3 0,0 6 0,-1 0 0,-2 0-1,-2 0 1,1 0 0,0 0 0,-1 0 0,1 0 741,0 0 0,-5 5 0,0 1 0,0 0 0,-1 1 1,-2 0-1,-1 4-135,0 1 1,0 2-1,-5 3 1,1 2 0,-1 2-560,0 2 1,-4 7 0,-1 1 0,-1 0 0,-1 0 0,1 0 0,-1-1 226,0-2 1,5 0-1,-3 2 1,3 1 0,1-1-1,0-2 20,2-2 0,3 2 0,-3 4 0,3 3 0,2 4 0,2 2 0,2 3-460,3 5 1,2 3 0,1 1-1,4 1 1,1-1 0,3-1-444,2-3 512,1 3 1,1-15-1,2 1 1,3-2-1,1-4 1,4 1 97,1-4 1,-3 1 0,-1-2-1,1 0 1,0-4 0,0-2 0,1-1 161,2 3 0,2-4 1,0 1-1,3 0 0,2-2 1,2 2-155,2 0 1,4-1-1,4 4 1,5-2-1,2 0 1,4-1 83,2-3 1,4-3 0,6-2-1,3-1 1,2-3 0,0-5 0,2-2 134,0-2 0,-2 0 0,5 0 1,1-2-1,-3-2 0,0-5 0,-3-3 301,1-1 0,2-1 0,-1 1 0,1 0 0,3-1 1,-3 1-256,-1 0 0,1-1 1,-3 1-1,2-2 1,3-1-1,1-3 984,2-2-998,-1 5 0,1-9 1,-2 4-1,0-3 1,-1 0-1,1-2 1,-3-1 95,-1-2 1,1-6 0,-3 4 0,1 0 0,0-1 0,-2-2-160,-3 0 0,6-3 0,-7 4 0,3 0 1,1-1-1,-5 2-361,-1-1 172,8-4 0,-15 8 0,8-6 1,-1 3-1,-2 1 0,1 0-84,-2 0 0,-6-2 0,1 3 1,-3-1-1,-1 2 0,0-1 0,0 0 227,0-1 0,-4-1 0,-2 2 0,0-2 0,0-2 0,2-3 133,-2-2 0,3-1 0,-5 0 0,2 0 0,3 0 1,2 0-330,1 0 1,-6 0-1,-3 0 1,-4 0 0,-5 2-1,-4 2 1,-5 4-305,-4-1 0,1 6 0,-5-1 0,-2 5 1,-2 0-1,-2 3 0,-4 0 93,-4 1 1,2 4-1,-2-4 1,-1 1 0,-2 0-1,-1 2 13,-1 1 0,-3 2 0,-1 0 0,1-1 1,1 1-1,-2 0-612,-4-1 986,3 1 1,-6 0 0,4-1-1,-1 3 1,0 0 0,-4 2-1,-2 0-28,-3 2 1,0 0 0,3 4 0,-2-2-1,-2 2 1,-2 2-120,-3 1 0,0 0 1,-2 0-1,1 0 1,-5 0-1,-2 1-364,-1 4 395,-10-4 0,10 10 1,-10-5-1,-2 1 1,2 2-1,-4 0 120,0 0 0,9-5 0,-11 3 0,1 1 0,2-1 0,0 2 0,1 0 8,0 0 0,-4-5 0,4 4 0,2-1 0,0 1 1,0 0-239,-2 0 1,-9 4 0,2-3 0,0 2-1,-3 3 1,4-1 0,0 0-585,5 1 1,3-1 0,-2 0 0,8 1 0,5-1 0,5 0 0,6 1-2945,5-1 3688,8 0 0,-4 1 0,4-1 0</inkml:trace>
  <inkml:trace contextRef="#ctx0" brushRef="#br0">15703 14593 26415,'-13'8'143,"-5"-2"1,-1-5 0,-1 2-130,1 1 0,-3 5 1,3-4-1,-1-2 0,0-2 1,0-1-1,3-1 1,3-4-93,4-4 1,2-2 0,-2-4 0,3-2 0,1-2-1,3-2-45,1-2 0,-2-2 1,-1-2-1,2 0 0,2 1 1,0-1-1,-2-1-18,-2-3 0,-1 3 0,2-3 0,-4 1 0,-1 0 0,1-1 0,-3 2 64,-1 0 0,-1 3 1,0-1-1,1 1 0,1-1 1,3-1 54,-3-3 0,1 1 0,-1-4 0,4 0 0,1 0 0,2-3 1,-1-2-217,1-1 1,-2 0 0,3 0 0,-2-1 0,1-2 0,0-1 0,-2 1-270,-2 1 0,4 2 1,-4 0-1,1 0 0,0 0 1,-4 0 312,-1 0 1,3 0 0,1 0 0,-1 0 0,0-1 0,1-1 0,3-1 261,2 0 0,-3 3 0,1-7 1,2 0-1,2 1 0,1 0 0,0 1-59,0 0 1,6 3 0,1-4 0,2 2 0,0-2 0,1 0 0,1-1-70,-3-1 0,3 5 0,-5-1 1,0 1-1,0 0 0,-3-3 0,0 0 31,1 0 1,-3-4-1,5 1 1,-1-1-1,1-1 1,1 4 0,4 0 102,0-1 1,3 4 0,-1-5 0,0-1 0,1-2 0,-1 0 0,0 3 1,2-3 0,1 5 0,2-2 0,-1 2 0,-3-1-1,0 2-41,-1 0 1,0 2-1,2 2 1,1 0-1,4-3 1,0 1-1,3-2 23,-3-3 1,6 0 0,-4-1-1,3-2 1,0 2 0,0-4 0,-1-1 73,0-2 1,7 0-1,-8 6 1,1-1 0,1-2-1,1 3-43,0 0 1,1 4 0,0-3 0,-1 2 0,1 2 0,0 3-1,-1 0 1,1 2-24,-1 1 1,1-6-1,1 9 1,0 0-1,2-2 1,-2 1 63,2-2 0,-1 0 0,-2 0 0,0 2 0,-1-1 0,1 2 0,0-1 26,-1 0 0,1 1 1,0-3-1,-1-1 1,1 0-1,1-1 1,2 5-36,1 3 1,4-2 0,-2 5-1,1 2 1,2 1 0,-1 1 0,-1 0-209,-1 1 1,-2-2 0,-4-2 0,-1-1 0,1 0-1,0 0 399,-1 0 0,2-6 1,2 2-1,3 0 1,-1-1-1,2-1 0,-1-1 220,-1-2 1,4 0-1,-5-2-1434,-1-2 0,2 7 1,-1-2-1,1 4 902,0 1 0,-7 4 1,5-1-1,0 5 1,-4 2-1,-1 3 0,-2 0-123,0 1 0,1 3 0,0-2 0,-2 1 0,2 1 0,1-1 0,1 0 186,1 0 1,0-4-1,-1 4 1,3 1 0,0-1-1,4-2 1,1 1 93,3 0 1,1-3-1,2 4 1,-1 2 0,-2 1-1,-2 2 1,4-1-156,4 1 1,-6 0 0,1 1-1,-4 1 1,-4 2 0,-2 1-1,-3-1 755,-2 0-683,2 0 0,-9 0 0,5 2 1,-2-1-1,-3 2 0,1-1 0,-1 1-54,2 0 0,4-3 0,-4 5 1,-2-1-1,-1 1 0,-3-2-563,-3-1 1,-2 4 0,-4-3 0,0 1-2056,-5 1 2203,2-1 0,-5-1 1,5-1-1</inkml:trace>
  <inkml:trace contextRef="#ctx0" brushRef="#br0">18702 7050 29953,'-4'-30'-4916,"-1"4"1,2 5 2921,2 5 1,1 7 1575,0 0 1,0 8-1,0 1 1,0 7-1,0 5 1,0 1 22,0 0 0,1 5 0,2 1 0,2 2 1,-2 3-1,-2 1 119,-1 2 0,0-1 0,0 1 1,0 0-1,0 1 0,0 3 0,-1 4-836,-4 4 1032,4 1 0,-11 6 0,5 1 1</inkml:trace>
  <inkml:trace contextRef="#ctx0" brushRef="#br0">20089 10782 18782,'4'-31'-960,"0"-1"0,1 7 1,-5 8-1,0 0 1,1 1 1008,4-2 1,-2-1-1,6 3 1,0-2-1,-1 2 1,0 1-1,-1 3 1,-1 2-1,2 2 1,-3 1 2081,1-1-1536,5 5 1,-11-1-1,1 8 1,-5 5-52,-4 3 0,-5 1 1,-6 1-1,0 1 1,-2 1-1,2 2 1,-2-1-88,0 3 1,-1-6 0,-3 4-1,1-3 1,2 0 0,-2 1 0,-1 2 1,-2-2 1,1 0-1,-4 1 1,-4 2-1,-6 0 1,-3 2-160,-3 0 1,-1 5-1,-10 6 1,-2-1-1,-5 1 1,1 2-33,-2 0 0,1 3 1,-1-4-1,1-1 0,0 3 1,5-4-1,1 0-222,1-2 0,6-3 0,-1 3 0,3-4 0,4-2 0,-1 0 0,3 1-46,1-2 0,4 2 0,2-6 0,5-2 0,3-1 0,3-3-163,3-4 1,2 4 0,7-4-1,1 1 1,2-2-1513,1-1 1,7-2 0,4-4 0,10 0 168,8 0 1,6-6-1,3-4 1,4-6 1496,2-6 1,7-4 0,-8 0 0</inkml:trace>
  <inkml:trace contextRef="#ctx0" brushRef="#br0">18662 11128 19688,'-4'-18'-2392,"-2"1"0,-2 0 3194,-2 3 1,3 6-195,-2 4 1,0 4-1,-3 4 1,0 5 0,0 4-1,-2 7 1,-1 5-194,0 4 0,0 7 0,-1-3 0,-2-1 0,2 2 0,1 0-198,2 3 0,4-3 1,1 0-1,2-1 0,3-3 1,2-2-1,2-3 1,4-1-796,4-2 0,7-6 0,5 2 0,2-3 1,7-2-1,3-1-1447,4-3 0,10-3 2046,2-6 0,24-12 0,-4-3 0</inkml:trace>
  <inkml:trace contextRef="#ctx0" brushRef="#br0">16449 14113 8507,'-26'-40'0,"6"6"0,6 3 0,5 5-53,3 3 1,1 4-1,5 6 1,0 0-1,0-1 1,-1-1 0,-2-1-1,-1-3 1,-1-2-1,-1-3 1,-3-1 0,-3-3-1,-1-3-103,0-4 0,-1-4 0,1-1 0,0-1 0,-2-5 0,-1-8 0,-2-8 0,2-7 0,8 31 0,1-1 190,0-3 0,0 1 1,1-2-1,-1 0 1,0-5-1,-1 0 1,0-4-1,0 0 1,-1-2-1,-1 0 55,-1-2 0,1-1 1,2 2-1,0-1 1,-1-1-1,0 0 1,1 2-1,0 1 1,0-1-1,-1 1 0,1 2 1,-1 1-1,0 2 1,1 0 62,1 4 1,0 0-1,2 1 1,1 2-1,0 2 1,0 1-1,1 1 1,0 1-1,0-34 1,2 1-134,1-1 1,6 1-1,4-4 1,-2 37-1,2-1 1,2 0 0,1-1-1,2-2 1,1-1-1,1 0 1,0 0-133,2-1 0,-1 0 1,2-6-1,-1 0 1,1 1-1,0 0 1,0-1-1,1 0 0,1-2 1,-1 0-1,1-1 1,1 0 79,-2-1 1,1 0 0,0-2-1,2 0 1,-2 1 0,1 0 0,1 1-1,0 1 1,0 0 0,1 2 0,-2 0-1,1 2 1,-1 2 0,0 0 104,0 2 0,0 1 0,-5 3 0,1 1 0,1 3 0,1 0 0,-1 1 0,0 0 0,0 1 0,0 0 0,0 1 0,0 1-105,2-1 0,-1 1 0,16-29 0,6 0 0,2 0 1,-1 2-1,-20 28 0,1 0-19,1-2 1,0 1-1,-2 2 1,-1-1-1,5-3 1,-1-1-1,0 0 1,-1 0-1,0 2 1,-1-1-1,1 1 1,0 0-1,-1 1 1,0 0 143,0 1 0,-1-2 0,0-2 1,-1-1-1,-1 4 0,-1 1 1,1-1-1,1 1 0,-1 0 0,0 0 1,23-27-1,0 2 121,3 4 1,1 6 0,1-1 0,-1 1 0,-5 3 0,4 2-241,1 1 1,-6 0 0,8 1 0,0 2 0,-2 3 0,3 0 0,-2 2 99,2-1 0,-6-1 0,-2 6 0,-4 3 0,-3 1 0,-1 2 120,1 0 0,-5 7 1,-1 0-1,-2 6 0,-3 2 1,1 1 178,-1 0 0,0 3-372,-4 7 0,3 2 0,-3 3 0,3-3 0</inkml:trace>
  <inkml:trace contextRef="#ctx0" brushRef="#br0">19062 7636 24735,'-34'-4'0,"3"1"0,7 6-598,6 9 0,5 13 0,0 9 0</inkml:trace>
  <inkml:trace contextRef="#ctx0" brushRef="#br0">20795 16965 8390,'0'-13'0,"0"6"0,0 1 0</inkml:trace>
  <inkml:trace contextRef="#ctx0" brushRef="#br0">20795 16939 7881,'-13'0'201,"-1"0"0,7-2 0,1-1 0,2-3 0,-1-1 0,2-3 0,0-2 1,0-1 415,-1-1 1,-1 1 0,4 1 0,-4 2 0,-3 2 538,-4 2-1045,-2 2 0,1 4 1,0 0-1,-2-2 0,-1-1 1,-4-1-1,0 1 200,-4 2 1,3 1-1,-1 0 1,-2 0 0,1 0-1,-1 0 1,2 0-123,-2 0 1,-1 4-1,0 2 1,1 0 0,2 1-1,-2-1 1,-1 2-1,0-1 1,1 2 0,2 0-172,-2 0 1,0-6-1,1 3 1,0-2-1,-2 2 1,-3 0-1,-3 1 1,1-1 256,2 0 1,-3 3 0,-1-3 0,-3 0 0,0 1 0,1-1 0,1 2 0,1-1-55,-4 3 0,-1 1 0,0-1 0,2-1 0,-1 1 0,0 2 0,2 0-44,2-3 1,-1 3-1,4-3 1,-3 1 0,3 0-1,1-1 1,1 0-94,0-2 1,5 5-1,0-4 1,-2 1-1,-1 0 1,-2 1-55,1 2 0,1 1 1,1 0-1,2-1 0,-2 0 1,-1-2-1,-2 2 64,0-1 1,5 0 0,0 6-1,-2 1 1,1-2 0,-1-1 0,3-2 92,2 0 0,-3 1 0,4 0 0,2 3 1,1 0-1,2 0 0,-1-2 12,1-2 1,0 0-1,-1 1 1,2-1 0,2 0-1,3 1 221,1-1-330,-5 0 0,8 1 1,-4-1-1,1 0 0,3 1 1,2-1-102,1 0 0,0 0 1,0 1-1,0 1 1,0 1-1,0 2 23,0-2 20,5-1 1,1 3 0,6 1 0,-1 0 0,2 0 0,0-1 22,4 1 1,3-2-1,0 3 1,-1 0 0,2-3-1,-2 1 1,2 0-37,-1-2 1,3-1 0,3-2-1,1 1 1,1-3 0,2 0-1,1-2-15,-2 1 1,5-4 0,2 0 0,2-2 0,2 2 0,0 0 4,0 0 1,5-1 0,-1-4 0,1 2 0,1 1-1,1-1 1,2 0 2,0 2 0,-5-4 0,5 4 0,1-4 0,1 1 1,1 1-1,-2 1 11,0-1 1,4-1 0,-8-2-1,0 0 1,2 0 0,1 0-6,2 0 1,3 0 0,-5 0-1,3 0 1,3 0 0,0 0-1,1 0 1,-1 0 8,1 0 0,0-2 0,-1-1 1,0-1-1,1-1 0,-1 1-10,1-1 0,5 1 0,-2 2 0,-1-1 0,1-1 0,-1 1 0,4 2-6,1 1 1,-1-5 0,0 1-1,-3 1 1,-1 0 0,0 0 0,-2-2-5,-1 2 0,-2 0 0,0 1 0,1-4 0,-1-2 0,0-1 0,-1 0-3,-3 1 0,3-1 1,-3-5-1,3 1 1,1-2-1,-1-1 1,-2-2-4,-1 2 1,0 0-1,3-1 1,-2-2 0,-1 0-1,0-2-3,-2 0 1,8-1-1,-5-5 1,1 1-1,-1-1 1,-1 2-1,-2 1 1,1 1-5,-1-6 1,-5 7 0,1-4 0,-5 0 0,1 0-1,-4-4-5,-1-1 1,-3 1 0,-5 7 0,-4 1 0,-4-2-1,-4-1 1,-2-2 0,-1 0-19,-3 1 1,-5-1 0,2 0-1,-5 1 1,-5-2 0,-5-2 12,-6-1 0,0 1 0,-7 5 0,0 1 1,-3-1-1,0 3 0,-1 1-54,0 5 1,-1-3 0,-3 1 0,-4 2 0,-4 1 0,-2 3 0,-4 2-167,-4 1 1,-1 1 0,-2-1 0,0 5 0,-4 1-1,-2 0 140,-1-1 0,-3-1 0,1 5 0,-1 0 0,-5 0 1,2 2-1,-2 1 0,4 1 358,-2-1 0,-5-1 0,-3-2 0,1 0 0,-2 0 1,1 0-210,1 0 0,33-1 1,1 0-1,0 0 1,0-1-1,0 0 0,-1 0 1,-1 0-1,0 1 1,0 0-1,0 0 1,-3 1-1,0 0-134,-1 0 1,-1 0 0,4 0 0,-1 0-1,-3 0 1,-2 0 0,3 1 0,0 0-1,1 0 1,0 2 0,0 1 0,0 1-1,1 1 1,-1 1-500,0 2 1,0 0 0,3-1 0,1 0 0,-3 3 0,1 1 0,1-1 0,1 1 0,0 1 0,1 1 0,1 0 0,1 2 0,-32 16-2932,6 2 0,3 3 3570,6 8 1,-1-4 0,1 5 0</inkml:trace>
  <inkml:trace contextRef="#ctx0" brushRef="#br0">17116 13540 8192,'-2'-11'0,"-1"3"0,-2 7-39,-3 4 1,-1 3 0,-6-3-1,-1 1 1,-2 0 0,1 1-1,-1-1 1,0-1 0,2-1-1,1-2 1,2 0 0,-1 0 619,1 0 1,0 0 0,-1 0 0,2-2 0,2-1 0,1-1-438,-1 1 1,-2 1 0,-3 2 0,-1 0 0,-3 2-124,-2 2 0,-3 4 1,-7 5-1,-3 0 1,-3 2-1,-2 1 0,-2 4 1,1-1 217,3 0 1,-4-1-1,3-5 1,1 1-59,-1-1 0,5-4 1,1 0-1,2 1 1,2 2-1,3 1 1,0 1-1,1-1-63,2 0 1,-3 2-1,2 3 1,-2 4-1,-1 3 1,-1 2-175,0 0 1,-4 4 0,0 1 0,0 1 0,0 1 0,0-2 142,1 1 1,-3 1 0,2-4 0,2-2 0,1 1 0,1-2 1232,0-3-1159,7 1 1,-4-4-1,6 4 1,0-1 0,1-4-1,-1 1 436,1 0-483,3 1 1,0 5 0,1-1 0,0 1 0,-2 0 0,0-1-189,2 1 0,-7 0 0,10-1 0,0 1 0,-1-1 0,2 1 33,1 0 0,5-1 0,-2 0 0,4-3 1,1 0-1,0-1 0,0-2 64,0-2 1,1 1 0,4 1 0,3-1 0,3 2 0,1-2 103,1 0 0,-3 5 0,10-3 0,-1 1 0,3-1 0,3-1 0,2 1-50,0 3 0,-1 1 0,2 0 1,2-1-1,3-2 0,1 0 43,3-1 1,1-2-1,2-5 1,2-1-1,1 0 1,3-1-1,1-2 219,3-1 1,2-6-1,0 2 1,0-4-1,1-1 1,6 0-230,5 0 1,-2-4-1,-1-2 1,1 0 0,0-2-1,4 3 1,-3-3-164,2 1 1,-1-1 0,1-2-1,-1 1 1,3-1 0,-1-2 61,4-1 0,0-1 0,-2 1 0,1 0 0,2-2 0,0-3 0,1-3 147,-1 1 0,-34 7 0,0 0 0,-1 2 0,0 0 0,3-1 0,-1-1 0,1-1 0,-1 0 0,2-1 0,-1 0 0,-1 0 0,1-1-201,-1 1 1,-1 1 0,3-1-1,-1 1 1,-2 0 0,0 0-1,0 0 1,0-1 0,-1-1-1,-1 1-60,33-15 1,0 2-1,2 0 1,-34 13-1,-1 0 1,33-16-1,-3 0 1,-4 0 26,-2 0 0,4-5 0,-4 4 1,0-3-1,2-2 0,-3 0 0,-2-1 190,-4-2 0,-6 1 0,1-8 0,0-2 0,-2 0 1,-2-4-52,-5-2 0,-5 6 0,-1-7 0,-2-2 0,-6 1 1,-2-4-1,-4 3 40,-3 3 1,-1-1-1,-9 7 1,-2 0-1,-3 2 1,-6 5-378,-7 4 0,-8-2 0,-10 9 0,-5 3 1,-5 3-1,-5 4-259,-3 2 1,-15 2 0,3 8 0,-2 5 0,-7 3 0,1 1 0,-7 0 375,0 0 1,37 2 0,0 1 0,-2 2 0,1-1 0,-3 2 0,1 0 0,1 1 0,-1-1 0,-1 1 0,-1 0 175,-1-1 1,1 1-1,3 0 1,0-1 0,-3 1-1,0 0 1,1 0 0,1 1-1,1 0 1,1 0 0,-2 1-1,1 0 1,1-1 0,0 0-67,0-1 0,1 1 0,2 0 1,0 2-1,-25 9 0,6 0 0,4 2 1,6-1-677,4 4 0,0 0 1,7 0-1,3-2 1,4 1-1,6 1 1,1 0-920,0-2 1,9-4 0,0 3 1643,5-2 0,-3-1 0,2-5 0</inkml:trace>
  <inkml:trace contextRef="#ctx0" brushRef="#br0">15716 13900 8376,'-20'-6'0,"0"5"0,7-4 0,1 5 0,2 3-5,1 2-115,6 5 0,-9-8 0,3 2 0,-1-4 0,-1-4 0,4-5 0,0-3 607,-1-1 0,4-7 0,-5-2 0,0-3 0,2-2 1,1-1-1,1-3 0,1-4-148,1-4 0,1-4 0,2-3 0,0-4 0,0-2 0,0-4 1,0-2-731,0 2 0,0-15 0,0 5 1,0-3-1,0 31 0,0-1 1,0 0-1,0-1 163,1 1 1,-2-2 0,-2-5 0,-1-1 0,-2 2 0,-1 0 0,-3-3 0,-1 0 0,-1-3 0,-1 1 0,-1 0 0,1 1 252,0-1 1,-1 0 0,0-5 0,-1-1 0,0 2-1,2-1 1,0-1 0,0 1 0,1-2 0,-1 0-1,1 0 1,1 1 0,-1-1 0,1 0 87,2-2 1,1 1 0,0 8 0,2-1-1,1-1 1,0-1 0,1 3 0,0 0 0,2 2-1,0 1 1,2-1 0,1 1 0,3 3 0,1 1-75,3 0 1,1 1-1,1-1 1,2 0 0,3 6-1,1 0 1,1 0 0,1 0-1,3 1 1,0 0-1,1 0 1,2 1 0,1-1-1,0-1-169,0 0 1,1 0 0,-1 0 0,1-1-1,2-2 1,1 0 0,0-2 0,1 1 0,0-1-1,-1-1 1,2-1 0,-1-1 99,1 1 1,-1-2 0,-1-1 0,-1-1 0,3-4 0,-1-2 0,1 0-1,-1 0 1,0 1 0,-1 1 0,1-4 0,1 0 0,-1 1 0,1-1-4,0-1 1,1-1 0,1 0 0,-1 0 0,2 4 0,1 0 0,-1 2 0,1 1 0,2-3 0,2 1 0,-1 2-1,2 1 1,2 0 0,1 1-1,-1 4 1,0 1-1,-2 2 1,0 0-1,1 2 1,1 1-1,-2 1 1,-2 1 0,0 1-1,-1 1 1,0 1-1,0 0 1,-2 0-1,1 1-6,-2 0 0,0-1 0,-2 3 0,-2 0 0,-4 0 1,-2 0-1,1 0 0,-1 0 0,1 0 0,-1 0 1,1 0-1,-1 1 95,1 0 1,-1 1-1,-2-2 1,-1-1-1,25-25 1,0-1 0,-22 29-1,1 0 1,0 0-1,1 0 1,1 1-1,0 0 77,-1 0 1,1 1-1,26-21 1,-1 2 0,-1 4-1,-4 8 1,-1 6 0,-3 6-264,-2 4 1,-1 9 0,0 5 0,-1 2-1,-4 5 1,-5 5 0,-5 6-298,-3 6 0,-7 2 1,0 6-1,-6 3 0,-3 3 427,-3 0 0,-2 3 0,-1-3 0,0 5 0,0 4 0</inkml:trace>
  <inkml:trace contextRef="#ctx0" brushRef="#br0">21075 17552 13342,'-9'-9'-2168,"0"0"2642,6 6 1,-1-3 0,8 6-1,5 0 1,3 0 0,1 0-1,1 0-138,-1 0 0,5-4 1,0-2-1,-2 0 0,-1-1 1,-2-1-1,0-1 0,1 0-435,-1 0 0,-4 5 56,0-5 0,-6 5 135,1-5 315,-2 6 1,4-5-901,2 4 0,0 3-806,1-4-881,-6 4 1,3 7 2179,-6 2 0,6 4 0,1 2 0</inkml:trace>
  <inkml:trace contextRef="#ctx0" brushRef="#br0">21008 17658 8453,'-17'-7'0,"-1"3"427,1 2 1,10 1 0,7-2 0,7-2 0,7 1 0,4-1 0,4-1 0,3 1 114,2-1 0,4-5 1,0 2-1,-2-1 1,0 0-1,-4 1 1,-2 0-707,0 1 1,-7-2 0,2 6 0,-5-1 0,-3 1-584,-1-1 0,-6-1 878,2 2 1,-5 2-1,-3 0 1,-2 4-523,2 7 1,2 3 0,1 2 0,0-1 0,0 2 0,0 1 0,0 2-1748,0-2 1,6 2 2137,3-5 0,3 9 0,1-7 0</inkml:trace>
  <inkml:trace contextRef="#ctx0" brushRef="#br0">21288 17592 10479,'-13'-13'0,"0"-1"0,-1 2 0,2 2 830,4 1 1,2 12-1,6 2 1,0 5-1,0 5 1,0 2 0,0 6-1,0 3-272,0 5 0,1-1 1,2 6-1,3 1 1,0 1-1,0 2 0,-3 2 1,-2 0-409,-1 3 1,0 1 0,0-3 0,0 3 0,0 0 0,0-1-348,0-2 0,0 3 0,0 0 0,0 0 0,-1 2 0,-2-3 0,-3 1-11,-2-3 0,1-1 0,-3-2 1,2 0-1,1-2 0,1-2 1,0-4 172,3 1 0,2-5 0,1 2 0,0-5 0,0-4 0,0-2 0,0-3-966,0-1 0,1-6 1,4 0-1,3 0-2271,4-2 3272,2-1 0,-1-12 0,0-1 0</inkml:trace>
  <inkml:trace contextRef="#ctx0" brushRef="#br0">21142 19791 8251,'-14'-6'1640,"2"3"0,4-6-356,3-1 0,4 2 0,2-1 0,4 1 0,3-1-676,4 0 1,8 4 0,2-2 0,3 1 0,2 3 0,-2 2 0,0-1-1066,2-2 1,-8 2 0,6-2 0,-3 2 0,-2 2 0,-1 0 0,-3 2-1643,-1 2 1,-2 2 0,-1 6 0,-2 0 2098,-1 3 0,-12 1 0,2-3 0</inkml:trace>
  <inkml:trace contextRef="#ctx0" brushRef="#br0">21208 19991 10059,'-20'-5'0,"2"1"0,4-1 0,6-1 0,5-1 662,6 0 1,5-5 0,9 4 0,2 0 0,3 0 0,5 2 0,4 3 0,2 2-1318,-1 1 1,1 0-1,-4 0 1,4 0 654,1 0 0,2 6 0,4 1 0</inkml:trace>
  <inkml:trace contextRef="#ctx0" brushRef="#br0">21768 19738 8251,'-12'-11'771,"3"-2"1376,-2 2 0,11 7 1,0 8-1,7 5-1472,5 3 0,1 2 1,-1-1-1,-2 0 1,-1 1-1,2-1-784,0 0 1,-2-1-1,-1-2 1,-2-1 0,-2 0-1057,2-1 0,-6-3 0,0-6 0,-6-3 1324,-1-5 1,-5-3 0,4-2 0,0 1 0,0-2 0,2-1 0,3-2 644,2 2 1,2 1 0,4 2-1,4 0 1,4-1 0,3 2-686,2 3 1,4-2 0,-4 3 0,-2 1 0,1 2 0,-1 4 0,2 1-531,-2 0 1,5 0 0,-1 0 0,3 0-1,-1 0 1,3 0-4924,5 0 5334,4 0 0,12 0 0,1 0 0</inkml:trace>
  <inkml:trace contextRef="#ctx0" brushRef="#br0">22488 19364 8251,'0'-26'471,"0"-1"0,1 2 0,4 16 0,4 5 933,3 2 0,-3 4 0,-1 2 1,3 5-1,1 4 0,-1 5 1,0 4-361,-2 3 1,0 6 0,4 1-1,-1-3 1,-2 1 0,-1 1-1,1 4 1,1 2-1166,-2-1 0,3 2 1,-4-3-1,4 0 121,2 1 0,5-7 0,2 4 0</inkml:trace>
  <inkml:trace contextRef="#ctx0" brushRef="#br0">16703 14020 21270,'-8'-21'-2874,"2"2"0,6 6 2713,0 0 0,0 4 1,2 0-1,1-2 0,0 0 1,-5-1-1,-5 3 0,-5 4 903,-1 4 1,-1-4-1,1 0 1,0-1 0,-1 0-1,1 1 1,0 1-101,-1-1 0,1-1 0,-2 3 0,-1-1 0,-2 1 0,0 2-460,-1 1 0,3 0 0,-6 1 1,-2 2-1,-1 3 0,-2 0-43,0 0 1,-1 4 0,-3-1 0,-3 3-1,-3 1 1,-1 1 0,-4-1 217,1 0 0,4 2 0,3 0 1,-1 0-1,1-4 0,-1 3-65,1 2 0,0-4 1,4 4-1,-1 1 1,1-3-1,2 3 1,2-1-102,-1 2 1,2 1-1,1-1 1,3 2 0,1 3-1,-1-1-142,-3 2 0,3 1 1,1 1-1,-1 1 0,2 0 1,-2-1-1,2 1-107,-1 0 1,1-1-1,3 1 1,-3 0-1,-1-1 1,1 1 137,3 0 1,1-5-1,2 0 1,1 0-1,1 0 1,4 1-1,0-1-93,-1-1 1,5 2-1,-3-3 1,2-1 0,-1 1-1,3 1 1,0 3-173,2 1 1,2-3 0,0 1 0,4 0 0,2 1 0,2 0 0,2-2-121,1 2 0,1-1 0,-1-1 1,0-2-1,1-3 0,-1 1 268,0-2 1,5-1-1,0-1 1,0-1 0,-1 0-1,3 1 1,0-1 252,4 0 1,-2-4 0,4-1 0,2-3 0,1-2 0,4-1 0,2-2 97,4 0 0,5 0 0,2 0 0,2 0 0,2 0 0,2-2 1,1-1-227,1-1 0,-4-5 0,2 3 1,3-1-1,-1-2 0,1 0 15,-2 0 0,-4 5 0,-1-4 0,-1 1 0,-1 1 0,1-1 1,1-1-104,2-2 0,2 2 0,1 0 0,2-3 0,1-1 0,2-1 0,0-2 0,1-3 0,-3 4 0,7-4 0,0 2 0,3-1 0,2-2 0,1 0 0,2-1 0,0-2 0,-4 3 0,-2 0 0,-1 0 0,-3 1 0,-2-1 0,3 4 0,-3-5 0,1 3 0,0-3 0,-2 0 0,0-4 0,-3 0 0,1 2 0,5-6 0,-2 3 0,0-2 0,2-4 0,0 0 0,2-2 0,3 2 0,2 3 0,0-1 0,0-4 0,-3 0 0,-1-1 0,-4 0 0,1 3 0,-6-3 0,-2 0 0,-4 1 0,-3-1 0,-1 0 0,0 2 0,-3-5 0,-1-2 0,-2 2 0,-1-1 0,-1 1 0,-1 1 0,1-1 0,-4 5 0,-1-2 0,1-4 0,-4 0 0,0-2 0,-3 0 0,-5 4 0,-3 2 0,-5 2 0,-4 2 0,-5 2 0,-2 1-390,-2 1 1,-12-1-1,-9 0 1,-11 2-1,-16 3 1,-9 4-10,-10 4 0,25 9 1,-2 2-1,0 1 1,-1 0-1,-2 1 0,-1 0 1,-2 2-1,-2 0 1,-1 0-1,-1 2 147,0 1 0,-1 1 1,-6 2-1,-1 2 0,5 1 1,0 0-1,-1 0 0,0 0 1,-1 2-1,0 0 1,2 0-1,1 0 0,-1 0 1,0-1-9,2 1 1,-1-1 0,3-1-1,0 2 1,-2 1 0,0 2 0,3-1-1,0 2 1,4-1 0,1 1-1,2 0 1,0 0 0,3 1 0,0 0-1789,0 0 0,1 2 2048,-6 4 0,2 1 0,9-7 0,1 0 0,-6 4 0,-1 1 0,-1-1 0,-1 0 0,-3 0 0,0 1 0</inkml:trace>
  <inkml:trace contextRef="#ctx0" brushRef="#br0">16276 14113 8546,'-13'-13'-2,"-1"-3"1,1 1 0,0 3-1,1 0 366,3 1 0,-1-4 0,5-2 0,1-2 0,-1-2 1,1-2-1,1-2 0,1-2 0,2 0 0,0 1 0,0-1 1,0-1 2399,0-3-2633,0 3 1,0-6 0,0 2 0,0-2 0,-1-3 0,-3-1 0,-5-4-1,-3-1-330,-2-2 1,-8-7 0,-3-8-1,-2 0 1,-4-5 0,0-4 318,15 34 1,0-1 0,0-5 0,1-2-1,1 1 1,1 0 0,-1-1 0,1 0-1,0-3 1,1 0 0,0 2 0,2-1-1,0-1 1,2 0-64,0 1 1,1 0-1,2 6 1,1-1-1,0-3 1,1-1 0,0 2-1,0 0 1,1 2-1,1 0 1,0 0-1,1 0-195,-1-1 0,2 2 0,-1-29 1,0-5-1,0 5 0,0 4 1,1-1-1,2 0-60,1-2 1,7-4 0,-4-1 0,2-1 0,-5 35 0,1-1-1,0 0 1,0 0 150,1-2 0,0 0 0,1-6 0,0-1 1,-1 5-1,1 1 0,0-3 0,-1 1 1,1-2-1,0 0 0,-1 1 0,-1 0 45,0 0 0,-1 1 0,2-4 0,0-1 1,-1 3-1,-1-1 0,2 1 0,0-1 1,0 0-1,1 1 0,0 1 0,0 1 1,-1-1-1,1 1-13,-1 1 1,1 0 0,2 3 0,0 0-1,0-2 1,0 0 0,-1 0 0,2 1 0,-1 1-1,1 0 1,0 0 0,0 0-5,0 0 0,1 1 0,14-30 0,-13 30 0,-1-1 0,1 2 0,1 1 0,0 1 0,0 1 0,1-1 0,1 1 0,14-34-36,-14 35 0,1-1 0,4 0 1,2 0-1,-2 2 0,1 0 0,1 0 1,1 0-1,1 1 0,1-1 1,-1 1-1,2-1 0,2-1 0,0 0-13,2 0 1,-1 0-1,-1 2 1,-1 0-1,1 2 1,-1 0-1,-2-1 1,-1 1 0,20-29-1,-5-2 151,-7 0 0,0-1 0,-4-3 0,-3 0 0,0 0 0,-1-4 0,-1 3 90,0 2 0,-1-4 1,5 4-1,-1 4 0,1 2 1,1 6-50,3 0 1,2 6-1,5 0 1,1 2-1,4 0 1,3 1-134,4 1 0,-4 4 1,0 1-1,-2 3 1,1 1-1,-4 3 0,-2 2 206,-4 2 0,1 3 0,2 3 0,-1-1 0,-1 2 0,1-2-40,1 0 0,-1 5 0,0-2 0,3 3 1,0 3-1,3 4 0,-1 3-299,-1 4 1,-1 1 0,-1 0 0,-4 0 0,-2 0 0,-3 1-88,-4 4 0,2 2 0,-10 6 0,-2 1 0,-1 0 0,-3 3 1,-3 3 258,-5 6 1,-10-6 0,-8 10 0,-10 1 187,-6 2 1,-7-10 0,3 3 0</inkml:trace>
  <inkml:trace contextRef="#ctx0" brushRef="#br0">18422 6677 7139,'0'-58'0,"0"12"150,0 14 1,6 9 0,3 15 0,3 3 329,1 4 0,1 7 0,0 2 0,3 6 1,0 5-1,0 8 0,-2 7 0,-2 3-1051,0-2 0,-4 8 0,-1-1 0,-3 2 0,-2 4 0,-1-1 305,-2 3 0,-2 1 0,-1 0 0,-2 1 0,-3 3 0,-1 0 324,2 0 1,-11-8 0,3-1-1</inkml:trace>
  <inkml:trace contextRef="#ctx0" brushRef="#br0">19595 6304 8236,'-19'-6'-33,"0"4"1,-2-1 578,8 6 0,5 0 1,10 6-1,1 2 0,3-1 1,1 0-1,3-1 2192,2 2-2533,2 0 0,-1 1 0,-1 0 0,-2 0 0,-2 3 0,-2 0 0,-2-2 148,2-4 1,-5 0-349,4-9 0,-5-3 1,-3-12-1,-3-3 1,0-6-1,-1-4 1,1-3 71,0 2 1,-3-3 0,4 4 0,1 5-1,0 0 1,-1 4 350,2 0 0,2 6 1,1 4-1,1 0 0,4 1-421,3 4 1,4 4 0,2 4 0,0 5 0,3 2-1,2-1 1,2-1-1022,2 1 0,7 1 1,3-1-1,-1-3 1,2-1-1,-1-3 1014,-1-1 0,6-14 0,-4-3 0</inkml:trace>
  <inkml:trace contextRef="#ctx0" brushRef="#br0">20022 5784 9557,'-5'-25'0,"1"3"0,1 4 870,2 3 0,2 2 1,3 1-1,5 1-236,3 3 0,2 5 0,-1-2 0,2 4 1,1 4-1,2 6 0,-2 8 0,-1 7-37,-2 3 1,5 10 0,0 3 0,-2 1 0,-1 2 0,-2-1-1098,1-2 0,-1 5 1,2-8-1,1-1 0,2-2 1,-1-6-1,3-3 500,2-2 0,-3-7 0,0 3 0</inkml:trace>
  <inkml:trace contextRef="#ctx0" brushRef="#br0">20462 5691 8233,'-19'-14'2791,"10"5"-2091,0 1 1,12 5 0,6-2 0,2 2 0,3 0-1,-1-1-537,0 1 0,7-3 0,2 0 0,3-1 1,2-4-1,-1 1-1208,1 1 1,0-3-1,-1 5 1,1-2 1044,0 0 0,-1 6 0,1-3 0</inkml:trace>
  <inkml:trace contextRef="#ctx0" brushRef="#br0">20622 5944 8425,'-24'0'396,"-3"0"0,7 4 0,11 1 273,12-2 0,12-8 0,4-4 0,2-2 0,2-3 1,4-1-1,4-1 0,3-2-1988,0 2 0,3 1 1319,-6 2 0,12-6 0,-1-2 0</inkml:trace>
  <inkml:trace contextRef="#ctx0" brushRef="#br0">21035 5597 9081,'-34'-20'996,"9"8"1,11 12 0,10 7-392,7 5 1,0 1 0,6 1 0,0 1 0,0 1 0,-2 3 0,0 2 0,1 1-515,2-1 1,2 2-1,1-6 1,1-4-1,-1-4 1,0-3-769,1-3 0,-3-8 1,-2-5-1,-3-5 1,-1-6-1,-1-2 348,-1-5 0,-1-2 0,-4 3 1,-2 1-1,-4-1 0,-1 2 1,2 3-1,0 4 423,-1 3 0,5 2 0,-1-1 49,2 1 0,8 1 0,5 3 1,5 5-1,6 2 0,3 2-143,2 0 0,6-5 0,1-3 0</inkml:trace>
  <inkml:trace contextRef="#ctx0" brushRef="#br0">21355 5264 8665,'-18'-9'422,"0"0"1,7-1-1,8 7 1,4-3-538,3-1 1,7-1 0,-2-2 0,3 3 0,1-1 0,2 2 0,1 0 114,2 3 0,0-4 0,-5 0 0</inkml:trace>
  <inkml:trace contextRef="#ctx0" brushRef="#br0">21435 5184 8356,'-15'14'347,"-3"-1"1,5-4 0,-2-2 0,5 1 2232,-1-1-2045,6-4 1,5 1-1,8-7 1,6-2 0,2-1-1,2 0-390,-2 3 0,3 1 0,-1 2 0,-2 0 0,-1 2 0,-3 2-148,-3 5 1,-3 4 0,-6 5 0,-2 3 0,-1 1 0,-3 0-18,-1 2 0,0 1 0,-4 0 0,4-1 0,1-3 1,3 0-1,2-2 0,2 0 12,3-3 1,-1-5 0,6-4-1,2 0-266,1 1 0,2-5 0,3 1 1,0-2-1,1-4-2126,1-2 1737,2-4 1,6-6 662,-1-4 0,1-3 0,0-6 0</inkml:trace>
  <inkml:trace contextRef="#ctx0" brushRef="#br0">21835 5038 8190,'-22'-9'1322,"1"1"-430,6 7 1,12 5 0,12 10-663,3-1 0,-5 2 1,-2 3-1,-2 4 1,0 4-1,1 6 1,-1 2-1,-2 1-1018,-1 1 0,2-5 1,2 3 787,5-2 0,-3 0 0,0-6 0</inkml:trace>
  <inkml:trace contextRef="#ctx0" brushRef="#br0">21821 5318 8190,'-17'-18'795,"-1"0"1,0 0-1,5 5 1,1 0 0,3-1-1,6 1-621,6 0 0,4 1 1,7 1-1,1 2 1,2-1-1,6-2 0,2-1-1425,1 0 1,1-1 0,1 1 1250,3 0 0,-3-7 0,5 0 0</inkml:trace>
  <inkml:trace contextRef="#ctx0" brushRef="#br0">22075 4971 7759,'-20'13'726,"-2"1"0,3-1 0,3 0 0,4 2 57,3 3 1,6-3 0,-1 4 0,2-1 0,2 0 0,2-2-422,2-1 1,-3 2 0,4 1 0,-2-3-1,0-3 1,3-5 0,1-1-289,4-3 0,0-7 0,1-7 0,-1-5-916,-2-6 1,-7-8-1,3-1 1,-2 1-1,0 1 1,1-1 250,-1-1 1,-1 2 0,-4 5 0,-1 3-1,-1 2 1,1 3 0,1 1 255,2 1 0,6 1 0,3 0 0,3 1 0,0 2 1,-2 1-1,-1-2 150,2-1 0,0-1 0,1 0 0,-3-1 769,-4 1 1,-4 0-1,-2-1 1192,-4 1 1,4 4 0,-5 2-1,1-1-1134,1 1 0,5 4 0,8-1 0,5 2 1,3 2-1,4 0-558,0 0 1,4 0 0,-4 2-1,1 1 1,-1 3 0,-2 1-1,-3 3-396,-1 2 0,-6-3 0,-2 0 0,-1 1 1,-3 2-1,-1 1 0,-2 1-39,0-1 0,-2-1 1,-1-2-1,-3-1 1,-1 3-1,-3 3-217,-2 3 1,3 1 567,0-1 0,6 2 0,-3 7 0</inkml:trace>
  <inkml:trace contextRef="#ctx0" brushRef="#br0">21835 19204 8409,'0'-26'0,"1"4"0,4 1 0,4 0 0,4 2 17,5 0 1,-2-5-1,5 3 1,-1 0 0,0 2-1,0 1 1,0 1 0,-1 0-1,-3 1 1,-1 0-1,-2-2 1,-1 2 393,-3 1 1,2 2 0,-7-1 0,-1 1 322,-2 0 0,-7 1 1,-2 3-1,-4 4 90,-2 4-684,1 1 1,0 0 0,-1 0 0,1 0 0,-2 1 0,-1 2-21,-2 2 1,-5 1 0,0-3 0,-2 1 0,-3-1 0,-2-1 60,-1-2 1,-6 4 0,2 2-1,-4 0 1,1 1 0,1 1-124,1 2 1,2 2 0,-3 3-1,3 1 1,0 3 0,1 2 0,-1 3-21,0 1 1,5 3 0,-4 2 0,0 2 0,-1 1 0,-1 1 0,1-2 38,1 1 0,2 3 1,4-5-1,1-2 1,-1-1-1,0-2 216,1-4 0,0 1 0,3-3 0,1 0 0,-1 3 0,1-1 0,1-1-256,2-2 1,3 3-1,5-3 1,3 2 0,-1 3-1,0 2 1,0 5-132,-1 5 0,2-2 1,-1 3-1,0 2 1,1 1-1,0-2 243,2 1 0,-3-2 1,5-2-1,-1-4 1,1-3-1,0-1 637,1 0-695,1-7 0,2 6 0,0-6 0,2 3 1,2-1-1,5 0-57,3-1 1,3 4 0,1-4-1,3 1 1,0-1 0,2-1 21,0 1 0,1-3 0,5 2 0,-1 0 1,1-2-1,0-1 0,-1 3 106,1 0 1,0-2-1,1 3 1,1 0-1,4-2 1,0 0-1,1-3-81,0-1 1,3-2-1,6 1 1,3-2 0,1-2-1,5-3-104,4-1 1,-3-1-1,8-5 1,4 0-1,2-2 1,1-2-1,-3-4 114,-2 1 1,0-5 0,-5 3 0,-2-3 0,1-1 0,-4 1 0,-1 2 57,-5 1 0,-5 0 0,5-4 0,-1-1 0,-3 1 0,0 0-57,1-1 1,2 0-1,3-3 1,-2-2-1,1 0 1,2 0-1,1 1-75,0-1 0,-5-1 1,2-3-1,-1 0 0,2 0 1,-2-1-1,-1 0 140,-1 2 0,-1 0 1,-5-5-1,-2-1 1,-3-1-1,0-3 99,0 3 0,-5-4 0,3 2 0,-4 0 0,-2 0 1,1 0-257,0 1 0,-2 2 0,-1 3 0,-2 1 0,1 2 0,3-2 0,-1-1 0,-3-1 0,3-1 0,-4 0 0,0 1 0,-2-1 0,-1 2 0,0 3 0,-2-4 0,-6 4 0,-2-3 0,-2-2 0,-4 1 0,0-1 0,-2 0 0,0 1 0,0 1 0,0 1 0,0 3 0,-2 0 0,-2 1 0,-2 3 0,-4 0 0,1 0 0,-2 1 0,0-2 0,-4 2-281,-3 1 0,-1-3 1,-6-1-1,-1 0 1,-3-2-1,-2 2 369,-2 0 1,-4-4-1,2 4 1,-2 0 0,-1 1-1,4 5 1,0 2-127,0 1 1,0 0 0,-3 1 0,3 3 0,0 1 0,0 1 0,-2 1-488,2 2 0,-9 1 1,2 1-1,-3 2 0,-5 3 1,0 0 400,-2 0 1,-12-2-1,3-2 1,0 1 0,-2 1-1,4-1 706,3-1-744,-7-2 0,19 5 0,-6 3 0,6 1 0,4 0 0,4 1-448,4 2 0,7 3 1,3 2-1,2 6 0,3 2 1,1 3-1,2 3 610,-1 5 0,1 14 0,0 5 0</inkml:trace>
  <inkml:trace contextRef="#ctx0" brushRef="#br0">16263 14287 8320,'-28'-40'0,"-2"-2"0,14 7 0,2 10-15,4 7 1,9 3-1,-1-1 1,7-4-1,0-2 1,3-4-1,-2-6 1,0-3-1,-3-5 1,-3-3-1,-3 0 1,-3-1-1,-2-4-31,-2-5 0,-2-9 1,-1-5-1,7 30 1,0-1-1,1-5 0,0 0 1,0-2-1,1-1 1,-1-1-1,1-2 0,-1-1 1,1-1 55,-1 0 0,1-3 0,2-6 0,0-1 0,-2-3 0,0-1 1,0-2-1,1-1 0,-1-3 0,0 0 0,0 1 0,0-1 1,-1-1-1,1-1 0,-1 0 0,1 0-57,0 22 1,1 0 0,-1 0 0,2 0 0,-1 0 0,1 1 0,-2-23-1,-1 2 1,0 1 0,0 1 0,-2 0 0,0 2 0,0 1 0,-2 1 77,0 1 1,0 1 0,1 1 0,0 1 0,3 2-1,1 1 1,1 1 0,2 0 0,0-1 0,0 1 0,1 0-1,0 0 1,1-1 0,1 2 47,2 1 1,1 1 0,-1 1 0,2 0-1,5-1 1,2 0 0,1-2 0,0 1-1,2 0 1,1 0 0,1-1 0,1 0 0,0 1-1,0 0-84,2-1 0,0 1 0,0 3 1,1 0-1,-2 2 0,1 1 1,0 1-1,1 1 0,1 1 0,0 0 1,0 4-1,0 0-12,0 2 1,0 0-1,3 0 1,1 2-1,0 2 1,0 2-1,0 0 1,2 1-1,2-1 1,2 0-1,-1 1 1,1 1-1,1 0 0,1-1 0,0-3 1,0 1-1,-1 2 0,0 1 1,1-1-1,0 1 0,1-2 1,0 1-1,1 1 0,-1 0 1,0 0-1,0-1 27,0 0 1,-2 1 0,-1 2 0,-1 1 0,0 0-1,0 0 1,0-1 0,1 1 0,-1 1 0,0-1 0,0 0-1,-1 1 1,1 1 0,-1 0 22,0 2 1,0 0 0,-1-2 0,1 1 0,0 2 0,1 2 0,31-18 0,-1 4 0,-2 7-1,-2 1 1,0 7 0,-2 3 0,-1 3 0,1 2 0,-1 0 9,0-1 0,-9 5 0,-5 2 0,-5 1 1,-4 2-1,-2-1 0,-2-1-5,-1-1 0,-5 2 1,0-3-1,2-3 1,0 1-1,-2-1-38,-4 3 1,1 0 0,-3-2 0,-2 2 0,-6 1 106,-2 0 0,-9 2 1,-8-2-1,-7 1 1,-3 3-1,-1 1-40,1 2 1,-4 0-1,4 0 1,-1 0 0,1 0-1,2 0 1,3 0 492,1 0 0,6 0-379,0 0 0,5 0 0,-4 2 1,2 4-272,3 7 1,3 2 0,3 7 0,5 2 0,2 1 0,5 2 0,1-1-46,3 1 1,-4-5 0,3-1 0,-5 0 0,-2-2 0,-4 0 56,-1-3 0,-3 1 0,-7-1 0,-5 2 0,-6 0 0,-6 1 0,-7 4-67,-5 7 0,-2 1 1,-7 8 208,-2 2 1,-9 8 0,22-25 0,1-1 0</inkml:trace>
  <inkml:trace contextRef="#ctx0" brushRef="#br0">19209 6690 27593,'-9'-7'-1093,"0"2"1,6 5 0,0 5 0,6 2-1,4 2 1,2-1 0,0-3 0,2-2-1,2-1 1611,5-2 1,2 0 0,9 0-1,2-2 1,4-2 0,5-5-1,3-3 1,3-1 22,1 0 1,8-2 0,4 0 0,2-1 0,0 1 0,6-1 0,2 1-363,4 0 1,-2 3 0,-3 0-1,2 0 1,1-2 0,0-3-74,1-2 1,-3 4 0,3-5 0,-2-1-1,-2-3 1,-2-1 57,-31 10 0,0 0 0,32-11 1,-31 10-1,0-1 0,-1 2 1,0 0-1,33-14 0,-4 2-4,-4 2 0,1-6 0,-4 7 1,-4 2-1,0 0 0,-3 1 0,2-3 1,-1-1-339,-2-1 1,-4 0-1,-5 3 1,0 0-1,0 0 1,0-2 379,0-2 1,-4 0 0,0-1 0,1-3 0,0-3 0,0-2 0,0-1-308,4-4 1,-5 1 0,4-6 0,-2 2 0,-1-1 0,0 1 0,-3 1-157,-1 3 0,-4-6 0,-6 10 0,-4 4 0,-1 2 1,-2 4-1,-3 0-214,-2 4 0,-8-1 0,3 5 0,-2 0 0,1 0 0,-3-1 0,0 0-48,-2-1 1,-6-2 0,-1 3 0,-2 0 0,0-2 0,-2 0 219,0-2 1,-1-3 0,0 0 0,2 1 0,-2-1-1,1 3 1,-1-2 30,1 1 1,-3 2 0,1-1-1,0 6 1,-2 2 0,-1 2-1,-4-1 20,0 1 1,-1 1-1,-4 2 0,-1 2 1,-2 2-1,-1 2 1,-4-1 252,-2 1 1,-5 0-1,-3 2 1,-3-1-1,0-1 1,-2 1 184,1 1 1,-2 2-1,-3 0 1,2 0-1,3 0 1,-1 0-1,2 0 115,0 0 0,-4 0 0,1 2 0,-3 2 0,-3 5 0,-2 3 0,-6 3-152,-2 3 0,-6-2 0,35-5 1,0 1-1,-1 1 0,0 1 1,-1 1-1,0 0 0,-1 1 1,1 0-1,0 1 0,0 0 57,2 1 0,0 0 0,-4 3 0,1-1 0,-27 16 1,32-17-1,1 0 0,0 1 0,1 0 0,-29 19 1337,2-4-1384,-5 4 0,4-9 0,-7 4 0,-1-2 0,33-17 0,0 0 0,-1 0 0,0-1 0,-1 2 0,1 0-123,0 1 0,-1 1 0,2-1 0,-1 0 0,2 1 0,0 0 1,0 0-1,0 1 0,-1 0 0,0 2 0,1 0 0,0 2 1,-1 1-1,1 1-90,-1 0 0,2 2 0,0 0 0,2 2 0,1 0 0,1 1 0,0 2 0,1 0 0,2 0 0,1 1 0,-1 2 0,3 1 0,0 1 0,3 2-321,1-1 1,2 2 0,4 3 0,2 0 0,2-4 0,2-1 0,-2 36 0,11-4 0,10-11-14,8-7 0,16-8 0,8-8 0,11-7 1,16-5-1,-30-14 0,1-2 247,4 0 1,1-1-1,12-1 1,1-1 0,3 1-1,1-1 1,5-1 0,2 1-1,2-1 1,2 1 190,-1-2 0,0 1 1,0 2-1,0 0 0,-1-2 1,1-1-1</inkml:trace>
  <inkml:trace contextRef="#ctx0" brushRef="#br0">4692 8569 24382,'-13'-34'-1751,"4"-4"0,2 4 0,-1 1 0,1 7 1632,-4 6 0,4 5 1,-2 4-1,-1 2 1,-2 4-1,-1 4 1,-1 2-1,-1 2 0,-1 2 1,-2-2-1,2-2 1,1-1 248,2 0 0,0 0 0,-1 0 0,-1-1 1,-2-2-1,-6-2 0,-2 2 0,-1 2 1,-1 1-1,-1 0 0,-2 1 81,-1 4 0,-4 2 0,2 8 1,-1 3-1,-3 4 0,-2 3-237,-1 2 0,-4-2 0,-2-1 0,-3-2 0,-4 0 1,-3-1-1,-5-2 85,-7 0 1,7-4 0,24-6 0,0 0 0,-36 6 0,2-2 0,34-6 0,-1 1 0,1 0 0,0 0 32,-36 10 1,33-4-1,0 1 1,4 1-1,1 0 1,-2 1 0,0 3-1,-1 0 1,0 3-1,2 0 1,0 1-152,-1 2 0,0 1 1,-3 5-1,1 1 0,3 0 1,0 0-1,0-2 0,1 1 1,-1 1-1,1-1 0,1-2 1,1 0-1,0-1 0,1 1 196,2-3 0,0-1 0,-26 22 0,4-3 0,2-2 0,3-6 0,1-1 0,4-4-19,5 1 0,0-2 0,6-4 0,3-2 0,3 0 0,4 0-260,2 3 1,-4 8 0,7 1 0,3 5 0,4 2 0,3-1 0,3-2-224,2-1 0,2 2 0,4-1 1,5 1-1,6-5 0,6-3 0,4-5 353,0 0 1,10-3 0,2-1 0,4-2 0,4-6 0,3-2 0,2-2 38,4 1 0,9 1 0,1 2 0,6 6 1,-34-11-1,0 1 0,2 1 0,-1 0 1,1 1-1,-1 0-89,0 0 1,0 1-1,5 1 1,1 1 0,0-1-1,0-1 1,1 0-1,1 0 1,2 1 0,1-1-1,-2-1 1,0 0 10,1-1 0,-1 0 0,3-3 1,-1 0-1,2-1 0,1 1 0,0-1 1,1-1-1,1-1 0,1 0 0,1-1 1,0-1-1,2-1 0,1-1 136,1-1 0,1-1 0,-3-1 0,1-1 0,6 0 0,0 0 0,-1 0 0,0 0 0,-3 0 0,1 0 0,1 0 0,1 0 0,-1 1 0,0 0-30,1 1 1,1 0 0,4-1 0,1 1 0,-2 2 0,0 1-1,2 0 1,0 0 0,1 1 0,0 0 0,-1 1 0,0 0-1,2-1 1,0 1-29,-1 0 0,0-1 0,0 1 0,0 0 0,-20-3 0,1 0 0,-1 1 0,0-1 0,-1 1 0,1-1 0,23 2 0,0 0 0,-23-2 0,0-1 1,1 0-1,0 0 0,0 0 0,1-1 3,1 0 0,1 0 0,0 0 0,2 0 0,1-1 1,-1 0-1,-1 0 0,0-2 0,-1 1 0,0 0 0,0 0 1,0 0-1,2 0 0,0-1 0,1 1 0,-2-1 0,1-1 1,0 0 36,1 0 0,0-1 0,1-1 0,2 1 0,0-1 0,0 0 1,-2-1-1,0 0 0,0 0 0,0-1 0,0 1 0,0-1 0,4 0 1,-1 0-1,1-1 0,0 1 0,0-1 0,1 1 0,2-1 0,0 1 1,0 0-28,1 0 0,0 1 0,-1-1 0,-1 1 0,0 0 1,-1 1-1,3-1 0,0 1 0,-1-1 0,2 1 0,-1-1 1,0 1-1,-2-1 0,-1 1 0,1 0 0,0-1 0,1 1 1,0-1-1,-2 1 0,0-1 0,0 1-44,1 0 0,0-1 0,-1 1 0,1-2 0,0-1 0,-1 0 0,-1 0 0,0-1 0,0 0 0,-2-1 0,0 0 0,0-1 1,0-1-1,0-1 0,-1 0 0,-1 1 0,-1-1 0,0-2 0,0 0 0,0-1 0,-1-1 0,1-2 1,0 0 0,-2-1-1,-7 1 1,-1 0 0,0-1 0,5-4-1,0-1 1,-2-2 0,-1 2 0,-2-2-1,0-1 1,-4 1 0,0-2-1,-1-1 1,0 1 0,-2-2 0,0 0-1,16-16 1,-3-2 45,-4 1 1,-1-2-1,1-4 1,-2-2-1,-9 1 1,-3-2-1,0 1 1,-2-2-1,-3-1 1,-3 0-1,-4 4 1,-3 0-1,-4 2 1,-3-1-171,-3 3 0,-3 1 0,-1 5 1,-4 1-1,-4-1 0,-4 0 1,-2 3-1,-3 1 0,-5 1 0,-3 2 1,-6-1-1,-4 2 0,-4 1 1,-4 2 6,-5-1 0,-4 1 1,-4 3-1,-4 1 1,-7-1-1,-3 1 0,-3 0 1,-1 0-1,17 9 1,-1 1-1,-1-1 0,-2 0 1,0-1-1,-2 1 59,-5-1 0,0-1 0,-2 2 0,-4-1 0,-1 2 0,0-1 0,-4 1 0,-1-1 0,0 2 0,17 4 0,0 0 0,-1 1 0,-1 0 0,-2 0 1,0 0-1,-1 0 0,0 0 0,-2 1 0,1-1 0,0 1 0,-2-1 0,-3 0 0,-1 0 0,0 0 0,-1 0 15,-2 0 1,0 0-1,0 1 1,-1 0-1,0 1 1,-1 0-1,-1 0 1,0 1-1,12 2 1,0-1-1,-1 1 1,0 0-1,1 1 1,-2 0-1,1 1 1,-1-1-1,0 1 1,0 1-1,-1 0 1,0 0-1,-1 0 1,0 1-1,-1 1 1,-3-1-1,0 2 1,-1-1 0,0 1-1,-1 1 1,0 0-1,-1 0 1,0 1-1,0 1 1,0 0 40,0 0 1,-1 1-1,1 0 1,0 1-1,-1 1 1,10 0-1,0 0 1,0 1-1,0 0 1,0 1-1,1-1 6,-8 3 0,1-1 0,0 2 0,1-1 0,-2 0 0,-1 1 0</inkml:trace>
  <inkml:trace contextRef="#ctx0" brushRef="#br0">1106 11741 26892,'0'-25'-9186,"-4"4"5101,0-5 4262,-7 11 1,8 13-1,-4 8 1,1 2-1,3 2 1,1 2 0,2 1-1,0 1 1,2-3 1774,2-2-1225,4 3 1,7-9 0,1 5 0,3-3 0,2-2 0,3-1 0,2-2-1,4-2 1,2-2 76,2-5 0,-4 2 1,3-2-1,-2 0 0,0 0 1,-1 2-1,-2 1-962,-2 3 0,1-3 0,0 1 1,-1 2-1,-1 2 0,-1 1 1,-3 0-3315,-2 0 1,0-2 4000,-1-2 1,3-9 0,6-8 0</inkml:trace>
  <inkml:trace contextRef="#ctx0" brushRef="#br0">1866 11488 21221,'-6'-33'-1606,"5"14"0,-2 6 0,6 14 2027,6 10 0,3 1 1,1-2-1,-1-1 0,0 1 1,-1 2-1,4 1 0,0 1-105,0-1 0,-6 0 1,0 2-1,0 1 0,-2 4 1,-3-1-480,-2 0 1,-4-1 0,-2-3 0,-5 1 0,-3 2 0,-3 0-1272,-2 1 1,-9 2 0,-6 7 1579,-2 3 1,-14 3 0,-6 6-1</inkml:trace>
  <inkml:trace contextRef="#ctx0" brushRef="#br0">23261 13447 8304,'0'-19'0,"-4"0"0,-2-2 0,0 6 1228,0 5 1,3 7 0,6 1 0,3 8-1,1 10 1,2 7 0,0 6 0,0 2 175,1 2 0,1 3 0,-1-5 1,-1-2-1,0-1 0,0-1 1,0-2-1052,1-3 1,-4-2-354,-2-7 0,-2-16 0,-2-9 0,-2-9 0,-1-10 0,-3-4 0,-1-7 0,4-5 0,-1 3 0,2 1 0,2 1 0,0 4 0,0 1 0,0 1 0,5 6 0,0 1 0,3 4 0,2 4 0,2 2 0,1 2 0,1 3 0,-1 2 0,0 3 0,1 4 0,1 4 0,2 1 0,6 0 0,2 1 0,1 5 0,3 6 0,2 6 0,4 3 0,5 1 0,5-1 0,2-8 0,6-7 0</inkml:trace>
  <inkml:trace contextRef="#ctx0" brushRef="#br0">24021 12887 17773,'0'-37'0,"0"9"0,1 15 0,4 14 0,4 11 0,3 6 1092,1 4 0,0 3 0,1 4 0,-1 3 1,0 8-1,1 7 0,-1 5 0,0 0 1,1-3-1032,-1-5 0,0 2 0,1 0 0,-1 0 0,0-1 0,1-7 0,0-4-9892,4-1 9164,-3-11 1,10 3 0,-4-12 0</inkml:trace>
  <inkml:trace contextRef="#ctx0" brushRef="#br0">24421 13047 17163,'0'-46'0,"0"6"0,1 12 0,4 11 0,4 6 0,4 2 0,5 0 1404,4 2 0,3-3 0,3 5 1,2 2-1,3 2 0,1 1 1,1 1-2135,-1 4 0,3 1 0,-4 5 0,-1 0 0,1 2 730,-3 2 0,-8-3 0,-3 7 0</inkml:trace>
  <inkml:trace contextRef="#ctx0" brushRef="#br0">24581 13167 8473,'-21'-19'6547,"2"6"-5735,5-1 0,14 7 1,8 7-1,8 0 0,5 0 1,4 0-1,5 0 1,5 0-128,4 0 0,1 4 1,1 1-1,1-2 1,-2-2-686,-6-1 0,1-6 0,-1-1 0</inkml:trace>
  <inkml:trace contextRef="#ctx0" brushRef="#br0">24194 12568 8564,'-26'-66'0,"-1"6"0,0-4 0,-1 15 0,-3 17 130,-5 11 0,-8 12 0,-8 6 0,-7 7 0,-12 10 0,31-3 0,0 1 0,-6 4 0,0 1 0,-2 3 1,0 1-1,-4 3 0,0 1 0,0 3 0,-1 1 0,-3 2 0,1 3 0,0 0 0,2 1 239,-1 2 0,1 0 0,4 3 0,2 0 0,5-2 0,2 0 0,3 0 0,3 1 0,4 0 0,4 2 0,4-1 0,4 1 0,4 2 0,4 0 0,5 0 0,4 0-303,4 1 1,5-1 0,4-1-1,7-2 1,9 4 0,6-2-1,6 0 1,4-1 0,10-1-1,5-3 1,-14-14 0,2-2-1,2-2 1,5-1 0,3-3-1,1-2-18,4-1 1,1-2 0,3-2 0,5-2 0,2-2 0,2-2 0,-16-2 0,1-1 0,1 0 0,0-2 0,4 0 0,1-2 0,0 0-1,-1-1 1,2-1 0,-1 0 0,0-1 0,1-1 0,-1-1 0,0 0 0,0-1 0,-1-1 0,-3 0 0,-1 1 0,-1-2 0,0 0-335,-3 0 0,0 0 0,-2-1 0,0-1 0,12-6 0,-2-2 0,-2-1 0,-7 2 0,-2-2 0,-2-1 0,-5 0 1,-2-1-1,-3-1 0,14-16 0,-6-3 0,-10-3 0,-5-3-289,-5-3 1,-7-4 0,-5-8 0,-7-4 0,-7 1 0,-5-2 0,-5-1 0,-5 0 0,-1 23 0,-2 0 0,-4 2 0,-3 0 0,-2 1 0,-3 1 536,-2 2 1,-2 1-1,-4 1 1,-7-2-1,-4 2 1,-3 4-1,-2 3 1,-3 4-1,-1 2 1,-4 0-1,-1 3 1,-2 2-1,-4 3 1,-1 3-1,-2 3 1,0 2-1,-1 4 1,-1 1 37,-1 2 0,0 3 0,0 0 0,0 1 0,0 2 0,0-1 0</inkml:trace>
  <inkml:trace contextRef="#ctx0" brushRef="#br0">3692 11728 27358,'-7'-27'-3277,"1"2"0,6 3 0,0 4 2380,0 3 1,0 6 0,-1 2 0,-4 1 0,-4 3 1533,-3 2 1,4 1 0,-1 0 0,-2-2 0,-2-1 0,-3-1 0,-2-1 33,2-1 1,1 3-1,1-4 1,1 1 0,0 3-1,0 0 1,-1 0-1,1-1-265,0 1 0,-1 1 1,1 4-1,-2 2 1,-3 4-1,-2 1-387,-1-1 0,-9 6 0,2 4 0,-3-1 0,-3 1 1,1 0-1,-2 0 242,-4 1 0,8-3 0,-4 5 1,3-2-1,3-3 0,-2-1 1,1-1-1,2-1 1,-3 5 0,0-1 0,1 0 0,1-1 0,-1 0 160,-1 2 1,-6 6 0,3-2 0,-2 3 0,1 3 0,-1 0 0,1 2-351,-1 0 1,0-1-1,-4 8 1,0-3 0,2-1-1,1-2 1,3 0-64,1 0 0,-2 3 0,2-4 0,2-3 0,1 1 0,5-3 46,0 0 1,1 3 0,1-6-1,0 4 1,0 2 0,-2 1 0,-2 4-56,0 1 0,5-3 0,0 5 0,-2 1 0,-1 0 0,-2 0 0,2-2-123,3 2 1,-2 0 0,5 0-1,-2-1 1,-1 1 0,0 1 33,0 2 1,5-1 0,-1-2 0,4-3 0,0 0 0,1-2 0,0 1-62,-1-3 1,5-1-1,1 1 1,-1 2 0,0 1-1,0 1 1,0-1 5,2-1 0,-4 4 0,5-4 0,0 2 0,-1 2 1,1-1 9,0 1 1,0 0 0,3 4 0,-1 0 0,1 0 0,1 0 0,2-1 11,0 1 0,0-1 0,0-2 0,2-1 0,1-1 0,3-1 0,1-1-1,3-1 1,2-5 0,3 1 0,1-4-1,2-1 1,0 3 87,1 0 1,-2 1 0,5 0 0,1-1 0,3 1-1,0 1 1,1 2-92,0 1 1,-1 0-1,1-5 1,0 3 0,-1 0-1,2 4-430,3 1 453,-2-5 1,3 4-1,-4-6 1,3-1 0,5 1-1,3 0 266,1-1 1,0 0 0,-1-4 0,1-3 0,0-1 0,0 0 93,0-2 1,5 0 0,-1 0 0,-1 2 0,-1 0 0,-2 0 0,1-1-33,4 0 1,-2-1 0,4 0 0,-1 2-1,-3 0 1,0 0 0,0-1 34,1 0 0,5 2 0,-3-1 0,1-2 0,4-1 0,-1-2-118,-1 0 1,6 1 0,-3-2 0,1-2 0,3-3 0,-1-1-1,1-1 3,2 1 0,-3-5 0,4 5 1,-1-1-1,0-1 0,-1 0 1,1 1-146,0-1 0,1 1 0,-3-4 0,2 2 0,0 2 0,0-1 0,0 2 0,1-5 0,-3 5 0,2-1 0,0 1 0,-2 0 0,-3 0 0,8 4 0,-6-3 0,4 1 0,5-2 0,-1-2 0,3 1 0,0-2 0,-5-2 0,10-1 0,2 0 0,-1 0 0,1 0 0,-1 0 0,4 0 0,-2 0 0,0 0 0,0-1 0,-1-2 0,1-2 0,0 2 0,-5 2 0,4-1 0,-2-1 0,2-1 0,-1 1 0,2 1 0,0 2 0,0 0 0,-35 0 0,-1 0 0,38 0 0,-38 0 0,1 0 0,0 0 0,0 0 0,1 0 0,0 0 0,0 0 0,0 0 0,2 0 0,-1-1 0,1 0 0,1-1 0,-1 0 0,0 0 0,2-1 0,1 1 0,-1-1 0,-1 0 0,1-1 0,0-1 0,0 2 0,-1-1 0,-1 0 0,1-1 0,-1 0 0,0 0 0,2-1 0,1 0 0,-1-1 0,1 0 0,1 1 0,0-1 0,0 0 0,-1 1 0,1-1 0,-1 0 0,0 1 0,0-1 0,1 0 0,0 1 0,-1-1 0,0 0 0,1 1 0,0-1 0,-1 0 0,0 1 0,0-1 0,-1 0 0,4 3 0,1 0 0,-3 0 0,1 0 0,0 0 0,-1 1 0,0 0 0,0 0 0,-2-1 0,-1 0 0,0 1 0,0-1 0,2 1 0,-1-1 0,-1-2 0,0 1 0,0 1 0,0 1 0,0-1 0,0 0 0,-2 1 0,1-1 0,0-1 0,0 0 0,3-1 0,-1 0 0,-3-1 0,0 1 0,3-1 0,2 0 0,-1 0 0,0-1 0,-1 1 0,0-2 0,1 0 0,0-1 0,-1 0 0,-1 1 0,0-1 0,0 0 0,5-1 0,1 0 0,-6 1 0,1 1 0,1-1 0,0 1 0,3-2 0,-1 1 0,-1 0 0,0 1 0,0-1 0,0 0 0,3-1 0,0-1 0,-3 1 0,-1 0 0,1-1 0,0 0 0,2-1 0,-1 1 0,-1-1 0,0 0 0,1 0 0,-1-2 0,-1 1 0,0 0 0,1-1 0,-1 1 0,1-1 0,0 0 0,0-2 0,-1 0 0,1-1 0,-1 0 0,1-1 0,0 0 0,-2 1 0,1 0 0,-2 1 0,1 0 0,0-1 0,1-1 0,-2 2 0,0-1 0,0-1 0,1-1 0,1 0 0,0 0 0,1 1 0,-1 0 0,-1 1 0,1 0 0,0-1 0,0 0 0,-2 1 0,0 0 0,0 0 0,0-1 0,0 1 0,1-1 0,-1 1 0,0 1 0,0-1 0,0 0 0,-2 0 0,-1 1 0,-1-1 0,-1 0 0,3 1 0,-2 0 0,-1-1 0,-1-1 0,-1 1 0,0 0 0,1 0 0,0-1 0,-1 0 0,-1 0 0,-1-1 0,-1 0 0,2-2 0,0-1 0,-3 1 0,-1 0 0,1 0 0,0 0 0,0-1 0,0 1 0,28-22 0,-2 1 0,-28 18 0,-1-1 0,0 1 0,0 0 0,26-24 0,-3-1 0,-6 1 0,-2-4 0,-4 1 0,-1 0 0,-4-1 0,-10 7 0,-2 1 0,-6 2 0,-3 5 0,-6-1 0,-2-2 0,-7-2 0,-4 3 0,-3-1 0,-4 2-507,-2 1 1,-3-8-1,-3 6 1,1-2-1,-2 1 1,2 1-1,-2-2 1,-1-2 16,-6-5 0,1 2 0,-4-1 0,2 1 1,-2 0-1,-3-4 720,-1-1 1,-8 1-1,4 2 1,-3 6-1,-1 4 1,-1 4-359,-5-2 0,-3 4 0,-3 2 0,-1 3 0,-3 1 0,-1 1 1,0-1-297,-1 0 1,8-1-1,-2 0 1,0 0 0,2 3-1,-5-1 1,0 3 678,-1 1 1,-3-7-1,2 6 1,1-1-1,-2-1 1,1 1 120,-4 2 0,-1-2 1,-2 7-1,1 0 1,-1 2-1,0 4 1,-1 0-1,0 4-165,1 1 1,-2 0-1,7 3 1,-4-1 0,0 1-1,1 1-61,2 2 0,-5 0 0,3 0 0,0 0 0,-3 0 0,3 0 213,-1 0 0,0 0 0,5 0 0,-3 0 0,-4 0 1,0 0-1,-2 0-328,-1 0 0,6 0 1,-3 0-1,0 0 0,3 0 1,-3 0-36,-1 0 0,9 2 0,-5 1 0,2 1 0,4-1 0,-2 0 0,2 0 0,0 1 0,-8 1 0,4-5 0,2 0 0,0 1 0,5 2 0,0 2 0,-13-1 0,9-4 0,-4 0 0,-4 2 0,3 1 0,-3 1 0,-1-1 0,9-2 0,-5 1 0,1 1 0,2 1 0,-4-1 0,3 0 0,-2 2 0,1-4 0,0 4 0,4-4 0,-3-1 0,1 2 0,-2 2 0,-2-3 0,7 4 0,-1-4 0,1-1 0,3 0 0,1 0 0,2 0 0,-2 0 0,-1-1 0,-2-2 0,0-1 0,0 1 0,0 1 0,2 2 0,-3 0 0,0-1 0,-2-2 0,-1-2 0,0 2 0,-1 2 0,4 1 0,-3 0 0,3-2 0,-5-1 0,0-1 0,-1 1 0,-2 1 0,7 2 0,-2 0 0,-5 0 0,2 0 0,-3 0 0,-1 0 0,7-1 0,-6-2 0,0-1 0,0 1 0,-5 1 0,1 2 0,1 0 0,-2-1 0,0-2 0,-1-2 0,37 4 0,-1-1 0,-38 1 0,1 1 0,33 0 0,-1 0 0,-2 0 0,0 1 0,1 1 0,-1 1 0,0 1 0,0 1 0,-1 0 0,0 1 0,-3 2 0,-1-1 0,-2 1 0,-1 1 0,-3-1 0,0 1 0,2 3 0,0 1 0,-1 0 0,-1 0 0,2 1 0,0 1 0,0 1 0,0-1 0,-1 1 0,-1-1-229,-2 1 1,0 0 0,2 2-1,0 1 1,0-2 0,1 1-1,1 1 1,1 2 0,1 1-1,0 0 1,2 3 0,0 1-399,0 2 1,1 0-1,0 0 1,1 0 626,3 3 0,1 1 0,0-1 0,0 1 0,2 3 0,1 1 0,-1 2 0,1 0 0</inkml:trace>
  <inkml:trace contextRef="#ctx0" brushRef="#br0">8411 12834 9941,'0'-13'1630,"0"-1"0,0 6 4239,0-1-5391,0 0 0,0 7 1,0 7-1,0 5 1,0 5-1,0 3 1,0 4-1,0 3-480,0 2 0,0-1 0,0 0 0,0-3 0,0-1 0,0 1 0,0-1-1377,0 0 0,0-6 0,0-1 1394,0-9 1,6-19-1,2-15 1</inkml:trace>
  <inkml:trace contextRef="#ctx0" brushRef="#br0">8491 12767 10793,'-1'-23'1055,"-4"5"0,4 8 0,-4 14-669,4 5 1,2-3-1,4-2 1,4-2-1,4-2 1,5 0 0,4 0-329,3 0 1,2 0 0,0 0-1</inkml:trace>
  <inkml:trace contextRef="#ctx0" brushRef="#br0">8825 12781 11745,'4'9'0,"2"-2"0,0 0 0,1-1 0,1 2 1638,2-1 0,2 1 1,0 2-1,-2-3 0,-2 1 1,-1-1-2237,0 4 1,-4-7-1,2-4-64,-4-7 1,-1-5 0,0-2 0,0 1 0,0 0 0,0-1 2650,0 1-921,0 6 0,2 7 0,1 9 0,3 4 0,-1 3 0,3 2-862,-1-2 1,-2 3 0,4 1 0,0-1 0,-1 2 0,1-2 0,2 0-1465,1-2 1,2-3 0,3 0 0,2-3 1290,2-2 1,7-3 0,6-6 0</inkml:trace>
  <inkml:trace contextRef="#ctx0" brushRef="#br0">9398 12927 14349,'-6'-23'0,"-2"6"4893,1 13-4663,1 8 1,6 5 0,0 0 0,2 0 0,1 0 0,2 0 0,1 1-462,0 2 1,0 1 0,-3 1 0,0-2 0,-3-2 0,-4-3-329,-4-1 0,-1-1 0,-4-5 0,0 0 0,-1 0 0,1 0-121,0 0 0,-1 0 141,1 0 1,9 1 0,8 2-1,12 2 1,8-1-1263,3 2 0,-4-5 1801,4 4 0,-3-10 0,8-2 0</inkml:trace>
  <inkml:trace contextRef="#ctx0" brushRef="#br0">9664 12634 9377,'-1'-35'3242,"-4"8"1,5 5-2332,0 17 0,2 1 0,7 5 0,0 4 0,0 4-1605,-1 3 1,1 2-1,3 3 1,-1 2-1,-3 0 1,3 0-1,1-2 1,2-3-1,3-2-1080,1-3 0,-1-3 0,-3-6 0,-2-1 2283,-4-4 0,-3-2 0,-10-5 1457,-3 3 0,0 3 0,1 8 0,1 4 0,3 5-1875,1 6 0,2 5 0,2-3 0,1 2 0,4 3 0,4-1-406,3-1 0,3 2 1,-4-6-1,0-2 0,1-2 1,-3-4-1,0-3-1537,-2-1 1,-3-1 2780,-2-5 1,-1 0 0,-12 0 0,-1 0-1,-2 0 3005,-1 0-3541,5 0 0,2 1 1,6 4-1,2 2-1220,2 0 0,4 1 0,5-5 0,2 1 0,3-1 0,2-1 0,3-2-5958,-1 0 6785,0 0 0,5 0 0,-1 0 0</inkml:trace>
  <inkml:trace contextRef="#ctx0" brushRef="#br0">10704 12528 12674,'0'-29'0,"-1"1"2356,-4 6 0,2 10 1,-4 20-1672,1 5 0,-3 8 0,2-1 0,-4 4 0,-4 7 0,1 5 0,-3 7 0,1 1-1373,-2 2 1,2 7 0,6-1 0,2 0 0,1 1 0,1-4 0,0-1 0,3-6-3078,1 0 1,8-8 3740,3-3 0,9-9 0,3-2 0</inkml:trace>
  <inkml:trace contextRef="#ctx0" brushRef="#br0">10757 13074 14479,'0'-25'1502,"0"8"1,0 0 0,0 17-1,0 7 1,0 5-2033,0 1 1,0-4-1,0 0 1,0 1-1,2 1 1,1-1 0,3-2-663,1-3 0,-4-2 2991,2-7 1,-5-2 0,-3-4 0,-3 1 0,-2 0-1363,-2 2 1,6-4-1200,4 7 0,1 4 1,9 4-1,4 1 1,2-1-1,2 1-402,1-3 1,2 0 0,5-2 0,1 0 0,0 0-1,-2 0 1,-3-2 0,-4 0 766,-3-3 0,-2-5 0,-1 1 0,-3-3 391,-5-1 1,-8 1 0,-5 1 0,-3 3 0,-1-3-1,-2-1 1,-1 0 0,-2 2 3281,2 1 1,5 6 0,2-1-2336,-1 2 0,4 4 0,3 2 0,6 5 0,6 3-1297,3 1 0,3-1 1,1-3-1,2-3 1,-2-2-1017,-1 1 1,-2-1 0,-1-5-1,-2-2 1,-2-3 897,-2-1 1,-3-2 0,-8-3 0,-2 1 0,-2 4 1250,0 1 0,7-3 1,4 5-1,8 1-1143,7 1 1,6 2 0,-1 0-1,4 0 1,2 0 0,1 0 436,3 0 1,-1-6 0,-5-1-1</inkml:trace>
  <inkml:trace contextRef="#ctx0" brushRef="#br0">11277 12847 12239,'-13'0'0,"0"0"1290,-1 0 0,1 2 1,0 2-1,-1 5-726,1 3 0,4 7 1,2 2-1,-1 1 1,2-1-1,0-2-1,3-2 1,2-3 0,2-3-923,4-7 1,-2-7 0,4-15 0,1-4 0,-2-3 0,1-3 0,-1-2-1871,0-1 0,3 4 0,-5 7 2202,-1 1 1,-1 13 0,-2 7-1</inkml:trace>
  <inkml:trace contextRef="#ctx0" brushRef="#br0">8238 15300 12990,'0'-9'2167,"0"0"0,-4 4-190,-1-4-2076,1 7 1,4-3 0,0 10 60,0 3 0,0 4 1,1 2-1,4-1 1,4 0-1,2 1 1,3-1-255,-1 0 1,5-1-1,0-3 1,-1-5 0,1-2-1,0-2 438,-2 0 0,-5-6 0,-4-3 0,-1-4 0,-3-5 0,-2-3 181,-1 1 1,-1-6 0,-4 4-60,-3-3 0,-3 0 0,1 1 0,1 3 0,-1 2 354,-2 3 1,3 2-1,1 4 1,1 3-1148,0 1 1,5 1 0,2 5 0,7 2-1,5 2 1,3 5-439,3 3 0,3 3 1,5 0-1,2 1 1,1-3-1,0 1 1,-1-4 186,2 2 0,0-6 0,-4-2 1,-1-2-1,-2-2 0,-7 1 752,-6 4 0,-5-5 0,-10 1 1,-4-4 1396,-2 0 0,-3-3 1,2 0 119,4-1 0,3 4 0,10-2 1,3 5-1,4 5-990,2 4 1,5 1 0,2 1 0,1-4 0,0 0 0,0-1 0,0 0-643,1-3 1,-1-1 0,3-2 0,-3-2 0,-4-2 0,-3-7 138,-2-5-872,1 1 0,-7-8 1,-3 3-1,-2 1 0,-2-2 1,0 2-289,0 0 0,0-3 0,0 4 0,0 2 0,1 1-115,4 1 0,4 7 0,7 1 1297,2 0 0,11-1 1,0-7-1</inkml:trace>
  <inkml:trace contextRef="#ctx0" brushRef="#br0">9198 14873 9893,'0'-19'806,"0"4"0,0-3 2261,0 3 0,1 5-2718,4 6 1,1 7-1,4 16 1,-1 8-1,0 7 1,0 7-1286,0 8 0,-6-5 0,1 11 0,-3 0 0,-1 0 0,-1-3 939,-3-7 0,-4-15 1,-5-5-1</inkml:trace>
  <inkml:trace contextRef="#ctx0" brushRef="#br0">9144 15246 10437,'5'-19'0,"1"-3"0,0-2 1645,0 2 0,4 3 0,-1 4 1,3 0-1637,1 2 0,5-4 0,0 10 0,-1 0 1,1 1-1,1 1 0,2 1 0,4 1-3398,5 1 1,0 2 3402,5 0 0,1-6 0,4-1 0</inkml:trace>
  <inkml:trace contextRef="#ctx0" brushRef="#br0">9638 15086 9734,'-15'0'0,"-1"0"0,-2 0 1834,2 0 0,1 0 0,1 0-256,1 0 1,6 2 0,2 2 0,4 5-1876,1 3 0,0 1 0,0 1 0,0 0 0,-2 3-2556,-2 1 1,2-1 0,-4-3 2837,0-1 0,-1 0 0,-6 1 0</inkml:trace>
  <inkml:trace contextRef="#ctx0" brushRef="#br0">9838 15086 8567,'0'-17'0,"0"-1"-761,0 2 0,0 5 247,0 2 0,0 5 1374,0-5 1,0 7 0,0 2-1,0 8 181,0 4 1,0-3 0,0-1 0,0 3-1,0 1 1,0 1-558,0 0 1,-2 1-1,-1-1 1,-1 0-1,1 1-1701,1-1 1,4 0 1216,2 1 0,4-7 0,5-1 0</inkml:trace>
  <inkml:trace contextRef="#ctx0" brushRef="#br0">10064 14846 9162,'-12'-28'4163,"4"6"-3875,2 12 0,12 8 1,1 8-1,2 0 1,0 2 829,1-1-1417,-4-4 0,6 12 1,-5-5-1,2 0 1,-1 4-1,-1 1-388,0 2 0,-4 1 1,2-5-1,-4 1 0,-1-1 365,0 0 1,-6 1 0,-3-2 0,-1-2 0,0-3-1,1 1 1228,-2-1 1,4-2 0,0 3 0,1 3 51,3 1 1,1-3 0,2-1 0,2 3 0,2-1 0,7 1-935,5-3 0,-1-5 0,4 3 0,-1-1 0,-1-1 0,0-1 0,-2-3-633,-2-4 0,-4 2 0,-2-4 1,-1 0-1,-3-2 0,-3-3 263,-4 2 1,1-1 0,-6 4 0,-2 0 0,0 0 0,-3 3 0,1 2 1173,0 1 1,5 1 0,5 4-793,6 4 1,11-2-1,8 0 1,6-1-1,7-3 1,8-1 0,5-2-2123,1 0 1,2-2 2085,3-2 0,2-4 0,-9-5 0</inkml:trace>
  <inkml:trace contextRef="#ctx0" brushRef="#br0">10931 14740 15121,'0'-25'767,"1"16"1,4 1 0,2 16-147,0 8 1,-1 2 0,-6-5 0,0 2 0,0 3 0,-1 2 0,-4 4 0,-3 1-115,-4 3 1,3 2 0,0-3 0,0-1 0,0 1 0,2 0-2851,1-1 0,1 0 0,5-3 1,2-2 2268,2-2 0,4-1 0,5-5 1</inkml:trace>
  <inkml:trace contextRef="#ctx0" brushRef="#br0">11024 15073 10596,'-13'-4'0,"-1"-1"2943,1 2 0,1 3-2497,3 5 0,5 2 0,8 5 0,5-3 0,3-3 1,3-2-659,3 1 0,-4-1 0,4-4 0,-3 0 0,-3-1 0,-2-4 0,-2-4 0,-2-3-477,-3-1 1,-3 0-1,-3-1 1,-3 1-1,-2 0 1,-2 1-1,-2 1 1723,-1 3 0,-1 3 0,1-2 0,0 1-695,-1 3 0,8 1 0,6 4 0,9 2 0,8 5 0,5 2 0,5-1-638,4-1 0,-2-2 1,7 4-1,1-4 0,1-1 1,1-3-1669,-4-2 1,2-1 0,-7 0 0,-5 0 0,-6 0 1642,-4 0 0,-9 0 0,-6 0 0,-9 0 1,-6-1 1145,-2-4 0,-5 4 1,2-3-1,1 2 1,0 1-1,2-2 2030,3-2 1,0 1 0,2 5-3179,4 4 0,2 2 0,9 6 0,3 1 0,4 1 0,0 1 107,2 2 1,0-1-1,1-3 1,1-1-1,0 0 219,4 1 0,-3-1 0,4 0 0</inkml:trace>
  <inkml:trace contextRef="#ctx0" brushRef="#br0">16943 13954 8533,'-6'-8'-6,"-2"5"1,-1 6 113,1 6 0,3-3 1,-4 0-1,-1-2 0,-2 1 1,-1-2-1,-1-2 0,1-1 1,0 0 768,-1 0 0,7-1 0,1-4 0,0-4 0,-3-1-677,-3 1 0,-1-1 1,0 5-1,-2 2 0,-1 2 1,-5 1-1,-3 1 4,-4 4 0,-8 2 0,-1 8 0,-4 1 0,-5 2 0,0 0 7,0 1 1,-3-4-1,3 4 1,0-1-1,1 0 1,2-2-1,3-1 29,4-2 1,-1 0 0,6-1 0,1-1 0,2-2 0,2 1 0,-1 2-348,0 1 1,1 5 0,-1 0-1,0-1 1,-1 3 0,-2 2 82,-1 3 0,-4 6 1,2 0-1,-2 0 1,-5 2-1,-3 2 1,0 2 225,1-1 0,4 1 0,1-4 0,4-1 0,4-1 0,3-4 0,3-5 126,2-3 0,6 4 0,6-4 1,0 0-1,2 0 0,3-2 0,2-3-157,2 0 0,0 4 0,0-1 0,0 1 0,2 0 0,2 1-100,5 2 1,4-3-1,3 4 1,4 2 0,0 1-1,6 1 1,3 0 27,7-4 0,4 3 1,6-3-1,4 2 0,6-2 1,2-4-1,6-3 0,1-4 243,5-2 0,2-3 0,-1-6 0,0 0 1,5 0-1,-2-1-200,0-4 1,-36 2 0,0-1 0,36-9 0,-37 6 0,1 0 0,1 0 0,1-1 0,-2 1 0,1-2 0,0 0 0,0-1-143,0-1 0,1 1 0,1 1 0,1 0 0,0-1 0,2-2 0,1 1 0,0-1 0,-1-1 0,1 0 0,0 0 0,0 0 0,1-1 0,0 1 0,-1 0 0,0-1 0,5 1 0,-1 0 0,0-1 0,0 1 0,0 0 0,-1-1 0,-2 1 0,1 0 0,-3 0 0,1 1 0,-2 0 0,0 1 0,2-1 0,1-1 0,-2 3 0,0-1 0,-2 0 0,-1 0 0,-1 1 0,0 0 0,31-11 0,-3 0 0,-1-3 0,-16 5 0,18-6 0,-18 3 0,1-3 0,-1-4 0,-2 0 0,1-4 0,3-1 0,-7-3 0,7-6 0,1-4 0,1-4 0,-26 23 0,1-1 0,0-1 0,-1-1 0,1 0 0,-1-2 0,0-2 0,0-1 0,-2 4 0,-1-1 0,1 1 0,-2-1 0,0 0 0,-1-1 0,-2 3 0,-1-1-526,16-34 0,-6 7 1,-10 3-1,-8 7 1,-7 8-1,-6 5 1,-6 4-124,-7 2 0,-14 6 0,-13 3 0,-10 2 0,-11 4 0,-13 5 428,32 7 1,-2 2-1,1 0 1,-1 0-1,-5 1 1,-1 0 0,-2 0-1,0 0 1,0 0-1,-1 0 1,-2 1 0,0 0-1,2 0 1,-1 2 124,3 1 0,-1 1 0,-4 2 0,1 1 0,2 0 1,2 0-1,2-1 0,2 1 0,2 0 0,1 2 1,4-1-1,1 1 0,2 2 0,0 1-502,0 1 1,2 2 0,-27 19-1,29-13 1,2 1 443,0 0 0,1 2 0,3 4 0,-1 0 0,-1 2 0,-1-1 0</inkml:trace>
  <inkml:trace contextRef="#ctx0" brushRef="#br0">16463 14087 8309,'-6'-40'0,"-2"0"0,-3 1 0,2 2-22,4 2 1,-1 5-1,2-2 1,1-1-1,1-3 1,2-2-1,0-3 1,0-4 0,0-5-1,0-5 1,0-6-1,0-2-77,0-6 0,0 28 0,0-2 1,1 0-1,0-1 0,0-3 1,1 0-1,1-3 0,0 0 1,0-2-1,1 0 0,1-3 1,1-1-1,-1-2 0,1-1 0,2-4 1,-1-1 72,2-3 1,0 0 0,-1 1-1,0-1 1,2-3 0,1-1-1,-1 0 1,1 0 0,-1-1-1,0-1 1,-2 23 0,-1-1 0,1 0-50,-1-1 1,0-1 0,-1 1 0,1-2 0,0 0 0,-1 0 0,-1 1-1,-1 0 1,0-1 0,1 1 0,-1-1 0,0 0 0,1 0 0,-1 1 0,-1-1-1,1-2 1,-2 0 0,1 0 0,-1 0 0,0 1 0,0-1 69,0 0 0,0 1 0,0 0 0,-1 3 0,-1 0 0,0 1 0,2 0 0,0 0 0,0 0 0,0-25 0,1 1 0,-1 25 0,0-1 0,1 1 0,2-25 0,1 0 0,1 1 0,2 0 29,0 1 0,1 0 0,1 3 1,2 0-1,2 0 0,2 0 1,2-3-1,2 1 0,-5 23 1,0 1-1,1 0 0,1-1 0,1 1 1,1 1-9,10-22 1,2 0 0,-9 23 0,2 1 0,1 0-1,1 0 1,0 0 0,2 0 0,1 1 0,1 0-1,1 0 1,1 2 0,0 1 0,2 0 0,0 2-1,0 0 1,1 2 0,1 0 0,-1 1 0,1 0 126,17-15 1,2 2 0,0 1-1,0 2 1,0 3 0,1 1-1,-2 2 1,1 3 0,-2 1 0,0 2-1,-4 4 1,-1 1 0,-2 2-1,-2 2 17,-2 2 0,-2 2 1,-2 2-1,-2 2 1,-1 1-1,-1 1 0,33-12-160,-1 5 0,-2 1 0,-3 6 0,-4 2 0,-3 3 0</inkml:trace>
  <inkml:trace contextRef="#ctx0" brushRef="#br0">22915 18685 26776,'0'-14'-2061,"0"1"0,-2 0 1,-1-1-1,-3 1 2075,-1 0 1,2 4 0,-2 0 0,0 0 0,-1 0 0,-4 0 0,-3 0 0,-2 1 0,0 0-1,0 2 1,-3 3 544,-2 2 1,-10 1 0,5 0 0,-3 1 0,-2 4 0,-5 5 0,-5 5-212,-2 3 0,-4 5 1,2 0-1,-4 2 0,1 0 1,0 0-1,3-1-107,0-1 0,4 4 0,3-8 0,2 1 1,-2 0-1,4 0-70,1-1 0,-2 5 0,4-2 0,-2 3 0,-2 2 0,1-1-144,-1 1 1,6 5 0,-2 4 0,1 4 0,-2 3 0,1 3 0,-1 1-140,3 4 1,2 2 0,2 3 0,0 3 0,4 1 0,4 2 0,4 0 135,0 2 0,7 10 0,4-3 0,4-34 1,2 1-1,3 0 0,3 0 0,16 33 0,11-4-30,-16-36 0,3 0 1,3-1-1,3-3 1,3-1-1,2-3 0,4 0 1,1-3-1,3 0 1,1-3-1,3-1 0,1-2 1,1-2-1,2-2 66,2-2 0,1-3 0,1 0 0,2-2 1,0-3-1,0-2 0,2 0 0,1-2 0,2-1 1,1-3-1,0-2 0,0-2 216,2-2 1,0-2 0,5 0 0,0-2-1,-3-2 1,1-1 0,0-1 0,-1-2-1,1-2 1,-1-1 0,1-4 0,-2-1-1,2-2 1,-2-1-187,-1-2 1,-2-2 0,-3 0 0,-2-2 0,-7 0 0,-1-1-1,-1 0 1,-1-2 0,-3 1 0,-3-1 0,-1-1 0,-4 0-91,-3 0 0,-4-2-107,-3-2 0,-4-1 0,-8 4 0,-3 0 0,-3-1 0,-3 1 0,-2 2 0,-3 0 0,-3 0 0,-3 1 0,-4 1 0,-3 1-126,-4 1 0,-4 2 0,-3 1 0,-3 2 1,-5 3-1,-2 2 0,-2 1 0,-2 2 1,-3 1-1,-2 3 0,-2 3 0,-2 2 1,-1 2-1,0 3 66,-1 3 0,0 1 0,-1 2 0,1 1 0,1 1 0,1 1 0,1 1 0,0 2 0,4 0 0,1 2 0,3 1 0,1 1 0,-31 9-4314,5 5 4481,-5 6 0,24-6 0,-9 5 0,2 0 0</inkml:trace>
  <inkml:trace contextRef="#ctx0" brushRef="#br0">20142 3159 9086,'-6'-20'368,"4"5"0,1 4 1,5 11-1,-1 7 1,-1 6-1,-2 5 1,0 4-1,0 5 1,0 4-1,0 6 1,0 3-1,0 2 386,0-4 1,-5-2 0,1-1-1,1-5 1,0-7 0,0-5-701,-1-3 1,-7-8 0,4-5-1,-2-9 1,2-14 0,1-12-252,3-11 0,1-2 0,2-3 1,0-1-1,3-1 0,5 1 1,5 3 628,2 1 1,4 6-1,-1 7 1,-2 3-1,-1 7 1,-2 4-1,1 5-515,-1 4 1,0 7 0,2-2 0,1 4 0,2 2-1,-2 4 1,1 5-892,0 7 0,0-3 0,5 4 0,3-5 0,5-2 0,5-4 959,4-1 0,7-13 1,1-8-1</inkml:trace>
  <inkml:trace contextRef="#ctx0" brushRef="#br0">20795 2785 9363,'-15'-20'0,"-3"3"587,-4 7 1,-6 0-1,1 5 1,7 2 861,3 2 0,13 4 0,8 4-850,13 6 1,5 14-1,3 3 1,-1 4 0,2 6-1,1 1-1027,3 7 1,-1 0 0,0 1 0,2-6 0,4-4 0,2-5 0,0-3 0,-3-7 427,-1-10 0,10 0 0,-2-7 0</inkml:trace>
  <inkml:trace contextRef="#ctx0" brushRef="#br0">20995 2745 8250,'-41'-1'1475,"5"-4"1,9 4-829,23-3 1,11 1 0,18-2 0,8-4 0,9-3 0,3-1 0,7 1-172,5 3-350,-3-2 0,6 5 0,-7-3 1,-1 4-1,-3 4-126,-5 1 0,-2 0 0,-2 0 0</inkml:trace>
  <inkml:trace contextRef="#ctx0" brushRef="#br0">21142 3132 8466,'-70'12'0,"11"-2"0,17-1 1384,16 1 0,14 1 0,27-4-1004,16-7 0,22-12 0,18-13 1,-31 9-1,0 0 0,5-4 1,2 0-1,1-1 0,0 2 1,3-1-1,0 1-1425,2 1 1,0 1 607,-8 2 0,1 0 0,9-4 0,0-1 0,-8 3 0,1 0 0</inkml:trace>
  <inkml:trace contextRef="#ctx0" brushRef="#br0">20728 3398 8451,'-53'14'270,"6"-1"0,4 2 0,7 3 15,10 4 0,5 2 1,9 1-1,3 0 1,6 3-1,8 2 1,8 4-1,8 4-273,4 5 1,10 8 0,4-3 0,1 6-1,3 3 1,-2 4-14,1 0 1,-20-25 0,2 2 0,0-2 0,1 0-1,0 2 1,0 0 0,1 1 0,0 0 0,0 1-1,0-1 1,1 1 0,0 1-51,1 1 1,-1 1 0,3 0-1,-1 1 1,0 3 0,0-1-1,-1 0 1,0 0 0,0-1-1,-1 1 1,0-1 0,0 0 0,-1 2-1,1 1-7,0 1 0,-1 2 0,0 4 0,0 0 0,0 1 0,-2 1 0,0-2 0,-2 1 0,1 0 1,-1 2-1,-1-2 0,-1 2 103,2 0 0,-1 2 0,0 4 1,0 1-1,-2-4 0,0-1 1,0 2-1,-1-1 0,1 2 1,1 0-1,-2 0 0,1 0 1,0 3-1,0 0 0,0 0 1,1 1-37,0 0 0,0 1 1,0-2-1,0 0 1,0 0-1,1 1 0,1 1 1,-1 0-1,1 3 1,1 0-1,-1 1 1,0 0-90,1 0 1,0 0-1,-3-2 1,0 0-1,-6-21 1,1 1-1,-1-1 1,-1 0 0,0 1-1,-1-1 1,2 2-1,-1 1 1,0-1-1,0 0 1,0 0-1,0 0 1,0 1 0,1 1-1,-1 0 56,0 0 0,-1 0 0,0 0 0,-1 0 0,0 0 0,-1 1 0,2-2 0,-1 1 0,1 0 0,-1 1 0,0 1 0,1-1 0,-1 0 1,0-1-1,1 1 0,-1 2 0,1-1 0,0 0 0,0-1 0,-1-1 0,0 0 13,0-1 1,-1-1-1,0 0 1,1 3-1,0 1 1,0-1-1,-1-1 1,1 0 0,-1 0-1,0 0 1,0 2-1,0-1 1,-1 3-1,0 0 1,-1 0 0,1-2-1,-2-1 1,1 1-1,-1 0 1,0 0-1,0-1 6,-1 2 1,1-1-1,-1-1 1,3 19-1,0-1 1,-4-21-1,-1 0 1,0 1-1,0-1 1,0 1-1,0-1 1,-1 0-1,0 1 1,0 0-1,-1 4 1,-1 0-1,0 0 1,0-1-1,0 0 1,-1 1 15,0-2 1,0 1 0,0 0-1,0 4 1,0 1 0,0-1-1,-1-5 1,1-1 0,-1 0-1,1 0 1,-1 1 0,-1 0 0,1 1-1,-1 0 1,-1-1 0,1 0-1,0 0 1,-1 0-33,0-1 1,-1 1-1,1 0 1,-1 4-1,0 0 1,0-1-1,0-5 1,0-1-1,0 0 1,0 1-1,1-1 1,0 0-1,0 0 1,0 0-1,0 0 1,-2 22-1,1 1 1,-1 0-1,1 0 65,-1-1 1,1 0-1,0-2 1,1-1-1,-2 3 1,1-1 0,1-2-1,0-1 1,1-1-1,-1-1 1,1 1 0,0 0-1,0-2 1,1 0-14,0-2 1,1 1 0,-1 0 0,2 0 0,-1-1 0,0-1 0,0-1-1,0-1 1,0 3 0,0 0 0,0-3 0,0-1-122,0 1 1,0 1-1,0 2 1,0-1-1,0-3 1,0-1-1,0-1 1,0 1-1,0 0 1,0-1-1,0-2 1,0 0-1,0 1 1,0 0 114,0 0 1,0-1-1,0 0 1,0 0 0,0-2-1,0-1 1,0 0 0,0 1-1,0-2 1,0 1 0,0-1-1,0 0 1,-1-1 0,0 0 77,-1 1 1,0-1 0,0 0 0,1-1 0,-3 1 0,0 0 0,1 0-1,-1 0 1,0 1 0,0-1 0,0-1 0,0 0-69,0 0 0,0-1 0,-2 3 0,0-1 1,2-1-1,1 0 0,-2 1 0,1 1 0,0 0 1,1 1-1,-1-2 0,0 0 0,1-1 0,0 1-162,0-3 0,0 0 0,1 0 0,0 0 0,2-1 0,0 1 0,0-1 0,0 1 0,0-3 0,0 0 0,0-2 0,0 0 0,0-4 0,1-1-401,4 30 1,-4-3-1,5-10 1,-1-8 0,-1-11-1,1-11 528,0-7 0,-3-5 0,2-4 0,-2-3 0</inkml:trace>
  <inkml:trace contextRef="#ctx0" brushRef="#br0">22861 19284 8165,'0'-40'0,"-1"3"427,-4 6 0,4 6 0,-5 13-286,0 3 0,4 15 0,-2 15 1,3 10-1,1 11 0,1 2-141,3 2 0,4-2 0,5-4 0</inkml:trace>
  <inkml:trace contextRef="#ctx0" brushRef="#br0">17076 15246 8366,'7'22'0,"5"2"0,6 3 90,3 2 0,2 13 0,8 1 0,5 7 0,4 11-12,-18-27 1,0 0 0,0-1 0,1 1 0,2 2 0,2 0 0,1 3 0,0-1 0,1 1-1,1 1 1,2 2 0,1 0 0,1 0 0,1-1 1,0 0 1,1-1-1,2 4 1,2 0-1,0-4 1,2 0 0,2 1-1,2-1 1,2 1-1,2-2 1,-1-1-1,-1 0-107,0-2 0,-1-1 1,5 0-1,0 1 0,-4-1 1,0-1-1,1 0 0,0-1 1,1 1-1,1-1 0,-2-2 1,1 0-1,0 0 0,-1 0 52,1 0 1,-1-1 0,-3-3 0,-1-1 0,1 2 0,0 0-1,-2 1 1,-1-1 0,-1-1 0,-1 1 0,0 0 0,1 0-1,-1 0 1,1 0-1,0 1 1,0 0 0,0 0-1,-1 1 1,-2-1 0,-1 0-1,-1 1 1,0 0 0,1 2-1,0 0 1,-1-1 0,0 0-64,-1-1 1,0 0 0,4 4-1,-1 1 1,-5-6 0,-1 0 0,0 0-1,0 0 1,1 0 0,0-1-1,0 1 1,-1-1 0,2 1 0,1 1 48,0 0 1,-1 1 0,-1-3 0,0 0 0,2 0 0,1 0 0,-1-1 0,-1 0 0,-2-2 0,1 0 0,0 1 0,0 1-24,0 1 1,0-1 0,-2-4 0,1 0 0,2 1-1,1 1 1,-2-3 0,0 0 0,-1-1 0,-1 0 0,0 0-1,0-1 1,29 17-124,-2-3 1,3 2-1,-4-4 1,-2 1-1,-1 1 1,-3 0 0,-3 1-350,-5 0 0,-2-1 0,-4-6 0,-2 0 0,-5-3 0,-4-1-1004,-5-4 1488,-3-6 0,-7 1 0,-3-6 0,-3-1 0</inkml:trace>
  <inkml:trace contextRef="#ctx0" brushRef="#br0">21941 19231 8167,'-19'-13'0,"-3"1"0,-3 3 0,-2 3 0,-1 9 0,-3 4 538,-5 7 1,-1 14 0,2 6 0,4 10 0,3 11 0,1 6 1059,0 7-1598,16-29 0,1 1 0,3 3 0,1 1 0,3 3 0,0-1 0</inkml:trace>
  <inkml:trace contextRef="#ctx0" brushRef="#br0">6678 14513 8081,'-40'-13'0,"14"7"0,8 8 0,14 8 0,11 6 0,14-4 216,14-8 1,4-2-1,1-4 1,3-3-1,6-10 1,8-10-1,10-11 1,-30 15-1,0-2 1,4-4-1,1-1 1,3-3-1,0-2-389,4-1 0,2-1 0,3-6 0,1-1 0,2 0 1,0-1-1,0-1 0,0-2 173,-1 0 0,-1-1 0,-13 10 0,0 0 0,0 0 0,1-2 0,0 1 0,0-1 0</inkml:trace>
  <inkml:trace contextRef="#ctx0" brushRef="#br0">6505 12647 8455,'-27'6'-20,"7"0"273,2 3 0,11-3 0,11-9 0,15-7 0,20-14 0,16-14 0,-20 12 0,4-2 0,5-4 1,2-2-1,6-4 0,3-1 0,3-3 0,2 1 0,-17 12 0,1 1 0,1 0 0,2 0 1,0 0-1,1 0 1076,2 0 1,0-1 0,1 2-1897,4-2 1,1 1 0,-1 0 0,-3 1 0,-1 1 0,2-1 0,2 1 0,0-1 0,0 0 0</inkml:trace>
  <inkml:trace contextRef="#ctx0" brushRef="#br0">3439 15073 19222,'0'-27'-1974,"0"7"1,2 3 1608,2 7 1,-1 4 154,6 6 1,-8 0 0,-1 0 0,-7 0-1,-5 0 1,0 2 0,2 0 994,1 3 0,0-1 1,-4-4-1,0 0-411,-1 0 1,1 0 0,0 0 0,-1 0 0,-1 0-264,-2 0 1,0 2 0,-5 2 0,-2 5 0,-2 3-1,-4 1-142,-1 1 0,-5-1 0,4 2 0,-2 1 0,-3 2 0,0-2 185,1-1 0,-1-2 0,5 1 0,-1-3 0,0 0 0,4-2 0,1 1 265,1 2 1,0 3 0,1 1 0,-1 3-1,0 1 1,1 0-434,-1 1 1,0 1-1,1 5 1,-1 1-1,-1 2 1,-2 1-50,-1-2 1,-1 1 0,2 0-1,-3 2 1,2 1 0,0-1 0,3-2 120,-2-2 0,1 3 0,2 0 1,1 0-1,-1 0 0,2-1 1,1-2-55,2 0 1,1-4 0,-3 9 0,4-2-1,0 0 1,4 0-164,1 1 1,-3 1 0,1 4 0,0-1 0,3 1 0,0 1 13,1 2 1,0 2-1,-1 1 1,1 2-1,0 0 1,-1-1-1,2-2 9,4 1 0,-4 3 0,4-3 0,1-4 1,1 1-1,1-3-1,1 2 0,0-1 0,4 2 1,0 0-1,1 2 0,2-1 28,1-1 1,2 8-1,-1-7 1,2 2-1,2 2 1,-1-4-1,-1 3-26,0 2 1,1 2 0,2 2 0,-1-1 0,3 1-1,3 2-23,2 1 1,3 1-1,-3-1 1,6 0-1,2 1 1,2-2-1,1-4 70,3-3 0,1-5 0,7-3 1,-1-2-1,4 1 0,-1-1 187,1 1 0,2-5 1,4 5-1,1-1 0,2 1 1,-2-2-1,0 0 53,-1 0 0,-3 1 0,6 4 0,1-1 0,-2-1 0,3 2 0,2-2-151,3 1 0,-25-18 0,1-1 1,29 21-1,1 0 0,-32-20 1,1 0-1,0-1 0,-1 0-8,35 17 0,-32-17 0,1-1 1,1-1-1,0-1 0,1 0 0,1 0 1,3 1-1,0-1 0,2-2 1,0 0 88,1-2 0,0-1 0,3 2 1,-1-2-1,-2-1 0,0-2 1,2 0-1,0 0 0,1 0 0,0-1 1,-1 0-1,1-1 0,1 1 1,1 0 98,2 0 1,0-1 0,-3-1 0,1-1 0,2 0-1,1 1 1,-2 0 0,0 0 0,-1 0 0,-1 1 0,2-1-1,1 0-35,0-1 0,1 1 0,-3-1 1,1 1-1,3 1 0,1 1 0,0 0 1,0-1-1,-1 1 0,0 0 0,1 0 1,1 0-1,0 1 0,-1 1-192,0 0 1,1 0 0,4 0 0,0-1 0,-4-1 0,-1 0 0,3-1 0,0 1 0,2 0 0,0-1 0,-1 0 0,0 0 26,0-1 0,-1-1 1,5 1-1,-1 0 0,-7-1 1,1-2-1,1 1 0,1 0 1,1 0-1,1 0 0,-2-1 1,-1-1-1,2 0 0,-1 0 154,1-1 0,-1 0 0,-2-1 0,1 0 0,3 0 0,0-1 0,-2-1 0,-1 0 0,0 0 0,-1 0 0,2 0 0,-1-1 78,2 0 0,-1 0 1,-1 2-1,-1 0 0,5-1 1,-1-1-1,0 0 1,-1 0-1,-1 1 0,1-1 1,1-1-1,0 1 1,0-1-1,0 1-184,2-1 0,0 1 0,3 2 1,-1 0-1,-1-2 0,-1 0 1,-2 1-1,1-1 0,2 0 1,0 1-1,-2-2 0,1-1-97,1 0 1,0 0 0,3 0 0,0-1-1,-7 0 1,0 1 0,0-1 0,-1 0 0,2 0-1,0 0 1,-2-2 0,0 0 129,-1-2 1,1 0-1,3-2 1,0 0-1,-8 0 1,0 0-1,1-1 1,0 1-1,1-1 1,0 0 0,0-1-1,0-1 65,0-2 1,1 0 0,-1 1-1,1 0 1,-3 0 0,0-1 0,1 0-1,-1 0 1,1 0 0,0 1 0,1-1-1,1 0 1,1 0 0,0-1-69,0 0 0,0 0 0,0-1 0,-1 1 0,-3 1 0,0 1 0,1 0 1,-1 1-1,0 0 0,1 1 0,-1-1 0,0 1 0,0-1 0,0 1-171,-2-1 0,0-1 0,-2 1 1,0-1-1,-4-1 0,0-1 1,-1 2-1,-1 0 0,0 0 0,0 0 1,-1 1-1,-1-2 64,0 0 1,0-1 0,-4 1 0,0-1-1,-2 0 1,1 0 0,-1 0 0,-1-1 0,1 0-1,0-1 1,1 0 0,-1-1 146,0-1 0,0 0 0,-3 0 1,-1 0-1,0-2 0,1 0 1,-1 0-1,1 1 0,1-1 1,-1-1-1,2 1 0,-1-1 19,1-1 0,-1 0 0,-3 1 0,0-1 0,0 0 0,0-1 0,-1 1 0,-1-1 0,1 1 0,0 0 0,26-25 0,-5 0-331,-5 0 1,-8 3-1,-5 2 1,-2 1-1,-6 3 1,-5 2 0,-6 1-79,-2 0 0,-8-5 0,1 1 0,-4 1 0,-4 0 0,-5-2-7,-3-3 1,-1-3 0,-1-1 0,1 1 0,-2-6 0,-1 0 0,-3-6-94,-2-2 0,3 6 0,-4-8 0,-2 2 0,-1 3 0,-3 1 217,-3 4 0,1 8 0,-4-6 0,-2 2 0,-1 4 0,-6 1 46,-2 5 0,-6 3 1,-5 3-1,-3 2 1,-1-1-1,-2 2 1,0 3-37,-2 3 1,28 14 0,0 0 0,-29-16-1,-1-1 1,1 2 0,0 0 89,0 3 1,30 11-1,0-1 1,-27-15-1,-3 1 1,-3 0 0,0 1 110,1-2 0,29 14 1,0 1-1,-31-12 1,33 14-1,-1 0 1,0 1-1,0 1 1,1 0-1,0 0 1,-2 1-1,0 1 102,0 1 1,-1 0 0,-35-5-1,32 7 1,0 0 0,0 1-1,1 0 1,0 1 0,0 0 0,0 1-1,-1 1 1,1-1 0,-1 2-97,-1 0 0,-1 1 0,2-2 0,0 0 0,-1 0 0,1 1 0,2 1 0,0-1 0,1 1 0,0 0 1,-1-1-1,1 1-17,-1-1 0,-1-1 0,-1 0 0,1 0 0,1 2 0,0-1 0,0-1 0,0 0 0,-1 0 0,0 0 0,0 0 0,-1-1 40,0 0 1,0 1 0,0-2 0,-1 1-1,3-2 1,1 0 0,-1 0 0,0 1-1,0 1 1,0 0 0,-1-1 0,0 1 23,-1 0 1,0 0 0,1-2 0,0 0 0,-1 2 0,0 1 0,2-1 0,0 1 0,1 0 0,-1 0 0,1 0 0,0 1 0,-2 0 0,0 0 0,0 0 0,-1 1-23,-1 0 1,0 0-1,5 1 1,-1 0-1,0 0 1,-2 0-1,2 1 1,0 0-1,0 0 1,-1 1-1,1 1 1,-1 0-126,-1 1 1,2-1 0,-1-1 0,1-1 0,0 2-1,1 0 1,0-1 0,0 0 0,0 1 0,-1-1 0,0 0-1,0 0 1,-1 1 0,0-1 68,0 0 1,0 0 0,1 1-1,1-1 1,-2-2 0,0 0-1,-3 0 1,0 0 0,-1 0-1,-1 0 1,0 0 0,0 0 42,0 0 1,1 0-1,2 0 1,0 0-1,-2 0 1,0 0 0,0-1-1,-1 0 1,1 0-1,-1-1 1,-1 0-1,1 0 1,1 0 0,0-1-16,3 0 1,-1 0 0,-4 3 0,0-1 0,3-1 0,1 0 0,-2 1 0,0 0 0,-1 1 0,0 0 0,0 0-1,1 0-75,-1 0 0,0 0 0,-5 0 0,0 0 0,4 1 0,-1 0 0,-1 0 0,0 2 1,-1 1-1,0 1 0,-1 1 0,1 0 0,-1 0 0,-1 1 10,-1-1 0,0 1 0,-2 2 0,-1 0 1,-1 1-1,-1-1 0,1 2 0,0-1 1,-1 1-1,1 0 0,-1 0 0,0 1-30,-4-1 1,1 0-1,2 0 1,0 0 0,-7 2-1,0 1 1,-1-1 0,1 2-1,2-1 1,-1 1 0,-2 1-1,0-1 67,-2 0 1,0 0 0,6 0 0,1 0 0,-5-1 0,0 1 0,2 1 0,-1-1-1,2 1 1,-1 0 0,-3 0 0,-1 0 0,1 1 0,1 0-76,0 0 0,0 0 1,-5 2-1,1 1 0,7-2 1,0 1-1,0 1 0,1 1 1,-2 1-1,2 1 0,3-2 1,1 1-234,3-2 0,0 1 0,-1 1 1,1 0-1,8 1 0,2 0 0,0 0 1,1 0 295,3 0 0,1 0 0,4 0 0,1 0 0,3-1 0,0 0 0,0 3 0,0-1 0,1 2 0,0 0 0</inkml:trace>
  <inkml:trace contextRef="#ctx0" brushRef="#br0">13370 16432 8547,'-13'-7'0,"-1"-3"0,1 5 0,0 2 0,-1 2 231,1 1 0,0 1 0,0 4 1,1 4-1,3 2 0,6 1 1,7-1-1,10-3 411,6 3 0,7-1 1,6 1-1,5-3 0,8 3 1,4 1-367,5 1 1,7 2-1,1 1 1,2 2-1,1 0 1,1-1-93,0 1 0,-2 6 1,-1-2-1,-4 3 1,1 2-1,-2 0-194,0-1 1,2 5-1,-6 2 1,-5 1-1,-1 3 1,-3 1-1,2 2 167,-1 0 0,-3 2 0,4 1 0,-1 1 0,-1 1 0,1-1 1,-1 1 136,0-3 1,3 4 0,-3 0 0,-1 0 0,-1 2 0,-4-3-192,-2 1 0,7 3 0,-10-3 0,-2 2 0,-3 2 1,-4 0-1,1 1-67,0-3 1,-1-5-1,-1 2 1,-1-4-1,-3-1 1,-2 0-1,-3-1-601,-1-4 1,-1 2 0,-1-6 0,0-1 0,-1-2 0,-2-1-256,-1-1 0,-6 0 0,2-3 1,-4-2-1,1-2 820,2-2 0,-2-3 0,4 0 0</inkml:trace>
  <inkml:trace contextRef="#ctx0" brushRef="#br0">15783 19831 8433,'-18'-5'0,"-1"1"0,1 2 765,3 5 1,5 0 0,10 6-453,0 2 1,1-5-1,5-2 1,8-3-1,6-2 1,6-3-1,2-5-101,3-3 1,-2-2 0,6 1-1,-3 0 1,-2 0 0,-4-1-322,-3 1 0,-6 0 1,-8-1-1,-4 1 0,-4 0 1,-4-1-1,-4 1 229,-7 0 1,-14 4-1,-1 1 1,-5 2 0,-2 3-1,-1 2 304,-1 1 1,3 4 0,4 2 0,5 2 0,4 2 0,5 2 0,7 1-142,5 1 0,4 0 0,1 4 0,1 3 0,4 1 0,5 0-513,7 2 0,8 1 0,9 2 0,3-2 0,6-1 0,1-4 0,4 0-1112,-1-4 0,2-3 0,6-2 0,1-4 0,2-1 1342,-2-3 0,-1-2 0,-2-1 0</inkml:trace>
  <inkml:trace contextRef="#ctx0" brushRef="#br0">16343 19658 11064,'-14'-29'0,"4"9"840,6 8-465,-1 6 0,17 6 0,-3 0 0,4 1 1,5 2-1,6 3 0,4 2 0,4 4-1005,3 4 1,-6-6-1,2 4 1,-4-4-1,-3-1 1,-4 0-76,0 1 0,-12-4 0,-10-2 0,-13-2 0,-8-2 1310,-5 0 0,-12-5 0,2 1 0,-1 1 0,2 2 0,2 1 0,1 0 260,3 0 1,8 4-1,6 2 1,2 3-1,3 4 1,2 3-1,2 2-1283,2 1 1,2 1-1,5 3 1,5 0-1,8 0 1,6 1-2377,5-2 1,10 2 2793,5-6 0,5-1 0,9-3 0</inkml:trace>
  <inkml:trace contextRef="#ctx0" brushRef="#br0">16836 19618 8433,'-30'-5'630,"4"1"1,-2-1 0,10 7 0,1 1 0,3 3-111,0 1 1,1 0-1,1 4 1,2-2-1,2 1 1,2 2-1,4 1 1,0 1-612,2-1 0,2 5 0,3 1 0,7 2 1,8 1-1,3 0-958,5 0 1,12-5 0,2 0 0,4-2 1048,4-2 0,2 1 0,1-1 0</inkml:trace>
  <inkml:trace contextRef="#ctx0" brushRef="#br0">17169 19711 9015,'-25'-6'0,"1"-1"0,4-1 527,0 4 0,3-2 0,3 1 0,1 2 354,0 2 0,7 2 0,6 2 0,7 3 0,5 0 0,3 2-1132,3-1 0,-4-3 1,6 4-1,-3-2 0,1-3 1,-2-2 144,-1-1 1,-3-1-1,-5-2 138,-7-2 0,-5 1 0,-7 5 0,1 2 0,4 3 0,1 2-532,3 2 1,2 2 0,4 1-1,4 1 1,8-1 0,5-1-1260,9-3 0,3 1 1759,8-6 0,6 1 0,2-5 0</inkml:trace>
  <inkml:trace contextRef="#ctx0" brushRef="#br0">17542 19631 8433,'-20'-6'276,"-4"5"594,6-4 0,6 5 0,8 5 1,3 3-359,1 4 0,4 2 1,3 0-1,4 3 1,4 2-1,-1 0 1,3 2-192,0 0 1,-2-1 0,3 3 0,-2-6 0,1-2-1,0-2-838,0 1 1,-4-4 0,-4-5-1,-5-11 1,-4-8 0,-4-5 0,-7-3-1,-3-5 719,-4-2 1,0 2 0,5 5 0,-1 0 0,1 1-1,0 3 1,-1 3 1505,1 2 0,6 7-1879,2 6 1,5 6 0,3 7 0,3 2-1,2 1 1,0 2-391,0-2 1,8 4 0,-2-3 0,0-2 0,3-3 0,-1-5 0,3-1-450,2-3 1,-3-1 0,4-4-1,2-4 1,-1-8 1009,-1-12 0,4-12 0,-6-9 0</inkml:trace>
  <inkml:trace contextRef="#ctx0" brushRef="#br0">17836 19151 9191,'-14'0'602,"7"6"1,3 4 0,2 5 0,2 4 0,0 4-1,0 5-359,0 6 1,2 4 0,2 4 0,6 1 0,7 3 0,5 0 0,5 0-597,4-4 1,-3-5-1,4-2 1,-2-3 352,-3-2 0,2-2 0,-8-1 0</inkml:trace>
  <inkml:trace contextRef="#ctx0" brushRef="#br0">17996 19684 9482,'-34'-32'629,"3"-4"1,4 8 0,3 3-1,5 4 483,4 5 1,0 1 0,12 3-964,5 3 1,4 3-1,9 6 1,2 0 0,9 0-1,5 0-540,4 0 1,11 0-1,-4 0 1,0 0 0,3 0-1,-5 0 1,0 0-95,-3 0 1,-7 0 0,-4 0-1,-7 0 1,-4 0 0,-3-1 1154,-3-4 0,-5-2 0,-6-6 0,-4-1 0,-2 2 2132,-2 4 0,-1 3-2789,3 10 1,5 2 0,10 6 0,6 1 0,4-1 0,0 0 0,3 1-1,0-3-607,4-2 1,-3 2 0,1-7 0,0-1 0,0-1 0,-1-2 0,-2 0 0,-2 0 248,-2 0 1,-7-6-1,0-3 1,-1-2 493,1 3 0,-4 3 0,4 11 0,-1 7 0,0 8-1541,4 4 0,6 8 1392,6 2 0,2-2 0,2 0 0</inkml:trace>
  <inkml:trace contextRef="#ctx0" brushRef="#br0">17249 11715 28910,'6'-48'-1952,"-3"8"1,5 11-1,-1 5 1,0 6 0,2 3 2769,-1 2 1,3 0 0,-2-1 0,3 2 0,0 2-3236,-3 1 2439,-3 6 0,-8-3 0,-2 6 0,-5 0 1,-3 0-1,-1 0 2858,0 0-2583,-1 0 0,1 0 1,0-1-1,-1-2 0,-1-2 1,-1 1-1,-2 0-50,2-1 0,-3 1 0,1 4 1,0 0-1,-1 0 0,-3 0 1,-2 1-476,2 4 1,-5-2 0,2 5 0,-6 1 0,-2 0 0,-1 0 546,0 1 0,3 1 0,-3-1 0,0-2 0,1-1 0,1-1 0,2 0 121,2-3 0,1-2 0,1 1 0,-1 1 0,0 1 0,2-1 0,2-1-274,0-2 0,3 0 0,-4 0 0,2 0 0,-2 0 0,0 0 0,-1 1-166,-2 4 0,7-2 0,-10 5 0,0 3 0,2 1 0,-1 1 0,-1 0-20,-1 1 0,-5 3 0,5 3 1,2-1-1,-1 2 0,0-1 28,-1 4 0,0-5 0,3 1 1,-2-3-1,-1 1 0,2-2 0,1-1 0,1-1 1,5-1 0,1 0 0,0 0 0,2 1 0,-2-1 0,2 0-48,0 1 0,-3 1 0,2 1 0,1 3 0,-2 2 0,2 1-233,0-1 1,-3 4-1,2-3 1,1 3-1,0 2 1,1-2-1,0-1 83,0-2 0,1-1 0,5 3 1,1-4-1,3 0 0,-1-3-29,1 3 0,2-6 0,6 4 0,0-3 0,0-2 0,0 1 0,2 0 52,2 4 0,2-2 0,6 7 0,0-1 0,4 0 1,2 0-1,4 3-63,3 5 0,-1 0 0,7 4 0,-1 0 0,-1-2 0,4 2 1,1-1 157,3 0 1,2-2 0,1-6-1,1-1 1,5-2 0,7 0 252,8-1 0,6 2 0,4-3 0,-34-11 1,0 1-1,1 0 0,1 1 0,1-2 1,0 1-1,2 0 0,0 1-83,1-1 1,0 0 0,0-1 0,0-1 0,-3 1 0,-1-1 0,0 0 0,0-1 0,0-1 0,1 0 0,0-1 0,0 0-26,-2 0 1,1-1 0,1 0 0,0 0 0,34 5 0,-36-7 0,1 0 0,-1-1 0,1 0 0,0-1-1,0 0 1,0 0 0,-1 0 24,1 0 0,1 0 1,-1-3-1,0 0 1,2-2-1,0-1 1,0-1-1,1-2 0,0-2 1,0 0-1,0-2 1,-1-1-1,0-1 1,1-1 26,0-2 0,0 0 1,0 1-1,-1-1 1,4-2-1,-1 0 0,1-2 1,0 0-1,1-3 1,0 1-1,1-2 1,-2 0-1,-1-1 0,-2 0-238,-4 3 1,0-2 0,1-3 0,-1-1 0,-5 2 0,-1 0 0,0-2 0,-1 0 0,-1 1 0,-2-1 0,21-26-52,-9 3 0,-7-4 1,-11 10-1,-6-2 0,-5 0 1,-7 0-1,-6 0-119,-6 1 1,-13 5-1,-16-2 1,-9 4 0,-10 2-1,22 21 1,0 1 0,-3 1-1,-1 1-61,1 0 0,-3 2 0,-5 1 1,-1 1-1,1 1 0,-1 0 1,-1 0-1,-2 2 0,-2 1 1,0 0-1,0 3 0,0 0 82,-1 0 1,0 2 0,-4 0-1,-1 1 1,4 2 0,0 2-1,-1 1 1,1 1-103,1 0 0,0 2 0,-6 4 0,-1 3 0,2 0 0,-1 0 0</inkml:trace>
  <inkml:trace contextRef="#ctx0" brushRef="#br0">20768 5104 30437,'-26'-26'-2019,"4"-1"1,1 0 0,2 2 780,2 3 0,-2-2 1150,1 6 0,0 2 0,4 7 1,-3 3-1,-2 2 0,0 0 1,-2 1-1,2 1 0,-2 2 1,0 0-1,-2 0 26,-3 0 1,-2 5-1,-1-1 1,-4 0-1,-1 1 1,-3-1-1,-1 1 362,-2 1 0,-3-5 1,0 4-1,1-4 1,-2 1-1,-1 0 0,-1 3 1,5-2 1,4-2 1,0-1 0,6 0 0,1 0 0,2 0-1,3 0-234,3 0 0,-4 0 0,6 2 0,-3 1 1,1 3-1,-1 0-228,-3 0 0,-5 4 0,-1-1 0,-2 3 0,-3 1 1,-2 0 330,-1 1 0,-7-1 1,-1 0-1,2 1 0,-3 0 1,1 3-1,-3 2-36,2 2 1,11-2 0,-1 6 0,4 3 0,4 0 0,0 1-347,1-3 0,9 2 0,-4 2 0,3 1 1,3-1-1,-2-1 0,2 1-100,-1 1 0,3 0 0,2-4 0,-2-2 1,-2-1-1,0-2 256,0 2 0,-1-1 1,3 1-1,-4-2 1,-1 2-1,1 1 0,2 3-277,2 3 0,1-1 0,1 5 0,-1 4 0,3 2 0,-1 5 0,4 0-234,-2 0 1,5 3 0,-2-3-1,0 0 1,0 1 0,2-2 207,1-4 1,0 0-1,3-8 1,-2 0-1,2-1 1,2-2 197,1-2 1,0-1 0,1-1 0,2 1 0,3 0-1,2-1 1,2 1 216,2 0 0,7 1 1,3 1-1,5 4 1,4 1-1,6 3 1,5 0 33,2-2 0,7 7 1,-1-5-1,6 0 0,6 1 1,-29-18-1,0-1 34,0 1 0,0 0 0,2-2 0,1 0 0,1-1 0,0 1 1,1 0-1,0 0 0,2 0 0,0-1 0,0 0 0,1 0 0,3 0 1,1-1 68,2-1 0,1-1 1,-2 1-1,0-1 0,2-1 1,2 0-1,0 0 1,0-1-1,2 0 0,0 0 1,2-1-1,0 0-28,2 1 0,-1 0 1,0-1-1,0-1 1,2 0-1,1 0 1,0 0-1,0 0 1,-1-2-1,0 0 1,-1 0-1,-1 0 1,-1 0-1,-1 1 35,-2-1 1,0 1 0,4 0 0,1-1-1,-1-3 1,-1 0 0,3-1 0,-1-1-1,0 1 1,-1-2 0,-1 0 0,-1-1 51,-2 0 0,0 0 0,1-1 0,0 0 0,-3-1 0,-1-1 1,1-1-1,-1-2 0,-1-1 0,0-2 0,0-1 0,0-2 1,0-1-1,1-1 13,1-1 1,-1-1 0,-2 0 0,-1 0 0,1-3 0,1-1 0,-1-1 0,0-2 0,-1 0 0,-1-3-1,0-2 1,-1-1-262,0-2 1,-2-2-1,-4 3 1,-1-1-1,2-5 1,0-3-1,-3 0 1,-2-2-1,-1-2 1,-2-2 0,0-3-1,-2-2 1,-1-2-1,-1-1-263,-1 0 0,-1-2 1,-1-5-1,-2-1 1,-2 6-1,-2-1 1,-1-1-1,-2-1 1,-2 1-1,-2 0 1,-3 1-1,-1 2-24,-2 1 0,-2 1 0,-1-1 0,-2 1 0,-2 7 0,-1 2 0,-4 2 0,-2 1 0,-5 2 0,-3 0 0,-3 4 0,-2 1 0,-4 0 0,-3 1 35,0 0 1,-3 2 0,-2 4 0,-1 1 0,-6-2 0,-1 1 0,-1 0 0,-2 2 0,0 1 0,-1 1 0,-1 0 0,-1 1 121,1 0 0,0 0 0,4 2 0,-1 0 0,-2 1 0,-1-1 0,1-1 0,1 1 0,2-1 0,1 1 0,0-1 0,1 1 0,3 0 0,0 2 56,-1-1 1,1 1 0,3 0-1,0 1 1,-1 2 0,1 1 0,-33-10-1,0 4 1,4 4 68,0 6 0,1-3 0,2 7 0,4 1 0,4 1 0</inkml:trace>
  <inkml:trace contextRef="#ctx0" brushRef="#br0">17369 11475 28487,'6'-27'-2458,"-4"6"0,4 5 1,-2 7-1,0 9 2362,-1 8 0,-1 3-372,-2 3 1,-12-1 0,-3 0-1</inkml:trace>
  <inkml:trace contextRef="#ctx0" brushRef="#br0">17356 11488 28487,'-12'3'-441,"3"-3"0,2-2 0,2-6 329,-4 3 0,-2 4 0,-4 1 1,-3 0-1,-3 0 0,-2 0 0,-3 0 62,-2 0 0,-3 0 1,0 0-1,-5 0 1,-2 0-1,-2-2 192,0-2 1,0 1-1,1-6 1,2-1-1,3-1 1,2 1-20,2 1 1,-2 6 0,-1-1 0,0 2 0,-1 4 0,2 2-1,-2 5 1,0 3-459,-3 1 0,-2 5 0,-1 0 0,2-2 0,1 0 0,1 0 241,-1 2 0,-6 0 0,-1-6 0,1-2 0,0-1 0,0 0 0,0-2 298,4-2 0,-1 1 0,6-2 0,0 1 1,3 1-1,1 2 0,1 4-318,-2 2 1,0-1-1,4 2 1,0 2-1,1 6 1,-1 3-199,0 5 1,2-2 0,1 5 0,2 1 0,-2 5 0,1 2-1,1-2 1,2-3 0,4-2 0,1 1 65,3-2 0,3-2 1,1-5-1,3-2 1,4-1-1,1-2 1,0 2-1,1 2 1,4 4 115,3 1 1,10 6 0,4-1 0,5 2-1,4 2 1,5 0 0,2 0 0,5 0 69,6 0 1,1-1 0,13-4 0,0-4 0,4-4 0,-31-15 0,2-2 0,4 0 0,1-2 261,4 0 1,2-1 0,3-3-1,1-1 1,3 0 0,1-1 0,1-1-1,1-1 1,2 0 0,0-1 0,1-1-1,1-1 1,2-1 0,2-2 0,0-1-1,2-1-130,3-1 0,1 0 0,-22 3 0,0 0 1,0 0-1,0 1 0,1 0 0,0 1 0,0-2 1,1 1-1,-1-1 0,2 0 0,0 0 0,0 1 1,-1-1-1,0 0 0,1 0-159,1-1 0,0 1 0,0-1 0,-2 2 0,-2 1 0,1-1 1,0-1-1,0-1 0,0 0 0,22-2 0,0-1 0,-1-1 0,0 0 1,-3-1-1,-1 0 0,0 0 0,-1-1 28,-2 0 1,-2-1 0,-5 2 0,-2-1 0,-2-3 0,-1-2 0,-3 2 0,-3-2 0,-4 1 0,-2-1 0,-2-2 0,-1 0 0,-4-1 0,-1-1 251,-2 1 1,-1-1-1,-2-3 1,-1-2 0,-1 0-1,-2-2 1,-2-2-1,-1-2 1,-1-3 0,-2-2-1,-3-1 1,-3-2-94,-1-1 1,-3 0 0,-2-4 0,-2 0 0,-5 2 0,-2 0 0,0 2 0,-3 0 0,-3 0 0,-5 1 0,-4 2 0,-4 1 0,-7 1 0,-5 3-202,-6 1 1,-3 2 0,-2 5 0,-3 3 0,-10 3 0,-4 3 0,-3 2 0,-1 2 0,-2 4 0,-1 2-1,-4 2 1,-1 3 0,0 0 0,-1 2-83,1 0 1,-2 0 0,20 2 0,-1 0 0,1 0 0,5 1 0,-1 0 0,1 0-1,-1 1 1,-1 0 0,0 1 0,0 1 0,0 0 0,0 0 0,-22 5 0,2 0 182,1 2 0,1-1 0,1 0 0,2-1 0,4 0 0,1 0 0</inkml:trace>
  <inkml:trace contextRef="#ctx0" brushRef="#br0">17289 11648 16437,'0'-47'-1816,"2"8"1,2 12 1530,5 8 0,-2 6 0,1 5 0,-2 8 1,-3 8-1,-5 4 0,-8 2 0,-12 1 0,-11 0 264,-5-3 0,-7-3 0,-1 0 0,-1-5 0,-4-2 0,1-2 1,-2 0-1,0 0 0,-2 0 392,-1 0 0,-4-5 1,1 1-1,0 2 0,-1 5 1,-5 9-396,-6 9 1,35-8 0,-1 3 0,-3 6 0,-2 2-1,-2 3 1,-1 1 0,-1 3 0,0 2 0,-2 3-1,0 3-11,1 4 1,1 2 0,3-2 0,1 1 0,-4 8-1,1 3 1,2-2 0,4 2 0,4-2 0,3 2-1,2 0 1,4 1 0,5-4 0,3 1 47,2-1 0,4 0 0,6-4 0,5-2 0,6-4 0,4-2 0,7-3 0,5-3 0,7-3 0,4-4 0,7-3 0,5-2 80,6-3 0,3-1 1,7-1-1,4-3 1,8-3-1,3-1 1,-23-5-1,1-1 1,1 0-1,3-2 1,0 0-1,2-2 1,2 0-1,1-2 1,1 0-132,4-2 1,1 0 0,0-1-1,3-2 1,0-1 0,1-1 0,-17 1-1,1 0 1,0 0 0,-1-1 0,19-2-1,-1-1 1,1 0 0,-1-2 0,0 0-1,0-1 1,-1-2 0,0-1 0,0-1-1,-18 4 1,0-1 0,-1 0 0,0-2-1,16-5 1,-2-2 0,0-1-98,-3 1 1,-2-1 0,-2-1 0,-6-1 0,-2 0-1,-2-2 1,-6 1 0,-3-2 0,-2-1 0,13-16-1,-6-3 1,-9-2 0,-5-2 0,-9-1 0,-5-1-190,-4-1 1,-7-1 0,-7 3 0,-8 1 0,-5 0 0,-7 2 0,-4 2 0,-6 1 0,-6 3-1,-7 3 1,-5 3 0,-5 5 323,-5 3 0,-3 5 0,-2 2 0,-2 3 0,-2 3 0,-1 0 0</inkml:trace>
  <inkml:trace contextRef="#ctx0" brushRef="#br0">10717 18565 14663,'-13'0'0,"0"0"0,-1 0 0,1 1 533,0 4 1,7-4 0,6 4 0,10-7-1,9-5 1,11-8 0,6-4 0,5-5 0,4-1-1,2-2 1,3 0 4525,1 1-5124,-7-1 1,5 5 0,-8 1 0,-4 2 0,-2 3 0,-7 1 0,-3 2 0,-4-1-1171,-2 1 0,-3 4 1202,-7 0 1,-3 8 0,-6 1 0,1 9 0,4 7 0,4 6 114,3 3 1,2 2 0,3 0 0,2 1-1,2 1 1,4 4-855,5 1 1,-1 0 0,5 1 0,2-2 0,1-3 681,4-4 0,8 4 0,-1-9 1</inkml:trace>
  <inkml:trace contextRef="#ctx0" brushRef="#br0">11637 18471 8817,'-37'-40'0,"-1"2"0,2 8 873,8 13 0,7 9 0,9 10-193,4 2 0,-3 8 0,7 6 0,1-1 0,1 4 0,2 6 0,2 10 0,2 10 0,7 13 1,3 6-419,4 5 1,-6-29-1,0 1 1,-1-2-1,2 1 1,0-1-1,2 0 1,0 1 0,1-1-1,-1-1 1,-1-1-1,1 0 1,0-1-1,-1-1 1,0 0-461,13 33 0,-12-35 0,-1-1 0,7 25 0,1 1 1,-1-1-1,-3-4 0,-5-4-181,-2-2 1,-4-6-1,2 2 1,-3-5-1,-2-3 1,1-3-1,-2-3-1210,-2-6 0,-1 0 0,0-7 1589,0-2 0,6-13 0,1-4 0</inkml:trace>
  <inkml:trace contextRef="#ctx0" brushRef="#br0">12064 20417 8579,'-19'-31'0,"-1"15"0,-2-6 0,9 17 0,8 14 798,4 3 1,1 3 0,-2 1 0,-1 5 0,-1 2 0,1 9 0,1 5 0,2 8 0,0 4 0,2 2 0,2-4-407,5-1 1,5-2 0,2-5 0,3-4 0,2-3 0,1-4-1,0-3 1,-1-3-1131,-2-4 0,-1-3 1,-5-4 461,1-2 1,-7-4 0,-4-11 0,-6-7 0,-7-10-1,-5-6 254,-3-7 136,0-2 0,5-8 0,0-3 0,-1-3 0,3-1 193,2-1 0,3 7 1,6 4-1,0 6 1,0 6-1,1 4 676,4 5-773,2-3 1,6 12 0,1-2 0,-1 4 0,0 3 0,2 0 334,3 4 1,-3-2 0,3 1-1,-4 2 1,0 2 0,-1 2-1,0 2-295,1 2 0,-1 5 0,0-1 0,-1 3 0,-1 3 0,-4 1-665,-1 2 1,-2 4 0,-4-3 0,0 2 0,0 1 0,0 0-700,0 1 1,-4-7 0,0 2 0,1-4 0,1 0 0,4-1-5592,2 0 6705,9-5 0,14-8 0,7-8 0</inkml:trace>
  <inkml:trace contextRef="#ctx0" brushRef="#br0">12637 20177 8579,'-13'-41'893,"-1"8"1,8 20-1,6 9 1,8 4 0,4 2-1,1 6 1,2 2 0,3 8-1,4 4 1,3 6 0,2 2-1347,-1 3 1,-3-5-1,-1 4 1,1 1 0,1 2-1,-2 4 1,-2 1-1,-4 0-5634,-3 0 6087,-2 0 0,-11 0 0,0 0 0</inkml:trace>
  <inkml:trace contextRef="#ctx0" brushRef="#br0">12757 20684 8579,'-19'-33'1329,"4"1"0,-1-4 0,5 5-663,7 3 1,2 1 0,5 2 0,5 3 0,6 4 0,4 3 0,3 3-516,0 3 0,2 4 0,7 5 0,1 0 0,-1 0 0,-1 1-2607,3 3 0,-4 4 2456,3 5 0,-3 1 0,-1-1 0</inkml:trace>
  <inkml:trace contextRef="#ctx0" brushRef="#br0">13130 20471 8579,'-19'-8'-108,"-3"-4"0,-2-5 1,2-3 1745,4 1 0,5 0 1,4 2-1,3 0 0,1 0 1,1 1-762,1-2 0,7 4 0,5-4 0,3 1 0,3 3 0,3-3 0,4 4-1524,3 1 0,6-3 0,0 8 0,-1 0 0,0 2 0,1 4 0,4-1 0,2-1 0,2-1 647,1 1 0,-3 7 0,9 4 0</inkml:trace>
  <inkml:trace contextRef="#ctx0" brushRef="#br0">13917 20644 8579,'0'-27'123,"0"2"1,0 3 0,0 4 0,1 3-90,4 2 0,1 0 1,4-1-1,-1 1 0,0 0 653,-2-1 0,-1 1 0,-6 0 271,0-1 1,-1 1-1,-4 0 1,-4 1-1,-4 3 1,-3 3 0,-4 1-543,0 1 0,-3 1 0,-2 7 1,1 5-1,4 5 0,0 3 1,4 6-190,1 2 0,8 6 0,3 2 0,4 1 1,4 3-1,8 0-659,9-2 0,7-2 0,13-8 0,4-3 0,6-4 1,7-5-1,7-4-7395,4-4 7827,-4-4 0,7-13 0,-5-3 0</inkml:trace>
  <inkml:trace contextRef="#ctx0" brushRef="#br0">14423 20137 8579,'-13'-20'732,"5"0"1,3 19 0,6 5 0,3 5 0,5 3 0,3 0 0,2 4 0,-1 2 0,2 3 232,2-1 1,-2 7-1,3 3 1,-2-4 0,1-2-1,0-2 1,0-1-1,-4-2-1841,-4 0 0,1-4 0,-4 3 0,0-3 0,0-2 0,-3 1 155,-1-1 1,-8-6-1,-3-2 1,-3-5 0,-1-3-1,-1-3 1595,1-2 1,4 1 0,2-3 0,-1 2 0,2 1 776,0-1 0,3 5 1,9-1-1,6 3-1775,4 1 1,13 5 0,-3 4 0,4 3-1,2 2 1,4-1 0,2 2 0,4-1-2519,2 0 1,-1 2-1,5-9 2642,-2 1 0,-2 4 0,-4-5 0</inkml:trace>
  <inkml:trace contextRef="#ctx0" brushRef="#br0">15063 20484 8579,'-25'-12'859,"3"-6"0,-2 2 0,6 1 0,3 5 1456,5-1 0,0 4 0,5-2-1563,2-1 1,3 2 0,5 1 0,4 1 0,2 3 0,3 2-566,-1 1 1,5 0-1,0 1 1,-2 2 0,-1 1-1,-2-1 1,-1 0-1714,-3 2 0,-2-4 0,-5 4 1877,-2-4 1,-3-2-1,-11-2 1,1-2 0,0 2 38,-1 2 1,7 2 0,3 4 0,2 4-1,2 3 1,2 1-976,2 0 0,8 1 1,9 0-1,2 3 0,7 0 1,2 0-1,6-2 1,0-4-1,2 0-2692,0-2 0,-1-6 0,-4 1 3201,-4-3 1,-3-12 0,-1-4 0</inkml:trace>
  <inkml:trace contextRef="#ctx0" brushRef="#br0">15450 20271 8579,'-18'-31'0,"0"1"0,2 5 1723,1 5 0,8 6 0,1 2-715,0 3 1,6 3 0,0 7 0,7 4 0,5 5 0,3 7-802,3 5 0,-2 3 0,6 0 0,2-1 1,1-2-1,3 2 0,2-1-1098,1 0 0,0-4 0,-4-6 0,-1-1 0,-1-2 0,-2-2 62,-6-2 0,-3-3 0,-7-9 0,-7-6 1197,-7-4 0,-11-2 0,-3 6 0,-1 2 0,1 2 0,2 2 0,3 3 309,1 2 1,2 1 0,1 1 0,3 5-1,4 6 1,4 6 0,1 3 0,1 4 0,5 4-1,8 7-7236,6 3 6559,6 0 0,6 7 0,2 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11451 7916 28565,'0'-13'-523,"0"0"0,-2 5 1,-2 4-1,-5 2 1,-3 2-1,-1 0 0,-1-1 1,1-2 675,0-2 1,-1-3-1,1 2 1,0 0 0,-1-2-1,1 1 1,0-3 85,-1-2 1,1 3-1,0 0 1,-2 0 0,-1 2-1,-4 1 1,1 1-171,0 1 1,-5-1-1,2 5 1,-3 0-1,-3 0 1,-2 0-46,-1 0 1,-2 0 0,2 0-1,-3 0 1,-1 0 0,-1 0-1,-1 0 109,-2 0 1,-1 0 0,2 0 0,-1 2 0,2 1 0,-1 1 0,1-1 22,-2-1 0,-4 2 1,-4 2-1,-2 2 1,-3 2-1,0 0-243,-4-1 0,3 3 0,-6-3 0,-1 3 0,-2 1 0,-2 0 0,1 1 152,1-1 0,5 0 0,1-1 1,4-1-1,5-4 0,1-1 208,3-3 0,1 3 0,4-2 0,1-1 0,1-1 0,-1-2 0,-1 0-28,-2 0 1,1 0 0,1-2-1,-2-1 1,-6-3 0,-4 0-246,-4 0 0,1-2 0,0 3 0,-1 2 0,1 0 0,1 0 0,2-1 0,1 1 0,0 1 0,-4 2 0,-1 2 0,1 1 0,-2 3 0,-3 1 0,2-2 0,-5 3 0,-1 3 0,0 1 0,-5 1 0,1 0-171,-4 1 0,32-8 1,1 1-1,-37 6 0,36-6 1,0 0-1,0-1 0,0 1 1,0 0-1,-1-1 341,0 1 1,0 0 0,-1-1-1,0 1 1,1 0 0,-1-1-1,2 1 1,-1 0 0,-35 6 0,3 0-171,6 1 0,-7 5 0,9-3 0,-8 5 0,3 0 0,1-2 0,1 2 0,-1-1 0,3-2 0,-1 4 0,-3 2 0,0 1 0,0 2 0,0-1 0,32-12 0,1-1 0,-35 14 0,33-14 0,0 0 0,1 1 0,-1 1 0,1 0 0,0 1 0,-1 1 0,0 0 0,-1 0 0,0 0-33,0-1 0,1 0 0,1 0 0,1 1 0,0 0 0,0 0 0,1 1 0,0 1 0,0-1 0,1 1 0,-1 1 0,0 0-42,0 1 0,0-1 0,-2 0 1,1 0-1,0 4 0,2 0 0,0-1 1,1 1-1,0 0 0,0 0 1,0 1-1,0 0 0,0 1 0,0 0 31,1 0 0,-1 1 0,-2 0 0,1-1 1,4 1-1,0 1 0,2 0 0,0 0 0,0 2 1,2 0-1,1 0 0,0 0 0,1 3 0,-1 0-28,0 1 1,1 1 0,1-2 0,1 1 0,-2 2 0,1 0 0,1 3-1,1-1 1,0 1 0,0-1 0,0 3 0,0 0-57,0 0 0,0-1 0,2-4 0,0-1 0,1 4 0,0-1 0,1 1 0,0-1 0,0 0 0,2 0 0,0 1 0,0 0 0,0 0 0,1 1 13,0 0 0,-1 0 1,2 1-1,-1 1 1,1-1-1,1-1 1,-1-1-1,1 1 1,0-1-1,0 0 1,0 0-1,1 1 35,1-1 0,1 2 0,0 1 1,2 0-1,1 0 0,0 0 1,1 0-1,1-1 0,-1 1 0,0-1 1,1 0-1,0 0 0,0 1 1,0 0-72,2 2 1,-1-1 0,1-4 0,1-1 0,0 6-1,0 0 1,0-1 0,0 1 0,0-1 0,0 0 0,0 1-1,0 1-40,-1-2 1,2 0-1,1-5 1,2-1 0,0 3-1,2 0 1,1 0 0,1-1-1,1-1 1,0 1 0,0 0-1,-1 0 1,1 0 0,0-1-13,0 1 1,0-1 0,2 2 0,0-1 0,8 30-1,2-1 1,3 3 0,0-1-47,-2-2 1,3 3 0,-4-6 0,1 5 0,0 1-1,0-1-932,-1-4 992,-8-28 1,-1 0-1,3 28 1,-6-28-1,0 0 1,6 33-1,-2-3 1,0 0-1,1 0 54,-1-1 1,0 6 0,1-11-1,-1-4 1,2-4 0,1-3 197,2-1 1,1 3 0,-3-8 0,4-1-1,0 1 1,3-1 180,-3-1 0,6-2 0,-4-1 0,1 0 0,1 0 0,-2-1-251,2-4 1,1 4-1,2-4 1,-2 3 0,-1-1-1,-2-3 1,2 0 56,1 0 0,2-5 0,-1 2 0,1-1 0,1 0 0,2 1 1,2-3 238,2-4 1,-3-1 0,5-5 0,1-2 0,1-1 0,2-2 277,0 1 1,0-1 0,2-1 0,1-2 0,3-2 0,0-1 2610,0 1-2711,-2-6 0,-2 10 1,0-4-1,4 1 1,0-2-1,2 0-175,-1 1 1,2-4 0,3 4 0,-2-1 0,-1-1 0,1 1 0,1-1-108,-2 0 1,5-1-1,-3-4 1,-1 2-1,2 2 1,-2-2 101,-1-2 0,6-1 0,-3 0 1,1 0-1,6 0 0,1 0 1,3 0-288,1 0 0,-6 0 0,11 0 0,1 0 0,-3 0 0,-2 0 0,-4 0 0,-2 0 0,9 0 0,-1 0 0,1 0 0,1 0 0,1 0 0,1 0 0,-32 2 0,-1 0 0,36 3 0,-36-3 0,0-1 0,0 0 0,1-1 0,-1 0 0,1 0 0,0 0 0,0 0 0,1 0 0,-1 0 0,35 0 0,-33 0 0,1 0 0,-1 0 0,-1-1 0,0 0 0,0-1 0,3-1 0,0 0 0,1-1 0,1 1 0,-2-1 0,1 0 0,4-1 0,-1 0 0,-1 0 0,-2 1 0,0 0 0,-2-1 0,2 1 0,0-1 0,-1 1 0,0 1 0,0 0 0,1 0 0,-2-2 0,1 1 0,1 1 0,0 0 0,-1 0 0,-1 0 0,1-1 0,1 1 0,-1 0 0,0 0 0,2-1 0,0 0 0,0 0 0,-1 1 0,-3 1 0,0 1 0,-1-2 0,1 0 0,0 1 0,0 0 0,-1-1 0,0 1 0,1 0 0,1 0 0,-2-1 0,1 0 0,0 2 0,0 0 0,-1-1 0,0 0 0,0 1 0,0 0 0,-1 1 0,1 0 0,0 0 0,0-1 0,0 0 0,0-1 0,0 0 0,0 0 0,0-1 0,-1 1 0,-1 1 0,1 1 0,-1-2 0,1 1 0,1-2 0,0 0 0,1 0 0,1 0 0,-1 0 0,1 0 0,-2-2 0,0 0 0,-1 0 0,0 1 0,0-2 0,1 0 0,1-1 0,1 0 0,0 1 0,0-1 0,2 0 0,0 1 0,0-1 0,-1 0 0,-3 1 0,0-1 0,1 0 0,1 1 0,-1-1 0,1 1 0,-1-1 0,-1 0 0,1 1 0,0-1 0,-2 0 0,0 1 0,-1-1 0,0 0 0,3 1 0,1-1 0,-2 0 0,0-1 0,0 0 0,0 0 0,-1-1 0,0 0 0,-2 0 0,0 0 0,1 0 0,0 0 0,1 1 0,0-1 0,-1-2 0,0-1 0,2 3 0,1-1 0,-2 1 0,-1-1 0,-1 0 0,0-1 0,36-9 0,-2-4 0,-6-1 0,-29 11 0,1 0 0,-2-1 0,1 0 0,-1-1 0,-1 1 0,35-16 0,-3-2 0,-32 16 0,0-1 0,1-1 0,0-1 0,-2 0 0,-1 0 0,30-18 0,-2-1 0,-4 1 0,-3-4 0,4-5 0,-9 1 0,3-2 0,-1-2 0,-1-2 0,1-1 0,2 0 0,-26 24 0,0 0 0,-1 0 0,-1 0 0,20-29 0,-4 2 0,-3 0 0,-1 0 0,-2-2 0,2-7 0,-4 0 0,-2-1 0,-2-2 0,-3-1 0,-12 32 0,-1 1 0,7-33 0,-9 31 0,-2 0 0,0 0 0,-1 0 0,0 1 0,-1-1 0,1 0 0,0 0 0,-1 0 0,1-1 0,-1 1 0,0-1 0,-1 0 0,0-2 0,0 2 0,-1-1 0,1-2 0,1 1 0,-1 1 0,1 0 0,1 0 0,0 0-86,-1 0 1,1 1-1,0-1 1,-1-1 0,0 0-1,0 0 1,0 1-1,-1-1 1,-1 1 0,0 0-1,1 0 1,-1 0-299,0 1 1,0-1 0,0-2 0,-1 0-1,-1 3 1,-1 1 0,1-2 0,1 0-1,-2 1 1,1 1 0,-1-37 0,-1 2 17,0 0 1,-2 34-1,0 0 1,-3-35-1,1 3 0,-1-2 1,1 2-1,-1-3 47,-1 0 1,5 7 0,-4-4 0,4-1 0,1-1-1,0-1 197,0 35 0,0 1 1,0-28-1,0-8 0,-1 1 1,-2 3-1,-2-1 1,1 6 41,-2 4 1,0-10 0,-5 9 0,3-1 0,-4 0 0,-3 7 9,-3 0 1,-1 0-1,3 2 1,-4 1 0,1 1-1,0 3 1,1 3-123,-1 0 0,3 3 1,-5-4-1,0 0 1,2 1-1,-2-2 0,2 2 374,0 1 1,-4 0-1,4 4 1,0-2-1,-2-2 1,0 2 62,-2 2 0,2 2 0,-1 2 0,-2 3 0,-1 0 1,-3 2-175,-3-1 1,1 2 0,-6 4 0,1 1 0,-2-1 0,0 2 0,-2 1 111,2 2-18,0 6 1,-3-8 0,-1 5 0,-2 0-1,-2-1 1,2 4 188,2 1 0,2-3 1,1 1-1,1 0 0,-2 1 1,1 0 53,-5-2 0,1-4 0,-5 4 0,1 2 0,2 1 0,-1 2 0,-1-1 15,-1 1 1,3 6-1,-5 1 1,-2 1 0,-1 1-1,-2 1-300,-4 1 0,6 2 1,-4 0-1,0 0 1,1 0-1,1 0 1,4 0 33,1 0 0,2-4 1,-4-1-1,3 1 0,-3 0 1,1-2-1,-1-2-157,3-2 0,3 2 0,-2 0 0,1-3 0,3-1 1,1-1-1,2 0 0,-4 4 0,-2 0 0,0 0 0,-1 0 0,-1 2 0,-1 1 0,2 3 0,-5 1 0,2 2 0,-5 0 0,-4 0 0,1 0 0,3 0 0,-7 0 0,4 2 0,-2 1 0,-1 1 0,5-1 0,-2-1 0,-1-2 0,2 4 0,-1 1 0,2-2 0,1-2 0,1-2 0,3-2 0,4-2 0,2 1 0,5 2 0,2-1 0,1-1 0,3 1-2630,1 1 2569,-4 14 1,3-3 0,-6 10-1</inkml:trace>
  <inkml:trace contextRef="#ctx0" brushRef="#br0">14610 9049 23880,'-13'-25'-2711,"-1"3"0,1 8 2659,0 10 0,4-2 0,1 0 0,1-1 0,1-4 1,0 0-1,3-4 0,2-2 0,1-2 0,1-2 35,3-2 1,-1-4-1,6-3 1,2-2-1,1-2 1,1-5-1,0-2 1,1-5-1,-1-3 194,0-6 1,1-2-1,-3-9 1,0 0 0,-4-5-1,-1-3-256,-4 36 1,-1 0 0,0-31 0,-1-4 0,-1 2 0,-3 0 0,-7 1 0,-4 2-153,-2 1 0,-7 5 1,3 2-1,-3 0 1,-1 4-1,-3 1 1,-1 3 215,-4 4 0,-1-7 0,-8 3 0,-1-1 1,-2-4-1,-1 3 0,-2-3-38,1 0 1,2 2 0,-2-3-1,1 5 446,3 4 0,0 3 0,-1 6-239,-5 0 0,1 6 0,1 3 0,0 3 0,-1 3 0,-2 1-58,-2 2 0,-1 5 0,-1-2 0,1 1 0,-2 1 0,-1 0 0,-3 1 0,0 0-479,-1-2 0,4 0 1,7 3-1,5-1 1,2-2-1,2 2 1,2 1 947,2 2 1,2 0-1,5-1 1,-3 2 0,3 2-1,1 1 1,2 0-569,4 2 1,-1-4-1,3 6 1,1-1 0,1-2-1,5 2-280,3 0 0,2 0 0,1 3 0,7-1 0,9 1 0,5 0 249,4-1 0,10 2 536,-1-2 1,9-4 0,-2 1 0</inkml:trace>
  <inkml:trace contextRef="#ctx0" brushRef="#br0">12997 5544 29548,'-34'-21'-555,"1"8"1,7 9 0,-3 2-1,0 5 598,-2 6 1,-5 0 0,4 10 0,-2 0 0,-4 4 0,0 0 0,-1 1 0,2-2-605,2 2 0,7 0 1,0-1-1,5-1 0,6 1 1,3-1 191,4 0 1,7 0 0,0 5 0,6-2 0,9-1 0,7-2 428,8 2 1,14-1-1,2 1 1,3-2 0,0 2-1,0 1 1,1 0-1,1-1-396,-4-2 1,-4-1-1,-3 1 1,-1-3-1,-1-1 1,1 0-802,-1-2 958,1-1 1,4-2-1,0 1 1</inkml:trace>
  <inkml:trace contextRef="#ctx0" brushRef="#br0">10051 9662 31150,'-12'-13'-1407,"3"0"0,-3 5 0,5 5 0,-2 5 1287,0 2 1,5 2 0,-4-2-1,4 5 1,5 3 0,8 2-1,6-3 1,4 0 0,2-2 905,3 1 1,7-3 0,4 1 0,4-2 0,1-3 0,1 0 0,2 0 0,3 1-450,2-1 0,-1-2 1,3-2-1,-2-3 0,-1-5 1,1-5-338,2-3 0,-4 0 0,-2-6 0,-2-4 0,-2-4 0,0-3 0,-2-5-406,-2-4 1,-4 0-1,-5-4 1,-2-2 0,-3-1-1,-4-5-31,-3 0 1,-8 0-1,-2 2 1,-5 0 0,-5 1-1,-5 3-21,-6 5 1,-6 4 0,-10 4 0,-5 5 0,-6 3-1,-7 4 1,-6 5 206,-6 6 1,-5 8 0,-4 1 0,-5 4 0,38 1-1,-1 2 1,1 1 0,1 1 0,-34 8 777,3 5 0,7 0 0,3 7 1,5 5-1,4 2 0,4 5 1,5 3-258,5 5 0,4 2 0,10 6 0,8-1 1,10-1-1,10-4-380,11-1 0,17-2 0,13-4 0,11-1 0,-23-20 0,1-1 0,1-1 0,2 0 0,2 0 0,1-2 89,1 0 0,-1 0 165,-6-1 0,0 0 0,11 0 1,0-1-1,-7 0 0,0 1 1</inkml:trace>
  <inkml:trace contextRef="#ctx0" brushRef="#br0">9131 10355 11185,'-1'-12'0,"-2"2"0,-3 3 1348,-2 1 0,-1 1 0,-4 5 0,0 0 1,0 2-1,1 2 0,1 4-846,2-1 1,6 0-1,0-4 1,6 2-1,6-2 1,3-2 520,2-1 0,3 2 1,1 1-1,0 1 1,1-1-1,2-1 1,1-2-779,0 0 1,-4 0 0,3 1 0,-1 2-1,0 1 1,0-1 0,1-1 0,3-1-246,1 4 0,-3-4 0,-1 4 0,-2-4 0,-2-1 0,-3 0 0,0 0 0,-1 0 0,-4 0 0,0 0 0,-8-1 0,-1-2 0,-9-2 0,-5 2 0,-6 2 0,0-1 0,-4-1 0,-1-1 0,1 0 0,0 4 0,-2 0 0,-1-2 0,-3-1 0,2-1 0,0-1 0,1 5 0,1 0 0,1 0 0,1 0 0,3 0 0,2 0 0,1 0 0,5 0 0,0 0 0,-1 0 0,1 0 0,1 6 0,3 3 0,9 1 0,9 1 0,3-4 0,3-1 0,1-1 0,5-1 0,2 0 0,6-1 0,0-1 0,-2-2 0,-1 0 0,1 0 0,0 0 0,-2 0 0,-3 0 0,-3-5 0,-5 1 0,-1 1 0,0 2-225,-5 1 0,-4 0 0,-8 1 0,-5 3 96,-3 5 0,-7 3 0,-2 1 0</inkml:trace>
  <inkml:trace contextRef="#ctx0" brushRef="#br0">6878 13274 27693,'0'-13'-6248,"0"-1"6536,0 1 0,0 0 1,2 1-1,1 1 0,3 2 1,1-1-1,3-2 0,2 0 1,2 2-1,-1 3 0,0 1 1,1 1-1,0 1 698,4-1 0,-3 1 0,4 4 0,1-2 0,0-1 0,3-1 0,-1 1-902,1 2 0,3 1 0,-1 0 0,-2 0 0,-2-2 0,-2-1 0,-2-1 0,-2 1-84,-2 1 0,-4 1 0,0-2 0,1-2 0,-5-3 0,-5 3 0,-9 2 0,-6 2 0,-3 1 0,-6 0 0,2 0 0,-3 0 0,-2 0 0,1 0 0,-1 0 0,0 0 0,5 1 0,0 2 0,0 2 0,-1-3 0,3 0 0,0-2 0,4 0 0,6 0 0,1 0 0,0 1 0,2 4 0,1-2 0,7 4 0,4 1 0,3-1 0,4-4 0,2 3 0,-1-5 0,2 2 0,1 2 0,2-2-21,-2-2 0,-1-1 0,-2 0 0,1 0 0,-1 0 0,0 0-454,1 0 1,-5 0-1,-4 0-2264,-3 0 1154,-5 6 0,-10 3 1388,-1 9 0,-5 3 1,-2 5-1</inkml:trace>
  <inkml:trace contextRef="#ctx0" brushRef="#br0">8198 9409 19137,'-13'0'-232,"1"1"1,3 4-497,5 4 0,2-2 0,2-1 1259,0-4 1,6-4 0,1-8 0,2 2 0,0 2 0,2 3-442,0 2 1,-2 1 0,0 0 0,2 1 0,0 4-1,3 4 1,-1 1-157,0-1 0,1 4 0,-1-1 0,-1 4 1,-2 1-1,-1-2 191,1-2 0,2 0 1,2 1-1,-1-1 1,2-1-1,1-2 1,3-1 35,2 1 0,1-2 1,5-1-1,0-1 0,1-3 1,1 0-1,4 0-290,1 1 0,-4 1 1,1-4-1,-3 2 0,-1 3 1,-2 0-34,-3 0 1,-3 3 0,-5-3 0,-3 1 0,0 2-1,-4 0 1,-1 0 35,-3 1 0,-1-2 0,-1 1 0,2 1 1,3 0-1,0 1-192,0-2 1,0-6 0,-2 1 0,5-3 0,3-1 0,1 0-362,1 0 1,-1 0 0,0 0 0,1 0-1,-1 0 1305,0 0-479,-5 0 0,3-5 0,-3-3 0</inkml:trace>
  <inkml:trace contextRef="#ctx0" brushRef="#br0">9118 9782 14741,'13'-13'0,"-1"-1"0,-2 3 0,-2 0 491,-2 2 1,3 5 0,-3-3-40,1 1 1,-3 1 0,5 5 0,0 2 0,-1 2-804,-4 5 1,-3 3 0,-1 1 0,0 0 0,-1 2 0,-3 2 40,-5 0 1,-3 6-1,-3-4 1,-3 2-1,-4 2 1,-3 1 0,-2 0-463,1-2 0,-6-1 858,1 1 0,-6-3 0,3-6 1</inkml:trace>
  <inkml:trace contextRef="#ctx0" brushRef="#br0">7745 9409 16178,'0'-9'-2915,"-2"2"3038,-2 1 1,1 7 0,-6 8 0,-1 3 0,-1 1-75,2 1 0,-5-1 0,3 2 0,1 0 0,-2 1 0,0-1 0,-1 1 41,0-1 0,-1 1 1,1 0-1,0 2 1,-1 0-1,2 0 1,2-1-82,1 0 1,0 3-1,-4 3 1,0 2-1,-1 1 1,1 1-26,0 0 1,-1 4 0,1 1 0,-2 1 0,-1 3-1,-2-1-7,2 2 1,1 3 0,2-7 0,1-1 0,1 2 0,4-1 0,1-1-8,3-2 0,-3 0 0,2-2 1,-1 1-1,1 0 0,-2 0 1,0-1 131,0 0 0,0-1 0,3 1 1,-3 2-1,0 2 0,0 1-161,3 0 1,-3 4-1,2-3 1,1 1-1,0 1 1,0-1-1,-1 2 1,1 2-12,1 2 1,2 2 0,0-3 0,0-1 0,0-2 0,0-2 27,0 2 0,-4 0 0,-1 0 1,2-3-1,2 0 0,1-1 35,0 0 1,0-2 0,0-5 0,0 1 0,0 0 0,0-2 0,0 0 0,0-1-20,0-1 0,0 10 0,-2-6 0,0 2 0,-3 4 1,2 1-1,2 1-20,1 1 1,-2 0-1,-1 4 1,-1-1-1,1 0 1,1-2-1,2-3 4,0-1 1,0-2 0,0-5 0,0 1 0,0 0 0,0-1 19,0 1 1,0-5 0,0-1 0,0 0-1,0-2 1,0 2 0,0-1-127,0 4 1,0 1 0,0 2-1,0 0 1,0 1 0,0 1 0,0 4-355,0 1 1,5-4-1,1 1 1,1-5 0,2-3-1,0-4-641,0 0 1,0-6 1128,4 1 1,0-1 0,1-6-1</inkml:trace>
  <inkml:trace contextRef="#ctx0" brushRef="#br0">7185 12714 8411,'-13'0'127,"1"2"0,3 2-270,4 5 1,11 3 0,8 3-1,8 1 1,8 0 142,5-4 0,15 1 0,5-5 0</inkml:trace>
  <inkml:trace contextRef="#ctx0" brushRef="#br0">10704 9422 18890,'-7'14'227,"2"-3"0,10-2 0,5-4 0,5-5 0,4-5 0,2-2 1,4-2-1,3 0 0,3-3 0,-1-2 0,0-4 3694,1 1-3811,-3 3 1,9 0-1,-5 1 1,1 0-1,1-2 1,0-1-1,3-2 1,2 2 0,-1 1-35,-2 1 0,2 1 1,-4 0-1,2-1 1,-1 1-1,2-2 1,0-1-1,0-3 173,-1-2 0,0 3 0,4-2 0,0-1 0,0 0 0,0-3 0,0 1 17,0 0 0,4-2 0,0 3 0,-1-2 0,-1 1 0,-2 0-218,0 0 0,-2-2 0,1-2 0,-2 2 1,1 1-1,-2 2 0,-1-2-63,-1-1 0,-4-2 0,1 1 0,-3-1 1,-1 0-1,0-1 0,-2-1 162,-3-2 0,3-5 1,-3 2-1,4-2 1,0-2-1,1 1 1,0-2 31,-1 1 1,-3 2-1,-3 2 1,0 0-1,-4 2 1,-1-1-440,-2 3 1,-1 5 0,-3 2 0,-5-3 0,-2 3 0,-2-2 0,0-1 0,0 0-112,0-1 1,-2 0-1,-1 1 1,-3-2 0,0-2-1,-1-1 148,-1 1 1,1 2 0,-3 2 0,2-1 0,1 0 0,0 1 0,-2-1 220,1 0 1,-4 1-1,3 0 1,-2 3 0,-3 0-1,1 1 1,0 2-5,-1 2 1,-5-1-1,-2 1 1,-1 1 0,1 3-1,1 0 1,-1 1-228,-3 0 1,3-1 0,1 1 0,0 0 0,3-1-1,-1 1 1,-1 0 252,-2-1 0,5 1 1,-4 0-1,3-1 0,-1 1 1,0 1 155,-1 3 1,3-2 0,-5 3 0,0-1 0,2 2 0,-2-1-1,2 2 67,0 1 1,-4-4-1,4 3 1,0 0 0,-2-2-1,2 3 1,-2-3 57,0 1 1,5 2 0,-2-2 0,2-1 0,0 3-1,-2-3 1,2 1 58,1-4 0,1 4 0,1-2 0,0 0 0,0 0 0,-2 0 0,-2-1-360,0-2 0,-3 3 0,4 2 0,-3 1 0,0 2 0,-2-1-49,0 1 0,0-1 1,-2 5-1,0 0 0,1 0 1,0 0-1,1 0 97,2 0 1,0 0 0,2 0-1,0 0 1,0 0 0,3 0 0,-1 0-49,-3 0 0,6 0 0,-4 0 0,0-1 0,1-2 0,-2-2 0,1 2 0,-2 2 0,-4 1 0,3 0 0,0 0 0,-2 0 0,0 0 0,-2 0 0,2 0 0,-1 0 0,-1 0 0,1 1 0,0 4 0,0 2 0,1 1 0,-4 3 0,4-3 0,-1 1 0,0-2 0,-1 1 0,1-3 0,0 1 0,1 5 0,-2-4 0,2 2 0,0-2 0,2-1 0,0-1 0,2 1 0,-2-5 0,1 5 0,2-1 0,1-1 0,2-1 0,-1 0 0,1 1 0,0-1 0,-1 6 0,3 2-775,2 0 0,3-2 1,6 0-1,3 2 0,6 0 1,10 3-1,8-2-4797,4-3 5463,12 2 0,-8-3 1,11 5-1</inkml:trace>
  <inkml:trace contextRef="#ctx0" brushRef="#br0">10784 6450 21979,'-12'-6'0,"2"-2"-953,1-4 0,5 4 0,-5 4 1718,-2 2 1,4 2 0,-1-1 0,1-2 0,0-2-289,-4 3 1,5 2 144,2 4 0,-2-1 0,2 6-432,1 1 0,-5 2 0,-1 1 0,-3 1 0,-1-1-42,0 0 1,4-4-1,-1 0 1,-4 1 0,-2 2-1,0 2 1,1 0-118,1 4 0,1-3 0,0 3 0,0-3 0,1-2 0,1 0-102,2 1 1,5-1-1,-3 0 1,1 1 0,1-1-1,1 0 1,-1 1 21,2-1 1,2-4-1,1 0 1,0 1 0,0 2-1,0 1-269,0 1 1,0-1 0,0 0 0,0 0 0,0 1 0,0-1 0,1 0 76,4 1 0,-2-2 1,6-2-1,0-1 1,-1 0-1,1 0 167,2 0 1,1-5 0,1 3 0,2 1 0,1-2 0,3 0 327,2-3 0,0 3 1,2-2-1,0-1 0,0-2 1,2 1-1,4 1 0,0 1-53,2-1 0,5-1 0,-5-1 1,-1 2-1,-1 2 0,1-1-190,1 2 0,0-5 0,-4 5 0,-2-1 1,-1 1-1,-4 0 0,0 0-421,-4-3 1,3 4 0,-1 0 0,-3 2-1,-3-1-234,-4-2 1,0 4-1,2-3 1,-1 2 0,0 0 989,-2 1 1,11 2 0,-3 2-1</inkml:trace>
  <inkml:trace contextRef="#ctx0" brushRef="#br0">4706 9422 29715,'13'-19'-2342,"6"4"1,3-3 2314,4 4 0,2 2 0,1 1 0,5 4 0,2 1 0,4 3 0,0 2 0,1 2 0,-2 2 0,-4 3 0,-3 1 0,-7 4 0,-6 1-364,-4 1 0,-8 0 0,-2 1 0,-5 0 0,-6 3 1,-8 2-1,-8 2 0,-6 1 0,-6 0 0,-2-1 1,-2-2 843,1-3 0,1 2 0,1-3 0,2-3-305,1 0 1,9-6-1,-2 0 1</inkml:trace>
  <inkml:trace contextRef="#ctx0" brushRef="#br0">12824 7330 7988,'-18'9'89,"0"0"0,-3-5 0,7 4 0,2-3 1045,0-2 0,9-3 0,7-4 1,14-6-1,10-8-563,8-9 1,8-1 0,7-9 0,5-3 0,-25 18 0,2 0 0,0-1-1,0 0 1,3-2 0,1-1 0,-1 0 0,0-2-575,1-4 1,0 0 0,7-3 0,-2 0 0,-5 1-1,-1-1 1,1 0 0,0 0 0,1 1 0,1 2-1,-2 1 1,0 1 0,0 1 0,0 0-471,-2 1 0,-2 0 0,-2 4 0,-1 0 0,0-1 0,-1 0 1,27-19-1,-7 7 0,-4 3-538,-7 4 1,-2 3-1,-1 5 1,-2 4-1,-3 3 1,-1 2 1010,1 0 0,-5-1 0,8 1 0</inkml:trace>
  <inkml:trace contextRef="#ctx0" brushRef="#br0">14490 5917 8633,'-31'-4'2012,"0"-1"0,11-1 0,13 3-1543,8-1 0,10-6 0,13 2 0,10-1 0,9 1 0,4-1 0,5 0-580,4 0 0,-1 6 0,3-3 0,-4 2 1,1-2-1,2 0 0,0-2-2713,0 1 1,-3-6 0,-2-7 2823,-3 0 0,-3-14 0,-6-8 0</inkml:trace>
  <inkml:trace contextRef="#ctx0" brushRef="#br0">15383 5504 8071,'-7'-27'0,"-5"4"0,-5 5 0,-5 0 0,3 11 0,0-1 983,-1 4 0,1 4 0,3 6 0,-2 7 0,2 9 0,1 8 0,3 7 0,2 8 0,1 8 0,0 8-82,2 4 0,-4 7 0,7 2 1,1 0-1,3-3 0,4-5 0,5-6 1,5-6-6982,3-7 6080,4 0 0,12-19 0,1 5 0</inkml:trace>
  <inkml:trace contextRef="#ctx0" brushRef="#br0">15596 5611 8005,'-25'-5'1364,"3"1"0,9 1-343,8 7 0,4 4 0,2 4 1,5-2-1,7-3 0,10-1 1,5-3-1085,3-1 1,10-10 0,1-5 0,1-8-1,-2-4 1,-8-2 0,-8 2-314,-7 3 1,-9-3-1,-6 4 1,-8 2-1,-8 4 1,-9 6-1,-8 3 1258,-6 3 1,-7 8 0,-1 5 0,1 6 0,3 7-1,5 2 187,3 1 1,10 3 0,4 0 0,5 2-1,4 0 1,6 0 0,8 1 0,8-3-1184,8-1 1,10-2 0,6-6 0,7-6-1,11-11 1,10-11 113,-28 1 0,0-4 0,6-10 0,-1-5 0,1-2 0,1 0 0</inkml:trace>
  <inkml:trace contextRef="#ctx0" brushRef="#br0">16356 5051 8045,'-43'0'2104,"3"0"0,2 6 0,14 3 1,9 3-1458,6 1 0,0 0 0,5 2 0,2 1 1,5 4-1,6 0 0,3 4 0,3 1 503,3 2 0,1 4 0,5 2 0,-4-1 1,0 1-1,-4-4-1135,-1-1 1,-6-2 0,-2-3 0,-1-2 0,-3 0 0,-3 0 0,-4 1-1505,-5-2 1,-11 7-1,-6-2 1,-8 5-1,-5 1 1489,-1 2 0,-12 7 0,-3 7 0</inkml:trace>
  <inkml:trace contextRef="#ctx0" brushRef="#br0">9451 9689 18861,'0'-13'-412,"0"5"1,-1 2 0,-4 5-1,-4-2 1,-3-2 0,-1 2 4407,0 2-3723,-1 1 1,6-5-1,-1 1 1,-2 1 0,-1 2-151,-1 1 0,4 0 0,0 0 0,-1 0 0,-2 0 0,-3 0 0,-1 0 0,-2 0-79,2 0 0,0 4 1,-1 0-1,0 1 1,-1-1-1,0 2 1,-1 0 122,-2 0 0,5 3 0,-2-5 1,2 1-1,-1-1 0,0 2 6,0 2 1,3-5-1,0 3 1,-1-1-1,-1 3 1,-2 1 0,2-2-79,1-1 1,0 4 0,-1-1 0,-2 3 0,2 1 0,1-1-4,2-3 1,-2 7 0,-1-2 0,-2 1 0,2-1-1,1 0-192,2-1 1,-1 5 0,1 0 0,0-1-1,-1 1 1,1 0 0,0 0 157,-1 1 1,5-3-1,2 6 1,0 1-1,1-3 1,0 0-1,3-1-112,1 3 1,2 2 0,0-1 0,0 0-1,0 0 1,0 3-21,0 0 1,5 1-1,1 0 1,1-2-1,3-2 1,2-2-1,2 0 191,-1 0 1,5-4 0,1 4 0,3-2 0,5-2 0,4-3 111,3 0 1,0-1-1,3-1 1,0-3 0,3-3-1,5-2 1,0 1 33,1-2 0,5-2 0,-1-1 0,5 0 1,4 0-1,0 0-72,1 0 0,2 0 0,-3-1 0,0-2 0,2-3 0,0 0 391,2 0-457,3-5 1,-3 9-1,0-7 1,0-2-1,-2-1 1,3-1-1,-4 0-27,1-1 1,4 1 0,-4-2 0,-3-1 0,0-2 0,-5 2-34,-3 1 1,1-3 0,-6-1 0,1 0 0,0-2 0,-3 0-66,-1-2 0,-2-2 0,-2-2 0,-2 0 0,-4 2 0,-2 1 0,-2 2-60,-3-2 0,-5 1 0,0-1 0,0 2 0,-4 0 0,-1-1 0,-3 3-264,-4 0 0,4-2 0,-4 5 0,1-1 0,-2 0 0,-1 0-31,-3 2 0,-2 1 1,-1 2-1,0-1 0,0 1 1,-1 0-1,-4-1 129,-4 1 0,-2 4 0,-3 0 0,0 0 0,-3 1 0,-2-1 45,-2-2 1,-1 4 0,-5 0 0,-1-1 0,-1 1 0,-5-2 156,-5 1 1,0-3-1,-9 3 1,-4-1-1,-2 2 1,-3-1-1,-3 3 142,-5-1 0,-3 0 1,2 3-1,0-2 1,1 2-1,1 2-155,1 1 0,-4 0 1,9 0-1,2 1 1,0 2-1,1 2 1,2-2-669,5-2 1,7 1 0,5 1 0,5 1 0,5-1 0,2 0 983,2 1 1,5-2 0,-2 4 0</inkml:trace>
  <inkml:trace contextRef="#ctx0" brushRef="#br0">7985 10488 20675,'-14'0'0,"6"0"0,-1 0 0,-2 0 0,-1 0 376,-1 0 0,0 0 1,-1-1-1,1-3 1,1-5-1,2-3 1,2-2 270,3 1 0,0 0-745,5 0 0,2 7 1,4 4-1,5 7 1,6 0-1,0 1 1,3-3-1,2-1 1,3-2 426,2 0 0,4 0 0,1 0 0,1 0 0,1 0 0,-1-2 1,1-1-113,0-1 0,-6-2 1,0 3-1,-6-1 1,-2 1-1,-4 1 1,-1 2-488,-2 0 0,-6-1 0,-5-2 0,-10-2 0,-9 2 0,-8 2 263,-7 1 1,-2 0-1,-6 1 1,0 2 0,2 2-1,1-1 147,1 2 1,2-3-1,-3 4 1,3-1 0,2-3-1,3-1 1,4-2 762,3 0 1,6 0 0,-2 0-919,3 0 0,8-2 0,4-1 0,6-1 0,7 1 0,6 0 1,8 0-386,6-1 1,-1-2 0,5 3 0,-1-2-1,-2 1 1,0-1-300,0 1 0,0 0 0,-5 4 0,-4 0 0,-4 0 0,-4 0-515,0 0 0,-7 5 1,-5 6 1187,-10 5 0,-13 5 0,-13 5 0</inkml:trace>
  <inkml:trace contextRef="#ctx0" brushRef="#br0">8105 10222 18822,'-14'0'-310,"1"0"1,0 0 0,-1 0-1,1 0-735,0 0 1387,-7 0 1,6 4 0,-3 2-1,9 0 1,8 2 0,7-2-1019,5-1 678,1 0 0,0-1 0,2 2 0,2 2 0,0 2 0,0 0 0,-4 2 0,-3 0 0,-1 3 21,2 0 0,-1 4 0,0 0 0,-2 2 0,-1 3 0,-1 1 0,0 1 0,-2 1 52,2 0 0,-3 4 0,5 1 0,-1 1 0,0 1 0,4 0-68,1 3 0,-3 2 0,-1 1 0,4 0 1,3 0-1,3 1 0,-2 2-43,-1 1 0,-2 7 1,-1-4-1,-1 2 0,-3 0 1,3 0-1,1-2 12,1-2 0,0-4 1,1-1-1,-1 0 1,0-1-1,1-4 1,-1-2-95,0-1 0,5-2 1,1 5-1,1 1 1,0-1-1,1-1 0,3 1 45,1-1 1,2 0 0,-2 1 0,-3-2 0,-4-2 0,-3 0 0,-2-1 87,0-2 1,1-2-1,-3 1 1,0-2-1,-4-1 1,1-3 0,-2-1 115,-1 1 1,1-3 0,-3 3 0,3-2 0,0-1 0,2-1 0,-2 3-138,-1 0 0,6-2 0,-2 4 0,3 1 0,1-1 0,0 0 0,1 2-23,-1 1 0,-4-3 0,0-1 0,0 0 0,-1-2 0,0 0 0,-1-3 124,1-1 1,-5 3 0,3 0 0,-2-2 0,0-1 0,-1-2 0,-1 0-36,-2 1 1,4-1 0,1 0-1,-1 1 1,2-2 0,2-2-1,0-1-225,1 1 1,0 2 0,4 1 0,1 1 0,-1 1 0,0 1 157,1 2 0,-1-1 0,0-3 1,-1-1-1,-1 0 0,-4 1 1,1-1-1,-3 2 235,1 3 0,3-4 1,-3 6-1,0-3 1,1 1-1,-1 0 0,2 0-98,-1-1 1,-2 3-1,4-4 1,1 3 0,3 0-1,4 2 1,2 0-273,2 3 0,1-4 0,3 3 0,-1 0 1,-2 2-1,2 4 0,-1 0 0,1 2 113,-2-1 1,-6-2 0,4 0 0,-3 2 0,1 1 0,-1-1 0,-3-2 115,0-2 1,-5 5 13,-1 0 1,3 5 0,5-3 0,2-1 0,-2 2-183,-1 0 1,3 0-1,1 3 1,0-3 0,2 1-1,0-1 1,2 3 18,3 1 1,-4-2 0,-1-2 0,-1 0 0,0-2 0,0-1 0,0-4 0,-1-3 53,-3-1 1,-1-2 0,-2 0 0,1 0 0,-1-2 0,0 0 0,1-1-450,-1 1 0,0-3 1,2 5-1,1 0 0,4-2 1,-1 0-1,2-2-2777,-1-2 1,3-4 3233,3-2 0,1 3 0,0-5 0</inkml:trace>
  <inkml:trace contextRef="#ctx0" brushRef="#br0">10118 14753 8074,'-18'-4'0,"0"-1"156,2 2 947,1-4 0,8 0 1,4-5-441,6 3 0,4 3 1,6 6-1,1 0 1,-1 1-1,2 4-435,3 4 1,2 3-1,8 1 1,2 0-1,3 0 1,1 1 0,1-1-983,-1 0 1,5-4 0,-4-1 0,2-2 0,0-3 0,-3-3 753,-1-5 0,-2-20 0,-4-11 0</inkml:trace>
  <inkml:trace contextRef="#ctx0" brushRef="#br0">4386 13314 8384,'-14'-34'0,"10"10"0,8 15 0,14 12 211,10 8 1,8 2-1,7-1 1,4-2 0,5-3-1,7-1 1,5-4 0,5-5-1,3-6 1,2-4 0,-2-4-1,-35 8 1,0-1 0,34-12 54,-4-6 0,-8 0 0,-10-8 0,-7-1 0,-8-3 1,-11-4-1,-6-5 0,-10-3 0,-5-3-411,-7-3 1,-4 2 0,-12-6 0,-10 0 0,-12 3 0,-8 4 217,23 29 1,-2 1 0,-2 4-1,-1 2 1,-4 1 0,0 1-1,-2 4 1,1 4 0,-2 1-1,0 4 1,-1 2 0,0 2-1,0 3 1,-1 3-124,-1 4 0,0 2 0,0 3 0,0 2 0,5 3 0,1 1 0,2-1 0,2 2 0,-27 20 0,13 0-228,9 1 1,17 0-1,12-2 1,9 2 0,12 3-1,14 1 1,17 2-1044,12-1 1,-21-25 0,2-3 1320,6-4 0,0-1 0,-4-2 0,0-1 0,4-5 0,0-1 0</inkml:trace>
  <inkml:trace contextRef="#ctx0" brushRef="#br0">5199 13087 22515,'-21'-47'-1494,"-3"-3"1,7 5-1,0 5 1,4 6-580,4 7 2094,3 10 0,5 3 0,-2 11 0,0 8 0,4 7 1,7 7-1,3 6 0,6 8 0,3 4-72,7 3 1,15 4-1,4 3 1,8 4 0,-22-23-1,0 0 1,2 2-1,2-1 1,1 2 0,1 1 203,1-2 1,1 0-1,3 1 1,1-1 0,2-2-1,1 0 1,3 1 0,0 0-1,0-1 1,2-1 0,-1-1-1,0-2 1,0-2-1,0-1 75,-1-2 1,1-1 0,1 1 0,1-1 0,-3-2-1,1-1 1,0 0 0,0 0 0,-1-1 0,1 0 0,-2-1-1,1-1-130,-2-1 0,0 0 1,2 2-1,-1-1 1,0-1-1,0-1 1,0 1-1,0 0 0,0 1 1,0-1-1,0 0 1,-1 0-236,1-1 1,-1 1 0,1 1 0,-1-1 0,1-2 0,-1 0 0,-1 0 0,-1 0 0,1 0-1,-1 0 1,-1 0 0,-1-1 168,0 1 1,0-1 0,0 0 0,1 0-1,-3 0 1,0 0 0,0 1 0,-1 0 0,-1 0-1,0 0 1,-2 0 0,-1 0 0,0 0 0,0-1 36,2 1 0,-1-1 0,29 6 0,7 0 0,-1-1 0,-4 0 0,2 1 0,-2-1-88,0 0 0,-1-4 1,-4 0-1,-3 0 1,-1 0-1,-2-2-84,-3-1 0,0 3 0,-9-3 0,0 0 0,0 0 0,-3-3 0,-2 0 58,-1 1 1,-4-1 0,-2 5 0,0-1 0,-3-1 0,-2 1-304,-3 1 1,-7-5 0,2 1 0,-2-2 0,-3-2 0,-1 0-164,-2 0 1,-4 0-1,-1-2 1,-3-2 510,-2-5 0,-6-5 0,-1-3 0,0-4 0</inkml:trace>
  <inkml:trace contextRef="#ctx0" brushRef="#br0">10211 14433 9506,'4'-46'1098,"1"-2"0,5 0 0,1 22 0,3 12-1540,4 10 1,0 11-1,-6 6 1,-3 7 0,-5 2-1,-2 0 1,-4 2 0,-2 1-147,-5 2 0,-13 1 0,-7 3 1,-3 4-1,-7 5 0,-4 3 588,-6 2 0,16-17 0,-3 0 0,-2-1 0,0 1 0</inkml:trace>
  <inkml:trace contextRef="#ctx0" brushRef="#br0">11651 10075 21485,'-27'0'0,"-1"0"0,-2 0 0,-1 0 0,1 0 97,2 0 0,3 2 1,1 1-1,4 1 851,0-1 0,7-1 0,7-2 1,5 0-761,7 0 1,10 0 0,6 0-1,6 0 1,8 0 0,10 0-1,8 0 1,15 0 0,-31-1-1,2 0 1,6-1 0,1 0-145,3-2 1,1-1-1,5-1 1,2 0-1,7-1 1,1 1 0,3-2-1,1 1 1,1-1-1,1 0 1,-20 1-1,1 1 1,-1-1 0,1 1-1,1-1 1,-1 0-1,4-1 1,0 0-1,0 0 1,-2 0 0,0-1-1,1 1-91,-1-1 1,0 0 0,1 0 0,2 0 0,1 0 0,0 0 0,-4 1 0,0-1 0,-1 1-1,0 1 1,0-1 0,0 1 0,-1 0 0,1 1 0,-1 0 0,21-3 0,0 2-231,-6 0 1,-2 0 0,2-1-1,-2 0 1,-7 4 0,-1 0 0,-4 0-1,0 0 1,-4 0 0,-2 0 0,-7 1-1,-1 0 1,30 0-610,-11 2 0,-13 1 0,-9 0 0,-10 0 0,-8 1 886,-7 4 0,0 1 0,-8 3 0,0-4 0</inkml:trace>
  <inkml:trace contextRef="#ctx0" brushRef="#br0">15930 9516 30153,'0'-33'-9831,"-5"11"9742,1 0 1,-1 17 0,5 10-1,-1 5 1,-2 5 0,-3 1-1,0 3 1,-1 2 233,-1 3 0,1 5 0,-4 4 0,4-1 1,1 3-1,3-3-141,2 1 1,1-2 0,0-5 0,0 1 0,0-2 0,0-2 0,1-6 931,3-2 0,-2-2 1,4-1-1,-2-4 0,2-8-925,2-8 1,-5-8 0,3-5-1,-2-2 1,2-7 0,0-1 0,1-3-121,1 0 0,-4 4 1,3 0-1,1 5 1,-1 5-289,4 0 1,-4 8-1,2 10 1,0 4-1,0 6 681,0-1 1,-5 7-1,5-3 1,1 6 0,2-1-1,2-1 1,-1 0-805,0 2 1,0-2 0,1 4 0,-1-1 0,0 0 0,1 0-270,-1 1 0,0-9 1,2 4-1,3-2 0,6-2 1347,5-1 1,5-3-1,6-6 1</inkml:trace>
  <inkml:trace contextRef="#ctx0" brushRef="#br0">16716 9582 27704,'-13'-19'-4049,"-1"6"4375,1 7 0,0 6 1,-1 6-1,3 7 1,2 6-1,4 3 1,4 1-1,1 0-112,0 3 0,13 0 0,9 1 0,9-1 1,6 0-1,0-4 0,0-4-52,-4-4 1,-3-6 0,-5-4 0,-3-5 0,-6-7 0,-5-6 0,-7-7-593,-2-7 0,-4 0 0,-2-8 0,-7-1 0,-5-1 0,-6-1-66,-3 3 0,-3 4 0,-2 7 1,-1 4-1,1 8 0,1 8 694,-3 8 1,4 5 0,-4 5 0</inkml:trace>
  <inkml:trace contextRef="#ctx0" brushRef="#br0">2826 11888 27000,'-13'-13'-1872,"4"-1"1,1 1 0,1 1 0,1 2-1145,0 1 3531,2 0 1,5-3 0,5 5 0,6 7 0,7 7 0,5 3 382,4-1 0,3 3-778,0-3 0,3 1 0,6 1 1,0-2-1,0 0 0,0-1 1,-1 0-8,-4-2 1,2 3 0,-6-5 0,-1 0 0,-2 1-1,-3-1 1,-2-1 0,-6 0 0,-2 0-270,-1 2 1,-7 1 0,-3-2-1,-4 5 1,-6 3-82,-7 1 0,-2 5 0,-8 1 0,-6 2 0,-3 1 0,-4 0 425,1 1 1,1-7-1,-2 2 1,5-4-1,3 0 1,1-1 0,2 0 171,3 1 0,-2-5 0,6-2-1108,2-1 0,15-3 0,10-8 906,10-3 1,18-10-1,4-3 1</inkml:trace>
  <inkml:trace contextRef="#ctx0" brushRef="#br0">3253 12128 22300,'-49'-6'435,"-2"-2"1,2 1-6,2 3 1,3 2 0,2 4-1,-1 2-171,-1 5 0,-11 3 0,2 1 0,-2 0 0,0 1 0,2-1 0,-1 0 0,3 1-176,2-1 1,-2 0 0,7 1 0,1-1 0,3 0 0,4-1-1062,5-3 0,9 1 0,4-4 0,5 2 0,6 1 756,7-2 0,17-1 1,11-6-1</inkml:trace>
  <inkml:trace contextRef="#ctx0" brushRef="#br0">4372 12154 8241,'-7'-6'0,"-5"5"0,3-3 144,-3 2 1,3 6 0,1 1-1,-1-1 1,0 1 0,0 1-1,0 1 1,0 2 0,2 0 0,1 0-1,3 1 424,1 2 0,4 0 0,4-2 0,6-1 0,7 0 0,5 0 0,5 0 0,4 0 0,5 0 0,5-2-202,6-1 0,0 0 0,1-3 0,2 1 0,0-1 0,1-1 0,1-4 0,-3-1-277,1-1 1,-6-7 0,0 2 0,-3-2-1,0-4 1,-3-3 0,2-4-147,-1-3 0,-5-3 1,5-2-1,-1-3 1,-3-1-1,0-3 1,-3-1-109,-3-2 0,0-5 0,-3-1 0,-4-1 0,-5-3 0,-5-2 0,-5-1-24,-3-1 243,-8 7 0,-11-3 0,-11 5 0,-6 4 0,-7 4 0,-6 6-83,-5 2 1,-16 15 0,-9 5 0,34 8 0,-2 2 0,-2 3 0,-1 2 0,0 3 0,-1 3 0,-1 2 0,0 3 0,2 1-1,-1 1-296,1 1 1,1 1-1,0 3 1,0 0 0,3-1-1,2 0 1,1 0-1,2 1 1,2 1 0,0 0-1,3 0 1,2 1 342,-24 23 0,12 1 0,11-3 0,6 2 0,10 3 0,10-2 0,12 2-2235,13 0 1802,15 1 134,-9-25 1,3-2-1,32 15 1,-27-22-1,0 1 1</inkml:trace>
  <inkml:trace contextRef="#ctx0" brushRef="#br0">5092 11435 24113,'0'-18'-1949,"0"0"1,6 6-1,3 8 2182,3 2 1,-5 8 0,-1 2 0</inkml:trace>
  <inkml:trace contextRef="#ctx0" brushRef="#br0">5145 11395 16936,'6'-6'0,"-4"-3"0,-7-3 243,-2-1 1,0 4-1,-4 0 1,2 0-1,-1 0 1,-2 2 0,0-1-1,2 2 118,1 1 0,0 0 1,-4 5-1,-1 0 1,1 0-1,0 0 1,-1 0-85,1 0 0,4 5 1,0-1-1,-1-1 1,-2-2-1,-1-1 1,-1 0-58,1 0 1,0 0-1,0 0 1,-2 0-1,-3 0 1,-3 0-1,-1 0 1,0 0 74,-2 0 0,-1 0 0,-2 0 1,1 0-1,-1 0 0,0 0 1,1 0-222,-1 0 0,2 0 0,1 0 0,2 0 1,0 2-1,1 1 0,2 1-38,-1-1 1,1 0-1,-5 0 1,4 3-1,-1 0 1,2 0 0,-2-2 160,0 2 0,-1 0 0,-5 5 0,1-4 0,-2 0 0,-2 1 101,-1 2 0,-5 2 0,4 1 0,-1 1 0,-1-1 0,1 0 1,1 1-261,2-1 1,-2 0 0,1 1-1,1-1 1,2 0 0,1 1-1,0-1 109,1 0 0,1-1 0,2-1 0,4-3 0,1 3 1,1-1-72,0-1 1,2 3-1,4-3 1,0 3 0,2 2-77,-1 4 0,0 1 0,-1 4 0,4-6 0,1 0 0,3-1 0,0 2-108,-1-2 0,2 0 1,-4 1-1,2 0 1,-1 0-1,2-3 1,2 1 13,1 3 1,-5-3-1,1 3 1,1-4-1,2 0 1,1-1-1,0 0-75,0 1 1,0-1-1,0 2 1,1 1-1,2 2 1,3 0-1,1-1-156,4 1 1,-4 6 0,2-3-1,1-1 1,1-2 0,-1-3 0,-1-2 58,1 1 1,2-1-1,1 0 1,1-1 0,-1-1 369,0-3 0,-4 0 0,0 2 0,2-2 0,0-1 0,3 0 0,-1 2-250,0-1 0,2 4 1,2-4-1,2 4 1,0 2-1,2-1 1,0 0 114,2 1 1,-2-3-1,1 0 1,2-4 0,1 1-1,2-3 474,-1 1 0,1-1 0,0-5 0,-1 0 0,0 0 0,-3 0 1,-1 0 64,2 0 0,-3-5 0,1 1 0,0 1 0,1 2 0,-3 1 1,1 0-509,0 0 0,1 0 0,5 1 0,-1 2 0,1 3 0,0 0 0,-1 0 0,7 0 0,1-3 0,1 1 0,1-1 0,1-3 0,2-3 0,1-1 0,0-7 0,-2 2 0,-1-2 0,-3-3 0,-1 2 0,-2 2 0,1 1 0,-3 2 0,2-2 0,-2 3 0,1 1 0,2 1 0,3 1 0,2 2 0,-3 1 0,1 0 0,1 0 0,-1 0 0,-1 0 0,-1 0 0,2 0 0,-3 0 0,-3 0 0,-1 0 0,-1 0 0,0 0 0,-1 0 0,-3 0 0,-3 0 0,1-2 0,-2-1 0,1-1 0,-3 1 0,3 1 0,-6-2 0,6-1 0,-3 2 0,3 2 0,0 1 0,4 0 0,1 0 0,-3 0 0,1 0 0,0 0 0,3 1 0,0 2 0,1 2 0,0-2 0,-1-2 0,2-1 0,1 0 0,-1 0 0,-3 0 0,-1 0 0,-4 0 0,4 0 0,-5 0 0,0 0 0,1 0 0,-2 0 0,-1 0 0,1 0 0,6 5 0,-4-1 0,3 1 0,-1-1 0,0 0 0,-1-1 0,4 0 0,-3 0 0,2 2 0,0-2 0,-2-2 0,0-1 0,-1 0 0,3 0 0,-7 0 0,0 0 0,-3 0 0,0 0 0,-1 0 0,0 0 0,1 0 0,1 0 0,1 0 0,2 0 0,-2 0 0,-1 0 0,2 0 0,3 0 0,0 0 0,4 0 0,1 0 0,2 0 0,0 0 0,1 2 0,1 1 0,3 1 0,-3-1 0,-1-1 0,-1-2 0,0 0 0,-1 0 0,-1 0 0,-1 0 0,-3 0 0,-2 0 0,-3-2 0,-1-2 0,0 2 0,3-2 0,3 2 0,-1 2 0,0 0 0,-1 0 0,0 0 0,5 0 0,-2 0 0,3-1 0,3-2 0,3-2 0,1-4 0,-6 4 0,1-3 0,-1-2 0,0-2 0,-3-1 0,0-1 0,-7 1 0,2 0 0,-2-1 0,0 1 0,2 1 0,-3 2 0,-5 1 0,2 4 0,-2-2 0,4 0 0,2-1 0,-1-1 0,1 0 0,-1 1 0,0-1 0,-2-3 0,0 1 0,-1 3 0,-1-3 0,-2-1 0,-2-2 0,3-3 0,-2-1 0,-2 1 0,-3-1 0,-2-1 0,-1-2 0,0-1 0,0-5 0,0 2 0,-1 1 0,-4 4 0,-4-1 0,-3 0 0,1 5 0,0-2 0,2 3 0,-1 3 0,-2 2 0,-1 1 0,-1-1 0,1-1 0,-2 1 0,0 1 0,-1-1 0,1-2-64,-1-1 0,0-1 1,2 1-1,1 0 0,-2-1 1,-1 1-1,-3 0 113,-2-1 0,3 1 0,-4 0 0,-2 1 0,-1 3 0,-3 3 0,-2 2-270,-1-1 1,-4 1 0,2 5 0,2 2 0,0 2 0,4-1 188,2 2 1,-3-5-1,7 4 1,-1-4-1,1-1 1,1 0-1,0 0 267,1 0 0,0 0 0,2-1 0,-2-4 0,0-2 0,-2-2 0,1 0-235,-4-1 0,0-1 0,-1 1 0,1 3 0,-2 1 0,-1 3 0,-3 1 0,1 2 0,2 0 0,0 2 0,1 1 0,-1 1 0,0-1 0,1-1 0,1-2 0,1 0 0,2 0 0,-1 0 0,1 0 0,0 0 0,-2 0 0,4 0 0,-3-2 0,0-1 0,-3-1 0,1-1 0,0 1 0,-2-1 0,7 1 0,-10 4 0,0 0 0,2 0 0,-1 1 0,-1 4 0,-1 4 0,-5 1 0,5 1 0,2-3 0,-1 1 0,0 0 0,-1 0 0,2-6 0,5 1 0,2-2 0,-2-2 0,-1 0 0,-2 0 0,1 0 0,3-2 0,1-2 0,-2-6 0,-1-5 0,-1-4 0,0-1 0,4 1 0,-3-3 0,3 4 0,-3 2 0,-3 3 0,-2 2 0,-1 4 0,1 1 0,-4 1 0,-1 5 0,-4 2 0,-1 1 0,0 3 0,0 1 0,0 4 0,2-1 0,-1 0 0,2-2 0,-3-1 0,0 0 0,-3 2 0,2-1 0,-2-1 0,0-4 0,-3 2 0,0-2 0,-2-2 0,1-1 0,-2 0 0,-3-1 0,2-2 0,3-3 0,1-2 0,3-1 0,1 2 0,2 1 0,2 5 0,1-2 0,3-2 0,1 2 0,3 3-262,2 5 1,2 2 0,-1 6 0,0 1 0,1-1 0,-1 2 0,0 1-345,1 2 1,-1 1 0,0-1 0,1 4 0,-1 5 0,2 2 0,1 5-2157,2 5 2414,0 4 1,-11 16 0,-1 2 0</inkml:trace>
  <inkml:trace contextRef="#ctx0" brushRef="#br0">4079 12261 9808,'-6'-19'-189,"0"7"0,-3 3 1,5 12 149,2 7 0,1 8 0,-4-2 1,-3-4-1,-4-6 0,-2-4 1,1-2-1,0 0 0,-1 0 1,0 0-1,-3-2 580,0-2 1,-3 1 0,4-6-1,-3-1 1,-2-4 0,-1-2-1,-2-3 1,-1-4 0,-3-3-1,0-4-208,-1 1 1,-2-4 0,-1 0 0,-2 1 0,-3-2 0,0 1 0,0-2 282,1-4-482,1 8 0,-1-15 0,2 8 0,1-5 0,4-2 0,1 1-72,1-1 0,0-3 0,1 2 0,-1-2 0,0-4 0,2-1 1,1-2-1,2 2-136,-2-3 1,4 7-1,-2-4 1,-1 2-1,3 2 1,0 1 126,1-3 0,4 4 1,-3-2-1,4 0 1,0 0-1,1 0 1,0-1-1,-1-3-39,1-5 1,0 5 0,-1-4 0,2 4 0,2-2 0,3-1 70,1-3 0,1 4 0,5-3 0,0 3 0,2 2 1,1 0-1,3-1 74,1 1 0,2 4 0,4 2 0,1 1 0,-1 3 0,0 2 0,1 2 775,-1 4-858,0-10 1,7 10-1,2-10 1,3 2 0,2 0 57,-1-1 0,1-1 1,0 5-1,-1 0 1,2 0-1,2 1 0,3-1 1,1 0 62,3 0 0,-2 0 0,4 1 0,2 2 0,2 2 0,2-2 0,2-2-84,5-1 0,-2 2 0,7 2 0,-6 3 0,-2 2 0,3-1 1,1-1 70,1 1 1,5 0-1,-7 6 1,1-2-1,3-2 1,-1-1 247,0 1 0,-2 2 1,2 0-1,1-2 1,2-1-1,-3 2 1,-3 1-288,-3 1 0,-5 5 0,4 1 0,-1 0 0,0 2 0,4 0 0,-1 3-215,-1 1 1,7 3 0,-1 1 0,3 3-1,2-3 1,0 1 0,2 0 0,0-1 382,2-4 1,4 2-1,-6-5 1,0 2-1,-1-2 1459,-3-4-1772,-6 3 0,11-6 0,-5 2 0,-2-2 0,-1-1 0,-3 0 0,-2 3 0,-1 0 0,-6 6 0,2-4 0,-4 2 0,-2 2 0,-4 3 0,-4 0 0,-3 1 0,-1 1 0,0 2 0,-1 1 0,1-2 0,0 1 0,-2 1 0,-3 5 0,2-2 0,-5 0 0,0 0 0,1 0 0,-4 3 0,-1 0 0,-2-1 0,-4 2-1022,0-2 1,-8 5 0,1 7 0,-8 6 0,-3 4-1,-3 3 1,3 0 673,2 2 1,-4 8-1,4 4 1</inkml:trace>
  <inkml:trace contextRef="#ctx0" brushRef="#br0">6692 7410 11581,'-12'-8'0,"2"-5"0,2-8 0,2-2 0,3 1 0,2 2 0,1 3 1010,0-1 1,0 3 0,1 9-802,4 6 1,2 13-1,6 2 1,1 3-1,1 4 1,1 2-1,2 4 1,-2 0-700,-1 0 1,-2 5-1,0 4 1,-1 4-1,-3 5 1,-4 0 0,-5 1 607,-5 1 0,-14 7 0,-9 5 0</inkml:trace>
  <inkml:trace contextRef="#ctx0" brushRef="#br0">1466 8943 7313,'-7'-26'0,"4"3"0,6 3 1589,6 6 0,3 3 0,1 11 0,2 0 0,1 2 0,2 1-1365,-2 1 0,3 6 0,1-1 0,-1 3 0,2 2 0,-1-1 0,4 2-201,1 2 1,-3-2-1,-1 3 1,0-3 0,0 0-1,2 1 1,3 0-594,0-4 1,1 0-1,1-8 1,2-1 0,1-1 1023,-2-2 0,5-12 0,1-3 0</inkml:trace>
  <inkml:trace contextRef="#ctx0" brushRef="#br0">2119 8756 25338,'-13'-21'-1170,"0"2"0,1 6 0,2 1 1,2 1-1,1 4 1822,-1 1 0,4 3 0,-3 8 0,-1 5 0,1 8 0,-4 7 1,0 7-1,-1 5-738,3 5 0,-2 11 0,7 1 0,1 0 0,2 3 0,2-3-1350,3 0 0,4 5 1,7-10-1,2-5 1,6-5 1301,2-8 0,7-3 0,2-1 0</inkml:trace>
  <inkml:trace contextRef="#ctx0" brushRef="#br0">2373 8796 24965,'-21'-33'-2378,"2"7"1,7-1 2177,3 8 0,5 10 0,8 3 441,5 0 1,7 0-1,3-4 1,2 1 0,3-1-1,0-2 1,-2-2 0,-4 2 211,-4 4 0,-8-3-82,-6 7 1,-10 5-1,-9 10 1,-2 3-1,-3 4 1,-1 0 0,0 1-1,1 3 28,2 4 0,6-1 0,-1-1 0,7-4 1,6 1-1,2-2-1092,2 0 1,12-1 0,7-6-1,9-3 1,11-5 0,7-2-1,10-4 1,5-4-1872,2-7 0,9-6 3026,-10-8 1,-28 9-1,0-2 1,27-22-1</inkml:trace>
  <inkml:trace contextRef="#ctx0" brushRef="#br0">3053 8529 26645,'-33'-4'0,"-1"-2"0,1-1 0,4-2 0,2 1 0,0 4 0,4 2 0,3 2 0,6 0 567,0 0 0,7 2 0,2 2 1,7 4-1,5 1 0,10 1 1,3 3-909,4 4 1,4 0 0,-4-3 0,3-1 0,1 2-1,-5 1 1,-2 2-554,-5-2 1,-2-1-1,-5 0 1,-5 1-1,-5 3 1,-8 2 0,-10 4 235,-10 5 0,-9 4 855,-7 6 0,12-15 0,-2 2 0,0 0 0,1 1 0</inkml:trace>
  <inkml:trace contextRef="#ctx0" brushRef="#br0">23621 6863 8323,'-16'-13'104,"2"0"1,-6 0 0,6-1 0,0 1 0,0 0-1,4-1 1,2 1 0,1 0 0,1-1 0,0 1 0,3 0-1,2-1 1,1 1 0,0 0 0,0-1 1245,0 1 1,1 4 0,2 0 0,2 2-658,-2 4 1,3 4 0,-1 14 0,3 3 0,1 4 0,0 3 0,-1 3 0,3 2-149,1 1 1,1 11 0,0-2-1,1 1 1,-1 2 0,0 0-372,1 1 1,-5 1 0,-1-4 0,3 2 0,-1 0 0,1-3 0,-4-4-628,-1-4 1,3-1-1,-5-4 1,-1 0-1,-1-2 1,-1-3-1,2-4-852,2-3 0,-1-2 0,-3-1 0,4-3-742,4-5 0,3-10 2047,1-7 0,6-18 0,2-11 0</inkml:trace>
  <inkml:trace contextRef="#ctx0" brushRef="#br0">23994 6717 8447,'-19'-34'1020,"0"12"1,-3 10 63,4 4 1,7 4-1,3 4 1,-3 1 0,-1 4-1,-1 5 1,0 7-12,-1 5 0,0 9 1,-3 4-1,-2 4 0,-2 2-713,-2 4 0,0-2 0,-2 6 0,-3 1 0,0 0 0,0-1 1,3-4-228,2-4 0,-2 2 1,4-2-1,1-2 1,0-2-1,4-3-1085,3-3 1,-4-3-1,10-1 1,-2-2-1,2-3 1,1-4-66,3-3 1,3-2 0,4-1 0,5-3 0,6-5 0,6-4-4960,5-4 5976,10-4 0,-8-11 0,5-1 0</inkml:trace>
  <inkml:trace contextRef="#ctx0" brushRef="#br0">24154 6837 8394,'-18'-8'0,"-1"4"740,-2 3 0,10 1 0,-3 0 585,2 0 1,7 1 0,2 2-1,7 1-922,9-1 0,2 0 0,7 0 0,2 2 0,1-2 1,2-2-1,1-1-525,3 0 1,-1 0 0,4 0-1,-2 0 1,0 0 0,-1 0-4055,0 0 4176,0 0 0,-5 6 0,1 1 0</inkml:trace>
  <inkml:trace contextRef="#ctx0" brushRef="#br0">24181 7223 8394,'-42'15'989,"4"9"1,13-8 0,4 3-46,8-1 1,17-9 0,17-5-1,10-4 1,12-4 0,6-5-1,7-3-354,3-1 1,4-5-1,2 0 1,0 2 0,-1 1-591,-1 2 0,5 0 0,-7-1 0</inkml:trace>
  <inkml:trace contextRef="#ctx0" brushRef="#br0">24754 8583 8246,'-15'-14'1354,"-2"5"0,9 1-659,1-3 1,2 5 0,10 2-1,4 1 1,2 0 0,3-2 0,1 3-376,2 0 1,0-2 0,3-1 0,1 1 0,-2-1 0,2 1-451,0 1 0,-3-3 0,2 2 0,0 1 0,-4 0 0,0 0 0,0-2-648,2 2 1,0 2 0,-3 1 0,1 0 0,2 0 0,-2 0-670,-1 0 0,3 0 1447,0 0 0,-1 6 0,-3 1 0</inkml:trace>
  <inkml:trace contextRef="#ctx0" brushRef="#br0">24781 8823 8246,'-28'17'695,"-1"0"-542,3-1 1,2 0-1,11-4 1,1-2 740,3-1 1,0-6 0,9 2-431,6-4 0,6-1 0,4 0 1,3-1-1,2-2 0,3-3 1,1-2-471,2-2 1,4 3 0,0-1 0,-1 2 0,-1 2-1,1-1-364,1 1 0,0-2 0,-4 3 0,1-1 0,1 1 0,4 0 370,1-2 0,2-8 0,4-8 0</inkml:trace>
  <inkml:trace contextRef="#ctx0" brushRef="#br0">25554 8409 10104,'-30'-16'0,"4"3"3783,5 5-3347,5 5 1,10 5 0,6 1 0,9 3 0,7 1 0,6 4 0,5 0-125,4 3 1,1 4 0,5-1 0,-1 0 0,1-3 0,0 0-892,-1-1 1,1 0 0,-6 1 0,-2-1 0,1 0 0,0-1-1153,1-3 1,0-3-1,-5-6 1731,1 0 0,6 0 0,1 0 0</inkml:trace>
  <inkml:trace contextRef="#ctx0" brushRef="#br0">26140 8303 11897,'-34'-16'0,"3"1"0,3 4 0,1 4 1305,1 4 0,1 2 0,1 1 0,2 1-876,-2 3 0,0 10 1,-1 9-1,0 7 0,-3 6 1,0 4-1,1 4-549,5 5 0,-2 4 1,8 2-1,2 1 0,4-1 1,1 0-1,2-3-3355,2-2 1,4-7 3474,1 1 0,0 4 0,0-1 0</inkml:trace>
  <inkml:trace contextRef="#ctx0" brushRef="#br0">24101 10089 11121,'-13'3'127,"-1"6"0,1-1 123,0 10 1,-2 3-1,-3 1 1,-6 5-1,-4 2 1,-6 5-1,-1 3 1,-5 6-1,-2 5 1,-4 5-1,0 5-62,2 3 0,21-29 1,1 1-1,1 2 1,-1 1-1,2-1 1,-1 1-1,-1 2 1,0-1-1,0 0 1,1-1-1,-2 0 1,1-1-1,-18 27 1,-1-3-249,-1-2 1,2-10-1,-7 6 1,-2-1 0,-1-1-1,-5-1 1,0-3-121,0-1 0,3-3 0,2-7 0,4-5 1,3-5-1,6-3-522,3-6 0,7-3 1,8-4-1,3-2-2153,4-3 2853,19-6 1,8-18-1,19-9 1</inkml:trace>
  <inkml:trace contextRef="#ctx0" brushRef="#br0">24461 10235 19297,'-6'-26'-3110,"6"8"3195,0 9 1,12 15-1,11 16 1,7 6-1,7 6 1,6 6-1,9 5 1,6 2 101,-28-23 1,2 1 0,4 6-1,0 2 1,-1-4 0,-1 1-1,1 1 1,1 0 0,1 2-1,1-1 1,0 0 0,0 0-291,0-1 1,1 0 0,1-1 0,0-1 0,-4-2 0,0-2 0,0 0 0,1-1-1,0-1 1,0-2 0,-2-1 0,0-1 0,31 13-891,-5-5 0,-8-3 1,4 2-1,-7 0 942,-6-4 0,-2 3 1,-2-4-1</inkml:trace>
  <inkml:trace contextRef="#ctx0" brushRef="#br0">21315 12781 8588,'-13'-6'0,"4"0"0,0-4 0,-2 1 0,4 6 514,-2-2 0,5 4 0,-4-1 1,2 1-1,5-1 93,4 4 0,0 11 0,7 2 0,4 4 0,2 5 0,2 1-309,1 2 1,0 1 0,5 1-1,-2 3 1,2-3 0,-1-1-333,0-1 1,2 0 0,-3-1 0,2 1 0,-1 0 0,0-2 0,0-2-855,3 0 0,-6-7 1,0 0-1,-3-4 0,3-5 1,-1-1 887,0-3 0,5-7 0,-4-3 0</inkml:trace>
  <inkml:trace contextRef="#ctx0" brushRef="#br0">21662 12594 16236,'-40'-12'369,"2"11"0,6-2 0,7 13 53,4 11 0,-1 13 0,4 5 0,0 1 0,0 2 0,1 0 0,0 1 1,1 1 153,-2 5 0,4 4 1,-4 4-1,3 0 0,2 0 1,1-4-819,3-4 0,-2 1 1,7-5-1,1-2 1,2-2-1,1-4 1,0-3-1696,0-3 0,0-11 0,0 2 0,0-6 1829,0-3 1,0 1 0,0-1 0</inkml:trace>
  <inkml:trace contextRef="#ctx0" brushRef="#br0">22275 12914 8461,'-15'-25'1443,"-3"3"-1081,9 8 0,-1 7 0,14 4 0,7-3 0,3 0 0,6 0 0,0 2-486,4-2 1,3 4 0,2-2 0,3 2 0,-3 2 0,-1 0 0,-1 2-1871,0 2 1994,5 4 0,-4 5 0,5 0 0</inkml:trace>
  <inkml:trace contextRef="#ctx0" brushRef="#br0">22341 13340 11356,'-20'-16'0,"3"1"602,7 4 0,7 6 0,12 1 0,10 1-535,9-2 0,5-2 1,5-8-1,2-1 0,8-3 93,7-2 0,5-1 0,7-5 0</inkml:trace>
  <inkml:trace contextRef="#ctx0" brushRef="#br0">23688 13767 8587,'-25'-12'0,"2"3"0,-6-9 0,6 4 0,9 2 0,3 3 476,8 3 0,-1 6 1,7 1-1,4 4 1,4 4-1,3 4 0,1 3 1,2 5-1,0 4 1,6 8-1,0 4-229,-1 3 0,5 7 0,-2 5 0,5 4 0,1 2 1,0-2-1,2-1 0,1-3-696,3 0 0,-3-8 1,1-4-1,2-9 1,2-7-1,1-6-1948,0-3 0,4-8 2397,1-3 0,11-20 0,-1-6 0</inkml:trace>
  <inkml:trace contextRef="#ctx0" brushRef="#br0">25821 13047 17414,'0'-53'116,"0"17"0,0 13 0,0 15 427,0 17 1,0 9 0,0 10 0,-3 3 0,-5 3 0,-10 5 0,-8 4 0,-14 10-447,16-22 1,-1 0 0,-1 2 0,-1-1 0,-5 5 0,0 0 0,-1 0 0,-1 0 0,2 0 0,-1 1 0,-1-1 0,0 1-232,-1-1 1,2 0 0,3 0 0,0 0 0,0-3 0,0 0 0,2 0 0,2 0 0,3-2 0,1 0 0,-20 29-1707,8-5 1,10-6 0,8-4 1727,6-4 1,4 1 0,6-9 0</inkml:trace>
  <inkml:trace contextRef="#ctx0" brushRef="#br0">22875 13514 8542,'-14'-14'0,"1"6"0,0 0 443,-1 2 0,7 0 0,4 2 0,6-4 0,7 0 0,5-1 0,6-2 1,2-1-1,7 1-742,3 2 0,-2-3 0,4 3 0,1-3 0,-2 0 0,-3 2 1,-3 3-1,-1 1 299,-1 3 0,1 1 0,0 2 0</inkml:trace>
  <inkml:trace contextRef="#ctx0" brushRef="#br0">22915 13687 8542,'-30'24'229,"2"-5"0,4-6 1,3-1-1,7 0 1,3 1 36,7 1 0,5-7 1,8-3-1,9-4 0,6-4 1,5-6-284,7-7 0,-4 1 0,11-5 0,3 1 1,2 0 16,2 1 0,5-11 0,-8 2 0</inkml:trace>
  <inkml:trace contextRef="#ctx0" brushRef="#br0">23408 13287 12314,'-27'-12'0,"2"-2"-309,3-1 1103,2 3 1,19 12-1,5 1 1,8 2-1,6 2 1,4-2-1,5 0-891,4 1 1,8-2 0,8 2 0,3-2 0,7-2 0,0-2-1665,3-2 1,2-4 1831,-4-5 1,5-12 0,-2-3 0</inkml:trace>
  <inkml:trace contextRef="#ctx0" brushRef="#br0">24074 13007 13438,'-46'0'0,"-4"2"748,-6 2 0,-2 8 1,-3 9-1,5 5 1,0 10-1,2 7-173,4 4 0,0 1 0,5 2 0,4-3 0,5 1 0,9-2 0,8 1-260,4 1 1,8-4 0,6 3-520,8-1 0,14-1 0,13-5 0</inkml:trace>
  <inkml:trace contextRef="#ctx0" brushRef="#br0">24141 7583 7842,'-6'-7'0,"-3"2"0,2 4 373,-2 1 0,4-5 1,-4 1-1,1 0 4997,0-2-3196,2 4-829,6-4 0,0 8-894,0 2 0,0 4 0,2 5 0,2-1 0,4-2-262,-1-1 1,5-2 0,-3 4 0,3-2-1,1-1 1,0 1 0,1 0 5,-1 2 0,3-4 1,0 2-1,-1 0 0,2 0 1,-3 0-1,1-1 24,-1 0 0,-6 4 1,0-3-1,-1 2 1,1 1-1,1-1 566,-2-2-672,5-1 0,-11 6 0,5-1 1,0 0-1,2 1-66,-1-1 1,3-4 0,-4-2-1,2 1 1,2-2 0,2 0 0,1-2-1,1 0-50,-1 1 0,2-1 0,1-4 0,2 0 0,-2 0 0,-1 2 50,-2 2 1,5-2 0,0 2 0,-3-1 0,-4 0-1,-2 2 1,2-1 83,0 2 0,-2-3 1,0 4-1,2 1 0,0-2 1,3 1-132,-1 0 0,5-4 0,0 3 0,-2-1 0,-1-1 0,-2 1 0,0-1-69,1 1 1,-1 3 0,0-2 0,1 0-1,-2 2 1,-2-1 162,-1 3-42,0-4 1,3 6 0,-2-3-1,-1 3 1,0 1 0,0 1-53,-1-1 0,-3 0 0,4 1 0,0-1 0,0-1 0,-2-2 0,-1-1 0,0-6 0,-3 3 0,3-2-1141,1 1 0,1 1 1,0-2-931,-3 5 0,-2-3 0,1-2 733,5-2 1,3-4 0,3-4 0,3-5 0,4-7 0,2-1 1337,-2-1 0,3-3 0,-4 2 0</inkml:trace>
  <inkml:trace contextRef="#ctx0" brushRef="#br0">24874 8343 7842,'-4'-14'232,"-1"1"0,1 0 631,4-1 0,0 6 0,0 2 0,0 4 0,0 8-217,0 4 1,1 5 0,4 2-1,4 0 1,2 0 0,3-3 0,1 0-185,2-1 0,4 0 1,4-1-1,0-3 1,-1-4-1,3-4 1,-2-1-283,0 0 0,3-10 0,-4-7 0,3-5 0,1-7 0,-3-4-161,0-4 0,-6-4 0,-2-2 0,-7 3 1,-6 0-1,-2 4 0,-2 2-1066,0 4 1,-2 7-1,0 2 1,-4 2-1,-2 2 1,-2 3-3643,-2 0 4689,-1 7 0,-1-5 0,1 5 0</inkml:trace>
  <inkml:trace contextRef="#ctx0" brushRef="#br0">24527 15939 7872,'-20'34'0,"6"11"0,10-1 0,2 7 0,2 3 202,0 4 1,0 3-1,0 5 1,-1 3-1,-3 3 1,-1-32-1,-1 0 1,-1 3-1,-2 0 1,-2 2-1,-2 0 1,-1 1-1,-1 0 1,-3 1 0,0 1-1,-1 0 1,-2 0-1,-1 1 1,-2-2-187,-2 0 1,-1 0-1,-3 2 1,-2-1 0,-4-2-1,-2-1 1,-3 2 0,0-1-1,-1 0 1,-2-2 0,-1 1-1,-2-1-7,0 1 0,-2-2 1,3-6-1,-1 0 1,-3 0-1,-1 0 1,-2-2-1,-1-1 1,-1-1-1,-1-2 1,-3-1-1,0-1 1,0-2-1,-1-1 35,3-1 0,-1-1 0,-7-1 1,-1-1-1,5-4 0,0-1 0,-3-1 1,-1-2-1,-3-2 0,1 0 0,2-3 1,0-1-59,1 0 0,0-1 0,-4-2 1,0-2-1,4-1 0,1-1 0,-2-2 1,1-1-1,-1-3 0,1-1 1,3-1-1,2-2-8,1-1 0,0-2 1,0-3-1,1-1 1,2-2-1,0-1 1,1-2-1,2-1 1,0-3-1,1-1 1,1 0-1,1-3 1,1 0-1,0-2 0,0-1 1,1-1-1,0-2 1,1-1 0,-1-6-1,2-1 1,0-1 0,1-2-1,2 0 1,1-1 0,1-2-1,0 0-20,0-1 1,0-1-1,4 1 1,0-2-1,-4-6 1,1-3-1,1 0 1,2 0-1,1-1 1,2-1-1,0-1 1,1-1-1,0 0 1,2-1 60,8 20 0,1-1 0,0 0 0,1-1 0,0-2 0,1 0 1,-1 0-1,2-1 0,-1 0 0,2 0 0,-1 0 0,1 0 1,1-1-1,0-1 0,0 0 0,-1-1 0,2 0 0,-1-1 1,1-2-1,0-1 0,1 0-47,0-1 0,1 0 1,0 0-1,1 1 1,0 0-1,0 0 1,0-2-1,1-1 1,0 1-1,1-1 1,1 1-1,0-1 1,1 0-1,1 1 1,0-1-1,0-1 1,1-1-1,0 1 1,0 0-1,0 0 1,1 0 1,0-1 1,0-1 0,0 1 0,1-1-1,0-1 1,1 0 0,-1 0 0,0 0 0,1 0-1,0 0 1,1-1 0,0 1 0,0-1 0,0 0-1,0 0 1,1 1 0,0 0 0,0 1-16,0-2 0,0 0 1,1-1-1,1 0 1,1-1-1,0 0 1,0 0-1,0-1 1,0 1-1,0 0 1,0 0-1,1 1 1,0-1-1,1-1 1,0 1-1,-1 2 1,1 0-1,0 0 1,1-1-1,-1-1 0,1 0 4,-1 1 0,1-1 0,-1 0 0,1 0 0,-1-1 0,0 0 0,1 3 0,-1-1 1,1 0-1,-1 0 0,1 0 0,-1 0 0,0 3 0,1 1 0,-1-1 0,1 1 1,-1-1-1,1 2 0,-1 1 0,1 1 0,-1 0 43,1 1 0,-1 1 0,0-1 1,1-5-1,-1-1 0,1 1 1,-1 4-1,1 0 0,-1 0 1,1-2-1,0 0 0,0 0 1,1 0-1,0-1 0,1 0 1,1 3-1,0 1 0,1-1 1,1 1-1,1 0 0,-1-1 37,1 1 1,1 0 0,-1 1-1,2 4 1,-1 0 0,2-1 0,1-3-1,2-2 1,0 1 0,1-1-1,2 0 1,0 0 0,0 2 0,2 1-1,-1-1 1,2-1 0,-1 1 0,1-1-35,1 1 1,-1-1-1,2 3 1,-2 5-1,1 1 1,1 0-1,2-5 1,0-2-1,1 1 1,1 0-1,0 0 1,1 1 0,0 2-1,-1 0 1,1 1-1,1-2 1,-1 1-1,1 1 1,-2 3-1,0 1 1,1 0-38,-1 2 1,1-1 0,-1 1 0,2-3-1,0 0 1,-1 0 0,-1 6 0,-1 0-1,0 0 1,-1 0 0,1 0 0,0-1 0,-1 1-1,1-1 1,0 1 0,12-20 0,1 1-1,0 0 1,-1-1-29,0 0 0,-1 1 0,1 2 0,0 0 0,0-1 1,0-1-1,-2 2 0,-1 0 0,-1 3 0,0 0 0,-2 1 1,1 0 82,0 1 1,0 2 0,-3 4-1,1 1 1,2-1 0,1-1-1,-1 4 1,0 2 0,-1 3-1,0 0 1,0 2 0,0 0 0,-1 2-1,-1 1 59,0 1 0,1 1 0,0 4 0,-1 1 1,2 1-1,-1 1 0,0 2 0,1 2 1,-1 2-1,0 1 0,34-13 0,-2 8 1,-3 9-29,-4 6 1,-5 5 0,-4 13-1,-4 9 1,-5 16 0,-5 11-120,-4 10 0,-2 14 1,-16-32-1,-1 2 1,0 4-1,-1 2 0,0 3 1,-1 2-1,1 1 1,-1 1-1,0-1 1,-1 0-154,1 0 0,-1 0 0,1-6 1,0 0-1,-2-2 0,0-1 1,1 0-1,0 0 0,-1-2 1,0-1-1,7 34 0,-3-7-35,-3-7 0,1-6 0,-4-13 0,0-5 0,0-6 0,-3-6 104,-2-3 0,-1-5 1,-1-7-1,-2 0 2482,-2 1-2179,1-5 0,10 7 0,3-3 1,4 4-1,5 4 0,5 1 32,7 3 0,6 0-190,8 4 0,9 2 0,8-4 0</inkml:trace>
  <inkml:trace contextRef="#ctx0" brushRef="#br0">23448 6517 7986,'-21'0'64,"0"0"1,3 0 0,-4 1 0,-3 2 139,-2 2 1,5 1 0,0-3 0,-2 3 0,-1 1 0,-2 3 0,2 2 41,3 2 1,-3-3 0,4 1-1,0 0 1,2 3 0,1 1 0,1 4-1,-1 2-255,-1 3 1,4 6 0,-3 3 0,3 5 0,2 8 0,0 6 29,-1 5 1,2 9-1,2-2 1,3 1 0,1 4-1,3-3 1,1-2 73,2-3 1,2-9-1,4 2 1,7-2-1,8-4 1,5 0-43,5-1 0,11-11 0,11-2 1,11-7-1,-28-16 0,2-3 1,5-1-1,1-3 0,4-2 1,1-3-130,1-2 0,2-3 0,11-4 0,3-4 1,-1-6-1,0-2 0,4-2 0,1-2 1,-20 7-1,0-1 0,0 0 0,0-1 1,0-1-1,1 0 0,1-2 0,1 0 1,-1-1-74,0 1 0,0-1 0,-1 0 0,-3 0 0,-1 0 1,1 0-1,0-2 0,1 0 0,-1-1 0,-4 2 1,0-1-1,-2 0 0,17-10 0,-1 0 0,-2 0 1,-2-1-1,-5 1 0,-2-1-77,-3-1 0,-2-2 0,-4 1 0,-2-1 0,-6 3 0,-2-1 0,-4 3 1,-2-1-1,-4 0 0,-2 1 0,4-32 325,-8 0 1,-19 2 0,-17 0-1,-13 3 1,12 32 0,-3 2-1,-5 1 1,-2 1 0,-7 1-1,-2 3 151,-3 0 0,-2 4 0,-5 0 0,-2 3 0,-2 3 0,-1 2 1,-3 1-1,0 1 0,-2 3 0,0 0 0,-2 2 0,-1 2 0,2 0 1,1 0-56,1 1 0,2 0 0,2 3 0,2 0 0,6 1 0,1 0 0,3 0 0,1 0 0,4 1 1,1-1-1,-32 5-494,11-1 0,13 2 0,11-6 0,11 1 0,15-1 0,17 2 299,16 2 0,16-5 0,10 2 0</inkml:trace>
  <inkml:trace contextRef="#ctx0" brushRef="#br0">24554 6330 7902,'-29'-11'0,"2"0"418,6 2 0,11-1 0,7-8-207,6-4 1,10-8 0,9-5 0,3-5-1,4-9 1,0-3 0,4-6-175,1-1 0,1 0 0,4-5 1,-20 31-1,-1 0 0,16-34 1,-17 32-1,-1-1-2,-1 0 0,-1-1 0,10-34 0,-13 34 0,-1 0 0,0 0 0,-1 0 0,7-34 1,-1 0-1,-3 4 134,-3 2 0,-3-1 0,-6 6 0,0 1 0,0-2 0,-2 4 35,-2 2 1,-2-6-1,-3 8 1,3-2-1,2 2 1,-1 2-159,2 3 0,-3 0 0,2-2 0,1 2 0,1 1 0,1 1 0,-2-1-144,-1-1 1,-1 4 0,5-3-1,0 1 1,0 3 0,0 1 122,0 2 0,0 0 0,0 0 0,0 2 1,0 1-1,0 3 0,0 0-17,0 0 0,-1 3 1,-2-4-1,-2 3 1,1 1-1,-1 0-92,1 0 0,-5-5 1,3 5-1,0 1 1,-1 2-1,-1 3-22,-2 3 1,3-2 0,-2 6 0,0 2 0,0 3 0,0 2 0,-1 4-138,-2 1 0,3 2 0,0 5 1,0 4-1,2 3-674,2 4 1,-1 3 0,2 3 0,1 3 916,1-1 0,-3 11 0,-3-2 0</inkml:trace>
  <inkml:trace contextRef="#ctx0" brushRef="#br0">24461 3332 8208,'-13'-6'0,"1"-3"0,3-3 460,4-1 0,4-1 0,1 0 1,1-3-253,4 0 1,7-3 0,7 3 0,0-4-1,2 0 1,0 3 0,4 4 0,3 0-114,3 1 1,5 5-1,-4 4 1,2 4-1,3 4 1,2 5-314,1 3 1,0 7 0,0 4 0,0 3-1,1 4 1,1 3 78,-2 1 0,7 0 1,-5 1-1,2-2 139,2-1 0,4-4 0,-2 5 0</inkml:trace>
  <inkml:trace contextRef="#ctx0" brushRef="#br0">21462 12701 8262,'13'-34'0,"5"3"0,-1 8 0,1 6 0,0 2 0,0 2 0,5-1 0,-2 1 0</inkml:trace>
  <inkml:trace contextRef="#ctx0" brushRef="#br0">21675 12501 8262,'7'-13'87,"-2"-1"0,-4 1 0,-2-2 0,-4-1 0,-4-3 0,-2-1 0,-3 1 0,-1 3 0,-2 1 0,-6 2 0,-2 1 1,-1 3 139,-1 4 1,-10 11 0,-5 9 0,-2 12 0,-3 11-1,-1 11 1,23-21 0,0 2-343,-1 3 1,0 1-1,0 2 1,0 2 0,0 3-1,2 2 1,0 1-1,2 1 1,0 0 0,2 2-1,3 0 1,0 0 150,2 2 1,1 0 0,3 1 0,2-1 0,2 3 0,1-1 0,3-3 0,2 0-1,2-3 1,4-1 0,3-4 0,4-2 182,5-2 1,5-4 0,5-2 0,5-3 0,6-5 0,3-4 0,2-4 0,1-3 0,2-3 0,1-3 0,4-3 0,0-2-205,3-3 0,-1-2 1,1-5-1,0-4 0,4-6 1,0-4-1,-1-3 1,0-4-1,-4-1 0,-1-2 1,-2-2-1,-2-2 0,-4-1 1,-2-2-1,-3-4 1,-1-2-1,-4-3 0,-3-1-219,-2 0 1,-3-3-1,-6-5 1,-5 0 0,-3 2-1,-3 1 1,-3-2-1,-3 0 1,-4 0 0,-4 1-1,-4 3 1,-4 1-1,-5 5 1,-4 3 0,-3 6-1,-4 4-230,1 5 0,-4 4 0,-8 2 0,-3 6 0,2 8 0,-1 4 434,-4 3 0,0 2 0,0 0 0,-1 3 0,-4 4 0,-1 1 0,1 1 0,0 1 0</inkml:trace>
  <inkml:trace contextRef="#ctx0" brushRef="#br0">21821 13674 8459,'-34'1'0,"3"4"495,3 3 0,1 15 0,1 6 1,-1 8-427,1 9 1,-9 12-1,16-25 1,-2 1-1,-1 1 1,-1 1-1,-2 1 1,-1 0-1,1-2 1,0 1-1,-2 0 1,-1 0-1,0-1 1,0-2-82,-2 1 1,-1-1 0,-4 1 0,-1-1 0,2-4 0,0 0 0,-1-2 0,-1 0 0,-2 0 0,-1-2-1,0-1 1,-1-2-172,0-1 1,-1-1-1,-3 0 1,0-2 0,5-5-1,0-1 1,-2-1 0,-1 0-1,0-2 1,-1-2 0,1-1-1,0-1 92,0-3 1,0 0 0,-5-1 0,0-2 0,2-2 0,0-1 0,0-3 0,1-3 0,0-2 0,1-4 0,0-2 0,1-2 0,0-4 0,0-3 27,-1-1 0,1-3 0,0-4 1,0-2-1,3-2 0,1-1 1,0-3-1,2-3 0,2-2 1,1-2-1,1-4 0,2-1 1,2-2 0,1 0 1,2-2-1,0-1 0,0-1 1,1-1-1,2-1 0,1-1 1,2 0-1,1-1 0,2-2 1,2 0-1,2-1 0,1 1 123,1-1 1,2 0 0,3-7-1,1 0 1,1 3 0,2 0-1,0-3 1,2-1 0,0 24-1,0 0 1,1-1 0,1 1-1,0-1 1,1 0 0,1 0-1,0-1 1,0 1-39,1 0 0,-1-1 0,2 1 0,1 0 0,0 1 0,1-1 0,0-1 0,-1 0 1,2 0-1,1-1 0,1-1 0,0 0 0,2 0 0,0 0 0,1 1 0,1-2 1,1 1-1,-1 0-73,1 0 0,0-1 0,1 2 0,1 4 1,0 0-1,1 1 0,0-2 0,1 0 1,2 0-1,0 0 0,2-1 0,1 1 1,-1 2-1,1-1 0,1 1 0,1 1 1,0 0-1,1 1 0,-1 2 0,0 0 1,1 2-3,1 0 1,0 0-1,1 1 1,1-1-1,1 1 1,1 0-1,0 1 1,1 1-1,1 0 1,1 0-1,0 0 1,0 1-1,1 1 1,0-1-1,0 2 1,1 1-1,-1 1 1,1 1 39,-1 2 1,0 0 0,0 0 0,1-1-1,1-1 1,-1 2 0,19-13 0,0 1 0,-1 2-1,1 0 1,0 4 0,0 0 0,-3 2 0,1 1-1,0 1 1,1-1-17,-2 1 0,1 1 1,-2 1-1,0 2 1,2 1-1,0 1 1,-1 0-1,0 2 1,-2 1-1,-1 1 1,1 1-1,1-1 352,1 1 0,-1 1-360,-5 4 0,-1 1 1,5-4-1,0 1 0,-6 5 1,-2 1-1,0 1 0,0 0 1,1 1-1,0 1 0,-3 1 1,0 1-77,0 0 1,-1 1 0,-2-1 0,0 2-1,25-4 1,-6 3 0,-9 5 0,-10 2-1,-6 4 1,-5 2 123,-6 5 1,-8 4 0,-8 5-1,-1 3 1,-3 3 0,-1 1-43,-2 3 1,0 1 0,0 0 29,0 2 0,4 1 0,1 4 0,-1-4 0</inkml:trace>
  <inkml:trace contextRef="#ctx0" brushRef="#br0">4772 12421 25491,'-6'-27'-4716,"3"11"0,-6 4 2965,-1 5 2258,-2 2 1,-7 5 0,-2 0 0</inkml:trace>
  <inkml:trace contextRef="#ctx0" brushRef="#br0">4679 12354 25359,'-13'0'381,"-1"0"0,1 0 0,0 0 1,-1 0-1,1 0 0,0 0 1,-1 0-1,1 0 0,0 0 1,-1 0-1,1 0 0,0 0 91,-1 0 0,-4 0 0,1 0 0,0 0 0,1 0 1,0 0-473,-2 0 0,-4 5 0,3 1 0,-1 1 0,0 2 0,0 0 0,0 0 0,-1 0 0,-3-2 0,5 5 0,0-3 0,1 3 0,0 1 0,0-1 0,-1-3 0,4 5 0,-4-2 0,1 0 0,-1 3 0,0-2 0,-2 4 0,2-3 0,-2 1 0,0-2 0,5 2 0,-3 2 0,1 0 0,0 0 0,2-3 0,3 0 0,4-1 0,-3 5 0,4 1 0,0 0 0,0 2 0,2-2 0,3 1 0,2-3 0,1 1 0,0 0 0,6 1 0,3-3 0,2 2 0,3 0 0,-1-2 0,0-1 0,1-3 0,4 1 0,1 2 0,2-3 0,2 1 0,2 2 0,2 3 0,0 0 0,-1-5 0,3 0 0,0 2 0,2 1 0,0 2-170,2-2 0,-8 1 0,5-1 0,1 2 1,0-2-1,4-1 238,4-2 1,-6 1 0,7-1 0,-3 0-1,-2 0 1,1-1 0,-1-1 20,-1-2 1,8-5 0,-4 3-1,2-1 1,3-3 0,-1-1-90,-1-2 0,4 0 0,1 0 0,-1 0 0,3 0 0,-2 0 0,0 0 0,-3 0 0,0 0 0,0 0 0,1 0 0,-1 0 0,0 0 0,1 0 0,-5 0 0,4 0 0,0 1 0,-3 2 0,0 2 0,-2-2 0,4-2 0,5 4 0,-1-1 0,0-1 0,1-2 0,-1-1 0,0 0 0,3 0 0,-3-1 0,1-2 0,4-3 0,-1-1 0,0-4 0,-1-1 0,0-1 0,3 1 0,-2 2 0,-2 1 0,-1-1 0,1-2 0,2-1 0,-3 4 0,1 1 0,-1 1 0,-1 1 0,0 0 0,-3 3 0,1 0 0,-1 0 0,-1-3 0,1 0 0,-2-1 0,1 1 0,-2 0 0,0-4 0,-2 1 0,-1-3 0,-1-1 0,1-1 0,0 1 0,-2 0 0,2 1 0,-4 1 0,-1 2 0,1-1 0,-3-2 0,-2-1 0,-2 4 0,1 0 0,-2 0 0,-1 0 0,-3 1 0,-2-1 0,-3 1 0,-1-4 0,-2 4 0,1-4 0,-1-3 0,-1-1 0,-2-2 0,-1 2 0,-4-5 0,2-1 0,-1-4 0,-3 0 0,0 1 0,1 2 0,-2-2 0,2 4 0,-2 1 0,-2 2 0,0 3-652,0 2 0,0-1 1,-2 1-1,-2 0 1,-5-1-1820,-3 1 2346,-1 0 1,-2 4-1,-1 0 1,-2-1-1,0-1 1,0-1-1,-1 1 533,-2-4 0,-1-1 0,-5 1 1,2-2-1,0 0 0,1 0-397,1 3 0,-5 0 1,5 1-1,-2 1 1,-1 2-1,-1 2-676,0 2 682,6-4 0,-4 9 0,3-4 1,-3 4-1,-2 1 0,-1 0 5,-3 0 0,1 0 1,-4 0-1,0 0 0,0 1 1,-3 2-1,0 2 301,2-3 1,-2 4 0,5 0 0,3 0 0,-1 0 0,2-3-20,1-1 1,-7-2-1,8 0 1,-2 0-1,-1 0 1,3-2-1,-1-1-245,0-1 0,1-5 1,-1 4-1,-1 1 1,-2 0-1,-1-1 1,2 2-60,0 2 0,-3 1 0,-2 0 0,-2 0 0,1 0 0,-1 0 0,2 0 0,-9 4 0,3 1 0,0-1 0,2 0 0,2 2 0,-1 0 0,-1 0 0,-1 3 0,2-5 0,1-1 0,1-1 0,-2-2 0,-2 0 0,-2 0 0,-2-5 0,1-2 0,0-2 0,-4-3 0,0 2 0,0-2 0,-5 2 0,1 1 0,-5 3 0,-4 2 0,1-1 0,0 4-142,2 4 0,-2 4 0,-5 6 0,2 1 1,5-1-1,-1 2 0,3 3-554,-1 4 0,7 1 0,3 3 0,0-3 0,1 2 0,1-1-534,1 1 961,2 1 0,0 0 0,2 1 135,2-1 1,-2 13 0,4 2-1</inkml:trace>
  <inkml:trace contextRef="#ctx0" brushRef="#br0">11331 11981 20730,'0'-13'-5194,"0"-1"4660,0 1 0,-2 6 1,-2 2-1,-5 2 0,-3 0 2669,-1-1-1800,5-6 0,-2 7 1,4-6-1,-1-2 0,-2 0 1,0-3-1,0 2 19,-1 3 1,2-1 0,-1 6 0,-1-1 0,-2 1-1,-1-1 1,-1 2 0,1 2-354,0 1 1,-5 0-1,-1 1 1,-1 2-1,0 2 1,0-2-1,1 0 149,3 1 1,0-2 0,-1 2 0,-1-2 0,2-2-1,0 0 1,0 0 168,-2 0 0,-1 0 1,2 0-1,0 0 0,-1 0 1,-1 0-7,-4 0 0,3 4 0,-3 2 1,0 0-1,-3 1 0,0 1 1,-1 2-270,0 2 0,4 1 0,-1 0 0,-1 1 0,1-1 0,-1 0 0,1-1 134,2-3 1,-3 3 0,3-3 0,-2 3 0,-1 1 0,1-1 229,0-3 1,-2 1-1,7-4 1,-2 2 0,-1 2-1,-1 2-299,1 1 0,1-1 0,-2 0 1,2 0-1,2 2 0,1 1 1,0 0-357,0-2 0,1 2 0,3 1 1,1 2-1,1-1 0,2-1 0,1 0 23,-2 2 0,4 0 1,0-5-1,1 0 0,1 1 1,1-1 187,-1 0 0,1 1 0,4-1 0,0 0 0,0 1 0,0-1 1,0 2-65,0 2 0,0-2 0,0 5 0,0-3 0,0 1 0,0 0 0,1 0-144,4-1 0,-2 6 0,6-6 0,0 1 0,1 0 0,0 0 154,1-2 1,8-1-1,-4-2 1,3-1-1,2-2 1,0-1 371,-1 2 1,7-1-1,-2 0 1,0-2 0,1-1-1,-1-1 1,1 1 30,2 1 0,-8 1 1,8 3-1,-2-2 0,0-1 1,2 1-480,-1 2 0,1 1 0,0 1 0,-1-1 0,2-1 0,2-2 0,3-2 408,1-2 0,-3 2 0,3-2 1,0 0-1,-2 0 0,2-3 183,1-1 1,-1-2 0,3 0-1,-3 0 1,0 0 0,-2 0-1,2 0-182,0 0 0,1 0 0,0 0 1,-2 0-1,-1 0 0,2 0 1,2 0-244,-1 0 0,-3 1 0,3 2 0,2 2 0,0-1 0,0 0 0,-1 1 0,-1-1 0,5-4 0,0 0 0,0 0 0,0 0 0,0 0 0,0 0 0,0-1 0,0-2 0,2-3 0,-1 0 0,2 0 0,-3 2 0,-1-2 0,6 4 0,-5-4 0,2 2 0,-1-1 0,-1 2 0,0 2 0,5-3 0,1-1 0,0 2 0,1 2 0,-1-1 0,1-1 0,1-1 0,-4-2 0,4 3 0,-1-2 0,-1 1 0,1 0 0,-1-2 0,0-2 0,2 4 0,-6-4 0,-2 2 0,2 2 0,-4 0 0,1-1 0,7-1 0,-6 3 0,0-1 0,0 1 0,-3 1 0,1 2 0,-1 0 0,0-4 0,3-1 0,0 1 0,-1 0 0,-1-2 0,1 0 0,2 0 0,1-5 0,-4 3 0,1-4 0,2-2 0,1 1 0,-1 0 0,-2-5 0,-1 0 0,1 2 0,2 0 0,1-1 0,-1 0 0,-5-1 0,-1 3 0,-1-1 0,-1-2 0,-3 0 0,-1 0 0,-1 1 0,1 0 0,-4-2 0,-3 1 0,-4 1 0,-2-1 0,-1-1 0,-2-2 0,2 0 0,-9-3 0,0 2 0,0-2 0,-3-1 0,-2-1 0,-7 0 0,-3 4 0,-2 3 0,-3 1 0,-1 0 0,-1 1-67,-2-3 1,-5 6 0,0-4 0,-2 3 0,0 3 0,1 2 0,2 1-272,-2-1 0,-1-2 0,-1-2 1,-1 3-1,0 0 0,1 2 409,-1-1 0,-4-6 0,-2-2 1,-1 2-1,-3 1 0,-1 1 1,-4 1 259,-2 0 1,-2 4 0,-5 2 0,3 1 0,-1 3 0,0 1-508,0 2 0,0 0 0,-3 0 0,2 0 1,4 0-1,2 0 0,2 2 105,-1 2 0,0-1 0,3 4 1,0-1-1,0-3 0,2-1 347,2-2 0,-2 0 0,4 0 0,-2 0 0,-1 0 0,-2 0-276,1 0 0,-11-2 0,5-1 0,-5-3 0,-2-1 0,3-2 0,-3 0 0,-1 0 0,-1 1 0,1 0 0,2 2 0,2 2 0,1-1 0,1 1 0,0-2 0,-4 4 0,1-2 0,-1 3 0,-1 2 0,2 2 0,-1 1 0,0 5 0,-2-3 0,0 2 0,-3 1 0,-1-1 0,-2 1 0,0 0 0,2-1 0,-3 2 0,-2-4 0,-1 0 0,0 0 0,7-3 0,7-2 0,3-1 0,0 0 0,2 0 0,2 0 0,2 0 0,4 0 0,-4 0 0,11 0 0,-3 0 0,3 0 0,3 0 0,1 2 0,2 2 0,4 1 0,-4 8 0,-1 9 0,-3 12 0</inkml:trace>
  <inkml:trace contextRef="#ctx0" brushRef="#br0">10771 17005 8134,'-6'-14'37,"4"-4"0,-4 15 1,6-6-1,0-1 1,0-2-1,0-2 0,0 1 1058,0 0 0,0 0 0,-1 1-869,-3 3 0,1 3 1,-6 6-1,0 1 1,0 2-1,0 3-32,-1 2 0,2-5 0,-1 1 0,-1-2 100,-2-2 0,-1 4 1,-1 0-1,1-1 1,0 0-138,-1 2 1,1-4 0,0 5-1,-1 0 1,1 3 0,0 3-387,-1 1 1,1-1 0,0-2 0,0-1-1,-1 2 407,1 0 0,0 1 0,1-1 0,1-4 0,2 0 0,-1 1 161,-2 2 0,-1-2 0,0 1 0,-1-1 0,1 1-261,0 0 1,4-4 0,0 2 0,0 0-1,0-1 1,0 2 0,0-1-123,2 4 1,-4 0 0,6 3 0,-3-1 0,-1 0 114,2 1 0,-4-1 0,6 0 0,-3 1 0,-1-1 0,2 0 1,1 1 108,0-1 1,3-1 0,-4-2 0,-1-1 0,2 1 0,0 2-118,3 2 0,-3-1 1,2 0-1,0 1 0,-1-1 1,-1 0-1,0 1-25,0-1 0,-3 0 0,5 1 1,0-1-1,-1 0 0,1 1 13,1-1 0,-3 0 1,1 1-1,2-1 0,2 0 1,1 1-1,0-1 68,0 0 0,0-4 0,0 0 0,0 1 0,1 2 1,2 1-1,2 1 15,-2-1 1,4 0-1,2 1 1,1-1-1,1 0-145,-2 1 1,0 4 0,4-1 0,-1 0 0,-2-3 1,-1 0 0,0 5 1,9-4 0,-1 3 0,0-4 0,-1 0 0,0-1 0,4 0 49,0 1 1,-2-1 0,3-1-1,0-2 1,-2-1 0,2 0 0,-2 0 200,0 0 0,5-2 0,-3 4 1,1-3-1,0 1 0,0 0-103,-1 0 1,4-2 0,-3 2 0,2-3-1,0-1 1,-2-1 0,2-1 122,1-1 1,1-2 0,1 0 0,1-2 0,2-1 0,2-3 39,3-1 1,-4-2 0,3-4 0,-2-1 0,-2-1 0,0-1 0,-1-3-293,2-2 0,0 3 0,-4-2 0,0-1 0,-1 0 0,-1-1-10,-2 1 0,0-4 0,-3 3 0,-1-2 0,0 1 0,-3 0 0,-1 0 0,-1-3 0,-1 4 0,-1 2 0,-2-1 0,-2 0 0,-1-3 0,-1-1 0,0-1 0,-2 3 0,-2 1 0,1-2 0,1-1 0,-1-1 0,-1 0 0,-2 4 0,-5-3 0,1 4 0,-1-1 0,1 1 0,-2 2-731,-2 3 605,0 1 1,-4-3-1,0 0 1,-1 2-1,-5 1-45,-1 2 1,-2 0 0,5 1 0,-4 2 0,0 1-1,-4 0 1,-1 0 62,-2 0 1,-1 5 0,-2-4 0,-1 1 0,0 1 0,0 0 2,0 3 0,-5 0 0,4 0 0,-1-1 0,-1 1 0,1 1 0,1 2-294,2 0 1,-2 2 0,1 1 0,1 1 0,3 0 0,5 1 0,3 1-649,0 1 0,5 2 1,-1 3-1,5 0 1,0 1 1046,-2 6 0,-2 5 0,1 3 0</inkml:trace>
  <inkml:trace contextRef="#ctx0" brushRef="#br0">8878 4931 7826,'0'13'0,"0"1"0,0-1 0,0 0 0,0 1 0,0-1 879,0 0 1,0 1 0,0-1 0,1-1 0,4-3 462,4-5 0,-3-4 0,-2-4 0,-2-7 0,-2-3 0,0-7 0,0-3-698,0-4 1,0-8 0,0-1-1,-2-4 1,-1-6 0,-1-7-1,1-8-414,1-6 1,2 28 0,-1 0 0,-1-1 0,1-1 0,-1-4 0,-1-1 0,2-2 0,-1-1 0,1-2 0,1 0-231,0-1 0,0 1 0,0-1 0,0-1 0,0 1 0,0 0 0,0-1 0,0 1 0,0 0 0,0-1 0,0 1 0,0 0 0,0-1 0,0 1 0,0 2 0,0 1 0,0 2 0,0 0 0,0 2 0,0 0 0,0 2 0,1 1 0,1 0 0,-1 0 0,2 2 0,-1 1 0,-1 1 0,1 1 0,-1-32 0,-1 9 0,0 7 0,0 0 0,-1 7 0,-2 2 0,-2 7 0,1 7 0,4 0 0,-2 4 0,-1 5 0,-1 4 0,1 3 0,2 2 0,2 1-2458,3 3 0,1 3 1,7 6-1,4 0 1635,3 0 0,-2 0 1,2 0-1</inkml:trace>
  <inkml:trace contextRef="#ctx0" brushRef="#br0">8705 1866 7938,'-14'-12'1091,"1"3"0,6 2 809,2 2 1,5 5 0,5 0-1076,3 8 1,4 3-1,0 6 1,-2 3 0,-1 7-1,0 3 1,0 1-227,0 0 0,-6 4 0,1-3 0,-1-3 0,0-1 0,2-2-1008,-2-4 1,-2-3 0,-1-6 204,0 1 0,-1-13 0,-2-7 0,-3-10 0,-2-11 0,-2-7 0,-2-6 457,-1-4 1,4-4-1,2-3 1,1 0-1,1 4 1,1 1 1872,-1 3-1750,1 7 0,4 4 0,0 7 0,0 2 0,0 6-256,0 2 0,1 2 1,4 1-1,4 3 1,3 4-205,1 4 0,0 1 0,1 0 0,0 0 0,3 0 0,2 0-1321,2 0 1,1-2 0,5-1-1,1-2 1,1-3 0,2-2-1,-1-4-7985,-2-3 9390,-1 2 0,5-16 0,2 3 0</inkml:trace>
  <inkml:trace contextRef="#ctx0" brushRef="#br0">9158 1359 8356,'13'0'1404,"-4"0"0,0 0 0,1 0 1,2 0-1,1 0 0,-1 2 1,-1 1-633,-2 1 0,-2 2 1,3-3-1,-2 3 1,-1 1-1,-1 4-1214,0 1 0,-2-3 0,-4-1 0,0 3 0,-1 1-185,-3 1 0,-2 0 0,-3 1 0,4-1 386,4 0 1,2-5-1,4-4 1,4-1 0,2 0-1,3 2 921,-1-3 1,3 1 0,1 0 0,-2 3 0,1 2-1,-3 2 1,-1 2-28,-3 1 1,-2 2 0,2 1 0,-4 2-1,-4 0 1,-1 1-422,0 3 0,-1-1 1,-4 1-1,-4 2 0,-3 0 1,-2-1-1,-3 0-735,0 0 1,-6-3 0,6-3 0,0-2 0,4-2 0,3-1 0,2-1-1201,2-2 0,-3-9 0,5-3 0,4-12 0,6-7 1703,7-7 0,3-6 0,-2 1 0</inkml:trace>
  <inkml:trace contextRef="#ctx0" brushRef="#br0">9718 1386 8462,'3'0'5331,"6"0"-5044,4 0 0,3-1 0,2-2 1,6-3-1,2 0 0,4-2 0,-2 1-600,2-3 1,-5 4 0,-3 1 0,0 4 0,-1 1 312,-3 0 0,-9 6 0,-3 1 0</inkml:trace>
  <inkml:trace contextRef="#ctx0" brushRef="#br0">9771 1693 9274,'-9'28'0,"2"1"0,1 1 0,4-5 0,5-6 518,6-4 1,4-7 0,5-4 0,4-3-1,4-1 1,2-1 0,1-2 0,3-4-1,-3-2 742,-1-2-1260,5-9 0,-5 11 0,5-10 0</inkml:trace>
  <inkml:trace contextRef="#ctx0" brushRef="#br0">10837 17299 8234,'0'-14'0,"0"5"0,0 1 0,0-3 795,0-1-470,0-1 0,0 0 0,0-1 0,0 1 1,-1 0-1,-2-1 0,-3 1 256,-1 0 0,-2 4 0,-5 1 0,1 3 0,0 2 242,-1 1 1,1 2 0,0 0-70,-1 0 1,1 0-620,0 0 0,-1 5 0,3 0 0,0 1 0,2 2 0,-1-1-35,-2 4 1,-1-4 0,-2 2-1,-1 1 1,-2 2 0,2 1 115,1 1 1,1-1 0,1 0 0,1 1 0,2-2 0,3-2-80,1-1 0,0 0 0,3 4 0,-2 0 0,1-1-74,-2-3 0,4 3 0,-3-3 1,-1 3-1,-2 1-36,1 0 0,-4 1 0,5-1 0,1 0 0,-1 1 0,1-1 120,-1 0 1,5 1 0,-4-1 0,4 0-1,-1 1 1,-1-1 0,-1 0 12,1 1 1,2-1-1,2 0 1,2 1-1,3-1 1,1-1 51,4-3 0,2 2 0,5-2 1,3 2-1,1-1 0,0-1 1,3 0 33,5-2 0,-2 4 0,3-6 0,-1 3 0,-1 1 0,2 0-246,-1 0 0,-2-5 0,-1 3 0,1 1 0,2-2 0,1 0 0,-2-3-12,-1-2 1,3-1-1,1 0 1,-3 0 0,-1-1-1,-1-2 1,1-3 55,3-2 0,-7-2 0,3-6 0,-2-4 0,-1 1 0,-1-2 0,-2 1-11,-2-4 1,-1-6 0,-5-2 0,-1-1 0,-3-1-1,-5 0-230,-2-3 0,-2 5 1,0-1-1,-2 2 0,-2 0 1,-6 1-222,-7 2 0,-3 7 0,-9 2 1,1 3-1,-1 1 0,-1 3 0,-4 2 1,-3 2-587,-3 4 1,0 8-1,0 5 1,-1 5-1,-2 3 1,0 6-392,4 2 1395,-1 7 0,12 2 0,-5 6 0</inkml:trace>
  <inkml:trace contextRef="#ctx0" brushRef="#br0">9971 6903 15736,'-7'-19'-2781,"2"10"2915,10 0 1,8 18 0,8 6-1</inkml:trace>
  <inkml:trace contextRef="#ctx0" brushRef="#br0">9998 6970 14917,'-8'0'-89,"-4"0"1,3 2 0,-1 4 0,1 7 0,5 9 0,2 8-140,2 5 0,-1 8 0,-2 3 0,-3 1 0,-1 4 0,-2 1 1,0-1-1,0-2 147,-2-4 0,0-4 1,-4-2-1,-1-2 1,-2-3-1,1-2 238,3-2 1,-4-2 0,0-1 0,2-1 0,2 1 0,4 1-112,1 3 1,6 3 0,-1 8 0,2 4 0,2 7 0,2 9 0,1 8-122,-1-33 0,0 1 1,1 3-1,-1 0 1,-2 1-1,0 2 1,0 0-1,0 1 1,0-2-1,1-1 1,0 0-1,1-1 1,0-1-1,1-1 1,-1-1-1,0-1 1,2 33-1,1-6 109,-2-7 1,-2-3 0,-1-5 0,0-7 0,0-5-1,0-5 1,0-4 0,0-2 0,0 1 9,0 0 1,6 4-1,3 3 1,3 3-1,1 4 1,2 2 0,1 3-1,2 2-262,-1-1 1,2 9 0,0-2 0,0 0 0,1 3 0,-4-3-1,0 1-57,2-3 0,-3-2 187,2 4 1,3-5-1,-3-2 1,1-1-1,0-3 19,0-2 0,4-1 1,-3 0-1,2-1 1,3-1-1,2 1 49,5 2 1,-2 2-1,3-1 1,-1 0-1,0 4 1,1 2-1,-1 2-21,0 2 0,1-2 0,-2 1 1,1 0-1,-1 0 0,-2 1 0,-3-2 47,-3-1 1,3 0 0,-2-8 0,0-2 0,1-2 0,-3-2 0,-1-1 65,1-1 0,3-1 1,6-2-1,2 3 1,2-1-1,2 2 1,-1-1 0,1-1 0,-1 4 0,5-5 1,0-1-1,-1-1 0,-4 1-26,-4 1 0,2 5 1,-2-5-1,-1-2 1,-4-1-1,-2-2 1,-2-3 82,2-1 0,-3 1 1,0 2-1,-1-1 1,1-4-1,3 0 0,1-3-167,2 3 1,-1-6-1,2 6 1,2-3-1,3 1 1,-1-2-1,1-1-39,-4-1 0,-2-1 0,-3-1 0,-4-2 0,0-1 0,-4 0 0,-3 0 384,-4 0 1,2-5 0,-5 4 0,-1-1-107,1 0 0,-1 2 1,-4 6-1,4 3-332,4 4 1,-2-3-1,0-1 1,1-2-1,-2 1 1,0 0-1,-3 0 103,-2-3 1,-1 4 0,0 0-1,0-2 1,-1-1 0,-2-2-1,-3 2 364,-2 3 1,-1-6 0,-4 3 0,0-2 0,-1-3 0,1 2-210,0 0 0,1 1 1,2 1-1,2-1 1,1 0-1,1 1-338,0-1 0,-3 0 0,3 1 0,-1 0 1,-4 3-1,0 2 178,-3 2 1,1-3 0,0 2-1,-2 1 1,-2-2 0,-2 2-1,-2-2 243,-2 0 0,-1-1 0,0-4 0,4-1 0,0 0 0,4-1-136,1-3 1,2 1 0,0-4 0,-1 0 0,1 2 0,1-1 0,2 2-337,1-2 0,0 5 0,-3-3 1,2 1-1,1 1 0,0-2 28,2 1 1,-4-3-1,5 2 1,-1 0-1,-4 0 502,0 0 0,-3-2 1,2 4-1,2-4 1,1-1-977,-1-3 1,4 0 0,3 0-35,6 1 0,4 1 1,7-5-1,-1 0 1,0 0-1,2 0 741,3 0 0,3 6 0,5 1 0</inkml:trace>
  <inkml:trace contextRef="#ctx0" brushRef="#br0">11011 16979 8108,'-14'0'153,"1"0"1,4 0 0,0 0 0,0-2 0,0-1 0,1-3 0,-1-1-31,1-3 0,-4 4 0,4 1 0,-3 5 0,1 5 0,1 4-96,-1 2 1,-4 4 0,-2 2 0,-2 2-1,0 3 1,1 5 0,-3 4 82,0 3 1,3 1 0,0 5 0,2 0 0,3 0 0,3 2 51,5 2 0,2-7 1,2 3-1,0-3 1,3-1-1,6-4-72,9-4 1,5 2 0,6-9 0,2 0-1,4-4 1,4-3 0,1-5-25,0-5 1,4-3 0,2-2 0,0-5 0,1-7 0,-1-8 0,0-6-139,-3-4 1,-3 2 0,-4-7 0,-5-1 0,-5-1 0,-3-1-75,-6 4 0,-8-4 1,-4 5-1,-4-2 0,-1 2 1,-1 2-1,-4 4-216,-4 4 1,-2-1 0,-3 4 0,1-1 361,0 0 0,-7-6 0,0-7 0</inkml:trace>
  <inkml:trace contextRef="#ctx0" brushRef="#br0">10824 12834 8534,'-18'-12'-193,"1"3"1,0 5 192,2 2 0,-4 8 0,-2 2 0</inkml:trace>
  <inkml:trace contextRef="#ctx0" brushRef="#br0">10637 12874 7728,'-7'-1'-28,"3"-4"1,4 4-1,4-5 1,5 1 245,3 1 1,3-1 0,1 5 0,3 0 0,2 0 0,3-1 0,2-2-141,5-2 1,3 1 0,6 4 0,0 2 0,2 0-1,2 3 1,4-1 6,-1 2 1,8-4 0,-3 4 0,3-2-1,5 2 1,2 0 0,5 0 0,0-3-31,1-2 1,-29 0 0,0 0-1,32 2 1,-33-1 0,0 0 0,1 0-1,1-1 1,-2 0 0,1-2-1,0 0 1,0-1-35,0 0 1,-1 0 0,0-1 0,1 0-1,1 1 1,0 1 0,1-1 0,0-1 0,-1 2-1,0 0 1,-1-1 0,0 1 0,32-2-99,-4-2 0,4 1 1,-9 4-1,-3 0 0,-4 1 1,-6 2 34,-5 2 0,-2 1 0,-4-4 0,-2 3 0,-5-2 0,-4-2-14,-5-1-104,3 0 1,-10 0-1,3 0 1,-5 2 0,-4 2 159,-5 5 0,-2 9 0,-2 3 0</inkml:trace>
  <inkml:trace contextRef="#ctx0" brushRef="#br0">9464 6384 24631,'-8'13'-2175,"-3"0"1549,1 1 0,5 0 0,1 3 0,2 1 1,2-1-1,0 3 0,2 2 0,1 3 1,3 3-1,0 3-2851,0 5 3203,4 2 1,-4 7 0,4-1-1,-2 1 1,-2-1 0,-2 0 123,2-1 0,-5 2 0,5-4 0,-1-2 0,-1-1 0,-1-1 88,-1-1 1,-2-4-1,0-4 1,0 4 0,0 3-1,-2 5 1,-2 4 80,-5 5 0,-4 9 0,-5 6 0,-4 5 1,9-31-1,0 0 0,0 1 0,-2 0 0,0 1 1,-1-1-89,-1-1 1,-1-1 0,-3 6 0,-1 0 0,-1-1 0,0-1 0,0 0 0,0 0-1,-1 0 1,-1 1 0,1-4 0,-1 1 93,0-2 0,0 0 0,-3 0 0,1 0 1,3-7-1,-1-1 0,0 0 0,-2-2 1,-28 24-1,-1-7 0,-2-3 1732,2-2-1348,1-8 1,2 3 0,0-3 0,1 3 0,0 2-1,0 1-238,-3 4 0,-2 5 1,27-19-1,0 1 1,-2 0-1,-1 0 1,-3 2-1,0-1 0,-3 2 1,1-1-1,-3 2 1,0 0-12,0 0 1,1 1 0,-1 0 0,0-1-1,1 0 1,0 0 0,0-2 0,0 0 0,1 0-1,0 0 1,1-3 0,0 1 75,2-3 0,1 0 1,4-2-1,0-2 0,-25 15 1,4-5-1,4-3 1,4-3-1,4-3-45,3-4 0,9 3 0,0 1 0,4 5 0,0 4 0,1 6 0,-1 7-240,2 10 1,4 9-1,7-25 1,0 1-1,-1 4 1,1 0-1,1 1 1,0 1-1,0 0 1,2 0-37,0-1 1,1 0-1,1-1 1,0 0-1,1-3 1,0 0-1,1 0 1,0 0-1,1 0 1,-1 0-1,1-1 1,0 0-1,-3 35-155,3-7 1,2-4 0,2-8 0,4-4-1,5-6 1,5-6 0,6-5-85,4-1 0,0-1 0,10 5 0,3-1 1,2 1-1,4 4 175,5 8 0,0-3 0,-23-18 1,1 2-1,2 0 0,1 0 0,1 1 1,-1 1-1,1-1 0,0 1 0,-1-1 1,-1-1-4,1 0 0,1-1 1,2 0-1,-1 0 1,-2-2-1,-2-1 0,0 1 1,0 0-1,0-1 1,-1 1-1,27 25 0,-1-2-14,0-1 1,-24-25 0,0 1 0,0 1 0,1 0 0,1-1 0,0 0 0,2-2 0,1 0 0,1-1 0,1 0-450,1 1 0,0-3 617,1-3 1,0-1 0,-1 5 0,0 1-1,0-5 1,0-2 0,0 2 0,0-1-1,2 1 1,0 0 0,1 0 0,-1 0 10,0 1 1,0 1-1,1 2 1,-1 1-1,-4 1 1,-1 1-1,0 1 1,-1-1-1,1 2 1,-1 0-1,-1 0 1,-1 0-1,2 1 1,-2 1-47,0-1 0,-1 2 1,-2 0-1,-1 1 1,20 26-1,-1 2 0,-3-2 1,-3-1-57,-5-1 1,-2-4-1,-8 2 1,-3 3-1,-4-1 1,-3 1-1,-3-2 93,-3 1 1,-3-2 0,-6-2 0,0-3-1,-2-1 1,-4-4 0,-7-4 234,-8-2 0,-4-5 0,-3 3 0,-3 0 0,-6-1 0,-6 1 0,-6 0 108,-3 3 1,0 1 0,2 4 0,3 1-1,-1 1 1,2-3-201,0-4 0,0 2 1,3-3-1,-2 2 0,-3 1 1,-2-4-1,-2-4 131,-1-3 0,-2-1 0,-1-2 0,-4-1 0,3-3 169,2-2 0,-13 4 0,5-2 0</inkml:trace>
  <inkml:trace contextRef="#ctx0" brushRef="#br0">8025 2585 19049,'-21'-23'-900,"3"5"0,8 2 0,2 13 800,3 4 1,2 5 0,6 7 0,2 1 0,3-1-1,2-1 1,2-2 0,3-2 0,3-2 0,4-3-1,5-2 1,4-2 0,6-4 433,6-4 0,10-3 1,9-1-1,6 0 0,5 1 1,-33 7-1,0 1 0,1 1 1,1 2-156,1 0 0,1 0 1,5 1-1,1 0 0,1 0 1,-1 0-1,4 0 0,0 0 1,4 0-1,0 0 0,-1 0 1,1 0-1,3 0 0,0 0-129,1 1 0,0-2 1,0-1-1,1-2 1,-1 0-1,0-1 1,-1 0-1,-1-1 1,-1-2-1,-1 1 0,3-2 1,0 0-20,1-2 1,0 0-1,-4-2 1,-2-1 0,1-1-1,-1-1 1,-1-1 0,0-2-1,-3 0 1,1 0-1,0-1 1,-1 0 0,-3 0-1,0 0 41,-3 1 0,-1-2 0,0-3 0,-1-1 0,-2 0 1,-1 0-1,0-1 0,-2 0 0,1-1 0,-1-1 1,-3 0-1,-1-2 14,-2 0 0,-1 0 0,-4 2 0,-3-1 0,20-31 0,-5-2 0,-5-4 0,-5 1 0,-6 2 26,-7-1 1,-3 2 0,-5-2 0,-8-1 0,-8 4-1,-13 3 1,-8 8-290,-7 3 1,-17-1 0,21 27 0,-3 2 0,-6 1 0,-2 2 0,-6 1 0,-3 2 0,-4 1 0,-3 2 0,-4 0 0,-3 2-2,-4 0 1,-1 1-1,-3 3 1,-1 1-1,22 1 1,0 1-1,-1-1 1,2 2-1,-1-1 1,1 1-1,-25 0 1,1 0-1,1 0 1,0 1 0,1 1-1,-1 1 200,0 1 1,0 1 0,1 0 0,1 2-1,2-1 1,-1 1 0,2 0 0,1 1-1,1 0 1,0 2 0,3 0 0,0 2 0,-1 0-1,1 1 147,-3 0 0,2 1 0,4 1 0,0 2 0,-1 0 0,0 2 0,1 1 0,1 1 0,1 1 0,1 2 0,-3 1 0,0 2 0,3-1 0,1 1-93,0 1 0,2 0 0,4 0 1,2 1-1,5-2 0,2 1 0,3-1 1,1 2-1,2 0 0,2 1 0,4 0 1,1 1-340,2 0 0,2 1 1,2 0-1,2 2 0,2 0 1,4 1-1,1 1 0,2 1 1,4 2-1,2 2 1,2 0-1,3 1 0,3 1 1,2 1 224,3-1 0,4-2 1,5 0-1,6-3 1,8-1-1,4-3 1,7 0-1,5-3 1,8-2-1,4-5 1,11 0-1,5-3 1,-19-9-1,1-1 1,1 0 360,3-1 1,1 0 0,3-1-324,-8-1 0,2-2 0,1 0 0,-1 1 0,15 3 0,1-1 0,1 0 0</inkml:trace>
  <inkml:trace contextRef="#ctx0" brushRef="#br0">11411 11968 9572,'-14'-14'-121,"1"3"0,0 0 136,-1 2 0,1 6 0,0-1 0,-1 1 0,-1 0 0,-1-1 0,-2 1 0,1 1 0,-3 2 0,-2 2 0,-3 1 0,-2 1 27,1-1 1,-2 3-1,-2 0 1,-1 0 0,0 1-1,0-1 83,-1 0 1,-3 4 0,2-1-1,1 3 1,-1 1 0,2-1 0,0 0 72,0 1 0,0-2 0,4 7 0,-1-4 0,0 0 0,0-1 1,3 2-207,-1 3 0,1-4 0,0 4 0,1-3 0,4-2 0,-1 2 31,0 3 1,5-3 0,-2 3 0,2-4 0,1 0 0,0-1 0,3 2 23,0 3 1,1-4 0,-1 6-1,1-3 1,4 3 0,1 0 0,3 3-58,2-3 1,1 5 0,1-2-1,3 2 1,5 2 0,3-1 65,2 1 1,5-2 0,3-1 0,5-4 0,4 0 0,4-3 0,4 1 1448,1 0-1310,0 0 0,6-5 0,3 0 0,1 1 1,2-1-1,0-1-119,2-3 0,7 3 0,0-3 0,1 2 1,3 3-1,0 1 0,4 1-190,0 2 0,4-1 0,-5-3 0,3-1 0,0 0 1,-33-6-1,0 0 0,36 4 133,0-2 0,-34-5 1,1-2-1,-1-1 1,0-2-1,1 1 1,1 0-1,1 0 1,0 0-1,0 0 1,0-1 91,-2-1 1,1-1 0,4 2-1,1-1 1,-3-1 0,0-1 0,1 1-1,0 0 1,2 1 0,1 0 0,-2 0-1,0-1 1,1 0 0,0 0-170,1 0 1,-1-1 0,-2 0-1,-1-1 1,4-1 0,0-1-1,1 0 1,-1 0 0,-2 1-1,1-1 1,-1 0 0,0-1-1,-3 0 1,0-2 38,-3 0 1,1-2-1,3 0 1,-1-1-1,-2-1 1,-2 0-1,2-1 1,-2 0-1,1-1 1,-1 0-1,-2-1 1,0 0-1,-1-2 1,1 1 35,-2-1 0,-1-1 1,0-2-1,-1-2 1,-2 0-1,0-1 1,-1-1-1,-1-1 1,0-1-1,0 0 1,0-3-1,0 0 1,-1-2-1,0-1 11,0-2 1,-1-1 0,-3-4 0,-1-1 0,-1 4 0,-2-1 0,-2 2 0,-2-1 0,-3 0 0,-3 0 0,7-33 0,-10 3-230,-4 8 0,-12 6 1,-9 8-1,-14 6 0,-14 3 1,-16 3-1,25 18 1,-2 1-156,-4 0 0,-3 2 0,-5 0 0,-3 1 0,-1 0 1,-1 0-1,-3 1 0,0 1 0,-5 0 0,0 1 1,1 1-1,-1 0 210,0 0 0,1 1 1,-1 0-1,0 1 1,3 0-1,1 0 1,0 0-1,1 2 1,1 0-1,-1 0 1,2 1-1,0 0 1,1 1-1,1 1-392,1 0 0,0 1 1,3 3-1,1 1 538,1 3 0,0-1 0,1-1 0,0 1 0,1 2 0,-1 2 0,2 0 0,-1 0 0,2 2 0</inkml:trace>
  <inkml:trace contextRef="#ctx0" brushRef="#br0">10424 12194 8368,'8'-6'93,"-2"-1"1,-6-2 78,0 0 1,1 6-79,3-1 1,4 2 0,5 2 0,1 0 0,-1-1-1,0-2-32,0-2 0,2-3 1,2 2-1,2-2 0,0-2 1,2-2 95,0-1 1,-2-2 0,5-1 0,2-4 0,1 1-1,2-2 1,1 1 57,3-4 1,-1 3-1,5-1 1,-1-2-1,1-1 1,1-1-173,2-1 0,-1 0 0,-1-1 1,-1-2-1,2-1 0,-4 0 1,1 0-21,-2 0 1,0-2 0,3 2-1,-3-4 1,0-2 0,-1 0-1,-1 1 39,-2-1 1,3-4-1,-2-2 1,0 1-1,0-2 1,0 0-73,-1-2 1,2-8-1,-1 4 1,-1 1-1,-2 0 1,-1 3-1,1-1 1,0 1 36,-1 0 0,1 2 1,-9 4-1,2 0 1,3 1-1,-1 2-107,0 2 0,2-1 0,-3-4 0,3 0 0,0-1 0,-1-2 86,-2-2 1,-4-3 0,3 2 0,-2 0 0,-3-3 0,1 0 9,0-1 0,-2-10 0,3 9 1,-3-1-1,-2 1 0,0 3 0,1-1 1,-2 1 56,-4 2 0,3 3 1,-5 5-1,0-1 1,0-2-1,-3-1-51,-2 1 0,-1-3 0,0-1 0,0 2 0,-1 0 0,-2 0-16,-2-1 1,-4-5 0,3 3-1,-1 0 1,-2-1 0,0 1 5,0 0 1,0 2 0,-4 2 0,0-1 0,-1-1-1,1 1 1,0 0-36,-1-2 0,1 4 59,0-3 1,-2 5-1,-3 2 1,-4-1-1,-2 1 59,2-2 1,-3 6-1,1 1 1,-4 1-1,-3-2 1,1 2 37,2 3 0,0-6 0,-2 7 0,-1-2 0,0-2 96,-1-1 0,3 0 0,0 2-91,5-1 1,-1-4 0,4 2-1,-1 1 1,1-1 0,1 5-23,-1 4 0,4 0 0,-2 5 0,1 0 0,1 0 0,-1 2 0,-1 3 0,-2 2 61,0 3 0,-4-3 0,3 3 0,-3-1 0,-2-1 0,2 2-539,3-1 0,-4 3 0,4-2 0,-2 0 0,1 0 1,1 0 635,-2-1 1,3-2 0,0-1 0,2-1 0,1 1 0,1 0 0,-1-1-1,0 1-46,-1 0 1,4-1 0,-3 2 0,3 2-1,2 3 1,0 1-113,-1 3 0,1 1 0,-2 2 0,-1 0 0,-2 2 0,2 1-541,1 1 1,6 7 0,0-3 0,0 6-1,2 2 1,3 2 0,2-2 0,4-1 165,2-2 0,3 1 440,7-1 1,5-6 0,2-1-1</inkml:trace>
  <inkml:trace contextRef="#ctx0" brushRef="#br0">10944 7277 28636,'-18'0'0,"1"0"-436,0 0 1,2 0-1,2 0 1,0 0 165,-1 0 1,3 1-1,2 4 1,6 3 0,7 4-1,8 2-1517,4-1 0,12 0 1717,-1 1 0,15-1 1,-1 0-1</inkml:trace>
  <inkml:trace contextRef="#ctx0" brushRef="#br0">9118 4558 30514,'-25'-25'-1482,"2"3"0,6 5 1,2 7-1,2 5 1379,-1 4 0,1 2 0,0 4 0,-2 2 1,-2 1-1,-2-2 0,0-2 0,-2 0 0,2-1 1,-2-1-1,2-2 0,-2 0 100,0 0 0,4-2 0,-6-1 0,1-1 0,0 1 0,0 0 1,-2 0 193,-1-1 0,-2 1 0,1 6 1,-3 3-1,0 1 0,-4 3 0,-1 2-243,-3 2 1,-10 0 0,-5 3 0,-1 0 0,-7 1 0,-2 0 43,-6 0 0,31-7 1,0 0-1,-34 8 1,1 0-1,2 1 1,3-4 56,3-1 1,-2-2-1,6 0 1,2-1-1,1-1 1,3-2 0,1 1-15,-3 2 0,8-3 1,-7 1-1,3 3 0,1 5 1,0 3-1,0 3-1,2 1 1,-5 1-1,3 2 1,-3 2 0,-1 3-1,1-1 1,3 2 0,5-1-190,2-1 1,4 4-1,1-3 1,3-1-1,1 2 1,3 0 0,2 3-29,1 2 0,1 2 0,-1 2 1,1 3-1,0 3 0,3 3 0,2 3-200,2 1 0,1-1 1,6 7-1,2-1 0,2 4 1,2 1-30,3 2 1,8 2 0,5 0-1,5-4 1,6 1 0,2-5-1,7 0 213,3-1 0,2-3 1,7 3-1,2-1 0,-20-30 1,1-1-1,1 1 0,1 0 147,2-2 0,0 0 0,0 0 0,1-1 0,4-1 1,0 0-1,4-1 0,0 0 0,1-1 0,0-1 1,3 1-1,1-2 0,0 0 0,0-2 51,1-1 1,2-1 0,5 1 0,0 0 0,4-1 0,0-2 0,2 2 0,0-2 0,3 0 0,1-1 0,1-1-1,-1-1 1,5-1 0,0 0 62,3 0 0,0-2 0,0-4 0,1-2 1,-19 0-1,0-1 0,1-1 0,0 0 1,0-1-1,0-1 0,0 0 0,1 0 1,0-1-1,2 0 0,-1-1 0,2 0 7,2 0 0,0-1 1,0-1-1,-2-1 1,-2-2-1,2 0 1,6-1-1,1 0 1,0-1-1,0-1 1,-1 0-1,0-1 1,-1 0-1,0 0 1,1-1-1,1-1 1,0 0-1,0 0 1,0 0-1,0-1 1,-1 0-4,1 0 0,1-1 1,-1-1-1,2-1 0,1-2 1,-2 1-1,-2-1 0,-1 1 1,0-2-1,0 0 0,-1 0 1,0-2-1,-1-1 1,1 0-1,-1-2 0,-3 1 1,1-2-1,-2 1 0,1-2 1,-1-1-1,0 0-4,0-1 0,0 1 1,-2-1-1,-3 0 1,-1 1-1,0-1 0,1-1 1,0 0-1,-2 0 1,0-1-1,-2 0 0,0-1 1,-3 1-1,0-1 1,-1-1-1,0-1 1,-1-1-1,-2-1 0,-1-1 1,-2 0-1,0-2 80,-2 0 0,0 0 1,-2-1-1,12-16 1,-2-1-1,-3 2 0,-2-1 1,-5 2-1,-2-1 1,-4-1-1,-3-1 1,-4 2-1,-4-1-117,-4 1 0,-3 0 0,-2 4 1,-4 0-1,-6 3 0,-3 0 1,-3 4-1,-5 2 0,-6 0 1,-5 3-1,-6 0 0,-5 2 1,-6 0-1,-5 2 154,-6 1 1,-3 2 0,-7 3 0,-3 2 0,19 11 0,-1 1 0,0 0-180,-3 1 0,0 0 0,0 1 0,-3-1 0,0-1 0,1 2 0,2 2 0,0 1 0</inkml:trace>
  <inkml:trace contextRef="#ctx0" brushRef="#br0">10997 16992 18496,'0'-27'-1137,"5"7"1,1 3-1,1 7 1185,4 6-102,-6 2 0,0 2 0,-10 0 0,-3 0 1,-6-1-1,-2-2 0,-2-2 0,0 2 503,-1 2 1,-2 1 0,-7 3 0,-1 4 0,-5 8 0,-3 4 0,-6 6 0,-3 4-447,-5 2 1,-1 6 0,-1 0-1,1 4 1,2 5 0,3 0-1,2 0 47,7-3 1,-1 4 0,8 2-1,3 4 1,4 4 0,8 3 6,6 6 0,5-3 0,11 8 0,9-3 0,11-1 0,14-3 1,-14-34-1,2-3 36,3 0 1,3-5 0,6-4 0,3-5 0,4-1-1,2-3 1,2-2 0,2-2 0,4-3 0,1-1 0,3-2-1,1-1 1,3-3 0,1-2 143,-1-2 1,0-3 0,-4 2-1,-1-3 1,1-4 0,-2-2-1,0 1 1,-2-2 0,-2-2-1,-2-1 1,-1-2 0,-2-3-234,-3-2 0,-2-1 0,-6 1 0,-4-2 0,-8 1 0,-4-2 0,0 1 0,-3-2 0,12-34 0,-20 31 0,-4 0 0,-3-2 0,-4-1-147,-2-2 0,-4 0 0,-3-3 1,-4-1-1,-6-2 0,-3 0 0,-1 0 1,-3 1-1,-4 0 0,-2 1 0,-1 2 1,-2 2-1,-2 4 0,-2 2-198,-1 4 0,-1 3 0,4 6 0,-2 3 0,-3 7 1,-1 4-1,1 5 0,-1 4 0,1 5 0,1 6 54,-1 6 0,0 6 0,-5 8 0,0 5 0,-1 4 0,0 1 0</inkml:trace>
  <inkml:trace contextRef="#ctx0" brushRef="#br0">14557 12501 27709,'-27'-13'-2042,"2"-4"0,2 2 2388,6 4 0,3 8 0,7 1 0,7 5 0,9 0 0,9-1 0,10-2 0,10 0 0,11 0 202,7 0 0,11-5 0,7 1 0,-36 2 0,0-1 0,-1 1 0,1-2 0,1 0 0,-1-1 0,2 0 0,0-1-548,2-1 0,1 0 0,-3 1 0,1-1 0,1 0 0,1 1 0,-3-1 0,0 0 0,-2 1 0,-1-1 0,34-6-87,-3-1 0,-6 5 1,-1 2-1,-2 0 0,-4 1 190,-4 0 1,0-11 0,-3 3 0</inkml:trace>
  <inkml:trace contextRef="#ctx0" brushRef="#br0">16569 12008 11358,'9'-43'0,"-1"4"0,-1 11 1303,0 12 1,2 10 0,3 10-1233,-3 5 1,-3 3 0,-4 3 0,0 3 0,3 4 0,-2 3 0,-3 3 0,-3 3 241,-2 5 1,1 7 0,4 1 0,0-1 0,0-3-1,0-3 1,0-3-523,0-1 1,0-7-1,0-5 1,0-2 474,0-2 1,0-10-1,2-5 1,2-8-1,5-5 1,3-6-1,1-6-215,0-5 1,1-7-1,-1-2 1,0-3 0,1-3-1,-1 1 356,0-1 0,1 6 0,0 6 1,1 3-1,0 3 0,-3 4 45,0 8 1,-2 3 0,1 10 0,-4 5-1,-1 6-584,-3 2 0,-2 5 1,-1 3-1,0 1 1,0 3-1,0-1-576,0 1 0,2-1 0,2-1 0,5-2 0,3 0 0,1-2 24,1 0 0,3-2 0,4-7 0,3-3 0,4-1 0,2-3 1020,2-1 0,2-14 1,6-3-1</inkml:trace>
  <inkml:trace contextRef="#ctx0" brushRef="#br0">17423 12061 21391,'-6'-19'0,"-3"8"0,-2 14 0,2 15 0,5 9 167,3 4 1,2 0 0,3-4 0,7-1 0,5 0 0,6-4 0,4-4 0,2-4 358,3 0 0,-3-5 1,3-2-1,-4-1 1,-5-3-1,-4-3 0,-5-5-974,-4-4 0,-3-4 1,-8-5-1,-4-4 1,-7-3-1,-8-3-28,-4-3 0,-7-2 0,-4-2 1,-3 4-1,0 4 0,-1 5 1,1 4 150,3 3 1,2 9 509,3 6 0,-3 12 0,-6 9 1</inkml:trace>
  <inkml:trace contextRef="#ctx0" brushRef="#br0">10517 12887 12390,'-8'-43'-878,"-1"-4"0,3 0 836,3 5 1,9 11 0,4 13 0,5 9 0,3 6 0,-1 5 0,3 4 0,2 6 0,5 7 0,4 5 0,4 4 0,5 1 0,6 3 0,7-1 199,8-2 1,-24-12 0,2-1 0,2 0 0,1 0 0,2 0 0,2-1-1,4 1 1,1-2 0,2-1 0,2-2 0,5 0 0,1-1 0,4-2-1,1-2 1,5 0 0,1-1 2,3-2 1,0-2 0,-23-1 0,1 0-1,0-1 1,6-1 0,1 0 0,1-2-1,0 0 1,1-2 0,0 0 0,-2-1-1,0 0 1,0-1 0,0-2 0,0 0-1,0-1-204,-1-1 1,-1 0 0,-1-1 0,-4-1-1,-3 0 1,2-1 0,2-2 0,1-1-1,-2-1 1,-2 1 0,-1-1 0,-1 0 0,20-10-1,-2-1 1,-3-1 0,-2-2-45,-6 2 1,-2-1-1,-7-2 1,-2-2-1,-5 0 1,-3-2 0,-4-1-1,-3-2 1,-4 0-1,-4-2 1,-4-3 0,-5-2-1,-5 1 1,-6-2-285,-4-2 1,-6 0 0,-10-2 0,-7 1 0,-9-1 0,-5 2 0,-4 4 0,-4 4 0,-7 2-1,-3 5 283,-3 3 0,-3 5 0,-6 6 0,-3 5 0,20 7 0,-1 1 0,-2 2 0,-2 3 1,-1 2-1,0 2 0,-2 2 0,0 2 0,-1 2 0,-4 2 0,-1 3 0,0 1 1,-1 1-1,0 2 0,0 1 204,-4 3 1,1 1 0,-1 2 0,1 0-1,-1 2 1,2 1-117,0 2 0,2 2 0,-2-1 0,-1 0 0,0-2 0,0 2 0</inkml:trace>
  <inkml:trace contextRef="#ctx0" brushRef="#br0">12064 13087 8080,'-14'0'169,"7"2"0,1 1 436,0 1 0,5-1 1,-2-6-1,4-3 0,5 0 1,2 0-43,2 3 0,-4 3 1,-2 5-1,-2 4 0,-2 3-190,0 1 1,-5 0-1,-1 1 1,0 0-1,-1 3 1,1 2 13,0 2 1,2-4 0,4 4 0,0 0 0,0 0 0,0 2 0,0 1-146,0-2 0,4 3 0,2-2 0,2 0 0,0 1 0,1-3-23,0-2 0,-4 5 0,2-4 0,-1 3 0,-3-1 0,-2 0 71,-1-1 0,0 7 0,0-4 0,0-1 0,-1 4 0,-2 0 1,-1 2-146,1 1 1,0-5 0,0 6 0,-2-3 0,2-1 0,2 0-127,1-1 0,1 1 1,2 0-1,2-1 0,-2-1 1,0 1-1,0-3-19,1 1 0,0 4 0,-4-6 0,0 3 0,0 2 0,0 0 0,0-1 44,0 1 1,0 0 0,0-2 0,0 0 0,0-1 0,0 1 0,0-1-26,0 1 1,2 0 0,1 2 0,3-2-1,1-2 1,2 0-70,-1 0 0,3 3 0,-2 0 1,2-1-1,-1-1 0,-1-3 1,0 0-4,-2-1 1,4 2 0,-7 4-1,-1-1 1,0-2 0,0 4-1,1 0 182,-1 2 1,-1 1-1,-2-3 1,0-1 0,0 1-1,0 0 1,0-1-136,0 1 0,0 0 1,0-2-1,0 0 1,0-1-1,0 1 1,1-1-164,4 1 0,-4 0 0,4 2 0,-4-1 1,-1 1-1,0-2 235,0-3 0,-1 3 1,-4-2-1,-2 2 1,-2 0-1,0-1 1,-1-2 159,-2 2 0,-2-5 0,1 0 0,0-1 0,-1 0 0,1-2 0,0-1-247,-1-2 1,1 0-1,0 1 1,-1-1-1,1 0 1,0-1-1,-2-1 12,-3-3 1,3 0 0,-2 2 0,0-1 0,1 1 0,-3 2 0,-2 0 29,-3-3 1,4 3-1,-3-3 1,0 3-1,-2 1 1,-1 0 60,4 1 0,-2-1 1,5 0-1,-2 1 1,-1-3-1,1 0 0,2-4 71,0-1 0,3-1 0,-5-5 0,2 0 0,2 0 1,3 0-154,0 0 0,-1 0 0,-1 0 0,-2 0 0,1 0 0,-1-2 0,-1-1-3,-2-1 0,0-1 0,-3 5 0,2 0 1,-2 0-1,-1 0 0,-1 0 6,-1 0 0,5 5 1,0 1-1,-1 0 0,1 1 1,0 0-4,-2 4 0,5-4 0,1 0 0,2 1 0,0-1 0,-2 2 0,2 0 0,1 0 0,1-2 0,1 4 0,0-2 0,-1 1 0,1 0 0,0 2 0,-1 2 0,6-4 0,-1 8 0,-2-2 0,1 0 0,0 2 0,1 0 0,-2 1 0,5 0 0,0 5 0,2-2 0,0 2 0,-1 0 0,-1-2 0,5 1 0,-4-3 0,2-1 0,0 0 0,-1-3 0,1-1-148,1-1 0,1-1 1,-2 0-1,-3 1 0,-1-1 1,-2 0-978,1 1 0,1-7 1,4-1-463,-1 0 1,2-5-1,9 2 1,7-6-872,1-6 0,-1-4 1,-2-3-1,-3-2 2241,-4 2 1,-4 1 0,-1 2 0</inkml:trace>
  <inkml:trace contextRef="#ctx0" brushRef="#br0">10664 16592 7930,'-27'0'0,"2"0"0,2 0 0,2 0 0,2 0 942,2 0 1,7 0 0,1 0 0,0 2-168,2 2 0,2-1 1,8 6-1,3 3 0,2 3 1,2 3-527,2-2 0,7 0 1,2 0-1,1 2 1,0-2-1,0-1 0,2-1 168,3-1 1,-3-6-418,7-2 0,3-4 0,0-1 0</inkml:trace>
  <inkml:trace contextRef="#ctx0" brushRef="#br0">9211 15646 7849,'0'-21'0,"-6"2"0,5 6 843,-4-1 1,4 1-1,1 3 1,0 5-1,0 11-88,0 9 1,0 7 0,0 9 0,1 5 0,2 2 0,2 5-1,-2 3-310,-2 3 1,-1 6-1,0-6 1,0 1 0,0 2-1,0-2-64,0 1 0,2 3 0,1-5 0,1 2 0,0-1 0,1-3-398,-1-1 0,5-1 0,-4-5 0,-2-3 0,-2-3 1,-1-6-1,0-3-250,0-6 0,0-2 1,0-4 166,0 0 1,0-13-1,-1-9 1,-4-11 0,-4-11-1,-3-9 1,1-6-159,2-2 1,-3-4 0,3 5 0,-1-2 0,-1 3 0,4 3 0,-1 5 258,1-1 1,4 7 0,-3-1-1,2 4 1,-2 0 0,0 6-1,-2 1 877,1 1 1,4 9 0,-1-1 0,1 2-577,-2 4 0,4 2 0,-4 11 0,5 8 0,3 8 0,3 9 42,2 9 1,-1 9 0,2 7 0,-3-1 0,-2 1 0,1-1 0,-1 0-371,2-2 1,-3-1 0,6-3 0,1-5 0,1-4 0,-1-4 0,-1-5-1032,1-3 0,-2-7 0,1-4 0,1-3 0,2-5 1,1-5-1,0-2-1599,1-2 1,4-14 0,1-9 2655,2-14 0,-5-15 0,3-9 0</inkml:trace>
  <inkml:trace contextRef="#ctx0" brushRef="#br0">9184 5411 7934,'20'22'0,"2"0"53,3 2 0,6 7 0,2 6 1,1 5-1,3 5 0,1 5 1,1 7-1,-2 5 0,-19-31 1,0 2-1,-1 0 0,1 1 1,0 2-1,0 1-149,0 2 0,-1 1 0,-2-2 1,0 1-1,0 1 0,1-1 0,-2-1 1,-1 0-1,-2-1 0,0 1 0,-2 1 1,0 1-1,-2-1 0,0 2 1,0 1-1,-2 1 7,0 1 1,-1 0-1,-1-2 1,-3 0-1,-3 5 1,-3 0-1,-2 1 1,-3-1 0,-3 0-1,-2-1 1,-3 2-1,-3 0 46,-3 2 1,-2 0 0,0-4 0,-2 0 0,-3 4 0,-1 0 0,-2 0 0,-2 0 0,0-2 0,-1 0 0,-4 2 0,-1-2 0,0 0 0,-1 0 212,-1-1 0,0 1 1,-4 2-1,0 1 1,3-2-1,0 0 0,0 0 1,-1 0-1,-2 3 1,0-1-1,0 0 0,0-1-164,0 0 1,-1 0-1,15-15 1,0 1 0,0-1-1,-16 18 1,1 0 0,1 0-1,-1 1 1,16-18 0,0 0-1,0 0 1,-17 18 0,0-1-1,15-18 1,1-1-1,-1 1-82,-1-1 1,-1 0 0,2 0 0,-13 14 0,2 0 0,11-13-1,0 0 1,1 0 0,0 1 0,1-1 0,-1 1 0,1-1-1,0 1 1,0-1 0,-1 1 0,0 0 0,0 1 48,-1 0 0,0 0 1,1-1-1,-12 16 1,-1 1-1,15-16 1,-1 0-1,1 1 0,0-1 1,1 1-1,0 0 1,-13 17-1,0 1 1,0 0-1,1 1 1,2-1-1,0 0 47,2-1 1,0 1 0,11-16 0,1 1 0,0-1 0,-5 15-1,1-1 1,1 0 0,0 0 0,3 1 0,1 0 0,4-3-1,2 1 1,2 0 0,2 2-13,3 1 1,2 0 0,3-6 0,3 1 0,3 6 0,1 2 0,2-3 0,0-1-1,2 0 1,2 0 0,3 4 0,3 0 0,2-1 0,4 0 4,1 0 1,4 1 0,5 0 0,3-1-1,0-4 1,3-2 0,2 0 0,3-1 0,3 0-1,3 0 1,1-1 0,2 0 0,3 0-1,1 0-23,2-2 0,0 0 1,2 0-1,0-1 0,1-2 1,1-2-1,2 0 0,1-1 1,2-1-1,1-1 0,-20-15 1,1 0-1,0 0-30,20 13 1,1 0 0,-20-13 0,0-1 0,0 1 0,19 12 0,0 0 0,0 0 0,0-1 0,-3 0 0,1 0-1,-1 0 1,0-1 0,-2 0 0,0-1 42,-1-3 0,0 1 1,0 1-1,0-1 0,-2-2 1,1 0-1,-1-1 1,-1 0-1,1 1 0,0 0 1,-3-1-1,-2 1 8,0 2 1,-2 1 0,-2 1-1,0 2-11,-2-3 0,1 1 0,-2 1 0,-1 0 0,-1-2 0,-2-1 0,1 1 0,0 0 0</inkml:trace>
  <inkml:trace contextRef="#ctx0" brushRef="#br0">11451 15126 8355,'-21'-4'0,"3"-1"0,5-5 0,2 3 0,3-1 0,5 1 361,-2 2 1,10 2 0,3-4 0,6 0 0,4-1 0,5-4 0,7-2 0,7-4 0,7 0 0,10 0 0,6-1-153,6-2 0,5 5 0,-35 7 0,2 0 0,0 2 0,1-1 0,2 2 0,1-1 0,0 0 0,0 1 1,2 0-1,-1 0 0,0 1 0,-1 0-142,-2 0 0,1 1 0,4 2 0,-1 1 0,-2-2 1,-1 1-1,2 1 0,0 1 0,-1-1 0,0 0 1,-1 0-1,0-1-226,-1 1 1,0-2-1,-1-2 1,0 0-1,0 0 1,-1 1-1,0-2 1,0 0 0,0-1-1,0-1 1,-1 0-1,0-2-328,34-12 1,0-2 0,-5-1-1,-5 0 1,-6-3 0,-6 0-1,-3 0-2140,0 1 2627,-11 6 0,10-4 0,-11 4 0</inkml:trace>
  <inkml:trace contextRef="#ctx0" brushRef="#br0">11517 15006 8232,'-13'-6'0,"0"1"0,-1-4 0,1 4 139,0 4 1,7 1 1216,6 0 1,12 0 0,13-2-986,9-2 1,9-5 0,17-9-1,12-4 1,-32 9 0,2-1 0,3 0-1,1-1 1,0-1 0,1 1-1,1-1 1,0 0 0,2 1 0,1-1-212,2 1 0,1-1 0,1-2 1,1-1-1,-2 2 0,0 0 0,0 0 1,0 0-1,-1 1 0,-1 0 1,0 0-1,0 0 0,-1 1 0,-1-1 1,-2 1-1,0 1-655,-3-1 0,0 2 1,-2 2-1,-1 1 0,-4 1 1,-1 2-1,33-5 0,-8 4 1,-9 4-5488,-7 5 5982,-4 5 0,-2 8 0,0-1 0</inkml:trace>
  <inkml:trace contextRef="#ctx0" brushRef="#br0">14490 14300 9942,'-2'-25'1336,"-2"3"1,2 10 0,-2 13 0,3 10-887,1 5 0,0 8 1,0-2-1,-2 5 1,-2 4-1,-7 4 1,-4 4-1,-2 2-401,0 4 1,0-1-1,2 2 1,4-8-1,4-4 1,4-5-1,2-6-1145,1-5 0,0-11 0,1-8 834,4-11 1,-3-7-1,6-9 1,-1-5-1,-1-4 1,2-4 716,-1-2 0,-3 9 1,4-5-1,-1 5 1,-1 6-1,2 4 388,-1 6 1,2 5-1,4 4 1,1 5-1,-1 2 1,0 4-518,1 2 1,-4-1 0,2 5 0,4-1-1,2 0 1,3 4-1197,-1 1 1,3 0 0,5-4-1,3-2 1,4-1 0,5-1 0,5-1-668,4-1 1,-2-8-1,0-3 1,1-4 1536,-1-5 0,-4-3 0,3-6 0</inkml:trace>
  <inkml:trace contextRef="#ctx0" brushRef="#br0">15210 14313 8213,'7'-6'1013,"-4"-1"-88,-6 0 1,-4 1-1,-8 7 1,-3 5-185,-4 7 0,1 7 0,2 6 0,3 1 0,5 0 1,4-1-303,4 1 1,9-2 0,9-3 0,10-4 0,10-3 0,8-3-433,6-3 1,4-5 0,4-8 0,-2-5 0,-7-5 0,-9-3 0,-9-7-293,-10-6 0,-9 1 0,-10-7 0,-10 1 0,-13-1 0,-13 2-342,-13 2 1,-7 6-1,-11 10 1,-1 6-1,0 10 627,1 12 0,29-3 0,1 4 0,-1 7 0,0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7931 5904 18250,'-16'-13'0,"3"-1"-519,1 1 1,6 0-1,3 1 1,6 3 0,6 4-1,3 4 2850,1 1 0,5 0-2036,0 0 1,5 4 0,-2 1 0,3-1 0,1 1 0,3-1 0,0-1 0,2-1 0,-1-2 0,4 1 0,1 2 300,3 2 0,-4-1 0,-1-4 0,1 0 0,1 0 0,2 0-332,-1 0 1,1 0 0,5 0-1,2 0 1,3 0 0,1 0-1,4 0-102,1 0 1,-4 0 0,1 0-1,0 0 1,0 0 0,-2 0 0,-1 0-27,-3 0 0,3 0 1,-1 0-1,-2 0 1,-3 0-1,-3 0 0,-2 0 1,2 1 95,2 4 1,1-2 0,1 6 0,2 0 0,3-1 0,0 0-181,0-2 1,3 3 0,-3-5 0,0 1 0,1-1 0,-1 0 0,1-1 0,-1-1-15,0-2 1,3-5 0,-3 0 0,0-1 0,0-2 0,-3 1-39,-2-4 0,-2 4 0,-4 0 0,-4-1 0,-2 2 0,-3 0 0,1 3 0,-1 2 0,-3 1 0,-1 0 0,2 0 0,1 1 0,1 4 0,1 2-30,0 1 1,4 4 0,3-5-1,3 2 1,4-2 0,2 1-1,3-2 1,2-1 62,-1-2 1,5-1-1,-3-2 1,1 0-1,1 0 1,-6 0 0,-2-2-34,-4-2 0,-2 3 0,1-4 0,-2 4 0,-5 1 0,-1 0 0,-2 0 0,-1 0 0,2 0 0,-7 0 0,4 0 0,2 0 0,1 0 0,2 0 0,2 0 0,-2 0 0,3 0 0,2 0 0,-1 0 0,2 0 0,2 0 0,-1 0 0,-1 0 0,-3 0 0,-1 0 0,-3-2 0,-2-1 0,-2-1 0,0-1 0,-3 5 0,0 0 0,0 0 0,1 0 0,0 0 0,-2 0 0,-4 0 0,4 0 0,0 0 0,0 0 0,0 0 0,1 2-211,-3 2 0,4-2 0,-6 2 0,-2-2 0,-1-2 0,-2 0 1,1 0-2561,-1 0 1,-6 6 2504,-2 2 0,-4-2 1,-1 0-1</inkml:trace>
  <inkml:trace contextRef="#ctx0" brushRef="#br0">17343 10169 8353,'-8'-12'0,"4"4"0,10-5 338,7 7 0,8 5 0,10 1 0,6 0 0,6 0 0,7 0 0,5 0 1,7 1-1,5 4 0,-29-1 0,1 0 0,1 2 0,1 0 0,4 0 1,1 0-221,0-1 0,1-1 0,-1 2 1,1 0-1,3-2 0,1-1 0,-1 1 1,1 0-1,-2-1 0,1 0 1,0-1-1,1 0 0,-2 0 0,1 0 1,0 0-1,-1-1 0,-1 0 1,0 0 75,0 0 0,-1-2 1,1-3-1,0-2 1,1-1-1,-1 0 1,-2-1-1,1 0 0,0-1 1,-1-1-1,-1-1 1,-1-1-1,1 0 1,1-1 83,0 0 0,-1 0 1,-2-3-1,0-1 1,3 0-1,-1-1 1,-3-1-1,0-1 1,-3 0-1,-1 0 1,-1 0-1,0-1 1,-2-1-1,0-1 31,-1-1 1,0-1 0,-4 2 0,-1-1-1,26-25 1,-8 0 0,-5 0 0,-8 0-1,-5 1-114,-2 0 0,-8-2 1,-5 5-1,-8 1 0,-5 0 1,-1-1-568,0 2 0,-6 0 0,-3 2 0,-4-2 0,-5 3 0,-5 0 0,-6 4-201,-2 2 0,-6-1 1,2 2-1,-5 1 1,-5-1-1,-4 3 1,-4 4 559,-5 4 0,-4-2 1,-9 6-1,33 10 0,-1 1 1,-1 1-1,-1 0 0,-2 2 1,0 1 480,-1 0 1,0 0-1021,0 1 1,-1 0 594,-1 1 0,-1 2 0,0 1 1,-1 2-1,0 0 0,0 2 1,-1 1-1,0 1 0,1 1 1,0 1-1,-1 1 0,0 0-40,-2 3 1,0 0 0,2 0 0,0 1-1,-4 1 1,0 2 0,0-2 0,2 0-1,2-1 1,0 0 0,2-1 0,1 0 165,0-1 0,2 1 0,4-3 0,0 0 0,-5-1 0,1 0 0,2 1 0,2-1 0,3 0 0,0-1 0,-31 12 0,7 0-50,6 3 1,1 1 0,8 3 0,1 2 0,2 2 0,6 1-1,3 2-725,5 4 0,5-2 0,3 9 0,3 0 0,7 1 0,5 2 0,4-2 443,2-1 1,12-1 0,6-5 0,7-2 0,8-1 0,8-3 289,11-1 0,10-7 0,-24-15 0,3-1 0,3 0 0,2-2 1,6-1-1,1-1 0,3 0 0,2-1 0,5-1 0,0 0-1619,3 0 1,0 0 934,-3 2 0,0 0 1,6-3-1,0 1 557,-9 2 0,-1 1 0,6 2 0,-1-1 0,-8-1 0,-1-1 0,2-1 0</inkml:trace>
  <inkml:trace contextRef="#ctx0" brushRef="#br0">6612 11008 11537,'0'-13'-277,"0"6"0,-2 1 0,-1 7 0,0 2 0,5 1 1,5 1-1,7-1 816,3 1 1,1-1 0,7-4 0,5 0 0,1 0 0,3 2 0,0 1 0,3 1-86,2-1 0,5 0-532,1 1 0,0-2 0,-2 2 1,3-1 167,2 2 0,-5-4 1,3 4-1,-2-4 0,2-1 1,0 0-1,1 0 0,1 0 370,2 0 1,-1-1 0,1-2 0,2-3 0,-3 0-1,0 0 1,-2 2-465,4-2 1,-1 4-1,0-2 1,-1 2 0,2 2-1,-1 0-286,-1 0 1,6 0 0,-5 2 0,-1 1 0,0 3 0,-3 0 0,1 1 306,0 0 1,-2-4-1,4 2 1,1-4-1,2-1 1,3 0 0,1 0 588,2 0 0,4-1 0,-4-2 0,0-3 0,-1 0 0,1 0 0,1 2-655,5-2 1,-8 4-1,6-2 1,-4 2 0,-1 2-1,2-1-68,1-4 0,-2 4 1,3-4-1,0 4 1,-2 1-1,3 0 0,0-2 140,2-2 1,-2 3-1,-7-5 1,0 1 0,1 1-1,-1 1 1,1 0 300,-1-2 1,1 4 0,1-4 0,0 4 0,1 1 0,0 0 0,0 0-338,-2 0 1,-1 1-1,0 2 1,1 2-1,3-2 1,0-2 2,1-1 0,-1 0 0,-3 0 0,2 0 0,-2 0 1,-1-1-1,-2-2 512,1-2 1,-1-4 0,0 4 0,1-1 0,-1 0-1,-1 3 1,-2 1-477,-1 2 0,0 0 1,4 0-1,0 0 1,-1 0-1,-1 0 0,-4 2-229,-1 2 0,0-2 0,-3 2 1,3-2-1,0-2 0,0 0 214,-3 0 148,-2 0 0,3-2 1,-1-1-1,-3-3 1,-4-1-1,-5-2-526,-6 2 0,0-5 0,-7 4 0,-2-1-8235,-1 1 8602,-7 5 0,4-3 0,-5 6 0</inkml:trace>
  <inkml:trace contextRef="#ctx0" brushRef="#br0">7105 13034 17394,'0'-9'-1427,"0"0"1,0 8-1,-2-1 1,0 4 2844,-3-4-1176,1-4 1,4-3-1,0 1 1,-2-1 0,-1 0-148,-1 0 0,-7 6 1,3-2-1,-4 4 0,-2 1 1,1 0-1,0 1 41,-1 4 0,-5-4 0,-2 4 1,1-4-1,2-1 0,2 0 191,-2 0 1,3-1 0,-3-4 0,2-2 0,0-2 0,-2 2 0,2-1 84,1 1 0,-3 4 1,0-1-1,0 1 1,1 0-1,-3-2-642,0 2 0,-3 3 1,-3 3-1,-1 3 0,-1 0 1,-2 1-1,-1 1 100,2 2 1,0-2 0,3-1 0,-1 0 0,0-1 0,1 2 474,-1-1 1,5-4-1,0 3 1,0-2 0,-1 2-1,3 0 1,-1 0-46,0-3 1,3 3 0,-2 0 0,-1 1 0,2 2 0,-1 0-281,4 0 1,-5 0-1,1 6 1,-3 1-1,1 3 1,0 1-107,1-1 1,-3 3 0,5-3-1,0 1 1,0-1 0,4-3-1,3-1 203,3-2 1,6 1 0,-1-1-1,2 0 1,2 0 112,0 1 0,0-1 0,2 0 0,1 1 0,3-2 1,1-2-1,3-1-96,2 1 1,-3 2 0,0 1 0,1-1 0,4 0 0,2-2-40,2 1 1,0 4 0,-4-6-1,3 1 1,2 0 0,0-1 14,0 2-46,5-6 1,-8 6 0,5-5 0,1 0 0,1 0 0,2-2 149,-2 2 1,1-5 0,3 4-1,0-2 1,-1 0 0,2 1-1,0 1-41,-1 1 1,7-5 0,-7 4 0,1-3-1,0 1 1,-3 3-332,-2 2 0,2-4 0,-3 4 0,2-2 0,1-2 0,0 0 99,3 1 1,2-1 0,-4-4-1,1 0 1,0 0 0,-1 0 0,3 0 212,2 0 1,-3-1-1,3-2 1,-2-2-1,1 1 1,1 0-35,-1-1 0,-2 1 0,-1 4 0,-1 0 0,1 1 0,0 2 0,-1 3-506,1 1 0,-5 1 1,-1 2-1,0-1 1,-2 0-1,2 0 88,-1 0 0,1-6 1,3 3-1,-2-2 1,2 1-1,1-3 1,2 0 876,-1-2 0,2 0 0,2-2 0,1 0 0,0-4 0,0 0-447,0 0 0,2 0 1,-5 3-1,2-2 1,-4 2-1,1 2 1,-3 1-323,1 0 1,-1 0 0,-1 1 0,-2 2 0,0 2-1,-2-1-429,0 2 0,5-3 1,-3 5-1,1-2 1,2-4-1,2 0 882,4-2 0,3 0 1,-4 0-1,4 0 1,1-2-1,1 0 1,2-4 53,3-2 0,-3 4 0,9-4 0,-1 1 0,-1 1 0,-1 0-534,-1 3 0,-2 2 0,0 1 0,0 0 0,-2 1 0,-1 2 0,-3 3-263,-1 1 0,2 1 0,-4 2 0,-1-2 0,-2-1 0,-1-1 525,-1 0 1,1 0 0,-2-3 0,-1 1-1,-2-1 1,0-1 346,-1-2 0,3 0 1,-5 0-1,2 0 1,3 0-1,-1 0 0,1 0-613,-2 0 0,-4 0 0,3 0 1,-1 0-1,0 0 0,0 1 0,0 2-16,-1 1 1,3 5 0,-3-4 0,1-2 0,-1 0 0,-1 0 454,1 1 1,-3 1 0,6-5 0,1 0 0,-1-2-1,0-2 209,2-5 1,5-2 0,4 1-1,0 1 1,1-1 0,-2-1-478,1 3 0,7-3 0,-3 5 0,0-1 0,1-2 0,1 0 0,-1 2-471,-2 1 1,1-3 0,-6 3-1,-1-1 1,-4-2 0,-2 0 482,-2 0 1,-5 0 0,0-4 0,-2-1 0,0 1 0,1 0 0,2-1 424,-2 1 0,-1-5 0,-2 1 0,1 0 0,-1 2 0,0 2-748,1 0 0,-1-1 0,0 3 0,1 0-255,-1 2 0,0 0 0,-1-4 0,-3 0 295,-4-1 0,-4 6 1,-1-1-1,0-2 1,-1-1 592,-4-1 1,2-5 0,-4 1-1,-1 0 1,2 1 0,1 0 0,0-2 214,-1 2 0,3 1 1,-4 2-1,-1 1 1,1 1-1,-3 2-1044,-2-1 0,-6 3 0,-3-1 1,-2 2-1,-6 3 0,1 2 165,0 1 0,-3 0 0,0 0 0,1 0 1,2 0-1,2 0 582,-1 0 1,5 0-1,-1 0 1,1 0-1,0 0 1,1 0 0,2-2 37,3-2 0,-5 3 1,0-5-1,-1 1 0,0 1 1,-2-1-400,-1-1 1,-6 5-1,-2-4 1,-1 4-1,-1 1 1,-1 0 0,1 0-59,-2 0 1,4 0 0,0 0 0,4 0 0,-1 1 0,3 2 308,2 2 1,-1-1 0,8-4 0,0 0 0,0 0 0,1 0-1,0-1 241,2-4 1,2 2-1,-2-4 1,-1 0-1,-2 1 1,2-2-122,1 1 0,-3 2 0,-1-2 0,-2 1 0,-2 3 1,-3 2-580,0 1 0,-2-5 0,-2 1 0,-1 1 0,1 1 0,1 2 0,-1 0 340,-1 0 0,0 0 0,4 0 1,2-1-1,1-2 0,2-2 541,-2 2 0,1-4 0,-1 0 0,3-2 0,2 0 0,1-1 0,0-2-31,1-2 0,-3 3 1,4 0-1,-2 2 0,1 0 1,-3 0-948,-2 1 1,0 5 0,-3-3-1,-3 1 1,-2 1 0,-1 1 0,-2 1-36,-1 2 1,-4 0 0,-5 0 0,1 0 0,-1 0-1,2 0 693,-1 0 0,2 0 0,0 0 1,0 0-1,0 0 0,0 0-168,0 0 1,2 5 0,1-1-1,3-1 1,0 0 0,1 0-1,-1 2-226,0-2 0,3 2 1,-3 0-1,0-1 1,1 1-1,-1-1 1,2 1 142,-1 1 1,-4-3 0,3 4-1,-2 0 1,2-1 0,0 2 106,0-1 0,0-4 0,-3 3 0,3-2 1,0 2-1,1 0-88,1 0 0,-5 0 1,1-3-1,-2 2 0,-2-1 1,0 0-1,0 1-636,0-2 0,4 3 1,2-2-1,2-1 0,2-1 1,2-1-2314,1 4 2604,0-4 0,1 11 395,-1-3 0,-5 3 0,-3 1 0</inkml:trace>
  <inkml:trace contextRef="#ctx0" brushRef="#br0">6812 14673 14582,'-14'-12'-924,"7"3"0,1-7 979,0 6 0,3-1 0,-6 7 0,-1 1 0,-2 2 0,-1 1 0,-1 0 0,1 1 0,0 2-331,-1 1 1267,7 1 1,3-5 0,8 0-589,5 0 1,3 1-1,1 2 1,0 3 0,1 2-1,1 1 1,1-1 0,3 1-194,2 2 1,1-4 0,5 0 0,-1-1 0,3-1 0,2-1-1,3 1 148,0-2 0,0-3 0,-5-3 0,4-3 1,1 0-1,2-2-68,-2 1 0,3 0 1,-5-2-1,1 3 1,-1 1-1,-2 1 1,0 1-415,1 2 1,1 2 0,5 2 0,-1 3 0,0 1 0,-1 2 39,1-1 0,-2 2 0,3-4 1,-2 0-1,2 0 0,2-3 1,1-2 534,0-1 1,-5 0 0,1-1 0,1-2-1,1-3 1,2-2 1495,0-2-1894,0-2 0,-4 3 0,-2 2 1,0 0-1,0 1 0,3 0 1,0 3-504,-1 1 1,1 2 0,-3 0 0,3 0-1,4 2 1,1 2 366,-1 5 1,-5-2-1,-2 1 1,0-1-1,0-1 1,2 0-1,-1-3 750,1-1 1,-4-2 0,5 0 0,3-2-1,-1-2 1,2-5 0,-2-2-418,-1 2 0,4-2 1,-7 3-1,4-1 0,1 2 1,0 1-292,0 3 0,0 2 0,0 1 0,0 0 0,-2 0 0,-2 0-438,-5 0 0,1 4 1,1 0-1,0 1 0,-1-1 1,-2 1-1,-1-2 858,3-2 0,-4-1 0,3 0 0,-3 0 1,-1 0-1,-1-1 0,1-2-214,0-2 1,-1 1-1,2 4 1,2-2 0,1-1-1,-3-1-1037,-4 1 1,4 2-1,-4 1 1,0 0-1,1 1 1,-2 2-1,1 1-896,-2-1 0,-4 3 0,4 0 1,2 2-1,0 1 1767,-2-2 1,3-1 0,-4-6 0</inkml:trace>
  <inkml:trace contextRef="#ctx0" brushRef="#br0">13104 14380 8163,'-18'-4'0,"0"-1"0,-4 1 0,4 4 0,2 0 0,1 0 525,2 0 1,1-2 0,6-1 0,10-1 0,13 1 0,6 1 0,4 2 765,0 0 0,5-4 0,4-2 1,1 0-1,0-1 0,-3 1-1464,-2 0 0,4 1 1,-6 4-1,-4-2 1,-4-2-1,-2 3-5143,-4 0 5316,-7-4 0,3 5 0,-5-5 0</inkml:trace>
  <inkml:trace contextRef="#ctx0" brushRef="#br0">14690 14207 8266,'7'-14'546,"-1"1"0,-7 4 1,-4 2-1,-4 1 0,-2 3 2383,-3 1 1,5 2-2738,0 0 1,6 2-1,-2 1 1,0 3-1,1 1-314,1 4 1,-3 0-1,0 3 1,0-1 0,0 0-1,3 1 1,2-1 310,1 0 0,0 1 0,0-1 1,0 0-1,0 1 0,1-1 391,3 0 1,4 1 0,5-1 0,1 0-1,-1 1-391,0-1 1,-5-4 0,-4 0 0,-4 0-1,-6 0-253,-7-1 0,-6 0 0,-8 2 1,0-2-1,1-1 0,-1-1 1,0 1-478,1 1 1,3-4 0,3 5-1,0 0 1,6 0-1865,3 0 1,8-5-1,12 4 2405,9-3 0,17 0 0,7-5 0</inkml:trace>
  <inkml:trace contextRef="#ctx0" brushRef="#br0">15076 14340 8382,'-1'-38'0,"-4"5"1365,-3 11 1,3 8-18,5 14 0,6 5 1,7 1-1,1 1 1,-1 4-1,0 0 1,1 4-900,-1 3 1,-1-2 0,-2 6 0,-2 1-1,-2-3 1,-3 0-488,-2-1 0,-1-4 0,0 4 0,-1-1 1,-4 0-1,-2-2 0,-2-3-922,0-4 0,4-3 0,-3-6 0,-3-2 0,1-3 0,1-7 587,5-5 1,2-11-1,2 2 1,2-4-1,2-3 1,5-1 482,3 0 1,0-1-1,-2 7 1,-1 4-1,0 3 1,-2 5 0,-1 1 3976,0 2 1,-3 4-3387,6 0 1,-6 8 0,1 1 0,-4 7 0,-3 5 0,-1 1-1231,1 0 0,-3 1 0,1 1 0,3 1 0,0 2 0,2-2 0,0-1-3875,0-2 0,6 5 4404,3 0 0,9-1 0,2-3 0</inkml:trace>
  <inkml:trace contextRef="#ctx0" brushRef="#br0">15543 14260 8148,'0'-28'4612,"0"3"0,1 17-4038,4 4 1,2 2 0,7 2 0,-1 0-1113,0 0 1,-4 0-1,-1-1 1,-3-3 278,-2-5 1,-3 3 0,-4 0-1,-5 1 1,-4 1 0,-3 1 0,-4 1 866,0 2 1,3 2-1,-1 2 1,5 5 0,4 3-1,5 1-312,2 1 0,2-1 0,2 0 0,2 2 0,7 2 0,3 0-876,4 0 1,6-3 0,-2 0-1,3-1 1,2 0 0,0-1 579,-1-3 0,7-3 0,1-6 0</inkml:trace>
  <inkml:trace contextRef="#ctx0" brushRef="#br0">15836 14313 8715,'-12'-13'2651,"3"0"1,-1 4-1963,6 0 0,1 6 0,7-1 1,5 2-1,3 2 248,1 0 1,1 0-1,-1 0 1,0 0-2399,1 0 1,-6 0 646,1 0 1,-12-4 0,-1-1 4561,-6 2-3240,-4 2 0,7 7 1,4 1-1,6 2 1,6 0-1,3 1-645,1 2 1,0-3 0,1-2 0,-1 1 0,0-2 0,1 0 0,-1-3-443,0-2 1,-4-1-1,0 0 1,0-1 0,-2-4-1,-1-4 801,0-3 0,-4 3 1,2 1 395,-2-3 1,-1 5 0,3 2-1,5 2 1,5 2-570,3 0 1,3 0 0,3 0-1,0 0 1,0-1 0,2-2-1,1-3-719,-4-1 0,2-4 1,-7-7-1,0-4 1,-4-3-1,-4-2 0,-5-1 417,-2-3 0,-7-1 1,-2-7-1,-3 2 1,-5-1-1,0 2 485,0 2 1,2 6 0,-1 9 0,1 7 0,0 4 0,1 7 276,3 4 1,-1 12 0,5 10-1,2 7 1,2 7 0,1 8-1,0 5-858,0 1 1,6 13 0,4-7 0,6 0 0,7-1 348,2-6 0,7-14 0,2 1 0</inkml:trace>
  <inkml:trace contextRef="#ctx0" brushRef="#br0">17542 14220 8183,'-13'-19'1700,"0"10"1,-1 2-1064,1 8 1,6 6 0,1 7-1,1-1 1,1 0 0,0-1 2734,-2-3-2963,4 3 0,-5-11 0,2 4-421,-4-4 0,-1 1 0,0 2 0,1 5 0,0 3 0,1 1 145,4 1 0,3 1 0,1 2 0,0 4 0,1 0 0,3-3 0,5-4 0,3 0 52,2-1 1,-1-1 0,0-3 0,1-5-1,-1-2 1,0-2-198,0 0 0,-4-6 0,-1-5 0,-2-5 0,-3-6 0,-2-2 0,-1-1-680,0-2 1,-4 7 0,-2-9 0,0 4 0,0 6 0,1 3-818,0 2 1,5 4-1,1 6 1,9 8 171,7 6 0,8 4 0,0-1 1337,5 0 0,1 1 0,-5-1 0</inkml:trace>
  <inkml:trace contextRef="#ctx0" brushRef="#br0">17769 14313 8425,'12'-1'0,"-3"-4"0,-3-2 0,-2-2 1325,1 0 0,5 6 1,-1-1-1,3 4 0,1 4 1,0 5-361,1 3 1,-5 6 0,-2 0 0,-1-2 0,-3-1 0,-2-2 0,-1 0-707,0 1-884,0-1 1,2-7 0,1-8-1,3-8 1,0-8 0,1-2-1,1-4 318,2-1 0,0 2 0,1 3 0,-4 1 0,-1 2 1839,-3 2 1,-3 9-1178,-5 6 0,-3 8 0,-9 8 0,0 3 1,0 2-1,2 3 0,2 1-1169,0 2 0,5-5 1,4 0-1,2 0 0,2-1 1,2-3-1202,2-3 0,14-4 0,12-2 2015,7-4 0,6-4 0,10-1 0</inkml:trace>
  <inkml:trace contextRef="#ctx0" brushRef="#br0">18409 14327 8205,'-13'-24'0,"-1"6"0,1 9 1522,0 6 1,4 5 0,0 1-1,-2 1 1,1 1 0,1 1-1377,5 3 0,2 2 0,2 3 0,0-1 0,2 0 0,2 1-1025,5-1 0,7 0 0,2 1 0,0-2 0,0-4 0,0-2 0,-2-1-1063,-1-1 1,-4-1 0,-2-7 1941,-4-5 0,-4-3 0,-1-1 0,0-1 0</inkml:trace>
  <inkml:trace contextRef="#ctx0" brushRef="#br0">18702 14327 8863,'-13'-14'1100,"0"1"0,-1 0 1,1 1-77,0 3 0,-1-1-1149,1 5 1,5 2-1,4 8 360,3 4 0,1-2 1,-2 0-1,-2-1 1,-5-3 1630,-3-1 0,3-2-1777,0 0 1,6 1-1,0 4 1,6 4-830,6 2 1,3-2-1,1-1 437,1-2 1,-1-3 0,-1-8 224,-3-4 1,-3-3 0,-6-1-1,0 0 1,0-1-1639,0 1 0,0 3-1894,0 5 3610,5 13 0,3 6 0,5 6 0</inkml:trace>
  <inkml:trace contextRef="#ctx0" brushRef="#br0">18955 14087 8205,'5'-28'0,"1"-2"560,1-1 0,-2 0 1,4 6-1,1 1-186,2 2 1,1 5-1,0-2 1,1 1-1,-1 1 1,0 2-1,1 3 1,-2 3 189,-3-1 1,2 4-209,-2 1 1,-3 11-1,-1 8 1,-4 8 0,-1 8-1,-1 5 1,-4 5 15,-4 4 1,-3-1 0,-1 5-1,0-2 1,-1-3 0,1-2-1,1-2-905,3-4 1,3-2 0,6-8 0,0-3 106,0-4 1,2-11 0,1-7 0,1-9 0,-1-7 0,-1-6 0,-2-2 444,0 2 0,0-2 0,0 5 0,0 0 0,0 0 894,0 2 0,0 10 0,0 7 0,0 7-1161,0 5 1,6 3 0,3 3-1,4 2 1,3 3 0,2-3-2188,-2 0 0,5 2 2435,1-4 0,3 5 0,2-2 0</inkml:trace>
  <inkml:trace contextRef="#ctx0" brushRef="#br0">19502 14300 8197,'-9'-33'206,"0"7"0,6 17 0,-1 13 0,2 7 666,2 2 1,2-1 0,1-2 0,3-2 0,1-1-1,3-1 1,2 1 0,2-1-1210,-1 0 0,0-1 0,2-5 1,1 0-1,2 0-415,-1 0 0,-4-6 0,-4-3 0,-5-3 0,-2-1 2970,-2-1 0,-6 6 0,-3 0-368,-3 2 0,0 9 0,3 10-1766,5 8 1,4 1 0,3-2 0,3-7 0,0-1 0,1 0 0,-1 1-532,0 0 1,-2-4 0,-4 0-1,0 1 1,-1 1 0,-5-1 97,-7-1 0,-11-4 1,-10 3-1,-3 3 0,-6 1 1,-3 2 348,-4 4 0,-8 9 0,-3 7 0</inkml:trace>
  <inkml:trace contextRef="#ctx0" brushRef="#br0">20795 13994 8497,'-6'-27'-22,"-1"3"940,-7 6 1,10 7-1,8 11 1,13 0-1,6-2 1,6-1-1,2-3-626,4-1 1,-1-2-1,2-4 1,-1 1 0,-1 1-1,-1 2 1,-2 1-2721,0 0 1,-1-2 2427,-8 5 0,3-5 0,-4 3 0</inkml:trace>
  <inkml:trace contextRef="#ctx0" brushRef="#br0">21915 13527 8178,'0'-33'0,"-2"7"0,-2 1 410,-5 10 0,2 13 0,-1 13 1,1 4-1,1 2 0,-2 1 0,2 0 1,-1 1-1,1 2 0,0 3 0,3 1 1,2 1-1,1 0-558,0-4 1,4 1 0,4-6-1,2-4 148,5-3 0,7-7 0,-1 3 0</inkml:trace>
  <inkml:trace contextRef="#ctx0" brushRef="#br0">21915 13340 8354,'-14'-19'376,"-3"-3"0,-1 0 712,2 10 0,8 8 0,8 4 0,9 0 0,7 0-1560,7 0 1,3 4 0,5 2 471,5 1 0,2-4 0,2 3 0</inkml:trace>
  <inkml:trace contextRef="#ctx0" brushRef="#br0">22461 12954 8242,'-17'-34'301,"-1"3"1,0 9 0,5 17 781,-1 4 0,5 2 1,2 4-1,1 5 1,2 5-1,-1 6 1,1 2-623,1 5 0,1 11 0,4-1 0,2 2 0,5 5 0,2-2 0,0 1-380,3-1 1,-4-4 0,8 5 0,-3-3 0,-2-2 0,-1-2-5199,-3-1 2302,3-13 2815,-11 8 0,5-10 0,-6 6 0</inkml:trace>
  <inkml:trace contextRef="#ctx0" brushRef="#br0">22248 13474 8242,'0'-31'636,"0"0"0,6 5 0,4 9 0,5 2-33,3 1 1,6 3 0,-1 2 0,7 4-1,5 4 1,4 1 0,1 0-604,0 0 0,6 6 0,1 1 0</inkml:trace>
  <inkml:trace contextRef="#ctx0" brushRef="#br0">22795 13367 11444,'0'-32'1417,"-6"9"0,10 4 1,1 15-1,6 2-1510,7 2 1,-2 0-1,7 0 1,0 0 0,3 0-4999,0 0 5091,1 6 0,5 2 0,3 5 0</inkml:trace>
  <inkml:trace contextRef="#ctx0" brushRef="#br0">23394 13261 8997,'-13'-9'1631,"0"0"1230,-1-6-2192,7 13 1,-3-2-1,4 7 1,0 3-1,-2 1-827,1 4 1,-2 6 0,-3 4 0,3 0 0,5-3 0,4-4-2708,4 0 2865,4-1 0,17 0 0,3 1 0</inkml:trace>
  <inkml:trace contextRef="#ctx0" brushRef="#br0">23648 13261 10098,'-6'-18'0,"-3"1"0,-3 6 1807,-1 5 1,4 4 0,0 2-1338,-1 0 1,-2 2-1,-2 2 1,1 5-1,0 4 1,1 4-418,3 0 1,-1 7 0,4-2 0,0 2-1,0 0 1,3-2-286,1 2 1,7-1 0,2 0 0,4-6 0,3-2 0,3-3 0,0-2-198,1-1 1,4-6 0,-4 0 0,-1-6 0,-3-6 0,-2-3 134,-3-1 1,1-2-1,-5-1 1,-2-2-1,-2 2 1,-1 0 204,0-2 1,0 3 0,0-3 0,0 3 0,0 2-659,0 0 1,2 1 746,2 3 0,4 3 0,5 6 0</inkml:trace>
  <inkml:trace contextRef="#ctx0" brushRef="#br0">23994 13234 8634,'0'-13'899,"0"-1"1,-1 7-246,-4 2 0,2 4 0,-5 4 0,-3 6 0,-1 9 0,-1 5 439,0 4 1,-2 4 0,0 2-1,0 1 1,3 1 0,0 1-856,1-1 0,2-10 0,1 2 1,2-3-1,3-4 0,2-2-411,1-3 0,0-6 0,1-3 0,2-6-642,2-11 0,4-6 0,-3-10 0,1-1 0,2-3 0,0-3 0,-2 0 942,-1 3 0,3 2 1,-4 4-1,-3 3 1,1 4 414,2 4 1,-2 6 0,6 5-1,0 6 1,0 6-132,-1 3 0,-3 6 1,4 1-1,1 2 0,2 1 1,1 0-1461,1 0 1,-1-1 0,0 1-1,2-3 1,3-2 1048,4-4 0,9 3 0,3-8 0</inkml:trace>
  <inkml:trace contextRef="#ctx0" brushRef="#br0">24328 13327 8363,'0'-15'1444,"0"6"0,1 8 1,2 17-1,1 2-669,-1-2 1,3-5-1,0-4 1,2 1-1,2-1 1,2 2-1,1-2-183,1-2 1,-1-4 0,0-1 0,1 0 0,-1-1 0,0-4-1208,0-4 1,-4-4-1,-1-3 1,-1-4-1,-1 1 1,2 0-1,-3 3-1283,1 1 0,0 3 0,-1 3 0,4 5 1898,2 2 0,3 2 0,-1 0 0</inkml:trace>
  <inkml:trace contextRef="#ctx0" brushRef="#br0">24687 13340 8342,'-4'9'689,"0"0"0,1-6 1,7 2 102,5-4 0,3-1 1,3 0-1,1 0 0,2-1-99,-2-4 1,-1-1 0,-3-4 0,-2 1 0,-1-1 0,1-2-380,2-1 0,-3 1 0,-2 0 0,-1 0 0,-1-3 0,-1 0-1058,1 1 0,-1 0 0,-4 1 1,0 0-334,0-1 1,-1 7 0,-4 2 904,-4 4 0,2 7 0,-2 4 0,0 5 0,0 4 0,2 2-3220,1 3 3392,1 7 0,5 3 0,0 6 0</inkml:trace>
  <inkml:trace contextRef="#ctx0" brushRef="#br0">25087 13514 8140,'-6'-36'1499,"-2"1"0,-3 5 0,2 12 1,5 3-1019,2 2 1,2 0 0,0-1-1,0 1 1,0 0 0,2 0 0,2-1-1,4 1-1079,-1 0 1,9 4 0,-2 1 0,1 1 0,-1 1 0,0 0 597,-1 3 0,6-4 0,2-1 0</inkml:trace>
  <inkml:trace contextRef="#ctx0" brushRef="#br0">25354 13221 8140,'-2'7'2576,"-2"-3"1,-3-7-902,-7-1 0,2-2-919,4 2 1,-1 4-1,9 0-697,6 7 1,0 5 0,2 0 0,1-2 0,-1-1 0,-2 1-1,-2 2-225,1 2 1,-1-1 0,-4 0 0,0 0-1,-2 1 1,-2-1-104,-5 0 1,-4-1-1,-3-1 1,-2-4 0,0 0-1,0-1 1,0 0-844,2-3 1,6-1-1,4-2 1112,4 0 0,17 0 0,13 0 0</inkml:trace>
  <inkml:trace contextRef="#ctx0" brushRef="#br0">25527 13340 12896,'-4'-17'0,"-2"0"1872,-2 6 1,6 9-1,-3 11-1648,4 3 0,1-3 0,0 0 1,0 1-1,1 0 0,4 1 1,3-4-225,4-1 0,8 4 0,0-2 0</inkml:trace>
  <inkml:trace contextRef="#ctx0" brushRef="#br0">25501 13207 11095,'-8'-25'1091,"8"21"1,9-1 0,3 13-1454,1 5 1,2-1 0,1-2 0,4-1 0,0 1 0,3 2 0,0 2 0,2-1-2622,4 0 2983,0-5 0,-2 3 0,0-3 0</inkml:trace>
  <inkml:trace contextRef="#ctx0" brushRef="#br0">25794 13274 12601,'-13'-6'0,"-1"-1"0,2-2 0,2 1 0,3 1 1631,1-1 0,1 7 1,7-1-1,2 7 1,5 2-1,4 2-1044,5-1 1,-2 3 0,7-3-1,0-1 1,2-2 0,2-2 0,0 0-1151,-1 1 0,4 1 0,-2-4 0,-3 2 0,-1 3 0,-3 0 1,-3 3-4354,-4 3 1,-6-2 4707,-4 8 0,-8 2 0,-4 1 1</inkml:trace>
  <inkml:trace contextRef="#ctx0" brushRef="#br0">21662 14287 8184,'32'-21'804,"4"3"0,20 3 0,15 14 0,-26 0 0,2-1-454,9 0 0,3 0 0,5-4 1,3 0-1,-17 1 0,2 1 1,0-1-1,2-1 0,1 0 1,0-1-1,5 0 0,0-1 0,1 1 1,2-1-1,0 1 0,0 0 1,3-1-1,0 1 0,1-1 1,0 1-1,0 0 0,0 1-227,1-1 0,-1 1 1,1 1-1,2 0 1,0 1-1,1 0 0,-2 0 1,1 0-1,-1 1 1,-1 1-1,-1-1 0,0 1 1,-2 0-1,-1 0 1,-1 0-1,-3 1 0,-1 0 1,-1 0-188,-3 0 1,-1 1 0,1 0 0,1-1 0,0 1 0,-2 1 0,18-1 0,-2 0 0,-3 0 0,-2 0-1,-4-1 1,-1 2 0,-5-1 0,-1 1-308,-4 1 1,-1 0 0,-3-1 0,-2 0 0,30 5 0,-7-2 0,-11 1 0,-10-2 0,-10 0-2440,-7 1 1,-8-1-1,-3 6 2810,-4 1 0,-2-1 0,-3 5 0,-3 2 0</inkml:trace>
  <inkml:trace contextRef="#ctx0" brushRef="#br0">2306 14460 8248,'0'-13'0,"0"-1"585,0 1 1,0 4 0,0 0 0,0-3 0,0-2 0,2-6 0,1 1 0,1 0 0,0 3 0,2 1 681,3 1 1,-1 7 0,-1 4 0,-1 6 0,-3 7 0,-2 8-864,-1 9 0,-1 5 0,-3 10 0,-5 1 0,-3 3 0,-3 1 0,-1 2 0,-2 0 0,0 0 42,-1 1 0,9-9 0,-2-2 0,4-5 0,5-6 0,2-3-360,1-2 1,0-12 0,1 1 0,4-3 0,5-3 0,5-2-70,3-5 1,-1-3 0,-2-8-1,3 0 1,3-3 0,1 0 0,0-1-18,2-2 0,-3 3 0,-1-1 0,1 4 0,-2 3 0,1 0-342,-4 2 1,3 1 0,-1 6 0,0-1 0,-1-2 0,3-2 0,0 2 0,4 2-1626,1 1 1,2 0 0,0 0 0,-1 0 0,1 0 1566,0 0 1,5-12-1,2-3 1</inkml:trace>
  <inkml:trace contextRef="#ctx0" brushRef="#br0">3266 14287 8240,'7'-20'1029,"-2"-2"0,-8 3 577,-2 1 0,1 8 0,4 4 1,0 4-896,0 8 0,-5 8 0,0 6 0,-3 9 0,-2 3 0,-1 5 1,1 0-240,1-1 0,5 5 0,-4-5 0,2-4 0,3-2 0,2-5-424,1-3 1,1 2 0,2-6 0,2-2-200,-2-1 1,0-8 0,0-1 0,3-1-375,1-1 0,-3 1 0,5-5 0,2 1 0,2 2 0,5 3-495,4 1 0,5-4 0,4 3 1,6-1-1,7-1 1020,10-1 0,-1-7 0,6-4 0</inkml:trace>
  <inkml:trace contextRef="#ctx0" brushRef="#br0">4079 14367 9267,'7'-30'0,"-1"-4"0,-1 0 1135,-1 6 0,7 7 0,-1 8 0,5-2-537,3-3 1,-1 2 0,-3-6-1,-1-1 1,0 3 0,1 0-1,-2 3 1,-4-1 216,-3 2 0,1 5 0,-3 2 0,-6 1 1,-9 0-535,-9 4 1,-10 13 0,-6 7-1,-6 8 1,-6 10 0,-3 9 0,1 7-84,2 2 1,7 1 0,10-7 0,2 3-1,6-3 1,5-3-198,7-3 0,5-5 1,7-1-1,1-1 1,5-5-1,8-3 1,6-4-985,5-2 1,7-1-1,0-5 1,1 1-1,-1-1 1,-2 0-1306,-2 0 0,2-1 0,-2-1 2288,-3-2 0,-7-1 0,1 6 0</inkml:trace>
  <inkml:trace contextRef="#ctx0" brushRef="#br0">2386 15579 12767,'-32'-32'0,"6"-1"1156,12 4 0,15 8 0,21 12 0,20-1-944,17-2 0,-20 3 0,2-1 1,3-2-1,1 0 0,5-3 1,2-1-1,8-4 0,1 0 1,5-2-1,2-1 0,-20 8 0,1-1 1,0 2-1,1-1 0,0 1 1,0 1 12,2 0 1,0 0 0,-1 1-1,0-1 1,0 1 0,0 1-1,-1 1 1,0 2 0,0-1-1,19-3 1,-1-1 0,-2 1-1,-1 0 1,-6 2 0,-1 0-819,-4 0 1,-2 0-1,-3 3 1,-3 1-1,28-1 1,-9 1-1,-11 3 1,-13 1-859,-8 2 0,-7 6 0,-5 3 0,-8 3 0,-7 1 1451,-4 1 0,-14 5 0,-3 2 0</inkml:trace>
  <inkml:trace contextRef="#ctx0" brushRef="#br0">6905 15859 8388,'0'-13'0,"0"0"0,0-1 0,0 1 164,0 0 0,0 4 0,0 0 0,0-1 0,-1-1 0,-4 2 193,-4 5 1,-3 2-1,-1 2 1,0 0-1,-1-1 1,1-4 53,0-3 1,-1 0-1,1 1 1,0-1 0,-1 2-1,1 1 1,0 2-457,-1 1 0,-3 2 0,-3 0 0,1 0 0,-2 0 0,1 0 0,-4 0 64,-1 0 1,-2 0 0,0 0 0,1 0 0,-1 0 0,-1 0 193,-3 0 1,3 2-1,-3 1 1,2 2 0,3 1-1,-2 2 1007,-3-1-1190,2 2 1,-3 0-1,4 0 1,-2 1-1,-1 2 1,0 1-133,-2 1 0,4-5 1,-5-1-1,0 3 0,-1 1 1,0 0 242,1-4 1,-3 3-1,4-5 1,1 0-1,-1 1 1,3-1 16,2 0 1,2 4 0,-2-1 0,-1 3 0,1 1 0,3 2 0,1 3-119,4 4 0,0-1 1,7 1-1,0 0 1,1 0-1,1-1-1,3-2 1,5 1 0,-2-4-1,4 2 1,1-2 0,0-1-1,1-2 236,4 0 0,-2 1 0,5-1 1,3 0-1,2 1 0,3-1 0,2 0 2,-1 1 0,3 4 1,3-1-1,2 0 1,1-1-1,2 0-222,4 2 1,-3 1 0,5-3 0,0 2 0,-1-1 0,1-3 0,-1 0 87,-1-1 0,5 0 1,-1 1-1,1-1 1,1 0-1,-1-1 16,0-3 1,5 3 0,-7-3 0,2 1 0,2 1-1,-2-3-125,0 3 0,9-4 0,-6 2 0,1 0 0,2 0 0,0-2 0,3 1-129,2-1 0,0-4 0,6 1 1,-1-2-1,0-2 0,-1 0 97,-3 0 0,1 0 0,-5 0 0,-2 0 0,-2 0 0,-1 0 0,-1 0 61,-4 0 1,2 0 0,-3 0 0,2 0 0,1 0 0,-4 0-156,-4 0 1,4 0 0,1 0 0,1 1 0,1 2 0,0 2 35,-2-2 1,4 0 0,-1 0-1,3 1 1,3-1 0,-1-1 0,0-2 163,0 0 1,4 0 0,-2 0 0,1 0 0,-1 0-1,1-2 10,-2-2 0,0 2 0,-2-2 0,2 2 0,-2 1 0,2-2 0,-1-2-283,-1 2 1,-1 2-1,0 1 1,0 0 0,0 0-1,0 0 1,0 0 119,0 0 0,-3 0 1,2 0-1,4 0 1,1 0-1,4 0 203,-1 0 1,-7 0 0,3 0 0,1 0 0,1 0 0,1 0 0,-5 0-68,-4 0 0,6 0 0,-1 0 0,1 0 0,1 0-143,-1 0 1,-3 1 0,7 4-1,-1 2 1,-3 2 0,0-1-1,-1-3-206,-2-2 1,3 3-1,-8 0 1,4 0 0,1 0-1,-2-3 1,-1-1 601,-1-2 1,-5 0 0,3 0 0,0 0-1,-1 0 1,1 0-85,0 0 1,-5 0-1,2 0 1,-1 0-1,0 0 1,2 0-1,1 0-428,-1 0 0,5 0 1,-3 0-1,2 0 1,0 0-1,-1-2 126,-1-2 0,5 2 0,-4-4 0,4 2 0,1-1 1,-2 1-1,-1-1 215,-1 1 0,-1-2 0,4 3 0,-1-3 0,-1 0 1,2 0-1,-2 2-149,1-2 1,-1 5-1,2-4 1,-2 2-1,2 0 1,-4-1-125,-1 1 1,2 0-1,-4 0 1,2-2-1,2 2 1,-1 0-62,1-1 1,-2 3 0,3-4 0,-1 4-1,1-1 1,1-1 0,1-3 175,-4-1 0,4 2 0,-4-2 0,4 0 1,-1-1-1,-1-2 192,-1-2 1,-5-1 0,3-1 0,0 0 0,-1-3 0,-1-1 0,-2 2-160,-2 1 0,-3-2 0,-1-1 0,-3 2 0,-2 2 0,-3 4 0,-1 1-499,-2-1 0,-1 2 1,-1 1-1,-3-1 0,3 2 1,-1-1-178,-1 0 0,3 2 0,-3-4 597,3-1 0,-3-2 0,-2-1 0,-1-1 1,-2 1-1,1 0 0,-1-1 32,-1 1 0,-1 0 0,-4-2 0,-2-1 0,-5-2 1,-3 0-19,-1-1 0,-5 4 0,-1-3 0,-2 4 0,-3-1 0,-2-2-264,-6 0 0,4-1 1,-4 5-1,1-1 1,0 1-1,1 0 1,2-1 281,1 1 1,5 4 0,0 0 0,-2 0 0,0 0 0,1 2 0,0 0 67,0-1 1,-3 4 0,0-4 0,-2 1 0,-3 1-1,-5-1 1,-3 1-319,0 0 0,-7-3 0,-2 4 0,-1 2 0,2 2 0,1 0 0,3-2 241,2-2 1,2 1-1,2 2 1,3-1 0,0-3-1,0 0 1,-2-1 316,2 0 0,0-2 1,3-5-1,-4 1 0,-4 1 1,-2 2-88,-4 1 0,2 4 0,-6-2 0,-1 1 0,-3 3 0,-2 2-686,1 1 0,-2 1 1,9 2-1,-1 3 0,4 0 1,2 0-1,3-3 151,-1-2 1,1 4 0,2-1 0,1-1 0,1-1-1,-1-4 696,1-2 1,1-2 0,-3-5-1,1 3 1,-1-3 0,-1-1-74,-2-1 0,0 0 0,-2-1 0,-1 3 0,-3 2 0,0 4 0,-1 4-415,0 1 1,1 0-1,-5 0 1,-1 1-1,2 2 1,0 3-362,2 2 0,-2-4 0,4 3 1,0-1-1,-1-1 0,-1-1 1,-1 1 511,2-2 0,-5-2 0,3-1 1,-4-1-1,-3-2 0,-1-3 205,6-2 0,-7-1 0,3-4 0,-3 0 0,-2-1 0,0 1-257,1 0 0,-8 1 1,4 3-1,1 5 1,-2 2-1,2 2 0,-5 2-215,-1 2 0,1 8 0,30-4 0,-1 2 0,-1-1 0,1-1 0,-1 1 0,1 0 0,-2 1 0,1-1 0,0 2 0,0-1 148,-2 2 1,0 0 0,3-2 0,1-1 0,-31 9 0,5-3 0,4-3 0,3-2 250,1-1 0,3-6 0,3 1 0,6-2 1,6-2-1,6 0-489,3 0 0,1 0 1,2 0-1,2 0 1,2 0-1,0 1 1,0 5 310,-2 7 0,-8 13 0,-4 8 0</inkml:trace>
  <inkml:trace contextRef="#ctx0" brushRef="#br0">12277 17445 8137,'-13'0'78,"5"0"0,5 0 0,11 0 1,8 0-1,6 0 0,9-1 0,5-2 1,8-3-1,5 0 0,9 0 0,6 2 1,8-1-1,-34 2 0,0 0 532,-1-1 1,1 1 0,2 1 0,-1-1-1,-1-1 1,-1 0 0,2-1 0,-1 1 0,1-1-1,-1 1 1,34-5 0,-6-2 0,-8 0-397,-5-3 1,-4 0 0,-10-3 0,-4-2 0,-4-2-1,-3-1 1,-2-2 0,-4-2 0,-3-8-439,0-8 1,-4-2 0,1-10 0,-4-6 0,-4-7 0,-4-4-363,-5 1 1,-13 11 0,-12 4 0,-10 7 0,-8 10 0,-11 15 0,-9 11 208,-5 8 0,25 7 0,-1 4 1,-1 2-1,0 1 0,-3 3 0,-1 1 1,-1 2-1,-1 2 0,1 0 0,0 1 432,1 1 0,0 1 0,-3 5 0,0 2 0,4-2 0,1 1 0,1-1 0,2 1 0,5-1 0,1 0 0,6-2 0,1-1 277,-21 23 1,8-1-1,14-5 1,11-2-1,8-1 1,9-1-1,10 1-332,15 1 0,18-4 0,21-1 0</inkml:trace>
  <inkml:trace contextRef="#ctx0" brushRef="#br0">14876 17965 8059,'-11'-19'0,"-3"0"0,-8-2 0,4 6 273,3 5 1,8 1-1,3-5 1,4 3 0,4 2-1,5 4 1,3 2 0,3 0-1,1-1 888,2 1 0,1-3 1,-3 0-1,2-1 1,0-4-1,0-2 1,1-5-996,2-4 0,-1-6 0,2-5 0,-2-4 0,-2 0-86,-1-1 1,0 1 0,-7 3 0,-3 7 0,-1 8-1,-1 4 216,1 2 1,-3 5-262,5 4 0,1 10 0,6 7 0,1 6 1,4 5-1,0 1-679,4 3 0,3 2 0,2-2 0,4 2 0,1 1 0,2-3 0,-1-3 644,1-3 0,-7 0 0,4 5 0</inkml:trace>
  <inkml:trace contextRef="#ctx0" brushRef="#br0">15276 17685 8160,'-13'-12'1130,"-3"6"1,2-3-313,7 12 1,10 8 0,7 2 0,7 3 0,6 4 0,7 5 0,5 2 104,4 2 1,1 5 0,3-1 0,3-1 0,6 1 0,2-5-937,7-4 0,3-6 0,4-8 1,0-3-1,0-1 0,-3-3 1,1-1 12,-1-2 0,-4-6 0,-2-2 0</inkml:trace>
  <inkml:trace contextRef="#ctx0" brushRef="#br0">9584 11022 14090,'8'-32'-2312,"-4"1"2068,-2 0 0,-8 16 1,-2 4-1</inkml:trace>
  <inkml:trace contextRef="#ctx0" brushRef="#br0">9331 11008 12553,'-27'8'0,"1"-4"0,-1-2 0,2-2 393,3 0 1,2-2-1,7-1 1,1-3 0,2 0 185,1 0 0,8 2 0,1 4 0,8 1 0,9 4 0,6 4-407,7 3 1,9 2 0,9 3-1,7 2 1,10 0 0,7 0 0,-34-10-1,2-1 1,1-1 0,1 1 29,2-1 0,1-1 0,3-2 0,2-1 0,0 0 0,2-1 0,0-1 0,1-1 0,0 0 0,1 0 0,-2 0 0,1 0 0,-2 0 0,0-1 0,-2-1 0,0-1 36,-2-1 0,0-1 0,0 0 0,-2-1 1,0-1-1,-1 0 0,-2 0 0,-1 1 0,-1 0 1,-1 0-1,33-4 0,-4 2-319,-7 2 1,-11 2 0,-5 4 0,-5-2-1,-6-1 1,-7-1 0,-8 1-611,-4 2 1,-9 1 0,-9 0 0,-14-2 0,-15-1 389,-14-1 0,-13-2 0,22 4 0,-2-1 0,-4 0 0,0-1 0,-1-1 0,-1 1 0,-1 0 1,-1 1-1,3-1 0,1 0-253,0 0 0,1 1 1,-30 0-1,3-2 1,7 4-1,4 2 1,5 4 614,3 4 0,1 3 0,-4 1 0</inkml:trace>
  <inkml:trace contextRef="#ctx0" brushRef="#br0">7492 17872 8266,'0'-27'0,"0"2"0,0 3 0,-2 5 0,-1 6 514,-1 2 1,-5 4-1,3-2 1,-2-1 0,-2 1-416,-2-3 1,3 4-1,0 1 1,-1 2-1,-2 0 1,-1-1-1,0 1 92,-1 1 0,-4 2 0,-1 2 1,0 1-1,-2 1 0,2-1 6,0-1 1,-5 2 0,2 2-1,-3 0 1,-4 0-117,-2-3 0,3 3 0,-4-2 0,1 1 0,-2-1 0,-1 2 0,-2 0 95,2 0 1,-4 3-1,4-3 1,0 1-1,1 4 1,2-1-65,0-1 1,0 6-1,4-4 1,0 3-1,1 2 1,-1-1-92,0 0 1,2-2 0,2 0 0,0 1 0,1-1 0,0 0 0,0 1 66,-2-1 0,3 0 0,1 1 0,-1-1 0,2 0 0,-2 1 35,0-1 1,3-4 0,-2 0 0,0 1 0,4 2 0,1 1 0,2 1 33,0-1 1,4 0 0,1 2 0,1 1 0,1 2 0,0 0-63,3 1 0,3-3 0,4 5 0,7 0 1,5-2-1,6 0 0,4-1 164,0 1 1,7-4 0,1 3 0,1-3 0,1-2 0,-1-1 46,0-3 0,3 1 1,-2-4-1,2 0 1,1 0-1,-1-2 1,1 1-76,2-1 0,-2 1 0,-4-4 0,2 2 0,2 2 0,-1-2-99,-2-2 1,2-1 0,-2 0 0,2 0 0,4 0 0,1 0-1,3 0-115,1 0 0,-1 0 0,4 0 0,4 0 0,-1 0 0,5 0 0,0-1 203,1-4 0,3 4 1,-4-4-1,-2 4 1,-1-1-1,-2-1-195,0-1 0,-1-1 0,-1 5 1,-4 0-1,0 0 0,-2 0 1,-2 0-152,-5 0 1,-1 0 0,3 0 0,0 0 0,0 0 0,0 2 0,-1 1 22,-4 1 1,8 1 0,-3-4-1,2 2 1,-1 2 0,-1-2 420,0-2 0,0-1 1,0 0-1,0 0 1,0 0-1,0 0 517,0 0-777,0 0 1,5-4 0,-1-1 0,0 2-1,1 0 1,1 0 0,0-1-149,0 1 0,4 1 0,-1 2 0,1 0 0,1 0 0,-3 0 34,3 0 1,-1 0 0,-1 0 0,-4 0 0,-4 2 0,-1 1 160,0 1 1,-4 1 0,-1-5 0,1 0 0,-1 0 0,-1 0-39,-1 0 0,4 0 1,-2 0-1,4 0 1,1 0-1,0 0 1,0 0-68,0 0 0,0 0 0,-2 0 0,1 0 0,-1 0 0,4 0-77,-1 0 0,1 0 1,-4 0-1,1 0 0,-2 0 1,3 0-1,0 0 166,3 0 1,0 0-1,-3 0 1,0 0-1,1 0 1,2 0-90,2 0 0,-2 0 0,-5 0 0,1 0 0,3 0 0,3 0 0,1 0 0,-3 0 0,3 0 0,0 0 0,0 0 0,1 0 0,0 0 0,4 0 0,-2-5 0,1 1 0,2-1 0,-3 1 0,0-2 0,-2 0 0,3 0 0,-2-3 0,-1 5 0,0-1 0,-1 1 0,0 0 0,-3 1 0,-1 1 0,-2 2 0,0 0 0,0 0 0,0 0 0,0 0 0,0 0 0,-5 0 0,1 0 0,1 0 0,0 0 0,0 0 0,-2 0 0,-1 0 0,3-1 0,-1-2 0,1-2 0,2 1 0,1-2 0,-5 3 0,1-6 0,1 0 0,1 2 0,2 1 0,-1 1 0,-4 1 0,8-2 0,-3 3 0,2-1 0,-2-1 0,-3 1 0,-2-1-595,2 2 0,-3-3 1,0 0-1,-1-1 1,-3-2-1,-2 0 1,-2 0 493,1-1 0,-2-2 1,-1-1-1,-3 0 0,-2-1 1,-3 1-220,-1 0 70,-8-7 1,1 8 0,-5-4 0,1 0-1,-2 1-229,-5 0 1,-5 3-1,-5 2 1,0 1 0,-1 0-1,0 0 1,-3 1 381,-1-3 0,-4 4 1,3-2-1,0-2 0,-2 0 1,2-3 401,0 1 1,-5-2-1,2-1 1,-4-3 0,-2-1-1,-1 1 1,-4 3-278,-1 1 1,-2 3-1,-4 2 1,-1 1-1,-3 0 1,-4 2-335,1 2 1,-4 2-1,5 0 1,1-1 0,-1 1-1,3 1 1,1 2 299,2 0 1,2 0 0,2 0-1,4 0 1,0 0 0,0 0 192,-2 0 0,-2-1 0,-5-2 0,-4-1 0,-2 1 0,-2 0 0,0 0-151,-1-2 1,-2 1 0,-1 2 0,-1-1 0,1-1 0,0 1-163,-1 1 1,6 2 0,-1 0 0,0 0 0,1 0-1,4 0 1,4 0 305,4 0 0,-1-4 0,6-2 0,2-1 0,-1-5 0,0-3 314,-1-3 1,0-1-1,5 3 1,-3-2-1,-2 2 1,-3 1 0,-3 2-884,-3-1 0,2 2 0,-11 3 0,-3 4 0,-1 0 0,-4 1 44,1 1 0,4 1 0,-5 2 0,0 0 0,2 0 1,1 0-1,2 0 430,0 0 1,2 0 0,-1 0 0,2-1 0,0-2 0,1-3 294,-1-2 1,4 4 0,-4-3-1,-1-1 1,-2 2 0,-3-1 379,-2-1-900,-4 5 0,0-2 0,3 5 0,2 0 0,-2 0 0,-2 1-340,-1 3 0,-4-1 0,6 5 0,-1-1 0,4-1 0,-2 0 0,0-3 632,-1-1 0,1-2 0,4 0 0,-3-2 0,-2-2 1,0-4 1705,0 1-1605,-5-11 0,8 14 1,-7-10-1,0 4 1,-2 3-1,-4 2-722,-2 4 0,2 4 0,-5 4 1,1 6-1,4 2 0,-1 1 0,2 1-313,1 0 0,-2 3 0,6-4 0,0 2 1,-1-2-1,3-1 462,2-2 0,-3 0 0,4-1 0,3-3 0,3-4 1,3-4-1,1-1-988,0 0 1308,2 6 0,0 1 0,-1 7 0</inkml:trace>
  <inkml:trace contextRef="#ctx0" brushRef="#br0">11397 8916 8255,'-13'-19'0,"0"-2"0,1-4 0,1 3 0,4 4 0,0 4 269,-1 6 0,4-4 0,-5 4 0,-2 1 0,0 1 0,-4 2 0,-1-1 0,-4 1 0,1-1 0,-2 1 0,1 1-240,-4 1 0,2 2 0,-2 0 1,-3-1-1,1-2 0,-4-3 1,2 0-1,-2-1 0,1-1 401,-2-2 0,-2-2 0,3-1 1,-1-1-1,0 2 0,0 2 1,0 1-1,0 0-494,-2 2 0,-1-5 0,-7 5 0,-4-2 0,-5 0 0,-3 0 1,-1 2 0,-12-4 0,3 5 0,-3 0 0,-4-1 0,0 1 0,-2-1 1076,-2-1-893,10 5 0,26-2 0,-1 0 1,-32 1-1,34 2 0,-1 1 0,-2 0 1,1 0-1,-37 1 86,4 0 0,-2 0 1,13 0-1,0 0 0,2 0 1,1 0-1,1 0-296,0 0 0,3 2 0,2 1 0,0 1 0,2-1 0,-2 0-6,1 1 1,5-2 0,-2 2-1,-3-2 1,-1-2 0,-1 0 0,0 0 169,-1 0 1,0 0 0,-4 1 0,-1 2-1,-1 2 1,3-2 0,-3-2 79,1-1 0,-5 2 0,7 0 0,0 4 0,3 2 0,0 2 0,1 1-206,0-3 1,-4 4-1,-1-3 1,1 3 0,-5 1-1,1 1-51,0-1 1,-1-1-1,3-2 1,-1-1-1,1 1 1,3 1-1,1-1 208,2-1 1,4 0 0,0 6-1,-1 1 1,-2 2 0,0 0-1,2-1-132,1 1 0,0 6 0,-3-2 0,2 3 0,1 3 0,-2 2-184,0 1 0,-9 6 1,0-1-1,-4 2 1,31-18-1,1 0 1,-2 0-1,0-1 1,0-1-1,-1 1 367,2-1 0,-2-1 0,0-1 1,-1-1-1,1 2 0,1 0 0,-33 16 1,6-3-1,5-2 0,6-2 306,2 1 1,-1 6 0,5 2 0,1 4 0,1 2 0,2 3-619,0 5 0,2 9 0,1 3 1,3 1-1,1 2 0,4 2 0,2 4 31,5-1 0,-3 0 0,4-4 1,0 0-1,2-1 0,1 1 1,0-3 283,2-1 1,-3 2-1,0 0 1,-1 2-1,0 1 1,0-1 0,1-1-98,3-2 0,1-4 1,2 3-1,1-2 1,1-3-1,4-1-196,1-2 177,2-5 1,5 2 0,4-4 0,3 1 0,4 4 0,2-1 0,-1 0 209,0-1 1,5-4 0,1 2-1,2-1 1,1-3 0,2 0-141,3 1 0,-7-2 0,10 4 0,0-2 0,-2 1 1,1-1-1,1 0-107,1 1 1,6-1-1,-3-4 1,2-1 0,-2-2-1,0-3 1,-2-2 46,1-2 1,3-2 0,-5-1 0,0-1 0,1 1 0,4 0-1,1-1 93,-2 1 1,8-2 0,-1 0 0,2-1 0,4 1-1,-1-1-339,3 1 0,2 0 0,3 2 1,1-2-1,4-1 0,-1-3 0,2-2 113,-1-3 1,3-1 0,2-2-1,-2 1 1,0-1 0,-1 0-1,-1 1 399,-4-1 0,3-1 0,-1-2 0,0-1 0,2 3 1,0 3-327,2 2 0,4 1 0,4-3 1,-33-7-1,1 0 0,2 1 0,1 0 1,1-1-1,1 0 0,1 0 0,1-1-312,0 0 0,1-1 0,-1 1 0,0-2 1,5 0-1,0-1 0,0-1 0,0-1 1,0-1-1,0-1 0,0 0 0,1 0 1,-1 0-1,0 0 396,-1 0 0,0 0 0,3-2 0,0 0 1,-3-1-1,0 0 0,1-1 0,1 0 1,-2 0-1,0-1 0,0 1 0,0 0 179,-3-1 0,2 1 1,3 1-1,1 1 0,0-1 1,1-1-1,0 1 0,1 0 1,2 1-1,0-1 0,1 1 1,1 0-1,2 0 0,1 0-338,2 0 1,0 1-1,-6 0 1,1 0 0,4 1-1,1 0 1,0 0-1,-1-1 1,1-1 0,1 1-1,4-2 1,0 0-206,3-1 1,0 0 0,-1 1 0,1-1 0,-22 1 0,1-1 0,-1 1-1,25-2 1,-2 1 0,0-1 0,0-1 0,-1 1 0,1-1 0,-1-1-1,1 0 178,1 1 1,0-1 0,-1 0 0,-1 1 0,-1-2 0,-1 1-1,-1-1 1,0-1 0,-1 0 0,0-1 0,-1 1 0,1-1-1,0 0 1,1-1 402,1 1 0,-2-1 1,-2 1-1,-1 0 0,0-1 1,1 0-1,0 1 0,-1 0 1,-2 1-1,0 1 0,3-1 1,1 1-1,-1 1 0,1 1-263,2 0 1,0 2 0,0-1-1,1 1 1,0-3 0,-1 0-1,0 1 1,0 0 0,3 1-1,0 0 1,-1 1 0,0-1-261,4 0 0,0 0 0,-1-3 0,1 0 1,-1-1-1,-1 0 0,-1 0 0,-1 2 0,2-1 1,-2 1-1,-3 0 0,0-1 0,1-1 0,0 0 146,0-1 0,0-2 1,-2-1-1,1-1 1,0 0-1,0-1 1,1-1-1,0 1 1,-2-1-1,0 0 0,3 0 1,0 0 251,-2-1 1,0-2-1,2 0 1,1-2 0,-1 0-1,0-1 1,-21 7 0,0 0-1,0 0 1,-1-1 0,1 0-1,-1 0 1,1 0 0,0 0-1,0 1 1,22-8 0,0 1-181,-2 2 0,1 0 0,-21 7 0,0 0 1,0-1-1,0 1 0,0-1 0,-1 0 0,1 1 1,0 0-1,0 0 0,1 0 0,0 1 1,0-1-1,-1 1 0,0-1 0,-1 1 0,25-7 1,-1-1-190,2 0 1,-2 0-1,-8 4 1,-1-2-1,2-2 1,0-1-1,-3 0 1,-2 0 0,-4 2-1,-1-2 1,-1 0-1,0-2 1,-3 0-1,0 0 73,-1-2 1,-1 0-1,2-1 1,-1-2-1,-6 0 1,0-1-1,-1-2 1,1-1-1,0-1 1,-1-2-1,1-1 1,-2-2 352,0-1 0,1-2 0,2-3 0,0 0 0,-6 0 0,-1 0 0,0 1 0,0-1 0,-1 0 0,1 0 0,-2 1 0,-1 1 0,1-2 0,-1 2-371,1 1 1,-2 0-1,-4 2 1,-1 0 0,2-1-1,0 1 1,-3 1 0,-1-1-1,-2 2 1,-1 0 0,-2 0-1,-1 0 1,-2 2 0,-3-1-162,11-32 0,-8-5 1,-10 8-1,-4 0 0,-5-2 1,-6 5 267,-8 2 1,-12-4-1,-13 3 1,-5 2 0,-5 3-1,22 29 1,-2 2 0,-3-2-1,-1 1 29,-4-2 0,-1 1 0,-1 3 1,-1 0-1,-2-2 0,-1 1 0,-2-1 1,0 1-1,-4 0 0,0 0 0,-4-3 1,-1 1-1,-2 0 0,-2-1 49,0 1 0,-2-1 0,-4 2 1,-1-1-1,-1 0 0,-1 1 1,-2-1-1,-2 1 0,21 8 1,-1 1-1,0 0 0,-2 0 1,-1 1-1,-1 0-39,0 0 1,-1 1-1,-1 1 1,-4 2 0,-1 0-1,1 1 1,0 0-1,1 1 1,-1 1 0,-2 1-1,-1 0 1,0 1-1,-3 0 1,0 1 0,-1 1-1,-1 0 1,0 0-1,0 1 1,-1 1 0,-1 0-1,0 1-28,0 0 0,-1 0 0,0 1 1,-2 1-1,0 0 0,-1 0 0,18 1 1,0 0-1,0 0 0,0 1 0,-4 0 1,1 0-1,-1 1 0,0 0 0,0 0 1,0 1-1,0 1 0,-1-1 0,-1 1 1,0 1-1,0 0 0,0-1 1,2 1-1,1 1 0,-1-1 0,1 1-216,0-1 0,2 1 0,-1-1 0,-1 1 0,-5 1 0,0-1 0,0 0 0,0 1 0,4-1 0,0 1 0,0-1 0,0 1 0,0-1 0,-1 0 0,1 0 0,-1 0 0,0 0 0,-1 0 0,0 1 0,1-1 0,2 0 0,0 0 0,1 0 0,-1 0 33,2 0 0,1 0 1,-1 1-1,-1-1 1,-5 0-1,-2 0 0,1 1 1,1-1-1,5 0 1,1 1-1,0-1 0,0 1 210,0-1 0,0 1 0,0 0 0,0-2 0,0 0 0,1-1 0,0 0 0,0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17849 9742 8381,'-15'-34'0,"-1"12"0,10 10 471,-1 5 0,4 8 1,-3 7-1,1 0 1,-1 0 363,-1-2 1,5-2 0,2-4-1,8-1 1,4-4-332,1-4 1,6-2-1,4-4 1,3-3-1,5-4 1,5-3-1,1-2 1,0 0-361,-2 1 0,1 3 0,3 1 0,-4 0 0,-4 1 0,-3 3 0,-3 4-319,-2 0 1,0 5-1,-5 2 1,-2 1-1,-2 2 1,-4-1-100,-1 1 275,0-1 1,0 7-1,0 1 1,3 3 0,2 1-1,6 3 38,0 2 0,3 2 0,3 0 0,1 3 0,0 2 0,-1 2 0,1 2-1146,0 3 0,-5 0 0,-1 2 0,-2 3 0,-3 5 1107,-1 3 0,-2 1 0,1-1 0</inkml:trace>
  <inkml:trace contextRef="#ctx0" brushRef="#br0">18582 9649 10092,'-25'-42'0,"3"8"1713,4 14 1,8 9 0,1 11-1394,-2 0 1,1 11 0,-2 3-1,0 7 1,-2 9 0,-3 8-1,0 11 1,-1 6 202,1 3 1,4 4-1,4-3 1,5-1-1,2-2 1,2-4-66,0 0 0,0 0 0,0 2 0,2 1 0,1 1 1,3 1-1,1 3-132,3 4 0,2-5 1,2 1-1,0 3 1,3 2-1,2 5-168,2-2 1,-4 2 0,6-1-1,-12-33 1,1 1 0,0 0-1,0 0 1,0 2 0,0 0-1,-2 1 1,1 0-152,-2 0 1,1 0 0,1 6-1,0 0 1,-1-3 0,-1 0-1,1 1 1,1-1 0,0 1 0,0 0-1,0-3 1,0-1 0,1 0-1,0 0-105,2 1 1,0-2 0,10 28-1,-10-32 1,2 1 0,15 29 0,0-4-1,4-4 164,4-2 1,-8-7-1,4-4 1,-5-2-1,-3-4 1,-2-2 0,-3-5-69,-4-3 1,0 3-1,-3 0 1,-4-3 0,1-3-1,-1-3 1,-3 1-549,-3-3 1,1 4-1,-2-5 1,1 1-1,-1 0 1,2 1-1460,2 3 0,0-3 0,7 1 0,4 0 2009,8-1 0,6-8 0,7-7 0</inkml:trace>
  <inkml:trace contextRef="#ctx0" brushRef="#br0">20089 13980 11279,'7'-32'-450,"-1"9"0,-6 1 965,0 6 1,6 3 0,3-1-1,1-1 1,0-1 0,-1-2-1,0 2 1,0 3 0,-2 2-1,-1 3 317,-3-3 0,-3 1 1,-6 1-1,-8 6 1,-10 6-1,-7 6 1,-5 4 1903,-5 5-2220,1-3 1,-12 11 0,5 0 0,-1 5 0,2 3-1,3 1-11,3-1 1,3 5 0,12-4 0,4 4 0,8 2 0,7 2-538,5 2 1,11 4-1,6-5 1,7-3-1,5-2 1,0-7-16,0-3 0,3 0 1,0-8-1,-1 0 1,-2-4-1,-3-2 1,-1-1-1019,-2-1 1,-4-6-1,3-2 1,-2-4-1,-3-1 1,-1 0-906,-2 0 1,8-1 0,4-4 0,8-5 1932,5-6 1,-1-5-1,9-6 1</inkml:trace>
  <inkml:trace contextRef="#ctx0" brushRef="#br0">21048 13834 9545,'-6'-40'0,"-1"1"2381,0 8 1,1 12 0,4 11-1803,-2 2 1,1 2 0,-6 4 0,-1 0-1,-4 0 1,-4 0 0,-4 3 0,-4 4-224,-6 7 0,4 8 0,-3 0 0,3 3 1,1 2-1,2 0-249,3-1 0,3 1 1,7 0-1,3-1 1,5 1-1,2-2 1,4-1 31,2-2 1,9-1 0,10 1-1,2-3 1,1-1 0,3 0 146,2-2 1,-8 3-1,3 0 1,-6 1-1,-3 0 1,-4 1-1,-4 3-72,-5 1 1,-4 8-1,-4 1 1,-7 1-1,-5-1 1,-6 0-331,-3 0 1,-6-4 0,-1 0 0,3-7 0,1-3 0,1-4-1422,0-3 0,5 2 0,1-11 1,5-4-1,12-8-6592,16-15 8116,25-8 1,17-15 0,-20 23-1,-1-1 1</inkml:trace>
  <inkml:trace contextRef="#ctx0" brushRef="#br0">21635 13874 8648,'-6'-39'2166,"-3"4"0,3 9 0,2 28-1056,2 10 0,2 2 0,0 7 0,0 0 0,0 0 0,0 2 0,0 4-508,0 4 1,-4-1 0,-1 4 0,1 0 0,-1-2 0,1 1 0,0-3-1250,-2-2 0,4-7 0,-2-4 0,1-2-182,-2-2 1,4-8-1,-4-10 1,4-12 0,1-13-1,1-11 1,4-10 364,4-5 0,3-5 0,2 5 0,3 3 1,2-1-1,0 5 0,2 1 1285,0 0 1,-5 11 0,2 2 0,-2 5 0,0 5 0,2 3 551,-2 4 0,1 3 0,-1 3 0,3 2 0,2 2 0,3 3-1435,1 2 1,1 1 0,3 2 0,0 0 0,4 2 0,-1 1 0,1 2-1344,-3 3 1,2 1 0,-1 4-1,-1 2 1,-3 1 0,-5 2-1,-4 0-6352,-4 1 7757,-6-4 0,4 4 0,-5-6 0</inkml:trace>
  <inkml:trace contextRef="#ctx0" brushRef="#br0">21941 13794 8838,'-16'8'0,"1"0"0,5-1 1243,3 1 1,2-4 0,7 4-487,2-3 0,8-2 0,7-6 1,2-2-1,3-1 0,1 0 1,1 3-1340,1 1-42,-6 2 0,3 0 0,-5 0 1,0 2 623,0 2 0,-1 10 0,-5 6 0</inkml:trace>
  <inkml:trace contextRef="#ctx0" brushRef="#br0">21635 14433 8225,'-27'-13'953,"6"6"1,11 1 0,15 6 0,12-2 620,11-2 1,7 2-1,6-4 1,3 0-1,5-1 1,3-2-3152,1 0 0,-1 5 0,-1-4 1577,-2 2 0,-7 2 0,4 4 0</inkml:trace>
  <inkml:trace contextRef="#ctx0" brushRef="#br0">22955 14113 8410,'-35'-11'609,"4"2"1,5 4 402,3 4 0,4 1 0,6 0 0,3 0-156,5 0 0,23-6 0,19-3 1,7-1-1,7-1 0,-1 2 0,2 1 1,-2-1-436,1 0 0,2 4 1,-10-2-1,-5 1 1,-5 3-1,-5 0-1053,-1-1 0,-2 2 0,-1-2 1,-4 2-1,1 2 632,0 0 0,1-6 0,5-1 0</inkml:trace>
  <inkml:trace contextRef="#ctx0" brushRef="#br0">23568 13767 10077,'0'-28'1665,"1"9"0,4 16 1,5 6-1341,6 5 0,1 3 0,3-1 0,1-1 1,0 1-1,2 2 0,1 2 0,-2-1-161,-4 0 0,-3 5 0,-2 0 0,-1-2 0,-3 0 0,-4 1-278,-4 0 0,-2 1 0,-5-3 0,-8 1 0,-6 4 0,-4-1 0,-1 0-443,-2-3 1,9-1 0,-4 0 0,7 1 0,6 2 556,5-2 0,14 5 0,5 0 0</inkml:trace>
  <inkml:trace contextRef="#ctx0" brushRef="#br0">24661 13927 8496,'0'-27'2888,"0"6"1,-5 7-2316,1 5-108,-1 0 0,1-4 0,0-1 0,-1 1 1,1 0 224,-1-1 1,-4 5-1,3 1 1,-1-1-750,-3 1 1,-1 4 0,1 7 0,3 4 0,1 4 0,1 5 91,-1 3 0,5 3 0,-4 5 0,4 0 0,1-1 1,0 1-1,0 0 641,0-1 0,1 4 1,2-1-1,2-2 1,-2 1-1,-2-1 1,-1 2-185,0 0 0,-1-1 0,-4-2 0,-5 1 0,-6-2 0,-7-3 0,-2-2-1013,-1-1 0,-6-6 1,0 2-1,1-6 0,1-3 1,5-3-1975,0-2 0,5-1 1,6 0 2496,8 0 0,13-6 0,14-1 0</inkml:trace>
  <inkml:trace contextRef="#ctx0" brushRef="#br0">25154 14020 9682,'-1'-61'0,"-4"7"0,-2 12 3276,-1 16 1,2 9 0,6 4-2888,0 0 0,-4-1 0,-1 1 0,2 0 0,1 1 0,-3 1 0,-4 4 0,-3 1-512,-1 3 0,-5 3 0,-1 5 1,-2 5-1,-2 6 0,-1 6 1,0 5-372,2 4 0,6-1 1,-1 4-1,7 0 0,6-2 1,2 3 31,2-1 1,12-5-1,7 2 1,12-4-1,12-5 1,12-6-1,9-5-3556,8-7 4018,-33-2 0,-1-2 0,2-5 0,0-2 0,0 0 0,0-1 0</inkml:trace>
  <inkml:trace contextRef="#ctx0" brushRef="#br0">25767 13714 8285,'-44'-18'935,"-1"0"0,-2 3 1,5 24-1,5 9-229,3 6 1,0 7 0,6 0 0,4-3-1,2-1 1,4-4 0,2 4 0,6 0-312,2 2 1,11 7 0,12-2 0,12 0 0,11-4-1,10-7-492,4-5 0,5-5 1,3-4 96,0-4 0,3 2 0,3 0 0</inkml:trace>
  <inkml:trace contextRef="#ctx0" brushRef="#br0">24301 15033 8095,'-2'-9'0,"-2"0"0,-5 0 0,-3 2 0,0-5 729,3 3 1,4-3-1,5-2 1,0-3-1,3 0 1,4-1-1,8 0 1,4 0-1,6 2 1,3 1-1,3 2 2642,-1-1-3356,-2 1 0,-1 1 0,1 2 0,0 3 1,0-1-1,-4 2 0,-3-1 0,-5 1 0,-1-2 789,-2 1 0,0 4 0,1-1 0,-2 4-190,-3 4 0,2 5 0,-2 9 0,3 4 0,1 3 0,2 3 0,2 2-774,0 1 1,6 2-1,-6-2 1,0 3 0,-3 1-1,-2 1-1479,-3 1 1,2 0-1,-6-2 1,1-5 0,3-5-1,2-4 1475,3-2 1,9-7 0,-3-6-1</inkml:trace>
  <inkml:trace contextRef="#ctx0" brushRef="#br0">24954 15073 10778,'-37'-24'0,"-3"8"0,-4 13 0,-1 13 2457,5 11 1,6 10-1,6 5 1,-2 2-1421,-1 2 1,-4 11 0,4 2-1,1 3 1,2 3 0,1 2 0,2 1-1817,3 1 0,8-7 0,10 3 0,3-3 0,2-1 779,3-3 0,10-2 0,7 4 0</inkml:trace>
  <inkml:trace contextRef="#ctx0" brushRef="#br0">23368 16499 8105,'-22'-16'848,"-1"2"0,11 4 0,1 12 1,2 2-1,3 5 0,0 3 1,3 3-1,1 2 0,2 5-165,0 4 0,0 6 0,-1 4 1,-2 4-1,-1 3 0,1 1 1,1-1-1,1 0 0,-2-2-1171,-2-1 0,1 2 1,4-11-1,0-1 1,0-2-1,0-3-3041,0-3 1,7 0 3528,7-8 0,-1 2 0,6-9 0</inkml:trace>
  <inkml:trace contextRef="#ctx0" brushRef="#br0">23661 16579 11868,'-7'-30'0,"-5"5"1118,-5 9 0,1 13 1,6 12-1,2 4-732,2 5 1,-4 1 0,3 5 0,-1 0-1,4 5 1,2 8 0,2 8 0,3 2 51,6 3 1,6-4 0,13-1 0,3-7 0,5-5 0,2-10-857,2-6 1,0-2 0,-1-11 0,-4-3 0,-4-5 0,-4-11 0,-5-10 208,-4-9 0,-5-6 1,-2-4-1,-4-5 0,-2-3 1,-7-1-1,-5 1 365,-5 3 0,-6 9 1,0 9-1,1 4 1,-1 5-1,0 6-960,2 5 0,2 8 0,6 11 0,6 5 0,9 3-843,11 4 0,13-1 1,9 3 1646,8-4 0,10-3 0,2-2 0</inkml:trace>
  <inkml:trace contextRef="#ctx0" brushRef="#br0">24461 16153 11028,'-11'-14'1499,"-2"1"1,4 17-1,-4 10 1,7 8-1058,5 5 1,1 4 0,0 0 0,0 0 0,0 3 0,-2 4-1,-1 8-72,-1 6 1,-1-2 0,7 7 0,2-5 0,5-5 0,3-1-1,1-5-1629,1-4 1,6 0 0,7-7 1258,7-5 0,10-4 0,4-8 0</inkml:trace>
  <inkml:trace contextRef="#ctx0" brushRef="#br0">25034 16272 13033,'-24'-19'0,"-1"6"1280,-3 7 0,-2 16 0,4 10 0,1 5-898,2 1 1,-2 4 0,3-8-1,-3 3 1,-2 4 0,2 2-1,3 4 1,4 2-114,3-1 1,8-5 0,2-7-1,4-4 1,2 1 0,5-3-1192,8-3 0,6-1 1,11-9-1,5-2 1,2-2-1,1-1 1,-2 0 695,-1 0 1,-5 0-1,3 0 1,-2 2 0,-2 2-1,-3 5-152,-5 3 0,3 7 0,-4 3 378,-1 4 0,0 0 0,-7 1 0</inkml:trace>
  <inkml:trace contextRef="#ctx0" brushRef="#br0">23554 17312 8268,'-17'0'66,"-1"0"1,6 1-1,9 5 1,7 6 651,10 5 1,11 0-1,13-3 1,11-3 0,17-2-1,-26-6 1,2-1 0,9-1-1,1-1 1,5 0 0,1-1-96,3-1 1,1-1 0,5 0-1,1-1 1,-1-2 0,1-1-1,0 0 1,1 0 0,1 0 0,0-1-1,-3 1 1,-1-2-1064,-3 1 1,0-2 0,-1-1-1,-1 0 1,-6 3 0,-2 0-62,-2 2 0,-1 0 0,-3-1 0,-1 1 1,-6 2-1,0 0 0</inkml:trace>
  <inkml:trace contextRef="#ctx0" brushRef="#br0">3266 12914 8424,'-18'-40'0,"0"0"0,4 6 364,3 7 1,7 14 0,8 9-1,7 4 1,3 3 0,7 2-1,1 1 1,5 0 0,1-1-1,8-1 1,4 1 0,4-2-1,1-2-59,0-1 1,4 0 0,6 0 0,0 0 0,-3 0 0,-3 0 0,-3 0 0,-4 0 391,1 0 1,-1-1-1,-5-2 1,-3-2 0,-1 1-1164,-4-2 1,-1 4 0,-1-2-1,0 2 1,-1 2 0,1 0-1,0 0 466,-1 0 0,7 12 0,1 3 0</inkml:trace>
  <inkml:trace contextRef="#ctx0" brushRef="#br0">4426 12701 8404,'-21'-48'5933,"9"16"-5647,12 14 1,6 20 0,7 11 0,1 2-1,-1-1 1,-1 0 0,-2-2 0,-2-2-447,-3-1 1,0 1 0,-5 8-1,-2 4 1,-3 3 0,-9 2-790,-7 0 1,-10-1-1,-4 3 1,-2 0-1,0 2 949,1-1 0,1 4 0,-5 0 0</inkml:trace>
  <inkml:trace contextRef="#ctx0" brushRef="#br0">11691 12434 8460,'-6'-19'0,"0"4"0,-5-1 0,2 6 0,6 10 726,-1 8 1,1 0 0,0 1 0,-1 1 0,-1 2 0,1 3-1,-1 1 1,1 3 0,-1 2 0,1 1-93,1-1 0,-3 4 0,2-4 1,1 1-1,1-1 0,2-2 1,0-1-1785,0 1 1,2-4 0,1 3 0,3-5 1149,1-4 0,2 3 0,4-5 0</inkml:trace>
  <inkml:trace contextRef="#ctx0" brushRef="#br0">11597 12368 11496,'0'-23'0,"0"3"1272,0 0 0,0 7-1004,0 4 1,2 6 0,2-1 0,5 2 0,3 4 0,3 2 0,1 5-2125,2 3 1,5 6 1855,0 0 0,8 5 0,3-2 0</inkml:trace>
  <inkml:trace contextRef="#ctx0" brushRef="#br0">12037 12461 8505,'-12'-25'1418,"3"11"1,-1 13 0,6 16 0,1 1-524,1 2 1,-2 4-1,-1-4 1,2 0 0,2 1-1,1 2 1,0 2 0,0 2-1023,0 4 1,0-1-1,0-6 1,0-4-1,0-4-389,0 0 0,4-8 1,2-8-1,0-8 0,2-8 1,-3-3-1,3-1 0,-1 1 1180,4 4 0,-4-3 1,2 3-1,1 2 0,2 4 1,1 7-1,1 3-46,-1 1 1,5 5 0,0 4 0,-2 3 0,0 1 0,1 1 0,0-1-1484,0 0 0,3-1 1,3-1-1,2-4 1,3-1-1,1-3 1,3-3-1,-3-3 865,-1-1 0,5-19 0,1 1 0</inkml:trace>
  <inkml:trace contextRef="#ctx0" brushRef="#br0">12770 12088 8505,'-1'-27'479,"-2"2"0,-3 4 1,-1 8-1,-4 7 599,-1 4 0,-4 4 1,1 4-1,3 6 0,0 4 1,2 2-1,1 1 0,5 5-18,2 5 1,2 5 0,0 9 0,2 3 0,2 6 0,5 1-1440,3 4 1,-2 3 0,2-2 0,3-3 0,0-5 0,0-5 378,-2-4 0,0-7 0,1-1 0</inkml:trace>
  <inkml:trace contextRef="#ctx0" brushRef="#br0">12584 12687 8438,'-18'-26'560,"0"-1"0,3 2 0,5 3 75,5 4 1,4 8-1,4 2 1,4 2 0,10 3-1,5 3 1,6 3 0,2 2-16,2-2 1,2 3-1,6 0 1,0 1-621,0 3 0,0 2 0,0 1 0</inkml:trace>
  <inkml:trace contextRef="#ctx0" brushRef="#br0">13104 12647 8416,'-14'-35'3290,"-2"8"0,3 27-2606,5 14 0,1 6 1,2 3-1,1-7 0,-1-4 1,1-3-705,1 1 0,2 2 0,2 0 1,3-3-1,5-7-1209,3-4 0,-4-6 0,-2-7 0,-2-1 1,2-3-1,0 0 0,0-2 0,-3 2 915,-2-1 0,-1 3 1,0 3-1,0 1 1,-1 1 2143,-4 3 0,4 5 0,-4 8 0,4 5 0,2 3-1786,4 1 1,4-4-1,7 0 1,3 0-1,2 0 1,3-2-1,-1 1-1150,0-1 1,0-4 0,-5 1 0,-2-2 0,-1-2-734,-2 0 1,-4 0 0,-3-2 2670,-4-2 1,-5 2-1,-9-1 592,3 6 0,3 0 0,6 6 0,2 2 0,1 0 1,3 1-506,1-3 0,2 2 0,4-7 1,0-1-1,1-2-770,-1-1 1,0-1 0,1-3-1,-2-5 1,-2-2 0,-1 1-1867,1 1 0,-4 0 0,0-3 0,0 2 0,3 3 1356,3 1 0,-3 1 0,0 5 1,1 0-1,2 0-9,1 0 0,0 0 0,1 0 0,1-1 0,1-4 0,3-5 370,2-6 0,7-17 0,6-8 0</inkml:trace>
  <inkml:trace contextRef="#ctx0" brushRef="#br0">13877 12154 9459,'-6'-7'2877,"-3"3"-2306,-3 14 1,-1 6-1,-1 14-249,1 1 0,4 1 1,0 0-1,0 2 0,2 1 1,3-1-1,2 0 0,2 0-1531,0 3 0,2 0 1209,2-1 0,-3-4 0,5-5 0</inkml:trace>
  <inkml:trace contextRef="#ctx0" brushRef="#br0">13757 12528 8416,'-2'-33'421,"-1"-1"0,-1 1 1,1 7-1,1 6 1528,2 6 0,2 6 0,2 4-1888,5 2 0,3 4 1,3 2-1,3 5 1,4 1-1112,3-1 0,6 6 0,0-4 1,-1-1 1049,-2 2 0,-1-6 0,-1 0 0</inkml:trace>
  <inkml:trace contextRef="#ctx0" brushRef="#br0">14023 12448 10095,'-13'-2'0,"0"-2"0,1-5 0,1-2 1052,3 3 1,6 3 0,4 10 0,9 5-1,12 6 1,6 5 0,7 1-1053,2 0 0,8 1 0,2 3 0</inkml:trace>
  <inkml:trace contextRef="#ctx0" brushRef="#br0">14703 12261 8324,'-1'-24'2331,"-4"-2"-1784,-2 8 1,-2 8-1,2 14-232,1 5 0,-5 9 0,2 4 1,-2 3-1,-3 3 0,1 3 0,1 5 1,2 2 851,1 2 0,6 0 0,-2 0 0,5-1 0,6-4 0,6-4-1190,4-3 1,10-2-1,-1-6 1,6-6-1,1-8 1,3-6-1,-4-6-327,-3-8 1,1-6 0,-8-11 0,0-6 0,-3-6 0,-4-6 0,-2-3-137,-3-1 0,-3 1 1,-6 3-1,0 6 1,0 6-1,0 7 1,0 7-301,0 5 1,3 10 0,6 10-224,9 10 0,7 1 0,7 5 1009,8-3 0,6-2 0,8 0 0</inkml:trace>
  <inkml:trace contextRef="#ctx0" brushRef="#br0">15450 12114 8324,'0'-26'1074,"-6"1"0,-2 2 1,-1 7-1,2 7-173,1 9 1,2 14 0,4 11 0,0 6 0,0 6 0,0 6 0,0 7-421,0 5 0,0 3 0,0 8 1,-2 1-1,-1-3 0,-1-7 0,1-9-1381,1-10 1,2-10 0,-1-8 0,-2-9-1,-2-12 514,2-14 1,2-12-1,2-7 1,4-10 0,5-9-1,7-11 401,5-3 1,-1-2 0,1 1-1,0 1 1,-1 8 0,-4 8 0,-2 11 1471,-1 8 1,-5 10 0,-4 5-968,-3 7 0,-5 10 0,-12 9 0,-3 4 0,-4 5 0,-2 3 0,1 1-634,1 0 1,1 0-1,-1 5 1,4-2-1,4-1 1,4-3-1,3-1-494,1 1 1,1-5 0,5 2-1,3-3 1,5-2 0,5-1-1,3-1 382,4-3 0,0 0 0,7 2 0,-2-1 0,-1 1 1,-2 2-1,2 2-481,1-1 1,-3 6 0,0 3-1,2 4 1,1 0 0,2 1-1,1 0 707,3-1 0,9 1 0,8-1 0</inkml:trace>
  <inkml:trace contextRef="#ctx0" brushRef="#br0">16503 12341 8324,'0'-19'174,"-12"2"0,-4-2 1,-7 4-1,-3 8 924,-7 4 1,-2 4-1,-4 5 1,2 6-1,0 5 1,4-1-1,4 0-520,2 2 1,5 1 0,3 5 0,4-3-1,7-1 1,5 0 0,3-1-752,0-3 1,6 3 0,3-2 0,3-4 0,0-3-1,-2-1 1,-2 0-48,-2 0 0,-2 0 0,-5 4 0,-5 0 0,-6 1-163,-4-1 0,-13 6 0,0 5 0,-7 4 0,-7 5 0,0-1 0,-1 2 383,1 0 0,-1 2 0,-10 4 0</inkml:trace>
  <inkml:trace contextRef="#ctx0" brushRef="#br0">6812 12061 8341,'13'-27'-207,"-1"11"0,0 4 1,0 5-1,2 4 0,1 0 189,0-1 0,-8 1 1,-1-5-1,-1 1 1,-2-1-1,-5-2 513,-5-2 0,-5 3 1,-1 0-1,-1-1 1,1 0-1,0-1 0,-1 4-251,1 1 1,0-3 0,-1 5 0,1 1 0,-2 0 0,-1 0-1,-3-2-526,-2 2 0,-3 2 0,-5 1 1,-4 0-1,-1 0 0,-2 0 1,1 0 376,-1 0 0,1 0 0,-5 0 0,0 0 0,-2 0 0,1 0 1,-1 0 37,4 0 0,1 1 0,-2 2 0,2 3 0,3 0 0,2 2 0,2-3-200,2 1 0,1 3 1,1-4-1,-1-1 1,-1 1-1,-2-1 9,-1-1 1,-2 4 0,2 2 0,-3 3 0,-3 1 0,-1 1-1,-4-1 79,1 0 0,-1 5 1,2 1-1,0 1 0,0 0 1,0 0-1,2 0 82,2 1 0,-1-5 0,6 2 0,3-3 0,3-2 1,4 1-36,2-1 0,1-4 1,5 0-1,-1 0 1,1 0-1,-2-1 1,-1 3-138,-2 1 0,0 2 1,5 3-1,0 2 1,-2 2-1,-1 2 0,-2 4 1,0 3-33,-1 1 1,4 4-1,-1-4 1,4 1 0,5-1-1,1 0 99,3-2 0,1-4 0,4-1 0,4 0 0,5-3 0,7-2 0,1-1 352,1-2 1,9 3 0,2-1 0,5-2-1,3 1 1,-1-1 0,5 2-242,3-2 1,1 5 0,4-1 0,-4 3 0,-1-3 0,-2 1 0,2 0-211,3 2 1,-1 3 0,0-1-1,3-2 1,2-2 0,3-2 260,2-2 1,9-4-1,-3-3 1,-2-2-1,0-2 1,-3-3-1,3-2-66,4-1 1,-6 0 0,8 0 0,1 0 0,-4 0 0,1 0 0,-2 0-211,1 0 0,-3 0 0,-1 2 0,-5 2 0,1 5 0,-2 3-28,-1 1 1,0 1 0,-1-1 0,0 0 0,2 0 0,1-1 0,4-3 205,0-4 1,0 1 0,3-2 0,4-1-1,1-2 1,5-1 0,-1-1 29,-1-3 1,-32 1-1,-1 0 1,1-2 0,-1-1-1,1 2 1,-1 1 0,1-1-1,-1 0 1,35-1 0,-3-1-112,-2 3 1,-14 0-1,9 0 1,-3-2-1,-2 2 1,-2 2-363,-1 1 373,-10 0 0,12 0 0,-8 0 0,3 0 0,3 0 0,1 0 1,4-2 95,0-2 1,-2-3-1,1-7 1,1 1-1,-3 0 1,5-1 0,1 1 144,2 0 0,3-1 0,2 1 0,-5 0 0,-2-1 0,-3 1-278,2 0 0,-6 1 0,-1 0 0,-6 0 0,-2-3 0,-2 0 0,-2 1 200,-5 0 0,-7 1 0,-1 0 0,-5-2 1,-3-3-1,1-4 0,-3-3 215,-2-2 1,-3-1-1,-2-3 1,-1-5 0,-2-4-1,-2-4 1,-1-4-336,1 1 1,-5-5 0,1 3 0,-3-1 0,-1 1 0,-1 5 0,-3 4-469,-5 4 1,-5-1-1,-5 8 1,-9 3-1,-11 6 1,-9 2 0,-12 2 28,-11 4 0,33 5 0,-2 2 0,-7 2 0,-3 1 0,-3 1 0,-2 0 0,-3 0 0,-1 0 0,-5 1 0,-1 0 333,-1 0 0,-1 0 0,-1 1 0,-2 0 0,-3 0 0,-2 2 0,1 0 0,-1 1 0,24-1 0,1 0 0,0 0 1,-1 0-1,0 0 0,0 0 0,-1 0 0,1 0 0,-1 0 56,-2 0 0,1-1 1,0 0-1,0 2 0,0 0 1,0-1-1,2-1 1,0 0-1,1 0 0,-25 1 1,1 0-1,2 0 1,1 1-1,0 0 0,1-1 1,0 2-1,1 1 93,1-1 1,1 2-1,6-1 1,2 1-1,1 0 1,1 1 0,1 0-1,0 2 1,3 1-1,0 1 1,0 3-1,1 1-78,1 4 0,1 0 0,3 1 0,-1 0 0,-3 3 0,0 1 0,-1 0 0,0 0 0</inkml:trace>
  <inkml:trace contextRef="#ctx0" brushRef="#br0">5559 14633 13125,'-5'-31'35,"1"0"0,23 30 1,20 18-1,18 16 1,-20-14-1,3 0 1,6-1-1,2-2 1,6-1-1,3-3 1,5-2-1,3-2 1,7-2-1,1-2 1,-22-2-1,1 0 0,1-1 1,3-1-1,1-1 1,0 0-1,2-1 1,0 0-1,1-1 1,3-1-1,2-2 1,-1 1-1,1-1 1,0 0-1,-1 0 1,3 0-1,-1-2 0,1 1 222,2 0 1,1 1 0,-3-1 0,-6 1 0,-2 0 0,0 0 0,4-1 0,-1 0-1,0-1 1,-4 0 0,-1 0 0,-2 0 0,-3 0 0,-2 0 0,-1 0 0,23-4-1,-1 1 1,-8 0 0,0 1 0,-3 0 0,-2 1 0,-5 1 0,-2 1-612,-3 2 1,0 0 0,-3-2 0,-1 2 0,-4 1-1,0 0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5265 7743 8343,'-1'-28'0,"-4"7"0,-3 11-119,-4 10 0,-2 10 1,1 8-1,0-2 1,-1-1-1,1-3 1,1-2-1,2-2 1,2-1-1,3 1 514,2 2 1,3 0 0,4-1 0,5-4-1,3-2 11,1 1 1,-4-3 0,0 4-1,1-2 1,2 0 0,1 1-1,1 1-324,-1 1 0,0-5 0,1 5 0,-1-2 0,0 1 0,1-2 0,-1-2 87,0-1 1,1 0 0,-1 0 0,0 0-1,2 0 1,3 0 0,4 0 115,3 0 1,4 0 0,0 2 0,4 1 0,1 1 0,4-1 0,4 0-315,2 2 0,5-4 0,-4 5 0,-3-2 0,0 1 1,-2-1 14,0 2 1,-5-4-1,0 2 1,-1-1 0,-2 0-1,1 2 1,-4-2 196,0-2 0,-4-1 1,-2 0-1,0 0 0,-1 1 1,0 2-1,0 2-65,2-2 1,1 3-1,2-2 1,1-1-1,2 0 1,2 0-1,1 2-259,-1-3 1,5 0 0,-1-2-1,2 0 1,2 0 0,0 0 209,0 0 0,0-4 0,0-1 1,0 2-1,0 0 0,0 0 105,0-1 0,-3-2 0,2 3 0,4-2 0,1 2 0,2 2 0,-3 1-111,-1 0 0,1 0 1,-2 0-1,-1 0 0,0 0 1,0-1-1,-2-2 1,0-2-215,-4 2 0,4 2 0,-2 1 1,2 0-1,2 0 0,-1 0 193,-4 0 0,8 0 0,-3 0 0,2-2 0,-1-1 502,-1-1 1,0-1-529,0 5 0,2 0 0,-1 0 0,2 0 0,-2 0 0,2 0 0,-1-1-51,-1-4 1,-2 4 0,-2-4 0,-2 4 0,1 0-1,-1-2 1,0-2 131,-3 2 0,5-3 1,-3 2-1,2-1 1,-1-1-1,2-2 1,2-3 187,1 2 0,-2-3 0,1 4 0,-1-4 0,4-3 0,-1-1-216,1-2 1,-2 0 0,0 5 0,0-1-1,-2 1 1,-2 0 0,-5-1 0,-3 1-400,-1 0 0,-1-1 0,0 1 1,-3 0-1,-2-1 0,-2 1 0,-1 0 292,1 0 1,-4-5-1,3 0 1,-5 0-1,-2 0 1,-3-1-1,3-2 208,1-2 1,-3-1-1,-1 0 1,1 2 0,0 0-1,-1 0 1,-2 1-304,-3 2 0,-2 1 0,-1 3 1,0-1-1,0-2 0,-1 0 1,-4 1-36,-4-1 0,-3 0 0,-1 3 0,0-1 0,-2-2 0,-1 0 189,-2-1 1,-4 4-1,2-2 1,1 2 0,-2 1-1,1 1 1,-3 0-44,3-1 1,-6 6 0,4 0 0,-3 1 0,-3 1 0,-2 0-53,-1 3 1,-4-3-1,2 2 1,-1-1 0,-3 1-1,-2-2 1,-1 0 93,0 0 1,-2-3 0,-1 3 0,1 0-1,-1-1 1,2-1 162,-1-2 0,-2-2 0,-1-1 0,2 1 1,3 2-1,3 1 0,2 0-145,-2 1 0,3-2 1,0 6-1,0 1 1,1 1-1,-1 2-143,0 0 0,-2 0 1,-4 0-1,2 0 1,1 0-1,1 2 1,1 1-43,1 1 1,-5 2-1,4-3 1,-2 1-1,-2 1 1,2-1-1,-1 1 334,0-2 0,6-2 1,-2-1-1,0 0 1,0 0-1,-2 0 1,1 0-115,-1 0 0,6-1 0,-2-2 1,1-2-1,-2 2 0,1 2-159,-1 1 0,-3 1 0,2 2 1,-1 3-1,-4 0 0,2 2 0,0-3-82,3 1 0,-4 3 0,2-3 0,-2 0 0,-2 0 0,0-1 0,0-1 273,0 0 0,1 1 0,2-5 0,2 1 0,-2 2 0,0 2 0,0-2-34,1-2 0,3-1 0,-4 2 0,-3 1 1,2 3-1,-4-1-303,1 1 0,2 3 1,-5-3-1,1 2 0,2 0 1,-2 1-1,1 0 74,-1 2 1,0-1-1,3 0 1,0-1-1,0 0 1,2 0 306,2 0 1,-2-6-1,4 3 1,0-2-1,1 1 1,2-1-1,0 1-109,1-1 0,2 2 0,1-3 1,-1 3-1,-1 0 0,-3 1 0,1-1-153,-1 0 1,2 4 0,-4-1 0,2 3 0,0 1 0,1-1-10,0-3 0,-4 3 1,4-3-1,2 1 0,4 1 1,3-3-1,0 1 168,1-1 0,-3 4 1,7-5-1,0 2 0,2 0 1,2 1-1,0 2-128,-1 1 0,1 1 0,0 0 0,1 3 1,2 2-1,1 0-166,-2 0 0,1 5 1,1-3-1,3 1 1,2 0-1,-1 1 1,2-3 232,2-2 0,7-2 0,3 1 0,4 0 0,3 0 0,4-3 0,0 0 187,4-1 0,1 0 1,3 1-1,2-1 0,1 0 1,-1-1-179,-2-3 1,3 3 0,1-3 0,1 1 0,1 1 0,0-4 0,3-1-376,2-3 1,1 0 0,-2 0 0,-1 1 0,-3-1 0,0-1-1,-1-2-666,0 0 0,2 0 1,-4 0-1,-3 0 1047,-4 0 0,7 0 0,-3 0 0</inkml:trace>
  <inkml:trace contextRef="#ctx0" brushRef="#br0">6972 8529 8410,'0'-19'0,"4"0"0,2-2 112,1 8 0,-4 4 1,3 6 128,0-1 0,-3 4 0,6 4 0,1 0 0,2 1 1,2-1-1,0-1 361,4-1 0,3 2 0,6 1 0,1-2 0,1-2 0,4-1-257,1 0 1,2-4-1,4-1 1,-2 2-1,-1 2 1,-1-1-336,1-2 0,0 2 1,0-2-1,-3 2 1,-2 2-1,-2 0 1,-2-1-90,-1-4 1,-6 4-1,-2-3 1,-1 2 0,-1 2 333,0 0 1,-3 0 0,0 0-324,-1 0 1,-7 2 0,-6 1-21,-7 1 0,-5 0 0,-3-4 0,-1 0 0,-5 0 0,-3-1 221,-4-4 1,-3 3-1,0-7 1,-3-2 0,-2 1-1,1 0 1,-2 1 103,-2-2 1,4 4 0,-1-1-1,1 3 1,1 2 0,1 1-1,3 2-279,4 0 1,-3 0-1,12 0 1,0 2-1,3 1 1,2 2-291,3 3 0,3-4 1,7 4-1,5-2 1,9-3 303,10-2 1,3-1 0,8 0-1,3 0 1,4 0 0,7 0-1,5-1-216,2-4 0,0 2 0,-7-4 0,-3 1 0,-1 3 0,-4 0 0,-5 0-500,-6-1 0,-3-1 1,-3 5-1,-2 0 1,-6 2 743,-2 2 0,-2 3 0,1 7 0</inkml:trace>
  <inkml:trace contextRef="#ctx0" brushRef="#br0">9544 8449 8503,'-6'-19'0,"-1"-2"0</inkml:trace>
  <inkml:trace contextRef="#ctx0" brushRef="#br0">9398 8489 8503,'-12'-1'186,"2"-4"0,2-3 1,1-3-1,1 1-749,0 1 0,1 3 359,5 2 0,0 1 0,2 10 3082,2-1-942,-2-2 0,5-4-1858,-2 0 0,-2 2 0,6 1 0,-1 3 0,1 1 0,0 4 0,3-1-140,4-1 1,-4 3 0,4-5 0,2 2 0,0-2 0,1-1 0,-1-1 418,1 1 1,1-5 0,3 4 0,-1-4 0,2-1-1,3 0 1,2 0 145,3 0 1,5 0 0,-3 0 0,3 0 0,1 0-1,4 0-475,-1 0 1,2 0 0,0 0 0,1 0 0,-1 0 0,-1 2 0,-2 0-242,0 3 1,-2 1 0,-1-3 0,-1 3 0,0 0 0,-2 1-1,-3-1 347,-3 0 0,-2 0 0,0-3 0,-3 1 0,-2-1 0,0-1 197,0-2 1,-5 0-1,2 0 1,-4 0 0,0 0-1,-1 0 1,0 0-414,1 0 0,-5 0 0,-2-2 1,-1-2-237,-3-5 0,-3 3 0,-4 0 0,-5 2 0,-5-2 0,-2 0 0,-3 0-17,-2 3 1,-3-3 0,-5 1 0,-4 3 0,1-1-1,-3 0 1,1-2 574,-3 2 1,0-3 0,0 2 0,2-1 0,-2 1 0,-2-1 0,-2 1-31,-4-2 0,-2 5 0,-6-4 0,-1 5 0,1 3 0,1 3 0,3 0-546,5 0 0,4 3 0,4-3 0,5 0 0,5 0 1,3-3-14,6-2 0,2 3 549,1 1 1,8-1 0,6-4 0,8 0 0,7-1 0,5-2 0,9-2-621,3 3 0,10 0 1,5 2-1,3 0 0,2 0 1,4 0-1,2 0-515,1 0 0,4 4 1,-3 2 934,6 2 0,-3 1 0,10 4 0</inkml:trace>
  <inkml:trace contextRef="#ctx0" brushRef="#br0">5705 9382 10220,'-13'-13'-142,"0"0"0,-1-1 0</inkml:trace>
  <inkml:trace contextRef="#ctx0" brushRef="#br0">5492 9329 9581,'-4'-13'0,"-2"-1"0,0 1 0,-2 1 0,1 3 872,-3 5 1,-2 4 0,0 4 0,3 5 0,5 3 0,2 1-627,2 1 1,2-1 0,2-1-1,6-2 1,7-2 0,5-2-1,3-3 1,3-2 625,3-1 0,0 0 0,6-1 1,3-4-1,0-4 0,5-3 1,-1 0-436,2 4 1,-1-3-1,-4 7 1,2 1 0,3 1-1,0 2 1,1 0-399,1 0 1,-4 6 0,3 3 0,1 3 0,-2 0 0,0-2-172,-3-1 1,3 0 0,-2 3 0,0-2 0,1-2 0,1-1 0,0-1 475,0 0 1,8-2-1,1-4 1,1-1-1,4-2 1,-2-3-1,4 0 64,0 0 1,2-3 0,1 5-1,-2 1 1,-3 0 0,-3 0-425,0-2 0,-5 1 1,4 4-1,-4 1 1,-6 2-1,-2 3 0,-2 0-68,0 0 0,0-1 0,-4-4 0,0 2 0,1 2 1,1-3 186,3 0 0,0-2 0,-1 0 0,1 0 0,3 0 0,0 0 0,1 0-103,0 0 0,-1 0 1,5 0-1,1 0 0,-2 0 1,0-2-1,-1 0 3,0-3 0,-2-1 0,4 3 0,-4-3 0,-1 0 0,-3-1-72,-1 0 1,-4-1 0,-2-2 0,-7 2 0,-4 1 0,-4 1 0,-2 0 0,-4 2-4537,-4-2 1,-4 4 4595,-3-2 1,-2 8-1,4 4 1</inkml:trace>
  <inkml:trace contextRef="#ctx0" brushRef="#br0">19129 2106 7960,'0'-14'0,"1"3"426,4 2 0,-2-2 0,6 7 8964,1 1-8501,-4 1 0,6 1 1,-3-4-1,2-3 1,3-4-1,-1-2 1,0 1-769,1 0 0,2-7 0,-1-2 0,-3-1 1,-2-1-1,-1 3 0,-2 0-50,-1 1 0,-1 3 1,-5 0-1,-2 3 376,-2 5 0,-4 6 1,-3 11-1,0 7 0,2 5 1,0 7-448,2 3 0,-3 7 0,4-2 0,-2 4 0,-1-1 0,2-2 0,3-4-718,2 1 1,4-11 0,1 0 0,4-5 0,3-5-1,5-4 1,1-3-8688,4-4 9405,0-13 0,7-8 0,0-14 0</inkml:trace>
  <inkml:trace contextRef="#ctx0" brushRef="#br0">19555 1413 10530,'-13'-8'1396,"0"4"0,5 4 0,2 3-718,0 1 1,5 2-1,-4-1 1,4 3-1,2 4 1,2 2-1890,2-1 0,4-4 1,-3-2 1210,1-1 0,8 5 0,6-4 0</inkml:trace>
  <inkml:trace contextRef="#ctx0" brushRef="#br0">19849 1426 8559,'8'0'2482,"1"0"0,-6 1 1,2 4-1824,-4 4 0,-1 9 0,0 5 1,0 7-1,-1 7 0,-4 6-27,-4 6 0,-7 3 0,-3 1 0,0-1 0,-1-2 0,4-3 0,1-2-380,2-7 0,1 1 0,2-8-252,1-1 0,6-8 0,-3-3 0</inkml:trace>
  <inkml:trace contextRef="#ctx0" brushRef="#br0">19702 1826 7951,'0'-25'1765,"0"2"-49,0 6 1,6 6 0,3 4-1086,3 1 1,1 2 0,0 5-1,2 2 1,1 3 0,4 0-1,0 0-1640,4-3 0,3-2 1,2-1-1,4 0 1009,1 0 0,-4-6 0,2-1 0</inkml:trace>
  <inkml:trace contextRef="#ctx0" brushRef="#br0">20249 1599 7981,'-14'0'1421,"7"2"1,2 2-559,4 5 1,7 3 0,3 3 0,4 1 0,5 2 0,4-2 0,2-1 0,-1-2-2536,0 1 1,-1-3 1671,4-2 0,1 3 0,0-4 0</inkml:trace>
  <inkml:trace contextRef="#ctx0" brushRef="#br0">20528 1519 9743,'-7'-20'4228,"-5"6"1,11 11-3001,-4 12 0,-1 6 1,0 13-1,-1 5-801,-3 7 0,-4 0 1,-2 6-1,-3-2 1,0 0-1,-1 1 1,4-2-1716,1-3 0,6 3 0,0-9 1,0 0-1,1-3 0,0-4 1288,2-5 0,2-3 0,4-6 0</inkml:trace>
  <inkml:trace contextRef="#ctx0" brushRef="#br0">20235 1959 10306,'-4'-25'1272,"-1"3"1,1-2 0,5 5 0,4 0-301,4-1 0,4 2 1,5 5-1,4 1 0,5 3 1,4 4-1,4 0 0,4 1-518,1 1 1,0 1 0,0 2 0,0 0 0,0 0 0,-2 0-455,-2 0 0,2 6 0,-4 2 0</inkml:trace>
  <inkml:trace contextRef="#ctx0" brushRef="#br0">19315 2692 7805,'0'-13'703,"0"-1"1,0 6 0,-1 0-1,-2 4 123,-1 5 0,-2 7 1,3 8-1,-2 3 1,1 3-1,-1 5 0,-1 3 1,-1 1-163,-3 1 1,-1 1 0,-1 5 0,1-1 0,-6 2 0,-2-2-335,-5 1 0,4-1 0,-3 2 0,0-2 0,-3 0 0,0-4 0,-1-4 0,0-4-125,1-2 0,-1 0 0,-1-5 0,0-3 0,0-3 0,3-5-288,-1-1 0,6-2 0,-1-5 0,2-3 1,2-7-1,3-5-112,0-6 0,1-4 1,-2-2-1,-1-3 0,-2-3 1,0-1-1,-1 1 0,-3 0 94,-3-1 1,-2 6 0,-1-1 0,-2 5 0,-2 3 0,-1-2 355,0-1 1,-2 0-1,2 1 1,1 2-1,-1-2 1,3-2 0,4-6-108,4-3 0,-2 1 0,6 0 0,2-2 0,1 1 0,3-5 0,2 1-18,1 1 0,6-8 0,-1 6 0,2 0 0,2 0 0,0 1-173,0-2 0,2 2 0,2 4 1,3-1-1,2 1 0,0 1 0,0 0-92,-2 0 0,5 3 0,-3-4 0,3 3 0,1 2 0,2 2 0,1 0-88,2-3 0,0 3 1,-3-5-1,1 2 0,2 0 1,-2 1-1,0 2 256,2 2 1,-3-1-1,3 0 1,-3 1-1,-2 0 1,0 1 0,1 2 158,-1-1 0,0-7 1,2 6-1,1-2 0,4-3 1,0 2-253,4 0 0,1 1 0,3 1 0,2-1 0,1 0 0,-1 2 1,-1 2 0,2 0 0,-1 1 0,4-3 0,-3 3 0,-4 4 1,-5 3-1,-3 2 233,-2 0 1,2-1-1,-1 1 1,-2 1-1,-1 2 1,-2 1-1,0-2 0,5 1 1,0 0-1,-2 2 1,1 1-1,0 0 0,6-2-199,2 1 1,1-4 0,0 5 0,-3 0-1,-2 2 1,-2 4 0,-2 1 214,-3 0 0,0 0 0,-1 0 0,0 0 64,1 0 0,-5 4 1,-2 2-1,-1 3 1,-3 4-1,0 4-172,1-1 1,-2-1 0,4-2-1,-2 0 1,2 1 0,1-1-83,4 0 0,-4-1 0,2-2 0,2-1 0,-1 2 0,0 1 0,-2 1 0,-2 0 0,-3 1 0,2 0 0,0 3 0,-2 2 0,-3 2 0,-3 1 0,-2-1 0,-5 7 0,1-3 0,-1 0 0,-1 2 0,4-5-651,1-1 0,2 1 0,4-4 1,0-2-1,1-1 0,4-3 0,5-4-766,6-3 0,-1-5 0,3-5 1,-3-5-1,-2-5 0,0-2 1417,1 0 0,-7-4 0,-1 1 0</inkml:trace>
  <inkml:trace contextRef="#ctx0" brushRef="#br0">19342 1239 8077,'-21'8'0,"4"-2"0,2 0 0,3 3 1941,3 2 0,-1-2-1087,5 0 1,2-1 0,6 2-1,3-3 1,2-1 0,2-3-1,2 0 1,1 0 163,0 2 0,5 3 0,1-3 0,2-2 0,3-2 0,1 1-1085,2 2 0,4-2 1,1 2-1,1-4 0,0-3 1,-4-3-819,-1-1 1,-3-2-1,-1-6 1,-5-1-1,-1-2 1,-4 2-1,-1 0-1027,-3-2 0,-1-1 1,2-4-1079,-3 6 2990,-5 8 0,9 3 0,-4 6 0</inkml:trace>
  <inkml:trace contextRef="#ctx0" brushRef="#br0">20102 3185 7992,'0'-21'0,"1"8"0,4 9 0,4 2 0,3 2 128,-5 6 1,-1 3 0,-5 9-1,2 4 1,2 5 0,-2 4-1,-2 4 1,-1 4 0,0 1 0,0 0-1,0 0 1276,0 0 0,-6-5 0,-3-1 1,-2-1-1,-3-5 0,1-4 1,0-7-1179,-1-2 1,1-3 0,0-3 0,-1-5 0,1-4 0,1-5 106,3-9-333,3-5 0,6-20 0,0-2 0</inkml:trace>
  <inkml:trace contextRef="#ctx0" brushRef="#br0">20102 2839 8064,'-5'-25'4997,"1"2"-4681,0 10 1,5 7 0,3 6 0,5 0 0,3 0 0,3 2 0,1 0 0,4 4-3725,0 2 3408,3-5 0,3 9 0,1-5 0</inkml:trace>
  <inkml:trace contextRef="#ctx0" brushRef="#br0">20635 2839 7999,'-7'-6'2578,"-4"6"-1790,7 0 1,5 1-1,8 7 1,3-2-1,3-3 1,3-1-1,7 1 1,7 2-1,7-1-3417,-2 2 1,3-4 2628,-4 2 0,2 4 0,2-1 0</inkml:trace>
  <inkml:trace contextRef="#ctx0" brushRef="#br0">20648 3105 10020,'-20'0'856,"2"0"1,9 6-1,6 2 1,7-1-626,10-3 1,5 2 0,9-1-1,3-2 1,6-2 0,5-1-1,5 0 1,4 0-232,3 0 0,3-12 0,-4-2 0</inkml:trace>
  <inkml:trace contextRef="#ctx0" brushRef="#br0">21701 3145 8215,'-13'0'731,"4"0"1,0 2-1,-1 2 1,-2 5-1,0 3 1,3 1-9,5 1 0,4-7 0,4-3 0,5-4 0,3-6 0,2-5 0,0-7 0,3-3-567,0-3 0,1-1 1,-5-1-1,1 0 0,-1 4 1,-1 4-363,-3 4 0,-3 5 0,-6 3 0,0 4-285,0 8 0,-5 5 0,-1 3 1,1 3-1,-1 0 0,3 0-2328,1-2 2819,8-2 0,13-6 0,9-1 0</inkml:trace>
  <inkml:trace contextRef="#ctx0" brushRef="#br0">21955 2705 8184,'-14'-26'776,"1"-1"1,0 6 0,-1 4-1,3 2-33,2 1 0,4 7 0,10 3 0,5 4 0,5 3-232,3 1 1,5 6-512,0-1 0,8 3 0,3 1 0</inkml:trace>
  <inkml:trace contextRef="#ctx0" brushRef="#br0">22661 2799 8230,'0'-20'0,"0"6"0,0-4 0,2 3 368,2 2 0,-1-1 503,6 1 1,-7 6-1,-1 5 1,-5 10-1,-4 9 1,-1 7 0,0 4-119,0 3 1,5 3 0,-3 8-1,-1 1 1,2 1 0,0 1-1383,3 1 0,2-9 0,1 1 0,1-2 0,4-4 0,2-1 0,2-6 629,0-5 0,0-11 0,4-4 0</inkml:trace>
  <inkml:trace contextRef="#ctx0" brushRef="#br0">22581 2999 8230,'-6'-23'655,"-3"1"1,4 4 0,0 10 0,5-3 0,5 1-1,5-1 1,5 4-209,2 1 1,6 2-1,-4 4 1,2 0-1,2 0 1,4 0-1,3 0-2503,1 0 2056,12 0 0,-8 0 0,11 0 0</inkml:trace>
  <inkml:trace contextRef="#ctx0" brushRef="#br0">23168 2452 8384,'-24'-9'1180,"-3"0"1,10 4 0,8 12-1,7 6-405,7 2 1,-2 6-1,6 1 1,-1 5 0,0 4-1,-2 6 1,-2 6-126,1 6 0,-1 2 1,-2 3-1,2-2 1,3-2-1,2-3-1724,0-1 0,5-1 0,3-7 1,0-4-1,-1-7 1074,2-8 0,2-10 0,7-3 0</inkml:trace>
  <inkml:trace contextRef="#ctx0" brushRef="#br0">23554 2599 9278,'-13'-12'1112,"0"3"1,-1 5-1,3 4-586,2 4 1,1 2 0,4 4 0,-5 1 0,-3 2 0,-1 5 0,-1 3 273,1 2 0,-5 2 1,-1 2-1,0 0 1,-2-1-1,2 1-1041,0 0 1,2 4 0,7 0 0,1-2-1,0 0 1,2-4 0,1-2-804,0 0 0,4-7 1,-2 2-1,2-3 245,2-2 0,6-6 1,3-2-1,3-4 602,1-1 0,5 5 0,3-1 0,3-1 197,4-1 0,13-8 0,1-2 0</inkml:trace>
  <inkml:trace contextRef="#ctx0" brushRef="#br0">23994 2346 7235,'0'-14'0,"0"1"0,0 0 0</inkml:trace>
  <inkml:trace contextRef="#ctx0" brushRef="#br0">22421 1373 8111,'-7'-6'0,"-5"4"-168,3-2 0,2-2 0,-1 0 0,4 0 0,4-1 0,4 1 168,4 0 0,1 1 0,4 5 0</inkml:trace>
  <inkml:trace contextRef="#ctx0" brushRef="#br0">22261 1346 8123,'-13'-1'17,"0"-2"653,-1-2 1,7-1-1,3 2 1,4-5 0,4-1-1,5-1 1,3 4 0,1 1-75,0 3 1,1 1-1,0 2 1,4 0 0,3 0-1,1 2-746,0 2 0,-1 2 0,1 6 0,-4 0 0,-2 3 1,1 0-1,1-1-3087,-2 0 1,3-1 3236,-1 0 0,6 1 0,-4-1 0</inkml:trace>
  <inkml:trace contextRef="#ctx0" brushRef="#br0">22421 1466 8299,'-37'-12'965,"6"3"1,13 3 0,20 6-795,10 0 1,7-1 0,8-2 0,-1-2 0,1 1 0,1 0 0,2-1-733,1 2 0,1 2 561,0 1 0,2-6 0,6-2 0</inkml:trace>
  <inkml:trace contextRef="#ctx0" brushRef="#br0">22941 1213 8122,'0'-14'133,"0"1"1,2 4 0,2 2 0,5 1 202,3 3 0,6 1 1,-1 2-1,0 2 1,-2 2-1,-2 7 1,-1 4 563,-3 2 0,1 13 0,-6 3 1,1 7-1,-1 4 0,1 0-539,-2 2 0,-8 0 0,-4 5 0,-3-6 1,-1-2-1,0-4 0,0-2-1509,-1-3 0,1-3 0,1-9 0,2-4 1148,1-3 0,0-14 0,-4-2 0</inkml:trace>
  <inkml:trace contextRef="#ctx0" brushRef="#br0">22995 973 10168,'-29'-18'0,"9"9"796,8 12 1,6 8-1,7 2 1,2 0-1241,2 1 1,5 2-1,-1-1 1,3-4 0,1 1-1,1-1 1,0-1 443,4-1 0,3 0 0,5 4 0</inkml:trace>
  <inkml:trace contextRef="#ctx0" brushRef="#br0">21408 1080 8318,'-13'-27'2,"-9"-3"1,-1 4-1,4 5 1,4 5 311,7 2 1,3 7-1,8 5 1,3 8 0,1 11-1,4 5 1,1 9 0,1 6 411,0 9 1,1 6 0,-1 7-1,-1 5 1,-2 4 0,-1 0-1,1 1-1388,2-1 0,2-4 0,-1-5 0,0-4 1,1-7-317,-1-6 0,5-7 0,1-7 0,0-9 978,0-10 0,11-6 0,-2-3 0</inkml:trace>
  <inkml:trace contextRef="#ctx0" brushRef="#br0">21795 1279 8200,'-27'-19'0,"2"6"822,3 7 0,7 6 0,8 4 0,-1 7-433,1 5 0,2 6 1,-4 9-1,-1 3 1,-3 2-1,-4-1 1,-2 2-1,-2 2-363,-2 1 0,0-2 0,4-1 0,6-2 0,3-3 0,2-2-86,4-2 0,5-7 0,8-4 0,10-3 0,9-5 0,8-5 6,3-3 0,1-1 0,1-1 0,2-2 0,1-1 0,-1 1 0,-3 1-871,-4 2 1,-2 0-1,-3 0 925,5 0 0,-4 6 0,1 1 0</inkml:trace>
  <inkml:trace contextRef="#ctx0" brushRef="#br0">4626 6330 11145,'0'-26'-182,"5"1"0,3 2 1,1 6-1,0 2 1,0 1 106,-2 1 1,3 0 0,-4-1 0,0 1 0,2 0 0,-2-1-1,1 0 1,-1-3 0,1 0 0,1 0 0,1 3 7,-2 0 1,3 5-1,-5 3 1,-2 5 598,-2 7 1,-1 6 0,-1 4 0,-2 2 0,-3-2 0,-2-1 0,-2-2-1,-3 0-324,-5 1 0,3-2 1,-4-2-1,1-1 1,-1 1-1,-2 1 130,-3-2 0,4 2 1,-3 0-1,0 5 1,-2 6-1,-2 3 1,-1 4-1,-2 2 200,-1 4 1,-4 4 0,2 4-1,-1 3 1,-3 5 0,-2 3-383,-1 2 1,19-24-1,-1 1 1,0 0-1,0 1 1,-1 1-1,0 1 1,-2 3-1,0 2 1,-1 0-1,1 2 1,-1 4-1,0 1 1,0 3-1,-1 2 113,-1 4 1,0 1 0,-1 5 0,2 1 0,1 1-1,3-1 1,0 1 0,3-1 0,1 1 0,2-1 0,3-2-1,2-1 1,2 0 0,2-1-93,2-2 1,1 0 0,2-5-1,0 0 1,3 0 0,0 0 0,1-4-1,1-1 1,1-2 0,2-1-1,1-1 1,3 0 0,0-1 0,1-1-160,1 0 1,2 0 0,-1-3 0,1-1 0,1-1 0,1-1 0,2-1 0,0-1-1,3 1 1,0-1 0,2-2 0,-1 1-21,2 0 1,0-1-1,1-2 1,0-1 0,3 0-1,1 0 1,-1-2 0,2-1-1,0 0 1,1-2-1,0 1 1,1-2 0,0 0-1,0-2-32,30 18 1,-2-4 0,-7-7 0,-3 1-1,-6-4 1,-8-2 0,-7-2 0,-4-3 0,-8-3 1,1-2-1,-6-1 1,-3-2-1,-1-1 0,-1 3-7393,0 4 7426,-1-1 0,-5 4 0,0-5 0</inkml:trace>
  <inkml:trace contextRef="#ctx0" brushRef="#br0">4119 8996 20045,'0'-15'-547,"-6"2"0,-3 8 1,-1-4-1,-1-1 1,4 0-1,0 2 1442,-1 2 1,5 3 0,-3 8 0,0 5-1,-1 6-820,0 7 0,-7-1 0,2 3 0,-4 5 0,-2 1 0,-1 3 0,-3-2 86,-3 1 1,-6 7 0,-2-3 0,-1-1 0,-2-1 0,2-2 168,3-1 1,-1 4 0,-1-4 0,-1 1 0,-2 1 0,1 0-149,-1 3 1,1 0-1,-5 2 1,0-1 0,0 5-1,0 1 1,-2 5-1,1 2-164,1 3 1,16-23 0,1 1 0,2-1 0,0 1 0,-2 3 0,0 0 0,-2 3 0,0 1-1,0 1 1,-1 0-58,2 0 1,0 0-1,-2 3 1,1 1-1,3-4 1,1 0-1,1-1 1,2 1-1,1-3 1,1 0-1,-10 28 1,3-6 131,6-7 1,2 0 0,1-9 0,1-3 0,0-3 0,-2 0 0,-1 1 85,-2 2 1,0 0 0,5 0 0,-2 0-1,-1 2 1,-2 1-66,2 1 1,-4 5 0,1-3 0,0 1 0,-2 5-1,0 3 1,-2 4-170,-3 2 0,1 5 1,13-30-1,1 1 1,0 0-1,1 0 1,0 1-1,1 1 1,0-1-1,1 1 1,1-1-1,-1 1-157,1-1 1,1-1 0,-3 30-1,2-3 1,1-9 0,3-7 0,3-3 284,4-5 0,-1-8 0,6 2 0,2 0 0,-1-1 0,0 1 0,-1 0 24,2 3 0,-4-3 1,2 0-1,0 0 1,0 0-1,0 3 1,-1 3-140,0 5 1,2 1-1,-4 6 1,2-1-1,2 6 1,2 2-169,1 5 0,0-1 0,2-1 0,2-5 0,2-5 0,2-7 8,2-3 0,-2-1 0,1-10 0,0-2 1,-1-4-1,-2-6 0,-1-1 409,0-2 0,1-9 0,-3 5 0,4-3 0,-1-3 0,3 2 0,2-3-73,4 1 0,3 3 1,-1-4-1,2-1 1,2 1-1,2 1-301,-2 1 0,3-4 0,-4 3 1,-1-2-1,1 2 0,-4 0 0,0 2 115,-3-1 1,1-4 0,-2 1 0,-1-2-1,-2-2 1,2 0 0,1 0 307,2 0 0,4 0 0,1 0 0,1 0 0,1-2-514,0-2 76,1 2 0,1-5 1,-2 4-1,-3-1 0,-4 1 1,-5 1-1,-3 1-1238,-2-4 0,-3 4 518,0-4 1,-7 5 0,-4 5-1,-4 4 1,-4 2-6265,2 3 7166,8 5 0,8-4 0,8 4 0</inkml:trace>
  <inkml:trace contextRef="#ctx0" brushRef="#br0">3706 13847 8492,'-6'7'910,"4"-7"1,-4 0 0,8-1-344,2 4 0,4 3 0,5-3 0,2 3 1,1 0-107,2-1 0,6 6 1,-4-2-1,3 3 0,-1-1 1,0 1-1,0 0-45,1 3 0,-7 1 0,0-2 1,-4-1-1,-5 0 0,-1 1-170,-3-1 0,-1 2 0,-4 1 0,-4 3 0,-7 0 0,-8 2-489,-4 0 0,-2-3 0,-1 2 0,-1 0 0,-2-4 0,1-1 0,0 0-1280,-1 2 1,7 0 0,-1 5 1522,5 2 0,2 7 0,4 3 0</inkml:trace>
  <inkml:trace contextRef="#ctx0" brushRef="#br0">7198 13727 15692,'-13'0'-78,"1"-2"1,2 0-1,1-3 1,0 1 74,2-2 1,-4-2 0,5-4-1,0 1 1,-1 0 369,0 1 1,2-5-1,-2 6 1,-1-1-1,2-1 1,-1 4-1,0 1 1,-4 3-1,-1 2 1,-1 1-1,0 0-158,-1 0 0,-3 0 1,-3 0-1,1 0 0,0 0 1,1 0-1,0 0 1,0 0-1,1 0 360,-3 0 0,6 0 0,-6 0 0,3 0 0,-1 0 0,0 0-246,-1 0 1,4 0 0,-4 0 0,-1 0 0,-2 1 0,-3 2 0,-2 2-500,1-2 1,-1 0 0,0 1-1,1 3 1,-2 2 0,-2 0 0,-1 1 296,1 2 0,-2 2 0,-1-1 0,1 0 0,-1 1 0,3-1 244,2 0 1,2-1 0,0-1-1,3-3 1,2 3 0,2 1-1,2 1-211,3 0 0,0-1 1,2-2-1,3-1 0,4 0 1,0 0-274,1 0 1,-1-5-1,5 5 1,0 2-1,0 1 1,0 1 54,0 0 0,0 1 0,0-1 1,0 0-1,0 1 0,2 0 210,2 4 1,2-3 0,4 3-1,-1-4 1,3 0 0,3-1-1,4 0 24,2 1 1,1-2-1,6-2 1,2-1-1,1 1 1,-1 2-28,-2 1 1,3-4 0,0 0-1,-3 0 1,-3 0 0,-2-2 0,0 1-93,2-1 1,-2-4 0,-1 3 0,2-1 0,-1 0 0,2 1 0,1 0-20,2-3 1,1 3-1,0-1 1,0-2 0,4-2-1,1-1 15,3 0 1,0 0 0,0 0 0,-2 0 0,2 0 0,2 0-48,1 0 0,-6 0 0,-1 0 0,-2 0 0,0 0 0,-2 0 0,1 2 0,1 2 0,-3-3 0,3 4 0,-2-4 0,-3-1 0,2 0 0,2 0 0,1 0 0,5-4 0,-5-1 0,0 3 0,1 0 0,3 1 0,-1-4 0,7 4 0,-4-4 0,0 4 0,2 1 0,-1 0 0,2 0 0,0 0 0,0 0 0,0 1 0,0 2 0,0 2 0,0-2 0,0-2 0,-4-1 0,-1 0 0,2 0 0,0 0 0,2 0 0,-2 0 0,0 0 0,4-4 0,-5-2 0,2 0 0,2-2 0,0 2 0,0 1 0,0 0 0,-1 5 0,-2 0 0,-2 0 0,2 0 0,2 0 0,1 0 0,0 0 0,-2 0 0,-1 0 0,-3 0 0,1 0 0,-3 0 0,1 0 0,2 0 0,-2 0 0,-1 0 0,1 0 0,-3 0 0,-2 0 0,3 0 0,0-1 0,-1-2 0,-2-2 0,-2 2 0,1 2 0,0 1 0,-1 0 0,1 0 0,0 0 0,-1 0 0,1 0 0,0 0-60,-1 0 0,5 0 0,1 1 1,-3 2-1,1 2 0,-1-1 60,3 2 1,-1-5 0,-5 5-1,-1-1 1,-1-1 0,-2-1 0,2-1 49,1-2 1,-3 0-1,1 0 1,-1 1-1,0 2 1,0 2 0,1-2-51,-3-2 0,4-1 0,-5 2 0,2 0 0,3 3 0,1-1-109,2 2 0,4-4 0,1 4 0,1-2 0,1 1 0,-2-2 0,3-2 218,-1-1 0,-3 0 0,3-1 0,0-2 0,-2-3 0,2 0 0,-1 0-109,0 3 0,-2-3 0,-3 1 0,1 3 0,3 0 0,-3 2 0,-1 0 0,3-4 0,2-1 0,0 2 0,1 2 0,-2 1 0,2-2-61,0-2 0,-2 1 0,2-5 0,0 1 0,-2 1 0,2-1 113,0-1 0,-4-1 0,3-4 1,-2 0-1,0-1 0,0 1 1,0 0-53,0-1 0,0 1 0,-6 0 0,-1-1 0,-2 3 0,1 0-306,-3 2 1,1 2 0,-5-3 0,2 1 0,-2 0 0,-1 0 0,-2 0 7,1-1 0,-2 2 1,-2-1-1,-1-1 1,1-2-1,1-1 363,-2 0 0,-4-1 0,-5 1 1,2 0-1,1-1-656,1 1 1,1 4 0,-7 0 0,-2 0 102,-5 2 0,-4-4 0,-4 7 1,0 0-1,-1-1 0,-1 1 0,-4 1 336,-2 1 0,-3 2 0,-2-1 0,-2-2 0,-2-2 0,-3 2 0,0 0 403,1-1 1,-2 3 0,2-4-1,-2 2 1,-2 0 0,1-1-36,4 1 1,-4-3-1,3 1 1,-2 1-1,-1 0 1,2-1-1,2 1-128,-2-2 0,3 4 0,0-2 1,0 1-1,1 0 0,0-2 0,4 2 185,1 2 0,-3-3 0,0-1 0,1 1 0,0-1 0,1-1 42,-2-1 0,-5 4 1,3-3-1,1 2 1,-2-1-1,0 1 0,-5-1-261,-4 1 0,0-1 0,-4 5 0,1 0 0,3 0 0,2 0 1,1 0-649,0 0 0,-3 0 0,1 0 0,4 0 0,-1 0 0,1 0 545,-2 0 0,1 5 0,2-1 1,2-1-1,-2-1 0,-1-2 1,1 0 552,2 0 0,4 0 0,-3-2 0,1-1 0,4-3 0,-1 0 0,0 0-478,-1 3 1,0-2 0,4-1 0,1 0 0,-1 0 0,0 1-371,1-1 0,-1 5 0,-1-3 1,-2 2-1,-2 2 0,-2 0 0,-3 0 207,-2 0 0,2 0 0,-1 0 1,-4 0-1,1 0 0,-2 0 1,1 0 234,2 0 1,-7 0 0,8 0-1,1-1 1,2-2 0,4-2 149,2 2 0,-2-3 0,-1 2 1,0 1-1,-1 1 0,2 2 0,-1 0-477,3 0 1,-4 0 0,0 0 0,-1 0 0,1 0 0,0 0 100,0 0 1,0 0 0,-3 0 0,1 0 0,0 0 0,1 2 0,-1 1 55,-1 1 0,0 1 0,0-4 0,3 2 0,0 2 0,0-1-82,-3 2 1,4-3-1,1 4 1,1 1 0,-2-2-1,1 1-214,-1 0 0,2 1 0,4 2 0,1-2 0,-1-1 0,0-1 1,1 1-1,0-1-660,4 0 1,1-1-1,5-5 1,-2 0 1034,2 0 1,1 0 0,2 0-1</inkml:trace>
  <inkml:trace contextRef="#ctx0" brushRef="#br0">23314 17099 8270,'9'-5'262,"0"1"1,-6-7 0,3 4 0,-1-2-1,0 0 1,1-1 0,0-2 0,-1-1 0,-1-1-1,1 1 1,-1 0 3174,2-1-2951,-5 7 1,1 0-1,-8 4 1,-1-2-1,-4 1-160,-1-2 0,4 4 0,-1-2 1,-2 2-1,-1 2 0,-1-1-445,0-3 1,-1 2-1,1-2 1,-2 2-1,-1 2 1,-3 0 0,0-1 249,-1-4 1,-2 4-1,3-5 1,-2 1 0,-1-1-1,0 1 1,-1-3 433,0 1 1,3 4-1,1-3 1,1 1-1,1 1 1,0 1-1,3 2-622,0 1 0,1 0 0,0 0 1,-1 0-1,1 0 0,0 0-102,-1 0 1,-4-5-1,-1 1 1,0 1-1,-2 0 1,0 0-1,-4-2 503,-4 2 1,-1-3 0,-4 2-1,1 1 1,4 2 0,-1-1-1,2-1-218,1-1 1,-5-1 0,8 5 0,2 2 0,0 1 0,2 1-315,1-1 1,1 0 0,5 0 0,0 1 0,-2-1 0,-1-1 0,-2-2 230,2 0 0,-4 0 1,1 0-1,-2-2 0,-1-1 1,-2-2-1,1-1 280,-1 0 1,-4 0 0,6 3 0,-2-2 0,0 2 0,3 2-258,2 1 0,-3 0 0,3 0 0,-1 0 1,0 0-1,-1 0 0,-1 0-210,1 0 1,-4 0-1,4 0 1,-1 0-1,0 0 1,-2 0-1,-1 0 220,-2 0 1,2 0 0,1 0 0,2 0 0,0 0 0,0 0 0,-1 0 138,0 0 0,2 0 0,0 0 0,1-2 1,-1-1-1,-1-1 0,-1 1-342,1 2 0,0 1 0,-5 0 0,1 0 0,-1 0 0,0 0 100,1 0 0,-1 0 1,0 0-1,1 0 1,-1 0-1,0 0 0,1 0 188,-1 0 1,0 0-1,1 0 1,1 0-1,1 0 1,3 0-1,2 0-136,3 0 1,-4 0-1,1 0 1,0 0-1,-2 0 1,0 0-1,-2 0-242,-3 0 0,3 0 0,-2 0 0,-4 0 1,0 0-1,-2 0 59,0 0 215,-6 0 1,7 4 0,-4 0-1,0-1 1,0-1 0,-2-2-1,2 0 117,3 0 0,3 0 0,1 0 0,1 0 0,-1 0 0,0 0 1,1 0-133,-1 0 1,0 0 0,1 1 0,-1 2 0,0 2 0,1-2 0,-3 0-101,-2 1 1,-3-1-1,-6 5 1,0-3 0,2 0-1,-1-1 200,-1 1 1,8 1-1,-8-3 1,3 1-1,1 1 1,2-1 0,3 0-143,6-1 0,-2 3 0,6-1 0,1-1 0,0 1 0,3 1 0,-3 1 0,0 3 0,2-2 0,-3 1 0,0 1 0,1 2 0,-6 1-157,-3 0 183,7 1 0,-14-1 0,9 2 0,-1 1 0,0 2 1,1-2-27,1-1 0,1 3 0,1 0 0,3-1 0,0 1 0,2 1 0,0 2 0,3 1 0,1-1 0,-3 7 0,0-3 0,2 2 0,0 3 0,-1-2-60,0 0 1,-6-1-1,4 1 1,0 0 0,-2 0-1,2-3 1,0-1 128,2-3 0,1 2 1,0-3-1,-2-1 0,2 0 1,2-1-70,6 1 0,-4-3 0,4 7 0,-1 0 0,2 1 0,1 0 0,3-2 0,2 2 0,1 1 0,0 0 0,0-1 0,1-2 0,2 0 0,3 0 0,1 0 0,1-1 0,2 3 0,-1-3 0,1-2 0,2-1 0,2-1 0,-1 1 0,5 4 0,1-2 0,0-1 0,2 0 0,0-3 0,2-1 0,3 3 0,0 0 0,2-2 0,3 0 0,4 1 0,0 0 0,1 0 0,1-3 0,0 0 0,1-1 0,-1 0 0,2 1 0,-2-2 0,1-3 0,-4 1 0,2-4 0,-1 0 0,1 1 0,-2-1 0,0 1 0,0 1 0,-3-1 0,5 4 0,-1-4 0,1 0 0,1 1 0,3 1 0,3-2 0,3 4 0,-2-6 0,4 1 0,1 0 0,-1-1 0,4-1 0,5 1 0,-7-1 0,3-4 0,-1 0 0,-2-1 0,1-2 0,-2-2 0,-5-4 0,3 3 0,-1 0 0,-3 1 0,-1 0 0,-2 1 0,0-1 0,0 1 0,0 4 0,0 0 0,0 0 0,-2 0 0,1 0 0,1 0 0,-3 0 0,7 0 0,-2 0 0,-2 0 0,1 0 0,2 0 0,2 0 0,3 0 0,-2 0 0,0 0 0,2-2 0,-2-2 0,-1-5 0,0 2 0,-5-1 0,0 1 0,0 1 0,-2 0 0,-1 3 0,-1 1 0,-5 2 0,5 0 0,-1 0 0,1 0 0,-2 0 0,0 0 0,0 0 0,0 0 0,3 0 0,-1 0 0,-1 0 0,1 0 0,-1 0 0,2 0 0,-3 0 0,2 0 0,1-1 0,1-2 0,2-3 0,0-1 0,0-2 0,0-3 0,0 2 0,0 1 0,0 0 0,0 0 0,0 2 0,0 1 0,-4-3 0,-1 4 0,1 1 0,-2-1 0,-1 1 0,-1-1 0,4 0 0,-4 2 0,1-5 0,-2 1 0,0-1 0,0 0 0,2 0 0,-4-4 0,5 3 0,-1-2 0,-2-4 0,0-2 0,2-3 0,1-3 0,3 0 0,-5-8 0,1 7 0,-2 0 0,0 1 0,-1 0 0,-2 1 0,-1 6 0,-1-2 0,0 3 0,-4 2 0,-3 1 0,-1 2 0,0 1 0,-2-1 0,-1 2 0,-2 1 0,-1-1 0,-2 1 0,-1-2 0,1 2 0,1-5 0,-1 3 0,-1-3 0,1-1 0,2-1 0,2 0 0,-1-4 0,2-1 0,1-5 0,2 3 0,-2 0 0,-1 2 0,-3 0 0,-3 3 0,3 1 0,-5 1 0,0 1 0,-1 0 0,-1 0 0,-1-1 0,1 1 0,-5 0 0,0-1 0,0 1 0,-5 0 0,1-1 0,-1 1 0,1 0 0,-2-1 0,-1 1 0,-4 0 0,4-5 0,-2-1 0,-2-2 0,0-3 0,-3-1 0,1-2 0,-5 1 0,-1 0 0,-2 3 0,-2 2 0,-3 0 0,-2 2 0,-3 0 0,-4 1 0,-8 6 0,-5 2 0,-2 2 0,-5 3 0,0 0-268,0-1 0,4 5 1,2-4-1,4 4 1,5 1-1,5 0 1,2 0-61,1 0 1,9 0 0,1 0 0,6 0 0,3 0 0,-1 1-3380,1 4 2799,5-4 0,-2 11 1,4-2-1,0 7 908,0 5 0,-4 3 0,3 2 0</inkml:trace>
  <inkml:trace contextRef="#ctx0" brushRef="#br0">20155 10715 8535,'-6'-13'173,"-3"-1"1,3 1 0,2 0 0,3-1-1,2 3 1,2 0 0,3 2 0,1 0 0,2 1-1,0 0 1,0 2 1169,1 3 1,-2 2 0,1 2 0,0 4 0,-2 4-1076,-3 2 1,-2 7 0,-2 0 0,-2 0 0,-1 1 0,-3 2 0,1 1-58,-1 0 1,1-1-1,5 3 1,0-4 0,0 0-1,0-4-566,0-1 1,0-2 0,0 0 156,0 1 1,0-8-1,2-6 1,1-8-1,1-4 560,-1-1 1,-1 0 0,-2-1 0,1 2 0,2 2 164,1 1 1,7 6 0,-2 0-1,3 5-132,1 2 0,-4 7 0,0-3 0,-1 4-828,0 2-336,-2-7 1,-12-1-1,-3-6 1,-3 0 0,0-2-1,2 0-1002,1-3 1,3 2-1,2 8 1,10 3 1770,8 4 0,13 2 0,7-1 0</inkml:trace>
  <inkml:trace contextRef="#ctx0" brushRef="#br0">20582 11075 17479,'-6'-21'-527,"-3"-6"1,-1 7-1,1-2 1,4 5-1,4 4 1141,1 0 1,1-7 0,4-2-1,4-3 1,4-2 0,3 1-1,3-1-366,2 0 1,-3 7 0,4 2 0,0 3-1,1 3 1,-1 3 0,2 5-1029,1 2 0,1 4 0,1 4 764,0 7 1,5 0 0,2 7 0</inkml:trace>
  <inkml:trace contextRef="#ctx0" brushRef="#br0">20182 15793 8256,'-27'-6'-45,"1"-3"1,0-1-1,3 1 1,2 4-227,2 4 271,1 1 0,-1-6 0,-2-2 0</inkml:trace>
  <inkml:trace contextRef="#ctx0" brushRef="#br0">20022 15633 8350,'6'-21'0,"1"2"0,7 5 0</inkml:trace>
  <inkml:trace contextRef="#ctx0" brushRef="#br0">20022 15553 8404,'0'6'1973,"0"-6"-1050,0-6 0,0-8-303,0 1 1,0 9 0,0 7 0,0 10-1,1 5 1,2 4 0,2 0-376,-2 2 0,3 7 0,-2-7 0,1-2 0,0 0 0,3-3 0,1 1-492,0-4 1,0-6 0,4-2 0,0-2 0,1-5 0,-1-4 0,2-6 0,1-3 408,2-1 1,0 0-1,-5-1 1,0 1 0,1 0 265,-1-1 1,-6 8-1,-2 8 1,-5 8-483,-5 7 0,-2 2 1,-5-3-1,2 2 1,1-2-876,-2-1 1,4-2 247,-2 1 1,5-5-1,-5-2 41,-2-1 1,5-3 0,3-6 0,8-3 0,8 0 639,8 0 0,10 2 0,3 4 0</inkml:trace>
  <inkml:trace contextRef="#ctx0" brushRef="#br0">20808 15886 8226,'-6'-31'885,"-2"0"0,2 6 0,0 8-363,0 7 1,4 3 0,-4 2 0,2-4 0,-1-3-1,3-1 1,0 0-641,2-1 1,3 3 0,6 2 0,9 4 0,8 4 0,8 1-592,6 0 1,5 1 0,1 4 0,6 4 0,5 4-1,3 3 709,-1 2 0,10 6 0,0-4 0</inkml:trace>
  <inkml:trace contextRef="#ctx0" brushRef="#br0">17916 15913 8318,'-20'-39'0,"12"11"0,-1-3 0,7 12 373,7 8 0,4 1 0,8 5 0,7 1 0,6 0 0,7-1 0,6 2 1,6 2-1,2 1 0,3 1 0,-3 2 0,0 3-97,-2 1 1,-11-2 0,1 2 0,-5-1 0,-5-1 0,-2-1-1,-3 1 1,-3-2 0,-2-2-2285,-3-1 0,3 4 1,-1 1 2007,-2-2 0,11 4 0,1 1 0</inkml:trace>
  <inkml:trace contextRef="#ctx0" brushRef="#br0">18796 15806 8318,'-12'-7'1310,"1"-5"0,4-5-638,1 1 0,6 6 1,7 2-1,4 2 1,5 4-1,2 0 1,3 2-218,-1 0 1,1 0 0,3 2 0,-4 2 0,0 6 0,-5 5 0,-5 4-1264,-6 2 0,-4 3 0,-7 5 0,-11 3 0,-10-3 0,-8-1-1869,-4-1 2677,3-6 0,-8-2 0,5-6 0</inkml:trace>
  <inkml:trace contextRef="#ctx0" brushRef="#br0">18929 11075 8572,'-19'-18'-3,"5"8"0,1-12 1,5 13-1,10 7 1,2 5-1,7 0 1,7-1-1,8-1 358,8 3 0,2-2 0,1 2 1,3-1-1,0 0 0,3 2 1,-2-2-1,2 0-223,2 1 1,-2-1-133,5 6 0,1 0 0,5 4 0</inkml:trace>
  <inkml:trace contextRef="#ctx0" brushRef="#br0">19529 10995 10403,'-8'-33'31,"4"7"0,2 14 1,2 16-1,-1 13-184,-4 6 0,2 4 1,-4 0-1,0-2 1,-1 0-1,-2 0 1,-3 5-1,-5 1-1023,-4 1 0,-5 5 1153,-4-1 1,-3 2-1,-6 2 1</inkml:trace>
  <inkml:trace contextRef="#ctx0" brushRef="#br0">23035 17392 19832,'1'-12'-5377,"2"2"5276,1 1 0,4 6 0,-8-2 1,-6 4-1,-4-1 0,-4-2 1,1-6 1632,0-7-1033,5 3 1,-4-12 0,5 3 0,-2-4 0,0-1-1,0 4 1,0 2-93,0 1 0,1 9 0,-6 1 0,1 2 0,0 3 0,-2 0 0,-2 3-481,0 1 1,-6 2 0,3 0 0,-4 2 0,-6 1 0,-1 1 0,-3 1 39,0 1 1,-3-5 0,-6 4 0,-1-4 0,1-1 0,3 0 0,3 0 675,1 0 0,2 0 0,-3 0 0,3 0 0,1 0 0,4 0-383,1 0 1,-3 0 0,0 2 0,1 1 0,0 2 0,1 3 0,-4 1-275,-1-2 0,3 5 0,-5-3 0,-1 1 0,-1 1 1,-4-3-1,-1 3 214,-1 1 0,0-3 0,4-1 1,1 1-1,2 0 0,3-1 23,1-2 0,2 4 1,5-1-1,0 1 1,3 1-1,0-3-178,0 3 0,2-4 0,-1 2 0,0 0 0,-1 0 0,3 0 0,-1 1-270,0 2 0,0 1 0,-2 1 1,1 0-1,-1 4 0,1 4 0,0 4 181,-2 0 1,0 1 0,1 1 0,2 3 0,2 3 0,3 2-37,1-1 1,1-5-1,3 1 1,2-3 0,4-1-1,4-2 1,1-1 293,0-2 0,1-4 1,5 2-1,7 1 1,8-2-1,6 2 219,4 0 0,4-3 0,8 2 0,3 0 0,2-4 0,4 0 0,1 0-380,0 2 0,12 4 1,-4-2-1,3 0 1,4 3-1,-3-1 1,3-2-89,0 0 1,-7 2 0,6-4 0,-2-2 0,0-1 0,3-2 238,3 0 1,-3-1 0,5-3 0,0-4 0,1-4 0,-36-1 0,1 0-204,1 0 0,0 0 0,34 0 0,-33 0 0,1-1 0,-1-1 0,1 1 0,-2-2 0,1 0 0,1-1 0,0 0 0,1-1 0,-1 0 0,0-1 0,0 0 0,2-1 0,0-1 0,-6 1 0,-1-2 0,2 0 0,-1-1 0,0 0 0,0-1 0,33-13 0,-3-1 0,-3-7 0,-3-4 0,-4-4 0,-4-6 0,-6-6 0,-3-7 0,-24 27 0,-1-1 0,14-31 0,-18 29 0,-2-1 0,8-30 0,-7 3 0,-6 6 0,-3 3-174,-3 5 1,-12 5 0,-7 9 0,-7 3 0,-6 4 0,-5 3-987,-8 3 0,-1 3 0,-10 5 0,-3 2 0,-4 4 0,-2 5 0,-6 7 49,-3 9 0,32-3 0,1 1 0,2 4 0,1 1 1049,0 2 1,0 0 0,-4 1 0,-2 0-1,1 1 1,-1 0 0</inkml:trace>
  <inkml:trace contextRef="#ctx0" brushRef="#br0">21741 17405 14808,'0'-7'-146,"-1"1"1,-2 4 0,-1-2 0,1-5-1,1-3 1054,2-1 1,5 4 0,1 0 0,-1-1-1,1-2-526,-3-1 0,3 4 0,-1 0 0,-4 0-313,-4 2 0,-4 1 0,-7 6 0,1 0 0,0 0 217,-1 0 1,1 0 0,0 0 399,0 0 0,4 0 1,0 0-1,-2 0-361,0 0 0,2 0 1,0 0-1,-2 0 0,0 0 1,-3 0-1,1 0-512,0 0 1,-5 1-1,-2 4 1,1 3-1,-1 4 1,0 2 354,1-1 0,-3 0 0,4 1 0,2-1 0,1-1 0,2-2 0,-1-1 490,1 1 0,4-2 0,0 1 0,-1 1-319,-2 2 1,3-3-1,2 0 1,-1 1-1,2 2 1,-1 1-356,-1 1 0,4-6 0,-5 3 1,0 2-1,0 3 0,2 1-32,1-2 1,-3 2 0,3 3 0,0-1 0,0 2 0,2-2-267,-2 0 256,5 5 1,-5-5 0,6 3 0,0-3 0,0-1-1,0 1 9,0 2 1,0-3 0,0 3 0,1-2-1,4-3 1,2-1 0,2 0 26,0 3 0,0-4 1,2 4-1,0-3 1,-2-2-1,1 1 8,2-1 1,0 0 0,-2 1 0,-1-1 0,0 0 0,0 1 0,0-1 5,1 0 1,-3 1-1,2-1 1,2 0-1,1-1 1,-1-2 23,-2-1 1,3-4 0,-3 2-1,4-1 1,4-3 0,0-1 23,0-2 1,-1 0 0,2 0 0,3 0 0,1-2 0,-2-2 0,1-4-3,0 1 0,0-5 0,2 3 0,-2-3 1,0-3-1,0-1-10,2-2 1,-2 1 0,1 2 0,0-1-1,1-4 1,-3 0 0,0-4-5,-4-1 0,3 2 0,-1 1 0,0-3 0,0-2 0,-1-2 0,0 1-23,-3-2 0,0 0 1,-1 4-1,-1-1 1,-2 0-1,-2 1-13,-2-1 1,3 1 0,-5-1 0,-1 2-1,-2 1 1,-1 2 0,0-2 0,-1-1-293,-4-2 1,-2 2 0,-8 0 0,-3 1 0,-5-2 0,-7-1-246,-5-3 1,-4 5-1,-4 3 1,-3 0-1,-3 1 1,3 3-1,4 5 128,2 4 1,5-1 0,4 5 0,5 2 0,2 2 0,3 2-562,2 4 0,3 9 946,7 13 1,-3 12 0,5 8-1</inkml:trace>
  <inkml:trace contextRef="#ctx0" brushRef="#br0">20262 6410 28174,'-9'-6'-1449,"0"-2"1,6 0 0,-3 1 1442,0 1 1,-1 1-1,-6 5 1,-1 0 0,2 2-1,2 1 628,1 1 1,5 2-1,-4-1 1,2 4-691,3 2 1,2-2 0,2 0 0,4 0 0,4-2 0,3-2 0,2-4 435,4-1 0,3 0 0,6-1 0,-1-2 0,2-3 0,2 0-126,1 0 1,5-3 0,-4 3 0,1 0 0,2-1 0,-1 1 0,2 0 0,-6 2-51,-4-2 0,1 4 0,-9-2-450,-2 2 0,-9 2 1,-7 2-1,-9 1 0,-7 1 1,-6-1 346,-3-1 1,-6 2 0,-2 1 0,0-2-1,-1-2 1,2-1 0,-1 0 242,4 0 0,0 0 0,3 0 0,1 0 0,1-1 0,3-2 51,2-2 0,1-1 1,6 5-494,3 1 0,4-2 0,6 10 1,5-1-1,6-1 0,6 1-674,2 1 0,7-4 1,4 4-1,0-1 0,2-1 1,1 0 883,0-3 0,10-2 1,-2-1-1</inkml:trace>
  <inkml:trace contextRef="#ctx0" brushRef="#br0">23221 5611 8095,'-6'-20'0,"-1"6"0,-5-4 119,3 3 0,3 6 1,6 3-1,0 5 1285,0 7 0,0 10 0,0 5 1,0 1-1,0 0 0,0 0 1,0 1 91,0-1 1,5-1 0,1 2-1,1-2 1,3-2-1137,2-2 0,1-3 1,1-2-1,1-3 0,2-5 1,6-4-272,2-4 0,7-9 0,5-11 0,5-6 0,4-8 0,0-8 1,3-9-90,-24 26 0,1-1 0,0-1 0,0 0 0,4-2 0,1 1 0,-1 0 0,1 0 0,-1 1 0,0 1 0,3-1 0,0 0 0,0 1 0,0-1-612,0 2 0,1-1 1,1-1-1,0 1 1,-4 7-1,0 0 336,1 2 1,1 0 0,28-24 0,-2 11 0</inkml:trace>
  <inkml:trace contextRef="#ctx0" brushRef="#br0">24741 17605 8246,'0'-13'0,"0"0"0,0-1 0,0 1 0,0 0 863,0-1 1,1 2 0,2 2 0,3 3 0,2 1 0,0 4 0,1 5 0,0 8 0,0 5 0,0 6 5662,0 3-6370,-6 2 0,7 2 0,-4 0 0,2-6 0,3 0 0,4-6 0,4 0 0,2-7-12,3-3 1,8-10-1,10-11 1,11-15-1,-21 9 1,1-3 0,4-4-1,0-3 7,2-3 1,1-2 0,4-6 0,1-1-1,0-3 1,-1 1 0,-2 1 0,-1 1-1,-4 3 1,0 0 0,-6 3 0,0 1-1,-3 1 1,0 1-1321,-1 2 0,0 0 0,17-27 0,-3 11 0,1 8 1169,-1 11 0,-2 2 0,7 5 0</inkml:trace>
  <inkml:trace contextRef="#ctx0" brushRef="#br0">21595 5651 26542,'0'-17'-8046,"1"6"4996,4 3 3196,-4 4 1,5 4-1</inkml:trace>
  <inkml:trace contextRef="#ctx0" brushRef="#br0">21555 5651 26241,'-13'0'-871,"5"-6"1,4-3-1,4-3 1,4-1-1,4-1 1,0 1 271,1 0 1,-7 5 0,-2 4 823,-8 2 1,-3 2 0,-3-1 0,1-2 0,0-1 0,-1-1 0,1-1 0,0-3 1129,-1-3 0,2 4-1404,3-1 0,-2 12 1,2 1-1,-3 6 1,-1 5-1,-1 2 1,-1 0-1,-1 0-64,-2-3 0,-4 4 0,3 0 1,-2-2-1,-3-1 0,-1-3 1,0-2 535,3-1 0,-2-4 1,6 2-1,2-1 1,1-2-1,2 1 0,1 1-366,3 1 1,-1-2 0,4 2-1,0 0 1,-1 1 0,1 2-218,0 2 1,-3 6 0,4 1 0,2 2-1,2 2 1,1 3 0,0 0 0,0 1 15,0 0 1,0 2-1,1 1 1,2-4 0,3 1-1,0-5-43,0-1 1,5-3-1,-3-3 1,4 1-1,0 2 1,-1-4 348,-3-3 0,1 4 0,5-5 1,-1 0-1,0 2 0,1 0 1,-1 3-164,0 3 0,1-4 0,0 6 0,3-3 0,0 3 0,0 0 0,-2 4-101,-2 1 0,5-2 1,-1-3-1,0 1 1,-1-2-1,0 1 66,2-4 1,6-1 0,-3-4 0,1-2-1,0-4 1,2-4 0,1-1 337,2 0 0,-5-1 0,0-4 0,2-4 1,1-2-1,2-4 0,-2-1 1,-3-2 0,3-4 0,-3 2 0,3 0 0,4-6 0,0-2-397,2-3 1,0-4 0,-4 2-1,-2-1 1,-1-3 0,-3-2 0,-2-2-147,-3-3 1,-2 1-1,-6-5 1,-3 1 0,-5 1-1,-5 0 1,-5 3-59,-6 2 0,-5 5 1,-7 2-1,-2 1 0,-2 4 1,-2 2-77,-3 5 1,0 0 0,0 7 0,1 5 0,0 1 0,2 3 0,5 0-784,5 3 0,5 7 988,6 5 1,-1 9 0,1 3 0</inkml:trace>
  <inkml:trace contextRef="#ctx0" brushRef="#br0">22675 17392 8370,'1'-15'-13,"4"6"1,-5 6-1,0 3 1,-8 0 1212,-4 0 1,3 0 0,2-1-615,1-4 1,0 2-1,2-4 1,-5 1-722,-3 3 0,-3 2 0,-1 1 0,-3 1 0,-1 2 0,0 3 1,-1 1-11,-3 4 0,0-1 0,1 1 0,2-3 1,0 4-1,1 3 522,-4 3 1,3 1-1,0-3 1,2 4-1,1-1 1,1 2-131,-1-1 0,-4 3 1,4 3-1,2 1 0,1-1 1,1 1-1,1 0 0,1-1-152,3 1 0,3 0 1,6-1-1,0 1 1,2 0-1,2-2 1,7-1 294,5-2 1,11-4 0,10 2 0,7 0 0,8-6 0,7-3-34,6-7 1,1-2 0,9-2-1,1-2 1,-2-4 0,-3-6-1,-3-5-181,-1-4 1,-2-1 0,-3-5 0,-6-1 0,-5-2-1,-8-1 1,-6 0-471,-6-1 0,-5-3 1,-5-5-1,-8 0 1,-7 1-1,-7-3 1,-10-2-519,-11-5 0,-9 7 0,-12 4 0,-4 4 1,-10 6-1,-6 5 0,-10 10 139,35 9 0,-1 2 0,-1 4 1,0 2-1,1 2 0,0 1 0,0 3 1,1 3 672,0 1 0,0 1 0,-31 13 0,32-11 0,1-1 0</inkml:trace>
  <inkml:trace contextRef="#ctx0" brushRef="#br0">20435 15273 7856,'-13'-13'0,"-1"4"0,1 0 573,0 6 1,5-5-1,5 6 1,6-1-1,5 4 1,1 5-1,0 3 1,1 0-4,2 1 1,0 2 0,-2 1 0,-1 1 0,0-1 0,0-1 0,0-2 0,-1-1-97,0 1 0,4 2 0,-3 2 1,2-1-1,4 2 0,3 1-98,4 2 1,3 4 0,2-3-1,0 0 1,1 2 0,2 0-1,2 3-186,2 1 1,-3 1-1,3 1 1,-1 0 0,-3-1-1,-2 1 21,-2 0 0,1-5 0,0 0 0,-1 2 0,-1 0 0,-1-1 0,-2-1 19,2 2 0,0-5 0,0 1 0,-2-3 1,1 3-1,3-1 0,2 2-93,3-1 0,-3-3 0,3 0 0,-3 0 0,-1-1 0,0 2-115,-1-2 1,1-1-1,-2-2 1,-1 2 0,-4 0-1,1 1 1,-2-1 107,1 1 1,2 0-1,-3-2 1,0-1-1,1 2 1,-3 1-105,3 2 0,-4 0 1,6-5-1,2 0 1,1 1-1,0 1 1,0 1-27,2 2 0,-9-7 0,12 1 0,-11-3 0,0 3 0,2 1 0,-2-1 0,0-3 0,-1 1 0,-5-4 0,1 0 0,-2 2 0,-2-1 0,-1 3 0,0-4 0,4 0 0,0-1 0,1 1 0,-1 0 0,0 1 0,1 0 0,-1-2 0,0 2 0,1 1 0,-1-2 0,-1 1 0,-2 0 0,-1 4 0,0-4 0,4 1 0,-1-1 0,-1 0 0,-3 4 0,1 1 0,3 1 0,-1-1 0,-3-2 0,3-1 0,1 1 0,1 2 0,2 2 0,1-1 0,2 0 0,-2-1 0,-1 0 0,-2-2 0,1 1 0,-1 3 0,-1-5 0,-2 3 0,-2 1 0,-1 1 0,0-1 0,-4-4 0,2 0 0,-4 1 0,1 2-306,2 1 1,-2 1 0,4-1-610,0 0 0,1-5 0,6-4 0,2-2 0,3-2 0,4-2 0,2-2-2129,-2-5 0,2-3 3044,-7-1 0,7-6 0,-3-2 0</inkml:trace>
  <inkml:trace contextRef="#ctx0" brushRef="#br0">22701 16859 7703,'-1'-12'0,"-2"2"481,-2 1 1,1 4 0,4-4 9,0-1 1,4 3 0,1-2 0,-1 0 2958,2 1-2542,-4 3 0,4 6 1,-6 3-1,0 5 1,1 3-397,4 2 1,-4 3 0,5 1 0,-2-2-1,2 1 1,0-1 0,2 2-79,-1-2 1,-3 3 0,4-1 0,-2-2 0,-3-1 0,-2-2 0,-1 1-448,0-1 1,0 0 0,-1-1 0,-4-1 0,-5-4-510,-6-1 0,-4 3 1,-5-5-1,0-1 0,-5-1 1,-1-2-744,-1 0 0,1 0 0,4 0 0,2 0 1265,3 0 0,-4 6 0,6 1 0</inkml:trace>
  <inkml:trace contextRef="#ctx0" brushRef="#br0">23994 15046 7727,'-17'-13'0,"8"0"263,-9-1 0,9 5 0,10 1 1,4-3-1,4-1 0,1-1 1,1 1-1,-3 2 0,3 2 1,1 1-1,1 1 7759,0 0-7600,1 2 1,-3 7 0,0 4 0,-4 8 0,-1 4 0,-3 6 273,-1 5 0,-2 3-460,0 2 1,-5-2-1,1-7 1,4 0 0,6-4-1,10-5-167,8-2 1,8-9-1,17-6 1,13-13 0,-25 1-1,0-3 1,7-6 0,1-4-1,4-4 1,1-2-60,7-7 0,0-3 1,2-3-1,0-2 0,-17 13 1,0 1-1,1-1 0,-1 1 1,0 1-1,0-1 0,0 1 1,0 0-1,0 1 0,18-10 1,0 1-568,-2 1 1,-1 3-1,-4 5 1,-2 1 0,-3 1-1,-1 2 1,-3 3-1,-1 2 557,-2 2 0,-1 1 0,-1 1 0,-2 1 0,25-10 0,-3-1 0</inkml:trace>
  <inkml:trace contextRef="#ctx0" brushRef="#br0">21528 14860 8131,'0'-14'0,"0"1"0,0 0 257,0-1 0,0 6 0,0 2-41,0 4 1,-6 4-1,-3 8 1,-2-3-1,-3-1 1,1-3 457,0-1 0,-1-2 0,1 0 0,0 0-91,-1 0 0,1 0 1,0 1-760,-1 4 1,1 1 0,0 4 0,-1 0 0,1 4 0,-2 3 173,-3 4 0,2-3 0,-5 3 0,1-1 0,0 0 0,1 0 0,3 0 368,1-1 1,2-1-1,-1-5 1,2 0-1,2 1 1,3-1-138,1 0 0,1 1 0,5 0 0,0 3 1,0 1-1,0-1 0,0 3-392,0 2 0,0-2 0,0 3 0,0 2 0,0 3 0,0 3 0,2 0 113,2 2 1,2-5 0,5 4 0,-3 0 0,3 0 0,2-1 0,3-1 347,2-5 0,6-1 1,-2 1-1,5-3 1,4-4-1,4-5 131,4-4 0,-2-3 0,0-6 0,3-1 0,-2-4 0,4-4-325,-1-3 1,-7-8-1,6-6 1,-3-5-1,-1-3 1,-2-4-1,-3-4-166,-6-2 1,2-9 0,-6 2-1,-2 1 1,-4-2 0,-6 2 0,-3 1-1,-3 4-655,-2 4 1,-8 3 0,-5 2 0,-6 5 0,-3 4 0,-2 4 379,-3 0 1,-2 7 0,-1-2 0,-4 5 0,-1 3 0,-1 1 262,0-2 0,-6 4 0,4-2 1,0 0-1,0 2 0,3 1 1,4 1-1,5 1-506,3 1 0,6 1 1,-1 4-2482,7 2 3061,10 4 0,19 5 0,9 0 0</inkml:trace>
  <inkml:trace contextRef="#ctx0" brushRef="#br0">22701 14766 8182,'8'-5'-75,"-2"-3"292,0 1 0,-5-5 0,3 3 0,-2-3 0,-2-1 1,0 0-1,-2-1 282,-2 1 0,1 1 1,-6 2-1,-1 2 0,-2 2-566,-1 3 1,-7 2 0,-2 2 0,-2 4 0,-1 5-1,0 5 1,-5 4 152,-2 2 1,1-2-1,-3 6 1,0 4-1,3-1 1,-1 1-1,6 1 302,1 1 0,-4 0 0,7-4 0,-1-1 0,0 3 1,6 0-79,2 2 1,6 0 0,1-4 0,2 0 0,4-1 0,0 1 0,4 3-195,2 5 0,5-4 0,9 8 0,5-4 0,7-2 0,7-1 1,6-3-119,6-6 0,3-1 0,2-7 1,3-4-1,2-4 0,0-4 81,0-2 0,4-2 0,-6-5 0,0-6 0,-2-7 0,-4-6 0,0-8-155,-2-4 1,-6-4 0,1-2-1,-3-5 1,-2-2 0,-3-6-1,-7-2-369,-5-1 0,-11-8 0,-8 3 0,-7 2 0,-7 2 0,-9 5-167,-5 4 1,-10 11 0,-4 11 611,-6 5 0,-10 5 0,-8 6 0</inkml:trace>
  <inkml:trace contextRef="#ctx0" brushRef="#br0">17463 13154 28099,'-6'-25'-3097,"4"4"0,-2-6 0,4 10 2956,4 6 1,4 5 0,3 8 0,-2 2 0,-4 5 0,-4 4 0,1 4 0,1 2-1,1 2 1,0 2 181,2 3 1,2 0-1,5 1 1,2-2 0,1-1-1,4-2 1,0 2 693,4 1 1,3-3 0,2-1-1,4-1 1,-1 1 0,2 3 0,-1 0-1,3-1-450,2 0 1,-5-1-1,7 4 1,-2 1 0,-1 0-1,0 1 1,-1 1-315,1 3 0,-3 3 0,1-4 0,1-1 0,0-1 0,-2 0 262,-2-3 1,1 4 0,-4-9 0,2-1 0,1-2 0,0-3 0,2-2-77,0 1 1,5-1-1,-5 0 1,3-1-1,0-2 1,1-1-1,-1 0 282,2-1 1,-2 2-1,0-4 1,-1 1-1,1 4 1,1-1-668,2-1 0,-4 3 0,-1-3 1,1 1-1,-2 0 0,-3-1 0,-1 0 227,1-2 0,-3 5 0,3-4 0,-1-1 0,-1-1 0,2-1 0,-1-1 241,-2-1 0,3-2 0,0-1 0,-1 0 0,-2 0 0,-1 2-189,-1 2 1,1-2-1,0 4 1,-1 0 0,1 1-1,-2 2-352,-3 0 0,6 0 0,-4 4 0,0-1 0,0-2 0,-2-1 0,0 0 190,2-2 0,-5 4 1,-1-7-1,-2-1 1,0 0-1,4 0 587,0 2 1,-2-1 0,4-4-1,1 0 1,-1 0 0,0 0 0,0 0-596,-1 0 1,3 0-1,-5 0 1,0 1-1,0 2 1,-2 3-88,-3 2-252,6-5 0,-5 7 1,2-4-1,-2 1 0,-2 2 1,1 0 513,-1 0 1,2-4 0,3 2 0,2 0 0,1-1 0,-3 0 290,-3-3 0,-2 3 1,0 0-1,1 1 1,1 2-1,1 0-442,2 0 1,1 0-1,-3 4 1,2 1-1,-2-1 1,-1 0-1,-2 2-134,1 3 1,-1-3-1,2 1 1,1-4-1,2-3 1,-2 1 0,-1 2 545,-2 1 1,1-4 0,-1-2 0,0 1 0,1-2-1,-1 1-663,0 1 227,1 0 1,-5 3 0,-1 2 0,1 5 0,0 1-405,0-1 0,-4-2 0,2 1 0,-1 2 0,-2 0 0,1 0 0,1-2-315,1-3 0,-4 0 0,3-1 0,-2 0 0,1 1 0,-1-1-815,2 0 1,-4 1-1,2-1 1528,-2 0 1,-2 1-1,0-1 1</inkml:trace>
  <inkml:trace contextRef="#ctx0" brushRef="#br0">21088 15086 8475,'-17'-23'0,"-1"5"0,3 12 157,5 12 1,-7 15-158,4 14 0,-15 16 0,0 3 0</inkml:trace>
  <inkml:trace contextRef="#ctx0" brushRef="#br0">20089 7397 14265,'13'-6'-8,"0"3"1,1-5-1,0 2 1,6 2-32,6-2 1,2 0 0,6-4 0,2 1 0,0-2 0,2 0 0,-1-3-1,2-1 1,-2-1 0,0-3 0,-3 0 0,-2-2 0,-2 0-145,-2-2 1,-7-1-1,-5 0 1,-6 0 0,-5-2-1,-5-5 1,-5-3 0,-5-3-1,-6-3 114,-6-5 1,-5 2 0,-4-4 0,-5-2-1,-1 0 1,0-3 0,3 5 249,2 4 0,-4-3 1,5 11-1,1 3 1,1 6-1,-1 7-196,-1 4 1,-2 4-1,2 14 1,-3 6-1,-3 10 1,-1 10-1,-5 11 1,-2 10-116,22-20 1,0 2 0,-1 7 0,1 2 0,1 2 0,2 1 0,2 4 0,1 1 0,2 2 0,2 1 0,3-1 0,4 1 0,1-1 0,4 0-193,1-1 1,3 0-1,3 0 1,4-2 0,3 1-1,3 0 17,2-3 1,3-2-1,8 2 1,3-3-1,-1-6 1,0 0 0</inkml:trace>
  <inkml:trace contextRef="#ctx0" brushRef="#br0">20808 6997 8473,'-13'0'0,"0"0"0,-1 1 0,1 4 3,0 2 1,-5 6 0,-1 1 0,-1 1-1,1 1 1,3 3 0,1 2 0,2 3 0,1-1-1,3 2 127,5 2 0,2 1 0,2 9 0,0-1 0,2 1 1,2 0-1,3 1 0,2-1 0,0 2-34,2-2 1,0 0 0,1 1 0,-1-1 0,-2-3 0,-1 0 84,0 1 1,4 0-1,-5 5 1,2-1-1,1-1 1,4 1-75,2 2 0,6 6 1,-1-1-1,3 2 0,5 4 1,2 2-1,5 7-161,-17-28 0,0-1 1,20 21-1,8 4 1,2-8-1,0-6 1,3-2 113,-2-1 0,-2-4 1,2-1-1,2 1 1,-3-2-1,0-2 1,-4-1 23,1 0 1,0 5 0,-4-3 0,-1-1 0,-2 2 0,-1 0 0,-1 3-72,-1 2 1,2 1 0,-4 1-1,3 4 1,2 4 0,2 2-1,2 4-40,3 3 1,-3 1-1,-18-27 1,1 0-1,0-2 1,1 0-1,1 0 1,2 0-1,0-2 1,0 0-7,2 0 1,0-1-1,-2-1 1,-1 0 0,0-2-1,0 0 1,24 19 0,-2-4-1,-4-4 1,-1 2 86,-3 2 1,-1-3-1,-4-2 1,-1-2 0,-3-2-1,-1-1 1,-4 0 44,-1-3 0,-1 8 0,1-6 0,2 3 0,1 2 1,-1-3-108,-2-2 0,4 4 0,4 4 0,1 2 0,0 2 0,-3 0 0,0 0-85,0 0 0,-3 0 0,3 2 0,-1 1 0,-3 1 0,-2-1 0,-3-1 58,-3-2 1,-3 4 0,-5 0 0,-1-1 0,0 0 0,1 0 133,-1 2 0,-4-1 0,0-2 0,0 0 0,0 3 1,-1-4-1,3-1-253,1 0 0,-3-3 0,-2 8 1,-1-2-1,-3 0 0,-2 3 0,-2 1 139,-4 3 0,-2 2 1,-8 0-1,-1-3 1,-3-3-1,-2 0 133,-3 2 1,-2 0-1,-4-1 1,-3-1 0,1-3-1,-1-1 1,4-2-27,0 0 1,3 0 0,1-2-1,1-1 1,3-3 0,0 0 0,1 0-310,-4 3 0,0 2 1,-1 1-1,0 0 1,-3 0-1,0 1 226,-1 4 1,1-5 0,-1 2 0,-4-3 0,1-1 0,-3 0 0,3 0 160,-1 1 1,1-5 0,4-3 0,-1-2 0,4 1 0,2 1-1,0-1-275,1-2 1,6 3 0,-3 0 0,1 0 0,0 2 0,0 2 0,0 5 39,1 5 0,-6-7 0,4 6 1,-2 4-1,-2 2 0,-2 4 1,-2-3 203,0-2 1,-1 2 0,-1-7 0,-3-1 0,3-3 0,1-5 27,1-3 1,5-9 0,1-2 0,2-3 0,2-5 0,3-3-274,0 1 0,1-4 0,0 1 1,-1-1-1,0 0 0,-3 4-17,-1 1 0,-1 1 0,1 2 0,-2 1 0,-2 3 0,-1 2 0,0 1 124,-3-1 0,1 3 1,3-7-1,3 0 1,1-2-1,0-4 1,3 0-214,5-2 1,-2-6 0,5 3-3951,-1-1 4162,2-3 0,1 4 0,-3-6 0</inkml:trace>
  <inkml:trace contextRef="#ctx0" brushRef="#br0">21848 14607 7991,'-32'14'83,"-1"9"0,-1-9 1,7 4 97,8 1 0,6-1 0,4-4 0,4 0 1,4 3-1,2 2 0,7 0 0,8 0-929,9-2 0,15-8 748,0-5 0,21-14 0,1-5 0</inkml:trace>
  <inkml:trace contextRef="#ctx0" brushRef="#br0">20209 12647 8061,'0'-19'0,"-6"6"0,-3 0 0,-2 8 617,2 8 0,-1 0 1,4 6-1,-1 1 1,-2 2-1,1 1 1,3 1-1,0 1 1,1 1-1,1 2 0,1-1 1,4 3 30,2 2 0,-1-3 0,6-1 0,1-3 0,2-2 0,3 0 1,1-1-1,4-1 0,0-4-214,4-1 1,1-2-1,3-4 1,2 0-1,1 0 1,0-1-250,2-4 0,-4-3 0,7-12 0,-1-6 0,2-11 0,2-11 0,5-12-428,-18 24 1,-1-1-1,-2-2 1,1-1 0,4-4-1,0-2 1,1 0 0,0 0-1,0 1 1,0 0 0,1 0-1,-1 0 1,0 1 0,-1 0 242,-1 2 0,0 0 0,3-4 0,0-1 0,0-1 0,0 1 0</inkml:trace>
  <inkml:trace contextRef="#ctx0" brushRef="#br0">23341 6917 8037,'-22'-6'325,"-2"-2"299,0 1 0,11 1 0,1 5 0,5-4 0,4-4 274,1-3 1,4 4 0,2 0 0,5 1-1,3 1-326,1 0 1,5 2 0,0 5 0,-2 3 0,-1 7 0,-2 5 0,1 6-189,-1 3 0,5 2 0,0 1 0,-2 2 0,-1 1 0,-2-3-211,0-4 1,7-5 0,2-7 0,3-3-1,5-5 1,4-7-102,6-10 1,16-17 0,-24 3 0,0-3 0,5-5 0,1-3 0,5-7 0,0-2-1,3-5 1,0-2 0,-13 14 0,0 0 0,0 0-249,2-2 0,-1 1 0,1-1 0,-1 1 0,-1-1 0,1 1 0,13-16 0,0 1 1,-2 4-1,-2 2 0,-4 5 0,0 1 0,-2 4 0,0 2 0,-2 3 0,0 2-2939,-1 2 0,0 2 3115,-1 6 0,1 1 0,-3 0 0,1 2 0,35-15 0,-32 17 0,0 0 0</inkml:trace>
  <inkml:trace contextRef="#ctx0" brushRef="#br0">18489 12354 8371,'-7'-6'114,"-1"0"0,5-4 1,-3 3-1,0-1 1,-1 2-1,1-1-40,0 0 0,0 2 0,2-2 0,-5-1 0,-3 2 1,-3 0-1,-1 3-117,-2 2 1,-7 1-1,0 1 1,-6 4-1,-3 5 1,-2 7-1,-1 6 327,-3 7 0,3 5 0,-6 10 1,4 5-1,5 5 0,2 6-181,2 4 0,4-1 1,5 5-1,7-2 1,9-5-1,3 0 1,5-6-113,6-2 1,9-5 0,17-11-1,10-4 1,8-7 0,9-8 80,9-4 0,-33-11 1,1-1-1,1-1 0,0-1 1,0-1-1,-1-1 1,0-2-1,0-2 0,0 1 1,1-2-1,0-1 1,1-1-35,0 1 1,0-1 0,-3-2 0,-1 0 0,33-11 0,-6-3 0,-8-1 0,-6-3 0,-7-2-277,-6-2 1,-10-2-1,-11-8 1,-5-2 0,-11-8-1,-12-7 59,-15-8 1,7 32-1,-3 0 1,-3 2-1,-3 1 1,-3 0-1,-2 2 1,-5 1 0,-1 2 178,-3 1 0,-1 1 0,-5-1 0,0 1 0,-1 1 0,-1 0 0</inkml:trace>
  <inkml:trace contextRef="#ctx0" brushRef="#br0">21462 6490 8361,'7'-46'0,"5"6"0,-3-1 0,3 7-148,1 6 1,-4 6 0,-2 14 0,-2 7 0,-7 5-1,-5 4 1,-5 2 0,-3 2 169,-3 1 0,2 0 0,-5-1 0,2-1 0,3-3 1,1 1-1,2 0 578,-1 0 0,5-6 0,0 2 0,-1-4-443,-2-1 1,2 0-1,-2 0 1,-4 0 0,-5 2-1,-7 2 1,-6 5-243,-5 3 0,-5 7 0,-4 5 1,1 4-1,-2 6 0,5 4-82,-1 8 156,2 11 0,11-4 1,5 6-1,9 2 1,11-2-1,13-1 100,15-5 1,17-3 0,18-11-1,-21-20 1,1-3 0,8 0 0,1-2-1,6-1 1,2-2 60,3-1 0,2-2 0,3-3 0,1-2 0,2 0 0,1-1 0,3-2 0,2 0 0,-2-2 0,1-1 0,1-1 0,0-2 0,-5-1 0,0-2-98,-2-2 1,-2 0 0,-2-2 0,-2 0 0,-5 0 0,-2-2 0,-2 0 0,-1-1 0,-4-1 0,-2-1-1,-5-1 1,-4-2 0,20-24-304,-15-4 0,-20-4 0,-16-5 0,-19-4 0,1 29 0,-6 1 0,-6-2 0,-4 1-96,-6-1 0,-3 2 0,-6 2 0,-2 3 1,-9 1-1,-4 2 0,-4 2 0,-2 3 1,-4 3-1,-2 3 65,24 7 1,0 0 0,-1 2 0,-1 1-1,-1 0 1,0 2 0,-2 1 0,0 0 0,0 0-1</inkml:trace>
  <inkml:trace contextRef="#ctx0" brushRef="#br0">23021 12461 8276,'14'-6'-13,"-6"3"1,0-6 46,-2-1 0,-2 2 1,-5 1-1,-4 0 0,-2-1 1,-1-2-1,4-2 1576,3-1 1,6-1 0,4 1 0,2 0-1135,-2-1 1,-4 5 0,-6 2 0,-3 1 0,-7 3 0,-5 2 0,-6 1-122,-3 0 1,2 1-1,1 2 1,0 3-1,1 0 1,2 1-1,1-1 14,0 0 1,1 3 0,2-3 0,-2 1-1,0 4 1,-1 1-198,-1 1 1,2 0 0,-5 1-1,-2 0 1,-1 4 0,-1 4-1,-1 2-52,0-2 0,-4 3 0,0-2 0,1 0 1,4 1-1,2-2 0,3 2 31,2 1 1,1-3 0,5 1 0,0-1 0,1 0 0,1 0 0,4 0 44,1-1 0,-3 4 0,5-2 0,1 0 0,0 2 1,0-1-102,-2 0 1,1 4 0,4-6 0,0 3 0,0 2-1,0 0 1,0-1-41,0 1 0,1-2 0,4-1 1,5-2-1,5 0 0,3 0 1,0-1-45,1-2 1,2 4 0,5-4 0,-1 0 0,-1 2-1,-2-2 1,1 0 32,-3-2 0,6-3 0,-6 0 0,1-1 0,-2 0 1,-1 1-45,0-1 0,6-6 0,-5 4 0,4-7 0,-2-1 0,0-1 0,0-2 0,2 0 0,3-6 0,2-3 0,1-4 0,4-4 0,-1-2 0,3-2 0,-1-2 0,-3-3 0,3 0 0,0-1 0,-2 0 0,0 2 0,-6 2 0,-2 0 0,-3 1 0,1-4 0,-4-1 0,-4-1 0,0-2 0,-1-2-72,0-2 0,4-2 0,-2-4 0,-4 0 1,1 0-1,-1-1-10,-3-4 1,-2 5 0,-4-1 0,1 4-1,1 0 1,-2 0 0,-5 1 28,-6 5 0,-7-2 1,-4 4-1,0 2 0,-6 5 1,-3 1-1,-7 2-249,-2 0 1,-2 2 0,-2 7 0,-1 3 0,-1 1 0,1 3-1137,2 1 1,-2 2 0,3 0-1,6 2 1,4 2 1437,3 5 0,1 3 0,-1 1 0</inkml:trace>
  <inkml:trace contextRef="#ctx0" brushRef="#br0">22968 17512 8445,'-8'-9'0,"3"2"0,0-1 0,1 1-31,1-4 0,-3 4 0,0-2 1,0-1-1,-2-1 0,3 1 0,-3 3 1,1-1-1,-4 2 0,0 0 1,-1 2-1,1 0 479,2-1 1,5 1 0,-5 4-1,-1 0-79,-2 0 0,3 0 1,0 0-1,-1 0 1,-2 0 201,-1 0 0,4 0 0,0 0 1,-2 0-529,0 0 1,-3 0 0,1 0 0,0 0 0,-1 0-44,1 0 0,0 1 0,-1 2 0,1 2 0,0-1 210,-1 2 0,1-3 0,1 6 0,0 0 0,0-1 0,-2 0 0,-1-1 101,0 1 0,2-4 0,-1 4 0,1-1 0,0 0 0,-1 2-206,1-1 1,0 3-1,-2-2 1,-1 2 0,-2 1-1,1-2 1,3 2-157,0-2 0,1 5 0,0 3 1,-2-2-1,-1-1 0,-2 0 0,2 1 204,1 2 1,1 1-1,1-3 1,0 2 0,-1 0-1,1 0 1,0 1 81,-1 2 0,3-1 1,0 2-1,4-2 1,-1-3-1,2 1-126,1-1 0,0-3 1,5 0-1,0 0 0,0 3 1,0 1-1,2-2 10,2-1 1,3-2 0,8 0-1,3 1 1,4-1 0,5 0 0,4 1 177,5-1 0,5-1 0,6-3 1,8-5-1,3-2 0,1-2 1,-3 0 122,-1 0 1,2-6-1,-3-3 1,-3-3-1,-4-3 1,-5-1-507,-5-2 1,-5-6-1,-5 1 1,-2-5 0,-3-5-1,-4-1 1,-5-3-219,-4-2 1,-3-2-1,-6-3 1,-3-4 0,-4-1-1,-8 0-872,-4-1 896,-3 4 1,-7 0 0,-2 8 0,-4 4 0,-5 7 0,-3 8-377,-2 4 0,-5 8 1,1 5-1,-1 8 1,-2 10-1,3 7 1,0 5-434,3 0 1,12 6-1,-1 1 1,7 5 1088,5 5 0,10 2 0,7 6 0</inkml:trace>
  <inkml:trace contextRef="#ctx0" brushRef="#br0">23074 13261 7862,'-13'0'472,"6"-2"1,2-2 0,4-5 3430,1-3-3353,0 4 1,0 4 0,1 7 0,2 3-236,2 1 1,4-2-1,-3 2 1,-1 1-84,1-1 1,-1-3-1,-4 4 1,2-1-1,2 1-57,-2 2 1,-2 2 0,-1 1 0,0 0-1,0 1 1,0-1 0,0 2-143,0 3 1,0-3 0,0 2 0,2-2 0,1-2 0,3 1-97,1-1 0,-4 0 1,3 1-1,-2-1 0,2 0 1,0 1 226,0-1 0,-2-4 0,-4 0 0,0 1 0,0 2 59,0 1 0,0 1 0,-1-1 0,-2 0 0,-1 1 0,1-1-457,1 0 0,2-4 0,0 0 0,0 1 65,0 2 0,0-3 0,-1-1 1,-2-1 387,-2 0 0,1-2 1,2 2-1,-1 1 1,-3-1-130,-1 3 0,3 1 1,-4-1-1,1-1 0,1 1-297,0 2 0,-3-3 1,3 0-1,0 1 256,0 2 1,0-4 0,3-2 0,-3-2 0,-1 2 251,-3 1 1,2-4 0,-1 3 0,-1 0-110,-2 3 1,3-3-1,2 0 1,-1-2-221,1 1 1,3 4 0,-4-3-282,2 1 1,0-4 0,3 3 488,-1 0 1,-6-5 0,1 4-1,-2-2 1,1 0 0,1 1 4,-1-1 1,2-1 0,1-1 0,0 2-284,-1 1 1,4 1 0,-4-4-70,2 4 0,0-4 0,2 4 1,-5-4 337,-3-1 1,-1 0 0,0 0 0,-1 0 0,1 2 100,0 2 1,-1-2 0,1 2-1,0-3 1,-1-1-224,1 0 1,4 0-1,0 0-238,-1 0 0,2 0 1,-1 0-1,-1 0 1,-2 0 287,-1 0 0,0 0 1,-2 0-1,-1 0 1,-2 0-1,1 0 173,3 0 0,-4 0 0,0 0 0,2 0 0,1 0 0,2 0-380,-1 0 0,5 0 0,1 0 2,-3 0 0,4 0 0,-2 0 0,-1 0 0,-2 0 0,-2 0 237,1 0 0,0 2 0,-2 1 0,-1 1 0,-2-1 0,0 0-11,-1 2 1,4-4 0,-3 4 0,3-2 0,2 0 0,0 1-121,-1-1 1,1-2 0,0-1-149,-1 0 0,1 0 0,0 0 0,-1 0 0,1 0 0,-2 0 148,-3 0 1,2 0 0,-5 0 0,1 2 0,0 1 0,1 1 233,3-1 0,-3 3 1,1-1-1,2-2 0,1-2 1,1-1-1,1 0-287,0 0 0,-1 0 0,1 0 0,0 0-85,-1 0 1,1 0-1,0 0 1,0 0 0,-1 2 148,1 2 1,-2-2-1,-1 2 1,-2-3 0,2-1-1,1 2 1,2 1 114,-1 1 1,1 1 0,1-4-1,2 2-422,1 2 1,0-1 0,-4-4 212,-1 0 1,5 2 0,0 1 0,-1 1 0,-2-1 0,-1-2 0,0 1 254,-1 2 0,1-2 1,0 4-1,-2-2 1,-2 1-1,0-1 55,0 2 0,7-5 0,1 5 0,-1-1 0,-2-1-695,-1-1 0,4 0 0,0 0 368,-2 2 0,4-1 1,-2-2-1,-1 1 1,-2 2 200,-1 3 1,-1-4 0,1 4-1,0-1 1,-1-1 0,1 0-1,0-3 118,-1-2 1,5 4 0,1-1 0,-3-1-616,-1-1 1,3-1 0,1 2 304,-3 2 1,4-1 0,-2-4 0,-1 2 0,-2 2 0,-2 3 279,1 1 1,0-1 0,-1-4-1,3 3 1,0 0 0,2 0-243,-1-3 1,2 3-1,1 0 1,0 0-165,-1 0 0,4-2 0,-4-3 0,1 2 0,0 2 299,-4-2 1,1 0 0,-1 0 0,3 3 0,-3 0 0,-1 1 0,-1-1 362,0 0 0,-1 4 0,1-1-864,0 3 1,5-3-138,4 0 0,-2-5 0,0 4 1,0-1 736,0 0 1,-3-2-1,3 2 1,0 1-1,-1-2 1,1 1-48,0 0 0,0-4 0,3 3 0,-1 0-738,1 3 1,-3-2 509,2 2 1,-1-4-1,4 2 1,-2 1 263,-2-1 0,-4-3 0,5 5 0,-1 0 0,1 0 0,-2 0-124,-1 1 0,4 2 0,-3 0 0,1-2-1138,1-1 0,-1-4-2245,5 4 1988,0-6 0,2 1 1,1-8-1,4-7 657,5-5 0,-1 0 0,6-5 0,0 0 0,-1 2 0,0 0-379,-4 2 0,-3 7 0,-8 3 0,-1 1 1075,-6 3 0,-1 1 0,-5 2 1,-3 0-1,1 0 0,-3 2 346,0 2 0,2-2 1,-3 2-1,3-2 0,2-2 2282,-1 0-2247,7 0 1,1 1-1,6 3 1,0 5-1,0 5 237,0 3 0,2 0 1,1 3-1,2 1 1,1 0-1,2 1-437,-1-1 0,2 0 0,4-5 0,1 2 0,-1-2 0,2-1 0,1-3-1091,2-3 0,6-4 1,-2-5-1,3-3 0,3-5 906,3-10 0,-3-18 0,5-5 0</inkml:trace>
  <inkml:trace contextRef="#ctx0" brushRef="#br0">19555 15380 12623,'0'-61'-645,"-4"10"1,-2 17-1,-1 15 543,-4 12 0,-7 7 0,-5 4 0,-7 5 0,-7 3 0,-4 1 0,-5-1 0,0-3 0,-2-5 0,1-2 0,-5-4 0,-4-2 1,-6-5 279,-4-3 1,0-7 0,1-3-1,-1-6 1,4-6 0,2-9 0,6-8-1,29 22 1,1-1 0,2-1 0,1 0-1,1-1 1,-1 0 400,-19-30 1,6 10-1,3-1 1,3 3-1,-1 4 1,0 7-1,-2 11 1,-2 9-1199,-4 4 0,5 8 0,-11 2 0,-2 5 0,2 3 0,0 3 1,6 1 139,3 4 1,-1-5-1,4-2 1,2-2 0,4-2-1,4 0 305,2 0 1,1-8 0,5-5 0,1-6 0,3-5 0,5-1 0,2-3-356,2-1 527,0 1 1,6 2 0,2-1 0</inkml:trace>
  <inkml:trace contextRef="#ctx0" brushRef="#br0">17689 14273 10338,'0'-32'-841,"0"-2"958,0 0 0,0 1 0,0 8 1,0 1-1,-1 4-34,-4 0 0,-7 8 0,-7 8 0,-2 3 0,-4 1 0,-3 0 0,-5 1 0,1 3 25,-1 5 1,4 3 0,5 3-1,3 1 1,3 2 0,5-2 257,3-1 1,7 3-1,-2 1 1,7 0-1,7 2 1,8 0-527,7 3 1,15-4-1,8 2 1,9 1 0,10-1-1,0 0 172,4 2 1,-35-9 0,-1 1 0,33 18 0</inkml:trace>
  <inkml:trace contextRef="#ctx0" brushRef="#br0">22528 17312 7852,'-12'-13'0,"5"1"0,7 3 0,6-1-122,7 5 1,5-4-1,0 3 1,-2 0 0,-1 0-1,-2 4 576,0 0-195,-11 2 0,-4-4 0,-11-1 1,0 2-1,-1 2 0,1 1 1,0 0-1,-1 0-94,1 0 1,1 6-1,2 4 1,1 6-1,-3 11 1,-3 8-1,-3 13-62,2 5 0,1 2 1,2 7-1,0 2 1,1-5-1,3 0 1,6-7 254,6-3 0,4-11 0,8-6 1,1-7-1,5-6 0,3-7-351,4-5 1,8-5-1,-1-13 1,5-11-1,3-13 1,3-13-1664,1-10 1398,-25 22 0,-1-3 0,3-2 0,-2-1-65,-1-6 1,-2-2-1,-1 0 1,-2 0-1,1-4 1,-1 1-1</inkml:trace>
  <inkml:trace contextRef="#ctx0" brushRef="#br0">19969 15819 8168,'13'8'141,"0"-4"1,2-2-1,4-2-17,8 0 1,10-6 0,12-5 0,6-6 0,8-10-1,-29 10 1,0-2 0,2-1 0,-2-3 0,0 0 0,-1-2-1,-2-1 1,0-2 0,-1 0 0,-1-1 0,0-3 0,-2 0-1,0-2 1,-2-2-242,-1-1 0,-2-1 0,-4 0 0,-2-1 0,-1-1 0,-2 0 0,-1-1 0,-3 0 0,0-1 0,-3-2 0,-3 2 0,-2 0 0,-2 1 0,-3 1-258,-4 1 1,-2 2 0,-21-30 0,-11 13-1,-10 9 1,-10 14 371,-7 10 0,30 17 0,-1 2 1,-3 4-1,-1 2 0,-2 6 1,1 4-1,-2 4 0,-1 4 1,1 4-1,0 3 87,-2 2 1,3 2 0,4 0-1,2 3 1,2 5 0,1 1 0,3 0-1,1 0 1,4 2 0,2 0-1,4-2 1,3 0 0,5 1 0,3 0 23,5 0 0,4 0 1,7-1-1,7 0-108,6 3 0,6-1 0,2-2 0,3-1 0,7 2 0,1-1 0,1-2 0,0 1 0</inkml:trace>
  <inkml:trace contextRef="#ctx0" brushRef="#br0">18915 9222 10799,'6'-13'-63,"-4"6"0,10 1 1,-5 6-1</inkml:trace>
  <inkml:trace contextRef="#ctx0" brushRef="#br0">18955 9196 10799,'-8'-22'-326,"0"1"0,1 0 0,1 2 261,0 0 0,1-4 0,4 6 1,-2 0-1,-3 2 0,-1 4 102,-4 2 0,2 3 0,-2 7 0,-6 5 0,-2 8 1,-5 8-152,-1 7 0,-1 7 1,-1 7-1,0 4 0,2 2 135,3 1 1,0 5 0,8-6-1,7 1 200,4-1 1,6 0 0,6-7 0,11-5 0,12-3-1,9-6-16,5-4 1,13-11 0,9-9-1,2-2 1,1-5 0,-4-5 0,1-8-131,0-8 0,-9-2 1,3-13-1,-7-4 0,-6-3-187,-4-4 0,-11-11 0,-8-4 0,-8-1 0,-8-4 0,-8 3-123,-10 4 1,-8 5-1,-18 9 1,-9 6-1,-10 9-78,-6 12 0,1 4 1,-4 17-1,-4 7 1,0 13 326,-1 13 1,32-12 0,1 2-1,3 5 1,1-1 0</inkml:trace>
  <inkml:trace contextRef="#ctx0" brushRef="#br0">18889 10195 10680,'-5'-46'0,"1"6"0,1 8 537,1 4-906,2 7 1,0 9 0,-1 12 473,-3 8 1,-2 3 0,-5 3 0,2-1-1,-1-1 464,-2-3 0,-1 3 1,-2-5-1,-3 0 1,-4-1-1,-2-1 0,1 1 10,0 1 0,6-1 0,-4 6 1,2 6-1,2 5 0,3 11-786,0 8 1,7 8 0,2 9 0,7 5 0,8 0-1,14-1 1,13-3 132,10-7 1,-16-29-1,2-2 1,2-4-1,1-2 1,2-2-1,1-1 1,0-4 0,1-1-1,-2-1 1,-1-3-1,36-3 323,-1-8 1,-8-5-1,0-15 1,-7-7-1,-8-6 1,-6-7-75,-9-5 1,-10-4 0,-8-12-1,-7-5 1,-9 35 0,-3 1-1,-4-3 1,-3 1 0,-6 1-1,-3 1-188,-2-2 0,-3 2 0,-7 0 0,-2 2 0,-2 3 0,-3 3 1,-1 2-1,-2 3 0,-2 5 0,-1 3 0,-1 5 0,0 3-365,-3 2 1,1 4 0,0 9 0,0 4 377,5 3 0,0 3 0,-1 3 0,2 3 0,2 3 0,2 1 0,-2 0 0,0 0 0</inkml:trace>
  <inkml:trace contextRef="#ctx0" brushRef="#br0">22075 12767 12430,'0'-43'-251,"0"1"0,-2 3 0,-1 2 1,-3-34-1,0 15 0,1 16-339,2 9 635,-5 16 1,5 3-1,-6 15 1,-3 7 0,-4 12-1,-8 14 1,-4 10-1,-4 9 1,-1 4 0,16-26-1,0 2 1,0 2-1,1 0 1,0 4 0,1 1-140,2 0 1,1 0 0,2 1-1,1 0 1,3 3 0,3 0 0,1 0-1,1 0 1,2-2 0,1 1-1,3-1 1,3 1 0,3-3 0,2-1-1,5-1 1,3-2 294,2-3 0,2-2 0,30 19 0,-22-33 0,2-2 0,3-3 0,0-3 0,1-4 0,0-2 0,4-4 0,0-2 18,3-5 1,-1-2 0,-1-2-1,-1-5 1,5-7 0,-1-5-1,-1-2 1,0-3 0,-3-2 0,0-3-1,-2-2 1,-1-3 0,-2-1-1,-2-1-189,-1-3 0,-3-1 0,-2-2 1,-2-2-1,-4-3 0,-3-1 1,0 0-1,-3 1 0,-1-2 1,-3-1-1,-2 4 0,-2-1-410,-1 2 0,-3 1 0,-6 5 0,-3 2 0,-1 5 0,-4 1 0,-20-26 0,-16 16 0,-13 18-674,-9 15 1,28 19 0,-1 6 1053,-3 5 0,-1 3 0,-1 0 0,-1 3 0,3 5 0,0 3 0,0 2 0,0 0 0</inkml:trace>
  <inkml:trace contextRef="#ctx0" brushRef="#br0">19822 9742 8042,'-21'13'0,"3"1"0,10-1 0,5-1 0,6-2 199,5-1 1,4-4 0,2 2 0,-3 0 0,0-1 0,-4 2 0,-1-1 0,-3 4 0,-1 0 0,-4 4-1,-2 2 1,-5 2 3463,-3 2-3425,-1 1 0,-5 4 0,-1 1 0,-1-2 0,1-1 0,3-3 0,1-1 0,3 0 1,2-1 91,1-3 0,1-5 1,-2-4-1,1 0 0,-1-1 1,-2 0-256,-1-3 0,-1-1 1,1-4-1,0-2 0,-2-5 1,-3-3-1,-3-1 97,1-1 0,-6-1 0,6-1 0,-1-3 0,3-2 0,3-4 0,2-3-103,0-3 1,1-2 0,3 2 0,5-4 0,2-4 0,2-1-397,0 0 1,0 2-1,0 1 1,2 3 0,0-1-1,3 3 316,-2-1 0,-2-2 0,-1 2 1,0 1-1,0-1 0,0 3 1,0 2 328,0 2 1,0-2 0,0-2 0,0-3 0,0 1-1,2-4-468,2-2 1,5 4 0,7-9 0,4 0 0,-1 1 0,2 1 0,-1 1-241,4 0 1,-3 6 0,1 1 0,0 4 0,1 1 0,-3 2 525,0 1 0,-1 1 1,-3 2-1,2 3 1,-2 1-1,-1 0 59,-2 2 0,1 6 1,-1 1-1,0-1 1,1-1-1,-1 1 1,2 1-216,3-1 0,2 2 1,7 1-1,0-1 0,1 2 1,1 1-108,2 2 1,5-3-1,-5 1 1,0 1-1,0-1 1,0 1-1,-1 1 206,-2 1 1,-6 2 0,1 0 0,-1 0 0,-1 0 0,-4 0 112,-2 0 0,3 0 0,0 0 0,-2 0 0,0 0 0,1 0 0,2 2-107,2 2 0,-5-1 1,2 5-1,-2-1 1,0 1-1,2 0 50,-2 0 0,-1 4 0,-2-3 0,1 2 0,-2 3 0,-2-1 29,-1 0 0,-2 1 0,4 0 0,-2 3 1,-1 1-1,1-2 0,-1 0 224,-2 2 1,3-3-1,-4 4 1,1-1 0,2 0-1,-1-2-373,4-1 0,-1 2 0,0 1 1,-1-2-1,2-1 0,-1-1-281,-1-1 1,3 0 0,-5 1 0,2-1 0,0 0 0,1 1-801,2-1 0,-3-4 0,0 0 0,1 0 0,1-1-385,-3 1 0,4-4 0,-3 2 0,3-1 1451,1-3 0,1 4 0,-1 1 0</inkml:trace>
  <inkml:trace contextRef="#ctx0" brushRef="#br0">20728 9062 9958,'6'-8'1291,"5"0"0,3 1-972,4-1 0,6 4 0,-2-5 1,2-1-1,0-1 0,-4 1 0,1 1 1,-2-1-482,1-2 1,-3 3 0,-2 0 0,1-1 0,2-2 0,-1-1 161,-3-1 0,0-11 0,-1-3 0</inkml:trace>
  <inkml:trace contextRef="#ctx0" brushRef="#br0">20222 9569 8097,'-5'-9'479,"1"0"1,0 5 167,4-5 1,1 6-1,2 0-90,1 6 1,7 4-1,-2 7 1,3-3 29,1-2 1,2 2 0,-1-5 0,3 0 0,-2-1-165,1-2 0,2-1 1,-2-2-1,3 0 1,0 0-1,1 0-216,-4 0 1,3 1 0,-1 2-1,-2 3 1,-1 0 0,-2 2-1,1-1-31,-1 3 1,0 2 0,2 2 0,2-1 0,0 0-1,1 1 1,0-3-111,0-2 1,4 2 0,-3-5 0,2-1 0,3 1 0,1-3-99,1-1 0,4-2 1,-2 0-1,-3 0 1,-1 0-1,-2 0 77,0 0 0,-5 0 1,1 0-1,-4 0 0,0 0 1,-1 1 103,0 4 0,-1-2 0,-1 4 0,-3 1 0,3-3 0,1 3 44,1-1-245,0 2 1,2 0 0,1-2-1,4 1 1,0-2 0,4 0-1,1-3-92,2-2 0,0 4 1,-1-1-1,-1-1 0,-1-2 1,-3-1 168,-2 0 0,3 0 0,-4 2 0,-2 1 0,-1 1 1,-3 1 244,-3 1 0,3-3 0,-3 4 1,3 0-1,1-1 0,0 0-374,1-3 0,-1-1 0,2-2 0,1 0 0,2 0 1,0 0-144,1 0 1,-4 0 0,2 0 0,-2 0 0,-2 0 0,1 0-146,-1 0 0,-4 0 268,0 0 0,-2 1 1,4 2-1,-2 2 0,1-2-865,2-2 0,1-1 0,0 0 0,2 0 0,2 0 0,2-1-504,2-4 1,-5-2 1492,2-7 0,2-5 0,1-2 0</inkml:trace>
  <inkml:trace contextRef="#ctx0" brushRef="#br0">21875 9755 8111,'-19'6'75,"-4"3"1,6-1 0,2-1 463,4-1 1,8 4-1,0-1 1,6 2-1,6-1-78,3-1 0,1 0 1,1 4-1,-1 0 1,0 1-1,2-2-60,3-4 0,-3 4 1,4-3-1,-1 2 1,0-1-196,-2-1 1,-1 0-1,-3 4 1,-4 0-1,-5-1-135,-6-3 1,-4 1 0,-6-4 0,-1 0-1,0 2 1,-4-1-554,-4 3 1,-4-2-1,0-1 1,1-1-1,2-1 1,6-1 481,2 1 0,1-1 0,1-4 0</inkml:trace>
  <inkml:trace contextRef="#ctx0" brushRef="#br0">19515 10235 19184,'-6'-20'-2468,"3"0"0,-5 8 1057,-3 4 1561,-1 2 1,-1 6 0,0 0 0,-1 0 1745,1 0 1,7-2 0,6-1-1359,8-1 0,5-2 0,6 3 0,6-2 0,8 2 1,4 2-1,6 1-171,3 0 1,10 0 0,8 0 0,4 0 0,1 0 0,6-2-244,-37 0 1,1 0 0,1 1 0,1-1 0,0-1-1,1-1 1,1 0 0,1 0 0,1 1 0,-1-1 0,2-1-1,0 0 1,-2-1 0,-1 0-160,-1-1 1,-1 0 0,2 1 0,0-1 0,-3 0 0,-1 1 0,1-1-1,0 2 1,1 0 0,-1 1 0,-1 1 0,-1 2-76,35-1 0,-2 2 0,-3 0 0,-3 0 0,-1 2 0,-3 2 0,-4 5-68,-2 3 1,-6 1-1,0-1 1,0-2 0,-2-1-1,-1 0 1,-3 0 153,-3 0 1,3-6 0,-7 1 0,2-2 0,2-2-1,-1 0 1,-2 0 448,-2 0 1,-4-2 0,3-1 0,0-1 0,-1-1 0,1 1 0,-1-1-566,-1 2 0,-1 2 1,-6 1-1,-1 0 0,-3 0 1,-2 0-231,-3 0 0,-5 0 0,-5 0 345,-5 0 1,-5 0 0,-15-1 0,-10-2-1,-9-3 1,-9-2 0,-7-2 73,-4-2 0,-4-1 0,-9-1 0,33 8 0,-1-1 0,-2 1 0,-1 0 0,-1 1 0,-1 1-218,0 2 1,0 0 0,-4-1-1,-1 0 1,0 0 0,0 1 0,-3 1-1,-1 1 1,-3 0 0,-1 1 0,-2 2-1,0 0 1,-4 1 0,0 0-13,-3 1 0,0 0 1,2 1-1,1 0 0,-4 1 1,0-1-1,2 1 0,1 0 1,3-1-1,1 0 0,1-1 1,1 0-1,4-1 0,1-1 188,6 0 0,1 0 0,2 2 0,2-1 0,-28 1 0,7-2 0,9-1 0,13 1-384,8 2 0,7 1 0,5-2 1,8 7-1,10 3-4025,10 4 4402,14 6 0,7-3 0,5 5 0</inkml:trace>
  <inkml:trace contextRef="#ctx0" brushRef="#br0">19582 9636 26438,'-13'-33'-1471,"1"2"0,3-2 0,4 8 0,3 3 0,-1 3 1537,-2-1 1,1 3 0,4 3-1,0 1 1,0 0 0,1 1 0,4 3-1,3 4 1,6 4 0,5 2 313,8 4 0,4-2 1,12 4-1,10 1 1,9-2-1,12 0 1,-34-5-1,0 0 1,4 1-1,1-2 1,2 0-1,1-2 18,3 1 0,2-2 0,5 0 0,1 0 0,0-2 0,0 0 0,0 0 1,1 1-1,1-1 0,1 0 0,-2-1 0,1 0 0,2-1 0,0 0-280,-1 0 0,0 1 0,-4 1 0,0 1 0,1 0 0,-1 1 0,-2 0 0,-1 0 0,-3 1 0,0 1 0,-1 0 0,0 0-157,0 1 0,-1 0 1,-5 0-1,0 0 1,-1 0-1,-1 0 0,-4 0 1,-1 0-1,29 2 1,-9 1-440,-8 1 1,-5 2-1,-11-3 1,-6 2-1,-8-1 1,-3 0 338,-5 1 0,-11-1 1,-5-4-1,-14 0 730,-10 0 0,-9-6 1,-12-2-1,-10-4 1,-11-2-1,30 8 0,-1-1-511,-5 1 1,0-1 0,-3-2-1,-2 0 1,-4 0 0,-2 0 0,-4 1-1,-1 0 1,-1 0 0,0 1-1,-2 0 1,0 1 0,1-1 0,0 0-143,2 0 0,-2 1 1,-3 2-1,0 1 1,6 0-1,0 0 1,1 0-1,0 1 1,1 0-1,0 0 1,3 1-1,1 0-60,3 2 1,1 1-1,0 1 1,0 2 0,7 2-1,1 1 1,2-1 0,2 2-1,-31 10 1,14 0-1,10 2-483,11 0 1,11 0 0,8 2 0,5-2 0,8-2 0,9-1-2423,12 1 3028,9-10 1,32 7-1,13-11 1,-29-3 0,2-1-1,5 0 1,1-1-1,1 0 1,1 0-85,0 1 0,2-2 1,7-1-1,2 0 0,-5 0 1,0-1-1,1 2 0,0-1-304,0 1 1,0 1 0,6 2 0,1 2 0,-2 0 0,-1-1 0</inkml:trace>
  <inkml:trace contextRef="#ctx0" brushRef="#br0">23568 12181 28925,'0'-27'-2713,"-6"8"1,-5 6-1,-3 7 2948,-4 4 1,-6 7-27,2-1 1,-9 7-1,-3-4 1</inkml:trace>
  <inkml:trace contextRef="#ctx0" brushRef="#br0">23368 12141 28925,'-19'0'-445,"-2"-6"0,-6-3 1,-3-1-1,-2 0 1,-7 2 425,-2 2 1,-8 3 0,-12 9 0,-2 6 0,-6 7 0,33-7 0,0 1 0,-3 4 0,-1 0 0,-2 3 0,-1 0 0,-2 4-1,1 0 1,-2 1 0,0 2-146,0 1 0,0 3 0,1 1 0,1 3 1,0 1-1,1 2 0,0 1 0,1 2 0,3-1 1,1 1-1,4-1 0,2 0 0,4-3 0,2 0-285,4-4 0,3 1 0,-8 31 0,14-7 0,10-2 0,13-3 0,17-6 575,14-7 1,-10-19-1,4-2 1,4-1 0,3-1-1,8 0 1,2-2 0,9 0-1,3-2 1,6 0 0,2-2-1,-19-3 1,0 0-1,2 0 1,4 0 1,1 0 0,0 1 0,4 0 0,1 0-1,2-1 1,-10-1 0,2-1 0,0 1 0,1-1-1,3 0 1,0 0 0,1 0 0,0-1 0,1 1-1,0 0 1,1-1 0,0 1 0,2-1 0,1 1-1,-1-1 1,1 1-252,-1-1 0,1 0 1,-1 0-1,-1 0 1,-3 0-1,0 0 0,-1-1 1,0 0-1,0-1 1,0-1-1,1 0 1,-1 0-1,0 0 0,-1-1 1,0 0-1,0 0 1,-3-1-1,-1 0 0,0-1 1,-1 0-1,19-1 1,-1-2-1,0 0 1,-5-2-1,-1-1 0,-1-1-87,-3 0 1,0-1 0,-1-2 0,-4-2 0,-1-1 0,-3-2 0,12-6 0,-5-2 0,-5-1 0,-3-3 0,-7-2 0,-4-3 0,-8 2 0,-4-4 0,-6-2 0,-6-3 198,-5-1 0,-6-3 0,-7-2 1,-4-2-1,-7-9 0,-6 0 1,-6-5-1,-5-1 0,-7-1 0,-4-1 1,8 20-1,-3 0 0,-2 1 1,-2-1-1,-3 2 0,-1 0 1,-6 0-1,-1 0 0,-3 2 0,-1 2 1,-3 1-1,-2 2 0,-4 2 1,-2 3-1,-3 2 12,-3 2 0,-3 2 0,0 3 0,17 5 0,-1 2 0,-1 1 0,-1 0 0</inkml:trace>
  <inkml:trace contextRef="#ctx0" brushRef="#br0">23114 13367 7891,'-26'-38'0,"12"15"0,10 1 595,10 13 1,10 8-541,2 1 0,4 0 1,-4 0-1,-2 1 1,-2 4-1,-5 5 1,-5 6-1,-3 7 1,-3 3-1,-7 5 1,-11 6 320,-8 6 1,-1-4-1,-7 4 1,-1 0 0,-1-2-1,-4 2 1,-1-1-13,-1-2 1,-5 7 0,4-7 0,4 1 0,1 2 0,3 0-285,0 2 0,-3-1 1,9-5-1,1-4 1,3-2-1,5-2-399,4 0 0,1-1 0,2-7 0,3-2 0,0 0 0,0-2 0,-1 0-196,0-2 0,-1-3 0,1 0 0,0-2 0,1-2 0,1-3-4,3-1 1,6-1 0,4-8 0,9-6 518,10-9 0,10-6 0,3-2 0</inkml:trace>
  <inkml:trace contextRef="#ctx0" brushRef="#br0">22475 14313 8120,'-15'-4'0,"-4"-1"0,-7 4 0,-5 4 556,-3 6 0,3 3 0,-3 3 0,3 1 0,6 3 0,6 0 0,5 2-462,5 0 1,9-5-1,12 2 1,12-3 0,16-4-1,18-2-458,14-4 364,-32-4 0,2-1 0,12-5 0,3-2 0,0 0 0,1 0 0</inkml:trace>
  <inkml:trace contextRef="#ctx0" brushRef="#br0">22421 13127 8357,'-35'-29'0,"10"2"0,13 8 411,12 7 0,9 6 1,11 6-1,11 0 0,11 0 1,17 0-1,17 0 0,-30 0 1,3 0-1,3 0 0,2 0 1,6 0-1,2-2 0,5 0 1,2-1-282,-18-1 1,1-1-1,0 0 1,5 1-1,0 0 1,1-1-1,2-1 1,1 0-1,-1 0 1,0 1-1,-1 0 1,1 0-1,1 1 1,0-1-1,-1 1 1,-1 0-1,0-1 1,0 1-1,1-1 1,0 0-1,0 0 1,-2-1-1,0 0 1,0 0-74,-1-1 1,0-1 0,0 1 0,-2 0-1,0 0 1,-2 0 0,21-4 0,-3 0 0,0 0-1,-1 0 1,-2 0 0,-1 0 0,-6 0-1,-2 1-156,-4 0 1,-2 1-1,-6 0 1,-2 1-1,-5 3 1,0 1-1,29 0 1,-11 2-1,-13 4-1088,-11 2 0,-9 5 0,-7 12 0,-11 10 1187,-8 12 0,-25 7 0,-9 4 0</inkml:trace>
  <inkml:trace contextRef="#ctx0" brushRef="#br0">23528 9462 8300,'-20'-6'0,"6"-1"947,-4-6 0,5 4 0,5 1 0,8 2-359,8 3 0,3 2 1,3 1-1,-1 0 1,0-2-1,1 0 1,-1-4-211,0-2 0,1-1 0,-1-4 1,0 0-1,1-1 0,-2 1 0,-2-2-614,-1-3 0,-5 4 1,4-4-1,-4 3 1,-7 3 224,-9 3 0,-3 3 0,-7 6 0,-1 0 0,-3 3 0,0 5 452,-1 5 0,2 5 1,3-2-1,4 3 1,5 2-1,4 1 0,4 1-123,4-1 0,8-2 1,6 4-1,10-2 1,5 1-1,4-1 0,2-3-1957,4-4 1,4 1-1,4-8 1,0-1 0,2-3-1,-2-2 1636,0-2 1,4-18-1,-3-4 1</inkml:trace>
  <inkml:trace contextRef="#ctx0" brushRef="#br0">24061 9262 8124,'-13'-22'2320,"-1"0"1805,1 3-3737,6 2 1,7 16 0,8 5 0,3 7 0,-1 4 0,-1 2 0,0 4-133,-2 0 0,4 4 0,-5-4 1,0-1-1,-1 0 0,-2-3-534,-1 1 0,-2 0 0,0-5 1,0 1-76,0-1 0,0-7 1,0-6-1,0-9 0,0-6 1,0-4 775,0-2 1,0 3-1,1-2 1,2 0 0,2 4 1025,-2 1 1,0 8 0,1 3-1149,5 2 0,-2 6 1,2 2-1,2 2 0,1 1 1,1 0-478,0-1 0,1-5 0,-1 2 0,0-4 1,1-1-1,-1 0 0,-1-1-451,-3-4 1,1-2-1,-6-8 1,-1-3-1,-1-2 1,-2-3-1,0 3 620,0 1 1,-5 1 0,0 4 0,-1 1-1,-2 1 1130,1 3 1,4 5-1,-2 8 1,7 5-1,5 3-2290,7 1 0,12 2 0,2 2 1,5 0-1,5 0 0,5-4-1900,6-4 0,-1-3 3067,1-6 0,-1-6 0,6-2 0</inkml:trace>
  <inkml:trace contextRef="#ctx0" brushRef="#br0">24754 9129 8124,'-22'-16'1327,"0"2"1,-4 3 0,12 8 0,2-2-838,0 2 1,6 3-1,2 5 1,4 4-1,4 2 1,5 4-1,3 2 1,3 2 60,2 2 0,3-5 0,3 2 0,-2-4 0,-2-2 0,-2-1 0,-3-4-1710,0-1 0,-7-5 1,-2-8-1,-5-8 0,-5-4 874,-4-5 1,-7 1 0,-2-1 0,2 2 0,1-2 0,2 0 0,-1 2 0,1 4 4034,0 3 0,-1 4-3317,1 2 1,6 4 0,4 10-1,4 5 1,5 5 0,3 4-1,4 0-1276,4 1 1,5-3 0,-3-3 0,2-2 0,3-3 0,2-5 0,4-3-4665,1-1 5507,6-5 0,-3-9 0,6-7 0</inkml:trace>
  <inkml:trace contextRef="#ctx0" brushRef="#br0">25087 8516 8247,'-23'-34'4419,"-4"3"-3439,3 3 1,11 22 0,10 6 0,6 9 0,7 6 0,7 5 0,5 4-1281,3 4 1,6 2 0,2-4 0,-1 1 0,2 0 0,0-1 0,2 0 0,0-3 299,-1-1 0,-5-5 0,2 2 0</inkml:trace>
  <inkml:trace contextRef="#ctx0" brushRef="#br0">25301 8729 8247,'-31'-4'0,"-1"-1"0,6-5 0,5 3 0,3-2 148,6 0 1,1 4 0,6-3-1,4-1 1,5 1 0,8 2 1157,4 0 0,14 3 0,2-5 0,8-3 0,6-1 1,0-1-1948,0 0 0,2 1 0,-7 1 1,-4 3-1,-4-1 0,-8 0 1,-6 1-1,-7 2 832,-8 4 0,-5 0 0,-14 2 0,-1 0 0,-2 2 0,2 2 1,2 5-1,5 3 284,5 1 1,7-1-1,9-2 1,13-2-1,11-1 1,11 0-1,8 4-475,7 1 0,-21-6 0,1 1 0,2 0 0,1-1 0</inkml:trace>
  <inkml:trace contextRef="#ctx0" brushRef="#br0">26580 12381 9097,'-19'-6'0,"-3"-1"0,-2-1 3315,2 4 1,3-2-2933,5 1 0,14 1 0,8 4 0,8 0 0,3 0 0,2 0-621,0 0 1,0-2 0,1 0-1,-4-4 1,-5-2 0,-4-2 25,-5-2 0,-2-1 0,-2-1 1,-3 0-1,-5-1 0,-7 0 0,-4 3 799,-4 0 0,-3 6 0,-2 2 0,0 2 1,0 2-1,4 2 60,3 2 0,8 4 0,6 5 0,1 2 0,4 1 0,5 3 0,9 2-879,9 3 1,4-5-1,15-1 1,6-3 0,4-2-1,5-1 1,1-3-6294,2-5 6525,12-2 0,-8-8 0,11-2 0</inkml:trace>
  <inkml:trace contextRef="#ctx0" brushRef="#br0">27060 12061 8297,'-38'-21'613,"5"7"1242,11 8 0,9 7 1,13 12-1543,0 1 0,0-1 0,0 0 0,1 1 1,3 1-1,5 1 0,3 3 0,2 0-835,-1 1 0,0-3 0,-1-3 0,-2-2-652,-1-4 1,-7-3 0,-1-10 0,-5-3 1377,-4-4 0,0-6 1,-6 0-1,1 2 1,0 1-1,-1 2 730,1-1 0,-5 6 1,0-1 762,2-2 0,9 5 1,7 2-1,9 2-1742,7 2 1,0 0-1,6 0 1,2 0 0,0 0-1,-1 0-982,0 0 0,-6-4 0,4-2 0,-2-1 1,-4-4 551,-4-1 1,-5-1-1,-6 0 1,-2-1-1,-2 3 1,-5 0 0,-3 4 836,-1 1 1,-1 1-359,1 5 1,5 6-1,6 3 1,6 2-1,9-1 1,8-3-734,4-1 1,6 3-1,2-4 1,1-2-1,0-2 729,-4-1 0,1 0 0,-11 0 0</inkml:trace>
  <inkml:trace contextRef="#ctx0" brushRef="#br0">27353 11928 8297,'-19'-14'427,"3"1"1,-5 0-1,2 1 968,3 3 1,2 2 0,4 4-974,1-2 1,8 2 0,1 8 0,7 4 0,5 3 0,3 1-426,2 0 0,0 5 0,5 0 1,0-2-1,-1-1 0,-3-3 1,-4-3-1,0-4 0,-1 0-683,0-1 0,-5-1 0,-4-7 0,-4-7 1,-4-5-1,-5-6 0,-3-5 88,-1-4 0,-2 2 0,-1-5 0,-2-1 1,2 1-1,1-3 0,3 0 495,3 2 98,3 2 0,2 7 0,-1-1 0,2 2 0,2 3 0,1 4 1,1 4 318,4 6 1,-2-3-1,6 7 1,-1-1 10,0-1 1,4 5-1,-3-3 1,2 2 0,3 2-1,-1 0-915,0 0 0,-1 2 0,-3 2 0,-6 5 354,-6 3 0,-4 1 0,-7 0 0,0 2 1,-3 1-1,0 1 0,0-4 549,2-3 0,8-1 0,4 5 0,8-3 0,12-2 0,16-4-313,14-4 0,-9-8 0,3-3 0,0-2 0,1 1 0</inkml:trace>
  <inkml:trace contextRef="#ctx0" brushRef="#br0">20862 10502 10635,'-8'0'180,"2"-2"1,5-1 0,-2-3 0,-2-1 0,3-3 0,-1-2 0,0-3 0,-2-1 0,2-4-1,0 1 639,-1 0 0,1 1 0,-6 5 0,-1 0 0,-2 1 0,-3 3 0,-3 4 0,-4 4 0,-3 1-911,-2 0 1,-1 1 0,-3 2-1,-3 3 1,-2 2 0,1 4-1,-2 1 280,-2 0 1,1 6-1,1-8 1,3-1-1,-1 2 1,3-2 447,-1-1 0,2 2 0,3-7 0,-2-1 0,-1-2-411,2-1 0,5 0 1,2 0-1,-2 0 1,-1 0-1,0 0 1,1 0-1,2 0-256,-2 0 1,-1 5 0,-2 1 0,1 1 0,-3 4 0,-2 2-73,-4 5 0,1 2 0,0 7 0,1 0 1,3-1-1,2 1 0,2 1 24,-1 3 1,2-1-1,1 4 1,3-1-1,2-4 1,4-1 0,3 0 243,4 4 0,5-4 0,-2 3 1,5-2-1,6 1 0,7 1 1,8-1 97,4-2 1,9-1-1,9-1 1,11 1-1,11-1 1,-30-12-1,1-1-89,3 1 0,0-1 0,7 0 0,0-1 1,2 0-1,1 0 0,0-2 0,1 0 1,1 0-1,0 0 0,-1-2 0,-1 0 1,2-1-1,0-1-36,1-1 0,0-1 0,0 0 0,0-2 0,-1-2 0,0 0 0,0 0 0,0 0 0,-2 0 0,0 0 0,0 0 0,0-1-187,-2-1 1,0-1 0,1 0 0,-1-1 0,-1-3 0,-1-1 0,-3 0 0,0-2 0,-4 0 0,0-2 0,30-15 0,-6-4-575,-4-4 1,-5-8 0,-4-3 0,-5-3 0,-4-6 0,-6-6 0,-7-7 221,-16 31 1,-3-1 0,1-33 0,-6 31 0,-3 0 0,-1 1 0,-2 1 0,-12-36 0,3 37 0,-3 1 239,-3-1 1,-2 2 0,-29-22 0,19 30 0,-2 2 0,-4 4 0,-2 3 0,-4 2-1,-1 3 1,-6 2 0,-1 3 0,-3 3 0,-1 1-59,-1 2 1,-2 1-1,-10 3 1,-1 2 0,6 1-1,1 1 1,0 1-1,1 2 1,-2 2 0,2 2-1,3 0 1,2 2 0,-2 1-1,1 0-385,2 1 0,1 0 1,4 3-1,1 2 1,1 1-1,2 3 604,3-1 0,2 1 0,2 3 0,1 0 0,2 0 0,2 0 0,-1-1 0,1 0 0,1 0 0,0-1 0</inkml:trace>
  <inkml:trace contextRef="#ctx0" brushRef="#br0">21435 10915 8160,'0'-13'0,"4"4"0,2 1 118,2 2 0,-7 3 0,-1 8 1,-7 4-1,-5 1 0,0 1 1,2-3-1,1 1 397,-2-1 0,5-1 1,4-4-1,4 1 1,9-1-432,5-1 0,-1-7 0,3 1 0,-2 0 0,0-1 0,2 1 191,-2 1 0,-5 1 1,-2 2-1,1 0 1,0 2 221,-1 2 1,3 4 0,-3 5 0,4 0-1,4 1-348,0-1 1,7 0-1,0 1 1,5-1 0,8 0-1,5 1-152,2-1 1,5-4-1,-3-2 1,0 1 0,-2-3-1,-5 3 1,-6-2 211,-5 0 1,-3 3 0,-3-3 0,-4 1 0,-3 2 0,-3 0 0,-2 0 118,-1 1 0,-5 0 0,4 1 1,-1-1-1,0 3 0,4 4-335,1-1 0,2-1 0,4-2 0,4 2 0,4 0 0,0 0-324,1-4 205,6 0 1,-1 2 0,4 0-1,-5 1 1,-3-2 0,-1-2 163,-1-1 1,-5-5 0,-3 5 0,-3 2 0,-2 0 0,-1 3 117,-3-1 0,1 5 0,-4 0 0,1-1 0,4 1 0,1 1-362,1 2 1,5 0 0,1 2 0,0-2 0,2 0 0,0-2 0,1 2 12,-1 0 0,2-4 0,-5 4 0,-2-2 0,-1-2 0,-1-2 409,-1-2 1,-4 0 0,-2 2-1,-1 1 1,-1 2 0,-1 0 0,0 0 194,-1-1 1,-1 6-1,-2-4 1,0 0-1,1 2 1,4 0-679,4 2 1,2-2 0,3 0 0,-1-1-1,-1 0 1,-2 0 0,-1 0 143,2-1 0,0 0 1,1-1-1,-3 3 1,-3 1-1,-1 0 28,-1 2 390,0 1 1,-4 2-1,0 1 1,0 1-1,-1 2 1,-2-1-23,-1-2 0,-2-1 0,3-1 0,-2 0 1,2-3-1,2 0 0,2 0-574,4 2 0,-2-2 0,4-1 0,-1 2 1,-2-1-1,1 1 0,-1-2 141,-1 2 0,-1-3 1,-2 1-1,0 1 1,-2 4-1,-2 1 501,-5-1 1,-3 3 0,-1-8 0,-1 3-1,0 2 1,-3-2 73,0-3 1,-1 2 0,6-7 0,2 1-1,1 0 1,0 0 0,0-2-664,0-1 0,6-2 1,-1 0-1,2 2 1,1 2-1,-2 2 57,-2 2 0,-1-4 0,3 4 0,-3 0 1,-1 0-1,-3 2 0,-2 1 481,-1-2 1,-1 2 0,1-5 0,0 0 0,-1 2-1,1-2-141,0 1 0,-1-1 1,1-3-1,0 2 1,-1 0-1,2-1-844,3 1 565,-2 0 1,5 1 0,-5 2 0,2 1 0,-1 0 0,-2 1 219,-1-3 1,4 5-1,0-2 1,-3 2-1,-3 2 1,-2-1-1,0 1 163,3-1 1,-4 1-1,-1 0 1,-1-2-1,0-1 1,2-2-110,3 2 0,-1-5 0,7-1 0,-3-4 0,0 1 0,2 1 0,2 2-469,2-1 1,-2 2 0,2-1 0,0-1-1,-2 1 1,2 1 0,-1 1 118,0-1 0,2 5 0,-4-4 0,0 1 0,0-2 0,1-1 379,-3 0 0,1 0 0,-1-5 0,4 0 0,0-1 0,1-2-1265,0-1 1,-5-6-342,3 2 1,2-5 0,3-5 0,7-5 1432,9-6 0,7-11 0,6-7 0</inkml:trace>
  <inkml:trace contextRef="#ctx0" brushRef="#br0">24754 11475 8144,'-10'-24'187,"-4"-3"1,4-2-1,6 4 1,2 2-228,2 6 1,5 6-1,0 4 1,3-1-1,1 1 1,0-2-455,0 2 0,-8 1 1,-1 6 637,-7 0 1,-1 6 0,-1 3 0,-1 2 0,-2 4 0,-1 3 0,-1 4-71,1 3 1,0 6 0,-1 2 0,1 1 0,0 5 0,-1 4-192,1 5 1,-6 7 0,-3 3 0,-4 0-1,-2 4 1,-1 0 167,-2 3 0,10-31 0,0 0 0,1 1 1,-1 0-1,-1-1 0,-1 0 0,0 2 0,-1-1 1,1 1-1,0-1 0,-1 2 0,-1 0 2,-1 0 0,0 0 1,1 0-1,0-1 1,-4 2-1,0 1 1,1 0-1,1 0 0,1-1 1,0-2-1,1 2 1,0-2-1,2-1 1,0 0-67,2 0 1,1 0-1,-2 3 1,2 1 0,-11 27-1,2 2 1,0 2-1,3-2 1,-1 0-126,0-3 0,-4-5 0,0-1 0,0-3 0,-2-6 0,-2-2 215,-4-5 1,1-6-1,2-5 1,4-2-1,1-6 1,1-5-1,3-6-188,4-2 1,6-8-1,3 1-755,8-2 0,9-13 866,14-2 0,4-21 0,6-2 0</inkml:trace>
  <inkml:trace contextRef="#ctx0" brushRef="#br0">23035 11608 8275,'0'18'-791,"0"1"1,1 0 855,3 0 1,4 10 0,5-1-1,0 4 1,2 5 0,3 3-1,4 5 229,3 4 1,8 4 0,3 3 0,2 3-1,4 1 1,-20-29 0,2 0-234,2 2 1,1-1 0,-3-2 0,1 1 0,1 3 0,1 1 0,-2 0 0,0 0 0,0-1 0,-1 0 0,1 0 0,-1 0 0,0-1 0,0-1 19,-3-1 1,0 0-1,4 2 1,-1 0-1,16 27 1,2 1-1,1-2 1,-2-1-91,-1 0 1,6 0-1,-9-5 1,0 0 0,2 0-1,-2-2 1,0-4-12,-2-2 0,-4-11 0,3 4 0,-1-2 0,-3-5 0,-2-2-129,-1-3 1,-5-3 0,0 2 0,0-1 148,-1-2 0,-2-5 0,-6 2 0</inkml:trace>
  <inkml:trace contextRef="#ctx0" brushRef="#br0">20155 11301 8437,'0'-25'0,"0"5"0,2-6 0,2 12 0,5 8 0,3 4 0,1 2 0,1 0 0,5 6 0,2 1 0</inkml:trace>
  <inkml:trace contextRef="#ctx0" brushRef="#br0">20395 11248 8437,'8'-21'235,"-4"4"0,-3 2 0,-2 1 0,-3 1 29,-5 0 0,-3 4 1,-2 2-1,1 1 0,0 3 1,-2 1-1,-1 2-124,-2 0 0,-6 2 0,1 2 0,-6 5 0,-5 4 0,-3 7-187,-4 6 0,-2 1 0,3 5 1,0 0-1,0-1 0,0-2 210,0-1 1,0 3-1,-2 1 1,0-3-1,-3-1 1,1 0-4,-2 4 0,0-4 1,-5 4-1,4-1 1,-2 2-1,-1 0 1,-5 1-257,0 0 1,5 1-1,2 4 1,3-4 0,2-4-1,1-3-31,2-1 1,6-2 0,4-2-1,5-4 1,5-3 0,0-1 185,4-3 1,9-8 0,7-1 0,8-6 0,12-9-23,11-8 1,6-6 0,16-12 0,6-4 0,-27 21 0,0-1 0,1 0 0,1 0 0,-1 0-1,0 0 1,1-1 0,1 1 0,-1 0 0,1 0 0,1-1 0,-1 1-144,0 1 0,0-1 0,-1 2 0,0-1 0,-1 1 1,-1 0-1,30-20 0,-4 1 0,-5 2 0,-4 3 1,-4 2-26,-4 2 0,-5 1 0,-2-1 1,-3 0-1,-4 4 0,-5 2 1,-3 2 111,-3 1 0,-7 2 0,-3 7 0,-1 2 0,-1 1 21,-1-2 1,-3 5 0,-4 2-1,-5 3 1,-5 1 0,-3 1-1,-6 3 58,-2 5 1,-7 5 0,-4 2-1,-4 5 1,-3 2 0,-4 7-1,-4 1-58,-3 2 0,-7 4 0,2-2 0,-1 4 0,0 1 90,-1 0 1,0 0 0,-1 0 0,3 1-1,2 1 1,3 1 0,2-4-54,0 0 0,6 2 0,2-5 0,4 1 0,3 0 0,3-3-129,1-1 1,2 2 0,6-4-1,2-3 1,6-2 0,2-6-599,2 0 0,1-3 591,3-3 1,9-13 0,12-7-1,7-10 1,11-11 0,7-7 166,8-4 1,6-7-1,2-1 1,0 1-1,1-3 1,-1 2-139,0 0 1,-1 2 0,0 4-1,-3 1 1,0 2 0,-5 3-1,1 3-129,-4 6 1,-7 1 0,-7 10 0,-8 2 0,-4 1-17,-2 4 1,-7 1 0,-6 8-1,-7 2 41,-5 5 1,-6 3 0,-1 1 0,0 2 0,-1 1 0,3 3-85,-3 2 0,4-3 0,-5 4 1,1 3 255,-1 5 0,-1-2 0,-5 5 0</inkml:trace>
  <inkml:trace contextRef="#ctx0" brushRef="#br0">18729 11635 14857,'-9'10'195,"2"6"1,1 8-260,3 9 1,-3 9 0,0 7 0,-2 5 0,-2 2 0,-2 2-1,0-2-1063,3-1 1124,4-14 0,0 2 0,1-13 0,2-5 0,4-6 0,4-5 56,1-6 1,8-2 0,9-6 0,5-1 0,7-4 0,4-3 0,6-6-354,7-4 0,-3 4 0,7-4 0,-1 3 1,-1 3 241,-1 3 0,6-3 0,0 5 0</inkml:trace>
  <inkml:trace contextRef="#ctx0" brushRef="#br0">20542 11008 8136,'-17'-4'0,"6"-2"2435,3-2-2136,4 6 1,5-6-1,4 5 1,5-1 0,5 1-1,4 1 1,0 4 0,2 1-1,0 3 1,1 3 0,-3 4-1,-4 5 21,-4 2 0,-4 0 0,2 5 0,-5 4 0,-2 4 1,-4 4-1,-2 3 0,-5 6 328,-3 7 0,-4-4 1,1 3-1,5-3 0,2-3 1,5 1-1,3-1-232,5 0 0,-1-2 1,8-2-1,3-1 1,1 2-1,2-1 1,0 1-381,-2-2 1,-1-3 0,-3 0-1,-2 0 1,-3-1 0,-1 2 0,-3-2 209,-1-2 1,-2 7-1,-2-4 1,-2 2-1,-4 3 1,-1-2-1,1 2 112,-3 2 0,5-2 1,2 4-1,2-1 1,2-3-1,0 0 1,0-2-359,0-1 0,2 3 0,2-7 0,4 1 0,1 0 0,-1-2 0,1 2 0,-1 2 0,-1-4 0,-4 1 0,2 1 0,-2 0 0,-2 0 0,-1-1 0,-1-1 0,-2 5 0,-2 0 0,1-1 0,-1-2 0,1-2 0,1 2 0,1 0 0,2-1 0,0-5 0,0-3 0,0-1 0,0-1-237,0 1 1,5-2-1,-1-1 1,1-2 0,-1 2-1,2 1 1,0 2 98,0-1 1,-2-1-1,-2-1 1,1-3 0,1 0-1,-1-2 1,-1 0-688,-2-3 0,0 4 0,0-3 0,1 0 0,2-3 0,3-2 0,0-1-2180,0-2 0,4-6 0,1-1 3005,5-4 0,5-12 0,5-7 0</inkml:trace>
  <inkml:trace contextRef="#ctx0" brushRef="#br0">20755 13994 7965,'-43'11'293,"3"-2"0,5 8 0,12-4 0,7 2 0,6-1 0,5 0 0,4-1 0,2 0 156,4 1 0,8-2 0,11-3 0,5-5 0,7-3 0,2-2 1,5-5-200,6-7 0,-3-7 0,9-8 0,-2-3 0,-4-3 1,0-3-1,-3-3-250,0-6 0,-2-10 0,-4-5 0</inkml:trace>
  <inkml:trace contextRef="#ctx0" brushRef="#br0">21062 10622 21544,'0'-21'-6051,"-2"3"6137,-2 9 0,-4 8 0,-5 5 0,0-1 0,-1-1 0,1-4 379,0-2 1,-1 1 0,1-5 0,0 1 0,-1 1-1,1 0-54,0 3 1,-1 2 0,0 1 0,-3 0 0,-2 1-1,-2 4 1,-2 2-494,-3 1 1,0 2 0,-1-6 0,0-1 0,1-1 0,-1-2 83,0 0 0,2 0 1,2-2-1,2-1 0,0-3 1,2-1 513,0-3 1,1-2 0,4-2 0,1 3 0,0 0-1,-1 2 1,1 0-531,0 2 0,-2-3 1,-1 5-1,-5 2 0,-4 2 1,-8 2-1,-2 4-132,-1 4 0,-7 7 0,3 2 0,-1-1 0,-1 1 0,4 1-159,2 2 0,-1-5 1,5 4-1,0-2 0,1-1 1,5 0 789,1-3 0,-2-2 0,8-1 0,-1-3 0,1 3 0,3-1 0,2 1-307,6-3 1,0 6-1,5 5 1,-1 2-1,1 2 1,3 6-1,6 3-353,7 4 0,6 13 0,11-5 0,5 2 1,11 4-1,9-2 209,-25-24 0,2-1 0,7-1 0,1-1 0,2-2 0,0-2 0,1-2 0,0-1 0,2-1 0,1-2 0,-3-2 0,-1-2 0,2-1 0,0-2 193,0-1 1,-1-1 0,-2-1 0,0-1 0,5 0 0,1-3 0,0 0 0,-1-2 0,1-3 0,0-2 0,0-2 0,0-1 0,-2-2 0,-1 0-210,-2 0 1,-1-1 0,0-3-1,-2-1 1,-5 1 0,-1-2-1,-2-1 1,-1-1 0,24-29-1,-5-2-486,-4 0 0,-11-13 0,-8 6 0,-6-7 0,-7-3 0,-4 1 1,-8 2 139,-8 3 1,-11 7 0,-19 2 0,-13 7 0,-12 11 0,25 23 0,-2 3 0,-3 3 0,-2 3-297,-4 2 0,-3 2 1,-7 4-1,-1 2 0,-2 3 1,0 1-1,-1 3 0,0 3 1,-2 3-1,1 2 277,-1 2 1,0 1 0,5-2-1,1 1 1,-1 2 0,0 0 0</inkml:trace>
  <inkml:trace contextRef="#ctx0" brushRef="#br0">21248 8556 24488,'-7'-34'-3423,"1"-3"0,6 7 3172,0 5 1,0 0-1,0 7 1,-2 3-1,-1 4 1,-2 3-1,-3 2 1,-2 3-1,-4 2 1,-3 1 266,-6 0 1,-2 0 0,-3-2-1,-3-1 1,-5-1 0,-1 1 0,-1 1-1,1 2 1,-2 0 0,2 0 310,-1 0 1,1 0-1,-2-1 1,2-2-1,-1-3 1,1 0 189,-2 0 0,1-4 0,-2 2 0,-2 0 0,-1 0 1,-3 2-492,-1 3 0,-2 2 0,-7 1 0,-3 1 0,-5 4 0,-1 4 0,-3 2-128,-2 3 1,33-5 0,0 1-1,-34 11 1,34-11 0,0 1-1,-36 8 1,36-10 0,0 1-1,-35 11 151,1-1 0,-1 4 1,4-5-1,5 2 0,2 3 1,5 0-1,2-1 0,5-1 280,5 2 0,-2 1 0,2 3 1,-1 2-1,1 3 0,-1-1-262,2 1 1,2 4 0,1 0 0,0 4 0,0 4 0,1-2 0,2 0-278,2 1 1,-1-2-1,-2 3 1,1 0 0,3-1-1,1 1 1,3-1 129,2 1 0,2 5 1,1-1-1,2 3 1,6 2-1,2 4 0,1 6-169,1 5 1,6 1 0,2 4 0,4-1-1,1-2 1,0 0-109,0 0 1,6-6 0,4-7 0,8-3 0,8-4 0,10-2 0,8-6 412,10-6 0,-21-20 0,3-3 0,5-1 0,1-2 0,3 0 0,1-1 0,4 0 1,2-1-1,2-1 0,1 0 0,5 0 0,0-1 0,2 0 0,-1-1 81,2 1 1,2 0-1,6-1 1,1 1-1,-1 0 1,1 1-1,1 0 1,2 0-1,-25-2 1,1 1-1,0-1 1,1 1-1,-1-1 1,0 1-210,1-1 1,-1 0 0,0 1 0,2-1 0,0 1 0,0-1 0,-2 0 0,0-1-1,-1 0 1,25 4 0,-2 0 0,-1 0 0,-1-2 0,-3 1 0,0-2 0,1-2 0,1-1 41,1-2 1,0-2 0,-4-1 0,0-3-1,5-4 1,1-1 0,1-3 0,0-1-1,-24 3 1,-1-1 0,2-1 0,1-1 0,0-1-1,1-2 375,1-1 0,1-2 0,-2 1-282,18-8 0,-1-1 1,-15 3-1,1-1 1,-1 0-1,-7 3 1,-2 0-1,1-1 1,0 0-1,1-1 1,-1 0-1,0 0 1,0-1-1,0 0 1,-2 0-1,0 0 1,-1 0-1,0-1 0,0 0 1,-1-1 6,19-13 1,-1-1 0,-4 5-1,-2-1 1,0-2 0,-2-2-1,-1 2 1,-1-1 0,-5 3-1,-1-1 1,-1 1 0,-2-1-155,-2 3 1,-3-1-1,-5 4 1,-3 0 0,1-2-1,-2-1 1,-4 1-1,-2 0 1,-3 1 0,-3-1-1,-1-1 1,-3-1 0,-2 0-1,-2 0-10,-2-1 0,-2-1 1,-1-3-1,-3 0 1,-4-3-1,-4-1 1,-3 0-1,-3-1 1,-5-2-1,-3 0 0,-5-1 1,-3 1-1,-5-4 1,-2 1 133,-4-2 0,-3 1 0,-5 0 0,-4 1 0,17 17 0,-2 1 1,-1 1-1,-3-2 0,-1 1 0,-2 1 0,-1 0 0,-1 2 1,-2 0-1,-3 0 0,-2 1 0,0 2 0,-1 2 0,-2 1 0,0 2-221,-2 1 1,-2 1 0,-1 2 0,-5 1 0,-1 1-1,0 3 1,-1 2 0,0 3 0,0 0 180,-2 2 0,1 2 0,-1 0 0,2 0 0,-1 0 0,0 1 0</inkml:trace>
  <inkml:trace contextRef="#ctx0" brushRef="#br0">25381 11941 8059,'-20'13'0,"4"1"0,-5 1 0,2 2 0,3 4 0,1 0 636,2-3 1,5-4 0,5-2 0,6-4 0,8-10 0,5-11 0,8-15 0,4-17 0,4-15 0,-15 23 0,0 0 2503,2-4 0,-1-1-3087,1-2 1,1 0 0,2-5-1,0-2 1,1-3 0,-1-1 0,0-3-1,-1-2 1,0-4 0,1-1-1,-1-2 1,-1-1 0,2-2 0,-1 0-1,-7 21 1,0 1 0,0-2-152,0-2 0,0 0 1,1-1-1,-1-1 1,0 0-1,0-1 1,0 0-1,-1-1 1,0 0-1,1 2 1,-1 1-1,0 0 1,1 2-1,-1 0 1,0 1-1,7-24 1,-1 2-1,-1 3 1,0 1-1,-3 3 0,1 2 258,-2 3 1,0 2 0,-3 5 0,0 1 0,-1 4 0,1 1 0,-1 3 0,-1 1 0,-1 1 0,0 2-1,7-32 101,-2 6-1,1 9 1,-1 5 0,0 2 0,1-2 0,-1 1 0,-1 1-311,-3 3 0,3-5 0,-5 3 0,2-3 0,0-1 1,1-1-214,2 1 1,0 0 0,-2 0-1,-1-1 1,0 2 0,0 2 0,-2 4 308,-1 5 1,-1-7-1,-5 8 1,0-1-1,0 1 1,1 3 74,4 1 1,-4-2 0,4-5-1,-4 1 1,1-2 0,0 0-280,3-2 0,5-8 0,1 3 0,3-4 0,4-6 0,0-3 0,0-2-270,0-1 1,-1 0-1,-3 1 1,-1-1-1,-1 2 1,-2 1 799,-1 2 1,-6 4 0,1-2 0,-2-1-1,-2 2 1,-2-1 0,-2 6-93,-5 3 1,-3 5 0,-1 6-1,0 2 1,-1 1 0,1 3-1145,0 1 0,-1 4 1,2 5-1,2 2 1,3-3 863,1-5 0,1-4 0,5-6 0</inkml:trace>
  <inkml:trace contextRef="#ctx0" brushRef="#br0">25980 4545 8079,'-11'-6'0,"2"-3"-267,4-3 361,4-1 0,5-1 0,2 2 0,2 2 0,2 3 0,0-1 1,-1 1 1710,-4-4 0,-5 6 0,-5 0 0,-4 4 1,-3 1-1096,-1 0 1,-2 6 0,-1 2-1,-2 4 1,2 3 0,3 3 0,2 4-27,2 3 1,6 6 0,-1 2-1,2 1 1,4 3-684,2 1-157,10 2 1,5-5-1,5-4 1,-1-3 0,4-3-1,4-3-955,3-4 0,-3-9 0,3-5 0,-1-2 0,-3-4 0,-2-4 0,-2-7-4734,1-8 5845,0-10 0,-1-3 0,1-6 0</inkml:trace>
  <inkml:trace contextRef="#ctx0" brushRef="#br0">26340 4078 8058,'-10'-12'1683,"-3"3"1,-1 6-1,4 6-748,6 6 0,2 3 0,2 1 0,2 2 0,2 2 0,3 2 0,2 0-743,0 0 0,0 3 0,4-4 1,-1 0-1,-1 0 0,-3-2 0,3-3-757,1-2 1,-3-7 417,-1 5 1,-6-10 0,-2 1 0,-7-3 0,-5-2 0,-2 1 0,1 1 1631,0 1 0,-1 2 1,3 2-1057,2 2 1,4 4-1,10 4 1,4-2 0,2-1-1,4 1-1324,3 2 1,-2-5 0,6-2 0,2-4 0,1-2-1,2-5 1,0-7-4094,-1-8 4988,1-4 0,0-14 0,-1-2 0</inkml:trace>
  <inkml:trace contextRef="#ctx0" brushRef="#br0">26580 3878 10426,'-7'-9'2397,"-6"0"0,1 8-1865,-2 1 0,7 1 0,8 8 0,4 0 1,4 0-1,3 0 0,1 0 0,0 0-42,1 0 0,3-6 1,1 1-1,-2-2 0,-1-2 1,-1 0-1041,-1 0 1,-6-6-1,-4-3 1,-4-3 0,-5-1-1,-3-2 734,-6-3 1,2 0-1,-5-1 1,5 6-1,4 1 1,4 0 571,4-1 0,8 5 0,7 4 0,6 2 0,9 2 0,5 0 0,7 2-4754,5 2 0,3 5 3998,4 9 0,1 3 0,-1 5 0</inkml:trace>
  <inkml:trace contextRef="#ctx0" brushRef="#br0">26434 5477 8840,'-18'-25'0,"0"3"0,2 4 3272,1 4 0,6 5-2324,0 0 0,6 7 1,-1 2-1,4 9-159,4 7 1,4-1 0,5 4-1,0-1 1,1 2 0,-1-1 0,0 0-1140,1-3 1,-1-2 0,0-4 0,1-3 0,-2-2-512,-4-7 1,3-5 0,-7-11 0,-2-6 0,-5-5-1,-6-7 1209,-3-2 0,-3-2 1,-3 0-1,-4-2 1,-1 1-1,0 1 1,6 7 441,2 8 0,3 2 1,3 5-1,3 3 0,2 3-1179,-1 3 1,2 6 0,8-1 0,5 2 0,6 2 0,7 0-1559,2 0 1,1 5-1,1 1 1,0 0 1946,-1 0 0,1 4 0,0-3 0</inkml:trace>
  <inkml:trace contextRef="#ctx0" brushRef="#br0">26647 5051 8722,'-13'0'2505,"-1"0"0,8 0 0,6 0-1886,8 0 1,10-1 0,4-2 0,1-3 0,1 0 0,-3-2 0,-2 1 0,-3-2-771,-1 2 1,-3-5 0,-3 3-1,-5-3 1,-4-1 0,-4 1-1,-6 1-242,-7 3 0,-5 5 1,-7-2-1,-3 4 0,3 1 1,2 1-1,3 4 1001,2 4 0,7-2 0,2 2 0,7 1 0,5 2 0,1 1 0,3 1-915,6-1 1,2-1 0,15-2 0,3-2 0,4-2 0,4-3-2250,1-2 0,-1-2 0,2-2 2556,2-2 0,2-11 0,-3 1 0</inkml:trace>
  <inkml:trace contextRef="#ctx0" brushRef="#br0">26874 4811 8040,'-32'-12'0,"3"3"0,5 3 6978,9 1-6385,8 3 1,8-4 0,4 6-1,5 0 1,7 2 0,3 2 0,2 5-1,-1 3 1,0 0-389,0-3 1,-4 2-1,4-3 1,0 1-1,-2-2 1,0-1 0,-2-3-1031,-2-2 1,-4-2 0,0-4-1,-4-3 1,-1-4 0,-3-3-1,-1-1 1,-4-4 621,-2 0 1,-4-3 0,-5-2 0,0 2 0,-1 2 0,-1 2 0,-1 2 3889,-2 3 0,1 5-3023,3 0 0,8 7 1,6 1-1,9 5-896,7 4 0,1-5 0,4 1 1,1-2-1,1-2 0,6 0-543,-1 0 1,-5-8 0,0-4 0,-1-5-1,-1-3 1,-4 1 0,-3 3 52,-5 1 0,-3-3 0,-8 0 0,-2 2 0,-5 1 1,-3 2-1,-3 1 1678,-3 3 0,2-1 1,-5 5-1,0 2 0,2 2 158,0 1 1,9 0 0,11 1 0,9 2-1214,7 2 1,6-1-1,0-4 1,2 0 0,2 0-1,-1 0 1,1 0-299,-1 0 1,-3-4 0,-3-2-1,0-1 1,-4-4 0,-1-1 64,-2-1 1,-5 4 0,-4 0-1,-4-1 1,-4-2 0,-5-1 871,-3-1 0,-6 2 0,-1 2 0,0 3 0,-2-1 1,2 2 977,-1 0 1,7 2 0,6 3-1379,1-4 1,9 2 0,8-4-1,7 1 1,3 3 0,3 1-1,-1 1-606,0-4 1,0 4-1,-5-3 1,-2 1-1,-1 0 1,-2-2-514,1 2 1,-8-3 0,-6 2-1,-8 1-2614,-4 1 3593,5 2 0,13 6 0,9 2 0</inkml:trace>
  <inkml:trace contextRef="#ctx0" brushRef="#br0">8665 11688 8569,'-8'-34'-41,"-2"7"-18,5 9 0,-1 10 0,2 3 0,-5 4 0,-4 1 1,-3 0-1,-2 0 0,1 0 197,3 0 1,-1-5 0,-1-1 0,-2 0 0,1-1 0,3 0-1,-1-2 1,-1 0 0,-2 0 122,1-1 1,3 2 0,-1-1 0,-1 0 0,-2 2 0,1 1 0,3 2 0,-1-2-404,-3-2 1,-3 4-1,-5-5 1,-1 0 0,-1 0-1,-2 2 1,-4-1 364,-4 1 1,-1-2 0,-8-4 0,-1-1 0,1 1 0,-3 0 0,-2 1 64,-2 3 0,6 2 0,-1 4 1,0-2-1,-2 5 0,0 6-341,-4 7 1,-12 5 0,1-1-1,-3 2 1,0 0 0,-1 2-1,-2-2-140,35-10 1,0 1-1,-1 1 1,0 0-1,-1-1 1,0-2-1,-1 1 1,0 0-1,-2 0 1,1 0 0,-4 0-1,-1 1 455,0 1 0,-1-1 0,3-2 0,1 0 0,1 1 0,2 0 0,1-1 0,1 0 0,-36 7 0,3 1 0,6-1-137,4 1 0,-1 1 1,3-3-1,1 3 0,-1 2 1,2 0-1,-2 2-155,1 0 0,3-4 0,-5 6 0,-1 0 0,2 2 1,-2 4 66,0 2 0,4 1 1,-4 4-1,0-4 1,3 0-1,2 0 1,6 1-3,2-1 0,1-1 0,5-4 0,5 0 0,2-1 0,2 1 8,1 0 0,-4-1 1,4 2-1,-1 2 1,0 3-1,2 1 1,-1 4-11,-4 5 1,-2 0 0,-2 6 0,0 3 0,1 3 0,2 2 0,2 0-172,-2-3 0,0 4 0,-1 1 0,4-1 0,0 0 0,2-3 0,-2 2 86,0 3 0,3-3 0,-4 4 1,1 1-1,3 0 0,0 4 99,2-3 1,3 5 0,10-32 0,0-1 0,0 1-1,1 0 1,-1-1 0,1 1 0,0 0 0,0 0-1,0 1 1,0 0-24,0 2 0,-1-1 1,2 1-1,0 1 1,-1 0-1,-1 1 0,2 0 1,0 0-1,0 1 1,1 0-1,0 0 1,0 0-1,-1 3 0,1 1-43,-1 0 0,1 1 0,2-3 0,0-1 0,0 3 1,1-1-1,0-1 0,1-1 0,1-1 0,0 0 0,1 2 1,0 0-78,3-2 0,0 0 82,-3 0 0,2-1 0,4-1 0,0-1 0,-1-1 0,0 1 0,0 36 0,2 1 1,0-1 12,0 1 1,0-7-1,2 4 1,1-1 0,3 3-1,1-1 1,3-2 32,2 1 0,2-4 0,-7-31 0,0 0 0,1 0 1,1 1-1,0 0 0,1 0 0,0 1 0,1 0 0,0 0 1,0-1-123,-1-2 1,1 1 0,3 6 0,1 0 0,-1-2 0,0 0 0,2 0 0,0 0 0,0 0 0,2-1 0,-2-1 0,0-1 13,0-1 1,1-1 0,0 2 0,1-1 0,-1-2 0,-1-1 0,1 1 0,0-1 0,1 0-1,-1 0 1,1-1 0,0 0 0,18 31 159,1 1 1,0-1 0,-18-33-1,0 1 1,20 30 0,1 0-1,0 0 1,-20-30 0,0 0-42,0 0 1,1 0 0,3 0 0,1-1 0,-1 0 0,-1 0-1,2-2 1,-1 1 0,1-1 0,-1 0 0,2 1 0,0-1-44,2 2 0,0 0 1,-1 0-1,1-1 1,1 1-1,1-1 1,-1-2-1,0-1 1,1 1-1,1-1 1,0-1-1,0 0 0,2 2 1,1-1-1,-1-1 1,0-1 1,2 0 1,0 0-1,1 3 1,0 0 0,0-4-1,0 0 1,-1-1 0,1-1-1,2 1 1,1-2 0,0-1-1,0 0 3,2 0 1,1 1 0,2-1-1,1 1 1,0-2 0,0 0-1,2-1 1,0 0 0,1 0 0,1-1-1,0-1 1,0 0 0,2 0-1,0-1-22,0-1 0,1-1 0,-2 1 0,0-1 0,2-2 1,0 1-1,1-1 0,-1-1 0,0 0 0,0-1 1,0 0-1,1-1 0,-1 0 0,1 0 42,0 1 1,1-1 0,0-1-1,1-1 1,0 2 0,0 0-1,-1-1 1,0-1 0,1 0 0,0-1-1,-1 0 1,0 0 11,0-2 1,0 1 0,3 0 0,0 0 0,1-2-1,0-1 1,-1-1 0,1 1 0,3-1 0,-1-1-1,0 0 1,0 0 0,2 0 0,-1 0-111,1 0 1,-1 0-24,-6 0 0,0 0 1,14-2-1,1-2 1,-6 0-1,-2-2 0,1-1 1,0-1-1,1-1 1,-1-1-1,-2 0 0,0 0 128,-2 1 1,0-1 0,6-1 0,-1-1 0,-6 1 0,0-1 0,0 0-1,1-1 1,-1 0 0,1-1 0,-4 1 0,1 0 0,0-1 0,0 0 137,0-2 1,-1 1 0,-1 1 0,1-1 0,1-1 0,0 0 0,0 0 0,1 1 0,-2-1 0,-1 1 0,2 0 0,-1 0-250,-1 1 0,-1 0 60,0 1 0,-1-1 0,1-1 0,1-1 0,-1 1 0,0-1 1,0 1-1,0 0 0,-2 1 0,0-1 0,-2 0 0,0 0-169,-2 0 0,0-1 0,0-2 0,0-1 0,-1 1 0,1 1 1,-1-2-1,0-1 0,0 0 0,0-1 0,-2-1 0,0 1 0,1-2 1,-1 0 163,0-1 1,-2 0 0,-2 0 0,0-2-1,2-1 1,-1-1 0,-1 0 0,-1-1 0,-2 0-1,0 0 1,0-3 0,0 0 0,-1-1 0,0-1 180,1-2 0,-1-2 0,0 1 0,-1-1 0,-1-1 0,-1-1 0,0 1 0,0 0 0,1-1 0,-1 0 0,0 1 0,-1 1 0,0 1 1,0 0-9,-1 1 1,0-1 0,-2 2 0,0-1 0,2-3 0,0 0 0,0-1 0,0 0 0,0 1 0,-1-1 0,-1 1 0,0 0 0,-2 0 0,-1-1-310,-1 2 1,-1-2 0,1-4 0,-1 1 0,-3 2 0,-1 0 0,-1-1 0,-1 0 0,0-2 0,-2 0 0,0 1 0,-2 0 0,0-1 0,0 0 86,0-2 1,-1 0 0,-2-1 0,-1-1 0,-1-4 0,-1 0 0,0 1 0,-1 0 0,0-1 0,-1 1 0,1-3 0,0 1-88,-1-2 0,1-1 217,0-1 0,-1 0 1,1 0-1,0 0 1,-1 2-1,1 0 1,-1 3-1,0 1 0,-1 1 1,0 0-1,-1 1 1,0-1-20,-1-1 1,0 0-1,-1 1 1,0-1-1,-2 1 1,0 0-1,0 0 1,0 0-1,0 1 1,-1 1-1,-1-1 1,-1 1-1,-1 0 1,-1 0-29,0 0 1,-2 0-1,-2 4 1,-1 1-1,0-3 1,-2 1-1,-1 1 1,-1 1-1,-1 1 1,-1 1-1,-2-2 1,-1 0 0,-1 2-1,-1 1-154,-1 0 1,-1 0 0,-2-3 0,0 1 0,0 3 0,0 0 0,-2-1 0,-1 1 0,-2-1 0,0 0 0,1 2 0,-1 1-1,0-2 1,1 1 74,1-1 0,0-1 0,-1 1 0,1 0 0,0-4 0,0 0 0,-1 0 0,-1 0 1,0 1-1,1 0 0,-1-3 0,0 1 0,2 0 0,0 0 194,1 1 1,-1-1 0,0-3 0,-1 1 0,0 1 0,0 1 0,1 1 0,0 0 0,0 1 0,-1 1 0,1 2 0,0 1-22,0 2 1,-2 1-1,-3-2 1,0 1-1,0 5 1,-1 2-1,0 0 1,-2 1-1,-1 1 1,-1 0-1,1 2 1,0 2-1,-1 1 1,0 0-1,2 3 1,0 1-309,0 1 0,-1 0 1,-3-1-1,-1 0 1,1 2-1,0 1 1,0 0-1,0 1 1,-1-1-1,2 0 1,0 1-1,1 0 132,-1 1 1,1-1-1,-7-3 1,-1 0-1,3 3 1,0 1 0,0 0-1,0-2 1,0 1-1,-1-1 1,2 0 0,0 0-1,-3-1 1,-1 1 121,0 0 1,-1 0-1,1 1 1,-1 0 0,-3 1-1,-1 1 1,0 0-1,0 0 1,0 2 0,1 1-1,-2 1 1,0 1-1,1 3 1,0 1-12,-2 1 1,-1 1-1,-2 1 1,0 1-1,-1 2 1,0 0-1,0 3 1,0 2-1,-1 1 1,0 2-1,3 2 1,-1 1-280,1 1 0,-1 1 1,2-1-1,0 0 0,0 3 1,1 1-1,1 0 0,-1 2 1,0 0-1,0 2 0,1 1 1,1 1 239,-1 2 0,1 1 0,1 0 0,0 2 0,-1 2 0,0 1 0,-1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3759 2532 8089,'-6'-47'0,"5"4"0,-4 12 0,4 9 0,1 5 0,4 2 0,2-1 1,0-2-1,0 2 0,-5 0 0,-3 0 1,-7-2-1,-5 1 0,-3 3 1,-6 0-1,-2 2 0,-2 4 0,-1 3 1,-1 2 494,-2-1 1,-6 2 0,0-1 0,-6 6-1,-8 6 1,-4 4 0,-4 7 0,-2 6 0,-4 10-385,31-15 1,-1 1 0,-1 2 0,1 1-1,-4 3 1,1 1 0,-2 2 0,1 1-1,1 0 1,1 2 0,-2 1 0,2 1 0,1 1-1,1 0-79,1 0 0,0 0 1,-2 4-1,2 1 1,3-1-1,1 0 1,0 1-1,0 2 1,1 0-1,1 2 1,3 0-1,2 1 1,2 2-1,2 0 105,1 2 1,3 0-1,3-1 1,3-1-1,2 0 1,4-1 0,3-3-1,6-1 1,4-3-1,6-2 1,6-3 0,5-1-1,6-2 1,4-3 27,5 1 1,3-4-1,9-2 1,3-3 0,7 0-1,1-4 1,5-1-1,1-3 1,-19-5 0,2-2-1,0 0 1,4-2-1,0 0 1,2-2 0,5 0-1,2-1 1,0-1-84,1 0 1,2 0-1,-1-2 1,0-1 0,0-3-1,2 1 1,-14 0-1,0-1 1,1 0 0,-1-1-1,1 0 1,-1-2-1,1 0 1,-1-1 0,0 0-1,-1-1 1,1-1-1,0 0 1,0-1 0,0-1-1,0 1 1,0-2-45,-2 1 1,1 0 0,-1-1 0,-1 0-1,16-6 1,-1-1 0,0-1 0,-2 0 0,0-1-1,-1-1 1,-5 1 0,-1 0 0,-2-1 0,-5 2-1,0-2 1,-2 1 0,-2-1 0,0-1 0,-2 0-1,18-12 1,-3 0-153,-3 0 0,-4 0 0,-3-3 0,-6-2 1,-8 1-1,-5-1 0,-2-1 0,-4-1 1,-4-2-1,-4 0 0,-6 1 0,-4 0 0,-5-2 1,-5 0-69,-5-1 1,-5 0-1,-7 1 1,-6 1-1,-14-3 1,-6 3 0,-8-1-1,-6 4 1,16 15-1,-2 3 1,-3 1 0,-5-1-1,-3 2 1,-1 3-1,-2 0 1,-2 3 0,-1 2-144,-2 0 0,-1 2 0,-2 2 1,-4 2-1,-2 3 0,0 2 1,2 3-1,0 2 0,1 2 1,1 1-1,1 1 0,0 2 1,2 2-1,-1 2 0,2 0 1,4 2-1,0 0 0,2 1 325,3 0 0,0 1 0,1 1 0,2 0 0,1 1 0,1 0 0,-15 7 0,1 1 0</inkml:trace>
  <inkml:trace contextRef="#ctx0" brushRef="#br0">5585 2506 8045,'-19'-40'-12,"0"8"297,-3 10 1,10 4 0,12 14 0,9 0 0,8-2 0,12-3 0,11-3 0,11-3 364,10-3 0,-22 10 1,1 0-1,2-2 0,0-1 1,1 1-1,0 1 0,1 1 1,1 0-1,-3 0 0,0 1-1063,0 0 0,-1 1 0,32-6 0,-7 1 1,-6 4-1,-7 0 0,-4 1 413,-5 0 0,4-11 0,-1 3 0</inkml:trace>
  <inkml:trace contextRef="#ctx0" brushRef="#br0">7278 2052 10479,'-26'-40'4860,"-1"0"-4233,6 12-418,8 9 1,11 23 0,8 11-1,2 5 1,2 3 0,3 4 0,5 1-213,4-1 0,4 2 0,0-8 0,2 0 1,3-5-1,4-6 0,-1-5 95,-3-4 1,-3-1 0,-3 0 0,-3-1-1,-4-4 1,-5-3 1185,-4-4 0,2-2 0,-7 1-648,-1 0 1,-1 7 0,-2 6 0,1 7 0,3 6 0,7 4-589,5 1 1,11 5 0,8-2-1,5 0 1,6-4 0,6-3-425,4-5 0,1-3 0,-9-6 0,-3 0 0,-5-2 0,-6-2 0,-6-7 0,-7-3 343,-6-4 1,-1-1-1,-9 2 1,-2-2-1,-3 0 1,-3-1 714,-2 4 1,-5 3 0,3 2 0,-2 4 2103,0 1-2992,6 2 1,-3 5-1,8 4 1,3 4 0,9 2-1,8 3 1,8-2-1428,5-4 1,10-2-1,5-6 1,5-1 0,4-5-1,2-9 1217,2-10 1,-30 7-1,0-3 1,0-2-1,0-1 1</inkml:trace>
  <inkml:trace contextRef="#ctx0" brushRef="#br0">9065 1293 11599,'-15'-27'1459,"-3"0"1,3 8 0,11 19-1337,2 8 0,2 8 1,0 3-1,0 2 0,-1 4 1,-4 5-1,-4 8 1102,-2 10 0,-9 6 1,0 13-1,-4 1 1,0 0-1,-1 2 1,1-1-1480,11-32 0,1 0 0,1 1 0,1 0 0,0 0 0,0 1 0,0-2 0,0 0 0,-4 36 0,3-5-2162,7-5 0,10-6 1,8-13-1,13-10 2416,12-9 0,12-17 0,10-10 0</inkml:trace>
  <inkml:trace contextRef="#ctx0" brushRef="#br0">9371 2172 7904,'-19'-9'1481,"-3"1"1,4 5 0,5 11 0,5 4-889,2 2 1,5-1-1,-4 0 1,4 1 0,1 0-1,1 3 1,5 1 0,8-2-5987,6-1 5393,17-8 0,-1-7 0,10-7 0</inkml:trace>
  <inkml:trace contextRef="#ctx0" brushRef="#br0">9371 1639 7975,'-56'-49'-4,"11"9"0,14 17 996,22 23 1,3 1 0,6 8 0,0 1 0,2 2-1,5 2 1,11 0-3220,12 4 2227,13-3 0,10 4 0,8-5 0</inkml:trace>
  <inkml:trace contextRef="#ctx0" brushRef="#br0">10904 2159 7903,'-24'-24'1538,"-2"-2"1,2 2 0,8 6-1261,5 3 1,1 2-1,4-2 1,0-1-1,-1-2 1,1 2-1,-2 1 1,2 2 407,1-1 0,-1 6 0,1 0-540,-4 2 1,3 8-1,2 7 1,2 2 0,2 4-1,0 2 1,0 2-45,0 2 0,6-5 0,3 3 0,3-3 0,1-1 0,2-3 0,2-2-123,0-2 1,1-2-1,-5-6 1,1-2-1,-1-2 1,-1-5 1670,-3-3 0,-3 3-1394,-6 0 1,0 9 0,0 3 0,1 11 0,4 3 0,4 4-1068,2 0 1,4 0 0,4 2 0,8-2 0,7-3 0,8-6 0,7-8 810,8-7 0,13-16 0,-33 5 0,0 0 0</inkml:trace>
  <inkml:trace contextRef="#ctx0" brushRef="#br0">11797 1613 7984,'0'4'3276,"0"-1"1,2 13 0,1-4-2275,1-3 1,5 4 0,-3 7 0,0 0 0,1 4-773,1 1 1,1 6 0,4 0 0,0-1 0,-1-2 0,-2-1 0,-1-2-1,0-3-1510,-1-4 0,-1-5 1,-4-7 680,1-10 0,-4-16 0,-6-15 0,-1-5 0,-3-4 0,-1-7 477,2-5 0,-2 7 0,3 0 1,1 6-1,1 5 0,1 4 0,1 7 1526,1 8 0,3 5 0,4 6 0,4 5-1144,-1 6 0,5 4 0,-3 6 0,3 2 0,1 1 0,0 2 0,1 0-363,-1 1 1,-4-3 0,-2 5 0,-1-2-1,-3-2 1,-1-2 0,-1-4-832,4-2 0,-4 3 0,5-4 1,0-1 881,3-3 1,3-2 0,1-2-1,0 0 832,1 0 1,-2 1 0,-3 4 0,-5 4 0,-3 3-664,-1 1 1,-1 0 0,-3 1 0,-5 0 0,-3 3 0,-2 0 0,1 0 0,0-3-1385,-1 0 1,3-5 0,0-2-1,5-1-2434,5-3 2031,4-2 0,28-6 1670,9-4 0,27-21 0,-30 12 0,1 0 0</inkml:trace>
  <inkml:trace contextRef="#ctx0" brushRef="#br0">12690 1586 10565,'-13'-5'1428,"0"1"1,5 7-1,4 9 1,1 6-1187,-2 2 1,4-3 0,-4 2 0,4 0 0,1 3-1,1 4 1,4 2 0,2 1 441,1 2 0,7 0 0,-4-5 0,3-3 0,2-3 1,0-4-1,2-6-1240,0-2 1,0-4 0,-5-7-1,-1-6 1,-3-9 0,-5-7 0,-2-6 93,-2-4 0,-6-10 0,-5-4 0,-3-1 0,-6-2 1,1 2-1,0 0 1042,2 4 0,3 3 0,2 4 0,1 5 0,4 7 0,1 8 1,3 4 104,2 2 0,2 4 0,4 2 0,5 1 0,6 3 0,5 3 0,3 4 0,-1 4-865,1-1 0,4 9 1,-6-2-1,2 1 0,-2-1 1,-4 1-1,-3 1-407,-2 2 0,-4 1 0,-1-2 1,-3 1-1,-2-2 0,-1 0 0,-2 0 259,0 2 1,0 0 0,0-5 0,0 1 0,0-1 0,0 0 650,0 1 1,6-6 0,4 1 0,5 2 0,4 1-1,1 2 1,0 3 0,0 2-129,-1 2 0,-1-1 0,-7 4 0,-2-2 0,-4 2 0,-7 1 0,-5 0 1,-8-1-561,-4-2 0,-8-1 0,-7 1 1,-3-4-1,-4-5 0,-1-4 1,-1-4-1,-1-4-633,-5-1 0,4 0 0,5 0 998,8 0 0,4 0 0,1 0 0</inkml:trace>
  <inkml:trace contextRef="#ctx0" brushRef="#br0">13130 6957 7800,'0'-14'645,"0"1"1,0 7-1,0 6 1,2 9-1,1 7 1,1 7 0,1 2-1,-1 3 759,0 3 0,1-3 0,-4 3 1,2-3-1,2-2 0,-2-3 1,0-2-1875,1-2 1,-2-1 0,2-8 0,-2-5 176,-2-10 1,-6-11-1,-2-8 1,-1-4-1,2-4 1,1-2-1,3-3 1,2-2 1191,1-1 0,0 2 1,1 2-1,3 5 0,5 3 1,3 3-477,2 2 1,-1 4 0,0 6 0,1 0 0,-1 1 0,0 1 0,2 4-617,3 1 0,-6 2 0,4 4 1,0 0-1,0 0 0,1 1-4457,-4 3 0,3 2 4650,-7 3 0,9 9 0,3-3 0</inkml:trace>
  <inkml:trace contextRef="#ctx0" brushRef="#br0">13930 6450 7866,'-6'-17'0,"-1"-1"1618,-1 2 0,2 5 1,6 2-1,0 2 1,2 5-391,2 11 1,-2 9 0,2 10 0,-2 5-1,-2 5 1,0 7 0,0 2 0,0 3-749,0 2 1,-5 3-1,-1 0 1,0 0-1,0-5 1,4-3-986,0-4-551,2-7 0,0 1 0,0-6 0,0-3 0,0-4 0,0-6 0,2-5 1056,2-4 0,9-15 0,8-9 0</inkml:trace>
  <inkml:trace contextRef="#ctx0" brushRef="#br0">14170 6530 12771,'-13'0'3276,"5"0"1,4 0 0,8 0-3498,5 0 1,7 0 0,5-1 0,1-2 0,5-3 0,0-1-3938,2-4 1,1-1 4157,-3-1 0,-1 0 0,1-1 0</inkml:trace>
  <inkml:trace contextRef="#ctx0" brushRef="#br0">14183 6824 7896,'-6'8'0,"-1"1"1205,0 2 0,2-1 0,10-1 1,5-5-428,6-2 0,5-2 0,7 0 0,5-3 0,5-5 0,7-6 1,3-7-779,7-7 0,-1-11 0,-25 16 0,1-1 0</inkml:trace>
  <inkml:trace contextRef="#ctx0" brushRef="#br0">15143 6170 7810,'0'-20'0,"0"0"0,0 6 0,0-3 0,0-2 0,0-2 793,0 5 1,0-3 0,0 4-1,0-1 1,0-2 0,-1 5 434,-4 7 1,-2 10 0,-7 20 0,1 11-1,-2 11 1,-1 8 0,-2 3 0,2 6 1059,1 2-2513,2 1 1,4 1 0,1-3 0,3-5-1,3-7 1,5-6-425,6-8 1,4-4 0,4-9 0,2-4 0,2-8 0,1-7 0,0-7 510,0-8 0,-1-6 0,3-13 0,-4-2 0,0-2 0,-6-1 0,-2 2 321,-3 6 1,-6 0-1,0 7 1,-7 3-1,-8 5 1,-6 5-1,-3 4 470,-2 1 1,-1 7 0,2 7 0,4 5 0,3 3 0,3 0 0,3 4-2276,5 3 1,5-5-1,8 1 1622,9-4 0,18-9 0,5-6 0</inkml:trace>
  <inkml:trace contextRef="#ctx0" brushRef="#br0">14543 8196 32235,'0'-13'-2425,"-1"0"0,-4 1 0,-4 3 1,-2 4 3226,-3 4 1,-1 2-705,-2 4 1,0-4-1,-3 5 1,-1-1-1,2 1 1,-1 1 0,4 3-1,3 4 1,4 2-1,4 3-3291,4 2 2688,1-5 0,0 15 0,0-3 0</inkml:trace>
  <inkml:trace contextRef="#ctx0" brushRef="#br0">14250 8849 26609,'-21'-15'-852,"3"7"0,8 11 0,3 7 256,1 6 1,-11 5 0,3 6 0</inkml:trace>
  <inkml:trace contextRef="#ctx0" brushRef="#br0">14197 9449 16633,'-11'-22'0,"-2"1"0,-2 6 220,0 8 0,3 13 0,1 9-239,-3 10 1,-2 7-1,-11 8 1</inkml:trace>
  <inkml:trace contextRef="#ctx0" brushRef="#br0">13690 10875 19648,'-7'-19'-873,"-4"-5"1,7-3-367,1 7 1371,1 9 0,2 4 1,2 4-1,1-3 0,3 0 1,1 0 511,4 3 1,0 2-1,4-1 1,3-1-1,4-1 1,3 1 0,2 1-878,0 2 1,-5-1-1,-1-2 1,-2-2-1,-3 3 1,-1 0-1,-2 2 449,1 0 1,-1-6-1902,0-3 1602,-5 3 1,4 6 0,-5 8-1</inkml:trace>
  <inkml:trace contextRef="#ctx0" brushRef="#br0">13717 11142 13194,'-14'-32'-150,"1"10"0,6 10 1,4 15-1,4 3 0,5 0-133,2 0 0,0 0 1,7-3-1,3 1 1,4 1-1,3-1 1,2 2-726,0 2 0,8-4 1008,1 5 0,5-6 0,-7 3 0</inkml:trace>
  <inkml:trace contextRef="#ctx0" brushRef="#br0">14263 11062 15371,'-1'-20'349,"-4"-2"0,4 10-113,-4 8 0,8 8 0,2 10 1,-1-3-1,1 1 0,-1 0 1,1 4-1,-1 2 45,0 1 1,1 5-1,-5-2 1,0 3 0,0 1-1,0-4-762,0-4 0,0-4 1,0-3 393,0-7 1,0-11 0,0-15 0,1-5 0,2-4 0,3-6 220,2-6 1,-1 1 0,2 0 0,-3 3-1,-2 5 1,2 3 0,0 6 189,0 5 1,0 7 0,-3 3-1,3 2 1,1 2 0,4 3-952,1 2 1,1 7 0,0 3 0,2 4 0,3 5 0,6 3-5261,5-1 5968,5 6 0,12-18 0,2 4 0</inkml:trace>
  <inkml:trace contextRef="#ctx0" brushRef="#br0">15290 8130 28928,'-17'-18'-1303,"4"0"0,-2 9 1,11 14 528,1 11 1,1 9 0,2 6 0,0 3-1,0 2 1,0-1 0,2 2 0,4 0 390,7-1 1,6 2 0,8-4 0</inkml:trace>
  <inkml:trace contextRef="#ctx0" brushRef="#br0">15730 9329 9636,'0'-13'677,"1"13"1,5 9 0,6 10-1053,4 6 0,3 2 375,-1-1 0,3-5 0,6-2 0</inkml:trace>
  <inkml:trace contextRef="#ctx0" brushRef="#br0">16089 9875 9110,'-22'-45'939,"0"5"1,12 19-1,1 18 1,6 13-988,3 11 1,1 4 47,4 2 0,-4 5 0,5 2 0</inkml:trace>
  <inkml:trace contextRef="#ctx0" brushRef="#br0">15116 10622 8385,'-6'-31'506,"-1"1"1,-2 5-47,0 6 1,5 10-1,-5 4 1,-1 4 0,-2 2-1,-2 5 1,1 6 27,0 4 1,-1 12 0,1 2-1,0 6 1,-1 7 0,3 1 0,0 5-1,4 1 164,1 5 0,0 0 0,3-3 0,-1-2 0,1 2 0,3-3-1269,4-2 0,-1-3 0,6-4 0,1-1 0,4-4 0,2-3 0,5-6 0,2-4 617,5-4 0,14-9 0,-1-3 0</inkml:trace>
  <inkml:trace contextRef="#ctx0" brushRef="#br0">16223 10875 10106,'0'-13'3675,"-2"7"-3306,-2 6 0,2 10 1,-2 9-1,2 2 1,2 3-1,-1 1 0,-2 3 86,-1 3 1,-1-3 0,5 3 0,0-4 0,0-5 0,0-4 0,0-3-814,0-2 0,0-8 0,0-10 15,0-11 0,0-9 0,0-6 0,0-8 1,0-5-1,0-5 653,0 3 0,0 3 1,0 4-1,2 4 1,1 5-1,1 5 818,-1 3 0,0 7 0,1 2-1143,5 7 1,3 10-1,1 5 1,2 5 0,3 2-1,6 2-1263,5-2 458,0-1 1,13-6-1,0-2 1,4-1 819,4-3 0,8-8 0,3-2 0</inkml:trace>
  <inkml:trace contextRef="#ctx0" brushRef="#br0">16983 10302 11087,'1'-8'3306,"4"4"-2597,2 3 0,5 2 1,-3 3 27,-5 5 0,-2 9 0,-2 6 0,0 5 0,0 8 0,0 6 0,0 8 0,0 5-1066,0 6 1,-6 5-1,-2 4 1,1 3-1,4-36 1,1 1-1,1 37 300,1-4 1,0 2 0,0-13 0</inkml:trace>
  <inkml:trace contextRef="#ctx0" brushRef="#br0">15956 10982 9220,'-26'-15'149,"-1"-3"1,-3 3 0,4 11-1,6 4 420,8 4 1,1-2-1,3 4 1,2-2-297,6 0 1,6 5 0,9-3 0,1 2 0,4 2 0,0 2-1289,4 1 1,0-4 0,-1 0 0,-2 1 1003,-2 2 1,-1 2-1,-4-1 1</inkml:trace>
  <inkml:trace contextRef="#ctx0" brushRef="#br0">15916 11221 8411,'0'-19'343,"0"0"1,2-2-1,4 9 456,7 11 1,6 7-800,8 7 0,0 0 0,-1 1 0</inkml:trace>
  <inkml:trace contextRef="#ctx0" brushRef="#br0">15290 6837 8574,'-21'-27'0,"2"2"0,7 3 0,1 4-219,3 3 0,5 2 0,-3 1 0,0 3 85,-3 5 1,-3 2 0,-1 2-1,-1 0 1,1 0 0,0 0 0,-1 0-1,3 2 172,2 2 0,-2-1-38,7 6 0,-12-6 0,1 3 0</inkml:trace>
  <inkml:trace contextRef="#ctx0" brushRef="#br0">15010 6770 8574,'-18'14'-215,"-3"-1"0,-2 2 1,-6 1-1,0 3 547,-4 2 0,5-5 1,-3 3-1,4 1 1,7 0-1,5 3-74,4-1 1,8-4 0,2 2 0,8 0 0,14-4 0,12-3 0,13-4 0,10-6 0,12-7-247,-29-2 1,0-2-1,2-2 1,0-2 0,3-4-1,1-2 1,0-3 0,0-1-1,1-2 1,0-2 0,0-2-1,0-2 1,-1 0 0,-1-2-1,-2-1 1,-1-1-75,-2-2 1,-1 0 0,-6 1 0,-2-1-1,-4-2 1,-2-1 0,-1-3 0,-3-1-1,-2 1 1,-3-2 0,-2-1 0,-3 0-1,-2 0 1,-2 0 0,-3-3 0,-2-1-132,-1 0 1,-3-1-1,-1 3 1,-2 1-1,-3-1 1,-3 1-1,-1 1 1,-2 2-1,-1 4 1,-2 3-1,-2 1 1,-3 3-1,-2 3 1,-3 2 132,-4 0 0,-1 3 0,-1 6 0,-2 2 0,-3 4 0,-2 4 0,-1 1 0,-2 3 0,-3 4 0,-1 3 0,-2 4 0,0 3 0,-5 5 0,0 4 84,-3 4 0,0 4 0,3 3 0,-1 2 0,14-6 1,-1 1-1,1 2 0,-19 14 0,2 2 0,2 4 1,3 2-1,18-15 0,1 1 0,2 2 0,-13 21 0,3 2-90,16-19 1,2 1 0,2 0-1,-8 18 1,5 1 0,7 2-1,4 0 1,5-3 0,4 0-1,7 1 1,6-1 0,6-4-1,8-2 44,5-2 1,7-3-1,12-1 1,6-4-1,7-6 1,4-4 21,-15-13 0,2-2 0,0 0 0,1-1 0,1-1 0,2 0 0,9-1 0,3 0 0</inkml:trace>
  <inkml:trace contextRef="#ctx0" brushRef="#br0">15410 6664 15695,'-28'-14'-496,"2"1"0,13 1 1,1 5 216,3 7 0,3 10 1,6 11-1,2 4 1,1 9-1,3 6 0,1 7 1,2 2 241,-2 2 0,4 12 0,-5-2 0,0 3 0,0 5 0,-3 1 174,-2 4 0,-1-35 0,0 0 0,0 34 0,-1-1 0,-1-34 0,-1 0 1,-4 36 29,-1-1 0,2-35 0,0 1 0,-1 26 0,-2 0 0,0 2 0,0-5 0,0 1 0,1 0-51,-3 0 1,1 5 0,-2-4-1,0 4 1,5-30 0,-1 0-1,1 1 1,0 2-146,-1 1 1,1 2 0,-2 2 0,0 1 0,-1-2-1,1 0 1,-1 1 0,0 0 0,1 0 0,-1 0 0,2-3-1,0 0 1,0-2 0,1 1-197,0-4 0,1 1 1,-8 32-1,3-9 1,0-1-1,4-8 0,1-4 1,1-6 410,-1-2 1,5-7-1,-5-3 1,2-3 0,-2-1-1,0 0-124,0-1 1,0 1 0,3 1-1,-3 2 1,0 1 0,-1-1-1,1-1-421,0 2 0,-3-1 0,3 5 0,-1 1 0,-2-2 1,1-3-1,4-3-421,2-1 0,-2-6 0,0-4 0,1-2 142,1-1 0,7-9 638,-1-5 0,12-17 0,-1-11 0</inkml:trace>
  <inkml:trace contextRef="#ctx0" brushRef="#br0">14916 10142 8236,'-20'1'455,"2"4"1,8-4 0,2 5-146,2 0 1,3-3 0,9 5 0,6-1 0,6-1-1,4 0 1,6-2-1384,6 2 1,11-4 1072,4 2 0,8-14 0,4-5 0</inkml:trace>
  <inkml:trace contextRef="#ctx0" brushRef="#br0">14450 12474 8469,'-13'6'0,"-1"2"0</inkml:trace>
  <inkml:trace contextRef="#ctx0" brushRef="#br0">14197 11781 8563,'-11'-18'0,"-1"1"1082,2 0 1,-3 8-780,4 5 0,3 4 0,3 3 0,7 0-112,10-5 0,8-6 0,13-13 0,11-9 0,11-7 0,-25 14 0,2-1 1,3-3-1,0-1-253,2-2 1,1-2 0,1-2-1,1-2 1,-1 0 0,-1 0-1,0-1 1,-1 0 0,-1-2 0,-1 1-1,-1 0 1,-2 0-247,-2 3 0,-2-1 0,-2-1 1,-1 0-1,-3 6 0,-1 0 1,17-27-1,-7 6 0,-6 9-111,-5 6 1,-9 11-1,-10 11 1,-7 9-1,-10 12 1,-8 10 418,-8 11 0,2 1 0,-3 7 0,3 2 0,1 3 0,1 5 0,-1 4 0,0 3 0,-5 13 0,15-31 0,0 0 0</inkml:trace>
  <inkml:trace contextRef="#ctx0" brushRef="#br0">14623 12074 8606,'0'-25'0,"0"3"68,0 4 1,-6 9 0,-3 6 3,-2 6 1,-3 11-1,-1 9 1,-2 7-1,-6 6 1,-2 4 0,-1 2-1,-1 3 270,0-2 0,8 6 1,6-3-1,7-5 1,4-2-1,4-5-250,2-3 0,14-11 1,12-6-1,7-8 1,7-8-1,2-5 1,-2-8-302,-2-4 0,-4-5 0,-2-6 0,-6-1 0,-7 2 0,-6 2 171,-7 5 0,-4-2 1,-8 6-1,-4 4 1,-5 3-1,-9 7 118,-5 2 1,4 4-1,-7 2 1,2 7 0,2 5-1,-1 8 1,2 4-622,6 3 0,5 0 541,12-4 0,12-1 0,3 1 0</inkml:trace>
  <inkml:trace contextRef="#ctx0" brushRef="#br0">16369 11528 8213,'-5'-13'0,"-3"-1"116,1 1 1,1 4 0,6 0 0,0-1-1,0-2 298,0-1 0,12-2 1,7-4-1,8-8 1,7-9-1,3-5 1,6-5-1,2-1 284,6-4-815,-22 25 0,0 1 1,21-26-1,3-1 0,-1-1 1,-2 1-261,-1 2 0,6 2 0,-4-2 0,-3 1 0,0 0 0,-7 2 377,-4 3 0,2 2 0,-5 2 0</inkml:trace>
  <inkml:trace contextRef="#ctx0" brushRef="#br0">16649 12141 8304,'-7'-43'172,"3"3"0,2 3 0,2 10 0,0 1 19,0-1 1,6 0 0,3 1-1,3 1 1,0 1 0,-2 2 0,-3-2-1,-1 0-271,-3 2 0,-1 3 0,-4 7 0,-2 3 0,-7 6 392,-5 6 1,-5 10 0,-5 10 0,-1 3-1,-1 5 1,-2 5-35,-1 3 1,2 6 0,6 6 0,6 4 0,3 2 0,5 0 0,6-3-208,6 0 0,12-8 0,12-6 1,7-11-1,6-8 0,6-9-270,7-5 1,-4-7 0,3-7-1,-6-4 1,-6-5 0,-5-3 0,-4-3-63,-5 1 0,-7 0 1,-10 5-1,-6 0 0,-8 4 1,-8 6-632,-8 4 1,-4 14 891,-2 6 0,1 23 0,-1 8 0</inkml:trace>
  <inkml:trace contextRef="#ctx0" brushRef="#br0">11664 7636 15266,'-13'-41'-858,"-1"5"1,1 8 0,1 21 1054,3 7 0,-1 6 0,7 7 0,4 1 0,10-3 0,8 0 0,11-4 1,5-1-1,10-3 0,3-2 284,7-1 1,10-1-1,-1-3 1,-2-5 0,-1-3-1,-6-1 1,-3-2-459,-3-3 1,-12 3 0,-2-3 0,-5 4 0,-5 0 0,-4 1 0,-7 0-130,-3-1 0,-8-5 0,3-2 1</inkml:trace>
  <inkml:trace contextRef="#ctx0" brushRef="#br0">12197 7303 29491,'2'-31'-1192,"2"0"0,-1 1 1,6 8-1,1 4 1701,2 4 0,6 6 0,1 2 0,2 2 0,3-2 0,-1 0 0,1 0 0,-2 3-333,2 2 0,0 7 0,-1 4 0,-2 6 0,-2 6 0,-4 5-944,-5 4 1,1-1 0,-7 5-1,-2 2 1,-5 2 0,-6 1-1661,-3 0 2233,-1-6 0,1-1 0,1-7 0,4 1 0,0-1 0,1 1 0,-2 0-3064,1-1 2623,4 1 1,-9 6 0,5 1-1</inkml:trace>
  <inkml:trace contextRef="#ctx0" brushRef="#br0">15556 5584 8567,'2'-34'-38,"1"1"1,3 7 39,1 4 0,-4 4 1,1 4-1,-4 3 61,-4 2 0,-3 1 1,-7 5-1,-1-1 1,-2 0-1,-6-1 0,-2-1 1,0 0-1,1 0 1,4 2 266,0-2 1,-2 3-1,3-4 1,-2 1 0,-2 1-1,-3 1-185,0-1 1,-7 1 0,-4 4 0,-6 0-1,-7 1 1,-7 4 0,-8 4-129,-9 3 0,34-3 0,-1 1 0,-6 1 1,-1 0-1,-1 1 0,0 1 0,-3 1 0,-1 0 1,-3 1-1,0 1 0,-5 2 0,0 1 98,-2 3 1,0-1 0,1 0 0,0 1 0,-1 2 0,1 1 0,2 0 0,0 1 0,4 0-1,0 1 1,1 1 0,2 2 0,2 0 0,2 2-58,3 0 1,2 1 0,5 0-1,1 1 1,2-1 0,1 2-1,1-1 1,1 1 0,2 1-1,0-1 1,2 0 0,2 0-280,1-1 0,1 0 0,3-2 1,2 0-1,-13 30 0,8-3 0,6 5 1,7 1-1,6 6 282,4 2 1,10 1-1,-2-33 1,1 2-1,3 3 1,2 1-1,3 3 1,1 0-1,4 0 1,2 0-1,3 0 1,3-2-56,3-1 1,3-2 0,10-1 0,6-4 0,4-3 0,4-4-1,4-3 1,2-4 0,7-4 0,3-4 0,-22-8 0,0-2 0,1-2 2,3-1 1,1-1 0,1-3 0,5-2 0,1-3 0,1-1 0,1-2 0,0 0-1,1-3 1,1-2 0,0-1 0,1-2 0,-13 2 0,0 0 0,0-2 0,0 0-1,1-2 1,0 0 0,1 0 0,0-2 0,2 0 0,0-1 0,1-1 0,-1 0-1,-1-1 1,0 0 0,0 0 0,0-1 98,-1 0 1,0 1 0,1-2-1,0 0 1,4-4 0,0-2-1,0-1 1,-1 1 0,-4 2-1,-2 0 1,-1-1 0,0 0-1,-1 0 1,-2-1 0,1 0-1,-2-1 1,0 0 0,-1-2-1,0 0 1,-2 0 0,12-11-1,-1-1 1,-2-1-319,-2 0 1,-2-2 0,-2-1 0,-3-2 0,-1-2 0,-5 0 0,-7 2-1,-3 1 1,-2-2 0,-2 0 0,-1 0 0,-2-1 0,-3-1 0,-2 0 0,-2-1-1,-2 2 1,-3 1 0,-2-1 0,-1-1 0,-2 0 0,-1 0 101,-1 2 1,-1-1-1,-2 1 1,-2-20 0,-4-1-1,-4-1 1,-5 0 0,-5 6-1,-6 3 1,-5 5-1,-6 3 1,-9 3 0,-7 4-1,11 19 1,-3 3 0,-2 1 182,-7 1 1,-2 2 0,-4 3 0,-9 5 0,-3 4 0,-2 3 0,11 4 0,-1 1 0,-1 2-1,-1 1 1,-3 2 0,-1 1 0,-1 2 0,-1 1 0,10 1 0,-2 1 0,0 1 0,0 1-1,0 1 1,-2 1 0,1 1 0,-1 0 0,0 1 0,0 1-437,-4 2 0,1 0 0,-1 1 0,0 1 0,0 0 0,2 1 1,1 0-1,-1 1 0,1 1 0,1 1 0,1 0 0,1 0 1,1 2-1,-1 0 0,1 1 361,2-1 0,0 1 0,1 1 0,0 0 0,0 0 0,1 0 0,0-1 0</inkml:trace>
  <inkml:trace contextRef="#ctx0" brushRef="#br0">5919 8596 8309,'-34'-6'0,"7"-1"0,9-5 0,3 3 0,2 5 336,6 2 0,2 2 0,11 0 0,9 0 1,13 0-1,18 0 0,19 0 0,-23 0 1,2-1-1,7-1 0,2-1 0,8-1 1,4-2-1,6-2 0,3-1 0,-20 2 1,2 0-1,1-1 0,2 0 0,1 0 1,0-1-91,2 0 1,1 1-1,0-2 1,8 0-1,2 0 1,0-1-1,0 1 1,0 0-1,0-1 1,0 1-1,1-1 1,0 1 0,0 0-1,1-1 1,-1 1-1,-2 0 1,0 0-1,-1 0 1,-1 1-1,-1 0 1,-1 1-1,-3 0 1,-2 1-1,0 0 1,-2 0 0,0 0-1,-2 1 1,-3 1-1,0 0 1,-1 0-239,0 2 0,0-1 1,-2 1-1,23 0 1,-2 0-1,-7 3 0,-2 0 1,-4 0-1,-1 0 1,-2 0-1,0 0 1,-5 0-1,-1 0 0,-3 0 1,0 0-1,-6 0 1,-2 0-1333,33 0 1,-6 0 0,-14 0 0,-8 0 0,-8 0 0,-8 0-3584,-7 0 4907,-3 0 0,-13-12 0,-1-2 0</inkml:trace>
  <inkml:trace contextRef="#ctx0" brushRef="#br0">15356 5611 7853,'-6'-8'0,"-2"4"0,-3-4 817,2 0 0,3-4 0,6-2 0,2 3 0,1-1 0,3 0 1,1-3-1,3-3 0,2-4 0,3-6 0,3-6 65,4-8 1,3-8 0,2-12 0,0-5 0,-13 29 0,0-1 0,1-2 0,1-1 0,1-4 0,1-1-673,1-2 0,1 0 0,1-1 0,-1 0 0,2-3 0,-1-1 1,2-1-1,0-1 0,1 1 0,0 0 0,0 0 0,1-1 1,-1 3-1,0 1-206,1 3 1,-1-1 0,0-2 0,0 0 0,0 6 0,1 0 0,-3 3 0,0 1 0,-1-1 0,1 1 0,-1 3 0,1 0-5,0 0 0,0-1 0,3-2 0,-1 0 0,-1 2 0,0 1 0,0 0 0,0 0 0,0-1 0,0 1 0,-2 3 0,1 0 0,-1 1 0,1 0 0,0 2 0,0 0 0,21-28 0,3 5 0,-3 5 0,-6 7 0,-3 2 0,-4 4 0,-2 2 0,-1 5 0,-2 9 0,-3 4 0,-3 3 0,-1 2-540,0 0 0,0-1 0,-5 1 0,0 1 1,1 2-1,-1 1 0,0-1 16,1-2 1,-1-1 0,0-1 0,1 1 0,-1 1 0,0 2-1025,1 1 1,-3 0-1,0-3 1,-2 2 1547,1 1 0,2 0 0,1-4 0</inkml:trace>
  <inkml:trace contextRef="#ctx0" brushRef="#br0">10677 7796 7916,'-20'-7'602,"6"0"0,10 2 0,2-4 0,2-3 0,0-2 0,2-4 146,2-4 1,5-14 0,9-4-1,4-3 1,5-3 0,3-3 0,4-2-1,4-4 1,7-2-543,0 0 1,-19 25-1,0 0 1,-1 2 0,-1-1-1,2 0 1,0 0-1,1-1 1,-1 0 0,1 0-1,0-1-156,-1 1 1,1-1 0,0-2 0,-1 1 0,0 3 0,0 1 0,-1-1 0,1 0 0,-2 0 0,0 1 0,1 0-1,1 1 1,0 0 0,0 0 16,0-1 1,1 1 0,20-25 0,1-2 0,1 3 0,-22 24 0,0 0 0,2-1-1,0-1-82,0 0 0,1-1 0,5-5 1,0 0-1,1 0 0,2 0 0,4-4 1,0-1-1,5-4 0,1 0 0,2-1 1,1 1-178,3-2 1,0-1-1,-3 2 1,-1 0 0,2 1-1,0 1 1,-4 2 0,0 0-1,-2 2 1,0-1 0,-3 3-1,0 0 1,-1 0 0,0 1-7,-1 1 1,-1 0 0,-3 2 0,-1 0 0,-2 3-1,0 1 1,-1-2 0,-1 1 0,-2 0 0,0 1 0,-2 1-1,0 0 339,-1 1 1,-1 1 0,23-28 0,-2 0 0,-23 26 0,0 1 0,-1-1-1,1 0 1,1 0 0,1 0 0,-1-1 0,1 1-63,1-2 1,0 0-1,3-2 1,2 0-1,0-1 1,1 1-1,1-1 1,0 0 0,3-1-1,0-1 1,1 1-1,0 0 1,1-1-1,2 0-68,1-2 1,0 1 0,-6 5 0,-1 1 0,6-3 0,0 0 0,-2 3 0,0 2 0,-2 1 0,-1 2 0,0-1-1,0 1-109,0 0 0,-2 0 0,-3 3 1,0 0-1,4-1 0,0 1 0,0-1 1,-1-1-1,0 1 0,-1 0 1,0-1-1,1 0 123,-1-1 0,0 1 1,-1 3-1,0 1 0,4-3 1,1 0-1,-1 1 0,0-1 1,1 0-1,0-2 0,2-1 1,1-1-1,0-1 0,0 0 17,0 1 0,1-1 0,5-3 0,0-2 0,-4 2 0,1-1 0,1 0 0,2 0 0,1-1 1,1 1-1,-1 0 0,0 0 57,0 0 1,0 1 0,3-2 0,0 0 0,-3 5 0,-2 1 0,1 0 0,-1 0 0,-2 3-1,1 1 1,-2 1 0,0 0 0,1 2 0,0 0 42,1-1 0,0 0 0,-2 2 0,0 0 0,2 0 0,0-1 0,-1 3 0,1 0 0,0 1 0,-1 0 0,2 0 0,1-1-366,0 0 0,0 0 1,0-1-1,-1 0 1,0 0-1,-1 0 1,-1 0-1,0 0 0,-1 1 1,-1-1-1,0 2 1,0-1-1,-3 2 1,1 0-761,-2 1 0,0 0 0,28-14 0,-10 8 0,-10 4 0,-10 5 0,-10 4-3003,-7 5 3987,-4 2 0,-6 2 0,-2 0 0</inkml:trace>
  <inkml:trace contextRef="#ctx0" brushRef="#br0">18529 1386 8923,'0'-13'1628,"1"5"0,2 5 1,2 6-638,-2 6 0,-2 3 1,-1 3-1,0 4 1,0 8-1,0 8 1,-1 8-1,-4 6-12,-4 3 0,-1 6 0,0-1 1,1 0-1,0-3 0,0-3-1467,0-7 0,6-1 1,-1-13-1,2-4 1,4-3-1,2-6-344,5-5 1,-2-10-1,2-14 1,0-9 0,0-11-1,-1-11 1,-1-11 554,0-6 1,-2-3-1,2-2 1,-1-3 0,-1 2-1,-1 2 1140,0 6 1,7 14 0,-4 7-1,2 6 1,0 7 0,1 5-1,2 7-90,2 6 1,-1 4 0,0 2 0,1 3 0,-1 5 0,0 7 0,-1 5-774,-3 8 0,1 2 0,-4 10 0,0 6 0,2 3 0,-3 1 0,3-2-1194,-1-3 1,-2 0-1,4-7 1,1-2-1,3-6 1,4-8-3635,0-9 0,10-6 4828,-5-7 0,12-17 0,-6-6 0</inkml:trace>
  <inkml:trace contextRef="#ctx0" brushRef="#br0">19022 1599 8069,'-6'-25'679,"-3"3"0,-3 7 1,-1 8 207,0 1 0,5 3 1,4 9-1,2 7 1,2 8-1,2 4 1,2 2-1,5 1 1,5 3-26,3 4 0,3-2 0,5-2 0,0-6 0,3-7 0,0-9 0,0-6 0,-1-5 0,0-5-834,-1-11 0,-9-6 0,-5-14 0,-5-3 1,-6-1-1,-6-1 0,-12 2 0,-9-1-806,-7 4 0,-3 8 0,-2 3 1,-1 8-1,4 4 0,1 4 0,6 2-55,1 4 0,8 4 0,2 2 0,7 5 0,7 4 0,8 4-3797,8-2 4630,0-2 0,24 3 0,-1 1 0</inkml:trace>
  <inkml:trace contextRef="#ctx0" brushRef="#br0">20408 1426 10121,'-5'-18'0,"-3"0"0,-1 2 1279,0 1 0,2 2 0,-3 0 0,-1-1-278,-4 1 0,1 4 0,-7 2 0,0 2 0,0 8 0,-1 8 1,-2 9-1,1 7-97,-1 6 0,-7 17 0,7 0 0,2 7 0,1 5 1,7-2-1820,3 0 0,5 0 1,8-12-1,4-2 1,8-6-1,13-9 1,12-8-7763,8-5 8677,5-9 0,13-9 0,3-7 0</inkml:trace>
  <inkml:trace contextRef="#ctx0" brushRef="#br0">20688 1453 8016,'-28'-8'2035,"-1"5"0,11 11 1,0 5-999,-1 2 1,4 6 0,-3 1 0,3 3 0,4 3 0,2 2 0,4 2 0,4 1-535,1-1 1,3 0 0,6-7 0,8-3 0,10-6 0,7-5-1341,6-7 1,9-14-1,-2-10 1,1-8-1,-4-7 1,-4-4 0,-7-1 179,-11 0 0,-9 2 1,-14 2-1,-7 5 1,-8 4-1,-12 5 0,-8 6 1310,-5 6 0,-6 4 1,4 6-1,6 1 1,7 4-1,8 3 1,4 4-680,6 2 1,6 3 0,11 1 0,8-2 0,9-1 0,12-1 0,6-3-3207,8-2 0,2-3 3232,3-6 0,7-6 0,0-1 0</inkml:trace>
  <inkml:trace contextRef="#ctx0" brushRef="#br0">21182 1426 15579,'-27'1'0,"2"4"0,1 5 0,2 5 0,0 3 0,-1 0 0,3 1 0,0 3 1404,4 3 0,6 6 0,2 2 1,2 0-1,3-1 0,2-4 1,2-3-1598,4-2 0,4-9 1,7 0-1,3-8 0,1-6 1,0-5-1,0-5 0,-1-8-1446,-3-9 1,-3 1-1,-2-7 1,-4 2 0,-1-1-1,-3-1 1401,-1 0 0,-2 4 0,0 5 1,0 3 1061,0 2 1,0 9 0,0 10 0,0 7 0,1 8 0,2 4 0,3 6-223,1 4 0,2-4 0,5 6 0,0-5 0,3-2 0,2-3-1828,2-2 0,1-7 1,5-8-1,1-4 1226,3-4 0,-3-3 0,5-7 0</inkml:trace>
  <inkml:trace contextRef="#ctx0" brushRef="#br0">21555 1413 12551,'-21'0'2830,"3"0"-2059,4 0 0,5 6 0,1 4 0,2 5 0,3 3 0,2-1 0,1 3 228,0 2 0,0-1 1,0 1-1,0 0 0,0 0 1,0-1-1,0-2-851,0-3 0,0 4 0,0-3 1,0 0-1,-2-4-1741,-2-4 0,-5 1 1,-7-5-1,-2-2 0,2-2 1,1-1 242,2 0 1,4-1-1,1-4 1,2-5-1,5-6 1,5-8 1349,10-6 0,5-10 0,8-7 0</inkml:trace>
  <inkml:trace contextRef="#ctx0" brushRef="#br0">21795 1080 7958,'0'-14'588,"-5"13"0,-1 5 0,-1 8 640,-3 6 1,4 2 0,1 9 0,4 2-1,1 3 1,0 1 0,1 1 0,4-1-733,4-1 1,2 3 0,3-5 0,-1-3 0,0-2-497,1-5 0,-1-3 0,0-5 0</inkml:trace>
  <inkml:trace contextRef="#ctx0" brushRef="#br0">21808 1533 7958,'-18'-5'169,"2"-1"0,3 0 1,4-1-1,3 0 1469,3-4 0,1-1 1,4-1-1,2 0 0,5 1 1,5 1-1701,3 3 1,4-1 0,6-3 0,1 1 0,2 4 61,1 1 0,6-4 0,-3 2 0</inkml:trace>
  <inkml:trace contextRef="#ctx0" brushRef="#br0">22168 1559 7949,'-27'-12'0,"2"4"1807,3 3-169,9 10 0,8-4 1,10 3-1,4-4 0,4-4 1,5-5-1252,4-3 0,-3-1 0,0 0 0,-1 1 1,0 1-1,-3 3-1658,-5-3 0,-1 1 1,-9 1 2420,-6 4 0,-3 5 0,-1 5 1,1 2-1,0 4-461,2 2 0,-1 2 0,5 7 0,-1-4 0,1-3 0,1-1 0,4 3-1839,2 0 0,4 1 0,7-6 0,1-2 0,3-2 0,3-2 0,5-3 1150,3-2 0,7-13 0,-3-2 0</inkml:trace>
  <inkml:trace contextRef="#ctx0" brushRef="#br0">22501 1466 7891,'-20'-6'6851,"-3"6"-5984,10 0 1,4 2-1,14 6 1,2 3 0,2 1-1,0 1 1,1-1-1207,2-3 0,1 1 0,1-5 0,-1-3 0,0 0 0,1-4-880,-1-2 0,-6 1 0,-2-6 1,-5-1-1,-5-1 1256,-4 3 1,-2-3-1,-4 7 1,-1 1-1,-2 1 1,1 2 1928,3 0 0,2 2 0,3 2 0,4 5 0,4 3 3288,1 1-5596,6 1 1,6-3 0,7 0 0,0-4 0,3-1 0,2-3-1194,4-1 1,5-4 0,-3-4 0,-2-6 1534,1-4 0,7-8 0,-2 4 0</inkml:trace>
  <inkml:trace contextRef="#ctx0" brushRef="#br0">22861 1333 10920,'-6'-9'0,"-3"1"0,-2 3 0,-3 2 0,1 3 1362,0 4 1,5 3 0,4 7 0,2 1 0,2 1 0,0 3 0,0 0-1280,0 1 0,2-1 1,2-3-1,5 2 1,3-3-1,3-5 1,1-6-2661,2-2 1,5-4 0,0-3 2576,2-9 0,2-11 0,-1-9 0</inkml:trace>
  <inkml:trace contextRef="#ctx0" brushRef="#br0">23261 840 7809,'-22'-6'2331,"0"-2"1,4 2-1664,6 6 0,6 6 0,6 8 0,0 0 42,0 4 0,-4 3 1,-2 7-1,0 3 1,-2 5-1,3 4 1,-3 3-1,2 1-813,0-1 0,2-2 1,4-1-1,0-1 0,0-4 1,0-3-4693,0-4 1,0-8 4794,0-2 0,-12-9 0,-3-3 0</inkml:trace>
  <inkml:trace contextRef="#ctx0" brushRef="#br0">22981 1359 12036,'-18'-13'0,"1"0"0,2-1 0,4 1 0,8 1 728,6 3 1,11 3-1,8 6 1,5 0-1,4 0 1,4 0-1,4 0 1,-1 0-2149,-2 0 1,1 0 0,-6 0 0,-3 0 0,-4 0-1,-8 3 1315,-5 6 0,-13 5 0,-11 8 1,-8-4-1,-4-2 0,-2 0 0,0 2 788,1-2 1,1 5 0,1 0 0,3 1 0,2 0 0,4 2 0,5 1-2063,5 2 1379,-2-1 0,0-5 0,-7-2 0</inkml:trace>
  <inkml:trace contextRef="#ctx0" brushRef="#br0">20422 3012 8066,'-14'0'1260,"1"0"0,1 3 0,2 4-199,1 7 1,0 3-1,-4 1 1,-1 4-1,1 4 1,0 0-1,-1 2 1,3 2-917,2 1 0,-2-4 1,7-7-1,1 0 1,3-5-1,4-5 0,7-6-145,5-2 0,-1-14 0,4-3 0</inkml:trace>
  <inkml:trace contextRef="#ctx0" brushRef="#br0">20315 2852 10149,'-7'-13'0,"-4"-1"0,-2 3 0,4 2 907,6 4 0,8 5 1,12 5-1,6 4 0,3 2 1,4 1-1,4-3 1,3-4-1795,4-4 0,5-1 887,-6 0 0,9 0 0,-7 0 0</inkml:trace>
  <inkml:trace contextRef="#ctx0" brushRef="#br0">20795 2852 8029,'-22'15'0,"1"3"0,2 4 0,4 1 0,3 0 1092,3-6 0,6-2 0,-1 0 0,2 1 1,4 2-1,2-2 0,5-1 0,3-3 1,1-2 287,1-1 1,1-6 0,2 0-1,4-6 1,1-7 0,0-6 0,2-7-1788,1-2 0,-4-1 1,-3-1-1,-3 2 0,-2 1 1,-1 3-1,-2 2-861,-1 3 0,-6 4 0,2 9 1630,-4 12 1,-1 9 0,0 8-1,0 2 1,0 2 0,0 1 0,1-1-238,4-2 1,-2-3 0,7-3-1,4-4 1,3-5 0,4-4-1,3-4-125,1-4 0,8-13 0,1-2 0</inkml:trace>
  <inkml:trace contextRef="#ctx0" brushRef="#br0">21968 2212 7999,'-21'-12'850,"-2"10"0,5-7 1,2 7-1,2 8 220,5 7 0,-2 8 1,2 10-1,-3 6 1,-2 8-1,3 6 1,0 6-1,4 1-820,1 1 1,1-4 0,5 1-1,0-6 1,0-5 0,2-4 0,1-4-5167,1-6 1,7-3 4747,-2-14 0,2-10 1,3-11-1</inkml:trace>
  <inkml:trace contextRef="#ctx0" brushRef="#br0">21888 2426 7961,'0'-21'473,"0"2"-303,0 5 1,2 7-1,1 4-187,1 6 1,6 4-1,1 5 1,4-2 0,5-2-1,2-2 17,2-3 0,10-2 0,-6-1 0</inkml:trace>
  <inkml:trace contextRef="#ctx0" brushRef="#br0">22181 2346 8399,'-13'1'0,"0"4"0,-1 2 0,1 3 0,0 2 1228,-1 3 1,1 12 0,1-1 0,3 2-1,5 2 1,2 0 0,2 1 0,0-2-390,0-1 1,6-2 0,3-4-1,3-4 1,3-4 0,1-2 0,5-3-1,1-6-2154,2-6 0,4-4 0,-7-7 0,-1 1 1,-2-2-1,-4-1 271,-6-2 1,-2 0-1,-6 5 1,-1 0 1513,-4-1 1,-2 7 0,-5 4 0,2 6 0,2 6 0,2 3 1495,4 1 0,2 5 0,4 0 0,5-2 0,3-3-1519,1-4 1,0 2-1,1-7 1,-1-1-1,0-2 1,-1-2 0,-1-4-907,-3-3 0,-5 0 0,2-1 0,-5 0 1,-5 2-417,-3 3 0,0 2 0,1 4 0,1 2 0,3 5 0,4 3-225,8 1 0,3 0 0,15 1 0,5-2 1100,5-4 0,9-2 0,2-6 0</inkml:trace>
  <inkml:trace contextRef="#ctx0" brushRef="#br0">23314 2186 7894,'-22'-11'0,"-1"-1"3276,-1 2 1,10 4 0,3 12-1873,3 7 0,-1 8 0,3 9 1,1 4-1,-3 4 0,2 8 1,0 3-1219,3 0 0,2 3 0,1-5 0,0 1 0,0-4 1,0-4-2596,0-5 1,6 1-1,3-9 2409,2-7 0,9 3 0,0-3 0</inkml:trace>
  <inkml:trace contextRef="#ctx0" brushRef="#br0">23088 2412 7903,'-46'-25'6848,"9"6"-5593,13 10 1,14 3 0,17 12 0,8-2 0,4 1-1,6-2-2224,5-2 1,6-1 0,5 0-1,2 0 1,-3 0 968,-1 0 0,2 0 0,-7 0 0</inkml:trace>
  <inkml:trace contextRef="#ctx0" brushRef="#br0">22968 2785 7770,'-40'8'0,"3"-2"449,6 0 1,7 1 0,15 6 592,5 1 0,5-7 0,8-2 0,10-4 0,11-2 0,10-4 1,9-5-1,6-7 0,2-5-2606,0-3 0,-3-2 0,-2 1 1564,-3-1 0,9-5 0,-3-3 0</inkml:trace>
  <inkml:trace contextRef="#ctx0" brushRef="#br0">23901 2119 9206,'-18'-16'1503,"0"2"1,-4 0 0,4 9-1,2 2-804,1 2 1,1 1-1,-3 0 1,-2 1-1,0 4 1,-1 5-1,4 5 1,1 4 206,2 2 0,6-3 0,2 4 0,4 0 0,1 0 0,0-1-1305,0-2 1,9 3 0,2-4 0,4-2 0,4-1 0,2-3 0,0-2 0,-2-2-1219,-2-2 1,-4 4 0,-6-1 2094,-7 3 1,-12 0 0,-11-2-1,-5-1 1,-4 1 0,3 1 0,1-1-190,1-1 1,6 0 0,5 4 0,6 1 0,5-1 0,4 0 0,4 0-290,6 1 0,11-1 0,14 0 0</inkml:trace>
  <inkml:trace contextRef="#ctx0" brushRef="#br0">23981 2625 7833,'-36'-7'4915,"1"3"0,10 8-4078,11 5 0,11-3 0,3-3 1,9-8-1,9-8 0,10-9 1,9-8-1494,6-5 1,2-4 0,-7-1-1,-1-1 1,-4-2 0,-4-3 239,-3-1 1,-7 1 0,2-6 0,-1-3 0,0 0 0,-1 2 0,-3 4 0,-3 8 704,-4 8 1,2 8-1,-7 14 1,-1 10 485,-1 14 0,-2 14 1,0 16-1,-2 6 1,-2 4-1,-5 6 1,-3-1-754,-1-2 1,-1-4 0,1-2 0,1-2 0,2-2 0,2-5-3336,2-4 1,-4-1 3312,1-10 0,-3 4 0,-1-9 0</inkml:trace>
  <inkml:trace contextRef="#ctx0" brushRef="#br0">24221 2346 7907,'-5'-23'0,"2"1"0,8 3 1966,11 3 0,11 2 0,13-1 0,1-1 0,4-2-613,4 2 1,8 1-1354,6 2 0,2-6 0,1-2 0</inkml:trace>
  <inkml:trace contextRef="#ctx0" brushRef="#br0">24114 1786 8271,'-13'-42'0,"0"-4"0,-1 14 0,1 5 0,0 4 134,-1 2 1,-1 3-1,-1-3 1,-5 1-1,-2 0 1,-7 0 0,-2 0-1,-6 1 1,-1 3-1,-4 1 1,-2 3 0,2 2-1,2 2 290,1 2 1,-5 12-1,-1 12 1,-1 10 0,-3 17-1,23-18 1,0 3 0,-1 5-1,0 2-314,-1 0 1,0 3 0,-1 4 0,0 2 0,-1 3-1,1 1 1,-3 6 0,-1 1 0,1 1 0,-1 2 0,1 2-1,1 0 1,2-1 0,1 0 0,1-1 0,1 0 6,3-3 1,1 0 0,4-7 0,2 1 0,4-1 0,1 0-1,4-4 1,1-1 0,4-6 0,2 0 0,8 31 0,17-10 201,19-5 0,-11-31 0,6-3 0,5-5 1,4-3-1,4 0 0,2-4 0,5-1 1,2-4-1,4-2 0,2-4-305,5-2 0,1-4 0,-20 0 1,1-2-1,0-1 0,1-3 1,1-1-1,-1-1 0,2 0 0,-1-2 1,1-1-1,2-2 0,0-1 0,0-2 1,-1 1-1,0-2 0,-1-1-136,0 0 1,0-1 0,-1-1 0,1-2 0,-1-1 0,-1 0 0,-5 1 0,0 0 0,-2 0 0,-2 0 0,0 0 0,-2-1 0,-2 1 0,-1-1 0,-1-1 0,14-15 0,-2-2 0,-4-1 0,-2-1-154,-4 2 0,-4-2 0,-6-2 0,-4 0 1,-4 3-1,-5 0 0,-3 0 0,-4-1 1,-6 2-1,-3 0 0,-4 2 0,-5 1 0,-5 1 1,-4 1 145,-5 1 1,-4 2-1,-3 5 1,-3 2-1,-5 2 1,-4 3 0,-2 3-1,-3 2 1,-6 4-1,-2 3 1,-2 4 0,-2 2-79,-1 4 0,-1 4 0,-9 6 0,-1 4 0,0 5 0,-1 5 0,20-4 0,0 3 0,-1 2 0,-3 3 0,-1 3 0,1 1 207,0 1 0,0 2 0,-1 0 0,-2 1 0,0 0 0,-1 1 0,2 3 0</inkml:trace>
  <inkml:trace contextRef="#ctx0" brushRef="#br0">840 12821 8400,'-14'-28'0,"3"2"0,0 15 115,2 2 1,6 1 0,-1 4 0,2-5 0,4-1 0,2 1 0,5 3 0,3 1 577,1 1 0,1-1 0,-1 7 0,0 2 1,1 5-1,-1 6 0,0 6 0,1 7-210,-1 5 1,0 4 0,1 5 0,-2 4 0,-2 2 0,-1 2 0,0 0 0,0-1-885,0-4 0,1-4 0,6-2 1,3-4-1,1-5 0,0-6 1,1-7-1068,3-2 0,-3-3 1,1-3-1,2-5 1468,1-2 0,1-20 0,1-4 0</inkml:trace>
  <inkml:trace contextRef="#ctx0" brushRef="#br0">1360 12674 8413,'-14'-25'0,"1"4"828,0 8 1,5 7 0,2 12-1,0 6-89,-2 4 1,-9 8 0,-2-1 0,-2 7 0,-2 7-1,-1 5 1,2 3 0,2 3-546,1 2 1,6-2-1,-2 0 1,6 1-1,3-1 1,3-4 0,3-4-705,5-4 0,-1-4 0,8-5 1,3-2-1,0-3 0,1-4-1987,2-3 2497,-4-8 0,18-1 0,-4-6 0</inkml:trace>
  <inkml:trace contextRef="#ctx0" brushRef="#br0">1746 12634 14324,'-10'-37'387,"-3"6"0,-2 13 1,4 18-1,2 8-716,-1 4 1,3 1 0,-1 2-1,2 1 1,3 5 0,2 5 0,1 10 328,0 5 0,6 16 0,1-3 0</inkml:trace>
  <inkml:trace contextRef="#ctx0" brushRef="#br0">1746 13194 8577,'-6'-39'1364,"-3"4"1,5 14 0,4 14 0,7 7-2294,5 4 0,2 5 1,0-3 928,4 1 0,9 2 0,7 5 0</inkml:trace>
  <inkml:trace contextRef="#ctx0" brushRef="#br0">2413 12914 8350,'0'-28'1935,"1"9"-1548,4 11 0,-4 10 0,4 13 0,-2 1 0,0 3 0,1 2 0,-3 2 0,-2 4 133,-3 4 1,-5 2 0,4 2 0,1-5 0,-1-5 0,1-4-375,1-2 0,1-4 0,2-11-312,0-8 1,0-14 0,0-7 0,0-8 0,0-5 0,0-7-1,0-2 214,0-2 0,0 6 0,0-1 0,0 4 0,0 4 0,0 7 0,0 5 181,0 6 0,2 5-73,2 4 0,-1-1 0,6 5-153,2 2 1,-4 6-1,2 3 1,3 2-1,3 2 1,2 2-711,0 1 1,-1 5-1,2 0 1,2-2 0,1-1-1,-2-2 1,-1 0-1,1-1-3608,2-3 4315,-5 3 0,10-11 0,-6 5 0</inkml:trace>
  <inkml:trace contextRef="#ctx0" brushRef="#br0">2906 12501 9633,'0'-15'0,"0"8"436,0 13 1,0 5 0,0 12 0,0 0 0,0 3 0,0 2 0,0 3 0,0 4-633,0 4 1,0-1 0,0 1 0,1-1 0,4 2 0,4-1 195,3-2 0,13-8 0,3 4 0</inkml:trace>
  <inkml:trace contextRef="#ctx0" brushRef="#br0">3133 12581 9114,'-26'-22'5292,"4"-1"-5275,9 7 0,8 10 0,11 6 0,6 0 0,6 2 0,4 1 0,5 3-3325,2 1 3308,8-4 0,-2 9 0,5-5 0</inkml:trace>
  <inkml:trace contextRef="#ctx0" brushRef="#br0">3226 12767 8665,'-25'-26'248,"3"8"1,8 15 0,11 12-1,6 1-624,6-1 0,4-3 0,5-6 0,6-1 0,5-4 376,7-4 0,8-8 0,4-4 0</inkml:trace>
  <inkml:trace contextRef="#ctx0" brushRef="#br0">3626 12408 9030,'-21'-33'2806,"3"6"-2805,9 13 1,9 8 0,9 6 0,2 1 0,-1 2 0,-1 2 0,1-1-41,2 2 1,-3-3 0,0 4-1,0 1 1,0-2 152,0-1 1,-5 6-1,3-2 1,1 1 283,-1-1 1,2 1-1,4-4 1,1 2 0,-1 1-49,0-2 1,-4 0-1,0-4 1,0 3-1,0 2 1,0 1-279,1-2 0,-2 5 0,-1-3 0,-1 3 0,-3 1 0,-2 0-50,-1 1 0,0-1 1,0 0-1,-1 0 796,-4 1 1,4-5-946,-3 0 1,1-1 0,-2 6 0,-4-1-1,-4 2 1,-6 4-1164,-8 8 0,-4 2 1,-11 8 1289,-3 0 0,15-13 0,0 0 0,-25 17 0</inkml:trace>
  <inkml:trace contextRef="#ctx0" brushRef="#br0">2279 13940 9561,'0'-21'-515,"0"2"791,0 6 1,0 4-1,-1 3 1,-2 5 0,-1 7-1,1 5 1,0 6-1,0 3-480,-2 6-371,1-3 1,5 16 566,4-4 0,2 4 0,6 1 0</inkml:trace>
  <inkml:trace contextRef="#ctx0" brushRef="#br0">2359 14353 8450,'-17'8'155,"-1"-4"0,0-2 0,6-1 1,2 4-1,2 3-455,3 4 0,0 2 0,7-1 0,2-1 0,5-3 300,3-5 0,7 4 0,2-1 0</inkml:trace>
  <inkml:trace contextRef="#ctx0" brushRef="#br0">2306 14660 8493,'-22'-6'982,"0"-3"1,11 5 0,2 5 0,6 9-679,3 7 0,0 1 0,2-4 0,2 3 0,7 0 0,4 1 1,4 1-305,2 4 0,7 2 0,6 1 0</inkml:trace>
  <inkml:trace contextRef="#ctx0" brushRef="#br0">2386 15140 11107,'-24'-12'0,"-1"-4"582,2-4 1,8 13 0,10 13 0,4 9-822,1 7 1,4 6 0,1 2 238,-2-1 0,4-10 0,0 7 0</inkml:trace>
  <inkml:trace contextRef="#ctx0" brushRef="#br0">1973 15993 8354,'-13'-40'2525,"-7"6"1,11 14-2507,1 16 1,5 4 227,3 9 1,0-5 0,0 5-1,1 3 1,2 4-223,1 6 1,11 4-1,0 0 1,3 1-1,3 1 1,-1 2 0,4 1-909,1-2 1,2 0-1,-1-3 1,1-1-1,0-2 883,-1-6 0,7 4 0,1 0 0</inkml:trace>
  <inkml:trace contextRef="#ctx0" brushRef="#br0">2533 15859 10809,'-18'-28'905,"0"6"0,5 6 0,5 19 1,3 6-787,2 8 0,0 13 0,-2 7 0,-5 6 0,-7 9 1,-5 8-1,9-25 0,0 1 0,-2 3 0,1 1-193,1 2 1,0 0 0,-2 1 0,0 0 0,4 2-1,1 1 1,0-2 0,0 0 0,0 1 0,0-1-1,2 0 1,-1 0-791,0-2 1,0 0-1,0-4 1,0-2 0,-4 32 863,-1-4 0,1-2 0,0 5 0</inkml:trace>
  <inkml:trace contextRef="#ctx0" brushRef="#br0">3173 16552 9528,'-20'-25'0,"7"3"498,7 4 1,6 9-1,5 5 1,3 2-1,3 1 1,-1-2-665,-1-2 0,0 1 1,6 4-1,2 0 1,4-1-1,1-2 1,1-2-1,0 2-569,3 2 0,-4 2 1,-2 2-1,0 3 735,-4 1 0,-1 2 0,-2 5 0</inkml:trace>
  <inkml:trace contextRef="#ctx0" brushRef="#br0">3199 16712 8123,'-19'8'988,"0"-2"1,-2-8-472,8-2 0,7 2 0,12-2 1,7 2-1,8 2 0,4-1-2157,2-4 0,4 4 1640,0-4 0,6-2 0,-3 0 0</inkml:trace>
  <inkml:trace contextRef="#ctx0" brushRef="#br0">3626 16499 10764,'-27'-25'0,"2"4"746,3 8 1,8 7 0,11 12-678,6 7 0,0 0 0,5 7 0,-2-3 1,-2 1-1,2 0 0,1 0 0,2 1 305,0 2 0,0-5 0,4 2 0,1-3 0,-1-4 0,-1 0-548,-3-2 0,1-8 0,-5-2 0,-2-10 0,-2-6 0,-1-4-81,0-3 1,0-5 0,0-4-1,-1 0 1,-2-1 0,-2 2 669,2-1 1,2 7 0,-1 5 0,-1 2 0,-1 2-492,1 2 0,3 8 0,4 3 0,5 2 0,3 2 0,3 0 0,4 0-1039,8 0 0,1 5 0,8 0 0,1 1 1115,1 0 0,2 5 0,0-4 0</inkml:trace>
  <inkml:trace contextRef="#ctx0" brushRef="#br0">4132 16179 11958,'-13'-12'0,"0"3"0,1 6 0,3 9 4299,5 12-4566,2 15 1,2 13 0,0 5 0,2 1 0,2 5 0,5 0 0,3 4-2219,1 0 2485,6 1 0,2 5 0,6-1 0</inkml:trace>
  <inkml:trace contextRef="#ctx0" brushRef="#br0">6665 11448 8199,'-28'-34'26,"-2"3"1,13 10 0,0 8 0,2 7 6,2 4-33,0 2 0,-6 6 0,-2 2 0</inkml:trace>
  <inkml:trace contextRef="#ctx0" brushRef="#br0">6425 11328 8350,'-15'-18'0,"-1"-1"92,-2-2 0,-4 1 1,3-4-1,0 2 1,-2-2-1,0-1 1,-3-2-1,-1 2 1,-3 3-1,-3 6 1,-6 5-185,-6 7 0,-6 4 0,-9 6 0,-4 7 0,-3 8 1,-3 5-1,32-10 0,1 1-68,-3 2 1,0 2 0,2-2-1,0 2 1,0 1 0,2 2 0,-27 19-1,11 0 1,10-2 263,6 2 1,10 4 0,11-2 0,8-1-1,11 2 1,14 2 0,15 0 99,15 1 1,-14-24 0,3-2 0,6 2 0,3-1 0,7-1 0,2-1 0,7 1 0,3-1 0,-18-7 0,0 1-1,2-1-202,3 1 0,1 0 0,1-1 1,-1-1-1,1-2 0,0 1 0,4 0 1,0 0-1,1-1 0,2 0 0,2 0 1,-1-2-1,2 0 0,1 0 0,0-2 1,3 1-1,1-2 0,0 0 1,-1-2-1,-1-1 0,1 0-108,1-1 0,0-1 1,0-1-1,-2 0 0,0-1 1,-1-1-1,0 0 0,0-1 1,-1-1-1,-2 0 0,0-1 1,-1-1-1,-1-1 1,-1 0-1,0-1 0,-4-1 1,0 0-1,-1-1 0,-2-1 1,0-1-1,-1-1 85,-2 0 1,-1 0 0,-1-1 0,17-7 0,-2-3 0,-10 1 0,-2-2 0,-5-1 0,-4-2 0,-9 1 0,-4-2-1,-6-2 1,-5-3 0,3-33 0,-18 28 0,-5-1 0,-5-2 0,-5-1 0,-7-5 0,-6-1 5,-5-3 0,-5 1 63,-8-1 0,-5 2 0,9 13 0,-2 0 0,-2 3 1,-3 0-1,-3 1 0,0 2 0,0 0 0,-1 2 0,-2 1 1,-3 1-1,-2 2 0,-1 2 0,-1 2 0,0 3 0,-1 2 1,-5 2-1,-1 2 0,0 2-392,-2 2 1,-1 3 0,1 2 343,3 5 0,0 2 0,-2 0 0,-4 0 0,-2 0 0,1 2 0</inkml:trace>
  <inkml:trace contextRef="#ctx0" brushRef="#br0">7158 12061 8214,'-19'-32'0,"6"5"0,-1 12 0,7 9 0</inkml:trace>
  <inkml:trace contextRef="#ctx0" brushRef="#br0">6732 11954 9265,'-36'-20'0,"1"-1"0,0-1 0,2 0 0,-1-2 0,2 0 0,2 0 0,1 1 243,-27-22 0,2 11 0,0 9 1,-3 10-336,0 9 1,-16 24 0,35-3 0,-1 4 0,-3 5-1,0 3 1,-5 4 0,0 1 0,1 2 0,0 0-1,0 2 1,1 1 0,2-1 0,1 1 27,4-2 0,1 1 0,1-1 0,2 1 0,6-2 0,1 1 1,2-1-1,1 0 0,2 1 0,3 0 0,-9 32 74,11-4 0,12 5 1,12-4-1,12-2 1,20 0-1,-11-31 1,4-2 64,8 1 0,3-1 0,15 2 1,4-3-1,-16-9 0,2-2 0,1-1 1,1 0-1,1-1 0,2 0 1,4 0-1,1 0 0,1-1 0,2 0 1,0-1-1,1-1 0,4 0 1,1-1-1,0 0-173,2-1 0,1-1 0,0-1 1,-4-2-1,-1-1 0,1 0 0,5 0 1,1-1-1,1 0 0,1-1 0,0-1 1,0-1-1,-17 0 0,0-1 1,0 1-1,0-1 0,3-1 0,0 1 1,0-1-1,0 0 158,2-1 1,0 0 0,0 0 0,0-1 0,-3-1-1,0 1 1,0-1 0,1-2 0,1 0 0,1-2-1,1 0 1,-1-1 0,2 1 0,1-1 0,-1 0-1,0 0 1,-2 0 0,1-1 0,0 1 0,-1 0-1,0-1 1,1 1 0,-1 0 0,0 0-5,-3 0 1,0 0 0,0 0-1,-1 0 1,17-1 0,-1 0-1,-1 1 1,-1-2 0,0 1 0,-1-1-1,0 2 1,-1-1 0,0 1-1,-3 1 1,-1-1 0,1 1 0,-4 0-1,0 1 1,-1 0 0,-4 1-1,0 0 1,-1 0-82,-3 1 1,0 1-1,-1-2 1,23-2-1,-2-1 1,-7-1-1,-2 0 1,-7 1-1,-2-2 1,-7-2-1,-3-1 1,-7-1-1,-3-1-108,23-20 1,-19-17 0,-22-2-1,-22-11 1,-10 26 0,-5 1-1,-8-3 1,-5 0 171,-7-3 0,-5 1 0,5 10 0,-3 1 0,-1 1 0,-6 0 0,-2 1 1,-1 0-1,-3 0 0,-2 0 0,-2 0 0,-6 0 0,-1 0 0,-2 1 0,16 8 1,-2 1-1,0 0 0,-1 1 0,-3-1 0,-1 1 0,0 1 0,-2 0-76,-1 1 0,-1 0 0,0 1 1,0 1-1,1 1 0,0 2 1,-1 1-1,-1 0 0,-6 0 1,-1 1-1,-1 0 0,-1 2 0,1 1 1,-1 1-1,1 0 0,-1 2 1,1 2-1,1 0 0,-1 1 1,0 1 36,-1 2 0,0 1 0,0 0 0,0 1 0,0-1 0,-1 1 0</inkml:trace>
  <inkml:trace contextRef="#ctx0" brushRef="#br0">5465 12208 8332,'0'-34'0,"6"-2"0,5 9 0,3 8 0,6 6-83,0 4 0,-3 5 0,-1-5 0,-6-2 0,-7 1 0,-6 1 0,-5 3 702,-4 0 0,-2 5 0,1-4 0,0 4 0,-1 1 0,1 0-396,0 0 1,-2 1-1,-3 4 1,-4 4-419,-3 2 1,-12 7-1,-5 0 1,-5-2-1,-8-1-124,-6-2 408,-4 1 0,-3-5 1,-2-2-1,-1-1 151,2-3 0,-2-2 0,1-1 0,3 0 0,2 0-108,6 0 1,9 0 0,5 0 0,5 0-1,5 0-341,3 0 0,6 0 1,2 2-1,3 1 0,2 1-747,3-1 1,1-1 361,2-2 1,7-2 0,6-1 593,7-1 0,11-7 0,3 4 0</inkml:trace>
  <inkml:trace contextRef="#ctx0" brushRef="#br0">4466 11781 17028,'-26'-18'-665,"6"8"0,-7-12 0,8 7 0,2 8 596,0 7 1,0 6-1,-5 8 1,-2 4-1,-1 4 1,-1 4-1,-1 0 1,0 1 443,1 0 1,3 4-1,3 1 1,0 1-1,4-1 1,1-2-200,2-2 1,6-3 0,2-1 0,7-3 0,7-2 0,10-1 0,10-1-385,11 1 0,9 1 1,11-2-1,5 1 198,3-2 1,-30-11-1,1-1 1,5-1-1,-1 0 1</inkml:trace>
  <inkml:trace contextRef="#ctx0" brushRef="#br0">5799 12967 8334,'7'6'-192,"-3"0"0,-6 2 0,-3-8 0,1-9 0,-1-6 0,1-4 0,1-2 655,1-3 0,2-2 0,0-4 1,-1-1-1,-2 1 0,-2 4 1,2 3-1,0 6-332,-1 2 1,1 7-1,-6 4 1,-3 2 0,-2 4-463,-4 2 1,-6 4-1,0 5 1,-4 2 0,-4 3-1,-1 2 1,-1 1 284,0-3 0,4 1 1,1-1-1,3 0 0,4-1 1,-1 1 347,-3-1 1,6 3 0,2 1 0,5 1 0,2 0 0,4 4-347,1 3 0,3 5 1,7 5-1,5-1 0,5-1 1,3 2-1,4-2 10,0 1 0,8 1 0,0 1 0,2-2 1,1-1-1,-1-3 0,2-1 178,2-3 1,1-4 0,3-2 0,2-3 0,2-2 0,3-3 53,3-1 1,0-3-1,2-2 1,7-1-1,4 1 1,8 1-1,1-1-222,2-1 0,-33-5 0,0 1 0,-1 1 0,0 0 1,1-1-1,0 0 0,3-1 0,0 0 0,1-1 0,-1 1 1,4-1-1,1 0-41,2 0 0,0 0 0,-5-1 0,0 0 0,6-1 1,0 0-1,0 0 0,0 1 0,0 0 0,0 0 1,2 0-1,0-1 76,0 0 1,0 0-1,-5-1 1,1 0-1,3 0 1,1 0-1,1 0 1,0 0 0,0 0-1,0 0 1,3 0-1,0 0 1,-1 0-1,1 0-43,-1 0 1,2 0-1,7 0 1,0 0 0,-6-1-1,0 0 1,1 0-1,0-1 1,3 0 0,0 0-1,-1-1 1,-1 1 0,4 0-1,1 0-17,0 0 1,-1-1-1,-5-1 1,-1-1 0,7 2-1,1 1 1,-2-1-1,-1 0 1,-3 0 0,-1 0-1,2 1 1,-1 1 8,0 0 1,0 0 0,-3 1 0,1 0 0,2 0 0,-1 0 0,-2 0-1,0 0 1,-2 1 0,0 0 0,-1 1 0,0 0 0,-1 2 0,0 0-58,-1-1 0,1 1 0,1 1 1,1 0-1,-1-2 0,1-1 0,-2-1 1,0 1-1,-1-1 0,-1-1 1,-1 0-1,-1 0 0,0 0 0,1 0 64,-1 1 1,0-2 0,-3-3-1,-2-2 1,1 0 0,-1-1 0,-2-1-1,-1-1 1,-1 0 0,0-1 0,0-1-1,-1 0 194,-1-1 1,-1-1 0,-1-1 0,-1 0 0,25-16 0,-6-1 0,-7 1 0,-3 1 0,-7-1 103,-5-1 0,-11 0 1,-6 4-1,-5 0 1,-8 1-1,-8-1 1,-8 0-781,-8 1 1,-11-1 0,-8-1 0,-9-2 0,-7-1-1,-7 2 367,-2 1 0,-4-1 0,32 15 0,-1 0 0,-2 0 1,-2 0-1,-2 1 0,-1 1 0,-2 0 0,-1 0 0,0 1 1,0 0 260,-2 0 0,0 0 1,0 0-1,0 0 0,-4-2 1,0 1-1,-1-1 1,0 2-1,-1 0 0,1 1 1,0 1-1,0 0 0,1 2 1,-1 1-7,-1 0 0,1 2 0,-3 2 1,0 1-1,-2-2 0,-1 1 0,-2 1 1,1 1-1,1 0 0,-1 0 0,-1 0 1,-1 0-1,0 0 0,-1 1-219,-3 1 0,-2 1 0,-1 0 0,0 1 0,-2 2 0,-1 1 0,1 0 0,0 0 0,23-2 0,-1-1 1,1 2-1,-2-1 0,1 0 0,0 1-4,-1 0 0,1-1 0,-2 2 0,-5 0 0,-2 0 0,0 1 0,4-2 0,1 1 0,-1-1 0,-1 0 0,1 1 0,-1-1 0,-1 1 1,-1-1-1,1 1 0,2-2 0,0 0 0,-1-1 0,-1 1 0,0-1 0,-1-1 149,0 1 0,0-1 0,1-1 0,4 0 0,0-1 0,1 1 0,-3 0 0,-1 0 0,1 1 0,1-1 0,0 0 0,0 0 0,3-1 0,0 0 0,-1 0 0,0-1 1,-1 1-1,0-1 0,2 0 0,0 0 0,0 0 76,-1 0 0,0 0 1,-1 0-1,3 0 1,1 0-1,-1 0 1,-25 0-1,1 0 1,1 1-1,1 0 1,0 1-1,0 2 1,3 1-1,0 3-109,3 2 0,0 1 0,2 1 0,2 1 0,5 0 0,1 1 0,1-1 0</inkml:trace>
  <inkml:trace contextRef="#ctx0" brushRef="#br0">5732 16486 8232,'-6'-14'0,"5"8"0,-4 8 0,4 8 0,1 7 0,-5 0 7,1-3 0,-1-1 0,7-1 0,1-2 0,3-2 0,1-2 1,3-3 866,2-2 0,6-1 0,1 0 0,2-1 1,3-2-1,1-2 0,3 1 0,2-1-665,1 1 0,0-1 0,-3 5 0,0 0 1,2 0-1,-2 0 0,2 0-72,-2 0 1,1 5-1,1-1 1,3-1 0,1-1-1,1-2 108,-1 0 0,5 0 0,-5 0 0,1 0 0,1 0 0,1-2 0,0-1 88,-1-1 1,3-5 0,0 4 0,2 2 0,-1 2-1,-3 1-313,1 0 1,0 0 0,1 0-1,-2 0 1,-2 0 0,1 1-283,-2 4 0,0-2 0,-5 4 0,4 1 0,1-2 1,2 1 510,-2 0 1,3-4 0,-5 2 0,2-4-1,2-1 1,-1 0 0,1-1 150,1-4 1,2 2 0,-1-4-1,-1 1 1,-1 2 0,1-1-1,0 1-263,-2 1 1,4-3 0,-5 1 0,0 2 0,-2 2 0,0 1-641,-1 0 0,0 0 1,-5 0-1,0 0 0,-3 0 1,0 0 46,0 0 545,2 0 1,1 0 0,-3 0 0,-1 0 0,2 0 0,1 0 209,2 0 0,4-4 0,0-1 1,2 1-1,1-1 0,3-1 0,0 0-179,1 0 0,-1-2 1,1 2-1,-4 0 1,0 0-1,0 3-269,3 1 1,-5 2 0,1 0 0,-2 0 0,0 0 0,-1 0 0,-1 0 56,2 0 0,-5 0 0,3 0 1,1 0-1,-2 0 0,0 0 1,0 0 320,3 0 0,2 0 1,4 0-1,-1 0 1,1-1-1,1-2-86,2-2 1,0-3 0,0 2 0,0 0-1,0 0 1,0 1 0,0 1-161,0 0 1,-4-5 0,-1 4 0,1 2-1,-2 0 1,-2 0 0,-1-1-182,1 1 0,3 1 0,-4 1 0,0-2 0,2-3 0,1 0 265,0 0 0,0 0 0,-4 2 0,2-4 0,1 0 1,1-1 135,0-2 0,-3 4 0,5-2 0,-1-1 0,1-2 0,-2 0 0,0 2-212,0 1 0,0 0 1,2-3-1,-4 2 0,-2 1 1,-2 0-1,-4 0-404,-4 0 1,3 2 0,-6-4 0,0 2 0,-3-1-1,0 0 1,-2-1 248,-4 2 1,4 1-1,-4-6 1,1-1 0,0-1-1,-1-2 1,1 1 328,0-3 0,-1 4 1,2-5-1,-3 2 0,-1 1 1,-1 1-93,1-1 1,-5 0 0,4 5 0,-4-1-1,-1 1 1,-1 1 0,-4 2-647,-4 1 0,-3 0 0,-2-3 0,-3 2 0,-2 2 0,-2 1 207,-2 0 1,0 4-1,0-2 1,-4 2-1,2 0 1,-3-1-1,1 1 483,-3 1 1,1-2 0,1-2-1,-2 0 1,-1-1 0,1-1 53,2-2 0,-3 3 0,-2-2 1,1 0-1,-2 1 0,1 2 0,-2 2-188,-4 0 0,5-1 1,-9 5-1,-1 0 0,-2 0 1,-3 0-311,2 0 0,-4 5 0,7 0 1,-1 1-1,1 2 0,-1-2 0,4 0 436,4-3 0,-2 3 1,4-2-1,-2-1 1,0-2-1,3-1 47,1 0 0,-2 0 0,4 0 0,1-1 0,0-2 1,2-3-1,-1 0-104,-1 0 0,8-3 0,-8 3 0,0 0 0,2 1 0,-1 0 0,-1 1-236,-1-1 0,-6 1 1,1 4-1,-2 0 0,-2 0 1,0 0-372,0 0 539,0 0 0,0 0 1,1 0-1,2 0 1,2 0-1,-2 0 83,-2 0 0,5 0 1,3 0-1,3 0 1,1 0-1,1 0 1,0 0 167,4 0 1,-3 0 0,3-2 0,-3-1 0,0-1 0,1-1-546,2 0 223,-1 3 0,-3-4 1,-2 6-1,-2 0 0,-3 0 1,-1 0-1,-3 0 2,-1 0 1,-2 2 0,0 1-1,0 1 1,0-1 0,0-2 187,0-1 0,1 0 0,2 0 0,3 0 0,2 0 0,3 0 129,6 0 0,-2-4 1,4-2-1,0 0 0,2-1 1,1 1-1,-1-2-327,-2 1 0,3 3 0,-2-4 0,-1 2 0,0 3 1,-3 2-1,-2 1-334,-5 0 1,1 1-1,-5 2 1,-3 3-1,0 2 1,-2 2 266,0 2 0,4-3 0,1-2 0,-1 0 0,1-1 0,1 0 232,1-3 1,2 3 0,4-1-1,1-2 1,-2-2 0,-1-1 0,0 0 164,-1 0 1,5 0-1,-6 0 1,1 0 0,1 0-1,-4 0 1,-1 2-358,-3 2 0,-2-1 1,-2 4-1,-2 1 1,-1-1-1,1 4-157,1 0 1,-2 3-1,-2-1 1,0 0 0,-1-1-1,1-1 350,0-3 0,1 1 0,5 3 0,2-1 0,2-4 0,5 0 0,2 1 0,0 1 226,3-2 0,-7 3 0,9-5 0,1-1 1,-1 2-1,2 2-359,0-1 1,-1 5 0,-3-3 0,1 3 0,1 1 0,2 2-139,-2 3 1,-1 2-1,-2 7 1,2 0 0,3-1-1,4 1 1,3 0-62,2-1 0,5 1 0,4 0 0,2-1 0,4-1 302,2-2 0,8 2 0,9-5 1,3 3-1,5-1 0,4 0 0,5-1-157,5-3-173,-1-4 1,5 1 0,-4 0 0,2 0 0,0-3 0,1 0-324,-1-1 0,7 3 1,-11-1-1,2-1 1,2-2-1,-5-1 612,-2 1 0,9 2 0,-5 2 0</inkml:trace>
  <inkml:trace contextRef="#ctx0" brushRef="#br0">23914 4011 7954,'-26'-13'755,"5"0"1,8 7 0,8 6 0,4 7 0,1 5 0,-2 3 0,-1 3 0,-1 4 339,1 3 0,-3 3 0,0 2 0,0 1 0,0-3 0,3-3 0,2-3-879,1 2 1,6-5 0,4-1 0,6-4 0,8-6 0,6-3 353,5-4-328,4-1 0,7-3 1,1-4-1,2-8 1,0-4-1,0-5 0,-1-2 310,1-6 0,-6 7 0,2-3 0,-5 1 1,-3 5-1,-3 0-857,-2 1 0,-1 5 1,-4-2-1,0 5 0,-1 4 1,1 3-1,-2 2-2080,-2-1 1,6 1 0,-2 4-1,2 1 2385,4 4 0,-5 2 0,5 6 0</inkml:trace>
  <inkml:trace contextRef="#ctx0" brushRef="#br0">24687 3905 8075,'-71'-25'8143,"17"8"-6542,-4-5 0,28 6 1,29 1-1,15-3 1,18-4-1,11-5-1696,10-4 0,11 3 1,-28 12-1,0 0 1,1-1-1,0 1 1,2-1-1,1-1 1,0-2-1,0 0 1,2-2-1,0-1 95,2-1 0,-1-1 0,0 2 0,0 0 0,7 0 0,0 0 0</inkml:trace>
  <inkml:trace contextRef="#ctx0" brushRef="#br0">25834 3012 8033,'7'-18'471,"-4"0"1205,-6 2-902,2 7 1,-5-3 0,4 5 318,-2 0 0,2 2 0,-2 10 1,3 3-1,1 6 0,0 4-148,0 4 0,4 9 1,2 4-1,1 4 1,2 2-1,0 2 0,0 3-1078,1 2 0,4-5 1,2 1-1,2-3 1,-1-1-1,1-1-1401,0-4 1,0-6 0,-5-9-1,0-2 1534,1-6 0,-1 1 0,0-5 0</inkml:trace>
  <inkml:trace contextRef="#ctx0" brushRef="#br0">25661 3252 8033,'-33'-21'1388,"0"3"1,4 5 462,7 4 1,5-1 0,5 4 0,6-2-1084,11-2 0,10 3 0,16-4 0,6-2 1,7-3-1,8-2 0,6-1-804,3-4 0,1 4 1,4 1-1,1 4 36,0 0 0,-1 1 0,1 0 0</inkml:trace>
  <inkml:trace contextRef="#ctx0" brushRef="#br0">25821 3718 8048,'-35'0'0,"7"2"1179,9 2 0,13 2 0,16 3 0,7-5-848,5-2 0,5-8 0,5-6 0,8-7 0,9-9 0,7-5 1,8-5-1,-31 17 0,1 0-331,-1-1 0,0 0 0,10-6 0,2 0 0,-4 0 0,1 1 0</inkml:trace>
  <inkml:trace contextRef="#ctx0" brushRef="#br0">26420 2959 8148,'-29'-2'1573,"2"-1"1,8 0 0,7 5-1,9 5-36,6 5 0,0 0-841,6-3 1,-5 3 0,5-5-1,2 2 1,2 0-734,5 1 1,1 2-1,5 1 1,-2 1-1,1-1 1,1-1 0,-2-2-1,-4-2-2045,-3-3 1,-2 0 0,-1-4 1854,-3 4 0,-9-4 1,-9 5-1,-3-1 1,-2-1-1,-1 1 1,0-1 998,3 0 1,3 7 0,0-2 0,5 3-1,4 1 1,4 0 0,7 1 121,5-1 0,11 0 0,8-1 0,4-3 1,2-5-1,1-4 0,1-6-624,-1-7 1,-7-3-1,3-9 1,-5-6-1,-8-5 1,-6-7-1,-6-3-359,-4-4 0,-4-2 0,-10-1 0,-5 1 0,-6 3 0,-7 5-83,-2 2 0,3 4 0,1 4 0,2 5 0,4 7 0,3 4 1,5 5-100,1 3 1,5 7 0,9 0 0,13 6 0,12 7 270,11 6 0,18 11 0,-28-10 0,1 0 0</inkml:trace>
  <inkml:trace contextRef="#ctx0" brushRef="#br0">24354 14113 13855,'6'14'873,"2"-2"1,3-2-1,0-1 1,-2 1-1,2 2 1,4 1-1,5 1-616,0-1 1,1 5 0,4 0 0,0-1 0,5 1 0,1 0 0,3 0-1069,0 1 1,-4-4 0,1 3 0,-1-4 0,-1 0 0,2-1 0,-1-1-981,-2-3 0,-1 1 1,-1-5-1,0-3 1791,-4 0 0,3-2 0,-4 0 0</inkml:trace>
  <inkml:trace contextRef="#ctx0" brushRef="#br0">25034 14034 10817,'-21'-8'0,"4"4"1590,2 2 1,7 4 0,4 2-1040,2 5 1,4 4 0,4 5 0,7 4 0,8 5 0,4 4 0,5 6 0,2 5-41,4 2 1,5 0 0,-5-4-1,1-1 1,0-4 0,-3-4-1129,-1-2 0,-4-3 0,-7-1 0,-5-2 1,-6-6-1,-3-2 0,-4-1-81,-5-1 1,-8-6 0,-13-2 0,-9-4-1,-6-1 1,-5 0 0,-1 0 436,-1 0 1,-1 5 0,7-1 0,4 1 0,7-1 0,8 0-339,4-1 1,11-1 0,10-2 598,14 0 0,23-6 0,12-1 0</inkml:trace>
  <inkml:trace contextRef="#ctx0" brushRef="#br0">25874 14060 7875,'-51'0'0,"0"0"0,2 3 1316,7 6 1,13 6-1,8 11 1,3 1-667,6 0 0,-4-5 0,6 0 0,-1 3 0,1 4 1,2 3-1,4 1 0,3-1-377,1-2 0,6 1 1,4-3-1,6-4 0,8-5 1,5-7-552,7-6 0,-2-6 1,0-5-1,-1-5 0,-4-8 1,0-7-1,-6-6-413,-5-3 1,-6 0 0,-12-2 0,-3 5 0,-6 3 0,-9 3 716,-5 3 1,-4 4 0,0 8 0,2 2 0,1 2 0,4 3-42,0 2 0,4 2 1,9 4-1,8 2 1,11 1-1,10-4-828,8-3 0,5-2 0,10-5 1,2-6-1,2-6 0,0-2 454,1-4 0,-5 0 0,-5 1 0,-8 2 1,-5 2-1,-5 4 0,-6 3 812,-5 3 1,-7 6 0,-8 0 0,-7 6 0,-3 7 0,-6 7 618,0 5 1,3 5-1,1 4 1,4 6 0,5 3-1,2 3-315,7 0 1,5-9-1,11 4 1,6-4 0,4-6-1,4-4-401,3-6 0,0-9 1,5-5-1,0-5 0,0-7 1,-1-8-1,-2-6-318,-2-6 1,-7-11 0,-1 2 0,-9 2 0,-8-2-1,-5 1-783,-4-1 1,-1 0 0,-3 7-1,-3 1 1,-6 2 0,0 5 0,-1 3-556,3 2 1,1 3-1,-2 0 1,4 1 0,1-2 903,3-3 1,2 3 0,2-4 0,4 0 0,3-2 425,4 1 0,2-12 0,-1 4 0</inkml:trace>
  <inkml:trace contextRef="#ctx0" brushRef="#br0">26460 13727 10230,'-19'19'0,"-5"3"0,-4 5 0,-3 4 0,3 5 0,4 4 0,7 3 0,2 1 0,3-2 590,3-5 0,3 0 0,8-6 0,2-3 0,6-4 1,7-8-1,3-6 0,3-5-1070,-1-4 0,-1-2 0,2-5 0,-2-8 480,-2-6 0,-7-17 0,-6-5 0</inkml:trace>
  <inkml:trace contextRef="#ctx0" brushRef="#br0">26194 13794 9867,'-20'0'0,"0"0"0,1-2 724,5-2 1,20-4 0,16-7 0,12-4-1,11-7 1,8-8 0,6-5 0,4-1-725,-1 0 0,-31 17 0,0 0 0,2-1 0,1 1 0</inkml:trace>
  <inkml:trace contextRef="#ctx0" brushRef="#br0">25594 13487 8767,'0'-13'3485,"0"-1"-1828,0 1 1,-2 6-1081,-2 2 1,1 10 0,-4 4-1,1 4 1,3 3 0,1 3-589,2 2 0,0-5 0,0 2 0,2-3 0,2-2 0,5-1-635,3-3 428,1 3 0,2-11 1,1 4-1,2-5 1,-2-5-1,-1-3 234,-1-4 1,-6-2-1,0 1 1,-2 0-1,-3-1 436,-2 1 1,-2 0-1,-4 1 1,-4 3 1678,-2 5 1,5 4-2622,6 4 1,6 2 0,8 4-1,4-2 1,4-1 0,4-1 0,2-2-5528,3-5 6017,9-5 0,7-13 0,6-2 0</inkml:trace>
  <inkml:trace contextRef="#ctx0" brushRef="#br0">26087 12807 7874,'-18'-11'776,"1"2"0,6 10 0,13 14 0,10 9-74,8 5 0,1 2 0,0-4 0,-1 0 1,0 1-1,-1 1 0,-1 4 0,1 1-138,3 3 1,3 0 0,2-1 0,-2-7 0,-3-4 0,-4-4-1349,-3-2 1,-2-5 0,-1-5 0,-4 0 0,-8-2 0,-8-3 322,-4-2 0,-7-4 0,-5-1 0,-5-1 0,-5 1 0,0 2 890,3 1 1,-2 0-1,3 1 1,4 2-1,3 3 1,6 1-1,3 4 604,4 0 0,10 4 0,3 0 0,10 1 0,7-1-1596,3 1 0,8-4 0,6-4 0,5-2 0,4-3 0,1-3 563,4-5 0,6-2 0,4-7 0</inkml:trace>
  <inkml:trace contextRef="#ctx0" brushRef="#br0">26594 13101 8036,'-24'-17'2007,"-3"4"0,11 4-1384,12 14 1,8 0 0,9 4 0,1-4 0,-1-4 0,2-1 0,4 2 0,6 1-733,5 1 0,1 1 0,-4-5 0,-1-2 0,1-2 1,0-5-841,-1-3 0,-5-3 0,-5-3 1,-4-4-1,-4-3 0,-3-2 0,-3-1 513,-5-3 0,-4 3 0,-7-2 1,1 5-1,0 4 0,-1 2 635,1 3 0,0 6 0,-1 2 1,1 2-1,1 2-788,3-2 589,3 4 0,6-4 0,0 6 0</inkml:trace>
  <inkml:trace contextRef="#ctx0" brushRef="#br0">26820 12834 9104,'-23'27'1161,"-4"-1"0,-7 11 0,4 5 0,5 2-781,6 2 1,4 2 0,3-7 0,3-4 0,6-4 0,6-8 0,9-6 0,7-6 0,11-4 0,7-7-381,9-10 0,4-12 0,4-14 0</inkml:trace>
  <inkml:trace contextRef="#ctx0" brushRef="#br0">24914 5171 8393,'-33'0'0,"5"1"0,-1 4 0,5 4 0,8 3 0,5 1 0,5 0-169,6 1 0,0-6 1,2 1-1,2 0 1,4 0-1,1-1 1,0-1-1,1 0 767,2 4 1,-3-1 0,-2 0 0,-1-1 0,-3 3 0,-2 4-316,-1 7 0,0 9 0,0 7 0,-1 10 0,-2 8 0,-1 13 1,1-33-1,1 1-245,-1 3 0,0 1 0,2 3 0,-1 1 1,-1 4-1,-1 0 0,0 1 0,0 1 1,1 0-1,-1 1 0,0-1 0,-1 1 1,1 1-1,-1 0 27,1 1 0,-1 0 1,1 1-1,-1 2 0,-1-2 1,-1 0-1,1 2 0,0 1 1,1-1-1,0 1 0,1 1 1,0 0-87,1 2 1,1-1 0,-1-3 0,1-1 0,2 3 0,0-1 0,1 1 0,0 0-1,0-2 1,2 1 0,1 1 0,2 0 0,2-3 0,2 0-171,3-3 1,1 0-1,1 2 1,1 0 0,2-3-1,1 0 1,-2-4 0,0 1-1,0-2 1,0 0 0,-1-3-1,1-1-42,-1 0 1,0-1-1,0 2 1,-2-1 0,-2 0-1,0-1 1,-2 2-1,-1-1 1,0 2 0,-2-1-1,-1-2 1,-2 0 0,1-1-1,-2 0 141,-1 1 1,-1-2-1,-7 32 1,-6 1-1,-6-3 1,-1-6-1,-3-3 1,0-7 511,-2-3 0,2-3-420,8-9 0,3-6 0,2-3 0,4-3 0,4-1 0</inkml:trace>
  <inkml:trace contextRef="#ctx0" brushRef="#br0">24847 9329 8268,'-25'6'0,"4"3"535,8 3 1,7 5 0,11 3 0,4-1-609,2 0 1,7-3 0,1-5 0,1-2 0,2 0 0,3-2 0,8-3 0,5-2-854,7-2 0,6-13 926,7-10 0,-23 6 0,0-3 0,-1-3 0,0-1 0</inkml:trace>
  <inkml:trace contextRef="#ctx0" brushRef="#br0">6478 14940 8478,'-5'-33'0,"-1"5"0,-5-3 0,4 4 0,1 5 0,1 4 18,0 3 1,2 7-1,-6 0 1,-2 2-1,-2 3 1,-5 2-1,-3 1 1,-1 0-1,0 0 1,-2 0-1,-1 0 1,-3 0-1,-2 1-60,-1 4 1,-1-2-1,1 6 1,-5-1 0,-2 1-1,-4 0 1,-1 2 0,-1 0-1,-1 3 255,-1-1 0,5 2 0,-2 3 0,4 5 0,5 7 0,2 7 0,4 6 0,4 7-300,6 7 1,9 5 0,6 9-1,9 3 1,1-37 0,4 0-1,4-1 1,4-1 0,4-1-1,4-3 101,5 0 0,3-4 0,7-2 0,3-4 0,4-5 0,0-4 0,3-1 0,0-3 0,3-3 0,1-2 0,1-4 0,2-1 0,2-4 0,2-3 88,2-2 0,-1-3 0,-6-2 0,-1-2 0,4-3 0,-2-1 0,-3-1 1,-2 0-1,-2-1 0,-2 0 0,-1 0 0,-2-2 0,-2 1 0,-1-2-76,-3 1 1,-2-1 0,-4 3 0,-3-1 0,18-22 0,-13-1 0,-15-1 0,-13-4-171,-13-3 1,-17-6 0,-22 1 0,16 30 0,-2 0 0,-5-2 0,-3 1 0,-4 0 0,-3 1-1,-4 0 1,-3 2 79,-5-1 1,-2 3 0,0 5 0,-1 3 0,-3 2 0,0 3 0,-2 3 0,-1 3-361,-2 1 0,1 3 0,-1 6 0,-1 2 0,17 1 0,0 0 0,0 0 0</inkml:trace>
  <inkml:trace contextRef="#ctx0" brushRef="#br0">18449 4611 8400,'-22'-1'866,"0"-4"0,-1 4 0,10-4 0,0 4 337,-1 1 0,8 0 0,6 0 1,8 0-1,4 0 0,1 0-385,0 0 0,1 1 0,-1 4 0,0 4 0,2 3 1,1 2-115,2 4 0,0 3 1,-3 7-1,1 2 0,3 2 1,2 1-641,3-1 1,-4 4 0,1-4-1,0 1 1,-2-2 0,0-4 0,-2-5-637,-2-3 1,-2 0 0,-1-2-1,-3 1 1,-3-4 0,-2-2-1982,0-3 0,1-7 0,-4-4 127,4-10 1,2-4-1,7-8 2426,-1 1 0,0-17 0,1 4 0</inkml:trace>
  <inkml:trace contextRef="#ctx0" brushRef="#br0">18836 4465 8356,'7'-21'-166,"-1"2"1,-6 5 0,1 1-1,2 0 1,3 1 439,2 3 0,-5 4 1,0 10 564,-6 4 1,-5 7 0,-5 3 0,-2 2-1,-1 3 1,-4 2-278,0 6 0,2-3 0,-4 5 0,-2 0 0,0 0 0,1 3 0,0 0-106,0-1 0,-1 2 1,0-2-1,4 2 1,0 2-1,4-1-133,1-4 1,3 4 0,2-2 0,3 3 0,1 1-1,3-2 1,1-2-692,2-3 0,2-3 0,4-9 1,6-4-1,5-5 0,4-4 0,3-4-6462,1-4 6830,2-13 0,5-8 0,2-14 0</inkml:trace>
  <inkml:trace contextRef="#ctx0" brushRef="#br0">18902 4558 8433,'-13'0'154,"-1"0"1,7 6 0,3 3 70,2 3 1,2 1-1,0 0 1,0 2-1,0 1 1,0 2-1,0 0-54,0 1 1,0-3-1,2 5 1,1 0-1,3 0 1,-1 1 0,3 0-172,-1 0 0,2 0 0,4 5 0</inkml:trace>
  <inkml:trace contextRef="#ctx0" brushRef="#br0">19009 5024 8179,'-25'-4'0,"-2"1"0,3 4 0,11 7 889,8 4 0,11 1 1,3 0-1,3 1-723,1-1 1,-1-4 0,-1-2-167,-2-1 0,5-1 0,7-5 0</inkml:trace>
  <inkml:trace contextRef="#ctx0" brushRef="#br0">22928 7783 7810,'-5'-9'991,"1"0"0,-2 6 0,2 0-584,-5 6 0,-3 3 1,-1 5-1,-1-4 1,1 0 498,0 1 1,4-5 0,1 3 0,1-2-369,-1 1 1,1 5 0,-3-3 0,1 2 553,-2 0 0,4-4-684,-2 3 0,8-5 0,2 2 0,9-4 0,8-1-141,3 0 1,1 0 0,5 0 0,1 0 0,2 0 0,2 0-1,2 0-166,3 0 1,-4 0-1,-2 2 1,-3 1-1,-3 1 1,-1 1-140,-2 1 1,-5-3 0,0 4-241,-2-1 1,-6-2 0,-2-5 0,-1-4 0,-3-3-107,-1-4 1,-4-2-1,-2 0 1,-5-1-1,-3 0 1,-1 3 175,-1 0 0,-3 5 1,-4-1-1,-3 3 1,-4 2-1,1 1 0,2 4 646,3 2 0,1 3 0,-1 5 0,3-1 1,3-3-1,1 3-23,3 1 1,3-3 0,0-1 0,3 1 0,2 0-771,-1 0 1,2-1 0,8 0 0,4-3-228,3-4 1,1-2 0,0-4-1,1-3 1,0-3 0,3 1 0,2-1-780,2-3 0,-4 5 0,6-5 1361,0 3 0,2-1 0,2-2 0</inkml:trace>
  <inkml:trace contextRef="#ctx0" brushRef="#br0">21595 8676 7775,'-18'0'247,"0"1"0,2 2 541,1 2 0,6-1-53,0-4 0,6-6 380,-1-2 1,3 3 0,2 4-527,3 4 0,-1 7 1,6-3-1,2 2 0,1 0 1,2 0-465,4-2 0,-2 4 0,7-5 0,0 0 0,3 0 0,0-2-280,1 2 1,-6-5 0,-4 4-1,-2-4 1,-2-1 66,1 0 1,-8 0 0,-6 0 0,-9 0 0,-6 0-114,-3 0 0,-4 0 1,3-1-1,-2-2 1,-3-2-1,1 2 41,0 2 0,0 1 1,5 0-1,2 0 1,1 0-1,2 0 1061,-1 0 0,2 1 0,3 4-731,5 4 1,3-2 0,2 1 0,3-3-804,5-2 1,8-1-1,0-2 1,0 0-1,-1-2 1,2-2-2138,4-5 0,2-3 2770,-2-1 0,-3 0 0,-6-1 0</inkml:trace>
  <inkml:trace contextRef="#ctx0" brushRef="#br0">21368 9556 7823,'-23'1'0,"3"2"3966,7 1-3445,9 1 1,-1-10 0,10 1 0,3 1 0,4 2 0,2 1-330,-1 0 0,-4 0 0,0 0 0,1 1 0,2 2 1,1 1 121,1-1 1,3 3 0,3-1-1,-1-2 1,2 0 0,-1 0 0,3 1-139,-3-1 1,0-1 0,-7-2 0,0 0 0,1 0-271,-1 0 0,-6-2-133,-2-2 1,-5 1-1,-3-6 1,-3 0-1,-2 0 1,-2 2-1,-2 1 173,-1 3 0,-5 1 1,0 2-1,2 0 1,0 0-1,-1 0 409,0 0 0,-1 0 0,5 2 0,-1 1 0,1 3 0,0 1 103,-1 3 0,7 2 1,2 2-587,4-1 0,2-6 0,4-1 0,5-1 0,5-1 0,4-1-250,2-1 1,-2-4-1,5-1 1,1-1 0,-1-1-1,1-1-809,0-3 1,3 2-1,2-2 1187,1-1 0,0-8 0,-4-3 0</inkml:trace>
  <inkml:trace contextRef="#ctx0" brushRef="#br0">21462 11381 8143,'-6'-25'125,"-2"3"1,-4-8 1131,3 7-873,4 9 1,0 7-1,1 3 1,1-5 73,1-3 0,8 6 0,2 6 0,0 6 0,0 3 0,-1-2-11,1-1 1,1 4 0,4-2 0,0 1 0,1-2 0,0 0 0,4-1-114,4 0 0,1-1 1,0-5-1,2 0 0,-2-2 1,-1-1-331,-1-1 0,-5-6 0,2 2 0,-5-1-328,-4 0 0,-11 6 1,-11-1-1,-8 2 0,-4 2 1,-3 0 234,-3 0 1,1 0-1,-5 0 1,-2 2-1,-3 2 1,-3 4-1,-2-1 315,2-2 0,2 1 1,2-2-1,2 0 0,5 1 1,2-1-1,6-1 237,4-1 1,6-2 0,8 0 0,6 0-1100,11 0 0,8 0 0,12 0 0,6 0 1,6 0-1,6 1 0,3 4-2977,1 4 3613,6 2 0,2 9 0,6 0 0</inkml:trace>
  <inkml:trace contextRef="#ctx0" brushRef="#br0">23301 14007 8322,'-4'-30'0,"-1"-5"0,1 1 308,4 7 0,1 12 0,4 11 0,4 1 0,2 0 0,3-2 0,-1 2 0,2 2 0,1 1 0,3 0 84,2 0 0,1 0 0,4 0 0,-1 1 0,-2 2 1,4 2-1,0-1 0,2 1 0,0-1 158,-1-1 0,-2-1 1,1-2-1,0 0 1,-1 0-1,0 0-357,-4 0 0,1 0 1,-5-2-1,0-1 0,0-3-468,0-1 1,-5 4 0,-6-3 0,-2 1 0,-7 0 0,-7-1 19,-7 0 0,-11 1 0,-8 5 0,-5 0 0,-3 0 0,-3 0 0,0 2 511,0 2 0,-3-1 0,5 5 0,1-3 1,1-2-1,4 0 0,2 0 824,5 2 1,9-1 0,9-4 427,11 0-1926,11 0 1,24 0-1,7 0 1,9 0 0,10 0-1,4 0 1,6 0-2404,0 0 0,5 0 2821,2 0 0,-1 0 0,-32 0 0,0 0 0</inkml:trace>
  <inkml:trace contextRef="#ctx0" brushRef="#br0">18369 7303 29418,'0'-13'-4916,"0"4"1,-2 2 4624,-2 1 0,-3 1 0,-7 5 0,1 0 0,1-1 977,3-4 1,3 2 0,6-5 0,2-1 0,1 0 0,3 1-426,1 2 0,2 2 1,4 4-1,2 0 0,1 0 1,4 0-1,0 0 1,4 0-1,1 0-12,2 0 0,0 0 0,1 0 0,1 0 0,4-1 1,0-2-1,-1-3 499,-2-2 1,-2-1 0,-3-3-1,-1 2 1,-2 1 0,0 0 0,-1 0-1246,-3 1 0,-8 5 1,-1-2-1,0 2 1,0 0-1485,0-1 0,-5 5 1,5 8 2315,1 3 0,2 1 0,1 1 0</inkml:trace>
  <inkml:trace contextRef="#ctx0" brushRef="#br0">18969 7077 9395,'0'-18'0,"0"0"1329,0 2-1218,0 7 1,1 3 0,4 6 0,4 0-1,2 0 748,3 0 0,-1 2 0,0 2 0,1 5-863,-1 3 1,-5 1 0,-4 0-1,-4-1 1,-3-1 0,-3-4 98,-1-1 0,-2 4 0,-5-2 0,1 1 0,0-1 0,-1 3-471,1 1 0,6 1 0,2 0 0,4 1 350,1-1 0,12 6 1,2 2-1</inkml:trace>
  <inkml:trace contextRef="#ctx0" brushRef="#br0">20715 4411 30709,'0'-6'-9831,"-1"5"9548,-4 4 0,2 1 0,-6-4 0,0-1 465,2-4 1,0 4 0,2-4-1,-4 4 1,-4 2 0,-3 4-12,-2 4 1,-6-2-1,0 1 1,-5-2 0,-7-4-1,-2 0 258,-2-2 1,0 0 0,0 0 0,1 0 0,2 0 0,3 0-163,2 0 0,2 0 0,6 0 0,2 0 0,0 0 0,0-2-188,-1-2 1,3 3 0,-5-4-1,-1 4 1,-2 2 0,-1 2 0,-4 3-96,-3 1 1,-7-2-1,-2 4 1,-3 0-1,-2-1 1,-2 1 0,0 2 482,3 1 1,-1-1 0,4 0 0,0-2 0,0 1 0,5 0-389,4-1 1,0 2 0,4-5-1,0 1 1,-1 2 0,2 0-1,-1-2 1,4 1-84,0-1 1,-2 2 0,0 4 0,2-1 0,0 0-1,3 0-107,-1 3 1,5 1-1,1-1 1,2 1-1,3 2 1,2-1-1,5 3 1,5 0-377,3 1 0,1 3 1,1-5-1,3 0 0,7 2 1,7 0 398,8 3 1,7-5 0,10 0-1,3-1 1,4 1 0,2 0-1,1 2 35,-1 0 0,4-3 0,-7 2 0,2-1 0,-3-1 1,-2 0-1,-1 0 67,-1-2 1,2 3-1,-3-1 1,2-2-1,-1-1 1,2-1 60,3-1 0,9-4 0,5-2 0,7 1 1,-33-5-1,1-1 0,1 2 0,1-2 1,0 0-1,1-1-18,2 0 1,-1 0-1,-1-1 1,1 0 0,2 0-1,1 0 1,-2 0 0,1 0-1,-2 0 1,0 0-1,-2 0 1,-1 0 0,33 0 33,-6 0 1,3 0 0,-5 0-1,-2 0 1,0-2 0,-4-1 0,-2-1 131,-4 1 1,-1 0-1,0 0 1,1-3-1,-1 0 1,2-1-1,2 1 63,5 0 1,4-4-1,4 1 1,0-3 0,2-1-1,-3-1 1,-2-1-434,-6-2 0,-4 0 0,-8-3 0,-5-1 0,-7 0 0,-2-3 0,-5-1-107,-4-1 0,-5-1 0,-7-1 0,-3-3 0,-8-3 0,-7-2 1,-7 1 0,-15 4 1,-6-4-1,-11 3 0,-9 2 1,-7 2-1,-6 1 57,-2 1 1,32 12 0,1 1 0,-35-12-1,34 14 1,0 0 0,-1 1 0,0 1-1,1 0 1,0 0 0,-35-9 126,2 2 0,-3 5 1,1 2-1,-2 1 1,36 4-1,0 0 1,-36 0 68,3 2 1,4 2 0,5 0 0,5 2 0,3 4-108,5 7 1,3 0-1,6 7 1</inkml:trace>
  <inkml:trace contextRef="#ctx0" brushRef="#br0">20169 5251 29369,'-14'1'-907,"1"4"0,0 2 1,-1 7-1</inkml:trace>
  <inkml:trace contextRef="#ctx0" brushRef="#br0">19915 5304 16402,'-9'-12'0,"2"2"-614,1 1 1,0 6 0,3 0 0,-3 6 150,-1 6 0,4 3 0,-2 1 0,4 1 0,2-3 0,4 0 0,5-2 1162,7 1 1,3 0-1,8 1 1,5-4 0,5-1-1,7-1 1,1-1-43,0 0 1,10-1 0,2-7 0,4-5 0,2-3 0,-4-1-365,0 0 1,3-7-1,-3-2 1,-3-5 0,-5-2-1,-4-4-1266,-5-1 541,-2-7 0,-8-8 0,-7-9 0,-6-4 0,-7-2 242,-4 2 1,-6-2 0,-12 8 0,-10 4 0,-10 8 0,-8 8 0,-10 11 0,-11 10 260,-7 9 1,21 7 0,-1 3 0,3 1 0,0 2 0,-4 1-1,0 3 1,-3 2 0,0 2 0,1 1 0,0 1 0,1 1-1,1 1 1,4 0 0,2 2 111,3 0 0,2 2 1,-25 19-1,8 5 1,11 0-1,11 4 1,11-1-1,13 2 1,14 0-455,14 1 1,27 0 0,-18-26 0,0 0 0</inkml:trace>
  <inkml:trace contextRef="#ctx0" brushRef="#br0">18849 7197 21780,'-9'-5'-373,"0"1"0,5-1 0,-5 7 0,-2 2 127,0 5 0,-9 3 0,0 1 0</inkml:trace>
  <inkml:trace contextRef="#ctx0" brushRef="#br0">18702 7250 22734,'-12'-2'-271,"3"-2"1,4 1-1,6-4 1,5 1-1,6 3 1,6 1-1,2 2 534,4 0 0,1 0 1,2 0-1,0 0 1,-1 0-1,1 0 1,1 0-1,2 0-109,1 0 1,0 0 0,-5 0 0,1 0 0,-2 0 0,-1 0-573,-2 0 1,-5-4 0,0-1 0,-2 1 0,-2 0 0,1-1-3360,-1 2 3812,0 2 1,-11 1 0,-4 0 0</inkml:trace>
  <inkml:trace contextRef="#ctx0" brushRef="#br0">19195 7223 21780,'9'-6'-1278,"0"-4"0,0-5 1246,-2-3 1,4 1 0,-5 3 0,0 1-188,0 0 0,-2 7 1,-7 7-1,-4 10-114,-7 5 0,-9 3 0,-3-1 0,-3 4 0,-2 5 0,0 2 0,0 3 320,1-3 0,2-1 1,1-1-1</inkml:trace>
  <inkml:trace contextRef="#ctx0" brushRef="#br0">22968 7690 8303,'-13'0'0,"-1"0"-6,1 0 1,4 1-1,0 4 1,-1 2 0,-2 2-1,-1 0 1,-2 1 0,-2 2-1,0 1 1,0-1 836,3-3 1,5-3 0,1-7 0,4-5 0,5-6 72,7-4 0,5-7 0,3 4 1,4-2-1,0-2 0,3-3-390,-3 0 1,5 4 0,-4 1 0,1 0 0,-1 2 0,0 0-888,0 2 1,-5 3 0,2 0 0,-4 1 0,0 1 0,-2 2-1965,-3 1 0,-2 6 0,-4-3 2337,1 0 0,7-1 0,-4-7 0</inkml:trace>
  <inkml:trace contextRef="#ctx0" brushRef="#br0">23474 6903 8321,'2'-7'3052,"2"3"-2418,-2 2 1,2 2 0,-8 0-242,-5 0 0,-3 2 1,-1 1-1,-1 3 0,1 1 1,0 3-1,1 2-217,3 1 1,-1 1 0,5-1-1,2 0 1,2 1 0,1-1-223,0 0 0,1-4 0,4-1 0,4-1 0,2-1 0,3 0 266,-1-3 0,5 3 1,0-2-1,-1-1 1,1 0-1,0 0 1,-2 3-157,-1 1 1,-2 2-1,-1 5 1,-3-1-1,-4 2 1,-4 1-1,-1 2-461,0-2 1,0 0-1,0 1 1,-1 1 0,-2-2-1,-3-1-559,-2-2 1,4-1 0,-5-3 0,-1-5 0,-1-5-1770,2-8 2725,-3-6 0,5-24 0,-6-2 0</inkml:trace>
  <inkml:trace contextRef="#ctx0" brushRef="#br0">23408 6797 8241,'0'-25'152,"0"2"0,1 6 496,4 2 1,2 6 0,8 2 0,3-1-81,4 1 1,12 2 0,4-2 0,2 0 0,3 1 0,-1-2-762,-1 1 1,4 4 0,1-3 0,0 1 0,0 1 0,-5 0 192,-4-2 0,2-8 0,-5-6 0</inkml:trace>
  <inkml:trace contextRef="#ctx0" brushRef="#br0">18196 8596 25428,'-14'-40'-3444,"5"6"0,2 4 2553,1 7 1,2 6-1,4 13 1332,0 8 0,6 1 1,2-1-1,6-2 0,2-2 1,3 0-1,2 0 1,3 0-1,2 0-257,6 0 0,-3-5 0,7 1 0,-1 1 0,-1 0 1,-1 0-1,-2-1 0,0 1-1112,-1 1 1,-4 2 1096,-3 0 0,2 0 1,-4 0-1</inkml:trace>
  <inkml:trace contextRef="#ctx0" brushRef="#br0">18662 8423 18162,'-7'-6'0,"2"-3"-1076,4-3 1,2 0 1312,4 3 1,1 5 0,4 8-1,-1 5 1,1 5 0,2 2 0,2 2-1,-3-1-512,-2 3 0,-3-6 0,-6 6 1,0-1-1,-3 3 0,-4 3 1,-8 1-1,-3-3 0,-2-2 1,-1-2 472,-3-2 1,-1 3-1,-2 1 1</inkml:trace>
  <inkml:trace contextRef="#ctx0" brushRef="#br0">21302 8703 24894,'-8'-6'-1930,"4"-3"1,2-3 0,4-1-452,2-1 3043,4 1 0,6-5 1,3 0-1,2 2 1,2 0-1,1 0 1,0-1-1,0 4 1,2 3-1,1-1 0,2 1-363,0 1 1,-1-3 0,-1 3 0,-1-3 0,-2-1 0,1 1 0,-3 2 0,-2 1 0,-3-1-1101,-2-2 0,0 0 0,1 2 0,-2 1 0,-2 0 0,-1 0-910,1 0 1,4 5 1842,3-5 0,10 0 0,7-5 0</inkml:trace>
  <inkml:trace contextRef="#ctx0" brushRef="#br0">22195 7956 26679,'12'-9'-3812,"-4"1"4031,-2 5 1520,-6-9-1489,0 10 1,-4-5-1,-2 4 1,-1-2-1,-4 2 1,-2 2 197,-5 1 0,3 4 0,-4 1 0,1-1 0,-1 2 0,0 2-450,0-1 0,1 3 0,4-4 0,1 0 0,1 2 0,2-2 0,2 1-105,3 0 0,2-2 0,7 2 1,5 1-1,3-2 0,3 1 150,2 0 0,-2-2 0,4 4 0,-1 0 0,0-1 0,-2 1 0,-1 2-239,-2 1 1,-4 1 0,-1 0 0,-2 1 0,-3-1 0,-2 0 0,-1 1-144,0-1 1,-4 0 0,-4-1 0,-2-2-1,-5-2 1,0-1-15,0 1 0,2-5 1,0 1-1,-1-2 0,3-4 1,2-2-1,4-5 0,4-5-440,1-3 1,1-4 0,2-7-1,3-2 1,2-2 0,0-1-1,1 0 527,0 4 0,-6 1 0,3 1 0,-1 2 0,-1 3 0,0 2 0,1 3 1054,-1-1 0,7 2 1,-2 5-1,2 4 0,4-1 1,3 2 5,4 1 1,5-4 0,5 4 0,7 2 0,5 2-1,5 1 1,5 0-623,2 0 1,8 0 0,-4 0 0</inkml:trace>
  <inkml:trace contextRef="#ctx0" brushRef="#br0">19955 8090 30339,'9'-12'-7333,"-1"1"6728,-3 2 1,6 1 0,-4-6-1</inkml:trace>
  <inkml:trace contextRef="#ctx0" brushRef="#br0">20022 7970 30241,'7'0'-1824,"-1"-6"0,-6-3 0,0-3 1,0-1-1,0-1 1195,0 1 0,-1 6 0,-4 2 0,-5 4 0,-5 2 508,-3 4 0,-5-2 0,0 5 1,-3 1-1,-4 0 0,-1 0 335,1 1 0,1-2 0,-1-1 0,-1-1 0,1-3 357,2-1 0,-1-1 1,-1 2-1,3 2 0,1-3 1,4 1-245,1 2 1,-1-2 0,4 6 0,2 3 0,-1 4 0,1 6-1,-2 6 1,2 6-740,1 6 0,6 11 0,2 3 0,1 9 0,3 3-216,1-1 0,4-7 1,4 0-1,9-5 1,10-5-1,12-7 0,9-7 881,7-6 1,11-6 0,2-13 0,8-4 0,-33-5 0,0-2 0,2-1 0,0-1-1,2-3 1,0-2 130,0-3 1,1 0 0,1 0 0,0-1 0,2-4 0,0-2 0,0 0 0,0-2 0,-1 0 0,-1-2 0,-1-2-1,-2-2 1,-3 0 0,-2-1-666,-3-2 0,-1-1 1,-3 2-1,-3-1 0,-6 0 1,-2-2-1,13-29 0,-9 4 1,-8 5-355,-7 4 1,-5 5-1,-13 8 1,-11 4 0,-17 4-1,-14 5 1,-14 4 401,-10 3 1,35 11 0,-2 1 0,-5 0 0,-3 1 0,-1 2-1,-2 0 1,-1 3 0,0 0 0,-4 3 0,0 2 0,-1 1-1,0 2 325,0 1 0,1 2 0,-6 1 0,1 2 0,1 0 0,1 0 0</inkml:trace>
  <inkml:trace contextRef="#ctx0" brushRef="#br0">23261 4758 11823,'0'-9'77,"0"0"0,-4 8 1,-2 1-1,0 7 1,0 5-1,3 1 1,0 0-1,0 1 1,-1-1-1,-1 0 1,1 1 1585,-1-1-1514,-5 0 1,7 5 0,-6 0 0,0 0 0,0 1 0,0 2 0,-1 1 0,0-1 0,-1-2-93,2-3 1,6-1 0,-3-2 0,2 1 0,0-1 0,2-1-14,5-3 0,4-3 0,7-6 0,1-2 0,2-2 0,7-5 141,6-3 1,-1-6 0,7 0-1,-1 2 1,0 1 0,-4 3 0,-3 2-12,-2 1 0,1 6 0,-2-1 0,-1 2 0,-3 2 0,-1 0-1000,1 0 0,-3 2 1,3 1-1,-2 3 1,-1 0-1,1 0 821,3-3 1,3 4 0,2 0-1</inkml:trace>
  <inkml:trace contextRef="#ctx0" brushRef="#br0">23541 4971 9035,'-9'-16'0,"2"1"310,1 3 1,7 8 0,8-2-1,5 1 657,3 1 0,4-5 0,6 5 1,1-1-1,3 1 0,3-1 1,3 2-497,3 2 1,-1 1 0,11-2-1,5-1 1,4-3 0,5-1 0,1-3-337,3-2 1,-31 5 0,1 0-1,1 1 1,1-1 0,2 0-1,0-1 1,4 0 0,0 0-1,0-1 1,0 0-219,0 1 1,0 0-1,3 0 1,0 1 0,-5 0-1,1 1 1,-3 0 0,0 0-1,-1 1 1,-1 1-1,-1 1 1,-1 0-268,1 0 0,-1 0 0,36 2 0,-11-4 0,-7 5 1,-4 5-1,-6 4 0,-3 2-495,-5 3 1,-10 1 0,0 1 0,-1 2-1,-3-2 914,1-1 1,-6 4-1,1 2 1</inkml:trace>
  <inkml:trace contextRef="#ctx0" brushRef="#br0">26047 4571 8458,'6'-19'0,"-4"4"0,3-3 0,0 4 0,-1 0 0,7 1 0,-4-2-197,1-3 0,2 4 0,-4-4 0,0 3 197,0 2 0,4-7 0,-3 0 0</inkml:trace>
  <inkml:trace contextRef="#ctx0" brushRef="#br0">26140 4305 8458,'8'-18'0,"-4"0"0,-1-6 0,0 4 0,2-3 0,-2 1 306,-2-1 0,-1-1 1,0 0-1,0 3 1,0 2 1562,0 3 1,0 1 0,0 2-1149,0-1 0,-1 14 0,-2 9 0,-3 14 0,0 9 1,-2 11-1,1 6 97,-3 6 1,2 10 0,-1 0 0,0-1 0,2 1-577,3-1 0,2-14 1,4 8-1,2-7 1,5-5-1,1-4 1,1-7-517,-2-2 1,-5-6-1,3-7-356,-1 0 1,-3-9-1,-7-8 1,-4-6 0,-2-7-1,-2-6 752,-3-6 0,-1-4 0,3 0 0,-1-1 1,0 0-1,-1 2 0,-1 3 0,1 4 1,-2 5 959,3 4 0,3 3 1,2 6-1,-1 0 1,0 2-1044,1 2 1,-2 9 0,7 10 0,1 2 0,3 1 0,4 1 0,5 0 0,3-1-470,1 1 1,1-2-1,1-1 1,2-3 0,6-4-1,2-3 1,3-5 0,3-3-2848,5-3 0,1-8 0,1-4 3060,2-3 1,-9-7 0,8-2 0</inkml:trace>
  <inkml:trace contextRef="#ctx0" brushRef="#br0">26500 4638 9630,'2'0'2419,"8"0"0,-10 1 0,11 2-1837,-3 2 0,-11-1 0,-1-4 1,-6 0-1,-4 0 0,1 0 1,0 0-1,-1 0 186,1 0 1,0 5-1,-1 1 1,3 1 0,0 3-1,4 2 1,1 1-671,3 1 0,1 1 0,2 1 0,2 2 0,2-2 0,5-1 0,5-2-1428,3 0 0,3-1 0,5-3 0,-2-4 0,4-4 1,0-1-1,2-1-160,0-4 0,-6-2 1,-2-7-1,-2 1 1,-4 0-1,-5-1 1345,-5 1 0,-11 4 0,-6 2 1,-4 1-1,-1 3 0,3 1 2994,0 2 1,1 0-2242,0 0 0,7 5 1,6 1-1,7 0 1,5 0-1,3-2 0,3 1-972,4-1 1,-1 0-1,-1-5 1,0-2-1,-4-3 1,-1 0-352,-2 0 0,-4-4 0,-2 1 1,-1-3-1,-4-1 0,-5 1 532,-6 3 1,1 3 0,0 5-1,-3-2 1,-1-2 812,-1 2 1,6 3-1,2 5-250,4 4 1,1 2-1,1 3 1,4-1 0,3 0-1,4 1-841,2-1 1,5-4 460,3 0 0,9-6 0,3 3 0</inkml:trace>
  <inkml:trace contextRef="#ctx0" brushRef="#br0">27100 4225 12365,'-26'-39'0,"0"7"0,4 9 0,6 15 1228,5 9 1,6 8 0,5 9 0,1 4-1,2 5 1,3 4 0,1 3 0,4 1-1217,1 1 0,1-2 0,0 1 0,2-4 0,1-2 1,2-4-1,-2-3-1703,-1-4 0,3-5 0,0-4 1,-3-6 1568,-5-6 1,-10-4 0,-10-7 0,-7 2 0,-5 2 0,-3 3 0,-2 1 1229,1 3 1,-1 1 0,2 2 0,1 2 0,5 2 0,2 5-688,6 3 0,6 1 0,1 2 0,4 3 0,6 4 0,5 3 0,9 3-1649,5 3 1,0-7-1,9 3 1,2-4 0,-1-2-1,2-3 1228,-4-3 0,-3-2 0,-4 0 0</inkml:trace>
  <inkml:trace contextRef="#ctx0" brushRef="#br0">26234 5264 10120,'-30'8'1057,"3"-4"0,4 3 0,11 2-419,3 3 1,5-4 0,10-4 0,7-2 0,11-2 0,11 0 0,15-2 0,14-4-51,10-7 0,-27 4 1,1-1-1,3-3 1,2-1-1,1 1 1,1-1-1,2 1 1,-1 0-1,-2 0 1,-2 0-1835,-2 2 1,0 0-1,1 1 1,0 1 986,-4 2 1,-1 1-1,0-3 1,-1-2 0,-2 1-1,-1 0 1</inkml:trace>
  <inkml:trace contextRef="#ctx0" brushRef="#br0">18742 5691 30227,'0'-9'-9831,"0"0"9256,0-1 0,0-2 0,0-2 1,0 1-1,0 3 0,0 5 1237,0 10-497,0 5 1,-4 8 0,-2 1 0,0 2 0,-2 3-1,1 1 1,-3 1 0,-2 1 0,-3 0 145,-3-1 1,2 5 0,-5 0 0,1-1-1,0-2 1,0-1 0,-1 0 0,-1-1-852,1 1 0,2-5 1,5-1-1,2-2 1,4-3-1,3-1-2683,4-2 1,2-2 3222,4-7 0,2-5 0,6-13 0</inkml:trace>
  <inkml:trace contextRef="#ctx0" brushRef="#br0">18502 5771 26876,'-12'-2'0,"2"-2"0,3-5-1157,1-3 1,-5 3 0,4 3 1519,0 5 0,1 4 1,7 10-1,4 0 1,3 2-1,6 3 1,4 6-1,5 4-456,7 3 0,-1 4 0,7-4 1,0 1-1,-1-1 0,1 0 1,1 0-1,0 0-3140,-2 0 1,4 5 3263,-4-5 1,-2 0-1,-1-5 1</inkml:trace>
  <inkml:trace contextRef="#ctx0" brushRef="#br0">22781 8969 27474,'-12'-9'-683,"3"0"0,-1 1 0,6-6 0,1 1 0,3 1 1482,4 3 0,-1 3 0,6 6 1,1 0-1,2 2 0,3 1 0,1 3 1,4 0-229,0-1 1,-2 0-377,4-5 0,1 4 0,3 1 0,1-2 0,-2-2 1,-1-1-196,-2 0 0,-6 0 0,2 0 0,-3 0 0,-2 0 0,0 0 0,1 0 0,-7-1 0,-4-2 0,-6-3-77,-6-2 1,-8 4-1,-4-3 1,-1-1-1,-1 1 1,0-2-1,-2 0 166,-2 0 0,0 5 1,1-4-1,0 2 0,3 3 1,0 2-90,0 1 0,2 0 0,0 1 0,2 2 0,3 3 0,1 2-188,2 2 0,4 0 1,1 1-1,2-2 1,5 0-1,4-2 290,6-3 1,4-2 0,5-2 0,4 0-1,3 0 1,3 0-146,3 0 0,-1-5 1,6 0-1,-1-1 1,1 0-1,-2 3 1,-2 1-1313,-2 2 1,-2 0-1,-3 0 1395,-2 0 0,8 0 1,-3 0-1</inkml:trace>
  <inkml:trace contextRef="#ctx0" brushRef="#br0">22608 11475 8561,'0'-14'0,"-5"1"0,0 1 343,-3 3 1,5 2 0,-1 5 0,4 1 474,4 2 0,7 4 0,9-2 0,8 1 0,5-1 0,6-1 0,2-2 1,5 0-297,1 0 0,-2 0 0,2 0 1,-1-2-1,-4-1 0,-4-3-237,-2-1 0,-2 2 1,1-2-1,-5 1 0,-6 3-857,-7 2-854,-2-5 1015,-2 4 0,-17-2 0,-11 7 0,-13 3 1,-10 0-1,-7 1 279,-2 0 1,-5 1 0,-4 2 0,2-2 0,1-2-1,4-2 1,0 0 351,2 1 0,8-1 1,1-4-1,4-1 1,6-2-1,4-2 1066,6 3 0,3-4 0,3 0 0,5 0-1409,7 0 0,6 1 0,9 5 1,3 0-1,4 0 0,4 0 0,4 0-545,1 0 1,6 0 0,-1 0-1,1 0 1,0 0 0,-2 0-372,2 0 1,-4 0 0,-2 0 0,-3 0-1,-1 0 1039,0 0 0,5-6 0,2-1 0</inkml:trace>
  <inkml:trace contextRef="#ctx0" brushRef="#br0">21821 13087 24002,'8'-6'-37,"-1"3"0,-4-5 0,3-1 0,0 0 0,1 1 0,1 2 0,2 2 0,2 0 672,1-1 1,2 1 0,3 4 0,4 0 0,3 0 0,4 1 0,0 2-547,2 2 0,0-1 0,-2-3 0,0 2 0,1 2 0,-4-2 112,-2-2 0,-8-1 1,2 0-15,-3 0 1,-9 0 0,-6 0 0,-7-1 0,-7-2 0,-2-2-183,-2 2 0,-10-2 0,1 0 0,-1 1 0,0-1 0,1 1 0,-1-1 172,-3-1 0,-1 5 0,-5-4 0,2 4 0,3 1 0,2 1-278,2 4 1,1-2-1,2 4 1,3-1-1,6-1 1,4-1-58,3 1 1,8 3 0,1-3 0,10-2 0,8-2 145,4-1 0,12 0 0,-3 0 0,5 0 0,2 0 0,1 0 0,2 0-373,1 0 0,-1-4 0,-2-1 0,-4 2 1,-4 2-1,-3 1 368,-1 0 0,0 6 1,-1 1-1</inkml:trace>
  <inkml:trace contextRef="#ctx0" brushRef="#br0">22755 8636 8093,'-15'-13'0,"9"1"0,10 1 0,13 3 0,6-3 181,1-1 0,13-2 0,-3-3 0,3-1 1,5 2-1,-2 1 0,-2 2 0,-4 1 1,0 2-1,-3 1 0,-3-1 0,-5-1 1,-6 1 199,-3 1 0,2 0 0,-7-4-381,3-1 0,7-11 0,2-3 0</inkml:trace>
  <inkml:trace contextRef="#ctx0" brushRef="#br0">23581 7943 8132,'-13'0'1927,"-1"0"1,3-1-1500,2-4 1,3 2-1,6-6 1,1-1-1,4-2 1,5-1-1,6-1-108,7 1 0,2 4 1,3 2-1,1 1 1,1 3-1,-5 1 1,-4 2-569,-2 0 1,-8 0 0,0 2 0,-3 2 0,-5 5-7,-2 3 0,-7 3 0,-4 1 0,-5 2 0,-3-2 1,1-1-1,-1-3 1215,0-3 0,0 3 0,7-4-803,2 4 0,9-3 1,9-1-1,4-2 1,5-2-1,4 0 1,3 2 40,2 2 0,-2-4 1,-1 4-1,-4-1 1,0 0-20,-4 4 1,-3 1-1,-4 1 1,-5 0-107,-2 1 0,-12-3 0,-5 0 0,-3-4 0,-3-1 1,1-3-1,-6-1-224,-3-2 0,1 0 0,-4 1 0,4 2 0,2 1 1,-1 1-1,2-1-883,3 1 0,-2 5 0,8-1 0,2 4 0,5 4 0,4 2 1033,2 2 0,7-5 0,3 3 0</inkml:trace>
  <inkml:trace contextRef="#ctx0" brushRef="#br0">22635 11181 8199,'-5'-13'0,"1"0"0,5 1 479,8 3 1,4-3 0,5 2-1,3-5 1,1-3 0,2 1 0,2-1-1,4-1 1,0-1 0,-4 0-1,-2 0-2862,-2 1 2025,-5 1 1,6 1-1,-3-1 1,0 1 0,4 1 357,1-2 0,8-2 0,1-7 0</inkml:trace>
  <inkml:trace contextRef="#ctx0" brushRef="#br0">23474 10275 8305,'-19'-6'-10,"4"5"1,-2-4 0,2 4 2,1 1 641,1 0 0,0 0 0,-1 0 1,4 0-1,7 0 2423,12 0-2895,9-6 0,14-1 0,2-5 0,2 1 1,0 4-1,-1 1 0,1 3 0,-4 2-447,-4 1 1,-4 0-1,-11 0 1,-1 1 0,-3 4-1,-4 3 330,-4 4 0,-11 6 0,-5 0 0,-3-2 1,-3-1-1,2-2 97,0 1 0,1-3 0,5 0 0,1-2 0,4 0 28,8-2 0,8 0 0,11-4 1,6 2-1,6-2 0,5 0-128,5 1 1,-5-1-1,2 6 1,-3 0-1,-7 0 1,-5 0-27,-5 1 1,-5 3 0,-4 4 0,-4 0-1,-7 1 1,-7 1 0,-8 4 0,-9 0 30,-5-1 0,-3 2 0,-7-5 0,-1 1 0,-1-1 0,3-4-568,2-5 0,-7 5 0,8-5 1,2 1-1,1 0 0,6 1 521,4 2 0,-1-1 0,4 0 0</inkml:trace>
  <inkml:trace contextRef="#ctx0" brushRef="#br0">21795 12861 7986,'-19'0'0,"5"-2"0,1-2 394,7-5 1,4 1 0,5 0 0,5-3-1,7-1 1,4-1 0,5-2 0,1-1 0,1-2-1,3 2 1,0 0 0,2-1 1081,-1 0-1251,4-1-319,-6-1 0,17-2 0,-4-6 0</inkml:trace>
  <inkml:trace contextRef="#ctx0" brushRef="#br0">22208 12208 8352,'-18'0'0,"0"0"648,2 0 0,6 0 1,2-2-269,2-2 0,2 1 0,6-6 0,2 0 0,5 0 1,4 2-1,3-1 0,4 2-241,0 0 1,1 1 0,3 2 0,-2-2 0,2 2 0,1 0-254,2-1 1,-5 2-1,0-2 1,0 2 0,-1 2-1,-3 0-267,-3 0 1,-2 5 0,0 1 516,1 1 1,-7-2 0,-3 3 330,-2 3 0,-4-5-282,-2-2 1,3-1 0,-2 0-181,6 2 0,4 5 1,6-3-1,1 2 1,-1 0-42,0 1 1,-1-2-1,-2 1 1,-2 1-1,-2 2 140,-3 1 0,-2-4 0,-1 0 0,-1 1 1,-4 1-1,-4-1 0,-1-1 209,1 1 1,-6-2 0,5-1 0,0-1 0,-2-1 0,0 1-563,-1 2 0,1 0 1,1-1-1,3 1-605,-3-1 1,-1-3 0,-1 5 0,0 0 0,-2-1-708,-3-4 0,2-1 1561,-6 1 0,5-2 0,-2 4 0</inkml:trace>
  <inkml:trace contextRef="#ctx0" brushRef="#br0">22875 5704 8505,'0'-13'0,"0"-1"563,0 1 1,0 7-1,-2 6 1,-1 8 0,-3 5-1,0 5 1,-1 4 0,1 3-282,0 2 0,-3-1 0,3-1 0,0-1 0,0-3 0,3 0 0,2-2 0,1 0-406,0-3 0,0-1 0,0-1 0,0-1 0,1 0 156,4 1 0,7-7 0,7-1 0,2 0 0,2 1 0,3 2 48,0 0 1,5-2 0,0 4-1,-1-2 1,-2 0 0,-1-1 0,-2 1-596,-3 2 1,2-1 0,-5 0 0,0-2 0,1-2 0,-3-3 0,1-2 514,0-1 0,0-6 0,-5-1 0</inkml:trace>
  <inkml:trace contextRef="#ctx0" brushRef="#br0">23114 5877 12465,'-5'-20'-787,"6"6"1,3 10 1250,13 2 1,12 2-1,8 0 1,6-1 0,8-4-1,4-2 1,5-2 57,5 0 0,-4 2 0,7-2 0,0 4 1,-2 4-1,0 1 0,-4 0 0,2 0 0,-2 0-607,2 0 1,7 0 0,-7 0 0,-2 0 0,3 1 0,0 2 0,6 3 0,1 0-7,-35-3 0,1 0 0,35 8 1,-35-8-1,1 1 0,0 0 1,0 1-1,2-1 0,0-1 1,-1 1-1,0 0 0,-1-1 1,0 1-1,32 5-213,-6-2 0,2 4 0,-8-7 0,-5 1 0,-6-1 1,-6 0-1,-4 1-319,-2 1 0,-11-5 0,2 4 505,-2-4 1,0-1 0,2 0 0</inkml:trace>
  <inkml:trace contextRef="#ctx0" brushRef="#br0">25900 5664 8314,'0'-13'2675,"0"-1"-2250,0 7 1,0 7 0,0 10 0,2 8 0,1 7 0,3 6 0,0 3 67,0 3 0,3 3 0,-5 3 0,0 3 0,1 0 1,-1-1-1,1-5-303,1-3 1,0-8 0,4 1 0,-3-6 0,-1-7 0,-1-3-1023,1-5 1,-6-4-1,0-6 488,-8-3 0,-5-8 1,-5-6-1,-4 0 1,-3 0-1,-2 1 1,1 2 626,-1 4 1,0 1-1,2 6 1,1 1-1,4 1 1,0 2 228,4 0 0,6 6 1,2 3-1,2 3 0,3 1 1,2 0-1,2 1-445,4-1 1,2 0 0,8 1 0,3-1 0,5-1 0,6-2-1100,2-1 1,6-6 0,-2 2 0,5-4 0,5-1 1031,4 0 0,-3-6 0,-1-1 0</inkml:trace>
  <inkml:trace contextRef="#ctx0" brushRef="#br0">26300 6051 8515,'-19'-12'812,"0"4"1,-2-4 4427,8 11-4699,5 1-478,14 6 1,-10-5 0,-1 2 0,-5 3 132,-3 2 192,-1 1 0,1 4 0,0 0 0,1 1 0,3-1 1,5 0 0,4 0 0,6 1 1,5-2-1,7-2 0,3-3-1392,3-1 1,1-1-1,3-5 1,2 0 0,2-2-1,1-2-254,-1-5 0,-5-3 0,-6 0 0,-4 2 0,-3 1 0,-5-1 1322,-3-2 0,-8 3 0,-7 2 0,-3 1 0,-1 3 1,0 0-1,-1 0 2811,1-2 0,0 1-2360,-1 4 1,13 0 0,7 0 0,7 0 0,8 0 0,3 0-1,5 0-1828,4 0 1,2-5 0,5-1 1311,0-1 0,6-8 0,2-5 0</inkml:trace>
  <inkml:trace contextRef="#ctx0" brushRef="#br0">26887 5704 8502,'-22'-25'1079,"-1"3"0,15 10 0,3 12 0,11 7 0,6 5 0,3 1 0,1-1-951,2-3 1,6 3 0,-1-3-1,5 3 1,3 1 0,-2 0 0,-6 1-1,-5-2-487,-3-4 0,-3 4 1,-3-3-1,-6 1 1,-9 1 538,-12-2 1,-3-5-1,-10 4 1,3-1 0,1-1-1,1 1 1,0-1 0,4 0-1,4-1 833,4 1 1,6-4-1,5 7 1,8 0-1,8 0-2081,8 0 1,10-2 0,4 2 0,5-3 1067,5 0 0,2-10 0,7 2 0</inkml:trace>
  <inkml:trace contextRef="#ctx0" brushRef="#br0">26300 6117 8333,'-17'-19'-1,"5"10"0,-15 0 0,2 6 1,1 3 197,2 0 1,-2 5 0,5 1 0,0-1 0,-2 3-1,0-1 1,-1 4 0,0 0 0,1 1 0,3-1 0,5-4-1,4 1 856,3-1 1,5-4-1,10 1 1,10-4-1,9-4 1,9-5-1,6-3-666,6-1 1,1-6-1,4-4 1,-1-2 0,3-1-1,-4-1 1,-3 2-621,-6 2 1,-8 0-1,-5 5 1,-6 2-1,-8 1-754,-6 2 861,-4-1 1,-13 5-1,-8 2 1,-10 1 0,-11 3-1,-7 3 527,-5 5 1,-7 3 0,-2 9 0,3 2 0,-1 0-1,4 0 1,6-1 170,3 1 1,10-2-1,3 4 1,9-2-1,3-3 1,7-1-1,3-2-873,4 1 1,7-1 0,6 0-1,7-1 1,8-2 0,6-2-322,5-2 0,9-2 1,-6-5-1,-2-2 1,-4-3-1,-7 0 1,-4-2 548,-4 1 0,-10-2 0,-10-4 0,-10 1 1,-11 3-1,-10 3 424,-7 0 1,-3 5 0,3-2 0,2 4 0,2 5 0,6 2 0,8 3-2487,9 6 1,5 2 2134,8 3 0,18 3 0,4-4 0</inkml:trace>
  <inkml:trace contextRef="#ctx0" brushRef="#br0">25714 6930 8086,'9'-15'0,"-2"-1"857,-1-2 1,-3 5 0,-7 6 0,-5 1 0,-2 4 0,2 5 19,5 6 1,3-2-1,1 2 1,0 2 0,1 0-1,3 4 1,5 2 0,3 0-480,2 0 0,-1 2 1,-1 0-1,-2 0 0,-1 1 1,0-4-1,0-1-515,0-2 0,-5-4-37,5 0 1,-6-9-1,1-3 1,-2-10-1,-2-7 1,0-5 591,0-5 1,0 2 0,0-1 0,0 4 0,0 4 0,0 0 0,0 2 798,0 0 0,1 5 1,4 7-1238,4 1 0,-3 3 0,-2 7 0,-1 7 0,0 4 0,3 2 0,1 0 0,-2-1 0,2 0 0,1 2 0,-1-2 0,3-1 0,2-7 0,1-4 0,1-4 0,-2-4 0,-2-5 0,-1-3-162,1-2 0,-4 1 1,0 0-1,-1-1 0,-1 1 971,-1 0-809,-2 5 0,-1 8 0,2 9 0,2 3 0,5 3 0,3 1 0,1 3-717,1 2 0,1-4 1,2-1-1,7-6 1,4-5-1,5-4 0,1-1-3269,3 0 1,1-12 3985,2-6 0,0-5 0,0-4 0</inkml:trace>
  <inkml:trace contextRef="#ctx0" brushRef="#br0">26447 6717 8137,'-10'9'553,"-4"0"1,-2 0 2462,3 4 0,5-4-2246,4 0 0,4-2 0,4 3 0,5-2 0,3-2 0,1-3 0,1-2 0,-1-1-1253,0 0 1,1 0 0,-1 0 0,0 0 0,1-1 0,-1-2 0,-1-3 0,-3-2-241,-5-2 1,-2 3 0,-4-1 0,-1 1 0,-3 1 0,-1 0 0,-3 2 3063,-2-2 1,4 6 0,5-2-1248,6 5 1,5 6 0,4-3 0,-2 0 0,-1 1 0,1-1-1063,2 0 1,1 3-1,2-5 1,1-1-1,2-3 1,0-3 0,0-3-1699,0-1 0,-1-2 0,-3-4 0,-3 0 1,-2-1 392,-4 1 1,-5 5 0,-5 6 0,-4 4 0,-4 9 0,-3 4 1398,-2 2 1,0 7 0,5-2 0,1 2 0,3 1 0,5-1 0,2 0 157,2-5 0,3-3 1,5-3-1,8-1-284,8-3 0,-1-3 0,10-6 0</inkml:trace>
  <inkml:trace contextRef="#ctx0" brushRef="#br0">26847 6157 8089,'-30'-15'0,"5"11"0,9 11 1058,8 11 1,7 7 0,1-6-1,0 1-203,0-1 0,1 0 0,2-1 0,3 6 0,2 4 0,2 3 0,2-1 0,1-2-458,1-2 0,0-5 0,3-3 1,0-3-1,1-3 0,0-4-1167,0-3 1,0-4-1,-5-1 1,-1-1-1,-3-4-20,-5-3 0,-4 2 1,-4 1-1,-7 4 0,-4 1 1,-2 0 1405,0 0 0,3 0 0,0 0 0,2 1 0,4 4 0,3 3 0,4 4 181,1 2 0,6-3 0,4 0 0,6-4 1,6-1-1,4-3-866,0-1 0,1-2 0,0-2 0,-1-2 0,-1-5 1,-2-3-1,-7-1-565,-6-1 1,-4 0 0,-7-4 0,-5-2 0,-6 3 578,-4 3 1,-8 10 0,3 0 0,0 4 0,4 4 0,3 5-104,5 3 0,4 4 0,6 3 0,3 5 0,7 1 0,5 3 0,6 2-2898,4-1 1,5 3 3055,0-6 0,0 4 0,-4-9 0</inkml:trace>
  <inkml:trace contextRef="#ctx0" brushRef="#br0">26474 7303 8089,'0'-13'0,"-5"4"2457,1 0 1,-1 8-1,7 2 1,2 11-1253,5 9 0,-1 4 0,0 2 1,3-1-1,-1 2 0,1 2-1094,-3 1 0,0 0 0,2-6 0,-2-1 0,-2-3 0,-2-2-1311,2-3 0,-5-1 0,4-2 0,-5-1 710,-5-3 1,-3-4 0,-9-8 0,-2-3-1,-2 0 1,-2-2 1338,-3 1 1,1 3-1,1-4 1,4 2 0,0 3-1,4 2 184,1 1 0,9 1 0,6 2 0,8 3-1338,4 2 1,7 0 0,3 6 0,5-2 0,4-2 0,4-3 0,5-1-1316,5-3 0,-5-1 1,1-2-1,-4-2 1,-1-2-1,-2-5 1620,-3-3 0,-9-7 0,-2-2 0</inkml:trace>
  <inkml:trace contextRef="#ctx0" brushRef="#br0">26794 7517 8089,'-18'-12'2555,"0"3"0,0-2-1099,5 7 0,6-2 1,4 3-889,6-1 1,4-1-1,5 7 1,-2 1-1,-1 1 1,1 1-543,2 0 1,2-3-1,-1 2 1,0-2 26,1-2 0,-13 0 1,-5 0-1,-7 0 1,-2-2-1,0-1 1473,-1-1 0,8 0 0,6 4 0,9 0-2035,8 0 1,2 0 0,6-2 0,0-1 0,3-3 0,0-1 0,2-4 0,0 0-940,1-3 0,0 1 0,-4 0 0,-1-2 0,-1-2 1,-4 0 596,-8 0 0,-5-2 1,-8 0-1,-2 0 1,-4-1-1,-5 6 1,-9 2 1215,-5 3 0,1 1 0,-5-2 0,4 3 0,2-1 0,1 2 4550,1 0 0,4 3-4236,8 8 0,9 2 0,9 8 0,3 1 0,2 2 0,3 0 0,0 0-3841,0 0 2545,3-1 0,0-3 1,3-3-1,0 0 0,0-4 617,3-1 0,-6-1 0,0-5 0</inkml:trace>
  <inkml:trace contextRef="#ctx0" brushRef="#br0">21222 14300 8055,'-14'0'877,"5"0"1,1 0 0,-1 2 0,-2 2 0,-1 5 9,-2 3 1,-10 13-1,-3 7 1,-8 11-1,-8 14 1,18-24-1,-1 2-572,-2 3 0,0 2 0,-2 6 0,-1 2 0,-3 0 0,-1 1 0,-2 5 0,-2 0 0,-4 7 0,-1 1 0,12-19 0,0 1 0,0 0-146,-2 0 1,0 1-1,-1-1 1,0 1 0,-1-1-1,1 0 1,1-2 0,1-2-1,0 1 1,0-1 0,0 0-1,0 0 1,0 0 0,0-1-1,0 0 1,-15 17 0,1 0-1,1-2 1,-1 0-62,0-1 1,1 0 0,3-5 0,0-1 0,-3 3 0,0-1 0,2-1 0,2-1 0,2-2 0,0-1 0,2 0 0,0-1-234,2-1 0,0-1 0,1-2 0,2-1 0,1-1 0,2-1 1,-1-2-1,1 0 0,2-3 0,1-1 0,-23 24-1482,7-5 0,4-9 1,14-9-1,3-4 1,4-6-4523,3-8 6129,20-6 0,1-11 0,11-1 0,-5 1 0</inkml:trace>
  <inkml:trace contextRef="#ctx0" brushRef="#br0">21035 14713 9029,'0'-13'0,"0"0"546,0-1 0,1 5 0,5 2 1,8 1-248,6 3 1,7 2-1,6 1 1,5 0 0,7 1-1,2 3 1,3 7-1,2 7 602,2 8 0,5 13 1,-27-15-1,-1 2 1,3 2-1,1 2 1,1 2-1,0 1 1,1 2-1,-1 1-612,0 1 0,0 0 1,6 5-1,1 1 1,-2 3-1,1 1 1,0 1-1,0 2 1,2 2-1,0 1 1,-1 0-1,1 2 1,0 1-1,1 0-383,0 2 1,0 0-1,-13-18 1,0 1-1,0-1 1,0 0 0,0 0-1,1-1 1,14 16-1,0-1 1,-1-4 0,-1-3-1,-1-5 1,1-2-414,-2-3 1,0-2-1,-6-6 1,0-1-1,-1-1 1,0-2-1,26 17 1,-10-10-1,-4-5 1,-7-5-302,-4-4 1,-1-5 0,-8-4 0,-4-3-1,-2-2 1,-3 1 200,0-2 1,-1-2 0,-5-2-1,1-2 1,1-5 0,2 0 606,6-3 0,2-10 0,1 7 0</inkml:trace>
  <inkml:trace contextRef="#ctx0" brushRef="#br0">23621 16046 8064,'-33'-19'620,"11"5"0,1 2 0,10 12 552,6 12 0,4 8 0,2 6 0,4 4 1,5 5-1,6 11 0,7 8 0,5 8-884,-11-27 1,1-1-1,15 29 1,-12-27-1,1 2 1,-1-3-1,-1 1 1,0-3 0,-1 0-1,16 32-410,-2-2 1,-8-11 0,-7 1 0,-5-4 0,-4-5 0,-6-4 0,-7-3-974,-10-3 0,-17 3 1,-15-4-1,-9-2 1,-8-2-1,-5-3 256,-4-1 0,32-15 0,-1 1 839,1 0 0,0 0 0,-1 0 0,-1 0 0,2 2 0,0 1 0</inkml:trace>
  <inkml:trace contextRef="#ctx0" brushRef="#br0">17742 18325 13834,'-32'-13'1011,"5"5"0,2 5 0,9 8-740,5 8 0,8 17 0,-3 12 1,2 9-1,-2 10 0,0 8 0,2-31 1,1 1-1,0 1 0,0 0-192,0-1 1,0 1 0,0-1-1,1 2 1,3 0 0,0 0-1,1 0 1,0 0 0,2 0-1,1 1 1,1-2 0,2 0-1013,0-1 1,1-1-1,12 33 1,7-9-1,2-7 1,1-9-1,-3-12 1,-3-9-1004,-2-7 1,-7-9 0,2-8 1935,-4-8 0,-6-20 0,-2-14 0</inkml:trace>
  <inkml:trace contextRef="#ctx0" brushRef="#br0">17502 18391 8601,'-13'-41'112,"0"0"0,-1 0 0,1 2 0,-8-25 0,5 6 0,6 11 569,5 5 1,11 8-1,11 5 1,12 5 0,17 6-1,12 3-189,9 2 1,-30 9-1,1 1 1,1 1-1,1 2 1,2 3-1,1 2 1,4 2-1,0 3 1,1 3-1,0 1-156,2 3 0,-1 2 1,1-2-1,-1 1 0,3 4 1,0 2-1,-1-1 0,-1 1 1,0 2-1,-1 0 0,0 2 1,-2 2-1,0 0 0,0 1 1,-2 0-1,-1 1 0,-2 2 1,0 0-1,-1 3 0,-1 0-361,1 3 1,-2 0 0,-4 1 0,-1 0-1,-3-3 1,0-1 0,-4-1 0,-1-1 0,-3 0-1,-1 0 1,-4-1 0,-2 0 0,7 33 0,-11-6-405,-10-5 0,-22 2 0,-20 1 0,13-29 0,-5-1 0,-7 2 0,-3-1 0,-5-1 0,-3 0 0,-4-1 0,-1-2 0,-2-2 1,0-2 429,-1-2 0,-1-1 1,-7-1-1,-2-1 1,4-2-1,0-2 1,0 0-1,0-2 0,1 0 1,0 0-1,6-1 1,2 1-1,2 1 1,2 0-1,6-1 0,1 1 24,4 0 0,2-1 0,-19 3-25,26-5 0,21 0 0,11 5 0</inkml:trace>
  <inkml:trace contextRef="#ctx0" brushRef="#br0">24314 18485 8103,'2'-8'0,"-5"-3"2231,-3-6 0,1 5-1467,10 8 1,-2 2 0,4 4 0,1 4-1,-1 7 1,3 8 0,4 6-219,3 4 1,-2 10 0,3 9-1,-2 7 1,1 1 0,2 4-1,0-2-777,0 1 0,-1-3 0,-5-3 0,1-1 0,-1 0 0,0-7-1291,1-4 1,-1-9-1,0-3 1,-1-4-1,-1-6 802,-2-8 0,-6-7 0,1-14 1,-4-9-1,-4-16 0,-7-13 1,-5-12 591,-6-5 0,10 26 0,1-2 0,0 0 0,-1-2 0,-1-2 0,1-1 0,0 0 0,1 1 0,1-2 0,0 1 0,2 2 0,1 1 424,1 1 0,1 1 0,2 1 1,1 1-1,2-30 0,1 8 1,5 6-1,7 7 714,8 4 0,10 5 0,8 11 1,9-1-1,15 2 0,8 3 0,-32 13 1,0 1-549,3 2 0,1 2 1,-3 0-1,1 2 1,7 1-1,2 2 0,-1 0 1,1 1-1,0 1 1,-1 3-1,1 2 1,0 3-226,0 2 1,-1 2-1,-6-1 1,0 2 0,0 1-1,0 1 1,-3 1 0,0 1-1,-4 0 1,-1 1 0,-1 2-1,-2 2 1,-1-1 0,-2 1-13,25 25 1,-9 9-1,-17-6 1,-9 2 0,-11 3-1,-13 1 1,-16 5-451,-17 0 1,12-37 0,-3-1-1,-7 1 1,-3-2 0,-5 0-1,-1-1 1,-4-1 0,-1-1 0,-6 2-1,-1-2-69,-3 0 1,0-1-1,3-2 1,0-1 0,-6 0-1,0 0 1,5 0 0,1 1-1,3-1 1,1 1 0,4-1-1,0 1-716,2-1 0,2 0 1,9-4-1,1 1 1,-30 18-1,15-2 1010,14 0 0,4 0 0,11-4 0</inkml:trace>
  <inkml:trace contextRef="#ctx0" brushRef="#br0">18702 18591 8330,'-26'-26'0,"5"2"0,3 6 0,3 9 881,8 6 0,1 5 0,7 1 0,4 1 0,7-2 0,7-5 0,11-6 1,5-3-378,7-1 1,6-1 0,1 1 0,3 0 0,1 1 0,-1 3-1,-1 5 1,-4 2-3074,-1 2 1,-2 0 2568,-4 0 0,0 12 0,0 3 0</inkml:trace>
  <inkml:trace contextRef="#ctx0" brushRef="#br0">18902 18791 9674,'-35'-10'0,"-1"-3"892,3-2 1,17 6 0,13 4 0,14 4 0,9 1-901,6 0 1,11-4-1,4-2 1,6 0 0,8 0-1,3 3 1,3 1 7,1 2 0,-9 0 0,12 0 0</inkml:trace>
  <inkml:trace contextRef="#ctx0" brushRef="#br0">19649 18418 9679,'-27'-27'728,"3"10"1,7 9-1,8 14 1,6 9 0,3 1 39,0-1 0,1 3 0,4 1 0,3 2 0,6 3 0,4 1 0,2 1-941,1 1 1,4-2 0,-4-3 0,0-4 0,-4-3-132,-2-2 0,-7-7 1,-5-6-1,-5-9 1,-4-7-1,-1-6 262,-4-3 0,-5-6 1,0-2-1,3-1 1,2-3-1,2 0 966,2 1 1,1-1-1,6 6 1,0 3-1,1 3 1,4 4 0,4 2-624,3 3 1,7 1 0,2 2-1,2 1 1,3 1 0,5 4-1454,6 1 0,-3 2 1,10 4-1,4 0 1,0 0 1151,1 0 0,3 0 0,-4 0 0</inkml:trace>
  <inkml:trace contextRef="#ctx0" brushRef="#br0">20288 18072 8448,'-26'-11'285,"-1"-2"0,8-3 0,4 4 1,6 1 1350,3 3 1,3 0-1,9-1 1,8 3-1,8 2-908,7-1 1,4 1-1,6 4 1,-2 1-1,1 4 1,-2 4-710,-2 3 0,-6 1 0,-9 2 0,-6 1 0,-2 3 1,-5 2-1,-8 3 98,-10 1 1,-10 8 0,-12 1 0,-7 1 0,-4 1 0,-1-1 0,5-2 96,4-7 0,6 1 0,8-6 1,6 1-1,3-1 0,7-2 1,8-3-476,11-1 0,15-7 0,13-4 0,10-3 0,12-2 0,-24-1 0,0 0 0,3-3 0,1 1 0,2-2 0,1 0 0,0 0 0,0 0 261,3 1 0,0 1 0,5-2 0,0 0 0,-3 2 0,0 1 0</inkml:trace>
  <inkml:trace contextRef="#ctx0" brushRef="#br0">18729 6597 19163,'7'-6'0,"-1"-1"-1721,0-1 1,0 1 2241,3 2 0,9 4 0,-3-5 0</inkml:trace>
  <inkml:trace contextRef="#ctx0" brushRef="#br0">18796 6557 32747,'-9'1'-919,"0"4"1,0 4-1,-7 9 1,-5 4 450,-6 3 1,-2 6 0,-1 3-1,-3 2 294,-2 1 0,-5 4 0,9-7 0,3 0 0,2-1 0,6-2 0,-1 0 0,3-3-202,3-4 0,1-3 0,8-5 1,0 2-1,1-4 0,7-3-821,5-7 1,6-2 0,4-4 1341,1-2 1,11-10 0,-1-6 0</inkml:trace>
  <inkml:trace contextRef="#ctx0" brushRef="#br0">18436 6704 17685,'-14'-15'0,"2"-2"1591,4 0-1707,-4 5 0,12 12 1,0 9-1,7 3 0,5 2 1,3 3-1,3 2 0,2 0 359,1 0 1,3 5 0,-5-2-1,0 2 1,0 1 0,-2-1-326,-2 0 1,2 4 0,3-6 0,-1 2-1,0-2 1,-1-4-432,1-4 0,2-6 0,6-4 939,-1-2 0,7-8 0,1-2 0</inkml:trace>
  <inkml:trace contextRef="#ctx0" brushRef="#br0">19142 6570 19448,'-18'-15'0,"-1"7"527,-2 5 1,1 14 0,-6 9 0,1 9-1,-4 13-4336,-4 10 3496,9 7 0,8-23 0,1 0 0,5 1 0,-1 0 0</inkml:trace>
  <inkml:trace contextRef="#ctx0" brushRef="#br0">21395 12181 7876,'0'-13'0,"0"7"122,0 6 0,-6 0 1,-1 6 1005,-1 0 0,4 0 0,8 2 0,5-3 0,4-4 0,5-1-729,4 0 1,5-1-1,3-2 1,2-2 0,2 1-1,2 0 1,-1-1-368,1 2 1,-8 0 0,0 0 0,-6-1 0,-2 1-125,-4 1 1,-6 1 0,-4-2-1,-4-3 1,-8 0 313,-5 0 1,-6 0 0,-4 3 0,-3-1 0,-5 1-1,-2 1-95,-2 2 1,-3 0 0,5 2 0,2 1-1,-1 3 1,0 0 0,-1 0 115,2-3 1,6 0-1,6-1 1,2 3 0,2-2-68,-1-2 1,8 4 0,6-1 0,9-1-498,8-1 1,-1 2-1,6 1 1,0-2-1,0 0 1,1-1 0,0 3-1,3-2-442,0-2 1,1-1 0,0 0-1,-2 0 1,-3 0 0,-4 0-73,-3 0 0,-2 0 835,0 0 0,0-6 0,1-1 0</inkml:trace>
  <inkml:trace contextRef="#ctx0" brushRef="#br0">22248 13940 8118,'-6'-26'215,"-1"5"0,-1 9 0,4 12 0,2 7 0,4 5 0,4 2 1,6-3-1,7 0 0,5-2 416,4 1 1,6-4-1,-2 0 1,2-2-1,2 1 1,-2-2-1,-3-2 1,-3-2-1,-3-2-182,-2-2 1,-6-1-1,-8 2 1,-6-5-346,-6-3 0,-10 0 1,-11 2-1,-7 3 0,-6 1 1,-4 1-1,-1 1-1,-1-1 1,-3 1-1,5 5 1,4 2-1,4 2 1,8-1 386,6 2 1,4-4 0,3 4-402,3-1 1,11 1 0,11 3 0,9-4 0,8-2-1,6 0-1779,2 1 0,3 1 0,2-5 0,3 0 1690,2 0 0,1 0 0,4 0 0</inkml:trace>
  <inkml:trace contextRef="#ctx0" brushRef="#br0">22448 6717 10983,'-9'0'0,"0"0"0,-1 0-1131,4 0 1,-3 0 1130,9 0 0,-3 0 0,8 4 275,-10 1 138,-2 5 0,-1-7-206,4 6 0,1-6 1,0 3-1,-2 0 684,2 3-544,-4-3 0,4 4 1,-4-4 300,1 1-376,-5-4 1,10 2-273,-4-10 0,4-2 237,1-6 0,6 5 0,1 2 0</inkml:trace>
  <inkml:trace contextRef="#ctx0" brushRef="#br0">22181 6477 8787,'0'13'2995,"0"2"1,0 3 0,-1 3-2049,-4-1 0,4 6 1,-5-6-1</inkml:trace>
  <inkml:trace contextRef="#ctx0" brushRef="#br0">17836 10049 21745,'-21'-33'-1227,"2"5"1,5-3 0,1 4 0,0 6 643,-1 8 0,0 1 562,-4 8 1,-7-1 0,-8 7 0,0 1-1,-1 3 1,2 0 0,-1 0 0,4-3 0,1 0-1,2 0 615,4 1 0,-3 2 1,4-3-1,-1 3 1,1 0-1,2 0 3446,3-3-4108,1 4 1,13-6-1,8 4 1,9-4-1,9-1 1,4 0 215,3 0 0,8 5 1,1-1-1,5-1 1,4-1-1,2-1-51,4 4 0,-2-2 0,5 4 0,-4 0 0,0-1 1,-1 2-69,0-1 1,-1-4 0,-4 2 0,-7-2 0,-4-1 0,-1 3 0,-2-2 0,-5-3-835,-5-5 1,-3 2 0,-5-5 705,2-3 0,-6-1 0,-6-1 0</inkml:trace>
  <inkml:trace contextRef="#ctx0" brushRef="#br0">18142 10022 10036,'-14'-40'0,"5"9"344,6 10 1,9 12 0,4 5 0,6 2 0,6 2-1,4 0 1,0 2-157,1 2 1,1-1 0,2 5 0,2-2-1,1-2 1,0 2 0,-5 1-310,-5 1 1,1 4 0,-8-3 0,-2 4 0,-5 3 0,-5 3 0,-8 2 0,-11 1 84,-10-1 1,-12 6 0,-3-1 0,-6 7 0,-5 4 0,2 0-1,1 4 46,2 5 1,6 0-1,-6 13 1</inkml:trace>
  <inkml:trace contextRef="#ctx0" brushRef="#br0">22461 6757 28892,'-13'-6'-836,"4"3"1,2-6 0,1-1-2693,3-2 3263,1-1 0,4 1 0,2 3 0,4 6 0,1 4 0,-2 5 630,-1 2 0,0-5 0,-3 3 762,1-1 429,1-3 1,-7 5-1452,-2-2 1,-4-2 0,-5 6 0,0 1 0,-2 2 0,-1 1-364,-2 1 0,-4-1 0,4 2 0,1 1 0,3 2 0,0-2 0,1-1 70,0-2 0,5-4 0,7-2 0,8-1 0,11-3 655,6-1 0,8-4 0,4-1 0,2-3 0,2-1 0,0-3 1075,0-2-1999,0-2 1,-6 7 0,-3 3 0,-2 1 0,-3 0 0,1-2-901,0 2 0,-2 3 0,-2 3 0,-2 3 1548,-2 2 1,-1-5-1,-4 2 1</inkml:trace>
  <inkml:trace contextRef="#ctx0" brushRef="#br0">22621 6784 12563,'-7'-14'0,"2"1"0,5 1 0,5 3 1218,4 5 0,-2 2 0,2 2 0,1 0 0,2 0 0,2 0 0,-1 0 0,2 0-479,3 0 0,1 0 0,6 0 0,0 0 1,3 0-1,2 0 0,2 2 0,4 1-479,3 1 0,5 2 0,2-3 1,0 3-1,1 1 0,2 4 0,4 1 1,4 1-370,-1 0 1,-1 1 0,-2-1 0,0 2-1,1 1 1,-2 2 150,-4-2 0,3 3 0,-5 0 0,1 1 0,2-1 0,-2-1 0,-1 0 0,-1 1 205,-1 2 0,5-4 0,-5 4 0,1 0 0,-1-1 0,2 3 0,2-1-221,2 0 1,-3 0 0,1 3-1,-2-1 1,-3-2 0,-2 2 0,-1 1 96,0 2 0,-1-2 0,-4-1 1,-4-2-1,-1 2 0,0 1 1,-1 2-166,-4-1 0,1 1 0,-9-2 1,1-1-1,0-2 0,0 0 1,-2 0 36,-1 1 0,2-6 1,3 4-1,-1 0 0,0 0 1,-2 1-228,-3-2 1,0 4-1,-1-5 1,0 2-1,1 3 1,-2 1-1,-2 2 1,-3-2-100,-1-3 1,5 3 0,-3-3 0,4 2 0,2 0-1,-1-2 321,0 2 0,2-4 0,1 1 0,4-2 0,0-1 1,3 0-1,-1 0 36,0-2 1,0-1-1,5-2 1,0-1-1,-1-2 1,1-1-1,0 0-405,-1-1 0,1 2 0,0-4 0,-2 0 0,-2 0 1,-2-3-769,-2-2 0,-5 1 1226,-5 2 0,-6 3 0,3 7 0</inkml:trace>
  <inkml:trace contextRef="#ctx0" brushRef="#br0">25954 8050 28132,'13'-2'-713,"0"-2"0,2-2 0,2-3 0,2 4 1018,2 4 0,-1 2 0,3 4 0,-6 5 0,-2 7 0,-3 6 0,-3 5 0,-5 5-541,-2 1 1,-2 3-1,0 7 1,-2 5 0,-2 3-1,-4 0 123,1-3 0,-3 1 1,5-5-1,2-2 1,2-3-1,1-5 1,0-5-95,0-7 1,4 1 0,2-6-1,2-3 794,2-5 1,-4-7 0,-2-10 0,-4-8 0,-4-4-554,-5-5 0,-3-1 0,-1-2 0,-1 2 0,1 1 0,0 3 0,-1 2-193,1 3 0,4 7 1,0 5-1,-1 2 0,-2 4-70,-1 2 1,1 3-1,3 8 1,3 1-1,2 2 1,-1 0-1,2 0-271,2 0 0,2-1 0,4-2 0,2 1 0,2 2 0,0-2 0,1-1-259,2-1 1,1-3-1,2 0 1,2-4-1,2-1 1,0-3-1,2-1 1209,0-2 0,1-18 0,4-4 0</inkml:trace>
  <inkml:trace contextRef="#ctx0" brushRef="#br0">26367 8663 27262,'13'-6'-540,"-4"3"0,0-5 310,2 2 0,-4 2 1101,2 4-482,-6 0 0,-8 0 1,-8 0-1,-2 0-242,0 0 0,2 0 0,0 0 0,-1 1 1,1 2-1,0 2-216,-1-2 0,6 3 0,0 0 0,2 1 0,3 3 0,3 2 0,3 2-388,2-1 0,5-1 1,-1-2-1,3-1 1,1 1-1,2 2 1,1 0-1,2-3 536,-2-5 0,5-2 1,0-2-1</inkml:trace>
  <inkml:trace contextRef="#ctx0" brushRef="#br0">26540 8743 28385,'0'-14'-3599,"0"7"2374,0 1 0,2 7 824,2 4 0,4 2 1,5 7-1,-1-1-873,-3 0 1,-5-5 2559,-8-4 1,4-2 0,0-2-899,7 0 1,9 0 0,5 1 0,3 2 0,7 1 0,3-1 0,6-1 0,0-2-591,3 0 1,3-6 0,-5-3 0,-4-4-80,-3-5 1,3-9-1,-2-7 1</inkml:trace>
  <inkml:trace contextRef="#ctx0" brushRef="#br0">27114 8543 27262,'0'-18'-2598,"0"0"0,0-4 1,-2 6 3470,-2 4 1,2 1 0,-2 11 0,2 8-785,2 7 0,0 5 0,0 7 1,0 0-1,0-1 0,0 1-248,0 0 1,0 2-1,-1-1 1,-2-2 0,-2-3-1,1-2 1,-1-3-410,1-3 0,-6-4 0,-1-2 1,-5-4-1,-6-4 0,-5-1 0,-3 0 830,-1 0 0,-3 0 1,5 0-1,2 0 0,2 0 1,6 0 760,2 0 1,5 2 0,5 2 0,10 5-1168,13 3 0,12 7 0,20 3 1,8 4-1,11-1 508,-31-14 1,0 0 0,2-1 0,0-1 0,2-2 0,0 0 0</inkml:trace>
  <inkml:trace contextRef="#ctx0" brushRef="#br0">18196 9769 13530,'0'-27'-629,"4"6"0,1 2 1,-2 1 828,-2 1 0,3 3 0,1 5 0,-4 1 0,-4 2 1,-5 6-1,-4 8 0,-3 9 400,-3 5 1,-1 8 0,-5 1-1,2 0 1,-2 1 0,-1 1 0,-2 0-442,1-2 1,1-6-1,1 6 1,3-3-1,2-1 1,1-2-1,0-3 1,1-4-129,0-3 0,7-2 0,1 0 0,-1 1 0,-1-1 0,1-1-1895,1-3 0,7-5 0,1-8-454,4-5 0,6-9 2216,-5-4 1,7-9 0,-4-3 0</inkml:trace>
  <inkml:trace contextRef="#ctx0" brushRef="#br0">17809 9769 9518,'-1'-45'0,"-2"-1"0,-2 2 137,2 3 997,-4-2 1,5 19 0,-4-1-164,1 4 0,4 8 0,1 13-471,8 13 0,8 15 1,3 9-1,2 6 1,4 7-1,4 7-42,2 5 1,4-3 0,-2 0-1,1-1 1,3 1 0,1-1-276,2-3 0,0 0 0,0-9 1,0 0-1,-1-1 0,-2 0-99,-2 1 1,-5 1 0,3 6 0</inkml:trace>
  <inkml:trace contextRef="#ctx0" brushRef="#br0">21875 11701 17835,'0'-19'-4214,"4"9"3730,1-4 1,-1 8 0,-2-3 2119,2-1 1,-2 3 0,3-2-571,1-2 1,-4 7-1,2 6 1,-4 8-797,-4 6 0,-5 12 1,-9 0-1,-4 4 1,-5 2-1,-2-2-87,-2 1 1,-6 2-1,1-4 1,-1-1 0,1-2-1,5-3 112,3-2 1,3-4 0,3-6 0,4-1 0,5-2-1,2-2-700,2-2-1073,6-2 1,3-4-1,9 0 1,3 0 1577,2 0 0,5 6 1,2 1-1</inkml:trace>
  <inkml:trace contextRef="#ctx0" brushRef="#br0">22101 11341 9842,'-1'-19'0,"-2"-2"2918,-1 1-2644,-1 6 0,5 10 0,0 8 0,0 5 0,0 5 0,-1 3-173,-4 6 0,2 6 0,-6 2 0,-1-1 0,-2-2 0,-1-1-95,-1-1 1,3 0-1,2-3 1,3-2-1,1-2 1,1-3 0,1-1-167,1-1 1,8-3 0,3 0 0,5-4-1,3-1 160,6-3 0,2-13 0,1-5 0</inkml:trace>
  <inkml:trace contextRef="#ctx0" brushRef="#br0">22181 11381 10396,'0'-25'0,"2"4"0,2 8 0,5 7 307,3 5 1,-3-4 0,0 1 0,0-1-1,0 1 1,-1 0 0,3 1 109,1 1 1,-3 2 0,-2 2 0,-1 2 0,-3 5 0,-3 4 0,-6 4-219,-7 0 0,-2 7 0,-7-2 0,-2 3 1,-1 1-1,-2-3 0,2-2-69,3-2 0,2 0 0,7-2 0,1 1 0,3-2 1,6-3 105,6-4 1,6-2 0,10-4 0,7 2 0,5-2 0,1-2-217,1-1 1,-2 0 0,-4 0 0,-1 0 0,0 0 0,-4 0 0,-4 0-1857,-4 0 1,-5 2 0,-1 2 1835,-2 5 0,4-3 0,-3 0 0</inkml:trace>
  <inkml:trace contextRef="#ctx0" brushRef="#br0">18289 12674 14233,'-9'-35'-825,"0"-1"1,0-2 0,9 11 868,0 6 0,-1 17 0,-4 8 0,-4 7 0,-2 0 0,-3-2 0,2-3 0,2-1 0,1-1 0,-1 1-84,-2 0 0,-1-3 0,-1 4 0,1-2 1026,0 1 0,7-1-967,6-4 0,10-4 1,9-1-1,2 2 0,3 2-150,1 1 0,3-5 0,2 1 0,1 1 0,-2 2 0,0 2 1,-4 2-102,-3 1 0,2 5 1,-7-4-1,0-2 1,-2 0-38,-2 1 1,0-2 0,1 2 452,-1-3 1,-6-6 0,-1-3 0</inkml:trace>
  <inkml:trace contextRef="#ctx0" brushRef="#br0">18529 12541 21109,'13'9'-1148,"1"-2"1,-1-1 1368,0-3 0,6-1 0,4-2 0,2 0 0,3 0 0,2 0-141,1 0 0,4 0 1,-4 0-1,-1 0 1,-3 0-1,-5 0 1,-4 0-1,-4 0 1,-2 1-1,-3 3-650,-4 5 0,-11 8 1,-8 0-1,-8 1 1,-7 1-1,-7 4 0,-2 0 534,-2 0 0,-6 8 0,-2-3 0</inkml:trace>
  <inkml:trace contextRef="#ctx0" brushRef="#br0">7545 17365 14793,'-13'0'0,"-1"0"0,1 2 272,0 2 1,-1-2-1,1 2 1,0-2 0,1-4-1,3-2 1,6-5 1131,6-3 0,6-1 0,7-1 1,3 0-1,2-3 0,1-2 1,0-2-796,1-2 0,-1 2 1,3 0-1,-1 0 1,-4 2-1,0-2-919,-4 1 1,-1 3-1,-2 0 1,0 2-1,-1 1 137,-3 1 1,3 1-1,-5 5 464,1 7 0,4 6 0,-2 9 1,5 1-1,4 3 0,2 2 1,3 3-887,1 1 1,1 6 0,1 1 0,0 0 0,1-1 0,2-3-1864,1 1 0,4 1 1,-4-5-1,-3-3 2126,-4-4 0,1-9 1,-4-3-1</inkml:trace>
  <inkml:trace contextRef="#ctx0" brushRef="#br0">8038 17352 8538,'-19'-2'657,"-3"-2"436,2 3 0,7 6 0,10 13 0,8 7 0,6 8 0,7 6 12,3 3 0,1 13 0,5 0 0,-1 4 0,1 5 0,0-2-1911,-1-4 1,1 7 0,-2-10 0,-1-2 0,-2 0-1,2-2 806,1-2 0,2-15 0,-1-9 0</inkml:trace>
  <inkml:trace contextRef="#ctx0" brushRef="#br0">9224 17778 8484,'-13'-26'1095,"0"11"1,1 8-78,3 8 1,3 12 0,6 10-1,0 3 1,0 7 0,0 5 0,2 7-1,1 2-266,1 3 1,6 1 0,1-1 0,4-4 0,2-4 0,0-8-931,-3-5 1,0-2-1,-1-2 1,-1-3-634,-3-4 0,-5-11 0,-8-7 0,-5-10 0,-4-9 657,-5-8 1,2-16 0,-5-3 0,2-7 0,4-2 0,3-1 490,3 1 1,2 6-1,-4 6 1,4 6 0,1 8-1,3 5 609,1 6 1,4 9-1,2 5 1,5 2 0,3 2-1,1 2-838,1 2 0,-1 4 0,0 7 0,1 2 0,-2 6 0,-2 3 0,-3 4-228,-1 1 1,-1 1 0,-5-2 0,0 0 0,0-4 0,0-2-1,-2-2-1234,-2-1 1,2-2 0,-2-5 0,5-3-1,8-2-1984,9-4 1,7-10 3337,6-4 0,9-14 0,8-5 0</inkml:trace>
  <inkml:trace contextRef="#ctx0" brushRef="#br0">9598 17898 8484,'7'-19'4915,"-7"4"0,-6-4 2468,-3 6-5904,3 5 1,6 1-1477,0 2 1,2 4 0,2-3 0,5 2-4718,3 2 4127,-5 0 0,5 0 0,-4 2 0,-1 2 0,-2 5 1337,-4 3 1,-5 1 0,-1 0 0,2 1-1,2-1 1,1 0-358,0 1 0,0-1 0,1 0 0,5 1 0,6-1 0,6 0 0,2-1 1,4-1-1938,1-3 0,3-5 0,2 2 0,4-5 0,3-5 1544,5-3 0,1-10 0,-3-3 0</inkml:trace>
  <inkml:trace contextRef="#ctx0" brushRef="#br0">10131 17352 8364,'-21'-49'2457,"8"17"1,8 24-1,8 14 1,2 3-1821,-2 6 1,4 4-1,2 9 1,3 3-1,1 5 1,1 2 0,-1 2-1,0-1-1850,1-4 1,3-2 0,3-6 0,0-2 0,4-3 0,1-4 1212,2-4 0,0-6 0,-1-2 0</inkml:trace>
  <inkml:trace contextRef="#ctx0" brushRef="#br0">10358 17232 8364,'-6'-43'0,"-2"3"0,1 8 4077,2 6 1,4 12-3559,1 5 1,1 9 0,4 3 0,4 11-1,3 10 1,2 10 0,3 8-335,0 7 1,1 5 0,-3 4 0,0-2 0,0 2 0,-4-5-1591,1 1 1,-6-5 0,0-2-1,-1-6 1,-1-1 0,-2-4-1,-5-2 1377,-6-4 1,-9-8 0,-3-3 0</inkml:trace>
  <inkml:trace contextRef="#ctx0" brushRef="#br0">10398 17885 8364,'-26'-13'252,"4"-8"1,4-7 0,4-3-1,2 0 482,3 0 1,3-5 0,6 5 0,1 3 0,4 4 0,4 5 0,4 1 0,3 2 0,4 2 0,-1 6-507,0 2 1,3 0-1,-2 3 1,-1-2-1,2 2 1,-2 2-1,0 2 1,-3 4-1265,-1 4 0,-2-2 0,1 2 1,-2 1-108,-3 2 1,-4 2-1,-3-3 2589,2-2 1,-1-3 0,6-6 0,2 0-357,0 0 0,-2-1 1,0-2-1,2-2 1,0 2-971,3 2 0,-1 1 0,0 0 0,1 0 0,-1 0-453,0 0 0,1 0 0,-1 0 1,0 0-1,1 0 0,-1 0-283,0 0 1,1 0-1,-1 0 1,2 0 0,1 0-1,2 0-113,-2 0 0,1 0 0,0 1 0,4 4 1,1 5-1,0 5 0,4 4 729,3 2 0,-1 1 0,5 5 0</inkml:trace>
  <inkml:trace contextRef="#ctx0" brushRef="#br0">11424 17605 8577,'-9'-43'1094,"-1"5"1,1 8 842,1 9 0,4 11 0,4 1-1570,0-1 1,1 4-1,4 1 1,2 5-1,2 5 1,-1 4-1,-3 4-8,-2 5 0,0-2 0,0 6 0,2 2 0,-2 0 0,-2-1 4,-1 0 1,0-10-1,0 3 1,2 1-622,2-3 1,-1-5 0,6-6 0,1-7-1,2-8 1,2-7-55,-1-7 0,-1 3 1,-2-8-1,-2 3 1,-3 1-1,-2 2 637,-1 3 1,-1 2 0,2 7-2,2 0 1,-1 8 0,-4 8-1,0 10 1,0 5 0,0 3-475,0 0 1,6 2 0,3 6 0,3-1 0,3-3 0,2 0 0,6-1-239,2-2 1,3-3 387,3-6 0,3 1 0,6-1 0</inkml:trace>
  <inkml:trace contextRef="#ctx0" brushRef="#br0">11144 18458 8608,'-10'-25'315,"-4"3"1,-2 8 412,3 10 1,5 8 0,2 5 0,2 5 0,-1 2 138,3 2 0,2 5 1,2 0-1,4 2 1,2 1-1,2 0 1,2-3-725,1-1 0,5-5 0,1 1 0,1-4 1,0-2-1,0-3 0,-1-4-853,-3-4 0,-1-1 1,-2-1-1,-1-4 0,-3-5 1,-3-7 584,0-5 0,-5-4 1,4-4-1,-5-1 1,-3 0-1,-3 0 666,-1 0 0,-1 1 1,-1 8-1,5 4 1,2 3 378,2 2 1,2 5 0,2 5 0,5 5 0,3 4-800,1 1 0,1 1 0,-1 2 0,2-1 1,1 1-1,2 1-566,-2-2 0,-1 2 0,-2-3 1,1-1-1,-1-2-2961,0-4 1,-7-2 2970,-6-4 1,-1 2-3,-8-6 1,6 12-1,0 2 1,6 5-1,7 3 1,5 1-1,7 1-1647,8 2 2084,1-8 0,21 9 0,-5-11 0</inkml:trace>
  <inkml:trace contextRef="#ctx0" brushRef="#br0">11837 18352 10186,'-18'-32'1445,"1"1"1,6 14 0,11 11 0,8 9-1108,4 4 0,1-4 1,0 3-1,2 0 1,1 3-1,2 1 1,0 0-1,0-1-596,-1 2 0,0-4 0,-7 0 1,-1 1 184,1-1 0,-5-4 0,-5 2 0,-6-5 1,-3-3 3709,0-2 1,5 1-3672,-5 4 0,12 4 0,1 2 0,6 0 0,4 2 0,1-3-1554,2 1 0,4-1 0,6-5 1,-1 0-1,3-2 0,-1-2 1588,-2-5 0,10-15 0,-8-4 0</inkml:trace>
  <inkml:trace contextRef="#ctx0" brushRef="#br0">12277 17818 11075,'-9'-19'796,"0"6"0,6 11 0,-1 13 0,4 4-736,4 2 0,-2 1 0,2-5 0,-2 1 0,-1 1 0,2 1 720,2 2 1,5 5 0,-1-1 0,1 2-1,1 0 1,-2-3-2204,1-2 1,0-1-1,1-5 1,-4 0 1422,-1 1 0,-8-1 0,-5 0 0</inkml:trace>
  <inkml:trace contextRef="#ctx0" brushRef="#br0">12210 18112 8433,'-8'0'0,"6"0"-119,11 0 1,12 0 0,4 1 0,6 2-1,7 1 1,2-1 0,5-1 0,-1-2-803,2 0 921,5 0 0,-10-6 0,5-1 0</inkml:trace>
  <inkml:trace contextRef="#ctx0" brushRef="#br0">12570 18112 8394,'-34'7'570,"3"-3"1,3-2 0,3-2 988,3 0 0,7 0 1,7 1-1438,2 4 0,8-2 1,10 6-1,9 0 1,10-2-1,7-3-302,7-2 0,2-4 1,8-2-1,0-5 1,-1-4-1,-3-4-1009,-4 0 0,-4-3 0,-7 3 0,-7-6 0,-7-2 1189,-8-1 0,-7-7 0,-7-1 0</inkml:trace>
  <inkml:trace contextRef="#ctx0" brushRef="#br0">12984 17832 8394,'-18'-20'140,"0"-2"0,-4-1 0,4 2 1,2 8 878,1 7 0,6 0 0,2 3 0,1 4 0,3 7 0,1 5-534,2 5 1,0 1 0,2 5 0,1-2 0,3 2 0,1-1-1,3 1 1,2-3-124,2-2 0,0 3 1,3-6-1,2-2 1,0-5-1,2-3 0,0-3 1,2-2-1,3-1-1905,0 0 733,1-6 1,0-6 0,-2-6-1,-2 2 1,0 1 0,0 2-1,4 0 810,4-1 0,-3 1 0,5 0 0</inkml:trace>
  <inkml:trace contextRef="#ctx0" brushRef="#br0">11504 16672 8511,'-40'-26'0,"0"0"0,1 6-365,4 6 1,-2 6-1,6 5 1,0-2 234,-2 2 1,0 2 0,-5 1 0,-1-2 0,-5-2 0,-5-4 0,-7-1 0,-3 1 253,-5-3 1,-6-1 0,33 5 0,-1 0 0,-1-1 0,-1-1 0,-2 0 0,-2-1 0,2 0 0,-2 1 300,0-1 1,0 1-1,-4-3 1,-1 1 0,4 2-1,0 1 1,0-1 0,0 1-1,-1 1 1,0-1 0,1 2-1,-1 1 594,2 0 0,0 1-972,-5 0 1,0 2 0,6 4 0,0 3 0,-5 1 0,0 2 0,-1 1 0,1 2 0,0 2 0,0 1-1,-1 1 1,0 2 0,0 3 0,1 0-135,-1 4 0,1 0 1,-2 1-1,0 2 1,-2 0-1,0 0 1,-1 1-1,1 1 1,-1 0-1,1 1 1,2-1-1,0 1 7,1 0 1,1-1 0,-1 1-1,1 0 1,2-3 0,-1 0-1,1 1 1,0-1 0,1-1-1,1 0 1,2-1 0,1-1 0,2-1-1,1 0 249,2-1 0,1 0 1,-27 18-1,7 8 1,8 0-1,10 3 0,7 7 1,11 4-224,7 6 0,9-31 0,2 1 0,3 1 0,3-1 0,3 3 0,3 0 0,5 2 0,4 0 0,4 0 0,4 0-102,3 0 1,3 0 0,4 3 0,2-1 0,6 0 0,2-1 0,2 0 0,2 0 0,5 1 0,1 0 0,-17-16 0,1 0 0,0 0 74,2 1 1,2-1 0,0 0 45,3 0 1,0-1-1,1-1 1,0-3-1,1-1 1,-1 0-1,2-1 1,0 0-1,0-1 1,1 0-1,1-1 1,0-1-1,1 0 1,-1-1-1,2-1 1,2-1-1,2 0 1,-1-2-1,1-2 1,0-1-1,0 0 100,0-2 1,2-1-1,-1 0 1,3-1-1,0-1 1,-1-1-1,0-2 1,1 0-1,-1-2 1,2 0-1,0-2 1,0 0-1,3-3 1,0 0 0,-1-2-1,2-1 1,-1-1-1,1 0-36,1-2 0,0 1 0,1-2 0,-1-1 0,0 0 0,0-1 0,1 1 0,0 0 0,0-1 0,1 0 0,1-1 0,0-1 0,-17 4 0,0 0 0,0-1 0,1 1 0,0-1 0,1 1 0,-1-1 0,1 1 0,-1-1 0,0 0 0,0 0 0,0 0-84,-1 1 1,1-1-1,-1 0 1,0 0 0,16-4-1,0 0 1,-1-1 0,-2-1-1,-1 0 1,0-1 0,1 1-1,0-1 1,-1 0 0,-1 0-1,-2 0 1,0 1 0,-1-1-1,-2 1 1,0 0 63,-1 0 0,-1-1 0,-1 1 0,-6 1 0,0 0 0,-1-1 0,1-1 1,-1-1-1,0 0 0,-3 1 0,0 0 0,-2-1 0,18-7 0,-2 0 0,-5-1 1,-1-1-1,-6 2 0,-3-1 244,-4 2 1,-2-2 0,-2-1 0,-1 0 0,-5 0 0,-2-1 0,-2 0 0,-2-1 0,-3-1 0,-2-1 0,9-35 0,-20 31 0,-3 0-273,-3-2 1,-3-1-1,-5-34 1,-3 32 0,-4 0-1,-7-2 1,-4 0-1,-6-1 1,-4 2 0,-9-4-1,-4 2 1,-4 0-1,-4 1-308,-3 0 1,-4 2 0,10 11 0,-2 0 0,-2 3-1,1 1 1,-1 2 0,-2 1 0,-3 0 0,-1 0 0,-1 1-1,-6 0 1,-1 1 0,0 0 0,-2 2 0,1 0 0,-1 1 295,-1 0 0,0 1 0,-1 0 0,14 5 1,-2 0-1,1 1 0,0 0 0,-13-1 0,1 0 1,-1 2-1,0 0 0,-2 1 0,1 1 0,-1 2 1,-1 1-1,0 2 0,3 0 0,-1 2 0,1 0 1,-1 2-1,0 1 0,1 1 179,1 1 0,2 2 1,0 1-1,5 0 0,1 2 1,0 3-1,-1 2 1,0 4-1,1 0 0,2 1 1,1 1-1,0 0-148,2 2 0,0 0 0,1 1 0,2-1 0,1 1 0,0 0 0,-4 3 0</inkml:trace>
  <inkml:trace contextRef="#ctx0" brushRef="#br0">7678 18605 8405,'-6'-30'0,"-3"3"0,5 10 0,4 11 0,9 1 382,7 1 1,5-2 0,5 3 0,4-3-1,4-1 1,6-2 0,2 1 0,1 2-1,-2 2 1,1 0 0,-5 1 0,-2 1 41,-1 2 0,-9 5 1,1 0-1,-6 3 1,-5 2-1,-5 2-247,-5 1 1,-4 1 0,-4 1 0,-4 1 0,-8 2 0,-3-2 359,-1-1 0,-3-3 0,3-2 0,-1-1 0,1 0 0,3 0-1138,1-1 1,2-3 0,-1 4-1,3 1-2088,2 2 2689,3 1 0,6 1 0,0-1 0</inkml:trace>
  <inkml:trace contextRef="#ctx0" brushRef="#br0">8011 18751 9842,'-37'-6'0,"-3"-1"0,0 0 1019,3 2 0,5 14 0,5 6 0,-1 4-346,-3 5 0,-3-3 0,-8-1 1,-2 1-1,-6 0 0,-5 1-452,-3-1 0,-9 4 0,2-1 1,-3 4-1,32-13 0,-1 1 1,1-1-1,-2-1-611,1 1 1,-1-2 0,-1 0 0,-1 0 0,0-2 0,-1 0 0,2-1 0,-1-1 0,2 0 0,-1 0 0,-33 9-363,5-2 0,-1-1 0,9-2 0,7 0 1,8 1-1,11-1 752,8 0 0,0 13 0,4 2 0</inkml:trace>
  <inkml:trace contextRef="#ctx0" brushRef="#br0">5945 19911 8464,'-18'-24'986,"1"-3"1,0 4 0,9 5 0,3 3-447,4 2 1,1 2-1,1 0 1,2-4-1,3 1 1,0 3-1,1 3 327,1 2 0,-4 2 1,5 4-1,0 3 1,0 6-1,-2 8-660,-1 7 0,-1 9 0,-5 2 0,1 2 0,2 0 0,3-1-623,1 1 1,-2-6 0,2-3 0,1-4-1,-1-2 1,5-1 0,3-5-156,2-6 1,3 1 0,-3-7 0,4-1 0,3-1 0,0-4 0,1-2 748,-2-5 0,1-4 0,1-2 0,-1 0 0,-3 3 0,0 0 128,-1 0-840,2 5 1,4-3 0,-3 5 0,0 2-1,0 2 1,2 1-5257,2 0 5790,0 6 0,-1-5 0,1 5 0</inkml:trace>
  <inkml:trace contextRef="#ctx0" brushRef="#br0">6745 19764 11819,'-6'-34'3999,"-3"3"-3530,3 9 0,0 17 0,6 10 0,0 4 0,0 3-129,0 1 0,0 6 0,0 3 0,0 4 1,0 2-1,0 0 0,0 0 0,0-3 0,2-1 1,1-3-1003,1-4 0,7-2 0,-2-2 0,2-1 0,4-3 0,1-4 0,4-4 0,-1-1-240,0 0 0,5-1 0,-2-2 0,3-3 0,2-2 0,0-1 0,-1 1 0,1 0-60,0 2 1,-1-4-1,1 2 962,0 1 0,-1-11 0,1 3 0</inkml:trace>
  <inkml:trace contextRef="#ctx0" brushRef="#br0">7465 19631 8464,'-13'-5'378,"-1"1"0,8 0 1129,6 4 1,0 6-563,5 2 0,-5 3 0,-5-1 0,-2-1 1,-2 1-1,2 2-431,1 2 0,1 0 0,5 3 1,0 2-1,0 2 0,0 1-884,0-1 0,11 2 0,3-5 0,6-2 0,3-2 0,3-5 0,2-5-822,3-3 1,-3-1-1,3 0 1,-3 0-1,-1-1 1,-1-3-1,1-5-446,0-3 0,-2-2 1638,-3 1 0,3-6 0,-4-2 0</inkml:trace>
  <inkml:trace contextRef="#ctx0" brushRef="#br0">6345 20337 8864,'-31'0'0,"1"0"885,5 0 1,12 0 0,14 0 0,11 2-629,9 2 0,12-2 0,8 2 0,12-2 0,14-4 0,-28 0 0,1 0 0,3-2 0,2-1 1,2-1-1,0 0 66,-1-1 1,1 1 0,3-1 0,-1 2 0,-4-1 0,-1 1 0,-1 1 0,-1-1 0,-3 1 0,0 0 0,31-4-956,-7 4 0,-5 2 1,-9 2-1,-5 0 0,-1 3 1,-1 5 631,-2 5 0,-3 3 0,-10-2 0</inkml:trace>
  <inkml:trace contextRef="#ctx0" brushRef="#br0">1546 18991 10329,'-13'-1'267,"0"-4"0,5-2 1,4-6-1,2-1 0,2 1 1,2 0-1,1-1 0,3 1 1,0 0-1,0-1 1,-2 1-1,0 0 0,1-1 520,-2 1 0,-2 4 1,-1 0-1,0-1-406,0-2 0,-1 5 0,-2 4 0,-2 6 0,2 7 0,2 5-138,1 3 1,0 10-1,0-2 1,0 2-1,1 2 1,4 0-127,4 1 0,3-2 1,1-5-1,0-3 0,1-2 1,-1-3-1,0-1-523,1-2 0,3-1 0,1-3 1,-2-4-1,-1-4 211,-1-1 0,-3-1 1,-2-4-1,-4-4 1,-4-3 207,-1-1 1,-1 4 0,-2 0 0,-3 0-1,0 1 1601,0-1 0,-3 7 0,5 2-1391,1 8 1,3-1 0,3 2-1,3 1 1,0 2 0,1 1-1,0 1-491,4-1 0,1-4 1,1 0-1,0 0 1,2-2-1,1-1-994,2 0 1,0-4 0,-3 2 0,1-4 0,2-4 0,0-5 1261,1-3 0,2-19 0,5-5 0</inkml:trace>
  <inkml:trace contextRef="#ctx0" brushRef="#br0">2119 18591 10456,'-19'-13'5305,"4"1"-5155,-2 3 0,9 3 0,8 6 0,8 0 0,4 0 0,2 0 1,4 0-1,4 0 0,5 0-378,4 0 0,-3 0 1,5 2-1,-4 1 1,-2 4-1,-8 4 228,-7 3 0,-6 9 0,-6-3 0</inkml:trace>
  <inkml:trace contextRef="#ctx0" brushRef="#br0">2093 18938 8242,'-13'6'383,"-1"-3"1,2 6 471,3 1 0,15-6 1,14-4-1,8-8 0,7-9 1,5-5-1,5-3-1407,4-2 1,-1 1 0,4-1 551,3 0 0,-5 1 0,-4-1 0</inkml:trace>
  <inkml:trace contextRef="#ctx0" brushRef="#br0">1640 19191 8276,'-6'-25'491,"-2"9"2209,-5-7-2636,6 13 1,5 3 0,7 2 0,-4-4 1022,-4-3 0,0 4 0,-6-1-1147,-1-2 1,4 4-1,1 1-97,4 5 1,2-1 187,4 11 0,2 4 1,8 5-1,3 0 1,4 0 123,3-1 1,3 1-1,4-6 1,2-3-1,3-5 1,0-2 0,1-2-271,-1 0 1,-1-3 0,-2-3-1,-6-4 1,-7-1 0,-5-1 0,-6 0 268,-2-1 0,-5-2 1,-8-1-1,-4-2 1,-2 2-1,-4 1 370,-3 2 0,3 4 0,-4 2 0,1-1 0,0 2-90,2 0 1,6 2-1,4 4 1,4 0 0,10 0-680,6 0 0,7 0 0,9-2 0,2-2 0,5-5 0,-1-4-25,-2-5 1,-4 3-1,-8-3 1,-4 4 0,-5 0-1,-4 1 1,-9 0 384,-12-1 1,-6 2-1,-17 2 1,-4 3 0,-4 1-1,-6 3 1,-1 3 471,1 4 1,5 4 0,7 5 0,4-1 0,5-2 0,7-1-522,5 1 0,4 2 0,5 3 0,7 1 0,9 4 0,7 0 0,9 4-2766,9 1 0,5 2 1,12 0 2699,4-1 0,13 1 0,1-1 0</inkml:trace>
  <inkml:trace contextRef="#ctx0" brushRef="#br0">2373 20071 8259,'0'-27'1337,"0"0"0,0 7-641,0 2 1,0 10 0,1 10 0,2 10-138,2 9 0,5 5 0,-1 4 0,3 4 0,1 1 1,2 4-1,1-4-253,2 0 0,0-4 1,-3-6-1,1-2 1,2-2-1,-2-3-909,-1-6 1,-6 0 0,-2-9 690,-1-5 1,-3-4 0,-8-9 0,-5-4 0,-5-6 0,-2-5 0,0 1 315,2 1 1,2 1-1,0 0 1,1 2-1,2 1 1,2 4-181,2 0 0,2 3 0,5 5 0,2 1 0,5 4 0,2 1-745,5 3 0,1 2 1,-1 1-1,3 0 1,4 0-1,5 0 0,2 0-1674,2 0 1,5 1-1,-4 2 1,2 2 2194,3-2 0,-4-2 0,0-1 0</inkml:trace>
  <inkml:trace contextRef="#ctx0" brushRef="#br0">2986 19804 8259,'-21'-28'8009,"2"9"-7768,17 13 1,0 7 0,10 2 0,3 3 0,1 2-1,1 2-10,0 2 0,7 3 1,2 2-1,3 6 0,2 0 1,-1 1-1,1-2-1058,0 2 1,-4-5 0,1-1-1,1-3 1,-1-3 0,0-4-1,-4-3 827,-2-4 0,-3-12 0,-2-4 0</inkml:trace>
  <inkml:trace contextRef="#ctx0" brushRef="#br0">3359 19578 10279,'-18'-20'3083,"14"10"1,-8-2-2834,12 5 1,8 1 0,6 3 0,4-2 0,4 2 0,4 0 0,2 1 0,1-3-2074,2 2 1,0 2 0,-5 1 1822,-4 0 0,3 0 0,-4 0 0</inkml:trace>
  <inkml:trace contextRef="#ctx0" brushRef="#br0">3466 19778 8912,'-13'20'801,"5"-1"1,5-11 0,11-4-1,6-2 1,6-4 0,6-2-1960,8-5 937,2-3 1,11-7 0,-2-5-1,2-4 221,1-3 0,-3-18 0,-5 0 0</inkml:trace>
  <inkml:trace contextRef="#ctx0" brushRef="#br0">4559 19058 9765,'-7'6'919,"1"1"0,6 8 1,0 1-1,1 2 1,4 0-547,3 1 1,3 0-1,1 5 1,-2-2 0,3 2-1,-1 0 1,1-2 24,-2-4 0,-1-4 1,2 0-1,-2-2-468,-1-4 0,-6-3 1,0-10-1,-6-5 1,-6-8-1,-2-8 60,-3-8 1,-4-5-1,1-1 1,0 2-1,3 1 1,0 1 327,1-1 0,4 4 0,2 4 1,1 4-1,3 4 0,1 2-475,2 2 0,2 7 0,2 3 1,5 1-1,4 3 0,5 1-2107,4 2 1,9 0 0,4 0-1,0 0 2264,1 0 0,-1-12 0,5-2 0</inkml:trace>
  <inkml:trace contextRef="#ctx0" brushRef="#br0">4999 18778 10172,'-24'-10'0,"-1"-2"0,1 1 2703,5 5 1,10 4-2201,5-3 0,4 2 0,4-4 0,5 1 1,4 1-1,4 1-22,0-1 0,10 0 0,-3 2 0,-2-2 0,-1 2 0,-5 2-1388,-1 1 1,-3 1 0,-3 4 0,-5 3 0,-3 6 0,-2 2 916,-3 2 0,-10 9 1,-7-2-1,-1 1 1,2 2-1,0-2 478,4-3 1,7-6 0,5 0 0,5-2 0,8-3-458,9-3 1,7-3-1,6-8 1,6-2-1,5-6 1,3-7-1,3-5 1,1-2-1849,-2 2-1,3-4 1,-4 0 0,0-3 1817,0-1 0,-7-4 0,-7 0 0</inkml:trace>
  <inkml:trace contextRef="#ctx0" brushRef="#br0">5812 18178 10331,'-25'-16'0,"3"1"5376,4 3-4776,9 8 0,3-1 0,7 10 0,4 5 0,5 8 0,5 9-820,3 7 1,4 1 0,-3 2 0,1 3 0,-1 0 0,-3 3 0,-1-1 0,-3-1 219,-3-1 0,3 0 0,-5 0 0</inkml:trace>
  <inkml:trace contextRef="#ctx0" brushRef="#br0">5799 18405 8208,'-12'-19'903,"4"-2"0,8 2-92,8 5 0,4 2 1,1 6-1,0 1 1,1-1-1188,-1 3 0,2 0 1,3 0-1,4-2 1,3 2-1827,2 2 1,-2 1 2201,-3 0 0,3-12 0,-4-3 0</inkml:trace>
  <inkml:trace contextRef="#ctx0" brushRef="#br0">6172 18285 11265,'0'9'3828,"0"0"0,0-5-2933,0 5 0,0-5-815,0 5 1,0-7 0,0-2 0,0-8 0,0-5 0,-2-5-547,-2-4 0,2-8 0,-3-1 0,0 0 0,1-1 0,1-4-76,1-2 1,2-2 0,0 0 0,2 1 0,1 4 0,3 4 0,1 4-71,3 5 0,2 4 0,2 8 0,0 2 0,3 2 1,2 3 611,2 2 0,1 7 0,4 1 0</inkml:trace>
  <inkml:trace contextRef="#ctx0" brushRef="#br0">6412 17805 9888,'-14'-1'0,"1"-4"0,0-4 989,-1-3 0,7 4 0,3-1 0,2-2 1,2-1-1,0-1 2965,0 0-3919,6-1 1,1 3-1,8 0 1,2 4 0,0 1-1,0 3 1,-3 1-376,0 2 0,-1 2 0,0 2 0,1 4 0,-2 1 0,-3 0 0,-4 1-340,1 2 0,-4 6 0,2-1 0,-2 0 0,-4-3 0,-1 0 1227,-1-1 1,-6 0-180,1 1 0,4-7 0,5-2 0,9-4 0,6-1 0,3 0 0,-2 0 279,-1 0 1,3 0 0,-1 0 0,0 0 0,-3 0-651,0 0 0,-5 2 0,-2 2 0,-1 5 0,-3 3 0,-2 1 0,-2 0-200,-4 1 1,-2-1-1,-6 0 1,-2 1 0,-3 0-1,-4 3-430,-3 1 1,3 4 0,-1-3 0,1 2 0,1 1 632,4-1 0,2-2 0,1-6 0</inkml:trace>
  <inkml:trace contextRef="#ctx0" brushRef="#br0">4706 18418 8168,'-2'-7'1126,"-2"2"-681,2 4 0,-5-5 1,4-3-1,-2-3 1,1 0 8,-2 3 0,3 4 0,-6 5 0,-1 0 1,-2 0-1,-1 1-125,-1 3 1,1-1 0,0 6 0,-2 2 0,-2-1 0,0 0-88,0-1 1,3 0 0,0 4 0,1 1 0,1-1-1,2 0 1,1 1-160,-2-1 1,4 6-1,0 4 1,-1 2-1,2 3 1,0 3 0,2 5-135,-2 2 0,5 3 0,-4 2 0,4 3 0,1 2 0,1 1 220,4-2 1,-1 0 0,8-2 0,3 2-1,1 2 1,3-2 0,5-1-59,6-3 0,4-1 0,6-4 0,1-2 0,2-5 0,1-4 0,2-4 61,5-1 0,-7-10 0,8 2 0,-3-4 1,-3-3-1,1-2 0,-1-4 183,0-1 0,1-6 1,-5-3-1,-5-2 1,-2-4-1,-2-1 126,0-2 1,-2-6 0,-5 0 0,1-4 0,0-6 0,-2-3 0,0-7-430,2-7 0,-4-2 0,9-12 0,-18 30 0,0-1 0,-1 0 0,-1-1 0,-1-1 0,0-1 0,-2 2 0,0-1-540,-1-2 1,-1 0 0,-3 0 0,-1 0-1,0 1 1,-2 1 0,-1-35 0,-5 5 0,-9 9-1,-8 7-329,-8 8 1,-11 8 0,-11 7-1,-7 5 1,-5 8 0,-5 5 699,-4 7 0,0 4 1,35 1-1,-1 2 1,0 2-1,0 1 0,1 1 1,0 2-1,1 1 1,0 2-1,-31 13-359,4 2 0,7 4 1,8 2-1,4 1 1,7 4 475,7 5 0,0 4 0,10 7 0</inkml:trace>
  <inkml:trace contextRef="#ctx0" brushRef="#br0">4239 17912 8578,'0'-14'79,"-6"-5"0,-1 4 428,-7-2 0,7 9 1,2 8-1,4 8 1,1 3-1,-1 3 1,-2-1-1,-2 2 3735,2 3-4106,2-4 0,1 6 0,0-6 1,0 3-1,1 2 0,2 0-436,2 1 0,0 2 0,-2-4 0,3-2 0,0-1 0,0-2-1744,-3 0 1,3 1 0,0-3 2043,1-2 0,2-9 0,5-7 0</inkml:trace>
  <inkml:trace contextRef="#ctx0" brushRef="#br0">4572 17805 9010,'-19'-13'0,"-2"1"933,1 3 0,0 8 1,8 6-1,2 3 131,1 2-973,6 2 0,-3 1 0,6 1 0,0-1 0,0 0 0,2 2 0,2 3 0,7 3-55,5-1 0,5 3 0,8-9 0,5-3 0,8-4 0,4-5 1,3-5-1,-2-8-312,-3-5 0,-2-5 0,-2-5 1,-3-2-1,-5-2 0,-8-1 1,-6 3 53,-6 4 0,-9-1 0,-5 4 0,-11 0 0,-11 4 0,-8 3 323,-7 5 1,1 3 0,-10 6 0,2 0 0,5 2 0,4 1 0,7 3 359,6 1-461,5-4 0,6 9 0,0-5 0</inkml:trace>
  <inkml:trace contextRef="#ctx0" brushRef="#br0">4905 17539 8513,'-1'5'0,"-3"-3"-54,-5-5 0,-2-3 0,1 3 1,3-3-1,-1-1 0,2-4 1,0 0-1,3-3 0,2 1 1,-1 0-317,-2-1 1,1 2-1,-4 5 1,-1 6 999,1 3 0,2 9 0,-2-2 0,-1 3 0,1 1 0,-3 0 0,-1 2-114,2 3 0,-2 3 0,2 8 0,-3 5 0,-3 8 0,-1 2-746,-2 2 1,-4 9-1,3 0 1,-2 4 0,-3 2-1,-1-4 1,-2-3-330,1-3 1,3-5-1,1-3 1,0-6-1,1-7 1,2-8-1,1-9 559,0-7 0,7-10 0,5-3 0</inkml:trace>
  <inkml:trace contextRef="#ctx0" brushRef="#br0">5052 17152 8202,'-22'-16'1031,"0"2"-1114,2 7 1,6 14 0,5 7 0,4 1 78,4-1 1,-4 0 0,1 1 0,1 1 0,3 3 0,4 2-1,7 4 1,5 3 433,6 3 1,8 0-1,2-3 1,3 2 0,0 3-1,-1-1-207,-3 1 1,-3-2 0,-1-4 0,-2-2 0,-4 0-1,-6-1 1,-6 1-522,-3-2 1,-2 1 0,-5 3 0,-5-1 0,-6 0 0,-6-4 24,-3-4 1,-1-4-1,-5-2 1,1-3 0,1-4-1,1-5 1,2-5 353,-2-4 1,5-7 0,2-5 0,6-2 0,3-6-1,2 0 1,5-4 564,4-2 0,4-4 1,6-1-1,2 0 1,2 0-1,0 0 1,1 2-288,1 2 0,-5 5 0,1 7 0,-7 4 0,-2 0-1312,-3 4 1,-7 3-1,-7 4 1,-5 4 0,-8 5-1,-4 6 953,-3 8 0,-18 11 0,0 9 0</inkml:trace>
  <inkml:trace contextRef="#ctx0" brushRef="#br0">1813 17898 8396,'0'-13'0,"-6"0"0,4 7 0,0 6 636,4 7 0,1 11 0,5 4 0,-1 3 1,1 2-1,1 0 0,-1-1 0,1 1 1,0 0-1,0-2 0,-1-3 0,-1-4-736,0-3 0,-4-5 0,2-6 0,-5-8 0,-5-8 174,-4-6 1,-2-2 0,-4-9-1,0 0 1,-1-2 0,1 1 0,0 2 343,5 1 1,-2 5-1,6 1 1,0 2-1,0 3 1,3 1-131,2 2 0,2-1 1,4 1-1,3 0 1,4-1-1,2 3-701,-1 2 0,6-3 0,2 3 0,1-1 0,-1-1 0,0 4 0,-1-1-1243,4 1 1,-5 3 0,1-5 0,-1 0 1655,3 1 0,3-9 0,2 2 0</inkml:trace>
  <inkml:trace contextRef="#ctx0" brushRef="#br0">2319 17445 10447,'-13'-20'-80,"1"0"0,2 8 937,1 4 0,6 0 1,0 4-1,6-4-348,6 1 1,7-3 0,3 4-1,2 0 1,3 0 0,1 3-471,2 1 1,-5 2 0,-1 0 0,-2 0-1,-3 0 1,-2 2-231,-6 2 0,-2-1 0,-6 6 0,-1 1 0,-4 2 0,-3 2 0,-4-1 32,-2 0 1,-3 1 0,-1-1 0,2-1 0,2-2 122,5-1 0,6-6 0,11 1 0,7-2 148,4-2 1,8 0-1,4 0 1,0 0-1,-2 0 1,1 0-1,-3 0 98,-2 0 1,-3 4 0,-9 1-1,1-1 1,-2 2 0,-4 3 0,-3 3-23,-4 1 0,-8 6 0,-6 2 0,-8 0 0,-4-2 0,-2-1 0,0 0-164,1-2 1,1-3 0,1-2 0,3-4 0,2 1 0,3-3-952,1 1 0,6-1 1,4-5-713,8 0 1,3 0 0,18 0 0,3 0 1638,2 0 0,8-12 0,-3-3 0</inkml:trace>
  <inkml:trace contextRef="#ctx0" brushRef="#br0">2893 17339 7900,'-20'-20'625,"-2"-2"1,6-2 15,7 16 1,5 2 0,12 6 0,3-2 0,1-1 0,2-1-1,4 1 1,3 1-577,0 2 1,8 2-1,-2 2 1,1 5-66,0 3 0,-1 7 0,0 2 0</inkml:trace>
  <inkml:trace contextRef="#ctx0" brushRef="#br0">2919 17619 9514,'0'-20'1736,"0"-2"1,5 4-1,7 3-2051,10 5 0,10 7 1,1-3-1,0 2 0,-1-2 1,-2-2 314,-2-2 0,5-8 0,1-2 0</inkml:trace>
  <inkml:trace contextRef="#ctx0" brushRef="#br0">3453 17259 8195,'-6'-27'844,"7"14"-535,4 8 1,0 10 0,10 8-1,-4 0 1,-2 1 0,-1-1-1,1 0 1,2 1 150,0-1 0,-2 0 1,0 1-1,0-1 1,-1 0-675,-4 1 0,-3-5 0,-2-2 0,-5-1 1,-6-3-1,-4-2 0,-2-2 314,-1-4 0,4 2 0,-3-5 0,4-4 0,2-3 0,1-4 0,4-1 0,1 0 0,3 0 0,3 1 0,4 1 138,5-1 1,3 4 0,2-2 0,0 3 0,3 4 0,0 2 0,1 3 0,1 0 0,4 1 0,2-1 0,1 2-5722,1 2 5483,0 1 0,5 0 0,2 0 0</inkml:trace>
  <inkml:trace contextRef="#ctx0" brushRef="#br0">3706 17005 9085,'-14'-26'1228,"4"7"0,7 5-1440,12 8 1,3 9-1,6 2 212,-4-2 0,0-2 0,-1-1 0</inkml:trace>
  <inkml:trace contextRef="#ctx0" brushRef="#br0">4039 16886 8158,'-19'-14'685,"4"5"0,-3 2 0,3 1 0,2 3-217,0 2 0,4 1-83,0 0 0,6 1 0,-1 3-368,2 5 0,2 3 0,2 2 0,1-1 0,1 0 0,0 0 252,2 1 1,2-1-1,5 0 1,-1 1 0,-2-1-1,-1 0-112,2 1 0,-1-1 0,0 0 0,-2 1 0,-1 1 0,-1 2-338,0 6 1,-2 2 0,-4 1 0,0 3 0,0 2-1,-1 3 1,-4 1-298,-3 1 1,0-7-1,-1 2 1,-1-4 0,0-5-1,1-4 1,3-5 253,0-4 1,4-4 0,-2-11 0,2-7 0,2-8 658,0-4 1,6-8 0,3-4 0,5-4 0,2-5 0,2 0 0,-2 0 27,-1 3 0,-3 1 0,-2 4 0,-3 1 0,-1 3 0,-3 1 0,-3 5-667,-4 4 1,-8 5 0,-7 6 0,-4 0-1,-5 1 1,-4 3 53,-2 4 0,-3-1 1,6 2-1,1 0 0,3-1 1,5 1-1,4-1-341,3-1 0,8 3 0,6-7 0,8-2 0,14-3 491,11-1 0,10-2 0,11-8 0</inkml:trace>
  <inkml:trace contextRef="#ctx0" brushRef="#br0">3626 17245 8087,'-14'-7'0,"1"3"0,0 2-129,-1 2 1,6 2 0,-1 0-1,-2 4 637,-1 2 0,4-4 1,-1 5-1,-2 1 0,1 2 1,1 2-1,5-1 217,2 0 0,2 1 1,0-1-1,2-1 1,2-2-498,5-1 0,3-4 0,3 2 0,1-1 1,2-3-1,-2-2 0,-1-1-608,-2 0 0,0-4 1,1-2-1,-2-1 0,-3-4 1,-4-1 183,1-1 1,-4 0 0,1-1 0,-6 2 0,-6 4 0,-3 2 606,-1 0 0,-5 4 0,0-2 0,0 2 0,1 4 0,-1 1 0,2 3 441,1 1 1,6-2 0,2 3 0,1 3-772,3 1 1,7-1 0,5 0 0,4-4 0,5-1 0,6-3 0,2-1-489,1-2 1,1 0 0,-8-2-1,-1-2 1,-1-5 0,-7-3 43,-5-1 1,-6-1-1,-4 1 1,-5 0-1,-4-1 1,-5 1 457,-4 0 1,-4 4-1,0 1 1,-1 2-1,2 4 1,3 0-1,4 2 610,3 0 1,8 2 0,4 2 0,7 6-2460,10 7 1,11 8 1753,10 6 0,10 0 0,2-4 0</inkml:trace>
  <inkml:trace contextRef="#ctx0" brushRef="#br0">2399 17285 8407,'0'-53'0,"-4"7"0,0 8 0,1 9 407,1 10 1,2 9 0,-1 2-1,-4 3 1,-4 2 0,-3 1-1,-1 4 1,0 2 0,-1 5 0,3 3 99,2 1 0,-2 2 0,5 1 0,0 3 0,1 2 0,2 3 1,1 1-1,2 2 0,0-2 309,0-3 0,5 3 0,0-4 0,3 1 0,1-1 0,0-2-514,0-3 1,-1-1-1,4-1 1,-1-3 0,-2 0-1,1-4-297,2-1 0,1-1 0,0-5 1,1 0-1,-1 0 0,0 0 0,1-2-390,-1-2 1,-4 1 0,0-6 0,1-2-507,2 0 1,1 2 0,1 0 0,-1 0-2407,0 2 1,5-10 3296,0 4 0,6-15 0,-4 0 0</inkml:trace>
  <inkml:trace contextRef="#ctx0" brushRef="#br0">2666 17085 10073,'-7'-13'0,"-5"0"0,-6 1 263,-3 3 0,5 3 1,-2 8-1,5 2 710,4 5 0,-1 15 0,4 8 0,0 10 1,0 7-1,3 4 0,1 5-598,2 4 1,2-4 0,2 1 0,5 3 0,3 0 0,1 3-609,1 0 0,5-1-1,2 0 1,2-2 233,4-7 0,3-6 0,10-9 0</inkml:trace>
  <inkml:trace contextRef="#ctx0" brushRef="#br0">5052 19578 14217,'-19'0'62,"3"0"0,-5 1 0,2 2 1,4 3 293,4 1 0,0-2 0,2 2 1,-2 1-1,1-2 0,3-3 1,1-8-1,3-8-72,1-7 1,10-11 0,3-10 0,7-11 0,1-6 0,2-7 0,-2-1 0,2-6-499,-10 35 0,-1-1 0,6-27 0,2-3 0,-3 8 1,-3 10-281,-3 3 1,1 5-1,-4 10 1,0 7 0,0 4-1711,-3 4 0,-2 10 2172,-1 7 1,-6 6 0,-1 7 0</inkml:trace>
  <inkml:trace contextRef="#ctx0" brushRef="#br0">5265 19511 8504,'-13'-7'625,"0"2"0,4 4 0,1 2 0,3 4-371,2 3 1,1 9-1,4 2 1,1 2 0,1 1-1,0 0 1,1-1 0,1 0-66,1-1 1,-2-3 0,2 2-1,0-3 1,-1-1-211,0-3 0,0-8 1,-3-1-1,2-6 0,-2-7-245,-2-6 0,-2-5 1,-2-6-1,-2 1 1,1-1-1,-1 0 0,1 2 609,1 3 1,0-2 0,0 6 0,-1 2-1,1 1 1,1 2-210,2 0 1,5 4 0,0 1 0,1 1-1,2 1 1,-1-1 0,5 1-1092,4 0 1,1 0 0,5 3 0,2-3 0,1 0 956,1 0 0,1-4 0,0 2 0</inkml:trace>
  <inkml:trace contextRef="#ctx0" brushRef="#br0">5572 19178 10257,'-13'-21'0,"-1"3"1632,1 3-1964,6 8 0,7 1 1,10 6-1,5 0 135,3 0 0,4 0 1,-3 0-1,0 0 1,2 0-1,-2 0-1214,1 0 1,2 0 1463,-4 0 0,-8-1 0,-10-2 1,-8-2-1,-3 2 0,-1 3 0,1 5 1,4 4 707,1 2 0,2 7 1,4 3-1,0 3 0,1 5 1,2 4-1,4 4 1,4 1-1,4 2-1782,-1 0 1,6 0-1,-1 0 1021,2 0 0,1-6 0,5-1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4306 2172 8522,'-14'-12'0,"5"4"0,2-10 0,1 3 0,2 2-117,4-1 1,-2 5-1,-1 1 1,-3-1 0,0 0-1,-1 0 1,0-1 0,-4-2-1,-2-2 1,-3 3 0,-4 0-1,0 2 382,-4-1 1,3 0 0,-1-1 0,0 4 0,-1 1 0,1 3 0,0 1 0,0 2-1,0 0-143,-2 0 0,-1 6 0,0 2 0,-1 1 0,1 0 0,-3 1 0,-2 0 1,-2 1-105,-4-2 0,-2-1 0,-4 4 0,-2 0 0,-4-2 0,0 4 230,-1 1 1,0-2 0,-4 9-1,-1 2 1,1 1 0,0 3-1,1 2-132,3 1 0,-1 6 0,5-3 0,2 0 1,2-1-1,1-2 0,0 0-237,0-2 0,4 1 1,1 0-1,-1 1 0,0-2 1,2 1 411,2 1 0,1-3 0,6 3 1,1 0-1,3 2 0,2 4 1,3 0-337,1 1 0,7 2 0,4 3 0,2 2 1,2-2-1,2-2 0,2-1-107,5 0 1,10-4 0,7-2 0,5-2 0,3-2-1,4-2 302,5-1 1,2-6-1,7-4 1,4-2 0,2-3-1,2-2 1,0-2 215,-1-2 0,5 3 0,-1-4 1,5 3-1,3 1 0,-1 0 0,1 1-355,-33-3 1,0 1 0,-1-2 0,1 1 0,4 2 0,1 0 0,-2-1 0,1 0 0,-2 0 0,1 0-1,1 1 1,0 0 0,1 0 0,-1-1-313,1-1 0,1 0 0,0 0 0,0 0 0,-4-1 0,0 1 0,0 0 0,0-1 0,0 0 1,1 0-1,0 0 0,1-1 417,0-1 1,0 0-1,1-2 1,-1-1-1,-2 2 1,0-1-1,0-1 1,0 1-1,1-1 1,-1 1 0,1 0-1,0 0 1,1 0-1,0-1 66,2 0 1,0 0 0,-4 1 0,1 2 0,5 0-1,1 0 1,0 2 0,0 0 0,-1 1 0,1 0 0,1 0-1,0 0 1,0 1 0,-1 1-355,1-1 0,0 1 0,3 1 0,-1 0 0,0-2 0,1 1 1,-1 2-1,0-1 0,2 1 0,-1-1 0,-2 0 0,1-1 24,1 1 1,0-1-1,-1-1 1,-1-1-1,3 2 1,0 0-1,0-1 1,0-1-1,0 0 1,1-1-1,-1 1 1,0-1-1,1 1 1,0-2 245,0 0 1,1-1-1,-1 2 1,0-1-1,1-3 1,-1 0 0,3 0-1,-1 0 1,0 1-1,0-1 1,1 0 0,0 0 77,1 0 1,-1-1 0,1 2 0,0 0-1,2 0 1,0-1 0,4 0 0,-1 0-1,-1 0 1,1 1 0,3-1 0,0 1 0,-2 1-1,-1 0-301,-2 1 0,1 0 0,7 0 0,0 1 0,-5-1 0,-1 0 0,1-1 0,1 1 0,2 0 0,0 0 0,-3 0 0,0 1 0,0-1 1,1 0-5,0 0 1,0-1 0,-5-1 0,0 1 0,6 1 0,0 1 0,1-2 0,-1 0 0,-3 1 0,0-1 0,0 0 0,1 0 137,-2-2 0,0 0 1,-4-1-1,1 0 1,5-1-1,2 0 0,0 0 1,-1 0-1,-2 0 1,-1 0-1,2 0 0,0 0 1,-3 0-1,-1 0 106,-1 0 1,1 0 0,6 0 0,1 0 0,-5 0 0,0 0-1,0 0 1,1 0 0,0 0 0,0 0 0,-3 0 0,-1 0-112,0 0 1,0 0-1,5 0 1,1 0-1,-7 0 1,0 0 0,2 0-1,-1 0 1,0 0-1,0 0 1,-2 0 0,0 0-1,0 0 1,-1 0-43,2 0 1,-1 0 0,0 0 0,0 0 0,2 0 0,0 0 0,-2 0 0,1 0 0,-2 0-1,1 0 1,0 0 0,0 0 0,1-1 0,0 0 87,2-1 1,-1 0 0,-1-2 0,0-1-1,0-3 1,0 0 0,0-1 0,-1 0 0,-1 0-1,0 0 1,-1 0 0,0-1 0,-1 0-1,0-1 58,1 1 1,-1-1 0,0-1 0,1-1 0,-2 2 0,1 0 0,-1-1 0,-1 0 0,0 0 0,-1 1 0,0 0 0,1 1-73,-1 0 0,1 1 1,-5-2-1,1-1 0,0 3 1,1-1-1,-1 0 0,0-1 1,-1 0-1,0 0 1,1-1-1,0 1 0,-3-1 1,-1 0-216,-1 0 1,-1 0 0,0-3 0,-1 1-1,-3 1 1,-1 0 0,1-2 0,0-1-1,0 0 1,0 0 0,-2-1 0,0 1 0,28-14 342,-2 2 1,-11 0-1,4-1 1,-4-3-1,-4 1 1,-4 0-165,-5 0 1,-12-1-1,0 2 1,-4-3-1,-7 1 1,-3-1-1,-7 2-235,-2-1 0,-4 2 1,-2-4-1,-5 1 1,-3 2-1,-3 2 0,-2-1 194,-6 0 1,-3 7 0,-7-5 0,-5 4 0,-7 2 0,-5-1 0,-7 1 58,-3-1 1,23 12-1,0 1 1,1-1 0,-1 0-1,-2-1 1,-2 1 0,-2 0-1,-1 0 1,-1 0 0,1 0-14,-1-1 1,0 0 0,-6 2-1,1 0 1,2-1 0,0-1-1,-3 1 1,1 0 0,-2 0-1,0 0 1,0 0 0,-1 1-1,-1 0 1,0-1-9,-1 1 0,0 0 1,2 1-1,0 0 0,-4-1 1,0-1-1,-1 1 0,0-1 1,1 2-1,0 1 1,-2-1-1,0 0 0,0 1 1,0 1 17,0-1 0,-1 0 0,-4 0 1,2 0-1,4 1 0,0 0 0,1 1 1,0-1-1,-2 0 0,0 1 0,0-1 1,1 0-1,-3 1 0,0-1 47,0 0 1,1 1 0,3-1-1,1 0 1,-3 1 0,0-1 0,-2 0-1,0 1 1,2-2 0,0 1 0,-4-1-1,1 0 1,2-1 0,0 0 22,0 1 1,0-1 0,-2 0-1,0-1 1,2 1 0,1-1 0,0 0-1,-2 1 1,-1-2 0,0 1-1,1 1 1,1 0 0,-2 0 0,1 0-163,-1 1 1,1 0 0,4 2 0,0 0 0,-7-2 0,-1-1-1,1 1 1,0 1 0,4 0 0,-1 0 0,-1 1 0,1-1 9,0 0 0,1 1 0,2-1 1,0 0-1,-3 1 0,1-1 1,-1 0-1,2 1 0,1-1 1,0 0-1,0 0 0,-1 0 1,2-1-1,0-1 108,1 1 1,-1-1 0,-3-1 0,0 2 0,5 1 0,1 0 0,-2 1 0,-1-1-1,0 0 1,-1 1 0,0 0 0,0 0 0,-1 1 0,0 0 37,1 0 0,0 1 0,1 0 0,0 0 0,-3-1 0,0 0 1,0 1-1,0 1 0,1-1 0,0 2 0,-1-1 0,0 1 1,0 0-1,0 0-95,-1 0 1,0-1-1,-4 1 1,0 0 0,4 2-1,1 0 1,-1 0 0,0 0-1,0 0 1,-1 0-1,3 0 1,0 0-109,-1 0 0,0 0 1,-4 0-1,0 0 1,6 0-1,-1 0 1,1 0-1,-1 1 0,-1 1 1,-1-1-1,-1 2 1,-1 0-1,-2 1 1,-1 0 68,-2 1 1,1 0 0,0 1 0,1 0 0,-5 0 0,-1 1 0,0 0 0,-1-1 0,-1 1 0,-1 0 0,23-2 0,0-1 0,0 2 65,-1-1 0,1 1 0,-1 0 0,0 0 0,0-1 1,0 1-1,1 0 0,0 1 0,1 0 0,-1 0 0,1 0 1,0 0-1,-1 0 0,0-1 0,0 0 0,-1 1 0,0 0 1,-1 0-1,0 0 0,0 0 0,1 0-17,-1 1 0,0 0 0,0 0 1,2-1-1,-1 1 0,1 0 1,1 1-1,0-1 0,1 0 1,-22 4-1,1 0 0,4 1 1,1 1-1,5-1 0,1 0 1,2 3-1,0 0-2120,3-1 0,1 2 2126,2 3 0,1 2 0,3-2 0,0 3 0,3 0 0,0 2 0,0 0 0,-1 1 0</inkml:trace>
  <inkml:trace contextRef="#ctx0" brushRef="#br0">14903 2319 8027,'-12'7'0,"-1"5"0,-8-3 983,8 3 0,7-5 0,10-2 0,7-5 0,7-5 0,8-5 0,8-6 0,6-7 0,3-2 0,3-1-999,2-1 1,-6 0 0,3 2 0,-5 3 0,-5 4 0,-3 3 0,-4 2 15,-2 0 0,-5-1 0,-2 1 0</inkml:trace>
  <inkml:trace contextRef="#ctx0" brushRef="#br0">16489 1639 7965,'-1'12'-343,"-4"-3"0,4 3 1,-5-5-1</inkml:trace>
  <inkml:trace contextRef="#ctx0" brushRef="#br0">16489 1719 7965,'8'-1'1310,"-4"-4"1338,-2-4 0,-2-2-1010,0-3 0,6 20 1,3 13-1,2 15 0,3 14 1,-2 8-1106,-4 12 1,3 0 0,-5 2 0,0-5-1,0-1 1,-2-6 0,0-7 0,1-6-534,-2-4 0,0-8 0,0-7 0,1-6-803,-1-5 1,-1-15 0,-2-11 0,-2-14 0,-1-15 0,-3-12 0,-1-11 666,-3-12 0,6 36 1,0-2-1,0-6 1,1-2-1,-1-2 1,0 0-1,1 0 1,0 1-1,0 3 1,0 1-1,1 5 1,0 2-1,-2-30 604,-1 5 1,1 14 0,4 2 0,0 11 0,1 10 0,2 8 4231,2 4-4700,5 8 0,-3 3 0,7 8 0,-1 6 0,0 8 0,1 7 0,-1 6 0,0 3 0,1 3 0,-2 5 0,-4 1 0,-3-2 0,-4 2 0,-1-3-176,0-3 0,0-6 0,0-7 0,-1-3 1,-2-2-1,-3-4-1598,-1-5 0,4-7 1,-2-10-1,4-8 0,2-4-5127,4-5 6901,2 5 0,18-6 0,3 4 0</inkml:trace>
  <inkml:trace contextRef="#ctx0" brushRef="#br0">17063 1733 8812,'-30'5'0,"6"4"3120,8 3 0,0-4 1,7-4-2080,-3-2 1,5-5 0,2-5 0,5-8 0,5-5 0,5-7 0,5-2-2017,3-4 1,4-6-1,-3 5 1,0-4-1,2 1 1,-2 2-1,0 7-3281,-2 5 1,-2 5 4255,-2 5 0,6 1 0,2 0 0</inkml:trace>
  <inkml:trace contextRef="#ctx0" brushRef="#br0">17356 1426 7928,'-2'13'581,"-4"2"1,-5 1 0,-6 2 1272,1-2 0,1 4 1,2-2-1,0-2-828,-1-1 1,7 2-1,2 1 1,4-2-1,1-1 1,1-1-1,4-3-1055,4-2 0,8-3 1,4-6-1,1-3 1,-1-4-1,-2-6 1,-2-4-757,-2-2 0,-7 0 0,0-5 1,-2 2-1,-5 0 0,-4 1 1,-6 2 533,-2-1 0,-3 6 0,1-3 0,0 5-65,-1 4 1,8 0 0,6-1-1,11 5 1,8 2 0,8 2 0,2-1 315,4-4 0,1-2 0,6-6 0</inkml:trace>
  <inkml:trace contextRef="#ctx0" brushRef="#br0">17702 1333 7928,'-11'13'2961,"2"0"1,-2 1 0,7 1-482,1 2 0,3 4-1257,4 6 1,-2 5-1,4 4 1,-2 4 0,1 3-1113,-2 1 0,3 5 1,-2-5-1,0-2 1,1-4-1,1-4 1,0-1-925,0-3 0,-2-8 0,-4-7 1,0-11-132,0-13 1,-6-10 0,-4-14-1,-4-5 1,0-7 0,2-3 589,0-7 1,6 1-1,2-5 1,2 3-1,2 1 1,2 5-1,2 2 1099,5 6 0,3 6 0,1 5 0,0 4 1,1 7-1,1 5 0,1 6 136,2 3 0,-1 1 1,-3 5-1,-2 2 1,-2 2-1,-1 7 1,1 5-882,2 6 0,-5-3 0,4 7 0,-7-4 0,1 3 0,-1 2 0,1-2-556,-2-3 1,-2 3-1,-1-4 1,0 1 0,0-1-1,0-2 556,0-3 0,0-1 0,0-1 0</inkml:trace>
  <inkml:trace contextRef="#ctx0" brushRef="#br0">18156 2612 7938,'-14'0'7321,"5"0"-5748,1 0 0,-1 0 1,-5 2-1,1 2-1004,0 5 0,-1 3 0,1 3 0,0 2 1,-1 6-1,1 2 0,1 0-467,3-3 0,3 2 1,6-6-1,2-2 1,2-1-1,7-3 1,5-5-857,6-7 0,3-3 0,2-10 0,1-8 1,0-6-1,0-4 0,-5 2 664,-7 0 1,-1 4 0,-9 2 0,0 2 0,-2 3 0,-5 6 973,-7 6 0,-4 5 1,0 2-1,2 4 1,1 4-1,-1 4-467,-2 5 1,3 2 0,2 7-1,1 0 1,3-1 0,1 1 0,2 0-676,0-1 0,2-5 0,1-3 0,3-3 1,3-3-1,4-4 0,5-3-2066,2-4 0,3-13 0,3-7 2324,1-9 0,0-6 0,-1-6 0</inkml:trace>
  <inkml:trace contextRef="#ctx0" brushRef="#br0">18596 2559 7938,'13'0'520,"-1"-2"1,-2-2 346,-1-5 1,-6 2 0,1-2 0,-2-2 0,-2 0 0,0-3 122,0 1 1,0 0 0,-2 1 0,-2 3 0,-5 4 0,-3 4-243,-1 1 1,0 0 0,-1 1 0,2 5-1,2 8 1,1 6 0,-1 6-278,-2 0 0,5 2 0,2 2 1,4 2-1,1 1 0,0 0 1,1-4-1197,4-1 0,2-7 0,8-3 0,2-5 0,6-4 0,2-6 0,2-6-3250,-1-6 1,1-10 3974,0-8 0,5-5 0,2-8 0</inkml:trace>
  <inkml:trace contextRef="#ctx0" brushRef="#br0">18942 2426 8480,'-12'20'0,"2"-2"2603,1-3 1,5-2 0,-5 1-885,-2-1 1,7-3-1,4-5 1,6-11-1847,1-9 1,5-6-1,-3-5 1,3-1-1,1 0 1,-1 1 0,-2-1-1503,-1 0 0,0 7 0,4 2 0,1 3 1,-1 2-1,0 1 1629,1 3 0,5-3 0,2 5 0</inkml:trace>
  <inkml:trace contextRef="#ctx0" brushRef="#br0">19169 2252 7938,'-2'21'626,"-2"-3"0,-4 3 1,-5-1-1,-2 2 602,-2 1 1,3-3 0,-1 6 0,6-3-1,4 1 1,2-5 0,3-2 0,4-4-758,5 0 0,4-5 0,5-4 0,4-4 1,2-4-1,0-7 0,-4-5-916,0-6 0,-4-3 0,-6-2 0,-2 0 1,-2 1-1,-6-1 0,-6 2 165,-8 3 0,-8 2 1,1 7-1,-1 1 1,1 3-1,2 5 1,3 2 913,1 2 1,3 2-1,5 2 1,7 5-1,9 3-1131,7 1 0,5-5 0,5-4 0,1-2 0,1-2 0,2 0 0,1 0-989,-1 0 1,-4-6 0,-4-3 0,-2-3-1,-3-1 1,1-1 1126,-1 1 1,-4 0 0,-4-1-1,-5 1 1,-2 0 476,-2-1 1,0 5 2338,0 1 1,0 6-1,0 2 1,0 7-1360,0 5 1,-2 2 0,-1-1 0,-1 2 0,1 1 0,1 3 0,1 1-1165,-4-1 1,4 0 0,-3-3 0,2 2 0,2-2 0,0-1 0,0-1-2393,0-1 0,6-1 1,3-3-1,3-6 2253,1-6 1,6-11-1,2-6 1</inkml:trace>
  <inkml:trace contextRef="#ctx0" brushRef="#br0">19795 2026 9798,'-15'0'0,"-1"1"1051,-2 4 0,1 1 0,3 4 0,1-1 1,1 1 254,3 2 1,3 3 0,6 1-1,3 2 1,5-3 0,6-3-1,4-4-1080,2 3 0,2-1 0,-3 1 0,0-3 0,0 3 0,-4 1 0,-4 2-390,-7 4 0,-2-1 1,-5 5-1,-5 1 1,-7 3-1,-4 0 1,-3 1-1804,1 0 1,-8 4 0,3 0 0,1 0 0,2 0 1838,-1 0 0,5-6 1,-1-6-1</inkml:trace>
  <inkml:trace contextRef="#ctx0" brushRef="#br0">19942 3119 7978,'0'-21'0,"1"3"5979,4 3-5198,-4 8 1,5 13-1,-6 13 1,0 9 0,0 9-1,0 5 1,0 5 538,0 5 0,0-2 1,-1 6-1,-2-4 1,-2-4-1,2-4 1,2-4-1494,1-3 1,0-13-1,0-2 1,0-9 0,0-10-1233,0-12 1,0-10 0,0-12-1,0-6 1,1-7 0,2-10-1,2-5 969,-2-2 1,3-13 0,0 3 0,0 2 0,1 3 0,-1 12 1225,0 8 1,4 4 0,-2 14 0,0 5-1,1 3 1,2 8 635,1 6 1,1 6 0,0 5-1,1 5 1,-1 7 0,-1 5-1427,-3 3 0,1 3 0,-6 2 0,-1 1 0,-1 0 0,-2 0 0,0 0 0,0 0 0,0-6 0,0-2 0,0-6-643,0-2 0,6-7 1,3-5-1,3-6 1,-1-8-1,0-4 1,-2-2 1082,1 0 0,-3 7 1,1 1 12,-2-1 1,-3 11 0,-6 8 0,-3 10 0,-3 7 0,-4 2 0,-4 3-454,1 4 0,0 4 0,-1-1 0,0-1 0,2-3 0,3-1-69,3-3 0,5-4 1,-4-4-1,2-4 0,5-4 1,4-6-4599,6-3 1,4-16 4666,5-6 0,8-19 0,9-5 0</inkml:trace>
  <inkml:trace contextRef="#ctx0" brushRef="#br0">20608 2759 10241,'-11'-5'0,"2"8"2273,4 9 1,4 9 0,1 0-1,0 2-1106,0 5 0,1 8 0,4 1 0,2 4 0,3 5 0,1 0 0,1-1 0,-2-5-1167,2-3 0,-2-8 0,1 1 0,-2-6 0,-1-7 0,1-3-933,0-5 0,-6-5 0,2-10 0,-4-7 0,-1-9 0,-1-8 0,-2-6-5,-2-2 1,-1-8-1,3-4 1,-1-5-1,1-4 1,0 1-1,0 3 1788,-1 8 1,-2 10 0,3 6-1,-2 2 1,2 4 967,2 3 1,2 4 0,4 11 0,4 8-1596,2 11 1,3 2 0,-1 5-1,0-1 1,1 1 0,-1 0 0,-1 2-224,-3-1 0,1-2 0,-5 3 0,-1-2 0,0-1 0,1 0 0,-2 0 0,-2-2 0,-5-1 0,-2-2 0,-1-1 0,-2-2-3920,1-1 4193,-4-6 1,17 1 0,1-6-1,7-3 1,5 2 0,-2 2 105,-1 1 1,-2 0 0,2 1-1,1 4 1,2 3 0,-3 4-380,-5 2 0,2 3 0,-4 3 0,1 0 0,-2 3 0,-1-1 0,-3 0 0,-2 2 0,-1-5 0,-1 0 0,-4-1 0,-5 0 0,-6 0 0,-6-1-16,-4 1 1,-3-2-1,1-5 1,4-4-1,3-1-7855,5-3 7871,7-2 0,3-12 0,6-4 0</inkml:trace>
  <inkml:trace contextRef="#ctx0" brushRef="#br0">22515 1972 7935,'-6'-13'1139,"-2"6"0,-5 2-725,0 4 1,-1 8 0,1 8 0,0 10 0,1 11 0,1 7-1,3 8 1,-1 10 677,1 10 0,1 0 0,4 3 0,-2 0 1,3-35-1,0-1 0,-2 36 0,-1-4 1,2-11-351,2-7 0,1-7 0,0-10 0,0-5 1,0-7-1,1-6-1576,4-7 0,2-7 1,6-12-1,1-9 1,-2-7-1,-1-7 1,1-7 293,3-4 1,1-6-1,-2 3 1,-1 2-1,0 2 1,1 8-1,-3 6 1019,-2 6 1,2 3 0,-5 8 0,0 7 454,0 8 0,-2 13 0,-6 5 0,0 3 0,-4 3 0,0 2 0,-2 2-542,1 3 1,-1-6-976,0 2 0,-3-3 1,7-2-1,1-4 0,1-4-898,2-4 1,3-6-1,5-5 1,6-8-1,6-8 1,3-9-1517,3-8 0,-4 0 0,-1-4 2997,-2 2 0,-1-5 0,-5 3 0</inkml:trace>
  <inkml:trace contextRef="#ctx0" brushRef="#br0">22715 2559 10124,'-8'6'0,"2"4"0,2 5 0,-1 4 0,2 3 0,2 5 1228,1 3 1,1 1 0,4-5 0,4 1-1,3-2 1,1-3 0,0-4 0,2-4-506,3-6 1,-3-2-1,2-7 1,-2-4-1,-1-6 1,-3-9-1,0-8 1,-4-3-1034,-1-1 1,-1-4 0,-7 3 0,-2 1-1,-7-1 1,-2 5-1006,0 4 0,-8 5 0,9 6 1,0 1-1,2 3 910,-1 5 0,5 8 0,2 5 0,4 3 0,4 1 0,7 0 0,4-1-699,2-3 0,12 2 1104,-3-7 0,10 6 0,-2-2 0</inkml:trace>
  <inkml:trace contextRef="#ctx0" brushRef="#br0">23141 2599 7935,'-21'7'0,"4"-2"0,2 6 1390,1 3 0,3 2 0,3-4 1,8-3-1,8-5-139,3-2 1,7-2 0,0-2 0,0-2 0,0-7 0,-1-3 0,0-4-1418,-3 2 1,0 1 0,-2 1 0,-3 1 0,-5 0-1318,-3-1 0,-1 6 1444,0-1 1,0 7-1,0 2 1,0 8 0,2 2-81,2-1 1,-1 6 0,5-3 0,-1-1 0,-1 3 0,1-4-1,1 2-899,2 0 0,-2-3 1,1-2-1,1-1 1,2-3-1,1-3 1,2-4-794,3-5 1,-4-3 1810,4-2 0,3-5 0,0-2 0</inkml:trace>
  <inkml:trace contextRef="#ctx0" brushRef="#br0">23648 2119 7955,'-14'-33'309,"1"7"0,6 9 0,2 9 0,4-3 1329,1-1 0,0 4 1,1 0-1,2 4 0,3 5 1,1 8-372,4 7 1,-4 7 0,1 8 0,-2 4 0,-3 5 0,-2 3-977,-1 2 1,0 3 0,0-5 0,0-3 0,0-3 0,0-3 0,0-3-1205,0-4 1,0-9-1,0 0 77,0-4 1,0-12-1,-1-6 1,-4-7-1,-2-4 1,-2-1 892,0-2 0,0 1 1,-4 3-1,-1 2 0,1 3 583,0 5 0,5 4 0,4 4 0,4 7 0,4 4 0,4 2-832,-1 0 0,9 2 0,-1-1 1,3-2-1,3-3 0,1-2-1701,6-2 1,3-6 0,8 0 0,-1-6-1,4-6 1893,-1-3 0,1-7 0,-2-2 0</inkml:trace>
  <inkml:trace contextRef="#ctx0" brushRef="#br0">24061 2412 9911,'-22'2'0,"1"1"0,3 3 1843,6 1 0,1-3 1,5 4-1,0-1-1052,0 1 1,1-4 0,7 3 0,2 1 0,5-2 0,3 0-1,1-3 1,2-2-699,3-1 0,-2-1 1,5-5-1,0-5 0,-2-3 1,0-1-767,-3-1 0,-2-1 0,-4 4 0,-2 0 0,-3-1 0,-2 1 205,-1 0 0,-4 5 1,-2 4-1,-5 2 1,-3 4 1772,-1 2 0,4 4 0,2 5 0,1 0 0,3 2 0,1 1-1044,2 2 0,6 0 1,3-5-1,3-1 0,1-2 1,1-1-1,0 0-1163,4-1 0,-3-2 0,3-6 1,-2 0-1,0 0 0,2 0 1,-2 0-2873,-1 0 1,3-6 3773,0-3 0,5-9 0,-2-3 0</inkml:trace>
  <inkml:trace contextRef="#ctx0" brushRef="#br0">24434 2252 9673,'-13'-13'0,"0"0"0,-1 1 0,1 1 1879,0 3 0,1 3 0,1-2 0,4-1-1120,1 1 0,2 5 0,4 2 0,0 8 0,0 5 0,1 3-720,3 2 0,-2 1 1,4-2-1,0 1 1,3-2-1222,3-1 1,1-8 0,2-3 0,1-2 0,2-4 1181,-2-2 0,5-9 0,-1-8 0</inkml:trace>
  <inkml:trace contextRef="#ctx0" brushRef="#br0">24514 2199 7947,'-13'-7'1156,"5"1"0,4 6 0,8 1 1,5 2-1054,3 2 0,1-1 1,2-3-1,2 2 1,2 2-1,0-2-173,0-2 0,-1-2 0,-5-2 1,-1-3-1,-1 0 0,-4-1 1,-1-1 110,-3-2 1,0-2 0,0-1 0,1-1 7686,-1 1-6816,-1 0 1,-2 13 0,0 7-1,0 8 1,0 3 0,0-1-515,0 1 0,0 6 0,0-3 0,-2-1 0,-1 0 0,-1-3-2204,1 1 1,-3 0-1,0-6 701,-1-3 0,-4-3 0,-6-6 0,-6 0 0,-2 0 1,-2 1-1,1 4 1105,-1 3 0,-5 4 0,-2 2 0</inkml:trace>
  <inkml:trace contextRef="#ctx0" brushRef="#br0">22781 3305 8084,'-22'13'0,"3"1"305,4-1 0,5-4 0,11-2 1,4-1-161,3-3 0,21-1-145,6-2 0,24-6 0,4-2 0</inkml:trace>
  <inkml:trace contextRef="#ctx0" brushRef="#br0">9198 5371 8091,'-19'-15'0,"4"-3"0,-3 11 0,3-2 0,2 2 781,-1 1 1,1 1 0,1 8-1,5 6 1,8 9 0,11 7 111,9 6 1,6 11-1,5 9 1,7 7 0,4 3-1,-21-28 1,2 0 0,0 3-1,0 0 1,3 2 0,0 1-428,0-1 0,1 1 0,-3-4 0,0 1 0,-1-1 0,1 1 1,-1-2-1,1 0 0,-1-2 0,-1 0 0,22 27 0,-4-9 1,-2-7-606,-4-9 1,-4-6 0,-7-4 0,-3-5 0,-2-3 0,-3-5-1267,-1-4 1,-2-2 0,1-7-1,-1-4 1,2-7 0,3-6-1,2-4 497,1 1 0,10-6 0,-3-6 0</inkml:trace>
  <inkml:trace contextRef="#ctx0" brushRef="#br0">10864 6477 8035,'-15'-13'1521,"-3"5"-377,10 4 0,2 5 1,1 8-1,4 10 1,1 11-1,0 10 1,0 7 54,0 5 0,0 3 0,0 0 1,0 0-1,0-5 0,0-3 0,0-5-1402,0-5 0,0-6 0,0-9 0,0-4 0,1-5-520,4-4 0,-2-19 0,6-15 1,-1-9-1,1-9 0,0-2 1,0-2 647,-2-1 1,4 4-1,-5-2 1,1 3 0,2 6-1,0 3 1,-2 4 1230,-1 2 1,3 8 0,-3 2 0,1 4-1043,4 6 0,1 2 1,1 6-1,0 1 1,1 4-1,1 2-5973,2 0 5113,-2 5 1,10-4 0,-3 3 0,5-2 0,4-4 0,5-7 745,2-7 0,2-5 0,0-13 0</inkml:trace>
  <inkml:trace contextRef="#ctx0" brushRef="#br0">11451 6344 8035,'0'-20'787,"-2"10"617,-2-3 0,-2 10 0,-3 4 1,6 13-1,4 9 0,5 10 1,0 5-312,0 8 1,0 5 0,-3 2 0,1 0 0,1-1-1,-1-3 1,2-5 0,0-4-2936,0-4 0,5-8 0,-1-9 0,5-4 0,5-7 1842,6-6 0,9-13 0,13-4 0</inkml:trace>
  <inkml:trace contextRef="#ctx0" brushRef="#br0">11904 6210 8020,'-19'-13'9830,"10"6"-9074,-3 1 1,13 6-1,5 0 1,6 0 0,6 0-1361,3 0 1,-4 0 0,4 0 0,0 0-1,0 0 1,2 0 0,2 0 0,2-2-8499,0-2 9102,-1 2 0,1-9 0,0 3 0</inkml:trace>
  <inkml:trace contextRef="#ctx0" brushRef="#br0">12064 6384 7991,'-18'0'2157,"0"0"1,6 10-2050,8 3 0,4-2 0,4-7 0,7-2 0,7-5 0,8-5 0,7-6-2302,1-6 1,9-2 2193,-3-5 0,9-5 0,-2-2 0</inkml:trace>
  <inkml:trace contextRef="#ctx0" brushRef="#br0">12637 5877 8098,'-13'-13'1556,"7"1"0,6 2 1,9 1-1029,7-2 0,0 1 0,5 1 1,-2 5-1,-3 1-213,-1-2 1,-1 5 0,-3 2 0,-2 8-1,-6 8 168,-6 3 0,-10 2 0,-8 7 1,-1 1-1,0-1 0,0-2 1,1-1-237,3-1 0,8-5 1,2-3-1,4-5-623,5-4 0,5-3 0,8-6 0,-1 0 0,0-2 0,1-1 0,0-1 372,4 1 1,-3 2 0,3 1 0,-3 0 0,-2 1 0,-1 3 1407,-3 5 0,1 3 0,-5 3 1,-1 3-1,0 4 0,1 3 1,-2 2-1383,-2-1 0,-2 6 1,-2-1-1,-3-2 0,-1-1 1,-4-2-23,-1-4 0,-1 1 0,-2-5 0,-3-1 0,-4-3 0,-3 0 0,-3-2-1967,-3-4 1,-3 4 0,-5-3 0,4 4 0,2 4 1928,0 1 0,-1-1 0,-6-3 1</inkml:trace>
  <inkml:trace contextRef="#ctx0" brushRef="#br0">4746 6504 28386,'-20'-27'-1278,"-2"0"0,3 2 0,1 1 0,3 2 0,3 0 1,2 0 1267,1 0 1,5 5 0,-4 0 0,1 2-1,1 1 1,-1 3 0,-1 0 0,-2 4-1,-2 1 1,-1 3 0,-2 1 0,-3 2-1,-4 3 1040,-3 6 1,-4 3 0,0 15 0,-5 5-1,-3 7 1,-5 5 0,-1 7-833,-3 5 0,23-26 0,0 1 0,-2 3 1,0 1-1,1 1 0,1 1 0,-1 2 1,0 2-74,0 2 1,1 0 0,3-3-1,1 1 1,0 5 0,0 0-1,1-1 1,2 0 0,1-1 0,2 0-1,0 0 1,2 0 55,1 0 1,2-2 0,-1 32 0,7-36 0,1 0 0,6 31 0,8-5 0,11-3-159,10-3 0,4-11 0,16 5 0,5-6 0,5-8 0,-30-21 0,1-1 0,1-2 0,1-2-23,0 0 0,1-1 0,3 1 0,-2-1 0,32 7 0,-2-2 0,-3-1 0,1-1 0,-9-1 0,7 0 0</inkml:trace>
  <inkml:trace contextRef="#ctx0" brushRef="#br0">11077 6877 8580,'-6'-14'0,"5"1"206,-3 0 1,4 5-1,4 5 1,3 8-1,2 8 1,0 9-1,1 10 1,2 10-1,0 13-178,-3 10 1,-5-20-1,-2 2 1,-2 4-1,0 0 1,0 8 0,0 1-1,-1 8 1,-1 2-1,-1 2 1,-1 2 0,-1-21-1,0 1 1,0 1-1,-1 1 1,-1 1 0,1 1-1,-2 6 1,0 0-1,0 1-21,0 2 0,-1 1 0,1 0 0,-2 2 0,0 0 0,0 0 0,0 1 0,1 0 0,0 0 0,1 1 0,0 0 0,0 0 0,1 2 0,0-1 0,0 1 0,2 1 0,-1 0 0,1 0 0,0 0 0,1 0 0,0 0-66,1 0 1,0 0 0,0-1 0,-1-2 0,0-1-1,0 1 1,1 0 0,0 1 0,0-1 0,0 1 0,-1-1-1,-1 1 1,1 1 0,0 1 0,-1 0 0,2-18 0,-1 0-1,0 0 1,0 1 0,0 1 0,0 1 0,-1-1 0,0 1 78,0 2 1,0 1 0,-1-1-1,0 0 1,1-2 0,0 0-1,0 0 1,0 0 0,-1 2-1,1 0 1,-1 0 0,0 1 0,0 1-1,0 0 1,0 0 0,-1 0-1,0-2 1,0 0 0,0 0-1,0-1 1,-1 0 0,1 1-1,-1-2 1,0 0 0,-2 15 0,0-1-1,0-1 14,1-2 0,0 0 0,-1-1 0,0 0 0,0-1 1,-1-1-1,1-4 0,-1-2 0,1-1 0,0-3 1,0 0-1,0-1 0,1-3 0,-1 0 0,1-2 1,-4 20-1,1-2 0,0-4 0,0-3 197,1-3 1,0-3 0,1-8 0,-1-2 0,0 2 0,-1-1 0,1-5 0,1 0 0,0-6 0,-1 0 0,-8 28-524,0-5 1,1-11 0,5 0 0,-1-6 0,2-4-1,3-2 292,5-2 0,3-2 0,1 4 0,0 0 0,0-2 0</inkml:trace>
  <inkml:trace contextRef="#ctx0" brushRef="#br0">9678 16712 8561,'-20'-32'0,"3"12"0,0 7 236,13 15 0,19 6 1,11 1-1,4-4 0,3-4 1,1-2-1,3-2 1,0-2-1,3 2 0,0 2 1,3 1-370,-2 0 0,-4 0 1,-4 0-1,-4 1 0,-5 2 1,-3 3-1,-6 2 133,-5 2 0,-4 2 0,-6 1 0</inkml:trace>
  <inkml:trace contextRef="#ctx0" brushRef="#br0">9878 17019 8561,'-14'7'639,"2"1"1,2-5 269,1 1 1,8 0 0,1-4 0,7 0-747,5 0 0,7-5 1,3-3-1,4-1 0,2 0 1,3-1-1,6-2 0,3-1-163,0-1 0,9-5 0,-8-2 0</inkml:trace>
  <inkml:trace contextRef="#ctx0" brushRef="#br0">10664 16632 8576,'0'-28'861,"0"10"0,2 18 52,2 8 1,8 8 0,6 3 0,-4 1 0,-2 0 0,-3 0-1,0 0 1,0 1-481,0 3 0,-6-5 0,3 0 0,-2-1-927,1 0 1,-1-8 0,-4-11 0,0-11 440,0-9 1,0-6-1,0-2 1,0-2 0,0 1-1,0 3 1,0 4 945,0 1 0,2 5 0,1-1 0,2 4 0,3 2 0,2 1-1042,2 3 0,1 5 0,2-3 0,3 1 0,4 1 0,5 1 0,4 1-3227,5 2 1,6 0 3375,3 0 0,5-6 0,-2-1 0</inkml:trace>
  <inkml:trace contextRef="#ctx0" brushRef="#br0">11597 16139 11631,'-6'-28'1784,"-3"-3"1,5 22 0,4 22-1,7 17-1052,5 9 0,-3 6 1,0 4-1,1 3 1,1 4-1,-1 4 1,-1 3-1,1 2-1332,2 5 0,2-5 0,0 3 1,4-4-1,4-2 593,4-1 0,6 4 0,2-4 0</inkml:trace>
  <inkml:trace contextRef="#ctx0" brushRef="#br0">10104 6597 8096,'-6'-13'-5,"3"1"1,-4 1 0,1 3 0,3-3 928,2-1 1,1-1 0,0 0 0,0-1 0,1 2-1,2 2 1,3 3 116,1 1 0,-5 9 1,-4 12-1,-8 10 0,-9 12 1,-5 10-1,-4 11 0,-2 6 1,-2 4-574,14-33 0,0 1 1,-14 32-1,16-33 0,0-1 1,-10 33-1,4-5 0,2 0-992,1-2 1,9-11 0,-2 2 0,4-5-1,5-7 1,2-8 0,1-7-1785,0-7 0,1-3 0,2-7 1,3-8 1286,2-11 1,-5-9-1,1-12 1,-4-4-1,-4-4 1,-4 0-1,-2-4 795,-3-1 1,4 3 0,-6 0 0,5 3 0,-1 3-1,1 0 1,-1 5 1136,3 2 0,5 8 0,-2 1 0,4 2 1,1 3-1,0 1 146,0 1 0,1 7 0,4 3 1,2 4-1,2 4 0,0 6 1005,1 7-1568,2 3 1,6 12 0,1 0 0,0 2 0,2 3 0,-2 2-62,1 1 1,2-2 0,-3-1 0,2-3-1,2-1 1,3-4 0,-1 0-1745,-3-3 1,3-1-1,-4-2 1,0-6-1,-4-3 1,0-5-1,-1-5 1311,2-2 0,11-8 0,0-2 0</inkml:trace>
  <inkml:trace contextRef="#ctx0" brushRef="#br0">10371 6744 7985,'-13'-8'2281,"-1"4"1,5 2-1688,0 2 1,6 2-1,-1 2 1,3 5 0,1 3-1,0 3 1,0 2 0,0 4-1393,0 0 1,1 4 0,3-3 0,5 3 797,3 2 0,7 0 0,2-1 0</inkml:trace>
  <inkml:trace contextRef="#ctx0" brushRef="#br0">10491 7183 7919,'-37'2'0,"-3"2"0,9 13 0,8 6 1515,7 1 0,3-6 1,1-1-1,3-2 0,6-3-1515,6-3 0,10-3 0,8-6 0</inkml:trace>
  <inkml:trace contextRef="#ctx0" brushRef="#br0">7585 17245 8102,'-6'-26'0,"-1"-4"0,-7 3 0,2 7 0,2 3 313,1 4 0,6 4 1,-1 0-1,2-1 0,2-2 1,0-1-1,2 1 434,2 3 1,4 5-1,5 8 1,0 8-1,2 9 1,1 10-1,2 7-246,-2 7 0,1-2 0,-1 4 0,3 0 0,0-2 0,2-2-1668,0-5 0,-3-5 0,5-1 0,4-3 0,3-9 1167,-1-3 0,11-16 0,2-2 0</inkml:trace>
  <inkml:trace contextRef="#ctx0" brushRef="#br0">8171 16886 8647,'-7'-14'0,"-5"2"0,-4 3 1255,0 5 1,4 10-1,1 9 1,1 8-753,4 7 1,-1 13 0,2 1 0,2 7 0,2 4 0,1 1 0,0 3 0,0 0-341,0 1 0,0 2 1,0-5-1,0 0 1,0-2-1,0-4-889,0-2 1,4 2-1,2-8 1,2-4 0,2-1-1,2-3 726,1-1 0,-6-1 0,-1-7 0</inkml:trace>
  <inkml:trace contextRef="#ctx0" brushRef="#br0">8665 17032 8700,'-29'9'0,"1"0"1165,2 1 0,2 12 0,12 7 0,2 2-1085,1 1 0,6 4 0,-2-4 0,4 2 0,2 3 0,4 2 0,5 2-4665,7 4 4585,3-10 0,7 10 0,0-11 0</inkml:trace>
  <inkml:trace contextRef="#ctx0" brushRef="#br0">8785 17898 9029,'-43'2'998,"3"2"0,9 8 0,14 6 0,8 0-1375,9 1 0,8-4 377,10 3 0,14-10 0,10-2 0</inkml:trace>
  <inkml:trace contextRef="#ctx0" brushRef="#br0">5599 9036 29076,'-6'-14'-4817,"3"3"1,-6 3 4631,-1 8 1,4 2 0,0 5 0,1-2 0,1-7 0,1-5 0,1-5 0,1-1-3356,-4-1 3353,4 1 0,-6 4 0,4 0 1,-3 0 623,-2 2 1,-1 1 0,-4 7-1,0 4 1,-2 4 0,-3 4 0,-4 3-566,-3 2 1,-2 6 0,0-2 0,-1 2 0,-3-1 447,-4 0-412,2-1 0,-4-1 0,4-4 1,1 0-1,-1-3 0,2 1 655,-1-3 1,6-2 0,-2 2 0,2-1 0,3-3-1,1 1 1,3 0-446,0 0 0,-4 0 0,4 6 0,0 3 0,-2 4 0,0 3-62,-2 2 0,-2 5 1,-4 5-1,0 6 0,-2 5 1,1 0-49,2 1 1,3-7-1,3-1 1,5-5-1,5-4 1,5-2-1,1-3-253,3-5 1,2-3-1,1-6 1,1 1 0,4-2 611,3-4 0,6 4 0,2-3 0,3 3 0,4 1 0,3 2 0,4 1-334,-1 2 1,5 4 0,2-2 0,3 0 0,1 4 0,0 1-183,0 2 1,2-2-1,1-1 1,0-3-1,5-2 1,1-3-1,1-1 340,-1-2 0,-5-4 0,4-1 0,-1-3 0,-1-2 0,3-1 0,0-2 323,1 0 0,5 0 0,-6 0 0,3 0 0,2 1 0,1 4-428,-1 4 1,6 7 0,-5 2 0,1 0 0,2 1 0,-3 1-424,1 1 1,1 4 0,-6-4 0,0 0 0,-2-2 0,-1-1 0,1 0 664,0-2 1,-4-3 0,2-2 0,0-4 0,-1-1 0,2-3 0,-2-2 214,0-1 1,2 0 0,-3 2-1,-1 1 1,2 1 0,2 1-512,-1 1 0,5 0 0,-3 5 0,1 0 0,2 1 1,0-2-1,3 2-186,-1 0 0,3 0 0,-3-2 1,4-3-1,0-1 0,4-3 317,0-1 0,-1-2 0,3 0 0,1-2 0,-1-1 1,1-3-1,0 0 6,2 0 1,-2 1-1,0 2 1,0-2 0,5 2-1,-1 2-318,0 1 0,5 0 0,-8 0 0,2 0 0,1 0 0,-3 0 0,2 0 82,3 0 0,-5 0 1,5 0-1,3 0 1,1 0-1,-36-1 1,-1 0-1,36-3 285,-1-5 0,-33 3 1,0 0-1,-1-1 1,-1-1-1,0 0 1,1 0-1,0-1 1,0 0-1,0 1 1,-1 0-156,0 0 0,0 1 0,1 0 0,0 1 1,-1 0-1,0 0 0,1 0 0,1 2 0,-1 0 1,0 0-1,0 0 0,-1 1 0,0 0 1,0 0-64,0 0 0,1 0 0,-1 0 0,1 1 0,-1 2 0,1 0 0,36 0 0,-36 0 0,-1 0 0,1 0 0,1 0-58,0 1 0,0-2 0,0-1 0,1-1 0,1-1 0,-1 0 0,1-1 0,0 0 0,-1-1 0,0 0 1,-1-1-1,0-1 0,-1 0 0,0 0 125,2-2 1,0 1-1,0 1 1,1-1-1,-2-1 1,0-2 0,0 0-1,0 0 1,0 0-1,0-1 1,0 0 0,0 0-68,0-1 0,0 1 0,2 0 0,0-1 0,0 1 0,1 0 0,-2 0 0,-1 0 0,0 1 0,-1 1 0,-2 0 0,0-1 0,-1 1 0,0-1 0,34-13 0,-4 2 0,-3 3 0,-6-1 0,-3 0 0,-5-1 0,-6 0-252,-6 0 0,-5 1 0,-4-3 1,0 2-1,1-2 0,-6 1-197,-2 0 1,-3-2 0,-5 1 0,-1-4 0,-2-3-1,-2 0-2260,-2-1 2206,-2 3 1,-4-9-1,-1 4 1,-4 0-1,-4 3 1,-3 3 198,-1 1 1,-2 0 0,-2 1-1,-7 0 1,-4 3 0,-6 2-1,-3 2-33,-5 2 1,-5-2-1,1 1 1,-2 2-1,-2 1 1,-2 2 170,-1 0 1,-3-1 0,-1 1 0,3 0 0,-4-2 0,2-1 125,1-2 1,-10 0 0,5 5 0,-2-1 0,-3 1 0,1 1 0,-1 2 148,-2 1 0,2 6 0,-9-3 0,0 2 0,2-1 0,-2 2-9,-1 2 1,4-1-1,34 1 1,-1-1 0,-1 0-1,1 0 1,-1 0 0,1 1-1,-1 0 1,-1 0-1,2 1 1,-1-1 122,1-1 1,-1 0-1,-4 1 1,0 0-1,3-1 1,0 0-1,0 1 1,-1 0-1,0 1 1,0 0-1,2 0 1,0-1 42,1-2 0,0 1 1,-3 1-1,-1 1 0,2-2 1,-1-1-1,-1 2 1,0 1-1,-1 0 0,0 0 1,1 0-1,1 0 0,-1 0 1,1 0 584,-1 0 0,-1 0-778,3 0 0,-1 0 1,-2 2-1,0 0 0,3 1 1,0-1-1,0-1 1,0 1-1,0-1 0,0 1 1,0-1-1,0 1-53,0 0 1,0 0 0,0 1 0,0 0 0,1-1 0,0-1-1,1 1 1,0 0 0,-35 1 0,1-1 55,-4-2 1,2 0 0,0 0 0,2 0 0,1 0 0,-2 0-65,-3 0 0,37 0 0,0 1 1,-1 1-1,0-1 0,0 2 1,0 0-1,-1 0 0,1 0 1,-2 1-1,1 0 0,-2-1 1,0-1-63,-1 1 0,0 0 0,2 0 1,0 0-1,-2-1 0,1-1 0,-1 1 1,0 1-1,1-2 0,-1 1 0,-1-1 1,-1-1-1,1 0 0,0 0 29,0 0 0,1 0 1,1-2-1,0 0 1,3-1-1,0 0 1,0-1-1,0 0 1,0 0-1,0-1 0,0 1 1,0 0 101,0-1 0,0 1 0,1 0 0,0 0 0,0 0 1,1-1-1,0 3 0,0 0 0,-37 0 0,-1 2 321,1 0-370,5 6 0,-4 3 0,3 11-127,33-8 0,0 2 0,-4 4 0,0 3 0,-2 2 0,1 1 0</inkml:trace>
  <inkml:trace contextRef="#ctx0" brushRef="#br0">5199 10928 8501,'0'-13'0,"0"0"140,0-1 0,-2 7 1,-1 1-1,-3 2 1,-1-1-1,-3 1 0,-2-1 319,-2 1 0,6-1 0,-1 5 0,-2 0 0,-1 2 0,-2 4 0,-4 7 0,-4 11 0,-4 10-303,0 10 0,-7 14 0,15-25 0,1 2 1,-2 3-1,1 3 0,-2 4 0,1 1 1,0 5-1,1 1 0,-1 5 0,1 3 1,1 1-1,1 2-59,1 2 0,1 2 0,5 2 0,3-1 0,1-5 0,3-1 0,2-4 0,3-1 0,3-1 0,2-1 0,4-4 0,2-2 0,2-2 0,2-1 65,0-5 1,2-1 0,2-1 0,2-2 0,-1-4 0,1-1 0,1 0 0,-1-2 0,25 26 0,0-4 0,-1-4-392,-4-2 0,6-2 1,1-3-1,-4 2 0,-1 5 1,-5 2 228,2 5 0,-21-24 0,-1 0 0,19 30 0</inkml:trace>
  <inkml:trace contextRef="#ctx0" brushRef="#br0">5265 10982 8570,'-40'-46'-2,"12"-3"0,6 0 0,7 12 0,6 10 2,5 9 408,-3 10 1,-1 14 0,-7 14 0,-4 14 0,-8 17 0,-8 14 0,14-27-1,0 2 1,-2 5 0,0 2 0,0 4 0,1 2 0,-2 5 0,0 1-1,1 2 1,2 1-278,-1 0 1,2 2 0,3-3 0,3 0 0,5-2-1,2-2 1,1-2 0,1 0 0,3-4 0,2 0-1,1-5 1,2 0 0,3-5 0,3-1 0,2-4 0,4-1-1,25 29-276,-15-34 1,2-3 0,3-1 0,1-1 0,4-1-1,1 1 1,2 0 0,1 1 0,2 2 0,0 1-225,0 1 1,2 2 0,8 8 0,0 3 0,0 1 0,0 1-1</inkml:trace>
  <inkml:trace contextRef="#ctx0" brushRef="#br0">19662 5757 26338,'-13'0'0,"-1"0"0,1 0 0,0 0 0,-1 0-177,1 0 0,1-1 0,2-2 1,2-3-1,2-1 0,3-4 1,2-1 319,1-1 0,0 0 0,0-1 0,0 1 0,-1 1 0,-2 2 0,-3 2 34,-2 3 0,-2 0 0,-8 5 0,-4 0 0,-2 0 1,0 0-1,2 0-28,-1 0 0,-3 0 0,0 0 0,-1 0 1,0 0-1,2 0 241,3 0 0,-2 0 0,7 0 0,0 0 1,2 0-1,2 0-26,0 0 1,-1 0 0,1 0 0,0 0 0,-1 2 0,1 1-373,0 1-276,-6 6 1,-2-8 0,-4 4 0,-1 0-1,1 1 1,-4 2 349,-4 0 0,3 0 1,-1 3-1,2-2 0,-1-1 1,-1 1-1,1 2 141,2 1 0,6-1 1,1-1-1,2-3 0,3 3 1,-1-1-208,0-1 0,2 7 0,-1-2 0,4 2 0,3 2 0,-2 1-213,0 2 1,-3-1-1,1 4 1,0-2 0,1 2-1,1 0 1,4-1-161,1 0 0,-3-3 0,3 4 1,0-3-1,0-2 0,3-1 1,2 0 96,1-1 1,0 3 0,1-4 0,2 2 259,2-2 0,5-1 0,-1-3 0,3-2 1,1-1-1,1 0-35,-1-2 0,2 5 1,1-5-1,2 2 0,0 0 1,-1 0-1,3 0 26,0 0 0,1-5 1,1 5-1,-2 0 1,-1 0-1,3-2-29,3-1 0,2 3 0,0-3 0,-2 0 0,0 1 0,-1-1 0,2 2 152,2-1 1,-5-4 0,5 3 0,0-2-1,-3 1 1,2-2 0,-4 0 190,3 1 1,-1-2 0,1 2 0,1-2 0,0-1 0,-1 2 53,1 2 1,0-1 0,-1-3 0,1 2 0,1 2 0,2-2 0,2 0-188,2 1 1,1-2 0,2 2 0,-2-2 0,2-2 0,2 0 0,-1 1-118,-2 4 1,2-4 0,-4 3-1,0-2 1,-1-2 0,-2 0-40,0 0 0,0 0 0,-4 0 0,0 0 0,-1 1 0,1 2 0,1 2 0,2-2 0,1-2 0,4-1 0,-1 0 0,3 0 0,5 0 0,-1-1 0,1-4 0,2 2 0,2-4 0,0 0 0,1-1 0,1-1 0,1 0 0,-2 1 0,4 0 0,-6-2 0,1 1 0,0-1 0,-3-2 0,-1-2 0,-2 1 0,-2 1 0,-1 2 0,-3 1 0,0-1 0,-1-2 0,0-2 0,-2 1 0,-5 0 0,1-1 0,0 1 0,-2 0 0,-2-1 0,0 1 0,-1-2 0,5-1 0,-2-3 0,-2-1 0,0 0 0,-1 0-8,-1 1 1,-2-4-1,-6 0 1,1 0 0,-3-1-1,0 2-299,-2-2 0,-6 3 1,1 1-1,-2-1 1,-2 2-1,-2-2 1,-2 2-1,-5-2-201,-3 0 1,-1 5 0,-2-3-1,-3 1 1,-4 0 0,-3 0 476,-2-1 0,-1 3 0,-3-6 0,-3-1 0,-3 1 0,-3 0 0,-6 0 148,-5 1 0,-4 0 0,-1 5 0,-3-3 0,0 1 0,-2 2 0,0 4-61,-2 0 1,-6 5 0,0-1 0,2 2-1,-1 3 1,3 2-93,0 1 1,-5 0 0,8 0 0,1 1 0,-4 2 0,1 3-42,-1 2-51,-9 0 1,12 6 0,-9-1 0,3 2 0,2 1 0,4 3-1573,4 2 0,8 1 1793,1 5 0,12 6 0,-1 1 1</inkml:trace>
  <inkml:trace contextRef="#ctx0" brushRef="#br0">18316 10995 16102,'-6'-25'-1648,"4"8"0,-8-8 3362,5 12 0,1 4 0,4 0 0,0 2-954,0 4 0,6 0 1,3 10-1,4 1 0,3-2 1,4 1-1,0-1-234,4 0 1,-3 3 0,1-5 0,2-1 0,-1 0 0,0 0 0,-6 1-605,-2-1 1,-1 3 0,-3 0 0,-2 2-165,-4 2 0,-10 0 0,-5 1 1,-6-2-1,-8 1 0,-4 0 0,-5-1 278,-1-4 0,5-2 0,-4 0 1,2 1-1,-2-1 0,1-1 0,-1-2 322,3 0 0,2-2 0,3-1 1,1-1-1,4-1 362,0-1 1,7 5 0,7-4 0,5 4 309,7 1-1150,10 0 0,6 4 0,9 1 0,6-1 0,6 1-223,6-1 1,1 1-1,1-5 1,-4 0-1,-1 0 1,-4 0-1,-7 0-133,-8 0 0,-6-2 0,-10-2 0,-2-5 0,-4-3 0,-5-1 440,-5-1 0,-8 1 0,-11 0 0,-5-1 0,-5 2 0,-2 2 1,2 1 47,1-1 1,2-1 0,6 1 0,1 3 0,4-1-981,0 1 1,6 4 0,9-2 0,11 5 956,9 5 0,6 2 0,5 7 0</inkml:trace>
  <inkml:trace contextRef="#ctx0" brushRef="#br0">23261 11208 8492,'-13'-12'32,"-1"3"1,1 6 810,0 6 1,7-1 169,6 2 0,13-2 0,12-2 0,8 0 0,5-2 0,7-1 0,2-3-88,2-1 1,0 3 0,4-5-1,-1 0 1,-4 1 0,-7 3-705,-4-1 0,-7 4 0,1-2 0,-4 2 1,-5 2-713,-5 0 126,-8 0 0,-4 0 0,-10 0 1,-6 0-1,-9 0 0,-8 0-115,-4 0 0,-5 0 0,-6 0 0,-3 0 1,1 0-1,2 0 0,5 0 806,-1 0 0,7 0 0,1-1 0,4-2 0,5-2-36,4 2 0,9 0 0,6 0 0,6-1-969,6 1 0,10 6 0,8 3 0,5 1 0,5 4 0,0 1 0,3 1 679,2 0 0,2 6 0,10 2 0</inkml:trace>
  <inkml:trace contextRef="#ctx0" brushRef="#br0">19649 13847 10381,'-9'-5'473,"0"1"1,6-2-1,-2 2 137,4-5 1,2-2-1,4 1 1,5 1 0,5 0 58,3 2 0,10-3 1,2 4-1,4 0 1,6 0-1,-2 3 1,2 0-267,-3-2 1,0 4 0,2-4 0,-2 4 0,-5 1-1,-2-2 1,-6 0-636,-4-3 0,-2 1 0,-7 4-58,-7 0 1,-11-2-1,-17-1 1,-6-1-1,-5 1 1,-4 1 0,-2 4 472,-4 2 1,2-1 0,-4 5 0,0-1 0,2 0 0,1 4 0,4-1 205,1-1 0,5 1 0,12-4 1,6 2-1,4 1 0,4-1-531,2 1 1,2 0-1,5 5 1,5-3 0,8 0-1,6-2 1,7 0 170,4-2 0,9 5 0,8-5 1</inkml:trace>
  <inkml:trace contextRef="#ctx0" brushRef="#br0">21955 16326 8437,'-5'-27'1972,"1"2"-441,1 3 0,3 8 0,4 10 0,5 2-1198,3 2 0,1 0 0,1 0 0,1 2 0,1 1 0,3 3 0,0 1 1,1 2-66,-4-1 1,3 2 0,-1-4 0,0 0 0,-1 1 0,1-1-1,-1 0 144,-3-3 0,0-2 0,-1-1-414,0 0 1,-7 0-1,-6-1-62,-7-3 0,-11 2 0,-4-2 0,-3 2 0,-3 2 0,-2 0 75,-1 0 0,-2 0 0,5 0 1,0 0-1,3 0 0,1 0 0,3 0 801,4 0 1,5 2-674,7 2 1,13-1 0,15 6 0,7 0 0,7 0-1,6-2-203,6-1 1,0-2-1,3-4 1,1 0 0,-3 0-1,-4 0 1,-6 0-375,-4 0 0,-4 0 0,-7-1 0,-4-3 79,-7-5 1,-14-2-1,-15 1 1,-10 2 0,-11 1-1,-7 1 32,-6 0 0,-1 2 0,-1 2 0,4-1 0,3-1 1,7 1-1,7 1-412,6 2 0,9 8 0,2 5 739,7 8 0,17 10 0,3 3 0</inkml:trace>
  <inkml:trace contextRef="#ctx0" brushRef="#br0">15556 6317 29029,'-16'-35'-4751,"3"-1"0,8 12 4328,1 2 0,2 13 0,4 8 0,2 5 0,7 4 0,5 0 0,8 1 3531,5 0-2730,5 0 0,12 0 0,5-2 1,5-1-1,8-3 0,4-1 1,4-2-1,-2 0 0,-4-2 22,-5-2 1,-12 1-1,3-5 1,-5 1-1,-5 1 1,-5 0-1,-8 3-1066,-5 2 1,0-4-1,-6 1 728,-2 1 1,-1-4 0,-2-1 0</inkml:trace>
  <inkml:trace contextRef="#ctx0" brushRef="#br0">16569 5957 31199,'0'-35'-3108,"12"1"1,6 20 0,4 7 3469,0 4 1,8 4 0,-2 5 0,3 6 0,2 4 0,-3 2 0,-2 0-1,-3 1-877,-3 2 1,0 0-1,-7 2 1,-5 0 0,-2 0-1,-5 1 1,-5 0 227,-7-2 1,-1-1-1,-14 2 1,-2-2-1,-5-2 1,-2-1 263,0 1 0,-4-4 0,2 4 0,-4-1 1,1 1 68,2 2 1,-2 1 0,4 5 0</inkml:trace>
  <inkml:trace contextRef="#ctx0" brushRef="#br0">19409 6424 7715,'-6'-8'96,"4"2"0,-4 0-40,6-2 0,0 3 0,2 5 0,1 8 0,3 3 101,1 3 0,-2-2 1,2-2 519,-1-1 0,-2-5-478,-4 5 1,0-4 0,0 3 0,0 3 0,0 2 0,0 3-205,0 2 0,5 0 1,1-3-1,0 1 1,1 2-1,-1-2 1,0-1 163,-3-2 1,3 1 0,-2-1 0,-1 0 0,-1 1 114,-2-1 1,0 0 0,-2 1 0,-1 0 0,-1 3-1,1 2-244,1 2 1,4-4-1,1 6 1,3-1-1,0 0 1,1-1-1,-1-2 1,1-3-159,1-1 0,-5-2 0,1 1 0,-2-1 487,-2 0 1,0 1-1,-2-1 1,-1 0 346,-1 1-691,-1-7 0,5 5 0,0-3 1,0 3-1,0 3 0,0 1 1,0 2-119,0-2 0,2-1 0,1-2 0,3 0 0,0 1 1,1-1-1,-1 0 21,0 1 0,-2-1 1,-2 0-1,1 1 485,1-1 0,1-4 0,-5 0 0,0 1 0,0 2-380,0 1 1,0-4 0,0 0 0,0 1-1,0 2 1,1 2 0,2-1-92,2 0 1,0 1 0,-2-1 0,2 0 0,-2 1 0,0-1 0,0 0 209,1 1 1,1-1-1,-5 0 1,-2-1-1,-1-2 95,-1-1 0,-2-4 1,3 4-1,-2 1 1,1 2-1,0 1-345,-1 0 1,1 1-1,4-1 1,0 0 0,0 1-13,0-1 1,-2 0 0,-1 1 0,-3-1 0,0 0 0,-1-1 275,0-3 1,-2 3 0,-5-3 0,1 1 0,1 1 0,2-4 154,1-1 0,0 4 0,-4-1 0,1 3 1,1 0-392,3-3 0,5 3 1,-3-4-1,0 4 1,-2 2-1,-1-1 0,1 0-67,-3 1 1,4-1-1,-1 0 1,1 1-1,0-1 273,-4 0 1,-1 1-1,-1-1 1,0-1 97,-1-3 1,1 2 0,0-2 0,1 3 0,2 2-319,1-1 1,1-4-1,-2 0 1,1 1 0,-1 2-1,-2 1 1,0 1-13,3-1 0,-3 0 0,3 0 0,-3 1 1,-1-1-1,0-1 0,1-2 0,2-2 311,1-2 1,0 3 0,-3-4-1,2 1 1,2 2 0,1-2-160,-1 0 1,4 4 0,-5-1 0,0 3 0,2 1 0,1 0-140,0 1 0,3-1 0,-4 0 1,-1 1-1,1-1 0,-2 2 1,0 0 109,0-2 0,0 8 0,-3-8 0,2 2 0,1 0 231,-1-2 0,2-1 1,1-2-1,-1-1 1,3 1-1,-1 2-326,3 2 1,0-4 0,0 2 0,-2 3 0,1-1 0,-1 3 0,1-1-60,1 2 1,-3 4 0,2-4 0,1-2 0,0-1 0,0-2 0,-3 1 332,-2-1 0,5 0 0,-2 1 0,0-1 0,1 0 0,-1 1-64,-1-1 0,5 0 0,-4 0 0,4 1 0,1-1 0,0 0-118,0 1 1,-2 4-1,-1 1-100,-1 2 0,0 1 0,2 3 0,-1-1 0,-1-2 90,1 2 0,0-1 1,0 1-1,-2-3 0,1-2 1,-1-3-1,1-1 146,1-2 0,-3 1 1,2-1-1,1 0 0,0 1-80,-2-1 0,4-4 0,-4 0 0,4 1 0,1 2 0,0 1-168,0 1 0,-5-1 0,1 2 0,1 1 0,0 2 0,0-2 0,-3-1 0,0-2 45,0 1 1,0 3 0,3 1 0,-1-2 0,1-1 282,2-1 0,-1-6 0,-1 1 1,-1 2-1,-1 0-130,-1 3 1,5-1 0,-4 0 0,4 1 0,1 1-227,0 2 1,-5-2 0,1 3-1,1-3 1,2-2 0,1 2-208,0 3 363,0-4 0,0 1 1,-2-6-1,-1 2 0,-1 0 326,1 3 1,1-5 0,1-2-181,-4-1 1,4 4 0,-4-1-571,4 3 0,1-3 1,0 0-1,0 1 0,0 2 130,0 1 1,0-4 156,0 0 1,-2-6-2094,-2 1 741,3-2 0,-4-2 0,10 0 0,3 0-1294,4 0 1,6-4 2752,0-1 0,5-11 0,-2 1 0</inkml:trace>
  <inkml:trace contextRef="#ctx0" brushRef="#br0">18422 9969 8336,'-7'-14'-487,"1"13"711,6 5 0,0 7 0,0 2 0,0 0 1,0 1-1,0 1 0,0 1 396,0 2 1,0-1 0,0-2 0,0 1 0,0 2 0,1-2-352,4-1 1,2-1 0,8-3 0,3-2-1,6-4 1,5-4 0,8-1-120,6 0 0,3-7 0,4-5 0,-1-6 0,0-2 0,-1-4 0,-5 0-666,-6 2 1,-5-3-1,-5 3 1,-3-2-1,-4 2 1,-5 4-320,-3 3 0,3 3 0,-8 2 0,2 2 835,0 3 0,0 0 0,4 5 0</inkml:trace>
  <inkml:trace contextRef="#ctx0" brushRef="#br0">18689 10222 27857,'13'-13'-293,"1"-1"0,-6 2 1,1 2-1,2 1-128,1-1 0,-5 2 0,-4 1 0,-6 3 0,-4 5 0,-4 6 1433,-2 5 1,2 8-1,-8 2 1,0 4-1,-3 6 1,-6 3 0,-5 4-710,-3 1 1,-9 4 0,5 2 0,-3 0 0,-3 3-304,-3 2 0,3-5 0,1 6 0,5-4 0,5-5 0,4-2 0,3-3 0,3 0 0,2-3 0,4-7 0,7 0 0,2-5 0,2-4 0,2-3 0,4-1-4002,0-2 1,8-5 3643,3-4 0,9-2 1,2-2-1</inkml:trace>
  <inkml:trace contextRef="#ctx0" brushRef="#br0">18889 11115 18824,'0'-13'-3847,"-6"-1"4522,-3 1 0,2 1 0,-1 2 1,2 1-1,2 0 580,-2 1 0,4 1 1,-3 4-852,-1-1 1,3-1 0,-6 7 0,-2 1 0,1 3-1,0 1 1,1 3-374,-2 2 0,1 3 1,1 1-1,3 2 1,2-2-1,-1 1 0,4-1 16,4 2 1,6 1 0,8-1 0,4 2-1,1 1 1,1-2 27,0 1 0,-3-5 0,-3 4 0,-3-1 0,-5 1 0,-5 0 0,-4 2-613,-4-1 0,-11 1 0,-10 3 0,-7-2 0,-2 0 0,-1-1 0,-1-5-376,1-5 0,7-1 0,-1-5 0,7-3 1,4-2-1,7-5 0,5-9 853,4-6 1,8-12 0,2-2 0</inkml:trace>
  <inkml:trace contextRef="#ctx0" brushRef="#br0">18782 11128 16141,'12'-25'-181,"-3"3"0,-3 3 0,-6 5 1003,0 1 0,0 4 0,1 2 0,5 1 0,8 3 0,8 0-110,7-2 1,11 4 0,11-4-1,5 5 1,5 5 0,1 5 746,0 6-1416,-6-7 1,10 9-1,-6-10 1</inkml:trace>
  <inkml:trace contextRef="#ctx0" brushRef="#br0">19982 6570 8299,'-18'6'0,"0"3"0,1 1 0,5 1 0,1-4 0,4 1 68,1-1 0,2-3 1,4 5-1,0 2 1,0 1-1,0 1 1,0 0-1,0 1 1,1-1-1,2 2 1,1 1 363,-1 2 0,-1 1 0,-2-1 0,0 4 0,0 2 0,-2-1 0,-1-2-26,-1-2 0,-5 5 0,5-3 0,1 1 0,1-1 0,2-1-261,0 1 0,0 0 1,0 4-1,2 0 1,1 3-1,1 1-72,-1-1 1,0 3 0,0 0 0,1-2-1,-1 0 1,0-3 0,0 1 95,2 0 1,1-1-1,-2 1 1,4 0-1,0-2 1,1-2-82,2 0 0,1-6 0,2 4 1,3 0-1,0-2 0,1 0 1,1-1-179,4 1 1,-3-4 0,1 4 0,-2 1 0,-1 0 0,0 3 279,0-1 1,0 0 0,-5 5 0,-1-1 0,-2 1 0,-1 0 0,1-1 37,2 1 1,3-5-1,1 0 1,2 2-1,-2 0 1,1-1-1,-1-2-225,2-2 0,5 4 1,0-6-1,2 0 1,1-1-1,1 0-63,0 2 1,-1 0 0,1-5 0,0 2-1,-2 1 1,-1 2 0,-4 0 149,0 1 1,2-4-1,-4 3 1,-2-2-1,-1 2 1,-2 2-1,0 1 202,1-3 0,3 1 1,1 0-1,0 1 1,1-1-1,3-3-381,4-1 0,0-2 0,2 1 0,2-1 1,3 0-1,-1 1 0,1-2-152,-4-4 0,1 4 0,-2-4 0,0 1 0,-2-1 0,-1 3 435,0 1-138,-4-5 0,2 5 0,-5-3 0,0 3 0,0 1 0,1 0 112,2 1 1,-1-1 0,4 0 0,-2 1 0,2-1 0,1 0 0,2 1-286,0-1 1,1-4-1,1-2 1,5-1 0,2-1-1,2-1 34,-1 0 0,-1 1 0,0-4 0,-4 2 0,-2 2 0,-2-1 0,-3 1 125,0-1 0,-1 5 1,-2-3-1,-3 0 0,-1 1 1,0 1 33,-2 2 0,3-3 0,-1 2 0,0 0 0,1 0 0,2 0 0,1 0-173,0-2 1,1-1-1,3-4 1,2 1-1,2 1 1,3-1-1,-1-2 79,1-1 0,-2 0 1,-3 2-1,0 1 1,0 1-1,-2 1 1,-3-1 230,-2 1 1,-2 5 0,-4-1 0,1 1 0,2 1 0,-2-2-167,-1 1 1,-1 2-1,0 0 1,3-2-1,2-1 1,0 0 0,2 0-86,0-1 1,-1 0-1,4 1 1,-2-3 0,1-2-1,-1 2-76,0 1 1,-1-4 0,1 3-1,-4-1 1,-2 1 0,0 0-1,2 1 349,-2 0 1,-2 2 0,-4 3 0,-1 0 0,1-2 0,2 4 0,1-1-98,1 3 0,-1 1 0,2-4 0,1 0 0,2 1 0,-2-1-426,-1 0 0,0 1 0,1-1 0,2 0 0,-2 1 0,-1-1 141,-2 0 0,1 1 0,-2-1 0,-2 0 0,-3 1 0,-1-1 0,-1 0 504,1 1 0,-5 3 0,5 1 0,-1-2 0,-1-1 0,0-2-336,2 1 0,0-1 0,5 0 1,-3 1-1,3-1 0,-1 0-134,-1 1 0,3-1 0,-5 0 0,2 1 1,-1-1-1,-2 0 0,-2 1 152,2-1 1,-5 2-1,4 1 1,-4 2 0,-1 0-1,0-1 1,0 1 165,0-1 0,0-3 0,0 0 0,0-1 0,2 0 0,1 1-469,1-1 1,2 0 0,-3 1-1,2-1 1,-2 0 0,-2 1-56,-1-1 1,2 0 0,0 1 0,3-1 0,-2 2 0,-2 1 0,-1 2-89,0-2 1,0 3 0,-1-1 0,-2 0 0,-2 0-1,3-1-1753,0 0 0,2-3 1301,0 0 1,2-8 0,0-6 0,3-9 858,-2-7 0,4-11 0,1-7 0</inkml:trace>
  <inkml:trace contextRef="#ctx0" brushRef="#br0">23301 11168 8579,'-19'13'0,"3"2"0,-5 3 0,2 3 0,2 0 0,4-4 577,4-2 0,2-6 0,11-8 0,11-12 1,7-12-1,6-11 0,3-6 0,5-4 1,1 1 251,-2 2 0,3 1 0,-9 1 0,-2 4 1,-3 5-1,-2 5 0,-2 4 0,0 2-1644,-1 2 0,-4 7 0,3 3 0,-4 1 0,0 3 1,-1 1-3540,0 2 4354,7 6 0,-6 2 0,6 5 0</inkml:trace>
  <inkml:trace contextRef="#ctx0" brushRef="#br0">23728 11541 8700,'-14'0'1606,"1"0"1,0 0-1052,-1 0 0,1 5 0,1 1 1,2 1-1,1 3 0,0 2 0,2 2 1,2 0-261,4 4 0,1-2 0,1 7 1,4-1-1,4 0 0,2 0-245,3 2 0,5 1 0,2 2 0,-1 0 0,0 1 0,-3 1 0,0 4-199,-5 1 0,-1 1 0,-5 4 1,0-2-1,0-3 0,-3-1 1,-3-4-874,-4-1 1,1-2 0,-5-3 0,2-2 1021,3-2 0,-4-7 0,0-6 0</inkml:trace>
  <inkml:trace contextRef="#ctx0" brushRef="#br0">23714 11768 8384,'-19'-33'695,"9"11"1,-2 0 0,4 6 0,7 2 0,2 1 378,4 0 1,7-1-1,1-1 1,9-1-1,8-3 1,8 0-1,8-2-1319,8 0 1,12 0 0,2-2-1,-32 12 1,1 0 244,1-1 0,1 0 0,0-1 0,1 1 0,0-2 0,0 1 0</inkml:trace>
  <inkml:trace contextRef="#ctx0" brushRef="#br0">19995 12914 8466,'0'-27'0,"0"1"0,2 5 0,2 3 53,-2 9 1,4 5 0,-8 7 0,-2 1 0,-4 1 167,1 1 0,-5-5 553,3 4 1,2-5-1,-1-5 1,2-4-629,3-3 0,2 4 0,-1 0 0,-2 2 0,-3 5 0,-2 2-332,0 4 1,-6 9 0,-6 0 0,1 1 0,2-1 301,3 0 0,2-2 0,-1-2 0,1-3 0,1 1 0,2-2 393,1 0 0,6 0 1,-3-4-1,2 4 1,-1 2-454,2 2 0,-3 2 1,0 3-1,0 3 1,-1 4-1,0 3-22,-4 2 1,-1 5 0,-1 5-1,1 5 1,2 4 0,2-1-1,1 3 121,0-1 0,4-4 0,0 2 0,7-5 0,8-5 0,7-5 0,5-7 71,4-5 1,9-4-1,3-6 1,6-3 0,4-4-1,2-2-182,3-4 1,1-3-1,-2-9 1,-1-1-1,0 1 1,1-3-1,-3 0-384,-2-1 1,-4-3 0,-8 7 0,-5-1 0,-4 0-1,-7 0 1,-5 2-80,-2 1 1,-7-3 0,-5-1-1,-10-2 1,-11-2 0,-9-2 393,-8-2 1,-8-6 0,-5-2 0,-4-4 0,-5 1 0,-4 1-1,-2 1-94,2-1 0,1 3 0,6 2 0,2 3 0,7 9 0,6 5 0,7 6 119,5 5 0,-1 14 0,8 5 0</inkml:trace>
  <inkml:trace contextRef="#ctx0" brushRef="#br0">22261 15553 12138,'-6'-14'-1511,"3"7"974,-5 3 504,-1 2 1,0 2 0,0 0 0,0-1 0,0-2 0,0-3 0,-1 0 0,-2-2 331,-1 1 1,4 4-1,0-3 1,-1 2 0,-2-1-1,-2 2 1,1 2 0,-2 1-250,-3 0 1,4 0-1,-6 1 1,3 4-1,-3 4 1,1 4-29,0 5 1,-3 2-1,2 9 1,1 2 0,0 6-1,4 7 537,5 9-507,-2 1 1,10 8-1,-1-3 1,6 6 0,8 0-1,8 1 1,11-10 145,8-9 0,17-5 0,3-16 0,5-6 0,6-8 1,0-8-11,2-3 1,2-12 0,-5-9 0,-1-8-1,-7-7 1,-5-4-319,-6-1 1,-5-9 0,-8-1-1,-6 0 1,-8-5 0,-9-3 0,-7-7-130,-4-3 1,-8-2 0,1 32 0,-2 1 0,-14-34 0,-9 4 0,-7 3 0,-4 7-294,-5 6 0,-7 8 1,4 20-1,-3 5 587,-1 9 0,-7 24 1,0 7-1</inkml:trace>
  <inkml:trace contextRef="#ctx0" brushRef="#br0">16903 10968 12117,'0'-13'0,"0"0"0,0-1 371,0 1 1,-2-3-1,-1 1 1,-1 3 0,-1 2-1,1 1 1,-2 1 91,-1 2 0,4 3 1,0 8-215,6 4 1,4-2-1,6 1 1,2-2-1,1-4 1,5 0 377,4-2 0,-4 0 0,9 0 0,1 0 0,0 0 0,4 0 0,1 0-315,1 0 0,7 0 1,-5 0-1,-1 0 0,4 0 1,-4 0-645,1 0 0,-3 0 1,-10 0-1,1 0 1,-2 0-1,-3 0-27,-4 0 0,-11 0 1,-8 0 890,-11 0 0,-13 0 0,-11 0 0,-4 0 0,-3 1 0,-4 4-135,-5 4 0,2-2 0,-6 1 0,4-1 0,6-1 1,3 0-1,4-2-29,1 2 0,5-4 0,4 4 0,5-2 0,6 0-483,3-1 1,9-1 0,8-2 0,10 0 0,10-2-603,8-2 0,8-3 1,8-5-1,1 1 0,2 4 1,0 1-1,0 3-3058,1 2 3776,-4 1 1,0 0 0,-6 0 0</inkml:trace>
  <inkml:trace contextRef="#ctx0" brushRef="#br0">20009 7423 8305,'-24'9'41,"-3"0"0,4-5 1,5 4-1,6-2 1,7-3-1,10-2 1,5-1-1,4 0 0,-1 0 1,0 0-1,1 2 1,-1 2 1291,0 5-1070,-5 3 0,2 1 1,-4 1-1,1-1 0,2 2 1,0 1-1,0 3 0,1 0 66,2 1 1,3-3-1,1-3 1,4-1-1,0 0 1,4 1-117,1-1 1,2 0-1,0 1 1,1-1-1,1 2 1,2 1-93,-1 2 1,-2 4 0,-1-3 0,-1 2 0,1 3 0,0 1-1,-1 2 52,1-1 1,0-3 0,-1-1 0,1 1 0,1 1 0,2 1-57,1 2 0,2-8 1,-4 6-1,4-2 1,-1-4-1,2 2 1,-1-2-140,0 0 0,2 0 0,-4-2 0,-1 0 0,-2 1 0,-3 0 24,-3 0 0,2 1 0,-6-3 1,-2 2-1,-1 0 0,-2 0 1,1-1 147,-1 0 1,0 2 0,1-1 0,0-2-1,3-1 1,2 0-102,2 2 0,-5-2 0,2 3 0,-3-3 0,-2-2 0,0-1 0,1-2-40,-1-1 1,0 0 0,1 4 0,-3 1 0,-2-1 158,-4 0 1,1 1-1,0-1 1,-1 0-1,3 1 1,-1-1-213,4 0 1,1 5 0,1-2-1,2-1 1,2-3 0,6 0 0,2-2-113,1 2 0,0-2 1,-3 1-1,0-2 1,-1 1-1,-1 0 296,-4-1 1,-3 3-1,-4-3 1,-3 3-1,1 3 1,-2 1 0,0 2 172,-3-2 0,-2-1 0,1-2 0,1 0 0,2 1 1,3 1-1,2-1-367,2 0 0,3 6 0,1-6 0,3-1 0,1-1 0,0-3-406,1 1 1,0 1 0,1-1 0,-4-1 0,-3 1 0,-2 1 0,0-1 631,1-1 1,-5 0-1,-2 4 1,-1 2-1,-3 1 1,0 3 125,1 2 1,-2-5 0,4 4 0,-2-3 0,2 3 0,1-1-1,2 0-418,-1-3 1,4 4 0,-3-3 0,2 0 0,3-1 0,-2 0 0,-2 2-135,-1-2 0,0 4 0,4-3 1,-1 1-1,-2 0 0,-2 1 396,-2 2 0,2 0 1,-2 2-1,0 0 1,2-1-1,-2 0 0,0 0 114,-3 2 1,2-3 0,1 1 0,2 0 0,2 0 0,2-1-387,1-2 0,1 5 1,-1-3-1,0 1 1,1 0-1,-3 0 0,0 1 82,-2-1 0,0 0 0,2 3 0,-2-1 0,-3-3 0,-1-1 0,-1 1 256,-1 3 1,-1-4-1,-2 1 1,0 0-1,0-2 1,0 0-172,0-2 1,0-3 0,0 0-1,-2-1 1,-1 0 0,-1 1-218,1-1 0,1 0 1,1 1-1,-2-1 1,-3-1-1,0-2 135,0-1 1,-4 0 0,1 6 0,-3 1 0,-1 2 0,-1-2 0,1-1 227,0-2 0,-5 5 0,-1 0 0,-1-2 1,1-1-1,3-2 406,1 1-681,2-1 0,-1-4 0,1 0 0,0 1-158,-1 2 1,1 1 0,0 1 0,-1-1 291,1 0 0,0-4 0,-2 0 0,-1 1 0,-4 2 0,1 3 202,0 3 1,-5-3 0,3 2 0,-1 0-1,0-1 1,0 2 0,1-2-223,3-1 0,2-2 0,0 1 1,-2-3-1,3 0 0,3-2 0,3-1-134,-1 0 1,-2-1 0,-1-2 0,-1 2 0,0 2 0,-3 0 0,-2 1 76,-2 2 0,-2 1 0,-7 1 1,-1 1-1,1 1 0,2 2 105,2-2 0,-3-1 0,0-2 0,-2 0 0,3 1 0,2-1 48,4 0 0,6 1 0,-3-1 0,1-1 0,0-2 0,2-1 0,1 0-63,2-2 0,-1 5 1,1-3-1,-2 3 1,-1 1-1,-2 1-21,2-1 1,-3 5 0,1 0 0,1-2 0,3-1 0,0-2 0,-1 0-67,-2 1 0,6-1 0,-2 0 0,3 1 0,1-3 0,0 0-84,-1-2 0,2-2 0,-1 3 1,-1-1-1,-2 2 199,-1 1 0,1-4 1,0 1-1,0 2 0,-3 1 1,0 1-1,-1 0 77,-2 1 0,2-1 0,-5 0 0,1 0 0,0-1 0,1-1 0,3-2-174,1 1 0,2-4 0,-1 0 1,1-2-1,0 1 0,1-1 1,2 1-176,1-1 1,0 2 0,-5-3 0,1 3 0,0 0 0,-1 1 259,1 1 1,0 0 0,-1 7-1,1 2 1,-2 0 0,-1 0 0,-2-3 98,2 0 0,3-1 0,2 0 1,2-1-1,0-1 0,1-3-244,-1 3 1,4-4 0,-2 2 0,-1 0 0,3 0 0,-3 0-1,2 1 159,0 2 0,-3 3 0,3 1 0,1 2 0,-3 0 0,1-1 0,-2 1 109,1-2 0,-2 1 1,6-1-1,-1 2 1,1-2-1,-2-1-291,-2-2 0,5 1 1,-1-1-1,1 0 0,0 1 1,-1-1-173,1 0 0,-3 1 1,1-1-1,1 0 0,-1 0 189,1 1 0,-5-1 0,3 0 1,0 1-1,-1-1-170,-1 0 1,5-4 0,-2-1 0,0-1 0,1 1 0,1 2-738,1 2 0,2-3 0,2-2 0,2-1 0,6-3 46,7-2 1,-1-8-1,6-6 1,2-10-1,1-8 1,2-7-1,-1-7-2985,1-2 3926,0-2 0,-6-4 0,-2 0 0</inkml:trace>
  <inkml:trace contextRef="#ctx0" brushRef="#br0">20315 12301 8350,'-25'13'0,"3"1"0,5-1 108,7 0 0,0 5 1,4 0-1,0-2 317,0-1 0,0 3 1,3 1-1,-1 2 1,1 2-1,1 4 0,2 3 1,0 1-124,0-2 0,0 4 0,0-3 0,2-4 1,2-4-1,4-2 0,0-6-425,1-3 0,5-5 0,5-8 0,2-4 0,2-7 0,4-11 1,4-10-636,5-10 1,4-8 0,3-4-1,2-2 1,3 0 757,-23 29 0,0-1 0,21-25 0,0-4 0</inkml:trace>
  <inkml:trace contextRef="#ctx0" brushRef="#br0">22675 10435 7961,'-2'13'40,"-2"1"0,2-1 0,-4-1 0,2-2 0,-2-1 1,-2 2-1,0 0 0,-1 3 0,0-1 0,-2 0 461,0 1 0,3-5 0,4 0 0,2 1 0,4 2 1,1 3-446,1 2 1,5 6-1,-5 6 1,1 4-1,-1 1 1,1 4-1,-2 4 121,-2 2 1,-1 7-1,-1-4 1,-4 2-1,-4 0 1,-2 0 66,-3-2 0,1 3 0,0-5 0,1-4 0,1-2 0,3-5 0,-1 0 125,1 0 0,-2-3 1,5 3-1,2-1 0,2-2 1,1 0-439,0 0 0,0 7 0,-2 1 0,0 7 0,-3 4 0,1 5 1,-1 0 32,1-1 0,-7 0 1,2-1-1,-1-1 0,0-2 1,1-2-1,-1-1 1,-2-1 215,-2 0 1,2-3 0,2-6 0,3-2 0,1 2 0,3 0 0,1 0-123,2-1 0,0 1 0,0 6 0,2 3 0,1 0 0,3 0 0,0-3-108,0-2 0,2 5 1,-3 3-1,-1 1 0,1 0 1,-1-2 66,-1-2 1,-1 3 0,-2-3-1,0-1 1,0 1 0,0-3 0,0-1 113,0-2 1,0-5 0,0-1-1,0-1 1,0-3 0,0-1 0,1 1-129,4 1 1,-2 0 0,4-3 0,0 2-1,-1 4 1,2 1-11,-1 2 1,-2 9 0,2-4 0,-1 1 0,-3 1 0,-2-2 0,-1 0 23,0 0 0,0-2 0,0-3 1,0-3-1,-1-1 0,-2-2 1,-2 0 105,2 0 0,0-2 0,1-5 0,-3-2 0,2 1 0,2-1-192,1 0 1,1 0 0,2 5-1,2 0 1,-3 1 0,0 1-1,-1 2 1,2 0 33,2 2 1,-1-5-1,-4 5 1,0-2-1,0 1 1,-1 1 153,-4 0 1,2-4 0,-4-5 0,1-3 0,3-2-1,2-3-910,1-1 0,0-6-1000,0 0 1,0-5 836,0 5 0,0-4 0,1 2 308,4-1 0,2-3 0,6-8 0,-1-5 0,-1-6 0,-4-7 646,-1-2 0,4-1 0,-2-1 0</inkml:trace>
  <inkml:trace contextRef="#ctx0" brushRef="#br0">22488 14980 7961,'-18'0'317,"0"0"0,1 6 0,3 3 0,2 2 0,2 3 0,3-1-3,1 0 0,1 1 0,5-1 0,0 0 0,2 1 0,2-2 0,5-2 0,3-3-328,1-1 1,5-1 0,1-7-1,2-2 1,3-7 0,-1-5-1,1-8 1,-2-5-1732,2-7 1,0-11 1744,-2-2 0,3-18 0,-4 5 0</inkml:trace>
  <inkml:trace contextRef="#ctx0" brushRef="#br0">21342 12488 32201,'6'-49'-9831,"1"6"8264,6 21 1,-5 10 0,-5 12 2275,-6 7 1,-5-1 0,-5-3-1,0-6 1,-1-4 0,1-2 139,0 0 0,4 0 0,0-3 0,-2 2 0,0 1 0,-4 0 0,-2 0-745,0 0 1,-5 5-1,2-4 1,0 1-1,-4 1 1,-1-1-344,-2-1 1,0 4-1,-1-5 1,-1 0 0,-3 0-1,3 2 604,1 1 0,1-5 0,0 4 0,2-2 0,1 0 0,4-1 0,-1-2 18,0-1 0,4-1 0,-6 1 0,0 1 0,-3 2 0,-2 1-242,-3-1 0,0 2 0,-9 1 0,-6 1 0,-4 1 0,-4 1-211,1 0 0,0-1 1,1 4-1,3-2 0,3-2 1,2 1-1,-1-1 143,2 1 1,2-5 0,1 3-1,1-1 1,2-2 0,3 0-68,2 0 1,-1 0-1,4-4 1,-4 1-1,0 2 1,-1 2 0,0 2-7,-3 3 0,-3 2 0,-3 2 0,-3 4 0,0 4 0,-1 2 0,0 3 0,2 1 0,-2 1 0,1 3 0,3 0 0,0 1 0,2-4 0,1-1 0,-3-2 0,7 0 0,-1 1 0,0-1 0,3 0 0,1 1 0,-4-2 0,2-2 0,-2-1 0,-2 1 0,1 1 0,-4-3 0,-5 6 0,1-2 0,-1 4 0,-4 0 0,-1-1 0,-1-2 0,0 5 0,1 0 0,1-2 0,3 0 0,-1 1 0,1 0 0,2 0 0,0-2 0,7 2 0,-3 1 0,5-2 0,1-1 0,1-1 0,-1-1 0,7-4 0,-4 0 0,2 1 0,-2 2 0,-1 1 0,-3 1 0,5 3 0,-2 3 0,0-1 0,-3 2 0,0 1 0,-3 4 0,-3 4 0,1 3 0,-2-4 0,2 2 0,4-1 0,2-3 0,5-4 0,3-1 0,3-2 0,1 0 0,3-5 0,2-1 0,3-6 0,1 0 0,2 1 0,-1-5 0,1-1 0,0 0 0,-1 0 0,1 2 0,6-1 0,-5-4 0,4-2 0,1-2 0,1 1 0,8-6 0,3-1 0,9-2-86,7-1 0,8-5 1,5-1-1,3-2 1,6-3-1,2-1 98,1-2 0,7-4 0,-1 0 0,1 2 0,5-1 0,0 0 0,4-1 31,3 2 0,-1-4 0,-28 17 0,0 1 0,0 0 0,1 0 0,0 1 0,1 0 0,3 0 0,0 0-43,3-2 0,1 1 0,1 1 0,1 0 0,4-2 0,2 1 0,-2 0 0,0 2 0,0 0 0,0 0 0,0 1 0,0 1 0,0 0 0,0 1 0,1 0 0,0 1 0,-2-2 0,1 0 0,0 1 0,0 2 0,0-1 0,0 1 0,1 1 0,0 0 0,0 0 0,1 2 0,1 0 0,0 1 0,1-2 0,0 2 0,-2 1 0,0 1 0,0 0 0,0 1 0,0 0 0,0 1 0,0 0 0,-1 0 0,2 0 0,-1 1 0,-1 1 0,-2 1 0,-4-2 0,-1 1 0,0 2 0,0 0 0,-2 1 0,0 1 0,-3 0 0,0 0 0,0 0 0,0 1 0,34 6 0,-5 1 0,0 3 0,-10 3 0,0-1 0,0 2 0,-2-2 0,-3 0 0,-6 5 0,-4-2 0,-2 2 0,-2-1 0,0 0 0,-2-1 0,-2-1 0,2-2 0,-4-6 0,2 1 0,-1-3 0,1 0-186,-2-2 0,3-6 0,-7 1 1,-4-3-1,-3-1 0,-4 0 186,-3 0 0,2 0 0,-5 0 0,-5 0 0</inkml:trace>
  <inkml:trace contextRef="#ctx0" brushRef="#br0">21781 11595 8208,'0'-27'510,"0"6"0,2 8 1,-1 8-1,-2 4 0,-9 1 1,-11 1-1,-7 4-226,-3 4 0,-11 7 0,1 5 0,-5 4 0,-5 8 0,0 5 0,-4 6-38,26-19 0,0-1 1,0 3-1,0 0 1,-2 1-1,-1 0 0,-1 1 1,0 0-129,1-1 0,1 0 0,1 0 0,2 0 0,-1 0 0,2 1 0,-24 27 0,7-4 0,4-8-318,4-7 1,8-4-1,9-7 1,4-1-1,8-2-228,4-6 0,10-8 0,9-9 0,14-12 0,14-17 0,11-16 250,-24 17 1,0-1 0,1-3 0,0 0 0,0-1 0,-2-1 0,0 1 0,-2-2 0,-1 1 0,-1 0 0,-1 1 0,-2 1 0,17-23 371,-8 12 1,-9 9 0,-7 9 0,-6 3 0,-7 6 0,-7 7-368,-9 9 1,-13 11 0,-9 13-1,-4 6 1,-2 7 0,-2 3 0,-2 3 172,2 0 0,8-5 0,2 8 0</inkml:trace>
  <inkml:trace contextRef="#ctx0" brushRef="#br0">17409 11075 8374,'-21'-13'0,"5"-1"-576,6 1 938,-2 5 0,10-3 1,-1 2-1,6-2 1,6 3 18,3 3 1,2-1 0,0 2 0,3 1 0,2 3-1,2 4 1,1 5 47,-1 3 1,4 6-1,-3 2 1,3 6 0,2 6-1,-1 7-212,1 5 1,4 8 0,0 9 0,-1 4 0,-16-30 0,0 1 0,0 1 0,-1 0 0,0 1 0,0-1-139,1 2 1,-1-1-1,0 0 1,1-2 0,-1 2-1,0-2 1,1 1-1,-1-1 1,14 32 0,-1-4-1,1-8-483,0-6 1,-5-4-1,-1-7 1,-2-4-1,-3-5 1,-2-6-407,-6-7 0,1-3 0,-9-7 588,-6-7 1,-10-7 0,-6-11-1,-5-6 1,-2-5 0,-4-7-1,-3-2 365,-5-2 1,5 0 0,-2 0 0,4 1-1,4 4 1,2 5 298,1 6 0,7 7 0,2 6 1,5 5-1,5 6-88,8 11 0,8 6 0,9 10 0,7 1 0,6 3 0,5 5-872,4 2 1,1-2 0,1-1 0,2 1 0,3-3 517,1-7 0,-4 1 0,3-6 0</inkml:trace>
  <inkml:trace contextRef="#ctx0" brushRef="#br0">17063 9809 8428,'-2'-34'0,"-1"3"17,-1 3 0,-1 2 0,4 4 0,-2 4-59,-2 4 0,-1-3 0,3 2 0,-2 5 0,-3 1 0,-2 3 0,-4 0 96,-3 3 0,0 2 0,-3 2 0,-1 4 0,0 5 0,-4 6 78,-5 7 1,1 8-1,-5 4 1,-2 7-1,1 5 1,-4 8-1,2 4 22,-1 5 0,3-3 1,1 4-1,18-31 0,0 1 1,1 4-1,0 1 0,1 1 1,2 1-122,0 1 0,1 1 0,4 0 0,1-1 0,3-2 0,2 0 0,0-1 0,3 0 0,2 0 0,4-2 0,3-1 0,5-1 0,4 0 0,4-2 0,4-2 0,3-2-164,3-2 0,3-1 0,5-3 0,2-3 0,2-2 0,0-4 0,0 0 0,0-3 0,1-2 0,1-2 0,-3-2 0,0-2 102,-1 0 1,-1-3 0,5-5 0,-1-3 0,-5-1-1,-2-3 1,0-3 0,0-2 0,-1-2 0,0-2 0,-3-2-1,-1 0 37,-3-2 0,-2 0 0,2-2 0,-3-1 0,-5-3 1,-2-1-1,18-33 0,-22 30 0,-2-1 0,8-36 1,-16 33-1,-1 0-11,-3-1 1,-2 0-1,-8-34 1,-1 33 0,-1 0-1,-3 2 1,-3 1 0,-3 1-1,-2 2 1,-3 2 0,-2 2-1,-3 2 1,-2 1 39,-2 2 0,-3 1 0,-5 3 0,-2 4 0,0 3 0,-1 3 0,-2 2 1,0 3-38,0 1 0,-2 4 0,-7 10 0,-1 4 0,3 2 0,0 0 0</inkml:trace>
  <inkml:trace contextRef="#ctx0" brushRef="#br0">18049 12741 8340,'0'-25'40,"0"2"1,0 7-1,0 12-77,0 8 0,0 6 0,0 4 0,2-1 0,3-1 0,9-3 0,6-5 0,9-2 1,5-2-1,6 0 484,1 0 1,7-6-1,-1-3 1,0-3-1,-1-1 1,-3-1-1,-1 3-531,-4 2 0,-7-2 0,-1 7 0,-5 1 0,-4 3 0,-3 4 84,-7 5 0,-9 9 0,-9 3 0</inkml:trace>
  <inkml:trace contextRef="#ctx0" brushRef="#br0">22221 6037 8369,'8'-13'0,"2"0"0,-4-1 0,1 1 0,2 0 223,-1-1 0,2 1 1,-5 0-1,-2-1 1,-2 1 1180,-1 0 0,0 13 0,0 8 1,0 12-1,0 5 0,-1 2 1,-2 1-937,-2 3 1,-1-2-1,3 4 1,-1-2 0,-1-4-1,1-1 1,-1-2-1,3 0-314,0-3 1,2-2 0,0-6-1,0 0-291,0 1 0,6-7 0,3-2 0,4-4 0,3-1-365,2 0 0,0 0 0,-3 0 1,3 0-1,4 0 0,3 0 1,2 0-1,-1 0-775,1 0 1,0 0 0,-2 0 0,-3 0 0,-4 0 1276,-3 0 0,-2-6 0,0-1 0</inkml:trace>
  <inkml:trace contextRef="#ctx0" brushRef="#br0">22475 6210 8334,'-14'-13'0,"1"1"0,1 2 998,3 1 0,9 0 0,11-4 0,5-1 50,6 1 0,3 1 1,3 2-1,2 1 1,3-1-1,1-2 0,1-1 1,-1 1-643,-3 3 0,2 3 0,-2 4 0,-3-1 0,-3-1 1,-4 1-1033,-2 2 0,4 5 0,-6 0 1,1 1-1,0-1 0,1 1 626,2-2 0,7-8 0,6-2 0</inkml:trace>
  <inkml:trace contextRef="#ctx0" brushRef="#br0">23261 5851 8328,'0'-14'170,"2"7"0,2 1 0,5 2 642,3-1 1,6-4 0,-1 3 0,0 0 0,-3 0 0,0 3 0,-1 2 0,0 2-6,1 4 1,-1 4 0,0 9 0,-1 5 0,-1 7 0,-4 4-167,-1 0 1,3 7-1,-5-2 1,-1-1-1,-1 2 1,-2-4-580,0-2 0,0 2 0,1-7 1,2-2-1,2-5 0,-1-3-608,2-2 0,-3-10 0,4-8 1,-1-13-1,-3-10 72,-1-5 0,-2-8 0,0 1 0,0-1 0,0 2-563,0 4 1591,0 3 1,0 2-1,0 4 1,0 4 102,0 4 0,4 5 1,2 1-1,1 2 1,4 3-1,1 2 1,3 1-147,2 0 0,4 4 0,4 2 0,-1 0 0,-2 2 0,0-1 0,-1 3-1234,-3 2 0,1 0 0,-1 0 0,-2-2 0,-1 2 0,-2-2-1603,1 2 0,-1 0 0,2 0 0,1-3 2326,2-5 0,11-2 0,0-2 0</inkml:trace>
  <inkml:trace contextRef="#ctx0" brushRef="#br0">24074 5864 12497,'-10'7'0,"-2"-1"0,2 0 0,4 3 1295,4 3 0,4 3 0,1 3 1,3 2-1,1 2 0,3 1 1,2 0-1120,2 3 1,-6-6 0,1-2-1,0-3 1,0-3-743,0-3 0,-7-5 1,-1-10-1,-5-6 1,-4-4 264,-2 0 1,2-1 0,-1 1 0,1-2 0,0 2-1,4 1 1,1 2 308,-2 0 1,4 4-1,-2 0 1,4-2-1,5 0 1,3-3-769,6 1 0,0-2 0,9-1 0,2-2 0,5 0 0,2-1 760,-1-3 0,0-9 0,-6-3 0</inkml:trace>
  <inkml:trace contextRef="#ctx0" brushRef="#br0">24487 5371 8368,'-13'-6'1207,"-3"3"1,3 3-114,5 13 1,7 10-1,5 5 1,4 3 0,2 4-1,0 5 1,2 3-929,-2 2 1,-4 1 0,2-5 0,-1 2 0,-1-2 0,0 2 0,-3-1-476,-2-1 1,-1-7 308,0-3 0,-11-8 0,-4-4 0</inkml:trace>
  <inkml:trace contextRef="#ctx0" brushRef="#br0">24421 5877 8278,'0'-19'387,"1"0"0,2-3 1,3 2-1,2 1 764,2-3 0,2 3 0,3 1 0,2 3 0,6 2 1,2 1-1279,1 3 0,3-1 1,2 4-1,3-2 127,0-2 0,10-2 0,-2-1 0</inkml:trace>
  <inkml:trace contextRef="#ctx0" brushRef="#br0">25314 4944 8161,'0'-32'824,"4"14"1,4 2-1,2 7 276,5 6 1,-3 1 0,-3 2 0,3 2 0,2 4 0,4 7 0,-2 9-482,-1 8 0,-1 8 1,-1 10-1,0 2 0,-1 5 1,-2-2-476,-1-2 0,-6 3 1,3-3-1,-1-2 0,-1-2 1,-1-7-1019,-1-7 0,-2-2 1,0-11-1,-2 0 1,-2-7-1,-5-7 352,-3-5 1,-1-4-1,-1-4 1,1-8-1,-2-3 1,-1-2 0,-2 0 967,2 1 1,1-3 0,2 6 0,-1 2 2241,1 4 0,6 9 0,2 1-2527,4 7 1,5 5 0,2 3 0,1 1 0,4 3-1,1 0 1,-1 1-512,-2-4 0,6-1 0,-3-3 0,1-2 0,4-3 0,-1-1-1341,3-3 0,2-1 1691,6-2 0,5-12 0,2-3 0</inkml:trace>
  <inkml:trace contextRef="#ctx0" brushRef="#br0">25767 5318 8161,'-4'8'1650,"-1"1"0,2 2-110,2 1 1,1-4 0,1 0 0,2-1 0,3 1-349,2 2 1,-7-4 0,-1-2-1286,-7-2 0,-5-2 1,0-2-1,2-1-644,1-1 0,7 1 1,1 7 738,4 5 1,7-1 0,-2 1-1,0 1 1,1 2 0,0 1-1,0 0-125,0 1 0,-2-5 0,4 0 0,-2-1 0,1 1 0,2-1-3483,1-2 1,5-2 3605,0-4 0,5-6 0,-2-1 0</inkml:trace>
  <inkml:trace contextRef="#ctx0" brushRef="#br0">25994 5384 8161,'-18'0'1183,"0"0"1,2 2 0,7 2 0,5 5 0,2 3 0,2 1 0,0 0-1,2 1-932,2-1 0,-2 0 0,3 1 1,0-1-1,1-1 0,0-2 1,1-2-345,1-2 0,0-2 0,6-5 93,-1-4 0,6-8 0,2-8 0</inkml:trace>
  <inkml:trace contextRef="#ctx0" brushRef="#br0">26154 5011 9972,'7'-30'0,"-2"4"0,-4 2 0,1 3 0,1 4 0,2 3 0,1 4 4805,0 1-4211,5 6 0,-5-1 0,2 9 1,-2 9-1,-1 7-236,-1 4 0,5 6 0,-4 1 0,-2 2 0,-2 3 0,-1 0 0,2 1 0,1-6-226,1-4 0,0 2 0,-2-9 1,1-1-1,1-2-909,-1-3 0,-3-8 0,-3-4 1,-3-6 646,-1-6 1,0-2 0,-4-1-1,4 1 124,1 2 1,1 8 0,7 2-1,1 10 1,3 7-445,1 2 0,1 0 0,2 3 1,-3 4-1,-1 0 0,-3 4 450,-1 1 0,-8 10 0,-2 5 0</inkml:trace>
  <inkml:trace contextRef="#ctx0" brushRef="#br0">24194 6530 8087,'-25'21'154,"3"-3"0,9 3 1,10 1-1,6 1 778,5 0 1,15-4 0,6-7 0,7-3 0,10-6 0,8-8 0,18-10 0,-32 4 0,3-3-277,2-2 1,3-2 0,11-7 0,2-2-1,1-1 1,0 0 0,2-1 0,1 0-1,3-1 1,0 0 0,0 0 0,-1 0-882,0 1 0,1 1 0,0 1 0,0 2 0,-5 1 0,-1 2 0,-3 2 0,0 3 0,-1 1 0,-2 2 0,-4 3 0,-2 1 0,-4 2 0,-1 2-141,-6 1 0,0 1 0,34-2 0,-7 6 1</inkml:trace>
  <inkml:trace contextRef="#ctx0" brushRef="#br0">17329 9875 8470,'0'-60'0,"-1"3"0,-2 13 0,-3 10 81,-2 9 0,4 6 0,-5 5 0,-1 1 0,-4 0 0,-2-1 0,-3 1 0,-2 1 0,-3 2 1,-1 2-1,-3 2 0,-3 3 0,-5 5 1985,-2 7-2015,4 11 0,-14 20 0,0 14 1,20-23-1,-1 3 0,-4 6 0,0 3 1,-2 4-1,2 2 0,-4 6 0,2 3 1,2 1-1,1 3 0,0 4 0,2 1-95,1 1 1,3 1 0,6-4 0,2 1 0,2 0 0,2 0 0,5-4 0,3-1-1,5-5 1,4-1 0,4-3 0,5-3 0,5-5 0,5-4 0,4-2 0,5-5 36,4-3 1,3-3 0,3-5 0,2-3 0,7-4 0,1-5 0,4-1 0,1-4 0,2-4 0,1-2 0,3-5 0,1-3-1,-2-4 1,0-4 163,2-3 0,-1-3 0,3-6 0,-1-4 0,-2-3 0,-1-2 0,-4-3 0,-2-2 1,-1-5-1,-4-2 0,-5-2 0,-3-1 0,-3-4 0,-4-2-310,-3 0 0,-6-2 0,-6 3 0,-4-1 1,-6-2-1,-4-2 0,-4-1 0,-4 1 1,-5 1-1,-4 1 0,-4-1 0,-5 2 0,-4 5 1,-3 2-135,-1 2 0,-4 3 1,-5 4-1,-3 5 0,-3 6 1,-3 4-1,-4 4 1,-3 5-1,-5 8 0,-2 5 287,-4 7 0,-1 5 0,-1-3 0,-1 4 0,-6 8 0,-1 3 0,24-5 0</inkml:trace>
  <inkml:trace contextRef="#ctx0" brushRef="#br0">19235 5891 20143,'-4'-29'-1358,"0"-2"1,-1-1 0,5 10 0,2 5 1304,2 7 1,2 3 0,1 4 0,-8-2 0,-10 2 0,-8 3-1,-4 5 1,-9 5 0,-3 6 189,-7 6 1,-11 14-1,0 5 1,-2 5-1,0 6 1,29-24 0,0 0-1,0 4 1,0 2-55,-1 2 1,1 2 0,4 0 0,0 1 0,-3 4 0,1 1 0,2 0 0,2-1 0,3 0 0,2-1 0,2-1 0,4-1-77,-2 34 0,23-10 0,18-9 1,23-11-1,-16-26 0,3-5 1,8-2-1,3-2 65,7-3 0,1-2 0,1-1 0,0-3 0,7-3 1,1-3-1,-1-3 0,-1-3 0,-2-2 0,-2-3 1,0-3-1,-1-1 0,-4-2 0,-3 0-412,-2-2 0,-2-1 1,0-1-1,-5-3 1,-11 0-1,-4-3 1,-3 1-1,-2-1 96,-4 1 0,-4-2 1,-6-3-1,-5 0 1,-5-37-1,-17 3 1,0 34-1,-5 2 1,-5 2-1,-3 1 0,-7 2 1,-4 3-1,-4 4 1,-3 4-528,-5 5 0,-3 3 771,-12 3 0,-2 3 0,5 3 0,0 2 0,-10 2 0,-3 1 0,27 0 0</inkml:trace>
  <inkml:trace contextRef="#ctx0" brushRef="#br0">17063 9835 8522,'-42'-35'316,"-2"5"1,7 26-1,-6 13 1,-6 20-1,-3 19-196,25-19 0,1 4 1,-3 10-1,1 4 1,0 2-1,2 1 1,0 4-1,3 1 0,0 2 1,3 1-1,2-2 1,3 1-291,1-3 0,3 0 1,3 1-1,4-1 0,3-10 1,4-2-1,2-2 0,4-3 1,26 28-1,18-13 1,-18-30-1,2-4 156,5-3 0,1-3 1,2-5-1,2-2 1,5-3-1,2-3 0,0-2 1,0-4-1,1-4 1,-1-3-1,0-5 1,0-2 22,-1-3 0,-1-3 1,-3 0-1,-2-3 1,0-5-1,-2-3 1,-3-2-1,-3-1 1,-3-4-1,-3-1 1,-4-2-1,-4-2 5,-3 1 0,-4-2 0,-6 1 0,-4-1 0,-4 0 1,-4 1-1,-4 3 0,-4 1 0,-6 3 0,-4 2 1,-6 2-1,-4 2 0,-5 4 0,-4 2-359,-3 4 1,-3 4 0,-4 4 0,-2 6 0,-5 5 0,-2 5 344,-7 3 0,-1 3 0,2 0 0,-2 2 0,14 1 0,-1 0 0,1 1 0</inkml:trace>
  <inkml:trace contextRef="#ctx0" brushRef="#br0">16956 7050 28739,'-18'-37'-2573,"0"6"0,-4 12 1,3 14 2560,-2 4 1,2 8 0,-6 5 0,-3 4 0,-2 1-1,-1-4 1,0-3 0,1-2 0,2-1 0,3-1-1,1 1 543,2 1 0,6-4 1,-2 5-1,3 0 1,3 0-1,5-2-36,7-1 0,12-1 1,10-5-1,5 0 1,5 0-1,7 0 1,7-2-1,4-1-420,5-1 1,1-5 0,-1 4 0,0 1 0,1 0 0,-3-1-237,-1 2 1,1 2 0,-8 1 0,-4 0 0,-4 0 0,-7 0-693,-6 0 114,1 0 1,-10 0 0,2 0 1220,-2 0 0,4 0 1,2 0-1</inkml:trace>
  <inkml:trace contextRef="#ctx0" brushRef="#br0">17303 6917 7127,'-6'-28'0,"6"5"0,9 12 2457,7 6 1,9 11-1,8 4 1,-1 5-2369,1 3 1,2 0 0,-4-5 0,-1 0 0,-2 2 0,-3 2 0,-1 2 0,-5 2-380,-4 2 1,0 7 0,-11 1 0,-1-1 0,-4-2 0,-7-2 190,-5 1 0,-9-5 0,-2 0 1,-5 1-1,-7-1 0,-1-1 317,1-2 0,-2 5 0,4-4 1</inkml:trace>
  <inkml:trace contextRef="#ctx0" brushRef="#br0">19635 10089 8352,'-7'-14'402,"2"1"1,4-2 0,1-1 0,0-2 0,0 2 0,0 1 0,0 2 0,0-1-335,0 1 1,0 7-1,-1 5-66,-4 4 0,2 6 1,-4-4-1,-1 1 1,1 0 633,-3-3 0,2-1 0,-1-2 0,-1 1-290,-2 4 1,3-2 0,0 4 0,-1 0-1,-1 1 1,1 4 0,1 2-590,-1 4 0,-2 6 0,-1-2 0,-1 3 0,1 2 0,0 0 202,-1-1 1,1 1 0,0 0-1,-1-1 1,3 1 0,0 0 0,4-1 279,1 1 1,-3-5 0,5 0 0,-1 0 0,1 1 0,-1-1 43,2 2 0,2 1 1,1 1-1,1 3 1,4 0-1,2 2 1,2-1-260,0-2 0,4 3 0,6 0 1,2 0-1,4 0 0,3 1 0,5-3 168,1-1 1,-3-1 0,3-2 0,0-1 0,-1-3 0,1-2-1,-1-3 112,-1-1 0,5-2 0,-1-1 0,1-2 0,0-2 0,-3-2-108,-2-3 0,1-2 1,-3-2-1,1-5 1,-2-8-1,0-5 1,-1-4-258,3-4 1,-3-3 0,2-10 0,-5-3 0,-5-4 0,0-8-1,-4-4-81,-1-5 1,-8 1-1,-2-1 1,-4 3-1,-2 2 1,-4 4-67,-4 5 1,-8 5 0,-7 10 0,-6 4 0,-7 4 0,-6 3 0,-6 5-604,-2 4 0,-3 1 0,2 9 1,2 2-1,3 2 0,1 2 0,3 2 204,1 2 1,8 5 0,5-1 0,3 3 0,7 2-1,3 4 607,4 4 0,8-2 0,-2-1 0</inkml:trace>
  <inkml:trace contextRef="#ctx0" brushRef="#br0">24754 10249 10603,'8'-6'-169,"-1"0"1,-4-5-575,1 2 1,2 5-159,-1-5 2147,-4 6 1,5-4 405,-6 2 1,-1-2-1499,-4-6 0,-2 5 0,-7 4 0,1 2 0,-2 2 1,-2 0-95,-6 0 15,4 6 0,-6-3 0,3 6 0,-2 3 1,0 3-1,4 2 0,-1 1 110,0 2 0,5 0 1,-2 8-1,3 3 1,3 4-1,2 2 77,1 3 1,6 4 0,-1 12-1,4 5 1,4 1 0,6 5 0,7 1-232,-7-31 0,2 0 0,3-1 0,1-1 0,2 1 0,1-1 0,1-2 0,2-1 0,1-1 0,1-3 0,25 24 0,4-6 145,2-7 1,-6-5-1,6-8 1,-2-2-1,-3-5 1,2-7-3,0-4 0,-5-5 1,-2-9-1,-4-8 0,-1-8 1,-1-9-1,-4-9-196,-4-7 1,-2-11 0,-4-7-1,-14 29 1,0-1 0,-2-3-1,0-1 1,-1-1 0,-1-1 0,-1-1-1,-1-1-81,0-1 1,-1 1 0,0 4 0,-2 2-1,-1-3 1,-2 1 0,1-33 0,-1 9-1,-5 7-572,-7 7 1,-7 12 0,-8 9-1,-4 8 1,-7 8 0,-5 8 0,-2 6-4848,0 5 5522,-5 8 0,4 14 0,-6 7 0</inkml:trace>
  <inkml:trace contextRef="#ctx0" brushRef="#br0">21075 12967 8264,'0'-13'-89,"0"0"0,0-1 0,0 1 44,0 0 0,0-1 0,0 1 0,1 0 0,2-1 0,2 1 719,-2 0 1,-2-1-403,-1 1 0,-6 6 1,-3 2-1,-2 4 0,-3 1 1,0 0-1,-4 1 13,-4 4 0,1-2 0,-1 6 1,-1 1-1,1 2 0,0 0 1,-2-2-43,-1-1 1,0 4 0,1 5-1,2 0 1,0 1 0,1 3 0,3 3-93,3 2 0,8 6 1,3 4-1,2 4 0,2 5 1,2 0-110,2 0 1,8 7 0,9-4 0,4-2-1,9-1 1,6-3 0,7-4 129,5-7 1,-5-8 0,10-5 0,-1-3 0,-1-5 0,0-4 56,-2-4 1,-4-9 0,-2-6 0,-1-7 0,-3-5 0,-1-5 0,-4-4-281,-2-4 0,1-7 0,-8-5 0,-4-3 0,-5-3 0,-5-1 0,-4-5-251,-2-4 0,-3 7 1,-7-4-1,-5 5 1,-6 3-1,-7 5-242,-7 11 0,1 8 0,-10 10 0,-4 6 0,-2 8 0,-4 8 0,1 8 544,-2 12 0,-1 15 0,-7 11 0</inkml:trace>
  <inkml:trace contextRef="#ctx0" brushRef="#br0">23461 15473 13852,'0'-24'-286,"0"-3"1,0 4 0,0 5 0,0 3-93,0 2 1,0 4-1,0 0 1,-1 0 101,-4 2 1,2 1 0,-6 6 0,-1 0 620,-2 0 0,-1 0 0,-1 0 0,1 0 0,0 0 0,-2 0 210,-3 0 1,3 0-1,-2 0 1,0 0-1,0 0 1,-6 1-1,0 4-291,0 4 0,-2 7 1,3 3-1,-3 2 1,-2 4-1,0 5 1,2 5-286,3 4 0,0 8 1,7 4-1,5 5 1,2 5-1,5 7 1,2 4-59,1 4 1,12-7 0,7 2 0,9-5 0,11-9 0,7-9 504,7-10 0,6-5 1,-1-8-1,0-4 1,5-8-1,1-7 1,3-6-23,-4-5 1,1-5 0,3-11 0,-2-7 0,-3-4 0,-4-8-1,-5-5-565,-4-4 1,-26 18-1,-2-3 1,15-28-1,-6-6 1,-18 32-1,-1-1 1,-2 0 0,-1-1-124,-3-1 0,0-1 1,-1-1-1,-2-1 1,-2 1-1,-2 0 1,0 0-1,-2 0 1,-1 0-1,-3 1 1,-1 2-1,-3 2 1,-14-30-280,-5 12 1,-3 15-1,-8 5 1,-2 10-1,-5 11 1,-6 12-1,-4 11-1224,-3 12 1,-1 14 0,10 4 1742,0 7 1,-1 5 0,1 1-1</inkml:trace>
  <inkml:trace contextRef="#ctx0" brushRef="#br0">19995 10062 31050,'5'-30'-2458,"-1"4"0,-2 6 1,-5 9-1,-6 8 2571,-3 6-3,-1-2 0,-1 15 0,1-1 1,0 3-1,-1 3 0,1-1 0,-2 4 1,-3 1-1,-2 2 875,-1 0 0,-4 4 0,2 1 1,-3 2-1,-2 3 0,-2 2-869,0 1 1,5 0 0,-6 0 0,3 0 0,1 0 0,1-2-1,0-2-588,4-5 0,3-3 1,6-3-1,-1-3 1,3-4-3661,2-3 3687,3-8 1,18-7-1,2-7 1</inkml:trace>
  <inkml:trace contextRef="#ctx0" brushRef="#br0">20049 9302 10793,'0'-26'0,"0"1"364,0 2 1,1 6 207,3 8 0,-1-2 0,5 5 556,-2-1 1,3 7 0,-5 3 0,-2 9 0,-4 4-1072,-2 3 0,-7 2 0,2 7 0,-1 2 0,0 1 0,1 0 0,-2 0 0,0 0-384,-3-1 1,7 1 0,2-3-1,4-3 1,1-1 0,0-3-318,0-4 0,6-8 0,4-4 0,6-4 0,5-5 851,0-10 1,4-8 0,-4-18 0</inkml:trace>
  <inkml:trace contextRef="#ctx0" brushRef="#br0">20462 9049 30460,'0'-13'-2349,"-5"7"1,-1 7 0,-1 10 2083,-3 5 1,-1 8-1,1-2 1,1 3 0,0 3-1,2 3 1,2 3 0,4 2 214,1-1 1,6 0 0,4 0 0,8-5 0,7-7 0,6-5 493,3-3 0,2-8 0,2-2 1,-1-4-1,-3-4 0,-3-4 1,-4-6-451,-3-2 1,-9-7-1,-2-4 1,-7-3-1,-6-2 1,-5 0 0,-5-1-130,-6 3 0,-5 1 0,-7 3 0,-2 4 0,-1 6 0,2 6-2399,0 3 2526,3 2 1,-1 16-1,0 2 1</inkml:trace>
  <inkml:trace contextRef="#ctx0" brushRef="#br0">25061 10315 13693,'-9'0'156,"0"0"0,-1 0 0,-2 2 0,-2 4 0,1 5 0,-2 7 0,-3 3 0,-4 4 0,-1 5 379,0 5 0,-5 4 0,4 1 1,1 0-1,-2 0 0,1-2 0,2 1-356,4 1 0,3-8 1,2 8-1,-1-1 0,3-2 1,0-2-832,2-4 1,6-2 0,-3-4 0,2-3 0,0-4 579,1-3 0,1-8 0,2-1 0</inkml:trace>
  <inkml:trace contextRef="#ctx0" brushRef="#br0">25834 9422 17369,'0'-13'-3268,"0"0"3691,0-1 0,6 8 0,1 6 0,1 8 0,-4 4 110,-3 1 1,-1 11 0,-1 4-1,-3 4 1,-5 5 0,-3 2-341,-1 1 1,-1 0 0,1 1 0,0 1 0,-1-1 0,2-4 0,3-3-1383,5-4 0,3-3 0,1-5 0,1-4 0,3-5 1169,5-4 1,15-3-1,4-6 1</inkml:trace>
  <inkml:trace contextRef="#ctx0" brushRef="#br0">26260 9369 8473,'-28'-13'786,"-7"8"0,10 10 0,1 12-758,5 12 0,4 3 0,1 4 0,3-4 0,0-1 0,4 0 0,1 1 0,4-1 402,5 0 1,9 4 0,10-4 0,7-2 0,9-7-1,7-9-556,5-7 0,9-6 0,0-6 0,-2-7 0,-3-9 0,-2-7 0,-4-3 93,-5-2 1,-15 3 0,-7-5-1,-10 1 1,-8 1 0,-10 2 0,-14 6 150,-13 4 0,-18-1 0,-4 10 1,-6 6-1,-6 4 0,1 3-204,3 0 0,7 1 0,9 4 1,10 5 85,10 6 0,7-7 0,7 3 0</inkml:trace>
  <inkml:trace contextRef="#ctx0" brushRef="#br0">16449 13580 8284,'-26'-13'0,"4"6"0,1 2 0,0 4 0,2 2 170,0 4 1,1-4 0,3 4 0,-1-4 0,-2-1 0,2 0 573,1 0 1,10 4 0,10 1 0,13-2 0,11-2 0,11 1 0,9 1-566,7 1 1,1 1-1,3-5 1,3 0 0,0 0-1,4 0-157,-3 0-48,-4 0 0,-12 0 0,-4 0 1,-4 0-1,-4 0 0,-7-2-33,-5-2 0,-9 2 0,-9-2 0,-6 2 0,-11 2 62,-8 0 1,-16 0 0,-8 0 0,-8 0 0,-8 2 0,-6 1 0,-5 1-16,-1-1 1,3 3-1,6-1 1,0-2 0,5 0-1,4-1-213,7 3 80,9 5 0,6-8 1,9 4-1,5 0 1,7 2-1,7 4-1787,6 2 1,12 5 1931,12 3 0,17-3 0,11 1 0</inkml:trace>
  <inkml:trace contextRef="#ctx0" brushRef="#br0">21488 12847 8493,'0'-13'0,"0"4"281,0 0 1,-6 11 0,-3-1 0,-2 4-1,-3 2 1,-1 0 0,-1 2 0,-3 0 0,0 0-1,-2 2 1,0 0 523,-3 3 0,-1 5 1,-3 3-1,-2 3 1,-1 3-1,2 4 0,-1 5 1,2 4-1,0 5-754,3 1 0,1 1 0,-1 1 0,1-4 0,3-2 0,2 0-2201,3 0 1313,7-10 1,-1 10 0,4-12 0,0-3 0,0-3 0,3-4 836,1-2 0,8-7 0,2-6 0</inkml:trace>
  <inkml:trace contextRef="#ctx0" brushRef="#br0">21088 13914 10979,'-26'-21'1052,"5"7"0,3 12 1,5 6-808,4 9 1,3 7-1,6 8 1,-1 1 0,-2 2-1,-2-1 1,1 0-1,-1 1-476,1 4 0,-1 4 0,5 1 0,2 0 0,2 0 0,5-2-677,3-2 1,1-1-1,1-7 1,-1-4 882,0-3 0,1-9 1,-1-6-1</inkml:trace>
  <inkml:trace contextRef="#ctx0" brushRef="#br0">21275 14100 8382,'0'-19'1481,"-6"4"0,-3-1-918,-3 5 0,5 7 0,2 8 0,2 5 0,0 3 1,-1 1-1,0 2-174,-2 3 1,4 3 0,-1 5 0,6 0-1,8-1 1,3-2-824,4 1 0,10 3 0,0-9 0,4-4 0,3-3 0,1-7-2326,1-2 2579,-2-8 1,-13-3 0,-2-9-1,-4-6 1,-6-4 0,-2-4 371,-5-2 0,-8-2 1,-5-2-1,-6 1 1,-7 3-1,-2-1 1,-1 3 72,-1-1 0,6 7 0,3 5 0,5 2-264,4 2 0,3-3 0,6-1 0</inkml:trace>
  <inkml:trace contextRef="#ctx0" brushRef="#br0">23941 15380 13988,'-13'-21'-644,"4"-3"0,1 6 1,2 2-1,3 1 990,2 2 1,-5 6-1,-1 4 1,-2 7-1,-2 11 1,-3 10 0,-9 12-1,-5 9 1,-4 10-1,-2 5-57,-3 3 1,17-28-1,1 2 1,-1-4-1,0 1 1,0 1-1,0 1 1,0-1-1,0 0 1,1-1 0,0 0-1,-17 32 1,5-7-1,4-5-641,5-6 1,4-3 0,8-9 0,2-5-1,3-6 1,3-6 245,5-3 1,4-3-1,7 0 1</inkml:trace>
  <inkml:trace contextRef="#ctx0" brushRef="#br0">24567 14487 19285,'-13'13'-294,"0"6"0,-1 5 0,1 6 946,0 5 0,-5 9 0,0 4 0,2 1 1,1 0-1,2 1 0,0 2 0,1 1-1112,3 0 1,-2-5 0,7-4-1,1-4 1,3-4 0,6-7-2708,7-5 3063,1-11 1,17-7 0,-3-6 0</inkml:trace>
  <inkml:trace contextRef="#ctx0" brushRef="#br0">24981 14527 15594,'0'-20'-564,"0"-2"1,1 10 161,4 8 0,-4 8 0,2 10 0,-6-1 0,-6 2 0,-4 3 1125,-5 4 0,-1 12 0,-5 6 1,3 3-1,2 7 0,4 2-295,5 4 1,4 5-1,6-2 1,2-3-1,3-4 1,9-10 0,7-7-277,4-5 1,4-12 0,5-7 0,8-3-1,2-8 1,2-8-359,-3-9 1,-1-7-1,-4-4 1,-2-5-1,-8-5 1,-7-7-1,-10-1-377,-3 1 1,-10-9 0,-8 5-1,-8 3 1,-8 4 0,-7 3 0,-4 5-263,-3 7 1,7 7 0,-5 8 876,4 3 1,-3 3 0,3 6 0</inkml:trace>
  <inkml:trace contextRef="#ctx0" brushRef="#br0">22488 7050 8244,'0'-9'0,"0"0"1251,0-1 0,0-2 0,0-1 0,-2 1-932,-2 3 0,1 9 0,-4 9 0,-1 4 0,2 5 0,-1 4 0,1 3-263,0 2 1,0 1 0,3 0 0,-1 0 0,1-2 0,1-3 0,2-2 192,0-3 0,0-3 1,2-2-1,2 0-57,5 1 0,3-7 1,1-3-1,2-2 1,3-2-1,3 0-331,-1 0 1,6 0 0,-4 0 0,1 0-1,1 0 1,-3 0 0,-2 0-756,-3 0 0,-1 1 0,-1 2 0,-3 3-1412,-2 2 1,-1-5 2305,-4 1 0,-2-2 0,4-2 0</inkml:trace>
  <inkml:trace contextRef="#ctx0" brushRef="#br0">22568 7250 8244,'-12'-2'497,"3"-2"0,3 1 0,8-6 1,4 0-1,7 0 131,8 1 1,11 5 0,7-3-1,5 1 1,2 1 0,2 1 0,-2 1-1,1 2-265,0 0 1,-2 0-1,2 0 1,-1 2-364,-3 2 0,-2 4 0,-1 5 0</inkml:trace>
  <inkml:trace contextRef="#ctx0" brushRef="#br0">23874 7290 8421,'-6'-16'728,"-1"1"1084,0 3 1,-1 8 0,5 1-1274,-1 6 1,-1 8-1,4 7 1,-2-2-1,-2 1 1,2-1-362,2 2 1,1 4-1,0-4 1,0-2-1,0-1-756,0-2 1,1-1 422,4-3 1,-2-5 0,4-8 0,1-6 0,-2-7 0,0-3-1,-4-3 481,0 1 1,-2 6 0,0-2 0,0 3 0,0 2 945,0 0 1,1 5-1,4 4 1,4 4-976,3 4 1,-3 4-1,-1 3 1,3 1 0,1-1-1,1 1 1,0-2-812,1 2 0,-5-2 0,-1 0 151,3-1 0,-1-7 1,-1-4-1,-5-8 1,-2-8 236,-2-3 0,0 4 0,1-4 0,2 2 1,2 2 1931,-2 3 1,0 2-1571,1 3 1,-1 4 0,6 10 0,1 2 0,1 2 0,-1 0-1298,-1 1 0,0 7 0,4 1 1,2-1-1,1 1 0,2 0 1,0-2-1356,1-1 1,2-2 0,6-1 2415,-1-3 0,1-3 0,0-6 0</inkml:trace>
  <inkml:trace contextRef="#ctx0" brushRef="#br0">24501 7290 8421,'-14'-7'203,"1"-5"1,0 4 0,1-1 1998,3 1 1,-1 3 0,4-2 0,-2 1-1810,-2 3 1,4 7-1,2 5 1,2 3-1,2 1 1,0 1-1,2-1-795,2 0 1,4-1 0,5-2 0,0-2 0,1-2-1,-1-3 1,0-3-181,0-5 1,-4 2-1,-1-6 1,-1 1 0,-1-1-1,0 0 3077,-3-2 0,-2 0-1702,-1-3 0,0 8 0,0 6 0,2 6-1289,2 2 1,8 2-1,8-4 1,-1 0-1,2 0 1,-1-3-1,5-2-505,5-1 1,-6 0-1,2 0 1,-2-1-1,-2-4 1,-1-4-1,-2-2 139,-2-3 0,-4 1 1,-4 0-1,-5-1 1031,-2 1 0,-4 6 1,-2 2-1,-5 4 0,-3 1 1,-1 0-1,-1 0 714,1 0 0,0 1 0,-1 4 0,1 3 0,1 4 0,2 2-220,1-1 0,6 5 1,-1 0-1,2-2 0,2 0 1,0 0-934,0 2 1,0 4 0,0-4 0,2 0-1,4 1 1,5 2 0,7 0-4813,3-4 5082,-5-8 0,15-3 0,-3-6 0</inkml:trace>
  <inkml:trace contextRef="#ctx0" brushRef="#br0">25101 6863 8255,'-18'-45'2107,"2"6"0,4 11-1376,6 9 1,6 16 0,3 7 0,1 7-1,1 3 1,-1 4 0,1 4-241,-2 4 1,2 5 0,0 1-1,-1 2 1,1 3 0,-1 2 0,1-1-888,1-2 1,-3-1 0,5-7 0,3-4 0,-1-3 0,1-6-624,-3-5 0,-3-4 0,2-7 1,-1-4-1,-3-5 897,-1-7 0,-8 3 0,-2-4 0,-1 2 0,1-1 0,-3-1 3067,-1 2 0,3 6-2510,1 1 0,5 7 0,0 2 0,6 6 0,5 2 1,6-2-413,4 0 1,2-5-1,7 4 1,0-4 0,-1-1-1,1 0 1,-2-1-908,-3-4 1,2 2-1,-6-6 1,-2 0-1,-3 1 1,-4-1 581,-4-2 0,-5-1 1,-5 1-1,-4 2 1,-2 4-1,-4 4 860,-3 1 0,3 0 0,-3 1 0,5 4 1,3 5-1,2 6 0,2 5-465,3 0 1,8 4 0,5-4 0,8 1 0,9-1 0,8-2 0,10-4-1928,8-5 1,2-4 1833,7-6 0,0-12 0,5-3 0</inkml:trace>
  <inkml:trace contextRef="#ctx0" brushRef="#br0">26274 6344 10500,'-18'-24'442,"0"6"1,2 8 0,7 16 0,5 6 298,2 4 0,1 8 0,-2-2 0,-2 5 0,2 4 0,2 3 0,2 3-362,4 3 0,2-3 0,6 6 0,2-5 1,2-4-1,0-1 0,0-5-689,-3-4 0,-2-5 1,-1-7-396,-3-3 1,-8-5 0,-2-7-1,-10-3 1,-5-1 0,0-4 1125,-1 0 1,-4 2-1,2 1 1,1 2 0,0 3-1,3 2 286,1 1 1,1 1 0,3 4 0,0 4-1,4 3 1,1 2 0,3 3-823,1 0 0,4 6 0,4-6 0,6 1 0,5 0 0,4 0-1570,3-2 1,7-3-1,6-4 1,5-4 1684,2-4 0,6-1 0,-2 0 0</inkml:trace>
  <inkml:trace contextRef="#ctx0" brushRef="#br0">26674 6730 8301,'-20'-1'1359,"-2"-4"0,3 4 0,1-4 0,3 4-565,2 1 1,1 6 0,3 3 0,6 1-1,6 0-946,6-1 1,7-1-1,2 1 1,0-5 0,0-2-1,0-2 1,-1 0-684,3 0 1,-6 0 0,4 0 0,-3-2 0,-3-2 1154,-3-5 0,-3 1 0,-6-1 0,-2 1 0,-2-1 0,-5 1 1478,-3 2 1,-1 0 0,1 2-193,3-5-1684,3 3 0,9-1 0,4 2 0,8-2 0,4-2 0,4 0 0,-1 0-724,0 2 0,-1-4 1,1 7-1,-4 1 1,-3 2-1,-4 2-330,-2 4 0,-3 3 1,-6 12 1131,0 6 0,0 13 0,0 8 0</inkml:trace>
  <inkml:trace contextRef="#ctx0" brushRef="#br0">21861 16846 8163,'-19'-26'0,"4"9"0,-2-7 0,3 6 3085,5 6-2595,3 8 0,6-1 0,0 11 0,0 8-490,0 6 0,12 6 0,3 0 0</inkml:trace>
  <inkml:trace contextRef="#ctx0" brushRef="#br0">22008 17499 8514,'-27'1'0,"4"6"0,5 13 0,9 12 1,6 10 0,5 7 1,1-5-1,2-3 1,1-2-1,2-5 1,-1-1-2,4-4 0,0 5 0,3 0 0</inkml:trace>
  <inkml:trace contextRef="#ctx0" brushRef="#br0">22128 18205 8114,'-25'0'937,"3"3"1,-6 7 0,7 12-641,7 11 1,10 6 0,0-1 0,2-2-640,2-5 1,0-5 0,0-2 0,0-2-1,0 2 342,0 1 0,6 2 0,1-1 0</inkml:trace>
  <inkml:trace contextRef="#ctx0" brushRef="#br0">25860 8556 8020,'-13'-13'-177,"0"-1"0,7 7 0,4 1 0,4 2 781,-4-1 1,1 1 0,-8 4 0,-1 0 0,-2 0 0,-1-2-217,-1-2 1,1 2-1,0-4 1,-1 2 0,1 0-1,0-1-86,-1-1 0,5 5 0,2-5 0,0 1 0,1-1-255,0-1 0,-5 3 1,2-5-1,-2-2 1,-4 1-1,-3 0 0,-4 1 172,-3-2 1,-2 5 0,-1 0 0,-2 2 0,-2-2 0,-2 0 32,-4 0 1,6 2-1,1 4 1,3-2-1,2-1 1,3-1-250,1 1 1,5 1 0,-2 2 0,1 0 0,0-1-1,2-2 1,1-1-36,2 1 0,-5-3 0,-1 1 1,-2 1-1,-1-1 0,-2 1 198,-2 1 0,2-3 0,-9 2 0,1 1 0,-2 0 1,-2 0-1,2-2 17,2 2 1,0 2-1,6 1 1,-1 0-1,2 0 1,1 0-332,2 0 1,6 0-1,-4 1 1,3 2 0,-3 2-1,1-2 1,-2-2 70,1-1 1,-4 5 0,-7-1 0,-3 0-1,-2 1 1,1-1 254,-2-1 1,-2-1 0,-1-2 0,-1 1 0,-1 2-1,1 2 617,2-2-780,2-2 0,-1-1 1,2 0-1,5 0 0,3 0 1,1 0-53,1 0 0,-1 5 0,0-1 0,1-1 1,-1-2-1,0-1 0,-1 0-9,-3 0 0,3 2 0,-5 1 0,2 1 0,-1-1 0,-2 0 117,-3 2 0,-2-2 0,-1 4 0,-1-1 0,-1-2 0,-1 1 1,3 1-76,2 1 1,-2-2 0,9 2 0,1-1 0,0-2 0,2 1-31,2-1 1,-7 2-1,9-3 1,1 2-1,-3-1 1,1 1 0,-1 0 57,-1 3 0,-1-4 0,-2 4 0,-2-1 0,-1 1 0,-1 2 48,0 2 0,3 0 0,-3-2 0,-2-1 0,2 1 0,-1 2 1,3 1-54,1 1 0,3-5 0,4-1 1,4 1-1,-1 0 0,2-1-88,-1-2 0,-2 4 0,3-1 0,-2 1 0,-2 1 1,-3-3-1,-2 3 168,-3 1 0,2 5 0,-7 3 0,-1-1 0,-2 2 1,-1-1 4,0 4 1,0 0-1,0-1 1,1 0 0,0 0-1,3 1-56,5-2 1,5-1 0,2-5-1,3 2 1,2-2 0,3-1 0,-1-2-56,0 1 1,2-1 0,-4 2 0,1 1 0,-1 3 0,-2 2 118,-3 3 0,-1 1 1,-3 3-1,-3 3 0,-3 3 1,-2 2-1,2-1-31,1 2 0,-2 2 0,4 1 0,1 0 0,3-2 1,4-1-137,1-1 1,5-5-1,0 5 1,2 1 0,1 0-1,3 0 1,0-3 46,2-2 0,0 5 0,-4-1 0,0 2 0,-1 2 0,1-1 236,0-4 1,-1 4-1,0-4 1,-3 4-1,0 1 1,0 1-25,2 4 0,-1-5 0,1 1 0,3-4 1,2 0-1,1 2 0,2 1-273,1 0 1,1-5 0,7 1 0,2 1 0,5 1 0,5 2 0,2 0 30,2 0 0,1 0 0,-3 0 0,3 0 1,1 0-1,-1 0 164,-3 0 0,-1 5 0,-2 1 0,1 1 0,-1 5 1,-1 1-1,-2 2 89,-1-3 0,0-6 0,4 1 1,2-1-1,1-3 0,4-2-182,0-1 0,3 5 1,5-2-1,3-2 1,3-2-1,2-1 0,-2-2-106,-2-2 1,-1-3-1,-3-3 1,1 2-1,-1 1 1,-3-2 241,0-1 0,-4-1 0,0 0 1,-2-1-1,-1 1 0,-1 0-68,1-1 0,4 1 1,-1 1-1,1 0 1,5 2-1,1-2 1,6 2-102,3-2 0,5 0 0,2-2 0,6 1 0,5-2 0,4-1-115,2-2 1,-5-5 0,2 0 0,-3-2 0,-3-2 0,-2 1 0,-2-1 228,-2 0 1,-3-1-1,-6-1 1,-3-4-1,0 0 1,-2-1-99,1 0 0,-2 3 0,-3-3 0,3 0 0,5 1 0,2-1 0,4 2-16,2-1 0,4-4 0,6 3 0,4-2 0,3 1 0,1-1-174,0 2 1,-5-4 0,2 2-1,-3-1 1,-3 0 0,-4 2 249,-1-2 1,-11-1 0,1 1-1,-2 2 1,-4-1 0,1 1-1,-5-1-4,-4-1 0,5 0 0,-2 0 0,3 2 0,2-2 0,4-2 0,4-1-72,4 0 0,4 0 0,6 0 0,3 0 0,0-1 0,0-2-179,-2-2 0,-7-4 1,0 3-1,-1 0 1,-1-1-1,0 0 0,-3-2 357,-2 1 1,-1-2 0,-1 4-1,-3-1 1,-4-4 0,-1-1 0,0-1-179,-1 0 0,-2-1 0,-1 1 0,-1 0 0,1-1 0,1 0 0,3-4 0,3 3 0,6-4 0,0 1 0,0 0 0,2 0 0,2-1 0,-2 3 0,2-5 0,-1 0 0,-1 2 0,-1 0 0,-2 3 0,-1 1 0,-1-3 0,0-1 0,-3 0 0,-1-2 0,-4 2 0,0-1 0,-3-2 0,2 3 0,2-2 0,3-3 0,-1-1 0,2-1 0,0-1 0,-1 3 0,4-1 0,1-3 0,-1 0 0,2 0 0,-1 1 0,2-1 0,-1 0 0,-4-2 0,-3 2 0,-4 0 0,-3 3 0,-3 1 0,2 2 0,-6-5 0,-1 1 0,1-1 0,0-1 0,0-2 0,1-1 0,-3-2 0,5 4 0,0-4 0,-2 1 0,2-2 0,-1 0 0,3-2 0,3-4 0,2 0 0,1 2 0,0-1 0,-1 2 0,2 0 0,0-4 0,-4 5 0,-1-2 0,-1-1 0,-3 2 0,-2 1 0,-1 7 0,-6-4 0,-2 2 0,-2-1 0,-1-1 0,0 0 0,-2 2 0,2 3 0,1-1 0,-2-3 0,1 1 0,0 0 0,4 0 0,-4-4 0,2 4 0,1-1 0,2 1 0,2-1 0,-1-2 0,0 4 0,1-1 0,-1 1 0,-1 2 0,-2-1 0,-3 1 0,-1-2 0,3 0 0,-4 4 0,-2-1 0,-2 0 0,-1 1 0,0-1 0,0 0 0,0 1 0,0-1 0,0 0 0,0 1 0,-1-2 0,-4-3 0,4 1 0,-4-4 0,4 0 0,1 1 0,0 1 0,0 2 0,1 0 0,2 1 0,2-2 0,-2 1 0,-2 2 0,-1 1 0,0 1 0,0 0 0,0 1 0,-1 2 0,-4-4 0,-4 0 0,-2-2 0,-3-1 0,1 2 0,-2-2 0,-1-1 0,-2 0 0,0 0-66,-1 0 1,3-3 0,-5 1-1,0-4 1,2 2 0,0-1-13,2 2 0,1 3 0,1-3 0,-1 1 0,1 4 0,-1 1 0,1 1 234,0 0 0,-4 1 1,-3-1-1,-3 0 0,-4 2 1,0 1-576,-2 2 1,-6 6 0,1-3-1,-2 1 1,-4 0 0,-1 2 121,-1 1 0,-5 2 0,3-1 0,0 1 0,0-2 0,3-1 0,0-2 368,-1 2 1,2 0 0,-2-1 0,2 0 0,4 0 0,1 1-407,1-2 1,5 3 0,-3-1-1,2 4 1,2 5 0,2 1-1,3 3-1214,2 2 0,0 5 1549,5 9 0,-12 10 0,2 17 0</inkml:trace>
  <inkml:trace contextRef="#ctx0" brushRef="#br0">19889 5091 29260,'-2'-15'-7500,"-1"8"5013,-1 8 2684,-7 1 1,8 4-1,-6-6 1,-1 0 0,-2 0-1,-1 0 1,0 0 221,-1 0 1,5 0 0,1 0 0,-3 0 0,-1 0 0,-1 0 0,-2 0 0,-3 0 0,-4 1-168,-3 4 1,-2-2 0,-1 4 0,-1 0 0,-6 1 0,-2 2 0,-4 2 0,-2 1-193,-3 1 1,0-1 0,-4 0 0,2 1 0,1-1 0,1 0 173,0 1 1,-1-1-1,5 0 1,5-1-1,2-2 1,2-1-1,1 2 1,2 1-251,2 1 1,3 0-1,1 1 1,2 0 0,-2 4-1,-1 3 141,-2 0 1,-4 8-1,0-1 1,0 3-1,0 3 1,0-1-1,1 0-133,2-4 0,1 1 0,1-2 0,-1 0 1,2-4-1,1-2 0,3-3-85,2 1 0,1 2 1,5-4-1,0-2 0,1-1 1,1-2-20,3 0 1,0 5 0,-2 0 0,2 0-1,1-1 1,1 3 0,-1 0-173,-1 4 0,5 1 0,-1 3 0,2 2 0,2 1 0,0 0 0,0 0-189,0 0 1,2 0 0,2-4 0,4 0 0,2-1 0,2 0 469,3-4 0,5 1 0,0-5 1,0-1-1,4-3 0,3 0 1,2-2 289,3-4 0,5 4 0,-2-4 0,4 1 0,2-1 0,2 3 0,3 1-190,1 1 1,1 2-1,4 1 1,-1 2 0,4 0-1,0-1-164,0 1 1,3 0-1,1-5 1,0 1 0,2-3-1,-2-2 1,3-4 367,3-4 1,-4-1 0,9-1-1,-1-4 1,1-4 0,3-2-1,1-4-41,-38 6 0,2 0 0,2 0 0,1-1 1,-2-1-1,1 0 0,-1 1 0,2 0 0,1 1 1,0 0-1,0 0 0,-1-1-270,0 0 0,-1 0 1,4 1-1,-2 1 0,-3-1 1,-1 0-1,0 1 1,0 0-1,-1 0 0,0 0 1,31-10-83,-4 2 1,-1-3-1,-3-1 1,-1 0 0,-1-4-1,-5 0 1,-3-1-1,-2 0 13,-5-3 0,1-3 0,-8 0 1,2-5-1,2-5 0,-1-5-40,-4-3 0,-2-10 1,-8 4-1,-3-2 1,-5-2-1,-7 3 1,-6-2-114,-2 5 1,-10 7-1,-5 2 1,-11 4-1,-8 4 1,-13 5 0,-8 4-203,-11 5 1,-8 4 0,34 12 0,0 2 0,-1 0 0,0 1 0,-5-1 0,0 0 0,0 1 0,-2 0 248,-2 0 0,-2 0 0,-2 1 0,-1 0 1,3 1-1,-1 0 0,1 0 0,0-1 1,0 0-1,0 0 0,2 0 0,0 1 0,1 0 1,1 1 168,2 0 1,0 0 0,5-1 0,0 0 0,-32-2 0,4-1 0,8 1 0,1 1-1,5 2-185,3 0 1,-1 8-1,5 5 134,-1 8 0,-2 10 0,-4 3 0</inkml:trace>
  <inkml:trace contextRef="#ctx0" brushRef="#br0">16783 6357 21291,'-20'0'-185,"1"-1"1,-3-4 0,4-4 0,5-3-810,4-1 1,3 0 707,6-1 0,0-5 1,2-3-1,2-2 0,6 1 1,7 2-1,5 0 891,3 0 0,8 5 0,2 0 0,5 5 0,3 7 0,3 3-774,1 1 1,2 1-1,5 3 1,0 5-1,1 3 1,3 1 0,0 1-1,4 1 1,-1 1-1,1 2-2482,-1-2 2942,-5-7 1,15 3 0,-3-5 0</inkml:trace>
  <inkml:trace contextRef="#ctx0" brushRef="#br0">18062 5971 20832,'-35'-32'0,"1"3"1030,1 4 1,-2 10-1,1 12 1,-3 7 0,-8 11-1,-4 10-1361,-6 9 0,22-10 1,0 1-1,-1 2 1,0 0-1,-2 1 1,-1 0-1,-1 1 1,1 1-1,-1 0 0,1-1 226,2-1 0,-1 1 0,2 2 0,0 1 0,1-4 0,0-1 0</inkml:trace>
  <inkml:trace contextRef="#ctx0" brushRef="#br0">5745 8783 18260,'-7'-42'-1536,"1"1"1,7 13 0,2 4 1532,2 3 1,-2 5-1,-8 7 1,-5 4-1,-6 4 1,-7 2-1,-3 2 1,-7 3-1,-5 0 139,-5 0 1,-8 5 0,3-3 0,-4 4 0,-3 2 0,-1 0 0,-5 4 0,-3 4-42,-4 4 1,33-13 0,-1 0 0,0 2 0,1 0 0,-2 1 0,0 2 0,-1 2 0,0 1 0,1 1 0,0 1 0,0 1-1,0 1-90,0 0 1,0 2 0,2 0 0,1 2 0,-2 3 0,0 2-1,3 0 1,0 1 0,1 0 0,2 1 0,0 2 0,2 1-1,0 1 1,1 1 4,0 1 0,1 0 0,1 6 1,2 1-1,1 0 0,0 1 0,1 3 1,2 2-1,0 4 0,2 1 0,1 2 1,1 1-54,1 3 1,0 2 0,4-18 0,-1 2-1,1 0 1,0 1 0,0 1 0,0 0-1,1 2 1,1 1 0,0 0 0,1 2 0,1 0-1,0 0 1,1-2 0,0-1 0,2 1-1,-1-1 1,1 0 0,1-1 8,0-1 1,0 0 0,1 0-1,1-2 1,0 0 0,0 1 0,1 0-1,1 0 1,0-1 0,2 20-1,2-2 1,1-5 0,2-2 0,2-5-1,1-1 1,0-3 0,1-1 149,-1-3 0,2-1 1,2-6-1,1-2 1,0-2-1,2-1 1,-1-2-1,2-2 1,20 27-1,2-7 1,2-5 15,5-4 0,-2-10 1,1-4-1,-1-3 1,-1-1-1,0 0 1,-3-1-1180,-2 1 0,-7-2 0,-3 0 0,-2 4 1047,-3 8 0,-2 3 0,-3 8 0,-4 3 0,1 1 0</inkml:trace>
  <inkml:trace contextRef="#ctx0" brushRef="#br0">22088 18405 8382,'0'-27'0,"2"1"0,1-1 0,1 2 0,0 1 0,1 3 106,-1 2 0,1-3 0,-5 3 0,0-2 0,0-1 0,-2-1 1,-2 1-1,-7 0 0,-5 1 0,-8 3 0,-5 5 0,-7 4 0,-5 5 1,-7 2-159,-5 2 1,-15 2-1,-2 2 1,-4 4-1,35-4 1,0 1-1,-4-1 1,0 0-1,-5 2 1,0 0 168,-4 2 0,0 1 0,-3-2 0,0 2 0,0 1 0,-1 1 0,-2-1 0,-1 0 0,0 1 1,0-1-1,-4 2 0,0 0 0,0 0 0,0 1 179,0 0 1,-1 1 0,-4 1 0,1 1 0,0 0-1,-1 0 1,-1 2 0,-1 0 0,-2 1 0,0 2 0,24-7-1,-1 1 1,1 0-281,-1 1 1,0-1 0,0 2-1,1 0 1,-1 0 0,1 2-1,0 0 1,-1 2 0,1 0-1,0-1 1,-1 2 0,1-1 0,-1 2-1,0-1 1,0 1 0,1 0-1,-1 0 1,1 1 0,0 0-1,1 0 1,0 1-54,0-1 1,1 2 0,0-1-1,0 0 1,1 0 0,1 1 0,0 0-1,1 0 1,0 2 0,-1 0 0,0 0-1,1 1 1,1 1 0,0 0 0,0 1-1,2-1 1,0 2 0,0-1-81,-16 15 0,1 1 1,3-1-1,2 0 0,5 1 1,1 1-1,0 2 1,2 1-1,3-1 0,3 0 1,2 1-1,3-1 0,4-3 1,3-1 214,4-3 1,3 0 0,3 1 0,3 0 0,6-6 0,4-1 0,7 36 0,16-4 0,15-4 0,-12-32 0,2-2 77,4 1 0,3-2 0,6-1 1,3-3-1,8 2 0,3-3 1,3-1-1,0-2 0,4-1 1,1-2-1,6 0 0,2-2 1,-20-6-1,0-1 0,1 0-23,3 0 0,1-1 0,1 0 0,2-2 0,0 0 0,2-2 0,1 1 0,1-1 0,0-1 1,1 0-1,1-2 0,0 1 0,4-1 0,0 0 0,0 0 0,2-1 0,-1-1 0,1 0-116,0 0 0,1-1 1,0-1-1,-12 1 0,1-1 1,0 1-1,0-2 0,13-1 1,-1-2-1,0 1 0,3 0 1,0 0-1,0-1 1,-16 1-1,-1 0 0,1 0 1,-1-1-1,1 1 0,-1-1 1,0 0-1,0-1-100,0 1 1,-1-1 0,1 0-1,1-1 1,7-1 0,0-1 0,1 0-1,-2-1 1,-5 1 0,-1-1 0,0 1-1,0-2 1,1 1 0,-1-1 0,1 0-1,0 0 1,1-1 0,0 0 0,0-1-1,0 1 1,-2 0 0,-1-1 0,0 1-1,1-1 1,1 0 0,-1-1 0,1 0-1,-1 0 45,0 0 0,-2-1 0,1 0 0,-1-1 1,0 2-1,-1-1 0,0 0 0,1 0 0,-1-1 1,1-1-1,0 0 0,-1 0 0,0 0 0,-1 0 1,0 1-1,0-1 0,15-6 0,0 1 1,-1-1-1,-1-1 0,1 0 0,-2-1 9,-1 0 0,-2 1 0,0-1 1,-5 3-1,-1 0 0,0-1 0,0-1 1,0-2-1,-1 1 0,-2 0 0,0 1 1,-2-1-1,-3 1 0,0 0 0,-2-1 1,0 0-1,-2 0 0,0-2 0,16-10 1,-2-2 0,-2 1 1,-3 0-1,-3-1 1,-3 0-1,-6 3 1,-2 0-1,-3 0 1,-3-1-1,-4 1 1,-2-1-1,-4 2 1,-2-1-1,-3 1 1,-3-2-13,-2 2 1,-3 0 0,-4-2 0,-3 0 0,-7-34 0,-3 33 0,-4-1 0,-5 1 0,-2 0 0,-5-2 0,-2 2-155,-3 0 0,-3 1 1,-5 1-1,-3 1 0,-4-1 1,-3 2-1,-4-1 1,-3 2-1,-2 1 0,-2 2 1,-6 1-1,-1 1 1,-1 2-1,-1 2 16,-1 1 1,-2 2-1,17 8 1,-1 1 0,-1 0-1,1 1 1,0 0-1,-1 1 1,-1 0 0,-1 1-1,0 1 1,-4 1-1,0 1 1,-1 0 0,0 2-1,1 0 1,-1 2 167,-2 0 0,1 1 1,-2 1-1,0 0 1,-2 0-1,1 1 1,1 0-1,-1 1 1,1 0-1,0 0 1,-1 1-1,0 1 1,-1 0-1,-1 2 1,0 0-1,2 1 1,0 1-1,0 1 1,-1 0-1,0 1 1,0 0-1,3 2 1,0-1-1,0 2-10,-1 1 0,1 1 0,0-1 0,2-1 0,-1 0 0,1 1 0,1 1 0</inkml:trace>
  <inkml:trace contextRef="#ctx0" brushRef="#br0">20888 19658 13198,'-22'-14'96,"0"1"0,6 4 0,-2 2 0,3 1 0,2 3 0,-1 1 314,1 2 1,1 2-1,2 1 1,2 3 0,4 0 292,5-1 1,11 0-1,11-5 1,3 0-1,4 0 1,2 0-629,2 0 1,6 0 0,5 0-1,-2 0 1,-2 0 0,-2 0-1051,-4 0 0,1 4 0,-8 1 0,-4-1 0,-4 1 942,-3-1 0,-8 6 0,-3-2 0</inkml:trace>
  <inkml:trace contextRef="#ctx0" brushRef="#br0">20915 19857 13198,'-13'0'0,"-1"0"0,8 0 0,8 0 0,8-1 81,7-3 0,6 2 0,-1-2 0,4 2 0,2 2 0,1 0 0,4 0 0,0 0-77,-1 0 0,-1 0 1,-4 0-1</inkml:trace>
  <inkml:trace contextRef="#ctx0" brushRef="#br0">21462 19618 14216,'0'-20'212,"0"10"0,1-2 138,3 5 0,4 8 1,5 8-1,1 4 0,-1 4 1,0 0-1,1 0 139,-1-2 1,5 2 0,-1 3 0,0-1 0,-2 2 0,-2-2-899,0 0 0,1-3 1,-3-5-1,-2-5 210,-4-5 0,-4-4 1,-2-12-1,-4-2 1,-4-6-1,-2-3 0,-3-4 285,1-1 1,1-5-1,3 5 1,5 2-1,2 1 1,2 2-1,0 3 1,0 2-1,3 2 1,5 2 305,5 3 1,5 0-1,-1 3 1,6 0-1,2 4 1,1 1-1024,1 3 0,6 0 0,1 0 0,1-2 0,1 3 0,1 0 0,3 2 0,1 0 770,-1 0 1,3 0 0,-9 0 0</inkml:trace>
  <inkml:trace contextRef="#ctx0" brushRef="#br0">22101 19138 11486,'2'-25'0,"4"4"2457,7 8 1,5 5-1,7 8 1,0 0-870,3 0 1,2 0-1,-3-1 1,-1-2 0,2-2-1,1 2-1314,-3 2 0,4 7 0,-9 3 1,-2 2-1,-4 4 0,-6 2 1,-3 2-275,-4 2 0,0 2 0,-2 7 0,-2 2 0,-2 3 0,-5 2 0,-3 1-718,-1 2 1,4-1 0,2-2 0,-1-3 0,2 0 0,0-2-1703,3 1 0,8 4 2242,4-2 0,9 4 0,2 1 0</inkml:trace>
  <inkml:trace contextRef="#ctx0" brushRef="#br0">2986 16539 8110,'-19'-19'0,"-1"5"0,-2 1 0,4 7 0,4 5 0,5-1 0,0-1 0,-1-3 313,-2-1 0,-2 4 0,1-1 1,1 4-1,2 4 0,1 6 1,-1 5-1,-2 4 0,-2 2 1,2 3-1,2 1 650,1 2 1,6 4 0,-1 0 0,2 0 0,2-1 0,2-2 0,4-3-424,7 0 0,5-6 0,6-1 1,-2-3-1,3-3 0,2-3-827,-1-5 0,2-2 0,-8-2 0,-3-2 0,0-2 123,-5-5 1,-4-3 0,0-1 0,-8 1 1056,-8 3 1,1 3-1,0 7 1,1 4-646,3 4 1,3 1 0,4 0 0,7-1-1,5 2 1,6 1 0,3-1-1016,2-2 0,0 2 0,1-7 767,3-1 0,-3 4 0,5 1 0</inkml:trace>
  <inkml:trace contextRef="#ctx0" brushRef="#br0">3493 16632 8164,'0'-10'1404,"0"5"0,5 11 0,4 14 1,2-1-1,-1 2 0,-3-2 1,1 2-1,-1-1 0,-2 3 0,4 3 1,1 1-1,2-2 0,3-1 1,-1-2-2362,0 2 1,2-5 0,-9-1 0,2-5-149,0-4 0,-7-5 0,-1-8 0,-5-6 0,-4-7 0,-1-4 886,2 1 1,1-5-1,6 2 1,0 0-1,0-1 1,0 3 2105,0 2 0,2 1 0,2 6 0,5 4 0,3 3-1433,1 4 0,0 2 0,1 2 0,-2 4 0,-2 4 0,-1 4 0,0 1-454,-2 3 0,1-3 0,-5 5 0,1-2 0,-1-1 0,-2 0-1372,-1 0 1,-1-1 0,-2-3 0,-3-2 428,-1-3 0,-1-5 1,-1-8-1,5-5 0,2-5 1,2-2-1,0-2 140,0 2 0,0-3 1,2-1-1,2 1 1,7 0 802,5 3 0,5-5 0,5 0 0</inkml:trace>
  <inkml:trace contextRef="#ctx0" brushRef="#br0">4026 16659 8116,'-6'-21'2457,"10"8"1,-7 11-1,12 8 1,2 0-1016,0 0 1,3 5 0,-1-3 0,0 4 0,-1 2 0,-1-3-1459,-3-2 1,-3 3-1,2-3 1,-1 3-777,-3 1 1,-3-7 0,-3-6 0,-1-9 0,1-7 89,1-6 0,2-3 1,0-2-1,0 0 0,2 1 1,1 0 1239,1 4 0,2-1 1,-3 5-1,3 3 452,1 5 0,-4 5 0,2 10 0,-4 4 0,-1 4 0,0 5-1286,0 4 0,0-1 0,0-1 0,0 1 1,2-2-1,2 1 0,7-6-1343,5-3 1,0-5-1,6-6 1,2-2 0,0-2-1,-2-7 1584,-4-5 1,3-17 0,-1-8 0</inkml:trace>
  <inkml:trace contextRef="#ctx0" brushRef="#br0">4519 16006 14036,'-7'18'0,"2"7"0,4 6 0,1 0 0,1-3 732,4-1 1,-3-2-1,7-1 1,3-2-1,3 2 1,4-1-1,2 1 1,1-3-1675,-1-2 1,4-6 0,-4-5 0,1-2 0,-1-3 0,-2-2 0,-3-1 0,-2-1 133,-5-4 0,-3-2 0,-5-7 0,2 1 0,1 0 1,-1-1 2569,-1 1 1,-2 7 0,1 8-1,4 10 1,2 10-586,1 7 0,3 7 0,-2 5 1,2 2-1,-1-3 0,-3 0 0,1-3-1365,-1 2 1,-4-2 0,2-2 0,-4-4 0,-1-4 0,0-5-884,0-4 1,-1-5-1,-4-5 1,-2-10-1,-2-10 495,0-8 1,6-7 0,-1-5-1,4-7 1,4-5 0,5-2 0,4-2-1,5 1 0,3 8 0,7 1 576,3 4 0,15-3 0,9 3 0</inkml:trace>
  <inkml:trace contextRef="#ctx0" brushRef="#br0">6225 15966 8110,'0'-27'0,"-6"7"0,-1 2 889,-1 3 1,-3 6 0,2 2 0,-3 2 0,0 7 0,3 7-1,5 8 1,2 9 0,2 5 0,2 3-896,2 3 0,5-5 1,9 1-1,4-3 0,3-2 1,2-5-1,0-3 1,-2-7-1,-3-4-586,-4-3 1,-4-2-1,-2-5 1,-4-5 940,-8-8 1,-12 0 0,-10-7 0,-4 0-1,0 2 1,-1-2 591,1 0 0,3 5 0,3-2 0,0 4 0,5 0 0,7 2-1878,8 4 1,11 2 0,13 4 0,7-1 0,8-3 0,5-1 936,4-4 0,12 0 0,8-3 0</inkml:trace>
  <inkml:trace contextRef="#ctx0" brushRef="#br0">6692 15859 15559,'-5'-6'0,"2"8"0,5 8 0,5 8 0,5 3 0,3 2 0,1 3 955,2 0 1,0 2 0,-5 2 0,0 1 0,1-1 0,-1-2 0,-1-3 0,-3-3-1431,-5-4 0,2-3 0,-3-3 0,-4-5-164,-7-7 1,-4-12-1,1-11 1,0-7 0,2-6-1,0-2 902,2-2 0,1 0 0,6 1 1,0 4-1,0 4 0,0 4 1,2 5 1385,2 4 0,-3 3 1,5 3-1,-1 5-1256,-1 7 1,5 6 0,-4 9-1,-2 3 1,-2 4 0,-1 3 0,-1 2-1047,-4-1 0,4 1 1,-4-2-1,2-1 1,0-3-1,-1-2-1777,1-3 0,4-6 1,8-10 2429,9-13 0,6-21 0,2-7 0</inkml:trace>
  <inkml:trace contextRef="#ctx0" brushRef="#br0">7185 15153 10987,'-4'-13'0,"1"8"0,3 14 0,4 10 0,2 8 1092,0 1 0,4 2 0,-2 1 0,0 6 1,1 6-1,3 4 0,3 2 0,3 0 1,0 0-1414,1-2 1,-4 4 0,1-7-1,-4-1 321,-3-2 0,-6-1 0,3 0 0</inkml:trace>
  <inkml:trace contextRef="#ctx0" brushRef="#br0">7172 15766 8044,'-2'-36'6056,"-2"1"-5623,2 5 0,2 17 0,9 7 0,3 2 1,1-1-1,2 2 0,4 2 0,7 1 0,6 0 1,4 0-3331,1 0 2897,4 6 0,-7-5 0,6 5 0</inkml:trace>
  <inkml:trace contextRef="#ctx0" brushRef="#br0">7572 15606 8052,'-12'-21'2692,"9"14"1,-6 11-1739,6 7 0,3 2 1,0 0-1,0 1 0,0 1 1,0 1-1,0 2-5895,0-2 4941,-6-7 0,-1 3 0,-7-5 0</inkml:trace>
  <inkml:trace contextRef="#ctx0" brushRef="#br0">7545 15246 8263,'6'-15'-19,"-6"-2"828,0 2 0,-5 15 1,8 9-1,2 3 1,-1 2-1,2 4 0,3 4 1,3 4-1085,1 0 1,1 5-1,0 0 1,3-2-1,0-4 1,-2-3 274,-4 2 0,6 1 0,-2 1 0</inkml:trace>
  <inkml:trace contextRef="#ctx0" brushRef="#br0">7612 15659 7991,'-32'27'0,"0"1"0,-2 3 0,-8 9 0,-5 8 0</inkml:trace>
  <inkml:trace contextRef="#ctx0" brushRef="#br0">5439 17632 8750,'0'-25'5077,"0"2"-4414,0 10 1,1 7-1,4 6 1,2 2-1,2 4 1,0 7-1,0 8-489,-2 4 0,5 1 0,-5 1 0,2 0 0,0-1 0,1 0-588,2-4 0,-3 2 1,0-7 413,1 0 0,-4-3 0,0 0 0</inkml:trace>
  <inkml:trace contextRef="#ctx0" brushRef="#br0">5465 17485 8187,'0'-34'280,"0"2"1,0 6 0,0 4 945,0 4 0,5 8 0,1 1 0,1 0 0,4 0-906,0 1 0,7 5 0,1-2 0,1 4 0,2 1 0,0 0-1542,2 0 1,8-2 1221,-5-2 0,3-4 0,-4-5 0</inkml:trace>
  <inkml:trace contextRef="#ctx0" brushRef="#br0">5932 16965 14228,'0'17'0,"1"2"497,4 3 1,1 6 0,4-5-1,-1 2 1,1 3-564,2 3 0,2-1 0,0 4 1,4 0-1,3 0 0,0 3 0,-4-2 66,-2-4 0,4 1 0,2-12 0</inkml:trace>
  <inkml:trace contextRef="#ctx0" brushRef="#br0">6039 17325 9507,'0'-26'3958,"1"0"-3657,3 4 0,-1 9 0,6 7 0,2 2 1,1-1-1,1 2 0,0 2 0,1 1 1,-1 0-1,2 0 98,2 0 1,3 0-1,3 0 1,-2 1-1,0 2 1,0 2-400,2-2 0,2 4 0,2 0 0</inkml:trace>
  <inkml:trace contextRef="#ctx0" brushRef="#br0">6372 17259 8535,'-14'-6'4840,"1"-2"-2627,0-5 0,4 1 1,2 2-1,2 2-1011,7 2 0,-1-2 0,8 3 1,1 1-1378,2-2 1,0 3 0,-3-6 0,-5-1-2974,-2-2 1,-2-2-1,0 1-3405,0 0 6553,0 5 0,6 8 0,1 8 0</inkml:trace>
  <inkml:trace contextRef="#ctx0" brushRef="#br0">6732 17205 7975,'-21'-26'1699,"-3"6"0,8 6 0,4 3-695,6 1 1,0-6 0,2-2 0,1 0 0,3-1 0,3-2 0,3-1-1189,1 0 1,2 5 0,4 1 0,-1 4-1,-3 3-792,-4-1 1,1 6 0,-4 4 0,-3 7 0,-6 6 1160,-5 5 1,0 1 0,3 4 0,5-6 0,2-2 0,2 0 849,0 3 0,2-4 0,2 4 0,5-3 0,3-3-638,1-3 1,0 1-1,2-5 1,2-2 0,2-2-1,0-1-1604,0 0 0,3-6 0,-2-3 0,-1-3 0,0-1 0,-4 0 1,-3-2 1206,-3-3 0,0-3 0,4-5 0</inkml:trace>
  <inkml:trace contextRef="#ctx0" brushRef="#br0">6958 16712 8683,'15'-13'765,"-6"0"1,-2-1 0,-2 1 0,-1 0 426,2-1 1,-3 2 0,6 4-1,1 5-479,2 6 0,-3 5 0,0 10 1,0 6-1,0 4 0,0 5-902,1 1 1,-2 0 0,-1 3 0,0-3 0,-1-2 0,2-2-3504,-1-2 0,-2-3 3692,3-2 0,-5 2 0,3-5 0</inkml:trace>
  <inkml:trace contextRef="#ctx0" brushRef="#br0">7025 16939 12273,'-4'-19'0,"-1"-2"0,1 2 0,-1 4 0,1 4 0,2 3 0,5 0 0,6 4 649,3 2 0,1 2 1,1 0-1,0 0 1,3 0-1,1 2 1,-1 1-1510,3 1 1,-1 5 0,3-5-1,-3-1 1,-1-1 0,1-2 859,2 0 0,1 0 0,5 0 0</inkml:trace>
  <inkml:trace contextRef="#ctx0" brushRef="#br0">7332 16819 7443,'-8'-13'1089,"-2"4"1,5 0 3369,2-2 1,3 7-3630,5 4 0,-2 6 0,6 7 0,0 1-1709,-2-1 0,0-6 1,-4-1-152,2 0 0,-1-6 0,-4 0 1,0-7-1,0-7 0,0-2 239,0-2 1,-4 1 0,-2 3 0,0 1 0,0 0 1353,3-1 1,-3 5-1,3 2 1,5 3-1,5 4 1,5 4-1,1 2-753,1 0 0,3 3 0,3-3 0,-1 0 1,2-1-1,-2-2 0,2-1 0,-2-2-352,0 0 1,3-5 0,-4 0 0,-2-3 0,-2-2-1,-4-4 1,-3-2 0,1-2 0,-2 2 527,0 1 1,-2 0-1,-4-1 1,0-3-1,-1 0 1,-2-1-1,-3 4 3941,-2 1 1,4 2-3585,-5 0 1,6 7 0,-1 6 0,4 7 0,4 5 0,4 1 0,0 1-318,1-1 1,0 0 0,5 1-1,-1-2 1,0-2 0,0-3-394,1-1 0,-1-1 0,0-5 0,1 0 0,-1-2 0,0-1 88,1-1 0,-1-11 0,0 2 0,-1-2 1,-3-1-1,-3-1 424,0-1 0,-4 1 0,2 3 0,-1 1 0,0 0-75,1-1 1,2 1-1,-1 0 1,2-1 96,1 1 1,3 0-1,-2-1 1,3 1-1,1 0 1,1-1-163,-1 1 1,0 0 0,1-1 0,-1 1 0,2-2 0,0-1-212,-2-2 1,3-1 0,-7 1 0,2-4 0,-1-3 0,-3-2 0,-1-1-84,-3-3 1,-1-5 0,-1-7-1,2-1 1,2 1 0,-2 0 0,-2 0-1,-1 0 987,0 5 0,0 4 0,0 9 0,2 4 0,1 6 0,1 8 0,0 7 0,2 10-413,3 9 1,3 12 0,1 8 0,2 5 0,1 10 0,4 2 0,-1 5 0,0-2-1,-1-1-274,1-5 0,1-3 0,3-10 1,-1-1-1,2-4 0,0-4 0,0-4 1,-2-5-1,1-4-495,3-3 1,0-8 0,1-2 0,-2-4 0,-1-1 0,-3-1 0,-2-4-1,-4-4 376,-5-3 1,0-1 0,-5-2-1,-2-1 1,-2-2 1020,-1 2 1,0 10 0,-1 9-389,-4 9 0,4 14 0,-4 1 0,4 3 1,1 1-1,0 0 0,0 0-706,0 2 0,0-10 0,0 4 0,-2-3 1,-1-2-1,-1-1 74,1-2 1,0-1 0,-1-7 563,-5-2 1,3-10 0,1-12 0,4-8 0,2-6 0,4-2-580,4-3 0,7-5 0,3 3 0,2 0 1,3 3-1,1 5 0,0 3 122,-3 6 0,3 2 0,-4 1 0</inkml:trace>
  <inkml:trace contextRef="#ctx0" brushRef="#br0">7105 15300 9483,'-9'-57'0,"-6"8"758,-5 11 1,-9 8 0,6 17 0,-5 0-1089,-4-1 1,-10 1-1,-4 0 1,-9 1-1,-9 1 1,-6 4-1,32 4 1,-1 0 76,-2 1 1,0 1-1,-1 0 1,-1 1 0,-2 0-1,-2 0 1,-1 0 0,0 1-1,-1 0 1,-1 1-1,-2 1 1,0 0 301,0 1 0,-1-1 0,-2 2 0,0-1 1,0 3-1,-1 0 0,-2-1 0,-1 1 0,0 0 1,0 1-1,-4 0 0,0 2 0,0 0 0,0 0 5,-1 0 0,1 1 0,-4 2 0,0-1 0,1-1 0,0 0 0,1 2 0,-1 0 0,-2 0 0,1 2 0,1-1 0,0 1 173,0 1 1,0-1 0,0 3-1,0 0 1,4-2 0,0 1-1,0-1 1,0 2 0,-3 0-1,1 1 1,1 0 0,1 0-147,3 1 0,0 0 0,1 0 0,2 0 0,6 0 0,1 2 0,-1-1 0,0 2 0,0 0 0,1 1 0,2 0 0,1 0-114,2-2 0,2 0 0,0-1 0,1 0 0,5-1 0,1 0 0,1-1 1,1 2-1,-28 19 0,10 0 0,3 0 199,5 0 1,8 0 0,4 1 0,4 3-1,5 5 1,4 5 0,3 3-151,2 6 1,5 8 0,6-34-1,0 1 1,1 1 0,0 1-1,1 0 1,0 0 0,0 0 0,0 0-142,0-1 0,0 2 1,3 3-1,0 0 0,2 2 1,1-1-1,1-1 0,2 1 1,1-1-1,2 0 0,1-1 1,1-1 107,1-1 1,1-1-1,2 4 1,3 0-1,2-4 1,2 0-1,2 0 1,1 0-1,4-1 1,1-1-1,3-3 1,1-1-1,3-1 1,3-2 0,2-2-1,2 0 41,2-1 1,2-2-1,6-1 1,2-2 0,2-1-1,1-1 1,1-2 0,1-1-1,3-2 1,1-1-1,1-1 1,1-2 3,-20-3 0,0-2 1,0 0-1,1-2 1,1 0-1,0-1 1,2 0-1,1-1 1,-1-1-1,1 1 1,0 0-1,0 0 1,2 0-1,0-1 1,1 1-1,-1-2 1,2 1-1,-1-1 0,4 0 1,-1-1-1,1 1-70,1-1 0,0 0 0,0 0 0,0 0 0,0 0 0,0 0 0,3 0 0,0 0 0,1 0 1,1 0-1,1 0 0,-1 0 0,1-1 0,0 1 0,1-1 0,1 0 0,0 0 0,0-1 0,-1-1 1,0 0-1,0 0-8,2-1 1,0 1 0,1-2 0,-1-1-1,1 0 1,-1-1 0,1-1 0,0 0 0,1 0-1,-1-1 1,1 0 0,-1-1 0,-16 2 0,0 0-1,-1 0 1,1-1 0,17-2 0,0-1 0,0 0-47,-17 2 0,0 0 1,0-1-1,0 0 1,0 0-1,0 0 1,0-1-1,0-1 1,0-1-1,0-1 0,-1 0 1,1 0-1,-1-1 1,-1 0-1,1 0 1,-1 0-1,0-1 1,1 0-1,-1 0 1,0 0-1,15-6 0,0 1 1,0-1 85,0 0 1,0 0-1,-1-1 1,-2 0 0,-1-2-1,-1 1 1,-2-1 0,0 1-1,-2-1 1,-2 0 0,-1-1-1,0 0 1,-2-1-1,0-1 1,-1 0 0,-2 0-1,-1-1 1,0 0 0,0-2-1,-1 0 1,-1 0 150,-2 0 1,-1 0 0,-2-1 0,-3 1 0,-2-2 0,0 0 0,17-16 0,-2-1 0,-1-2 0,-4-1 0,-5 3-1,-4-1 1,-3 0 0,-3-1 0,-6 2 0,-4 1-26,-1 0 1,-5-1-1,-5-3 1,-5-1-1,-4 1 1,-3 1-1,-3 0 1,-2 1-1,-6-2 1,-3 0 0,-5 1-1,-3 1-265,-3-1 1,-5 2-1,-11-3 1,-5 1-1,-1 3 1,-3 1-1,-4 2 1,-4 1-1,15 15 1,-1 2-1,-1 0 1,-1 1-1,-2 2 1,0 0-1,-5 0 1,-1 1-1,-1 1 1,-2 0-1,0 2 1,-2 1 71,-2 0 0,0 1 0,-2 0 0,-9 0 0,-2 0 0,0 2 0,4 4 0,0 1 0,-1 0 0,-3 2 0,-1 0 0,0 1 0,16 3 1,-1 0-1,0 1 0,0 1 0,-1 0 0,1 1 0,-1 0 0,1 0 91,-1 1 1,1 1 0,-1-1 0,-1 1-1,-5 0 1,-1 0 0,-1 1 0,2 0-1,3 1 1,0 1 0,1 0 0,0 0 0,-1 1-1,0-1 1,0 2 0,0 0 0,-1 1-1,0 1 1,-1 1 0,1 0 0,3 0 0,0 2-1,0-1 1,0 1-79,1 0 1,1 1 0,-1 0 0,0 1 0,-4 2-1,1 1 1,-1 1 0,2 0 63,-13 3 0,2 1 0,0 0 0,16-2 0,0-1 0,0 1 0,1 1 0</inkml:trace>
  <inkml:trace contextRef="#ctx0" brushRef="#br0">4399 18391 8334,'13'-45'0,"-4"5"0,0 0 0,1 9 0,1 5 0,-2 4 0,1 6 320,-6-2 1,2 5 0,-3 2-1,0 4 1,-3 3 0,-4 6 0,-4 9-1,0 7 1,-1 2 0,1 6 771,2 3 0,-4 5 0,3 6 0,-2 2 1,0 2-1,0 3 0,0 2 0,2 0 1,1 2-519,3 0 1,-3 1 0,1-3 0,2-5 0,2-1 0,1-1 0,0-1 0,0-4-1413,0-3 0,0 0 1,0-5-1,-2-4 1,0 0-1,-3-1 0,2-2 838,2-4 0,1 2 0,0 1 0</inkml:trace>
  <inkml:trace contextRef="#ctx0" brushRef="#br0">3986 18498 8300,'-36'-34'146,"1"3"0,1 10 1,13 21-1,7 8 503,9 3 0,2-3 0,0-2 1,0-2-1,4-1 0,8-4-170,7-7 1,11-4-1,10-1 1,4 0-1,5-1 1,0 1-290,0 0 0,5 0 1,-1-1-1,3 2 1,2 3-1,-3 5 1,0 3 164,0 1 1,-8 7 0,-2 6 0,-3 8 0,-3 4 0,-3 2 0,-7 1-716,-2 3 0,-3 2 0,1 4 0,-4-2 0,-3 1 1,-2-2 359,0-3 0,6 3 0,2 0 0</inkml:trace>
  <inkml:trace contextRef="#ctx0" brushRef="#br0">3786 20231 8267,'7'-40'0,"-1"7"0,-6 6 0,0 8 0,0 4 507,0 2 1,0-2-1,0-3 1,0-2 0,0-1-1,0 3 1,0 3 357,0 2 0,0 9 1,0 7-1,0 10 0,0 6 1,2 5-1,2 1-321,5 2 0,7 2 1,3-1-1,2-4 0,3-2 1,1-2-1,2-3-657,-1-5 1,1 2 0,0-7 0,-2 0 0,-1-2 0,-4-4-308,0-1 1,-7 0-1,-6-1 1,-1-4-753,-3-4 1258,-1 4 1,-4-1 0,-2 6-1,-5 0 1,-3 1 0,-1 4 584,-1 3 1,7 4 0,3 3 0,2 3 0,2 4 0,0 2 0,3-1-146,6 0 0,6-7 1,13 2-1,3-3 0,4-4 1,5-2-1,2-4-522,-2-4 1,1-2 0,-9-4 0,-4-4 0,-3-2 0,-6-4 0,-3-2-438,-4 0 0,-7-3 1,-2 4-1,-6-3 1,-6-2-1,-5-3-53,-3-1 1,2 3 0,-1 1 0,4 2 0,3 3 0,0 1 0,2 2-518,2-1 0,4 5 0,2 1 0,5-1 0,7 0 0,10 0 0,6-1 1003,7-2 0,2-8 0,2 0 0</inkml:trace>
  <inkml:trace contextRef="#ctx0" brushRef="#br0">4786 19631 8267,'-6'-34'1349,"12"21"1,1 15-1,9 12 1,5 4-1,1-1 1,0 1-1,1 0-112,0 1 0,2 3 0,2 8 1,0 3-1,-2 1 0,-1 1 0,-4 1-1365,0-1 1,-3-4-1,-5 3 1,-1 0-1,-4-2 1,-1-3 0,-3-4-762,-2 0 0,-1-1 0,0-2 0,-1-5 1,-2-5-1,-3-5 0,-1-1 826,-4-3 1,4-2 0,-1-2 0,3-4 0,2-4 1412,1-2 0,2 2 1,2 1-1,2 2 0,5 3 1,4 2-1120,5 1 1,-3 0-1,4 1 1,-1 4-1,1 4 1,0 3 0,2 1-611,0 0 1,-5 1 0,3-1 0,-1 0 0,0 1 0,-2-3 0,-1 0-1589,-2-2 1,1-5 0,-1 4 0,0-3 0,1-3 327,-1-5 1,-6-4-1,-2-7 1,-5 1 0,-5 0-1,-2-1 2654,0 1 0,-5 1 0,4 2 3041,1 1 0,1 7-3331,6 2 0,6 0 1,3 5-1,3-4 1,1-1-1,0 0-2490,1 0 0,-5-6 1,-1-3-1,1-2 0,-1-4 1765,-4-3 0,-2-9 0,-2-7 0</inkml:trace>
  <inkml:trace contextRef="#ctx0" brushRef="#br0">5559 19551 9906,'0'-13'1539,"1"7"1,4 7-1,3 10 1,4 6-1,2 3 1,-1 2-2277,0 3 1,2 0 0,1 11 0,5 2 0,1 4 0,4 2 0,-1 0-5074,4 2 5810,-2-4 0,6-2 0,-7-8 0</inkml:trace>
  <inkml:trace contextRef="#ctx0" brushRef="#br0">5919 20031 11232,'-18'-31'931,"0"0"1,6 10-1,6 9 1,2 3-950,-1 2 0,1 5 0,5 2 0,4 8 124,4 3 0,3 7 1,2 1-1,4 2 1,4 1-1,2 1 0,0-1-804,-2 2 1,0-5 0,3-1 0,-1-4 0,-3 0 0,-2-2-889,-3-4 1,-8-3 0,-8-10 2347,-8-3 1,-3-6 0,-3-2 0,1-2 0,0 3 0,1 3 0,3 4 4152,4-3 0,5 5-375,5 2-4706,-4 8 1,11 2 0,-4 5 0,0-3 0,1 3 0,2-1-1117,1-1 0,-4 1 0,1-5 0,2-2 0,1-2 0,2-1 0,4 0-1568,4 0 0,5-1 2850,4-4 0,3-8 0,6-8 0</inkml:trace>
  <inkml:trace contextRef="#ctx0" brushRef="#br0">7065 20004 9485,'7'-21'1131,"-2"4"0,-2 6 0,1 4 121,5 1 0,-3 0 0,-2 2-80,-2-5 1,-4 3-1,-2 3 1,-5 6 0,-3 7-1,-2 6-1167,-4 7 1,3-3 0,-3 3 0,5 0-1,2 1 1,4 0 0,1-4 0,3 0-309,2-4 1,11 2 0,5-4 0,4-2 0,6-1 0,3-4-672,4-3 0,5-2 0,-2-4 1,4-2-1,1-3 0,-2-2 974,-2 0 0,8-6 0,-2-6 0</inkml:trace>
  <inkml:trace contextRef="#ctx0" brushRef="#br0">7505 19591 8267,'-2'-25'682,"-2"3"0,4 8 301,0 10 0,1 7 0,8 3 0,0 1 0,0 5 0,0 4 0,1 6 0,4 5 0,2 4 0,0 5-124,-4 2 0,1 1 1,-4-2-1,3-3 0,0-2 1,-2-2-1,-1-2 1,2-1-2156,0-1 1,1-5-1,-1-3 1,-4-3 0,1-3 1141,-1-4 1,-4-8 0,1-8 0,-4-4-1,-3-3 1,-1-1 1813,1-2 1,-3 0-1,2 5 1,1-1-1146,1 1 0,8 6 0,3 2 0,4 4 0,4 1 0,2 1-515,2 4 0,-4-2 0,6 4 0,-1 0 0,0-1 0,0 2-1639,2-1 1,-3 1-1,1 2 1,0-1 0,0 0-1,1 0 752,0 0 0,2 5 0,2 7 1</inkml:trace>
  <inkml:trace contextRef="#ctx0" brushRef="#br0">8145 20071 9061,'-12'-18'1262,"3"0"0,-1 0 1,5 5-1,1 0 1245,-2-1 0,4 1-1431,-2 0 1,8 5 0,5 4 0,5 2 0,3 4-1233,6 2 1,-9-1-1,0 5 1,-2-1 0,-1-1-1,1 1-905,-3 1 1,-4-5-1,-10 1 1,-4-2-1,-1-4 2947,1-2 1,-3-2-1,5-4-1849,-1 1 1,8 6-1,9-2 1,5 4-1,3 2 1,6 4-1,0 2-1348,-1 0 0,8 5 1,-3-3-1,1 2 1,0-1-1,-3-1 0,-3 0-6586,-4-2 7897,-3 5 0,-8-5 0,-1 7 0</inkml:trace>
  <inkml:trace contextRef="#ctx0" brushRef="#br0">8478 20071 9067,'-9'-14'0,"2"1"0,1 0 0,3-1 0,1 1 1016,2 0 1,6 1-1,3 2 1,4 2-1,4 1 1,1 1-766,-2 0 1,0-3 0,0 3-1,2 0 1,-2 0 107,-1 3 0,-6-3 0,-1 0-902,-3-1-788,0 4 1,-5-1 0,1 7 1190,4 1 1,-2 0 0,4-2 1649,-1 2 240,-1-2 1,-4 4-1028,4-6 0,-3 0 1,7 0-1,2 1 0,1 2 1,2 2-1,3-1-777,0 2 1,6-4 0,-4 3 0,0 0 0,2-1 0,-2-1-1017,0-1 1,-1-1 0,-4 2 0,-1 2 925,0-2 1,-5-3-1,-2-3 1,-2-3-1,2-2 1,1-1-1,4 1 1,1 0-1,2 1-139,4-1 0,-2-1 0,5-4 1,-2 1-1,-2 2 0,-3 1 1,0 0-1,-1 0 1470,0 0 0,1 6 1732,-1-1-2366,-5 2 0,2 8 1,-6 3-1,1 3 1,-1 3-1,1 1-347,-2 2 1,0 6 0,0-2-1,1 2 1,-1-1 0,-2-2 0,1-2-1,1-1-1409,1 1 0,1-8 0,-4 2 0,2-1-2100,2 0 3172,-1-5 0,-2-1 0,2-6 0,5-1 0,3-4 0,3-4 334,2-3 1,3-1 0,5-2 0,0-1 0,3-3 0,0-2-1,-1-3 79,-5-1 0,2-3 1,-6-3-1,-2-5 1,-3-2-1,-4-2-47,-4 0 0,-4 3 0,-1-2 1,-1-2-1,-4 1 0,-5 1 0,-7 5-179,-5 2 1,-4 2 0,-6 8 0,-3 6 0,-5 5 0,-4 7-1984,-5 2 1,-9 13 0,-4 4 1926,-4 4 0,0 3 0,-1 5 0</inkml:trace>
  <inkml:trace contextRef="#ctx0" brushRef="#br0">6732 19431 9133,'-48'27'393,"8"-4"1,11 4 0,7 6 22,8 4 1,7 13 0,11 6 0,8 5 0,16 7 0,-8-34 0,3 0 0,7 3 0,2-1 0,5-2 0,2 0-203,5 0 1,2-2-1,3 2 1,3-2-1,5-4 1,1-3-1,2-1 1,0-2 0,6-2-1,2-3 1,-1-3-1,2-3-520,3-2 1,1-3 0,2-2 0,0-2 0,-24-3 0,-1-1 0,1-1-1,0-1 1,-1 0 0,0-1-64,25-5 1,0-1 0,-19 0 0,0-2 0,-1 0 0,-5-1 0,0 0 0,0 0 0</inkml:trace>
  <inkml:trace contextRef="#ctx0" brushRef="#br0">9571 18871 8506,'9'8'254,"0"-4"0,0 14 1,6 7-1,1 11 1,3 9 333,2 6 1,-3 2 0,2 2 0,-2 1 0,-5 2 0,-4 0 0,-3-1 357,-3 1 0,-9 6 1,-6-2-1,-5 3 1,-6 2-1,-3 0-1194,-4-1 0,12-32 0,1 0 248,1 2 0,0-1 0,-4-1 0,-2 0 0,1 3 0,0-1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9251 2452 29461,'9'-6'-4600,"-2"-3"4117,-1-2 0,-1-3 0,-5-1 1,1-1-1,2-3 0,3 0 1,0-2-1,0 2 0,-2-1 1,2 4-1,2 1 0,1 3 232,0 4 0,-6 0 1,2 5-1,-2-1-717,-3 1 1306,-8 1 0,-9 2 0,-5 0 1,-2-1-1,1-2 0,-1-3-15,2-1 0,-1 2 0,-3-4 0,-1-1 1,0-2-1,1-3 0,1-3-55,2-4 1,0 3 0,3 0 0,0 1 0,-4-1-1,-1-1-888,-2 1 651,1 1 1,-7 1-1,-1 0 1,-3 4 0,-2 3-1,-2-1 1,-2 1 271,-3 1 0,-1 2 0,-8 4 0,-1-2 0,-2 2 1,0 2-73,-1 1 1,8-5 0,-2 1 0,3 1 0,1 0 0,1 0 0,1-3 315,0-1 1,2-2 0,-2-5-1,-1 3 1,1 0 0,-3 2 0,-2 1-409,-1 0 1,-2-2 0,-2 5 0,0 1 0,0-1 0,3 1-208,0 1 1,2 2 0,2 1 0,3 0 0,-1 0 0,1 0 0,-3 0 207,-2 0 1,-2 0 0,1 0 0,0 0 0,-1 1 0,1 2 0,0 1 114,-1-1 1,1-1 0,0-2 0,-1 1 0,0 2 0,-1 2-256,2-2 0,-7-2 0,10 1 0,0 1 0,-2 3 0,1-1 0,1 3 0,1-1 0,0 1 0,-4 2 0,-2-1 0,0 1 0,-1 2 0,0 1 0,-5 1 0,-1-1 0,-2 0 0,3-1 0,-1-1 0,0-2 0,-2 1 0,7-3 0,8 1 0,1-1 0,2-1 0,3 0 0,2-2 0,4 2 0,-3-4 0,6 2 0,-3-2 0,-2-2 0,-2 1 0,-1 2 0,1 2 0,-8 4 0,-4-4 0,-4 3 0,-6 2 0,-1 2 0,-1 1 0,27-4 0,0 0 0,-31 9 0,1-2 0,1-1 0,11-2 0,5 1-32,7-1 0,10-4 1,-5 0-1,5 0 0,5 0 1,0-1-1,4 1 6,3-1 0,-3 4 0,3-4 1,-2 3-1,-1-1 0,0-1 10,-3 1 1,-8 2 0,0 3 0,-2 1 0,-4 2 0,-1-2 0,-2-1-18,-3-1 1,5 3 0,-1 1 0,4-2 0,4-1 0,4 0 0,1 1-79,-1 2 0,1 0 1,5-5-1,1 0 0,1 2 1,3 2-104,2 0 1,-3 3 0,2-4 0,1 2-1,0-1 1,3 3 0,1 2-162,1 3 0,0-3 0,-3 0 0,0 2 0,0 1 0,2 2 0,2 0-17,0-1 1,-1 5 0,1 1-1,0-3 1,-1 1 0,3-1 191,2 2 1,-2 1-1,7-6 1,-1 1 0,1 0-1,0-1 1,1 1 64,1-1 0,4 1 1,2 0-1,5 1 0,3 2 1,1 1-1,2 0 67,3 1 1,2 1-1,7 4 1,0-2-1,-1 2 1,1 2-179,0 1 0,1 0 1,3 0-1,3 0 0,2 0 1,-1-2-1,2-2 231,2-5 1,-4-3 0,1-3 0,1-2 0,1-4 0,4-3 0,1-1 434,1-3 1,11-6 0,0 1 0,3-1-1,4-3 1,0-2-75,2-1 0,8-1 1,-4-2-1,5-1 0,-34 2 1,0 1-1,1 0 1,0 0-1,2 1 0,-1 2-273,1-1 0,-1 2 0,-1 0 0,-1 1 0,3 3 0,0 0 0,-1-1 0,0 1 0,-2 0 0,0 1 0,0 0 1,1 0-1,-1 2 0,0-1-57,2 2 0,0-1 0,-3-2 1,1 0-1,-2 1 0,0 0 0,35 6 1,2-3-1,-4-2 528,-3-1 1,5-4 0,-5 2 0,1-1 0,0-3 0,-3-2-298,-3-1 0,2 0 0,-3 0 0,3 0 0,4 0 0,1 0 0,2 0 0,2 2-247,1 2 0,-36-1 0,1 0 0,0 3 0,1 0 0,34 6 0,0 3 0,-2-1 0,-1 1 0,2-1 0,-1-1 0,3 0 0,-38-7 0,1 0 0,0-1 0,0-1 0,-1-1 0,1-2 0,1 0 0,-1 0 0,1-1 0,1 0 0,2 0 0,0 0 0,1 0 0,0 0 0,0 0 0,0 0 0,1-1 0,-1 0 0,0 0 0,0-2 0,0-1 0,0-1 0,4 0 0,-1 0 0,0-1 0,-1 1 0,-1 2 0,1-1 0,-1 0 0,1 1 0,-3 0 0,0 0 0,0 0 0,0 0 0,0 1 0,-1 1 0,-1-1 0,-1 1 0,3-1 0,0 1 0,-2-1 0,0-1 0,-2 2 0,0-1 0,34-1 0,1-1 0,-1-2 0,-33 1 0,-1 0 0,37-4 0,-3-3 0,-1-3 0,2-4 0,-35 9 0,-1-1 0,0 0 0,0 0 0,0-1 0,0-1 0,0 1 0,0 0 0,1 0 0,0 0 0,2-1 0,0 0 0,1-2 0,1 0 0,0 1 0,-1-1 0,-1-2 0,0 1 0,-1 0 0,-1 1 0,0 0 0,-1 0 0,1 1 0,0 0 0,-1 0 0,0 0 0,-1-1 0,-1-1 0,29-12 0,-5-3 0,-1 3 0,-3 1 0,1-1 0,-1-3 0,0-5 0,-4 2 0,1-1 0,0-4 0,6-4 0,-27 19 0,0-1 0,3-1 0,0 0 0,1 0 0,-2-1 0,-1 0 0,-2-1 0,0 0 0,-2-1 0,0-2 0,-1 1 0,-1-1 0,-2 1 0,21-26-226,-10 5 0,-6 6 0,-7 6 0,-4 2 0,-5 4 0,-4 2 0,-6 3-332,-6-1 1,-11 1-1,-11 4 1,-9 2-1,-13-2 1,-11 0 401,-9 2 0,25 12 0,-2 1 0,0 2 0,-2 0 0,-2 1 0,-2-1 0,-2 0 0,-1 1 0,0-1 1,0 0-1,-1 1 0,1-1-59,2 1 0,1-1 1,4-2-1,0 0 1,2 0-1,-1 0 1,0 1-1,0 0 1,0 0-1,0 1 1,-2 0-1,0-1 1,1 0-1,-1 0 250,0-1 1,-1 0-1,-6 2 1,-1 2-1,4 3 1,1 0-1,-1 1 1,0 1-1,0 0 1,1 2-1,2 2 1,0 1-352,1 3 1,1 2 0,-2 6 0,1 4 315,4 1 0,1 2 0,0 1 0,0 1 0,2 3 0,0 2 0,0 2 0,0-1 0</inkml:trace>
  <inkml:trace contextRef="#ctx0" brushRef="#br0">15810 3052 7973,'0'-13'653,"0"-1"1,0 1-1,1 0 1,2-1-1,3 1 1,1 0-1,4-1 962,1 1 0,1 0 0,-1-1-675,-3 1 0,-2 1 0,-4 2 0,0 2 0,-5 2-118,-5 3 0,-5 8 1,-3 5-1,-1 7 0,-3 5 1,0 3-1,-1 3 1,4 2-823,1 1 0,8 4 0,2-4 0,5-1 0,5-2 0,4-3 0,4-2-29,5-6 1,3-3 0,4-5 0,-2-5 0,0-2 0,-1-2 0,-1-2-374,-4-2 0,-3-4 1,-5-5-1,-3 0 0,-2-1 1488,0 1 1,-1 1-1083,-7 3 0,2 5 0,-2 8 0,3 5 0,1 3 0,0 3 0,0 1 1,0 3-5,0 2 0,4-3 0,2 2 0,1 0 0,4-4 0,1-1 0,2-3 0,4-3 0,-2-4 0,7-5 0,0-1 0,2-5 0,2-7-62,0-8 1,-1-6-1,0-2 1,-4-2-1,-3 0 1,-1-2 0,-2-3-466,-4-2 0,0 2 0,-6 2 1,0 0-1,0 2 0,-2-1 0,1 2 602,-1-2 0,5 5 1,-5-4-1,1-1 1,1-2-1,1-4 0,2 1 643,0 2 0,-5 3 0,4 7 0,-2 1 1,-2 4-719,2 8 0,-5 8 0,4 16 0,-4 12 0,-2 16 0,-2 13 0,-3 10 0,-1 7 0,2-4 0,-2 7 0,1 0 0,4-2 0,7-7 0,8-8 0,8-7 0,11-4 0,8-10 0,8-10 0,5-11 0,3-10-719,2-10 0,1-16 0,-4-17 0,0-10 0,-29 21 0,-2-3 0,1-2 0,-2-3 0,-1-2 0,-1-2 410,0-2 0,-1-3 1,-2-1-1,-3-3 1,-1-5-1,-1-1 1,-3-3-1,-1 1 1,-1 0-1,-1 0 1,-1-3-1,1-1 1,-1 3-1,0 0 45,-2 0 0,1 1 0,0 4 0,0 3 0,-1-19 0,-1 14 0,-1 14 0,-2 14 911,0 9 1,-6 13-1,-3 13 1,-3 20-1,-1 21 1,0 15 0,6-25-1,0 1-44,0 4 0,1 2 0,-1 0 0,1 1 0,-1 5 0,0 1 0,1-1 0,-1 0 0,0-2 0,1-1 0,-1 2 0,2 0 0,0-3 0,1 0-603,1-1 0,1-1 0,4 1 0,1-2 0,7 29 0,7-7 0,6-5 0,5-9 0,5-8 0,1-7 0,7-10 0,7-8 0</inkml:trace>
  <inkml:trace contextRef="#ctx0" brushRef="#br0">18182 2772 7934,'9'-22'0,"0"1"1962,1 2 0,2 1-706,2 5 0,-5 1 0,-4 5 0,-3 7 0,-9 10 0,-7 9 290,-4 8 0,-7 13 0,0 1 0,-5 4 0,1 1 1,1-4-1547,1 0 0,6-2 0,4-2 0,3-1 0,5-2 0,6-4-1806,6-6 1,11-2 0,9-9 0,8-7 0,9-5 1805,8-7 0,10-14 0,2-9 0</inkml:trace>
  <inkml:trace contextRef="#ctx0" brushRef="#br0">18662 2759 7792,'-6'-14'525,"-6"4"0,-5 6 703,0 8 1,3 6 0,0 4 0,1 1-1,0 4 1,1 6 0,1 6 0,4 2 409,1-1 0,2-1 1,5-3-1,5 1 0,7-1 1,8-6-2197,4-6 0,3-1 1,2-12-1,1-5 0,-1-5 1,-4-6-77,-3-5 0,-6-7 0,-6-6 0,-4 0 0,-2-2 0,-7-1 0,-5 0 891,-5 3 1,-6 4-1,0 5 1,1 4-1,-1 3 1,0 2 495,2 0 1,8 7-1,10 6 1,11 7-1175,12 5 1,9-3 0,9-2-1,3-1 421,2-3 0,0-1 0,6-2 0</inkml:trace>
  <inkml:trace contextRef="#ctx0" brushRef="#br0">19089 2732 7792,'-28'13'974,"-2"2"0,-1 3 133,1 4 0,-2 3 0,1 2 1,2 0 120,6-1 1,4 1 0,7 0 0,3-1-1,4 1 1,4-2 0,4-3 0,4-5-1116,7-7 0,3-4 0,1-6 0,4-3 0,3-6 0,2-9-856,0-5 1,-2-9 0,-1-2 0,-4-3 0,0-3 0,-4 2 0,-1 1 421,-2 0 1,-1 9-1,-2 3 1,-2 4 826,-2 5 1,-2 19 0,-4 10 0,0 11-1,0 7 1,0 3-300,0 0 1,0 3 0,0-6 0,2-2 0,2 0 0,3-3-1,4-1 1,1-4-1899,2-7 0,9-3 1691,-1-6 0,9-7 0,3-5 0</inkml:trace>
  <inkml:trace contextRef="#ctx0" brushRef="#br0">19569 2759 7792,'-6'-12'0,"-3"3"2444,-3 5 0,3 2-1216,0 2 1,6 2 0,0 2 0,5 5-1,4 3 1,1 3 0,2 2 0,0 6-349,0 2 0,-6 6 0,0 1 0,-5 1 0,-4 1 0,-1-1 1,-5-1-881,-4-2 0,1-2 0,-3-3 0,3-3 0,2-5 0,0-7-2458,-1-6 0,7-8 1,3-6-1,2-8 1790,2-9 0,12-17 0,3-11 0</inkml:trace>
  <inkml:trace contextRef="#ctx0" brushRef="#br0">19822 2159 7792,'13'-27'1498,"-5"20"0,-4 11 0,-2 14-707,-2 7 1,-2 12 0,-1 5-1,-1 4 1,-1 6 0,1 4-1,-1 5 1,1-1 399,-2-2 0,5-9 0,-2-5 0,4-2 0,5-2 0,1-3-7251,4-6 6060,1-6 0,7-12 0,2 1 0</inkml:trace>
  <inkml:trace contextRef="#ctx0" brushRef="#br0">19835 2705 8461,'-12'-3'1740,"4"3"1,2-1 0,9 10 0,4 1-1583,6 2 1,8 6 0,-2 0 0,2-2-1,3-1 1,-1-2 0,1-1 0,-2-3-1421,2-5 0,0-2 0,-1-2 1,-2-2-1,-2-2 464,-2-5 1,-8-3 0,-6-1-1,-5-1 1,-4 3 1737,-1 2 0,-2 1 0,-4 5 0,1-3 0,1 0 2331,2 1 0,8 0 1,1 7-2523,7 2 0,5-1 0,2 6 0,-1 0 1,0 0-1,1-1 0,-1 3-538,0 1 0,1-3 0,-1-2 0,0-1 0,1-3-5533,-1-2 5065,0-1 0,-11 0 1,-7 0-1,-4 2 0,-1 1 2344,1 1 0,6 2 0,-1-1-1797,2 3 1,4 3 0,2-1 0,5-1-2431,3 1 1,1 1-1,1-1 1,-1-2-13,0-2 1,-4-2 1142,0-4 1,-6-2-1,3 0 305,0-3 0,3-5 0,8 1 0,4-4 0,1-5 0,1-4 704,0-4 0,8-6 0,3-2 0</inkml:trace>
  <inkml:trace contextRef="#ctx0" brushRef="#br0">20715 2266 7792,'21'-54'731,"-3"4"1,-8 6 0,-1 9 414,1 10 0,-2 6 1,0 7-1,1 6 1,0 11-1,-1 12 0,-2 13 431,-3 10 0,-8 10 1,-4 10-1,-4 0 1,-6 4-1,-7 3-1588,12-32 0,-1 1 0,-16 27 0,6 1 1,2-8-1,6-7 0,2-4 0,3-5-1956,3-6 1,3-6 0,8-7 0,2-8 0,3-10 1062,1-11 0,4-6 1,-5-13-1</inkml:trace>
  <inkml:trace contextRef="#ctx0" brushRef="#br0">20768 2492 7792,'-6'-13'0,"-2"1"1939,-4 3 1,4 5 0,4 8-1516,2 5 0,10 7 1,5 2-1,9-2 1,8-1-1,8-3 1,7-3-1,5-5-1706,1-2 1,-1-2 0,2 0 0,-3 0 0,-6-2 0,-6-1 0,-8-1 1351,-5 1 1,-8 1-1,-13 2 1,-12 2 953,-10 2 1,-11 4 0,-4 5 0,-3 2 0,-6 3 0,-1 4 0,-2 5 379,3 4 0,0 0 0,2 6 1,-1 1-1,4-1 0,1 2 1,3-2-1251,3-2 1,4 4-1,3-5 1,5 0-155,4-3 0,-1-3 0,8-1 0</inkml:trace>
  <inkml:trace contextRef="#ctx0" brushRef="#br0">2493 7170 28049,'-18'-6'-1268,"0"-3"0,0-7 0,7-2 0,0 2 859,2 1 0,5 2 0,-4-1 1,1 1-1,1 0 0,-1 1 0,1 2 1,-2 2 630,1 2 1,4 3 0,-1 8 0,4 4 0,6 1-1,7 0-29,8-1 0,11-6 0,10 2 0,8-5 0,9-5 0,2-4 381,-2-3 0,11-5 1,-11-1-1,3 2 1,2 1-1,-3 1 1,-4 3-784,-2 2 1,-7 3 0,-4 6 0,-4 0 0,-6 1 143,-7 4 0,-6 8 0,-8 8 0</inkml:trace>
  <inkml:trace contextRef="#ctx0" brushRef="#br0">3226 6917 25421,'-6'-34'-4096,"4"1"1,-2 8 4161,3 3 1,-1 10-1,-1 12 1,-1 9-1,-1 7 1,-1 8-1,-3 5 1,-4 7-284,-5 2 0,-1 7 0,-6 1 0,0 0 0,-2 0 0,0-2 0,1 2-264,-2 3 1,-4 1 463,1-1 0,-9 9 0,-7-3 0</inkml:trace>
  <inkml:trace contextRef="#ctx0" brushRef="#br0">7838 8289 29578,'-13'-26'-1451,"-1"2"0,1 5 0,0 7 1,-1 5-1,1 5 1513,0 5 1,-6 3 0,-7 6 0,-6 0 0,-8 3 0,-3 1 0,-5 3 0,-2 2 0,-6 1 0,-2 0 0,-4 2-71,0 1 0,-2 2 1,0-1-1,4 1 0,5 0 1,4-2-1,10-1 81,7-2 1,9 0 0,5 5 0,9 1 0,6 3-1,11 4 1,12 4-2033,10 1 1937,12 6 0,-11-22 1,3-1-1,4 3 0,3 0 1,4-1-1,3-1 1,5-1-1,2-2 0,4 0 1,3-3-9,2-2 0,2-1 1,4 1-1,1-2 0,-3-5 1,-1-2-1,-1-1 1,1 0-1,-1-3 0,-1 0 1,-3-3-1,0 0-46,-3-2 0,-1-1 0,-1-2 0,-1-3 0,-6-2 1,-1-2-1,-3 0 0,-2-2 0,-6 2 0,-1-2 1,20-13-1,-15-2 0,-14-6 7,-11-5 1,-10-4-1,-16 0 1,-12-4 0,-16-2-1,-13 0 97,23 24 0,-3 1 0,-7 0 0,-3 1 0,-2 5 0,-2 1 0,-2 2 0,-1 1 1,-2 4-1,-1 1 0,-1 4 0,1 2-28,-2 4 0,-1 0 0,-1-1 0,0 1 0,5 3 0,0 3 0,-2-1 0,1 1 0</inkml:trace>
  <inkml:trace contextRef="#ctx0" brushRef="#br0">6932 9329 8343,'0'-9'221,"0"0"0,4 5 0,1-5 1,-4-1-1,-4-1 91,-6 2 1,2 3 0,-2 6-1,-1 0 1,-2 0 88,-2 0 1,1-4 0,0-1 0,1 1 0,1 0 76,3-1 0,3-4 0,-4 5 1,0-1-1,0 1 0,1 0 0,-4 1-346,-5 1 0,1 2 0,-5 0 1,1 0-1,-1 0 0,-3 0-40,-1 0 1,-2 2 0,1 1-1,1 2 1,1 1 0,3 2 0,0-2 181,1 0 0,3 2 0,0-2 1,2 0-1,1 0-101,1-3 0,4 3 0,0 0 0,-1 0 1,-2 0-1,-1-2-100,-1 2 1,0-3 0,-3 6 0,-2 0-1,0 0 1,-2 0 0,0 1-77,-2 2 1,2-3 0,0 0 0,1 1 0,-1 0 0,-1 1 0,1-2 291,3 1 0,0 2 0,3 0 0,4-2 0,-1-1-184,0 1 1,0 2 0,2 0-1,2-2 1,2-1 0,2 2-234,-2 1 0,5 1 1,-4 0-1,2 1 0,0-1 1,-1 0-1,1 1 85,1-1 1,-2 0 0,-1 1-1,1-1 1,-1 0 0,1 1 269,1-1 0,2 0 0,1 0 1,0 1-1,0-1-55,0 0 1,0 1 0,1-1 0,2 0 0,3 1-183,1-1 1,2-1 0,3-2 0,-2-1 0,-1 2 0,2 0-1,1 3-17,1-1 0,0 0 0,1 1 0,-1-1 0,2 0 0,1 1 0,2-1 38,-2 0 1,-1 1-1,0-1 1,1 0-1,2-1 1,0-1 123,1-3 0,-3 0 0,6 2 0,2-2 1,1-1-1,2-1 0,-1 1 60,1 1 0,4-5 0,0 3 0,0-2 0,1 2 0,-1 0-198,-2 0 0,-1 0 0,-1-3 0,-2 1 0,-1 1 0,-2-1-47,2 0 0,-3 2 0,-1-3 0,1 2 1,-2-2-1,2 0 0,0 0 0,3 1 317,1-1 1,1-1 0,1-2-1,0 0 1,1 0 0,1 0-156,3 0 0,3 0 0,-2 0 1,-1 0-1,1 0 0,-4-2 1,1-1-216,1-1 0,-6-1 1,4 5-1,-1 0 0,-2-1 1,4-2-1,-3-2 30,-4 2 0,2 2 0,-2 1 0,2 0 0,2 0 0,-2-2 213,-3-2 0,6 3 1,-3-4-1,0 4 1,4-1-1,-3-1-39,4-1 0,-1-1 0,-2 5 0,0-1 0,1-2 0,2-2 0,1 1-97,-2-2 1,-1 5-1,-1-4 1,0 2 0,-1 0-1,1-1 1,-2 1-19,-3 1 0,2-2 0,-5-1 0,1 2 0,0 0 0,1 1 94,3-3 1,1-4 0,0 5 0,-1 1 0,-2 0 0,0 0-54,-1-2 0,4-3 0,-4 3 0,1 1 0,0-1 1,1-1-1,-1 0-65,0 0 0,-6-2 1,2 2-1,-2 0 0,1-2 1,0 1-1,0-2 6,-2 2 1,-2-5 0,0 3 0,1-3 0,-1-1 105,0-1 0,-4 1 0,0 0 0,0-1 0,0 1 0,0 1 0,1 0-174,2-1 1,-3 7-1,0-7 1,0 1-1,-1 0 1,1 0-1,0 2-116,-1 1 0,-1 2 1,-4-4-1,1 2 0,-1-1 248,-1-2 1,-2-1 0,0 0 0,-2-1 46,-2 1 0,2 4 1,-3 0-1,-1-1 0,-2-2 1,-1-1 14,0-1 1,5 5 0,-3 0-1,-1-1 1,1-2-90,-4-1 1,4 1 0,0 2-1,-1 1 1,1 0 0,-4 0-1,0 2-92,-3 1 0,1-3 1,0 3-1,-1 0 1,1-1-1,0 1-161,-1 0 1,-4 0 0,1 3 0,0-2 0,3 1 0,0 0 0,1-2 63,0-2 0,-1 4 0,1-4 0,-2 1 0,-1 1 0,-2-1 678,2-1 0,1 1 0,2-4 0,-1 3 0,0-1 0,-3 1 0,-1 2-554,2 0 1,-3 3-1,1-4 1,0 1-1,-1 3 1,-2 2-1,-1 1-967,0 0 906,6 0 0,-8 0 0,5 0 0,-1 0 0,0 0 0,0 0 163,1 0 0,1 0 0,5 0 0,0 0 0,-1 0 0,1 0 0,0 0 128,-1 0 0,1 0 0,0 0 0,-1-2 0,1-1 1,0-1-1,-1-1-119,1-1 1,-5 5-1,-1-5 1,-2 2 0,-2-1-1,-1 2-314,2 2 0,-8 1 0,3 0 0,-2 0 0,-2 0 0,0 0 90,1 0 1,2 0-1,1 0 1,1 0 0,-1 0-1,2 0 1,1 0 453,2 0 0,0-2 1,-4-1-1,3-3 0,0 0 1,0-1-1,-2 1-114,-2 0 1,-1-4-1,-2 2 1,-2 0 0,-4 0-1,-4 2-571,-3 3 0,-3 0 1,2 0-1,-4-1 1,-1 2-1,2 4 1,0 4-1,1 1-777,0 4 1,-3 0 0,5 4 0,2 1 0,4 2-1,5-1 294,5-3 0,-2 4 0,9 1 0,1 2 887,2 3 0,-3-5 0,1 0 0</inkml:trace>
  <inkml:trace contextRef="#ctx0" brushRef="#br0">8838 9396 7991,'-15'11'0,"-3"-2"0,3 3 0,-2-3 0,2 3 0,2 1 18,-1 1 0,1-7 1,0-3-1,-1-2 1,2-4-1,2-1 1,3-4-1,1-3 1,3-5-1,1 0 1,2 0-1,2 2 1,1 0 692,1-1 1,7 1-1,-3 1 1,4 3-1,2 5 1,-1 4-72,0 4 0,1-2 1,-1 4-1,2-2 1,2 1-1,7-2 1,6-2-1,7-2-225,6-4 0,6-8 0,10-9 1,8-5-1,-30 12 0,1-1 0,4-2 1,1-1-1,3-2 0,2-1-341,4-2 0,1-1 1,2 0-1,2 1 1,4-2-1,2 0 1,3-1-1,1-1 1,3 1-1,1 0 1,-23 8-1,1 1 1,-1 0-1,1 0 1,1 0-1,-1 1-48,0-1 1,0 0-1,1 0 1,3 1 0,1 1-1,-1 0 1,2 0 0,0 1-1,0-1 1,1 0-1,0 1 1,1 0 0,-1 1-1,1 0 1,0 1 0,-2 0-1,0 0 1,-1 2-115,-1 0 0,-2 1 1,2 0-1,6-1 1,1 0-1,-1 0 1,-3 0-1,0 1 1,-1 0-1,1 0 1,0 1-1,0 0 1,1 0-1,-1 1 1,1 0-1,-2 0 1,0 2-1,0-1 1,0 0-1,0 0 1,0 0-1,-1 0 1,0 0-1,0 0 90,1 0 1,0-2 0,1 2 0,-2 0-1,0 0 1,1 0 0,-1 0 0,1-1-1,0 1 1,-1-1 0,0 1 0,0 0-1,0-1 1,1 1 0,0-1 0,0 1-1,1 0 1,-1-1 39,-1 0 1,1 0 0,0 0 0,6 0 0,1-1 0,-1 0 0,-5-1-1,-1 0 1,1 0-383,2 0 1,1 0 0,-1-1 0,-3 0 0,-1 0 0,1 0 378,5 1 1,0 0 0,-2-1 0,-6 2 0,-1 0 0,0-1 0,7 0 0,1-1 0,-1 1 53,-1 1 0,-1-1 0,0 1 0,-2 0 0,1 0 0,-1 0 0,-2 0 0,0 1 1,-1-1-1,-1 0 0,0 1 0,0 0 0,24-4 0,0 1 0,-4 2 0,-1-1-143,-1 0 0,-1 1 0,-5 2 0,-1 0 0,-4 0 0,-2 0 0,0 1 0,-1 1 0,-2 1 0,-1-1 0,-3 1 0,-1 0 0,-3 0 0,-1 0-911,-3 1 1,-1 0 0,35-3 570,-7 2 1,-13 2-162,-5-2 0,-7 2 0,-7 2-1452,-4 0 1,-4 0 0,-5 0 2002,-4 0 0,-6-4 0,1 0 0,4-1 0</inkml:trace>
  <inkml:trace contextRef="#ctx0" brushRef="#br0">18369 6784 12060,'-9'-30'0,"-1"5"2057,-1 8 0,7 10 0,-1 11-1257,4 5 0,2 5 0,2 3 0,2 7 0,-2 7 0,0 9 0,0 11 0,1 6-295,-1 6 0,-1 11 0,-2-3 0,0 4 0,0-36 0,0 1 0,0-2 0,0 1-774,0-1 0,0 1 0,0 0 0,0 0 1,0 29-1,0-4 0,0-3 0,0-7 1,0-3-1699,0-7 1,6-13 0,2-6 0,6-5 0,4-8 1580,4-7 0,3-9 0,2-3 0</inkml:trace>
  <inkml:trace contextRef="#ctx0" brushRef="#br0">18756 7490 9544,'7'1'7189,"-1"4"-6596,0 4 0,-3 3 0,4 1 1,1 0-1,-1 1 0,3-1 0,2-1 1,2-2 247,-1-1 1,0-6 0,0 1 0,1-2 0,-1-4 0,0-1 0,-1-4-779,-3-5 1,-3 5-1,-6-10 1,-1 1 0,-4 1-1,-4 2 1,-4 4 78,-5 5 0,-3 2 1,-5 2-1,1 0 0,1 2 1,3 2-143,2 5 0,1 4 0,6 5 0,2 3 0,3 1 0,1 0 0,4 2 0,5 1 0,5 2 0,6-2 0,4-1 0,6-4 0,5-2-1405,7-6 1,4-5 0,4-7-1,5-3 1,2-4 0,-1-9-1,-3-5 941,-1-3 0,-1-10 0,-5 6 0</inkml:trace>
  <inkml:trace contextRef="#ctx0" brushRef="#br0">19302 7530 9795,'-1'-13'0,"-4"1"0,-4 1 2953,-3 2 0,1 8-2278,2 1 0,4 1 1,10 8-1,4 0 1,2-1-1,3-4 811,-1-2 0,0-2 1,1 0-1,-1 0 0,0 0 1,-1-2-1576,-3-2 0,0 2 0,-8-1 109,-2 6 0,-8 5 0,2 5 1,-1 0-1,4 1 0,2-1 0,2 0-2,0 0 0,0 5 0,0 0 0,2-2 0,4-1 0,6-2 0,7-1-1585,6-3 1,0-3 0,11-6 0,1-3 0,1-4 0,2-8 245,0-4 1,-6-4 0,-4-3 0,-6-1-1,-7 2 1,-3 1 0,-5 4 1382,-5 0 0,-2 3 0,-2 3 2673,0 1 1,0 7-1,0 6-1784,0 7 1,6 1 0,4-1 0,5 1 0,2-3 0,0 1-601,-2-3 1,2 3 0,3-1 0,0-2 0,3-3 0,-3-3 0,-2-3-917,-3-2 0,-2 0 0,-1-6 0,-3 1 1,-5 0 460,-2-1 0,-4 2 0,-2 2 1,-5 3-1,-3 1 0,-1 3 1,0 1 759,-1 2 0,5 6 1,0 5-1,1 3 1,0 4-1,4-2 1,2 1-486,2 0 0,8 0 1,4 2-1,5-3 0,4-4 1,4-1-406,5-4 1,-2-1-1,3-6 1,-3-2 0,-3-2-1,-2-5 1,-6-3-661,-2-1 0,-3 0 1,-3-1-1,-5 1 1,-4 0-1,-4-1 407,-5 1 1,-3 5-1,-1 6 1,0 6-1,-1 9 1,1 8 0,1 4-1796,3 2 0,3 4 2282,6 0 0,12 0 0,3-4 0</inkml:trace>
  <inkml:trace contextRef="#ctx0" brushRef="#br0">21448 7157 7943,'-6'-14'2232,"3"7"426,-6 3 0,5 2-1315,-5 2 0,5 0 1,-5 0-1,-2 0 0,0 0-999,-3 0 1,1 4-1,0 2 1,-1 2-1,2 2 1,2 2-577,1 1 1,6-4 0,0-1 0,6-2 0,6-3 0,3-2 172,1-1 1,5 0 0,0 0 0,-2 0 0,-1 0 0,-3-1 1382,-3-4 1,-5 5 0,-8 0 0,-4 7-1206,1 5 0,-5 3 0,5 1 0,-1 4 0,4-1 0,2 0 1,2-3-120,0-1 0,2-1 0,2-1 0,7-1 0,5-3 0,8-6 0,5-8-1405,7-8 1,7-8 0,3-11-1,-2-7 1,-1-5 0,-5-4-1,-1-5-8426,-2-8 9494,-3-1 0,-15 18 0,-1-2 0,1 1 1,0 1-1</inkml:trace>
  <inkml:trace contextRef="#ctx0" brushRef="#br0">21928 6597 7943,'5'-42'374,"-1"8"1,-1 9 0,-2 7 0,1 5 496,2 4 1,-2 5 0,4 8 0,-2 5-49,1 3 1,-1 7-1,-4 5 1,0 6-1,0 5 1,0 7-1,0 3 160,0 4 0,-4 6 0,-2-6 0,0 3 0,-2 1 0,1 0 0,-2-1 0,0-3 0,2-4 0,1-4-3065,3-1 0,1-3 1,5-4-1,8-10 2082,11-6 0,9-13 0,9-11 0</inkml:trace>
  <inkml:trace contextRef="#ctx0" brushRef="#br0">22248 7063 7943,'0'-13'180,"-10"0"1,-4 1 0,0 3 0,-1 5 1047,1 2 1,3 8 0,2 3 0,4 4-1,4 4 1,1 2 0,1 1 0,2 3-503,2-3 0,9 4 1,1-6-1,3-2 1,3-2-1,-2-6 1,2-3-1148,-1-4 0,-3-1 0,1-1 0,-5-5 0,-4-6 0,-5-6 0,-2-1 167,-2 0 0,-6-3 0,-5 4 1,-5 2-1,-5 1 0,1 3 0,2 3 1409,3 5 1,2 1-1,2 0 1,8 0-1826,12 4 0,13 1 0,11 5 1,1-1-1,5-3 0,4-2 0,5-1-735,4 0 1,-4-1 0,-4-4-1,-2-3 1,-5-4 0,-5-2-1,-7 3 1364,-4 2 1,-9-3-1,-8 3 1,-4-1 0,-4 1 753,-5 4 1,-3 4 0,-1 2 0,0 4 0,-1 4 711,1 2 0,1 3 0,3-1 0,5 0 0,4 1 0,4-1-1659,5 0 0,4-1 0,5-1 0,4-4 0,5-1 1,4-3-2114,5-2 1697,2-7 0,-1-1 1,-4-6-1,-8-1 0,-4 1 1,-6 0 397,-5-1 1,-4 1 0,-6 0 0,-2-1 0,-2 3 0,-5 2 0,-4 4 0,-4 2 1889,0-1 0,-1 2 1,5-2-1,-1 2 0,1 2 1,1 2-861,3 2 1,3-1 0,6 6 0,2 2 0,4 0 0,5 3 0,9-1-889,5 0 1,-4 1 0,8-2-1,1-2 1,-3-3 0,-2 1 0,-3-2-1858,2 0 1,-10-2 0,-5-2 0,-12 0 0,-19 4-5501,-18 2 7467,-19 7 0,-9-1 0,-5 6 0</inkml:trace>
  <inkml:trace contextRef="#ctx0" brushRef="#br0">18582 8543 10543,'-34'-12'3105,"6"9"1,16-5-3251,17 10 0,23 5 0,18 5 0,10-3 0,15-4 0,-29-5 0,2 0 0,8-3 0,3 0 0,4-3 1,3-2 278,4-1 0,3-2 1,-14 1-1,1-1 1,2-1-1,0 0 1,1-1-1,1-1 1,5 0-1,0 0 1,1 0-1,2-1 1,2 0-1,-1 0 1,2 0-1,0 0 1,1 1 63,-1-1 0,0 1 0,1-2 0,-12 3 0,0 0 0,1-1 0,0 1 0,-1 0 0,1 1 0,-1 0 0,0 0 0,-1 0 0,0 1 0,0-1 1,0 1-1,-1 0 0,0 0 0,-1 1 0,1-1 0,16-2 0,0 0 0,0 1 0,0-1 0,0 1 0,0 0 0,-2 0 0,-1 2 0,-1-1-64,-2 2 0,0-1 0,-1 1 0,2-1 0,0 1 0,-2 0 0,-8 2 0,-2 1 0,0 0 0,-1-1 0,-1 1 0,0-1 0,-2 1 1,-1-1-1,0 0 0,19-3 0,-1 0-243,-6 1 0,-1-1 0,-3 3 0,-3 1 0,-11 2 0,-2 0 0,-4 1 0,-1-1 0,29-3 0,-13-2 0,-6 0-1548,-6 0 0,-12 0 1,-6-4-1,-4-1 1657,-5 1 0,-7-2 0,-5-2 0,-2-4 0</inkml:trace>
  <inkml:trace contextRef="#ctx0" brushRef="#br0">6465 9462 9565,'-13'-38'-129,"-1"2"0,7 4 1,4 5-1,5 2 89,2 3 1,6-4-1,-2 6 1</inkml:trace>
  <inkml:trace contextRef="#ctx0" brushRef="#br0">6465 9129 8534,'-13'-19'-3,"-2"8"0,-1-2 0,-4 1 0,1 2 0,-2 0 1,1 2-1,-3 2 0,1 2 0,0-1 0,0 1 121,1 1 1,-7 1 0,4 4-1,1 2 1,-4 5 0,-1 3-41,-3 1 1,-6 2 0,1 2 0,-2 2-1,-2 2 1,-2 2 0,-1 2 0,-3 4-168,-1 2 0,8-3 0,-1 3 0,3-3 1,3 0-1,5 2 0,5 2 0,6 1 185,3-1 1,8 10-1,3 1 1,4 6-1,5 7 1,10 5-1,10 4 1,12 0-88,-14-34 0,2-1 0,4 3 1,4-1-1,6-1 0,4-1 1,2-2-1,3-2 0,4-1 0,2-2 1,5-2-1,1-2 0,4-1 1,2-2-1,4-2 0,2-1 152,-20-6 0,-1-1 0,2 0 1,2-2-1,1-2 0,0 1 0,3-1 1,1-1-1,-1 0 0,-1 0 1,1-1-1,-1-1 0,2 0 0,-1-1 1,1-1-1,-1 0 0,-1-2 1,0 0-89,0-1 1,0-1 0,1-1 0,1 0 0,1 0 0,-2-1 0,-4 0 0,-2-1-1,1 1 1,-1-1 0,0 0 0,-1 0 0,-2 0 0,0-1 0,-2 0 0,19-6-1,-2 0 1,-4-2 0,-2-1-27,-3-1 0,-2-1 0,-7 2 0,-2-1 0,-4-2 0,-1 0 0,-6 0 0,-3 0 0,17-26 0,-16-4 0,-14-4-192,-11 0 0,-14-10 1,-17 2-1,4 32 1,-6 2-1,-8-1 1,-6 2-1,-5 3 0,-4 2-247,-6 1 1,-3 4-1,-4 3 1,-2 4 0,-2 5-1,-1 3 1,-2 1 0,-1 2-1,-5 2 1,-2 3 391,24 0 0,0 2 0,-1 0 0,3 0 0,0 0 0,-2 1 0,-7 4 0,-1 1 0</inkml:trace>
  <inkml:trace contextRef="#ctx0" brushRef="#br0">17996 10129 8576,'-15'-21'133,"-3"2"1,18 11-1,0 4 1,8 2 195,3 2 1,3 0 0,-1 2-1,2 1 1,1 1 0,2 1 0,0 1-1,1 1 166,3 0 0,-1 5 1,1-3-1,2 3 1,1 0-1,2-2-406,-1-1 0,1 0 1,0 4-1,-1-1 0,1-2 1,0-2-1,-1-1 44,1 1 1,0-5 0,-1 1 0,1-2-1,0-2 1,1 0 139,3 0 0,3 0 1,6 0-1,0 0 0,0 0 1,0 0-1,-2 0-235,-2 0 1,1 4-1,-6 2 1,0 0-1,0 1 1,0-1-1,0 2 60,2-1 1,-5-4 0,3 3 0,-1-2 0,0 1 0,1-2 77,-2-2 0,-1-1 0,-1 0 0,1 0 0,2 0 0,2 0 0,1 0-2,0 0 0,-2-4 0,-3-1 0,1 2 1,3 2-1,-3-1 0,1-1-344,1-1 1,-7 0 0,2 4-1,-1 0 1,-1 0 0,0 1 0,-3 2 123,-2 1 0,0 1 0,-3-5 0,2 1 0,0 2 0,0 2 0,1-2 281,2-2 0,1-1 0,3 0 0,-1 0 0,-2 0 0,2-1 0,1-2-270,2-2 1,-1 1-1,2 4 1,0 0-1,1 0 1,-4 0-148,0 0 1,-4 1-1,-1 2 1,1 2-1,-2-1 1,1 1-1,-3 1 233,3 1 1,-4-4-1,5 1 1,-1-2-1,0-2 1,0 0 0,1 0 338,3 0 1,1 0-1,2 0 1,-1 0-1,3 0 1,0 0-1,2 0-293,-1 0 0,-2 0 0,-1 0 0,-1 0 0,1 1 0,0 2-1075,-1 2 763,1-1 0,0 1 0,-1-1 0,-1-1 0,-1-1 0,-2-2 1,2 0 468,1 0 0,2 0 0,0 0 0,1 0 0,1 0 0,2 0-1,-1 0 0,-2 0 0,-1 0 0,0 0 0,-1 0 0,1 0 0,0 0-567,-1 0 1,5 0 0,2 0 0,-1 0 0,3 0-1,-1 0 1,1 0 168,-1 0 1,3 0 0,-4 0 0,-1 0 0,2 0 0,-1 0-1,0-2 656,-4-2 0,-1 2 0,1-4 0,0 2 0,2-2 0,-1 0-539,-2 0 1,-1-3 0,1 5-1,1 1 1,3 0 0,-3 0-1,1-2-320,1 2 0,-3 0 1,5 0-1,-2-1 1,1 0-1,2-1 1,2-1 407,-2-1 1,5 2-1,-5-4 1,1-1 0,1-2-1,-1 0 82,-1 4 1,3-4 0,-4 3-1,-1-2 1,1 1 0,-3 3 0,-1 1-7,2 3 1,-2 0 0,2 0 0,-3-2 0,-2 1 0,1 0 0,0-1-286,-1 2 0,1-3 0,1 0 0,0-1 0,2-2 0,-2 0 0,2 0 244,-2-1 0,0-3 0,-1-4 0,-1-1 0,0 1 0,-3-1 0,-1-1 61,2-2 0,0-1 1,0-5-1,-4 2 0,0 1 1,-4 3-1,-1 1-417,-2-1 1,0 5-1,-1-4 1,-1 3 0,-3-1-1,1 2 1,0 1-72,0 2 1,-1-5-1,2 0 1,-3 2 0,1-1-1,-2 1 451,0-2 1,2 1 0,-2 2 0,0-2 0,0-2 0,-1 0 0,-1 0-8,1 2 0,-1-2 0,-6 1 0,-2 1 0,-5-1 0,-3 0 0,-1 2-332,0 1 1,-5 3 0,0 2 0,2 1 0,0 0 0,-1 0 4,-1 0 1,1 2 0,2-4 0,-1 4 0,-2 0-1,2 1 1,-1-2 404,-1 1 0,2 3 0,-5-5 0,1-2 0,-1 1 0,-3 0 0,-1 1 207,-2-2 0,-5 1 0,-4 0 0,-2 2 0,-4 1 0,-1 1 0,-3 0-886,-1 3 0,4-3 0,-1 2 0,2 1 0,4 0 0,1 0-460,1-2 1002,6 1 0,-7 2 1,6-1-1,2-1 1,-1-1-1,2 1 339,1 0 1,-2-7-1,6 2 1,-2-1 0,-1 0-1,-1 1 1,-1-2-115,-3 0 0,3 2 0,-5 0 0,0 0 1,-2 0-1,-4 0 0,-1 0-766,0 2 1,0 1-1,-1 4 1,-2-1-1,-2-1 1,4 0-1591,4-2 2085,-2 4 1,5-4 0,-4 5 0,1-2 0,3-2 0,0 1 0,1-1 54,1 1 1,-4-2-1,3 3 433,-1-1-1,2-5 1,-7 3-439,-2-2 0,-2 6 1,1-4-1,-2 1 0,-5 1 1,-1 1-1,-1 1-489,2 2 0,7 0 0,-3 0 0,4 0 0,1 0 0,0 2 1,0 1 210,0 1 0,1 1 0,2-5 0,2 1 0,-2 2 1,-2 1-1,-1-1 481,0-1 0,5-2 113,-1 0 0,2 0 1,-3 0-1,1 0 1,1 0-349,1 0 1,-3 0 0,4-2 0,1-1-1,-1-1 1,3 1 0,1 2-179,-2 1 1,2 0-1,-2 0 1,3 1 0,2 2-1,-1 1 1,0-1 114,1-1 0,-1 2 0,-1 1 0,-2-2 0,-2-2 0,-1-1 311,0 0 1,-2 0 0,2 0 1,-1 0 1,-1-4 0,-4-1 0,4 1-1,2-1-155,0 1 0,5-2 0,-3 3 0,3-1 0,1 1 0,1 1 0,-1 2-242,0 0 1,1 0 0,-1 0 0,0 0 0,1 0-1,-1 0 1,0 0 121,1 0 1,-1 0 0,-1 0-1,-2 0 1,-1 2 0,2 1 0,0 1 173,3-1 1,-1 0-136,0 2 1,1-4-1,-1 5 1,1-2-1,0 1-87,4-2 1,-3 4 0,3 1 0,-3 0 0,-2 0 0,0-1-1,1 1 22,-1 2 0,-4 2 0,-2 0 0,1-2 1,-1-1-1,2 0 0,0 0 131,0 0 1,-5-2-1,5 2 1,1-3-1,2-2 1,3 1 41,3-2 0,-2-2 0,5-1 0,0 2 0,-2 1 1,2 1-1,-1-1 0,4-2-75,1-1 0,-2 0 0,-1 0 0,0 2 0,-1 1 0,-2 1-126,0-1 0,-2 3 1,3-1-1,0-1 1,-4 1-1,-1 1 1,0-1-1,1 3 98,2-1 0,4-2 0,-4 2 0,-1 0 0,3-1 0,0 2-102,1-1 0,3 1 0,-6 3 0,-1 0 0,1 2 0,2 0 0,-1 4 0,0-2-75,-3-1 1,1 4 0,-1 1 0,2 2 0,0 3 0,-1 0 0,3-1 137,0-1 1,3-4-1,5 4 1,1 2 0,2 1-1,1 2 1,0-2-43,4-3 0,2 3 1,2-2-1,2 2 1,2 2-1,7-1-60,5 1 1,9-5 0,8-1 0,1 0 0,4-2 0,5 2 0,4-2 0,1 0-246,-4-3 1,7-1 0,-1-2 0,0 1 0,2-1 0,-1 0 0,-1-1-300,-1-3 1,-6 3 0,1-3 0,-2 3-1,-4 1 1,-1 0 615,-1 1 1,-1 5-1,5 2 1</inkml:trace>
  <inkml:trace contextRef="#ctx0" brushRef="#br0">21728 13327 8325,'-13'0'0,"1"2"292,3 2 1,3 3 0,6 7 0,2 1 0,2 1-1,5 3 1,3 2 0,1 4 0,2 3 0,1 3-1,2 0 1,0 2 1111,1 3 0,-4-7 0,3 1 1,-4-1-1,0-1 0,-1 1 1,-1-3-368,-3 1 1,-2-2-1,-4-3 1,2-4-1,-2-3 1,-3-3-1229,-5-3 1,2 1 0,-6-6-1,-1-1 1,-3-1 0,-4-4-336,0-2 1,-1-5-1,3-9 1,0-4 0,0-3-1,4-2 1018,-1 1 1,4-5 0,1-1 0,1 4 0,3 3 0,1 3-1,4 0-222,2 1 1,-1-3 0,6 6-1,2 2 1,0 1 0,3 2-271,-1 0 0,0 1 0,1 2 0,-1 2 0,0 2 0,1 3 0,-1 2-535,0 1 0,1 1 0,-1 4 0,0 2 0,1 2 0,-1-2-1104,0-1 1,1 3-1,-1-4 1,0-2 0,1-2-1,-1-1 1172,0 0 0,-5-6 0,-2-1 0</inkml:trace>
  <inkml:trace contextRef="#ctx0" brushRef="#br0">22448 12834 8140,'-6'-19'0,"-1"4"0,-7-1 468,1 5 1,7 13-1,6 11 1,6 8 0,3 7-1,0 6 1,1 8-1,2 3 1,1 6 0,-1 1-1,-1 1 1,-3-1 1153,3-3 1,-5 2 0,0-2-1,-2 2 1,1-1 0,-1-3-2279,2-1 1,-5-3 0,4-6-1,-2-3 1,0-3 0,3-5-818,1-7 1,3-10-1,7-5 1,0-4-1,0-6 1473,-2-7 0,4-12 0,2-9 0</inkml:trace>
  <inkml:trace contextRef="#ctx0" brushRef="#br0">22768 12941 8175,'-18'-14'3073,"0"1"0,7 4-2399,6 0 0,10 5 0,3-5 1,6 0-1,3 0 0,6 0 1,3 0-1,4 0-1056,1 1 1,5 0 0,-4-1-1,1 5 1,1 2 0,-2 2-4928,1 0 5309,-2 0 0,-10 12 0,-2 3 0</inkml:trace>
  <inkml:trace contextRef="#ctx0" brushRef="#br0">22888 13234 8175,'-19'13'1140,"10"-4"1,1-2-1,11-2 1,11-7-491,6-5 1,16-5 0,5-3 0,5-2-1,6-7-650,4-6 0,-1-4 0,4-6 0</inkml:trace>
  <inkml:trace contextRef="#ctx0" brushRef="#br0">23928 12168 8072,'-6'-12'1839,"-3"3"-1031,3-3 1,6 11 0,9-4-1,3 4 1,2 2 0,3 4-1,2 5 1,0 6 274,0 7 0,4 6 1,-6 5-1,0 3 0,-1 5 1,0 1-1317,2 3 0,0-4 0,-6 6 0,-2-2 0,-1-2 0,1-1-2040,2-3 0,3 2 1,1-10 2272,2 2 0,0-4 0,-5 2 0</inkml:trace>
  <inkml:trace contextRef="#ctx0" brushRef="#br0">24461 12434 13586,'-25'-19'1814,"2"6"0,10 11 0,9 11-1523,2 3 0,2 1 1,2 1-1,1-1 1,4 0-1,3-1 138,5-3 1,7 1-430,1-5 0,8-7 0,3-5 0</inkml:trace>
  <inkml:trace contextRef="#ctx0" brushRef="#br0">24674 12168 8059,'-18'-18'1269,"1"0"1,0 5-1,10 5-1175,7 3 0,1 0 1,8 5-1,2 0 0,0 0 1,3 0-1,-1 0 297,0 0 0,-4 0 0,-1 2 1,-2 2 470,-3 5 0,-3 3 1,-3 1-1,-3 2 1,0 3-1,0 4 494,3 3-1348,1 2 0,4-1 0,2 1 0,7 0 1,5-1-1,5-1-43,0-2 0,4-4 0,-3-7 0,3-3 1,2-5-1,-2-2 0,-1-4-170,-2-2 1,-7-10 0,-1-8-1,-5-5 1,-3-4 0,-4-4-1,-5-4 374,-6-1 1,-9 2 0,-4 1 0,-3 3-1,-2 1 1,0 4 99,1 0 1,1 9 0,2 2 0,7 3-2242,6 2 0,10 7 0,10 4 1972,6 5 0,11 14 0,7-3 0</inkml:trace>
  <inkml:trace contextRef="#ctx0" brushRef="#br0">25341 11088 9782,'-6'-7'1916,"4"2"1,-4 13 0,2 10-1284,-1 11 0,-1 14 0,2 9 1,-3 9-1,-2 11 0,4-33 1,1 1-1,-1 2 0,-1 0-403,0 2 0,1-1 1,0 0-1,1 0 1,0 5-1,0 1 1,1-4-1,-1 0 1,1-3-1,0 0 1,0 0-1,0-1 1,1 1-1,1-1-948,0 2 0,1-1 1,2-3-1,2 0 1,4 31-1,6-7 1,4-5-1,4-6 1,4-8-6830,6-8 7547,2-7 0,12-8 0,1-2 0</inkml:trace>
  <inkml:trace contextRef="#ctx0" brushRef="#br0">25714 11528 8096,'-13'-6'275,"-1"-3"0,8 3 0,5 0 625,4 0 1,12 0 0,1-5-1,5-1 1,7-3 0,1 0-1,7 0 1,-2 2-587,0 0 0,2 4 0,-5 1 0,-3 3 0,-4 2 0,-7 1-386,-2 2 1,-7 6-1,-4 4 1,-4 7-1,-6 5 1,-6 3 0,-7 2 100,-6-1 1,6-2 0,-8 0 0,2 1 0,1-3 0,2-1 0,4-5 1377,3-1 1,9-3-1296,6-3 1,8-3 0,9-8 0,4-1 0,1-3 0,1 0 0,-1 0-58,-1 3 0,2 2 0,-5 1 0,-2 1 136,-1 4 0,-7 2 0,-4 8 1,-4 1-1,-3 4 0,-3 0 1,-1 3-121,-4-3 0,-2 5 0,-3-4 1,-2 0-1,0-2 0,0-1 1,-1 0-21,-2-2 0,4-1 1,-4-2-1,2 0 0,2-1 1,1-1-732,-2-2 0,8-1 1,-2 6-1,3-2 1,3-2-1,2-1 1,5 0 679,7-2 0,15-1 0,6-6 0</inkml:trace>
  <inkml:trace contextRef="#ctx0" brushRef="#br0">26367 11648 8230,'-27'-28'-8,"7"4"1,2 15 1645,3 5 0,2 4 1,-1 4-1,1 5 0,1 4 1,3 4-1890,5 0 0,2 1 0,2-4 0,3-1 0,6-1 0,9-3 251,6-5 0,14-8 0,4-4 0</inkml:trace>
  <inkml:trace contextRef="#ctx0" brushRef="#br0">26687 11355 10898,'-36'-17'0,"-1"4"0,3 7 1007,5 8 1,5 10-1,11 7 1,-1 0-153,1 0 1,4 5 0,2-2-1,1 3 1,3 2 0,4 0 0,8-1-1,9-1-444,6-2 1,13-4 0,4-7 0,4-3 0,2-6 0,-3-6-1351,-2-6 1,-1-9 0,-11-4-1,-6-3 1,-9-3 0,-10-4 260,-3-3 0,-20-2 0,-10 0 1,-12 1-1,-9 1 0,-3 2 1,-3 7 344,-2 6 1,2 7-1,-1 4 1,4 6 332,3 6 0,6 10 0,-3 8 0</inkml:trace>
  <inkml:trace contextRef="#ctx0" brushRef="#br0">24434 13314 8229,'-13'-42'0,"0"11"0,-1 18 112,1 7 0,5 10 1,3 7-1,-1 4 1,-2 4-1,-1 3 1,0 5-1,-1 4 0,-2 4 1,-1 5-1,0 5 1,1 1 489,3 0 0,3 7 1,6-3-1,0-1 1,0 0-1,0-5 1,1-1-1,4-4-748,4-1 0,3-1 0,2-1 0,4-6 0,4-5 0,2-5-631,-2 0 0,3-3 1,-4-3-1,1-2 0,-1-2 1,-2-3 776,-2-1 0,-3-1 0,0-5 0</inkml:trace>
  <inkml:trace contextRef="#ctx0" brushRef="#br0">24234 14207 8229,'-19'0'1214,"6"1"1,2 2 0,13 3-913,10 2 0,14-6 0,1 4 0,3-1 0,2 1 0,4 0 1,2 1-1,2 1-302,0 2 0,6 8 0,1 2 0</inkml:trace>
  <inkml:trace contextRef="#ctx0" brushRef="#br0">24607 14900 8718,'-4'-25'0,"0"2"793,1 6 0,0 8 1,-2 4-1,-4 4-384,-3 1-1,-1 3 1,-2 4 0,-1 8 0,-3 4 0,0 6 0,-1 5-17,4 6 1,3 1-1,2 0 1,4-2-1,1 2 1,6 0-1,7-1-407,11-5 0,9-5 0,8-3 1,8-7-1,6-6 0,2-7 1,0-6-253,0-6 1,-8-7 0,-2-5 0,-7-2 0,-6-8 0,-7-3-31,-5-3 0,-8-9 0,-7 6 0,-7-2 0,-10 2 1,-6 5-1,-8 4 253,-2 2 0,-2 10 0,-3 6 0,2 7 0,4 4 0,6 4-296,6 2 1,6 8 0,4 7-1,6 2 1,7 3 339,10 1 0,17 2 0,10-1 0</inkml:trace>
  <inkml:trace contextRef="#ctx0" brushRef="#br0">25594 14886 10966,'-49'-19'0,"3"6"1238,5 7 0,14 12 1,15 7-1,5 6-1857,4 2 0,-3 3 1,1-5-1,2 2 1,5 1-1,7-3 619,9-5 0,11-1 0,5-6 0</inkml:trace>
  <inkml:trace contextRef="#ctx0" brushRef="#br0">25674 14433 8051,'-46'-20'884,"6"2"0,18 7-662,13 3 0,7-1 0,7-5 1,4 0-1,3-3 0,2-1 1,4 2-1,4 1 72,4 2 1,-1 0-1,-2 1 1,-2 2 0,0 2-1,-2 2 1,0 3-136,-2 2 1,-7 7-1,-3 3 1,-1 2-1,-3 3 1,-1 1-140,-2 2 1,0 0 0,0 3 0,0 0 0,0-4 0,0-1 48,0-2 0,1-6 0,4-2 0,4-4 0,2-1 0,3 0-3,-1 0 0,0 0 0,1 0 0,-1 0 0,0 2 1,-1 2 140,-3 5 0,2 4 0,-7 5 1,-1 3-1,-2 3 0,-2 1-234,-3 3 0,-4 2 0,-5-4 0,1-1 1,2-1-1,1-3 0,0-2-379,1-3 1,-2-5-1,7-4 1,8-4 405,11-9 0,10-13 0,14-15 0</inkml:trace>
  <inkml:trace contextRef="#ctx0" brushRef="#br0">26234 14113 8115,'-43'-10'5858,"3"-3"-5445,3 2 1,23 5-1,10 6 1,11 0 0,10-1-307,5-3 1,12 2-1,3-2 1,0 2-1,0 2 1,-3 0 0,-3 0-1,-4 2-361,-5 2 0,-3 3 1,-7 8-1,-3 2 0,-4 2 1,-5 0 261,-5 0 1,-7 4 0,-7-4-1,-2 0 1,-1 0 0,1-2 483,4-3 1,2-5-1,1 0 1,3 2-804,2 0 0,4-2 0,10-1 1,5-2-1,5-2 0,4 0-965,2 1 1,0-1 0,2-4-1,-2 0 1,0 0 0,-2 0-550,0 0 1825,-1 0 0,1-11 0,2-4 0</inkml:trace>
  <inkml:trace contextRef="#ctx0" brushRef="#br0">26660 13874 8243,'-25'-18'0,"3"2"511,4 4 1,11 4 0,7 8 33,7 0 0,1 0 1,0 0-1,3 0 0,2 0 1,3 0-1,4 0 0,-1 0-211,0 0 1,0 0 0,-2 0 0,1 0 0,-2 2-452,-1 2 0,-8-1 1,-3 6-1,-2 1 1,-2 2-1,-2 2 50,-2-1 1,1-1 0,-4-2 0,1-1 721,3 1 1,3 1-541,4-2 0,4 1 1,5-4-1,-1 1-76,-3 4 0,-3-4 0,-6 2 0,-2 3 1,-2 1-1,-5 3-171,-3 1 1,-4-5 0,1 5 0,3-2 0,2-2 0,1-1 0,1-1-1156,2-2 1,8-6 0,10 1 0,7-6 1286,8-6 0,20-13 0,2-13 0</inkml:trace>
  <inkml:trace contextRef="#ctx0" brushRef="#br0">27034 13607 9313,'-32'-6'0,"3"-1"0,4-1 1804,5 4 1,12 4-1735,3 4 1,5-2-1,5 4 1,5-2-1,6 1 1,5-1-1,1 0 1,0 1-42,2-2 1,1-2 0,2 1 0,-2 1 0,-3 1 0,-4-1 0,-3 0 11,-2 2 1,-4-2 0,-2 5 0,-1 4 0,-3 3 0,-3 4 101,-4 2 1,-3 3 0,-7 5-1,-1 4 1,-1 1 0,-2 3 0,1 2-721,-3 1 1,5 5 576,-2 4 0,2 9 0,2 3 0</inkml:trace>
  <inkml:trace contextRef="#ctx0" brushRef="#br0">23994 13181 8292,'-7'5'277,"1"3"1,7 5-1,4-1 1,5-3 0,7-5-1,6-4 1,7-3 151,5-1 0,10-6 1,5 1-1,8-5 1,7-2-1,5-2 0,2 1 1,-35 8-1,0 0-321,1 0 1,0 0 0,3-2 0,-1 0 0,-2 2 0,0 0 0,1 0 0,0 0 0,1 0 0,0 1 0,0-2 0,-1 0 0,0 1 0,-1-1 0,-1 0 0,0-1 0,0 1-1,0 0-29,0-2 0,0 0 0,-1 1 0,1 0 0,0-1 0,1 0 0,0-1 0,0-1 0,-2 1 0,0 0 0,2-3 1,0 1-1,0-1 0,-1 0 41,1 0 1,0 0 0,3-2 0,-1 0 0,-1 2 0,-1 0 0,0 0 0,0-1 0,-1 1 0,0 0 0,31-15 0,-3-1-42,-3 1 0,-10 0 1,2 3-1,-4-2 1,-3-1-1,-2 2 1,-4 1 10,-1 1 0,-1-4 0,-2 0 0,-2 1 0,2 1 0,2-1 1,-1-3 62,-2-1 1,2 3 0,-2-3 0,3 2 0,-1 2 0,-1 0 0,-1 1-267,1-2 1,0 0-1,-2 4 1,-4 0 0,-4 1-1,-3-1-88,-2 0 1,-7 2 0,0 1 0,-7 2 0,0 0 0,-2 0 0,0 0 176,-3-2 1,-6-1 0,-3-2 0,-2 0 0,-2 1 0,-2-2 0,0-1 19,3 3 0,-2-8 0,3 9 0,-1-1 0,2 3 0,1-1-67,3-1 1,-4 0-1,-2 1 1,-3 3-1,-2 0 1,1 2-1,-2-1 1,-2 0 35,-6 1 1,-3 0 0,-4 2 0,-1 0 0,1 0 0,1 3 113,-2 0 0,2 1 0,-3 0 0,1 1 0,0 1 0,3 3 0,2-3 0,4-1 63,-2-1 1,1-5 0,-1 0 0,3 2 0,1 1 0,0 3-105,1 4 1,-5-7 0,2 4 0,-3 1 0,-3 0 0,-2 1 0,-2 1-1,-2 1-96,-3 0 0,0 4 0,-2-3 0,2 1 0,-3 1 0,0 1 45,-3 1 0,0 2 1,3 0-1,0 0 1,0 0-1,0 0 114,0 0 1,0 5 0,0-1 0,2 1 0,1-1 0,0 1-1,-3-2-20,-3-2 1,1 1 0,5 0-1,-3 3 1,0-1 0,-3 2 0,3 2-111,3-1 0,-4 5 1,2-3-1,-1 3 1,-3 1-1,3 0-51,3 1 1,-4-1 0,2 0 0,-1 1-1,-1-1 1,2 0 0,2 1 118,0-1 1,3 2-1,0 1 1,0 2-1,1 0 1,1-1-133,2 1 1,2 1 0,0-2 0,-2 2 0,-1 0-1,2 2 1,0-2-12,3 0 0,-5 4 0,-2-4 0,1 2 0,-3 2 0,3 2 0,-2 4 125,0 2 0,-2-3 1,-2 3-1,1-1 1,1 1-1,1 4 1,-1 4-70,0 1 1,7 1 0,-2 2 0,3 3 0,1 1 0,0 4-204,1 1 1,0-4 0,3 1 0,1 0-1,-1 0 1,1-2 158,0-1 0,6 3 0,-4-4 0,3-2 1,-1-1-1,3 1 0,3 3 0,5-1 301,1-4 0,1 2 1,5-7-1,2 2 0,4 2 1,7 0-161,8 0 1,6 0 0,5 2 0,8 1 0,7 1 0,7-1 0,7-2-191,-26-20 0,1-2 0,32 14 0,-28-19 0,3-1 0,1-3 0,1-1 0,0-2 0,1-1 0,2-1 1,-1-1-1,-1-1 0,0-2-21,-2 0 1,1 0 0,2-1 0,1 0-1,-4-1 1,1 0 0,-4 0 0,0 0-1,-2-2 1,-2 0 0,28-3-600,-4 0 1,-5-3-1,-8 4 1,-7 1 760,-4-2 0,-1-1 0,4-7 0</inkml:trace>
  <inkml:trace contextRef="#ctx0" brushRef="#br0">24861 16126 8562,'-40'-15'-4,"0"-3"0,10 2 0,29 6 1,21-5 1,20-6 299,29-10 1,-28 10 0,3-1 0,12-5 0,2-2 0,-13 6 0,1-1 0,1 0-1,4-2 1,1-1 0,1 0 0,5-3 0,1 0 0,1-1 0,2 1 0,0-1-1,1 1 1,-12 5 0,1-1 0,0 1 0,0 0 0,2-1 0,0 1 0,0-1 0,1 1-1,2-2 1,0 0 0,1 0 0,-1 0 0,-1 1 0,0 0 0,0 0 0,0 0-324,-1 0 1,0 1 0,0-1 0,1 1 0,-1-1 0,1 0-1,-1 0 1,-1 2 0,11-6 0,-1 2 0,-2 0 0,-2 0 0,0 0-1,-2 1 1,-3 0 0,-1 1 0,-1 0 0,-7 3 0,0 1 0,-2-1-1,16-8 1,-2 2 0,-8 2 0,-3 2 0,-44 23 23</inkml:trace>
  <inkml:trace contextRef="#ctx0" brushRef="#br0">27939 14371 14292,'-26'8'0,"-42"9"0,33-4 0,-1 1 0,-1-2 0,0 0 0</inkml:trace>
  <inkml:trace contextRef="#ctx0" brushRef="#br0">24301 13234 8078,'-12'-9'-13,"3"0"1,9 0 226,9-4 0,3 1 0,1 2 0,1 1 0,-1 0 1,0 0-1,1 2 0,-1-1 0,0 2 0,1-1 0,-1 1 1,0-1 1026,1-1 1,-3 4 0,-3-2 0,-8 6-1,-9 10 1,-7 9-676,-7 7 1,-2 11 0,-4 6 0,-4 5 0,-4 9-1,1 0 1,2 3 0,6-4 13,4-1 0,1 1 1,4 0-1,-1-1 0,3 1 1,5-2-1,6-3 468,4-2-1160,2-12 1,6 11 0,5-11-1,5-2 1,8-1 0,2-4-428,1-2 1,7-1 0,-6-2-1,3-3 1,2-4 0,-5-3-1101,-4-2 1,-1-4-1,-5-2 1,-2-1 0,-1-3-1,-1-1 1418,-1-2 1,0-6 0,0-2-1</inkml:trace>
  <inkml:trace contextRef="#ctx0" brushRef="#br0">24328 14207 7965,'-18'-5'1643,"0"1"1,8-1 0,10 5 0,9 0-936,7 0 0,5 6 1,7 3-1,3 3 0,6 1 1,4 1-1,5-1 0,2 0-906,2 1 0,6 3 0,3 3 0,4-1 198,5 0 0,-2-1 0,7-5 0</inkml:trace>
  <inkml:trace contextRef="#ctx0" brushRef="#br0">24967 13514 10442,'-10'-25'29,"-3"2"1,2 12-1,7 11 114,2 7 1,2 5 0,0 3-1,-1 2 1,-2 6 0,-3 2 0,-1 3 278,-4 3 1,1-3-1,0 3 1,2-3 0,2-1-1,3 0 1,2-1-89,1 1 1,7-6 0,5-4 0,6-2 0,3-3 0,4-3-1,3-5-525,3-2 1,0-4 0,-6-4 0,-3-5 0,-4-7 0,-4-3-76,-6-3 1,-2-1-1,-9-1 1,-4-1 0,-8 2-1,-4 1 577,-5 2 0,-1 6 1,-2-2-1,2 5 0,3 2 1,4 4-252,3 1 1,9 1-1,8 5 1,10 0 0,11-1-1,10-2-60,7-2 0,21-11 0,1 1 0</inkml:trace>
  <inkml:trace contextRef="#ctx0" brushRef="#br0">25474 13247 11686,'-25'-16'0,"3"3"815,4 5 1,9 7 0,4 5 0,4 5-409,1 3 0,4 1 1,2 2-1,2 3 1,2 4-1,3 3 0,4 2 1,2-1-476,2 1 0,1-2 0,6-1 0,3-3 0,5-2 0,2-3 68,2-1 0,6-8 0,2-1 0</inkml:trace>
  <inkml:trace contextRef="#ctx0" brushRef="#br0">25940 13234 9340,'-47'0'0,"4"0"0,6 1 0,7 4 0,5 4 0,5 4 1228,0 5 1,7 1 0,6 5 0,1-2-1,3 2 1,1 1 0,2 1 0,0 1-1242,0 0 1,6-1 0,3 0-1,3-3 1,1-2 0,1-2 0,-1-2-715,0-3 0,-4-2 0,-2-1 0,1-4 0,-2 0-136,0 1 1,0-4-1,-2 4 1,6-1 0,7 0 842,5 4 1,6 2 0,8 3 19,8 2 0,6 6 0,4-3 0</inkml:trace>
  <inkml:trace contextRef="#ctx0" brushRef="#br0">6172 11888 8987,'0'-13'0,"0"-1"-26,0 1 0,0 4 585,0 0 0,0 0 1,0-4-1,0 0 0,-2 1 1,-2 3-324,-5 4 1,-3 4 0,-1 1 0,0 0 0,-1 0 0,1 0-1,0 1 1,-2 2 0,-2 2 0,0-2 323,0-2 1,-2-1 0,0 2 0,0 1 0,-2 1 0,2 1-1,-2 0 1,0 3-547,-3-1 0,1 5 0,-1-3 0,3 1 0,1 2 0,0-1 104,1-1 1,-3 6 0,3-4 0,-1 4 0,1 1-1,3-3 1,1 0-18,2-1 1,4 5 0,0 0 0,0-2 0,2-1 0,1 0 0,1 1-179,1 2 1,-1-1-1,5-3 1,0-1-1,0 0 1,0 1-1,0-1 108,0 0 0,2 1 1,1-1-1,3 0 0,0 1 1,1-1 60,0 0 0,-2 1 0,4-1 0,1 0 0,3 1 0,4 0 0,1 3 4,-2 0 0,3 1 0,0-4 0,2-1 0,3 0 0,-1 1 0,3-1 10,0 0 1,-2-4 0,7 0 0,-3 1 0,-1 2 0,0 2 0,-1-3-80,1-2 1,5 3-1,3-3 1,0 1-1,2 1 1,2-4 0,1 1-8,-2-1 1,-1 0 0,3 4-1,0-4 1,-1 1 0,-2-3-1,-3 3 57,-2-1 1,-1-2 0,-2 2 0,0 0-1,2-1 1,-1 2 54,-2-1 0,-1-4 0,-1 3 0,1-1 0,1 0 0,2 1 0,1 0-126,-1-3 1,-2 0 0,-2 0 0,2 3 0,2 0 0,1 0 0,-1-2-88,-2 2 1,3-3 0,2 5-1,-1-2 1,2-2 0,-1 1-1,1-1 193,0-1 1,-3-2 0,3-1 0,0 0 0,-1 0 0,1 0 0,-2 0 41,1 0 1,3 0 0,-5 0 0,-2 0 0,1 2 0,0 1 0,2 1-321,2-1 0,-3-1 1,3-1-1,0 2 1,-1 2-1,1-2 130,0-2 1,2 3 0,4 1-1,0-2 1,-2-2 0,1-1 0,-2-1 422,0-4 0,4 2 1,-7-4-1,2 0 1,-1-1-1,1-1 1,0 1-289,-1-1 0,1 4 0,2-2 1,1 1-1,-2 3 0,1 1 1,-1 2-503,2 0 0,2 0 1,2 0-1,-3 0 1,0 0-1,-3 0 340,2 0 1,-1 0-1,2 0 1,-1 0 0,-2 0-1,-2-1 1,1-2 511,-2-1 0,3-2 0,-6 3 0,0-2 0,0 1 1,2-1-1,-1 1-413,1 1 0,-2 1 0,-3 2 0,2 0 0,1 0 1,-1 0-1,-1 0-438,2 0 0,-1 0 0,5 0 0,1 0 1,0-1-1,-1-2 0,1-1 676,-2 1 1,4-3 0,-4 0 0,2-2 0,-1-2-1,1-2 1,-1 0-93,1 3 0,-5-7 0,5 3 1,-1-2-1,1 2 0,-1 2 1,1 2-313,-2-1 1,3-2 0,-6 0-1,0 2 1,0 1 0,0 0-242,-1 2 0,-2-4 0,-1 6 0,-2-3 0,-1-2 0,-4-1 0,0 1 454,-4 1 0,-1 0 0,0-4 1,1-2-1,2-1 0,-2-2 0,-1 2-108,-2 1 1,0 0-1,-1-1 1,-1-2-1,-3 3 1,1 3-1,-1 4-755,-4-3 1,2 4-1,-1-2 1,-2-1 640,-2-2 0,-2-2 0,-4 3 0,-2 0 0,-2 4 0,1-1 272,2 1 1,-4 0 0,1-4 0,-3 2 0,1-1 0,-1-2 0,0-1 87,-3-1 1,-6-3 0,2-1 0,-2 2 0,-2 1 0,-3 3-457,0 3 1,-7-3 0,-1 5 0,-1-1 0,-2 2 0,-2 2 0,-1 0-18,2 1 0,1 1 1,-2 2-1,2 0 1,3 0-1,1 0 1,4 0 435,1 0 1,1 0 0,0 0 0,1 0 0,-1 0 0,0-1 0,1-2 33,-1-2 1,-1-4 0,-2 3 0,-4 1 0,-3-3 0,-6 2-304,-3 0 0,-4 2 0,-8 4 1,-4 0-1,-5 0 0,-2 0 1,-2 1-372,1 4 0,-6-4 0,2 5 0,5-1 0,1 1 0,4-1 0,-1 3 0,1-2 627,2 0 1,-2-2-1,6-4 1,1 0-1,-1-1 1,0-2 39,2-2 1,-3-5 0,-1 1 0,1-1-1,-2 1 1,2 3 0,-3 1-1325,-3 1 0,5 0 0,-5 5 0,2 3 0,0 5 0,-3 5 1113,-2 3 0,2 10 0,30-10 0,0 0 0</inkml:trace>
  <inkml:trace contextRef="#ctx0" brushRef="#br0">6638 11022 18725,'-13'-14'-986,"4"2"0,0 4 1,-1 3 926,-2 4 1,-1 1 0,-1 1 0,1 2 0,-2 1 0,-1-1 0,-3-1 0,-1-2 0,1 0 0,1-2 0,-1-1 0,-2-1 0,1 1 459,2 2 0,-1 1 0,-1 0 0,1-2 0,0-1 0,3-1 0,1 1 0,2 1 0,-1 4 0,1 1-395,0 1 1,-1 7 0,-1-3 0,-1 4 0,-3 2-1,0-1 1,-2 0 0,0 1-90,-3-1 0,5 0 0,0 1 0,1-1 1,-1 0-1,0 1 0,-1-1 263,4 0 1,6 0 0,1-1-1,0-1 1,0-2 0,2 1-189,1 2 0,1 1 0,5 0 1,0 2-1,0 2 0,0 0 0,0 1-299,0 1 1,2 1 0,1 3 0,3-1 0,3 2 0,4 0 199,3-2 1,3 2-1,-1-6 1,3-2-1,3 0 1,1 0 232,3 2 0,3 0 0,0-5 0,5 1 0,2-1 0,2-1 0,2-2 118,2-1 0,3 0 0,7 3 0,-1-2 1,0-1-1,2 1-234,3 2 1,0 2-1,7-1 1,3 0-1,0 1 1,0 0-1,-2 3-206,-4 0 0,6 6 0,-3-6 0,0-2 0,3-3 0,-1-5 164,3-1 1,2 3 0,-2-4 0,-2-2 0,2-2 0,-2-1 331,0 0 0,3-4 0,1-1 0,1 2 0,1 2 0,-1 1 0,1 1-491,0 4 1,0-2 0,-36 0 0,1 1 0,-1 0 0,-1 0 0,1-1 0,0-1 0,0 2 0,-1-2-7,1 0 0,0-1 0,36 1 0,2-2 0,-5 0 1,-3-2-1,0-2 0,0-5 476,-1-3 0,2-7 1,-6-3-1,2-3 0,1-2 1,1-1 72,0-3 1,-1 1 0,-1-6-1,-2 1 1,-4-2 0,-4 0-524,-6 0 0,4 1 1,-15 10-1,-1-1 0,-4 2 1,-6 1-1,-7 3-276,-6 2 1,-2-5-1,-9 2 1,-6-4-1,-9-4 1,-12-3-1,-11-2 282,-14-7 0,-15 2 1,26 17-1,-3 1 1,-1 0-1,-1 1 0,-4-1 1,-1 1-1,-2 0 1,1 0 57,-3-1 0,0 1 0,0 4 0,0 2 0,-1 1 0,0 2 0,0 2 0,0 1 0,-1 2 0,0 2 0,3 2 0,0 0-2100,1 2 1,1 1 2206,-1 0 0,1 0 0,5 2 0,2 0 0,-3 1 0,1-1 0,1 0 0,0 0 0</inkml:trace>
  <inkml:trace contextRef="#ctx0" brushRef="#br0">11864 10928 9171,'-18'-31'-316,"2"9"340,-15-9 0,3 15 1,1 13-1,-1 7 1,-2 8-1,-4 7 1,-4 6-1,-8 8 1,-2 2-1,1 4 1,5-1-1,4 4 533,5-1 0,5 7 1,6 1-1,6 5 0,5 6 1,10 3-1,11 1 0,18 0 1,18-5-648,-18-31 0,3-3 0,9-2 0,3-4 0,3-3 0,2-3 0,3 0 0,1-4 0,3-1 0,1-2 0,1-2 0,0-2-52,0 0 0,1-3 0,2-3 0,1-4 1,-3 0-1,0-3 0,-3-1 0,-1-3 0,-3-1 1,-1-2-1,-6 1 0,-1-3-1326,-3 1 0,-1-3 1419,-5-2 1,-2-1-1,22-24 1,-13-7-1,-10-3 1,-13-1-1,-14 0 120,-11-1 0,-11 5 0,-19-2 0,-12 5 0,21 27 1,-3 3-1,-2 1 0,-2 1 0,-1 2 0,-1 1-12,0 1 0,-1 3 0,-2 2 0,1 2 1,-27-7-1,5 7 0,6 5 0,8 4-59,7 1 0,0 0 0,13 0 0,6 0 0</inkml:trace>
  <inkml:trace contextRef="#ctx0" brushRef="#br0">12677 10968 11912,'-21'-22'863,"3"0"-830,10 0 1,14 14 0,13 4 0,10 2 0,14 2 0,12 0 0,13-1 0,-30-1-1,1-1 181,3-1 0,2-1 1,6 0-1,2-1 0,5-1 1,0 0-1,5 0 1,1 0-1,4-2 0,1 1 1,1-1-1,1 0 0,2 2 1,1 0-145,2 1 1,0 1 0,-2 2 0,0 0 0,1 3-1,-1 0 1,-3 1 0,-1 0 0,-3 0 0,0 2 0,-2 2-1,-1 1-280,0 1 0,-1 2 0,-6 1 0,0 1 0,1 2 0,-1 2 0,-5-1 0,-1 1 0,-6 1 0,-1 1 0,-4 0 0,-1 0 0,29 19-640,-8-2 0,-12-2 0,-7-5 0,-7-2 0,-7-1 0,-3-4 375,-6 0 0,-2-4 0,-1-6 0,0-2 0,3-2 475,0-3 0,3 0 0,-2-8 0,2-5 0</inkml:trace>
  <inkml:trace contextRef="#ctx0" brushRef="#br0">15970 11248 8350,'20'-34'536,"0"9"0,-7 12 0,0 7 55,1 4 1,-1 2 0,-1 2-1,-2 2 1,-3 6 0,-1 7-1,-3 5 1,-1 3-161,-2 2 1,-12 10 0,-6 3 0,-5 3 0,-4 1 0,0 1 0,1-2-573,-1-2 0,2-3 0,1-2 1,3-6-1,3-7 0,5-5-309,3-3 1,2-6-1,-2-2 1,3-2-1,-1-7 1,2-7-1,-1-7-4556,-1-6 5006,5-15 0,-8 1 0,3-10 0</inkml:trace>
  <inkml:trace contextRef="#ctx0" brushRef="#br0">15756 11142 8350,'8'-14'86,"3"-4"1,-2 2 0,3 3 6,2 2 1,-1 7 0,0-3-1,1 1-93,-1 3 0,12 1 0,3 2 0</inkml:trace>
  <inkml:trace contextRef="#ctx0" brushRef="#br0">16369 11261 11856,'0'-42'0,"0"3"1674,0 9 0,0 16-1697,0 14 0,0 1 0,0 8 0,0 1 1,0 2-1,0 3 0,0 1-155,0 2 0,5 10 1,2 0-1,2 2 1,4 1-1,1-4 1,4-1-1436,1-2 1548,-3-6 1,3 1-1,-5-7 1,-1-3 0,0-5-1,1-2 363,-1-2 1,-4-8 0,-2-4 0,1-5 0,-2-6 0,0-3 0,-2-5-1,0-2 361,1 1 0,-1 0 0,-4 7 0,0 3 0,0 4 0,0 3-1248,0 2 1,5 4 0,1 2 0,1 1 0,4 3 0,0 3-4020,3 4 4608,5 4 0,8 5 0,7 0 0</inkml:trace>
  <inkml:trace contextRef="#ctx0" brushRef="#br0">17103 11355 10511,'0'-21'0,"0"6"0,0 9 0,0 11 0,0 5 714,0 3 1,-5 1-1,1-1 1,-1 2-1,1 1 1,-1 3 0,2 1-1,2-1-1207,1-3 0,0 3 1,0-1-1,0-1-36,0-3 0,4-8 0,2-7 0,0-10 1,2-6-1,-2-4 1045,-1-3 0,1 1 0,-3-1 0,2 3 0,-1 0 0,1 2 3267,-1 0 0,2 3-3458,-1 7 0,-3 4 0,6 10 1,-1 4-1,1 2 0,2 3-783,2-1 1,1 0-1,2 1 1,1-1-1,2-1 1,-2-3-142,-1-5 1,-1-2-1,-1-2 1,0 0-1,1-2 1,-1-2-1,0-5 752,1-3 1,-6-1 0,1-1 0,0 1 0,0 0 692,0-1 1,-5 7-1,5 4 1,0 6-1846,-1 6 0,5 9 1,-1 4-1,6 5 1,2 4-1,4 3 1,3 0 998,4-3 0,3-9 0,6-3 0</inkml:trace>
  <inkml:trace contextRef="#ctx0" brushRef="#br0">18156 11501 8204,'1'-41'2014,"2"8"1,3 17 0,0 16-1828,0 10 1,-2 5 0,-4 1 0,0 2 0,0 0 0,0 1 0,0 5 0,0 4 17,0 3 1,0 6 0,0-3 0,0 0 0,0-4 0,-1-6-915,-4-7 0,2-3 0,-5-7 0,-1-7 0,0-9 467,0-7 0,1-9 1,0-9-1,2-3 0,1-6 1,1-2 755,1-1 1,6-2 0,3 3 0,1 4 0,3 4 0,1 7 0,-1 6 1084,-1 7 1,-1 6 0,2 4-1457,-1 1 0,-2 3 0,2 7 0,-4 5-709,-4 3 0,-1 1 0,-1 1 1,-2-1-1,-3 0 0,0 1 0,-2-2-1102,1-4 1,2 3-1,-2-5 1668,1 1 0,2-4 0,4 3 0</inkml:trace>
  <inkml:trace contextRef="#ctx0" brushRef="#br0">18902 11261 8184,'-7'-26'368,"-4"5"509,7 3 0,-1 11 0,5 7 1,0 9-434,0 7 1,0 0 0,0 7-1,0 2 1,0 4 0,0 5-1,0 2-110,0-1 0,0-3 0,0 2 0,0-2 0,0-4 0,0-4 0,0-6-807,0-3 1,0-2 0,-1-1 0,-2-5 0,-1-7 85,1-7 0,-3-11 0,1-4 0,2-5 0,2-4 0,1-4 399,0-4 1,4 1 0,2 2 0,2 5 0,0 3 0,1 4 0,-1 5 0,-1 5 1576,1 3 0,-4 5 1,5 1-1206,1 4 1,-4 7 0,-1 4 0,-4 5 0,-1 3-546,0-2 0,0 3 1,-1 0-1,-4 1 1,-2-1-1,-2-3 1,0-1-767,-1-2 0,2-5 0,-1-4 751,-1-2 0,3-2 1,-1-2-1,1-1 688,-1-1 0,4-1 1,-5 5-1,-1 0 1,-2 2-1,-1 2 1,-1 5-525,1 3 0,-2 1 1,-1 1-1,-2-1 1,2 2-1,1 1 1,2 2-1037,-1-2 1,7 3 0,2-1 0,4-2 0,2-1 0,7-3 1047,10-3 0,14-3 0,16-6 0</inkml:trace>
  <inkml:trace contextRef="#ctx0" brushRef="#br0">19422 11221 9603,'-12'-34'0,"2"3"1782,1 8 1,6 12-1,-1 11-1188,2 8 1,2 4 0,0 2-1,0 3 1,0 0 0,0 0-668,0-3 1,4 6 0,2 0 0,0 1 0,0-2 0,-3-1-943,-1 0 1,2 0 729,1-5 0,-1-7 0,-5-6 0,-2-7 0,-2-7 0,1-2 0,-1-3 891,1-2 0,-1-1 0,5-3 0,0 2 1,0 4 1176,0 0 1,0 4-1554,0-3 1,6 9-1,3 6 1,3 5-1,1 4 1,-1 1-217,-3 4 1,3 0-1,-5 3 1,2-2-1,-1-2 1,-2-1-96,-3 1 0,-1 2 0,1 1 0,2 1 0,-2-1-57,-2 0 1,-1 1 0,-1-2-1,-2-2 1,-3-1 0,-1 1-1,-5 2-390,-5 1 1,-3 1 0,-7-1 0,-1 0-1,-2 1 1,-2-1 0,-2 0-524,-3 1 1,4-1-1,3 0 1,7 1-1,6-1 1051,7 0 0,4 1 0,6-1 0</inkml:trace>
  <inkml:trace contextRef="#ctx0" brushRef="#br0">19995 11235 8198,'-9'-25'642,"0"2"24,6 10 0,-1 6 1,10 4-1,6-2 1,6 2-1,2 2 32,4 1 0,1 0 0,3 0 0,2 0 0,0 0 1,-5 1-321,-6 4 1,-4-2 0,-2 4-1,-1 1 1,-3-1 0,-5 3-1,-4 2-367,-4 1 1,-5 1 0,-10-1 0,-6 0 0,-5 1 0,0-1 0,2 0-94,2 1 1,5-1 0,5 0 0,4 1 0,4-1 154,2 0 0,3 1 0,9-1 1,8-1-1,8-2 0,6-1-628,3 2 63,12 0 1,-12 1 0,9-1 0,-3-3 0,-1 4 0,-2 3 0,0 3 491,0-2 0,1 5 0,5 0 0</inkml:trace>
  <inkml:trace contextRef="#ctx0" brushRef="#br0">5439 13527 8490,'0'-41'0,"0"8"0,-2 26 0,-2 11 34,-5 6 0,-3-2 1,-1-4-1,-1-2 1,1-2-1,0 0 1,-1 0-1,1 0 1,0 0-1,-1 0 1,0 0-1,-3 0 0,0 0 147,0 0 0,-2 0 1,0 0-1,-2 0 1,-3 1-1,-1 4 0,-3 4 1,-3 4-1,-5 5 1,-2 4-1,-2 3-216,0 2 1,-6-1 0,-4 1 0,-4 0-1,-2-1 1,1-1 0,-3-1 135,-1-2 1,3-1 0,-2 3 0,3-3 0,3-2 0,4-4 64,3-5 1,5 2 0,3-3 0,3 1 0,1 0-1,4-1 1,1 0 0,1 0-106,0 0 0,4 1 1,-2 7-1,-4 2 1,1 0-1,0 2-109,1 0 1,-1 1 0,0 4 0,-1 3-1,2 0 1,0 5 0,5 2 92,1 1 1,3 4-1,5-5 1,1 1 0,2 0-1,3-2 1,1 1 121,3-2 0,1 5 1,1-5-1,-2 1 1,-2 1-1,2 2-79,2 5 0,-4 6 0,-1 9 0,1 5 0,-1 5 0,1 7 0,3-37 0,0 1-107,-1 1 0,1 1 1,0 4-1,0 0 0,2 0 1,0-1-1,0 0 0,0 0 1,0 0-1,0 0 0,0-1 1,1-1-1,1-1 1,1 1-1,1-2 1,1 0-1,4 34 1,1-3 0,3-3-1,-1-4 1,3-2 700,0 0-503,-9-15 1,11 21 0,-8-13 0,3 3 0,0 1 0,-2-2-46,-1-3 0,-4 1 0,2 1 0,-1 2 0,-2-2 0,1-1 0,-1-2-92,-1 1 1,0-1 0,0 0 0,2-1 0,-1-3 0,1-3 0,-1-2-167,-1 1 0,3 4 0,-2-5 0,-1-2 0,0-2 0,0-2 0,2 4 224,-2-1 0,0 2 0,0 1 0,2 5 0,1 3 0,2 3-130,-1 3 1,-2-4 0,4 4-1,-1-2 1,1 1 0,-1-1 0,-2-3-118,-3-2 0,-2-5 0,-1 1 0,0-4 1,0 0-1,0-2 208,0 1 1,0-8 0,0-3-1,0-3 1,0-1 0,0-2-1,0-3 90,0-4 0,0-2 0,0 0 0,2 4 0,2-1 0,6 2 0,5-2-244,3 0 1,4 5-1,-3-2 1,2 3-1,3 2 1,1-2-42,2-3 1,-1 3-1,1-4 1,0 0-1,-1-2 1,0-3-1,-1-1-46,1-3 0,-6-3 1,5 0-1,-3-5 1,-3-2-1,2-2 1,-2 0-302,1 0 0,-1 0 0,-3 1 1,3 4-1,2 5 481,3 6 0,1 11 0,2 7 0</inkml:trace>
  <inkml:trace contextRef="#ctx0" brushRef="#br0">7518 14700 16881,'-19'0'-317,"4"4"0,-3 1 0,5-4 804,4-4 1,5 0-1,10-7 1,5-3-1,9-4 1,2 1 0,5 1-1,-1 3 1,4 2-1,0 3 1,1 1-1,0 3 1,-2 1 0,-2 4-93,-5 2 0,-3-1 0,-5 7 0,-1 4-584,0 2 0,1 8 0,-1-3 0</inkml:trace>
  <inkml:trace contextRef="#ctx0" brushRef="#br0">9264 14900 8545,'0'-39'0,"0"5"0,2-4 0,2 8 0,5 9 0,3 7 0,3-1 726,3 10 0,-3 1 1,4 4-1,0 1 0,5 4 1,4 5-727,3 6 0,12 5 0,-2 6 0</inkml:trace>
  <inkml:trace contextRef="#ctx0" brushRef="#br0">7092 17032 8158,'0'-27'0,"-5"2"0,1 3 55,1 4 1,-3 8 0,1 1 0,1 0-1,0 0 1,-2 2 0,0-1 0,-2 3-1,1-1 1,-3 1 227,-2-1 1,3 5 0,0-4 0,-1 4 0,-2 1 0,-3 0 0,-1 0 0,-4 0 0,0 1-38,-4 4 1,-1-2-1,-3 4 1,-2 1-1,-1-3 1,0 3-1,0-1 1,0 4-77,1 0 1,-3 1-1,2-1 1,2-2-1,-1 2 1,0 4-76,-1 3 1,0 1 0,4-1-1,1 3 1,-1 1 0,0 0-82,1 2 1,-2 1 0,0 2 0,-1-1 0,4 1 0,0 0 0,1-1 48,2 1 1,-2 0-1,7-1 1,0 2-1,3 2 1,2 1-1,3-1 130,4-2 1,4-1-1,1 1 1,0 0 0,3 1-1,4 0 204,7 0 1,12-1 0,2-4 0,6-2 0,6 2-1,6 0 898,6-2-1124,4 3 1,8-10 0,3 3 0,5-4-1,-33-7 1,-1 0 0,2-1 0,-1 0-50,-1-2 1,-1 0 0,3 1 0,-1-2 0,-1-1 0,0-1 0,1 1-1,0 0 1,0 0 0,1 1 0,-2-1 0,-1 0 0,34 3-61,-3-2 1,-1-2-1,-2-1 1,-3-1-1,-4-2 1,-5-3 82,-4-2 0,3-5 0,-5-6 0,1-2 0,-4-3 0,-2-2 0,-2-6-60,0-3 0,0-4 0,-2-2 0,-1-3 0,-3-5 0,0-6-119,0-7 1,-5 4-1,-1-9 1,-6 2-1,-4 0 1,-6-2-1,-6 2-381,-5 3 0,-8 3 0,-7 7 0,-8 5 1,-9 7-1,-8 7-171,-3 5 1,-21 9 0,-5 5 0,30 10 0,-1 2 0,-3 2 0,0 2-1,0 1 1,-1 1-777,0 2 0,-1 2 1225,-6 5 0,1 2 1,6-4-1,1 1 0,-3 5 1,0 0-1,2 0 0,1-1 1,4-1-1,1 0 0,-33 11 1,11-2-469,7-2 1,6-4-1,8 3 1,4-3-1,7-5-533,8-3 1,13-2 1137,10 0 0,16 4 0,14-4 0</inkml:trace>
  <inkml:trace contextRef="#ctx0" brushRef="#br0">8145 17192 8193,'0'-30'96,"0"4"0,6 14 1,4 2-1,5 4 414,3 1 0,-1-4 1,-2 3-1,3-1 0,6-3 1,5-2-1,10-2 1,7 1-156,7 0 0,15-1 1,-31 8-1,2-1 0,4 0 1,3 1-1,5-1 0,1 0 1,3 0-1,1 0-136,2-2 1,1 0-1,3 1 1,1 1-1,2-2 1,0 0-1,3 2 1,0 0-1,3 0 1,1 0-270,0 0 1,1 1 0,1 0 0,1 0 0,-1 1 0,-1 1 0,-2 1 0,0 2 0,-2 0 0,0 0-1,-1 1 1,0 0 0,-1 0 0,-1 0 22,0 0 1,0 0 0,2 1 0,-1 0 0,-2 0 0,0 2 0,2 1 0,0 1 0,0 1 0,0 0 0,-2 0 0,-1 1-1,-1 0 1,-1 0 74,-2-1 1,-2 1-1,-4-2 1,-1-1 0,-2 0-1,0-1 1,-3 0-1,-1 0 1,-3-1 0,-1-1-1,0 0 1,0-1 45,-2 1 0,0-2 1,1 1-1,0 0 0,31 0 1,-2 0-1,-6-1 1,-4-2-1,-5-1-967,-1 1 0,-5 1 0,-4 2 1,-6 0-1,-3 2 0,-3 2 873,-3 5 0,-3 4 0,-1 5 0,0 3 0</inkml:trace>
  <inkml:trace contextRef="#ctx0" brushRef="#br0">5839 13660 8416,'-2'-53'0,"-2"0"0,2 2 0,-2 20 176,2 9 0,1 12 0,-4 5 0,-4 4 0,-2 1 0,-4 0 0,-3 1 0,-4 4 0,-5 2 0,-2 2 1,-4 0-1,-3 3 1394,-5 4-1428,1-1 0,-12 6 0,2-5 1,-4 0-1,-2-3 0,1-2 1,-1-2-1,1-2 0,-1-2 201,-2-4 1,5 3-1,-6 2 1,-4 2 0,3 4-1,-4 2 1,2 6-1,-5 0-539,-1 4 1,3 3 0,29-13-1,1 1 1,-33 18 0,2 1-1,3 5 1,32-19 0,0 2 230,-1 2 0,0 1 0,0 3 0,0 1 1,0 1-1,0 0 0,2 2 0,0 1 0,0 4 1,1 1-1,1 0 0,1 2 0,0 2 0,2 0 130,0 2 1,1 0 0,2-1 0,1 1 0,-1 6 0,0 1 0,1-1 0,2 1 0,0-1 0,2 2 0,1 1 0,1 2-161,0 1 1,2 2-1,0 1 1,1 2-1,0 1 1,1 0-1,3 4 1,0 0-1,2 3 1,2 1-1,1 4 1,1 0-1,2-23 1,-1 1-1,1-1 14,0 3 1,0 0-1,0 0 1,0 1 0,0 0-1,0 0 1,0 3 0,1 0-1,-1 0 1,1-2 0,1 0-1,0 1 1,0-1 0,1 1-1,1 0 1,-1-3 0,1 0-1,1-1 1,-1 0 0,0-1-1,1 0 121,-1-1 1,1 0-1,-1-2 1,3 20-1,0-2 1,-1-3-1,1-2 1,-1-2-1,1-1 1,0-5-1,0 0 1,-1-4-1,1-1 1,-1-4-1,1-1 203,-1-3 0,1-2 0,13 32 0,3-10 0,6-6 1,5-4-1,4-6-469,8-7 0,13-1 0,6-6 0,4-1 1,-33-16-1,0-1 0,0-1 0,1-1 0,0 1 1,0 0-1166,2 2 0,-1 0 0,-3 2 0,1 1 1,3 3-1,0 1 1291,-1 1 0,-2 1 0,2 0 0,-1 1 0,-2 2 0,-1 1 0,1 0 0,0 0 0,0-1 0,1 1 0</inkml:trace>
  <inkml:trace contextRef="#ctx0" brushRef="#br0">7558 13634 8513,'-21'-57'0,"4"4"0,-3 4 0,1 14 44,-2 4 0,-2 8 0,-7 6 1,-4 2-1,-3 3 0,-7 2 0,-7 2 1,-8 2-1,-5 3 0,-4 2 0,-1 2 1,-4 4-7,-1 4 1,34-1 0,0 1 0,-3 3 0,0 0 0,-1 3 0,1 1 0,-3 3-1,1 2 1,-1 3 0,0 1 0,0 3 0,-1 2 0,1 2 0,2 2 0,0 3 0,2 2 46,1 2 1,2 1 0,6 0 0,2 2 0,2 1-1,2 2 1,5-3 0,2 2 0,5 0 0,4 0-1,3-2 1,2-1-119,3-1 0,5-1 0,23 29 0,24-17 0,-16-30 0,5-3 1,8-2-1,4-4 0,7-2 0,2-3 157,7-1 0,1-4 0,6-3 1,1-3-1,-22-2 0,1-1 1,0-1-1,3-1 0,-1-1 1,2-1-1,3-1 0,0-1 1,0-1-1,1 0 0,-1 0 0,0-2-162,0 0 0,-1-1 1,0-2-1,0-1 1,1-2-1,-1-1 1,-3-1-1,1 0 1,-2-1-1,1 0 0,-1 0 1,-1 0-1,-1-2 1,1 0-1,-3-1 1,-3 2-1,-2-1 1,0 0-1,15-12 0,-2 0-139,-8 3 0,-3-2 1,-8 2-1,-5-1 1,-6 1-1,-4-2 0,-6 1 1,-4-1-1,-6-35-71,-23-2 0,-3 39 0,-7 2 1,-12-3-1,-5 2 0,-5 1 1,-3 3-1,-8 0 0,-5 3 1,-5 2-1,-3 4 133,19 7 1,-1 1 0,-1 3 0,-3 1-1,-2 2 1,-1 2 0,-4 3 0,-1 4 0,0 1-1,-2 2 1,1 2 0,-1 3 114,-2 3 0,1 2 0,-1 1 0,-3 1 0,0 0 0,1 1 0</inkml:trace>
  <inkml:trace contextRef="#ctx0" brushRef="#br0">15703 15926 8498,'21'-33'0,"-7"7"0,-5-1 0,3 9 435,4 8 1,-1-2 0,3 3 0,-3-3 0,-3-1 0,-2 1 0,-2 2 0,-3 1 0,-2-1 6043,-1-2-5878,-8 4 0,-1-2 0,-8 6 0,-2 2 0,-2 5 0,-2 6 0,-2 4 0,-1 3-18,2 2 0,-3 10 0,4-1 1,0 3-1,3 1 0,4 0 0,2 0 1,1 0-1377,3 0 1,5-4-1,-2-5 1,4 2-1,1-1 1,1 1-1315,4-2 0,6-5 1,10 0-1,3-3 2107,4-5 0,19-3 0,2-6 0</inkml:trace>
  <inkml:trace contextRef="#ctx0" brushRef="#br0">16316 15899 8394,'-15'-28'2343,"-2"6"1,-4 6 0,9 17-1,2 4-1582,1 3 0,0 4 0,-5 2 1,1-1-1,1 0 0,3 2 1,5 1-785,2 2 1,4 4 0,1-4 0,3-2-1283,1-1 1,-2-3 0,2-5 1451,-1-7 0,-6-5 0,-6-9 0,0 1 0,-1 0 0,1-1 1185,0 1 1,-3 4 0,6 2-1,5 1-2888,5 3 1,6 1 0,5 2 0,6 2 0,7 1-3386,9 1 4941,0 1 0,12 1 0,-5 1 0</inkml:trace>
  <inkml:trace contextRef="#ctx0" brushRef="#br0">16676 15993 15713,'-7'-29'1966,"1"12"0,6 17 0,1 7 0,2 5 0,3 1-1997,1 1 0,-4-6 0,3 0 0,0-2-1046,3-3 0,2-8 1,-3-5-1,-3-5 1,-4-3-1,-1 2 1709,0 1 1,0 2 0,-1 0 249,-4-1 1,4 8 0,-4 8-1,5 10 1,3 8 0,3 6-1395,2 0 1,1 5 0,5 0-1,4-1 1,4-2 0,4-3-2766,0-2 0,7-1 0,2-7 3003,4-4 0,1-6 0,0 1 0</inkml:trace>
  <inkml:trace contextRef="#ctx0" brushRef="#br0">17143 16059 11671,'-6'-21'8009,"3"2"-6814,-6 6 0,6 7 1,0 6-1,4 7 1,4 5-694,-2 2 0,-2-1 1,1 0-1,1 1 0,1-1 1,-1 0-3579,-1 1 1,-2-6 1798,0 1 0,6-6 1,2-1-1,6-10 1,3-9-1,6-9 1,3-3 242,5-2 0,-2-9 0,3 3 0,-1 0 0,0 0 0,-1 3 960,-2 2 0,-6 4 0,-1 3 1,-2 3-1,-4 4 0,-3 5 2768,-3 4-2259,-6 3 1,9 6 0,-5 2 0,1 2 0,-3 6 922,1 7 1,-4 5 0,2 9 0,-2 4-1,-1 5 1,2 3 0,2 3-2059,-2 2 1,0-10 0,0 1 0,3-4 0,-1-2 699,1-1 0,5 0 0,-4-6 0</inkml:trace>
  <inkml:trace contextRef="#ctx0" brushRef="#br0">17343 15993 14316,'-14'-32'0,"2"3"0,6 4 0,9 7 0,12 8 0,7 5 0,8 5 566,3 5 0,4-2 1,7 5-1,6 3 1,5 1-1,6 2 1,4 4-1,6 3-566,2 0 0,-34-11 0,0-1 0,35 4 0</inkml:trace>
  <inkml:trace contextRef="#ctx0" brushRef="#br0">18955 16246 8108,'8'13'0,"-2"0"0,-6 1 0</inkml:trace>
  <inkml:trace contextRef="#ctx0" brushRef="#br0">18516 16059 8194,'-27'-18'0,"0"2"758,1 4 0,0 3 0,4 6 0,4-1 1030,4 1 1,0 2 0,4 2 0,5 4-935,10 3 0,13 3 0,10 1 0,9-1 1,7 4-1,4 0-649,2 0 0,8-6 0,3 0 0,1 1 0,-2 0 0,-2-1-875,-6-4 0,0 2 1,-8 2-1,-1 3 1,-3 1-1,-4 1 1,-5 0 669,-3 4 0,-1-3 0,-1 4 0</inkml:trace>
  <inkml:trace contextRef="#ctx0" brushRef="#br0">19222 16153 8189,'0'-36'669,"0"0"1,3 14 0,6 16-1,9 9 1,5 3 335,4 0 1,-2 3 0,-1-3 0,-2 1 0,2 5 0,1 3 0,0 4-724,-3 2 1,-4-3-1,-9 2 1,-4 3-1,-7 0 1,-7 7-1,-10 1-1079,-9 2 0,-9 2 1,-6-4-1,1-1 1,-1-3-1,3-4-191,3-1 0,0-5 0,8 1 0,4-4 0,7 0 988,7-1 0,11 0 0,8 1 0</inkml:trace>
  <inkml:trace contextRef="#ctx0" brushRef="#br0">20222 16486 9507,'7'-25'1465,"-2"2"0,-5 11 0,-5 11-800,-4 4 0,-4 13 1,-6 1-1,-6 3 0,-7 2 1,0 2-1,-1 1 1,4 2-196,1 0 1,2-2 0,4-1-1,6-4 1,6 1 0,5-2-1399,4 0 1,4 4 0,7-4-1,12 0 1,12-1 0,11-5 0,8-4-5543,8-3 6470,-2 4 0,6-2 0,-4 5 0</inkml:trace>
  <inkml:trace contextRef="#ctx0" brushRef="#br0">20515 16779 13341,'-18'-10'0,"2"-4"0,3 1 0,2 1 0,1 3 0,-2 0 0,-1 2 1279,-1 2 0,7 5 0,3 6 1,2 6-1,2 6-1280,0 3 1,2-4-1,4 4 1,5 0 0,6-2-1,0 2 1,3-2-690,2 0 1,-1-5 0,-1-7-1,0-1 1,-4-3 484,-1-2 0,-8-8 0,-4-5 0,-6-6 0,-6-1 0,-3-2 1150,-1 1 1,0 2 0,-1-3-1,3 2 1,0 4-1642,2 5 1,8-1-1,1 7 1,9 1 0,6 3-1,5 3 1,5 3-2088,8 1 0,4 2 2783,3 5 0,6-7 0,1-1 0</inkml:trace>
  <inkml:trace contextRef="#ctx0" brushRef="#br0">20955 16819 8157,'-9'0'1315,"0"0"1,0 1 7,2 4 1,-5-4-1,3 5 1,-1 0-1,-1 3-180,3 3 0,3 1 0,-2 1 0,1-1 1,3 0-1565,1 0 1,2-4 0,2-1 0,2-2-1,4-5 1,1-4 0,-1-6-404,3-3 1,1-2-1,0-3 1,-2 0-1,-1 0 1,0 3 0,0 0 944,-1 1 1,1 5-1,3 6 1,-1 4-1,-4 7 1,0 3-1,1 3-82,2 3 1,-2-2 0,0 5-1,3 0 1,2-2 0,5 2-1136,4-1 1,3-3 0,3 0 0,2-2 0,1-3 1095,-1-3 0,-2-3 0,-1-6 0</inkml:trace>
  <inkml:trace contextRef="#ctx0" brushRef="#br0">21368 16979 9985,'0'-24'0,"0"-1"0,-1 1 2950,-4 5 0,4 9-2509,-4 1 0,4 7 1,1 2-1,0 8 1,0 4-1,0 1 0,-2 2 1,-2 2-4,-5 6 0,2-3 1,-2 3-1,0-1 1,2-1-1,1-4 1,1 0-1495,1 0 1,7-3 0,11-1 1055,12-7 0,6-11 0,8-2 0</inkml:trace>
  <inkml:trace contextRef="#ctx0" brushRef="#br0">21715 16619 8118,'-27'1'0,"2"5"0,3 9 0,4 9 815,3 5 0,2 7 0,0-5 0,-1-1-545,1-2 0,1-1 0,3 1 0,5 1 1,2 4-1,4-1 0,2 1 0,4-5-270,-1-4 0,5 1 0,-5-4 0</inkml:trace>
  <inkml:trace contextRef="#ctx0" brushRef="#br0">21582 16965 8118,'-6'-37'1237,"-2"0"1,1 5 230,2 8 1,4 8 0,2 4 0,4 3-1323,4 5 1,4 2-1,5 2 1,4 2-1,3 2 1,3 5-1,5 3 1,7 1-1,6 1-2165,1-1 2019,5 0 0,1 1 0,8-1 0</inkml:trace>
  <inkml:trace contextRef="#ctx0" brushRef="#br0">22688 16672 8324,'-27'-6'0,"2"-1"492,3 0 1,-2-4 0,6 7 0,2-1 65,1-1 0,2-1 0,0-6 0,1-1 0,1 1 1,4 0-1,1-1 0,3 1 749,2 0 1,1 7 0,0 6-1237,0 7 0,0 17 0,0 8 1,0 11-1,-2 11 0,-1 5 0,-1 5-662,1 2 1,-5-11-1,-1 6 1,-2-4 0,-3-2-1,1-1-1048,0-6 0,4-2 1,1-6 1638,2 0 0,-10-12 0,1-2 0</inkml:trace>
  <inkml:trace contextRef="#ctx0" brushRef="#br0">22328 17232 8324,'0'-46'1577,"0"12"0,1 3 0,2 10-1359,2 6 1,5 7 0,-1 0-1,3 2 1,1 3 0,1 2-1,-1 1 1,0 0 0,2 1-51,3 4 0,-2 2 1,6 6-1,2-1 1,0-1-1,0-2 1,-4-1-1,-1 1-1703,-2 0 0,-2-6 2148,-2 2 0,-12-10 0,-7-4 0,-7-1 0,-5 1 0,2 3 0,1 2 296,2-1 0,1 2 0,3 8 0,6 4 0,8 2-934,8 3 1,6-7-1,8-1 1,1-1-1,2-1 1,1-3 1,-2-4 1,0 1-1,-4-7 1,-3-2-1,-4-1 1,-5-1 163,-4 0-59,-3 5 0,-6 1 0,0 5 1,-3 2-1,-4 9-67,-7 11 0,-8 9 1,0 16-16,-3 4 0,-2 8 0,0 4 0</inkml:trace>
  <inkml:trace contextRef="#ctx0" brushRef="#br0">23181 16712 8490,'-4'-47'-50,"-1"2"1,1 14 662,4 18 0,0 12 909,0 5 1,1 11 0,2 19 0,3 9-1,0 10 1,2 6-1231,-1 5 0,-3-5 0,5-1 0,0-3 1,0-5-1,-2-4 0,1-7-233,-1-5 0,-2-8 0,2-5 0,-1-2-841,-3-2 1,-7-9 0,-7-5 0,-5-6-1,-8-5 1,-4-6 0,-3-2 1285,1-2 1,-2 0 0,1 7 0,1 2 0,3 4 0,5 5-1,4 6-775,4 7 1,6 8 0,4 10-1,4 5 1,6 4 0,10 6 270,14 7 0,10 0 0,-14-23 0,1 0 0</inkml:trace>
  <inkml:trace contextRef="#ctx0" brushRef="#br0">22515 17685 10243,'-14'-32'268,"2"3"0,2 0 0,3 5 0,1 6 3889,3 4-3780,1 0 1,-2 13 0,-2 7 0,-1 8-1,-2 9 1,-2 2-60,-2 2 1,3 1 0,-8 1 0,3 2-1,0-1 1,-3-2 17,-4-1 0,1-1 0,-1 0 0,-1-3 0,-3-2 0,-2 0 0,-3-1-283,-4 4 0,-10-3 1,-2 0-1,-2-2 1,-1-3-1,-4-3-89,-2-4 0,-12 3 0,0-4 0,-3-1 0,32-4 0,1 0 1,-1-1-1,-1 0 0,-3 1 0,0-1 77,-1 0 0,-1-1 1,1 0-1,-1-1 0,-5 0 1,0 0-1,-1 0 0,-1 0 1,2 0-1,0 0 0,-1 0 1,1 0 20,2 0 0,1 0 0,1 0 0,-1 0 1,-1 0-1,0 0 0,-1 0 0,0 0 1,1 0-1,1 0 0,0 0 0,1 0 1,1 0-1,-1 0-113,1 0 0,0 0 0,-1 0 0,0 0 0,4 0 0,0 0 0,0 0 0,1-1 0,-2 0 0,0-1 0,1 0 0,1-1 0,-1 1 0,0 0-3,1-1 0,0 0 0,-1 2 0,0-1 0,1-1 1,0-1-1,2 0 0,0 0 0,-1 1 0,0-1 1,-1-1-1,0-1 60,-1 1 0,0-1 0,0-1 0,1 0 0,2 1 0,1-1 0,0 0 0,0 1 0,1-2 1,-1 1-1,0-1 0,0 0 0,-34-10 135,4 2 1,-5-4-1,11 1 1,1 0-1,3-2 1,4 2-220,2 0 0,7-4 0,-1 4 0,2-2 0,-2-2 0,0-1-90,0 2 1,0-3 0,3 2 0,-3-2 0,-2-1 0,-4-1 0,-3-1 91,-1-3 1,8 7 0,-5-3 0,1 2 0,2 0 0,1-2 0,6 1 179,6-1 1,-5 0-1,7 2 1,4 1 0,4 2-1,6-1-16,2-3 1,1 0 0,5 1 0,0 1 0,1 3 0,3 2 0,3 1-110,0-1 0,5 4 0,-5-3 1,1 3-1,1 2-1453,1 0 0,0 5 0,0 5 0,-2 8-1188,2 8 0,2 11 2662,1 7 0,0 12 0,0-2 0</inkml:trace>
  <inkml:trace contextRef="#ctx0" brushRef="#br0">16636 17339 8376,'-25'-42'904,"3"7"1,5 9-1,10 10-256,11 7 1,5 3 0,13 6 0,4 0 0,2 2 0,4 1 0,2 3 0,3 3-1583,2 5 1,1 1-1,0 7 1,1 2 933,4 1 0,-4 2 0,5 0 0</inkml:trace>
  <inkml:trace contextRef="#ctx0" brushRef="#br0">18556 15793 7951,'-23'-8'-24,"1"4"1,-5 2 0,10 2 0,0 2 0,3 2 328,0 5 0,1-3 0,1 0 0,2-2 1,2 2-1,2 2 0,6 1 0,8-2 0,11-1 572,9 0 0,5-5 0,10 4 0,9-4 0,5 1 1,9 1-1,2 3 0,3 1 0,-3 3-874,-4 2 1,-1-3 0,-5 0 0,-3 1 0,-5 2 0,-5 2-660,-4-1 0,-7 0 1,-3 1-1,-3-1 0,-1 0 1,-2-1-419,-3-3 0,-2 1 0,-7-4 1,0 0-1,1 0 0,-2-4 1074,-4-5 0,3-5 0,-8-4 0,-5 2 0,-5 1 0,-6-1 20,-5-2 0,3-1 1,-4-1-1,-1 2 0,0 2 1,-3 3 4084,1 1-3568,6-5 0,-5 10 0,5-4 0,-2 5 1,3 5-1,4 4 0,2 3-241,-2 1 1,4 6-1,-1 3 1,3 4-1,0 2 1,1 3-792,-1 4 0,1-1 0,2 3 0,-1 3 0,-3 3 0,-1 2 495,-3 1 0,-8 7 0,-3 8 0</inkml:trace>
  <inkml:trace contextRef="#ctx0" brushRef="#br0">23381 17139 7969,'0'-20'0,"-7"7"0,-4-2 0,-2 6 2525,1 4-2119,8 0 1,-1 5 0,10 0-1,5 0 1,6 0 0,10 0-1,6 0 1,11 0 0,7-1 0,10-2-1,5-3 1,6 0-115,-33 3 1,-1 0-1,38-2 1,-1 5-1,-2 0 1,-4 0-1,-4 2 1,-9 1-1,-8 3-1217,-7 1 1,-9 2-1,-1 4 1,-6 1-1,-7-1 1,-3 2-453,-5 3 0,1-4 0,-4 3 1377,1-7 0,2 2 0,5-5 0</inkml:trace>
  <inkml:trace contextRef="#ctx0" brushRef="#br0">24341 16939 8840,'-13'-28'1734,"7"8"1,6 16 0,7 3-1526,5 1 1,1 4 0,2 3 0,1 4-1,4 4 1,0 1 0,3 3 0,-1 2 39,0 0 0,-6 4 0,2-3 0,-3 2 0,-3-1 0,-2 0 0,-3 0-457,-1 2 0,-1-2 1,-5-1-1,0 2 1,-2-1-1,-2 1 0,-5-3-5276,-3-2 5484,-1 5 0,-1-10 0,1 6 0</inkml:trace>
  <inkml:trace contextRef="#ctx0" brushRef="#br0">25247 16819 8208,'0'-13'1756,"0"4"-622,0 0 1,0 7-1,0 4 1,0 10-142,0 8 0,0 7 1,2 4-1,2 5 1,4 2-1,1 2-677,-1 0 1,-3-1 0,4-2 0,1-3-1,0 0 1,1-3 0,-2-2-1489,1-3 1,-2-9 0,-1 1 779,-1-3 1,-5-8-1,-8-4 1,-8-4-1,-3-5 1,-2-1-1,-1-4 1015,-3-1 1,0 3 0,1 2-1,2 0 1,2 1 604,2 0 0,4 3 1,4 7-1,6 5-968,6 3-258,-1 1 1,10 5 0,-4 0-1,4-2 1,3 0 0,1 1-1937,2 1 0,6-1 1,1-3-1,8-1 1934,7 0 0,14-5 0,1-2 0</inkml:trace>
  <inkml:trace contextRef="#ctx0" brushRef="#br0">25781 17219 8060,'-12'-27'628,"3"12"1875,-9 6 0,8 6 0,2 5-1830,2 2 1,3 4 0,8 5-1,4-1-1172,3-3 1,1 1-1,0-5 325,1-2 568,-7 4 0,-1-4 0,-8 4 181,-2-1 1,-2 5 0,-4-4-1,2 2 1,2 0 0,3 1-1,2 2-484,1 1 0,0 1 1,1-1-1,4 0 1,5 1-1,6-3 1,7 0-1879,2-2 0,7-6 1,4 1-1,2-2 0,4-4 1787,2-2 0,4-10 0,5-6 0</inkml:trace>
  <inkml:trace contextRef="#ctx0" brushRef="#br0">26167 17179 8047,'-21'-20'3563,"7"7"-3108,5 0 0,6 7 0,-2 10 0,4 5 1,2 3-1,2 1-360,2 1 0,4-5 1,-4-1-1,3 1 1,2 0-1,2-1 1,1-2-1,1-3-1300,-1-2 1,6-1-1,2 0 1,1-1-1,-1-4 1,-2-4 1183,-2-3 1,-4-1-1,-4 0 1,-6-1-1,-6 3 1,-8 2 90,-5 4 1,1 4 0,-2 1 0,2 0-1,3 1 1459,3 4 0,3 2 1,6 6-1,0 1 1,2-1-627,2 0 0,-1-4 0,6-1-1338,1-2-720,-4-2 0,-6 0 1,-10 2-1,-5 3 1,-3 5-1,2 2 0,1 3 1155,2 5 0,-1-8 0,1 9 0</inkml:trace>
  <inkml:trace contextRef="#ctx0" brushRef="#br0">25661 17858 8628,'-6'-13'1508,"-6"1"-1342,-6 3 0,0 3 0,6 8 0,2 1 0,3 3 0,1 1 673,3 4 0,1 0 0,2 4 0,0 1 1,0 2-1,0-1 0,0-1-587,0 2 1,0-4-1,0 6 1,0-3-1,2 1 1,2-2-1407,5-1-503,9-1 1,-2-1-1,6 0 1,2-1 1656,1-3 0,2-3 0,0-6 0</inkml:trace>
  <inkml:trace contextRef="#ctx0" brushRef="#br0">25794 18085 8555,'0'-13'986,"0"-1"1,-2 1 0,-1 0 34,-1-1 1,-5 1 0,5 0-363,1-1 1,7 13 0,5 5 0,3 7 0,0 2-1179,-3 0 1,2-4 0,-2-1 0,3-1 0,1-1 0,1 0-515,-1-3 0,-5-3 1,-4-5-1,-3-4 1,-1-2 2564,0-3 0,-4 5 0,-2 1 1,0-3-627,0-1 1,3 5 0,8 2 0,5 5-1211,6 5 0,2-2 0,7 6 0,4 0 0,0 0 0,4-1 0,2 1-1353,4-1 1,4-2 0,-2-6 0,-2 0 0,-2 0 1656,-3 0 0,-2-12 0,-5-3 0</inkml:trace>
  <inkml:trace contextRef="#ctx0" brushRef="#br0">26367 18005 8053,'0'-13'0,"-7"1"161,-7 3 0,-3-3 1,-9 3-1,3-1 0,-3 1 1365,3 5 1,1-2-1,-1 1 1,6 2 0,2 3-1114,1 5 0,7 2 0,3 8 0,4 1 1,6 3-1,5 1-674,6-1 0,5-1 0,-3-5 1,2-1-1,3-3 0,-1-5 0,-1-2-616,-4-2 1,-7-2 0,-11-1 0,-14-1 0,-9 1 889,-9 1 1,0 2-1,-4 0 1,5 0 0,3 2-1,3 4 1,4 6 0,8 5-14,7 4 0,10-5 0,4 4 0</inkml:trace>
  <inkml:trace contextRef="#ctx0" brushRef="#br0">26567 17925 8984,'-19'-13'2793,"5"7"-2400,1 6 1,6 3-1,8 9 1,4 4-1,3 3 1,6 5-1,4 1-1,4 2 1,2-1-1,-1 1 1,-1 0-1,4 1 1,0 1-1,2 4-166,-2 1 1,-3-3-1,2 5 1,-2-1 0,-6 1-1,-2-1 1,-3 2-484,-3 2 0,-3 1 0,-8-2 0,-2-1 0,-6-3 1,-7 0 73,-5 0 0,-15-4 1,-7 1-1,-7-3 1,-5-1-1,-5 0 1,-7-2 223,32-14 0,0 0 0,-2 1 0,0 0 0,-2-3 0,0-2 1,-1 0-1,1-1 0,-1 0 0,0-1 0,0-1 0,-1 1 1,1-1-1,-1 0-30,-1 1 1,-1-1 0,-1-2 0,1-1 0,-1 2 0,1 0 0,2 0 0,0-1-1,0 0 1,1 0 0,-1 0 0,1-1-124,-1 0 1,-1 0 0,0-1 0,0 0 0,2 0 0,0 0 0,-1 0 0,1 0-1,-1 0 1,1 0 0,-1 0 0,1 0 0,-3 0 0,0 0 41,0 0 0,-1 0 0,0-1 1,0 0-1,-1 0 0,0-1 0,0-1 1,0 0-1,1 0 0,0 0 0,-1 0 1,-1-1-1,0 1 0,0 0 77,0 0 1,-2 0-1,0-2 1,-1 0-1,1 0 1,0 1 0,1-1-1,0-1 1,-2 1-1,1-1 1,1 0-1,-1 0 83,1-1 1,-1-1-1,0 0 1,1 0-1,1 1 1,0 0-1,-1 1 1,1-1 0,-1 0-1,0 1 1,1-1-1,0 0 1,0 1-1,1-1 47,0 0 1,2 1-175,2 2 0,-1 0 0,-4-1 0,-1 0 0,2 2 0,1 0 0,-2-1 1,0 1-1,-2-2 0,0 1 0,1-1 0,-1 1-52,-1-1 1,0 1-1,-2 2 1,-1-1 0,2 0-1,0-1 1,0 0 0,0 1-1,-2-1 1,-1 0-1,1 0 1,0-1 179,-1 2 1,0-1-24,-6-5 0,1 0 0,8 4 0,0 0 0,-4-5 1,0-2-1,1 0 0,0 0 0,1-1 0,1-1 1,-2-1-1,1-2 0,2-1 0,0-1 95,1 0 1,1-1 0,-1-4 0,1-2 0,6 3 0,1 0-1,1-2 1,1 0 0,0-1 0,0 1 0,1 1 0,1-1 152,-1 1 0,1-1 0,0 1 0,0 1 0,-28-12 0,2 3 0,3 4 0,8 5 622,5 5-1900,1 0 1,19 17 0,-3-4 961,3 4 0,4 1 0,6 0 0,6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1333 5437 29433,'0'-19'-9831,"1"6"4706,4 0 5389,2 5 0,1 7 1,-2-2-1,-2-3 1,2-2 478,1-2 1,2 4 0,5 2 0,-1 2 0,0 2 0,2 0 0,3 2 0,4 1-352,3 1 0,11 2 0,2-3 0,1 1 0,2-1 0,1-1 0,4-2 0,1 0 86,2 0 1,-5 0 0,5 0-1,0 0 1,0-2 0,0-2 0,1-3 43,2-1 1,1-4 0,1 3 0,-1-1 0,2 0 0,1 2 0,3 2-647,2 3 0,-2 2 1,4 1-1,-4 1 0,5 2 1,1 3-1,4 2 167,-1 2 1,2-3-1,1 2 1,3 0-1,-1-1 1,-4-4-1,-5-2 161,-5-2 1,7 0-1,-15 0 1,0 0-1,-5-2 1,-5-2 0,-1-4-312,0 1 1,-10-5 0,-5 5-14,-4-1 1,-10-4 0,-5 5 0</inkml:trace>
  <inkml:trace contextRef="#ctx0" brushRef="#br0">1626 6224 10141,'8'-39'0,"5"5"506,8 8 1,16 6-1,9 11 1,7 6-66,5 6 1,5-1-1,1 2 1,6-2-1,-31-2 1,0 0-1,4 0 1,0 0-1,4 0 1,-1 0-1,1 0 1,0 0-265,-2 0 1,0 0 0,2 0-1,-1 0 1,-2 0 0,0 0-1,-2 0 1,0 0 0,0 0-1,-1 0 1,35 1-1247,-8 4 0,-3-2 870,-7 6 1,0-1 0,-5 6-1</inkml:trace>
  <inkml:trace contextRef="#ctx0" brushRef="#br0">8731 4585 31069,'-13'-5'-2618,"0"1"-1395,-1 1 3612,7 1 1,1 1 0,6-4 0,1-2 0,2-2-1,2 0 681,-2-1 1,-2 2-1,-1-1 1,-1 1-178,-4 0 0,-2 2 0,-6 6 0,-1 0 0,1 0 122,0 0 1,4 5 0,0-1 0,-2-1 0,0-1 0,-3-2-1,1 0 269,0 0 0,-1-2 0,1-1 1,0-3-1,-1-1 0,1-4 0,0 0-174,-1-3 1,1 1 0,0 1-1,-1 2 1,1 2 0,0 2-299,-1 3 1,1 2 0,-2 1-1,-1 0 1,-2 0 0,0 1-1,1 4-256,-1 4 1,0-2 0,5 2-1,-2 1 1,-1 1 0,-2-1 463,2-1 1,5-2 0,2 4 0,-1-4 0,0 1 0,-1-2-1,2-1 121,-1-2 1,3 3-1,-2-1 1,-2-1 0,-1 1-352,-1-1 0,0 6 0,-2-7 0,-1 6 0,-2 2 0,0 1 0,0 1 0,1 0 0,0 1 0,2-1 0,2 0 0,0 1 0,-1-1 0,3 0 0,2 0 0,-2-4 0,5-1 0,1-1 0,-1 1 0,1 0-283,-1 0 321,5-2 1,-7 0 0,4 3 0,-4 2 0,1 3 0,1-2-421,0-3 0,5 7 0,-4-3 0,2 2 0,0 0 1,-1 0-122,1 2 1,1-2 0,2 4 0,0-1 0,0 0 0,0-2 190,0-1 0,5-2 0,-1 1 0,1-2 1,-1-2-1,2-3 0,0 1 900,0-1 1,4 2 0,-1 4 0,3 1-516,1-1 1,1 0 0,-1 1 0,2-1 0,1 0 0,3 1-74,2-1 0,1-4 1,5 0-1,0 0 1,-1-1-1,1 0 1,1-1-1,2-1 471,1 0 0,0-1 0,-4-5 0,-1 0 0,1 0 0,-2 0-153,-3 0 0,4 0 1,-6 0-1,3 0 0,-1 0 1,0-2-319,-1-2 0,4 2 0,-3-2 0,3 2 0,2 2 0,0 0 0,-1 0 0,2 0 0,4 0 0,-3 0 0,5 0 0,0 0 0,0 0 0,2 0 0,-2 0 0,4 0 0,-3-1 0,0-2 0,-1-3 0,0-2 0,0-2 0,2 4 0,-1-6 0,-1 5 0,-1-2 0,-3 0 0,-1 0 0,1 0 0,1 0 0,5 5 0,-5-3 0,-2 1 0,1 1 0,0 1 0,1-1 0,4 1 0,-2 2 0,-1 0 0,2-3 0,-1 1 0,0-2 0,2 4 0,-1-4 0,2 2 0,2-2 0,-1-1 0,0-4 0,-3-1 0,5 5 0,-7-8 0,7 3 0,-1-1 0,4-3 0,-2 1 0,-3 0 0,4-1 0,-5-1 0,-2 4 0,-1 0 0,-4 2 0,-4 0 0,1-1 0,-7-2 0,0 1 0,0 1 0,-4 2 0,-3 1 0,-3-1 0,0-2 0,4-3 0,0-1 0,-1-2 0,-1 2 0,-2 1 0,-5 0 0,5-1 0,0-2 0,-2 0 0,-2 0 0,-4 1 0,-1-1 0,0 3 0,0-1 0,0-2 0,-1 2 0,-4 1 0,-4 2 0,-7-1 0,-2 1 0,0 0 0,1-1 0,-3 1-41,0 0 0,2 1 0,-3 1 0,0 3 0,2-1 1,-2 0-1,2 0 73,0-1 1,-3-1-1,3 1 1,-2 1-1,-3-1 1,-1-2-18,-2-2 0,-4 1 0,-3 0 0,-3 1 0,-6 1 1,-1 4-16,-2 1 0,-5 2 0,0 4 0,-7 0 0,1 0 0,3 0 0,0 0 0,3 0 0,2 0 0,9 4 0,7 2 0,2 0 0,0 0 0,1-2 0,2 2 0,1-4 0,2 2 0,2-2 0,2-2 0,2 0 0,2 0 0,2-2 0,2-1 0,0-1 0,-1-1 0,1 1 0,0-1 0,-1 3 0,0 0 0,-4 2 0,-6 2 0,-5 3 0,-7 9 0,-14 11 0,-5 9 0</inkml:trace>
  <inkml:trace contextRef="#ctx0" brushRef="#br0">9544 9649 29070,'8'-13'-3664,"-2"-1"1,-2 1 1238,1 0 2525,-1-1 0,0 1 0,1 0 1,-2-1-1,-3 2 0,-5 4 1699,-3 3 1,-1 4-1,4 1-1007,10 0 1,5-2 0,3-1 0,1-3 0,-1 0 0,2 0-457,3 3 1,-4-3-1,6 2 1,-3 1 0,1 2-1,0 1 1,0 0 0,1 1-337,2 4 0,-5-3 0,3 6 0,-1-1 0,0-1 0,-2 0 0,-1-3 0,0 3 0,1-2 0,2-1 0,-2-1 0,-1-2 0,-2 0 0,-1-2 0,-1-2 0,-4-5 0,-1-3 0,-3-1 0,-2 0 0,-2 1 0,-4 1 0,-5 4 0,-6 1 0,-7 3 0,-2 2 0,-1 1 0,0 0 0,3 0 0,1 0 0,-2 0 0,0 4 0,0 2 0,4 0 0,-1 1 0,2-1 0,-1 0 0,4-3 0,1-1 0,2-2 0,7 0 0,5-2 0,5-1 0,3-1 0,-2-1 0,4 5 0,1 0 0,2 0 0,3-1 0,1-2 0,2-2 0,6 1 0,-1 4 0,5-2 0,5 0 0,0-3 0,1 2 0,0 2 0,-5-4 0,2 1 0,-2 1 0,-4 1 0,-2 2 0,-2-1 0,-2-4 0,-1 2 0,-4-5 0,-19 3 0,-8-2 0,-9 1 0,-7 1 0,-2 1 0,-3-1 0,-1 2 0,-1 2 0,2 1 0,-3 0 0,5 0 0,2 1 0,6 2-613,3 2 0,5 5 407,7-1 1,-3-3 0,5 0 0</inkml:trace>
  <inkml:trace contextRef="#ctx0" brushRef="#br0">9998 16512 15793,'-6'-13'-1629,"3"0"1,-6-1 1405,-2 1 1,4 6 3671,-2 2-2545,6 4 0,-3 2-969,6 4 0,5-2 0,1 4 0,1-1 0,3-2 0,2 1 305,2-1 1,3 1-1,1-5 1,0 0-1,0-2 1,1-1 300,2-1 0,-4-5 0,4 3 0,-2 0 1,-2-1-1,-2 1-211,-2 0 1,0 1 0,1 5 0,-1 0-879,0 0 481,1 0 1,-14 0-1,-8 0 1,-8 0 0,-5 2-1,-3 1 1,-1 1 289,-1-1 1,-6 3 0,0-1 0,-1-1-1,-1 0 1,0 2 15,-3 2 0,0-5 1,2 3-1,3 0 0,3 1 1,1 2-33,1 0 1,-3-2-1,10 4 1,-1-4 0,5 0-1,4-1-252,3 0 1,7-1-1,4-5 1,10 0-1,10 0 166,8 0 1,1-2-1,7-2 1,5-4 0,2 1-1,2 1 1,-3 2-294,-2-1 0,5-4 1,-8 5-1,-1-1 0,-2 1 1,-4-1-239,-2 3 1,-6 0 0,-3 2 0,-2 0 375,-3 0 1,-9 0 0,-7 0 0,-8 0 0,-7 0-136,-3 0 1,-6 0 0,2 0-1,-2 0 1,1 0 0,0 0-1971,0 0 1,4 4 2155,1 1 0,-3 5 0,0-2 1</inkml:trace>
  <inkml:trace contextRef="#ctx0" brushRef="#br0">9824 8716 31898,'0'-13'-3277,"0"-1"0,0 1 0,0 0 1243,0-1 1,-1 7-1,-4 2 2961,-3 4 0,0 1 0,1-1-579,1-4 1,-3 2 0,3-4-1,-1 1 1,-4 3-321,-1 1 0,-1 2 0,0 0 0,-2 2 0,-1 1 1,-4 3-1,1 1 42,0 3 1,1-2 0,3 1 0,-1 0 0,-2 0 0,2-2 0,1 0 233,2 1 1,1-4 0,2 4-1,1-1 1,-2 0 0,-1 4-508,-1 1 1,4-1 0,0 1 0,0 0-1,1 3 1,-1 0 156,-2 0 1,-1-1 0,1 3 0,0 0 0,2 1-1,-1 0 1,-2 1 252,-1 2 1,1-3 0,2 2 0,2 1 0,1-2 0,1 1 0,0-3-251,3 3 1,1-4 0,2 5 0,0-1 0,0 1 0,0 3 0,2 0-47,2-2 0,4 3 1,5-4-1,2-1 0,3-2 1,4-3-1,3-2 18,2 1 1,-1-1-1,1-1 1,0-2-1,1-2 1,2-1 28,1 0 1,4-2 0,-2 4-1,1 0 1,1-2 0,1-1 0,-1-2-1,1 1-87,-2-2 1,-1-2 0,-7-1 0,-1-1-1,-1-4 1,-2-4 134,2-2 1,0-7 0,-1-1 0,-2-2 0,0-4 0,0-5-1,1-5-97,-1-4 1,2-1 0,-5-1 0,0-2 0,-2-2 0,-1 1 0,-3-1-55,0 1 0,-6-3 0,-3 4 1,-6 3-1,-8 1 0,-5 7 80,-6 2 0,-5 5 0,-4 3 0,-3 4 0,-2 4 1,1 4-1,-2 3-64,-2 1 0,4 1 0,1 7 0,1 1 271,3 1 1,-4 7 0,0-4 0</inkml:trace>
  <inkml:trace contextRef="#ctx0" brushRef="#br0">8745 4851 8004,'-14'-6'1357,"5"5"0,0-4 0,1 2-216,0-1 1,4 2 0,8-1-799,5 6 0,1 5 0,1 5 0,-4 0 0,1 2 0,-1 2 0,3 2 170,2 1 0,-3 4 0,0 6 0,1 2 0,2 1 0,2 2-235,-1 4 0,0-5 0,1 8 1,-1-1-1,0-1 0,2 3-116,3-2 1,-3 2 0,2 0 0,-2 2 0,-1-2 0,-1 0 0,0 0-29,1 1 0,-1 5 0,0-3 0,1 0 0,-1 0 0,0-4 1,0 0 3,1-2 1,-5-3-1,0 0 1,1 3-1,0 0 1,1 3-74,-2-2 1,-2 1 0,3-2 0,-1 0 0,0 0-1,0 1 1,-2 1-2,-1-2 0,3 3 0,-3-9 0,0 0 0,1-3 0,1-3 0,2-1 0,-2-2 1,-1-2-1,0 0 1,-1 0-1,2 3 1,-1 0 67,4 1 0,-4-3 0,0 1 0,1 3 0,-2 0 1,1 0-1,-1-1 16,0-1 1,3 1 0,-3 0 0,1-1 0,2 1 0,0-2-149,0-3 0,-2 2 0,4-5 0,-2 2 0,1 1 0,0 0 0,1 1 0,-2 0 0,-1-2 0,4 0 0,-1 0 0,-2-2 0,-1 2 0,1-2 0,0 0 0,-4 3 0,3-2 0,1-1 0,0 0 0,-1-3 0,-1 1 0,0 0 0,-2-2 0,4 3 0,0-3 0,0-3 0,-2-2 0,-1-1 0,3 0 0,-3 4 0,0 0 0,1-1 0,-1-1 0,1-2 0,1 1 0,-4 2 0,4 1 0,-1 0 0,-1 1 0,1-1 0,-1 0 0,0 1 0,3-1 0,-4 0 0,-1 2 0,0 1 0,2 4 0,0-1 0,0 0 0,3 3 0,-4-4 0,-2-2 0,-1 1 0,1-1 0,3 2 0,2-2 0,-5-6 0,1-1 0,-1 2 0,0 1 0,2 1 0,-2 0 0,-2 1 0,0-1 0,2 0 0,2 1 0,-2-1 0,-2 0 0,-1 0 0,2 1 0,1-1 0,1 0 0,-1 1-42,-1-1 1,-1-4 0,2 0 0,2 1-3618,-3 2 1856,6 1 0,-5-1 0,6-4-7442,1-8 9245,-4-6 0,6-8 0,-5 1 0</inkml:trace>
  <inkml:trace contextRef="#ctx0" brushRef="#br0">9784 8250 10640,'-1'14'0,"-2"3"0,-2 2 0,1 0 830,-2 0 1,5 1 0,-4-4 0,4 2-442,1-2 1,0-6 0,1-1 0,4 2 0,2 0-1,2 1 1,0-1 262,1-2 0,2-5 0,1 3 0,1-1 1,-1-3-1,0-1-93,1-2 1,-1 0 0,0 0 0,-1-2 0,-1-2 0,-4-5 0,0-3-271,1-1 1,-1 4 0,4 0 0,-4-1-1,0-4 1,1-2-498,2-2 1,-2-1 0,0 1 0,1-4 0,0-5 0,-1-2 0,-1-4-749,0-1 0,-2 4 1,2-2-1,1 1 0,-2 1 1,-1 4-1,0 3-386,1 4 0,-3 1 1,4 5 1341,-1 0 0,10-1 0,-1 1 0</inkml:trace>
  <inkml:trace contextRef="#ctx0" brushRef="#br0">8838 16472 7904,'0'8'1186,"0"-2"1,0-5-1012,0 4 1,0 2-1,0 6 1,-2 1-1,-1-1-19,-1 0 0,-5 1 0,3-1 0,0 2 0,-1 1 0,1 2 0,-1-2 121,-1-1 0,4 0 1,-5 1-1,-2 2 1,1-2-1,0 0-158,1 2 0,4-3 0,-4 3 0,-1-3 0,-2-2 0,-1 0 0,0 1 18,-1-1 0,-4 0 0,-1 1 1,0-1-1,-2 2 0,1 1 1,-4 0 7,-1-4 1,2 1-1,3-4 1,-1 2-1,2-1 1,-1-3 0,3 1-36,-3-1 0,6-2 1,-6 2-1,3-1 0,-3-2 1,0 1-91,-4-1 1,3 1-1,0-4 1,1 2-1,-1 3 1,-3 0-1,-2 1-152,-6 1 1,4-4 0,-4 5 0,-1 2 0,-2 0 0,-4 3 0,1-1 25,2 0 1,-7 5-1,3 0 1,-1-2 0,-1-1-1,2-2 1,-1 1 81,-4-1 0,4 0 0,-4 1 0,4-2 1,1-2-1,0-3 0,0-1 132,0-3 1,4 3-1,2-1 1,2-3-1,1 0 1,-2-2-1,-1 0-99,0 0 0,-5 0 1,5 0-1,-3 0 0,-1 0 1,-4 0-5,1 0 0,-1-4 0,1-1 0,-2 1 0,-1-1 0,-1-1 1,-1 0 47,-3 0 1,-1-2 0,0 2 0,2-2 0,1-2 0,-1-1 0,0 1-106,0 1 1,-4 0-1,5-4 1,-2 0 0,0-1-1,-1 1 1,-2 1 24,-1 3 0,1-5 1,1 3-1,3 1 0,-3-2 1,-1 0 99,-1-1 1,-3-1-1,-1 1 1,3 0-1,-4-2 1,0-1 0,-3-2 131,1 2 1,5-4 0,-3 1 0,-1-2 0,4-2 0,-1-2-1,4-2-206,0 0 1,-6-4-1,6 0 1,1 1-1,-4-1 1,3-1-1,-3-5 35,0 0 1,4 4 0,-6-2 0,4-2 0,3 0 0,-2-2 54,1-1 0,7 3 0,1-7 0,3-1 0,3-1 0,0-4 1,4 1-71,4 2 1,-1-4 0,1 1-1,0-3 1,0-4 0,1 3-1,-2-3-230,-1 3 0,1-1 1,-4 3-1,-1 0 0,-1 2 1,-4-2-1,2 3 310,-1 2 0,-5-2 0,5 3 0,-1 0 0,-3-1 0,2 1 0,-1-3 16,2-3 0,5 5 1,1-10-1,1 0 1,3-1-1,2-1 1,3 2-132,3 3 1,-2-4-1,5-1 1,0-1-1,-1 1 1,4 3-141,1 1 0,-4 2 0,-2-2 0,-1-1 0,0-2 0,-2 2 0,-1-1 35,-2 0 0,-1-1 0,-1-7 1,-2-3-1,16 33 0,0 0 1,0-1-1,0-1 0,1 0 0,0-1 86,1-1 0,-1-1 0,-1 1 0,1-1 1,3 0-1,1 0 0,0 0 0,-1 1 1,2 1-1,1-1 0,0 1 0,2 1 94,2-2 1,-1 1 0,-1-2 0,1 1 0,1-1 0,0 0 0,0 0 0,-1 0-1,1 0 1,1-1 0,-1-1 0,0 1 0,1-1 0,1 1-12,-1 1 1,0 1 0,-2 0 0,1 0 0,-1-32 0,1 0 0,-1-2 0,1-1 0,2 36 0,1 1-229,-1-39 0,2 6 0,0-4 1,0 2-1,0-4 0,2 1 126,0 35 1,0 0 0,2-1-1,1 0 1,3 1 0,1-1-1,0 0 1,1-1 0,0-1-1,1 0 1,0 0 0,1-1-1,1-2 1,-1 0 66,1-2 1,1 0-1,2-2 1,1 1-1,0-4 1,0-1-1,1 0 1,-1 0 0,0 2-1,0 2 1,0 1-1,0 1 1,0 4-1,-1 1 61,0 3 1,1 0-1,-1-1 1,-1-1 0,-2 3-1,0 0 1,1-1 0,1 0-1,0-2 1,1 1 0,0 1-1,2 0 1,0 0-1,1 0-74,1 0 0,0 0 0,-1 1 1,0-1-1,6-3 0,1-1 0,0 0 1,1 1-1,1 0 0,0 1 1,2-1-1,-1 0 0,2 2 0,-1-1-86,1 1 1,0 0 0,3-3-1,1 2 1,-5 4 0,0 0 0,1 0-1,0-1 1,1 0 0,-1 0 0,0 1-1,0 0 1,0 0 0,2 1 20,0 0 0,0 1 0,-3 3 0,-1-1 0,4-1 0,0 1 1,-2 1-1,0 1 0,-2 1 0,0 1 0,0 0 0,-1 1 0,0 0 1,-1 1 33,1 1 0,0 0 1,1 1-1,-1 0 1,27-26-1,-27 26 0,0 0 1,1-2-1,1 0 1,0-1-1,1 0 97,0 0 0,1-1 0,1-2 1,0 0-1,1 0 0,1 1 0,1-2 1,-1 0-1,2 1 0,0-1 1,-1 3-1,-1 1 0,2 0 0,-1 0-21,0 2 1,1-1 0,-2 3 0,1 0 0,0 2 0,0 0 0,0 1 0,-1 1 0,0 2 0,0 0 0,1 0 0,1 1 0,-1 0 0,0 2-88,0 0 1,-1 1 0,33-12 0,-1 3-1,0 4 1,-1 0 0,0 4-223,-4 1 0,1 2 0,-2 0 1,1-1-1,5 1 0,0-2 0,2-1 223,-1-2 0,2-1 0,0 2 1,2 0-1,1 0 0,-1 3 0,-4 0 269,-4 1 1,6 6-1,-4 2 1,1 4-1,-3 1 1,-6 0-198,-4 0 0,0 6 0,-1 2 0,-1 4 0,-2 3 0,-2 1 0,-3 4-73,-2 0 0,3-2 0,-1 3 1,-1-2-1,1-3 0,2-1 1,3-1 180,5-1 1,1-6 0,-2-1 0,-1-1 0,2-1 0,1 1-43,2 0 0,-2-2 0,-7 6 1,-4 2-1,-5 0 0,-3 4 0,-3 2-180,-2 0 1,-1 6 0,-4-4 0,0 2 0,-1 2 0,-1 2 0,-1 1-4,-2-4 1,-1 3-1,3-4 1,-3-1 0,-1 0-1,1-3 1,3 1 104,1-1 0,-3-3 0,0 0 0,2-1 0,1 0 0,0 2 0,-1 1 98,-2 2 0,-1 0 1,3-3-1,-3 1 0,-1 3 1,-1 2-1,2 3-86,0 1 1,-5 2 0,2-1 0,-2 1 0,1 0-1,2-1 1,0-1-61,0-2 0,5 2 0,-3-5 0,1 3 1,0-3-1,2 1 83,1 0 0,0-3 0,-1 4 0,-2 0 0,0 0 1,1 0-1,-3 2-54,0 1 1,2 2-1,-3 0 1,0 1 0,1 0-1,-3 2 1,1-2-104,0 1 0,0 5 1,-5-3-1,-1-1 1,-2-2-1,-1-3 124,2-2 0,-1 0 0,0-3 0,-1-1 1,2 0-1,0-3 0,1-1 83,-3-2 1,3 2 0,-3 2 0,1 0 0,1 0 0,-3-3 0,3 1-13,1 3 1,-3-3-1,-1 4 1,3 0 0,-1 2-1,1 1-453,-3 0 0,-3-5 0,2 2 1,-1 0-1,-1 2-593,1 0 0,-5-2 189,4-6 0,-4-8 1,-1-10-1,0-12 0,1-10 765,4-4 0,8-18 0,8 0 0</inkml:trace>
  <inkml:trace contextRef="#ctx0" brushRef="#br0">9691 8556 7946,'-10'9'0,"-4"0"156,0 1 0,-1 2 0,1 1 0,1 1 93,0-1 1,1 0 0,1 1 0,3-1 0,-1 0 0,1 1 0,2-1-261,0 0 1,5 1 0,-2-1 0,6 0 0,6-1 212,3-3 1,5 1 0,3-5 0,0-2 0,4-2 0,1-1 831,2 0-816,6-6 0,-2-1 1,7-8-1,4-3 0,-1-4 1,2-5-275,2-4-97,-10 3 1,8-4-1,-12 5 1,-1 0 0,-4 1-1,-3-1-3971,-6 0 4124,-2 1 0,4-7 0,2-1 0</inkml:trace>
  <inkml:trace contextRef="#ctx0" brushRef="#br0">12157 13767 24978,'0'-28'-1990,"0"3"1,0 17 0,0 2 0</inkml:trace>
  <inkml:trace contextRef="#ctx0" brushRef="#br0">12224 13740 20561,'0'-13'-1920,"0"0"1,0-1-1</inkml:trace>
  <inkml:trace contextRef="#ctx0" brushRef="#br0">12170 13714 20469,'-13'0'-26,"4"4"1,0 1 0,0-1 221,2 2 1,-5-5-1,3 4 1,-3-2-1,-1 0 1,0 1 0,-1 1-184,1 1 1,-5-5-1,-1 5 1,-2 0 0,-2 1-1,-4 2 1,-3-1 199,-1-3 1,-6 1 0,2-3 0,-4 2-1,1-2 1,2-2 0,5-1 135,3 0 0,3 0 0,1 0 0,3 0 1,2 2-1,3 1-595,1 1 1,3 7-1,2-1 1,2 5 0,1 2-1,1 1 1,0 1-141,3 4 0,2-3 0,2 1 0,2 0 0,3 0 0,3 2 332,6 2 0,-2 2 0,6 1 0,2 2 0,4 2 1,6 4-1,5 4 97,5 3 0,7 3 0,9-2 0,-25-20 0,0 0 0,3 0 0,1 1 0,4-1 1,0 0 31,3 2 0,2-1 0,3-2 1,3 0-1,2-1 0,2 0 1,2-1-1,1-2 0,4 0 1,-1-2-1,1-2 0,1-1 1,2-2-1,2-2-18,1-2 1,1-2 0,1-2 0,0-1 0,4-2 0,1-2 0,-1 0 0,0-1 0,-1-1-1,-1-3 1,2-2 0,-1-1 93,-1-2 1,-2-2-1,-7-2 1,-3-1 0,0 0-1,-1-1 1,-4 1-1,-1-2 1,-3 0 0,-1-1-1,-1 0 1,-2 0 0,-4-1-1,-1 1-432,-3 2 0,-1-1 0,-3-1 0,-2-1 0,26-17 0,-9-4 0,-8-5 0,-12-3-180,-10-6 0,-11-1 1,-9-6-1,-10 2 1,-15-2-1,-12 0 0,12 30 1,-2 0 479,-4 1 1,-2 2 0,-4-2 0,-3 2 0,-3 3-1,-3 2 1,-4 1 0,-2 2 0,-3 1 0,-3 4-1,-6 1 1,-3 3 0,-3 2 0,-1 3-146,-3 0 1,-2 5-1,20 3 1,-1 2 0,0 2-1,-1 0 1,0 2 0,1 1-1,-1 2 1,0 0 0,0 1-1,-1 2 1,0 1 0,1 1-1,3 0 1,0 0 0,1 1-816,1 0 0,1 0 0,0 2 0,0 2 0,1 1 0,1 0 941,2 1 0,1 0 0,0 1 0,-2 1 0,0 0 0,2 0 0,-16 10 0,1-1 0</inkml:trace>
  <inkml:trace contextRef="#ctx0" brushRef="#br0">9704 8823 28839,'0'-20'-9831,"0"0"9795,-6 11 1,-4 4-1,-6 17 1,2-2 0,1-1-1,4 2 1,0-1-1,2 0 599,-3-1 1,-2-7-1,0-2 1,1-8-1,3-2-221,-3 1 0,-1-1 1,-1 5-1,0 2 0,-2 2 1,-1 1-1,-4 1 1,1 2-266,0 2 0,-3 8 0,2-2 0,1-1 0,0 2 0,3 0-200,1 1 0,1-4 1,1 0-1,0 0 1,-1-1 382,1 1 0,1 0 0,3 5 0,5-1 0,2 0-559,2 1 0,0 5 0,0 4 0,0 7 0,0 6 0,0 2 0,0 4-163,0 2 0,6 3 1,3 5-1,5-3 1,3-5-1,7-4 101,6-4 0,1-5 0,9-9 0,4-4 1,4-5-1,3-4 0,6-4 995,3-4 1,7-8 0,-8-7 0,1-5 0,0-3 0,0 0-324,-1-2 0,-3-1 0,-7-3 0,-5-2 0,-4-2 0,-4-2 0,-5-3-427,-3-2 1,-4-5-1,-5-2 1,-7-3 0,-5-4-1,-5-5 1,-7-1-233,-8-1 0,-16 3 1,-14 6-1,-9 5 0,-12 9 1,28 22-1,-2 2 0,-3 4 1,-2 2-304,-4 1 0,0 4 0,-1 7 0,-2 4 1016,-5 3 0,-1 2 0,4-1 0,-1 1 0,-6 5 0,0 1 0</inkml:trace>
  <inkml:trace contextRef="#ctx0" brushRef="#br0">8745 5144 8122,'-8'0'-143,"2"-1"1,6-1 0,0 2 0,0 8 0,0 5 0,0 6 0,0 2 314,0 3 0,2 7 0,2 3 1,5 1-1,3 1 0,1 0 0,2-1 1,3 1-230,4 1 0,3 1 1,2 4-1,-2 1 0,-1 4-226,-2 5 228,0-2 1,3 15-1,-1 0 1,-3 5-1,-11-33 1,-1 0 0,7 36 56,-8-36 0,-1 1 0,0 0 0,-1 0 0,2 1 0,-1 0 0,1-1 0,1 0 0,-1 0 0,1-1 0,9 34 29,1 0 1,2-4-1,7-6 1,0-7 0,4 1-1,-1-3-135,3 0 1,4-3 0,-5-8 0,-1 1-1,2 1 1,-1-2 88,0 2 1,-7 4-1,-5-1 1,-2 0-1,-2 0 1,-3-1-1,-2-3 1,-1 0 147,-3-4 0,0-3 0,2-3 0,-1-5 1,1-4-1,2-2-52,2-3 0,3-3 0,1-2 0,0 0 0,0 1 1,0-1-1,-2 2-261,-1 3 0,-2-1 0,0 10 0,1 6 0,-3 5 1,0 7 135,-2 3 1,-6-2-1,3-1 1,-2-4 0,1-2-1,-3-4 1,0-4 156,-2-3 1,1-7 0,2-3-1,3-3-113,2-2 0,1 0 0,4 1 0</inkml:trace>
  <inkml:trace contextRef="#ctx0" brushRef="#br0">10051 8609 8154,'-5'9'217,"1"0"1,1-4-1,9 2 1,6-1-114,4-3 1,2-3-1,-6-5 1,-2-3-105,-1-4 0,-6-8 0,3 0 0</inkml:trace>
  <inkml:trace contextRef="#ctx0" brushRef="#br0">7785 8223 25514,'-8'-2'-956,"4"-2"1,1 2 0,0-3 0,-1-1 0,-1-3 0,1-3-1,-1-1 1,1-1 0,-1 1 0,1 0 1164,1-1 0,1 1 0,4-2 0,1-1 0,4-3 0,4-2 0,6-3 0,6-1 126,5-2 1,13-10-1,4-3 1,7-3 0,5-1-1,-26 21 1,1 0-156,0-1 1,1 1-1,1-1 1,1 0 0,1-1-1,-1 0 1,1 1 0,1 1-1,2-1 1,1 2 0,-1 0-1,1 1 21,1 0 0,0 0 1,2 0-1,1-1 0,1 1 1,-1 1-1,0 0 0,1 1 1,2 1-1,-1-1 1,1 2-1,0 0 0,2 1 1,1 0-150,3-1 1,1 1 0,-3 1 0,1 0 0,8-2 0,2 0 0,0 1 0,0 0 0,-2 1 0,0 2 0,-1 0 0,1 1-62,-2 0 1,-1 1 0,-8 3 0,-2 0 0,5 0 0,-1 0 0,-4 1 0,-1 2 0,-3 0 0,0 1 0,-1 0 0,-1-1 0,-2 1 0,-1-1 128,34-4 1,1 6 0,-15-1 0,-2 2-1,-3 2 1,-5-1 0,-8-2 314,-8-1 0,-5-1 1,-5 5-1,-3 0 0,-1 0 1,0 0-807,-2 0 1,-1 0 0,-2 0-1,1 0 1,-1 0 0,0 2 370,1 2 0,-7-2 0,-1 3 0</inkml:trace>
  <inkml:trace contextRef="#ctx0" brushRef="#br0">12437 8703 8004,'-10'7'0,"-4"-3"0,-2-1 0,3 0 0,-1 3 0,1 2 0,4-5 0,2 3 0,2 0 0,8 1 0,9 0 0,7-1 983,8-6 0,10-1 0,5-4 0,2-4 0,5-2 0,0-3 0,3-1 0,-2-1 0,0-2 0,-2 1-1296,-4-3 1,1 6 0,-4-4-1,-4 3 1,-3 3 0,-4 2-1,-4 2 1,-2 1 312,-2 0 0,1 4 0,3-3 0</inkml:trace>
  <inkml:trace contextRef="#ctx0" brushRef="#br0">13597 8316 7986,'-6'-13'4047,"4"-1"0,-2 7-3417,8 3 0,-1 5 0,6 8 0,2 9 0,0 7-266,3 6 1,-5 8 0,-2 5-1,-1 0 1,-3 1 0,-2-1 0,-1-2-422,0-5 1,5-5 0,1-7 0,0-2 0,0-6 0,-2-3-912,2-5 1,-3-3-1,6-8 1,0-4-1,-2-7 1,-1-9 1018,0-8 1,-5-5 0,4-8 0,-4-2 0,-1 4 0,0 2 0,0 5 1030,0 2 0,5 5 0,-1 6 0,1 2 67,1 3 0,-3 8 0,5 10 0,3 8-1232,1 6 1,-3 8-1,-1-2 1,3 3-1,1 2 1,1 0-1,2-1 1,1 0-2376,2-4 0,6-3 1,-2-7-1,3-5 2287,2-7 1,11-18-1,4-10 1</inkml:trace>
  <inkml:trace contextRef="#ctx0" brushRef="#br0">14183 8316 7986,'-1'-12'1813,"-4"3"-524,-4 5 1,2 4 0,-2 4-1,0 5-652,2 3 0,1 1 0,6 2 0,1 2 0,4 2 0,5 2 0,5 2 1,4 1-429,2-2 1,0-3 0,2-7 0,0-3 0,-1-4 0,-1-4-379,-4-1 1,-3-6-1,-4-4 1,-2-5-1,-4-4 1,-5-2 0,-8-3 52,-8-1 1,1 0 0,-6 3-1,-2 4 1,0 5 0,2 2 0,4 4-266,4 1 1,3 1-1,8 5-3133,12 0 0,15 0 3514,11 0 0,10-11 0,2-4 0</inkml:trace>
  <inkml:trace contextRef="#ctx0" brushRef="#br0">15036 7996 10358,'-7'2'1678,"3"2"-1639,2 5 1,2 9 0,0 6 0,2 7 0,1 9 0,1 6 0,0 4 0,1 2 1364,-1 3 0,2 1 0,-3-3 1,2-3-1,-2-4 0,-2-7 1,-1-5-2085,0-4 1,5-8-1,-1-7 188,-1-10 0,-2-12 0,-2-18 0,-2-8 0,-3-8 0,0-7 619,0-6 0,0-10 1,3-7-1,-1 3 1,1 3-1,1 4 0,2 5 1,0 7 1326,0 7 1,0 16 0,0 1-1,0 4-715,0 4 0,-4 10 0,0 7 0,-1 9 0,1 7-780,-1 6 0,-1 4 0,3 0 0,-1 2 0,1 2 0,1 1 0,2-1-1224,0-2 1,0-3 0,2-3 0,2-4-1,5-3 1,3-3 0,1-5-2432,1-7 1,2-7 3695,-3-11 0,10-9 0,-9-7 0</inkml:trace>
  <inkml:trace contextRef="#ctx0" brushRef="#br0">15370 8090 7996,'0'13'679,"-5"-4"0,-1-2 549,-1-1 1,-2-3 0,-3-7 0,3-5-1,5-3 1,2-1 0,2-4 0,2-2-2304,2-3 0,8-12 1,9 3 1074,4-6 0,-1-3 0,8 0 0</inkml:trace>
  <inkml:trace contextRef="#ctx0" brushRef="#br0">15610 7743 7985,'-14'13'0,"1"2"0,0 2 229,-1 0 0,2 3 0,2-4 0,1 3 844,-1 2 1,4-3-1,1 2 1,4 1 0,1-2-1,1 1 1,4-4 0,4-3-1088,3-4 1,1 1 0,2-5 0,1-4 0,2-4 0,-2-6 0,-3-5-250,-4-9 0,2 4 0,-7-9 0,-2 1 0,-5 5 0,-6 1 0,-3 5 439,-1 1 0,-1 4 0,2 0 0,2 4 198,1 1 0,8 1 0,1 7 0,9 1 1,7 1-1,8-1 0,4-1-1775,3-2 1,4-8 0,-2-4 0,0-4 0,-1-2 0,-4 1-1,-4-3 1401,-6 0 0,-3 2 0,-4-3 0,-2 2 0,-4 3 0,-4 1 286,-1 7 1,-1 2-1,-2 8 1,-2 2 728,2 5 1,2 9 0,1 4 0,0 3-1,1 4 1,2 0 0,2 4-527,-2 1 0,3 0 0,0 1 1,-1-3-1,3-6 0,-2-4 1,0-4-218,-3-3 0,3-6-823,-2-9 0,-4-5 0,-6-17 0,0-3 0,-1-3 0,1-5 0,0-1 348,3-3 0,2 0 0,1 0 0,0 3 0,0 3 0,0 6 0,0 6 2732,0 4 1,1 3-2074,3 3 0,2 5 0,5 8 0,-4 5 0,1 1 0,-3 1 0,3-2-325,-1 1 1,-4 2 0,3 1 0,-1 0 0,-1 1 0,-1-1 0,0 0-1135,1 1 0,-2-1 0,2 0 0,-2 1 0,-2-1 1,-2 2-5915,-2 3 6917,2-4 0,-9 6 0,3-7 0</inkml:trace>
  <inkml:trace contextRef="#ctx0" brushRef="#br0">13890 9329 7919,'7'-19'599,"10"1"0,0-1 0,12 4-16,12-1 1,18-4-1,11-8 1,-31 13-1,0-1 1,6-1-1,1-1 1,3-1-1,1 1 1,4-2-1,0 1 1,2 0-1,-1 1-255,1 0 1,-1-1 0,6-4 0,0 0-1,-5 2 1,-1 1 0,0-2 0,1-1-1,1-1 1,0-1 0,-3 2 0,0-1-1321,0 1 0,-1 0 0,0-4 1,0 1-1,-3 4 0,-2 1 992,0-2 0,0 0 0,1-1 0,-1 1 0,0 0 0,1 1 0,2-2 0,-1 1 0</inkml:trace>
  <inkml:trace contextRef="#ctx0" brushRef="#br0">8305 5318 31113,'-14'-14'-1938,"1"2"0,0 2 0,-1 3 1811,1 1 1,0 1 0,-1 5 0,0 0 0,-3 0 0,-1 0 0,2 2 0,1 1-1,2 1 1,0-1 0,-1-1 0,1-2 369,0 0 1,-1 0 0,1 0 0,0 0 0,-1 0 0,1 0 22,0 0 0,-1 0 1,1 0-1,-2 1 1,-1 2-1,-2 1 1,2 1-320,1 1 0,0-3 0,-1 4 1,-2 1-1,0-3 0,1 3 35,-1-1 0,0-2 1,5 2-1,-1 1 1,1-3-1,0 3 1,-1-1-90,1 4 1,4-4-1,0 2 1,-1 1-1,0 2 1,-1 1 0,2 1-260,-1-1 1,3 0-1,-1 1 1,1-1-1,1 0 1,0 1-147,3-1 1,-3 0 26,2 1 1,-1-1 0,5 0-1,2-1 1,1-1 325,1-2 1,6-5 0,-1 3-1,5 1 1,3-2 0,6 1 212,2 0 0,1-4 1,3 3-1,0-1 1,5 1-1,3 0 1,6 1-1,3-1-7,5 0 1,-1 3 0,2-3-1,-2 1 1,3 2 0,-1 0-25,0 0 1,0-5 0,-9 4 0,-2-2-1,2-3 1,-1-1 0,-1 1 260,-1 2 0,-3-1 1,0-4-1,3 0 0,-1 0 1,2 0-1,-1 0 150,3 0 1,2 0 0,-1 0 0,5 0 0,3 0 0,1 2-375,0 2 1,-1-1 0,-1 5 0,-2-1 0,1 0 0,2 2 0,1 0 0,-1-1 356,-3-2 0,3-2 1,-3-3-1,2 2 0,1 2 1,-3-2-118,-4-2 1,2-7 0,2-3 0,3-2 0,-1-1 0,0 1 0,-2 1-247,1-5 0,0 2 0,1-6 0,-2 1 1,0 0-1,-2 0 0,-3-1-250,-2-3 1,-4-2 0,-2 1 0,-5 2-1,-3 0 1,-3 0 0,-2-2-95,-6-3 0,-6 0 0,-4-1 0,-1 0 0,-3 2 0,-3 2 0,-4 0-7,-5 0 0,-5-1 0,-5 0 0,-8 4 0,-7 0 1,-6 3 82,-4-3 1,-4 7-1,-8-2 1,-3 5 0,-6 1-1,-2 0 1,-4 2 0,0 1 160,-2 3 1,34 1-1,-2 1 1,1-1 0,0 1-1,-1-1 1,-1-1 0,-2 2-1,0-1 1,0 2 0,2-1 60,0 1 0,1 0 1,-5 0-1,0 1 1,2 1-1,1 1 1,-2 1-1,-1 1 0,-1 0 1,1 0-1,2 0 1,0 0-1,1 0 1,-1-1-1,3 1 0,1 1-80,1 0 0,-1 0 0,-4 0 0,1 1 0,-30 6 0,-1 1 0,36-7 0,-1 0 0,2 1 0,0 1-228,-36 8 0,35-7 0,-1-2 0,-23 6 432,3-1 0,3 6 1,2 2-1</inkml:trace>
  <inkml:trace contextRef="#ctx0" brushRef="#br0">5679 13660 8759,'-6'-7'-7,"-2"-3"1,-4 4-1,2 0 1,1 0 0,-1 3-1,-2 1 34,-1 2 1,-1 2 0,1 1-1,0 3 1,-1 0 0,0 1 0,-3 0-1,-1 4 1,2 1 0,1 1 0,2 0-1,0 2 217,-1 3 0,5 3 0,2 7 1,1 3-1,3 6 0,3 4 1,5 5-1,4 0-174,2 0 1,10 3 0,6-6 0,7-3 0,4-6 0,2-6 0,2-7 0,2-6 14,5-7 0,1-2 0,1-6 0,-4-1 0,-1-5 0,-3-7-74,-1-8 1,1-6 0,-2-4 0,-4-3 0,-3-3 0,-6-1-178,-4-4 0,-11-2 0,-8-1 0,-4-2 0,-2-2 0,-5 0 0,-9-1 73,-10-2 0,-3 5 0,-8 2 1,-1 7-1,-1 7 0,-4 8-59,-2 7 1,1 12-1,-5 8 1,1 15 0,1 12 149,0 9 1,-4 15 0,2 0-1</inkml:trace>
  <inkml:trace contextRef="#ctx0" brushRef="#br0">14503 12941 9525,'-13'-20'-1,"0"1"0,-1-2 1,1 8-1,0 9 12,-1 7 1,-1 6 0,-2 7 0,-4 3 0,-3 0 0,-1 2 0,-3 0-1,0 1 1,0 0 0,2 0 0,4 4 66,4 3 0,10 5 0,3 6 1,4 2-1,1 1 0,0 3 1,3-1 224,5 1 0,12-3 0,15-7 0,8-7 1,14-6-1,9-10-218,-29-9 0,2-2 0,0-2 0,0-2 0,2-2 0,0-2 0,-1-3 0,1-3 0,1-2 0,-1-3 0,-1-1 0,0-1 0,0-2 0,-1-1-100,-3 0 1,0-2 0,-1 2-1,0-2 1,-2 0 0,-1-2 0,-1 0-1,-1 0 1,23-23 0,-9 1-165,-7 0 0,-10 2 0,-11-4 0,-7 0 1,-10 4-1,-14 3 0,-15 4-333,-13 4 0,-22 14 0,-9 12 1,34 8-1,-1 2 0,-4 3 1,-1 2 521,-1 4 0,0 3 0,-3 4 1,2 3-1,1 3 0,0 1 0</inkml:trace>
  <inkml:trace contextRef="#ctx0" brushRef="#br0">10251 15006 16418,'-13'0'0,"-1"0"0,-1 0 0,-2 2 153,-6 2-293,4 4 1,-10 5-1,0 0 1,-2 1-1,-3-1 1,2 0-1,-1 1 1,2-1-1,0 0 1,0 1-1,0 0 2103,-2 4-1847,5 3 1,-5 6 0,8 1 0,3 1-1,6 5 1,5 5 0,7 7 0,4 4-301,4 3 1,10-1 0,11-1 0,9-4 0,12-4 0,10-9 111,11-10 0,-30-18 0,1-2 0,4-1 0,1-1 1,-2-2-1,1-2 0,0-1 0,0-3 0,-2-2 0,-1-2 1,-1-1-1,-1-3 118,-1-1 0,-2-1 0,23-13 0,-5-7 1,-6-1-1,-7-2 0,-10-1 0,-9 1-8,-12-1 0,-6-2 0,-8 1 0,-10-1 1,-14 4-1,-14-1-275,-11 1 1,19 20-1,-4 3 1,-3 1-1,-1 1 1,-1 3-1,0 3 189,-1 0 0,0 3 1,-7 3-1,-1 2 1,3 3-1,0 0 1</inkml:trace>
  <inkml:trace contextRef="#ctx0" brushRef="#br0">4119 12101 8558,'-19'0'0,"2"0"0,-5 2 0,-1 3 0,-3 10 82,0 10 1,-1 8 0,-1 8 0,-2 7 0,-1 7 0,3 8 0,4 2 0,7 4 0,3-4 0,7-2 0,10-8 0,15-7 0,16-10 11,12-7 1,13-7-1,7-15 1,7-6-1,-35-4 1,0-3-1,-1-1 1,1-3-1,0-1 1,0-3 0,-1-1-1,0-2 1,-1-1-1,-1-2 1,-1-1-1,-2-2-41,31-20 1,-33 17 0,-1 0 0,23-25 0,-5-2 0,-8-4 0,-11-2-280,-9 0 1,-10-7 0,-6 2 0,-9-3 0,-12-2 0,-13 3 0,-12 5-130,-10 6 0,-8 16 1,26 20-1,-1 3 355,-1 2 0,-2 3 0,-2 4 0,-2 1 0,-1 1 0,1 0 0</inkml:trace>
  <inkml:trace contextRef="#ctx0" brushRef="#br0">4146 12581 10861,'-14'6'184,"1"1"0</inkml:trace>
  <inkml:trace contextRef="#ctx0" brushRef="#br0">4066 12647 9292,'0'-8'625,"1"0"-158,4 2 1,-2 2 0,5 5 0,1 4 0,0 4-390,0 2 0,0 3 0,6-1 1,1 0-1,3 1 0,1-1 0,0-1 1,1-2-130,3-1 0,1-6 1,2 2-1,1-4 1,1-2-1,4-4 0,0-4 1,1-4 403,0-5 0,-3 2 0,3-5 0,0 0 0,-1 2 0,-2-2 0,-5 1 0,-2-4-345,0-1 0,-5-2 1,0-1-1,-3-2 1,-1-2-1,-4-1 1,-4-1-1,-4 0-204,-1-3 0,-2-4 0,-3-2 0,-5 1 0,-7 1 0,-4 2 418,-5 2 0,-1 3 0,-3-1 0,-3 5 1,-3 5-1,-2 4 0,1 3-386,-2 7 1,1 3 0,-1 8 0,-1 0 0,1 3 0,-2 5 0,2 5-269,2 2 0,-1 8 0,8 3 0,3 2 0,1 6 0,3 3 0,3 3 154,4 0 0,2 1 0,3 2 0,5 2 1,5-3-1,8 1 259,9 2 0,5-10 0,4 4 1</inkml:trace>
  <inkml:trace contextRef="#ctx0" brushRef="#br0">4706 12594 9212,'-8'-1'222,"4"-4"10,2-2 1,2-6 0,0-1 0,0 1-86,0 0 0,-1 5-82,-4 4 0,4 8 1,-4 5 492,4 3 0,2-3 0,4-2 0,4 1-290,3-1 0,1-3 0,0 4 0,2-1 0,1 1 1,2 0-159,-2 0 1,-1 4-1,-1-2 1,-1 5 0,0 3-1,1-2 1,-1 0 0,0 1-228,0 0 1,-1 3 0,-1-4-1,-2 2 1,1-1 0,2 1 421,1 0 0,0 0 0,1-5 0,1 0 0,1 1 0,2-1-158,-2 0 0,-1 1 0,0-1 0,1 0 0,2 1 0,-2-1 0,0 0-243,2 1 1,-3-1 0,3 0 0,-4 1 0,0 0-1,-1 3 122,0 0 1,1 1 0,-2-4 0,-2-1 0,-1-1 0,0-2 0,0-1 517,0 1 1,-5 1 0,3-1 0,1-1-466,-1 1 1,1 2 0,2 0 0,-1-2 0,1-1 0,2 2-110,1 1 0,1-4 0,-1 1 0,0 2 0,1-1 0,-2 0-23,-4-1 0,4-1 0,-4 2 0,1-1 1,-2 1-1,0 1 86,1-2 1,-5 2 0,3-3 0,-2 1-1,1 0 1,-1-1 0,0 1-119,1 0 0,5 0 0,-1 3 0,2-2 1,-1-2-208,-1-2 1,0 3-1,3-4 1,-2 1-1,-3 2-199,-1-1 0,0-2 0,-3 3 1,2 3-1,-3 1-710,0 1 0,-2 0 1,0 1-1,0-1 1201,0 0 1,6 1-1,1-1 1</inkml:trace>
  <inkml:trace contextRef="#ctx0" brushRef="#br0">5572 13554 9029,'6'-8'712,"1"8"0,5 9 0,-1 3-409,-3 1 0,3 1 0,5-1 0,2 0 0,0-1 0,1-1 0,3-3-120,3 3 0,6-5 0,2-2 0,3-2 0,4-4 1,2-2-1,1-7-833,-1-5 1,-2 1-1,-2-4 1,-2 1 649,-5 0 0,-3-11 0,-1 1 0</inkml:trace>
  <inkml:trace contextRef="#ctx0" brushRef="#br0">6039 13767 9381,'0'-13'-75,"0"-1"0,-6-5 1,-2-2-1</inkml:trace>
  <inkml:trace contextRef="#ctx0" brushRef="#br0">6012 13687 8458,'-8'0'0,"4"-4"1,7-2 0,3 0 1348,1 0 1,-2-5-43,4 3 1,-5-3-990,5 2 1,-8 5-1,-1 8 1,-8 7 0,-9 5-1,-5 8-179,-3 5 1,-3 1-1,-3 5 1,-3 2-1,0 0 1,1 0-1,3-4 10,4-5 1,-2 0-1,10-10 1,1-2-1,3-1 1,2-1-1649,3-1 1,3-4 1498,6 0 0,12-1 0,3 6 0</inkml:trace>
  <inkml:trace contextRef="#ctx0" brushRef="#br0">5665 14700 13454,'0'-13'-456,"0"-1"1,0 1 976,0 0 0,0-1 0,0 1 0,-1 1-136,-4 3 1,2 3-1,-4 8 1,0 1 0,-1 3-1,-2 1-177,-2 3 0,-1 2 0,1 2 0,1-1 0,4 0 0,0 1 1,1-1-46,0 0 1,1 1 0,5-1 0,0 0 0,0 0 0,0 1-222,0-1 0,6 2 0,3 1 1,4 2-1,4-2 0,2 1 0,0-1 26,1 2 0,3-1 1,-1-3-1,2-1 0,0-1 1,-2-2-1,2-2-86,1-2 1,-3-2 0,-1-4 0,0 0 0,-2 0 0,0-1 53,-3-4 0,-1-7 0,-1-7 1,-1-2-1,-1-2 0,-3-3 1,-5 0 67,-2-1 1,-2-4 0,0 0 0,-2 1 0,-2 1 0,-5 1 6,-3 1 1,-1-1-1,-2 9 1,-2 1 0,-2 1-1,0 7 1,0 3-759,2 4 0,1 1 0,0 4 0,-2 2 0,2 5 0,2 4 702,6 5 1,-4 3-1,4 6 1</inkml:trace>
  <inkml:trace contextRef="#ctx0" brushRef="#br0">3692 12074 25013,'-7'27'-1330,"1"3"1,6 4-1,2 7 1,2 7 620,5 6 0,15 17 1,-10-30-1,0 0 1</inkml:trace>
  <inkml:trace contextRef="#ctx0" brushRef="#br0">14770 12781 8273,'0'-20'0,"0"10"0,0-3 0,0 1 0,0 0 521,0-1 0,0-1 0,0 1-758,0 0 0,-2 5 0,-2 4 0,-6 2 0,-5 2 0,-3 0 0,2 0 0,-1 2 512,0 2 1,-4-2-1,-6 4 1,1-2-1,-1 2 1,-1 0-11,-3 0 1,1 4 0,-4-2 0,1 2-1,4 2 1,1 3-168,1 0 0,0 5 0,1 3 0,-1 3 1,0 4-1,2 4-171,3 4 102,3-7 1,7 21 0,3-4 0,6 8 0,9 5 0,12 1-30,11-1 1,-8-30 0,3 0-1,1-3 1,3-1 0,2-2-1,2-2 1,2 0 0,2-1-122,1-2 0,1-2 143,-2-4 0,1-2 0,4 0 0,1-1 0,-2-5 0,0-3 0,1 0 0,-1-1 0,1-1 0,0-1 0,-1-1 0,0-1 0,0-1 0,1-3-35,2-2 1,-1-2 0,29-13 0,-2-5 0,-6-4 0,-9-3 0,-3-7 0,-8-5-41,-6-6 0,-11-11 1,-9-1-1,-7-3 1,-7-2-1,-9 2 1,-12 0-87,-11 6 1,-19 6 0,-7 8 0,-7 10 0,28 23 0,-3 3 138,-1 3 0,-2 3 0,-10 4 0,-1 3 0,0 2 0,0 1 0</inkml:trace>
  <inkml:trace contextRef="#ctx0" brushRef="#br0">10704 5677 15972,'0'-13'-818,"0"0"1,0 2 541,0 7 1,0 10 0,0 12 0,0-2 0,-1-1 0,-2-2 0,-3 0 406,-2 1 1,5-5 0,0-2-153,6-1 1,0-2 0,5-2 0,-1 2 0,-1 5-92,0 3 0,3 1 1,-5 1-1,-1-1 1,-1 0-1,-4 1 290,-2-1 0,-4 5 0,-5 1 1,0 0-1,-1 0 0,1-2 1,1-2-22,3-2 0,2-4 1,4 0-1,-1 1 1,1 2-1,1 1-210,2 1 0,0-1 0,0 0 0,0 2 0,0 3 1,0 4-1,0 3 87,0 2 1,0-1 0,0 1 0,-1 0-1,-4-1 1,-4 0 0,-4-3 149,-5-1 0,3-1 0,-2 3 1,2-3-1,1-2 0,1-3 0,1-1-85,3-2 0,-2 1 0,3-1 0,-1 2 0,2 1 0,1 3 0,2 1 0,-1 0-128,1 1 1,-1-3 0,5 3 0,0-1 0,-1 0 0,-2 0 109,-2 1 1,-1 0 0,3 1 0,-1-3 0,0 0-1,-1 2 1,-1 1-46,-1 1 0,4-6 1,-3 4-1,1-2 1,-1-2-1,1-1 0,-1 0-55,3 2 0,1 0 0,2-3 0,0 1 1,0 3-1,0 2 0,0 3-101,0 1 0,0-2 1,2 3-1,1 2 0,1 0 1,-1 1-1,0 1 69,1 1 1,-2 0 0,2-3 0,-2 2 0,-4 1 0,-1-1 0,-3-4 114,-1-3 1,3 0 0,-4-3 0,1-1 0,-1 0 0,0-1-1,-1 0-13,0-1 0,6 3 0,-2-3 0,4 4 0,1 1 1,0 1-1,0 0-189,0 2 0,1 2 1,2 0-1,3 1 1,0 3-1,2 3 1,-2 2 38,-1-1 0,0-1 0,-5 3 0,0-3 0,0-1 0,0-4 0,0 0 169,0-3 0,-2-1 1,-1-1-1,-1-2 1,1 0-1,0 1 1,0-3-45,-1 0 1,-1 3-1,7 0 1,1 2 0,3 3-1,1 1 1,3 4-163,2 1 1,3-1 0,1 5 0,2 7-1,-3 1 1,-3 4 0,-3-3 87,1 2 0,-3 1 1,1-7-1,-1-3 0,-1 0 1,0-3-1,-3 0 86,-1-3 1,2-1 0,0-6 0,-1-1 0,0 0 0,0-3-95,2-1 26,5-5 0,-3 11 0,7-4 0,1-1 0,1 4 0,3 1 5,2 3 1,1 2 0,5-2 0,-1 3 0,1 1 0,0 1 0,-1 1-53,1 1 1,-5-1-1,-1 1 1,-2 0-1,-2-2 1,-3-1-1,0-2 170,-1-1 1,-4-5 0,0-5 0,1 0-1,1 1 1,-1-3 0,-1 0-74,1-4 0,2 3 0,3 0 0,1 1 0,3 0 0,1 1 0,0 1-96,1-1 1,0 4 0,3-3-1,-2 4 1,1 0 0,1 2-1,0 2 37,-2 1 1,-4 5 0,3-5 0,-1 0 0,0 0 0,-1 0 65,-3-1 0,0-2 1,1-3-1,0-3 1,1-3-1,2-1 0,2 1-42,3 2 0,2-5 1,1 4-1,1-3 1,4 1-1,1 0 1,2 0-23,-2-1 0,0 3 0,-6-4 1,1 2-1,-2 0 0,0-1 1,-5 3 60,-1 0 0,1 1 1,-4 3-1,-2-4 1,-1 0-1,-2-3 1,0 1 101,1 0 0,4 1 0,1-4 0,2 1 1,2-1-1,4 1 0,3-2-186,1-4 1,10 2 0,-1-5 0,2 2-1,1-1 1,-2-1 0,0-1-20,-2 0 1,-3 3 0,-1-3 0,-4 1 0,-4 4 0,-3 0 0,-4 1 91,0-3 0,-3 3 1,-3-3-1,-1 3 1,-1 1-1,-2 0 188,-1 1 1,4 3 0,5 1 0,0-2 0,3 1-1,4-1 1,6 2 0,2-2-323,-1-1 1,4 1-1,-4-1 1,1-3-1,1 0 1,-1 0 164,-1 1 1,-2 0-1,-7 1 1,-2-1 0,-2 0-1,-2-1 1,-2-2-1,-2-1 233,0 2 0,0 2 0,1 3 0,-1 2 0,2 0 0,1 0-170,2-1 1,6 3 0,-2-4 0,5 2 0,2-1 0,4 1 0,-1 0-549,1-2 235,-2-7 0,0 3 1,0-3-1,-3 1 1,-2 1-1,-6-3 1,1 1 350,0-1 0,-9 4 0,1-5 0,-3 2 0,-1 0 83,0 1 0,-4 2 0,2 1 0,0 1 1,1 0-1,2 3 0,4 2-421,3 2 0,3-1 1,5 4-1,0-2 1,3 2-1,-1 0 1,-2-1-85,-3 0 1,-1-7-1,1 2 1,-3-2 0,-2 0-1,-3 2 1,-3-2 904,-4-1 1,2-2-1,-4 1 1,-3-1-1,0 0 545,-2 1-1275,0-1 0,1 2 0,4 1 0,2 2 0,2 0 0,0 0 0,1 1-331,2 2 1,2-5 0,-1 2 0,0-2 0,1 0 0,-1 2-1201,0-2 1541,-5-1 1,2-2 0,-4 1 0,0-1-1,0 0 1,-3 1 0,-2-5 1,1-2-1,1 0 0,4 1 1,3 2-2425,5 2 0,6-5 2515,-3-2 0,5-16 0,-2-3 0</inkml:trace>
  <inkml:trace contextRef="#ctx0" brushRef="#br0">14397 13101 8201,'-42'-29'311,"7"7"1,11 6 32,6 16 0,11 4 1,7 1-1,9-2 0,5-2-381,4-1 0,6-10 0,0-5 0,4-4 0,3-5 0,-2 0 20,0 2 1,2-3-1,0 4 1,0 1 0,0 3 16,0 7 0,6-2 0,-3 5 0</inkml:trace>
  <inkml:trace contextRef="#ctx0" brushRef="#br0">8718 15220 8489,'-7'-14'0,"-4"-3"59,7-1 0,-5 0 0,4 5 0,2-1 0,0 2-275,-1 4 0,1 2 0,-6 6 423,-1 0 0,2 4 0,-1 2 0,-1 0 0,-2 0 134,-1-3 0,4 3 1,0-2-1,-1 1 0,-2-1 1,0 2-260,3 1 0,-3-2 0,3 5 0,-1 4 0,0 3 0,1 4-204,-2 3 1,4-4 0,0 3 0,1 0 0,3 3 0,1 0 0,2-1 194,0-2 1,0 5 0,0-5 0,0 1 0,2 1 0,2-1 0,5 0 86,3-2 0,1-4 1,2 2-1,3 0 1,4-4-1,5-3 1,4-2 4,4-2 0,4-7 1,2 3-1,2-4 1,3-2-1,2-4-117,2-3 1,0-4 0,-1-3 0,-4-3 0,-2-4 0,0-3 6,1-2 0,-1 0 0,-7-1 0,-5-1 0,-3-2 0,-3 0 0,-3-2 34,-4-3 1,-9 1 0,-5-2-1,-2-3 1,-2 0 0,-2-3-94,-2 1 1,-5 1-1,-7 3 1,-5 2-1,-4 5 1,-6 4-1,-3 6-481,-2 8 1,0 6 0,-4 8 0,2 4 0,1 7 0,1 7 0,1 9-1401,1 4 0,6 0 1885,5 3 0,1 1 0,-4 4 0</inkml:trace>
  <inkml:trace contextRef="#ctx0" brushRef="#br0">8945 15659 9273,'-8'6'-44,"-4"-4"0,5 4 10,-1 0 1,3-3 0,3 4 0,-1 0 0,-1 1 0,1 2 0,1 2 0,2 1 0,-1 2-1,-2 1 44,-2 2 0,-1 6 0,3-2 0,-2 2 0,-1 0 0,-2-4 0,1 0 84,-4-4 0,4 0 1,-2 0-1,-3 2 1,-3-2-1,-4-1 1,0 0 165,0 3 1,-5-3 0,2 2 0,-2-2 0,0-1 0,2 0-293,-2 4 0,-1-3 1,-1 4-1,-1-1 1,0 1-1,1 0-55,-1 1 0,-4 2 0,-3-3 0,-2 0 0,-4 2 0,0-2 191,-3 1 1,-4-1 0,0-3 0,-2 3 0,-5 1 0,1 0 0,-5 0 7,-1-1 0,4 0 0,-3-3 0,-1 2 1,1-1-1,-4-3 0,2 0-155,2-1 0,-7-4 0,7 0 0,-1 0 0,-4-2 0,6-3-38,0-2 0,0 2 0,-3 1 0,1-2 0,-3-2 0,0-1 0,-4 2 147,3 2 1,-2-2-1,-4 2 1,0-2-1,2-1 1,1 2-1,3 1 27,3-1 1,-8-1-1,1-2 1,0-2 0,2-1-1,4-2-104,2-3 1,1-1 0,5-4-1,-2 0 1,0-2 0,1-1 0,2-4-171,0 0 0,-1 2 0,-4-4 0,-2-2 0,0 0 0,-3-1 1,-2 0 185,-4-3 1,33 13 0,0 0 0,-33-12 0,0-1 0,33 14 0,0-1 0,1-1 0,-1-1 47,-2 0 0,0 0 0,0 0 1,1-1-1,-1-2 0,0 0 1,1 0-1,1 1 0,1 0 1,1 0-1,-29-20 0,1-2 63,1-1 0,3-4 0,1 2 0,4-1 0,3 1 0,-1-2 0,-2-1-209,-1-4 1,1 4-1,2-3 1,1-4-1,-2-2 1,26 27 0,0 0 88,1 0 1,-1-1 0,-25-26 0,27 25-1,1 0 1,0-1 0,0 0 0,0-1 0,-1 1-1,1-2 1,0 1 0,0 0 0,1-1 94,0 1 0,1 0 0,-16-34 0,2 1 0,0-1 1,1 2-1,1 1 0,2 2-79,2-2 0,-2 1 1,1-3-1,1 1 1,-2-3-1,3 0-68,4 0 1,-6-2-1,6 2 1,1 3-1,1 0 1,5 0-1,-1-5-11,8 32 1,0 1 0,-5-35 0,5 33 0,0-1 0,1 0 0,1 1 0,0 1 0,1-1 0,0 0 0,0 0 0,1 0 0,0 1 26,0-1 0,1 1 0,1-3 1,1 0-1,-1 3 0,-1 1 0,1-2 1,0 1-1,1-2 0,-1 1 0,1 1 1,0-1 65,0 1 0,0-1 0,-1-2 0,1 1 0,2-34 0,0 0 0,0 0 0,0-1 0,0 37 0,0-1 58,0 1 1,0-1 0,-4-32 0,-1 0 0,2 2 0,2-1 0,2-2 0,2-1-121,2 0 0,0 36 0,0-1 0,4-36 0,1 0 0,-4 36 0,-1 0 0,2-31-44,-1 2 0,4-5 0,-2 3 0,1 0 0,0-2 0,1 1 0,0-2 80,-1-1 0,-3 35 1,-2 1-1,1-36 1,-3 35-1,0-1 1,1 1-1,-1 0 1,0 1-1,0-1 0,3-36 43,-2 36 0,0-1 1,-1-2-1,2 0 0,1 1 1,1-1-1,0 1 1,0 0-1,2 0 0,1 0 1,0 0-1,1 0-28,1 0 0,2 2 0,-1 2 0,2 1 0,1-1 0,0 0 0,16-30 0,0 4 0,2 4 0,1 3-105,0 2 1,0 2-1,-3 1 1,3-3-1,1-1 1,0-3-1,-3 0 182,-2 3 0,2-9 1,-1 7-1,-1-3 0,-2 1 1,-1 3 115,0 2 0,-1 1 0,1 3 0,0 5 0,1 3 0,3 1 0,6 0-257,6 0 0,4 1 1,6 2-1,1 3 1,-2 1-1,-1 2 0,1 0 49,3 0 1,1-4 0,-4 2 0,-3 0 0,-3 1 0,-2 2 158,1 2 1,4 1-1,-2 1 1,2-1 0,3 2-1,-3 3 1,0 3-38,-2-1 1,-4 10 0,1-3 0,-1 2 0,0 4 0,3 1 0,3 1-228,6 1 0,-2 0 0,5 4 0,-3 0 0,-2 0 0,-1 0 69,-3 0 1,0 4-1,-6 2 1,-3 1-1,0 4 1,-3-1 0,1 0 245,1-1 1,1-4 0,0 2 0,0 1 0,1-1 0,4 2-1,3-2-13,4-2 1,2 2 0,0 2 0,4 1 0,4 1-1,1-2-221,-6 1 1,9 0 0,-10 1 0,2-2 0,2 1 0,-2 2 0,-2 1 25,-1 0 1,-9 1-1,6-1 1,-3 0-1,-3 1 1,1-1-1,-1 0 107,0 1 1,4-1-1,-1 0 1,4-1 0,5-1-1,4-3-104,4 3 0,-1 1 0,-2 1 1,-2 0-1,0 1 0,-2-1 1,2 0-154,0 1 1,-5 0 0,2 3 0,-2 2-1,-1 0 1,0 2 0,-4 0 176,1 2 1,-4-2-1,1 0 1,-1-2-1,1-1 1,0 0 66,1-1 1,1 1 0,1-4-1,0-1 1,4 2 0,2 2-1,1 4-136,-3 0 1,0 4-1,1-3 1,2 5 0,0 3-1,0 1 1,-2 0-93,-3 1 0,0-4 0,-1 5 0,0-2 0,1 0 0,-1-1 178,0-2 0,-4-1 1,0-1-1,2-1 1,0-1-1,3-2 1,-1 1 159,0-3 0,2 4 1,3-5-1,4 1 1,2 0-1,1 1 0,-1 3-206,-1 1 0,-26-12 0,-1 0 0,31 16 0,1 2 0,-2 3 1,-3 1-203,-6 1 0,3-1 1,-1 5-1,-1-1 0,-2-2 1,-6-3-1,-1-1 1,-2-2 249,4 1 0,-5-8 0,-2 3 0,-2-4 0,-1-1 0,2-1 177,2-2 1,0 1-1,-2-4 1,2 3-1,-1 2 1,2 3-235,3 1 0,-2 6 0,2 2 0,-1 1 0,-2 3 0,-3 3 0,1 3-242,2 1 1,-8 0-1,2-4 1,-1 2 0,-2 1-1,0 1 282,-1-1 0,-7-1 1,4-4-1,-2-1 0,0-3 1,0 0-1,0-1 109,0-1 1,0 4 0,-4-5-1,0-1 1,-1-1 0,1 2 0,1 5-118,3 2 0,-6-2 0,4-2 0,-1 0 0,-2 0 0,4 3-234,-2 2 0,0-4 1,-1 1-1,0 1 1,-1 0-1,1 0 1,-2-3 274,-3-2 0,6-1 1,-4-4-1,0 0 1,1-1-1,0 0-16,2-4 1,-2 3 0,0-3 0,0 3 0,4 2-1,-1-2-239,0-3 1,3 7-1,2-4 1,1 1-1,1 5 1,-1-1-1,-1 1 83,-1-1 0,-8-8 0,3 8 0,-4-2 0,0-3 0,-1-1 1,0-2 287,-1-1 1,3 2 0,-5-5 0,0-2 0,2-1 0,0-2 143,2 1 0,2-1 1,2 0-1,0 2 0,-1 2 1,1 2-1,0 2-386,-1 2 0,1 7 1,0 2-1,-2 1 1,-3 0-1,-3-2 1,-2 0-149,-4 0 1,6 4 0,-7-4 0,1-1-1,4-2 1,-3-1 295,1 0 0,5-2 1,2-3-1,1-4 1,3-3-1,-3-4 1,3 0 78,-3-2 0,-1-6 1,2 2-1,-3 0 1,0 1-1,-2 1 1,2 2-488,-1-1 0,-3 3 0,0 0 1,-2 4-1,-1 4 0,-3 2-245,-2 2 0,2 7 0,-7 2 1,-1 1 394,-1 0 0,3-2 0,3-5 1</inkml:trace>
  <inkml:trace contextRef="#ctx0" brushRef="#br0">14716 12554 16727,'-19'-18'0,"4"2"197,5 4 0,6 11 1,-5 11-1,-2 5-374,0 3 0,-4 10 0,-3-1 0,-4 1 0,-3 0 0,-2-2 0,-1 0 423,-3-4 0,7-3 0,-3-6 0,2-1 0,1-1 1,1-4-1,2 0 18,2 1 1,-1 1-221,3 4 0,-4 6 0,-6 2 1</inkml:trace>
  <inkml:trace contextRef="#ctx0" brushRef="#br0">1933 12821 15597,'-27'-42'-852,"1"7"1,5 7 0,3 19 948,3 4 0,6 10 0,2 4 1,1 2-1,3 3 0,5-2 0,6-4 1,13-3-1,12-4 0,11-2 1,8-4-1,6-5 0,4-5 226,3-2 0,0-3 0,-1 4 1,-3-3-1,-2 0 0,-4-1 1,-3 2-1,-5 1 0,-1-1 1,-3 2-1341,-2 1 1,-7 2 1084,-2-1 0,-4 1 0,-2 0 1</inkml:trace>
  <inkml:trace contextRef="#ctx0" brushRef="#br0">2666 12394 19330,'-18'-1'-283,"0"-4"1,5-2-1,6-6 743,1-1 1,3 2-1,9 4 1,7 3 0,8 4-1,4 1 1,3 0 0,2 0-830,1 0 1,1 4 0,-2 2 0,0 1 0,-5 5 0,-7 5 0,-8 3-516,-6 1 1,-5 10 0,-11 2 0,-13 7 907,-12 4 0,-18 6 1,0-2-1</inkml:trace>
  <inkml:trace contextRef="#ctx0" brushRef="#br0">6492 10062 25358,'-24'-30'-5089,"6"4"4245,6 2 1,11 11-1,-3 1 940,-5 3 0,1 5 0,2 8 0,5 3 1,8 1-1,8-4 0,9-2 0,5-2 1,8 0-1,6-2 0,6-1 253,3-1 1,1-5 0,1 3-1,1-1 1,2-2 0,4 0 0,0 1-1,-3 1-117,-4 0 1,0-2 0,-1-5 0</inkml:trace>
  <inkml:trace contextRef="#ctx0" brushRef="#br0">7105 9822 28037,'-28'-15'-1355,"6"6"0,13 9 0,7 8 725,5 5 0,8 3 1,-4-2-1,2-2 1,1-2-1,4-1 1,3 1-1,4 2 585,3 1 1,-1 1 0,1-1 0,-2 0 0,1 1-1,-4 1 1,-4 2-1073,-5 6 0,-7 2 719,1 1 0,-14 7 0,-5 1 0</inkml:trace>
  <inkml:trace contextRef="#ctx0" brushRef="#br0">8265 13820 28199,'-6'-7'-489,"3"1"0,-5 7 0,2 4 0,5 4 0,2 3 0,4 1 0,-2 2 0,-2 1 1431,-1 2 0,5 1 0,-1-3 0,1 4 1,-1-1-1,1 0 0,-1-1 0,0 0 1,1-1-2180,-2 0 1,1-4 0,-4-6 659,-6-7 1,-2-7 0,-3-9 0,4-4 0,1 0 0,3-4 0,1-1 727,2-2 1,0 1 0,2-1 0,2 0 0,5 2 0,3 3 0,1 4 432,1 3 0,-1 2 0,0 1 0,1 2 0,-1 2 0,0 2-1125,1 3 0,-1-2 1,0 0-1,1 2 1,-1 2-1,0 1 0,1 0-3786,-1 0 1,0 0 4374,1 0 0,5 6 0,2 1 0</inkml:trace>
  <inkml:trace contextRef="#ctx0" brushRef="#br0">8571 13634 11351,'-1'-25'4339,"-4"2"-4018,4 10-172,-5 7 1,12 10-1,1 2 1,2 0-1,0 0 1,1-3-1,4-1 264,4-2 0,-4 1 1,4 2-1,-3 3 1,-2 0-401,1 0 0,-7 4 0,-3-1 1,-2 3-1,-2 1-159,0 1 0,-5-1 0,0 0 0,-3 1 0,-1-1 145,2 0 1,2-4-1,10-1 1,5-2 365,7-4 1,-3 0 0,4-2 0,-2 1 0,1 4 0,0 2-1,0 2 100,-2 0 0,-7 0 1,0 4-1,-2 1 1,-3-1-1,-2 2-324,-1 2 0,-6 0 1,-3 4-1,-2-2 1,-4-3-1,-2-1 1,0-2-1,0-1-527,3-3 0,0 3 0,1-5 0,0 2 1,-1-2-2363,1-1 1,7-1-2864,6-5 5645,6 0 0,13 0 1,2 0-1</inkml:trace>
  <inkml:trace contextRef="#ctx0" brushRef="#br0">9144 13714 15370,'0'-33'3488,"0"6"-3096,0 13 1,2 8-1,2 6 1,5 0 0,3 1-770,1 4 1,-4 2-1,0 6 1,0 1-1,0-1 301,0 0 1,0 7 0,4 0-1</inkml:trace>
  <inkml:trace contextRef="#ctx0" brushRef="#br0">8985 13967 12574,'8'-12'0,"3"3"1161,4 5 0,-1 2 0,7 2 1,0 0-1390,0 0 1,-1 0-1,4 0 1,-2 0 236,2 0 0,1 6 0,2 2 0</inkml:trace>
  <inkml:trace contextRef="#ctx0" brushRef="#br0">9491 13860 12394,'0'-26'2186,"0"-1"1,0 14 0,0 8-2102,0 11 0,0 6 1,0 1-1,0 1 1,2-1-193,2 0 1,8-1 0,7-2 0,2-2 0,3-2 0,-1-3-1,1-2-147,-2-1 1,-1-1 0,1-4 0,-4-4-1,-5-2 1,-2-3 0,-4-1 49,-1-2 0,-8-3 0,-6-3 0,-6 2 1,-4 2-1,-4 2 163,-3 3 1,-2 0 0,1 2-1,-1 4 1,2 3 0,3 4 0,4 1 96,3 0 0,2 0 0,-1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24301 12807 11045,'0'-7'-1109,"-2"1"0,-2 6 1234,-5 0 1,-3-1-1,0-4 1,2-2 0,3-2 314,1 0 1,-5 2 0,2-2 0,-1 3 0,0 1-401,1 1 1,4-1-1,-4 5 1,-1 0-1,-2 0 1,-1 0-107,0 0 1,-1 0 0,1 0 0,0 0 0,-1 0 0,1 0 318,0 0 1,-1 0 0,1 0 0,0 0-1,-1 0 1,1 0 0,0 0-78,-1 0 0,1 0 1,0 0-1,-2 0 1,-1 0-1,-2 0 1,1 2-241,3 2 1,-4-2 0,0 4 0,0-2 0,-1 1-1,-2-1 128,1 2 1,-4-5-1,5 4 1,-1-4-1,0 1 1,-1 1 0,-1 1 111,1-1 1,0-1 0,5-2 0,-3 1 0,-1 2 0,0 2 0,0-1-108,1 2 1,-3-3-1,3 4 1,-1 1-1,0-1 1,0 2-131,1-2 0,-4 4 0,2-5 0,-1 0 0,1 1 1,2-1-1,1 1 175,-1 1 1,4-1 0,-3 4 0,2-4 0,-1 0 0,0-1 0,0 2-42,2-1 1,7 1-1,-1 2 1,0-1-1,0 1 1,2 2-80,1 1 1,1 1 0,5-1-1,0 0 1,0 1 21,0-1 1,0 0-1,0 1 1,0-1-1,0 0 1,2 1-1,2-1 91,5 0 1,-2-1-1,2-2 1,0-1-1,2 2 1,-1 1-59,0 1 1,11 0-1,-5-1 1,4-2-1,-1-2 1,-1-1 32,-1 1 1,6-4-1,-4 3 1,2-1-1,2-1 1,2-1-1,2 1 86,0-2 1,-2 3 0,0-2-1,-1-1 1,1-2 0,-1-1-1,1 0-109,0 0 0,2 0 1,-2 0-1,0 0 0,-1 2 1,1 1-1,-1 1-156,1-1 0,-1-1 0,-1-1 0,-1 2 1,2 2-1,1-2 101,2-2 1,-2-1-1,0 0 1,1 0-1,2 0 1,0 0 211,0 0 0,-1 0 0,1 0 0,1 0 0,2 0 1,1 0-1,-1 0-207,0 0 0,1 0 1,-2 0-1,1 0 0,-1 0 1,-2 0-1,-3 0-67,-3 0 0,2 0 1,-5 2-1,0 1 0,2 1 1,-2-1 152,1-2 1,-1-1-1,-3 0 1,2 0 0,0 0-1,0 0 1,1 0-1,0 0-108,0 0 0,4 2 0,-4 1 1,2 1-1,1 1 0,0-1-184,0 1 0,-1 1 0,3-3 0,-2 1 0,0-1 0,0-2 218,0-1 1,-1 0-1,3 0 1,-3 0-1,-2 0 1,-1 0-1,-1 0 298,1 0 1,1 0 0,-2 0-1,2 0 1,0 0 0,2 0 0,-2 0-514,1 0 0,2 0 1,-3 2-1,2 1 0,2 1 1,1 1 59,-2 1 1,4-5 0,-4 5 0,3-1 0,2-1 0,-2-1 0,-2-2 182,0-1 1,-1 0 0,3 0-1,-1 0 1,-3 0 0,-1 0-1,1 0 314,3 0 0,-4 0 0,3 0 0,-1 0 0,0 0 0,0 0-413,2 0 0,0 0 0,1 0 0,-1 0 0,2 0 0,-1 0 0,4 0-162,-1 0 1,-6 0 0,8-1 0,-1-2 0,-1-1 0,0-1 0,-1 1 461,0-1 0,4-4 1,0 3-1,-1-1 1,-2-2-1,-2 0-113,1 0 1,3 5-1,-1-3 1,-2-1 0,1 2-1,-3-1 1,2 1-310,-3 0 0,-1 0 1,3 3-1,-3-3 0,-2 0 1,0-1-1,-2 1 294,0 0 0,3-4 0,-2 1 0,-1-3 0,2-1 0,-2 1 4,0 3 0,5-3 0,-2 3 0,2-3 0,-1-1 1,0 0-1,0-1-324,3 1 1,-4 4 0,-1 0 0,-1-1 0,0-1 0,-1 1-1,-3 3-8,-1 1 1,-2-3-1,1 3 1,-1-1-1,-1-4 155,-3-1 0,-3 3 0,-5 2 0,2 0 0,1-1-185,-1-2 1,-3 4 0,-3 0-1,-3 2 1,1-2 0,-3 0 29,1 0 0,-2-5 0,-4 4 1,-1-2-1,1 0 0,-2-1 276,-3-2 0,2-1 1,-6-1-1,0 1 1,-1 0-1,1-1 1,-2 1 409,-1 0 1,-1 1 0,-1 2 0,0 2 0,1 2-1,-1 2 1,0-1-578,1 1 1,-5-1-1,-1 5 1,3 0 0,-1 0-1,1 0-170,-3 0 0,-8 0 1,3 0-1,0 0 1,-1 0-1,-1 0 1,-1-1 234,0-4 1,0 4 0,0-3 0,0 2 0,2 1 0,-1-2 0,1-2 273,-4 2 1,-5-3 0,1 0 0,-1 0-1,-4 1 1,-2 2-287,-5 1 1,2-2-1,-5-1 1,2 2-1,1 2 1,-1 1-1,-2-2-59,1-2 0,0 2 1,7-4-1,-2 2 0,0 0 1,2 1-1,6 0-4,4-2 0,3 4 1,0-4-1,1 4 0,4 1 1,2 0-473,1 0 0,3 6 1,-3 3-1,1 2 0,0 6 502,1 5 0,-4 0 0,0 11 0</inkml:trace>
  <inkml:trace contextRef="#ctx0" brushRef="#br0">16889 13687 13894,'-7'-21'-417,"-5"8"0,9 6 0,-6 2 0,-1-2 566,-2-1 1,3-2-1,0 5 1,-1 3 0,-2-1-1,-3 0 188,-3-2 0,4 1 0,-4 4 0,2 0 0,-1 0 0,-2 0-152,-2 0 1,-1 4-1,-5 2 1,1 0 0,-1 1-1,0 1 1,1 1-223,-1-2 0,-4 5 0,0-3 0,1 1 0,1 1 1,-1-4-1,-1 0 193,1 1 1,2-4 0,1 4 0,1-2 0,1-4 0,1 1 0,2 0 162,-2 2 1,-1 4 0,0-3-1,1 1 1,2 3 0,-2 2-384,-1 2 1,-2-1 0,1 2 0,0 1 0,3 3 0,0 1-133,0-1 0,3 0 0,3-3 0,2 1 0,0-3 0,-1 0 336,-2 1 0,0 1 1,6-3-1,4 1 0,3-1-10,4 0 1,1-4 0,0 0 0,1 1-1,4 2 1,3 1-226,4 1 1,2 4-1,0-1 1,4 0 0,4-3-1,4 0 1,0-1 169,1 0 1,1 1 0,2-2-1,2-2 1,1-3 0,1-1 0,0-1 363,3 1 1,1-5 0,4 4-1,1-4 1,1-1 0,1 0 624,1 0-981,1 0 1,2 0 0,0-1 0,1-2 0,2-2 0,3 2 0,1 2 20,2 1 0,1-5 1,-3-1-1,2 0 1,0-1-1,-2 0-110,-2-4 1,6-1-1,-6-1 1,0 0-1,3-1 1,-3 1-1,1 0 388,-3-1 1,-6 1 0,1 0 0,1-1 0,-4 1 0,-1 0-281,-4-1 0,-2 1 0,1 0 0,-1 0 0,-3-1 0,0 1 1,-1 0-150,0-1 1,-2 1-1,-5 0 1,1-1 0,0 1-1,-2 0-268,-3-1 291,3 1 0,-8-2 1,3-1-1,0-2 1,-4 2-1,-1-1 1,-4 1-95,-2-2 1,2 1 0,-7 2 0,-1-1 0,-1-2 0,-2 0-266,0-1 0,-2 4 0,-4-4 0,-6 1 1,-5 0-1,-6 2 0,-3 3-25,-4 4 0,-8-3 0,-1 4 0,-5 1 1,-4 1-1,-2 2 0,-2-1 197,-1 2 1,-6 0 0,-2 0 0,0-1-1,3-1 1,3 1 433,2 0 0,-2-2 0,-1 3 1,-3-2-1,0 2 0,-1 2 412,4 1-805,1 0 0,3 4 0,4 2 0,3 2 0,4 2 0,2 2-1612,4 1 0,3 0 1,10 1 1813,4-1 0,10 6 0,2 2 1</inkml:trace>
  <inkml:trace contextRef="#ctx0" brushRef="#br0">22035 10369 29523,'-8'-14'-7798,"-4"7"7824,4 2 0,-4 4 0,-2 1 0,1 0 0,0 0 0,-1 0 0,1 0 0,0 0 0,-1 0 0,1 0 141,0 0 0,-1-2 1,0-1-1,-3-1 1,0 0-1,0-1 1,1 1-1,0-1 480,-2-1 1,-1 3 0,2-4-1,-2 1 1,-2 3 0,-1 0 0,0 0-532,0-1 1,0-1-1,-5 5 1,0 0-1,1 0 1,-1 0-97,0 0 0,1 0 0,-1 0 0,-1 0 0,-2 0 0,-1 0 258,1 0 0,1 0 0,-1 0 1,-1-1-1,1-2 0,2-2 236,2 2-197,-1-4 1,0 6 0,1-5 0,-1 1 0,0 1 0,1-1-318,-1-1 0,-4 5 0,0-4 0,0 4 0,0 1 0,-2 0 0,-1 0-65,-3 0 0,3 4 0,0 2 0,0 2 0,0 2 0,-2 2 11,2 1 0,-3-1 1,4-2-1,1-1 0,-1 2 1,4 1-1,0 1 124,3 0 1,-1-1-1,2-2 1,1-1 0,4 2-1,-1-1-205,0-1 0,5 3 0,-3-2 0,1 5 0,0 3 0,0-2-268,-1-1 1,6 3 0,-2 1 0,4 2 0,3 1-1,-1 0 1,1 0-256,2 2 1,2-3 0,4-1 0,0 1 0,0-2 0,0 2 485,0 0 0,6-3 0,3 2 0,4 0 0,5-4 0,4 0 0,3 0 440,2 2 0,10 1 0,4-2 0,5 0 0,5 1 1,0 0-1,6 0-49,5-2 0,-3 0 1,11 2-1,1 3 1,0 0-1,-33-12 0,1 1-143,2 0 1,1-1 0,-4-1-1,1 0 1,6 3 0,2-1-1,0 0 1,1-1 0,0-1-1,0-1 1,3-1 0,0 0-1,0-1 1,-1-1 11,-1 1 1,1 0 0,3-1 0,-1-2-1,-4 1 1,-1-1 0,2-1 0,0-1-1,2 0 1,0 0 0,-1 0 0,1 0 165,-2 0 1,1 0 0,1 0-1,-1-1 1,-6-1 0,0-1 0,2 0-1,-1-1 1,1-1 0,0-1-1,-2 1 1,-1 0 0,0-1 0,0-1-255,-2-1 0,-1 1 0,26-6 0,3-10 0,-7 0 0,-7-2 0,-6-5 0,-9-6 0,-7 4 0,-11-11 0,-6-2 0,-7 0 0,-10-6 0,-13-1 0,-11-1 0,-15 0 0,13 25 0,-2 2 0,-4 1 0,-2 0 0,-4 1 0,-2 2 0,-3 3 0,-1 1-131,-4 2 0,-1 3 1,0 0-1,0 2 0,-5 4 1,-2 2-1,1 0 1,1 1-1,-3 2 0,0 1 1,2 2-1,0 3 0,-1 1 1,1 3-3452,2 1 0,0 3 3582,0 3 0,0 1 0,2-1 0,2 1 0,-2 3 0,1 2 0,0 1 0,-1 2 0</inkml:trace>
  <inkml:trace contextRef="#ctx0" brushRef="#br0">15570 2785 7989,'9'-13'0,"-2"0"0,-1-1 0,-3 1 0,-2 0 329,-1-1 1,0 1 0,0 0 1228,0-1 1,0 1 0,0 3-1,2 5 1,2 11-634,5 9 1,1 6-1,1 7 1,-2 3 0,1 5-1,2 2 1,1 2 0,1 0-848,-1 0 0,0-4 0,1-4 0,0-2 0,3-7 0,0-2-253,0-5 0,-2-7 1,-2-4-1,0-7 1,-1-7-1,-2-10 1092,-1-9-646,-6-6 1,3-6 0,-6 0-1,0 0 1,0 0 0,0 2-50,0 2 0,5-1 0,-1 6 1,-1 1-1,0 4 0,1 2 0,4 3 1,1 3-932,0 7 1,-5-1 0,5 7 0,1 2 0,2 2 0,2 1-3941,-1 0 1,6 0 4648,3 0 0,9 6 0,3 1 0</inkml:trace>
  <inkml:trace contextRef="#ctx0" brushRef="#br0">16396 2519 11793,'-21'-12'0,"4"3"6498,2 5-5801,7 2 1,2 4 0,8 4 0,2 5 0,5 6-1,3-1-366,1-1 0,-4-2 0,0 0 0,2 1 0,0 1 0,3 1-994,-1 2 0,-4-5 0,0-7 627,1-5 1,-4-4 0,-1-10 0,-4 0 0,-1-1 0,0 1 884,0 0 1,0 4 0,2 2-551,2 1 0,3 6 0,5 6 0,-1 1 1,-2 3-1,1 2-1757,2 1 0,1-1 0,2-1 0,1-4 0,3-2 0,4-7 1458,5-5 0,-2-11 0,7-3 0</inkml:trace>
  <inkml:trace contextRef="#ctx0" brushRef="#br0">16863 1972 7963,'0'-17'2948,"0"-1"1,-2 2-1874,-2 7 1,2 4 0,-2 11 0,4 8 0,3 6 0,3 7-1,1 5 1,2 5-190,-2 2 0,4 8 1,-5-5-1,0 1 1,0 0-1,-2-6 1,0-2-1226,1-1 1,5-6 0,-2 1-1,1-7 1,-1-4 0,3-5-1067,1-3 1,1-7 0,-1 0-1,-2-6 1,-2-6 0,-3-2-1,-2-3 622,-1 1 0,-2 0 0,0-1 0,0 1 0,0 0 0,0-1 1029,0 1 0,0 4 1,0 0-1,1-1 0,4-2 1,4 0-914,3 3 0,1-3 0,2 3 1,1-1 666,2 1 0,0-9 0,-5 4 0</inkml:trace>
  <inkml:trace contextRef="#ctx0" brushRef="#br0">17276 2226 8661,'0'9'3430,"0"-1"1,1-3-2833,4 4 0,-2-6 0,6 3 0,1-2 0,2 1 0,1-3-997,1 0 1,-1-2-1,0-2 1,1-2-1,-1-3 1,0-4-379,1-2 1,-7 3 0,-1-8 0,-2 2 0,1-1 0,-2-1 0,-2 2 651,-1 1 0,-1 2 1,-2 0-1,-3 1 1,-2 3 3102,-2 5 0,4 4-2034,2 4 1,2 3 0,2 7 0,0-1 0,2 0 0,1 1 0,3-1-775,1 0 1,2-1 0,4-1 0,1-4 0,-1-1 0,0-3 0,0-2-1045,1-1 0,-5 0 1,-2-1-1,-1-4 0,-3-3 1,-3-3 55,-4 2 1,-1 3 1096,-8 6 1,7 0-1,-7 0 1,1 2-428,0 2 1,4 5 0,4 7 0,4 2 0,6-2 0,7-1 147,8-1 0,16-1 0,4 0 0</inkml:trace>
  <inkml:trace contextRef="#ctx0" brushRef="#br0">18462 2132 8048,'0'-17'1132,"0"-1"1,0 0 0,0 5 0,0-1 923,0 1 1,0 0 0,0 2-373,0 7 1,0 16 0,0 13-1,0 0 1,0-1-1610,0-1 1,0 1 0,0-2 0,0-4 0,0-3-1,0-2-1027,0 1 0,0-8 1,0-8-1,2-10 0,1-8 1,1-7 748,-1-4 0,-1-3 1,-2-5-1,0 4 0,0 2 1,0 2 878,0 0 1,0 1 0,0 8 0,0 3 0,1 3 0,2 1 0,3 4-563,1 4 0,2 2 0,5 5 1,0 2-1,3 2 0,0 5 0,1 3-356,1 1 1,1 1 0,3-1 0,0 0 0,0 1 241,3-1 0,6 0 0,2 1 0</inkml:trace>
  <inkml:trace contextRef="#ctx0" brushRef="#br0">18849 1946 7988,'-13'-5'3214,"1"-1"-948,3-1 0,3 3 1,6-5-1,1 0-608,4 1 0,2-2 0,7 6 0,-1 1-1757,0 1 1,-4 2-1,-2 2 1,-1 2 113,-3 5 1,-1 3 0,-4 0 0,-1-2-1,-3-1 1,1 1 329,-1 2 0,-3 1 1,3 2-1,0 3 0,0 3 1,3-1-346,2-2 0,2-4 0,3-6 0,5-3 0,5-4 0,2-1-1096,2 0 1,5-4 0,0-3 0,0-4 0,1-4 0,-3-1 0,-2-2-228,-3 1 1,-5-1-1,-4 4 1,-1 1-1,-3 0 1,-2-1-1127,-1 1 0,0 0 4309,0-1 0,2 7-496,2 3 1,-1 2 0,5 4-1,-1 1 1,-1 2 0,1 1-1,-1 2 67,0-1 0,-1-2-1717,-5 4 1,1-6-8111,4 1 7741,-4-3 1,15-2 0,-2-2 0,1-1 0,-1-1 0,0 1 0,1-1-15,2 2 0,-6-3 0,2 2 0,-3-1 0,-1 1 0,-1-2 2160,-2-1 1,-2 2 301,-4-4 1,2 6 0,2-1 0,5 2-1131,3 2 0,1 0 0,0 0 0,1 0 1,-2 2-325,-4 2 1,-2 4-1,-6 5 1,0 2-1,-1 3 1,-4 2-1,-3 3 649,-4-1-981,-2 0 0,1 3 0,0-1 0,1-3 1,2-1-1,2 0-786,2-1 0,2-1 0,5-6 0,4-5 0,5-7 0,5-7 31,3-5 1,8-11 0,-2 0-1,-2-1 1,0-3 0,-2-1-1,-1-3 554,-3 2 1,-2 5-1,-4 2 1,-3-1-1,-1 3 1,-3 2-1,-1 3 1339,-2 2 1,-6 1-1,-3 2 1,-3 2-1,-1 2 1,-1 5-457,1 4 0,6 4 1,2 8-1,4 1 1,1 2-1,0 0 1,1 0-1002,4-1 1,4 1 0,8-5 0,5 1 0,4-2-1,2-2 1,3-3 0,4-1 311,4-3 0,7-7 0,1-4 0</inkml:trace>
  <inkml:trace contextRef="#ctx0" brushRef="#br0">20475 1653 8905,'-13'-5'1396,"-1"1"0,1-5 0,0 4 92,-1 2 1,1 2 0,0 2 0,-1 4-817,1 4 1,6 3 0,2 1 0,4 0 0,1 1 0,0-1-688,0 0 0,3 1 0,4-3 0,8-2 0,3-4 0,3-5-515,-1-5 1,2 2-1,4-6 1,-4-1-1,-4-2 1,-4-1 360,0 0 1,-7-1-1,-2 1 1,-4 0 0,-2 1 1339,-4 3 0,-2 3 0,-5 7 0,2 4 0,2 4 0,2 4-727,3 5 1,-3-2 0,2 6 0,1 1 0,1-1 0,4-2-1213,2 0 0,-1-3 0,6-5 0,2-1 0,2-4 1,3-1-1,3-4-621,2-5 0,-5-9 0,4-8 0,-4 1 0,-1-2 0,-5 1 0,-1-2 164,-1 1 1,-4-3 0,3 6-1,-1 2 1,-3 1 3031,-1 2-323,-2 0 0,-5 7 1,1 6-1,1 7-1232,1 5 0,2 1 1,0 1-1,2-3 1,2 0-1,5-4-936,3-1 0,1-1 0,1-5 0,1 0 0,1 0 0,3-2-2696,2-2 3380,-5-4 0,9-11 0,-4-2 0</inkml:trace>
  <inkml:trace contextRef="#ctx0" brushRef="#br0">20928 1599 7929,'8'-9'255,"-4"0"1,-1 1 0,0-1 0,3 1 0,0 1 1109,0 0 1,0 4-1,-2-2-1025,5 4 1,-3 7 0,-1 2-1,-4 4 1,-2 2 0,-2-1 2098,-2 0 0,-4 1 1,5-1-1,2-1-3111,5-3 1,3-5 0,5-7 0,-3-3 0,3-1 0,1-2 0,0 0 0,-2 2 273,-1 1 0,-6-5 0,0 4 1836,-6 0 1,-3 2 0,-5 10 0,4 3 0,1 4-1338,3 2 1,2-1-1,1 0 1,0 1 0,1-1-1,4 0 1,3-1-1734,4-3 0,6-3 0,0-6 0,0-2 0,-1-2 0,3-5 1632,0-3 0,-3-13 0,2-3 0</inkml:trace>
  <inkml:trace contextRef="#ctx0" brushRef="#br0">21475 1026 9707,'0'-13'0,"-2"1"3278,-2 3 0,1 3-2310,-6 6 0,2 12 1,-2 6-1,3 7 1,0 6-1,-1 5 1,-2 2-1,1 4-685,2 2 1,-3-5 0,4 3 0,-1 0-1,0-4 1,3-1-1749,1 0 1,2-4 0,0-3 0,0-7-1,2-5 1465,2-3 0,4-8 0,5-1 0</inkml:trace>
  <inkml:trace contextRef="#ctx0" brushRef="#br0">21475 1426 9582,'-12'-10'2102,"3"5"1,3 2-1,8 12-1361,2 1 0,4-2 0,6-1 0,3-1 0,2-1 0,2-1 0,2 1-1003,3-2 0,-4-3 0,0-3 0,0-3 0,-1-2 1,-3-1-1,-4 0-954,0 1 0,-7 3 0,-1-2 0,-3 1 1293,-3 3 1,-3 3 0,-10 4 0,-1 5 0,1 4 0,0 4 1067,0 1 0,1 5 1,1-1-1,4 4 1,-1 0-1,3 1 1,-1-2-1820,3-3 1,1 3-1,2-4 1,2 0 0,2-5-1,6-5 1,5-7-3492,3-2 0,10-11 4165,-1-9 0,8-15 0,-1-14 0</inkml:trace>
  <inkml:trace contextRef="#ctx0" brushRef="#br0">22048 1306 8813,'-21'-16'2708,"4"2"1,8 6-2239,4 12 1,4-1 0,1 6 0,0 1 0,0 4 0,0 2 0,1 2 0,2-1 113,2 3 1,-1-6 0,-4 6 0,0-3 0,0 1 0,0-1-462,0-3 1,-1 0 0,-4-1 0,-4 0 0,-3 1 0,-1-3 0,0-2-1440,-1-4 0,1 1 1,1 0-129,3 1 0,5-4 0,8 1 1,7-2-1,4-2 1444,2 0 0,13-12 0,-2-3 0</inkml:trace>
  <inkml:trace contextRef="#ctx0" brushRef="#br0">22275 1306 7898,'7'-13'0,"-4"1"1327,-6 3 0,0 3 0,-6 8 0,0 2 0,0 5-514,1 3 0,3 7 0,-2 3 1,1 2-1,3 0 0,1-2 1,2 0-1593,0-1 1,2-3-1,2-8 1,5-3 778,3-1 0,7-7 0,2-7 0</inkml:trace>
  <inkml:trace contextRef="#ctx0" brushRef="#br0">22248 1199 7898,'-21'-19'0,"4"6"4745,2 7-4122,7-1 1,2 7 0,8 0-1,4 7 1,7 3 0,8 1 0,6-2-1,2-1-2135,2 0 1,9 2 0,-3-5-1,-1-2 1,-2-2 1511,-5-1 0,0 0 0,-3 0 0</inkml:trace>
  <inkml:trace contextRef="#ctx0" brushRef="#br0">22568 1226 12428,'-13'5'0,"-1"0"0,-1 3 0,-1 1 0,-3 0 0,0 0 0,-2 2 1404,0 6 0,5-1 0,-2 5 1,2-1-1,1 1 0,-1 3 1,1 0-1414,-1-2 1,1 1 0,4-3 0,4-1 0,0 0 8,-1-3 0,5-1 0,-3-1 0</inkml:trace>
  <inkml:trace contextRef="#ctx0" brushRef="#br0">21635 666 7903,'0'-26'0,"0"1"0,-2 2 0,-1 6 0,-1 2 71,1 1 1,2 1 0,-1 1 0,-2 3 0,-5 5 0,-3 2 174,-1 2 1,-2 2 0,-2 1-1,-2 3 1,-2 0 0,-2 1 0,-2-1-1,-4 0 1,0-2 76,-2 2 0,-2-4 1,2 2-1,-3-2 1,-3-2-1,-2 0-308,-2 0 0,-4 4 0,1 1 0,-3-2 1,-4 0-1,-1 0 0,-2 2 4,-1 3 0,-4-4 1,1 4-1,-1-1 1,-2 0-1,-3 4 1,0-1 133,-1-1 0,2 3 0,-3-3 0,1 1 1,-4 1-1,-2-3 0,-3 3-32,-1 1 0,4 0 0,-3-2 0,0-1 0,3 0 0,2 0 0,5-2-92,3-1 1,0 3-1,7-3 1,3 0-1,2 1 1,2 0-43,-3 4 1,2-4 0,-1 2 0,-1 1 0,-3 2 0,-4 2 0,-2 0 0,0 3 84,0 0 1,-5 1 0,2-3 0,-2 1-1,0 2 1,4-2 0,0 1 39,4 0 1,1-2 0,2 3 0,0-3 0,1-2 0,1 2 0,4 1-160,1 2 0,-4 4 1,1-3-1,-3 1 1,-3 0-1,-1 1 122,-2 3 0,-4 1 0,1 2 0,1-2 0,-4-1 0,3-2 0,-1 0 355,4-1-398,2 4 1,4-10 0,2 4-1,2-1 1,2 0 0,3-2-1,2-1-126,1-2 1,4 0-1,1 1 1,-1-1 0,1 0-1,1 1 1,0-1 31,0 0 0,-2 1 0,-5 0 1,-2 3-1,-3 0 0,0 0 418,0-2 0,-4 2 0,1 3 0,-3-1 0,-1 0 0,1-1 0,1 1-331,2 3 1,5 3 0,-3 2-1,1-2 1,3-1 0,1-2-1,2 2-90,0 1 0,5-3 0,1-1 0,1 0 0,3-2 0,2 2 0,2-2 1,-1 2 193,0-1 1,-4-2 0,0 3-1,2 0 1,0-1 0,3 3-85,-1-3 1,0 5-1,1-2 1,1 2-1,2 2 1,4-1 0,1 2-1,1 2-327,0 1 0,4 5 1,3-5-1,2 0 1,1 0-1,1 0 264,0-1 1,1-4-1,5-2 1,0-3 0,0-1-1,0 0 1,0-1 0,2-1 346,2 1 1,-1-4 0,6 2-1,2-2 1,2 0 0,5 3-213,4 4 0,3-1 0,2 1 0,-1 0 0,4 0 0,4 1 0,6 0-176,2 3 0,3 0 0,1-1 1,3-1-1,5-3 0,5-2 1,3-3 24,2-1 0,7-3 0,-6-2 0,0-2 0,3-2 0,-1-3 0,3-2 63,-2-1 1,-3-1 0,0-2 0,3-3 0,2-2 0,1-2 0,1-2-12,2-1 1,-36 8 0,0 1-1,3-1 1,-1 1 0,2 0 0,-1-1-1,2 1 1,0-1 0,0 1-1,0 1 1,1-1 0,1 0-48,1 1 1,0-1 0,-2 0 0,-1 1 0,5-2 0,1-1 0,-1 2-1,1-1 1,1 1 0,0 0 0,1-1 0,1 1 0,1-1 0,-1 1-13,1-1 1,1-1 0,4-2 0,1-1 0,2-2 0,0-1 0,1 1 0,0-1 0,2 0-1,-1 0 1,-1 1 0,-1 0 0,1-1 0,-1 0 49,1-1 1,-1 1-1,-5 1 1,1 0 0,5 0-1,2 1 1,-2 0-1,0-1 1,-1 2 0,-1-1-1,5 0 1,-1-1-1,1 2 1,-1 0-96,3 2 0,-1 0 0,3-3 1,-1 0-1,-4 4 0,-1 1 0,0-2 1,0 0-1,1-1 0,-1 0 0,-2 1 1,0-1-1,0 1 0,-1-1 45,-2 2 1,-2-1-1,2 0 1,-2-1-1,-2 0 1,-1 0-1,-2-1 1,0 0-1,-1 0 1,-1 0-1,0 0 1,0-1-1,-1-1 1,0 0 124,0-1 0,-1-1 0,-1 0 0,-1-1 0,-1 1 0,-1-1 0,-1 1 0,-1 0 0,1-1 0,-1 0 0,0-1 0,-1 0 0,1 0 0,-2-1 1,-1 1-1,0-1 52,-2 0 0,-1-1 0,1 3 0,1-1 0,-2-2 0,1 0 0,-1 0 0,-1 0 0,33-18 0,-5-2-384,-4-1 1,1-6-1,0-2 1,1 0-1,-3-2 1,-5 4 0,-6-1-2,-4 3 1,-4 2-1,-1-8 1,-1 2-1,-1 3 1,1 0-1,-2 2 288,-2 1 0,-2-7 0,-6 7 1,-4-2-1,-2 1 0,-4 2 0,-6 2 1,-2 2-22,-3-2 1,-13 4 0,-9 2 0,-9 3 0,-12 1 0,-11 0-156,-11 1 0,24 15 0,-1 1 0,-2 1 0,-1 0 0,-2 1 0,-1 2 1,-3-1-1,-2 2 0,3-1 0,0 1 0,-1 1 0,-1 1-77,1 0 1,0 0-1,4 0 1,1 0-1,-2 1 1,1 1-1,1-1 1,0 0-1,3 0 1,1 1-1,-35-1 1,9 2-199,6 0 0,7 2 0,5 2 1,5 4-1,4 0 0,7 1 412,5 2 0,7-5 0,6 0 0</inkml:trace>
  <inkml:trace contextRef="#ctx0" brushRef="#br0">23634 13247 29893,'6'-13'-977,"6"4"1,7 0 0,2 0-1,3 2 863,1 2 1,3-1 0,2 1-1,1-1 1,-2 0 0,0 3-1,-4 1 1,-1 2 0,-2 0-1,0 0 1,0 0 0,0 0-1,1 0 189,-3 0 1,10 0 0,-3 0 0,1 0 0,3-1-1,3-2 1,7-3 0,7-2 0,7-2 5,5-2 0,8-1 0,5 1 0,-34 7 1,1 0-1,0 1 0,1 0 0,2 1 0,1-1 1,0 1-1,0 0 0,0 0 0,1 0-112,-1 1 0,0 1 1,-3 0-1,0 1 0,5 0 1,0 1-1,-2 0 0,1 1 1,-2 0-1,0 1 0,1-1 1,0 0-1,0 0 0,0 0-93,-1 1 1,0-1 0,5 0 0,0 0-1,-6-1 1,-1-2 0,0 1 0,-1 0-1,1 0 1,-2 0 0,0 0 0,-1 0 141,36 0 0,-33 0 0,0 0 0,27 0 1</inkml:trace>
  <inkml:trace contextRef="#ctx0" brushRef="#br0">20555 5957 21068,'-31'-35'0,"-2"-1"0,-1 2 0,-4 2 0,-4 0 0,-7 4 0,-4 6 281,-6 9 1,-8 5 0,4 10-1,-4 2 1,-3 7 0,4 6-1,0 10 1,7 9 0,6 7-1,10 5 1,13 7 0,14 6-1,15 7-321,12 5 1,4-35 0,6-1-1,8 2 1,6-1 0,4 0-1,5-2 1,7-1 0,4-2-1,10 1 1,4-3 0,-20-10-1,3-2 1,1-1 0,3 0-1,1-1 1,1-1 146,3-2 0,2-1 0,-1 0 0,-2-3 0,0 0 1,2-2-1,2-2 0,2 0 0,-1-2 0,0 0 1,0-1-1,-1-1 0,-1-1 0,-1-2 0,0-1 1,-1-1-1,-1-1 0,0-2 0,-5-1 0,0-2 1,-1-2-151,-3 0 1,0-2 0,-2-1-1,18-8 1,-2-2 0,-7-3-1,-2-2 1,-6-1 0,-4-3-1,-5-1 1,-5-4 0,-5-2-1,-4-2-142,-4-1 0,-3-2 1,-5-5-1,-3-1 0,-5-1 1,-4 0-1,-4 0 1,-4 1-1,-6-2 0,-6 0 1,-6 2-1,-4 2 183,-5 1 1,-5 3 0,-13-1 0,-6 6-1,-3 7 1,-4 5 0,-2 3 0,-3 5-1,19 9 1,-2 3 0,0 1 0,-2 2 0,-1 3-1,-1 1 1,-3 3 0,-2 1 0,-1 3-167,-3 2 0,-1 2 1,2 3 167,6 0 0,2 3 0,-2 1 0,-9 4 0,-2 1 0,2 1 0,10 0 0</inkml:trace>
  <inkml:trace contextRef="#ctx0" brushRef="#br0">22621 5997 8509,'8'-13'0,"-2"4"-247,-6 0 544,0 6 0,-6-1 0,-3 8 0,-3 5 0,-1 4 1,-1 4-1,1 2 0,1 0 0,2 0 0,2-2 22,2-2 1,2-2 0,5 0 0,2 0 0,5-1 0,4-3 0,7-4 0,6-4-540,6-1 0,2-1 0,5-4 0,1-2 0,2-2 0,1 2 0,-2 1-387,-5 3 1,2 1 0,-6 2 0,-2 0 0,-6 2 606,-5 2 0,3 3 0,-1 7 0</inkml:trace>
  <inkml:trace contextRef="#ctx0" brushRef="#br0">22795 6130 9798,'-17'-20'0,"2"2"0,5 3 1054,3 2 1,2 0-1,10-2 1,8-2-952,14 0 1,19-7 0,11 2-1,10-3 1,-28 11 0,2-1-1,3 1 1,1-1 0,4-1-1,1 1 1,2 0 0,0 0-104,0 1 0,2 0 0,8-2 0,1-1 0,1 0 0,1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8956C8C-13F7-438D-9057-AFFBAC3434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928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9B551A19-C173-4CB5-BC0D-B2CDCE31FBF2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169316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2984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2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81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8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9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1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2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5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8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6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6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1776F3BD-5F31-4176-B9E4-CAEB67581687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/>
              <a:t>EECS 583 – Class 8</a:t>
            </a:r>
            <a:br>
              <a:rPr lang="en-US" altLang="en-US" sz="4800"/>
            </a:br>
            <a:r>
              <a:rPr lang="en-US" altLang="en-US" sz="4800">
                <a:solidFill>
                  <a:schemeClr val="accent1"/>
                </a:solidFill>
              </a:rPr>
              <a:t>Classic Optimization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February 7,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- Solution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973263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973263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973263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735263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211725" y="6324600"/>
            <a:ext cx="1990138" cy="3769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191587" y="2552299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191587" y="2514600"/>
            <a:ext cx="20102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201863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6436" y="1468904"/>
            <a:ext cx="16289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 dirty="0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200" dirty="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201863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2811463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4492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192463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973263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17446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192463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4398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116263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1428750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1441450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171450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4313238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1392238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1389063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70056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70056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4. </a:t>
            </a:r>
            <a:r>
              <a:rPr lang="en-US" altLang="en-US" dirty="0">
                <a:solidFill>
                  <a:srgbClr val="FF0000"/>
                </a:solidFill>
              </a:rPr>
              <a:t>r4 = 1</a:t>
            </a:r>
          </a:p>
          <a:p>
            <a:r>
              <a:rPr lang="en-US" altLang="en-US" dirty="0"/>
              <a:t>5. </a:t>
            </a:r>
            <a:r>
              <a:rPr lang="en-US" altLang="en-US" dirty="0">
                <a:solidFill>
                  <a:srgbClr val="FF0000"/>
                </a:solidFill>
              </a:rPr>
              <a:t>r7 = r1 * 4</a:t>
            </a:r>
          </a:p>
          <a:p>
            <a:r>
              <a:rPr lang="en-US" altLang="en-US" dirty="0"/>
              <a:t>6. </a:t>
            </a:r>
            <a:r>
              <a:rPr lang="en-US" altLang="en-US" dirty="0">
                <a:solidFill>
                  <a:srgbClr val="FF0000"/>
                </a:solidFill>
              </a:rPr>
              <a:t>r6 = 8</a:t>
            </a:r>
          </a:p>
          <a:p>
            <a:r>
              <a:rPr lang="en-US" altLang="en-US" dirty="0"/>
              <a:t>7. if (r3 &gt; 0)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70056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77676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flipH="1">
            <a:off x="5334000" y="632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8"/>
          <p:cNvSpPr>
            <a:spLocks noChangeShapeType="1"/>
          </p:cNvSpPr>
          <p:nvPr/>
        </p:nvSpPr>
        <p:spPr bwMode="auto">
          <a:xfrm flipV="1">
            <a:off x="5334000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>
            <a:off x="5334000" y="2514600"/>
            <a:ext cx="19002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0"/>
          <p:cNvSpPr>
            <a:spLocks noChangeShapeType="1"/>
          </p:cNvSpPr>
          <p:nvPr/>
        </p:nvSpPr>
        <p:spPr bwMode="auto">
          <a:xfrm>
            <a:off x="72342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2"/>
          <p:cNvSpPr>
            <a:spLocks noChangeShapeType="1"/>
          </p:cNvSpPr>
          <p:nvPr/>
        </p:nvSpPr>
        <p:spPr bwMode="auto">
          <a:xfrm>
            <a:off x="72342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3"/>
          <p:cNvSpPr>
            <a:spLocks noChangeShapeType="1"/>
          </p:cNvSpPr>
          <p:nvPr/>
        </p:nvSpPr>
        <p:spPr bwMode="auto">
          <a:xfrm>
            <a:off x="78438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54816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8. r2 = 0</a:t>
            </a:r>
          </a:p>
          <a:p>
            <a:r>
              <a:rPr lang="en-US" altLang="en-US" dirty="0"/>
              <a:t>9. </a:t>
            </a:r>
            <a:r>
              <a:rPr lang="en-US" altLang="en-US" dirty="0">
                <a:solidFill>
                  <a:srgbClr val="FF0000"/>
                </a:solidFill>
              </a:rPr>
              <a:t>r6 = r7 &lt;&lt; 3</a:t>
            </a:r>
          </a:p>
          <a:p>
            <a:r>
              <a:rPr lang="en-US" altLang="en-US" dirty="0"/>
              <a:t>10. r3 = 0</a:t>
            </a:r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82248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11</a:t>
            </a:r>
            <a:r>
              <a:rPr lang="en-US" altLang="en-US" dirty="0">
                <a:solidFill>
                  <a:srgbClr val="FF0000"/>
                </a:solidFill>
              </a:rPr>
              <a:t>. r3 = 1</a:t>
            </a:r>
          </a:p>
          <a:p>
            <a:r>
              <a:rPr lang="en-US" altLang="en-US" dirty="0"/>
              <a:t>12. r3 = 1 + r2</a:t>
            </a:r>
          </a:p>
          <a:p>
            <a:r>
              <a:rPr lang="en-US" altLang="en-US" dirty="0"/>
              <a:t>13. r1 = 8</a:t>
            </a:r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70056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67770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>
            <a:off x="82248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>
            <a:off x="6472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 flipH="1">
            <a:off x="81486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64611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45" name="Text Box 18"/>
          <p:cNvSpPr txBox="1">
            <a:spLocks noChangeArrowheads="1"/>
          </p:cNvSpPr>
          <p:nvPr/>
        </p:nvSpPr>
        <p:spPr bwMode="auto">
          <a:xfrm>
            <a:off x="64738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46" name="Text Box 18"/>
          <p:cNvSpPr txBox="1">
            <a:spLocks noChangeArrowheads="1"/>
          </p:cNvSpPr>
          <p:nvPr/>
        </p:nvSpPr>
        <p:spPr bwMode="auto">
          <a:xfrm>
            <a:off x="5269706" y="3825081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  <p:sp>
        <p:nvSpPr>
          <p:cNvPr id="47" name="Text Box 18"/>
          <p:cNvSpPr txBox="1">
            <a:spLocks noChangeArrowheads="1"/>
          </p:cNvSpPr>
          <p:nvPr/>
        </p:nvSpPr>
        <p:spPr bwMode="auto">
          <a:xfrm>
            <a:off x="93456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64246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64214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p:sp>
        <p:nvSpPr>
          <p:cNvPr id="2" name="Right Arrow 1"/>
          <p:cNvSpPr/>
          <p:nvPr/>
        </p:nvSpPr>
        <p:spPr bwMode="auto">
          <a:xfrm>
            <a:off x="4934947" y="4305300"/>
            <a:ext cx="381001" cy="838200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8452" y="6924240"/>
            <a:ext cx="3012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Red instructions can be deleted by</a:t>
            </a:r>
          </a:p>
          <a:p>
            <a:r>
              <a:rPr lang="en-US" sz="1600" dirty="0">
                <a:solidFill>
                  <a:srgbClr val="FF0000"/>
                </a:solidFill>
              </a:rPr>
              <a:t>subsequent dead code elimination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B094425-54CD-C43B-74A4-87FA987E0240}"/>
                  </a:ext>
                </a:extLst>
              </p14:cNvPr>
              <p14:cNvContentPartPr/>
              <p14:nvPr/>
            </p14:nvContentPartPr>
            <p14:xfrm>
              <a:off x="5384160" y="182160"/>
              <a:ext cx="4410000" cy="4966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B094425-54CD-C43B-74A4-87FA987E024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74800" y="172800"/>
                <a:ext cx="4428720" cy="498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4440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Forward Copy Propagation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/>
              <a:t>Forward propagation of the RHS of moves</a:t>
            </a:r>
          </a:p>
          <a:p>
            <a:pPr lvl="1"/>
            <a:r>
              <a:rPr lang="en-US" altLang="en-US" sz="1800"/>
              <a:t>r1 = r2</a:t>
            </a:r>
          </a:p>
          <a:p>
            <a:pPr lvl="1"/>
            <a:r>
              <a:rPr lang="en-US" altLang="en-US" sz="1800"/>
              <a:t>…</a:t>
            </a:r>
          </a:p>
          <a:p>
            <a:pPr lvl="1"/>
            <a:r>
              <a:rPr lang="en-US" altLang="en-US" sz="1800"/>
              <a:t>r4 = r1 + 1  </a:t>
            </a:r>
            <a:r>
              <a:rPr lang="en-US" altLang="en-US" sz="1800">
                <a:sym typeface="Wingdings" panose="05000000000000000000" pitchFamily="2" charset="2"/>
              </a:rPr>
              <a:t> r4 = r2 + 1</a:t>
            </a:r>
          </a:p>
          <a:p>
            <a:r>
              <a:rPr lang="en-US" altLang="en-US" sz="2000"/>
              <a:t>Benefits</a:t>
            </a:r>
          </a:p>
          <a:p>
            <a:pPr lvl="1"/>
            <a:r>
              <a:rPr lang="en-US" altLang="en-US" sz="1800"/>
              <a:t>Reduce chain of dependences</a:t>
            </a:r>
          </a:p>
          <a:p>
            <a:pPr lvl="1"/>
            <a:r>
              <a:rPr lang="en-US" altLang="en-US" sz="1800"/>
              <a:t>Eliminate the move</a:t>
            </a:r>
          </a:p>
          <a:p>
            <a:r>
              <a:rPr lang="en-US" altLang="en-US" sz="2000"/>
              <a:t>Rules (ops X and Y)</a:t>
            </a:r>
          </a:p>
          <a:p>
            <a:pPr lvl="1"/>
            <a:r>
              <a:rPr lang="en-US" altLang="en-US" sz="1800"/>
              <a:t>X is a move</a:t>
            </a:r>
          </a:p>
          <a:p>
            <a:pPr lvl="1"/>
            <a:r>
              <a:rPr lang="en-US" altLang="en-US" sz="1800"/>
              <a:t>src1(X) is a register</a:t>
            </a:r>
          </a:p>
          <a:p>
            <a:pPr lvl="1"/>
            <a:r>
              <a:rPr lang="en-US" altLang="en-US" sz="1800"/>
              <a:t>Y consumes dest(X)</a:t>
            </a:r>
          </a:p>
          <a:p>
            <a:pPr lvl="1"/>
            <a:r>
              <a:rPr lang="en-US" altLang="en-US" sz="1800"/>
              <a:t>X.dest is an available def at Y</a:t>
            </a:r>
          </a:p>
          <a:p>
            <a:pPr lvl="1"/>
            <a:r>
              <a:rPr lang="en-US" altLang="en-US" sz="1800"/>
              <a:t>X.src1 is an available expr at Y</a:t>
            </a:r>
          </a:p>
          <a:p>
            <a:pPr lvl="1"/>
            <a:endParaRPr lang="en-US" altLang="en-US" sz="180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943600" y="2362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</a:t>
            </a:r>
          </a:p>
          <a:p>
            <a:pPr algn="ctr"/>
            <a:r>
              <a:rPr lang="en-US" altLang="en-US"/>
              <a:t>2. r3 = r4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5029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0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6934200" y="3581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+ 1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019800" y="4724400"/>
            <a:ext cx="1447800" cy="838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+ r3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5791200" y="30480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6705600" y="30480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5791200" y="4267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6934200" y="42672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Text Box 18"/>
          <p:cNvSpPr txBox="1">
            <a:spLocks noChangeArrowheads="1"/>
          </p:cNvSpPr>
          <p:nvPr/>
        </p:nvSpPr>
        <p:spPr bwMode="auto">
          <a:xfrm>
            <a:off x="5387975" y="23510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7421" name="Text Box 18"/>
          <p:cNvSpPr txBox="1">
            <a:spLocks noChangeArrowheads="1"/>
          </p:cNvSpPr>
          <p:nvPr/>
        </p:nvSpPr>
        <p:spPr bwMode="auto">
          <a:xfrm>
            <a:off x="4984750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7422" name="Text Box 18"/>
          <p:cNvSpPr txBox="1">
            <a:spLocks noChangeArrowheads="1"/>
          </p:cNvSpPr>
          <p:nvPr/>
        </p:nvSpPr>
        <p:spPr bwMode="auto">
          <a:xfrm>
            <a:off x="7826375" y="3244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5475288" y="47244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26B52D-906F-480D-2940-FE90D3B50D0F}"/>
                  </a:ext>
                </a:extLst>
              </p14:cNvPr>
              <p14:cNvContentPartPr/>
              <p14:nvPr/>
            </p14:nvContentPartPr>
            <p14:xfrm>
              <a:off x="130680" y="465480"/>
              <a:ext cx="9400320" cy="7024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26B52D-906F-480D-2940-FE90D3B50D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320" y="456120"/>
                <a:ext cx="9419040" cy="7043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/>
              <a:t>CSE – Common Subexpression Elimination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/>
              <a:t>Eliminate recomputation of an expression by reusing the previous result</a:t>
            </a:r>
          </a:p>
          <a:p>
            <a:pPr lvl="1"/>
            <a:r>
              <a:rPr lang="en-US" altLang="en-US" sz="1600"/>
              <a:t>r1 = r2 * r3</a:t>
            </a:r>
          </a:p>
          <a:p>
            <a:pPr lvl="1"/>
            <a:r>
              <a:rPr lang="en-US" altLang="en-US" sz="1600"/>
              <a:t>                   </a:t>
            </a:r>
            <a:r>
              <a:rPr lang="en-US" altLang="en-US" sz="1600">
                <a:sym typeface="Wingdings" panose="05000000000000000000" pitchFamily="2" charset="2"/>
              </a:rPr>
              <a:t> r100 = r1</a:t>
            </a:r>
            <a:endParaRPr lang="en-US" altLang="en-US" sz="1600"/>
          </a:p>
          <a:p>
            <a:pPr lvl="1"/>
            <a:r>
              <a:rPr lang="en-US" altLang="en-US" sz="1600"/>
              <a:t>…</a:t>
            </a:r>
          </a:p>
          <a:p>
            <a:pPr lvl="1"/>
            <a:r>
              <a:rPr lang="en-US" altLang="en-US" sz="1600"/>
              <a:t>r4 = r2 * r3  </a:t>
            </a:r>
            <a:r>
              <a:rPr lang="en-US" altLang="en-US" sz="1600">
                <a:sym typeface="Wingdings" panose="05000000000000000000" pitchFamily="2" charset="2"/>
              </a:rPr>
              <a:t> r4 = r100</a:t>
            </a:r>
          </a:p>
          <a:p>
            <a:r>
              <a:rPr lang="en-US" altLang="en-US" sz="1800"/>
              <a:t>Benefits</a:t>
            </a:r>
          </a:p>
          <a:p>
            <a:pPr lvl="1"/>
            <a:r>
              <a:rPr lang="en-US" altLang="en-US" sz="1600"/>
              <a:t>Reduce work</a:t>
            </a:r>
          </a:p>
          <a:p>
            <a:pPr lvl="1"/>
            <a:r>
              <a:rPr lang="en-US" altLang="en-US" sz="1600"/>
              <a:t>Moves can get copy propagated</a:t>
            </a:r>
          </a:p>
          <a:p>
            <a:r>
              <a:rPr lang="en-US" altLang="en-US" sz="1800"/>
              <a:t>Rules (ops X and Y)</a:t>
            </a:r>
          </a:p>
          <a:p>
            <a:pPr lvl="1"/>
            <a:r>
              <a:rPr lang="en-US" altLang="en-US" sz="1600"/>
              <a:t>X and Y have the same opcode</a:t>
            </a:r>
          </a:p>
          <a:p>
            <a:pPr lvl="1"/>
            <a:r>
              <a:rPr lang="en-US" altLang="en-US" sz="1600"/>
              <a:t>src(X) = src(Y), for all srcs</a:t>
            </a:r>
          </a:p>
          <a:p>
            <a:pPr lvl="1"/>
            <a:r>
              <a:rPr lang="en-US" altLang="en-US" sz="1600"/>
              <a:t>expr(X) is available at Y</a:t>
            </a:r>
          </a:p>
          <a:p>
            <a:pPr lvl="1"/>
            <a:r>
              <a:rPr lang="en-US" altLang="en-US" sz="1600"/>
              <a:t>if X is a load, then there is no store that may write to address(X) along any path between X and Y</a:t>
            </a:r>
          </a:p>
          <a:p>
            <a:pPr lvl="1"/>
            <a:endParaRPr lang="en-US" altLang="en-US" sz="1600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943600" y="18288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r2 * r6</a:t>
            </a:r>
          </a:p>
          <a:p>
            <a:pPr algn="ctr"/>
            <a:r>
              <a:rPr lang="en-US" altLang="en-US"/>
              <a:t>2. r3 = r4 / r7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29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r2 = r2 + 1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934200" y="30480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4. r6 = r3 * 7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6019800" y="4191000"/>
            <a:ext cx="1447800" cy="1066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r5 = r2 * r6</a:t>
            </a:r>
          </a:p>
          <a:p>
            <a:pPr algn="ctr"/>
            <a:r>
              <a:rPr lang="en-US" altLang="en-US"/>
              <a:t>6. r8 = r4 / r7</a:t>
            </a:r>
          </a:p>
          <a:p>
            <a:pPr algn="ctr"/>
            <a:r>
              <a:rPr lang="en-US" altLang="en-US"/>
              <a:t>7. r9 = r3 * 7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5791200" y="25146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6705600" y="25146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791200" y="37338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H="1">
            <a:off x="6934200" y="37338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119255" y="5855841"/>
            <a:ext cx="380694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if op is a load, call it redundant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load elimination rather than CSE, 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Redundant store elimination also possible, </a:t>
            </a:r>
          </a:p>
          <a:p>
            <a:r>
              <a:rPr lang="en-US" altLang="en-US" sz="1600" dirty="0">
                <a:solidFill>
                  <a:srgbClr val="FF0000"/>
                </a:solidFill>
              </a:rPr>
              <a:t>but applied a bit differently – think about it!</a:t>
            </a:r>
          </a:p>
        </p:txBody>
      </p: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5387975" y="18176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8446" name="Text Box 18"/>
          <p:cNvSpPr txBox="1">
            <a:spLocks noChangeArrowheads="1"/>
          </p:cNvSpPr>
          <p:nvPr/>
        </p:nvSpPr>
        <p:spPr bwMode="auto">
          <a:xfrm>
            <a:off x="5029200" y="2711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7869238" y="27162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8448" name="Text Box 18"/>
          <p:cNvSpPr txBox="1">
            <a:spLocks noChangeArrowheads="1"/>
          </p:cNvSpPr>
          <p:nvPr/>
        </p:nvSpPr>
        <p:spPr bwMode="auto">
          <a:xfrm>
            <a:off x="5475288" y="41910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990EBD0-79D0-D7C9-7CB7-5406A99311C1}"/>
                  </a:ext>
                </a:extLst>
              </p14:cNvPr>
              <p14:cNvContentPartPr/>
              <p14:nvPr/>
            </p14:nvContentPartPr>
            <p14:xfrm>
              <a:off x="455760" y="285120"/>
              <a:ext cx="9597240" cy="6595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990EBD0-79D0-D7C9-7CB7-5406A99311C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6400" y="275760"/>
                <a:ext cx="9615960" cy="6613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88925" y="1501775"/>
            <a:ext cx="2228850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0480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1. r4 = r1</a:t>
            </a:r>
          </a:p>
          <a:p>
            <a:r>
              <a:rPr lang="en-US" altLang="en-US" sz="2000"/>
              <a:t>2. r6 = r15</a:t>
            </a:r>
          </a:p>
          <a:p>
            <a:r>
              <a:rPr lang="en-US" altLang="en-US" sz="2000"/>
              <a:t>3. r2 = r3 * r4</a:t>
            </a:r>
          </a:p>
          <a:p>
            <a:r>
              <a:rPr lang="en-US" altLang="en-US" sz="2000"/>
              <a:t>4. r8 = r2 + r5</a:t>
            </a:r>
          </a:p>
          <a:p>
            <a:r>
              <a:rPr lang="en-US" altLang="en-US" sz="2000"/>
              <a:t>5. r9 = r3</a:t>
            </a:r>
          </a:p>
          <a:p>
            <a:r>
              <a:rPr lang="en-US" altLang="en-US"/>
              <a:t>6. r7 = load(r2)</a:t>
            </a:r>
            <a:endParaRPr lang="en-US" altLang="en-US" sz="2000"/>
          </a:p>
          <a:p>
            <a:r>
              <a:rPr lang="en-US" altLang="en-US" sz="2000"/>
              <a:t>7. if (r2 &gt; r8)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752600" y="4038600"/>
            <a:ext cx="18288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r5 = r9 * r4</a:t>
            </a:r>
          </a:p>
          <a:p>
            <a:r>
              <a:rPr lang="en-US" altLang="en-US"/>
              <a:t>9. r11 = r2</a:t>
            </a:r>
          </a:p>
          <a:p>
            <a:r>
              <a:rPr lang="en-US" altLang="en-US"/>
              <a:t>10. r12 = load(r11)</a:t>
            </a:r>
          </a:p>
          <a:p>
            <a:r>
              <a:rPr lang="en-US" altLang="en-US"/>
              <a:t>11. if (r12 != 0)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43434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12. r3 = load(r2)</a:t>
            </a:r>
          </a:p>
          <a:p>
            <a:pPr algn="ctr"/>
            <a:r>
              <a:rPr lang="en-US" altLang="en-US"/>
              <a:t>13. r10 = r3 / r6</a:t>
            </a:r>
          </a:p>
          <a:p>
            <a:pPr algn="ctr"/>
            <a:r>
              <a:rPr lang="en-US" altLang="en-US"/>
              <a:t>14. r11 = r8</a:t>
            </a:r>
          </a:p>
          <a:p>
            <a:pPr algn="ctr"/>
            <a:r>
              <a:rPr lang="en-US" altLang="en-US"/>
              <a:t>15. store (r11, r7)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9718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16. store (r12, r3)</a:t>
            </a: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 flipH="1">
            <a:off x="28194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>
            <a:off x="4191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8194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41148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20574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14478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14478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14478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20574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2492375" y="1601788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2214563" y="37020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9475" name="Text Box 18"/>
          <p:cNvSpPr txBox="1">
            <a:spLocks noChangeArrowheads="1"/>
          </p:cNvSpPr>
          <p:nvPr/>
        </p:nvSpPr>
        <p:spPr bwMode="auto">
          <a:xfrm>
            <a:off x="5486400" y="37179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9476" name="Text Box 18"/>
          <p:cNvSpPr txBox="1">
            <a:spLocks noChangeArrowheads="1"/>
          </p:cNvSpPr>
          <p:nvPr/>
        </p:nvSpPr>
        <p:spPr bwMode="auto">
          <a:xfrm>
            <a:off x="2416175" y="5562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F199681-0592-3D1A-5D53-21F717F0F2F7}"/>
                  </a:ext>
                </a:extLst>
              </p14:cNvPr>
              <p14:cNvContentPartPr/>
              <p14:nvPr/>
            </p14:nvContentPartPr>
            <p14:xfrm>
              <a:off x="211320" y="1521000"/>
              <a:ext cx="2437560" cy="1161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F199681-0592-3D1A-5D53-21F717F0F2F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1960" y="1511640"/>
                <a:ext cx="2456280" cy="1180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 Solution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28588" y="1524000"/>
            <a:ext cx="19399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1. dead code elimination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2. forward copy propagation</a:t>
            </a:r>
          </a:p>
          <a:p>
            <a:r>
              <a:rPr lang="en-US" altLang="en-US" sz="1200">
                <a:solidFill>
                  <a:schemeClr val="tx1"/>
                </a:solidFill>
              </a:rPr>
              <a:t>3. CSE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33600" y="16002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r4 = r1</a:t>
            </a:r>
          </a:p>
          <a:p>
            <a:r>
              <a:rPr lang="en-US" altLang="en-US" sz="2000"/>
              <a:t>r6 = r15</a:t>
            </a:r>
          </a:p>
          <a:p>
            <a:r>
              <a:rPr lang="en-US" altLang="en-US" sz="2000"/>
              <a:t>r2 = r3 * r4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 sz="2000"/>
              <a:t>r9 = r3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382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r5 = r9 * r4</a:t>
            </a:r>
          </a:p>
          <a:p>
            <a:r>
              <a:rPr lang="en-US" altLang="en-US"/>
              <a:t>r11 = r2</a:t>
            </a:r>
          </a:p>
          <a:p>
            <a:r>
              <a:rPr lang="en-US" altLang="en-US"/>
              <a:t>r12 = load(r11)</a:t>
            </a:r>
          </a:p>
          <a:p>
            <a:r>
              <a:rPr lang="en-US" altLang="en-US"/>
              <a:t>if (r12 != 0)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429000" y="40386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load(r2)</a:t>
            </a:r>
          </a:p>
          <a:p>
            <a:pPr algn="ctr"/>
            <a:r>
              <a:rPr lang="en-US" altLang="en-US"/>
              <a:t>r10 = r3 / r6</a:t>
            </a:r>
          </a:p>
          <a:p>
            <a:pPr algn="ctr"/>
            <a:r>
              <a:rPr lang="en-US" altLang="en-US"/>
              <a:t>r11 = r8</a:t>
            </a:r>
          </a:p>
          <a:p>
            <a:pPr algn="ctr"/>
            <a:r>
              <a:rPr lang="en-US" altLang="en-US"/>
              <a:t>store (r11, r7)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057400" y="55626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19050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276600" y="38100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1905000" y="51816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3200400" y="5181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1143000" y="5181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533400" y="5334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533400" y="3733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533400" y="37338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1143000" y="3733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Rectangle 4"/>
          <p:cNvSpPr>
            <a:spLocks noChangeArrowheads="1"/>
          </p:cNvSpPr>
          <p:nvPr/>
        </p:nvSpPr>
        <p:spPr bwMode="auto">
          <a:xfrm>
            <a:off x="6934200" y="1676400"/>
            <a:ext cx="1752600" cy="2209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r2 = r3 * r1</a:t>
            </a:r>
          </a:p>
          <a:p>
            <a:r>
              <a:rPr lang="en-US" altLang="en-US" sz="2000"/>
              <a:t>r8 = r2 + r5</a:t>
            </a:r>
          </a:p>
          <a:p>
            <a:r>
              <a:rPr lang="en-US" altLang="en-US"/>
              <a:t>r7 = load(r2)</a:t>
            </a:r>
            <a:endParaRPr lang="en-US" altLang="en-US" sz="2000"/>
          </a:p>
          <a:p>
            <a:r>
              <a:rPr lang="en-US" altLang="en-US" sz="2000"/>
              <a:t>if (r2 &gt; r8)</a:t>
            </a:r>
          </a:p>
        </p:txBody>
      </p:sp>
      <p:sp>
        <p:nvSpPr>
          <p:cNvPr id="20498" name="Rectangle 5"/>
          <p:cNvSpPr>
            <a:spLocks noChangeArrowheads="1"/>
          </p:cNvSpPr>
          <p:nvPr/>
        </p:nvSpPr>
        <p:spPr bwMode="auto">
          <a:xfrm>
            <a:off x="56388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  <a:p>
            <a:r>
              <a:rPr lang="en-US" altLang="en-US"/>
              <a:t>if (r7 != 0)</a:t>
            </a:r>
          </a:p>
        </p:txBody>
      </p:sp>
      <p:sp>
        <p:nvSpPr>
          <p:cNvPr id="20499" name="Rectangle 6"/>
          <p:cNvSpPr>
            <a:spLocks noChangeArrowheads="1"/>
          </p:cNvSpPr>
          <p:nvPr/>
        </p:nvSpPr>
        <p:spPr bwMode="auto">
          <a:xfrm>
            <a:off x="8229600" y="4114800"/>
            <a:ext cx="1752600" cy="1143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r3 = r7</a:t>
            </a:r>
          </a:p>
          <a:p>
            <a:pPr algn="ctr"/>
            <a:r>
              <a:rPr lang="en-US" altLang="en-US"/>
              <a:t>store (r8, r7)</a:t>
            </a:r>
          </a:p>
        </p:txBody>
      </p:sp>
      <p:sp>
        <p:nvSpPr>
          <p:cNvPr id="20500" name="Rectangle 7"/>
          <p:cNvSpPr>
            <a:spLocks noChangeArrowheads="1"/>
          </p:cNvSpPr>
          <p:nvPr/>
        </p:nvSpPr>
        <p:spPr bwMode="auto">
          <a:xfrm>
            <a:off x="6858000" y="5638800"/>
            <a:ext cx="17526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store (r12, r3)</a:t>
            </a:r>
          </a:p>
        </p:txBody>
      </p:sp>
      <p:sp>
        <p:nvSpPr>
          <p:cNvPr id="20501" name="Line 8"/>
          <p:cNvSpPr>
            <a:spLocks noChangeShapeType="1"/>
          </p:cNvSpPr>
          <p:nvPr/>
        </p:nvSpPr>
        <p:spPr bwMode="auto">
          <a:xfrm flipH="1">
            <a:off x="67056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9"/>
          <p:cNvSpPr>
            <a:spLocks noChangeShapeType="1"/>
          </p:cNvSpPr>
          <p:nvPr/>
        </p:nvSpPr>
        <p:spPr bwMode="auto">
          <a:xfrm>
            <a:off x="8077200" y="3886200"/>
            <a:ext cx="838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10"/>
          <p:cNvSpPr>
            <a:spLocks noChangeShapeType="1"/>
          </p:cNvSpPr>
          <p:nvPr/>
        </p:nvSpPr>
        <p:spPr bwMode="auto">
          <a:xfrm>
            <a:off x="6705600" y="5257800"/>
            <a:ext cx="762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11"/>
          <p:cNvSpPr>
            <a:spLocks noChangeShapeType="1"/>
          </p:cNvSpPr>
          <p:nvPr/>
        </p:nvSpPr>
        <p:spPr bwMode="auto">
          <a:xfrm flipH="1">
            <a:off x="8001000" y="52578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12"/>
          <p:cNvSpPr>
            <a:spLocks noChangeShapeType="1"/>
          </p:cNvSpPr>
          <p:nvPr/>
        </p:nvSpPr>
        <p:spPr bwMode="auto">
          <a:xfrm>
            <a:off x="5943600" y="5257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13"/>
          <p:cNvSpPr>
            <a:spLocks noChangeShapeType="1"/>
          </p:cNvSpPr>
          <p:nvPr/>
        </p:nvSpPr>
        <p:spPr bwMode="auto">
          <a:xfrm flipH="1">
            <a:off x="5334000" y="54102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14"/>
          <p:cNvSpPr>
            <a:spLocks noChangeShapeType="1"/>
          </p:cNvSpPr>
          <p:nvPr/>
        </p:nvSpPr>
        <p:spPr bwMode="auto">
          <a:xfrm flipV="1">
            <a:off x="5334000" y="38100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15"/>
          <p:cNvSpPr>
            <a:spLocks noChangeShapeType="1"/>
          </p:cNvSpPr>
          <p:nvPr/>
        </p:nvSpPr>
        <p:spPr bwMode="auto">
          <a:xfrm>
            <a:off x="5334000" y="38100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16"/>
          <p:cNvSpPr>
            <a:spLocks noChangeShapeType="1"/>
          </p:cNvSpPr>
          <p:nvPr/>
        </p:nvSpPr>
        <p:spPr bwMode="auto">
          <a:xfrm>
            <a:off x="59436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Right Arrow 1"/>
          <p:cNvSpPr>
            <a:spLocks noChangeArrowheads="1"/>
          </p:cNvSpPr>
          <p:nvPr/>
        </p:nvSpPr>
        <p:spPr bwMode="auto">
          <a:xfrm>
            <a:off x="4572000" y="2590800"/>
            <a:ext cx="685800" cy="60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B82DA0E-6DB6-6DB5-7A4B-0F4CC14E84C3}"/>
                  </a:ext>
                </a:extLst>
              </p14:cNvPr>
              <p14:cNvContentPartPr/>
              <p14:nvPr/>
            </p14:nvContentPartPr>
            <p14:xfrm>
              <a:off x="5269320" y="3642120"/>
              <a:ext cx="2380320" cy="1861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B82DA0E-6DB6-6DB5-7A4B-0F4CC14E84C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59960" y="3632760"/>
                <a:ext cx="2399040" cy="1880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Loop Invariant Code Motion (LICM)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11" y="1582737"/>
            <a:ext cx="4948236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Move operations whose source operands do not change within the loop to the loop </a:t>
            </a:r>
            <a:r>
              <a:rPr lang="en-US" altLang="en-US" sz="2000" dirty="0" err="1"/>
              <a:t>preheader</a:t>
            </a:r>
            <a:endParaRPr lang="en-US" altLang="en-US" sz="2000" dirty="0"/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Execute them only 1x per invocation of the loop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can be moved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err="1"/>
              <a:t>src</a:t>
            </a:r>
            <a:r>
              <a:rPr lang="en-US" altLang="en-US" sz="1800" dirty="0"/>
              <a:t>(X) not modified in loop body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X is the only op to modify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uses of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for all exit BB, if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 is live on the exit edge, X is in the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 set on the edge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not executed on every iteration, then X must provably not cause 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>
                <a:solidFill>
                  <a:srgbClr val="FF0000"/>
                </a:solidFill>
              </a:rPr>
              <a:t>if X is a load or store, then there are no writes to address(X) in loop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dirty="0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29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1530" name="Text Box 18"/>
          <p:cNvSpPr txBox="1">
            <a:spLocks noChangeArrowheads="1"/>
          </p:cNvSpPr>
          <p:nvPr/>
        </p:nvSpPr>
        <p:spPr bwMode="auto">
          <a:xfrm>
            <a:off x="5997575" y="3124200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1531" name="Text Box 18"/>
          <p:cNvSpPr txBox="1">
            <a:spLocks noChangeArrowheads="1"/>
          </p:cNvSpPr>
          <p:nvPr/>
        </p:nvSpPr>
        <p:spPr bwMode="auto">
          <a:xfrm>
            <a:off x="5410200" y="386556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1532" name="Text Box 18"/>
          <p:cNvSpPr txBox="1">
            <a:spLocks noChangeArrowheads="1"/>
          </p:cNvSpPr>
          <p:nvPr/>
        </p:nvSpPr>
        <p:spPr bwMode="auto">
          <a:xfrm>
            <a:off x="8588375" y="38798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1533" name="Text Box 18"/>
          <p:cNvSpPr txBox="1">
            <a:spLocks noChangeArrowheads="1"/>
          </p:cNvSpPr>
          <p:nvPr/>
        </p:nvSpPr>
        <p:spPr bwMode="auto">
          <a:xfrm>
            <a:off x="6172200" y="5170488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1534" name="Text Box 18"/>
          <p:cNvSpPr txBox="1">
            <a:spLocks noChangeArrowheads="1"/>
          </p:cNvSpPr>
          <p:nvPr/>
        </p:nvSpPr>
        <p:spPr bwMode="auto">
          <a:xfrm>
            <a:off x="6146800" y="6094413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6C78E2C-6AE2-218C-2A89-658ADBB01AB9}"/>
                  </a:ext>
                </a:extLst>
              </p14:cNvPr>
              <p14:cNvContentPartPr/>
              <p14:nvPr/>
            </p14:nvContentPartPr>
            <p14:xfrm>
              <a:off x="383760" y="417240"/>
              <a:ext cx="9281520" cy="7153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6C78E2C-6AE2-218C-2A89-658ADBB01AB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4400" y="407880"/>
                <a:ext cx="9300240" cy="7172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LICM Example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4384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r5 = &amp;A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4384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load(r5)</a:t>
            </a:r>
          </a:p>
          <a:p>
            <a:pPr algn="ctr"/>
            <a:r>
              <a:rPr lang="en-US" altLang="en-US"/>
              <a:t>4. r7 = r4 * 3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1295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r8 = r2 + 1</a:t>
            </a:r>
          </a:p>
          <a:p>
            <a:pPr algn="ctr"/>
            <a:r>
              <a:rPr lang="en-US" altLang="en-US"/>
              <a:t>6. r7 = r8 * r4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5814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+ 1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5908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r1 = r1 + r7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5908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9. store (r1, r3)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32004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20574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2004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2860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34290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32766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7432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10668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1066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10668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25908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3434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>
            <a:off x="37338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3733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34131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53" name="Text Box 18"/>
          <p:cNvSpPr txBox="1">
            <a:spLocks noChangeArrowheads="1"/>
          </p:cNvSpPr>
          <p:nvPr/>
        </p:nvSpPr>
        <p:spPr bwMode="auto">
          <a:xfrm>
            <a:off x="19050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2554" name="Text Box 18"/>
          <p:cNvSpPr txBox="1">
            <a:spLocks noChangeArrowheads="1"/>
          </p:cNvSpPr>
          <p:nvPr/>
        </p:nvSpPr>
        <p:spPr bwMode="auto">
          <a:xfrm>
            <a:off x="1882775" y="312420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2555" name="Text Box 18"/>
          <p:cNvSpPr txBox="1">
            <a:spLocks noChangeArrowheads="1"/>
          </p:cNvSpPr>
          <p:nvPr/>
        </p:nvSpPr>
        <p:spPr bwMode="auto">
          <a:xfrm>
            <a:off x="1295400" y="386556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2556" name="Text Box 18"/>
          <p:cNvSpPr txBox="1">
            <a:spLocks noChangeArrowheads="1"/>
          </p:cNvSpPr>
          <p:nvPr/>
        </p:nvSpPr>
        <p:spPr bwMode="auto">
          <a:xfrm>
            <a:off x="4473575" y="387985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2557" name="Text Box 18"/>
          <p:cNvSpPr txBox="1">
            <a:spLocks noChangeArrowheads="1"/>
          </p:cNvSpPr>
          <p:nvPr/>
        </p:nvSpPr>
        <p:spPr bwMode="auto">
          <a:xfrm>
            <a:off x="2057400" y="5170488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2558" name="Text Box 18"/>
          <p:cNvSpPr txBox="1">
            <a:spLocks noChangeArrowheads="1"/>
          </p:cNvSpPr>
          <p:nvPr/>
        </p:nvSpPr>
        <p:spPr bwMode="auto">
          <a:xfrm>
            <a:off x="2032000" y="6094413"/>
            <a:ext cx="5603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B0E9BDE-300D-1013-5517-93889AE9AC02}"/>
                  </a:ext>
                </a:extLst>
              </p14:cNvPr>
              <p14:cNvContentPartPr/>
              <p14:nvPr/>
            </p14:nvContentPartPr>
            <p14:xfrm>
              <a:off x="524160" y="292680"/>
              <a:ext cx="8886600" cy="6327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B0E9BDE-300D-1013-5517-93889AE9AC0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4800" y="283320"/>
                <a:ext cx="8905320" cy="634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94749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Variable Migration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038600" cy="5216525"/>
          </a:xfrm>
        </p:spPr>
        <p:txBody>
          <a:bodyPr/>
          <a:lstStyle/>
          <a:p>
            <a:r>
              <a:rPr lang="en-US" altLang="en-US" sz="2000"/>
              <a:t>Assign a global variable temporarily to a register for the duration of the loop</a:t>
            </a:r>
          </a:p>
          <a:p>
            <a:pPr lvl="1"/>
            <a:r>
              <a:rPr lang="en-US" altLang="en-US" sz="1800"/>
              <a:t>Load in preheader</a:t>
            </a:r>
          </a:p>
          <a:p>
            <a:pPr lvl="1"/>
            <a:r>
              <a:rPr lang="en-US" altLang="en-US" sz="1800"/>
              <a:t>Store at exit points</a:t>
            </a:r>
          </a:p>
          <a:p>
            <a:r>
              <a:rPr lang="en-US" altLang="en-US" sz="2000"/>
              <a:t>Rules</a:t>
            </a:r>
          </a:p>
          <a:p>
            <a:pPr lvl="1"/>
            <a:r>
              <a:rPr lang="en-US" altLang="en-US" sz="1800"/>
              <a:t>X is a load or store</a:t>
            </a:r>
          </a:p>
          <a:p>
            <a:pPr lvl="1"/>
            <a:r>
              <a:rPr lang="en-US" altLang="en-US" sz="1800"/>
              <a:t>address(X) not modified in the loop</a:t>
            </a:r>
          </a:p>
          <a:p>
            <a:pPr lvl="1"/>
            <a:r>
              <a:rPr lang="en-US" altLang="en-US" sz="1800"/>
              <a:t>if X not executed on every iteration, then X must provably not cause an exception</a:t>
            </a:r>
          </a:p>
          <a:p>
            <a:pPr lvl="1"/>
            <a:r>
              <a:rPr lang="en-US" altLang="en-US" sz="1800"/>
              <a:t>All memory ops in loop whose address can equal address(X) must always have the same address as X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410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7056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51816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51816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1816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59785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54102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85979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61499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61722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Global Variable Migration Example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098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2098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r4 = load(r5)</a:t>
            </a:r>
          </a:p>
          <a:p>
            <a:pPr algn="ctr"/>
            <a:r>
              <a:rPr lang="en-US" altLang="en-US"/>
              <a:t>2. r4 = r4 + 1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66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r8 = load(r5)</a:t>
            </a:r>
          </a:p>
          <a:p>
            <a:pPr algn="ctr"/>
            <a:r>
              <a:rPr lang="en-US" altLang="en-US"/>
              <a:t>4. r7 = r8 * r4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3528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store(r5, r4)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362200" y="5181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store(r5,r7)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3622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29718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H="1">
            <a:off x="18288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29718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0574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32004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0480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146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838200" y="57912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V="1">
            <a:off x="8382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838200" y="28956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3622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1148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35052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35052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31845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77" name="Text Box 18"/>
          <p:cNvSpPr txBox="1">
            <a:spLocks noChangeArrowheads="1"/>
          </p:cNvSpPr>
          <p:nvPr/>
        </p:nvSpPr>
        <p:spPr bwMode="auto">
          <a:xfrm>
            <a:off x="16764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3578" name="Text Box 18"/>
          <p:cNvSpPr txBox="1">
            <a:spLocks noChangeArrowheads="1"/>
          </p:cNvSpPr>
          <p:nvPr/>
        </p:nvSpPr>
        <p:spPr bwMode="auto">
          <a:xfrm>
            <a:off x="1635125" y="31305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3579" name="Text Box 18"/>
          <p:cNvSpPr txBox="1">
            <a:spLocks noChangeArrowheads="1"/>
          </p:cNvSpPr>
          <p:nvPr/>
        </p:nvSpPr>
        <p:spPr bwMode="auto">
          <a:xfrm>
            <a:off x="1066800" y="38608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3580" name="Text Box 18"/>
          <p:cNvSpPr txBox="1">
            <a:spLocks noChangeArrowheads="1"/>
          </p:cNvSpPr>
          <p:nvPr/>
        </p:nvSpPr>
        <p:spPr bwMode="auto">
          <a:xfrm>
            <a:off x="4254500" y="385445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3581" name="Text Box 18"/>
          <p:cNvSpPr txBox="1">
            <a:spLocks noChangeArrowheads="1"/>
          </p:cNvSpPr>
          <p:nvPr/>
        </p:nvSpPr>
        <p:spPr bwMode="auto">
          <a:xfrm>
            <a:off x="1806575" y="51816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3582" name="Text Box 18"/>
          <p:cNvSpPr txBox="1">
            <a:spLocks noChangeArrowheads="1"/>
          </p:cNvSpPr>
          <p:nvPr/>
        </p:nvSpPr>
        <p:spPr bwMode="auto">
          <a:xfrm>
            <a:off x="1828800" y="60960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742132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5025"/>
            <a:ext cx="8077200" cy="615950"/>
          </a:xfrm>
        </p:spPr>
        <p:txBody>
          <a:bodyPr/>
          <a:lstStyle/>
          <a:p>
            <a:r>
              <a:rPr lang="en-US" altLang="en-US"/>
              <a:t>Induction Variable Strength Reduction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4114800" cy="5216525"/>
          </a:xfrm>
        </p:spPr>
        <p:txBody>
          <a:bodyPr/>
          <a:lstStyle/>
          <a:p>
            <a:r>
              <a:rPr lang="en-US" altLang="en-US"/>
              <a:t>Create basic induction variables from derived induction variables</a:t>
            </a:r>
          </a:p>
          <a:p>
            <a:r>
              <a:rPr lang="en-US" altLang="en-US"/>
              <a:t>Induction variable</a:t>
            </a:r>
          </a:p>
          <a:p>
            <a:pPr lvl="1"/>
            <a:r>
              <a:rPr lang="en-US" altLang="en-US"/>
              <a:t>BIV (i++)</a:t>
            </a:r>
          </a:p>
          <a:p>
            <a:pPr lvl="2"/>
            <a:r>
              <a:rPr lang="en-US" altLang="en-US"/>
              <a:t>0,1,2,3,4,...</a:t>
            </a:r>
          </a:p>
          <a:p>
            <a:pPr lvl="1"/>
            <a:r>
              <a:rPr lang="en-US" altLang="en-US"/>
              <a:t>DIV (j = i * 4)</a:t>
            </a:r>
          </a:p>
          <a:p>
            <a:pPr lvl="2"/>
            <a:r>
              <a:rPr lang="en-US" altLang="en-US"/>
              <a:t>0, 4, 8, 12, 16, ...</a:t>
            </a:r>
          </a:p>
          <a:p>
            <a:pPr lvl="1"/>
            <a:r>
              <a:rPr lang="en-US" altLang="en-US"/>
              <a:t>DIV can be converted into a BIV that is incremented by 4</a:t>
            </a:r>
          </a:p>
          <a:p>
            <a:r>
              <a:rPr lang="en-US" altLang="en-US"/>
              <a:t>Issues</a:t>
            </a:r>
          </a:p>
          <a:p>
            <a:pPr lvl="1"/>
            <a:r>
              <a:rPr lang="en-US" altLang="en-US"/>
              <a:t>Initial and increment vals</a:t>
            </a:r>
          </a:p>
          <a:p>
            <a:pPr lvl="1"/>
            <a:r>
              <a:rPr lang="en-US" altLang="en-US"/>
              <a:t>Where to place increments</a:t>
            </a:r>
            <a:endParaRPr lang="en-US" altLang="en-US" sz="180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01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4602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4603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4604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4605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4606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 dirty="0"/>
              <a:t>HW2 – Get busy on it ASAP!</a:t>
            </a:r>
          </a:p>
          <a:p>
            <a:r>
              <a:rPr lang="en-US" altLang="en-US" dirty="0"/>
              <a:t>Talk about course projects next class – Start thinking about forming/joining a group (3-5 students)</a:t>
            </a:r>
          </a:p>
          <a:p>
            <a:r>
              <a:rPr lang="en-US" altLang="en-US" dirty="0"/>
              <a:t>Today’s class</a:t>
            </a:r>
          </a:p>
          <a:p>
            <a:pPr lvl="1"/>
            <a:r>
              <a:rPr lang="en-US" altLang="en-US" i="1" dirty="0">
                <a:cs typeface="Arial" panose="020B0604020202020204" pitchFamily="34" charset="0"/>
              </a:rPr>
              <a:t>Compilers: Principles, Techniques, and Tools</a:t>
            </a:r>
            <a:r>
              <a:rPr lang="en-US" altLang="en-US" dirty="0">
                <a:cs typeface="Arial" panose="020B0604020202020204" pitchFamily="34" charset="0"/>
              </a:rPr>
              <a:t>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A. </a:t>
            </a:r>
            <a:r>
              <a:rPr lang="en-US" altLang="en-US" dirty="0" err="1">
                <a:cs typeface="Arial" panose="020B0604020202020204" pitchFamily="34" charset="0"/>
              </a:rPr>
              <a:t>Aho</a:t>
            </a:r>
            <a:r>
              <a:rPr lang="en-US" altLang="en-US" dirty="0">
                <a:cs typeface="Arial" panose="020B0604020202020204" pitchFamily="34" charset="0"/>
              </a:rPr>
              <a:t>, R. </a:t>
            </a:r>
            <a:r>
              <a:rPr lang="en-US" altLang="en-US" dirty="0" err="1">
                <a:cs typeface="Arial" panose="020B0604020202020204" pitchFamily="34" charset="0"/>
              </a:rPr>
              <a:t>Sethi</a:t>
            </a:r>
            <a:r>
              <a:rPr lang="en-US" altLang="en-US" dirty="0">
                <a:cs typeface="Arial" panose="020B0604020202020204" pitchFamily="34" charset="0"/>
              </a:rPr>
              <a:t>, and J. Ullman, Addison-Wesley, 1988,</a:t>
            </a:r>
            <a:br>
              <a:rPr lang="en-US" altLang="en-US" dirty="0">
                <a:cs typeface="Arial" panose="020B0604020202020204" pitchFamily="34" charset="0"/>
              </a:rPr>
            </a:br>
            <a:r>
              <a:rPr lang="en-US" altLang="en-US" dirty="0">
                <a:cs typeface="Arial" panose="020B0604020202020204" pitchFamily="34" charset="0"/>
              </a:rPr>
              <a:t>9.9, 10.2, 10.3, 10.7 Edition 1; 8.5, 8.7, 9.1, 9.4, 9.5 Edition 2</a:t>
            </a:r>
          </a:p>
          <a:p>
            <a:r>
              <a:rPr lang="en-US" altLang="en-US" dirty="0"/>
              <a:t>Material for next class</a:t>
            </a:r>
          </a:p>
          <a:p>
            <a:pPr lvl="1"/>
            <a:r>
              <a:rPr lang="en-US" altLang="en-US" dirty="0"/>
              <a:t>“Compiler Code Transformations for Superscalar-Based High-Performance Systems,” S. </a:t>
            </a:r>
            <a:r>
              <a:rPr lang="en-US" altLang="en-US" dirty="0" err="1"/>
              <a:t>Mahlke</a:t>
            </a:r>
            <a:r>
              <a:rPr lang="en-US" altLang="en-US" dirty="0"/>
              <a:t>, W. Chen, J. Gyllenhaal, W. </a:t>
            </a:r>
            <a:r>
              <a:rPr lang="en-US" altLang="en-US" dirty="0" err="1"/>
              <a:t>Hwu</a:t>
            </a:r>
            <a:r>
              <a:rPr lang="en-US" altLang="en-US" dirty="0"/>
              <a:t>, P. Chang, and T. </a:t>
            </a:r>
            <a:r>
              <a:rPr lang="en-US" altLang="en-US" dirty="0" err="1"/>
              <a:t>Kiyohara</a:t>
            </a:r>
            <a:r>
              <a:rPr lang="en-US" altLang="en-US" dirty="0"/>
              <a:t>, </a:t>
            </a:r>
            <a:r>
              <a:rPr lang="en-US" altLang="en-US" i="1" dirty="0"/>
              <a:t>Proceedings of Supercomputing '92</a:t>
            </a:r>
            <a:r>
              <a:rPr lang="en-US" altLang="en-US" dirty="0"/>
              <a:t>, Nov. 1992, pp. 808-817</a:t>
            </a:r>
          </a:p>
          <a:p>
            <a:pPr lvl="1"/>
            <a:r>
              <a:rPr lang="en-US" altLang="en-US" dirty="0"/>
              <a:t>And if you want more on ILP optimizations: D. J. </a:t>
            </a:r>
            <a:r>
              <a:rPr lang="en-US" altLang="en-US" dirty="0" err="1"/>
              <a:t>Kuck</a:t>
            </a:r>
            <a:r>
              <a:rPr lang="en-US" altLang="en-US" dirty="0"/>
              <a:t>, The Structure of Computers and Computations. New York, NY: John Wiley and Sons, 1978. (</a:t>
            </a:r>
            <a:r>
              <a:rPr lang="en-US" altLang="en-US" dirty="0">
                <a:solidFill>
                  <a:srgbClr val="FF0000"/>
                </a:solidFill>
              </a:rPr>
              <a:t>optional!</a:t>
            </a:r>
            <a:r>
              <a:rPr lang="en-US" altLang="en-US" dirty="0"/>
              <a:t>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64789E8-1B5F-732E-BE59-A148A3B7C169}"/>
                  </a:ext>
                </a:extLst>
              </p14:cNvPr>
              <p14:cNvContentPartPr/>
              <p14:nvPr/>
            </p14:nvContentPartPr>
            <p14:xfrm>
              <a:off x="1122840" y="1422000"/>
              <a:ext cx="7318800" cy="4868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64789E8-1B5F-732E-BE59-A148A3B7C1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3480" y="1412640"/>
                <a:ext cx="7337520" cy="4887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Induction Variable Strength Reduction (2)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6482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X is a *, &lt;&lt;, + or –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src1(X) is a basic ind var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src2(X) is invariant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No other ops modify dest(X)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dest(X) != src(X) for all srcs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dest(X) is a register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Transformation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Insert the following into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new_reg = RHS(X)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If opcode(X) is not add/sub, insert to the bottom of the preheader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new_inc = inc(src1(X)) opcode(X) src2(X)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else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new_inc = inc(src1(X))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Insert the following at each update of src1(X)</a:t>
            </a:r>
          </a:p>
          <a:p>
            <a:pPr lvl="2">
              <a:lnSpc>
                <a:spcPct val="90000"/>
              </a:lnSpc>
            </a:pPr>
            <a:r>
              <a:rPr lang="en-US" altLang="en-US" sz="1400"/>
              <a:t>new_reg += new_inc</a:t>
            </a:r>
          </a:p>
          <a:p>
            <a:pPr lvl="1">
              <a:lnSpc>
                <a:spcPct val="90000"/>
              </a:lnSpc>
            </a:pPr>
            <a:r>
              <a:rPr lang="en-US" altLang="en-US" sz="1600"/>
              <a:t>Change X </a:t>
            </a:r>
            <a:r>
              <a:rPr lang="en-US" altLang="en-US" sz="1600">
                <a:sym typeface="Wingdings" panose="05000000000000000000" pitchFamily="2" charset="2"/>
              </a:rPr>
              <a:t> dest(X) = new_reg</a:t>
            </a:r>
            <a:endParaRPr lang="en-US" altLang="en-US" sz="1600"/>
          </a:p>
          <a:p>
            <a:pPr>
              <a:lnSpc>
                <a:spcPct val="90000"/>
              </a:lnSpc>
            </a:pPr>
            <a:endParaRPr lang="en-US" altLang="en-US" sz="18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553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553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15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7696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705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705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7315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H="1">
            <a:off x="6172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7315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6400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H="1">
            <a:off x="7543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7391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6858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5638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5638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638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6705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8458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H="1">
            <a:off x="7848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7527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25" name="Text Box 18"/>
          <p:cNvSpPr txBox="1">
            <a:spLocks noChangeArrowheads="1"/>
          </p:cNvSpPr>
          <p:nvPr/>
        </p:nvSpPr>
        <p:spPr bwMode="auto">
          <a:xfrm>
            <a:off x="6019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5626" name="Text Box 18"/>
          <p:cNvSpPr txBox="1">
            <a:spLocks noChangeArrowheads="1"/>
          </p:cNvSpPr>
          <p:nvPr/>
        </p:nvSpPr>
        <p:spPr bwMode="auto">
          <a:xfrm>
            <a:off x="6005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5627" name="Text Box 18"/>
          <p:cNvSpPr txBox="1">
            <a:spLocks noChangeArrowheads="1"/>
          </p:cNvSpPr>
          <p:nvPr/>
        </p:nvSpPr>
        <p:spPr bwMode="auto">
          <a:xfrm>
            <a:off x="5599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5628" name="Text Box 18"/>
          <p:cNvSpPr txBox="1">
            <a:spLocks noChangeArrowheads="1"/>
          </p:cNvSpPr>
          <p:nvPr/>
        </p:nvSpPr>
        <p:spPr bwMode="auto">
          <a:xfrm>
            <a:off x="8578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5629" name="Text Box 18"/>
          <p:cNvSpPr txBox="1">
            <a:spLocks noChangeArrowheads="1"/>
          </p:cNvSpPr>
          <p:nvPr/>
        </p:nvSpPr>
        <p:spPr bwMode="auto">
          <a:xfrm>
            <a:off x="6149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25630" name="Text Box 18"/>
          <p:cNvSpPr txBox="1">
            <a:spLocks noChangeArrowheads="1"/>
          </p:cNvSpPr>
          <p:nvPr/>
        </p:nvSpPr>
        <p:spPr bwMode="auto">
          <a:xfrm>
            <a:off x="6149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dirty="0"/>
              <a:t>Induction Variable Strength Reduction - Example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886200" y="17526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886200" y="31242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1. r5 = r4 - 3</a:t>
            </a:r>
          </a:p>
          <a:p>
            <a:pPr algn="ctr"/>
            <a:r>
              <a:rPr lang="en-US" altLang="en-US" sz="2000"/>
              <a:t>2. r4 = r4 + 1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48000" y="4191000"/>
            <a:ext cx="9144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029200" y="4191000"/>
            <a:ext cx="1447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3. r7 = r4 * r9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038600" y="5181600"/>
            <a:ext cx="16002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/>
              <a:t>4. r6 = r4 &lt;&lt; 2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038600" y="60960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4648200" y="2667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3505200" y="38100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4648200" y="3810000"/>
            <a:ext cx="990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3733800" y="4724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>
            <a:off x="4876800" y="47244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4724400" y="5562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4191000" y="5562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>
            <a:off x="2971800" y="5791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V="1">
            <a:off x="2971800" y="28956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2971800" y="2895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038600" y="2895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5791200" y="47244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 flipH="1">
            <a:off x="5181600" y="586740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51816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860925" y="3390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3352800" y="17526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3338513" y="3124200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2932113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5911850" y="38544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3482975" y="5203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3482975" y="6081713"/>
            <a:ext cx="5603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</p:spTree>
    <p:extLst>
      <p:ext uri="{BB962C8B-B14F-4D97-AF65-F5344CB8AC3E}">
        <p14:creationId xmlns:p14="http://schemas.microsoft.com/office/powerpoint/2010/main" val="3464496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4450" y="1431925"/>
            <a:ext cx="1830388" cy="738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reduction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362200" y="2441575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r5 = r5 + 1</a:t>
            </a:r>
          </a:p>
          <a:p>
            <a:r>
              <a:rPr lang="en-US" altLang="en-US"/>
              <a:t>4. r11 = r5 * 2</a:t>
            </a:r>
          </a:p>
          <a:p>
            <a:r>
              <a:rPr lang="en-US" altLang="en-US"/>
              <a:t>5. r10 = r11 + 2</a:t>
            </a:r>
          </a:p>
          <a:p>
            <a:r>
              <a:rPr lang="en-US" altLang="en-US"/>
              <a:t>6. r12 = load (r10+0)</a:t>
            </a:r>
          </a:p>
          <a:p>
            <a:r>
              <a:rPr lang="en-US" altLang="en-US"/>
              <a:t>7. r9 = r1 &lt;&lt; 1</a:t>
            </a:r>
          </a:p>
          <a:p>
            <a:r>
              <a:rPr lang="en-US" altLang="en-US"/>
              <a:t>8. r4 = r9 - 10</a:t>
            </a:r>
          </a:p>
          <a:p>
            <a:r>
              <a:rPr lang="en-US" altLang="en-US"/>
              <a:t>9. r3 = load(r4+4)</a:t>
            </a:r>
          </a:p>
          <a:p>
            <a:r>
              <a:rPr lang="en-US" altLang="en-US"/>
              <a:t>10. r3 = r3 + 1</a:t>
            </a:r>
          </a:p>
          <a:p>
            <a:r>
              <a:rPr lang="en-US" altLang="en-US"/>
              <a:t>11. store(r4+0, r3)</a:t>
            </a:r>
          </a:p>
          <a:p>
            <a:r>
              <a:rPr lang="en-US" altLang="en-US"/>
              <a:t>12. r7 = r3 &lt;&lt; 2</a:t>
            </a:r>
          </a:p>
          <a:p>
            <a:r>
              <a:rPr lang="en-US" altLang="en-US"/>
              <a:t>13. r6 = load(r7+0)</a:t>
            </a:r>
          </a:p>
          <a:p>
            <a:r>
              <a:rPr lang="en-US" altLang="en-US"/>
              <a:t>14. r13 = r2 - 1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r2 = r2 + 1</a:t>
            </a:r>
          </a:p>
          <a:p>
            <a:endParaRPr lang="en-US" altLang="en-US" sz="16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362200" y="1603375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0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429000" y="21367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667000" y="65563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1905000" y="6708775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1905000" y="2289175"/>
            <a:ext cx="0" cy="441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1905000" y="2289175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2743200" y="2289175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2393373" y="6833466"/>
            <a:ext cx="2209800" cy="57496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3276600" y="6556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806575" y="1600200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26643" name="Text Box 18"/>
          <p:cNvSpPr txBox="1">
            <a:spLocks noChangeArrowheads="1"/>
          </p:cNvSpPr>
          <p:nvPr/>
        </p:nvSpPr>
        <p:spPr bwMode="auto">
          <a:xfrm>
            <a:off x="1822450" y="24415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26644" name="Text Box 18"/>
          <p:cNvSpPr txBox="1">
            <a:spLocks noChangeArrowheads="1"/>
          </p:cNvSpPr>
          <p:nvPr/>
        </p:nvSpPr>
        <p:spPr bwMode="auto">
          <a:xfrm>
            <a:off x="1822450" y="6833177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BB3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 Solution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80975" y="1600200"/>
            <a:ext cx="20843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induction var str reduction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362200" y="25146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/>
              <a:t>r5 = r5 + 1</a:t>
            </a:r>
          </a:p>
          <a:p>
            <a:pPr algn="ctr"/>
            <a:r>
              <a:rPr lang="en-US" altLang="en-US" sz="1600"/>
              <a:t>r11 = r5 * 2</a:t>
            </a:r>
          </a:p>
          <a:p>
            <a:pPr algn="ctr"/>
            <a:r>
              <a:rPr lang="en-US" altLang="en-US" sz="1600"/>
              <a:t>r10 = r11 + 2</a:t>
            </a:r>
          </a:p>
          <a:p>
            <a:pPr algn="ctr"/>
            <a:r>
              <a:rPr lang="en-US" altLang="en-US" sz="1600"/>
              <a:t>r12 = load (r10+0)</a:t>
            </a:r>
          </a:p>
          <a:p>
            <a:pPr algn="ctr"/>
            <a:r>
              <a:rPr lang="en-US" altLang="en-US" sz="1600"/>
              <a:t>r9 = r1 &lt;&lt; 1</a:t>
            </a:r>
          </a:p>
          <a:p>
            <a:pPr algn="ctr"/>
            <a:r>
              <a:rPr lang="en-US" altLang="en-US" sz="1600"/>
              <a:t>r4 = r9 - 10</a:t>
            </a:r>
          </a:p>
          <a:p>
            <a:pPr algn="ctr"/>
            <a:r>
              <a:rPr lang="en-US" altLang="en-US" sz="1600"/>
              <a:t>r3 = load(r4+4)</a:t>
            </a:r>
          </a:p>
          <a:p>
            <a:pPr algn="ctr"/>
            <a:r>
              <a:rPr lang="en-US" altLang="en-US" sz="1600"/>
              <a:t>r3 = r3 + 1</a:t>
            </a:r>
          </a:p>
          <a:p>
            <a:pPr algn="ctr"/>
            <a:r>
              <a:rPr lang="en-US" altLang="en-US" sz="1600"/>
              <a:t>store(r4+0, r3)</a:t>
            </a:r>
          </a:p>
          <a:p>
            <a:pPr algn="ctr"/>
            <a:r>
              <a:rPr lang="en-US" altLang="en-US" sz="1600"/>
              <a:t>r7 = r3 &lt;&lt; 2</a:t>
            </a:r>
          </a:p>
          <a:p>
            <a:pPr algn="ctr"/>
            <a:r>
              <a:rPr lang="en-US" altLang="en-US" sz="1600"/>
              <a:t>r6 = load(r7+0)</a:t>
            </a:r>
          </a:p>
          <a:p>
            <a:pPr algn="ctr"/>
            <a:r>
              <a:rPr lang="en-US" altLang="en-US" sz="1600"/>
              <a:t>r13 = r2 - 1</a:t>
            </a:r>
          </a:p>
          <a:p>
            <a:pPr algn="ctr"/>
            <a:r>
              <a:rPr lang="en-US" altLang="en-US" sz="1600"/>
              <a:t>r1 = r1 + 1</a:t>
            </a:r>
          </a:p>
          <a:p>
            <a:pPr algn="ctr"/>
            <a:r>
              <a:rPr lang="en-US" altLang="en-US" sz="1600"/>
              <a:t>r2 = r2 + 1</a:t>
            </a:r>
          </a:p>
          <a:p>
            <a:pPr algn="ctr"/>
            <a:endParaRPr lang="en-US" altLang="en-US" sz="1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362200" y="16764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 = 0</a:t>
            </a:r>
          </a:p>
          <a:p>
            <a:pPr algn="ctr"/>
            <a:r>
              <a:rPr lang="en-US" altLang="en-US"/>
              <a:t>r2 = 0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429000" y="2209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667000" y="6629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1905000" y="6705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1905000" y="23622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905000" y="2362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743200" y="2362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66963" y="6781800"/>
            <a:ext cx="2209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r13, r12, r6, r10</a:t>
            </a:r>
          </a:p>
          <a:p>
            <a:pPr algn="ctr"/>
            <a:r>
              <a:rPr lang="en-US" altLang="en-US"/>
              <a:t>liveout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3581400" y="6629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Right Arrow 1"/>
          <p:cNvSpPr>
            <a:spLocks noChangeArrowheads="1"/>
          </p:cNvSpPr>
          <p:nvPr/>
        </p:nvSpPr>
        <p:spPr bwMode="auto">
          <a:xfrm>
            <a:off x="4953000" y="4267200"/>
            <a:ext cx="6096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63" name="Rectangle 4"/>
          <p:cNvSpPr>
            <a:spLocks noChangeArrowheads="1"/>
          </p:cNvSpPr>
          <p:nvPr/>
        </p:nvSpPr>
        <p:spPr bwMode="auto">
          <a:xfrm>
            <a:off x="6167438" y="2438400"/>
            <a:ext cx="2209800" cy="411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r5 = r5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r111 + 2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 = r111</a:t>
            </a:r>
          </a:p>
          <a:p>
            <a:pPr algn="ctr"/>
            <a:r>
              <a:rPr lang="en-US" altLang="en-US" sz="1400"/>
              <a:t>r10 = r11 + 2</a:t>
            </a:r>
          </a:p>
          <a:p>
            <a:pPr algn="ctr"/>
            <a:r>
              <a:rPr lang="en-US" altLang="en-US" sz="1400"/>
              <a:t>r12 = load (r10+0)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r9 = r109</a:t>
            </a:r>
          </a:p>
          <a:p>
            <a:pPr algn="ctr"/>
            <a:r>
              <a:rPr lang="en-US" altLang="en-US" sz="1400"/>
              <a:t>r4 = r9 - 10</a:t>
            </a:r>
          </a:p>
          <a:p>
            <a:pPr algn="ctr"/>
            <a:r>
              <a:rPr lang="en-US" altLang="en-US" sz="1400"/>
              <a:t>r3 = load(r4+4)</a:t>
            </a:r>
          </a:p>
          <a:p>
            <a:pPr algn="ctr"/>
            <a:r>
              <a:rPr lang="en-US" altLang="en-US" sz="1400"/>
              <a:t>r3 = r3 + 1</a:t>
            </a:r>
          </a:p>
          <a:p>
            <a:pPr algn="ctr"/>
            <a:r>
              <a:rPr lang="en-US" altLang="en-US" sz="1400"/>
              <a:t>store(r4+0, r3)</a:t>
            </a:r>
          </a:p>
          <a:p>
            <a:pPr algn="ctr"/>
            <a:r>
              <a:rPr lang="en-US" altLang="en-US" sz="1400"/>
              <a:t>r7 = r3 &lt;&lt; 2</a:t>
            </a:r>
          </a:p>
          <a:p>
            <a:pPr algn="ctr"/>
            <a:r>
              <a:rPr lang="en-US" altLang="en-US" sz="1400"/>
              <a:t>r6 = load(r7+0)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r13 = r113</a:t>
            </a:r>
          </a:p>
          <a:p>
            <a:pPr algn="ctr"/>
            <a:r>
              <a:rPr lang="en-US" altLang="en-US" sz="1400"/>
              <a:t>r1 = r1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r109 + 2</a:t>
            </a:r>
          </a:p>
          <a:p>
            <a:pPr algn="ctr"/>
            <a:r>
              <a:rPr lang="en-US" altLang="en-US" sz="1400"/>
              <a:t>r2 = r2 + 1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r113 + 1</a:t>
            </a:r>
          </a:p>
          <a:p>
            <a:pPr algn="ctr"/>
            <a:endParaRPr lang="en-US" altLang="en-US" sz="1600"/>
          </a:p>
        </p:txBody>
      </p:sp>
      <p:sp>
        <p:nvSpPr>
          <p:cNvPr id="27664" name="Rectangle 5"/>
          <p:cNvSpPr>
            <a:spLocks noChangeArrowheads="1"/>
          </p:cNvSpPr>
          <p:nvPr/>
        </p:nvSpPr>
        <p:spPr bwMode="auto">
          <a:xfrm>
            <a:off x="6151563" y="838200"/>
            <a:ext cx="2209800" cy="1295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 = 0</a:t>
            </a:r>
          </a:p>
          <a:p>
            <a:pPr algn="ctr"/>
            <a:r>
              <a:rPr lang="en-US" altLang="en-US" sz="1400"/>
              <a:t>r2 = 0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r111 = r5 * 2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r109 = r1 &lt;&lt; 1</a:t>
            </a:r>
          </a:p>
          <a:p>
            <a:pPr algn="ctr"/>
            <a:r>
              <a:rPr lang="en-US" altLang="en-US" sz="1400">
                <a:solidFill>
                  <a:srgbClr val="FF0000"/>
                </a:solidFill>
              </a:rPr>
              <a:t>r113 = r2 -1 </a:t>
            </a:r>
          </a:p>
        </p:txBody>
      </p:sp>
      <p:sp>
        <p:nvSpPr>
          <p:cNvPr id="27665" name="Line 6"/>
          <p:cNvSpPr>
            <a:spLocks noChangeShapeType="1"/>
          </p:cNvSpPr>
          <p:nvPr/>
        </p:nvSpPr>
        <p:spPr bwMode="auto">
          <a:xfrm>
            <a:off x="7234238" y="213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7"/>
          <p:cNvSpPr>
            <a:spLocks noChangeShapeType="1"/>
          </p:cNvSpPr>
          <p:nvPr/>
        </p:nvSpPr>
        <p:spPr bwMode="auto">
          <a:xfrm>
            <a:off x="6472238" y="65532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8"/>
          <p:cNvSpPr>
            <a:spLocks noChangeShapeType="1"/>
          </p:cNvSpPr>
          <p:nvPr/>
        </p:nvSpPr>
        <p:spPr bwMode="auto">
          <a:xfrm flipH="1">
            <a:off x="5710238" y="66294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Line 9"/>
          <p:cNvSpPr>
            <a:spLocks noChangeShapeType="1"/>
          </p:cNvSpPr>
          <p:nvPr/>
        </p:nvSpPr>
        <p:spPr bwMode="auto">
          <a:xfrm flipV="1">
            <a:off x="5710238" y="2286000"/>
            <a:ext cx="0" cy="434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10"/>
          <p:cNvSpPr>
            <a:spLocks noChangeShapeType="1"/>
          </p:cNvSpPr>
          <p:nvPr/>
        </p:nvSpPr>
        <p:spPr bwMode="auto">
          <a:xfrm>
            <a:off x="5710238" y="22860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Line 11"/>
          <p:cNvSpPr>
            <a:spLocks noChangeShapeType="1"/>
          </p:cNvSpPr>
          <p:nvPr/>
        </p:nvSpPr>
        <p:spPr bwMode="auto">
          <a:xfrm>
            <a:off x="6548438" y="2286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Rectangle 12"/>
          <p:cNvSpPr>
            <a:spLocks noChangeArrowheads="1"/>
          </p:cNvSpPr>
          <p:nvPr/>
        </p:nvSpPr>
        <p:spPr bwMode="auto">
          <a:xfrm>
            <a:off x="6172200" y="6705600"/>
            <a:ext cx="2209800" cy="533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r13, r12, r6, r10</a:t>
            </a:r>
          </a:p>
          <a:p>
            <a:pPr algn="ctr"/>
            <a:r>
              <a:rPr lang="en-US" altLang="en-US" sz="1400"/>
              <a:t>liveout</a:t>
            </a:r>
          </a:p>
        </p:txBody>
      </p:sp>
      <p:sp>
        <p:nvSpPr>
          <p:cNvPr id="27672" name="Line 13"/>
          <p:cNvSpPr>
            <a:spLocks noChangeShapeType="1"/>
          </p:cNvSpPr>
          <p:nvPr/>
        </p:nvSpPr>
        <p:spPr bwMode="auto">
          <a:xfrm>
            <a:off x="7386638" y="65532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TextBox 2"/>
          <p:cNvSpPr txBox="1">
            <a:spLocks noChangeArrowheads="1"/>
          </p:cNvSpPr>
          <p:nvPr/>
        </p:nvSpPr>
        <p:spPr bwMode="auto">
          <a:xfrm>
            <a:off x="8382000" y="2590800"/>
            <a:ext cx="17033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Note, after copy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propagation, r10 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and r4 can be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strength reduced</a:t>
            </a:r>
            <a:br>
              <a:rPr lang="en-US" altLang="en-US" sz="1600" b="1">
                <a:solidFill>
                  <a:srgbClr val="FF0000"/>
                </a:solidFill>
              </a:rPr>
            </a:br>
            <a:r>
              <a:rPr lang="en-US" altLang="en-US" sz="1600" b="1">
                <a:solidFill>
                  <a:srgbClr val="FF0000"/>
                </a:solidFill>
              </a:rPr>
              <a:t>as well.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Code Optimization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Make the code run faster on the target processor</a:t>
            </a:r>
          </a:p>
          <a:p>
            <a:pPr lvl="1"/>
            <a:r>
              <a:rPr lang="en-US" altLang="en-US" dirty="0"/>
              <a:t>My (Scott’s) favorite topic !!</a:t>
            </a:r>
          </a:p>
          <a:p>
            <a:pPr lvl="1"/>
            <a:r>
              <a:rPr lang="en-US" altLang="en-US" dirty="0"/>
              <a:t>Other objectives: Power, code size</a:t>
            </a:r>
          </a:p>
          <a:p>
            <a:r>
              <a:rPr lang="en-US" altLang="en-US" dirty="0"/>
              <a:t>Classes of optimization</a:t>
            </a:r>
          </a:p>
          <a:p>
            <a:pPr lvl="1"/>
            <a:r>
              <a:rPr lang="en-US" altLang="en-US" u="sng" dirty="0"/>
              <a:t>1. Classical</a:t>
            </a:r>
            <a:r>
              <a:rPr lang="en-US" altLang="en-US" dirty="0"/>
              <a:t> (machine independent, done at IR level)</a:t>
            </a:r>
          </a:p>
          <a:p>
            <a:pPr lvl="2"/>
            <a:r>
              <a:rPr lang="en-US" altLang="en-US" dirty="0"/>
              <a:t>Reducing operation count (redundancy elimination)</a:t>
            </a:r>
          </a:p>
          <a:p>
            <a:pPr lvl="2"/>
            <a:r>
              <a:rPr lang="en-US" altLang="en-US" dirty="0"/>
              <a:t>Simplifying operations</a:t>
            </a:r>
          </a:p>
          <a:p>
            <a:pPr lvl="2"/>
            <a:r>
              <a:rPr lang="en-US" altLang="en-US" dirty="0"/>
              <a:t>Generally good for any kind of machine</a:t>
            </a:r>
          </a:p>
          <a:p>
            <a:pPr lvl="1"/>
            <a:r>
              <a:rPr lang="en-US" altLang="en-US" dirty="0"/>
              <a:t>2. Machine specific (done in </a:t>
            </a:r>
            <a:r>
              <a:rPr lang="en-US" altLang="en-US" dirty="0" err="1"/>
              <a:t>llc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dirty="0"/>
              <a:t>Peephole optimizations</a:t>
            </a:r>
          </a:p>
          <a:p>
            <a:pPr lvl="2"/>
            <a:r>
              <a:rPr lang="en-US" altLang="en-US" dirty="0"/>
              <a:t>Take advantage of specialized hardware features</a:t>
            </a:r>
          </a:p>
          <a:p>
            <a:pPr lvl="1"/>
            <a:r>
              <a:rPr lang="en-US" altLang="en-US" dirty="0"/>
              <a:t>3. Parallelism enhancing (IR level often, but sometimes </a:t>
            </a:r>
            <a:r>
              <a:rPr lang="en-US" altLang="en-US" dirty="0" err="1"/>
              <a:t>llc</a:t>
            </a:r>
            <a:r>
              <a:rPr lang="en-US" altLang="en-US" dirty="0"/>
              <a:t>)</a:t>
            </a:r>
          </a:p>
          <a:p>
            <a:pPr lvl="2"/>
            <a:r>
              <a:rPr lang="en-US" altLang="en-US" dirty="0"/>
              <a:t>Increasing parallelism (ILP or TLP)</a:t>
            </a:r>
          </a:p>
          <a:p>
            <a:pPr lvl="2"/>
            <a:r>
              <a:rPr lang="en-US" altLang="en-US" dirty="0"/>
              <a:t>Possibly increase instructions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BA538A3-A8DA-CB79-26D4-14DEAAAEDD2C}"/>
                  </a:ext>
                </a:extLst>
              </p14:cNvPr>
              <p14:cNvContentPartPr/>
              <p14:nvPr/>
            </p14:nvContentPartPr>
            <p14:xfrm>
              <a:off x="796680" y="2096640"/>
              <a:ext cx="8604000" cy="4577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BA538A3-A8DA-CB79-26D4-14DEAAAEDD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87320" y="2087280"/>
                <a:ext cx="8622720" cy="4596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Tour Through the Classical Optimizations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For this class – Go over concepts of a small subset of the optimizations</a:t>
            </a:r>
          </a:p>
          <a:p>
            <a:pPr lvl="1"/>
            <a:r>
              <a:rPr lang="en-US" altLang="en-US"/>
              <a:t>What it is, why its useful</a:t>
            </a:r>
          </a:p>
          <a:p>
            <a:pPr lvl="1"/>
            <a:r>
              <a:rPr lang="en-US" altLang="en-US"/>
              <a:t>When can it be applied (set of conditions that must be satisfied)</a:t>
            </a:r>
          </a:p>
          <a:p>
            <a:pPr lvl="1"/>
            <a:r>
              <a:rPr lang="en-US" altLang="en-US"/>
              <a:t>How it works</a:t>
            </a:r>
          </a:p>
          <a:p>
            <a:pPr lvl="1"/>
            <a:r>
              <a:rPr lang="en-US" altLang="en-US"/>
              <a:t>Give you the flavor but don’t want to beat you over the head</a:t>
            </a:r>
          </a:p>
          <a:p>
            <a:r>
              <a:rPr lang="en-US" altLang="en-US"/>
              <a:t>Challenges</a:t>
            </a:r>
          </a:p>
          <a:p>
            <a:pPr lvl="1"/>
            <a:r>
              <a:rPr lang="en-US" altLang="en-US"/>
              <a:t>Register pressure?</a:t>
            </a:r>
          </a:p>
          <a:p>
            <a:pPr lvl="1"/>
            <a:r>
              <a:rPr lang="en-US" altLang="en-US"/>
              <a:t>Parallelism verses operation count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1DD2A36-488A-4259-450F-0773F45E9DA3}"/>
                  </a:ext>
                </a:extLst>
              </p14:cNvPr>
              <p14:cNvContentPartPr/>
              <p14:nvPr/>
            </p14:nvContentPartPr>
            <p14:xfrm>
              <a:off x="1152360" y="3363120"/>
              <a:ext cx="8152920" cy="2903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1DD2A36-488A-4259-450F-0773F45E9DA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43000" y="3353760"/>
                <a:ext cx="8171640" cy="2921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Dead Code Elimination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544638"/>
            <a:ext cx="37719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/>
              <a:t>Remove any operation who’s result is never consumed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Rules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X can be deleted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no stores or branches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DU chain empty or dest register not live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This misses some dead code!!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Especially in loops</a:t>
            </a:r>
          </a:p>
          <a:p>
            <a:pPr>
              <a:lnSpc>
                <a:spcPct val="90000"/>
              </a:lnSpc>
            </a:pPr>
            <a:r>
              <a:rPr lang="en-US" altLang="en-US" sz="2000"/>
              <a:t>Better Algorithm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Critical operation</a:t>
            </a:r>
          </a:p>
          <a:p>
            <a:pPr lvl="2">
              <a:lnSpc>
                <a:spcPct val="90000"/>
              </a:lnSpc>
            </a:pPr>
            <a:r>
              <a:rPr lang="en-US" altLang="en-US" sz="1600"/>
              <a:t>store or branch operation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Any operation that does not directly or indirectly feed a critical operation is dead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Trace UD chains backwards from critical operations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Any op not visited is dead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705600" y="1828800"/>
            <a:ext cx="14478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1. r1 = 3</a:t>
            </a:r>
          </a:p>
          <a:p>
            <a:pPr algn="ctr"/>
            <a:r>
              <a:rPr lang="en-US" altLang="en-US"/>
              <a:t>2. r2 = 10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705600" y="3200400"/>
            <a:ext cx="1447800" cy="685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3. r4 = r4 + 1</a:t>
            </a:r>
          </a:p>
          <a:p>
            <a:pPr algn="ctr"/>
            <a:r>
              <a:rPr lang="en-US" altLang="en-US"/>
              <a:t>4. r7 = r1 * r4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5562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5. r2 = 0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848600" y="44196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6. r3 = r3 + 1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6858000" y="52578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7. r3 = r2 + r1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6858000" y="61722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8. store (r1, r3)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7467600" y="2743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6553200" y="3886200"/>
            <a:ext cx="838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7467600" y="3886200"/>
            <a:ext cx="914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553200" y="48006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7696200" y="4800600"/>
            <a:ext cx="762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7543800" y="56388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7010400" y="5638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5334000" y="5867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5334000" y="29718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5334000" y="2971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6858000" y="2971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Text Box 18"/>
          <p:cNvSpPr txBox="1">
            <a:spLocks noChangeArrowheads="1"/>
          </p:cNvSpPr>
          <p:nvPr/>
        </p:nvSpPr>
        <p:spPr bwMode="auto">
          <a:xfrm>
            <a:off x="6149975" y="21177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2310" name="Text Box 18"/>
          <p:cNvSpPr txBox="1">
            <a:spLocks noChangeArrowheads="1"/>
          </p:cNvSpPr>
          <p:nvPr/>
        </p:nvSpPr>
        <p:spPr bwMode="auto">
          <a:xfrm>
            <a:off x="6149975" y="33734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2311" name="Text Box 18"/>
          <p:cNvSpPr txBox="1">
            <a:spLocks noChangeArrowheads="1"/>
          </p:cNvSpPr>
          <p:nvPr/>
        </p:nvSpPr>
        <p:spPr bwMode="auto">
          <a:xfrm>
            <a:off x="5421313" y="4067175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2312" name="Text Box 18"/>
          <p:cNvSpPr txBox="1">
            <a:spLocks noChangeArrowheads="1"/>
          </p:cNvSpPr>
          <p:nvPr/>
        </p:nvSpPr>
        <p:spPr bwMode="auto">
          <a:xfrm>
            <a:off x="8572500" y="4046538"/>
            <a:ext cx="5603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2313" name="Text Box 18"/>
          <p:cNvSpPr txBox="1">
            <a:spLocks noChangeArrowheads="1"/>
          </p:cNvSpPr>
          <p:nvPr/>
        </p:nvSpPr>
        <p:spPr bwMode="auto">
          <a:xfrm>
            <a:off x="6288088" y="5280025"/>
            <a:ext cx="5603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2314" name="Text Box 18"/>
          <p:cNvSpPr txBox="1">
            <a:spLocks noChangeArrowheads="1"/>
          </p:cNvSpPr>
          <p:nvPr/>
        </p:nvSpPr>
        <p:spPr bwMode="auto">
          <a:xfrm>
            <a:off x="6297613" y="619283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5F20A31-1DBA-DD92-9FF7-55A8FDE3DC3C}"/>
                  </a:ext>
                </a:extLst>
              </p14:cNvPr>
              <p14:cNvContentPartPr/>
              <p14:nvPr/>
            </p14:nvContentPartPr>
            <p14:xfrm>
              <a:off x="777960" y="273600"/>
              <a:ext cx="9146520" cy="6928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5F20A31-1DBA-DD92-9FF7-55A8FDE3DC3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8600" y="264240"/>
                <a:ext cx="9165240" cy="6946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6705600" y="1584325"/>
            <a:ext cx="2133600" cy="35210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Local Constant Propagation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dirty="0"/>
              <a:t>Forward propagation of moves of the form</a:t>
            </a:r>
          </a:p>
          <a:p>
            <a:pPr lvl="1"/>
            <a:r>
              <a:rPr lang="en-US" altLang="en-US" sz="1800" dirty="0" err="1"/>
              <a:t>rx</a:t>
            </a:r>
            <a:r>
              <a:rPr lang="en-US" altLang="en-US" sz="1800" dirty="0"/>
              <a:t> = L (where L is a literal)</a:t>
            </a:r>
          </a:p>
          <a:p>
            <a:pPr lvl="1"/>
            <a:r>
              <a:rPr lang="en-US" altLang="en-US" sz="1800" dirty="0"/>
              <a:t>Maximally propagate</a:t>
            </a:r>
          </a:p>
          <a:p>
            <a:endParaRPr lang="en-US" altLang="en-US" sz="2000" dirty="0"/>
          </a:p>
          <a:p>
            <a:r>
              <a:rPr lang="en-US" altLang="en-US" sz="2000" dirty="0"/>
              <a:t>Consider 2 ops, X and Y in a BB, X is before Y</a:t>
            </a:r>
          </a:p>
          <a:p>
            <a:pPr lvl="1"/>
            <a:r>
              <a:rPr lang="en-US" altLang="en-US" sz="1800" dirty="0"/>
              <a:t>1. X is a move</a:t>
            </a:r>
          </a:p>
          <a:p>
            <a:pPr lvl="1"/>
            <a:r>
              <a:rPr lang="en-US" altLang="en-US" sz="1800" dirty="0"/>
              <a:t>2. src1(X) is a literal</a:t>
            </a:r>
          </a:p>
          <a:p>
            <a:pPr lvl="1"/>
            <a:r>
              <a:rPr lang="en-US" altLang="en-US" sz="1800" dirty="0"/>
              <a:t>3. Y consumes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</a:t>
            </a:r>
          </a:p>
          <a:p>
            <a:pPr lvl="1"/>
            <a:r>
              <a:rPr lang="en-US" altLang="en-US" sz="1800" dirty="0"/>
              <a:t>4. There is no definition of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 between X and Y (local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)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858000" y="1600200"/>
            <a:ext cx="1857375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/>
              <a:t>1. r1 = 5</a:t>
            </a:r>
          </a:p>
          <a:p>
            <a:r>
              <a:rPr lang="en-US" altLang="en-US" sz="2000" dirty="0"/>
              <a:t>2. r2 = 3</a:t>
            </a:r>
          </a:p>
          <a:p>
            <a:r>
              <a:rPr lang="en-US" altLang="en-US" sz="2000" dirty="0"/>
              <a:t>3. r3 = 7</a:t>
            </a:r>
          </a:p>
          <a:p>
            <a:r>
              <a:rPr lang="en-US" altLang="en-US" sz="2000" dirty="0"/>
              <a:t>4. r4 = r4 + r1</a:t>
            </a:r>
          </a:p>
          <a:p>
            <a:r>
              <a:rPr lang="en-US" altLang="en-US" sz="2000" dirty="0"/>
              <a:t>5. r1 = r1 + r2</a:t>
            </a:r>
          </a:p>
          <a:p>
            <a:r>
              <a:rPr lang="en-US" altLang="en-US" sz="2000" dirty="0"/>
              <a:t>6. r1 = r1 + 1</a:t>
            </a:r>
          </a:p>
          <a:p>
            <a:r>
              <a:rPr lang="en-US" altLang="en-US" sz="2000" dirty="0"/>
              <a:t>7. r3 = 12</a:t>
            </a:r>
          </a:p>
          <a:p>
            <a:r>
              <a:rPr lang="en-US" altLang="en-US" sz="2000" dirty="0"/>
              <a:t>8. r8 = r1 - r2</a:t>
            </a:r>
          </a:p>
          <a:p>
            <a:r>
              <a:rPr lang="en-US" altLang="en-US" sz="2000" dirty="0"/>
              <a:t>9. r9 = r3 + r5</a:t>
            </a:r>
          </a:p>
          <a:p>
            <a:r>
              <a:rPr lang="en-US" altLang="en-US" sz="2000" dirty="0"/>
              <a:t>10. r3 = r2 + 1</a:t>
            </a:r>
          </a:p>
          <a:p>
            <a:r>
              <a:rPr lang="en-US" altLang="en-US" sz="2000" dirty="0"/>
              <a:t>11. r10 = r3 – r1</a:t>
            </a:r>
          </a:p>
        </p:txBody>
      </p:sp>
      <p:sp>
        <p:nvSpPr>
          <p:cNvPr id="13318" name="TextBox 1"/>
          <p:cNvSpPr txBox="1">
            <a:spLocks noChangeArrowheads="1"/>
          </p:cNvSpPr>
          <p:nvPr/>
        </p:nvSpPr>
        <p:spPr bwMode="auto">
          <a:xfrm>
            <a:off x="5656263" y="5257800"/>
            <a:ext cx="38719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Note, ignore operation format issues, so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all operations can have literals in either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operand position</a:t>
            </a:r>
          </a:p>
          <a:p>
            <a:endParaRPr lang="en-US" altLang="en-US"/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6154738" y="16033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0AED79C-7F39-FD40-D24C-4908DC211F01}"/>
                  </a:ext>
                </a:extLst>
              </p14:cNvPr>
              <p14:cNvContentPartPr/>
              <p14:nvPr/>
            </p14:nvContentPartPr>
            <p14:xfrm>
              <a:off x="282960" y="295200"/>
              <a:ext cx="9578880" cy="7043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0AED79C-7F39-FD40-D24C-4908DC211F0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3600" y="285840"/>
                <a:ext cx="9597600" cy="7062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7624763" y="3581400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6286500" y="4537075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7223125" y="5468938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6427788" y="2022475"/>
            <a:ext cx="1447800" cy="6477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775325" y="3529013"/>
            <a:ext cx="14478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Constant Propagation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z="2000" dirty="0"/>
              <a:t>Consider 2 ops, X and Y in different BBs</a:t>
            </a:r>
          </a:p>
          <a:p>
            <a:pPr lvl="1"/>
            <a:r>
              <a:rPr lang="en-US" altLang="en-US" sz="1800" dirty="0"/>
              <a:t>1. X is a move</a:t>
            </a:r>
          </a:p>
          <a:p>
            <a:pPr lvl="1"/>
            <a:r>
              <a:rPr lang="en-US" altLang="en-US" sz="1800" dirty="0"/>
              <a:t>2. src1(X) is a literal</a:t>
            </a:r>
          </a:p>
          <a:p>
            <a:pPr lvl="1"/>
            <a:r>
              <a:rPr lang="en-US" altLang="en-US" sz="1800" dirty="0"/>
              <a:t>3. Y consumes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</a:t>
            </a:r>
          </a:p>
          <a:p>
            <a:pPr lvl="1"/>
            <a:r>
              <a:rPr lang="en-US" altLang="en-US" sz="1800" dirty="0"/>
              <a:t>4. X is in </a:t>
            </a:r>
            <a:r>
              <a:rPr lang="en-US" altLang="en-US" sz="1800" dirty="0" err="1"/>
              <a:t>a_in</a:t>
            </a:r>
            <a:r>
              <a:rPr lang="en-US" altLang="en-US" sz="1800" dirty="0"/>
              <a:t>(BB(Y)) (global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)</a:t>
            </a:r>
          </a:p>
          <a:p>
            <a:pPr lvl="1"/>
            <a:r>
              <a:rPr lang="en-US" altLang="en-US" sz="1800" dirty="0"/>
              <a:t>5. </a:t>
            </a:r>
            <a:r>
              <a:rPr lang="en-US" altLang="en-US" sz="1800" dirty="0" err="1"/>
              <a:t>Dest</a:t>
            </a:r>
            <a:r>
              <a:rPr lang="en-US" altLang="en-US" sz="1800" dirty="0"/>
              <a:t>(x) is not modified between the top of BB(Y) and Y (local available </a:t>
            </a:r>
            <a:r>
              <a:rPr lang="en-US" altLang="en-US" sz="1800" dirty="0" err="1"/>
              <a:t>defs</a:t>
            </a:r>
            <a:r>
              <a:rPr lang="en-US" altLang="en-US" sz="1800" dirty="0"/>
              <a:t>)</a:t>
            </a:r>
          </a:p>
          <a:p>
            <a:endParaRPr lang="en-US" altLang="en-US" sz="2000" dirty="0"/>
          </a:p>
        </p:txBody>
      </p:sp>
      <p:sp>
        <p:nvSpPr>
          <p:cNvPr id="14345" name="Text Box 4"/>
          <p:cNvSpPr txBox="1">
            <a:spLocks noChangeArrowheads="1"/>
          </p:cNvSpPr>
          <p:nvPr/>
        </p:nvSpPr>
        <p:spPr bwMode="auto">
          <a:xfrm>
            <a:off x="6537325" y="2022475"/>
            <a:ext cx="10839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1. r1 = 5</a:t>
            </a:r>
          </a:p>
          <a:p>
            <a:r>
              <a:rPr lang="en-US" altLang="en-US" dirty="0"/>
              <a:t>2. r2 = 10</a:t>
            </a:r>
          </a:p>
        </p:txBody>
      </p:sp>
      <p:sp>
        <p:nvSpPr>
          <p:cNvPr id="14346" name="Text Box 5"/>
          <p:cNvSpPr txBox="1">
            <a:spLocks noChangeArrowheads="1"/>
          </p:cNvSpPr>
          <p:nvPr/>
        </p:nvSpPr>
        <p:spPr bwMode="auto">
          <a:xfrm>
            <a:off x="5791200" y="3584575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3. r1 = r1 + r2</a:t>
            </a:r>
          </a:p>
        </p:txBody>
      </p:sp>
      <p:sp>
        <p:nvSpPr>
          <p:cNvPr id="14347" name="Text Box 6"/>
          <p:cNvSpPr txBox="1">
            <a:spLocks noChangeArrowheads="1"/>
          </p:cNvSpPr>
          <p:nvPr/>
        </p:nvSpPr>
        <p:spPr bwMode="auto">
          <a:xfrm>
            <a:off x="7620000" y="36576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r7 = r1 – r2</a:t>
            </a:r>
          </a:p>
        </p:txBody>
      </p:sp>
      <p:sp>
        <p:nvSpPr>
          <p:cNvPr id="14348" name="Text Box 7"/>
          <p:cNvSpPr txBox="1">
            <a:spLocks noChangeArrowheads="1"/>
          </p:cNvSpPr>
          <p:nvPr/>
        </p:nvSpPr>
        <p:spPr bwMode="auto">
          <a:xfrm>
            <a:off x="6324600" y="4572000"/>
            <a:ext cx="1468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5. r8 = r1 * r2</a:t>
            </a:r>
          </a:p>
        </p:txBody>
      </p:sp>
      <p:sp>
        <p:nvSpPr>
          <p:cNvPr id="14349" name="Text Box 8"/>
          <p:cNvSpPr txBox="1">
            <a:spLocks noChangeArrowheads="1"/>
          </p:cNvSpPr>
          <p:nvPr/>
        </p:nvSpPr>
        <p:spPr bwMode="auto">
          <a:xfrm>
            <a:off x="7162800" y="5486400"/>
            <a:ext cx="14827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6. r9 = r1 + r2</a:t>
            </a:r>
          </a:p>
        </p:txBody>
      </p:sp>
      <p:sp>
        <p:nvSpPr>
          <p:cNvPr id="14350" name="Line 9"/>
          <p:cNvSpPr>
            <a:spLocks noChangeShapeType="1"/>
          </p:cNvSpPr>
          <p:nvPr/>
        </p:nvSpPr>
        <p:spPr bwMode="auto">
          <a:xfrm flipH="1">
            <a:off x="6324600" y="2670175"/>
            <a:ext cx="685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0"/>
          <p:cNvSpPr>
            <a:spLocks noChangeShapeType="1"/>
          </p:cNvSpPr>
          <p:nvPr/>
        </p:nvSpPr>
        <p:spPr bwMode="auto">
          <a:xfrm>
            <a:off x="7162800" y="2670175"/>
            <a:ext cx="7620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1"/>
          <p:cNvSpPr>
            <a:spLocks noChangeShapeType="1"/>
          </p:cNvSpPr>
          <p:nvPr/>
        </p:nvSpPr>
        <p:spPr bwMode="auto">
          <a:xfrm>
            <a:off x="6248400" y="3965575"/>
            <a:ext cx="4191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2"/>
          <p:cNvSpPr>
            <a:spLocks noChangeShapeType="1"/>
          </p:cNvSpPr>
          <p:nvPr/>
        </p:nvSpPr>
        <p:spPr bwMode="auto">
          <a:xfrm flipH="1">
            <a:off x="6858000" y="3965575"/>
            <a:ext cx="1143000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3"/>
          <p:cNvSpPr>
            <a:spLocks noChangeShapeType="1"/>
          </p:cNvSpPr>
          <p:nvPr/>
        </p:nvSpPr>
        <p:spPr bwMode="auto">
          <a:xfrm flipH="1">
            <a:off x="7620000" y="3965575"/>
            <a:ext cx="381000" cy="152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4"/>
          <p:cNvSpPr>
            <a:spLocks noChangeShapeType="1"/>
          </p:cNvSpPr>
          <p:nvPr/>
        </p:nvSpPr>
        <p:spPr bwMode="auto">
          <a:xfrm>
            <a:off x="6858000" y="4956175"/>
            <a:ext cx="533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5872163" y="200977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5692775" y="31718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4358" name="Text Box 18"/>
          <p:cNvSpPr txBox="1">
            <a:spLocks noChangeArrowheads="1"/>
          </p:cNvSpPr>
          <p:nvPr/>
        </p:nvSpPr>
        <p:spPr bwMode="auto">
          <a:xfrm>
            <a:off x="8505825" y="3227388"/>
            <a:ext cx="558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4359" name="Text Box 18"/>
          <p:cNvSpPr txBox="1">
            <a:spLocks noChangeArrowheads="1"/>
          </p:cNvSpPr>
          <p:nvPr/>
        </p:nvSpPr>
        <p:spPr bwMode="auto">
          <a:xfrm>
            <a:off x="5730875" y="4559300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4360" name="Text Box 18"/>
          <p:cNvSpPr txBox="1">
            <a:spLocks noChangeArrowheads="1"/>
          </p:cNvSpPr>
          <p:nvPr/>
        </p:nvSpPr>
        <p:spPr bwMode="auto">
          <a:xfrm>
            <a:off x="6667500" y="550227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BB8EB48-33AF-87CF-88E7-37706C0F93D2}"/>
                  </a:ext>
                </a:extLst>
              </p14:cNvPr>
              <p14:cNvContentPartPr/>
              <p14:nvPr/>
            </p14:nvContentPartPr>
            <p14:xfrm>
              <a:off x="849240" y="431640"/>
              <a:ext cx="8935920" cy="7109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BB8EB48-33AF-87CF-88E7-37706C0F93D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9880" y="422280"/>
                <a:ext cx="8954640" cy="7128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Constant Folding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/>
              <a:t>Simplify 1 operation based on values of src operands</a:t>
            </a:r>
          </a:p>
          <a:p>
            <a:pPr lvl="1"/>
            <a:r>
              <a:rPr lang="en-US" altLang="en-US" sz="1800"/>
              <a:t>Constant propagation creates opportunities for this</a:t>
            </a:r>
          </a:p>
          <a:p>
            <a:r>
              <a:rPr lang="en-US" altLang="en-US" sz="2000"/>
              <a:t>All constant operands</a:t>
            </a:r>
          </a:p>
          <a:p>
            <a:pPr lvl="1"/>
            <a:r>
              <a:rPr lang="en-US" altLang="en-US" sz="1800"/>
              <a:t>Evaluate the op, replace with a move</a:t>
            </a:r>
          </a:p>
          <a:p>
            <a:pPr lvl="2"/>
            <a:r>
              <a:rPr lang="en-US" altLang="en-US" sz="1600"/>
              <a:t>r1 = 3 * 4 </a:t>
            </a:r>
            <a:r>
              <a:rPr lang="en-US" altLang="en-US" sz="1600">
                <a:sym typeface="Wingdings" panose="05000000000000000000" pitchFamily="2" charset="2"/>
              </a:rPr>
              <a:t> r1 = 12</a:t>
            </a:r>
          </a:p>
          <a:p>
            <a:pPr lvl="2"/>
            <a:r>
              <a:rPr lang="en-US" altLang="en-US" sz="1600">
                <a:sym typeface="Wingdings" panose="05000000000000000000" pitchFamily="2" charset="2"/>
              </a:rPr>
              <a:t>r1 = 3 / 0  ???  Don’t evaluate excepting ops !, what about floating-point?</a:t>
            </a:r>
          </a:p>
          <a:p>
            <a:pPr lvl="1"/>
            <a:r>
              <a:rPr lang="en-US" altLang="en-US" sz="1800"/>
              <a:t>Evaluate conditional branch, replace with BRU or noop</a:t>
            </a:r>
          </a:p>
          <a:p>
            <a:pPr lvl="2"/>
            <a:r>
              <a:rPr lang="en-US" altLang="en-US" sz="1600"/>
              <a:t>if (1 &lt; 2) goto BB2 </a:t>
            </a:r>
            <a:r>
              <a:rPr lang="en-US" altLang="en-US" sz="1600">
                <a:sym typeface="Wingdings" panose="05000000000000000000" pitchFamily="2" charset="2"/>
              </a:rPr>
              <a:t> BRU BB2</a:t>
            </a:r>
          </a:p>
          <a:p>
            <a:pPr lvl="2"/>
            <a:r>
              <a:rPr lang="en-US" altLang="en-US" sz="1600">
                <a:sym typeface="Wingdings" panose="05000000000000000000" pitchFamily="2" charset="2"/>
              </a:rPr>
              <a:t>if (1 &gt; 2) goto BB2  convert to a noop</a:t>
            </a:r>
            <a:endParaRPr lang="en-US" altLang="en-US" sz="1600"/>
          </a:p>
          <a:p>
            <a:r>
              <a:rPr lang="en-US" altLang="en-US" sz="2000"/>
              <a:t>Algebraic identities</a:t>
            </a:r>
          </a:p>
          <a:p>
            <a:pPr lvl="1"/>
            <a:r>
              <a:rPr lang="en-US" altLang="en-US" sz="1800"/>
              <a:t>r1 = r2 + 0, r2 – 0, r2 | 0, r2 ^ 0, r2 &lt;&lt; 0, r2 &gt;&gt; 0</a:t>
            </a:r>
          </a:p>
          <a:p>
            <a:pPr lvl="2"/>
            <a:r>
              <a:rPr lang="en-US" altLang="en-US" sz="1600">
                <a:sym typeface="Wingdings" panose="05000000000000000000" pitchFamily="2" charset="2"/>
              </a:rPr>
              <a:t>r1 = r2</a:t>
            </a:r>
          </a:p>
          <a:p>
            <a:pPr lvl="1"/>
            <a:r>
              <a:rPr lang="en-US" altLang="en-US" sz="1800"/>
              <a:t>r1 = 0 * r2, 0 / r2, 0 &amp; r2</a:t>
            </a:r>
          </a:p>
          <a:p>
            <a:pPr lvl="2"/>
            <a:r>
              <a:rPr lang="en-US" altLang="en-US" sz="1600"/>
              <a:t>r1 = 0</a:t>
            </a:r>
          </a:p>
          <a:p>
            <a:pPr lvl="1"/>
            <a:r>
              <a:rPr lang="en-US" altLang="en-US" sz="1800"/>
              <a:t>r1 = r2 * 1, r2 / 1</a:t>
            </a:r>
          </a:p>
          <a:p>
            <a:pPr lvl="2"/>
            <a:r>
              <a:rPr lang="en-US" altLang="en-US" sz="1600"/>
              <a:t>r1 = r2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156325" y="1790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0B7406B-CE6D-9280-1B6C-82C19F3CAB37}"/>
                  </a:ext>
                </a:extLst>
              </p14:cNvPr>
              <p14:cNvContentPartPr/>
              <p14:nvPr/>
            </p14:nvContentPartPr>
            <p14:xfrm>
              <a:off x="830160" y="623880"/>
              <a:ext cx="9228240" cy="6328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0B7406B-CE6D-9280-1B6C-82C19F3CAB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0800" y="614520"/>
                <a:ext cx="9246960" cy="6347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662238" y="152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r1 = 0</a:t>
            </a:r>
          </a:p>
          <a:p>
            <a:r>
              <a:rPr lang="en-US" altLang="en-US"/>
              <a:t>2. r2 = 10</a:t>
            </a:r>
          </a:p>
          <a:p>
            <a:r>
              <a:rPr lang="en-US" altLang="en-US"/>
              <a:t>3. r3 = 0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662238" y="2667000"/>
            <a:ext cx="1676400" cy="1447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4. r4 = 1</a:t>
            </a:r>
          </a:p>
          <a:p>
            <a:r>
              <a:rPr lang="en-US" altLang="en-US"/>
              <a:t>5. r7 = r1 * 4</a:t>
            </a:r>
          </a:p>
          <a:p>
            <a:r>
              <a:rPr lang="en-US" altLang="en-US"/>
              <a:t>6. r6 = 8</a:t>
            </a:r>
          </a:p>
          <a:p>
            <a:r>
              <a:rPr lang="en-US" altLang="en-US"/>
              <a:t>7. if (r3 &gt; 0)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662238" y="6400800"/>
            <a:ext cx="1676400" cy="381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17. store (r1, r3)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424238" y="2438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757238" y="632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757238" y="2514600"/>
            <a:ext cx="0" cy="3810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57238" y="251460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890838" y="25146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175" y="1449388"/>
            <a:ext cx="1865313" cy="73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u="sng">
                <a:solidFill>
                  <a:schemeClr val="tx1"/>
                </a:solidFill>
              </a:rPr>
              <a:t>Optimize this applying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1. constant propagation</a:t>
            </a:r>
          </a:p>
          <a:p>
            <a:r>
              <a:rPr lang="en-US" altLang="en-US" sz="1400">
                <a:solidFill>
                  <a:schemeClr val="tx1"/>
                </a:solidFill>
              </a:rPr>
              <a:t>2. constant folding</a:t>
            </a: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2890838" y="62484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3500438" y="62484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1382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8. r2 = 0</a:t>
            </a:r>
          </a:p>
          <a:p>
            <a:r>
              <a:rPr lang="en-US" altLang="en-US"/>
              <a:t>9. r6 = r6 * r7</a:t>
            </a:r>
          </a:p>
          <a:p>
            <a:r>
              <a:rPr lang="en-US" altLang="en-US"/>
              <a:t>10. r3 = r2 / r6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881438" y="42672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11. r3 = r4</a:t>
            </a:r>
          </a:p>
          <a:p>
            <a:r>
              <a:rPr lang="en-US" altLang="en-US"/>
              <a:t>12. r3 = r3 + r2</a:t>
            </a:r>
          </a:p>
          <a:p>
            <a:r>
              <a:rPr lang="en-US" altLang="en-US"/>
              <a:t>13. r1 = r6</a:t>
            </a: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2662238" y="5334000"/>
            <a:ext cx="1676400" cy="914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14. r2 = r2 + 1</a:t>
            </a:r>
          </a:p>
          <a:p>
            <a:r>
              <a:rPr lang="en-US" altLang="en-US"/>
              <a:t>15. r1 = r1 + 1</a:t>
            </a:r>
          </a:p>
          <a:p>
            <a:r>
              <a:rPr lang="en-US" altLang="en-US"/>
              <a:t>16. if (r1 &lt; 100)</a:t>
            </a: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>
            <a:off x="24336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3881438" y="4114800"/>
            <a:ext cx="685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1288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>
            <a:off x="3805238" y="5181600"/>
            <a:ext cx="762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2117725" y="1812925"/>
            <a:ext cx="555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BB1</a:t>
            </a:r>
          </a:p>
        </p:txBody>
      </p:sp>
      <p:sp>
        <p:nvSpPr>
          <p:cNvPr id="16406" name="Text Box 18"/>
          <p:cNvSpPr txBox="1">
            <a:spLocks noChangeArrowheads="1"/>
          </p:cNvSpPr>
          <p:nvPr/>
        </p:nvSpPr>
        <p:spPr bwMode="auto">
          <a:xfrm>
            <a:off x="2130425" y="281940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BB2</a:t>
            </a:r>
          </a:p>
        </p:txBody>
      </p:sp>
      <p:sp>
        <p:nvSpPr>
          <p:cNvPr id="16407" name="Text Box 18"/>
          <p:cNvSpPr txBox="1">
            <a:spLocks noChangeArrowheads="1"/>
          </p:cNvSpPr>
          <p:nvPr/>
        </p:nvSpPr>
        <p:spPr bwMode="auto">
          <a:xfrm>
            <a:off x="860425" y="3857625"/>
            <a:ext cx="560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BB3</a:t>
            </a:r>
          </a:p>
        </p:txBody>
      </p:sp>
      <p:sp>
        <p:nvSpPr>
          <p:cNvPr id="16408" name="Text Box 18"/>
          <p:cNvSpPr txBox="1">
            <a:spLocks noChangeArrowheads="1"/>
          </p:cNvSpPr>
          <p:nvPr/>
        </p:nvSpPr>
        <p:spPr bwMode="auto">
          <a:xfrm>
            <a:off x="5002213" y="3875088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BB4</a:t>
            </a:r>
          </a:p>
        </p:txBody>
      </p:sp>
      <p:sp>
        <p:nvSpPr>
          <p:cNvPr id="16409" name="Text Box 18"/>
          <p:cNvSpPr txBox="1">
            <a:spLocks noChangeArrowheads="1"/>
          </p:cNvSpPr>
          <p:nvPr/>
        </p:nvSpPr>
        <p:spPr bwMode="auto">
          <a:xfrm>
            <a:off x="2081213" y="5454650"/>
            <a:ext cx="558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BB5</a:t>
            </a:r>
          </a:p>
        </p:txBody>
      </p:sp>
      <p:sp>
        <p:nvSpPr>
          <p:cNvPr id="16410" name="Text Box 18"/>
          <p:cNvSpPr txBox="1">
            <a:spLocks noChangeArrowheads="1"/>
          </p:cNvSpPr>
          <p:nvPr/>
        </p:nvSpPr>
        <p:spPr bwMode="auto">
          <a:xfrm>
            <a:off x="2078038" y="6432550"/>
            <a:ext cx="5603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BB6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BE010CA-5A0D-683E-5A33-3DA4E56551A3}"/>
                  </a:ext>
                </a:extLst>
              </p14:cNvPr>
              <p14:cNvContentPartPr/>
              <p14:nvPr/>
            </p14:nvContentPartPr>
            <p14:xfrm>
              <a:off x="479880" y="1521000"/>
              <a:ext cx="5288760" cy="472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BE010CA-5A0D-683E-5A33-3DA4E56551A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0520" y="1511640"/>
                <a:ext cx="5307480" cy="4744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10132</TotalTime>
  <Words>2611</Words>
  <Application>Microsoft Office PowerPoint</Application>
  <PresentationFormat>Custom</PresentationFormat>
  <Paragraphs>508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hp new</vt:lpstr>
      <vt:lpstr>EECS 583 – Class 8 Classic Optimization</vt:lpstr>
      <vt:lpstr>Announcements &amp; Reading Material</vt:lpstr>
      <vt:lpstr>Code Optimization</vt:lpstr>
      <vt:lpstr>A Tour Through the Classical Optimizations</vt:lpstr>
      <vt:lpstr>Dead Code Elimination</vt:lpstr>
      <vt:lpstr>Local Constant Propagation</vt:lpstr>
      <vt:lpstr>Global Constant Propagation</vt:lpstr>
      <vt:lpstr>Constant Folding</vt:lpstr>
      <vt:lpstr>Class Problem</vt:lpstr>
      <vt:lpstr>Class Problem - Solution</vt:lpstr>
      <vt:lpstr>Forward Copy Propagation</vt:lpstr>
      <vt:lpstr>CSE – Common Subexpression Elimination</vt:lpstr>
      <vt:lpstr>Class Problem</vt:lpstr>
      <vt:lpstr>Class Problem Solution</vt:lpstr>
      <vt:lpstr>Loop Invariant Code Motion (LICM)</vt:lpstr>
      <vt:lpstr>LICM Example</vt:lpstr>
      <vt:lpstr>Global Variable Migration</vt:lpstr>
      <vt:lpstr>Global Variable Migration Example</vt:lpstr>
      <vt:lpstr>Induction Variable Strength Reduction</vt:lpstr>
      <vt:lpstr>Induction Variable Strength Reduction (2)</vt:lpstr>
      <vt:lpstr>Induction Variable Strength Reduction - Example</vt:lpstr>
      <vt:lpstr>Class Problem</vt:lpstr>
      <vt:lpstr>Class Problem Solution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227</cp:revision>
  <cp:lastPrinted>2001-10-18T06:50:13Z</cp:lastPrinted>
  <dcterms:created xsi:type="dcterms:W3CDTF">1999-01-24T07:45:10Z</dcterms:created>
  <dcterms:modified xsi:type="dcterms:W3CDTF">2024-02-07T19:14:18Z</dcterms:modified>
</cp:coreProperties>
</file>