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09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33" r:id="rId13"/>
    <p:sldId id="534" r:id="rId14"/>
    <p:sldId id="535" r:id="rId15"/>
    <p:sldId id="536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62" r:id="rId2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3" autoAdjust="0"/>
  </p:normalViewPr>
  <p:slideViewPr>
    <p:cSldViewPr>
      <p:cViewPr varScale="1">
        <p:scale>
          <a:sx n="96" d="100"/>
          <a:sy n="96" d="100"/>
        </p:scale>
        <p:origin x="492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20688 15526 7622,'-13'-9'0,"-8"2"0,-7 1 0,-7-4 0,5 1 0,5-3 0,6 0 302,4 3 1,6-1 0,1 4 0,3 1 0,2 7 0,1 13 0,2 14 0,0 14 0,0 12 0,0 9-198,0 5 1,1-28 0,0 1-1,0 0 1,2-1 0,2 3 0,0 1-1,2 0 1,1 0 0,2 1-1,1-1 1,1-2 0,1 0 0,3-3-1,2-1 1,2-3 0,2-2-1,2-3 1,2-3 0,30 20 0,8-10-1,4-11 1,5-9 0,-1-11-1,2-5 104,0-7 0,-8-8 0,0-12 1,-2-8-1,-5-8 0,-3-8 0,-29 21 1,-2-2-1,1-3 0,-1-2 1,-2-2-1,0 0 0,-2-2 0,-1-1-190,-1 2 1,-2-1-1,-3 3 1,-2 0 0,6-37-1,-5 4 1,-4 5 0,-6 5-1,-6 8 1,-7 8-1,-8 9 1,-9 6 0,-8 9 52,-8 7 1,-9 18-1,-10 18 1,28-6 0,0 5-1,-5 8 1,-1 3 0,-1 6-1,-1 3 1,-2 6 0,1 1-1,0 4 1,1 2-7,2 3 0,-1 2 0,12-18 0,0 1 0,1 1 0,2 1 0,2 0 0,0 1 0,-10 21 0,1-1 1,5-4-1,2-2 0,5-5 0,3-2 0,5-6 0,2 0 70,5-5 0,2-2 0,6 24 0,12-7 0,19-13 0,17-13 0,20-11 0,-29-14 0,1-4-151,3-1 0,2-4 0,5-4 0,-1-5 0,-4-4 0,0-3 0,0-2 0,0-3 1,1-4-1,-1-2 0,-1-3 0,-1-3-137,-2-1 0,-2-2 0,-1-4 1,-1-2-1,-7 4 0,-1-1 1,-1 0-1,-2-1 0,-3 0 1,-3-1-1,-1 4 0,-3-2 1,-3 2-1,-2-1 0,-2 2 1,-1 0-25,3-36 1,-10 6 0,-4 9-1,-10 8 1,-7 10 0,-2 11-1,-4 11 340,-1 9 0,-3 8 1,-2 14-1,-1 13 1,1 11-1,5 12 1,7 9-823,9 5 1,9 13 0,14-8 657,17-5 0,-5-29 0,6-2 0,8-1 0,1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13397 13167 8366,'0'-13'306,"-2"4"1,-1 0 0,-3-1-1,1-2 1,-3 0 0,2 2 0,0 1-1,3-2 1,0 1 2268,-1 1 1,1-1-2288,-6 5 1,6 2 0,-1 8 0,1 4 0,0 3 0,-2 1-178,2 0 1,2 1-1,2-1 1,4-1-78,4-3 1,2-3 0,3-6-1,-1 0 176,0 0 1,-5-6-1,-4-3 1,-4-3 0,-4-1 73,-5-1 1,-7 5-1,-2 2 1,2 1 0,-1 3-1,1 2 220,-2 1 0,1 0 1,3 1-1,1 4 1,1 3-465,3 4 1,5 2-1,8-3 1,6 0 0,7-4-287,5-1 0,-1-1 0,1-5 1,0 0-1,0 0 0,-2-2 1,-4-2-47,-4-5 1,-8-3 0,1-1 0,-7-1 0,-5 2 398,-7 4 1,-2-3 0,1 7 0,-1 1-1,-2 1-33,2 2 0,9 8 0,8 5 0,12 11-74,13 10 0,6-5 0,8 10 0</inkml:trace>
  <inkml:trace contextRef="#ctx0" brushRef="#br0">8491 7423 8403,'0'-13'-275,"0"5"0,-1 3 1,-4 5-1,-4 0 0,-2 0 1,-3 0 947,1 0 1,4 0 0,0 0 0,0 1 0,0 2-270,1 1 0,5 2 0,-3-3 0,1 3-263,1 2 0,-1-4 0,4 5 0,-2 1-25,-2 2 1,-3 2 0,3-1-87,2 0 1,3-5-1,5-4 1,3-2 148,4-2 0,-3-6 0,-1-3 1,-2-3-1,-3-1 45,-2-1 1,-2 2 0,-4 2 0,-5 3 0,-5 1 0,-4 1 0,-2 1-104,-3-1 1,-1 2 0,0 6-1,1 3 1,3 2 0,2 1-1,4-1-187,5 1 1,0-4-1,5 4 1,4 0 0,5-2-367,9-3 1,7-2 0,9-2 0,5 0-1,8 0 1,5 0 431,8 0 0,4-6 0,8-1 0</inkml:trace>
  <inkml:trace contextRef="#ctx0" brushRef="#br0">8931 7570 8543,'-12'-18'0,"3"0"0,-1 1 0,6 3 939,1 1-464,1 5 0,2 4-730,0 8 478,-6-2 1,3 10 0,-4-3-1,1 3 1,3 1 44,2 0 1,-4 1 0,1 0 0,-1 3 0,1 2 0,-2 2 0,-2 4-143,-2 4 1,3 0 0,-2 3 0,-3 1 0,-3 2 0,-3 2 0,2 0 26,1-1 0,0-5 0,-1 3 0,-2-1 0,2-4 0,3-1 178,4-1 0,-2-5 1,6-1-1,-1 0 0,0-1 1,3 3-95,1-3 0,2 5 0,0-2 0,0 2 1,0 1-1,0 3 0,2 2-216,2 4 0,4 4 0,5 1 1,-1 1-1,-2 2 0,-1 2 0,1-2-104,2-2 1,0 3 0,-2 1 0,-1-4-1,0-2 1,0-4 300,0 2 1,0 0 0,3 0-1,-2-3 1,0 0 0,4-1 0,4 1-2,2 0 1,0-3 0,3 3-1,4 0 1,-2-1 0,3 0 0,-1-2-126,3 1 0,-1-4 1,-2 5-1,-1-2 1,1 2-1,0-1-64,-1 1 1,0 2 0,-3-2-1,0-1 1,0 3 0,2-3 0,1 1 41,-4-4 0,3 1 0,-3 0 1,5 1-1,3-2 0,2-1 1,1-1-54,-1 0 1,8 2 0,-1-1 0,2-2 0,5-1 0,0 0-38,-1 2 0,-5-1 0,-3 1 1,-3 0-1,-2-1 0,-4 1 114,-4 0 0,1 2 0,-4 1 1,0-4-1,-2 3 0,-1-4 1,1 3-18,2 0 1,-5-7 0,3 5 0,-1 0 0,1-1 0,2 1 0,1 0-20,-1-4 1,4 3 0,-3-4 0,4 1-1,0-1 1,-1-2 0,-1-1 30,-2 1 1,1-3 0,3 5 0,1 0-1,-2-1 1,0 3-75,2-3 1,-3 4 0,5-5 0,-2 2-1,-3 1 1,1 0 0,-2-1 19,3-2 1,-1 5 0,1-2 0,1 2 0,0 0 0,-1-4-10,1 0 1,4 2-1,0-4 1,-1-1 0,-2 1-1,0 0-237,3-2 170,-3-1 0,6-2 1,-4 1-1,1-1 1,-1 0-1,-2-1 1,-1-1 120,-1-3 0,-1 1 0,-1 5 0,-2-1 0,2 0 0,0 1-3,-2-1 0,3 0 0,-3 1 0,5 0 0,3 3 0,1 0-85,-2 0 0,5-2 0,2-1 0,3 3 1,1 0-1,0 0 0,-1-2-65,1-2 1,-4 0 0,0-1 0,1-2 0,1-1-1,1 2 207,-4 1 0,-1-4 0,-6 0 0,1-1 0,-4 1 0,0 1 0,-1-1 96,-2 1 0,1 0 0,-3 4 0,-1-1 0,2 0 0,-2-1-233,0-1 1,3 9 0,-2-6-1,-1 2 1,2 2 0,-2-3-746,0 0 734,5 8 0,-8-13 0,5 10 0,-2-1 0,-3 0 0,-1-2 216,-1-1 1,-1-2 0,0 0-1,1 1 1,-1-1 0,0 0-1,1 1-101,-1-1 1,-4 5 0,0 1-1,1 0 1,2 2 0,3-2-102,3 0 0,-4 5 0,4-3 0,-3 1 0,-2 0 0,1 1 0,-1-3 0,0 0 0,1-6 0,-1 3 0,-1 0 0,-2 0 0,-2-3 0,-1 0 0,0-1 0,-2 0 0,2 1 0,-1-1 0,-3 2 0,-1 1 0,-2 2 0,4 4 0,0-3 0,-1 2 0,-1 3 0,-2 1 0,0 2 0,4-1 0,1 1 0,-1 0 0,1-1 0,1 1 0,0 0 0,-1-1 0,4 1 0,-3-2 0,2-1 0,1-2 0,-1 0 0,0-1 0,-2-3 0,3 1 0,-5 0 0,-1 0 0,-1 2 0,-1-2 0,3 1 0,-2 2 0,2-4 0,-2-1 0,-2 1 0,0 0 0,1 0-152,4 1 1,-4-4-1,4 3 1,-2-2 0,0 0-1,1 2-1232,-1-2 0,4-1 0,2-2 0,5 2 0,2 0 1384,2-2 0,11 4 0,-1-10 0</inkml:trace>
  <inkml:trace contextRef="#ctx0" brushRef="#br0">10984 11288 8256,'-21'-25'0,"4"4"0,3 6 0,5 5 43,3 7 1,6-1-1,2 8 1,1 5-1,3 1 1,0 1 128,0-2 1,-3-5-1,-8 3 1,-4 1 107,-3-1 0,-1 1 0,0 3 0,-1 1 0,1 5 0,0 0-379,-1 3 0,0 8 1,-3 0-1,-2 3 1,-2 3-1,-2 0 55,-3 3 1,0 0-1,-1 0 1,0-3-1,-1 0 1,-1-1-1,-4-1 244,-1-2 1,1 3-1,-4-2 1,-3 0-1,2 0 1,-2 2-95,3 1 1,6-3 0,0 3 0,3 0 0,2 0 0,3 4 0,2 4-282,2 2 0,-4 2 0,4-1 0,0 3 0,-2 4 1,1 2 151,-4-1 0,-1 0 0,-1 0 0,3 1 1,1-1-1,-2 0 0,0-1 225,2-3 1,-2-3 0,6-7 0,2-1 0,3-1 0,2 2 0,4-2-199,1 1 0,3 1 0,8 2 1,3 2-1,6 3 0,4 0-127,4 0 1,-1 3 0,1-5 0,0-1 0,0-2-1,-1-1 161,-2 0 0,-1-1 1,-3-2-1,0-2 0,-1 1 1,-2-1-1,0 0 1,0-1 200,1 0 0,1 1 0,0 5 0,3 0 0,2 0 0,2 0-303,2 0 0,3 5 0,0-1 0,-1-3 0,-1-2 0,-2-5-27,2-1 1,0 4-1,-2-3 1,-4 1 0,-3-1-1,-2-1 1,0-4 277,1 0 0,-1-3 1,-1 2-1,-2 2 0,-1 1 1,1 2-154,2 4 1,3-5 0,1 10 0,2-2 0,0-5 0,0 1 0,-1-4-248,0 1 0,2 2 1,-1-3-1,-3-4 0,-4-3 1,-2-3 240,2 2 1,-5-4-1,-2 1 1,-1 0-1,0 0 1,1 1 0,-1 0 117,-1 0 1,-2 2 0,0 6-1,-2 2 1,-1 1 0,-1 1-378,1 0 0,0 0 0,0 3 1,-3-2-1,-1 1 0,-4-2 0,-2-1-101,-5-1 1,2 2 0,-8 6 0,-2-1 0,-6-2 0,0-2 541,-1 2 1,-4 0 0,0 0 0,-3-1-1,-3 1 1,2 1 0,-2 2-82,1 0 0,1 0 0,1-1 0,1-2 0,2-3 0,2 0-341,-2 0 0,3-4 1,-2 1-1,-1-2 1,-1 1-1,-4 1 0,-1-1 223,-1-2 1,-5 2-1,3-2 1,0-3-1,-1 0 1,1 0 62,0 2 1,1-5 0,5 0 0,0 2 0,0 0 0,2-1 0,2-2-116,5-2 1,-1 5 0,1-3-1,1-1 1,2-2 0,0-3-213,-3-2 0,7-1 1,-3-1-1,1-3 0,-1 1 1,-3-1-1,2-2 439,-1 0 1,-3 0 0,3 4-1,-2-3 1,0 1 0,0-1-76,-1 3 0,1-2 0,5 1 1,-1 1-1,0 2 0,2 1 1,1 1-278,2-1 1,0 0 0,-3 1 0,0-1 0,-1 0 0,-2 1-30,0-1 0,-4 0 0,-1 1 0,-1 0 0,-3 3 0,-3 0 0,-5 1 314,-3 1 1,0-2 0,-1 5 0,-1 2 0,-2 2-1,-1 4 40,0 1 1,1 0 0,1-3 0,4 2-1,0 1 1,-1-1 0,-2-4-265,-2-4 1,-1 2-1,-1-6 1,1-2-1,0-1 1,-1-3 0,2-3 86,4-5 1,-4-8 0,1-7 0,-3-5 0,-6-6 0,1-3 227,0-2 1,-3-4 0,1-3 0,0-2 0,-1-2 0,4 1 0,0-2-133,4 1 1,-3 2 0,3 2 0,-3 2 0,3 2 0,-4 0-366,-2-1 1,1 2 0,-4-5-1,-3 0 1,3 0 0,-2-3-1,32 17 1,0 1 241,0 0 0,0-2 0,-3-5 0,1-3 0,-2 0 0,1-1 0,-1-1 0,0-2 0,-2-1 0,1-1 0,-1-1 0,1-1 172,0 1 0,0-2 0,-2-2 0,0-1 1,3 2-1,0 1 0,2-1 0,-1 1 1,1-1-1,-1-1 0,2 1 0,0 0 1,-1-2-1,0 0-17,-1-1 0,1 0 0,5 3 0,1-1 1,-1 0-1,-1-1 0,2 1 0,1 0 1,0 2-1,1 0 0,-1 0 0,1-2-184,0-2 1,1 1-1,1 4 1,1-1 0,0-6-1,0-1 1,1 0-1,0 1 1,2-1 0,0 0-1,-1-3 1,1 1 0,0-1-1,0-1-27,1 1 1,0-1-1,-3-7 1,0-1 0,4 0-1,1 0 1,0-1-1,1-1 1,-1-1 0,0-1-1,1 1 1,0 1 165,-2 0 1,1 0 0,1-3 0,1-1-1,1 5 1,-1-1 0,2 2 0,0-1-1,1-1 1,1 1 0,0 1 0,2 0-1,1-1 1,1 0-67,3 2 0,0 0 0,2 1 1,0-1-1,3-2 0,0-1 1,0 1-1,0 0 0,1 1 0,0-1 1,0-1-1,2-1 0,2 1 1,0-2-213,3 1 1,1-1-1,-1-4 1,0 0-1,3 4 1,0 0 0,0-1-1,1 0 1,-1-2-1,0-1 1,0 0 0,0 0 167,1-2 1,0-1-1,-2-2 1,0-1 0,1 2-1,-1-1 1,1 1 0,-1 0-1,-1 0 1,1 1 0,0 1-1,1 0-68,-1 2 0,1-1 132,0-5 0,0 1 1,0 8-1,0 1 1,0-3-1,0 1 1,1 2-1,0 2 0,0 1 1,1 2-1,1 0 1,0 1 37,1 2 0,1 1 1,1-1-1,0 0 1,3 5-1,2 0 1,0 1-1,0 1 1,2 1-1,1 1 1,1 1-1,2 0 1,0 1-1,1 1-109,2 0 1,0 1-1,2 2 1,1 2 0,2-1-1,1 1 1,1 0 0,2 1-1,2 0 1,1 1-1,1 0 1,0 1 21,4 0 1,-1 2 0,0 3 0,0 0 0,3-2 0,2 1 0,0 0 0,1 0 0,3-1 0,1 1 0,-1-1 0,2 1-37,-2-1 0,2 0 1,2-1-1,1 0 1,0 2-1,0 0 1,0 1-1,2 0 1,0 1-1,1 1 1,-1 1-1,0 2 1,1 2-1,0 1 56,-1 0 0,1 3 0,-5 4 0,-1 2 1,2 0-1,0 0 0,1 3 0,-1 1 1,0 2-1,-1 1 0,1 3 0,0 1 1,-1 2-1,-1 3 10,0 3 0,-1 2 0,0-1 0,-1 1 0,-2 2 0,-1 1 0,0 3 0,0 1 0</inkml:trace>
  <inkml:trace contextRef="#ctx0" brushRef="#br0">14970 13247 8497,'-9'-23'-11,"0"-4"1,-6 5 2096,6 8-1943,3 7 0,-4 8 0,4 2 0,-1 3 1,-2 2-1,1 2 0,4 2 0,4 1 658,4 1 0,1-6 0,7 0 0,5-2 0,6-3 0,6-2 0,4-2 0,7-5 0,7-9 0,11-12-465,6-11 0,-30 15 1,1-2-1,1-2 1,1-2-1,2-1 1,0-2-1,2-1 0,0-2 1,2-4-1,0-1-596,0-1 0,0-2 1,0-1-1,-2-1 1,-2 0-1,-2-2 0,-1 2 1,-1-1-1,-1 0 1,-2 0-1,0-2 0,-3-1-204,-1 0 0,-3-1 0,0 2 1,-2 0-1,-3-2 0,0 1 0</inkml:trace>
  <inkml:trace contextRef="#ctx0" brushRef="#br0">12584 10768 8375,'7'2'-446,"-2"2"0,-4 4 0,-1 5 0,0 0 976,0 1 1,0 3-1,0 4 1,0 3 0,0 4 219,0 0 0,0 5 1,0-4-1,3-2 1,4-3-1,7-4 1,2-2-1,3-6-39,3-5 0,5-4 0,4-9 0,6-8 0,6-13 0,8-12 0,5-9-735,-25 20 1,0-1 0,4-4 0,1-2 0,3-4 0,-1-2 0,2-2 0,0-1 0,1-2 0,0-1 0,-3-1 0,-1-1-679,-1 1 1,-2-1 0,0-6 0,-2-1 0,-4 2-1,-4-1 1,-1 3 0,-3-1 0,-3 1 0,-3 1-1,-2 2 1,-3 1 488,-1 4 0,-3-2 0,-4-7 1,-3-1-1,1 6 0,0 0 0</inkml:trace>
  <inkml:trace contextRef="#ctx0" brushRef="#br0">10264 8863 15179,'-7'-27'-914,"1"0"1,6 1 0,0 0 1131,0 4 1,0 3 0,1 7 0,4 2 0,4 2 0,3 2 0,1 3 0,0 2 262,1 1 1,0 0 0,4 0 0,3 0 0,0 0-1,-2 1 16,0 4 0,-3-4 0,7 5 0,-1-1 0,2-1 1,2-2-1,7-5 0,4-6-358,3-3 1,4-13-1,4-8 1,2-10-1,-23 17 1,1-1-1,-1-3 1,1-1 0,-1-2-1,0 0-679,0-3 1,0 1 0,-1-1 0,0 0 0,-2-2 0,-1-1 0,-2 0 0,-2 0 513,-2 1 1,-1-1 0,-2 1 0,0-1 0,-1-1-1,0 0 1</inkml:trace>
  <inkml:trace contextRef="#ctx0" brushRef="#br0">10637 6957 16404,'-19'0'37,"4"0"1,-2 0 0,2 0 0,1 0 183,1 0 0,-2 7 1,1 7-1,-1 6 1,4 4-1,2 0 1,4-4-18,-1 0 0,3-3 1,9-5-1,7-3 1,9-6-1,8-7 1,8-11 50,10-10 0,-1-11 1,-17 13-1,1-3 1,2-3-1,2-1 1,2-3-1,1-1 1,5-2-1,2-2 1,1 1-1,1-1-261,2-1 1,0 1 0,-1 2 0,0 1 0,-2 4 0,-1 1 0,-2 1 0,1 0-243,-1 3 0,0 0 0,-3 0 0,-2-1 0,-1 3 0,-1 1 0</inkml:trace>
  <inkml:trace contextRef="#ctx0" brushRef="#br0">19742 9076 8303,'-15'-49'0,"5"2"0,14 18 10,5 4 1,3 9-1,1 3 1,1 7 0,-4 4-1,-6 4 1,-8 1-120,-6 1 1,-4 1-1,1-4 1,0 2 0,-1 1-1,1-1 1,0-1 376,-1-2 0,1 0 0,0 0 0,-1 0 0,0 0 0,-3 0 0,-2 1-214,-2 4 0,-1-2 1,-6 6-1,-3 1 0,-3 2 1,-3 1-121,-3 1 1,1 0-1,-10 3 1,-3 2 0,-2 0-1,-6 2 219,0 0 1,2-4-1,-3 4 1,2-2-1,4-2 1,2-1-33,-1 2 0,10-2 0,-6 5 0,4-1 0,1 1 0,1 4 0,-1 2-162,1 0 1,-2 8-1,2-4 1,-5 8-1,-3 4 1,-1 3 2,-1 1 0,23-23 0,-1 1 0,-2 2 0,1 1 0,-1 0 0,0 0 0,-1 1 0,0 1 0,1 0 0,-1-1 172,-1 1 0,1 0-117,-1 2 1,0-1-1,3-3 1,0 1 0,-1 1-1,1 0 1,0 1 0,1-1-1,1-1 1,0 0-1,2 0 1,0-1 34,2 1 0,-1-1 1,-25 24-1,27-24 1,0 0-1,-23 25 1,5-1-1,1 4 1,0 2-26,-2 1 0,5 5 1,5-2-1,-1 3 0,19-31 1,0 0-1,1 2 0,0-1-48,-1 3 0,1 0 0,2 3 0,0 1 1,-2 1-1,-1 0 0,2-1 0,-1 0 0,1 2 1,-1 0-1,1-1 0,1 1 0,-1 2 1,1 1 5,1-1 0,0 0 1,-1-1-1,1-1 1,0 1-1,-1 0 0,1 1 1,0 0-1,-1-2 1,1 1-1,0 0 1,-1 0 29,1 1 1,0 0 0,1-4-1,2 0 1,-1 2 0,1 0-1,0-3 1,1-1 0,0-1 0,1 1-1,1 0 1,-1 1 0,2 0-1,-1 0 13,0-1 1,1 1 0,1-2 0,1 1 0,0-1 0,1 0 0,-1 0 0,0 0 0,1 2 0,0 0 0,0 0 0,0 1-11,1 1 1,1 0-1,0-1 1,1 0-1,0 2 1,0 1-1,0-1 1,0-1 0,0 4-1,0 0 1,0 0-1,1 0 1,1 2-1,-1 0-57,1-1 1,1 0 0,2-1 0,0 0-1,0 3 1,-1 2 0,1-1 0,0 0-1,1 0 1,-1 0 0,-1 0 0,1-1-1,0-1 1,0 0-21,1-3 1,0-1 0,0 4 0,1-1 0,0-2 0,1 0 0,0-1 0,0 0 0,2 0 0,-1 0 0,2-3 0,-1-1 61,2-1 0,0 0 0,0 2 0,1-1 0,0-4 0,1 0 1,0-1-1,0-1 0,0 1 0,2-1 0,16 33-9,-15-34 0,0 0 115,1 3 1,0-1 0,1-3 0,2-1 0,-1 3 0,1 0 0,0 0 0,1 1 0,0-1-1,1-1 1,-1 3 0,0-1-110,1 1 0,0 0 0,-2-5 0,1 1 1,2 5-1,-1 1 0,1 0 0,0 1 1,-1-3-1,0 1 0,0 1 0,1 1 0,-1-3 1,0 1-110,-1 2 0,2 0 0,3 3 1,2 0-1,0-1 0,0-1 1,1-1-1,2-2 0,1 0 0,1-2 1,-1 0-1,0-2 44,1 0 1,0-1-1,5 1 1,1 0-1,-4-5 1,1 0-1,2-2 1,2 0-1,2 0 1,2-2-1,1-1 1,0-2-1,3 0 1,0-1 230,0-1 0,0-1 1,-2-3-1,1 0 1,2 1-1,0 0 1,2 0-1,0-1 0,0-1 1,0-1-1,2 1 1,0-2-1,-2 1 1,1 1-85,1 0 1,0 1 0,2-2 0,1 0 0,0 2 0,1 0 0,2 0 0,0 0 0,4 0-1,1 0 1,0 0 0,0 1-238,1-1 0,0 0 1,1 1-1,-1 0 0,-1-1 1,-1-2-1,2 0 1,0-1-1,3 0 0,0-1 1,-2-3-1,1 0 0,0-2 1,0-1-731,0-1 1,-1-1 864,-4-2 1,0-1-1,5 0 1,0-2 0,-4-3-1,-1-3 1,1 0 0,0-2-1,0-2 1,0-2 0,-2-1-1,-1-1 49,0-2 0,-2-2 1,0-1-1,-1-3 1,-3 0-1,-2-3 0,1 0 1,-1-2-1,3-4 1,-1-2-1,0 0 0,0-1 85,0-1 0,-1-1 104,0-1 1,-1-1 0,-1 4 0,0-1 0,0-2-1,-1-1 1,2 0 0,0 0 0,-2 1 0,0 0-1,0 0 1,0-1 0,-2 2 0,0-1-286,-2 0 1,0-1-1,6-4 1,0 0 0,-3 2-1,-1 0 1,1 0-1,-1-2 1,1-1 0,-1-1-1,-2 0 1,0 0-53,-1-2 0,0-1 0,0-4 0,-1-1 0,-3 1 0,-2-1 0,-1 0 0,-1 1 0,-1-2 0,0-1 0,-2 3 0,-2-2 0,0-2 0,-2-2 121,-2-2 1,-1-2 0,0 1-1,-2-2 1,-1-6 0,-1-1-1,-2 0 1,0 1 0,-1-1-1,0-1 1,-1-1 0,0-1-1,-7 23 1,0 0 0,1-1 127,-1-3 0,1 1 0,-1-2 1,-1 1-1,0 0 0,-1 0 0,1-1 1,-1 0-1,0 0 0,0 2 0,1 0 1,-1 1-1,0 0 0,1 0 1,-1 0-1,1 1 0,1 1 0,-1-1-98,1-1 1,0 1-1,0 0 1,-1 1-1,-1 1 1,0 0 0,5-21-1,-1 0 1,-1 2-1,0 0 1,-1 0-1,-1 0 1,0 2 0,-1 0-1,-2 0 1,-1 0-262,0 1 0,-1 0 0,-1 4 1,0-1-1,-1-3 0,-1 0 0,-2 1 1,-1 1-1,-2 0 0,-1 1 1,-3-3-1,-1 0-130,-1-2 1,-2 1 296,0 3 1,-3 0 0,-3-8-1,-2 1 1,0 4 0,-2 0 0,0-1-1,-2-1 1,0-1 0,-1-1-1,0 0 1,-2 0 145,1-2 1,-1 1 0,0 3 0,-2 0 0,7 21-1,-1 0 1,-1 1 0,1-1 0,-1 2 0,-1-1-1,-1 0 1,0 0 0,-1 0 0,1 1 0,-2 1-1,1 0 1,-3-1 0,0 1 0,-1 1-97,-1 1 0,0 1 1,-2 0-1,1-1 1,-2 1-1,-1 1 1,-1 2-1,-2 2 0,0 0 1,-2-1-1,-1 0 1,-1 2-1,-1 0 1,0 1-1,-2 2 0,-3-1 1,-2 2-1,-1 0-1145,-2 1 0,-1 2 0,-1 0 1139,2 1 0,0 2 0,-2 0 0,-11 1 0,-4 1 0,1 1 0,3 1 0,0 1 0,0 1 0,0 2 0,1 0 0,-1 1 0,-1 0 0,-1 2 0,1 0 0,3 1 0,-1 1 0,1 1-150,2 1 0,-1 0 0,0 0 1,0 1-1,-1 0 0,2 1 1,6 2-1,2 2 0,1 0 168,0 1 0,0 1 0,2 0 0,-22 0 0,1 1 0,1 1 0,0 0 0</inkml:trace>
  <inkml:trace contextRef="#ctx0" brushRef="#br0">19515 9369 23343,'-7'-25'-1618,"2"3"1,4-2 0,0 5-1,-2-1 1608,-2 1 1,1-3-1,4 3 1,0-1 0,0 0-1,0 0 1,0 0 0,0-1-1,-2-1 1,-1 0 0,-3-1-1,-3 1 1,-4 0 272,-3 0 1,-9 5-1,-2 0 1,-9 2-1,-5 3 1,-6 3-1,-7 8-195,-9 8 0,-9 14 1,32-4-1,-1 3 1,0 1-1,-1 1 0,-1 2 1,0 2-1,0 2 1,0 2-299,0 2 0,0 2 1,1 2-1,0 1 0,3 2 1,1 1-1,2-3 1,2 1-1,4-2 0,1 1 1,4-2-1,3 1 280,2-1 1,3 1-1,-12 33 1,25-5 0,13-5-1,19-4 1,19-9 252,-15-25 1,3-4 0,6-2-1,4-3 1,8-2 0,4-2-1,3-1 1,3-1 0,6-1-1,2-2 1,-20-3 0,0 0-1,1-2 1,3-1 0,1-1-1,1-1-160,0-1 0,1 0 0,0-2 0,-2-2 0,0 0 0,-1-2 0,2 1 0,-1-1 0,0 0 0,-2-1 0,-1 0 0,0-1 0,-2-1 0,-2 0 0,1-1 1,-2-1-1,-1-1 0,0 0-132,20-12 1,-2-1 0,-6 1 0,-3-2 0,-10 1 0,-4-2 0,-6 1 0,-3-1-1,-6 2 1,-3-2 0,5-32 0,-18 1-549,-19 2 0,-33 6 0,9 32 0,-4 4 0,-9 1 1,-4 4-1,-9 1 0,-4 4 0,-7 2 0,-2 3-1808,19 2 0,-1 1 0,-1 1 2345,-3 1 0,-2 2 0,0 0 0,-2 0 0,-2 1 0,1 1 0,-3 1 0</inkml:trace>
  <inkml:trace contextRef="#ctx0" brushRef="#br0">19262 10742 14074,'0'-30'-1264,"0"3"0,-1 8 1282,-4 7 1,-4 6-1,-7 8 1,-3 2-1,-2 7 1,-4 3-1,-3 6 1,-5 0-1,-1 3-115,-3-3 1,0 4-1,0-5 1,3 1-1,1 0 1,4 0-1,2 0 1,5 0-1,4 0 525,3 1 0,8 1 0,2 5 0,7 1 1,8 3-1,12 5-337,11 2 1,14-2 0,10-1 0,-24-16 0,2-1-1,3 1 1,2-1 0,4 1 0,1-2 0,2-1 0,1-1-235,0 0 1,0-2 0,4-2 0,0-3 0,0 0 0,1-2 0,0-2 0,1-2 0,0-2 0,0-2 0,-2-1 0,0-1 121,-2-2 1,-1-2 0,-5-4 0,-1-4 0,-3 2 0,-1-3 0,-5-1 0,-2-2 0,22-25 0,-13-4 54,-8-2 1,-17-9 0,-10-2 0,-12-5 0,-16-4 0,4 34 0,-3 0 0,-6 0 0,-5 0 60,-4 1 1,-4 1 0,-4 3-1,-3 2 1,-6 1 0,-3 3 0,-4 2-1,-2 4 1,-4 3 0,0 4-1,-4 4 1,1 3-808,-1 4 1,0 3 409,1 5 0,-1 6 1,-2 5-1,-1 6 1,24-5-1,-1 0 1,1 0-1</inkml:trace>
  <inkml:trace contextRef="#ctx0" brushRef="#br0">16503 18352 29283,'0'-20'-4916,"-5"1"1,1-3 5663,1 4 1,3 9 0,6 3-1,7 2 1,8-2 0,6 0-1,5-1 1,7 1 65,4 0 0,7-3 0,-1 3 0,3 0 0,2-1 0,1 1 0,3-2 0,1 2 0,6-1-814,2-1 0,-3 4 0,-5-3 0,-3-1 0,-5 2 0,-4-1-195,-4-1 1,-9 6 0,-6-3 0,-6 4 271,-2 1 0,-8 6 1,-7 1-1</inkml:trace>
  <inkml:trace contextRef="#ctx0" brushRef="#br0">17369 18045 10053,'0'-34'0,"0"3"0,2 7 860,2 6 0,4 11 0,5 3 0,0 2 1,1 2 188,-1 0 0,6 2 0,3 0 0,3 3 0,2-1 0,0 2 0,-1 5-62,1 5 1,3 3 0,-2 5 0,-4-2 0,-5 3 0,-7 3-1085,-6 3 1,-5 2 0,-1-3 0,-3 1-1,-4-2 1,-8 0 0,-4-3-118,-5 1 0,3 0 0,-1-2 0,-2-2 0,1 0 0,-1 0-1665,2 2 0,4 2 1884,-4 0 0,0 5 1,-5 2-1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4826 16806 8276,'5'7'-2,"-2"3"356,6-5 1,-4-1 0,4-5 0,1-4 0,2-4 0,0-2 0,-3-3 0,-4 1 0,0 0 9475,-1-1-8963,1 1 1,-11 6 0,-4 2 0,-8 4-1,-9 5 1,-8 6-657,-8 8 1,-9 15-1,-6-1 1,0 10-1,2 7 1,1 1-1,5 2-97,2 1 1,5-7-1,9 6 1,8-5-1,8-4 1,8-1-115,5-2 0,11-5 0,9-1 0,10-1 0,11-5 0,8-3 0,8-6-1091,4-4 0,12 0 1,0-11-1,4-1 0,3-1 1,-1-4 1090,-1-2 0,-30-2 0,0-1 0,-6-4 0,1 1 0</inkml:trace>
  <inkml:trace contextRef="#ctx0" brushRef="#br0">5519 17085 8061,'-6'-40'0,"0"20"1228,-3 11 1,3 12 0,6 10 0,0 2-1,-1 3 1,-2 2 0,-2 4 0,1 1 175,-2 3 0,4 11 0,-2-2 1,2-2-1,2-2 0,0-6 1,0-4-1652,0 1 1,2-6 0,1-3 0,3-6 0,1-5-669,4-5 1,-4-13 0,0-12 0,-1-10 0,-1-8 0,-1-8 810,1-5 1,0-6-1,-2 2 1,2-1 0,-1 3-1,1 4 550,-1 7 0,2 6 1,-3 5-1,3 4 1,0 8-1,1 4 355,1 5 0,1 2 0,4 6 1,0 3-1,2 4 0,3 1 1,4 1-1019,3 4 0,8 0 0,2 6 0,2-2 0,2 1 0,-1 0-1283,4-1 0,1 2 1,-3-5-1,-2 0 1500,-2-1 0,-3 6 0,-7-4 0</inkml:trace>
  <inkml:trace contextRef="#ctx0" brushRef="#br0">5505 16912 8205,'-22'0'0,"3"2"1804,4 2 1,5 8 0,11 6-1188,4-2 1,5-7-1,11-5 1,7-2-1,4-2 1,5 0-1,2-2-1509,1-2 1,0 2 0,0-4 0,0 1 891,0-4 0,6-3 0,1-2 0</inkml:trace>
  <inkml:trace contextRef="#ctx0" brushRef="#br0">6558 16672 8107,'-5'-38'2043,"-4"-7"1,-6 7-1,0 17 1,3 9-1531,0 8 0,-4 2 0,-2 2 0,0 0 0,-1 0 0,-2 0 0,-1 3 0,0 5-265,-2 5 1,4 14 0,-1 1 0,3 6 0,6 7 0,6 5-18,5 2 1,2 3 0,5-3 0,8-1-1,9-2 1,8-4 0,6-2 0,0-4-443,2-4 0,2-4 1,1-3-1,-7-5 0,-3-3 1,-9-5-1,-2-4-534,-5-4 0,-5-2 0,-4-2 1,-3-5-1,-5-6 1257,-6-4 0,-11-3 0,-3 2 0,-1 0 0,1 0 0,2 2 0,3 2 793,1 0 1,6 4-1,3 0 1,9-1 0,15-1-1591,14 2 1,19-1-1,2 6 1,5 1-1,7 1 1,2 2-1,1 3 1,-3 4 284,-3 7 0,9 8 0,-3-1 0</inkml:trace>
  <inkml:trace contextRef="#ctx0" brushRef="#br0">15050 14060 8349,'0'-21'422,"1"4"425,4 8 0,-2-2 0,4 8 0,-1 5 1,-2 5-1,1 7 0,1 3 0,0 7 1,1 6-376,1 5 1,-1 2 0,3 0-1,-2-1 1,-1-1 0,-1-1-1,1-2 1,1-6-967,2-4 0,-2-2 0,0-8 0,3-4 309,1-3 0,-5-11 0,-1-10 1,-2-13-1,1-10 0,-1-7-84,2-5 0,-3-11 1,5-5-1,-1-1 0,0 0 1,4 5-41,1 5 679,1 0 0,0 21 0,1 0 0,-1 7 0,0 11 1,1 7-1,-1 8 111,0 2 0,2 10 0,1 5 0,4 8 0,0 7 1,3 6-204,-3 6 1,1 9-1,-5-2 1,2 2 0,-2 0-1,-2-2 1,-5-1-852,-5-1 0,-2-7 0,-2 5 0,-3-3 0,-5-4 0,-7-2-84,-4-6 0,-3-4 1,-5-2-1,-1-6 0,-1-6 1,-3-4-1,4-1-1287,5-1 1,-1 1 1943,6-5 0,0 0 0,5 0 0</inkml:trace>
  <inkml:trace contextRef="#ctx0" brushRef="#br0">15996 14313 8313,'-7'-38'0,"-5"4"643,-4 7 0,-8 12 0,3 11 0,-1 4 675,0 4 0,1-1 0,-3 5 0,4-1 0,0 2 0,4 4-1637,1 4 0,8 5 1,2-3-1,4 2 1,2 1-1,4 0-429,4 0 0,3-5 0,1-1 0,0-4 0,1-5 625,-1-1 1,-6-3 0,-2-7 0,-5-4 0,-5-1 0,-4 1 1710,-2-3 0,-3-1-1528,1-1 0,7 6 0,7 2 0,11 5 0,12 3-60,10 2 0,8 5 0,11-3 0</inkml:trace>
  <inkml:trace contextRef="#ctx0" brushRef="#br0">16289 14273 8342,'-5'-26'5271,"-3"2"-5126,-5 6 1,5 12 0,4 17-1,4 4 1,3 2 0,3 0 0,0-3 14,0 0 1,4 1 0,-1 1 0,3 2 0,0-1 0,-2 1 0,-3 0-707,-1-2 0,3-5 1,-3-4 225,2-1 0,-5-8 0,1-6 0,-3-6 0,-1-2 0,-1-2 0,-2 2 1904,-1 1 1,-1 2-1,5-1-708,0 1 1,2 6 0,1 4 0,2 7 0,1 8 0,2 6 0,-1 2-562,4 4 1,-4 0 0,2 0 0,1-4 0,2 0 0,1-4 0,1-1-983,-1-2 0,0-6 1,1-2-1,-1-4 1,0-4 326,1-6 0,-5 1 0,-1-12 0,1 1 0,0-2 0,-1-1 0,-1 1 698,0 2 0,-2 1 0,4 7 0,1 0 0,2 4-623,1 1 1,2 7 0,1 8 0,4 3 0,0 3 0,4 3 0,1 2-2514,2 1 1,4 4 2777,0-3 0,12-2 0,-1-1 0</inkml:trace>
  <inkml:trace contextRef="#ctx0" brushRef="#br0">17396 13620 11445,'0'-16'657,"0"12"1,4 17 0,1 24-1,-2 4-549,-2 4 0,-1 4 0,0-3 0,0 1 0,0 3 0,0 2 0,0 3 0,0 0-361,0-2 1,0 8 0,0-8 0,0 0 0,0-2 0,2-8-3723,2-6 3975,-2-5 0,4-11 0,-6-2 0</inkml:trace>
  <inkml:trace contextRef="#ctx0" brushRef="#br0">17276 14393 8379,'-12'-28'0,"2"-1"0,2-1 0,2 5 1189,3 6 1,2 4 0,2 1 0,4 3-887,4 2 0,3 3 0,2 6 0,4 0 1,4 1-1,4 2 0,2 5 0,3 2-303,4 5 0,4 7 0,1-1 0</inkml:trace>
  <inkml:trace contextRef="#ctx0" brushRef="#br0">17662 14367 11183,'-8'-36'4531,"-1"9"-4186,6 10 0,3 17 0,9 0 0,2-2 0,4-1 0,2-1 0,3 1-478,5 1 1,-2 2-1,5 0 1,-4 0-1,-2 0 1,-2-1-1,-2-2-575,-3-1 1,-3-2 0,-2 3 0,-2-3 0,-4 0 621,-5 0 0,-5 1 0,-8 4 0,1-2 0,0-1 0,-1 1 1177,1 1 1,0 8 0,1 3 0,3 3 0,5 3-678,2 2 0,4 0 0,3 3 0,9 1 0,7-2 0,5 1 1,5-4-452,5-1 1,5-8-1,2-2 1,-3-4 0,0-1-1,-4 0-426,-2 0 0,-9-6 1,-7-3-1,-5-3 0,-4-1 1,-5 0 540,-2-1 1,-2 1 0,-2 1 0,0 2 0,-4 2 0,-2 2 400,-2 4 0,4 2 1,1 5-1,4 7 0,4 6-567,6 3 1,3-3-1,13 2 1,6 1-1,3-2 1,6 1-1,-1-4-1850,-1-1 0,-2-2 1,-10 0 1937,1 1 0,-6-1 0,-2 0 0</inkml:trace>
  <inkml:trace contextRef="#ctx0" brushRef="#br0">15503 14873 8422,'-13'-19'2508,"7"1"0,10 2-2122,17 11 1,20 8-1,29 8 1,-28-7 0,3-1-1,7 0 1,3 0 0,9-1-1,2-1 1,7 0 0,2-1-73,-20 1 0,1-1 1,1-1-1,6 1 1,2 0-1,-1 0 0,1 0 1,1 0-1,-1 0 1,1 0-1,0 0 0,0 0 1,1 1-1,0-1 1,-1-1-1,0 1 0,-1 0 1,0-1-577,-1 0 1,0-1 0,0 1-1,0 0 1,0 0 0,-2 0-1,-4-2 1,-2 1 0,0-1 0,-2 1-1,-1 0 1,-1 0 261,22 1 0,-2-1 0,0 1 0,-1 1 0,-8 0 0,1 0 0</inkml:trace>
  <inkml:trace contextRef="#ctx0" brushRef="#br0">3959 18098 18742,'0'-40'-340,"0"0"0,15 3 0,17 20 0,25 8 1,-18 7-1,3 4 399,6 2 1,0 1-1,3-1 1,2 0-1,8 4 1,3 1 0,5-3-1,4 0 134,-19-3 1,1 0 0,0-1 0,-1 0 0,0-1 0,1-1 0,7 2 0,2-1 0,0-1 0,0 0 0,1-1 0,0-1 0,-1 0 0,0 0 0,0-1 0,3 0 0,1 0 0,-1 0 0,-2 1 0,1-1 0,0 1 0,0-1 0,0 0 0,-1 0 0,-3 0 0,-1-1 0,-1 0 0,-1 0 0,0-1 0,-2 0-590,-2 0 0,-1 0 0,-1 0 503,19-5 0,-1-1 0,-2 2 0,-2-1 0,-6-2 1,-2 0-1,-4 1 0,-1 0 0,-4 0 0,-1 0 0,-7 0 1,-3 1-1,29-8-398,-13 3 1,-18 8 290,-6 3 0,-8 8 0,-10 3 0</inkml:trace>
  <inkml:trace contextRef="#ctx0" brushRef="#br0">24994 4678 28790,'0'-13'-9831,"-1"1"9865,-4 3 0,2 3 1,-6 6-1,-1 0 1,-2 0-1,-1 0 0,-1 0 1,1 0-1,0 0 1,-1 0-1,1 0 0,0 0 590,-1 0 0,-3-2 1,-3-1-1,0-1 1,-3 0-1,1-1 1,0-1-260,-2-1 1,-1 2 0,-2-2 0,-1 0-1,-1 1 1,-4 0 0,-1 3-184,-3 1 1,3 2 0,-3 0 0,-2 0 0,-2 0 0,-1 0-67,0 0 0,-7-4 0,0-1 0,-2 2 0,1 2 0,1 1 21,-1 0 0,-2 0 1,-1 0-1,1 0 1,1-2-1,3-1 1,-3-1 105,-1 1 0,5 2 0,3 1 0,1 0 0,0 0 0,-2 0 0,2 0 44,2 0 0,1 0 0,0 0 0,0 0 0,-2 0 0,-1 0 0,-3 0-287,-1 0 0,7 0 0,-3 0 0,0 0 0,2 0 0,-1 0 0,2 0 0,0-5 0,2 1 0,1 1 0,1 1 0,1 2 0,-1 0 0,1 0 0,0 0 0,-2 0 0,2 0 0,-2 0 0,-2 0 0,-1 5 0,0-1 0,-1 1 0,-2-5 0,-1 0 0,1 0 0,1 0 0,2 0 0,0 0 0,0 0 0,0 0 0,2 0 0,-1 0 0,2 0 0,0 0 0,-4 0 0,5 1 0,-1 2 0,0 3 0,1 1 0,-1 4 0,-1 1-32,-2-5 0,0 5 0,-2-3 1,-1 1-1,-2 0 0,-1-1 37,0 2 0,1-4 0,4 0 0,-1 1 0,1-1 0,2 2 0,2 0 151,3 0-156,-4-6 0,10 9 0,-5-3 0,2 2 0,0 3 0,0-1 0,0 0-129,0 1 1,-2 1 0,3 1-1,-2 3 1,-2 0 0,-3 2-1,0-2-41,1 1 1,-2 2 0,3-4 0,1-1 0,3 1 0,3 0 0,2-2 111,-1-1 0,5 0 1,1 1-1,2 3 0,2 1 1,3 0-1,0 1-205,1 3 1,0 5-1,-1 4 1,1 0-1,0 2 1,-1 2-1,1 6-90,0 3 0,4 1 0,1 4 0,1-2 0,1 1 0,0 2 0,2 1 75,-2 0 1,4 4-1,-2-1 1,2-3-1,2 0 1,0-2-1,0-1 62,0-2 0,0-1 0,0-4 0,2 3 0,2 1 0,4 2 0,0-2 53,1-2 1,-4 7 0,4 1 0,0 2 0,-1 1-1,1 0-130,2 2 0,1 9 0,1-2 0,-1 1 0,-2 4 0,-2-2 0,-3 2-92,-2 1 1,3-6 0,-1 3 0,-2-1 0,0-5 0,0 0 0,1-3 164,-1 1 0,-1 2 1,-2-4-1,0-2 1,0 0-1,0 0 1,0 4 233,0 0 0,4 3 1,0 2-1,1 1 0,-1 1 1,1 3-1,-2-4-136,-2 1 0,4-2 0,1 3 0,0 0 0,1 2 0,-1-1 0,1 5 72,-3-35 1,0-1-1,0 0 1,1 0-1,8 35 1,0-4-1,1-4 1,0-1 871,4-3 1,0-2-1,6-7 1,1-2-1,-2-3 1,3-1-1,-3-3-587,0-1 0,0-2 0,-5 0 0,-2 0 0,-2 0 0,-4-2 0,-3 1-227,-1 1 1,0-2 0,-3 10-1,2-1 1,-2-1 0,-2 3-20,-1 3 1,0-5-1,0 9 1,0-1-1,0-5 1,0-2-1,0-5-138,0-3 0,5 1 1,-1-8-1,0-1 0,1 1 1,-1-4-1,-1 1 225,-1 1 0,-2-1 0,0 4 1,0 0-1,0-2 0,0 3 1,0-1-117,0 3 1,0-3 0,0 3 0,0 1-1,0 4 1,-2-1-86,-2 2 0,2 0 0,-2-3 0,2 0 0,2 0 0,0-2 0,0-1 46,0-1 1,0-6 0,0 1 0,2-3 0,1-1 0,1-1 0,-1 1 170,-1-1 1,-2 1 0,0 0 0,0-1 0,0 1 0,0 0-337,0-1 0,0 6 0,0 0 0,0 1 0,0 1 1,0-2-1,0 2-830,0 0 1033,6-4 1,-3 3 0,6-7 0,-1-1 0,1-1 264,0-2 0,0-5 1,4-1-1,1-6 0,-1-5 1,0-4-1,1-1 213,-1 0 0,6-1 0,4-2 1,5-2-1,6 2 0,7 2 0,5 1-615,5 0 1,5 4 0,3 2 0,0 0 0,3 0-1,1-3 1,3 0 83,2 1 0,2-2 0,-32 0 1,1 0-1,0-1 0,-1 0 1,1-1-1,1 0 0,0-1 1,1-1-1,0-1 0,0-2 214,0-1 0,0-1 1,2-1-1,0 0 1,0 1-1,-1-1 1,0 0-1,0-2 1,3 0-1,1 0 1,-1-2-1,0 1 1,2 1-1,1 0-111,-1 0 0,1 0 0,-2 1 0,1 1 0,2 1 0,1 2 0,-1-1 0,0 1 1,-2 1-1,1 1 0,0 0 0,0 0-1368,0 1 1,-1 1 1315,-3 0 0,1 1 0,1-1 0,1 0 0,-3 0 0,-1-1 0,0 0 0,-1 0 0,0 0 1,0 1-1,-2 0 0,0 0 97,-1 1 1,-1 0 0,1 0 0,-1 0-1,33-1 1,-1-4 0,-2-4 0,-3-2-1,-1-3 393,-2 1 0,-6 0 1,4-2-1,-3-1 1,0-2-1,-3 0 0,0 0-318,1 0 0,1 2 0,-3 6 0,0 1 0,1 0 1,-1 0-1,-1 2-481,-3 1 0,-3-3 0,-6 3 0,0 0 0,-2-1 0,-1-1 1,-3-2 583,-1-2 0,-2-1 1,-4-2-1,-2-3 1,-1-4-1,-4-3 1,1-3 84,0-3 1,-5-5 0,2-7 0,-2-4 0,0-4 0,2-6 0,-2-4-429,-1-3 0,-1-8 1,-1 4-1,0-4 0,1-2 1,-1 2-1,0-2-249,1 0 1,-3 3 0,-5 33 0,-1 0 0,-1 0-1,1 1 1,0-1 0,0 0 0,7-36 38,1 2 1,-4-1-1,0 3 1,0-2 0,0-1-1,-2-1 1,1 2 392,-1-1 0,-3 33 0,-1-1 0,3 1 1,-1 1-1,-1-1 0,-1 0 0,0 0 0,0 0 1,-1 0-1,1 0 0,-1 0 0,0 0-183,0 0 0,0-1 1,1 2-1,-1 1 0,-2-4 1,0-1-1,0 3 0,0-1 1,0 2-1,0 0 0,0-1 1,1 1-1,1 0 0,-1 0 18,1-2 1,1 0 0,0-2 0,0-1 0,-2 1 0,1 0-1,0 1 1,0 0 0,0-1 0,1 0 0,-1 0 0,1 1 62,2-1 1,-1-1-1,0-1 1,0 1-1,0 2 1,1 1-1,0-1 1,0 1-1,0 2 1,0 0-1,6-34 1,-4 5 91,-1 1 1,-1 1 0,-4 1 0,2 1 0,1 3 0,-1-1 0,-1 0-151,-2-2 1,-6-7 0,-3 7 0,-3 1-1,0-2 1,2-1-44,1 0 0,0 1 0,-4-1 0,1 3 0,2-2 0,1 1 0,0 2 146,1 5 0,-2-2 0,4 10 0,-1-1 0,-2 4 0,0 2 0,2 2 142,1 1 1,-5 2 0,2 2 0,-1 2 0,0-2 0,1 0 0,-2-2-22,0-1 0,2 6 1,0-9-1,0 0 0,0 2 1,0-2-1,0 0-107,2-2 1,-4-6 0,6 0 0,-1-2 0,-2 0 0,2-1-547,0 3 0,2-4 0,2 9 1,-1 1-1,-1 1 0,1 4 1,0 0 982,-1 3-427,2 6 1,-10-6 0,3 4 0,-2 2 0,-4 0-1,-1 3-12,-2-2 0,-4 2 1,2 5-1,1 2 0,0 0 1,2 2-1,3 0-131,0 2 1,1 2 0,0 4 0,-2 0 0,0 2 0,0-1-493,3-2 752,8-1 0,-2 5 0,6 3 1</inkml:trace>
  <inkml:trace contextRef="#ctx0" brushRef="#br0">3386 5078 30161,'13'-2'258,"1"-1"0,-1-3-384,0-1 1,2 2-1,3-3 1,4-3-1,3-2 1,2-3-1,-1-2 1,3 2 0,0 2-1,4 4 1,-1 2-1,2 2-122,1 4 0,0 0 0,4 4 1,-1 2-1,-1 3 0,3 2 1,-1-1-1,2-2 0,-2-2-394,-1 2 0,8-5 702,-6 4 0,9-10 1,-2-2-1</inkml:trace>
  <inkml:trace contextRef="#ctx0" brushRef="#br0">4279 4811 29702,'-34'-34'-2010,"3"7"1,10 10 0,6 3 1947,5 5 0,7 5 0,-2 8 1,7 5-1,5 3 0,10 3-235,6 3 1,6-2-1,8 5 1,-2-1 0,2 0-1,-1 0-84,-5 1 1,0 0 0,-12 3 0,-1-2 0,-6 2 0,-6 1-119,-8 1 1,-10 1 0,-8 0 0</inkml:trace>
  <inkml:trace contextRef="#ctx0" brushRef="#br0">23528 6250 28620,'-6'-7'-3546,"3"-3"0,-6 5 3953,-1 2 1,2 0 0,1-1-1,1-5 1,4-1-28,5 1 1,5-2 0,7 7 0,1 1 0,3 1 0,0 2 0,4 0 0,-1 2 132,1 2 0,6-1 0,-7 5 0,2-2 0,-1-2 1,-2 1-595,-2-1 1,-1 0 0,-3-4-1,1 0 204,2 0 0,-2-1 0,-7-3-250,-5-5 1,-8 3 0,-5 0 0,-3 1 0,-1 1-1,-2 1 4,-3 1 0,2 2 0,-6 0 0,-2 0 0,0 0 0,1 0 191,1 0 1,1 0 0,-3 2-1,3 1 1,2 3 0,3 0 0,1 0 383,2-3 0,4 3-340,0-2 1,13 0-1,5-4 1,11 0-1,6 0 1,4 0-1,2 0-1062,2 0 1,2 0 0,4-1 902,0-3 0,6 2 1,1-4-1</inkml:trace>
  <inkml:trace contextRef="#ctx0" brushRef="#br0">23248 7037 25553,'-15'-14'-3023,"-3"6"2953,9-1 0,3 7 0,3 1 0,8 4 1,7 0-1,5-2 0,6-1 0,3 0 1,4 0-1,1 0 0,0 2 1918,0 2-1740,6-3 0,-4 5 0,4-6 0,-3 0 0,-1 0 0,-4 2 0,-2 1 1,-5 1-1,-4-1-71,-3-1 1,-2-2-219,0 0 1,-7-2-1,-7-2 1,-10-5 0,-6-3 210,-4-1 1,3-1-1,-4 3 1,-2 0-1,1 4 1,-3-1 0,3 2 48,-1 1 0,-9 0 0,7 5 1,-1 0-1,2 2 0,3 1-210,-2 1 0,5 6 0,1-2 0,3 1 0,3 0 0,2 1 1,2 2-1511,3 1 0,2-1 1396,7-3 1,9 3 0,8-5 0</inkml:trace>
  <inkml:trace contextRef="#ctx0" brushRef="#br0">12610 15886 29061,'-7'-13'-8321,"-3"4"7423,5 0 1,1 4 666,4-3 1,0 3 0,-2-2-1,-2 1 1,-4 4 895,1 5 1,2-1-1,10 2 93,4-2 1,4-4 0,3-2 0,4-4 0,0-1 0,4 2 0,1 0 0,2 1-404,0 0 1,-1 1 0,1 5 0,0 0 0,-2 0-1,-2 2-490,0 2 1,-3-1 0,3 6 0,-6 0-1,0 0 1,-1 0-108,2 1 1,0-4 0,-5-1 0,0-4-1,1-1 1,0 0 0,3-1 272,0-4 1,7-2-1,-2-7 1,2 1-1,1 0 1,-1-1-820,0 1 0,4 1 1267,-6 3 1,3-3 0,2 5 0</inkml:trace>
  <inkml:trace contextRef="#ctx0" brushRef="#br0">13303 15633 15006,'11'-25'0,"2"2"0,3 6 860,4 2 1,-1 7-1,5 4 1,-4 2-1,1 2-349,0 0 0,-5 2 1,3 1-1,-1 3 1,0 0-1,-2 1 1,-1-1-152,-2 0 1,1 4 0,-1-1 0,-1 3 0,-2 1-1,-2 1 1,-2-1-622,-3 0 0,-2 1 1,-1-1-1,-1 2 0,-4 1 1,-5 2-157,-7-2 1,-3 3-1,-7 1 1,-1 0 0,-2 4-1,-2 0-810,-2-2 1,0 2-1,-2-6 1354,5-2 1,-3-1 0,0-2 0</inkml:trace>
  <inkml:trace contextRef="#ctx0" brushRef="#br0">12664 15819 24089,'0'-29'-6411,"0"2"4274,0 3 1753,0 17 0,0 3 0,0 8 0,-2 5 0,-1 3 0,-3 1 572,-1 0 0,4 1 0,-3 0 0,2 3 1,-1 1-1,1-4 0,-1-2 0,-1-3 873,-1 1 0,4-2 0,-3-1 0,0 1-719,-3-1 0,-3 0 0,-1 4 0,0-2 0,-2 1 0,-1 3 1,-4 4-1,1 2-72,0 2 0,-3-1 1,2 6-1,0-1 1,-3 3-1,1 0-390,0 0 1,1-1-1,-4-1 1,1 1 0,-1 0-1,0-1 1,-3 1 576,-2 0 0,-2-1 0,2 0 0,-3-3 0,1-2 0,-2-2 0,1-2 203,1-3 0,-4 4 0,3 0 0,-1-2 0,-1-2 0,-1-4-293,1-1 1,1 0 0,-5 4-1,2 0 1,-1 2 0,1 0 0,-2 1-342,1 0 1,1-2 0,-2 7 0,-2-2 0,-1-1 0,-1-1 25,-1 1 0,-2 1 0,-5-2 0,3 0 0,-3 0 0,-4-2 0,-2-2-52,-1 0 0,-7 0 0,11-1 0,0-1 0,-3-4 0,1 1 0,-3-3 0,-2 1 0,3 5 0,-2-2 0,-1 1 0,0 0 0,-3-1 0,-1 2 0,2 2 0,-1 3 0,-4 2 0,0-2 0,-3-1 0,4-2 0,0 1 0,4-1 0,-1 0 0,3 1 0,2-1 0,3 0 0,1 1 0,1-5 0,1-2 0,0 0 0,0-1 0,-1 0 0,1-3 0,0-1 0,-1-2 0,1 0 0,0 0 0,1 0 0,1 0 0,3 0 0,3 0 0,-2 0 0,-1 0 0,1 0 0,-3 0 0,-4 0 0,-4 0 0,-1 0 0,-6 0 0,1 1 0,1 2 0,2 3 0,2 0 0,1 0 0,0 3 0,6-3 0,2 0 0,3 0 0,1-3 0,3-2 0,12-1 0,4 0 0,3 0 0,3 0 0,4 0 0,3-1 0,6-4 0,5-4 0,6-1 0,5-1-1181,4 3 0,3 0 1,3-1 1170,4 5 1,9 2 0,3 2-1</inkml:trace>
  <inkml:trace contextRef="#ctx0" brushRef="#br0">7891 11408 11760,'0'-13'-275,"0"-5"1,0 0 0,0 2 0,0 1 0,0 2 1066,0-1 0,0 1 0,0 0 0,2 1-623,2 3 1,-2 9-1,4 7 1,-2 2-1,2 0 1,0 2 37,0 0 1,3-2 0,-3-1 0,1-1 0,4-1-1,0 1 654,3 1 1,-1-4 0,2 5 0,1 0-1,3 0 1,2 1-609,3 5 1,0-2 0,-1 5 0,-1-1 0,2-1-1,0 3-242,-2 2 0,2-3 1,-5 2-1,2 1 1,1-2-1,0 2 1,0 0-1,2 1 260,1-1 0,2-2 0,1-4 1,2 0-1,2-1 0,1-2 41,0 0 1,4-2 0,0 1-1,3-2 1,3 0 0,-4-1-1,1 0-243,-2-2 1,-3 4-1,2-2 1,-3 0-1,-3 0 1,-4-1-1,-5 1-253,-3 2 0,1 2 1,-6 1-1,1 0 1,-3 1-1,-2-1 28,-2 0 1,2 1 0,-4-1 0,2 0 0,2 1-267,2-1 1,-5-4 0,-1-2 0,0-1-1418,3-3 0,-2-1 1,2-2-2072,2 0 3934,0 0 1,9 6 0,0 1 0</inkml:trace>
  <inkml:trace contextRef="#ctx0" brushRef="#br0">9464 11888 11401,'5'-22'199,"1"1"0,0 2 534,0 2 0,-2 7 1,-4 4-478,0 5 1,-7 4 0,-5 11-1,-6 3 1,-3 0 0,-2 0 0,-3-2 290,0-2 0,-2 0 1,-2 0-1,-1 1 1,1-1-1,2-1 1,3-2-692,3-1 1,-2-1-1,5 2 1,0-1-1,-1 1 9,4 2 0,9-3 135,7 0 0,23-6 0,13 3 1</inkml:trace>
  <inkml:trace contextRef="#ctx0" brushRef="#br0">11624 11288 8384,'0'-13'-197,"-5"4"-716,1 0 988,-6 6 0,7-3 1,-6 6-1,-2 0 1,1 2-1,0 1 0,1 2 744,-2 3 1,0 1 0,-4 4-1,-2 0 1,0 1 0,-1-1-305,-1 0 1,-1 1-1,-3-1 1,1-1-1,-2 0 1,-1-2-245,-2 0 1,-6 5-1,-1-6 1,-1 3-1,-1 1 1,1 1 0,-2-1-1,-2 2-180,-2 3 1,-7-4 0,4 4 0,1-3 0,0 0 0,0 1-38,-1 2 1,1 0 0,6-5 0,3 2 0,-1 1 0,1 3-1,-1 1 1,1-1 25,3-3 1,3-1-1,2-2 1,3 1 0,2-3-1,2 0-422,2-2 1,3-2 0,0 3 0,1-2 0,0-2-1597,-1-3 1,2 1-3752,3-4 5689,4 3 0,10-15 0,3 5 0</inkml:trace>
  <inkml:trace contextRef="#ctx0" brushRef="#br0">10304 11648 8846,'-21'-6'435,"2"0"0,6-1-359,0 7 0,-1 4 0,-1 8 0,-1 0 0,-3 3 0,0-1 0,-2 3 0,2 0 0,-2 6 646,0 2 0,0-3 0,-2 0 0,2 2 0,2 0 1,2-1-1,3-2-393,0-2 0,2-1 1,4-5-1,3 1 0,4-1 1,1 0-273,0 1 0,0-5 0,0 0 0,0 1 1,0 2-1,1 0-517,4-4 1,3 4-1,9-3 1,2 2-1,3-3 139,6-3 1,0-4 0,8-1 135,1 0 0,2 0 0,1 0 0,-2 0 0,-2 0-416,-5 0 0,1 0 601,-1 0 0,1 6 0,-6 2 0</inkml:trace>
  <inkml:trace contextRef="#ctx0" brushRef="#br0">9464 12514 13803,'0'-13'-2155,"-1"5"794,-4 4 1,3 3 1624,-7 1 1,4 0 0,-4 0 0,0 1 0,1 2-1,-1 1 1,-2-2 1833,-1-5 1,5 0 0,3-6-1,4 0-1371,4 2 0,2 7 0,4 9 1,-1 3-1,2 2 0,0 3 1,3 2-1,-1 2-126,0 2 0,1-2 1,-1 1-1,2 2 0,1 0 1,2-1-209,-2 0 0,-1-7 1,0 3-1,1-1 1,2 0-1,-2-4 1,-1-2-439,-2-3 0,2-1 1,0 2-1,0-3 0,-3 1 1,-1-2-1372,1 0 1,2 2 0,-2-2 0,-2 0-182,-1 0 0,-5-1 0,5-5 0,1-2 1,2-2-1,2-5 1549,-1-3 1,6-7 0,2-2 0</inkml:trace>
  <inkml:trace contextRef="#ctx0" brushRef="#br0">10038 12408 10750,'-2'-18'0,"-2"2"1212,-5 4 1,1 0 0,0 7-540,-3 2 0,-1 2 0,-1 1 0,0 1 0,-1 4 0,1 4 1,0 4 326,-1 5 0,-1 1 0,-1 5 0,-3-1 0,-2 4 0,-2 3-267,-3-1 1,0 4-1,-1 0 1,0-1-1,1 2 1,-1 0-1,-1 3-767,-3 2 1,3 1-1,-3-2 1,2-1-1,3-3 1,-1-1-1,0-3-852,1-2 0,1-2 0,2-1 0,6-2 0,2-6 0,1-2 0,3-1 891,2-1 1,3-6 0,6-1 0</inkml:trace>
  <inkml:trace contextRef="#ctx0" brushRef="#br0">13637 16499 29140,'-14'0'0,"0"0"0,-3 0 0,0 0-128,0 0 0,-2 4 0,1 1 1,2-2-1,0-2 0,-1-1 1,0 0-1,0 0 0,2-1 0,2-4 929,0-3 0,4-3 0,2 1 0,1 1-654,3-1 0,3 4 0,4 1 1,6 5-1,5 3 0,5 2 1,0-2-123,4-2 0,6 3 0,2 1 0,1-2 0,1-2 0,0-1 15,3 0 1,0 0-1,0 0 1,-3 0 0,-1 0-1,-4-1-348,-1-4 0,2 4 0,-2-5 0,-3 2 0,0-1 0,-1 1 0,0-1-3706,-2 1 4018,-6-1 0,10 5 1,-6 0-1</inkml:trace>
  <inkml:trace contextRef="#ctx0" brushRef="#br0">14130 16432 29419,'0'-13'-1908,"0"6"1,0 2 0,-2 10-1,-2 5 1518,-5 6 1,-4-1 0,-3 4-1,-5 1 304,-4 2 1,1 3-1,-9 2 203,1-1 1,-2 7 0,-6 1-1</inkml:trace>
  <inkml:trace contextRef="#ctx0" brushRef="#br0">7225 10515 27853,'0'-27'-4874,"0"7"0,0 2 4755,0 3 0,0 6 0,0 3 0,0 5 0,0 7 0,1 4 0,2 3 0,3 1 436,2-1 127,1 0 0,4-1 0,0-1 0,1-2 0,-1 1 1,0 0-1,-1 1 234,-3-2 0,3-5 0,-3 5 0,3 0 0,1 0 0,0 0-725,1 1 0,-6 2 1,0 1-1,-2 0 1,-3 1-1,-2 1-835,-1 2 1,0-2 0,0 3 0,0-3 0,0-2 0,0 0-738,0 1 0,6-7 0,3-2 1,3-4-1,3-2 2229,2-4 1,4-2 0,6-7-1</inkml:trace>
  <inkml:trace contextRef="#ctx0" brushRef="#br0">7945 10369 9351,'0'-21'0,"-2"5"973,-2 5 1,2 7 0,-2 8 0,1 5-440,-1 3 1,1 1 0,-6 1 0,-2-1 0,-1 0 0,-1 2 0,0 3-1,-1 2 588,1 1 0,-6 4 0,-2-2 1,-1 2-1,-2 3 0,-1 0-679,0-1 1,-9 7-1,7-8 1,-1 4-1,0 1 1,1 0-1,1-1-440,-1-2 0,0 3 1,1 0-1,0 0 1,3 0-1,2 0 0,2-1-1127,2-2 1,3-1-1,2-2 1,1-1 0,4-2-1,1 0-1089,3-1 0,2 4 0,1-3 2154,0 3 0,6 2 1,1 0-1</inkml:trace>
  <inkml:trace contextRef="#ctx0" brushRef="#br0">17023 15513 28503,'46'-18'-324,"2"0"0,4-4 0,3 3 0,3 1 378,4 3 1,11-5-1,-36 12 1,1 2 0,0-1-1,0-1 1,2 0-1,1-1 1,1-1 0,1-1-1,2-3 1,1 0 0,0-1-1,0-1 1,1-2-1,0 0 1,-3-1 0,0 0-1,1-4 1,-1 0-1,-2-2 1,-1-1-413,-1 0 0,-1-1 0,1-1 0,0-2 0,-3 1 1,-2-1-1,-1 0 0,-1-1 0,-2 1 0,-1-2 0,-3 1 1,-1 0-1,-2 0 0,-1 0 0,-1-1 0,-2 0 0,14-35 1,-19 32-1,-2-1 115,-1-1 1,-2-1-1,0-3 1,-2-1 0,-3 0-1,-1 0 1,-2 0 0,-1 1-1,-3-1 1,-2 1 0,-3 0-1,-4 0 420,-2 1 1,-3 0 0,-7-1 0,-3 1 0,-3 3 0,-2 3 0,-2 0 0,-3 1 0,-5 1 0,-3 3 0,-4 3 0,-3 2 0,-6 1 0,-3 3-161,-3 2 1,-3 2-1,-2 3 1,-1 2-1,-6 2 1,0 1-1,23 3 1,0 0-1,-1 1 1,-1 1-1,0 0 1,-1 0-1,-3 2 1,0 0-1,-1 0-88,-1 2 0,0 0 1,0 0-1,0 2 0,0 0 1,0 2-1,-3 1 0,-1 1 1,0 0-1,0 2 0,-1 1 1,0 0-1,1 0 0,1 1 1,-1 0-1,0 1 0,-1 0 1,2 1-1,1 0 1,1 0-1,0 1 81,1 0 1,1 1 0,0 1 0,2-1 0,1 0 0,0 2 0,4 1 0,0 1 0,1 0 0,1 1 0,0 1 0,2 2 0,1 1 0,1 1 0,1 1 0,-18 16 0,3 2 0,5 2 0,3 2-68,5 0 1,4 1 0,5-1 0,5 1-1,7 0 1,5 2 0,3-1 0,4 1 0,6-2-1,5 0 1,5-1 0,6 0-1567,6-1 1,6-2 1622,12-5 0,4-2 0,2 5 0,1-1 0,7-5 0,0 0 0</inkml:trace>
  <inkml:trace contextRef="#ctx0" brushRef="#br0">16836 11022 29017,'-13'0'-99,"-1"0"1,1 0-11,0 0 150,5 0 0,-2-6 1,5-3-1,2-3 1,2-1-1,2 1 1,2 1-1,3 4 1,2 1 318,2 3 0,2 2 0,1 1 0,1 0 0,-1 1 0,2 2 0,1 3 0,3 0-596,2 0 365,1 4 1,5-8 0,1 4 0,2-2 0,2 0 0,1-1 0,1-1 0,-1-2-130,-1 0 0,4 0 0,-4 0 0,1 0 0,1 0 0,-2 0 0,1 0 0,-2-2 0,-4-1 0,-2-1 0,-1 0 0,-4-1 0,0 1 0,-4 1 0,-1 0 0,-3-2 0,-3-4 0,-9 4 0,-11 0 0,-4 4 0,-5 1 0,-4 0 0,-4 0 0,0 0 0,-5 0 0,0 0 0,-1 1 0,-1 2 0,-1 3 0,2 0 0,2 0 0,-4 3 0,4-3 0,-1 0 0,0 1 0,4-1 0,1 0 0,1-3 0,2 3 0,3-2 0,4-1-1824,3-1 1,11-2 1823,8 0 0,21 0 0,17 0 0</inkml:trace>
  <inkml:trace contextRef="#ctx0" brushRef="#br0">16116 10608 24910,'0'-22'-8079,"0"1"7475,0 2 0,0 9 0,0 10 780,0 7 1,0 5 0,2 1 0,1 1 0,3-1 0,-1 0-1,3 1 501,-1-1 0,2 0 0,6-1 0,1-1 0,4-3 0,-1 3-221,0 1 1,5 1 0,-4-1 0,3-2 0,-3-1 0,0 0 0,-3 0-539,3 0 1,-10-2 0,3 4 0,-1-4 0,0 0-1473,1 1 0,-4-5 0,0 1-665,2-2 0,-1-8 2485,-1-3 0,9-9 1,-4-3-1</inkml:trace>
  <inkml:trace contextRef="#ctx0" brushRef="#br0">16529 10622 18409,'-17'-14'0,"2"1"0,1 1 0,4 2 967,-2 1 0,2 5 0,-2-4 0,0 2-569,-3 3 1,-2 8-1,-1 4 1,-4 4-1,-4 5 1,0 4-1,-1 3 1,0 3-700,1 3 0,1-3 0,1 5 0,3-2 1,2 2-1,3 1-922,1 3 1,7-3 947,4 1 0,2 1 1,2 4-1</inkml:trace>
  <inkml:trace contextRef="#ctx0" brushRef="#br0">14850 9582 27209,'6'-7'-2092,"-3"-9"1,4 2-1,0 1 3312,1 3 0,-4-1 0,4 8-938,-2 5 0,-2-1 0,-4 8 0,2 0 35,2-2 1,2 1 0,4-5 0,-1 3 0,2 0 0,-1 1-155,-1 0 0,3 2 0,-3 5 1,2-1-1,3 2 0,-1 1-434,0 2 1,-4 1 0,0-1 0,0 3-1,-2 1 1,-1-2 0,-1 1-701,-1 0 1,1-5-1,-4 2 1,2-3-1,2-2 1,-1-1-1035,2-3 1,1-3 0,7-6 2297,-1 0 1,6-6 0,2-2-1</inkml:trace>
  <inkml:trace contextRef="#ctx0" brushRef="#br0">15383 9542 29733,'-6'-13'-3619,"-1"-3"1,-7 2 4249,1 7 1,-2 14-1,-3 8 1,-2 4-1,-3 5 1,1 1-1,-3 3 1,-2 2-187,1 1 0,-4 6 1,8-1-1,-3 2 0,0 4 1,1 1-1006,2 1 0,5 2 0,1-3 1,6 1-1,5-1 0,4-1 1,1-2-6136,0 0 6370,6-6 0,1-2 1,6-5-1</inkml:trace>
  <inkml:trace contextRef="#ctx0" brushRef="#br0">16956 10982 17005,'-13'0'-663,"-1"0"0,1 0 558,0 0 1,-7 0-1,0 0 1</inkml:trace>
  <inkml:trace contextRef="#ctx0" brushRef="#br0">16783 11008 11124,'-14'8'175,"1"-4"0,0-1 0,-1 0 0,2 3 0,5 0 1,7 0-1,9-2 618,7 2 0,5-3 1,7 5-1,2-1 1,2-1-1,2 1 1,3-1-1,2 2-387,1-1 1,3-4 0,0 1 0,-3-2 0,1-2 0,-1 0 0,5-2 0,-1-2-104,2-5 1,1-7 0,-4-3 0,-1-1 0,2 0 0,2-1 0,3-4 0,0-4 0,0-2-1,0 2 1,-2-1-39,-2-1 1,-4 1-1,-1-4 1,-1 0-93,-4 0 0,-2 5 0,-7-4 0,0 2-117,-4 0 1,-3 1-1,-6 7 1,-1 0 0,-3 0-1,-4-1-315,-4 2 1,-1 1-1,-1 5-127,-4-2 1,-7 0-1,-9 5 1,-2 0-1,-7-1 1,-1 2 62,-2 3 0,1-2 0,1 3 0,-5-1 0,-2 2 0,-1 1 1,2 2-1,2-2 477,-2-3 0,-2 1 0,1 1 0,1 0 0,1-1 1,0-1 337,2 2 1,-3-3 0,3 5-1,-1 2 1,-5 2 0,0 1-1,-5 0-497,-1 0 0,2 1 1,-5 4-1,-1 3 0,-2 6 1,0 2-1,2 3-196,1 2 1,6 1 0,-2 5 0,4 0 0,2 1 0,4 1 0,4 4 411,3 1 0,7 1 1,5 5-1,5 0 1,7 0-1,4 0 0,4-1-155,5-4 1,10 4 0,8-5 0,9 0 0,7-3 0,5-3-1,7-3-907,7-2 1,-2 0-1,8-6 1,0-4-1,-3-3 1,2-1-1,-3-1 859,1-4 0,0-8 0,2-4 0</inkml:trace>
  <inkml:trace contextRef="#ctx0" brushRef="#br0">23194 8916 31410,'0'-13'-2458,"0"5"0,2-2 1,2 5-1,5 2 3217,3 2 0,0-1 1,-3-2 2370,-5-5-5715,-2 3 2196,-2 0 1,0 8 0,-2 1 0,-1 3 527,-1 1 0,-2-3 0,2 5 0,-4 2 0,-1 1-61,0 1 1,2 0 0,-3 1 0,2-1 0,1-1-350,-1-3 0,4 2 0,-3-2 0,1 3 1,3 1-1,0-1 526,-2-3 0,4 3 0,-4-3 1,4 3-1,1 1-626,0 0 0,0 1 0,0-1 0,-2 0 0,-1 1 0,-1-1 0,1 2-65,1 3 1,2-6 0,0 4-1,0 0 1,0-1 0,0 0 533,0-2 1,5-4 0,1-2-1,0 1 1,1-2 0,-1 1-1,2-1 574,-1 0 0,2-2 0,4-2 0,0 1 1,1 1-1,-1-1 0,0-1-393,1-2 1,-1 0-1,0 1 1,1 2 0,-1 2-1,0-2-112,1-2 1,-1-1 0,0 0-1,1 0 1,-1 0 195,0 0 1,1 0 0,-1 0 0,0-1 0,1-4-1,-1-2-79,0-1 1,1-4 0,-1 4-1,0-3 1,1 1 0,-1 1 0,0-1-99,1-2 1,-1 0 0,-1 1 0,-3 3 0,-3-1 0,-2 0-595,1 0 1,-1 0 0,-5-3-306,-4 3 0,-2 3 0,-7 6 830,1 0 1,4 0 54,0 0 1,5 0 0,-5 0 0,-1 2-240,-2 2 1,-2 4 0,1 4-1,0-2 1,-1-1 0,1 1-253,0 2 1,4-3 0,0 0 0,-1 0 0,-1 0 121,2-1 1,3-3-1298,6 4 0,0-5 0,2 5 1,2 0 1668,5-2 1,3 5 0,1-4 0</inkml:trace>
  <inkml:trace contextRef="#ctx0" brushRef="#br0">15836 9542 24573,'0'-13'-7869,"0"0"6990,0-1 0,-6 7 0,-3 1 0,-2 0 1271,-3-3 0,5-1 0,2-1 1,1 3-1,2-3 0,-1-1 1,1-1-1,1 0 220,1-1 1,2 1 0,-1 0-1,-2-2-734,-2-3 1,-1 3 103,2-2 0,1 2 0,-6 1 0,0 1 0,0 0 0,0-2 0,1-1-225,0-2 1,-4 0-1,5 5 1,-2-1 0,2 0-1,-1-3 1,2-2 99,0-2 0,2 4 1,4-6-1,0 0 0,0-2 1,0-2-1,1 0 435,4 1 1,-2-1-1,4-1 1,1 0-1,-2-2 1,1 3-397,0 2 1,1-3 0,2 6 0,-2-2 0,-1-1 0,0 1 0,4-2 62,1-3 0,1 9 1,2-7-1,1 2 1,2 0-1,0-2 0,-1 2 1,1 1 196,-2 2 1,-1 4 0,-1-2 0,-1 0 0,0 4 0,-1 1 0,-2 2-23,-1 0 1,0 1 0,5 1-1,-1 2 1,0-1 0,1-2-212,-1-1 0,5 0 0,1-1 0,2 2 1,2 2-1,1 1 0,0-1 0,-4-2 173,0-1 1,3 4-1,-2 0 1,0 0-1,-2 0 1,-1 0-11,0-1 1,-1 2 0,-3 1-1,-1 0 1,0 1 0,1 0-1,-2 1 1,-2 1-245,-1-1 0,-5-1 0,5 4-269,2-3 1,-6-1-636,0 2 0,-2-2 0,1-3 1197,5 4 0,9 4 0,3 1 1</inkml:trace>
  <inkml:trace contextRef="#ctx0" brushRef="#br0">16436 7903 9218,'2'-21'0,"1"-2"718,1-3 1,6 9 0,-1 12-294,3 4 0,1 1 0,1 0 0,-1 1 1,0 4-535,1 4 1,-5 7-1,-2 3 1,-1 0-1,-2 2 1,1-2-1,-1 2-61,-1 0 1,-1-3-1,-2 2 1,0 1 0,0-2-1,-2 2 1,-1-2-311,-1 0 1,-5 4 0,3-4 468,-1 2 0,-2 1 1,-5 5-1</inkml:trace>
  <inkml:trace contextRef="#ctx0" brushRef="#br0">17276 10142 28525,'-8'-6'-1520,"3"3"0,3-4 0,-1-1 0,-3 2 1,0-1 1659,0 0 0,-4 4 0,1-2 0,-3 4 0,-1 1 0,0 0 0,-1 1 0,1 2-92,0 2 1,-2 0 0,-2-2 0,0 2 0,0-2 0,3 0-1,0 0 1,-1 3 0,-1 0 0,-2 1 0,2 0-253,1 4 0,-2 8 0,-3 8 0,0 7 1,-6 6-1,0 4 0,-2 8-301,2 9 0,4 1 0,0 9 1,6-1-1,5-2 0,8-2 1,8-5 445,8-5 1,8-10 0,11-6 0,10-9 0,10-9 0,7-8 338,2-8 0,4-8 0,2-7 0,-30 1 0,1-1 0,5-3 0,0-2 0,1-1 0,1-1 0,1-1 1,0-1-327,0-1 1,-1-1 0,2 0 0,0-1 0,-2 0-1,0-1 1,-1-1 0,0-1 0,-4-1 0,0-1 0,-3-1-1,0-2 1,-5 0 0,-2-1-259,-2-2 1,-3 0 0,-3 1 0,-2-2 0,6-30 0,-12 3 0,-14 6-148,-14 6 0,-8 5 1,-18 3-1</inkml:trace>
  <inkml:trace contextRef="#ctx0" brushRef="#br0">17396 10102 27964,'-2'-12'-4916,"-2"3"1,1 3 5129,-6 6 1,0 0-1,-3-1-417,3-4 0,4-2 0,5-6 1,0-1-1,0 1 0,0 0 1,1-2 167,3-3 1,-1-3 0,6-7 0,2-3 0,1-4 0,1-4-45,0-1 1,1-3-1,-1-3 1,0-3-1,-1 2 1,-3 1-1,-3 2 1,-2 1-100,1 1 1,-2 2 0,-6 2 0,-3 1 0,-2 1 0,-3-1 0,-4 0 37,-3 2 0,0-4 0,5 5 1,0-1-1,1-1 0,3 1-118,4 0 1,4-2 0,1 6-1,0 0 1,0 0 0,0 0 0,0 0 223,0-2 0,0 5 1,0-1-1,0 3 0,1 6 1,2 0-1516,2 4 1,-1 1 849,-4 2 1,0 12 0,0 5 0,-1 6 393,-4 4 0,4-1 1,-4 0-1,4 1 0,1-1 1,0 0 67,0 1 260,0-1 1,-6 0 0,-1 1 0</inkml:trace>
  <inkml:trace contextRef="#ctx0" brushRef="#br0">17143 8809 31170,'7'-47'-3179,"6"4"1,8 4 0,6 5 3434,4 2 1,1 2-1,5 6 1,-3 5-90,-1 4 1,-2 1-1,-4 9 1,0 4 0,-1 5-141,1 9 1,-1 13 0,1 8-1</inkml:trace>
  <inkml:trace contextRef="#ctx0" brushRef="#br0">22021 9142 22614,'0'-26'-6512,"0"5"3190,0 3 3772,0 9 0,0 2 1,2 3 329,2-5 1,-1 3-1,6 1 1,2 4-1,0 1 1,4 0-1,3 0-678,4 0 1,0 0-1,4 0 1,2 0 0,0 0-1,0 0-55,-1 0 1,-2 0-1,-1 0 1,-4 0 0,1 1-1,-2 2 1,1 2-112,-4-2 1,-1-2 0,-2-1-1,0 0 1,1 0 0,-1 2-1918,0 2 0,1-2 2320,-1 2 0,0 3 0,1 1 0</inkml:trace>
  <inkml:trace contextRef="#ctx0" brushRef="#br0">22608 9009 28351,'-6'-16'-2519,"-3"3"0,3 4 1,0 12 1979,0 1 0,5 2 0,-2-3 849,6 1 0,4 5 0,7-3 0,-1 2 0,0 0 604,1 0 1,-3 4-1,-2-3-732,-4 2 0,1-2 0,-2 0 0,-1 2 0,-1 0-809,-2 3 0,-2-2 0,-1-2 0,-3-3 0,0 1 0,-1-1 213,-1 4 1,4-4 9,-5 2 1,0 0-1,-4 4 1</inkml:trace>
  <inkml:trace contextRef="#ctx0" brushRef="#br0">16783 4478 24611,'-21'-19'-1536,"3"4"1,9-3-1,5 3 978,2 2 0,1 0 0,-2-1 0,-3 2 0,0 2 0,-1 3 1,-1-1-1,-2 2 0,-3-1 503,-5 0 226,3 4 1,-10-8 0,3 7 0,-4-1 0,-2 1 0,-1-1 0,-5 4 0,-2 4 0,-4 6 0,0 3 0,-3 2-45,2 4 1,-2 0 0,0 6-1,-3 2 1,-2 1 0,0 3-95,0-2 1,-4 1-1,5 1 1,-2 1-1,0-1 1,-1-1-1,-1 1 1,1 3 52,1 1 0,0-2 1,-4 5-1,0 2 0,1-2 1,1 3-1,4 1 0,0 5-185,-1 1 0,1 2 1,-2 5-1,5-1 1,2 0-1,2 2 1,2 1 223,2 2-101,-2 6 0,5-8 1,-4 5-1,3-2 0,1-3 1,4-1-82,0-2 0,3 1 0,-1-1 0,1 0 1,-1 1-1,2-1-433,2 0 392,-2 0 1,6 1-1,-5 1 1,2-1-1,-2 3 1,-1-3-1,-1 4 24,-1 1 0,3 1 1,-1 5-1,-3 3 1,0 0-1,0 2 1,1-2-28,0-2 0,12-31 1,-1 0-1,-15 27 0,3 0 1,3-1-1,4-6 89,2-3 1,1 7 0,5-6-1,1 2 1,1 0 0,4-3-1,1-1 1,3 1-32,2 3 0,1 1 0,0-1 0,-2 1 0,-1 5 0,-1 3-64,1 4 1,0-31 0,0 1 0,-3 36 0,3-36-1,-1 0 1,-7 36 0,-1 0 0,1-1 4,2-1 0,3-34 0,0 0 0,-2 33 0,1-2 0,1-2 0,2-3 0,-1-4 89,2 0 0,-3-3 0,2-3 0,1-2 1,0-2-1,0-1 0,-2 1 40,3 2 0,0 4 0,2 3 0,0 7 0,0 0 0,0 4 0,2-2-100,2 0 1,-3-30 0,1 0 0,1 0-1,1 1 1,0-1 0,0 1 0,-1 0-1,0 0 1,0 0 0,0 1-21,-2-1 0,1 1 1,0 1-1,1 0 1,0-2-1,-1 0 0,2 34 1,1-2-1,-1-4 1,1-2 77,1-3 0,-5-4 1,5 2-1,-2 0 0,2-4 1,2 0-1,1-1 101,-2-2 0,5 8 0,-5-8 0,2 1 0,0-1 0,1-1-149,2 3 0,2 5 0,-1 1 1,0 1-1,1 5 0,-1-3 1,2 1-82,3-2 0,-2-8 0,5 7 0,-1-5 0,1-4 0,3 0 119,1 1 1,-3-6-1,0 0 1,2-2-1,0-3 1,-1-2-1,0-2 137,0-4 1,7 2-1,1-6 1,0 0 0,0 0-1,2 1 1,1-1-25,3 1 1,2-2-1,1 2 1,-1 0 0,1-4-1,2 1 1,1-2 30,1-3 1,1 1 0,-4-4 0,2 1 0,3-2 0,0 0 100,0-4 0,3-1 1,-3-2-1,1 0 0,5-1 1,3-1-1,4-2-72,2 1 0,2-3 1,9 1-1,-35-4 0,1-1 1,1 0-1,1 0 0,0 0 1,1 0-1,0-1 0,-1-1-39,0 0 1,0-1-1,6 1 1,0-2-1,-3 2 1,-1-2 0,0 1-1,0-1 1,0-1-1,-1 0 1,-1-2-1,0 0 104,0 1 0,0-1 1,0-4-1,0-1 1,-1 3-1,1-1 1,-2-1-1,-1 0 0,36-10 1,-4-1-1,1-2 29,-1-3 1,3 1 0,-33 11-1,0 0 1,0 1 0,-1 0-1,-1 0 1,0 0 0,1-1-1,0 1 1,0 0 0,1 0-35,1-1 1,1 0 0,1 2 0,-1 0 0,-1-1-1,-1-1 1,-1 1 0,-1 0 0,34-11 0,-4 1-270,-5 2 0,2-9 0,-5 1 0,0-2 0,1-4 1,-4-2-1,-1-5 835,-2-5-666,-6-2 1,4-7 0,-5 0 0,1-4 0,-23 27 0,1 0 0,-1-2 0,1 1-91,-1-2 1,1 1 0,-2 0 0,1-1 0,1 0 0,0-1 0,-1-1 0,-2-1 0,1-1 0,-1-1 0,-1 1 0,-1-1 0,2 1 0,-1-1-107,0 2 0,0 0 1,-1-1-1,1 1 1,-1 0-1,0 1 0,1-3 1,0 0-1,0-1 1,1 1-1,0-2 1,1 1-1,0 0 0,0 0-41,1-1 0,-2-1 1,0-2-1,-1 0 1,-2 1-1,-1 0 1,-1 1-1,0-1 0,0-1 1,0 0-1,0 1 1,-1-1-1,1-2 1,-1 0 111,-1-2 0,-1 0 0,0 2 1,0 0-1,0-3 0,-1 0 1,0 0-1,1-1 0,-2 0 0,1 1 1,-1-1-1,0-1 0,-2 1 1,0 1-97,0 0 1,0 0-1,1-4 1,0 0 0,-2 4-1,1 1 1,0-1 0,1-1-1,0 1 1,1 0-1,1 2 1,0 0-27,0 0 1,0 0-1,1-1 1,0-1-1,1 0 1,0 0-1,1 1 1,-1 0-1,0-1 1,0 0-1,-2 0 1,0 0-1,0-1 1,-2 1-54,1 1 0,-2 1 0,-1 1 0,-1 0 1,1 0-1,-1 1 0,0-1 0,-1 0 0,-1 1 1,0-1-1,-1 0 0,-1-1 0,-1 1 0,-2 0 109,0 1 1,0-2 0,-2-1 0,0-1 0,0 2 0,-2 0 0,-1 0 0,-1 0 0,-1-3 0,-1 0 0,-1 2 0,-1-1 0,0-2 0,-1 1 4,0 0 1,-1 1 0,3-2 0,-1 0 0,-2 2 0,-1 0-1,1-2 1,-1 0 0,-1 0 0,1 1 0,-1-2 0,0 0-658,2 1 0,0 0 686,-2 5 0,1 0 0,2-4 0,1 0 1,-3 4-1,0 0 0,1 0 0,0 0 0,-1-1 1,0-1-1,0 2 0,-1 1 0,0-3 1,-1 1 36,1-1 1,0 1-1,-1 1 1,-1 0 0,0-3-1,-1 0 1,-1 1 0,-1 0-1,-1 0 1,-1 0 0,0-1-1,-1 0 1,0 2 0,-1-1 6,0 3 1,-1 0 0,-3 0 0,-1 0 0,1 2 0,0 1 0,0 1 0,-3 1 0,-1 1 0,-2 1 0,0 2-1,-2 1-71,-1 0 0,-1 2 0,-5-1 0,-1 1 0,0 0 1,-1 1-1,-2 0 0,-2 2 0,-2 0 0,-1 2 1,-1 1-1,-2 1 0,-2 0 0,-1 1 70,-2 0 0,-2 1 0,0 3 0,-2 0 0,-7-2 0,-2 1 1,0 1-1,1 1 0,0 0 0,1 1 0,-2 0 0,0 1 0,-1 0 1,0 1 101,23 4 0,-1 1 1,1 0-1,-1 0 0,0 2 1,0-1-1,-23-5 0,1 1 1,1 1-1,0 1 0,1 2 1,1 1-1,0 3 0,0 1 1,-1 3-1,1 2 165,-2 1 1,1 3-1,4 5 1,0 4-1,0 5 1,0 3-1,2 5 1,1 4-262,1 4 0,1 3 0,-1 2 0,1 1 0,20-9 0,1 2 0,0 0 0</inkml:trace>
  <inkml:trace contextRef="#ctx0" brushRef="#br0">7625 10795 18996,'0'-18'-1338,"0"0"1,1 1 0,2 3 1412,2 1 0,-1-2 0,-4-1 0,2-2 0,1 0 1,3 1-1,-1-1 0,1 2 0,-1-1 0,1 2 0,1 1 1,2 2 1328,0 0 0,-5 5 0,5-2-1094,2-2 0,-8 5 1,-6 2-1,-11 2-80,-5 2 1,-5 5 0,-5 1-1,-4 1 1,-2 4 0,-4 0 0,-2 3 168,-2-1 1,4 0 0,-5 1-1,4-1 1,4-1 0,5-2 368,3-1 0,7-4 0,3 2 0,5 0-550,4 1 0,-1-4-417,5 5 0,2-4 0,8 2 0,4-1 0,4-2 0,5 1 207,4-1 0,8 1 0,2-5 0,2 0 0,3 0 0,0-2 0,-1-1 142,-5-1 0,-4-5 0,-5 4 0,-4 1 0,-3 0 276,-2-1 0,-7 1 0,-6 4 0,-8 0-263,-3 0 1,-9 4 0,-2 2 0,-2 1 0,1 5 0,0 3-60,0 3 1,-2 0-1,-1-4 1,4 3 0,4 1-1,4-4-222,0-3 0,7 1 0,2-4 1,5 4-1,5 0 0,5-3 89,7-5 0,9-2 1,10-2-1,2 0 1,2 0-1,0 0 1,0 0 46,0 0 0,-3 0 0,-4 0 0,-8 0 0,-4 0-1,-5 0 1,-9 0 0,-8 0 0,-12 1-1,-11 4 1,-9 4 0,-4 4 261,-4 5 0,-5-3 0,3 2 0,3-2 0,1-1 0,7-1-279,2 0 0,10-5 0,3-2 0,7-1-75,5 4 0,5-1 0,5-1 0,5 1 0,7-2 0,5 1-1781,3 0 0,2 2 1,1 6-1,3 3 1,4 4 1858,4 3 0,1 8 0,0 1 0</inkml:trace>
  <inkml:trace contextRef="#ctx0" brushRef="#br0">11771 10462 20858,'0'-18'-1029,"0"0"0,4 1 0,0 3 3200,-1 1 0,0 5-1546,2 4 1,-2 3-1,4 2 1,1 3 0,-3 5-1,3 3 1,-2 2-288,0-1 1,4 0 0,-1 2-1,1 1 1,1 2 0,-2-2-267,1-1 1,0 3 0,1 0 0,-2-2 0,1-1 0,0-2 0,1-1-860,-2-3 0,-6 3 0,2-3 0,0 2 0,1 3 0,1-1-154,4 0 0,0 1 0,3-1 0,-1-1 0,2-3 0,3-5 0,4-2 937,3-2 1,8 0 0,1 0 0</inkml:trace>
  <inkml:trace contextRef="#ctx0" brushRef="#br0">12424 10488 16952,'6'-20'-1670,"-5"-4"0,4 6 2881,-4 2 0,-1 6 0,-1 2 0,-4 4-156,-4 5 0,-4 5 0,-3 9 0,-4 4 0,0 6 0,-4 5 1,-1 1-575,-2 2 0,-3 4 0,1 6 0,1 0 0,-2 3 0,0 1 0,-1 0 0,0 1-1194,2-1 0,5-4 0,3 0 0,2-5 1,3-3-1,2-3 0,4-2 0,3-4-1506,1-3 0,1 0 1,5-5 2126,0-2 1,6-1-1,1-2 1</inkml:trace>
  <inkml:trace contextRef="#ctx0" brushRef="#br0">15210 9769 22699,'-9'-5'-1073,"0"1"0,0-5 596,-4 5 1,5-2 762,4 1 0,-4 4 0,0-4 0,-4 4 363,-2 1 1,6 0 0,-1 0-1,-2 0 1,-1 0 0,-1 0-1,0 1 1,-1 4-523,1 4 1,0 2 0,-1 4-1,1 2 1,0 2 0,1 0-1,3 2-227,5 0 0,2-5 0,2 3 0,0-1 1,2 0-1,2-4 0,5-2 223,3-3 0,6-1 0,1 0 1,0-3-1,2-4 0,-2-1-157,0 0 1,4-6-1,-6-1 1,0-2-1,-4-1 1,-3-4-1,-2-3-277,-2-4 1,-2 3 0,-4-3 0,-1 1 0,-4 0-1,-5 0 1,-5 1 377,-3-1 1,-6 4 0,2 7-1,-3 5 1,-2 2 0,1 2 92,-1 0 1,6 2-1,2 2 1,1 6-1,2 5 1,3 3-1,4 0-35,3 1 0,1-3 0,5 7 1,2 0-1,4 1 0,6 0 1,5-4-36,4 0 0,0 2 0,4-4 1,-1-4-1,1-2 0,-1-4-32,1-2 1,-4-2 0,-1-4 0,0-1 0,-6-4 0,-2-4-690,-3-3 0,-6-2 0,0-4 0,-7-4 0,-8-2 1,-6 0-1,-1 2 401,0-2 0,-5 4 0,2-1 0,-4 3 1,0 5-1,-1 4 818,0 3 0,2-3 0,2 5 0,2 1 0,2 1 0,2 4 0,4 2-274,4 5 1,-1-2 0,5 2 0,4 3 0,2 3 0,7 4 0,3 0-774,9 1 1,3-3 0,4-3 0,0-1 0,-1-1-1,0-3-129,-4-5 0,-3 2 0,-6-1 0,-1-4 0,-4-2 1,-8-5 351,-8-2 0,-10-1 0,-4-4 0,-4 1 0,-5 3 0,-4 5 0,0 2 459,-1 2 1,7 0 0,-2 3-1,2 5 1,4 7 0,3 4-1180,4 5 87,9 7 0,5-2 564,8 7 1,16-1 0,8 5 0</inkml:trace>
  <inkml:trace contextRef="#ctx0" brushRef="#br0">18875 9316 24116,'0'-14'-1983,"2"7"0,2 3 3048,5 2 0,3 4 0,1 2 1,-1 5-1141,-3 3 1,-1-3 0,-5-1 0,1 3 0,-1 1 0,0 1-35,1 0 1,-1 1-1,5-1 1,-1 0 0,1 1-163,2-1 0,-3 0 0,1 1 0,-1-3 0,1 0 1,2-2-1159,2 1 0,1 0 1,0-1-1,1-4 1629,-1-4 1,0-1 0,1 0-1</inkml:trace>
  <inkml:trace contextRef="#ctx0" brushRef="#br0">19369 9329 25908,'0'-19'-7893,"-5"8"8521,1-2 1,-5 15 0,3 2 0,-1 8-1,-4 6 1,-2 2 0,-3 4 0,-4 1-107,0 3 0,-1 11 0,-3-1 0,2 4 0,-3 7 0,-2 2-540,0 3 0,-5 5 0,10-7 0,2 0 0,4 1 0,4-6 0,3-1-2931,5-3 2737,2-10 0,2-1 0,0-12 0</inkml:trace>
  <inkml:trace contextRef="#ctx0" brushRef="#br0">23328 9849 23437,'0'-9'-6991,"-2"1"4993,-2 3 1713,2 0 1,-4 4 0,6-4 0,0-4 0,2-3 657,2-1 1,-1 6-1,5 1 1,-1 1-1,-1-1 1,1 1 650,1-1 1,-7 1-531,-1 5 0,-6 0 0,-7 0 2642,0 0-2945,5-6 1,-3 11 0,3-1-1,-1 8 1,0 4 0,-1 4-257,-2 0 0,-1-2 0,-1 4 0,1 2 0,0 1 0,-1 3 0,3 2 187,2 1 1,-2 0 0,5-4 0,1-1 0,-1 0 0,3-3-40,1-1 1,8-1 0,4 1 0,5-4 0,6-3 0,3-3 147,4-3 1,6 1 0,0-6 0,3-2 0,3-4 0,-2-5 0,0-3-348,-1-5 1,-5-3 0,-1 2 0,-4-2 0,-5 0 0,-4-1-122,-3-3 1,-8 3 0,-2 1 0,-5 3 0,-6 2 0,-8-1 0,-6 3 64,-6 2 0,0 3 0,-1 6 0,0 0 1,2 1-1,3 2 89,4 2 0,3 5 0,4-1 0,2 3 1,4 1-1,4 0-344,1 1 0,4-1 1,2 0-1,2 1 0,3-1 1,4-1 737,3-3 1,0-3 0,-5-6 0</inkml:trace>
  <inkml:trace contextRef="#ctx0" brushRef="#br0">21821 9862 22099,'-7'-6'0,"1"-1"0,2-2-2922,-1 0 3477,1 6 0,-1-1 36,1 8 0,5 2 0,8 4 0,5-2 0,3-1 0,6-1 0,3 0 258,5-3 1,3-2 0,6-1 0,0 0 0,0 0 0,-1 0-576,-4 0 1,2-5 0,-5-3-1,-3-1 1,-2 2 0,-5-1-1681,-4 1 1,-3 4 0,-2-3-159,0 0 0,-5 6 1185,-4 0 0,-8 6 0,-4 7 0</inkml:trace>
  <inkml:trace contextRef="#ctx0" brushRef="#br0">22301 9769 6917,'2'-18'0,"2"2"0,5 4 2511,3 6 1,1 5-1,1 1-1735,-1 0 1,2 0 0,1 1 0,3 2 0,1 1 0,-1-1-1,-1 0 1,-1 0 130,1 2 1,-4 5 0,-6-1-1,1 3-1349,-1 1 0,-2 0 0,-8-1 0,-2-1 0,-5-2 0,-5 1 0,-2 2 429,-2 1 1,-4 0 0,4 1 0,2-1 0,0 0-1,1 2-626,2 3 1,-4-3 0,10 4 0,0 0 374,2 4 1,-2-4 0,-1 0-1</inkml:trace>
  <inkml:trace contextRef="#ctx0" brushRef="#br0">14876 16219 30202,'8'-21'-2901,"2"2"1,-4 7 0,0 5 2517,0 7 1,-7 4 0,-8 7 0,-3-2 0,-2 1 0,1 0 0,0 1 0,-1-4 0,1 1 1882,0-1 1,1-6-418,3-1 1,2-1 0,2-6 0,-4 1 0,-4 3-1039,-5 1 1,2 8 0,-6 3 0,-2 1 0,-3 1 0,-2-2-140,-2 1 0,0 2 0,2 1 0,0-1 0,-2-2 0,1-2 382,2-2 0,3 3 0,1-5 0,3-1 0,2-2 0,3-1 0,2-1 31,6-3 0,-4 1 0,3-5 1,-2 1-1,1 1-117,1 0 1,5 1-1,-5 5 1,-2 0-1,-2 0 1,-3 2 0,-2 2-385,2 5 1,-3 3 0,1 1 0,1 1-1,3-1 1,0 2 0,1 1 48,0 2 1,1 0 0,3-3 0,3 1-1,2 2 1,-1-1 0,2 1 131,2 0 0,1 4 0,0-3 1,0 1-1,0 0 0,1 0 0,2 2-231,2 3 1,-1 0 0,-4 9 0,0 2 0,0 1 0,0 4-175,0 1 0,0 5 1,0 2-1,0 3 1,-1 0-1,-2-2 1,-3-3 87,-2-1 0,5-1 1,-1-5-1,2-2 1,2-2-1,0-5 1,0-2 515,0 2 1,0-2 0,0 0-1,0-2 1,0-2 0,2 3-385,2 0 1,-2 5 0,2-1 0,-2 3 0,-2 2 0,0 1 0,0 2-275,0 0 0,0 3 1,0-2-1,0-2 1,0-2-1,0-2 1,-2 0 428,-2-3 1,2-1-1,-2-6 1,2-1-1,2-3 1,0-2 725,0-3 0,0-1 1,0-1-1,0-1-287,0 0 1,0 0 0,2 1-1,1-1 1,3 0-577,1 1 1,2-1 0,3 0 0,-2 1 0,-1 1 0,1 1 0,2 2 431,2-2 0,3-1 1,1-2-1,-2-1 1,1-3-1,-1-3 546,2 0 0,6-5 0,-4 4 0,2-4 1,1-1-1,0 0 0,4-1-412,4-4 0,-1 4 0,5-4 0,2 4 0,0 1 0,0 0 1,-1 1-929,1 4 0,-4 1 1,-2 4-1,-3-1 1,-2 1-1,0 2-316,-4 1 0,-3-4 0,-7 0 0,-2 1 0,-2 2 0,-2 2 0,-3 0 978,-2 4 1,-13 3-1,-3 6 1</inkml:trace>
  <inkml:trace contextRef="#ctx0" brushRef="#br0">5625 12394 9018,'-4'-13'-64,"-1"0"0,0 1 1,2 1-1,-3 3-32,-2-3 44,5 5 1,-4-4-1,2 5 1,-2 1 0,-2 0-1,0-1 1,-1 1 2047,-2-2 0,3 4 1,2-4-1164,1 0 0,1 6 1,5 0-1,0 8 1,0 5-428,0 5 1,0 3 0,0 5-1,0 1 1,0 1 0,0 3-1,2 3 1,1 2 217,1-1 1,7 1 0,-3 5 0,4 2 0,3 2 0,1-1-117,2 2 0,6 0 1,-2 3-1,3-3 1,2-2-1,0 1-489,-1-3 1,1 4-1,0 0 1,-2 0-1,-2 0 1,-2-3-1,-2-2 1,-2-1-20,-2 0 0,-7 0 0,1 0 0,0 0 0,-1 0 0,-2-1 0,0-4 0,-4-2 0,6-8 0,-1-3 0,1-2 0,1-3 0,-1 1 0,1-2 0,-4-1 0,4-1 0,0-1-2494,-2 0 1,5-5 0,-5-2-1836,1-1 1,1-3 2359,-9 2 0,-3-2 1969,-11-2 0,-5-6 0,-2-1 0</inkml:trace>
  <inkml:trace contextRef="#ctx0" brushRef="#br0">5852 13780 9883,'-18'0'0,"0"-1"0,2-2 0,1-2 0,2 2 0,1 3 0,3 5 0,5 4 1061,2 3 0,2-4 1,0 1-1,3 2 0,5-1 1,8-1-1,8-5 0,10-2-789,7-2 0,4-6 1,6-4-1,4-5 0,0-4 1,-2-1-1,-2 0-2376,-2-1 0,-2 5 2104,2-2 0,9 3 0,-4 2 0</inkml:trace>
  <inkml:trace contextRef="#ctx0" brushRef="#br0">9144 13287 8600,'0'-13'1090,"0"0"0,0-1-379,0 1 1,-4 0 0,-2 1 0,0 1-281,0 2 0,-4 8 1,1 1-1,-3 7 0,-1 5-52,0 2 1,-2 5 0,-3 2 0,-4 2 0,-5 2-1,-4 4 1,-3-1 90,0 0 0,-5-2 0,2 1 0,-4 0 0,-4-1 0,2 1-138,2 0 0,-3-1 0,-2 1 1,0 0-1,-2-1 0,2 1 0,-1 0-217,0-1 1,-1 1 0,-1 0 0,5 1 0,2 1 0,2 2-1,2-1 1,2-3-295,5-5 1,3-1 0,3-5-1,3 2 1,4-2-612,3-1 1,8-6 0,5-2 0,10-1-661,9-3 1,9-3-1,5-6 1,6-6 0,4-6 1449,4-2 0,5-8 0,-3-6 0</inkml:trace>
  <inkml:trace contextRef="#ctx0" brushRef="#br0">8225 13807 8104,'-31'0'0,"-1"1"0,3 4 0,1 4 1021,1 3 0,2 5 0,1 3 1,3-1-409,2 0 0,3 0 0,6-2 1,2 2-1,2 0 0,5 2 1,4-2-1,7 0-945,6-2 1,7-4-1,9-4 1,8-5 0,9-2-1,6-2 332,3 0 0,11-18 0,-1-4 0</inkml:trace>
  <inkml:trace contextRef="#ctx0" brushRef="#br0">9731 12607 8339,'-4'-17'0,"-2"-1"621,-2 2 1,-1 5 0,-4 4-1,0 1 1,-1 3 0,1 2-22,0 1 0,-1 0 0,1 1 0,0 2 0,1 3 1,1 0-108,3 0 0,5 4 1,-2-1-1,4 3 1,1 1-1,0 0 1,0 1-460,0-1 0,1 5 0,2 0 0,3-2 0,1 0 0,2 1 0,0 0-589,0 0 1,-4-7 0,3-3 0,3-1 301,1-3 1,-5-3-1,-2-4 1,-5-5 442,-5-3 0,1 3 1,-8 2-1,-3 1 1,-1 3-1,-4 1 1,0 2 564,-1 0-1,-3 2 1,7 2 0,2 5 0,3 3 0,4 1-664,3 1 1,0-1 0,7 0 0,2 1 0,6-1 0,8-1 0,9-3 0,7-5-511,4-2 1,-2-2 0,-1-2 0,1-1 0,-3-3 0,-5-1-143,-5-3 0,-11-2 0,0-3 0,-6-1 0,-9-2 0,-9 3 0,-10 3 1,-8 5 594,-5 1 0,-10 1 0,-3 5 0,-3 2 0,1 2 0,4 5 532,4 3 1,5 1-1,12-1 1,5-1 0,6-2-1,8 1 1,9 2-1068,11 1 1,12-6-1,28-2 1,14-4 0,-28-1-1,1-1 501,5 0 0,1-3 0,11-4 0,1-3 0,6-3 0,-1 0 0</inkml:trace>
  <inkml:trace contextRef="#ctx0" brushRef="#br0">12304 10648 8293,'-2'-17'-192,"-2"-1"1,2 0 0,-4 5 622,0-1 1,5 1-1,-5 0 1,0 1-1,-3 2 1,-3 1 0,-1 0-1,0 1 199,-1 4 0,1 2 0,-2 2 0,-1 0 0,-2 2 0,2 4-332,1 7 1,2 1 0,1 5 0,3 0-1,5 2 1,2 1 0,2-1 0,2-1-364,2 1 1,3-5-1,8 2 1,2-3-1,2-2 1,0-1-1,0-1-1038,-2-3 1,-7-5 986,-1 2 1,-8-5 0,-1-3 0,-7-3 0,-5 0 0,-1 0 524,-1 3 0,-3-3 0,-1 2 0,2 1 0,-1 1 1,1 2-1,-2 0 200,2 0 0,6 6 0,1 3 0,0 3 0,1 1 0,4 2 0,4 1-810,4 2 1,5 4 0,8-4 0,2-2 0,2-1-1,1-1-553,-1-1 0,2-1 0,-5-3 1,-2-5-1,-1-2 637,-2-2 0,-5-8 1,-5-5-1,-6-8 1,-6-4-1,-3-2 1,-3 1 263,-2-1 0,0 2 1,-5 1-1,-2 3 1,-1 4-1,-2 3 0,1 5 474,-1 3 0,0 2 1,1 4-1,1 2 1,1 2-1,3 5 0,2 3-544,3 1 1,2 6-1,5 3 1,5 2-1,3 0 1,3-2-1,7 2-799,9 1 0,6-3 0,2-1 0,1-2 0,0-4 0,-1-5 0,0-5-86,-4-4 0,-7-1 0,-8-3 0,-1-6 752,-3-8 0,-9-7 0,-7-3 0,-8 1 1,-4-1-1,-2 0 0,0 2 638,1 3 0,-1-2 0,1 6 1,-1 4-1,2 3 0,1 5 1,3 2 107,2-1 1,1 3 0,3 7-1,1 9 1,-1 7 0,4 5 0,4 4-1,4 2-1059,2 2 0,8 6 0,6 5 1,10-2-1,6-3 0,7-5-1099,2-4 1,2-4-1,0-5 1,0-4 0,-1-3-1,-5-3 1468,-8-3 0,1 2 0,-6-3 0</inkml:trace>
  <inkml:trace contextRef="#ctx0" brushRef="#br0">7545 10822 8895,'0'-30'578,"0"3"0,0-1 0,-2 12 0,-1 3-152,-1 2 1,-6 8 0,1-1 0,-3 2-1,-3 2 1,-3 2 0,-2 2-66,-1 5 1,-4 7 0,4 4 0,0 0 0,2 4 0,3 0-349,2-2 0,-1 3 0,11-4 1,1 1-1,3-1 0,5-2 1,5-4-198,6-5 1,0-4-1,5-6 1,0 0-1,-2-1 1,0-4-1,-4-4 194,-4-2 1,-5-3 0,-6 1 0,0 0 0,-3 1 0,-6 3 0,-9 4 0,-7 5-92,-6 5 1,-3 13-1,-5 11 1,4 8 80,3 9 0,4 16 0,2 7 0</inkml:trace>
  <inkml:trace contextRef="#ctx0" brushRef="#br0">6505 14487 8088,'-13'0'0,"4"-5"0,0 1 0,6-2 743,-1 1 0,4 4 1,4-4-1,5 4 1,3 1-1,1 0 1,2 0-1,1 1 1,2 5-1,0 6 0,0 6 1,1 1 538,2 0 1,-4 5 0,6-3 0,-1 1 0,0 0 0,-1 1 0,-2-3-1012,-3-2 1,-1-3 0,-2-2 0,1 1 0,-1-1 0,0-1-1,1-3-1142,-1-5 0,-4 2 1,0-2-368,1-1 0,2-3 0,1-4 0,1-5 1,-2-4-4997,-4-5 6234,10 3 0,-9-16 0,10 3 0</inkml:trace>
  <inkml:trace contextRef="#ctx0" brushRef="#br0">7092 14447 9407,'0'-18'0,"0"0"0,0 2 0,0 1 1105,0 2 0,-2 1 0,-4 4 0,-6 8 0,-5 8 1,-3 5-382,1 5 1,-11 7 0,-1 9 0,-6 2 0,-3 4 0,0 0 0,0 3-203,0-2 0,-3-1 1,3-4-1,5-5 1,2-3-1,2-2 1,3 0-741,4-4 0,5-3 0,6-6 0,1 1 0,3-1 0,5 0 1,2 1-1760,2-1 1,2-4-1,2 0 1,6 1 1976,7 2 0,9 7 0,8 2 0</inkml:trace>
  <inkml:trace contextRef="#ctx0" brushRef="#br0">3786 8503 26256,'-2'-8'-1863,"-2"4"0,-4 2 0,-3 4 2238,2 2 1,4-2-1,10 2 1,4-1-1,2 2 1,3 2-1,-2 2-316,-4 0 0,4 4 0,-4 6 1,-1 1-1,-1 0 0,-1 1 1,-1 1-583,-1-1 1,-2 4 0,-1-4 0,0 0 0,0-2 0,0-1-393,0-1 1,0 1 0,3-6 0,5-3 1303,5-5 0,15-8 1,0-3-1</inkml:trace>
  <inkml:trace contextRef="#ctx0" brushRef="#br0">4239 8503 22745,'-13'-21'-2126,"-1"3"1,1 9 2461,0 5 1,4 8 0,0 4 0,-1 1 0,-2 0 0,-2 1-40,1 2 1,4 1-1,2 0 1,-1 1 0,2 1-1,0 1 1,4 2-614,0-2 0,2 3 0,0 0 1,0 1-1,0 0 0,0 1-2454,0 3 2211,0-5 1,0 6 0,-1-4 0,-2 0 0,-3-4 0,0-2 0,-2-1 453,1-1-97,-2-6 0,-4 5 1,-1-4-1</inkml:trace>
  <inkml:trace contextRef="#ctx0" brushRef="#br0">3986 8889 23306,'-6'-13'-324,"4"11"1,-2 8 0,2 9 0,2 7 0,0 4 119,0 0 1,0 7 0,0 2 0,0 4 0,-1-1 0,-2-1-349,-2-1 1,1-2 0,3 3 0,-2-3 0,-2 0 0,2-1-1,2-1 358,1-2 0,6-2 0,1-1 0</inkml:trace>
  <inkml:trace contextRef="#ctx0" brushRef="#br0">14916 12421 28670,'0'-21'-2438,"0"6"0,-1 8 3550,-3 1 1,4 2-1,-2 5 1,6 4 0,4 5-1,2 5-784,2 2 0,-3 1 0,0-3 1,1 1-1,2 4 0,1-1 1,1 2-329,-1-1 0,0 1 0,1 1 0,-1-3 0,0-1 0,1 0 0,-2-2-187,-4-1 0,4-2 0,-3-1 1,2-1-1,-1-4 0,-1 0-1162,1 1 0,-2-5 0,0 1 0,3-2 0,1-4 1419,1-2 1,6-9-1,2-8 1</inkml:trace>
  <inkml:trace contextRef="#ctx0" brushRef="#br0">15450 12314 16353,'-26'-25'0,"3"4"0,2 8 2107,2 7 0,-5 6 0,0 6 0,-4 6-1587,-3 4 0,-6 8 0,0-2 0,-4 3 0,-4 3 0,2 4 1,2 3-1,2 4 0,4 1-620,4 0 1,2-1-1,4 0 1,5-2-1,5-3 1,6-1 0,3-4-3733,3-1 1,12-2 3719,4-4 0,15-3 0,0-6 0</inkml:trace>
  <inkml:trace contextRef="#ctx0" brushRef="#br0">19169 9476 29576,'-14'0'-462,"3"-2"1770,2-2 0,-3 2-1179,3-2 1,2 4-1,-1 4 1,1 7 0,-1 5-1,-2 6 1,0 3 0,-1 3-130,2 3 0,5-1 0,-4 6 0,3-1 0,2-1 0,1-3-163,2-3 1,6-2-1,3-3 1,3-3 0,3-4-1,1-6 1,3-2 324,2-5 0,0-3 1,2-5-1,-2-5 1,-2-6-1,-1-7 1,0-3-163,0-5 0,-5 1 0,-6-4 0,-1 1 0,-3 2 0,-1 0 0,-4 1 0,-2 5 0,-4 0 0,-6 7 0,-3 4 0,-2 2 0,-2 4 0,-1 2 0,1 3 0,-4 6 0,3 5 0,-2 2 0,2 6 0,4 2 0,3 1 0,4 5 0,2-2 0,4 4 0,4 0 0,4-1 0,6-2 0,8-6 0,7-2 0,6-2 0,4-1 0,4-3 0,2-4 0,-1-5 0,-2-5 0,3 2 0,-9-6 0,-3-2 0,-3-4 0,-5-5 0,-4 0 0,-4-4 0,-8 3 0,1-1 0,-5-3 0,-5-2 0,-5-1-211,-7 3 1,-3 3-1,-7 0 1,0 4 0,1 3-1,-1 3 1,0 3 420,1 5 0,-4 2 1,2 4-1,3 2 1,0 5-1,2 4 1,4 5-211,6 4 0,8 4 0,1 0 0,5 1 0,8 1 0,11 0 0,6-1-973,5-6 0,5-2 0,-5-4 0,-1-5 0,-4-3 0,-4-2-1796,-4 1 1340,-9-5 1293,-3 5 0,-18-12 1,-3-1-1</inkml:trace>
  <inkml:trace contextRef="#ctx0" brushRef="#br0">13064 7703 28566,'-6'-13'-1150,"-2"5"0,-5 2 0,0 6 0</inkml:trace>
  <inkml:trace contextRef="#ctx0" brushRef="#br0">12957 7676 6821,'0'-13'0,"0"0"0,0-1 846,0 1 0,6 1 1,3 3-185,3 5 1,1 8 0,0 7 0,1 4 0,-1 4 0,0 0 0,1 2-563,-1 0 0,0 1 1,1 4-1,-1 1 1,0 0-1,-1-1 43,-3 1 1,3-6-1,-3-3 1,3-4-1,-1 0 1,0-1 30,-2 0 1,-5-4 0,5-1 0,1-1 0,2-1-634,2 0 0,-1-3 853,0-8 0,6-2 0,2-6 0</inkml:trace>
  <inkml:trace contextRef="#ctx0" brushRef="#br0">13517 7663 28534,'-5'-21'-510,"1"4"0,-5 9 0,5 8 0,-1 8 0,1 3 0,-2 4 547,-2 3 0,-1 3 0,-4 7 0,0 3 0,-1 5 0,1 2 0,-2 2 0,-2 1-300,-6 4 0,3-2 0,-1 4 0,2-1 0,2-3 0,4-1 0,3-4-862,1-2 0,1 1 1,-1-6-1,5-2 1,3-1-1,1-1 663,0 0 1,5-1 0,3 1-1</inkml:trace>
  <inkml:trace contextRef="#ctx0" brushRef="#br0">23181 7383 8018,'-7'-1'412,"2"-4"0,4 2 1,-1-4-1,-2 1 1,-5 3 2581,-3 2 1,6 1-2452,6 0 0,6 0 0,7 0 0,1 0 0,-1 0-224,0 0 0,1 0 1,-1 0-1,0-2 0,1-1 1,-1-1-1,0 1-146,1 1 1,-1 2-1,0-1 1,1-2-1,-1-2 1,2 2-1,1 2-60,2 1 0,0 0 0,-5 0 0,0 0 0,1 0 0,-1 0-173,0 0 0,-4 1 1,0 2-1,2 2 59,0-2 0,-2-2 0,-1-2 0,-1-2-417,0-2 451,-4 1 233,3 4 1,-6 1 0,-1 4-1,-2 4 175,-2 3 1,-5 1 0,3 2 0,-2 1 0,0 2-1,-1 0-60,-2 1 1,3-3 0,0 5-1,0 0 1,0-2 0,0 2 0,0-1-382,2 4 0,-3-5 0,4 0 0,0-1 0,0 0 0,1-2-92,-1-1 1,1 3-1,-6 0 1,2-2-1,0-1-2417,2-2 0,-3 0 1222,5 1 1,2-8-1,8-5 1,5-5 0,5-4 1286,3-2 0,5-8 0,-2-3 0</inkml:trace>
  <inkml:trace contextRef="#ctx0" brushRef="#br0">15850 12394 23253,'-6'-20'-1916,"-2"-6"0,-5 6 1</inkml:trace>
  <inkml:trace contextRef="#ctx0" brushRef="#br0">15716 12301 23048,'-9'-6'-615,"0"-3"1,5-1 0,-5 1-1,-1 4 281,-2 4 0,-3 2 0,-1 4 1,-3 4-1,-1 4 0,0 3 1,-1 4 156,-3 0 1,-1 3-1,0 5 1,1 1-1,2 2 1,0-1 285,1-2 1,0-3 0,6-1-1,1-3 1,3 0 0,2-2 0,3 2 225,0-1 0,3 2 1,8 5-1,5 1 1,5 3-1,6 6 1,4 6-1,8 8 1,4 3-516,3 4 1,-16-25 0,2-1 0,1-1 0,1-1 0,1-1 0,1-2-1,2 1 1,1-2 0,1-3 0,0-2 0,3-1 0,0-1-5,3-3 1,-1-1-1,29 2 1,5-5 0,-4-4-1,-2-8 1,2-8-1,-2-9 1,-2-10 302,-2-9 1,-4-1-1,-29 14 0,-1-3 1,23-25-1,-6-6 1,-8-6-1,-8-5 1,-9-5-92,-8-1 0,-10 36 1,-2-1-1,1-2 0,-2 0 1,-3 0-1,-2 0 1,-3 0-1,-3 2 0,-2-1 1,-3 3-1,-3 2 0,-2 1-397,-1 3 1,-4 2 0,-5 6-1,-4 4 1,-3 3 0,-1 3-1,-4 4 1,-2 4 88,-4 5 0,-3 3 0,-6 8 0,-2 4 0,-1 5 0,0 1 0</inkml:trace>
  <inkml:trace contextRef="#ctx0" brushRef="#br0">15410 6717 32070,'0'-8'-1055,"4"10"1,1 10 0,-1 4-1,0 0 1,2-1 0,2-3 0,2-2-1,3-2 1,5-1 917,4 1 0,5-5 0,6 3 0,7-2 0,9 0 1,7-1-1,6-1 514,3-2 1,11 0 0,-37 0 0,2 0-1,2 0 1,1 0 0,0-1 0,1 0 0,1 0-1,0-1 1,-2 0 0,1-2-213,-2 1 0,0-1 0,-1-2 0,0-1 0,-2-2 0,0 0 0,-3 1 0,0 0 0,31-9 0,-6 0-556,-4-6 1,-9-2 0,-6-1-1,-7-1 1,-10 0 0,-8 1-20,-8-1 1,-5-6 0,-13-2 0,-9-4 0,-16-1 0,-13 2 0,-15 1 398,26 18 0,-2 2 0,0 5 0,0 1 0,-7-1 1,-1 1-1,-3 3 0,0 3 0,-3 2 0,-1 3 0,0 3 1,-1 3-1,2 3 0,0 3-208,2 1 0,0 3 0,-1 3 0,1 2 0,0 3 0,2 1 0,1 1 0,1 0 0,3 1 0,1 1 0,4 0 0,2 0 308,2 0 1,2 2 0,-1 4 0,2 1 0,6-1 0,1 1 0</inkml:trace>
  <inkml:trace contextRef="#ctx0" brushRef="#br0">14490 7836 30521,'-5'-17'-4916,"1"-1"1,0 5 1318,4 4 3626,0 6 0,0-2 0,1 8 1,2 3-1,4 0 0,4 0 0,5-5 1,5-2-1,7-5 0,5-3 540,1-6 0,9 2 0,-2-8 0,5-1 0,4-5 1,1-2-1,0-4 0,1-2-150,3-4 0,6 4 0,-3 1 0,-4 1 0,0 2 1,-5 1-832,-3 4 0,5-3 0,-12 10 0,-1 0 0,-2 0 1,-3 2-1,-5 3-358,-5 0 0,1 5 0,-6 1 1,-3-3 218,-5-1 1,-6 5 1010,-8 2 0,-9 4 0,-8 1 1</inkml:trace>
  <inkml:trace contextRef="#ctx0" brushRef="#br0">15556 7170 29133,'-7'-6'-1586,"1"11"1,6-1 0,1 6 0,2 4 994,2-1 1,4 0 0,-5 1 0,-1-1 0,-1 0 0,-2 1 0,-2 0 0,-2 6-1280,-5 6 0,-9 5 1904,-4 5 1,-3-3 0,-2-7 0</inkml:trace>
  <inkml:trace contextRef="#ctx0" brushRef="#br0">4159 8596 24197,'-19'-40'-2362,"5"3"1,0 6 0,3 10 2522,1 9 1,-2 6 0,-3 8 0,-3 4-1,-4 6 1,-3 4 0,0 0 0,1 1-1,2-1 1,-2 3 0,1 2 0,-1 2 0,3 1-1,3 1 206,6 2 0,1-2 0,5 9 0,0-1 0,0-2 0,4 0 1,5 0-1,6 0 0,5 0 240,3 0-612,4-5 1,6-7 0,-1-6 0,3-1 0,2-3 0,3-5 0,0-2 301,-3-2 1,-3-2 0,0-4 0,0-5-1,0-7 1,-4-3 0,-3-3-215,-5-1 0,-5-3 1,-4-2-1,-1-2 1,-3-1-1,-5 1 0,-5 4-9,-6 4 0,-5 2 0,2 7 0,-4 5 0,0 2 0,-4 7 0,-3 4 329,-4 5 1,1 7 0,-4 6 0,2 6 0,4 1 0,3 0 0,5-3-463,5-3 1,1 2 0,9-5 0,2 1 0,5-3 0,7-5 208,8-6 0,7-4 0,3-2 1,1-3-1,1-5 0,3-5-79,-3-2 1,-7-4 0,-5 0 0,-5-2-1,-5-1 1,-1 1 0,-5 3-502,-4 3 0,-5 3 0,-12 4 0,-5 3 0,-6 8 1,-3 10-113,-3 14 0,-5 13 1,1 9-1,5 6 1,7 11-1,18-29 1,3 2 465,0 4 1,4 0 0,8-4-1,4 0 1,3 0 0,0 1 0</inkml:trace>
  <inkml:trace contextRef="#ctx0" brushRef="#br0">10851 12674 10241,'-11'-27'-369,"-2"1"0,1 11 627,3 6 1,5 6-1,-4 5 3285,3 2 0,2-2-3001,7 2 0,-1-1 0,6 0 0,1 3 1,2 1-340,1 4 0,1 2 0,-1 3 0,-1 3 0,-2 1 0,-1-1 0,0-1-308,-2 1 1,5-4-1,-4 4 1,1-1-1,-1 0-294,3-2 1,-1-1-1,1-3 1,-4-2 0,0-3-1,1-1 1,2-1-1571,2 1 1,1-5 0,2 4 2023,3-4 0,9-13 0,7-3 0</inkml:trace>
  <inkml:trace contextRef="#ctx0" brushRef="#br0">11504 12474 24497,'-18'-23'-2465,"0"-4"1,5 5 3820,4 8 0,0 8 0,-4 11 1,0 4-1,-1 3 0,-1 2 0,-1 3-739,-2 0 1,-5 12 0,0-1-1,-2 4 1,-1 7 0,-1 2-618,0 4 0,2 1 0,1-3 0,4 1 0,-1-1 0,2-2 0,-2-1 0,0 0 0,3 0 0,-2-1 0,0-4 0,4-2 0,1-2 0,2 0-508,0-1 1,-1-4 0,3-2-1,2-2 1,3 1 0,1-1-808,1 0 0,-1-6 0,7 2 0,1-3 0,4 0 963,5 2 0,4-2 1,11 4-1</inkml:trace>
  <inkml:trace contextRef="#ctx0" brushRef="#br0">13357 7903 12552,'-9'-15'0,"-1"0"0,-1 2 0,-2 6 341,-3 4 0,1 3 0,-4 0 0,-1 1 0,0 4 1,-4 2-1,-1 0 0,-2-1 0,2-1 0,1 1 1,0 1-1,1 3 0,0 1 140,6-2 0,2 3 0,2-4 1,1 4-1,3 3 0,4 1 1,4 2-212,1-2 0,1 1 1,5-1-1,6 2 1,6-2-1,3-1 0,4-3 0,4-3 1,1 1 0,4-6-1,0-2 1,-1-4 0,-1-3-299,-2-3 0,-2-5 1,-3-6-1,-4-1 0,-6 0 1,-6-1-1,-3-3-124,-3-1 0,-9-2 0,-8 1 0,-6 0 0,-6 4 0,-3 5 0,-4 2 195,-2 1 0,-11 7 1,7 3-1,1 2 1,2 4-1,5 2 1,6 5 93,6 3 1,4 3 0,3 1 0,3 2 0,5-1 0,5 1 0,8 1-100,9 2 1,16-5-1,9 2 1,4-3-1,7-3 1,-1-3-1,3-5 61,-1-2 0,-6-4 1,-8-2-1,-7-5 1,-8-5-1,-6-2 1,-5-3-219,-4-2 1,-9-1 0,-10-5 0,-12 1 0,-8-1-1,-7 0 1,-5 2 93,-5 3 0,1 3 1,-8 7-1,-3 3 0,2 5 1,0 4-1,4 4-110,3 5 1,-2 13 0,14 8 0,0 5 0,5 10 0,6 5-1984,10 9 1,9 6 1944,12 6 1,4-31 0,3 0 0,6 4-1,0 0 1</inkml:trace>
  <inkml:trace contextRef="#ctx0" brushRef="#br0">17809 11102 22648,'0'-20'-3002,"0"0"0,2 3 3621,2 4 0,-1 8 1,4 3-1,-1 4 0,-3 7 1,-1 3-1,-2 2 0,0 0 1,0 3 91,0 0 0,0 7 1,1-2-1,2 2 1,3 0-1,0-4 0,1 1-676,1 0 0,-1-5 0,4 2 0,-2-3 0,-1-2 1,1 0-1,0 1-1661,2-1 0,-4-4 0,2-2 0,1-1 0,2-3 1864,1-1 0,7-8 1,0-2-1</inkml:trace>
  <inkml:trace contextRef="#ctx0" brushRef="#br0">18316 11075 12957,'0'-18'0,"-2"2"1070,-2 4 1,1 5-1,-6 7 1,-2 0-1,0 0 1,-3 1-1,-1 5 1,-1 6-323,-2 4 0,-10 12 0,0 0 0,-3 6 0,-5 8 0,-1 5 0,-4 7 0,0 2-1025,-1 2 1,4 4-1,2-4 1,5-2 0,4-3-1,6-4 1,7-5-1033,3-2 1,8-8 0,-1-3-1,2-3 1,4-3 1232,2-2 1,16 2 0,8-5 0</inkml:trace>
  <inkml:trace contextRef="#ctx0" brushRef="#br0">22061 10755 8426,'-1'-12'0,"-4"3"-162,-3 5 1,0 2-1,-1 2-462,-1 0 0,3 2 1206,-2 2 1,7-2 0,2 2 0,8-2 0,3-2 0,3 0 0,-1 0 0,0 0 120,1 0 0,4 0 0,-1 0 0,1 0-604,1 0 1,-4 4 0,3 2-1,-3 0 1,0 1 0,1-1-566,2 0 1,-1 3-1,-2-4 1,1-2-1,4-2 1,-1-1-315,0 0 625,5 0 1,-8 0-1,5-1 1,-2-2-1,-1-3 1,0 0-620,0 0 1,-1 0-1,-3 3 774,-1-2 0,0 1 0,1 4 0</inkml:trace>
  <inkml:trace contextRef="#ctx0" brushRef="#br0">22635 10648 8579,'-14'-7'216,"7"3"1,1 7 0,1 2 71,1 3 0,0-4 0,5 4 0,4-2 0,3-3 0,6-2 0,4-1 1,4 0 45,3 0 0,2 0 0,-2 0 0,-2 0 0,-2 0 0,-2 2-650,-2 2 1,-7-1 0,-2 6 0,-3 1 0,-2 4 0,-3 2-234,-4 2 1,-5 1 0,-7-3 0,-2 2-1,2-2 1,1-1 0,2-3-311,-1-3 1,5 1 858,0-5 0,12 5 0,-1-3 0</inkml:trace>
  <inkml:trace contextRef="#ctx0" brushRef="#br0">23208 10635 8322,'0'-13'0,"1"1"0,2 2 295,2 1 1,1 6 0,-3-3 528,1 0 1,2 4-409,-2-2 1,4 2-1,5 2 1,0 0 0,2 0-1,2 0-202,0 0 1,10 0 0,-3 0 0,-1 0 0,3 0 0,-3 0 0,-1 0 0,-4 2-247,-3 2 1,-2-1 0,-1 8 0,-4 2-213,-8 3 1,-8 2 0,-10-3 0,-4 1 0,-3 3 0,0 1 24,3-1 0,-2-1 0,6-5 0,2 0 0,3 1 0,4-1-220,4 0 1,4-4 0,2 0 0,5 0 438,8-2 0,11 5 0,9-4 0</inkml:trace>
  <inkml:trace contextRef="#ctx0" brushRef="#br0">15516 6744 8426,'-9'1'0,"2"3"0,1 5 0,2 8-110,4 0 0,0 6 1,0-6-1,0 0 0,1-1 1,4-1-1,5 0 0,6-4 1,6 1-1,5-1 0,6-1 1,5-3 332,5-1 0,12 3 0,1-4 0,8-2 0,7-2 0,3-1 0,-36 0 0,1 0 0,0 0 0,1 0 0,0 0 0,1 0-136,1 1 0,-1-2 0,-2-2 0,-1-1 0,2-2 0,0 0 0,-3-2 0,0-2 0,33-11 0,-2-2-324,-3-3 1,-7-6-1,-3-4 1,-8-2-1,-9-2 1,-5-2-1,-9-2-944,-9-5 1220,-8-9 0,-14 1 0,-8-6 0,-10 1 0,-11 6 0,-7 4 50,-6 11 0,-7 11 1,-6 14-1,-11 8 1,34 9-1,0 3 0,-6 3 1,1 4-1,-2 2 1,0 3-71,-1 3 1,-1 2 0,-2 1-1,1 1 1,0 1 0,2 2-1,2-2 1,2 1 0,2-1-1,2 1 1,5-2 0,2 1-1,-25 23-108,11 4 1,12-7 0,8 10 0,9-3 0,11 0-1,17-1-269,17-1 1,18-6 410,-10-20 1,3-2 0,4-2 0,2-2 0,5-1 0,1 0 0</inkml:trace>
  <inkml:trace contextRef="#ctx0" brushRef="#br0">17156 10102 21474,'0'-19'-5596,"0"8"5402,0-2 1,6 9 0,1-2 0</inkml:trace>
  <inkml:trace contextRef="#ctx0" brushRef="#br0">17169 10009 21474,'0'-20'-1187,"-4"6"0,-1-4 0,1 3 0,-1 2 0,0 1 502,-3 3 1,5 5-1,-1 8-164,2 5 0,1-2 947,-4 2 1,-2-6-1,-8 2 1,-1-2-1,-3 0 1,-2 2 548,-3 3 1,3 1 0,-2 6 0,-2 2 0,-2 4 0,2 1-583,-1 0 0,6 1 0,-1 3 0,2 1 1,2 0-1,3-1 0,2 1 0,1 1 0,4 2 1,0 1-22,-1-2 0,5 0 0,-1-4 0,2 0 1,2 0-1,0 3 0,0-1 0,0-1-65,0 1 1,8-3 0,4 7 0,7-1 0,5-1 0,7 2 0,4-1-1,10-2 90,5-1 1,3-7 0,12-2 0,5-4 0,1-6 0,3-3-1,0-4 1,-35-1 0,-1 0 28,1 1 1,1-2 0,0-2 0,0-1 0,-1-1 0,0-2 0,0-2 0,-1-1 0,0-1-1,0-2 1,0-1 0,-1-1 0,1-1 0,0-1 29,0-1 1,-1-1 0,26-15-1,-4-2 1,-9-1 0,-5-1-1,-7-4-258,-5-2 1,-8 2-1,-7-3 1,-9-1 0,-9-2-1,-11 1 1,-12 2 0,-16 5 78,-13 5 0,19 19 1,-3 2-1,-5 3 0,-1 3 1,-2 1-1,-1 2 1,-3 1-1,0 2 0,-1 2 1,0 2-131,-1 0 1,1 3-1,-4 3 1,0 2-1,5 0 1,0 2-1,4 1 1,1 1 173,2 1 1,2 1 0,4 0 0,0 2-1,-1 2 1,0 0 0</inkml:trace>
  <inkml:trace contextRef="#ctx0" brushRef="#br0">17023 10195 24018,'0'-40'-1454,"0"9"1,0 9-1,1 10 1,1 3-1,-2 5 1120,-6 2 1,0-4 0,-2-2-1,1-4 1,1-3 0,0-3-1,3-4 1,2-5 513,1-4 1,4-3 0,2-7 0,1-4 0,5-4 0,3-4 32,3-5 0,4-7 0,-3-7 0,1-1 1,-10 36-1,0 0 0,10-36-53,-1 1 0,-3 2 1,-6 8-1,-2 6 1,-2 5-1,-3 7 1,-2 4-253,-1 4 1,0 5 0,-1 8 0,-2 2 0,-3 0 0,-2 2-38,-2 0 0,3 1 0,-2 5 0,0-1 0,2 1 0,2 0-813,4-1 0,1 5 0,1 2 0,2 3 530,1 5 1,7 5 0,-4 7 0,1 2 0,-2 3 352,-1 4 1,-3 3 0,4 2-1</inkml:trace>
  <inkml:trace contextRef="#ctx0" brushRef="#br0">17049 8809 10948,'0'-19'0,"0"-5"75,0-5 1,0-1 0,2-4 0,2 1 0,4 4 0,0 2 0,1 5 909,2 4 1,1 3 0,1 4-761,0 2 1,-1 4-1,-2 10 1,-2 4-1,-2 4 1,-2 5-1,1 4-342,-1 3 0,2 3 0,-2 2 0,7 2 0,4 1 1,5 1-1,6 0 0,6 3-801,5 2 1011,3-5 0,12 4 0,3-4 0</inkml:trace>
  <inkml:trace contextRef="#ctx0" brushRef="#br0">23021 8183 7995,'-12'-2'557,"3"-2"1,4 1 0,5-6 0,1 0 0,2 0 0,3 2 1356,1 1 1,-2 2-1181,4 4 0,-5 1 0,5 2 1,1 1-523,2-1 1,1 3 0,1-1-1,-1-2 1,0-2 0,1-1 0,-1 0-64,0 0 1,2 0-1,2-1 1,0-2-1,0-3 1,-3 0 113,0 0 1,-5 2 0,0 4-156,1 0 1,2 0-1,0 1-452,-3 3 1,2-2 619,-2 2 0,-1-2 546,1-2 1,-5-2-668,5-2 1,-6 4 0,1 0 0,-2 7 33,-2 5 0,0 2 0,-2-1 0,-1 0 1,-3 1-1,0-1 178,1 0 1,-6 1 0,2-1 0,-3 2 0,1 1 0,0 2 0,2-1-165,-1 3 0,-2-1 0,-1 3 0,-1-3 0,1-1 0,1 0-203,3-2 0,-1 4 0,4-3 0,0 0 0,-1-3 0,1 0 0,0-1-555,3 0 0,-3 1 0,2-1 0,1 0-1145,1 1 0,2-5 0,0-1-370,0 3 0,2-7 0,2-4 2070,5-7 0,9-17 0,2-4 0</inkml:trace>
  <inkml:trace contextRef="#ctx0" brushRef="#br0">16623 8183 23340,'1'13'-86,"4"1"1,6-6-1,9 1 1,2 2 0,5-1-1,5-1 1,7-5 0,7-2-1,4-2 1,3-2 0,1-2-1,0-6 1,3-5 241,0-3 1,12-6 0,-3 2 0,2-3 0,2-3-1,-2-2 1,-33 15 0,0-1 0,31-12-253,0 4 1,-1-4 0,-10 3-1,-5 0 1,-4-3 0,-8 1 0,-5-3-295,-5 2 1,-9-6 0,-5-1 0,-8-4 0,-8-1 0,-8 0-1902,-13 0 2314,-8 0 0,-19 6 0,-8 4 0,-8 7 0,26 14 0,0 2 0,-3 2 0,-2 2 0,-3 4 0,-2 3-12,-2 2 1,1 4 0,3 2 0,1 2 0,-4 3 0,0 2-1,1 2 1,1 2 0,1 1 0,1 1 0,2 1 0,1 0-1,3-1 1,2 1-173,3-2 1,1 2 0,2 2-1,2 2 1,-16 20-1,7-1 1,9 1 0,8-1-1,12 3-843,9-2 0,21-7 784,17-3 0,14-12 0,11-8 1</inkml:trace>
  <inkml:trace contextRef="#ctx0" brushRef="#br0">17662 7890 27458,'-20'-20'-1181,"0"6"1,7-4-1,0 9 0,1 6 969,3 6 1,-3 3 0,3 4 0,-3-2 0,-1-2-114,0-3 0,1-9 0,3-6 0,5-5 0,2 0 0,2-3 0,-1-2 98,-4-3 1,4-2-1,-5 1 1,1-2 0,-1-2-1,-1-3 181,-3-1 0,-4 5 1,-3-4-1,-6 4 1,-3-1-1,-5 3 1,-5 1-1,-1 3-18,1 3 1,-5 3 0,4 7 0,0 1 0,0 0 0,3 0 157,3 1 1,0 5-1,3-3 1,2 1-1,1-1 1,1 0-93,2 0 0,2-2 0,3 2 0,-1 0 0,2 0 0,3 1 0,2 1 143,3-1 0,-1 1-129,-5 4 0,1 0 0,0 0 1</inkml:trace>
  <inkml:trace contextRef="#ctx0" brushRef="#br0">16663 7237 11712,'-28'-43'0,"7"6"-948,9 7 0,0 3 1720,3 14 1,3 9 0,2 14 0,2 6 0,2 7 0,0 2-1398,0 1 1,0 1 0,0 0 0</inkml:trace>
  <inkml:trace contextRef="#ctx0" brushRef="#br0">6239 6011 7966,'0'-14'-6,"0"1"1,0 0 0,0-1 0,0 1 225,0 0 1,0-1 0,0 1 0,0 0 0,0-1 719,0 1 1,0 4-1,0 0 1,-2 0-1,-1 0 1,-3 2-1,0 0 1,-1 1-1,1-2 2336,0 1 1,2 5 0,5 2-3056,3 8 0,-1 5 1,5 5-1,-1 4 0,1 3 1,1 3-222,-2 4 0,5-1 0,-3 7 0,1 4 0,0-1 0,-1 2 0,0 0 0,-1 1 0,3 1 0,-3-5 0,1-2 0,0-2 0,-1-5 0,0-3 0,4-3 0,-5-1 0,2-3 0,0-4 0,0-3 0,0-5-532,0-3 0,-1-2 0,4-6 0,0-3 1,-1-7-1,0-8 0,-2-3-3709,-1-5 0,1-6 4241,-5 2 0,0-5 0,-4 3 0</inkml:trace>
  <inkml:trace contextRef="#ctx0" brushRef="#br0">6292 6250 7901,'-13'0'628,"-1"0"600,1 0 1,4 2 0,2 2 0,1 5-1,3 3 1,3 1 0,3 1 0,3-2-1,1-4 1,3 4 0,7-3 0,2 3-1,2 0 1,2-2 0,2-2 0,1-2-1161,-4-3 1,3-2 0,-4-1 0,1-1 0,-1-4 0,-1-4 0,0-3-1083,-1-1 1,-1-2-1,-5-3 1,-1-4 0,-2-3-1,-1-2 1,2 1 0,0-2-1,3-2 1014,-1-1 0,6-6 0,2 3 0</inkml:trace>
  <inkml:trace contextRef="#ctx0" brushRef="#br0">6932 5651 10497,'-6'-12'1414,"-3"3"1,1-1 523,0 5 1,5-2-1,-2 7 1,4 7-897,1 8 0,0 6 0,0 7 0,0 3 0,0 6 1,1 4-852,4 4 0,-4 4 0,4-3 0,-4-2 0,-1 0 0,0-2 1,0-1-992,0-4 0,0-3 0,2-7 0,0 0 0,3-2 0,-1-3 0,1-4-4116,-1-3 1,5-2 4436,-4 0 1,5-5-1,-3-2 1</inkml:trace>
  <inkml:trace contextRef="#ctx0" brushRef="#br0">6865 6304 9254,'-13'0'0,"-1"0"4424,1 0-3618,6 0 1,13-8-1,11-4 1,9-5-1,3-4 1,4-3 0,1-1-1,3-3 1,0 0-1421,-2 1 0,-1-7 614,-2 7 0,2-8 0,6 1 0</inkml:trace>
  <inkml:trace contextRef="#ctx0" brushRef="#br0">6985 6784 7882,'-6'7'0,"-3"-3"3484,-3-2 1,3-2-1519,1 0 0,5 1 0,0 4 0,6 4 0,5 3-1301,4 1 0,3 5 0,1-1 0,4 1 0,-1 0 0,0 1-665,-2 2 0,2-3 0,-1 2 0,-1 0 0,0-4 0,-1-1 0,-1-2-766,1 0 0,0 1 1,-2-2-1,-1-2 0,0-3 1,1-1-4151,-1-3 1,0-3 4341,1-4 1,-1-10 0,0-6 0</inkml:trace>
  <inkml:trace contextRef="#ctx0" brushRef="#br0">7345 6664 12929,'-6'-8'0,"-1"2"0,-2 2 0,0-2 860,-2-2 1,4 6 0,-2-3 0,0 5 0,-1 5 0,-2 5 0,-3 6 41,0 6 0,-5 9 0,-3 7 0,0 3 0,-1 5 0,2 0 1,0 0-1,1-3-545,3-2 0,3-1 0,2-1 0,0-4 0,-1-4 0,2-3 0,2-2-1268,1-4 0,6-3 1,-1-6-1,2 1-4005,2-1 1,0-7 4574,0-6 0,6-6 0,2-7 1</inkml:trace>
  <inkml:trace contextRef="#ctx0" brushRef="#br0">11024 12767 8057,'-6'-25'0,"3"10"0,-4-4 850,1 7 1,0 5-1,3-3 1,-2 1 0,1 0-1,0 3 1,-1 7 0,4 11-1,2 10-381,4 8 0,6 0 1,1 4-1,8-2 0,2-2 1,4-3-1,1-4-646,3-1 1,-1-10-1,-1 0 1,1-4-1,-1-5 1,-5-2 328,-2-1 0,0-1 0,-6-4 1,-5-4-1,-2-4 0,-6-3 214,0-2 1,-9-4-1,-8 4 1,-10 2 0,-11 2-1,-7 5 36,-6 5 0,-3 2 0,1 4 0,2 2 0,6 7 0,6 3 0,6 6-331,2 0 0,10 1 1,6 3-1,7-2 1,7 0-1,8 1 1,11-3-191,8 0 1,12-3 0,10-5 0,5-3-1,6-5 1,1-2-121,1-2 0,-3-6 1,-14-3-1,-8-3 0,-5-1 1,-8 0-185,-6-1 0,-10-5 0,-6-3 0,-9-2 0,-12 0 0,-13 4 0,-12 2 592,-10 6 1,-6 5-1,-8 7 1,0 1-1,2 4 1,4 5-1,10 5 160,9 3 1,4 5 0,8-1-1,6 2 1,10 0 0,8-2-576,4 2 0,14-3 1,10-1-1,14-1 1,16-4-1,8-4 1,11-7-318,-32-2 0,-1-2 0,29-6 0,1-3 0,-10-3 1,-12-1-1,-9-2 219,-10-3 1,-8 3 0,-10-3 0,-8 4 0,-10 0 0,-14 2 0,-16 4 240,-13 3 1,-17 7-1,28 2 1,0 2-1,-1 4 1,0 2-1,-3 5 1,1 2-1,0 2 1,0 2-1,0 3 1,1 1 102,2 2 0,1 2 0,0 0 0,1 3 0,-1 6 0,0 0 0</inkml:trace>
  <inkml:trace contextRef="#ctx0" brushRef="#br0">6732 14953 8043,'-20'-28'3556,"6"4"-3509,-4 15 1,8 3 0,2 8 0,1 1-1,-1 1 1,-1 1 0,1-1 433,-1 1 1,6 1 746,-2-2-843,4-3 0,1-1 1,0-8-1,0-4 0,-2 0 1,-1 2 138,-1 1 0,-2 1 1,2-1-1,-5 5-75,-3 2 1,-2 2-483,1 0 1,-5 8-1,-1 4 1,0 5-1,0 4 19,2 3 0,2 0 1,4-1-1,0-2 0,4 0 1,1-2-1,4 0 8,5-2 1,6-7 0,9-3-1,7-1 1,8-3 0,7-4 11,1-8 1,5-2-1,-1-12 1,-2-4-1,-5-3 1,-5-2-1,-8-2-59,-4-2 0,-5-8 1,-7 7-1,-5 1 1,-4 1-1,-4 2 1,-7 1 218,-5 2 1,-6 9 0,-9 8 0,-6 7 0,-3 5 0,-2 2 0,4 3 111,-1 5 0,7 8 0,2 2 0,6 2 0,7 4 0,3 3-356,5 3 0,3 0 0,9-3 1,6 2-1,9 1 0,7-3 0,6-4 1,5-6-296,2-4 0,8-6 1,3-4-1,2-4 1,-1-4-1,-4-5 55,-5-3 1,1-6 0,-11-1 0,-3-2-1,-6-2 1,-8-3 0,-8 0 0,-6-2 236,-5-3 0,-4 2 0,-9 0 0,-4 4 0,-4 4 0,-6 3 417,-3 6 0,-4 0 0,1 8 0,1 1 0,3 3 0,3 3 0,4 3 31,3 1 1,12 1 0,1 2 0,3-1 0,7 1 0,4 1-1,9-1-490,8-1 0,8-5 0,14 4 0,2-2 1,4-5-1,1-2 0,-3-5-959,-5-2 0,-4 4 1,-12-3-1,-4-1 1,-8 1-1,-10-4 983,-10 0 0,-14 3 0,-16 4 0,-7 2 0,-11 4 1,-9 4 379,-5 7 1,31-4 0,1 1 0,-29 17 0,7 0 0,8-1 0,13 1-368,10-1 1,13 1 85,10 0 0,22 5 0,5 2 0</inkml:trace>
  <inkml:trace contextRef="#ctx0" brushRef="#br0">8825 14713 8655,'0'-13'0,"0"0"0,0-1-121,0 1 1,-2 4-1,-1 0 1,-1-1 0,-1-1-1,1 1 1,-1 1-1,1 0 1,-1 0 4,1 0 1,0 1 0,4-6 0,0 1 0,0 0-1,0-1 542,0 1 0,0 0 0,0-1 1,0 1-1,0 0 673,0-1 0,4 1 0,2 0-201,1-1 1,-2 4 0,2 6 0,-1 8 0,-1 6-83,0 4 0,-3 5 0,4 3 0,0 3 1,1 3-1,2 2 0,0 1-535,1-1 1,2-2 0,0-1 0,-2-1 0,-1 1 0,0-2 0,0-1-865,0-2 0,-5-6 1,4 2-1,-1-3-1963,1-2 1,-4-1-1,5-3 2546,1-5 0,8-8 0,3-4 0</inkml:trace>
  <inkml:trace contextRef="#ctx0" brushRef="#br0">9398 14487 8400,'-14'-20'4170,"-3"7"-3905,-1 0 0,5 10 0,5 9 0,1 0 0,-1 1 1,-2 0 289,-2 4 1,-1 1-1,-1 2 1,1 4 0,0 4-1,-1 2-307,1-2 0,0 2 0,-1-5 0,1 2 0,0 3 0,1 1 1,2 2-1,1-2-666,-2-3 0,1 6 0,0-4 0,2-1 0,1 3 0,1-1 0,-2 1-5146,1 1 5564,4-6 0,-3 4 0,6-4 0</inkml:trace>
  <inkml:trace contextRef="#ctx0" brushRef="#br0">9038 15073 8241,'-11'-16'690,"-2"2"1,3 6 0,5 12 0,4 5-1,2 3 1,2 1 68,2 0 0,1 5 0,-3 1 0,3 4 0,-1 3 0,3 7 0,-2 2 1,0 4-1083,-3-2 0,3-2 1,-2 2-1,1-3 0,-1-1 1,0-2-1,-1 0 323,-1 0 0,4 0 0,1-4 0</inkml:trace>
  <inkml:trace contextRef="#ctx0" brushRef="#br0">14850 6344 23977,'0'-21'-1851,"0"2"1,-5 17 0,1 7 2542,1 5 0,7-3 1,5-2-1,3-4 0,1-1 1,1 2-171,-1 2 1,0-1 0,1 6-1,-1 2 1,0 2 0,1 3-1,-1 3-347,0 2 1,-4 1 0,0 4 0,0-3 0,-2-1 0,-1 2 0,-1 0-759,-1-2 0,5 2 0,-3-5 0,0 0 0,1 0 0,1-2 358,2-2 1,1-2 0,-1 0-1,-1-1 1,3-2 0,2-2 0,6-2 358,0-3 1,3-2-186,3-1 1,1-12 0,0-2-1</inkml:trace>
  <inkml:trace contextRef="#ctx0" brushRef="#br0">15330 6304 13601,'-21'-39'0,"3"5"820,3 8 1,2 6-1,-2 11 1,-1 5-268,-2 2 1,-7 13 0,-2 4 0,-7 5 0,-4 7 0,-1 4 0,2 3 0,3 3 0,2 2 0,2 1-574,2 0 1,3 1-1,2 2 1,7 2 0,6-1-1,5-1 1,4 0-3652,1 0 1,7-5 3651,7 7 1,11-4 0,9-1-1</inkml:trace>
  <inkml:trace contextRef="#ctx0" brushRef="#br0">18062 11461 8164,'-17'-47'0,"-1"6"0,2 9 307,1 15 0,6 8 1,0 9-1,-1 0 1,-1 1-1,2 4 1,5 4 2067,2 2 0,8 3-2186,3-1 1,5-4 0,2-2 0,3-1 0,2-3 0,1-1 66,-1-2 1,2-2 0,-5-2 0,-1-7 0,-4-3-596,-4-4 0,-3-4 0,-6 2 0,-2 1 0,-4-2 0,-7 2 214,-8 0 1,-8 3 0,-5 7 0,-2 4 0,-3 4 0,2 1 910,-1 0 1,5 6-1,1 4 1,2 5-1,2 4 1,6 2 0,4 3-458,6 1 1,8-3-1,-1 0 1,5 0-1,6-1 1,8-3 0,8-3-319,7-2 1,10-6-1,5-2 1,-1-4 0,0-4-1,-1-4 1,-1-8-773,-2-4 1,-14-3-1,-3-5 1,-7 0-1,-6 1 1,-5-2 0,-4-2 657,-4-1 1,-10 4-1,-8 7 1,-4 2 0,-7 6-1,-4 6 726,-2 5 1,-8 1 0,9 2 0,-1 6 0,3 8 0,5 5 0,6 6-58,6 1 0,6-2 1,4 10-1,7-1 0,8 1 1,10-2-1,10-1-992,11-4 0,4-7 1,11-5-1,1-7 1,-1-5-1,-4-4 1,-7-1-445,-7 0 0,-10-6 1,-6-4-1,-5-5 1,-4-4-1,-8-2 763,-8-3 0,-8 3 0,-12 1 0,-1 1 0,-3 2 0,-4 4 0,-2 4-145,1 5 1,-1 9 0,6 9 0,1 8-1,4 9 252,3 9 0,4 0 0,6 6 0</inkml:trace>
  <inkml:trace contextRef="#ctx0" brushRef="#br0">15543 12474 8873,'-33'-10'0,"-2"-2"0,-2 2 51,1 4 0,4 4 0,5 2 1,0 0 141,1 0 0,-1 0 1,0-1-1,2-4 1,3-2-1,4-2 1,3 2 1438,2 1 0,4 1 0,0 5-725,-1 0 1,4 8 0,0 4-405,0 4 0,5 7 1,-4 1-1,4 4 0,1 3 1,0 1-1,1-1 0,4 0-327,4-2 0,4-2 0,3-3 0,3-5 1,2-3-1,3-5-392,1-4 1,0-3 0,-1-5 0,-3-4 0,-1-6 0,0-9-1,-3-6-67,-5-2 0,-4-8 0,-8-2 0,-2-5 1,-2 0-1,-7 1 0,-3 4 520,-4 2 1,-7 4-1,-1 6 1,-5 4-1,-1 6 1,-1 6 440,4 5 1,-3 4-1,4 2 1,3 4-1,1 5 1,4 5-507,2 3 0,5 5 0,4-1 0,4 4 0,4 0 0,2 1 0,5 0-658,7-1 1,4-4 0,8-1 0,3-3 0,0-6-1,-1-5 1,-3-2-200,-2-1 1,-10 0 0,0-5 0,-5-3-1,-6-7 1,-5-4 0,-9-4 675,-8-2 0,-10-1 1,-5-3-1,-2 3 0,-2 4 1,0 5 573,0 4 0,1 3 0,4 6 0,4 0 0,4 1 1,5 5-1,4 6-760,3 4 1,8 8-1,5 0 1,10 4-1,12 3 1,13-1-4095,11-2 1,17-4 4288,6-7 0,-24-7 0,1-2 0,1-4 0,-1-1 0</inkml:trace>
  <inkml:trace contextRef="#ctx0" brushRef="#br0">16449 10782 8514,'-4'-34'226,"0"3"1,-5 13 0,3 6 58,-2 4 1,-1 3-1,-4 2 1,0-3 0,-1 0-1,0 0 542,-4 3 0,2 1 0,-7 2 1,-2 2-1,-3 2 0,-3 7 1,1 5-364,2 6 1,-1 8 0,0 1 0,4 0 0,2 0 0,3 2 0,5-1-410,5 1 0,7-7 0,-1-3 1,4-1-1,6-1 0,7-4 0,8-3-107,4-5 0,12-3 1,4-9-1,4-5 1,2-8-1,-2-6-190,-4-6 0,1-8 0,-11 0 0,-3-2 0,-6-1 0,-9 2 0,-7 2 312,-4-2 1,-10 4-1,-5 4 1,-9 5-1,-8 6 1,-7 5-1,-6 4 394,-6 5 1,-1 2 0,1 4 0,5 2 0,4 6 0,4 5 129,5 3 0,9 0 1,4-3-1,5 1 1,4 2-1,6-2-599,6-1 0,7 2 1,12 1-1,11-3 1,10-3-1,9-5 1,4-1-285,0-3 0,-2-3 1,-5-3-1,-7-3 1,-6-1-1,-9-3 1,-8-2-554,-4-2 1,-8 1 0,-5-2 0,-8-1-1,-11-3 1,-5-1 814,-6 1 1,-7 1 0,-1 5 0,-1 1 0,0 3 0,3 5 0,1 4 0,5 4-26,4 5 0,5 8 1,7 3-1,3 7 1,6 10-1,6 9 52,6 6 0,15 13 0,4 3 0</inkml:trace>
  <inkml:trace contextRef="#ctx0" brushRef="#br0">13690 12701 8374,'-1'-22'0,"-2"-1"0,-2 4 372,2 3 0,3 8 0,5 4 732,4 2 0,2 2 0,3 0 0,-2 2 0,-2 2 1,-1 5-1,1 3 0,2 3-542,1 3 1,1-2 0,-1 6-1,0 2 1,1 1 0,-1 0-547,0-3 1,1 4 0,-1-6-1,0 3 1,2-3 0,1 0-4933,2-4 1,6-1 4825,-2-2 1,3-6 0,2-1 0</inkml:trace>
  <inkml:trace contextRef="#ctx0" brushRef="#br0">14183 12647 14054,'-12'-17'0,"-4"2"0,-2 9 0,4 15 0,3 15 0,1 8 0,-2 5 0,-1 2 344,-1 2 1,1 8-1,0 0 1,-1 4-1,2 6 1,4 5-1,3 4 1071,4 2 1,1-8 0,1 6 0,2-1-1,3-5-1415,1-1 0,-4-4 0,3-3 0</inkml:trace>
  <inkml:trace contextRef="#ctx0" brushRef="#br0">23448 11248 8044,'0'-13'0,"0"-1"539,0 1 0,1 0 0,2-1 0,2 1 2666,-2 0 656,-2 5-2882,-1 3-1,0 6 1,0 3 0,0 5 0,0 3-512,0 1 1,0 5 0,-1 2-1,-2 0 1,-3 4 0,0 1-69,0 2 0,1-2 0,5 0 0,-1-1 0,-2 1 0,-1-3-329,1-1 0,1 1 1,2-4-1,0-2 1,0-1-1,-1-2 1,-2 1-140,-2-1 0,1-4 1,2 0-1605,-2 1 1,2-5 1371,-2-5 0,2-6 1,2-9-1,0-3 0,2-4 1,1-3-1,3-3 201,1-4 1,-2 7-1,2-3 1,-1 1-1,-3 5 1,-2 0-1,-1 3 633,0 0 0,0 1 1,0 4 80,0 1 1,-1 6 0,-2 4-1,-1 7 1,-1 10-259,-1 6 1,3 2 0,-6 4 0,0 3 0,1 2 0,-1 2 0,-2-2-357,-1 2 0,4-5 0,-1 4 0,0-1 0,0 1 0,1-4 0,3-5 0,-4 1 0,4-6 0,2-2 0,0-1-1112,-1-2 1,2-4-1,-1-1-471,6-3 1,0 0 0,6-7 0,0-2 0,1-5 0,2-4 1582,3-5 0,7-3 0,-1-5 0</inkml:trace>
  <inkml:trace contextRef="#ctx0" brushRef="#br0">16809 12741 8213,'-7'-14'0,"-5"7"0,3 3 0,-1 4 0,-1 3 0,3 2-275,-3 3 1,4-4-1,1 4 1,4-2 670,8-3 1,5-6 0,3-3 0,3 0 0,1-2 0,-1 1 0,1-3-90,0-2 1,6 0-1,-2 2 1,3 1 0,2 0-1,-1 0-329,1 0 1,1 2 0,2-4 0,2 2-1,1-1 1,-1-2-49,-2-1 0,3-5 0,-1 0 0,2 1 0,2-1 0,-1-1 189,1-2 1,-5-1 0,5-4 0,1 1 0,0 2 0,0-3 0,-2 3 67,2-3 1,0 3 0,0-2 0,-3 1 0,0-1-1,-1 1-292,0-1 0,-2 4 1,-3-1-1,0 0 1,2 0-1,-2-1 1,0 0 144,-4-3 1,2 3-1,-4-1 1,5-1-1,3 1 1,1-2-1,0-3 156,2-2 1,-5-4 0,4 2-1,-1 1 1,2-1 0,0 3-164,-1 2 0,-1-1 1,-3 1-1,2 2 0,1 1 1,-1 0-105,-2-2 0,-6 1 0,-1-1 0,-2 2 0,-1 1 0,-2 2 0,-1-2 77,-3-1 0,-2 1 1,4 1-1,-1-4 1,0 0-1,1-2 1,0 1 99,4 0 0,1-4 1,5 1-1,-2 0 1,0 0-1,1 0-111,-1 1 1,-1 2 0,2 2 0,-2-1 0,0 0-1,-2 1-115,0-1 0,1 2 1,-4 1-1,0 2 1,-2-2-1,-4 1 1,-1-1 133,-2 2 0,4-1 1,-6-3-1,1-1 0,2 0 1,-2-1-1,1-3 43,1-4 1,0-4-1,6-1 1,-2 0 0,-1 0-1,1 0 42,3 0-140,1 0 0,-2 5 0,-1 1 0,0 0 0,1 0 1,-1-2-89,0 2 1,1 0-1,-2 4 1,-4-1-1,-3 2 1,-4-1-1,-1 0 222,0-1 1,0 0 0,0 3 0,0-3 0,-1-5 0,-2-1 0,-2 0-40,3 2 1,-4-1 0,1-4 0,2 0 0,2 0 0,1 2 0,0 1-70,0 1 1,0 5 0,0-3 0,0 2 0,0 0-1,0 1-53,0 0 1,0-3-1,-2 5 1,-1 0-1,-3-2 1,0 0-57,0-1 1,-4-4 0,1 5 0,-3 0 0,-1 0 0,0-2 0,-1-1 92,1-3 0,0 3 0,-1-1 0,3-2 0,0 0 0,4-2 0,-1 2-58,1 0 1,0-3 0,-4 9 0,4 0 0,-1 0-1,1 0 27,-3 1 1,2 2-1,-1 1 1,-3 1-1,-2-1 1,-4 2 0,2 1 37,1 2 0,-3 0 0,0-5 1,0 0-1,1 1 0,-3-4 1,1-2 48,0-4 1,1-4-1,5 6 1,-1-2-1,1-2 1,1 2 17,3 2 0,-1 3 0,6 3 1,-1 0-1,1 0 0,-1 3 1,1-1-208,-2 1 0,3-1 158,-6-1 1,0 5 0,-4 0 0,0-2-13,-1-1 1,-1 2 0,-1 1 0,-2-1 0,2-3 0,0 0 0,-1-1-25,0 0 0,-1 1 0,3-1 1,-1 2-1,-2 1 0,2 2 1,1-2 15,2-1 1,-2 4-1,-2 4 1,0 2-1,0 2 1,3 1 0,-1 1 122,-3 2 0,3 6 1,-4-2-1,1 0 1,-1 1-1,0-1 1023,-1-1-766,-9 5 1,10-7 0,-10 5-1,1-1 1,2 0-135,-4-2 0,0 3 0,2-5 0,-1 2 1,-3 2-1,4-1 0,3 1 0,3 0 64,-2-2 1,1 4 0,-1-4 0,2 2-1,-2-1 1,-1 2-73,-2 2 1,0 1 0,1 0 0,-1 0 0,-1 0 0,-2 1 0,-2 2-104,-2 2 1,3 7 0,-3 0 0,1 4 0,5 0 114,4-1 1,5 4 0,6 2 0</inkml:trace>
  <inkml:trace contextRef="#ctx0" brushRef="#br0">17502 6690 29387,'-41'-20'-563,"-2"6"0,10 13 0,1 10 0,-4 16-94,-2 16 0,1 13 0,14-21 0,0 0 0</inkml:trace>
  <inkml:trace contextRef="#ctx0" brushRef="#br0">18089 18098 29872,'-9'-7'-5547,"0"4"5347,-1 6 0,-2 0 0,-1 4 0,-1-1 0,1-3 1,0-1-1,-1-2 695,1 0 0,1-2 1,2-2-1,1-5 1,-3-3-1,-3-1 1,-2-1-1,-1 1 161,-2 0 0,0 1 0,-7 3 0,-1 4 0,-3 4 0,-3 2 1,-2 4-968,1 4 0,-2 4 0,-6 3 0,-2 2 0,2-2 0,2 1 0,2-1 505,4 2 0,-2 4 0,6-4 1,1-2-1,2-1 0,3-2 188,2 1 1,0-1 0,5 0 0,2 1 0,1-1 0,2 2-648,-1 2 1,2 0 0,4 5 0,3 0 0,4 0 0,1 1-1,0 2 18,0 4 1,7 0-1,6 3 1,8-1 0,4 0-1,3-1 1,3-2 140,5-1 1,4-2 0,3-1-1,3-4 1,1 1 0,4-2 270,0 1 0,3 3 0,1-2 0,-1 1 0,3 0 0,-3 2 0,4 1-148,2 2 0,2 0 0,4-2 0,2-2 0,4 0 0,-34-12 1,1 1-60,2 1 1,1-1 0,-3 1-1,0 0 1,2-2 0,1 0-1,1-1 1,0-1 0,0 0 0,1 0-1,3 0 1,0 0 0,-1-1-1,1-2 79,1 0 0,0-1 0,2 0 1,1 0-1,-1-2 0,1-1 1,0-1-1,1 1 0,2-1 1,-1-1-1,0 0 0,1 0 90,0 0 1,0 0-1,-3 1 1,0 0-1,4 0 1,1 1-1,-3 0 1,1 0 0,0 0-1,1 0 1,-1 1-1,0-1-25,2 0 0,1 0 0,1 3 1,1-1-1,-2-1 0,0 0 1,0 1-1,0 0 0,2 0 1,1 0-1,-2 0 0,1 0 1,2-1-1,0 0-95,1 0 0,-1 0 0,-1-3 1,-1 1-1,3 1 0,0 1 1,2-3-1,0 0 0,-2-2 0,0-1 1,3-1-1,-1-1 0,-2 0 1,0-2-8,0 1 0,1-1 0,5-2 0,0 0 0,-4 0 0,-1 1 0,0-1 0,0 1 0,3 1 0,0-1 0,-3 2 0,0-1 0,0 0 0,0 1 0,3 0 0,0 0 0,-5 1 0,-1 1 0,1 1 0,0 0 0,1 1 0,0 0 0,-2-1 0,0 1 0,0 1 0,0-1 0,1 1 0,-1 1 0,-4-1 0,0 0 0,1 0 0,0-1 0,-1 0 0,0 0 0,-1 0 0,0-1 0,1 1 0,0 0 0,-1-1 0,0 0 0,0 0 0,0-1 0,3 0 0,1-1 0,-7-2 0,1 0 0,-1 1 0,1-1 0,0 0 0,-1-1 0,-1 0 0,0 0 0,-3 0 0,0-2 0,5-2 0,0-2 0,-9 1 0,1 0 0,1 0 0,1 0 0,0-2 0,1-1 0,-3 0 0,0 1 0,-1-2 0,1 0 0,0-1 0,-1 1 0,-5 3 0,0-1 0,4-1 0,-1 1 0,-5 1 0,0 0 0,29-13 0,-3 0 0,-6 1 0,-6-1 0,-7 0 0,-5-1 0,-11 0 0,-6-2 0,-7 2-187,-5-1 0,-5-5 0,-11 1 0,-8-1 0,-8-4 0,-8-4-23,-5-2 1,-11-7-1,-7 2 1,24 24-1,-2-1 1,-1-2 0,-1 1-1,-1-1 1,-1 0-1,-4-2 1,-1 2 453,-1-1 1,-2 2 0,-3 1-1,-2 3 1,-2 0 0,-2 3 0,-3 0-1,-2 3 1,-3 0 0,0 3-1,-6 0 1,-2 1 0,-2 2 0,-2 1-350,22 5 1,0 1-1,-1 0 1,-2 0-1,0-1 1,-1 2-1,-2 1 1,0 1-1,-1 0 1,1-1-1,-1 1 1,0 1-1,-4-1 1,0 0-1,-1 1 1,0 0-1,-2 1 1,1 0-76,-3 0 1,-1 0 0,0 1 0,0 0 0,0 0 0,-1 1 0,0 2 0,0 0 0,0 0 0,-2 1 0,0 0 0,0 0 0,-3 1 0,0 0 0,-1 1 0,0 1 0,0 0 0,-1 0 0,17-1 0,0-1 0,0 2 0,-1 0 94,-1 0 0,-1 1 1,0 0-1,0 0 1,3 0-1,-1-1 1,1 0-1,-1 1 0,-1 0 1,-1 1-1,-1 1 1,1-1-1,-1 1 1,-1-1-1,1 1 1,0 0-1,2 0 0,-1 0 1,1 1-1,0-1 1,-2 1-1,1 0 1,-1 0-1,1 0 0,2 0 1,0-1-1,1 1 1,0-1 52,1 1 1,0-1 0,0 1 0,0 0 0,-3 1 0,0 1 0,0 0 0,1 0 0,-14 3 0,2 0 0,-1 1 0,17-5 0,0 1 0,-1 0-1,1 0 1,0 1 0,0-1 0,1 1 0,-1 1 31,-17 4 0,1 1 0,-1 0 0,1 0 0,0 1 0,0 0 0</inkml:trace>
  <inkml:trace contextRef="#ctx0" brushRef="#br0">9051 14660 8284,'-18'0'0,"1"0"-17,0 0 8,3 0 0,0-5 1066,1 1 0,0-2 1,-1 3-1,1-1 1,0 1-1,-1 1 0,2 4 1,2 2-1,3 5-300,1 3 1,-3 7-1,3 5 1,0 4 0,-1 5-1,1-1 1,0 2 1155,3 0-1817,1 2 0,2 2 0,0-2 1,2-5-1,2-3 0,7-3 1,3-3-241,4-4 1,6-4 0,0-4 0,4-3-1,4-2 1,2-7 0,2-7-255,-2-7 1,3-5 0,-6-7 0,-1-3 0,-4-4 0,-3-4 42,-6-1 1,-6-3 0,-4 2 0,-1 2-1,-5 2 1,-2 3 0,-6 4 737,-5 7 0,1 4 1,-8 7-1,0 3 1,-3 4-1,-5 5 1,-3 5 501,-1 4 0,-4 8 1,4 6-1,1 2 1,3 3-1,5 2 1,4 2-886,4 2 0,6-3 0,4 3 0,4-1 0,6-3 0,7-2 0,9-3-1967,8-3 1,5 0 0,10-7 0,4-4 0,4-4 1929,5-4 0,8-13 0,8-5 1</inkml:trace>
  <inkml:trace contextRef="#ctx0" brushRef="#br0">8798 4731 7856,'-21'-13'0,"-1"4"0,7 2 66,3 1 1,6 0-1,-1 1 1,1-4-1,3-2 1,3-3-1,5 1 1,5 0-1,5 1 1347,2 3 0,1-2 0,-4 7 0,-1 1 1,0 3-649,1 4 1,-6 5-1,0 9 1,-2 6-1,-2 4-595,2 3 0,-4 2 1,2-4-1,-2 2 0,-2-1 1,1-2-1,2-1-792,1-1 0,1-3 0,-4-3 0,4 0 0,5-6-1248,6-3 1,2-7-1,7-10 1,4-7 1869,-1-8 0,6-10 0,0-3 0</inkml:trace>
  <inkml:trace contextRef="#ctx0" brushRef="#br0">9198 4545 7856,'-14'0'2124,"1"0"0,0 0-1508,-1 0 0,6 1 0,0 3 0,1 4 0,1 2 0,-2 2-184,1 3 0,0 1 0,-4-1 1,2 3-1,1 3 0,0 1 1,4-2-1,2 1-1142,2 0 0,0-5 1,2 2-1,2-3 1,5-2-1,3 0 0,3-1 1,1-3 709,2-4 0,5-4 0,-2-1 0</inkml:trace>
  <inkml:trace contextRef="#ctx0" brushRef="#br0">9131 4891 7856,'-21'13'0,"-5"2"0,-7 3 1143,-1 4 1,2 8-1,5 4 1,2 1-531,2 2 1,4 8-1,7-7 1,3 2 0,5 3-1,3-1 1,1-2-580,0-5 0,1 2 0,3-6 0,7-2 0,5-6 0,6-5-34,4-3 0,6 4 0,2 2 0</inkml:trace>
  <inkml:trace contextRef="#ctx0" brushRef="#br0">23168 10728 7752,'-14'0'0,"1"-4"0,0-1 1081,-1 3 1,7-1-1,3 1 1,4 2-1,3 6 1,3 3 57,1 0 0,-4-2 0,3-4 0,0 2 0,3-2-706,2-2 0,3-1 1,-1 0-1,0 0 0,2-1 1,2-2-1,2-3 1,0 0-373,0 0 0,4 1 0,-6 5 0,0-1 0,-3-2 0,0-2 0,-1 3 207,0 0 1,-4 2 0,0 0 0,2 0 0,0 0 25,3 0 0,-4 0 0,3 0 0,5 0 0,1-1 1,-1-2-539,-3-2 1,-2-1 0,1 3 0,-1-1 0,0 1-33,1 1 0,-7 1 0,-1-2 2550,0-2-1882,-5 1 0,5 6-253,-6 2 1,-4 3-1,-2 7 1,-1-1 0,-4 2-137,-1 3 0,-5-2 1,-1 5-1,0-1 0,0 1 1,-1 4-4,-2 5 0,5-2 0,-2 5 0,3-2 0,2 0 0,1-2 0,2 0 0,2-3 0,3 1 0,-4-2 0,3-1 0,0-4 0,0 1 0,1-2 0,0 1 0,2-3 0,-5-2 0,1 2 0,1 0 0,-2-2 0,1-3 0,-3-3 0,2-2 0,1 4 0,-1-4 0,1-1-1011,-3-3 0,4-3 0,1-6 0,5-7 1,6-8-1023,8-4 1,0-6 0,10-2 0,3 1 2032,2-1 0,8-10 0,-3 2 0</inkml:trace>
  <inkml:trace contextRef="#ctx0" brushRef="#br0">23421 10582 7748,'-19'0'32,"4"0"1,-3 0 0,3 0 153,2 0 0,4 0 0,0 0 1,-1 1-1,-2 2 49,-1 2 1,4-1 0,0-4-1,0 2 1,0 1 448,0 1 0,0 0 1,-4-4-1,1 2 1,2 1 926,1 1 0,6 2 0,-1-1-1459,2 4 1,8 2-1,4 1 1,5-1-1,4-4 1,1 0-1,0-1-126,1 0 1,1-1-1,5-5 1,0 0-1,-2 0 1,-1 0 0,-2-2-308,2-2 0,-5 2 0,0-4 0,-1 2 1,0-2-187,-2-1 1,-1 4 519,-2-2 0,-4 4 83,0 1 0,-6 1 0,0 4 0,-6 2 0,-6 3 63,-3 4 1,-1-4 0,-1 8 0,1-3-1,0-1 1,-1 3 0,1 1 0,0-1-78,-1 3 0,1-6 0,0 6 0,-1-3 0,1 3 0,1-1-514,3 0 1,-3 5 0,5-3 0,-2 1-1,2-1 1,1-1 0,1 0-822,0-1 0,3 3 0,-2-4 0,2-2 1213,2-1 0,6-2 0,1 0 0</inkml:trace>
  <inkml:trace contextRef="#ctx0" brushRef="#br0">23568 12967 8019,'-14'0'0,"3"-1"0,0-2 675,2-2 0,6-5 1,-1 1-1,2-3 0,4-2 1,2-4-1,5-4 0,3-4 1,3-2-1,1-1 1,2-2-1,-2 1 137,-1 2 1,-2 1 0,1-1 0,-2-2 0,-2-1 0,-3 2 0,-1 1-416,-3 1 1,3 2-1,-1 1 1,-2 3-1,-2 2 1,-1 3-107,0 1 1,0 2 0,0-1 0,1 2-1,4 4 55,4 3 0,7 5 0,3 6 0,2 7 0,3 8-163,1 4 1,2 3-1,-1 3 1,2 5-1,2 1 1,3 0 0,-1-1-1589,1 1 1,2-3 0,-2 0-1,0-2 1,1-4 0,-2-4-1,1-6 1062,-4-3 0,0-2 0,-3 0 0</inkml:trace>
  <inkml:trace contextRef="#ctx0" brushRef="#br0">24114 12741 12804,'-34'-14'0,"-3"3"0,-1 3 1761,4 8 0,10 6 0,8 9 0,4 3-1381,3 4 0,7 8 0,2 4 0,9 3 0,8 7 1,5 5-27,3 6 0,6 5 1,2 0-1,-1-1 0,2 0 1,0-3-1,3-1 0,2-2 1,2 2-10186,4 3 9661,-4-3 1,5 4-1,-6-6 1</inkml:trace>
  <inkml:trace contextRef="#ctx0" brushRef="#br0">24168 14553 10076,'-6'-22'0,"-3"1"0,-2 2 1166,3 3 1,-3 5-1,5 3 349,-1-3 1,-1 7 0,0 5 0,5 10 0,4 6 0,5 4-665,1 3 1,4 1 0,5 2 0,3-2 0,2-3 0,3-4-833,1-3 1,3-4 0,2-2 0,1-4 0,-2-5-1,1-5-970,1-4 0,-4-8 1,1-6-1,-6-2 1,-4 0-1,-6 0 1,-6 1 661,-5 1 1,-1-4 0,-1 9 0,-4 2 0,-4 2-1,-3 6 1336,-1 3 0,0 4 1,0 2-1,1 4 1,3 5-1,4 6-569,4 6 1,2-1 0,5 0-1,8 0 1,6-2 0,7 0-479,4-3 0,0-7 0,6-4 0,3-4 0,0-2 0,3-5 0,-3-7 0,-3-8 0,-6-4 0,-7-4 0,-5 0 0,-4-4 0,-8-1 0,-4-1-247,-3 1 1,-7-3 0,-5 6 0,-6-1 0,-2 1 0,-4 2-312,-1 4 0,4-1 0,3 9 0,3 0 0,2 2 0,1 2-751,3 0 1,3 0 0,9-1 0,5 1 0,8-2 0,8-3-3778,8-4 5086,5-3 0,3-8 0,0-1 0</inkml:trace>
  <inkml:trace contextRef="#ctx0" brushRef="#br0">25007 13514 10515,'-6'-20'0,"-2"6"2474,-4 3 1,4 10 0,4 1-1762,2 7 1,8 11 0,5 4 0,3 5 0,6 4 0,0 5-1,4 2 1,0 2 0,1 0-176,2 0 1,-8-5-1,8 0 1,-2-3-1,0-4 1,2-3-1,-2-4 1,-3-2-539,-4-2 0,1-7 0,-1-3 0,-2-1 0,-1-3 0,-3-3 0,-3-4-1229,-5-5 0,-2-7 0,-5-3 0,-5-2 1,-7-3-1,-2 0 0,-4 1 0,2 2 928,-1 2 1,3 2 0,3 7-1,1 3 1278,0 1 1,7 1-1,6 5 1,9 0-1,5 0 1,6 2-396,0 2 1,4-2-1,6 2 1,2-2-1,1-2 1,1-2-964,0-2 1,-4-4-1,1-5 1,-3 0-1,-3-1 1,-4 1 0,-6 0-231,-5-1 0,-7 1 1,1 0-1,-2-1 1,-4 1-1,-2 0 0,-5-1 1467,-3 1 0,-3 6 0,-1 1 0,-2 1 181,2 1 0,7 1 1,6 6-1,8 1 1,6 1-1038,6 1 0,11-5 0,-1 4 0,1-4 0,1-1 0,1-1 0,1-4 0,5-2 0,-5-7 0,-2 1 0,-2-2 0,-5-1 0,-4-2 0,-3 2 0,-6 0 0,-2-1 0,-1 0 0,-3 0 0,-2 1-429,-1-2 1,0 3 0,2-2 0,2 2-1,5 1 1,5 3 0,3 2-1739,6 4 1,2 4-1,4 2 1,4 4 2166,3 4 0,11 8 0,-6 4 0</inkml:trace>
  <inkml:trace contextRef="#ctx0" brushRef="#br0">26154 12168 7960,'-11'-31'0,"-2"1"1971,-2 5 1,8 10-1,7 11 1,7 5-1457,5 8 1,6 1 0,1 14-1,2 4 1,4 8 0,3 7-1,3 7 1,-1 5-382,-2 2 0,-6 6 1,0-6-1,1 0 1,-3-3-1,-2-2-1692,-3-3 1,3-3-1,0-6 1558,-2 0 0,-7 0 0,-3 0 0</inkml:trace>
  <inkml:trace contextRef="#ctx0" brushRef="#br0">26394 12621 7977,'-11'-21'1227,"-2"3"0,3-2 0,5 11 0,5-2 0,5 1-1647,4 1 1,2 2 0,3-4 0,1 2 0,2-1 0,7-2 0,4-1-1114,3 0 1,5-5 0,-5 0 1532,-1 2 0,-2-5 0,-2 0 0</inkml:trace>
  <inkml:trace contextRef="#ctx0" brushRef="#br0">26700 12341 7977,'8'0'1039,"-4"0"1,-8 0-1,-4 1 1,-1 2 326,1 2 0,5 5 0,-2-1 0,5 1 0,3 1 785,2-2 1,5-6-1914,-1 1 0,-3-13 0,-3-6 0,-8-2 1,-7-4-1,-5 2-1291,-4-1 1,-1 4 0,-6 6 0,-1 2-1,1 2 1,3 3 1052,0 2 0,0 13 0,-2 3 0</inkml:trace>
  <inkml:trace contextRef="#ctx0" brushRef="#br0">25594 14926 8490,'-18'-13'1829,"0"0"1,-4 4-577,4 0 1,2 8 0,7 1 0,6 8 0,8 9 0,7 5-242,4 3 1,3 2 0,-1-1-1,3 1 1,1 0 0,-1-1-938,-2 1 0,3-6 0,-3-3 1,0-4-1,1-2 0,-4-3 0,-1-5-1028,-2-2 0,-4-4 0,-2-2 1,-1-6-1,-3-5 0,-1-6 1,-4-3 507,-2-4 0,-8-3 0,-7 0 0,-2-3 0,-3-1 0,1 0 961,0 3 0,0-4 1,5 7-1,2 2 0,2 5 1,4 3 1319,1 2 0,8 4 0,1 4-1494,7 5 1,0 8 0,2 5 0,2 4 0,1 4 0,1 2 0,-1 0-423,-3 0 0,2 4 1,-2-6-1,3 1 1,3-2-1,1-1 1,4-4-3198,0-4 0,3-3 0,3-5 3023,1-4 0,-1-14 0,1-9 0</inkml:trace>
  <inkml:trace contextRef="#ctx0" brushRef="#br0">25860 14300 14406,'-13'-7'0,"3"4"0,5 6 0,10 6 0,5 2 853,3 3 1,5-1 0,2 2 0,0 1 0,5 0 0,2-2 0,3-5 0,-2-3-1546,1-3 1,0-2 0,-6-1 0,0 0-1,-1 0 1,-2-1 0,-2-4-773,-3-4 0,-6-3 1,-2-1-1,-2 0 0,-7 1 1557,-5 3 0,-6 2 1,-4 4-1,0-2 0,-1 2 1,0 2-1,0 1 2096,2 0 1,3 1 0,4 4-1782,4 4 1,14-2 0,4 0-1,4-1 1,1-3 0,1-1-744,2-2 1,1 0 0,4-2 0,1-2 0,0-5 0,-2-3-499,-3-1 1,0-5 0,-7 0 0,-4 2-1,-4 1 1,-4 2 0,-2-1 448,-1 1 1,-4 0 0,-3 1 0,-2 2 0,-5 1 0,1 0 2278,-3 1 1,4 1 0,3 4-693,-1-1 0,5 1 1,5 7-1,9 3-671,7 1 0,-1 4 0,3-3 0,-3 1 1,-2 0-1,2-2 0,1-2-438,2-3 0,0-2 1,-5-1-1,0-1 1,-1-4-1,-1-4-499,-3-3 0,-5-5 0,2-3 0,-4 0 1,-1-3-1,-1 1 0,-2 2 600,-2 0 1,-5 3 0,3 3-1,-1 1-408,4 0 1,2 7 0,2 6 0,2 8-1,2 9 1,5 6 0,3 9-1980,1 8 1,5 7 2191,0 11 0,0 8 0,-5 8 0</inkml:trace>
  <inkml:trace contextRef="#ctx0" brushRef="#br0">25874 15846 10355,'-24'-12'0,"-3"3"1949,-1 5 1,8 8 0,6 5 0,8 4-1183,5 5 1,1 3 0,1 7-1,4 3 1,4 5 0,4 2-1,5 4-369,4 2 1,3-4 0,2 2 0,-1-7 0,1-2-1,1-5 1,0-4-1375,-1-7 1,3-2-1,-10-3 1,1-3-1,-3-5 104,-3-2 0,-8-4 1,-5-4-1,-8-7 0,-9-8 0,-4-5 838,-5-5 1,-3-9-1,-2-8 1,-4-2-1,1-1 1,-3-2 526,1-2 0,9 5 0,0-3 1,4 7-1,5 6 0,3 3 0,4 4 206,4 5 0,4 0 1,1 10-1,0 2 1,1 3-334,4 4 0,2 3 0,7 6 1,0 3-1,3 4 0,0 8-134,0 4 0,-7 5 1,-1 6-1,0 2 0,0 1 1,-2 1-879,-1 0 1,3-5 0,-3 2 0,0-2 0,1-3 0,-1-1-908,0-2 1,3-4 0,-3-7 0,1-3 0,5-5 1552,4-2 0,5-14 0,6-3 0</inkml:trace>
  <inkml:trace contextRef="#ctx0" brushRef="#br0">26180 15353 7930,'-32'7'358,"7"5"1,10 4-1,9 1 1,4-1 0,2 0 869,0 2 1,6 0 0,3-3 0,5 2-1,3 6 1,4 0 0,1 1 0,1-2-226,0 2 0,2-5 0,2 0 0,-2-1 1,-3 0-1,-4-3-2045,-3-5 1,-2 2-1,1-5 1,-2 2 382,-4 0 0,-3-6 1,-10 2-1,-3-4 1,-4-1-1,-2 0 1,1 0 889,0 0 0,-1-6 1,1-1-1,1-2 1,3 0-1,5-1 1007,2-2 0,2-2 0,2 3 0,2 2 1,5 3-1,3 1-1027,1 1 0,1-1 0,-1 5 0,0 2 1,1 2-1,-1 4 0,2 1-915,3 0 1,-2-2-1,5 3 1,-1-2-1,0-2 1,0-3-702,1-2 1,1-1 0,4-1-1,-3-5 1,-2-8 0,-2-6-1,-4-4 580,-5 2 1,-4-2 0,-6 5-1,0-1 1,-1 1 0,-4 3-1,-4 1 1677,-2 2 0,-1 4 0,1 2 0,3 1 981,-3 3 1,5 3 0,3 4-1817,6 5 0,5-2 0,5 1 0,0-2 0,1-3-1064,-1-2 1,-6-8 0,-2-5 0,-5-6 0,-6-3 0,-7-1 0,-8 0 566,-4 0 0,-8 1 0,-2-3 0,-4 2 0,-1-2 0,2 1 1021,2 1 0,0 2 0,8 7 0,5 0 0,2 1 0,6 1 360,5 3 0,5 5 1,10-2-1,5 4 1,6 1-1,8 0-1297,6 0 1,-1 0 0,7 0-1,2 0 1,4 0 395,2 0 0,7 6 0,-4 1 0</inkml:trace>
  <inkml:trace contextRef="#ctx0" brushRef="#br0">26794 15273 7930,'-14'7'552,"-5"-1"1,-2-6 797,1 0 1,0 0-1,8-1 1,4-4 0,5-4-1,6-2-1079,5-3 0,9-2 0,2 1 0,2 3 0,2 2 0,1 3-848,-2 2 1,6 4 0,-2 2 0,-1 4-1,2 5 1,-4 6 0,1 8 0,-2 6 576,0 5 0,-5 4 0,2 1 0</inkml:trace>
  <inkml:trace contextRef="#ctx0" brushRef="#br0">26247 16406 7903,'19'0'1127,"7"-2"1,8-4-1,4-7-571,8-8 0,6-11 0,7-8 0,-27 17 0,1 0 0,3-2 0,-1-1 0,2 0 0,0-1 1,2-2-1,-1-1 0,2-2 0,0 0-556,3-1 0,-1 0 0,-4 2 0,-1 1 0,3 0 0,-1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14490 6357 7972,'-6'-13'0,"4"4"0,-2 0 0,3-1 645,1-2 0,0 3 0,1 1 1,3 3-1,5 2 0,2 3 0,-1 5 1,-3 9 758,-1 7 0,3 5 0,-3 5 1,0 5-1,0 1 0,-3 0 1,-1-2-801,-2 2 0,1-2 0,2-1 0,1-3 0,-1-5 0,-1-3 0,-2-4 1,1-3-1085,4-1 1,-4-9 0,4-8 252,-4-10 1,-1-7 0,-1-10 0,-2-7 0,-2-8 0,2-7 22,2-2 1,1 0 0,0-1 0,0 3-1,0 2 1,0 6 0,0 6 551,0 6 0,0 4 0,1 5 0,4 4 0,4 5 0,3 4 152,1 4 1,5 4 0,1 2-1,0 4 1,2 5 0,-2 6-501,0 7 0,4 6 0,-4 5 0,0 3 0,0 5 0,-2-1 0,-3 2 0,0 2 0,-5-8 0,-2 3 0,-1-2 0,-3-1 0,-2-1 0,-1-5 0,0-3 0,-5-1 0,-4-2 0,-3-3 0,-3-4 0,-1-3 0,-2-2 0,-4-4 0,2-2 0,1-1 0,0-3 0,3-1-1573,1-2 0,2-6 0,1-3 0,3-3 0,4-1 1573,4-1 0,13 1 0,2 0 0</inkml:trace>
  <inkml:trace contextRef="#ctx0" brushRef="#br0">15276 6250 7927,'-13'-13'126,"4"1"0,2 2 48,1 1 0,1 5-174,5-5 0,6 0 0,2-5 0</inkml:trace>
  <inkml:trace contextRef="#ctx0" brushRef="#br0">14610 6903 7949,'0'-13'0,"-5"0"648,1-1 1,0 1 0,4 0 0,1 0 0,3-1 0,5 2 0,3 2 0,2 3 0,-1 1 0,-1 1 0,-2 1-52,-1-1 0,0 1 0,4 5 0,0 2 1,1 2-1,-2-1-153,-3 2 0,1-3 0,-4 4 0,1 1-67,4-1 0,0 1 0,1 2 0,-1-3 0,-4 1-250,-1-1 0,4-2 0,-2 4 1,1 1-1,-2 2 0,0 1 1,-1 0 72,0 1 0,3 1 0,-4 1 0,-2 3 0,-2 0 0,-1 2 0,-1 0 28,-4 3 0,-4 1 0,-7 1 0,-3 1 0,-3 0 0,-5-1 0,-3 1-537,1 0 0,-1-2 0,0-1 1,-1-4-1,2-1 0,2-2 0,5-4-915,4-4 1,3-3 0,3-8 0,5-2 1223,7-5 0,18-21 0,10-5 0</inkml:trace>
  <inkml:trace contextRef="#ctx0" brushRef="#br0">14517 6930 7878,'-14'-7'0,"1"-4"0,0 7 718,-1 1 1,1 1-1,1 4 1,2 2-1,2 5 1,2 3 76,3 1 1,2 7-1,1 3 1,-2 7 0,-1 6-1,-1 4 400,1 4 0,2 3 1,1 5-1,-2-1 1,-1-4-1,-1-1 0,1-3-1701,1-2 0,2-2 0,0-2 1,0-3-1,2-3 0,2-4 506,5-4 0,9-1 0,3 5 0</inkml:trace>
  <inkml:trace contextRef="#ctx0" brushRef="#br0">15263 6264 7935,'0'-18'0,"-1"2"1020,-4 4 0,4 6 0,-4 12-134,4 7 1,1 6 0,0 11 0,0 4 0,0 9-1,0 6 1,0 9 0,-2 2-322,-2 4 1,1 6-1,-6-10 1,0 0-1,0-1 1,2-3-616,1-3 1,0-8 0,3-2 0,-2-6 0,3-8 0,0-3-907,2-4 1,-1-12 0,-2-2 0,-2-11 0,2-12 0,2-10 747,1-9 0,1-17 0,4-7 0,4-7 0,4-6 0,-5 34 0,2 0 164,1 0 0,0 0 0,10-34 0,-1 9 0,1 7 0,-2 8 0,1 10 1,-4 6 977,-1 5 1,-6 10 0,-1 1 0,3 6 0,1 4 0,1 3-214,0 5 0,-4 0 1,0 6-1,0 1 0,0 4 1,0 2-637,1 2 1,-2 4 0,-1-3 0,-1 0 0,-3 2 0,0-2-1,0 1-320,1-4 0,1 3 1,-5-1-1,0-2 1,0-1-1488,0-2 1602,6 1 0,-3-6 0,4 1 0,0 2 0,-1 1 0,0 1 430,-3 0 0,3 2 1,0 3-1,0 4 1,0 3-1,-3 2 1,-2 0 251,-1-1 1,-1 5-1,-4 0 1,-4 0-1,-4 1 1,-3-1 0,-3-2-232,-2-1 1,-1-1-1,-5-2 1,-1-1-1,-2-3 1,-1-2-983,1-3 1,-1-2-1,2-4 1,1-3-1,-1-1 1,4-3-1,3-1-4493,3-2 5144,7-6 0,0-8 0,5-6 0</inkml:trace>
  <inkml:trace contextRef="#ctx0" brushRef="#br0">16329 5624 7933,'0'16'732,"0"7"1,0 8 0,0 16 0,0 9 3787,0 8-4153,0 6 1,0-31 0,0 2-1,0 0 1,0 0 0,0 3 0,0 1-1,1 4 1,-2 2 0,1 2 0,-1 2-1,-1 3 1,0 1 0,-3 1 0,-1 1-32,-2 1 1,0 0-1,1 8 1,-1 1 0,-1-2-1,-1 0 1,1-1 0,0 0-1,0 2 1,0-1 0,1-1-1,0 0 1,0 1 0,1-1-1,0-3 1,1-1-522,-1-4 1,0 1-1,3 2 1,1-2-1,1-7 1,0-1-1,1-1 1,0 0-1,1-3 1,0-1-1,0-4 1,0-2-1,0-1 1,0-2-1,0 32-587,0-6 1,0-7-1,0-9 1,0-6-1,0-6 1,0-7 0,0-7-1,2-5-2240,2-3 1,-1-8 3011,6-2 0,12-22 0,7-5 0</inkml:trace>
  <inkml:trace contextRef="#ctx0" brushRef="#br0">17089 6117 7956,'-12'12'0,"2"6"1306,1 5 1,2 10-1,-4 4 1,2 7 0,-1 8-1,0 6-494,1 3 1,-1 1 0,4 3 0,0-3 0,0-4 0,1-5 0,1-4-845,-1-4 0,1-5 1,4-6-1,0-8 1,0-6-1,1-7-754,4-4 0,-4-8 0,4-14 0,-4-14 0,-1-11 0,0-10 0,0-8 0,2-7 624,2-10 1,-2 35 0,-1-1 0,3 0 0,0-1 0,2-34 0,-2 8 0,0 8 0,2 9 896,2 9 0,-4 8 1,4 9-1,-1 7 0,0 6 1,4 5-100,1 4 1,1 11 0,0 6 0,1 8 0,-1 9-1,0 5 1,1 8 0,-3 6-148,-2 4 0,-3 11 0,-6-3 1,0-1-1,0 1 0,0-3 0,-1-2-399,-4 0 0,2-10 0,-4 0 0,0-8 0,1-5 0,-2-5 0,1-4-872,-4-5 0,-2-3 1,-3-7-1,-2-3 0,2-5 1,-1-2-506,0-2 1,2-6 0,-4-3-1,1-3 1,2-3 0,4-3 1286,6-4 0,4-3 0,2-2 0</inkml:trace>
  <inkml:trace contextRef="#ctx0" brushRef="#br0">17569 6384 10039,'-6'-8'1241,"5"4"0,-4 8 0,4 7 0,-1 5-315,-2 6 0,2 8 0,-4 4 0,2 3 0,0 6 0,-1 0 0,1 1 0,-1-2-833,2 1 1,-3-6-1,2-6 1,1-5-1,1-3 1,2-6-1126,0-2 1,0-9 0,0-7 0,0-13 0,0-11 641,0-9 0,2-10 1,2-7-1,5-5 0,5-6 1,2-2-1,2 2 649,-2 4 0,0 9 1,1 5-1,0 4 1,0 6-1,-3 7 1,-2 8 703,-3 4 0,3 3 1,-3 3-1,3 5 0,1 2 1,0 2-1,1 2-792,-1 2 1,0-1-1,2 6 1,3 2 0,3 0-1,1 1 1,0-1-2630,2-2 0,1-1 1,2 4-1,-2-1 2025,-3-2 0,-3-7 0,-5 4 1</inkml:trace>
  <inkml:trace contextRef="#ctx0" brushRef="#br0">17609 6584 7797,'-13'7'1664,"4"2"1,2 0 0,1 7-1071,3 3 0,1-4 1,5-7-1,5-3 0,6-2 1,7-1-1,7-4 1,6-2-2056,5-5 0,5-4 0,2-5 1461,2-4 0,0-9 0,6-3 0</inkml:trace>
  <inkml:trace contextRef="#ctx0" brushRef="#br0">16169 8423 7779,'-4'-14'234,"-2"3"0,-1 2 338,-4 4 1,4 4-1,0 2 1,1 5-1,3 8 1,1 6-72,2 5 0,0 11 0,0 7 0,0 12 0,0 8 0,0-25 1,0 1-1,0 4 0,0 0 0,0 6 0,0 1 80,0 4 1,0-1 0,0-1-1,0 1 1,0 7 0,0 2 0,-1-1-1,-1 1 1,-1-1 0,-1 0 0,-2 5-1,-2 0 1,1 1 0,-2 1-305,-1 2 1,1 1 0,1-2 0,1-1-1,-2-2 1,0-1 0,2-2 0,0 1-1,0 1 1,0 0 0,1-2 0,0-1-391,2-1 1,-1-1 0,2-2 0,1 0-1,1-5 1,2 0 0,-1 1 0,0-1-1,-1 1 1,2 0 0,-1 0 0,1 0-1,1-1 1,0-1-283,3-3 1,-1-2 0,0-5 0,0-2 0,3 27 0,1-8-1,-3-6 1,1-6 0,-3-7-178,-1-7 1,-2-6-1,0-5 1,0-4-1,0-3-2977,0-2 0,-2-6 3549,-2-2 0,-3 2 0,-7 0 0</inkml:trace>
  <inkml:trace contextRef="#ctx0" brushRef="#br0">14903 7863 8949,'13'0'818,"-4"-4"1,0-2-1,2-2 1,0-1-1,3 2-162,-1 3 1,-6 4-1,-2 4 1,-4 5-1,-1 4 1,0 5 0,0 4-473,0 3 0,2 2 0,1 0 0,3-1 0,1 1 0,2-2-328,-2-3 0,10 2 0,-4-6 0,3-3 0,2-4 0,0-3 170,-2-2 1,-1-2-1,-2-4 1,-1-1 0,-1-4-1,-3-5 1,1-6 515,-1-7 1,2-2-1,-5-3 1,-2-1-1,-2-4 1,-1 0-1,0-1-320,0 0 0,-4 5 0,-2-1 0,0 5 0,-2 4 0,1 3 0,-2 5-436,2 3 1,-5 7-1,4 0 1,-1 6-1,2 6-2244,1 2 0,-3 4 1,5 3-1,1 3 2078,1-1 1,2 6 0,0-6 0</inkml:trace>
  <inkml:trace contextRef="#ctx0" brushRef="#br0">15196 8703 7907,'0'-8'2713,"-4"13"1,-1 9-1,3 7-2103,0 7 1,2 6 0,0 11 0,0 4 0,0 4 0,0 3-1206,0 2 1,0 3 0,0-8 0,0-6 0,2-4 0,0-4 594,3-4 0,5-2 0,-2-6 0</inkml:trace>
  <inkml:trace contextRef="#ctx0" brushRef="#br0">14916 10195 9943,'-13'0'2579,"0"0"1,1-1-2126,3-4 1,5-1-1,8-2 1,5 3 0,3 4-223,1 1 0,5 0 0,0 0 0,-2 1 0,-1 2 0,-2 3-227,0 1 0,-1 2 1,-3 5-1,-4-1 1,-4 0 79,-1 1 1,0 0 0,-1 3-1,-2 0 1,-3 0 0,0-1-1,0 0-78,3 2 0,1 0 1,2-5-1,0 1 1,0-1-1,2 0-252,2 0 0,-1-5 0,6-4 1,2-2-1,0-2 0,4 0-669,3 0 0,0-6 1,5-3-1,3-4 0,-1-5 914,4-4 0,-2-3 0,6-2 0</inkml:trace>
  <inkml:trace contextRef="#ctx0" brushRef="#br0">15023 11155 9123,'-13'0'5978,"-1"0"-3961,7 0-1579,1 0 1,8 1 0,2 2-352,5 2 0,-2-1 0,2-2 1,2 1-1,0 3 13,3 1 0,-7-3 0,-2 5 0,-4 2 88,-1 0 1,0-2-1,0 0 1,0 2-1,0 0 1,0 3 3,0-1 1,0-4 0,0 0 0,0 1 0,0 2-1,0 1 1,2 1-1,2-1 0,-1 0 0,4 1 0,-1-1 0,-3 0 0,-1 1 0,-2-1-204,0 0 0,0 1 0,0-1 1,0 0-1,-2 1 0,-2-1 0,-4 0-979,1 1 0,-5-5 1,3-1-1,-3 3 0,-1-1 1,0 1-3105,-1-3 4095,1-5 0,6 3 0,1-6 0</inkml:trace>
  <inkml:trace contextRef="#ctx0" brushRef="#br0">14983 12528 7861,'-1'-14'2026,"-2"1"1,-2 0-703,2-1 0,2 10 0,2 7 0,2 9 0,3 4-1202,2 3 1,-4-4 0,5 3 0,0-3 0,0-2 0,1 0-1904,5 0 0,-2-5 0,8-4 0,1-4 1781,5-4 0,2-15 0,-2-9 0</inkml:trace>
  <inkml:trace contextRef="#ctx0" brushRef="#br0">15276 12421 7861,'8'-13'276,"-5"1"0,-5 1 0,-4 4 0,-1 1 451,-3 3 1,-1 8 0,2 5 0,5 6 0,2 6 0,2 4 0,0 2 0,0 1-421,0 2 1,0 6 0,0-1-1,0 2 1,0 4-308,0 2 0,0-2 0,0 4 0</inkml:trace>
  <inkml:trace contextRef="#ctx0" brushRef="#br0">15210 13500 7760,'-14'5'1112,"1"-1"1,6 7-1,2-2 1,4 2-641,1 3 0,0 3 0,1 4 0,4 3 0,2 4 0,2 0 0,0 2 0,0 1-338,-2 4 1,3-1-1,-5 1 1,-2-3 0,-2-1-1,-1-1-2763,0-4 0,-1-2 2629,-4-10 0,-2-1 0,-6 0 0</inkml:trace>
  <inkml:trace contextRef="#ctx0" brushRef="#br0">15183 13514 8254,'0'-31'0,"3"0"0,4 1 1094,7 2 1,6 1 0,0 2 0,0 3-849,4 4 1,1 3 0,3 3-1,2 2 1,1 3 0,0 1-1,2 1 1,2-1-247,4-3 0,7-8 0,1-4 0</inkml:trace>
  <inkml:trace contextRef="#ctx0" brushRef="#br0">16369 11568 7973,'-13'-4'807,"0"-1"0,-1 1-452,1-2 1,4 4 0,0 1 0,0 7 0,1 11 0,0 10 0,2 15 0,2 12 107,-2 19 0,4-29 0,1 2 0,-3 7 0,0 2 0,1 3 0,-1 0 0,1 3 0,-1 1 0,-1 0 0,-1 2 0,1 2 0,-2 1 0,1 0 0,-1 1-136,0-1 1,1 0 0,-1 2-1,0 0 1,1-4 0,1-1-1,0 0 1,1-1 0,1 1 0,1 0-1,1-5 1,1 0-683,0-4 1,0 0 0,0-5 0,0-1 0,0-4 0,0-1 0,0-2 0,0 0 0,0-2 0,1 0 0,2 34 0,3-7-2118,2-8 0,-4-6 0,5-5 2472,1-8 0,2-6 0,1-8 0</inkml:trace>
  <inkml:trace contextRef="#ctx0" brushRef="#br0">17089 7890 11910,'-7'-14'-323,"1"-3"1,7 0-1,4 4 1,5 4 0,7 2 793,5-1 1,3 4-1,3-4 1,2 1-1,2 1 1,2-1-1,3 1 1,2 0-1,-1 1 1,-2 1-1,-3 0 1,-4 1 0,-1 3 516,-3 4-689,-1 3-304,-3 7 1,4-1 0,-4 0 0</inkml:trace>
  <inkml:trace contextRef="#ctx0" brushRef="#br0">16969 8636 8566,'6'-7'0,"5"4"919,5 6 1,9 8 0,8 9 0,1-1 0,3 2-682,1-1 1,4-3-1,1-1 1,4-4-239,5-3 0,-2-6 0,10 3 0</inkml:trace>
  <inkml:trace contextRef="#ctx0" brushRef="#br0">22821 5331 19998,'-6'-8'-201,"-1"1"1,-6 4 0,-1-1 0,1 1-1,0 1 1,-1 2 0,-1 0 0,-1 0-1,-2-1 1,1-2 0,-1-2 0,0 1 187,2-2 0,1-1 0,2-7 1,-1 1-1,1 1 0,0 2 1,-1 2-1,1 2 138,0 3 1,-5 2-1,-3 1 1,-3 0 0,-4 0-1,-1 0 1,-4 1-1,-1 4 97,0 4 1,-9 3 0,3 1 0,-1 0 0,-1 1 0,4-1-15,2 0 0,-3 1 1,5-1-1,-1 0 0,-1 2 1,1 1-1,-1 4-147,1 0 1,-1-2 0,-4 4 0,0 0 0,0 1 0,0-1 0,0 2 115,0 1 0,0 1 1,-1 1-1,-1 0 0,1 1 1,2 1-19,1 3 1,-1 0-1,-1-1 1,2 3-1,1 0 1,3-3-1,0-1 1,1 0 32,0 1 1,2 4 0,3-4-1,-3-1 1,-3 0 0,-2-1 252,1 2 1,1 5-1,-5-5 1,1 0-1,-4 2 1,-1 2-109,-2 4 0,-1-1 0,-5-1 0,2-1 0,0 1 0,2 0 0,3 0-225,2-2 1,8-4 0,3 4 0,3-1 0,1 0 0,1 3 0,-1 0-180,0-2 0,-1 8 0,-2-3 0,1 2 0,2-1 0,3-1 67,1 0 1,-2 4 0,-2 1-1,-1-1 1,-2 1 0,-1 1-1,0 1 130,-2 3 0,1 4 1,-5 3-1,1 7 1,18-30-1,1 0 0,-1 2 1,2-1-1,-15 33-148,2-4 0,9-3 0,2-5 0,5 2 0,4-2 0,4 0-255,4 2 1,1-3 0,1 3 0,4-4-1,4 0 1,4-2 0,3-4-52,2-3 1,6 1 0,-2 0 0,3 1 0,2 3 0,-1 4 0,1 2-15,0 2 1,-1 2 0,2-3 0,1-1 0,0 3 0,-1 0 121,2-1 0,0 0 0,-2-2 1,0-2-1,3 0 0,0-2 0,6 1 82,3-2 0,0-10 0,9 1 0,3-4 0,3-5 0,4-4 0,2-3 79,2-4 1,1 2-1,0-7 1,-4 1-1,1 0 1,-2 1-86,1 2 0,2 0 0,-3 2 1,0-1-1,1 2 0,-4 1 0,0 3-177,2 4 1,-6 2 0,4 6 0,0 0 0,-1 0 0,1 0 0,1-2 45,0-2 1,6-4 0,-4-7 0,0-2 0,3-7 0,1-6 403,0-5 1,10-4 0,-7-2 0,3-4 0,2-5 0,1-5-1,-34 6 1,0 0 0,34-6 52,-2 5 0,-5 3 0,-1 4 0,-3-2 0,-2 2 0,-3 2-237,-1 1 1,3 0-1,1 0 1,0 0 0,3 0-1,1-2-34,0-2 0,10 2 1,-5-4-1,3 2 1,3-2-1,0-3 0,-35 3 1,1-1 101,1-1 0,1 0 1,-2-4-1,1 0 0,1 1 1,-1 0-1,-1-2 0,0 1 1,-1-2-1,0 1 0,2 0 1,-2-1-1,0 1 0,-1 0 168,-1-1 1,-1 1 0,31-14 0,-2 1 0,-1-1 0,1 0 0,-3 2-127,-1 3 0,7-2 0,-2 5 0,4-2 0,1-1 0,2 1 0,-1 4-411,1 2 0,-1 1 0,-3 1 0,-3 1 0,-4 2 0,-2 1 0,-4-1 344,-4-2 1,0-2-1,-8 0 1,-1-3-1,-1-2 1,-2-2 0,-1-2 392,1-3 1,-1-5 0,-2-1-1,-3-2 1,0-3 0,-1-3 42,-1-5 0,5-2 1,-3-5-1,2 0 0,0 2 1,1-3-1,1-1-442,2-2 0,4-3 0,1 3 0,-4 1 0,-2-3 0,-5 0 0,-1-1-323,-4 3 1,-2 1 0,-6 2 0,-7-4 0,-5-2-1,-3-6 441,-3-3 0,-7 3 1,-5-6-1,-5 0 0,-2-2 1,7 34-1,0 0 1,1-1-1,-1 0-24,-1-2 0,0 1 0,3 0 1,0 0-1,-2 2 0,0 0 1,1 0-1,1 1 0,0-2 1,1 1-1,-1 1 0,0 1-487,-6-37 1,0 0-1,-2 4 1,-1 2-1,-2-2 1,0 2 0,-1 0 45,-3 1 0,-5 1 1,-3 1-1,-4 1 1,-3 2-1,16 31 1,-1 0-1,0-1 0,0 1 367,-1 0 1,0 0 0,-5 1-1,-2 0 1,2-2 0,0 1-1,0 1 1,0 1 0,-2 0-1,0 0 1,2 1 0,-1 0-67,-1 2 1,0 0 0,0-2 0,0 0 0,-27-22 0,1-1 0,27 25 0,-1 0 0,0 1 0,1 0 0,-2 0-1,1 0 1,0 1 0,-1 0-136,0 2 0,0-2 0,-4-2 1,0-1-1,3 2 0,1 0 0,-3 0 1,1-1-1,0 1 0,-1-1 0,0 0 1,0 1 85,0 1 1,-1-1-1,-4 0 1,0 0-1,2 2 1,-1 2 0,-1-1-1,-1 2 1,0 1-1,-1 1 1,0 3 0,-1 1 72,0 1 0,0 2 0,-8 1 0,-1 2 0,0 3 0,0 1 0,-2 2 0,-1 1 0,-2 3 0,-1 1 0,1 2 0,-2 2 1,-1 1-1,0 1 17,1 1 1,0 1 0,3 0 0,-1 0-1,0 2 1,0-1 0,3 0 0,1 0-1,2-1 1,2-1 0,2-1 0,2 0-16,0-3 1,2-1-1,-25 7 1,2-7 0,13-2-1,12-3 1,10-6 0,11-8-2111,10-6 2144,18-23 0,4 0 0,19-18 0,-13 29 0,3 0 0,2-2 0,1 0 0</inkml:trace>
  <inkml:trace contextRef="#ctx0" brushRef="#br0">6852 11568 24787,'0'-27'-1941,"0"7"1,0 2-1,0 3 1654,0 2 0,0 4 0,1 1 0,2 4 0,0 5 1,-4 7-1,-5 4 0,-3 1 850,0 0 0,4 1 0,-2-1 0,1 0 1,3 1-1,3-1-326,5 0 0,1 5 1,4 0-1,-3 0 1,-1 1-1,-3 2 0,0 2-80,2 4 0,-4-2 0,4 9 1,-5 0-1,-3 0 0,-3 3-12,-2 2 1,4 1 0,-4-2 0,1-1 0,1-3-1,0-1 1,3-3-243,2-2 0,1-2 0,0 0 0,0-4 0,0-4 0,1-4 0,2 0-1287,2-1 1,1-4 0,-2 0-1,3 1-1335,1 2 0,2-6 2978,-5-6 1,5-6 0,-3-7 0</inkml:trace>
  <inkml:trace contextRef="#ctx0" brushRef="#br0">6758 12288 17729,'-8'0'-16,"0"-2"551,2-2 0,3 1 0,8-5 0,4 2 0,4 2 0,3 0 0,3-1-250,2 2 0,0-3 0,3 2 0,-2 1 0,0 1 0,0 4-1399,0 2 1,1 2 991,3 3 0,7 9 0,1-3 1</inkml:trace>
  <inkml:trace contextRef="#ctx0" brushRef="#br0">9784 11768 20415,'0'-27'-2478,"0"6"1,0 4 2179,0 2 1,0 6-1,-1 2 1,-4 1-1,-3 3 693,-4 1 0,-2 4 1,0 2-1,-3 5 1,-2 3-1,-2 1 1,-2 1-182,-3-1 0,-6 5 0,-4 1 0,-4 0 0,-4 2 0,-4-2 83,1 0 1,-6 4 0,1-4 0,-4 0-1,-4 0 1,0-2 0,-4-3 0,0 0 256,-1-1 1,1 0 0,-1 1 0,3-2 0,0-2 0,4-3-375,0-1 0,3 5 0,5-4 1,4 2-1,3-2 0,5-1 1,1-1-1,3-1-576,3 1 0,-2 1 1,2-3-1,1 1 0,2-1 1,1-2 434,1-1 1,-1 5 0,-1-1 17,-3-1 1,7 3 0,-3-1 0,2-1-1,2 0-495,0 1 0,4 4 0,6-5 1,1 1-1,2-1-1049,1 1 0,7-1 1,2-4 1462,8 0 1,9 0 0,4 0-1</inkml:trace>
  <inkml:trace contextRef="#ctx0" brushRef="#br0">7931 12128 17242,'-22'0'0,"1"0"144,2 0 0,0 1 0,3 4 0,-2 4-179,2 2 1,1 7 0,1 0 0,3-2 0,2-1 0,4-2 0,7-1-213,7-3 1,5-3 0,15-6 0,2 0 0,6 0-1,4-1 330,4-4 1,11-2-1,-1-7 1</inkml:trace>
  <inkml:trace contextRef="#ctx0" brushRef="#br0">5465 12754 14004,'0'-9'-281,"0"0"1,-1 5 0,-2-5 0,-3 0 0,0 0 0,-1 2 2239,-1 1-1533,5 1-336,-3 11 0,12-3 0,3 6 0,3 2 1,1 0 99,1 3 0,3 4 0,1-1 1,-1 0-1,-1-1 0,0 0 0,2 3-193,-2 2 0,-1-3 0,-2 4 0,1 2 0,-2 1 0,-2 2 0,-3-2-408,-1-3 1,-1 3-1,-4-4 1,2 1 0,2-1-1,-3-2 1,1-3-304,2-1 0,2-3 0,7-3 1,-1-5-1,0-4 0,1-4 873,-1-5 1,6-15 0,2-4 0</inkml:trace>
  <inkml:trace contextRef="#ctx0" brushRef="#br0">5892 12714 8727,'-18'-21'0,"-1"4"0,0 3 165,-1 5 0,3 3 0,2 6 0,-1 0 98,-2 0 1,-4 6 0,2 3 0,1 3 0,-2 1 0,1 2 0,-4 5 0,-1 5 1,-2 4 1,-3 7 0,2-5 0,3 0 0,0 0 0,1 0 0,0-1-284,2-2 1,6-1 0,-2-1-1,3 1 1,2 0 0,1-1 0,2-1-1069,1-2 1,6 5 1078,-1-6 1,2 12 0,2-6 0</inkml:trace>
  <inkml:trace contextRef="#ctx0" brushRef="#br0">5452 10488 25483,'-13'-1'-745,"-1"-2"642,1-1 0,4-5 0,0 3 0,-1 0 0,0-2 0,2 3 78,8-1 0,2 1 0,6 7 0,3 2 0,1 5 0,1 3 0,-1 1 1,-2 2-1,-1 1-259,2 2 1,-4 4 0,0-4 0,1 0 0,-2 1 0,0 2 84,-3-1 1,2 4 0,1-5 0,0 1 0,2-1 0,-2-1-1,1-1-746,0 1 0,-2-4 0,4-7 0,1-1 0,3-3 1261,5-2 1,3-7 0,6-1-1</inkml:trace>
  <inkml:trace contextRef="#ctx0" brushRef="#br0">5879 10555 24557,'-14'-4'286,"1"-1"1,1 2 0,2 8-1,2 4 1,1 1-246,0-1 1,-2 3-1,-5-3 1,-1 2-1,-1 3 1,-3-1-1,0 2 1,-2 3-507,0 4 1,5-1 0,0-1 0,4 1-1,4-2 1,2 1 0,3-4-737,2-1 0,1-2 0,1-1 0,4-3 1155,4-5 0,3-2 1,1-2-1</inkml:trace>
  <inkml:trace contextRef="#ctx0" brushRef="#br0">5639 10848 24444,'-6'-7'-2934,"-2"-3"1,-5 5 3542,0 2 0,4-3-207,0 2 0,1 1 1,0 7-1,3 5 0,4 4 1,2 5-1,2 4-545,2 4 1,0 2 0,-2 3-1,2 4 1,-2 5 0,-2 3-370,-1 2 0,0 4 0,0-3 0,0-1 0,0 3 0,0-2 334,0 0 1,0-2 0,0-4 0</inkml:trace>
  <inkml:trace contextRef="#ctx0" brushRef="#br0">23714 9462 8249,'-4'-9'600,"-1"1"1,2 5-1,8-2 1,4 4-1,3 1 531,1 0 0,0 6 0,1 2 0,0 4 0,3 2 1,1-1-1,-2 0-828,-1 1 1,-4 3 0,0 1-1,-2-2 1,1 1 0,0-1 0,1 2-1,-4-2-880,-1-1 1,0 3 0,-3-1 0,2 0-1,-1-2 1,0-2-443,1 0 1,5-4-1,-1-2 1,4-1-1,4-3 1019,0-1 0,1-8 0,-4-2 0</inkml:trace>
  <inkml:trace contextRef="#ctx0" brushRef="#br0">24021 9516 8249,'-13'-14'255,"-1"1"1,5 4 0,2 0 1809,1-1 1,2 2 0,4 2-1800,0 5 0,-2 5 0,-2 14 0,-7 6 0,-3 4 1,-6 5-1,1-1-156,0 1 0,-5 8 0,2-2 0,-2-1 0,0-1 70,2 0-1030,6-4 1,-5 4 0,5-6 0,-2-1 849,2-2 0,1-2 0,2 1 0</inkml:trace>
  <inkml:trace contextRef="#ctx0" brushRef="#br0">20488 9276 8979,'0'-14'0,"0"1"389,0 0 1,6 4 0,3 1 0,3 3-1,1 2 1,1 1 0,-1 2 0,0 0-1,1 0 1,-1 3 0,0 4-506,1 7 1,-5 4-1,-2-1 1,-1 6-1,-3 2 1,-2 1 0,-1 1-1,0 0-558,0-1 0,5-1 1,1-1-1,1-3 0,4-2-1240,0-3 1963,9-7 0,0-9 1,7-7-1</inkml:trace>
  <inkml:trace contextRef="#ctx0" brushRef="#br0">20982 9316 9124,'-5'-14'0,"-1"1"443,-1 0 0,2 5-404,-3 4 0,-1 2 1,-5 4-1,2 2 0,2 5 1,1 3-1,-1 1-97,-2 1 1,-1-1 0,1 2 0,1 1 0,4 3 0,1 1-694,3-1 1,2-1-1,1-5 711,0 0 1,6 1 0,1-1 0</inkml:trace>
  <inkml:trace contextRef="#ctx0" brushRef="#br0">20795 9542 11620,'-13'9'0,"-1"0"0,1 1 0,0 2 0,-1 3 0,1 1 0,0 5 286,-1 4 0,3-1 0,2 7 1,3-3-1,1-1 0,1-1 0,1 0-320,1-4 1,7 3 0,1-3 0,1 2-1,5 0 1,3-2 23,3 2 0,-1-5 1,-3 0-1</inkml:trace>
  <inkml:trace contextRef="#ctx0" brushRef="#br0">16729 10062 29895,'-1'-9'-9831,"-4"0"9194,4 0 1,-5 0 0,7 2-1,2 0 1,3 1 0,0-2-1,2 2 1,-2-1 0,1 1 1006,0 0 0,-4 0 0,2 2 0,-2-4 811,1 1 0,-2-5 1,4 5-504,0-1 0,-5 4 1,4 8-1,-4 5 0,-1 3 1,0 3-960,0 3 1,0-2 0,0 5-1,0-1 1,-1 0 0,-4-1 299,-4-3 1,2 3 0,-2-1 0,-1-2 0,-1-1 0,1-3-240,1-3 661,6 3 1,-2-11 0,10 4 0,5-4-67,7-1 0,-3 0 1,6 0-1,-3 0 0,1 0 1,0 0-1,1 0-263,3 0 1,-2 0 0,-1 0-1,-1 0 1,0 0-120,-2 0 0,-1 0 0,-2 0-1569,0 0 0,-5-1 0,-2-2 2015,0-2 1,1-5 0,6 3 0</inkml:trace>
  <inkml:trace contextRef="#ctx0" brushRef="#br0">17196 9929 12015,'4'-33'0,"2"7"534,2 6 0,-5 10 6,1 1 1,-4 6 0,-3 0 0,-3 5 0,-1 3 0,-4 3 0,0 2-99,-3 2 0,1 7 0,0 4 1,-1 2-1,1 1 0,0 3-9,-1 2 1,1-3 0,0 4 0,-1 1 0,1 2 0,0 4 0,-2 2-233,-3 4 1,3-4 0,-3 4-1,4-4 1,2-2 0,1-2-1,4-3-729,1-2 0,0 2 1,3-5-1,-1-4 0,1-2 0,1 0-751,2-1 1,0-6 0,0 2 1315,0-3 1,-6-2 0,-1 0-1</inkml:trace>
  <inkml:trace contextRef="#ctx0" brushRef="#br0">21888 7743 27887,'15'2'0,"3"2"-820,4 5 0,6 3 623,8 1 0,-1 2 0,11 1 0,1 3 0,5 2 0,6 1 0,3-1 0,2-3 0,3-3 0,2-2 0,0 0 0,2-1 223,-1-3 1,-8-3 0,4-6 0,-4 0-1,-6-2 1,-4-3 0,-5-9-176,-4-6 0,-7-10 1,-14-4-1,-8-3 1,-7-8-1,-6-3 1,-6-9-1,-8 0-48,-12-3 1,-6-6 0,12 33-1,-2 2 1,-22-30 0,20 32-1,-1 0 1,-25-22 219,1-1 0,-7 12 0,1 6 0,-5 10 0,-3 12 1,-4 14 894,-4 14-1034,28-2 0,0 5 0,2 4 0,1 4 0,-6 4 0,1 2 0,0 3 0,1 2 0,3 2 0,1 3 0,2 1 0,2 2-299,3 3 1,4 1-1,5-6 1,3 1-1,2 4 1,0 0-1</inkml:trace>
  <inkml:trace contextRef="#ctx0" brushRef="#br0">5585 10715 18920,'0'-34'-745,"0"-3"0,0 6 0,2 1 0,1 4 1,3 2 957,1 2 1,-4 5 0,2 0 0,-3 2-1,1 1 1,2 1 0,-2 0 0,-3 0 408,-5-1 1,-2 8-1,-6 6 1,-1 9 0,1 7-1,0 7 1,1 3-483,3 5 0,-3 0 1,3 7-1,-1 0 1,-1-1-1,4 0 1,1-1-150,3-1 1,2-7 0,1 0 0,0-4-1,1-2 1,2-1-160,2-3 0,5-3 0,-1-2 0,3-1 0,1-2 186,0-1 1,1-6-1,-1 1 1,0-2 204,1-2 0,-8 0 1,-6 1 113,-8 4 0,1-2 0,-2 4 0,-1 1 0,-1-1 0,1 3-55,1 2 1,6-3-1,-3 0 1,2 1-1,-1 2-426,2 2 1,3-3 0,5 0 0,3-4 0,6-1 0,2-3 0,2-1 71,-2-2 0,3-2 1,-1-1-1,-3-3 0,-3-1-115,-3-4 1,-8 5-1,-2 2 1,-11 6 0,-9 5 662,-4 6 0,-6 9 0,-2 2 0,1 4 0,-1 5 0,5 1-207,4 3-806,5-4 1,7 5 0,3-4 0,8 3 0,10 2 0,16 1 413,16-3 0,19 3 0,-23-23 0,0 0 0</inkml:trace>
  <inkml:trace contextRef="#ctx0" brushRef="#br0">10091 10742 17082,'-5'-18'-1983,"1"0"0,0 0 661,4 5 1722,0 6 0,1 1 1,4 7-1,3 4 1,4 4-1,3 4 1,1 3-1,2 3 1,-2 2-57,-1 3 1,-1 0-1,-1-1 1,0-1 0,2 2-1,1 0-802,2-2 0,0 2 1,-3-7-1,1 0 1,3-4-1,2-3 1,3-2-2296,1-2 2892,-4-8 1,10-17-1,-3-9 1</inkml:trace>
  <inkml:trace contextRef="#ctx0" brushRef="#br0">10571 10688 14808,'0'-13'0,"-2"0"0,-2 1 0,-5 3 0,-4 6 0,-5 7 0,-4 11 483,-3 10 1,-8 12-1,-3 9 1,-2 2 0,-4 4-1,1 2 1,-1 6-1,5-1-2089,3 0 1,3 5 1545,5-2 1,5 9 0,11-34 0,1 0 0</inkml:trace>
  <inkml:trace contextRef="#ctx0" brushRef="#br0">22221 9516 7305,'0'-18'0,"0"0"0,2 2 675,2 1 0,-1 2 1,5-1 529,-2 1 0,0 6 0,-4 4 0,3 6 0,-1 5 0,1 4 0,-1 2 1,-1 2-1442,-1 6 0,2-4 0,1 9 0,-2-4 0,-1-1 0,1 1 310,2 0 1,1-2 0,-2 0 0,4-2-1,1-1 1,1 0-339,5-1 0,0 6 0,7-6 548,1 0 1,9-3-1,2 0 1</inkml:trace>
  <inkml:trace contextRef="#ctx0" brushRef="#br0">22715 9609 21124,'-29'-16'0,"1"2"546,2 7 0,-3 17 1,12 12-1,0 10 0,1 3 1,-2 1-1,-4-1-388,-3-1 0,0 5 0,1-5 0,3 1 1,2 1-1,3-1 0,1 1-529,2-1 1,-1-5 0,1 3 0</inkml:trace>
  <inkml:trace contextRef="#ctx0" brushRef="#br0">20768 9409 28981,'-26'-12'-1068,"1"3"1,1-9 0,3 4 0,0 2 1555,1 3 1,-1 3 0,-3 6 0,2 3 0,0 4-1,0 8 1,1 3 0,2 3 0,2-1-808,2 4 0,7 0 0,0 1 0,2-1 0,5 1 0,4-1 262,6 1 1,4-2 0,6 0-1,6-6 1,8-2 0,4-3 227,4-3 1,2-3 0,-3-6 0,-1 0 0,-5 0-1,-6-2 1,-6-2-554,-2-5 1,-9-4 0,-6-4 0,-5 0 0,-5 0-1,-5 3 1,-6 0 331,-6 1 0,-5 5 1,-3 4-1,-2 4 1,-2 4-1,-2 5 1,1 5 407,-1 3 1,6 4 0,1 6 0,4 0 0,5-1 0,5 1 0,8-1-102,4 1 1,6-5-1,6-1 1,10-3-1,11-5 1,10-4-1,9-3-408,7-3 1,-1-3 0,1-3-1,-6-3 1,-7-1 0,-6-2 0,-7 0-332,-6 0 1,-9 2 0,-8-4 0,-3 4 0,-7 1 0,-8 3 559,-10 1 0,-15 8 1,-5 5-1,-5 5 1,-4 8-1,-1 5 1,2 10-313,5 8 0,10 1 1,9 14 102,10 7 1,7 1 0,8 3 0</inkml:trace>
  <inkml:trace contextRef="#ctx0" brushRef="#br0">16636 11221 8242,'2'-11'384,"2"2"1,3 3-1,2 1 1,0 1 772,2 1 1,-4 1 0,0 4-807,-1 2 0,-1 4 0,-5 7 0,-2 1 0,-2 2 0,-5-2-301,-3-1 0,0-2 1,2 2-1,1 1 1,-1 2-1,-2-3 1,-2-3 41,1-3 0,4-1 1,2 6-1,1-1 5,3 0 0,1-4 0,4-1 0,2-2 0,7-3-42,5-2 1,0-1 0,5-1 0,0-2 0,-2-2 0,0 2 0,-1 0-534,1-1 0,-4 2 1,4-2-1,-1 1 1,0 0-1,0-2 1,-1 1-677,1-2 0,4 5 0,-2-5 0,-1 1 1154,0 1 0,5-7 0,-3 4 0</inkml:trace>
  <inkml:trace contextRef="#ctx0" brushRef="#br0">17063 11195 8203,'7'-14'426,"-3"1"0,-1 1 374,2 3 1,-5 5-1,1 8 1,-5 7 0,-5 5-1,-4 6-247,-4 3 0,-2 8 0,1 3 0,-4 2 0,-2 2 0,1 2 0,1 0-729,-2 3 0,-1 4 0,-1-3 0,3 0 0,2-1 0,2-2 0,2-1 0,3-4-1295,0-2 1,1 1-1,0-6 1,-1-1 1470,1-2 0,0 4 0,-1 2 0</inkml:trace>
  <inkml:trace contextRef="#ctx0" brushRef="#br0">7238 13394 8054,'-13'-19'0,"4"5"0,2-1 575,1 5 1,3 7 0,6-3-1,3 2 1727,1-1 0,-4 2 0,1 8-1436,-2 4 0,4 2 0,1 3 0,2-1 1,2 0-1,2 1-340,3-1 0,8 0 1,0 1-1,4-1 1,3 0-1,0 1-36,1-1 0,1 2 0,4 1 0,-3 2 0,-1 0 0,-4 1-471,0 3 0,-1 3 0,0 2 0,0 1 0,-3 2 0,0 2-19,0 2 0,4-3 0,0 4 0,4-3 0,-1-1 0,2 0 0,1 0 0,2-1 0,1-3 0,2-4 0,-1-2 0,-2-2 0,-2-2 0,1-3 0,-2 0 0,0-1 0,-5 0 0,3 1 0,-4-1 0,-3 0 0,-3 1 0,2-1 0,-1 0 0,1 1 0,-3-1 0,-2 2 0,-3 1 0,-1 2 0,-1 1 0,-1-3 0,0 2 0,-1 0 0,-2 0-106,-1 0 1,-4-1 0,2-3 0,-1-1 0,-1-1-1,-1-2-1299,0-1 1,2-6 0,-1 1-1,4-2 1,3-2 0,2-2-1,3-3-2494,0-9 0,1-4 3899,-4-4 0,-1-9 0,0 3 0</inkml:trace>
  <inkml:trace contextRef="#ctx0" brushRef="#br0">8825 14260 11302,'-14'-22'0,"2"1"0,3 2 0,5 3 0,3 1 0,1 1 1192,0 1 1,1 0 0,3 1-1,5 3 1,3 5 0,2 2-657,-1 2 0,-4 2 0,-2 2 1,-1 6-1,-3 5 0,-3 4 1,-6 4-543,-7 5 1,-2-2 0,-7 6 0,-2-4-1,-1-3 1,0-1 0,1-4-1039,2 0 0,6 0 0,-2-5 0,4-3 0,7-2-2592,7-2 1,13-10 3635,14-11 0,12-12 0,8-9 0</inkml:trace>
  <inkml:trace contextRef="#ctx0" brushRef="#br0">11211 12074 7809,'-6'-13'-205,"-3"0"0,1 1 1,0 2-1,-3 2 713,-1 2 1,3-3 0,1 3-1,-3 0 1,1-1 2576,1 0-2363,3 4 0,5-3 0,-2 7-283,-2 4 0,-1 4 1,2 8-1,-4 6 1,-2 2-1,-2 1 1,-4 4-1,-5 4 163,-7 6 0,1 4 1,-5 1-1,-1 4 1,-2 4-1,-4 3-400,-1 2 0,18-26 0,0 0 0,-23 28 1,24-28-1,-1-1 0,1 0 0,-1 0 1,1 1-1,-1 0 0,0 0 0,0 1 4,0 0 1,1 0-1,0 0 1,1 0 0,-20 29-1,-2-2 1,1 1 0,19-29-1,1 0-38,-1 0 1,1-1 0,-18 29 0,-5 0 0,1 0-1,1-6 1,1-2 0,2-4-138,1-2 1,4-2 0,0-3 0,1 1 0,2-1 0,0-4 0,0-3-220,1-4 1,2 0 0,3-2 0,1 0-1,3-3 1,1-1 0,0-2-149,1 0 1,1-5 0,5 0 0,0-2 0,1-2 0,3 1 0,3-2-154,0-4 0,5 4 1,-5-3-1,1 3 1,1 1-1,-1 1 1,1-1-437,0 0 0,-5 1 0,4-1 0,1 2 1,-1 1-1,1 2 0,1-2-571,1-1 0,4-6 0,2-2 1496,5-1 0,3-1 0,1-5 0</inkml:trace>
  <inkml:trace contextRef="#ctx0" brushRef="#br0">9451 14340 8486,'-27'0'0,"2"0"0,3 0 0,4 2 1489,3 2 1,2 3 0,1 7 0,2-1-1145,1 0 1,6 2 0,-1 1 0,4 2 0,4-2-1,6-1 1,8-1 0,9-3-650,7-2 0,9-3 1,4-7-1,4-4 0,5-6 304,3-10 0,3-7 0,-28 8 0,-1 0 0</inkml:trace>
  <inkml:trace contextRef="#ctx0" brushRef="#br0">5799 12794 8685,'-15'-6'0,"-1"-1"1353,-2-1-1080,0-4 0,8 11 1,-2-3-7,-3 2 0,-1 2 0,2 0 1,1 0-1,0 0 0,-1 0 0,2 2 108,4 2 0,-3 3 0,5 8 0,-1 2 0,-2 2 0,0 0-68,0 0 1,6 3 0,-3-2 0,2-1 0,-1 2-1,2-2 1,2 2-61,1-1 1,0-3-1,1 0 1,4 0-1,4-1-563,3 2 1,1-5 0,0-5 0,1-3-1,-1-3 97,0-5 1,-5-4 0,-4-7 0,-2 1-1,-2-2 1,0-1 563,0-2 1,-6 0 0,-3 5 0,-3 1-1,-1 3 1,-1 3 317,1 0 0,-5 5 0,0-4 1,2 4-1,3 2 0,2 2 0,4 3 1,1 2-340,3 2 1,3 2 0,6 1 0,6-1 0,7-1 0,6-4-885,8-1 0,4-2 0,3-4 0,-2 0 1,-2-1-1,-6-4-38,-7-4 1,-5-2 0,-9-4 0,-5-1 0,-4-4 0,-5 1-1,-10-2 601,-10 1 1,-5 3-1,-9 1 1,-5 6 0,-5 5-1,-6 4 2503,1 1-2321,5 6 1,4 1 0,10 6 0,4 2 0,5 1 0,7 2-719,6-1 1,10 3 0,4 2 0,13 2 0,14 0 0,15-3 0,16-4 532,14-5 0,-33-10 0,1-2 0,6-4 0,-1 0 0</inkml:trace>
  <inkml:trace contextRef="#ctx0" brushRef="#br0">10224 10755 8044,'8'-6'0,"-4"-3"251,-2-3 0,-2-1 0,-2 0 356,-2-1 1,-2 1-1,-5 1 1,2 2-1,-1 2 1,-2 3 0,-3 2-1,-1 3 231,-2 4 0,-4 5 1,3 10-1,0 6 1,-1 6-1,4 3-598,1 3 1,3 2 0,4 1 0,3-2 0,5-1 0,6-2 0,6-3-484,4-2 1,9-4 0,1-3 0,3-6 0,2-2-1,0-3 1,0-3-71,-1-5 0,1-4 0,-4-4 0,-6-5 0,-5-4 1,-3-5 303,1-4 0,-7-2 1,-3-1-1,-4 0 0,-4-2 1,-5 2-1,-4 3 565,-5 2 0,2 3 1,-7 3-1,1 2 0,1 4 1,4 2-1,2 1 522,2 1 0,4-1 0,1 7-1353,2 2 0,12 4 1,11 5-1,5-1 1,7-2-1,4-2 0,4-1-787,2 0 0,-1-4 0,-2 2 0,-5-4 0,-5-1 1,-3 0 950,-6 0 0,-8-1 0,-6-2 0,-7-2 0,-10 2 0,-8 2 341,-7 1 1,-5 0-1,-8 1 1,1 5 0,-1 8-1,5 6 1,3 9-3338,4 6 3107,2 1 0,8 27 0,0-1 0</inkml:trace>
  <inkml:trace contextRef="#ctx0" brushRef="#br0">10571 14926 7982,'0'-13'0,"0"0"0,1-1 850,4 1 0,1 0 1,4 1-1,-1 2 1,1 2-1,2 2 0,1 3 1,1 3-1,-1 5 1,0 4-194,1 2 1,-1 7-1,2 1 1,1 1-1,3 0 1,1 1 0,0 1-1,0-1-272,-1-3-707,5 3 0,-10-5 0,6 5 1,-2-2-1,-1-3-427,0-1 0,2-3 0,0-2 1,0-2-1,2-2 0,0-5-3076,3-4 1,-5-12 3824,-1-11 0,-4-7 0,0-7 0</inkml:trace>
  <inkml:trace contextRef="#ctx0" brushRef="#br0">11077 14860 7982,'-26'-21'0,"-1"-3"0,0 8 0,1 4 857,-1 6 0,-1 8 0,-2 7 0,-1 8 1,2 9-1,0 5 5758,3 4-6919,-1 4 1,6 7-1,5 3 1,6 2-1,5 3 1,5 0 0,6 1 303,8-1 0,5-4 0,7-10 0</inkml:trace>
  <inkml:trace contextRef="#ctx0" brushRef="#br0">4679 13460 8468,'-13'0'0,"5"-1"328,4-3 1,2-4 0,4-4-1,2 2 1,7 2 0,3 1 0,4 1-1,-2 0 1,1 3 0,-1 2 0,2 1-1,-2 1 1,-1 4 69,-2 4 0,1 7 0,-1 3 0,-1 2 0,-2 3 0,-3 2 0,1 4-1567,-1 1 1,1 0-1,2-6 1,-1-3 1168,1-4 0,8 3 0,3 0 0</inkml:trace>
  <inkml:trace contextRef="#ctx0" brushRef="#br0">5199 13221 13438,'-6'-14'1164,"-3"1"0,3 13 1,0 10-1,2 12-934,-1 8 1,-5 7 0,1 0-1,-3 6 1,0 4 0,2 4-1,2 2 1,3 3 0,2 4-950,1 2 1,2-7 0,0 10 0,2-5-1,2-5 626,5-4 0,9 0 0,2-3 0</inkml:trace>
  <inkml:trace contextRef="#ctx0" brushRef="#br0">23888 9662 18843,'-14'-19'-848,"1"3"1,1-5 0,2 2 0,2 2 1792,2 3 0,-4 6 0,3 5 0,-2 6 0,0 6 0,-1 4 0,-1 5 0,1 6 0,2 2-661,2 1 1,2 6 0,4-10 0,0 1-1,0 0 1,1-3 0,5-4 0,8-2 0,6-3-49,6-3 1,5-3-1,0-6 1,0 0 0,0 0-1,-1-3 1,-4-5-355,-2-5 0,-8-3 1,1 1-1,-6-3 1,-3-3-1,-2-1-140,-3 0 1,-5 4-1,-5-2 1,-8 0-1,-4 4 1,-6 3 791,-5 4 0,0 3 0,-5 6 0,-1 1 0,2 4 0,3 4 0,3 4-91,1 5 0,7-2 0,2 6 0,4 1 0,6-1 0,3-2 1,5 0-444,5-4 0,6 2 0,10-3 0,3-5 0,6-3 0,1-4 0,3-1-333,0-2 0,-5-2 0,1-2 0,-6-5 1,-7-3-1,-3-1-201,-5-1 0,-3 0 0,-8-3 0,-4-2 1,-6 0-1,-7 0 0,-5 4 389,-4 4 0,-6 1 0,2 6 1,-1 1-1,0 1 0,5 2 640,5 0 1,-1 6 0,6 4 0,3 5 0,5 6-1,6 3 1,2 5-1300,2 4 0,7-1 1,7 6-1,8 1 1,8 0-1,7-1 673,6-5 0,4 3 1,6-2-1</inkml:trace>
  <inkml:trace contextRef="#ctx0" brushRef="#br0">24021 10635 8371,'-6'-27'0,"0"11"0,-4 4 0,2 6 440,2 8 0,-2 4 1,3 9-1,1 1 1,-1 2-1,1-2 1,1 0-1,1 0 1,4 4-1,2-1 1,4 2 353,-1-1 0,5 1 0,-3 3 0,3-3 0,1-1 0,0 0-1540,1-1 0,3 0 0,3-3 0,0 2 0,3-3 0,0-5 746,4-5 0,-3-4 0,8-1 0</inkml:trace>
  <inkml:trace contextRef="#ctx0" brushRef="#br0">24354 10648 8371,'-13'-26'1800,"0"5"1,-1 5-1,1 5-1369,0 7 0,-1 13 1,1 7-1,0 6 0,-1 8 1,1 1-1,0 5 1,-1 1-349,1 4 0,0 9 0,1 2 0,1 4 1,4 2-1,1 0-5127,3 0 5044,-4 5 0,5-2 0,-4 6 0</inkml:trace>
  <inkml:trace contextRef="#ctx0" brushRef="#br0">25554 9329 8176,'-13'-27'0,"4"7"-97,0 2 0,6 10 1,-2 8 742,4 8 0,7 5 0,3 3 0,3 4 1,1 0-1,-1 3 0,-2 0 0,-1 1-36,1 0 1,2 7 0,2-7 0,-3-1-1,0 2 1,-2 1 0,1 0-130,2 1 1,0-2-1,-2-1 1,-1-2-1,1 0 1,2-1-1018,2-3 0,-6-2 0,1 0 0,2 2 0,1-2 0,1-2 0,0-4-2850,1-1 0,3-6 3386,1 1 0,6-14 0,-4-5 0</inkml:trace>
  <inkml:trace contextRef="#ctx0" brushRef="#br0">25847 9476 8176,'-40'-14'720,"6"1"0,3 1 0,4 3 526,5 5 1,-3 2 0,4 4 0,-1 2-930,0 5 1,5 3 0,-2 3-1,1 1 1,-1 5 0,0 2 0,0 7-1,4 1-811,5 2 0,-1 8 0,7-2 0,1-1 0,1 1 0,2-1 494,0 1 0,6 4 0,2-9 0</inkml:trace>
  <inkml:trace contextRef="#ctx0" brushRef="#br0">22621 9782 8331,'-6'-34'0,"5"2"0,-5 6 0,1 4 0,1 4 0,1 4 0,-3 5 256,2 0 1,-7 6 0,2-2 0,-4 4 0,-5 1 0,-4 1 0,-5 5 0,-2 8 0,-2 6 0,0 7 2323,-2 4-2392,5 3 1,-3 6-1,9 0 1,2 0-1,4-1 1,3-2 30,5-2 0,5-5 0,3-1 0,2-5 0,2-6 0,7-3-170,5-2 1,5-6-1,5-2 1,1-4-1,0-1 1,-1-3-163,1-6 0,0-1 1,-2-14-1,-3-2 0,-6-5 1,-5-3-1,-7-3 59,-2-2 0,-2 1 1,-2 2-1,-4 5 1,-6 3-1,-5 3 1,-4 2-1,-3 7 61,-1 6 1,3-1 0,0 7-1,-2 1 1,0 2 0,2 2 372,4 3 1,3 4 0,2 5 0,1 1-1,3-1 1,5 0-308,2 0 0,4 1 0,2-1 0,7-1 0,3-2 0,6-2-99,0-2 0,1-2 0,3-4 0,-3 0 0,-1 0 0,0-1 0,-1-4-111,-3-4 1,-3-3 0,-4-2 0,-3-4 0,-1-3 0,-1-1 0,-2 0 101,-5-2 0,-5 0 0,-5 1 0,-2 2 0,-1 2 0,-3 4 0,-2 3 249,-3 3 1,2 6 0,-2-1 0,1 4 0,2 4 0,2 5 0,1 3-70,2 1 0,5 2 0,4 3 0,1 3 0,4 1 0,5-2-139,6 0 0,10 2 0,8-4 0,7-3 0,6-5 0,3-6 0,5-2-140,3-2 1,-8-2 0,3-2 0,-9-5-1,-6-3 1,-5-3-836,-7-2 897,-4-4 1,-8-4-1,-4-1 1,-6 1-1,-9-3 1,-7 0-7,-8 0 1,-13 7 0,-3 3-1,-4 4 1,-3 2 0,2 3-1,2 4 308,2 4 1,1 2-1,7 4 1,4 5-1,2 5 1,3 4-1,8 2-682,7 3 1,6 1 0,8 3-1,5 2 1,11 2 0,15 1-1696,13-1 1,5 5 2146,16-1 0,-30-14 0,2 0 0,4 2 0,1 0 0</inkml:trace>
  <inkml:trace contextRef="#ctx0" brushRef="#br0">16636 12541 15728,'9'-12'-135,"0"3"1,-5-1 0,4 4 0,-1-2 0,-1-2-1,1-2 1,-1-1 0,2 0 0,-2-1 2155,0 1 0,4 0-1766,-1-1 0,-5 8 0,-4 5 0,-7 5 0,-5 4 0,-1 2 0,-1 2 21,1 1 1,-2 5 0,-1 0 0,0-2 0,2-1-1,4-2 234,0 1 1,2-1 0,1 0 0,1 1-272,3-1 0,1 0 0,2 0 0,2-1 0,2-1 1,5-2-1,3 1 0,1 2 150,1 1 0,3 5 1,3 0-1,-1-1 0,0 1 1,-2 1-363,-3 2 1,-2-3 0,-1 3-1,-4-2 1,-1-3 0,-2-1-1,1-2-692,-1 1 0,1-1 0,-7 0 0,-2 1 0,-5-2-664,-3-4 0,-3-2 0,-1-6 1390,-2 0 0,-6 6 0,4 2 0</inkml:trace>
  <inkml:trace contextRef="#ctx0" brushRef="#br0">16663 12594 14278,'13'-28'800,"0"-3"1,7 0 0,3 12 0,5 7-385,4 4 0,5-5 0,-2 1 0,4-1 0,1-3 0,0 1 0,0 1 0,-2 4-1293,-2 1 0,1 6 0,-6-1 0,-2 4 897,0 4 0,-3-2 1,1 4-1</inkml:trace>
  <inkml:trace contextRef="#ctx0" brushRef="#br0">5012 13567 8513,'-13'-27'0,"-1"1"0,1-1 0,1 2 0,3 3 0,-1 2 556,6 7 0,-2 0 0,3 2 0,-2 7 0,2 10 0,3 9 0,5 5-603,4 1 0,2 4 0,4-2 0,2 0 0,3-1 0,4-4 0,6-3 1,2-2-1,5-1 183,2-3 1,2-3-1,1-6 1,1-1 0,-3-4-1,-2-4 1,-5-3-2,-4-1 1,-8-6 0,-3-3 0,-5-4 0,-4-2 0,-4-1 147,-4-2 1,-7-1-1,-4 6 1,-5-1-1,-4 2 1,-2 1-1,-3 4-47,-1 0 1,1 7 0,1 4 0,-3 0 0,3 2-1,-2 2 1,1 4-452,2 1 1,-2 0 0,6 1-1,2 2 1,3 3-217,4 2 0,3 1 0,7 4 1,4-1-1,5-2 0,6-1 0,10 0-225,8-2 1,3-1 0,12-6 895,1 0 0,14-12 0,4-2 0</inkml:trace>
  <inkml:trace contextRef="#ctx0" brushRef="#br0">13330 10795 30873,'-6'-13'-2044,"0"-1"0,-4 1 0,1 1 0,0 2 1427,2 1 1088,-5 6 1,10-1 0,-2 8-1,3 5 1,1 4 0,0 3-1,1 4-469,3 0 1,-1-2 0,5 4 0,-1 2 0,1 1 0,2 2 0,2 0 0,1-1-1,0 1-809,1 0 0,4-1 1,1-1-1,0-1 0,2-3 1,0-2-1014,2-3 1,7-5 2051,1-2 0,6-6 0,-3 2 0</inkml:trace>
  <inkml:trace contextRef="#ctx0" brushRef="#br0">13850 10822 25207,'-15'-34'-1370,"-3"4"1,10 12 0,-3 11 0,1 10 1957,1 10 1,-6 6 0,-7 9 0,-3 4 0,-5 5 0,-2 4 0,-6 6 0,0 5-597,-5 8 1,5 2-1,17-30 1,0 1 0,-16 32-1,19-31 1,0 0 0,-16 33-1947,3-4 0,5 1 0,2-6 1813,2-2 1,5-1-1,-2-2 1</inkml:trace>
  <inkml:trace contextRef="#ctx0" brushRef="#br0">17316 11795 24022,'7'-14'-4953,"-1"7"5215,-6 1 0,0 7 0,-1 4 0,-4 5 1,-4 3-1,-1 4 0,0-2 0,2 1 1,2-1-1,2 0 257,-2-2 1,4 0-1,-2 0 1,1 1-1,0-1 1,-3 0 0,0 1-1,-1 1-717,-1 2 1,0-2 0,-6 3 0,1-3 0,1-2 0,2 0-1217,1 1 1,1-1 0,0 0-1,5-1 1378,6-3 1,10-3 0,8-6 0</inkml:trace>
  <inkml:trace contextRef="#ctx0" brushRef="#br0">17729 11595 8466,'0'-30'155,"0"3"360,0 10 0,2 11 0,2 7 91,5 4 1,-3 2 0,-2 6-1,-2 1 1,-1-1 0,2 2 0,2 1-147,-2 2 1,-2 6-1,-1-2 1,0 3-1,0 2 1,0-1 0,0 1-482,0 0 1,-4-2 0,-2 0 0,-2-1 0,-1 1 0,1-3-996,-1-1 1,0 1 0,-5-4-1,1-2 1,0-3 0,-1-4 1015,1-4 0,-6-10 0,-2-2 0</inkml:trace>
  <inkml:trace contextRef="#ctx0" brushRef="#br0">17742 11488 10950,'24'-53'0,"4"8"0,5 16 1011,4 9 0,-3 12 0,0 0 1,-1 1-688,-4-1 0,5 1 0,2-2 0,2 5 0,4 2 0,-1 2 0,2 2-324,0 2 0,-10 9 0,5 8 0</inkml:trace>
  <inkml:trace contextRef="#ctx0" brushRef="#br0">15836 10928 30161,'8'-13'-2708,"3"-5"1,-2 0-1,3 2 2039,2 1 1,-7 6 0,-3 1 0,-2-3 0,-4-1 0,-2 0 0,-5 4 0,-3 2 1085,-1 0 1,-5 4 0,-1-2 0,-2 2 0,-1 2 0,-2 0 0,1 0 0,-4 0 0,0 0 224,-2 0 1,-3 0 0,3 0 0,-4 2 0,-1 1 0,-1 1-454,1-1 1,-9-1 0,3-2 0,-2 0 0,-1 0-1,0 0-101,-1 0 1,-5 1-1,3 2 1,0 3 0,-1 1-1,1 4 166,0 1-322,-4 1 1,7 0 0,-5 1 0,2-1 0,5 0 0,2 2 223,4 3 0,1-2 0,-2 5 1,5 0-1,3-1 0,1 4 1,1 1-32,-1 2 0,6 0 0,3-1 1,4 1-1,0 1 0,1 2-506,0 1 0,5 0 0,4-3 1,2 2-1,2 1 0,0-2 1,2 1 19,2 1 0,4-3 1,5 3-1,2-1 0,2-1 1,6 4-1,3 1 192,5 3 1,4-3 0,8 2-1,4-1 1,6 1 0,3-2 135,4-2 1,0 4 0,9-5 0,-1-1 0,-33-16 0,1 0 0,0-1 0,0 0 0,3 1 0,1-1 358,0 0 1,0 1-1,0-1 1,0 0-1,0 1 1,1-1 0,3 0-1,1 1 1,0-1-1,1 0 1,0 1 0,1-1-395,-2 0 0,0 1 1,-1 0-1,0 0 1,1 0-1,0 0 1,1 1-1,1 0 1,0-1-1,1 0 1,2 1-1,1-1 1,0 0-1,0-1 13,0-1 1,0 0 0,3 0 0,0 1 0,-1-3 0,-1 1 0,2-1 0,-1 0 0,2 0 0,0-2 0,-2-1 0,0-1 182,-1-1 1,0-1 0,2 0 0,0-2 0,-1-1 0,-1-2-1,2 0 1,0-1 0,3-1 0,0-1 0,0-3 0,1-1-1,-1-1 1,1-1 69,0-2 1,0 0 0,-9 0 0,-1 0 0,5 0 0,-1 1 0,-1 0 0,-1 1 0,-2 0 0,0-1-1,1 2 1,0-1 0,-3 0 0,0 1-293,-2 1 0,-1-1 1,6 0-1,-1-1 0,-6 1 1,-1-1-1,0-1 1,-1 0-1,-1-2 0,-1-1 1,-2 0-1,-1-2-209,30-13 1,-1-4 0,-11 1 0,-7-2 0,-7-3 0,-8-2 0,-6-2 325,-7-4 0,-6-2 0,-12-8 1,-3-3-1,-6-4 0,-12-6 236,6 30 1,-2 0 0,-4 2 0,-1 0 0,-6-5 0,-2-1 0,-1 0-1,-2 1 1,-1 1 0,-1 0 0,-4 0 0,-2 2 0,-3 0 0,-3 3-390,-3 0 0,-2 2 0,-6 0 0,-1 4 0,0 3 0,-2 3 0,-1 0 0,0 3 0,-6 1 0,-1 2 0,-2 3 0,-3 2 0,22 5 0,-2 1 0,0 1-255,-2 1 0,0 0 0,-1 2 0,3-1 0,0 2 0,-1 0 0,-1 2 0,0 0 0,0 2 0,-2-1 0,1 2 0,0 0 0,-1 1 0,1 0 0,-1 1 0,-4 1 0,0 1 0,0-1 385,0 1 0,-1 1 0,0 0 0,1 1 0,0 0 0,0 1 0,-2-1 0</inkml:trace>
  <inkml:trace contextRef="#ctx0" brushRef="#br0">6585 8223 26458,'-4'-21'-3262,"-1"3"0,-4 4 0,3 2 2283,-1 3 1,0 1 882,-2 4 0,-3 1 0,4-6 0,1-1 0,3-2 0,4-1 0,4-1 803,5 1 1,3-5-1,3 0 1,2 2-1,4 1 1,1 2-1,1 0 1,0-1-228,2 1 1,2 0 0,0-1-1,-1 1 1,1 0 0,0-1-1,1 1-92,3 0 0,-1 4 1,5 0-1,2 0 0,2 0 1,1 2-1,0-1-172,0 1 0,4 3 1,0-4-1,1 2 1,1 3-1,1 2 1,2 1-189,0 0 0,-5 0 0,4 1 1,-1 2-1,-1 2 0,0-1 0,-3 2 1,-2 3 266,-1 3 0,-5 1 1,-6 0-1,-4 2 0,-4 1 1,0 4 318,0 0-589,-11-3 0,11 6 0,-11-2 0,0 1 1,2 4-1,-1-3-189,-3 2 1,4 1 0,-3 0 0,3-1 0,1-1 0,1-2 0,-1 2 262,0 1 1,2-3-1,0 1 1,0-1-1,-3 0 1,0-1-1,-1-2-754,3-3 1,-5 4 0,-2-3 0,-1 0 0,-3-3 0,-2 0 0,-1-1 14,0 0 1,0 1 0,0-1 0,-1 0 0,-2 1-1631,-2-1 1,0-6 0,2-1 2115,-2 0 1,1-4 0,4 4 0</inkml:trace>
  <inkml:trace contextRef="#ctx0" brushRef="#br0">8118 8409 11151,'-22'-29'0,"0"2"1260,2 6 0,4 13 0,4 8-981,3 7 1,3 0-1,6 2 1,2 2 0,4 0-1,6 3 1,5-1-289,4 0 0,6-1 1,5-1-1,4-2 1,4-1-1,4 0 1,4-4-1960,2-2 0,-2-2 2061,0 0 1,7 0-1,6 0 1</inkml:trace>
  <inkml:trace contextRef="#ctx0" brushRef="#br0">8971 7836 16457,'-21'-19'-1457,"4"4"0,6-2 1162,2 2 1,6 6-1,-1 0 1,4 0-1,3 0 1,3 0 1054,1-1 0,2 3 1,5-2-1,-1 0 1,0 1-1,1 4-377,-1 2 0,-6 8 0,-2 5 0,-4 5 1,-2 8-1,-2 5 0,-3 8-139,-2 6 0,0-4 1,-4 4-1,1 1 1,2 1-1,1 2-482,0 0 1,2-4-1,6 2 1,0-2 0,0 0-1,2 1 1,1-3-726,1-3 1,6-1 0,-2-6 0,1-2 0,-2-2 0,-1-5 475,-3-4 1,-3-9-1,-6-6 1,-6-8 0,-6-7-1,-2-5 1,-2-4 768,1-3 0,2-1 1,5-2-1,2 2 1,2 2-1,3 2 0,1 2 1318,3 2 0,1 2 0,4 4 1,2 2-1456,5 4 1,9 10 0,7 5 0,6 5 0,8 4 0,2 2 0,5 3-2144,0 1 2073,6 1 1,1 7-1,8 1 1</inkml:trace>
  <inkml:trace contextRef="#ctx0" brushRef="#br0">9025 8796 30294,'-8'-6'-976,"2"5"1,2-11 0,-2 4 0,0-1 0,0 1 0,3-3 0,3 1 0,4-1 2088,5 3 0,3 6 0,2 2 0,0 7 0,3 7 1,0 4-1,1 4-1140,1 3 1,-4-1-1,4-1 1,-1 2-1,0-1 1,-2 1-63,-1 1 1,3-4 0,0-2 0,-1 1 0,1 0 0,0 1 0,0 0-421,1 1 0,-4-7 0,4 3 0,-1-1 0,1 0 0,2-2-339,3-1 1,1-3-1,3-2 1,3-3 1026,5-1 1,2-1-1,2-5 1</inkml:trace>
  <inkml:trace contextRef="#ctx0" brushRef="#br0">9651 8823 30524,'-38'-32'-315,"2"1"1,9 12 0,8 10 0,1 6 751,1 3 1,-12 6-1,1 5 1,-4 5-1,-5 6 1,-2 2-1,-2 1 1,-1 0-438,2 3 0,-1 3 0,8-1 0,2 3 0,1-1 0,7 1-835,2-4 1,-1 10 0,4 1-1,2 1 1,1 2 449,2 2 1,-1-4 0,1 5 0</inkml:trace>
  <inkml:trace contextRef="#ctx0" brushRef="#br0">10664 15233 8545,'-19'-15'0,"-3"-3"0,4 1 0,3 12 698,5 10 1,7 5-1,-3 3 1,1 1 0,1-1-1,1 0 1,3-1-1,6-3 1,7-5-370,8-2 1,0-2-1,1 0 1,2-2-1,2-2 1,4-6-1,1-5-231,-1-3 1,-7-4-1,-2 3 1,-2-1 0,-2 0-1,-4 0-77,-4 1 1,-3 1 0,-6 5 0,-3 1 0,-6 3 69,-9 5 1,-7 2 0,-5 4 0,-4 4-1,-1 6 1,-4 5 0,4 4 333,1 3 1,2 0-1,7-1 1,3-1-1,6 2 1,5 0-1,7-2 1,2-4-310,2-3 0,12 1 0,6-3 1,7-5-1,8-5 0,7-5-521,7-2 1,4-8 0,-1-7 0,-4-1-1,-3 0 1,-8 0-163,-5 1 0,-3-3 1,-14 3-1,-6-1 0,-5 1 1,-8 4-1,-9 3 282,-10 4 0,-9 5 0,-11 0 0,-3 6 0,-3 5 0,-1 6 1062,-1 4 0,7-2 0,-4 6 0,7 0 0,10-1 0,8-3 0,7-2-944,4 2 1,6-3 0,7 2 0,7-2 0,11-1-1,10-1-2203,10 0 0,18-5 2370,7-4 0,-22-3 0,3 0 0,4-1 0,1 0 0</inkml:trace>
  <inkml:trace contextRef="#ctx0" brushRef="#br0">13690 11035 27593,'-22'-19'-1337,"0"-4"0,5 0 0,0 1 1,2 2 1435,1 1 0,6 4 0,-1-3 0,-2 4 0,-1 2 0,-1 1 0,0 4 0,-2 1 707,-3 3 0,-1 3 1,-5 6-1,2 7 1,-3 10-1,-3 6-540,-3 7 1,1 2-1,6 2 1,4 0-1,2 0 1,4 0-1,6 0-381,2 0 0,3-6 0,7-3 0,5-3 0,3-2 0,3-4 0,2-6 0,7-6-168,6-5 0,-5-4 1,3-1-1,-1-1 1,-5-4-1,-1-5 42,-5-6 0,-1-5 1,-3-6-1,-3 1 0,-5 1 1,-4 1-1,-4 2 111,-5-2 1,-8 6 0,-2 3-1,-2 7 1,-4 2 0,-3 3 0,-3 3 663,1 4 1,2 4 0,2 6 0,0 4 0,4 3 0,6 1 0,5-1-377,7-2 0,4 3 0,6-4 0,9-2 1,10-1-1,9-3 0,3-3-744,-1-5 0,1-2 1,-8-2-1,-4 0 0,-7-2 1,-7-2 92,-7-5 0,-10-1 1,-10 1-1,-12 4 1,-14 7-1,-8 7 1,-11 11 163,-7 13 1,34-12 0,0 2 0,-3 7 0,1 3 253,0 1 1,0 3 0,-1 1 0,0 1 0,-3 1 0,0 0-1</inkml:trace>
  <inkml:trace contextRef="#ctx0" brushRef="#br0">6372 15326 10008,'-25'-31'0,"2"2"1250,6 3-1155,8 6 0,3 11 0,7 1 0,4 2 0,4 3 475,2 2 1,9 7 0,0 4 0,3 5 0,-1 4-1,0 2-278,-1 3 1,3 2 0,-7 4 0,1 1 0,0 0 0,0 0 0,-2 2-681,-1 1 1,3-4 0,-1 1 0,1-3-1,1-3 1,4-3 0,2-6 499,1-5 0,13-5 0,2-6 1</inkml:trace>
  <inkml:trace contextRef="#ctx0" brushRef="#br0">7025 15153 12702,'-36'-7'879,"1"5"0,4 11 0,3 15 0,2 13-583,-2 10 0,-3 15 0,15-27 0,0 0 0,-3 2 0,1 0 0,-2 3 0,0 0 0,1-1 0,1 0 0,1 1 0,1 0-882,2-1 1,3-1 0,-4 35 0,11 1 0,5 1 0,3-37 0,1 0 500,3 0 0,2 1 0,3 2 1,3-1-1,1-3 0,0 0 1</inkml:trace>
  <inkml:trace contextRef="#ctx0" brushRef="#br0">16823 13634 8146,'0'-14'0,"0"1"0,1 1 0,2 2 0,2 1 0,-2-1 0,-2-2 1111,-1-2 1,4 6 0,1-1 0,-1 0 4096,2 1-4846,-4 2 0,4 8 0,-6 4 0,0 6 1,-2 5-1,-1 4 0,-1 3 0,-1 3 0,1 2 26,-1 2 0,0 5 1,2-4-1,-2 4 0,1 2 1,-1 2-1,1-1-272,1-1 1,-3 1-1,1-1 1,2-2-1,1-5 1,-1-3 0,-2-3-385,2-2 0,2-4 0,1-6 1,0 0 129,0 1 0,0-10 0,0-7 0,0-12 0,0-7 0,1-9-74,4-6 1,-2 0-1,4-7 1,0 1 0,-1 0-1,0-2 1,-3 2-10,-1 2 1,2 7 0,1 3-1,-2 3 1,-2 2 0,-1 4 810,0 4 1,0 4 0,-1 0-330,-4 1 1,4 7-1,-4 6 1,4 9-1,-1 6 1,-1 4-1,-1 2 224,1 2 0,1 9 0,2 3 0,-1 2 0,-2 2 0,-2-1 0,2 4-189,2-1 1,1 1 0,0-2 0,0-2 0,0-2 0,0-4-868,0 1 0,0-5 0,0 1 0,0-3 0,0-4 1,0 0-1,0-1-3880,0-3 1,4 1 4450,1-1 0,5-1 0,-2-3 0</inkml:trace>
  <inkml:trace contextRef="#ctx0" brushRef="#br0">6932 15486 8432,'-20'-12'-9,"0"2"0,-5-11 0,2 2 0,6 4 312,2 5 0,1 2 1,0 5-1,-3-1 1,0 0-1,0-1 1,2-1-1,2 0 138,0 0 0,5 3 0,4 9 0,2 9 0,2 9 0,0 8 0,2 5 0,2 5-327,5-1 0,3 2 0,1-1 0,2-2 0,2-6 0,2-6-166,1-6 1,3-3-1,3-7 1,1-3 0,0-4-1,-2-7-24,-3-7 1,2-1 0,-6-11 0,-4-1 0,-2-3 0,-4-8 0,-2-2 79,-3-1 0,-8-5 0,-5 4 1,-5 1-1,-4 3 0,-2 8 283,-3 6 1,-5 6 0,-4 4 0,-1 4-1,-3 7 1,-2 7 0,1 8-492,2 7 1,4 3 0,8-1 0,6 3-1,9-1 1,11 0 0,11-6-4781,14-6 4984,32-5 0,11-29 0,-24 7 0,1 0 0</inkml:trace>
  <inkml:trace contextRef="#ctx0" brushRef="#br0">11064 6477 17654,'-25'-27'-1223,"3"2"0,4 3 703,3 4 1,3 3 644,3 2 0,5 6 0,8 2 0,5 4 0,5 2 0,3 4-180,6 4 1,2 4 0,1 3 0,1 3 0,0 2 0,-2 1 0,-1 1 0,-2-1-417,1 1 1,1 1 0,0 0-1,-2-3 1,2-2 0,1-4-563,2-5 1136,-1-4 0,1-6 0,0 0 1</inkml:trace>
  <inkml:trace contextRef="#ctx0" brushRef="#br0">11531 6530 17654,'8'-19'-614,"0"-3"1,-2-2 0,-3 2-1,-3 4 1037,-5 3 0,-8 11 0,-11 8 0,-7 14 0,-10 10 0,-10 11 0,-5 7-374,28-21 0,0 3 0,-1 4 0,0 3 0,1-1 1,1 1-1,2 2 0,1 2 0,1 2 0,2 1-144,1 0 1,1 2-1,6-3 1,1 0 0,0 2-1,-1 0 1</inkml:trace>
  <inkml:trace contextRef="#ctx0" brushRef="#br0">18476 5398 29649,'6'-26'-4767,"2"4"1,-2 7 4552,-1 6 0,-7 6 0,-5-2 0,-6-1 0,-2-2 1,-2-1-1,0 0 0,-6-1 0,-3 0 0,-5-1 445,-5 2 330,-2 6 0,-4-7 0,-4 6 0,-4 1 0,-6 1 0,-2 2-412,-3 0 1,-10 0 0,1 0-1,-4 0 1,34 1 0,-1 0 0,-2 0-1,0 1 1,-4 0 0,-1 2-1,-1-1 1,0 0-155,1-1 0,-1 1 0,-5 2 0,0-1 0,-1-1 0,0 0 0,0 0 0,-1 0 0,-1 0 0,0 0 0,1-1 0,1-1 27,1 0 1,1 0 0,-3 0 0,0 2 0,2 0 0,1 0 0,0 0 0,1 0 0,-2 1 0,1-1 0,1 0 0,0 0 78,0 0 1,1 0-1,2 2 1,1 0 0,-1-1-1,-1 0 1,1 1-1,-1 0 1,-1 1 0,0 0-1,-2 1 1,1 1 0,-2 0-1,1 0 121,0 1 0,-1 1 1,3 0-1,0 1 1,0 2-1,0-1 1,-1 0-1,0 0 1,0-1-1,1 0 1,-1 1-1,1 0 1,2 0-1,1 0-219,0-1 0,1 0 0,1 1 0,0 1 0,1-2 0,1 0 0,3 1 0,1 1 0,2 1 0,2 1 0,-30 13 3,6-2 0,3 8 0,9-5 1,3 5-1,5 6 0,5 2 0,2 4-250,0 5 0,10 1 1,-4 13-1,3 3 0,5 0 1,4 3-1,6 2 60,6-36 1,1 1-1,-1 3 1,1 0 0,2-3-1,0 1 1,0 1-1,0 1 1,0 2 0,0 1-1,0 1 1,0 1 0,0 2-1,0 0-33,0 2 1,0-1 0,1-1 0,0-1 0,0 2 0,1 1 0,0 2 0,1 0 0,0 1 0,0 0 0,1 4 0,0 0 34,-1 2 0,1-1 1,0 1-1,1-1 1,1 0-1,0 0 1,-1 2-1,0 0 1,0 0-1,-1 0 1,1 3-1,-1 1 1,0-2-1,1 1-61,0-1 1,-1 1 0,-2 0 0,-1-1 0,1-1-1,0-1 1,0 0 0,-1 0 0,0 3 0,1 0-1,1-1 1,0 0 62,1 0 0,-1-1 0,0 2 0,-1-1 0,2-4 0,1 1 0,0-2 0,0 1 0,0 3 0,1 0 1,-1-2-1,0 0 0,-1 3 0,-1-1 19,0-2 0,0 0 0,2-1 1,-1 0-1,-1 0 0,-1 1 1,-1 1-1,1 0 0,-2-1 1,1 0-1,-1 2 0,0 0 1,0-3-1,0 1-5,0-3 0,0 2 0,0 5 0,0 1 0,0-4 0,-1 0 0,-1 2 0,-1 0 0,-1 4 0,-1-1 0,0-2 0,-2 0 69,1-2 0,-1 1 0,0 3 1,1 0-1,-2-3 0,1 0 0,-1 0 1,0 1-1,-2-1 0,0 0 1,1-4-1,-1-2 313,0-3 1,1 1-1,-1 1 1,2 1-1,2-4 1,0-1-1,1-1 1,0-2-1,0-1 1,1-1-1,0-2 1,-1-2-1,1 0 1,-1-1-1,1-1 1,-1-1-67,0-1 1,0 1 0,1 1 0,1 1 0,-2-3 0,1 0 0,-1 0 0,1 1 0,-1 0 0,1 0 0,0-1 0,0 0-96,-1 34 1,0-30 0,-1-1-1,-3 32 1,-1 1 0,4-36 0,0 1-1,-4 35 1,4-36 0,0-1-143,-5 36 0,-3-2 0,5-34 0,1 0 0,-5 31 0,3-6 0,1-2-107,1-4 1,2-7 0,6-5 0,2-4 0,2-4 0,7-7 0,7-5 617,8-6 0,8-4 0,12-2 0,6-1 1,7-4-1,8 0-157,-29-2 1,1-2 0,2-1 0,1-1-1,3 2 1,2 0 0,-2 0 0,2 0-1,1 0 1,1 1 0,3 0 0,0 1-1,4-1 1,1 1 0,1 0 0,1 0-84,0 1 0,1 0 0,2 1 0,-1-1 0,2 1 0,0 0 0,1-1 0,0 1 1,3 0-1,0-1 0,1 1 0,1 0-251,2 0 0,0-1 1,0-2-1,0-1 1,2 0-1,-1-1 1,1-1-1,-1-1 1,2 0-1,-1-1 1,-1 0-1,0-1 1,-2-1-1,0 0 195,0-1 0,0 1 0,-4-1 0,-1 0 0,3 0 0,-1-1 0,1 2 0,-1 0 0,-1 1 0,0 0 1,1 0-1,1 0-88,-1 0 0,0 1 0,-4 0 0,0 2 0,3 0 0,0 2 1,0 1-1,-2 1 0,-2 1 0,-2 1 0,-1 1 0,-1 0 1,-4 1-1,-1 0-214,-3-1 0,-1 1 1,-1 0-1,0 1 1,-5-1-1,-1 0 1,-2-1-1,1 0 1,-2-1-1,-1-1 1,32 3 189,-7-4 0,-3-4 1,-7-2-1,0-4 0,-1-5 1,-3-7-1,-3-5 307,0-3 0,-3-9 0,4-6 0,0-7 0,-1-5 0,2-4 0,-25 26 0,0-1-339,0-2 0,0-1 0,0-3 0,0 0 1,-3 1-1,1 0 0,0-1 0,-1 1 0,0-2 1,-1 0-1,0 0 0,1-1 0,-2-2 0,1 0-247,-1-2 0,-1 0 0,0 0 0,-1 0 0,-2-3 1,-2 0-1,1-3 0,0 0 0,-2-1 0,0 0 1,-2-5-1,-1 0 40,0-3 1,-1-1 0,0 1 0,-2-1 0,0-8 0,-1-2 0,-1-1 0,-2-1 0,1 0 0,-1 0 0,1-4 0,-1 0 0,2 1 0,-1-1 205,-1 23 0,0-1 0,0 1 0,1 0 0,0-1 0,0 1 1,0 0-1,0-1 0,0 1 0,0 1 0,0-1 0,0 1 0,0-1 1,0-1-1,0 1 0,-1 1 0,0 0 0,1 0-91,0 1 1,0-1 0,0 0-1,1-23 1,1 0 0,3 1-1,0 1 1,-1 1 0,1 0-1,0-1 1,-1 0 0,1 2-1,0-1 1,-1 0 0,-1 0-28,0 2 1,-1 0-1,0 0 1,0-1-1,-3 2 1,1 0-1,0-2 1,0 1-1,0 1 1,-1 1-1,0-2 1,0 0 0,-1 2-1,0 0 48,0-2 1,0 0 0,-1-3-1,0 0 1,-1 2 0,0 0 0,-2 0-1,-1 0 1,-1-1 0,0 0 0,-1 0-1,1 0 1,-2-3 0,1 0 63,1 22 1,0 0-1,0 0 1,1-18-1,0 0 1,0 17 0,1 0-1,-1-1 1,1-1-1,0 0 1,0 0-1,1 0 1,-1 0 0,0 0-1,0-3 1,-1 0-1,2 0-29,0-1 0,0 0 0,0 1 0,-1 5 0,1 1 1,0-1-1,0-6 0,2-2 0,0 2 0,0 1 0,0 1 1,0 0-1,0 2 0,1 1 0,0 0 0,0 0 0,0 1 1,1 0-1,1-23 0,1 1 66,1 3 1,0 0-1,1 0 1,1 1-1,-1 8 1,0 1 0,0 3-1,-1 1 1,1 3-1,-1 1 1,0 3-1,-1 1 1,0 2 0,-1 0-1,-1 2 1,-1 0-264,0 1 1,0 0 0,0 0 0,-1 2 0,-1 4 0,-2 1 0,-8-34 0,-6 2 0,-2 6 0,-4 5-1799,-1 7 2047,4 5 0,-9 10 0,4 3 0,-3 6 0,1 7 0</inkml:trace>
  <inkml:trace contextRef="#ctx0" brushRef="#br0">20382 11835 8570,'0'-36'-1,"0"0"1,1 2 0,2 12 245,2 4 1,-2 10 0,-9 3 0,-6 4 0,-6 2-1,-3 4 1,-2 3 0,-3 4 0,-2 3 0,-1 3 3306,-2 4-3431,5 3 1,-2 0-1,5-1 1,-1-2-1,-1 2 1,1 0 0,2-2 439,4-4 1,5-4-1,2 0 1,4-1-1,1 0-74,3 1-451,2-1 1,6-4-1,6-2 1,4-1 0,5-1-1,3-1-464,0 1 1,10 4 0,-5-4 0,3 1 0,3 0 0,-1-1-119,-1 1 0,-1-3 0,-4 4 0,0 0 0,-1 1 0,0 1-3341,-4-2 3887,3-1 0,-4 0 0,5 1 0</inkml:trace>
  <inkml:trace contextRef="#ctx0" brushRef="#br0">20368 12061 12798,'-13'-31'0,"1"1"0,5 7 0,7 8 0,9 10 0,9 8 0,10 6 307,10 3 1,10 1-1,9-1 1,7-1-1,6-4 1,-33-3-1,1-1 1,1 1-1,1-2 1,-1 2-1,0-2-1034,-1 0 1,0-1 0,1 2-1,0 0 1,-1 0 0,0 0 726,1 1 0,0 0 0,1 0 0,0 0 0,0 3 0,0 0 0</inkml:trace>
  <inkml:trace contextRef="#ctx0" brushRef="#br0">23394 15313 24710,'-6'-37'-3729,"5"18"1,-3-12 2455,2 11 0,1 14 1546,-4 6 1,-4 6 0,-8 8-1,-6-1 1,-2-1 0,-2-2 0,1-2-1,-2-3 1,-2-2 0,-1-1-147,1-2 0,-2-6 1,-1-3-1,-1-1 0,-3-1 1,-1 1-1,-2-2 1,-2-1-42,-2 1 1,1 3-1,-8 0 1,-3 5-1,-6 2 1,-2 2 36,0 0 0,0 6 0,-5 2 0,0 1 0,-1-1 0,-1 1-788,-2-1 646,-1 4 0,35-11 0,-1 1 0,-1 1 1,1 1-1,-1-1 0,1 0 0,-1-1 1,-1-1-1,1 0 0,0-1 202,-1 0 0,0 0 1,0 0-1,0-1 1,0 0-1,0-1 0,0-1 1,0 0-1,0-1 1,0 1-1,1-2 0,-1-1 16,3 0 0,-1 0 0,-1 2 0,-1-1 0,3 2 0,-1-1 0,-2 1 1,0 0-1,-1 1 0,0 1 0,1 0 0,-1 1 0,2 0 0,-1 1-246,1 1 0,0 1 1,0-3-1,-1 1 0,0 2 1,-1 0-1,0-1 0,-1 0 1,0 1-1,1 0 0,1 0 1,0 0-1,2 0 0,-1 0 51,1-1 1,-1-1 0,-35 1 0,0-1 0,0 2-1,0 2 1,36-4 0,0 0 42,-36 1 0,36-1 0,-1-1 0,-33 3 0,-1 2 0,-1-2 0,3-2 1,0-1-40,1 0 0,-1 0 1,32 0-1,0-1 1,-1 0-1,1-1 0,1 0 1,1-1-1,-2 1 1,1 0-1,-36-2-1,36 2 0,0-1 1,-1-1-1,0-1 1,1 3-1,0 0 1,0 0-1,-1-1 1,-2 1-1,0 0 1,2 0-1,0-1 4,-2 2 1,1-1-1,-1 2 1,0-1 0,0 1-1,1 0 1,-1 0 0,0 0-1,0 1 1,-1-1-1,1 2 1,1-1 0,-2 2-1,1-1-27,0 0 1,0-1 0,2 0 0,0-1 0,0 0-1,1 0 1,-2 0 0,0 0 0,0 0 0,0 0-1,-2 0 1,1 0 0,0 0 0,0 0 36,1 0 0,-1 0 0,-3 0 0,1 0 1,-1 0-1,0 0 0,2 0 0,0 0 0,-1 0 1,0 0-1,1 0 0,-1 0 4,1 0 1,-1 0 0,-3 0-1,0 0 1,1 1 0,1 0 0,0 0-1,-1 1 1,-2 1 0,1 0-1,0 0 1,0 0 0,-1 0 0,1 1-1,0-1 1,1 1-71,0 1 1,0 1 0,-4-1 0,0 2-1,3 0 1,0 0 0,1 1 0,0 1-1,-1-1 1,0 1 0,2 0 0,1 0-20,-1 1 0,-1-1 1,-3-1-1,0 1 1,2 1-1,1 2 1,1-1-1,-1 0 1,0 1-1,0 0 1,1 0-1,1 0 52,0-1 0,0 1 1,-6 4-1,0 1 1,4-4-1,1 1 1,-1-1-1,0 2 1,0-1-1,1 1 1,3 0-1,0 0 1,1 0-1,-1 1 95,0-1 1,0 0 0,4 1 0,0 0 0,-2 0 0,0-1 0,1 1 0,2-1 0,-32 16 0,3 2 0,2 1-183,0 3 0,2 3 0,0 5 1,31-22-1,1 1 0,-27 25 1,2 0-111,5 1 1,-1 2 0,7 3 0,5-1-1,4 4 1,2 0 0,1 3 0,3-4-73,5 0 0,-1-1 1,6 0-1,2-1 1,2 1-1,6-1 121,3 0 0,4-2 1,1 0-1,1-1 0,4-1 1,5-3-1085,6 3 1119,5-5 0,3 6 1,1-4-1,4 4 0,4 2 1,4-1 24,2 0 1,2 2 0,3 1 0,-20-26 0,0-1 0,0 1 0,1 0-1,-1-1 1,1 1 0,25 26 10,2-1 0,-23-28 0,1-1 0,0 1 1,1 0-1,0-1 0,0-1 0,0 1 1,0-1-1,1-1 0,0-1 108,0 0 0,1 0 1,4 0-1,2-2 1,0 0-1,0-2 0,1 2 1,0-2-1,2 1 1,-1 0-1,-1 0 0,0 0 1,1 0-1,-1 0 44,3 0 1,-1 0 0,-4-1 0,1-1 0,5 1 0,1-1 0,-1 2 0,-1-1 0,-1-1 0,-1 1 0,3 0 0,-1 0 0,1 1 0,-2-1-38,1 1 0,0 0 0,4 0 0,0 0 0,-5 0 0,0 0 0,3 0 0,0 0 0,3 0 0,-1 1 0,1 1 0,-1-1-36,-1 1 1,1 1 0,4-1 0,0 0 0,-2-2 0,-1 0 0,1 0-1,1 0 1,0 0 0,1 0 0,-2 0 0,1-1 0,0-1 0,1-1 74,-2-1 0,1-1 0,-3-1 0,-1 0 0,2 0 0,0-1 1,-1 0-1,0 1 0,-2-1 0,0 0 0,2 1 0,-1-1 55,2 1 1,-1-1-1,-3-2 1,0 0 0,1-1-1,1 1 1,0-1-1,-1 0 1,0 0 0,0 0-1,3 0 1,0 0 0,1 0-1,0 0-31,1-1 0,-1 1 0,2-1 0,1 0 0,-2-3 0,0 1 0,1 0 0,1-1 0,1 1 0,0 0 0,1-1 0,0 1 1,4 0-1,0-1-40,3 1 0,-1-1 1,-2-1-1,0-1 0,2 0 1,0 0-1,2-1 0,0 0 1,0-1-1,-1 0 0,4 0 1,-1 1-1,-2-1 1,0 0-86,0-1 1,1 1 0,5 1-1,0 0 1,-4-1 0,-1 0-1,1 1 1,0-1 0,2 0-1,1 0 1,-3 1 0,0-1 88,-2-1 1,0 1 0,3 1 0,0 0 0,-2-1 0,0 0-1,1 0 1,0 0 0,2 1 0,1-1 0,-3 0 0,1 0 23,0 0 1,0-1 0,2 0-1,1 0 1,-4-1 0,1 0 0,-1 0-1,1 0 1,2 0 0,0 0-1,1 0 1,-1 0 0,2 0 0,0 0 16,-1 0 1,0 0-1,-1 0 1,-1 0 0,5 0-1,1 0 1,-1 0-1,1 0 1,0 0 0,0 0-1,0 0 1,0 0 0,-2-1-1,0 0-92,0-1 1,0 0 0,4 1 0,1 0 0,0-1 0,0 0 0,-24 1 0,-1 1 0,1-1 0,25 1 0,-1-1 0,-1 0 0,-1-1-92,-2 0 0,0 0 0,4-3 1,0-1-1,-3 2 0,1-1 0,0 0 1,-1-2-1,-1 1 0,0-1 0,-1 1 1,-1-1-1,0 0 0,-1-1 81,-1-1 0,1 0 0,0-1 0,1 0 0,0-3 0,-1-1 0,-1 0 0,-1 0 0,-2-1 0,-1 0 0,0-2 0,0 0 1,-1-1-1,-1 1 117,1-2 0,-1 0 0,0-2 1,-1 0-1,-4 1 0,-2 1 1,1-2-1,0-1 0,-1 0 0,0 0 1,-1-1-1,-1 0 0,0-1 1,0-1-98,-2 0 0,-1-2 0,-1-1 0,-1-2 0,-3 2 0,-1 0 0,-2 1 1,-1-1-1,-1 1 0,-2-1 0,-1 0 0,-1-1 0,-2-1 0,-1-1-77,-2 0 1,0 0 0,-3 2 0,-1 0 0,-1-2-1,0 0 1,-1-1 0,0 0 0,-2 0 0,0-1 0,-2 1-1,-1-1 1,15-31-150,-2 2 1,-5-2 0,1-5 0,-6-2 0,-3 0 0,-2 0 0,-2-2 59,-2-1 1,-7 36 0,0 0 0,-1-1 0,0 0 0,-1 0 0,0-1 0,-1 1 0,1 0 0,-1-1 0,0 0 88,0 2 0,0-1 0,-1-2 0,0-1 0,-1 3 1,-2 0-1,1-1 0,0 0 0,0-2 0,-1 1 0,0 0 1,-1 0-1,-1 0 0,-2-1-69,0 0 1,-1 0 0,-6-31 0,1 36 0,-1-1 0,1 1 0,-1 0 0,0 0 0,-1 1 0,-2 0 0,0 0 0,-1 1 0,-2 0-90,-1 2 1,-2-1 0,-3-3 0,-1 0 0,0 4 0,0 0 0,-3-1 0,-1 0 0,-2-1 0,-1 0 0,-2 1 0,0 0 104,-2 1 0,0-1 1,-2-1-1,-2 1 1,0 2-1,0 2 1,-3-2-1,0 0 1,-2-1-1,0-1 1,0 1-1,-1 0 1,-1-3-1,0 0 139,-3 1 0,0-1 0,3 2 0,-2 0 0,-4-2 0,-2 0 1,0-1-1,-1 1 0,1 1 0,-1 1 0,-4-2 0,0 1 183,-1 1 1,-1 1 0,1 1 0,-1 0 0,-5 1 0,-2 1-1,0 2 1,0 2 0,0 1 0,-1 2 0,20 8 0,-1 1-1,-1 0 1,0 1 0,0 1 0,-1 0-268,-2 0 0,-1 1 0,0 0 0,-3 2 0,0 1 0,1 0 0,0 1 0,1 1 0,0 0 0,-1 0 0,0 1 0,-1 0 0,-2-1 0,-1 1 0,0 1 0,0 0 0,0 0 0,-1 0 1,-1 0-1,0 1 0,0 0 4,-1 0 0,1 0 0,0 1 0,0 0 0,1 0 0,-1 0 1,0 2-1,0 0 0,-1 0 0,1 0 0,0-1 0,0 1 0,1-1 1,0 0-1,-1 0 0,0-1 0,0 1 0,0-1 0,1 1 1,-1-1-1,1 1 103,0-1 0,-1 0 0,0 0 0,1 1 0,0 0 0,0 0 0,1-1 0,0-2 0,0 1 0,3 0 0,-1-1 0,0 1 0,-1-1 0,0 0 0,1 0 1,2 0-1,0 0 0,1 0 21,1 1 1,1 0-1,0 0 1,-3 0 0,1-1-1,0 1-65,-19 0 0,1 1 0,22 2 0,-1 0 0,1 0 0,-19 2 0,2 1 0</inkml:trace>
  <inkml:trace contextRef="#ctx0" brushRef="#br0">20582 11661 25661,'-17'-20'-2426,"4"2"0,3 3 1,1 2 1023,0-1 0,0-3 1751,-4-1 1,-1 0 0,1 5 0,0 1 0,-2 3 0,-1 4 0,-5 5 0,-3 5 0,-5 5 0,-2 5 0,-4 4 0,3 2-108,-1 3 0,2 1 1,3 2-1,-2-1 1,-2 2-1,-1 2 77,1 1 1,1-1 0,5-7 0,3 0-1,2 0 1,0 1 0,3-2-168,4-4 0,-3 1 1,8 1-1,-1-1 1,1 1-1,5 1 1,2 1-519,2-1 0,2 4 0,4-2 0,7 2 0,8 0 0,5-1 178,6-2 1,0-6-1,7 2 1,-1-5 0,5-4-1,1-4 1,4-4 1084,-1-1 0,-2-1 0,2-4 0,-1-4 0,-3-1 0,-2-1 0,-2 4 708,-3 1-2414,-4 2 1,-5-1 0,-1 1 800,1 1 1,0 7 0,-1 4 0</inkml:trace>
  <inkml:trace contextRef="#ctx0" brushRef="#br0">20275 11968 10202,'-25'-56'0,"4"4"0,8 10 1454,7 13-1079,5 14 0,12 15 0,9 9 0,9 3 0,13 1 0,10-1 0,13-2 0,-28-5 0,3-1-199,3 1 0,3 0 1,4-1-1,0-2 1,1 1-1,1-1 0,0-1 1,1-1-1,1 0 1,1 0-1,0 0 1,0 0-1,0 0 0,-1 0-70,-1 0 1,-2 0-1,-6 0 1,-1 0-1,1 0 1,-1 0 0,-2 1-1,0 0 1,-1 0-1,-2 2-245,-1 1 0,0 1 1,6 1-1,-1 0 1,-5 0-1,0 1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1680 4571 8024,'-14'0'0,"1"0"0,0 0 702,-1 0 0,7 6 0,2 5 0,4 5 0,2 6 0,2 5 1,3 4-1,2 4 0,4 4 0,2 1 0,4 0 0,-2 0 0,1-3 1,-1-5 280,2-5 0,1-9 0,-3 0 0,4-5 0,0-6 0,4-7 0,1-12 0,3-13 0,2-16 0,3-13-918,1-8 1,-19 27 0,1-1 0,1-2 0,1-1-1,1-1 1,-1-1 0,2-3 0,0 0 0,1 1-1,0-1 1,0 0 0,-1 1 0,-1 2 0,-1 0-66,-1 1 0,0 0 0,17-26 0,-5 2 0,-4 6 0,-2 3 0,0 5-571,-1 3 0,-4 7 0,2 6 1,1 1-1,0 3 0,3 4 571,1 4 0,1-4 0,1 6 0</inkml:trace>
  <inkml:trace contextRef="#ctx0" brushRef="#br0">5465 6664 28817,'5'-14'-1947,"-1"1"1,5 0 0,-3-1 0,0 1 903,0 0 1,0 5 1822,-2 4 0,-2 4 0,4 3 0,0 3 0,2 0-406,4 0 1,3-2-1,1-4 1,4 0-1,-1 0 1,2 0-1,-1 0-9,4 0 1,-3 0 0,1 0 0,2 1-1,-1 2 1,1 2 0,-2-2 0,1 0-335,-3 1 1,6-2 0,-6 4-1,2-2 1,-1 0 0,0-1-1,0 0 127,2 2 0,1-4 0,1 4 0,-1-4 0,3-1 0,-1 0 20,4 0 0,0 0 0,-4 0 0,2 0 0,2 0 0,1 0 0,0 0 101,2 0 1,-5-4 0,4-1-1,0 2 1,-1 2 0,-2-1 0,-1-1-280,-1-1 0,3 0 0,-2 4 0,-3 0 0,0 0 0,0 0 0,2 0 0,-2 0 0,-1 0 0,-2 0 0,2 0 0,1 0 0,2 0 0,-1 0 0,1 0 0,0 0 0,-1 0 0,2 0 0,2-2 0,1-1 0,-1-1 0,2-1 0,0 5 0,-3 0 0,-1 0 0,-1 0 0,0 0 0,4 2 0,0 1 0,-2 1 0,0 1 0,-3-1 0,1 0 0,0-1 0,1 0 0,1 0 0,2 2 0,-1-2 0,0-2 0,-1-1 0,2 0 0,5 0 0,-3 0 0,-1 0 0,1-1 0,-2-2 0,1-2 0,-2-1 0,6 3 0,-1-1 0,1 1 0,-1 2 0,1 1 0,-2 0 0,4 0 0,-2 0 0,2 0 0,2 0 0,0 0 0,0-2 0,0-2 0,0 2 0,0-4 0,0 2 0,2-2 0,1-1 0,3-4 0,1-1 0,-3-1 0,4 1 0,-1 2 0,-1 1 0,2-1 0,-3-2 0,1-2 0,2 2 0,-5 2 0,-2 3 0,1-1 0,-4 1 0,-1-2 0,0 2 0,2-4 0,-1 5 0,-2-1 0,-4-2 0,0 0 0,-1 0 0,-2-1 0,4 0 0,-2-1 0,-1 2 0,-2-1 0,-2-2 0,1-1 0,-2-2 0,-1-1 0,-3-2 0,-1 2 0,0 1 0,0 0 0,1-3 0,-5 3 0,2-2 0,-5 2 0,-2 1 0,-4 1 0,-1 0-62,-3 0 1,-1 4 0,-2 0 0,0-2 0,-2 0 0,-2-3-647,-5 1 1,-3 1 0,-1 2-1,-1 1 1,1-2 0,-2 0 0,-1-3 654,-2 1 0,-1-5 0,3-1 0,-2 0 1,0-1-1,-1 3 0,-3-1 270,-4 0 0,0-4 0,-2 3 1,-4-1-1,-2 1 0,-1 1 1,1 1-436,1-1 1,-4 0-1,3 6 1,0 2 0,1 1-1,2 0 99,0 2 0,0-4 1,4 7-1,1-1 1,1 1-1,1 0 0,2 1 230,-2 1 0,0-2 1,1-1-1,0 2 1,0 2-1,-4 1 1,-3 0 7,-1 0 1,-4 0-1,2 0 1,-1 0-1,-3 0 1,0 0-1,0 0 219,1 0 1,7 4 0,-2 1 0,3-2 0,1-2 0,2-1-176,3 0 1,-4 0 0,6 0 0,-3 0 0,1 0 0,0 0 0,0 0 51,0 0 0,5 0 0,-2 0 1,0 0-1,-3 0 0,-2 0 1,0 0-216,2 0 0,-2-1 0,-7-2 0,-3-2 0,-1 2 0,-1 2 0,-1 1 0,-2 0 0,-1 0 0,-1 0 0,-2 0 0,-1 0 0,1 0 0,1 1-96,2 4 0,0-2 0,0 4 1,0-1-1,0-3 0,0 0 0,2 0 5,2 1 0,-5 1 0,4-5 0,0 0 0,-3 0 0,0 0 264,0 0 1,-3 0 0,7 0 0,-2 0 0,-4 0 0,-1 1 0,-3 2-174,-1 2 0,-2 5 0,-3-3 0,0 2 0,1 0 0,-6 2 0,-1 0-214,-1 3 1,-1-1 0,3 0-1,4 1 1,1-1 0,6 0 21,3 1 1,3-5-1,0-2 1,2 0-1,2-1 1,5 0-1,3-1 397,1 1 1,1-5 0,-1 3 0,0-2 0,1-2 0,-3 0 0,0 1-48,-2 4 1,0-4 0,2 5 0,0-1 0,-4 1-1,1 0 1,-2 1-327,0 0 1,4 2 0,-1 5 0,3-1 0,1 0 0,0 1 0,1-1-390,-1 0 1,2 5-1,3 0 1,4-2-1,3 0 1,2 1-1,1 0 123,3 0 1,-1 2-1,5 0 1,2 0-1,3 2 1,5 0-1,4 3 414,2 1 0,9-3 1,3 2-1,6 1 1,3 2-1,2-2 167,3 0 0,8 0 1,4 0-1,4-3 1,5-2-1,2-3 1,4 0 193,3-5-341,-4 1 1,8-7 0,-5 4 0,-3-2 0,2-2 0,-2-2-126,-3 2 0,-2-5 1,-5 5-1,-1 0 1,-1 3 246,-2 3 1,-6-5 0,2-1 0</inkml:trace>
  <inkml:trace contextRef="#ctx0" brushRef="#br0">9731 5997 7991,'-13'0'0,"1"2"0,1 1 0,3 1 863,5 1 1,-2-5 0,10 0-1,5 0 1,6-2 0,8-2-1,6-5 1,7-3 0,9-3-197,11-3 0,7-8 1,-25 8-1,2 0 1,2-2-1,1 0 1,3-1-1,0-1 1,4-1-1,1-1 0,4-1 1,1-1-565,5-1 1,2 0 0,3-3 0,1-1 0,-22 11 0,1-1 0,0 1-1,2 0 1,0-1 0,0 0 0,3-1 0,1-1 0,0 0 0,3 0 0,-1 0-1,2-1-193,3 0 1,1-1 0,0 0-1,2 0 1,1 0 0,0 0-1,0 1 1,0 1 0,1 0 0,0-1-1,1 1 1,1-1 0,2 1-1,0-1 1,0 2 0,-15 4 0,0 1-1,0 0 1,1 0 83,1 0 0,1 1 1,0-1-1,1 1 0,1-1 1,0 1-1,1 0 0,0 0 1,1-1-1,0 1 0,1 0 1,-1-1-1,-1 2 1,0-1-1,-1 1 0,2-1 1,-1 1-1,2-1 0,-1 0 1,0 1-1,-1 0 0,0 1 1,1 0-1,-1-1 1,3 1-1,0-1 0,1 0 1,0 0-142,0 0 0,0 0 0,0 0 0,0 1 1,-1 0-1,-1 1 0,0 0 0,1 0 0,1-1 1,1 0-1,-1 0 0,1 1 0,-1-1 1,0 1-1,0-1 0,0 1 0,-2 1 0,0 0 1,-1 0-1,1 0 0,2-1 0,1 1 0,-1 0 1,0 0-1,-2 0 0,0 1 0,-1-1 1,1 1 9,0-1 0,-1 1 0,0-1 0,1 1 0,0 0 0,0-1 0,-1 1 0,0 0 0,-5 1 0,0 0 0,0 0 1,-1 0-1,19-3 0,0 0 0,-1 0 0,1-1 0,0 1 0,0 0 184,-1-1 0,-2 1 1,2 0-13,0-1 0,1 1 0,-2 0 0,-6-1 0,-1 1 0,-1 0 0,2-1 0,-1 1 0,0 0 0,-3 0 0,1 0 1,-2 0-1,-1 1 0,-1 0 0,0 1 0,-3 0 0,0 1 0,-1 1 0,-2 0 0,0 1 0,-2 0-219,24-4 1,-3 2 0,-6 1-1,-2 1 1,-5-1 0,-2 1-1,-3 0 1,-1 2 0,-6 1-1,-1 1 1,-4 2 0,-1 0-1,28 2 1,-8 4 183,-6 5 0,-6 0 0,0 4 0,0 4 0</inkml:trace>
  <inkml:trace contextRef="#ctx0" brushRef="#br0">20675 2985 8055,'7'-6'585,"-2"-3"820,-4-2 1,1-1 0,1 4-1,3 8 1,0 11 0,1 8-280,1 8 0,-1 11 1,3-1-1,-1 0 1,2 0-1,0-1 1,3-2-1,-1-2-917,0-2 1,5-8-1,1-4 1,2-5-1,1-4 1,1-4-21,-1-4 1,0-4 0,5-6 0,-2-8 0,-1-9 0,-4-3 0,0-5-190,-4-5 0,-6 1 0,-2-10 0,-1 1 0,-1 2 0,1 3 0,-1 3 0,0 1 0,3 5 0,-4 2 0,-1 4 0,0 5 0,2 6-1639,2 5 1,-4 1-1,5 6 1,1 1 0,4 1-1,2 2 1512,2 0 0,11 6 0,0 1 1</inkml:trace>
  <inkml:trace contextRef="#ctx0" brushRef="#br0">21648 2519 11457,'2'9'2038,"1"0"0,3 1 0,1 3-1133,3 5 0,2 4 1,1 9-1,1 5 1,-1 2-1,0 2 1,-1 0-426,-3 0 1,2 0 0,-5-1 0,-1-4 0,1-2 0,-1-3 0,-1-4-2171,1-5 0,-1-5 1,-4-5-1,-1-8 1197,-4-12 0,-1-9 0,-4-13 1,1-6-1,-1-11 0,-1-5 501,2-8 1,3-2-1,6-5 1,0-1-1,2 3 1,2 5-1,4 8 1,1 7 839,0 6 1,-1 6-1,7 1 1,2 8-1,0 4 1,0 5 99,-3 1 1,0 3 0,-1 4-1,0 3 1,1 4-853,-1 1 1,-1 7 0,-3 5 0,-5 6-1,-4 2 1,-4 6 0,-5 2-666,-3 3 1,-3 4-1,-1-4 1,-2-1-1,0-2 1,2-1 474,3 0 0,-6-2 0,8-3 0,1-3 0,-1-1 0,4 0 496,3-2 0,2-1 0,2-2 0,2 0 1,2 1-1,5-1 0,4 0-283,5 1 1,3-1-1,4 0 1,0 2-1,0 1 1,3 2-1945,1-1 0,5-7 0,1-3 1,5-1-1,3-3 1825,2-1 0,5-8 0,-3-2 0</inkml:trace>
  <inkml:trace contextRef="#ctx0" brushRef="#br0">22448 2585 7902,'-7'-5'1090,"-8"2"1,4-5 0,1 2 380,-2 3 0,5 2 1,1 1-1,3 1 1,6 4-633,3 4 1,7 7 0,5 3 0,-2 2-1,-1 3 1,-2-1 0,1 1-809,-1-2 0,-1-4 0,-2 3 1,-2-1-1,-2 0 0,-4-1 1,-2-1-444,-4 1 1,0-4 0,-10 3 0,-4-4 0,-4 1 0,-3 1 0,-5 4-1363,-2 0 0,1-2 1774,-5 4 0,1-5 0,-5 2 0</inkml:trace>
  <inkml:trace contextRef="#ctx0" brushRef="#br0">21142 4851 7919,'-6'-25'0,"4"7"0,-2-7 879,2 4 0,2 3 1,0 5-1,2 0 1,1-1 348,1 1 1,2 6 0,-1 4 0,3 7-1,4 11 1,0 9 0,-1 10 0,-4 6-683,-1 6 1,3 16 0,-5-1 0,-1 4-1,-1 7 1,-2 1 0,0 1 0,0-6-1223,0-1 0,0-8 1,0-1-1,0-7 0,1-5 1,2-7-1292,1-5 1,7-4 0,-4-11 0,1-10 0,-5-14 1280,-6-10 1,-9-5 0,-7-7 0,-2-1 0,-1-2 0,1-1-1,3 0 1500,3-1 0,8 2 0,2-4 0,4 1 0,2 4 0,4 1 0,5 1-347,7 0 1,2 5-1,6 1 1,0 2 0,3 3-1,0 1 1,2 0-3110,1-3 2642,3 4 0,6-18 0,0 4 0</inkml:trace>
  <inkml:trace contextRef="#ctx0" brushRef="#br0">21648 4864 7933,'-18'0'852,"1"0"0,5 12 0,7 6 1,4 4-1,1 2 536,0-2 1,0 2 0,1 7 0,4 4 0,4 2-1,1 1 1,0-4-953,-1-2 0,0 2 0,5-6 0,-1-2 0,0-3 1,0-4-1,1-4-1915,-1-4 0,0-8 0,1 1 903,-1-2 0,-5-8 1615,-4-3 1,-1 3 0,1 1 0,5 4-821,3 1 1,1 0 0,1 1 0,-1 2 0,0 2 0,1-1 0,-1 1-975,0-1 1,2 1 0,2-5 0,0 0 0,0 0-1,-1 0 1,0-2-511,2-2 1,4-4 0,-4-7 0,-3-1-1,-3-2 1,-5 2 0,-1 1 917,-3 2 0,-2 0 0,-2-1 0,-4 2 1904,-3 4 0,-4 3 0,0 10 0,3 3 0,5 4-590,2 2 0,2-4 0,0 2 0,2 3 1,2-1-1,3 1 0,2-1-1200,0-1 0,0 0 0,4 1 0,1-3 0,-1-2 1,0-3-1,1-1-937,-1-1 1,0-1-1,1-7 1,-1-7-1,0-4 1,-1-4-1,-1-2 46,-3-2 1,-5-2 0,2-4 0,-2 0 0,0-2 0,1 1 260,-1 2 1,3-3 862,-1 0 0,11-6 0,-1 3 0</inkml:trace>
  <inkml:trace contextRef="#ctx0" brushRef="#br0">22461 4678 8173,'12'-34'0,"-1"3"759,-3 3 1,0 2-1,1 4 1,-5 4 0,-1 5 316,2 4 1,-2 15 0,4 12 0,-1 9 0,-2 8 0,1 11 0,-1 7-1079,-1 5 0,-1 9 0,-1-4 0,2 0 0,2-3 0,-1-3 0,0-3 1,1-2-3737,-2-3 1,-2-5 3737,-1-8 0,-12-3 0,-2-7 0</inkml:trace>
  <inkml:trace contextRef="#ctx0" brushRef="#br0">22421 5091 7854,'-1'-18'1957,"-4"0"0,4 1 1,-2 5-1734,6 3 1,4 2-1,10 4 1,3-2 0,10 2-1,4 2 1,5-1 0,-2-1-6771,1-1 6546,-5-7 0,-1 4 0,-5-6 0</inkml:trace>
  <inkml:trace contextRef="#ctx0" brushRef="#br0">23554 4131 9082,'-9'-31'577,"1"0"1,-6 6 0,10 7 0,1 3 446,1 2 1,4 7 0,2 8-1,5 11-391,3 12 1,-3 12-1,-2 17 1,-1 11 0,-3 7-1,-1 4 1,-2-1-187,0-1 0,0-35 0,0-1 0,0 32 0,-2-3 0,-1-7 1,-1-5-1,1-8-945,1-4 1,2-9 0,0-2-1,0-6 1,0-4-671,0-4 1,-1-10-1,-4-10 1,-3-8-1,-4-8 1204,-2-3 1,0 1 0,-3-4 0,0 3 0,0 0 0,4 2-1,3 0 877,1 3 0,1 5 0,-2 4 0,2 2-431,3 7 1,0 4 0,5 9 0,2 2-1,1 6 1,2 2 0,4 1-1853,6 1 1,0-6 0,7-3 0,3-5 1369,5-4 0,4 3 0,6-5 0</inkml:trace>
  <inkml:trace contextRef="#ctx0" brushRef="#br0">23928 4744 7925,'-6'-7'4283,"4"0"-3101,-2 2 1,2 2-1,4-4 1,1-1 0,3 1-1,1-3 1,3-2 0,2-3-1092,2-3 1,-1 2 0,-1-5-1,-3 2 1,-5 1 0,-2 0-123,-2 1 1,0-1-1,-2 6 1,-2 3-1,-5 3 1,-3 2-1,-3-1 11,-3 2 1,2 9 0,-5 6 0,2 6 0,3 3 0,1 2 0,3 3 139,3 0 1,-1 5 0,5-1 0,2-3 0,2-5 0,2-1-1337,4-1 1,2-5-1,10-2 1,5-7-1,9-4 1,7-5 1215,7-6 0,8-18 0,8-14 0</inkml:trace>
  <inkml:trace contextRef="#ctx0" brushRef="#br0">24288 4038 7935,'-21'8'800,"2"-1"0,5-1 0,1 7 26,0 8 0,-1 10 0,1 5 0,0 5 0,-1 8 0,2 6 0,2 2 0,3 0-940,1-1 1,1-1 0,5-6 0,2-6 0,2-6 0,5-6 0,3-5-1681,1-3 1,1-6 0,-1-8 1793,0-4 0,1-4 0,-1-1 0</inkml:trace>
  <inkml:trace contextRef="#ctx0" brushRef="#br0">24128 4611 7935,'-9'-19'1144,"0"-2"1,0 0 0,2 4-1,2 2-585,4 2 0,2-1 0,6 2 1,10 2-1,8 1 0,5-1 1,4-4-3462,6-3 2902,0 2 0,11-16 0,-3 3 0</inkml:trace>
  <inkml:trace contextRef="#ctx0" brushRef="#br0">24781 3532 7929,'-6'-8'1083,"4"8"0,-2 9 1,2 3-1,2 1-366,0 1 1,0 6 0,-1 6 0,-2 6-1,-1 4 1,1 4 0,1 0 0,2 3-2425,0-2 1,0-1 0,2-3 1706,2-1 0,3-1 0,7 5 0</inkml:trace>
  <inkml:trace contextRef="#ctx0" brushRef="#br0">25207 3332 7927,'-1'-22'1041,"-4"-1"0,4 13 0,-4 14 0,4 8 273,1 6 1,1 6 0,2 11 0,3 11 0,0 9 0,2 9 0,-2 2-1006,0 1 0,-2 1 0,-4-10 1,0-2-1,0 0 0,0-2-495,0-5 1,0 4 0,0-15 0,0-1 0,-2-4 0,-2-6 0,-5-5-728,-3-4 0,-2-4 0,-4-2 0,-6-3 0,-4-4 0,-5-4 0,1-1 998,-1 0 1,-2 0 0,3 0 0,3 0 0,1 0-1,3 0-150,2 0 0,6 6 0,6 3 0,4 3 0,1 2 0,3 4 0,1 4-3347,2 4 3412,0 6 0,6-4 0,2 5 0</inkml:trace>
  <inkml:trace contextRef="#ctx0" brushRef="#br0">22128 6530 9526,'-6'-26'0,"-1"0"1510,-1 4 1,2 3 0,6 6-772,0-1 0,0 10 0,0 8 0,2 16 0,2 11-119,5 9 1,-1 17 0,-1 4 0,-1 6-1,-2 5 1,1 1-434,-1-2 0,1 2 0,-4-1 1,2-1-1,3-3 0,1-7 1,4-5-2155,1-2 1,1-10 0,2-3 0,1-4 0,3-10 1299,2-11 0,1-14 1,5-9-1</inkml:trace>
  <inkml:trace contextRef="#ctx0" brushRef="#br0">23181 6170 7910,'12'14'-387,"-2"-1"1,-2 0 966,-2 1 1,4 4 0,-3 1-1,2 2 1,0 2 0,0 2-1,-1 2 1,-3 1 0,0 2 1000,-1 1 1,5 6 0,-4-2 0,-1 2-1,1 1 1,-1-4-1469,-1-2 0,-2-1 1,-1-4-1,0-2 0,0-3 1,0-4-1,2-3-897,2-2 1,-2-7-1,1-6 1,-5-9 442,-2-7 1,-6-11 0,1-8-1,-2-5 1,1-3 0,2-5-1,3-2 147,2-5 1,1 1 0,2 3 0,0 4 0,0 1 0,2 4 611,2 5 0,-1 6 1,4 9-1,1 4 0,-2 3 1,1 4-1,-1 0 251,0 2 0,4 6 0,-1-1 0,3 4-761,1 4 0,-1 4 0,-1 5 0,-4 2 0,-1 1 0,-3 2-237,-2-2 1,1 4-1,1-3 1,1 0 0,-1-3 167,-1 0 1,-1-2 323,4-4 1,2-2 0,6-6 0,-1 2 250,-3 2 0,2-1 0,-7 8 0,0 2 0,1 5 0,-1 2 0,-1 6-20,-1 3 1,-4 1 0,-2 5-1,-7 1 1,-3-2 0,-6-1-1,1-2-767,0 0 1,1-2 0,5-6 0,-1-6 0,3-2-912,2-1 0,6-9 1,12-6-1,13-15 1284,15-18 0,6-14 0,-14 15 0,1 0 0</inkml:trace>
  <inkml:trace contextRef="#ctx0" brushRef="#br0">23968 5757 8486,'0'14'1210,"0"-1"-108,0 0 0,0 5 1,0 3-1,0 4 1,0 6-1,0 3 1,1 2-1,2-1-357,2-1 1,0 3 0,-2-6 0,2-2 0,-1-4 0,1-5 0,1 0-1627,1-4 1,-3-6-1,4-4-195,-2-4 1,-2-7 0,-4-12-1,0-6 1,0-3 0,0-4 990,0-1 0,-4-2 0,-1 4 0,2-1 0,0 3 0,0 5 0,-1 3 1679,1 3 0,2 1-780,1 2 1,1 7-1,4 4 1,3 8-1,3 4-707,-2 5 1,5 2 0,-3-3 0,-1 3 0,2 2-1,-2 0 1,1 0 0,-2-2 30,1-2 1,-4-2 0,0 0 0,-2 1 0,2-3-569,2-2 0,-4 2 0,5-7 0,1-1 1,2-2 332,2-1 1,-1 0-1,-1-1 1,-2-2 1401,-1-1 1,-6 1 0,1 7 0,-2 6 0,-2 7-1058,0 5 0,-2 3 0,-1 5 1,-2 2-1,-3 5 0,-2 0 1,-2 0-1357,-1-3 1,-1 5 0,-1-5 0,-2 2 0,-4-1 0,-3 2 0,-1 0 1107,-3-1 0,-14 2 0,1-4 0</inkml:trace>
  <inkml:trace contextRef="#ctx0" brushRef="#br0">22048 8809 8818,'0'-13'3047,"0"4"-2547,0 0 0,0 9 0,2 5 0,1 11 0,2 9 199,3 6 0,1 3 1,4 8-1,0-1 1,2 1-1,1-5 1,2-3-712,-1-5 1,-1-2 0,2-5 0,2-6 0,3-5 0,-3-7-248,0-2 0,-1-5 1,-3-6-1,2-9 0,-3-7 1,-5-5-1,-5-2 420,-4-2 0,-1-2 1,-1-2-1,-4 2 1,-4 5-1,-1 3 1,-1 3-1,3 3-737,-3 4 0,1 3 0,-1 3 0,4 2-764,1 1 1,3 4 0,9-2 0,7 0-1,10-2 1340,6-6 0,-1-4 0,5-8 0</inkml:trace>
  <inkml:trace contextRef="#ctx0" brushRef="#br0">22688 8543 8866,'9'6'822,"0"3"0,-5 2 0,4 4 1,-1 3-347,0 4 1,1 8 0,2 1-1,-2-2 1,-1 1 0,-1 0-1,0 2 1,-2-1-459,2-2 0,-4 0 0,2-8 0,-4 1 1,-3-1-1,-3-2-1004,-1-3 0,-2-2 1,-4-5 985,-1-5 0,1-3 0,0-1 0</inkml:trace>
  <inkml:trace contextRef="#ctx0" brushRef="#br0">22755 8663 9738,'1'-14'0,"3"2"0,4 2 0,1 3 0,0 1 1892,1 3 0,-3 1-1359,2 2 1,0 0-1,5 2 1,-1 1-1,0 1-1,1-1 0,-1-1 1,0-2-544,1 0 0,-1 0 1,0-2-1,1-2 1,-3-5-189,-2-3 1,2-1 0,-7-1 0,-1 0 0,-1-3 0,-2-1 0,-2 4-264,-2 3 0,-4 1 0,-5 6 0,0 1 0,-1 3 0,2 4 0,2 5 147,1 3 0,6-2 0,-1 3 0,4 5 0,4 1-422,5-1 1,10-9 0,8-4 0,8-7 736,8-7 0,11-17 0,6-16 0</inkml:trace>
  <inkml:trace contextRef="#ctx0" brushRef="#br0">23568 7743 7882,'-14'0'0,"3"2"0,2 3 715,4 9 1,4 10 0,-1 8 0,-1 1 0,-3 2 154,-1 4 1,4-4 0,-1 7 0,1-5 0,0-2 0,-2-1 0,2-3-474,2-2 1,1-4-1,0-2 1,0-2-1,0-2 1,0-2-1070,0-3 0,0 0 0,0-1 0,-2-1 0,-2-2 0,-7-1 0,-3 3 116,-4 4 1,-4-1-1,2 3 1,1-3-1,0 0 1,3-1 228,1 0 0,7 2 1,4-7-1,4 1 0,7-1 1,11-4 326,12-4 0,13-13 0,4-3 0</inkml:trace>
  <inkml:trace contextRef="#ctx0" brushRef="#br0">24421 7810 7839,'-13'-8'636,"-5"2"284,0 6 0,6 2 0,6 1 0,2 3 1,-1 1-1,2 4 0,2 2 0,1 3-737,0 2 0,0 0 0,1-5 0,4 0-793,4 1 0,4-7 1,3-4-1,2-6 610,-2-6 0,5-15 0,0-4 0</inkml:trace>
  <inkml:trace contextRef="#ctx0" brushRef="#br0">24448 7623 7839,'-9'-12'1000,"1"2"729,2 1-1847,2 6 0,10-3 0,3 6 0,3 0 0,2 0 0,4 0 0,4 0 0,2 0-195,-2 0 0,8 0 0,-3 0 1,1-1-1,-2-2 0,-2-3-519,-2-2 0,-10 5 1254,1-1 251,-8-3 1,-5 5-1,-8-1 1,0 6 372,-1 6 1,6 3 0,-2 1 0,4 0 0,1 1 0,0-1 0,0 2-852,0 3 0,0-3 1,1 2-1,2-2 1,3-2-1,0 1 0,1-2-615,1-4 0,1 3 0,4-7 0,0-1 0,1-4-240,-1-8 1,5 0 0,-2-9-1,-1 3 1,-3 2 0,0-2 0,-2-1 284,2-2 1,0 2-1,0 6 1,-2 2 0,-1 1-1,3 1 1,2 0 374,4 3 0,6-4 0,-3-1 0</inkml:trace>
  <inkml:trace contextRef="#ctx0" brushRef="#br0">25194 7437 8534,'-13'-6'460,"-5"3"1,0-5 814,2 2 1,2 0 0,4 3 0,1-1-65,-1 1 0,4 3 1,1 4-1,4 5-1027,1 3 1,0 2-1,0-1 1,0 0 0,0 1-905,0-1 1,4-4 0,2-2 0,2-1 213,2-3 0,-2-1 685,0-2 1,-3 0-847,4 0 0,1 0 0,6 0 0,4-2 0,2-2 1,5-5-3170,2-3 3836,14-7 0,-7-2 0,10-6 0</inkml:trace>
  <inkml:trace contextRef="#ctx0" brushRef="#br0">25634 7143 7898,'0'-9'322,"-2"1"215,-2-3 1,1 4 0,-4-2 0,-1 0 0,2 0 0,-1 0-1,-1-1 1,-2-2 311,-2-1 1,-1 1 0,0 3-1,-1 5 1,2 4-651,4 4 1,0 3-1,5 8 1,-1 3-1,1 4 1,1 3-168,2 2 1,0-5 0,2-1-1,2 0 1,4-2 0,0-1-367,1-6 0,0-1 1,5-6-1,-1-2 1,0-3 177,1-5 0,-6-2 1,0-6-1,-1-1 1,-1 1 1100,0 0 0,0 1-842,-2 3 0,-1 4 0,5 10 0,-1 2 1,-1 2-585,0 0 1,4-4-1,-1 2 1,5-1-1,3-3 1,6-3-819,2-5 1,2-6-1,1-9 1,1 0 1298,2-4 0,0-7 0,-4-3 0</inkml:trace>
  <inkml:trace contextRef="#ctx0" brushRef="#br0">26047 6863 9765,'-6'-10'1100,"-3"6"1,3 5 0,2 12-1,2 1 1,2-1 0,0 0-669,0 1 1,2-2-1,1-2 1,3-3 0,1 1-1,4-2-633,0 0 0,3-3 0,-1-6 0,0-3 1,-1-2-1,-1-1 0,-2 1-509,1-1 0,-3 0 1,1-5-1,-1 3 0,-1 0 1171,0 2 0,0 2 551,-2-2 1,-2 5-1,4 8-707,0 5 0,-3 1 0,4 1 0,0-4-690,1-1 1,1-2-1,4-4 1,0-1-1,1-3 1,-1-7 0,0-4-343,1-2 1,3-7-1,3 2 1,-1-3-1,0-4 1,-2-2-1,-1-4 379,2-4 0,-4-2 0,4-2 0,-3-3 1,-2-1-1,1-2 672,-1 1 1,0 2 0,-1 8 0,-3 2 0,-4 5 0,-3 5 1359,3 3 0,-4 7 0,4 12-1585,-4 8 0,-1 18 0,0 11 0,-1 7 0,-2 6 0,-3 0 0,-1 1-1315,-4 0 1,4-2-1,-2 2 1,-1-2-1,-1-5 1216,2-3 0,-9-8 0,4 4 0</inkml:trace>
  <inkml:trace contextRef="#ctx0" brushRef="#br0">26514 6637 7898,'7'-27'1210,"0"-4"1,-4 0-1,2 0-502,-2-2 1,3 5 0,0-4-1,0 2 1,1 2 0,0 4 0,4 2-1,1 3-842,1 0 1,0 2 0,1 7-1,-1 2 1,0 1 0,2 1-363,3 0 0,-3 2 0,4 4 1,-1 0-1,0 0 0,-2 1 0,-1 4-48,-2 4 1,0-2 0,1 2 0,-3 1-1,0 2 1,-2 3 947,1 3 0,-3-2 0,1 5 0,-1-1 0,-1 0 0,2 0 0,-2 1 228,-1 3 1,6 0 0,-1-1-1,5-1 1,4 1 0,2-1-1,4-1-632,5-2 0,4-1 0,6-5 0</inkml:trace>
  <inkml:trace contextRef="#ctx0" brushRef="#br0">8358 11901 18168,'0'-13'-4153,"1"0"3681,4-1 1,-4 1 599,4 0 1,1-1 0,-2 1 0,-1 2 0,0 6 0,0 6 0,3 5 21,1 4 1,2 1 0,5-1 0,0-1 0,4 0 0,4-2 0,5-2 314,4-4 0,-1-1 0,5 0 0,1 0 1,-2-1-1,0-2 0,0-3 0,3 0-110,0 0 0,0-3 1,3 3-1,0 0 1,0 0-1,0 3-436,0 2 0,-1 1 0,-2 0 0,-2 0 0,1 0 0,-1 0 0,1 0 21,1 0 1,1 0 0,1 0 0,-2 0 0,-3 0 0,0 0 371,0 0 1,-4 0 0,2 0 0,-2-2 0,0-1 0,-4-1 0,1 1-519,-3 2 1,-2 1 0,2 0 0,-2 0 0,0 0 0,-1 0 0,-2 0 331,0 0 1,-4 11-1,4 4 1</inkml:trace>
  <inkml:trace contextRef="#ctx0" brushRef="#br0">13610 11835 22990,'-6'-14'-1322,"5"1"1,-11 0-1,4-1 1</inkml:trace>
  <inkml:trace contextRef="#ctx0" brushRef="#br0">13530 11675 22117,'-7'-14'-1873,"1"1"1,4 1 0,-2 3 1929,-5 5 0,-3 4 0,-1 3 0,-1 3 0,1 1 0,0 3-262,-1 2 1,1 2 0,0-3-1,-1 0 1,3-2 0,2 1 711,4 2 1,7-5 0,7-2-1,11-4 1,13-1 0,14-1-1,11-4-104,9-4 0,-28 4 1,2 0-1,0 0 0,1 0 1,2 0-1,1 1 0,3-1 1,1 1-1,1-1 1,0 1-1,1 0 0,0-1 1,-3 1-1,0-1-375,-1 2 1,-1-1-1,1-2 1,0 0 0,-4 2-1,0 1 1,-1-2 0,0 1-1,0 0 1,0 0-1,-1 1 1,-2 0 0,1 2-1,-1-1 1,32 1-1484,-6 1-1,-1 0 1465,-6 0 0,-1 0 0,-3 0 0</inkml:trace>
  <inkml:trace contextRef="#ctx0" brushRef="#br0">15090 16246 8214,'-2'-19'0,"-2"-4"0,-4 10 537,1 1 0,3 14 0,8 2 0,6 6 0,7 7 0,5 5 867,3 3 0,6 3 0,0 3 1,-1 5-1,-2 1 0,-1 1 1,-1-1-665,1 0 1,-5 8-1,0-7 1,1 1-1,-3 1 1,0-3-1,-3 0 1,1-3-1,-2-3 1,-2-3-2708,-5-1 1,3-2 0,-4-3 0,4-5 0,3-7 1320,3-6 1,-3-8 0,4-4 0</inkml:trace>
  <inkml:trace contextRef="#ctx0" brushRef="#br0">15690 16246 10750,'-6'-55'0,"-3"6"0,-5 12 1939,-3 10 0,0 10 0,-5 8 1,0 4-1344,1 4 1,-7 11-1,3 7 1,-3 6 0,-6 11-1,-2 8 1,-1 10-1,5 5 174,3 6 0,1 5 0,10-8 1,2 1-1,3-2 0,4-2 1,5-3-1650,2-2 1,2-3 0,0 0 0,2-6-1,2-6 1,5-6-4392,3-3 5270,7-1 0,2-6 0,5-2 0</inkml:trace>
  <inkml:trace contextRef="#ctx0" brushRef="#br0">15890 16339 7938,'0'-27'7460,"-6"4"-7047,-3 5 1,4 6 0,5 12 0,8 0 0,4 0 0,2 2-1,4 1 1,6 3-721,5 1 1,6-3-1,5 5 1,-1 2-1,1-1 1,-1 0 306,-3-1 0,-4 6 0,-5 6 0</inkml:trace>
  <inkml:trace contextRef="#ctx0" brushRef="#br0">15930 16579 13741,'-27'-12'0,"2"3"0,4 6 0,8 6 1481,7 6 1,4 3 0,4 1 0,2-1-1569,5-3 1,9 1-1,7-4 1,8 2-1,10 1 87,7-2 0,6-1 0,11-6 0</inkml:trace>
  <inkml:trace contextRef="#ctx0" brushRef="#br0">15610 16419 7996,'-12'-18'0,"3"1"0,-3 5 0,5 6 2628,-1 0-1768,-4-2 1,9-3 0,-4 0 0,3 4-1,5 1 1,6 3 0,8 0 0,6 0-1,6-1-5,1 1 0,4-3 0,-1 1 0,1 2 0,-1 2 0,-2 1 0,-2 0 1,-5 0-1,-3 1-612,-2 4 1,-4-2 0,-4 6 0,-5 2 0,-5 4 0,-6 4-163,-7 2 1,-12 4 0,-3 4 0,-2-4-1,-3 0 1,3-1 11,3-2 0,0 1 0,10-5 0,3-1 0,3-1 0,5 0 1,1 2-94,3-2 0,8 0 0,3 1 0,6 0 0,4 0 0,4-2 0,3-2-263,2 0 1,-1 1 0,1-1 0,-2-1-1,-1 0 1,-3-2-1738,-2 0 0,3 10 1,-3-7-1,0 2 2000,1 0 0,9-2 0,0 0 0</inkml:trace>
  <inkml:trace contextRef="#ctx0" brushRef="#br0">17236 15953 8158,'-6'-33'0,"-1"-1"0,-2 6 657,0 6 0,6 14 0,-2 13 0,2 14 0,0 12 0,-2 12 0,-1 7 0,-2 11 0,2 4 0,-1 5 0,1-4 246,0 0 1,-3-4 0,5-9 0,1-1 0,1-3 0,2-6 0,0-6-1862,0-6 0,0-9 0,0-4 1,2-5 473,2-4 1,-1-10 0,5-14 0,-1-13 0,0-12 614,4-8 1,4-15 0,1 2 0,-1-4-1,1-6 1,-1 1 407,0 2-259,-2-2 0,-1 21 1,-2 2-1,-1 9 0,0 6 1,0 6 732,0 4 1,-5 8 0,5 10 0,0 4 0,-2 4-498,-2 5 0,-4 10 1,-1 8-1,-1 6 1,-4 2-1,-4 1-640,-2 1 1,2-5-1,0-1 1,0-2-1,0-4 1,2-3-1,-1-3-2009,1 0 0,2-4 1,-2 3-1,1-3-1602,3-2 897,2-5 2838,1-3 0,0-5 0,0 0 0</inkml:trace>
  <inkml:trace contextRef="#ctx0" brushRef="#br0">17836 15739 8047,'4'-32'403,"1"5"1,-1 14-1,-4 14 825,0 11 1,5 7 0,-1 10 0,-1 2-1,-2 6 1,-1 6 0,0 8 0,0 6-231,0 0 1,-4 13 0,-2-11 0,-1 2-1,-2 0 1,0-7 0,1-2-1699,3-3 0,0-10 0,5-1 0,0-5 0,0-8 0,0-6-488,0-4 1,2-3-1,1-5 1,2-8-1,1-11 1405,0-9 1,-1-4-1,-4-3 1,2-2-1,2-1 1,-2 3-1,-2 4 3740,-1 7 1,0 2-3488,0 1 1,2 7-1,1 4 1,2 8-1,1 6 1,0 7 0,-1 3-471,1 3 0,1 1 0,6 1 0,1 0 0,-1-3 0,0-2-1967,1-2 1,3-1 0,3-6 0,2-3 0,6-5 1603,6-2 1,5-8 0,1-2 0</inkml:trace>
  <inkml:trace contextRef="#ctx0" brushRef="#br0">18289 16352 8047,'-13'-5'981,"-1"-3"421,1 1 1,-5 2 0,0 10-1,2 4-945,1 2 1,3 4 0,4 2 0,3 0 0,4 0 0,1-3 0,1 0-458,4-1 0,14 0 0,9 1 0</inkml:trace>
  <inkml:trace contextRef="#ctx0" brushRef="#br0">18156 15926 8047,'-21'-31'0,"3"1"2155,3 5-1900,2 10 0,7 15 0,8 11 0,8 3 0,9 6 0,5-1-255,4 0 0,14 5 0,-1-3 0</inkml:trace>
  <inkml:trace contextRef="#ctx0" brushRef="#br0">19315 15313 11213,'-10'-37'956,"-3"-3"0,-8 15 0,2 11 0,-1 11 0,1 8-454,3 4 1,-5 9-1,0 4 1,-2 6-1,-1 6 1,-3 9-1,1 7 53,-4 9 1,0 7 0,17-30 0,0 2 0,0 1 0,1 2 0,1 2-1,1 1 1,2 0 0,1-1 0,2 2 0,1 1-841,1-2 1,0 1-1,2-2 1,1-1 0,2 2-1,3-2 1,2 0 0,2-1-1,2-1 1,1-1 0,2 0-1,1-1 1,2-1 0,0-2-1748,3-1 1,2-1-1,2-2 1,2-3 1815,2-2 0,2-3 0,4-2 0,2-2 0,32 14 1</inkml:trace>
  <inkml:trace contextRef="#ctx0" brushRef="#br0">19582 15979 8664,'4'-20'1472,"1"2"0,1 9-593,-2 4 0,4 11 0,5 9 0,2 9 0,1 8 0,3 5 0,2 5 0,1 1-808,-1 3 1,3-3 0,-5 4 0,2-1 0,4-5 0,2-4 0,4-4-1874,3 0 0,-2-7 1,16 1 1801,2-8 0,5-10 0,12-3 0</inkml:trace>
  <inkml:trace contextRef="#ctx0" brushRef="#br0">20075 16099 7943,'-47'-32'1952,"-4"11"1,6 5 2541,-3 13-4313,5 14 0,-1 13 0,8 4 1,5-2-1,4-3 0,4-1 0,2 1 1,2 2-598,2 4 1,4 4 0,4 5-1,5 0 1,5 1 0,8 0 415,9-1 0,17 4 0,7-8 0</inkml:trace>
  <inkml:trace contextRef="#ctx0" brushRef="#br0">20648 16006 9801,'-1'-27'689,"-4"1"1,-2 6-1,-6 6 1,-1 5 0,0 3-312,-4 3 0,2 3 1,-7 6-1,-2 7 1,-3 8-1,-5 5 1,1 7 135,-1 7 1,8 1 0,7 7 0,5-2 0,4-2 0,6 1 0,8-1-743,8-1 1,9-3 0,12-5 0,8-5 0,4-6 0,4-8 0,0-6-402,-1-5 1,-3-5-1,-7-6 1,-5-7-1,-8-10 1,-6-6-1,-7-8 285,-4-6 1,-5-5 0,-8-5 0,-7 1 0,-3 3 0,-6 5 78,0 3 0,3 11 0,-2 5 1,1 6-1,1 7 0,0 6 265,2 4 0,8 2 0,1 0 0</inkml:trace>
  <inkml:trace contextRef="#ctx0" brushRef="#br0">21182 16406 7975,'4'13'0,"1"2"0,-3 1 751,0 2 0,-8 6 0,-4-1 0,-5 5-56,-3 4 1,-4 8 0,3-3 0,-2 0-1,-3 1 1,-1-1 0,-2 2-696,1 1 0,-1-9 0,0 7 0</inkml:trace>
  <inkml:trace contextRef="#ctx0" brushRef="#br0">21808 16099 8160,'-13'-6'0,"-1"-1"1014,1-1 1,6 4 0,2 8 0,4 5-321,1 3 0,6 6 0,4 0 1,6 0-1,7 1 0,3 3 1,4 3-1,1 0-512,-1-2 1,2 5-1,1-5 1,-1 0-1,2-3 1,-1-3-1263,0-3 0,2-2 1,-2-3-1,-1-4 1080,1-4 0,4-1 0,-3 0 0</inkml:trace>
  <inkml:trace contextRef="#ctx0" brushRef="#br0">22368 16139 8036,'-40'-31'0,"-1"1"0,-4 4 0,-4 5 0,-3 6 0,-1 8 0,0 4 785,-1 3 0,6 10 1,0 4-1,2 2 0,5 3 1,4 2-1,6 3-284,2 2 0,10-2 1,6 7-1,7-1 1,6-1-1,7 2 1,10-1-1943,8-2 1441,16-7 0,7 4 0,12-4 0</inkml:trace>
  <inkml:trace contextRef="#ctx0" brushRef="#br0">23008 15659 8050,'6'-40'1677,"-5"-3"1,5 5-1,-1 8-1200,-1 10 1,2 12-1,-3 11 1,1 13-1,1 16 1,-1 11-281,1 10 1,-1 12 0,-4-27-1,0 1 1,0 1 0,0 1 0,0 2-1,0-1 1,0-1 0,0 1 0,0-2-1,0 0 392,0 35 0,-4-5-1117,-1-4 1,-1-8 0,2 4 0,-3-5 0,-1-5-325,4-4 0,2-2 852,2-6 0,0-12 0,0-2 0</inkml:trace>
  <inkml:trace contextRef="#ctx0" brushRef="#br0">23488 14846 8121,'0'-32'295,"10"45"1,6 23-1,7 30 203,-10-22 0,2 1 0,2 4 0,0 1 0,-1 1 0,-1 1 0,0-1 0,0 1 0,-1 2 0,0 0 0,-1-2 0,-1 0 0,-1 1 1,0-1-1,-2-3 0,-2 0-23,-1-3 1,-1 0 0,-2 6 0,0 1 0,-3-7 0,0 0 0,-1-2-1,0 0 1,-1 1 0,-2-1 0,-1-1 0,-3-1 0,-3 2 0,-2 1-755,-3 1 1,-2-1 0,2-2 0,-2 0-1,-5 4 1,-3 0 0,-1-1 0,-2-1 0,-2 1-1,0-1-381,-2-1 0,-1 1 0,-7 4 1,-2-1-1,-2 0 0,1-1 1</inkml:trace>
  <inkml:trace contextRef="#ctx0" brushRef="#br0">15130 17778 7995,'-28'-41'0,"2"1"0,13 18 0,0 10 3861,-1 7-3501,7 5 1,3 0 0,9 2 0,12 1 0,12 3 0,17 1 0,12 2 0,10 0 0,6 0 47,-33-4 0,0 0 1,-3 0-1,-1 1 0,3-1 1,0 0-1,-2-1 0,0-1 1,31 5-1,-6-2 0,-9 1 1,-6-1-422,-8 0 0,-9 0 1,-12-3-1,-7 3 1,-9 0-105,-13 0 0,-8 0 0,-22-2 1,-8 3-1,-5 1 0,-6-2 0,0-2 118,-1 1 0,3 4 1,3-4-1,4 1 1,3 0-1,5-3 1,4-1 764,5-2 0,9 0 0,11 1 0,13 2-834,18 2 1,17-1 0,17-4-1,7 0 1,12 2 0,-32-1 0,1 0-1,4 2 1,1 0-1527,1 1 0,1 0 1,1 0-1,0 1 1594,3 1 0,1 1 0,0 0 0,1-1 0,-3 1 0,0 0 0</inkml:trace>
  <inkml:trace contextRef="#ctx0" brushRef="#br0">8158 15140 8374,'-13'23'0,"-2"4"0,-4 7 0,-7 6 0,-6 7 0,-7 2-11,-7 2 0,17-20 1,-2 1-1,-3-2 1,-2-2-1,-1 1 1,-1-2-1,-4 1 1,-1-2-1,0-2 1,-1-1-1,-3 1 1,-1-1-1,0 1 1,-2-2-1,-2 1 1,-1-1-1,0-2 1,-1 0-1,-2-1 1,0-1-1,-1 0 1,0-1 173,0 0 0,-2 0 0,-9 2 0,-1-1 1,5-2-1,2-2 0,-3-1 0,-1-2 0,-2-3 1,0-2-1,0-2 0,0-2 0,-3-1 0,0-2 1,0-1-1,-1-2-290,-1-1 1,0-3 0,22 1-1,-1-1 1,1-2 0,-2-1-1,0-2 1,0 0 0,0-1-1,-1 0 1,0-1 0,-2-1-1,0-2 1,0 0 0,1-1-1,1-1 1,-1-2 68,0 0 1,0-2 0,-1-1-1,-3-1 1,0-2 0,1-1-1,3 0 1,1-1 0,0-1-1,0 0 1,0-1 0,1-1-1,-2-1 1,1-1 0,1 0-1,1 0 1,1-1 0,0-1 0,1 0-1,0-1 1,0-1 33,3 0 0,-1 0 0,3-1 0,2 0 0,2-1 0,0-1 1,3-1-1,0-1 0,2-1 0,1 1 0,2 0 0,2-1 1,1 0-1,3 0 0,1-2 0,1 0 0,3-2 0,0 0 15,2 0 0,2-2 0,2 0 8,2 0 0,2-1 0,2 0 0,2-1 0,1 0 0,3 0 0,2 0 0,3-1 0,1 0 0,2 0 0,0 0 0,3-1 0,3-2 0,1 0 0,2 1 0,2 0 0,1 0 1,2 0 2,2 1 0,1 0 1,2 0-1,2-3 0,2 1 1,2 1-1,2 2 0,1 0 1,2 1-1,-1-1 1,2 0-1,0 0 0,2 1 1,1-1-1,1 2 0,1 0 1,0 1-1,0 1 0,2-1 1,1 1-1,0 0 1,-1 2-1,0 0 0,1 0 5,-1 3 1,-1 0-1,2 1 1,1 0-1,1 2 1,-1 2 0,-3 4-1,-1 2 1,1 2-1,19-14 1,1 3 0,-4 5-1,0 3 1,-4 7-1,-1 3-64,-3 4 1,0 3 0,0 8 0,0 3 0,-3 2 0,0 4-1,-4 3 1,-1 5 0,-4 4 0,-2 4 0,26 28 0,-35-15-1,-3 3-474,-3 6 1,-3 2 0,-4 3 0,-4 3 530,-1 8 0,-3 1 0,-1-2 0,-3 1 0,-4 2 0,-3 1 0,-2 3 0,1-1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5959 4051 29473,'0'-23'-2458,"0"-4"0,0-1 1,0 6-1,0 4-3422,0 3 5828,0 2 1,0 4 0,-2 2 0,-2 1 0,-5 3 0,-3 0 0,-3 0 0,-1-3 0,-3 0 0,-2-1 0,-4-1 0,-3-1 450,-4 2 1,-3-4-1,2 6 1,-1-3-1,-1-1 1,1 0 0,1 0-1,0 1 1,-1-1-1,0 0 119,3-2 0,-1 6 0,-1-1 0,-1 1 1,-3-1-1,-2 0 0,-1 0-275,0 3 0,-1 2 0,-3 1 0,-5 0 0,-5 0 0,-3 0-80,-6 0 0,3 0 1,-3 0-1,-2 0 0,-1 0 1,-4 0-1,2 0-80,-2 0 0,1 0 0,2 0 0,2 0 0,3 0 0,4 0 0,2 0 420,-2 0 1,3 0 0,-4 0-1,1 0 1,0 1 0,2 2-1,1 3-84,2 2 0,-5 1 0,0 2 0,2 0 0,1-2 0,0 1-377,-2 2 0,-3 1 1,-2-1-1,4-2 0,4-1 1,-1 2-1,0-1 0,0 0 47,3-1 0,3-1 0,-1 2 0,3-1 0,-1 0 1,2 0-100,1 0 0,-4 0 1,3 4-1,0 0 1,0 2-1,3 1 0,0 4-140,-1 0 0,2 2 0,-2 4 0,2-1 1,1 0-1,-2 3 0,-2 2-124,2 2 1,-3 1 0,1 4 0,-1-3 0,0 0-1,3 0 163,1 3 1,-2 0 0,-1 0 0,2-3 0,2 0-1,1 0 1,0 3-27,0 2 1,4-4-1,1 1 1,-2 1-1,-2 1 1,-2 2-1,-1 0 16,2 0 1,-7 5 0,6 1-1,-2 0 1,-2 2 0,4 3-1,-2 4-67,1-1 0,2 7 1,5 0-1,2 1 0,2 0 1,0 2-1236,1 1 1192,2-4 0,3-2 0,1-4 0,2 0 0,0-1 0,1-2 74,3 0 1,-1 0 0,1 3 0,2-1 0,1 1 0,0-3 0,-1 0-7,-2 0 1,1 2-1,5 3 1,1 2-1,2 0 1,1 3-1,-1 2 8,0 4 0,6 6 0,-2-1 0,4-2 0,1 0 0,0-3 0,1 2-10,4-2 0,2-3 0,7-1 0,-1-1 0,0-3 0,1-4 15,-1-3 1,0 0 0,1-1-1,-1-1 1,0-4 0,2 0 0,1-1 102,2 0 1,1 3 0,-2-5-1,2 1 1,0-1 0,0 1-1,-2-1-48,-2 2 1,-2-3-1,0 4 1,1-1-1,-1-3 1,0 0-1,1 0 73,-1 2 1,0-1-1,2-4 1,3 0 0,4 0-1,3-2 1,2-1 153,-1-1 0,3-2 0,0 3 0,2-1 1,0-1-1,1 1 0,-1-2-41,-2-2 0,2 4 1,-2-2-1,-4 1 0,-2 4 1,-2-2-1,-2 1-159,1 1 0,-4 5 0,6 2 0,2 2 0,1 1 0,2-1 0,1 0 90,3-2 0,3 1 0,6-5 0,1-4 0,2 1 0,2-2 815,-2-2 1,3-2 0,0-7 0,1 0 0,3-3 0,2-2 0,2 0-459,-1-1 0,-4-3 0,0 2 0,1-1 0,2 1 0,3 2 0,1 1-336,2-1 0,4 4 0,-3-3 1,0 2-1,2-1 0,-2 0 1,4 0-1,-1 1-35,1-2 1,4-3 0,-6-5-1,3-1 1,4-1 0,0-3 397,0-5 0,2-2 0,-2-2 0,-5 0 0,0-2 0,-3-2 0,2-7 373,-1-5 0,-2 1 0,-5-4 0,-1 1 0,0 1 1,-1 0-780,-3 2 0,3 1 0,-5-1 0,2-1 0,-1 1 0,-2-2 0,-3 1 0,-2-3 0,-1 3 0,0-7 0,0 1 0,0-1 0,-2-3 0,-1-2 0,-1 0 0,0-3 0,4-3 0,0-8 0,0-2 0,0-3 0,-2-1 0,-2-2 0,1-6 0,-6-4 0,-2 1 0,1-2 0,-2 2 0,0 0 0,-3 3 0,-1-3 0,1 1 0,-1 2 0,-2 2 0,2 4 0,1 1 0,2-1 0,1-1 0,2 1 0,1 3 0,-2-2 0,-1 0 0,-1-3-262,0 2 0,-2-1 1,-1-2-1,-2 0 0,0-2 1,-1-3 12,-3-4 0,-4 1 0,0 1 1,-1-1-1,-1 2 0,-2-2 1,-2 0-60,-2-3 0,2 2 0,-2 2 0,0 2 1,2-1-1,-2-1 0,0 3-79,-3 2 1,2 0 0,0-3 0,-1-2 0,1-1 0,-1 2 0,-1 1 140,-1 0 0,2-9 0,1 2 0,-1 0 0,0-1 0,1 3 0,-2 0 61,-2-2 1,-1 7 0,0-4 0,0 4 0,0 2-1,0-4 1,0 3 43,0 2 1,0-1-1,0 7 1,0-2-1,0-1 1,0 4-2,0 2 1,0-8 0,0 11 0,0-4 0,0-2 0,0 0 0,-1 0 128,-4 1 0,4-1 0,-4-5 0,3 1 0,-1 1 0,-2 2 0,1 1 43,-2-1 1,4-1-1,-4 3 1,2 3-1,-1 4 1,1 1-1,-2 1-82,-3 4 1,2 1 20,-2 2 0,0 3 0,-4-5 1,-1 1-1,1 4 29,0 0 1,-1 3-1,1-1 1,0 0-1,-1 1 1,1-1-1,1-1-1803,3-3 0,-3 3 1916,4-3 0,0-3 1,1 0-1,-1 0 1,2 2 1,0 4 1,-2 2 0,2-1 0,-2 2 0,-2 1-1,-2 2 1,-3 0 47,-3 1 1,-2 2 0,-7 5 0,-1 1 0,-3 0 0,-5 1 0,-4 2-225,-4 1 1,1 6 0,-4-3 0,1 1 0,3 1-1,1 1 1,4 0 165,2-1 1,4 2-1,6-2 1,4 1-1,4 0 1,4-2 0,0 2-222,1 2 1,0 2 376,-1 4 1,-5 14-1,-2 9 1</inkml:trace>
  <inkml:trace contextRef="#ctx0" brushRef="#br0">8078 9782 14145,'-25'-38'-331,"9"8"1,-14-3 0,11 16 0,-2 3 0,-4 5 244,-5 5 0,1 10 0,-8 7 0,-3 8 0,-5 6 0,-1 5 1,0 8-1,3 9 0,2 9 0,20-25 0,2 2 0,-1 4 1,1 2-1,0 5 0,1 1 139,0 5 1,1 1 0,3 7 0,3 2 0,-2 6 0,0 1 0,2 6 0,2 0-65,3-23 1,0 0 0,1 1 0,2 2 0,0 1 0,1 0-1,0 0 1,1 1 0,2-1 0,1 2 0,0 1 0,3-1 0,1 0-1,2 0 1,2-1-138,0 1 0,3 0 1,1-1-1,1 0 1,3 0-1,2-3 1,1-7-1,2-1 1,1-2-1,14 20 1,3-5-1,3-5 1,3-5-1,4-7 1,2-5 170,3-5 1,4-4 0,4-4 0,2-5 0,0-8-1,0-5 1,0-1 0,0-4 0,2-3 0,0-5 0,0-4-1,0-4 1,3-5 0,0-3 101,-23 6 0,-1-1 0,1-2 0,-1-1 0,1-1 0,-1-2 0,0 0 0,0-2 0,-1-1 0,0 0 0,-1-1 0,-1-1 0,0-2 0,0 0 1,-1-2-1,-1 0 0,0-2 0,-1 0 0,0-2 0,-2 0 0,0 0-163,-2-1 0,-1 1 1,-2-2-1,8-21 1,-4-2-1,-4-3 0,-5-2 1,-3-1-1,-6-3 1,-4-2-1,-5 0 0,-7 23 1,-1-1-1,-3 0-83,-1-1 1,-2 0 0,-3 0-1,-4 0 1,-3 2 0,-3-1-1,-4-3 1,-3 0 0,-2 1-1,-1 0 1,-2 1 0,-2 1-1,-4-1 1,-2 0 0,-2 2-1,-2 2 1,-2 1 0,-2 1-1072,-2 3 1,-1 0 0,-2 4 1174,-3 0 1,-2 4 0,0 3 0,4 8-1,0 4 1,-1 2 0,-2 2 0,-1 2 0,-1 3-1,0 2 1,-1 3 0,0 3 16,-1 4 0,0 2 0,0 2 0,0-1 0,0 0 0,0 3 0,-8 6 0</inkml:trace>
  <inkml:trace contextRef="#ctx0" brushRef="#br0">19062 4744 8015,'-13'-4'0,"-1"0"95,1 1 1,4-3 0,0 1-1,-1 2 1,-2 2 0,-1 1-1,1 1 1,3 4 0,5 5-1,2 6 1084,2 7 1,11 8-1,3 6 1,6 7 0,5 8-1,4 4 1,7 1-1047,2-3 0,4-6 1,2-5-1,5-6 1,3-8-1,1-7 0,1-8 1,-1-8-236,0-5 1,-1-4 0,-4-4 0,-8-8-1,-8-4 1,-5-8 115,-5-7 0,-4-3 1,-9-12-1,-5-1 1,-4-2-1,-6-3 1,-7 0 66,-8 2 1,-14-3-1,-5 8 1,-2 3-1,1 3 1,1 7 0,0 3-420,0 7 1,1 0 0,5 7 0,6 4 0,6 2 0,4 3-622,6-2 0,0 4 0,8-2 1,2-1 958,5-2 0,11-7 0,6-2 0</inkml:trace>
  <inkml:trace contextRef="#ctx0" brushRef="#br0">19342 4478 8124,'-33'7'702,"7"-2"0,17-5 1,13-6-1,8-6 1,6-7-152,4-6 1,5 1-1,4-10 1,5-3 0,4-8-1,4-8 1,-20 23 0,1-2-398,1-3 1,0-1-1,2-4 1,1-2-1,1 0 1,-2-2 0,0 2-1,-1 0 1,-1-1-1,-2 0 1,-1 2-1,-1 1-200,-1 1 1,-1-1 0,-2-2 0,0 0 0,-1 7 0,0 0-1,-1 0 1,-1-1 0,13-32 0,-3 7-427,-1 7 1,4 3-1,-6 11 1,4 2 0,0 4-1,-1 6 1,1 5-1214,0 4 0,-5 6 0,9 5 1685,-1 2 0,1-4 0,-4 3 0</inkml:trace>
  <inkml:trace contextRef="#ctx0" brushRef="#br0">20542 2492 8163,'-14'0'2173,"1"0"0,7 0-1083,6 0 0,8 6 0,8 3 0,2 4 0,-1 7 1,3 5-379,2 4 1,2 11 0,1-1-1,0-1 1,3 2 0,0-4 0,2-1-642,1-1 1,-1-5 0,4-3 0,-2-7-1,-2-5 1,-3-5 0,-4-5-145,-1-2 1,-5-5 0,1-6 0,-5-9-1,-4-7 1,-5-6 27,-2-5 0,-2-8 0,-2-5 0,-2-1 1,-5-1-1,-3 5 0,-1 3-326,-1 5 1,5 7 0,2 0-1,1 4 1,3 3 0,2 4-1,1 0-776,0 4 1,1 1-1,4 2 1,5 0-1,8-2 1,7-1-3222,5-2 4368,7-6 0,-9 3 0,4-5 0</inkml:trace>
  <inkml:trace contextRef="#ctx0" brushRef="#br0">21222 1906 8152,'-14'-12'0,"2"2"1815,4 1 0,-1 6 0,9 0-1028,6 6 1,10 12 0,6 10-1,5 7 1,2 5 0,4 6 0,0 2 36,-1 1 0,4 2 0,-5-3 0,-3-2 0,-3-2 1,-4-2-1,-2-4-807,-3-4 1,-5-4 0,-4-5 0,-1-4-1,-4-5-699,-5-4 1,-6-6 0,-8-13 0,0-11 0,0-11 0,1-10 0,0-10 399,-2-5 1,0-6 0,5-2 0,0 1 0,-1 4 0,2 1 0,3 4 480,5 4 1,3 11-1,1 9 1,0 5-1,0 3 1,1 7-1,3 6 563,5 5 0,-1 4 0,1 1 0,0 3 0,-1 4-422,1 7 0,-6 8 1,2 0-1,-5 5 0,-5 2 1,-4 4-1,-4-1-399,-5 1 0,2-2 0,-5-6 1,2-1-1,3-3 0,1-2 0,2-4 294,-1-5 0,7 2 0,2-3 0,5 1-82,5-1 0,4 1 0,9-4 0,4 2 0,4 1 0,5 0 0,5-2-570,3-1 0,-1 4 0,-1-2 0,-1 1 0,-1-2 0,1 0 0,-1-1-934,2 0 0,2-1 0,1-5 1,0-2-1,0-4 1351,0-7 0,0-12 0,0-9 0</inkml:trace>
  <inkml:trace contextRef="#ctx0" brushRef="#br0">22075 1453 8156,'-22'-5'2331,"-1"1"1,7 1-1,13 7-1335,6 5 1,4 13 0,7 6 0,1 5 0,2 7 0,4 4 0,3 8 0,1 0-638,3 0 0,12 1 0,3-7 0,4-1 0,7-2-359,1-5 0,-4-1 0,9 3 0</inkml:trace>
  <inkml:trace contextRef="#ctx0" brushRef="#br0">9398 5637 28513,'-8'-26'-4137,"2"5"1,5 5 2612,-3 5 1,1 5 1799,-6 6 1,0 0-1,-5 0 1,1 0-1,0 0 1,-1 2-1,1 1 657,0 1 0,7 1 1,7-5-1,10-2-483,5-2 0,8 2 0,-1-2 1,6 2-1,3 2 0,2 0 0,5 0 1,1 0-347,0 0 1,3 2 0,-8 1-1,2 1 1,-1 1 0,-5-1 0,-3 1-57,-1-2 0,-5 3 0,-1-2 0,-2-1 0,-3-2 0,-1-1-102,-2 0 1,1 0-1,-3-1 1,0-2-176,-2-1 0,-5-1 0,5 5 0,1 0-1602,2 0 1795,2 0 1,-1 6-1,0 1 1</inkml:trace>
  <inkml:trace contextRef="#ctx0" brushRef="#br0">9984 5491 28468,'-7'-21'-6637,"2"3"6020,4 9 1,1 9-1,0 9 1,1 3 0,2 1-1,5-1 807,4-3 0,0 3 0,8-3 0,1 3 0,1 1 0,5 0 0,2 1 282,1-1 1,-2-4 0,-3 0-1,-2 1 1,-6 2 0,-2 0-674,-1-3 0,-7 3 0,-6-3 0,-8 2 0,-12 3 0,-11-1 129,-10 0 1,-12 1-1,-10-1 1,-2 0-1,-1 2 1,3 3-1,-2 6 1,5 4 101,1 3 0,5 6 0,13-3 1</inkml:trace>
  <inkml:trace contextRef="#ctx0" brushRef="#br0">9318 8676 29954,'-6'-13'-1608,"-3"-1"1,2 7-1,-2 2 1,-2 4 1557,-1 1 1,-1 4 0,0 1 0,-1-2 0,1-2 0,1-2 32,3-4 0,5 2 1,8-4-1,5 1 1,5 3-1,2 2 632,2 1 1,1 1 0,-1 2-1,4 2 1,5-1 0,2 0-498,2 1 1,0-1 0,-2-2 0,0 1-1,2 1 1,-1-1-121,-2-1 0,3 2 0,0 1 0,-3-2 0,-2-2 0,-4-1 0,0 0-547,-1 0 1,2-1 0,-5-2 0,-1-2 0,-3 1 295,0-2 1,-1-2 0,0-5-1</inkml:trace>
  <inkml:trace contextRef="#ctx0" brushRef="#br0">9718 8529 28584,'0'-13'-2156,"6"1"1,2 3 0,4 3 2591,2 0 1,3 5-1,3-3 1,0 2-1,4 2 1,0 0 0,0 0-1,-4 2-262,0 2 1,2 2-1,-4 4 1,-2-1-1,-3 2 1,-2 0-604,-3 3 0,-5-1 0,2 0 1,-4 1-1,-1-1 0,-1 0 1,-4 1 254,-4-1 1,-2 0 0,-3-1 0,1-1 0,0-4 0,-1 0 0,-1-1-20,-2 0 0,0 0 0,-5-3 0,0 3 0,0 1 0,0 2 0,-1 2-1013,3 2 0,0-3 883,7 8 1,-6-3-1,-2-2 1</inkml:trace>
  <inkml:trace contextRef="#ctx0" brushRef="#br0">12170 10488 29515,'-7'-13'-2479,"-3"0"1,4 1 0,0 2-673,0 1 3337,-4 6 0,2-8 0,-4 8 0,3 5 264,5 5 1,8-1 0,5 0 0,3-1-1,1-1 1,1-1 0,1-2 0,2-1 438,6 0 1,0 0 0,2 0 0,1 0 0,2 0 0,0 0-543,0 0 0,3-1 0,0-2 0,-1-1 0,-2 1 0,-1 0-895,-1-2 1,0 4 0,-3-4 0,-2 4 0,-2 1 0,-2 0-2167,-3 0 0,0 0 3178,-1 0 1,-6 0 0,-1 0 0</inkml:trace>
  <inkml:trace contextRef="#ctx0" brushRef="#br0">12664 10342 29515,'6'-8'-2770,"-3"3"0,5 6 3017,3 3 0,-1-1 0,2 6 0,-2 2 0,2 1 1,-1 1-201,0 0 1,0 1 0,-1-1-1,-2 0 1,-2 0 0,-4 1 0,0-1-311,-2 0 1,0-4 0,-3 0 0,-4 2 0,-8 0 0,-4 3-1,-7-1-231,-3 0 1,-1 2 0,-5 2-1,-2 2 1,-3 2 575,-5 2 0,4 2 0,-5 2 0</inkml:trace>
  <inkml:trace contextRef="#ctx0" brushRef="#br0">480 5491 9227,'0'-18'0,"0"0"0,0 2-720,0 1 0,0 2 1128,0 0 1,4-1-1,2 2 1,2 2 0,1 1-1,-1 0 1,1 2 0,2 1-1,1 1 1,1 1-1,0 1 176,1 2 1,-1 1-1,3 0 1,5 0-1,6 0 1,2 0-1,5 0 1,5 0-1,5 0-205,4 0 0,-4 0 0,5 0 0,1 0 0,1 0 0,-1-2 0,-4-1-569,-5-1 1,1-7-1,-11 4 1,-3-2 0,-3 2-1,-4-1-1148,-2 1 1397,-1 4 0,-17-9 0,-2 5 0</inkml:trace>
  <inkml:trace contextRef="#ctx0" brushRef="#br0">1306 5158 10416,'0'-26'0,"2"4"493,2 4 0,-1 10 1,6 3-136,1 4 1,1 7 0,-1 2 0,-1 4 0,1 3-1,2 1 1,0 2 0,-1 0-357,-3 1 0,0-4 1,1 4-1,-5 0 0,-2 2 1,-2 1-1,-2-1-73,-2-2 0,-5 4 0,-7-6 0,-2 1 1,0 0-1,-1 1 0,-2 2 187,0 3 1,-5 1 108,-1 1 0,-6 7 0,-7 1 0</inkml:trace>
  <inkml:trace contextRef="#ctx0" brushRef="#br0">4426 5064 31296,'6'-13'-4330,"1"0"0</inkml:trace>
  <inkml:trace contextRef="#ctx0" brushRef="#br0">4426 5024 31296,'-14'0'0,"1"0"-855,0-6 0,4-1 0,1-6-1610,2-1 1,0 7 2354,2 3 1,1 6-1,-6 4 1,-1 2 0,-2 1 48,-1-2 0,-5 0 1,-1-4-1,-1 2 0,0-2 1,0-2-1,0-1 0,0 0 302,1 0 1,1 0-1,5 2 1,0 1 0,-1 3-1,1 0 1,1 1-560,3 0 1,-1 4-1,5 5 1,3 3 0,0 2-1,2 3 1,0 1-154,0 2 1,6 4-1,4 0 1,7-3-1,5-3 1,4-3 388,6 2 0,2-5 1,7-1-1,4-3 0,3-2 1,4-1-1,2-3 513,-1-5 1,2-2 0,1-2 0,3-2 0,1-2 0,-1-5 0,-3-3-89,-1-1 1,-8-5 0,-2-1 0,-5-2 0,-5-1 0,-5 0-679,-6-1 1,-5 1 0,-7-4 0,-2-1 0,-3 0 0,-1 2 31,-3 3 0,-13-2 0,-9 6 0,-11 2 0,-11 1 1,-10 3-1,-7 4-1640,-2 3 2343,-2 4 0,23 1 1,-1 0-1,-1 0 1,1 0-1</inkml:trace>
  <inkml:trace contextRef="#ctx0" brushRef="#br0">786 6184 30757,'-4'-9'-4078,"0"0"1,-5 0 3037,4-4 420,1 5 0,-1-3 0,4 3 0,5 1 818,8 2 1,6 4-1,0-1 1,5-1 0,7-1-1,6 1 1,2 2 0,2 1-143,0 0 1,0-5-1,-1-1 1,-4 0 0,-4-1-1,-4 1-36,-5 0 1,2 0-1,-6 3 1,-4-3-114,-3-1 0,1-2 0,-5-4 0</inkml:trace>
  <inkml:trace contextRef="#ctx0" brushRef="#br0">1360 5877 16482,'-12'-17'0,"3"-1"0,4 1-1810,4 3 1,1 8 0,1 6 1270,4 7 1,-4 5 0,4 1 0,-4 1 0,-1-1-1,2 0 1,2 1 708,5-1 0,-1 0 0,0 1 0,3-1 1,-1 0-1,1 1 0,-4 0-114,-1 4 1,-2-2 0,-4 5 0,0 0-1,-1 0 1,-5 2 0,-6 1 81,-4-2 0,-12 8 1,-1-2-1,-2 3 85,-1 2 0,-5 4 0,3-3 0</inkml:trace>
  <inkml:trace contextRef="#ctx0" brushRef="#br0">733 7130 28461,'-4'-22'-4916,"-1"0"1,1-5 3909,4 9 1,0 8 0,0 10 0,-2 7 0,-1 5-1,-1 1 948,1 1 0,1-5 1,4-2-1,2-1 1,5-3-1,5-2 769,3-1 1,3 0-1,3 0 1,0 0 0,0-1-1,2-2 1,2-2 0,0 1-386,-1-2 0,1 5 0,-2-4 0,-1 4 1,-3 1-1,-1 0 0,0 0-766,-1 0 0,-1 0 0,-5 1 0,0 2 0,1 2 1,-1-2-1,0-2 631,1-1 1,-1 0 0,0 0 0,1 0-1,-1-1 1,0-2-306,1-2 0,-1-5 1,0 1-1,1-3 1,-1 0-1,0 2 0,1 1 1,-2-1 467,-4-2 1,4 0-1,-3 3-29,3 5 1,-5 8 0,-2 6 0,-5 7 0,-5 3 0,-5 3 0,-6-3 192,-6 0 1,-4 2 0,0-3 0,-1 0-1,0 1 1,2-4 0,1-1-920,2-2 0,2 5 0,-3 0 0,6-1 0,3 1 0,5 1-200,5 2 1,2-11 0,2 2-1</inkml:trace>
  <inkml:trace contextRef="#ctx0" brushRef="#br0">4039 6717 31686,'0'-13'-9831,"-1"5"9256,-4 4 0,1 8 0,-8 5 0,-4 3 0,-4 1 1,-3 2-1,-3 1 696,0 2 0,1 6 0,1-2 0,3 2 1,2-1-1,4 0-353,5 0 0,4-2 1,6 0-1,0-1 1,3 0-1,6 0 252,8 1 308,19-5 1,2 8 0,14-5 0,5 2 0,3 1 0,7 1 0,3-3-211,-1 0 0,-31-9 1,1 0-1,0-1 0,-1-1 1,1 1-1,-1-1 0,1 1 1,-1 0-1,-1-2 1,0 0-444,34 7 0,-2-4 0,-4-2 0,-5-4 0,-6-4 0,-8-1 0,-6-1 725,-5-4 0,-8-4 0,-9-7 0,-4-3 0,-2-2 0,-3-4 0,-6-5-339,-6-5 1,-10-5 0,-9-6-1,-5-4 1,-6-5 0,-4 0-118,-1-1 0,-11 1 1,5 6-1,-5 6 0,-3 5 1,1 7-1,0 5-19,0 10 0,-5 10 0,-5 3 0,-2 9 0,-1 10 1,-3 11-1,2 6-684,0 4 1,3 3 637,8 4 1,1 9-1,26-22 1,1-1 0</inkml:trace>
  <inkml:trace contextRef="#ctx0" brushRef="#br0">14170 16059 30089,'0'-21'-9831,"0"-2"8847,0 5 0,0 5 1,1 5 939,4 2 1,-5 8-1,0 5 1,-6 2 0,-3-1-1,0-3 1473,-1-2 1,2-1 0,0-2 0,-3 1 830,-1 4-2085,-1-4 1,0 5 0,-1-4-1,1 1 1,0 1-269,-1-1 1,1 4 0,-2 1 0,-1 1 0,-3 0 0,-2 0-1,-3-1 68,-1 1 0,1-4 1,1 2-1,-3-1 0,3-1 1,-1-1 569,3 0 1,-2 1 0,5-4 0,0 2 0,0 2 0,-1-1 0,0 1-237,0-1 0,-1 5 1,4-3-1,-2 1 1,0 4-1,1 1 1,-3 1-173,0 0 0,-3 0 1,-2 1-1,2-1 1,0 0-1,0 2 0,-3 2-19,0 0 0,5 1 1,2-5-1,1 1 0,0-1 1,2 0-183,1 1 1,3-1-1,3 0 1,5 1-1,3-1-171,1 0 1,0 1-1,1-1 1,3-1-1,5-2 1,3-1-1,3 1 185,3 2 0,-3 2 1,2-1-1,0 0 1,-1 1-1,3-3 23,2-2 0,-5 3 0,2-3 0,-3 1 0,-2 1 0,2-4 1,1 1 189,2-1 0,0-3 1,-3 4-1,1-2 1,3-2-1,0 1 1,2-1 22,0-1 0,-2-1 0,5-2 0,2 0 0,1 0 0,3 1 0,-2 2-186,0 1 0,3 1 0,2-5 0,-1 0 0,2 1 0,-1 2 0,0 2 0,-4-2 0,1 0 0,-1 0 0,3 1 0,-3-1 0,-1-1 0,-1-2 0,0 0 0,-1 0 0,1 0 0,0 0 0,1 0 0,1 0 0,2 0 0,1-5 0,-4-1 0,1 0 0,4 0 0,0 3 0,-1 0 0,-2-1 0,-1 3 0,1-4 0,1 4 0,-1 1 0,-2 0 0,-2 0 0,1 0 0,4 0 0,0 1 0,-1 2 0,-2 1 0,-1-1 0,-1 0 0,1 2 0,1-4 0,2 4 0,1-4 0,-1-1 0,-1-1 0,1-2 0,1-2 0,4-1 0,-3 3 0,-1-1 0,0 0 0,0-1 0,0 1 0,2 1 0,-4 1 0,5 2 0,0-1 0,-1-2 0,1-2 0,-1 2 0,-1 2 0,-1-4 0,-3 1 0,2 0 0,1-1 0,-1-1 0,-2-1 0,-1-4 0,-1 4 0,-1-2 0,1-1 0,-3-1 0,2 1 0,-1 1 0,0 0 0,1-8 0,-1 0 0,-4 4 0,1 3 0,-2-1 0,1-1 0,-3-1 0,-3 0 0,-1 1 0,-1 1 0,-2 3 0,-1-3 0,-6-1 0,2-1 0,-4 0 0,-1-1 0,0 1 0,0 0 0,-1-1 0,-2 1 0,-3 0 0,0-1 0,0 1 0,0 0 0,3-1 0,-3 3 0,0 0 0,-1 2 0,-1 0 0,-2 2 0,-2-3 0,-3 4 0,-1 0 0,-5 0 0,-2 2 0,-6-2 0,-6 4 0,1-2 0,-2 1 0,1 0 0,-2-2 0,-3 2-68,-5 2 0,4-4 0,-4-1 0,2 1 0,-1-1 0,-5 1 0,-1-1 127,1-3 1,-3 3-1,3 1 1,-3 0-1,-2 1 1,-3 1-1,-2 1 1,0 2-60,0 0 0,-10 2 0,1 2 0,-1 5 0,-2 4 0,4 4 0,2 0 0,3 1 0,8-3 0,2 1 0,3 2 0,5-2 0,4-1 0,6-2-932,7 1 0,2-1 0,7 0 0,2 2 947,1 3 1,2 3-1,0 5 1</inkml:trace>
  <inkml:trace contextRef="#ctx0" brushRef="#br0">16489 16539 20310,'-13'0'0,"0"0"13,-1 0 0,3 1 1,0 2-1,4 3-262,1 2 0,0-5 0,3 3 1,-1 0-1,1 2 0,1 4 145,2 2 1,2 0-1,1 3 1,2 2-1,3 0 233,2 0 0,2 5 0,3 0 1,1 4-1,3 5 0,1 1-74,-1 3 1,5 1 0,-2 5 0,3 3 0,2 7 0,-1 4 0,3 5-76,2 0 0,-6-1 0,4 2 0,1 4 0,0 0 1,-15-33-1,1 1 30,15 33 0,3-1 1,-1 0-1,-15-32 0,1 1 1,-1-1-1,1-1 0,0 2 1,0-1-1,0-1 0,-1-1-12,18 31 1,-15-30 0,1 0 0,18 29-1,-19-31 1,1 0 0,0 1 0,0-1 0,1 1-1,0-1-39,1 2 1,-1-1 0,1 0 0,0-1 0,1 1 0,0-1 0,0 0 0,-1 0 0,0 1 0,1-1 0,-1-1 0,1 0 0,-1 1 0,1-1-17,0-1 0,0 0 1,18 27-1,0 2 1,1-1-1,1-1 1,1 0 168,-3-3 0,0-5 0,-1-1 0,3-2 0,-2-5 0,0-2 0,0-5 306,1-2 0,1 5 0,-5-3 0,1 0 0,2-1 0,1-2-140,-1 0 0,3 2 0,-1-4 0,-2 1 0,-2-3 0,-1-4 0,0-1-154,0-1 0,0 3 0,-1-6 0,-2-2 0,-3-3 0,0-2 0,-2-3 56,1 3 1,-2-4 0,-4 1 0,-1-1 0,0 0 0,-3 4-752,0 1 0,-7 1 0,2 0 1,-5 1-1,-3-1 0,-2 2-1437,-2 3 1,2-4 1946,-3 4 1,5-3 0,-2-2 0</inkml:trace>
  <inkml:trace contextRef="#ctx0" brushRef="#br0">19489 20017 11586,'7'-22'0,"-1"3"336,0 4 1,-3 0 539,6 11 1,-5 1 0,4 7-1,-1 5 1,-1 3 0,1 1 0,1 2-1,2 3-43,2 4 1,1 3 0,1 2 0,-1 0-1,0 1 1,1 1-638,-1 3 0,0 3 1,1-4-1,-1-3 0,-1-3 1,-2-4-494,-1-2 0,-4-1 0,3-4 198,3-1 0,-5-7 0,-2-6 0,-2-8 0,-2-5 0,0-5-262,0-4 0,0-8 0,0-4 1,0-3-1,0-6 0,0-1 417,0-2 1,4 2 0,2 4 0,1 1 0,2 5 0,0 6 0,-1 6 329,-3 3 0,4 5 0,-3 7 0,2 1 643,2 3 0,2 1 0,0 4 0,-3 2-795,-5 5 1,-2 5 0,-4 2 0,-2 0 0,-5-2 31,-3-4 1,-1-1 0,-1 4 0,1-1 0,0-3 0,-1-3-1024,1 0 0,4-5 0,2 2-450,1-6 1,9-1 0,10-8 0,9-3 0,8-1 0,5-3 1707,4-4 1,1-2 0,0-2 0</inkml:trace>
  <inkml:trace contextRef="#ctx0" brushRef="#br0">20275 19578 7434,'0'-18'0,"0"0"2384,0 2 1,2 2-981,2 6 0,-1 2 0,4 7 1,1 4-1,-2 3 0,0 6 1,-3 4-894,-2 4 0,-1 3 0,0 3 0,0 3 0,-1 3 0,-2 2 1,-2-1-1660,2 2 1,2-3 0,2 0 0,5-1 0,6-5 0,7-4 0,5-8 284,4-6 0,8-4 1,-1-6-1,2 0 1,-1-3-1,-7-4 2765,-5-6-1810,-5-4 1,1-8 0,0-3-1</inkml:trace>
  <inkml:trace contextRef="#ctx0" brushRef="#br0">20648 19844 29357,'-6'-13'-2141,"-2"-1"0,-4 3 1,0 0 9662,3 2-6945,3 6 1,6-1-1,0 8 1,0 5-1299,0 3 1,0 1-1,2 1 1,1-1-1,1 0 1,0 1 0,1-1-807,-1 0 0,1 1 0,-4-2 1,2-2 2168,2-1 1,-1-8 0,-2-1 0,1-7 0,2-5-1,3 0-1718,2 3 0,2-1 1,1 6-1,1 1 0,1 1 1,2 2 1044,6 0 0,0 0 1,1 2-1,-3 1 1,-1 2-1,0 1 1,-1 0 526,-3-3 1,-1-1 0,-2-4-621,1-2 1,-7-4 0,-1-5 0,-2 0-1,1-1 1,-2 0 1640,-2-4 1,4 3 0,-1-3 0,-1 4-829,-1 0 1,-4 8 0,-1 6-1,-3 8-668,-1 4 0,-1 5 1,0 3-1,3 0 1,4 2-1,1 1-1357,0-1 0,0-1 1,3 1-1,4-4 1,8-4-1,4 0-2576,5-1 2239,1 0 1674,2-5 1,11-2 0,4-6-1</inkml:trace>
  <inkml:trace contextRef="#ctx0" brushRef="#br0">21315 19897 29357,'-12'-13'-3039,"3"0"0,-3 1 4482,3 3 1,5 5 0,3 8-1461,3 5 0,9 1 0,-2 2 1,1 0-1,0 3 0,-2 0-2416,-2-1 0,-2-5 0,-5-1 2218,-4-2 0,-2-2 1,-6-4 3006,-1 0 0,2-6 0,5-1-2848,7-1 1,7 2-1,11 6 1,4 0 0,5 0-1,4 0 1,5 0 55,2 0 0,8 0 0,2 0 0</inkml:trace>
  <inkml:trace contextRef="#ctx0" brushRef="#br0">21848 19538 29357,'-7'-18'-1848,"2"0"1,5 12 0,3 11 1893,2 5 0,-1 3 0,-2-1 0,1-1 0,1-3 0,-1 4 0,-2 5 1,-1 3-5,0 1 0,0 10 0,-1-1 0,-2 4 1,-1 1-1,1-1 0,1-3-2203,2-4 0,0-9 1821,0 0 0,0-11 0,0-7 0,0-7 2295,0-5 1,0 3 0,2 0-1720,2-1 1,3 4 0,7 1 0,-1 5 0,0 5 0,2 4-1,5 2-2176,6 3 1,2-1 0,8-1 0,1-2 2443,1-1 1,2 0-1,0 4 1</inkml:trace>
  <inkml:trace contextRef="#ctx0" brushRef="#br0">22315 19857 20964,'-14'-5'0,"1"-6"0,0-2 0,1-2 0,1 5 0,3 2 0,-3 5 1248,-1 2 0,3 1 0,2 1 0,1 4 0,3 4 0,2 2 0,1 3-1527,0-1 0,1 2 0,4 1 1,4 2-1,2-2 0,3-2 0,1-4 187,2-1 0,-2-6 1,3 0-1,-5-6 1,-4-6-1,-4-4-437,-4-5 0,-4-3 0,-4-6 0,-7 1 0,-2-2 0,-2-2 0,0 0 577,2 5 1,1 0 0,4 6 0,2 0-1,4-1-343,4 4 1,7 3 0,4 4 0,8 3 0,8 1 0,9 1 0,6 0-1967,8-2 2599,0 4 0,16-10 1,-4 5-1</inkml:trace>
  <inkml:trace contextRef="#ctx0" brushRef="#br0">22888 19204 29357,'-5'-16'-1412,"1"12"1,0 17-1,4 21 1,1 2 0,2-2 1620,1-2 1,7 1-1,-2-4 1,3 3-1,1-1 1,0 1-1,1 2-618,-1 0 1,-4 8 0,0-5 0,1-2 0,3-1-1,4-4-326,0-2 0,6-12 0,-4-4 0,0-4 0,0-8 1,-4-6 373,-4-8 0,-6-8 0,-5 2 0,0-3 0,-1 1 0,-3 0 0,-4 0 407,1-1 1,-10 9 0,4-1 0,-2 6 0,0 2 2109,2-1 1,0 5 0,1 0-1,3 6-1859,5 6 0,4 3 0,6 1 0,5 1 0,6-3 0,0 0 243,3-2 0,-1-5 1,3 4-1,-3-3 1,-1-2-1,0-1-960,-2-2 1,-1 0 0,-2 0 0,-1 1-214,-3 4 1,-3-2 848,-6 6 0,-4 0 0,-1 4 0,2 0 0,2 1 0,1-1 1,0 0 430,0 1 1,7-1 0,5 0 0,6 0 0,1-1 0,2-3 0,0-4-449,2-4 1,2-1-1,1-1 1,-3-4-1,0-4 1,-1-4 0,-2-3-386,-2-2 0,-1 0 1,-3 5-1,1 0 1,-3 1-1,0 3 236,0 4 1,1-1-1,2 2 1,3 3-1,5 3 1,7 7-1,7 5-8430,6 3 8253,10-2 0,8 5 0,6-7 0</inkml:trace>
  <inkml:trace contextRef="#ctx0" brushRef="#br0">24434 19364 29357,'0'-6'-1330,"0"6"1,6 12 0,2 11 0,0 2 0,0 1 1764,-2 1 0,3 1 0,-3 2 0,-1 2 1,3 1-214,-1-1 1,1 8 0,2-1-1,-3 1 1,1 1 0,-1-2-1,4-4-611,0-2 1,0-3 0,1-8 0,3-6 0,1-6 227,3-5 1,-6-10 0,2-5-1,-6-6 1,-3-8 0,-3-5-281,-2-7 0,-1-7 0,0-3 1,0-1-1,0-2 0,0 2 1,0 1-1,0 3 511,0 3 0,-4 0 1,0 13-1,1 6 0,0 5 420,-2 3 1,2 5 331,-6 4 0,0 8 1,-2 5-1,0 2 1,2-1-1,-1-1 1,-2 1-950,-1 2 1,4 1 0,0 1-1,0-1 1,0-1 0,2-2-1,1-1-1199,3 1 1,1-2 0,5-1 0,6 1-1,11-2 1,9 0 0,11-4 1912,8 0 0,15-8 1,5-1-1</inkml:trace>
  <inkml:trace contextRef="#ctx0" brushRef="#br0">25167 19311 29357,'0'-19'-1481,"0"-3"0,0 5 0,0 8 1,2 12 2036,2 8 0,4 7 0,5 1 0,-1 2 0,-2 2 0,-1 2 0,1 4 0,2 0-970,2 2 0,-3 2 0,-2-4 1,-4 4-1,-2 1 0,0 2-1302,1-2 0,1-2 0,-5-7 0,0-2 0,1-7 1716,4-6 0,-4-10 1,3-10-1,-2-6 1,-1-5-1,2 0 1,2 2 2726,-2 0 0,-2 4 1,1-3-2444,2 3 1,4 9 0,5 8-1,0 8 1,1 9 0,0 5-1,3 7-834,0 6 0,7 6 0,-3 10 0</inkml:trace>
  <inkml:trace contextRef="#ctx0" brushRef="#br0">533 9316 29357,'-26'7'20,"0"-2"0,3-8 0,2-2 0,2 2 1,2 2-528,3 1 511,0-6 1,1 4 0,3-4 0,5 2 0,13-1-1,11 3 1,12-1 0,6 0 0,4-2 281,4 2 0,4 2 1,7 1-1,2 0 1,1 0-1,2 0 1,2 0-1,0 0 1,-3 0-272,-3 0 1,-7 0 0,-3 0 0,-2 0 0,-7 0-1,-5 0 1,-5 0 0,-3 0 0,-3 0-559,-4 0 1,-3 0 0,-2 0-1,1 0 1,-1 0 0,-1-2-1981,-3-2 2201,3-4 1,-5-5 0,6 0 0</inkml:trace>
  <inkml:trace contextRef="#ctx0" brushRef="#br0">1440 9182 28977,'-8'-17'-2458,"4"-1"0,2 8 1,4 10-1,2 7 2221,5 5 1,2 7 0,-1 2-1,-1 1 1,1 0 0,0 2 0,1 3-1,-4 2-513,-1 2 0,-1 5 0,-7-2 0,-4 1 0,-7 5 1,-9 0 620,-8 3 0,2-1 0,-6-4 0,-2-1 0,-5 3 327,-5 2 0,-9-4 1,25-15-1,-1 0 1</inkml:trace>
  <inkml:trace contextRef="#ctx0" brushRef="#br0">15050 5891 32629,'0'-9'-4916,"0"0"1,-6 7 6665,-3 2-1678,-3 0 0,-1 11 0,-1-7 1,1-1-1,0-1 0,-1-2 691,1 0 1,0 4 0,-1 0 0,1-1-1,0-1 229,-1-2 0,1-5 0,0 1 0,-1 1-992,1 2 0,0 1 0,-1 0 0,1 0 0,0 0 0,-2 0 0,-1 1 0,-2 4 0,-1-3 0,2 6 0,-2-2 0,0-2 0,0 1 0,2-1 0,3-1 0,0 3 0,1-2 0,1 1 0,2-1 0,1 1 0,0 1 0,-4-3 0,-1 1 0,1 1 0,0 0 0,-2-2 0,-3 6 0,-3 0 0,0-1 0,2 2 0,6-4 0,-2 1 0,-1 2 0,-2 0 0,2 0 0,-1 0 0,0-2 0,3 5 0,0-3 0,3 1 0,2 1 0,0-4 0,1-1 0,3 4 0,-2-1 0,1 3 0,3 1-79,1 1 1,2-5 0,0 0 0,0 1-1,0 2 1,0 1 0,0 0-694,0 1 1,0-1-1,0 0 1,0 1-1,0-1 524,0 0 0,0-4 0,2 0 0,2 2 0,5-1 1,1 0 556,-1-1 0,3-4 0,-3 2 0,3 0 1,1-1-1,1 2 0,-1-2-300,0 0 1,-4 4 0,0-3 0,0 2-1,0 0 1,0 0 0,0 0-333,-2 0 0,5-5 1,-3 5-1,3 0 0,1-2 668,0-2 0,1 1 1,-1-2-1,0-1 1,2 0-1,1 0 0,4 2 1,-1-3 72,0 0 1,0 2 0,-2 1-1,2-1 1,2 1 0,1 1-419,-1 1 0,2-4 0,-3 3 0,-1-2 0,2 1 0,-2-1 0,2 1 0,-2-1 0,0-1 0,3-1 0,-3-1 0,1 2 0,-1 1 0,-1-1 0,0-1 0,-1-2 0,6 0 0,-6 0 0,7 0 0,-3 0 0,2 0 0,1 1 0,0 4 0,4-4 0,-4 4 0,4-4 0,3-1 0,-1 0 0,-1 0 0,2 0 0,-3 0 0,4 0 0,-4 0 0,-2 0 0,2 0 0,1 0 0,-3 0 0,4 5 0,-8-1 0,2-1 0,-1-1 0,0-2 0,0 0 0,3 0 0,-4 0 0,-1 0 0,-1 0 0,1 0 0,3 0 0,-1 0 0,0 0 0,6 4 0,-1 0 0,3-1 0,4-1 0,-3-2 0,4 0 0,2 0 0,-5 0 0,7 0 0,-2 0 0,-1 0 0,2-2 0,-2-1 0,0-1 0,3-5 0,-9 3 0,-3 0 0,-1-1 0,-4-1 0,1-2 0,4 3 0,-5-1 0,2 1 0,1 1 0,1 0 0,0 2 0,-2-1 0,-3 1 0,3-2 0,-4 3 0,0-2 0,-2 1 0,-1 0 0,0-1 0,-5-1 0,-4 3 0,0-3 0,0-1 0,-2-3 0,-1-2 0,-2-2 0,-4 1 0,0 0 0,0-1 0,-1 1 0,-2-2 0,-2-3 0,-1 4 0,4-6-186,-3 1 1,1 4 0,2-2-1,-1 0 1,-3 1-243,-1-2 0,-2 0 0,-6 4 0,-1-3 0,-5 0 0,-3 0 1,-7 2 192,-6 2 0,3 0 0,-10-1 0,-4 1 0,-3 0 1,-7 0-1,-6 1 138,-5 3 0,-1-3 0,32 7 1,0 1-1,1-2 0,-1 0 1,-36-7-1,3 1 303,3 3 1,2-1 0,4 4 0,4 0 0,2 0 0,0 3 0,-2 0 0,3 0-397,5-1 0,0-1 1,5 5-1,2 2 1,0 1-1,0 3-790,-1 1 1,-5 3-1,3 8 1,0 4 1300,0 4 1,-10 0 0,1 1 0</inkml:trace>
  <inkml:trace contextRef="#ctx0" brushRef="#br0">1280 6317 29628,'1'7'-9831,"4"-2"9884,4-4 0,10-1 0,9-1 0,12-4 0,12-3 1,10-6-1,8-2 0,-34 7 0,2-1 0,-1 0 0,1-1 1,0-1-1,0 0 0,0 0 0,1-1 0,-1 0 0,1-1 1,-1 1-1,-1 0 0,-1 0 0,-1-1 242,33-12 1,-11 3 0,-7 1 0,-7-2 0,-10-1-1,-8-1 1,-9-1 0,-7-1 0,-10-2-1528,-11-1 0,-18-4 0,-14 2 1295,-11-1 1,0 4 0,20 15 0,-3 1-1,0 2 1,-1 1 0,-1 4 0,-1 1 72,0 2 1,-1 2-1,0 1 1,0 2-1,-1 2 1,1 2-1,1 2 1,-1 2 0,0 3-1,1 3 1,3 0-1,1 2 1,2 2-1,2 1 1,-25 23-895,9 5 1,15 9-1,12 2 1,14 2 0,17 1-1,19-1 529,18-4 0,-8-31 0,6-3 0,4 0 0,0 0 0</inkml:trace>
  <inkml:trace contextRef="#ctx0" brushRef="#br0">3199 6064 26152,'-32'-11'0,"5"-2"-584,8-2 1,10 1 976,4 0 0,16 2 1,11 3-1,14 5 1,15 3-1,12 1 1,9 0-1,4 0-701,-1 0 0,-33 0 0,-1 0 0,0 0 1,0 0-1,1 0 0,0 0 0,2 0 1,-1 0-1,0 0 0,-1 0 446,-1 0 0,-1 0 0,2-3 0,-1 0 0,33-5 0</inkml:trace>
  <inkml:trace contextRef="#ctx0" brushRef="#br0">3319 5851 9694,'3'-23'0,"5"3"2067,5 0 0,14 3 1,1 5-1,4 3-1582,5 4 1,3 4-1,5 4 1,4 4 0,4 8-1,2 3 1,-2 4 0,-6 3-1431,-4 8 0,-6 4 0,-5 3 592,-10 0 1,-12 0 0,-4 0 0</inkml:trace>
  <inkml:trace contextRef="#ctx0" brushRef="#br0">18542 7583 29628,'-13'-13'-6163,"1"0"6347,3-1 0,3 8 0,8 6 0,2 6 0,7 3 0,3-2 0,6 1 0,2-2 0,6 1-67,6 1 1,12 0-1,9 4 1,10-1 0,-27-7-1,1 1 1,3-1 0,2 0-1,3 1 1,2-1-3,2 1 1,2-1 0,2 1 0,2-1 0,7 2 0,1 0 0,4-1 0,1 0 0,3-1 0,1 0 0,-23-2 0,0 0 0,1 0 0,1-1 0,-1 0 0,2 0 0,1-1 0,1 1 0,0-1-48,2 0 1,0 0 0,1 0 0,-1 0 0,0 0-1,1 0 1,1 0 0,1 0 0,1 0 0,3 0 0,0-1-1,1 1 1,2-2 0,0 1 0,2-1 0,2 0 0,2-1-1,0 1-63,1-1 1,0 1-1,0-1 1,-18 1-1,0-1 1,1 0-1,-2 1 1,19 0-1,0 1 1,-1 0 0,1-1-1,0 2 1,0-1-1,-1 0 1,0 0-1,0 0 1,1 0-1,1 0 1,-1 0 0,-3-1-1,1 1 1,-1-1-11,1 1 1,0 0-1,-1 0 1,-1 1-1,-1-1 1,1 1-1,-2 0 1,1 0 0,-2 0-1,-2 0 1,0 0-1,-1 0 1,-1 0-1,-1 0 1,0 0 0,-4 0-1,0 0 1,-1 0-1,-1-1 1,0 1-1,-1-1 1,-3 0 0,-1 1-1,-1-2-52,20 1 0,-1-2 0,-1-2 0,-1 0 0,-8 0 0,-3 1 0,-2-1 0,-2-1 0,-2 2 0,-2-1 0,-6 2 0,-2 0-302,33-2 359,-3 3 0,-12-8 0,4 5 0,-4 1 0</inkml:trace>
  <inkml:trace contextRef="#ctx0" brushRef="#br0">25821 5664 8152,'-20'-33'0,"1"13"0,-2 5 0,8 15 0,7 13 368,5 7 0,5 6 0,3 5 0,4-3 0,5-2 0,3-4 0,8 0 0,6-3 0,11-5 0,9-9 0,14-6 0,-29-3 0,1-2 0,5-5 0,1-2-41,2-4 0,1-3 0,2-6 0,0-3 1,-1-4-1,-1-2 0,1-3 0,-1-2 1,-1-1-1,-2-1 0,1-4 0,-1 0 0,-3-2 1,-2 0-654,0-4 0,-1-2 0,0-5 0,-2-3 0,-3 0 0,-2-2 0,0 0 0,-2-2 0,0-3 0,-2 0-228,-1 1 0,-1 0 0,3 5 0,-1 1 0,-5 3 0,1 0 0</inkml:trace>
  <inkml:trace contextRef="#ctx0" brushRef="#br0">10131 6464 28375,'1'7'-9188,"4"-2"9550,4-4 0,4-1 0,5 0 1,4 0-1,3 0 0,3 0 1,2 0-1,3 0 0,1 0 1,1 0-1,1 0 0,-1-1 0,1-4-560,-2-4 0,-3-3 0,-7-2 0,-4-3 0,0-2 0,-5-2 0,-5-2 0,-6-3 0,-2-2 0,-5-1 47,-6-2 1,0-1-1,-12 4 1,1 0 0,-4-1-1,0 0 1,-1 1 442,0 5 1,-2-3-1,1 9 1,-1 2-1,0 3 1,-1 5-1,-2 1-204,-1 3 1,0 3-1,3 4 1,-2 5 0,-1 3-1,2 1 1,1 4 0,2 2-461,4 3 1,3 8 0,7-5 0,3 6 0,6 3 0,8 1-3416,8 0 4007,18 9 1,17-9 0,-18-12-1,0 0 1</inkml:trace>
  <inkml:trace contextRef="#ctx0" brushRef="#br0">8158 10289 28960,'-12'-21'-2370,"3"3"0,-3 9 0,4 5 2362,-4 2 0,-2 2 1,1 0-1,0 2 1,-1 1-1,1 1 1,0 1-1,-1-1 1,0 0-1,-3 1 0,0 1 1,0 1 452,2 1 0,-2 8 0,-1-3 0,0 4 0,0 2 0,1 3 0,0 5-582,2 4 1,8 4 0,3 8 0,2 5 0,4-1 0,4 2-53,7-3 1,8-8-1,11 1 1,8-11-1,8-9 1,5-5 259,5-6 1,2-5 0,7-12 0,0-8 0,-2-8 0,-1-8 142,-2-7-522,-6 0 1,-27 15 0,-2-2 0,18-20 0,-10-2 0,-8 0 0,-8-1-3,-5-2 1,-13-1 0,-7 1 0,-15 4 0,-14 8 0,-14 9 44,-13 8 0,-9 9 0,30 13 0,0 2 0,0 3 0,1 3 0,-3 4 0,1 3 0,0 3 0,0 3 216,-2 4 1,0 2 0,0 2 0,1 2 0,3 3 0,0 1-1</inkml:trace>
  <inkml:trace contextRef="#ctx0" brushRef="#br0">13024 14167 10195,'-27'-21'-98,"0"3"0,2 9 1,3 6 26,4 6 1,-1 11 0,0 8 0,-1 3 0,0 3 0,-1 3 0,-3 5 0,0 2-1,2 2 1,4-1 0,5-1 0,4 2 228,5 6 1,5 5 0,8 3 0,9 1 0,9 1 0,7-4 0,9-3 0,8-10 55,13-8 0,7-14 1,-30-14-1,1-4 0,1-1 1,0-3-1,2-4 1,0-3-1,0-2 0,-2-3-113,-1-2 0,-1-2 0,0-5 0,-2-2 0,-4 1 0,-1-2 0,0-1 0,-2-2 0,-1-1 0,-2-2 0,-3 1 0,-3-2-307,-2 0 0,-2 0 0,6-32 1,-11-5-1,-13 3 0,-14 4 1,-20 7-1,-17 10-195,-15 13 0,25 22 0,-2 4 0,-4 7 0,-1 4 1,-4 3-1,0 5 0,-1 4 0,0 5 400,-1 4 0,-1 3 0,-4 10 0,-1 3 1,5 0-1,0-1 0</inkml:trace>
  <inkml:trace contextRef="#ctx0" brushRef="#br0">4199 5358 31610,'6'-14'-419,"1"2"0,7 3 1,0 4-1,3 0 1,3 1-1,6 1 0,6 1 1,5 2-1,6 2 1,3 1 382,3 1 1,4 5-1,-7-5 1,0-1-1,2-1 1,-3-4-1,1-2 1,-3-5 285,-1-3-478,-8-1 0,-6-6 1,-7-4-1,-3-2 1,-7-3-1,-5-2 1,-7-2-171,-8-2 0,-12 3 0,-17-5 0,-10 1 0,-11 1 0,-9 3 384,31 16 1,-2 1 0,1 3 0,-1 2 0,0 0 0,0 1 0,0 2 0,-1 2 0,0 2 0,0 3 0,1 1 0,0 3-53,0 2 0,1 4 1,-30 18-1,34-11 1,1 1-1,-25 23 1,9 5-1,11 4-1086,10 3 1,14 11 723,14-2 1,10-26 0,4 0 0,4-3 0,0 0 0</inkml:trace>
  <inkml:trace contextRef="#ctx0" brushRef="#br0">4146 6637 30986,'-14'-5'-239,"0"1"1,-3 1 0,-1 2 0,2 1 0,0 1 0,0 2-658,-2 1 1,0 5 0,8-4 0,7-2 0,13-3 0,15-5 0,15-4 0,12-1 1081,9 1 1,10-1-1,-32 7 1,0 0 0,4 0-1,0 0 1,4-1 0,1 1-1,1 0 1,0 0 0,1-1-1,-1 0-54,0 0 1,-2 1 0,-2 1 0,-1-1-88,-1-1 0,-1 0 1,-3-1-1,0 1 0,34-10 1,-10 1-1,-8 0-300,-12-1 0,-13-5 0,-14-2 0,-7-1 0,-12 0 0,-15-2 235,-16-1 0,-19-2 1,18 14-1,-3 0 1,-4 0-1,-3 1 1,-4-1-1,-1 2 1,-2 0-1,0 1 1,-2 1-1,0 0 1,-1 2-1,0 1 73,-1 0 1,0 2 0,-7 4-1,0 3 1,7-1 0,1 3-1,-1 2 1,1 4 0,-1 3 0,2 3-1,2 2 1,0 2-185,3 3 1,1 2 0,2 3-1,3 3 1,6-1 0,3 2-1,2 0 1,3 2 0,3 1-1,3 2 1,4-1 0,4 1-9,3 0 0,5 1 0,6 8 0,5 0 0,3-3 0,0 0 0</inkml:trace>
  <inkml:trace contextRef="#ctx0" brushRef="#br0">4212 9049 28315,'-14'-21'-2094,"-4"7"0,9 6 1,-2 4 1658,3 5 0,-3 5 0,7 7 0,1 1 0,3-1 0,4-1 0,5-2 0,6-2 0,6-2 0,8-3 0,8-2 745,9-1 1,11-1 0,6-4 0,5-4 0,5-4-1,0-3 1,-36 6 0,0 0 0,0 0 0,0-2 0,0-1-1,1 0-312,0-2 0,-2 0 0,28-16 1,-9 4-1,-5 1 0,-8 0 1,-11 3-490,-12 0 0,-4 3 0,-17-2 0,-11 4 0,-17 1 0,-20 1 0,-17-2 470,29 10 0,-2 0 200,-10 0 1,-1 1 0,7 1 0,-1-1-1,-7 0 1,-1 1 0,-1-1 0,0 2-1,-1 0 1,0 2-55,-1 2 1,0 2 0,4 2-1,2 2 1,4 3 0,1 2-1,5 0 1,2 3 0,-30 18 0,13 9-1,12 9-412,10 8 0,17 12-26,10-27 0,3 1-76,5 0 1,5 1 0,4 0 0,5-1 0,4-4 0,1 1 0</inkml:trace>
  <inkml:trace contextRef="#ctx0" brushRef="#br0">13064 17152 8355,'-6'-13'0,"3"1"0,-5 2 0,2 1 0,2 6 0,-2-3 0,-1 6 0</inkml:trace>
  <inkml:trace contextRef="#ctx0" brushRef="#br0">12930 17112 8355,'-25'5'-273,"0"0"1,1 1-1,-1 0 1,3-3 0,0-1 1487,1-2 0,5 0 0,-2 0 201,3 0-1194,8 0 1,8-2 0,11-1 0,6-1 0,1 1-89,0 1 0,5 2 0,-2 0 0,2 0 0,1 0 0,-1 0 0,2 0 0,1 0-209,3 0 0,-1 5 0,-2-1 0,0-1 1,-1-1-1,-1-2 0,-1 0-360,-2 0 0,-1-5 0,1-1 1,-2-1-1,-3-3 0,1-1 0,-2 1 1,-2 1 434,-5-1 0,8-8 0,-2-3 0</inkml:trace>
  <inkml:trace contextRef="#ctx0" brushRef="#br0">13210 17019 8436,'0'-19'0,"2"5"0,2 1 372,5 7 0,7 4 0,4 2 0,-1 0 0,2 0 0,-2 2 1,2 1-221,-1 1 0,-3 2 0,0-3 0,-3 3 0,-4 2 0,-3 2 0,-1 2-421,-3 1 1,-1 2 0,-4 3-1,-4 4 1,-5 3 0,-7 2-46,-3-1 0,-1 1 1,-5 0-1,2-2 1,3-1-1,4-4 314,3 0 0,2 3 0,0-2 0</inkml:trace>
  <inkml:trace contextRef="#ctx0" brushRef="#br0">14650 6690 30358,'0'-20'-2926,"6"12"0,1 10 1</inkml:trace>
  <inkml:trace contextRef="#ctx0" brushRef="#br0">14690 6650 30181,'13'-1'-866,"0"-2"392,1-2 0,-5-4 1,-2 4-1,1-1 0,-3-2-421,1 1 1,-1-2 0,-7-3 0,-2 3 0,-5 5 1277,-3 2 1,-1 2 0,-2 0-1,-1 2 1,-4 2 0,1 4-392,0-1 0,-3 0 0,4-4 0,0 2 0,-1-1 0,-2 1-35,0-1 1,-2 1 0,4-5 0,-1 0 0,0 1 0,0 2 268,1 1 0,-3 1 1,4-5-1,2 1 1,1 2-1,2 3 1,-1 2-1,1 1-528,0-2 1,-1 8 0,1-3 0,1 1 0,2 3 0,2-1 0,1 1 0,1 1-77,0 0 0,2 1 0,4-4 0,0 0 0,0 3 0,0 0 1,1 0-1,4-3 550,3 0 0,9-1 1,2 0-1,0 1 1,2-1-1,0 0 0,4 1 184,5-1 0,-2-4 1,4 0-1,1 1 0,1 2 1,1 0-1,1-2-396,1-1 1,0 0 0,2 4 0,-1 1 0,4-1 0,-1 0 34,0 1 1,2-2 0,0-2 0,-1-1 0,2 1 0,2 1 0,3-1 0,1-3 54,4-1 1,-5 3 0,7-4 0,-1-1 0,4 0 0,3 1 118,0-2 0,6-2 0,-2-1 0,0-1 1,5-2-1,1-3 0,2 0 1863,0 0-1738,-5-4 1,-30 7 0,1 0-1,34-8 1,-2 4 0,-4 0-1,-5 1-370,-4 0 1,3 0 0,-4 3 0,-2-2-1,-1 1 1,-3 0 0,-3-2-73,-5-2 0,-2 4 1,-2-5-1,-2-1 0,-2-1 1,-5-1-1,-3 2 138,-1 0 0,-5-7 0,-1 5 0,-2-4 0,-4 0 0,-5 0 1,-6-2-656,-2-4 0,-2-4 414,0 0 0,-8-1 0,-5 0 0,-11-1 0,-8-1 103,-8-2 1,-15-2-1,-7 3 1,26 15 0,-2-1-1,-5 2 1,-2 0-1,0 1 1,-1 1 13,-2 0 1,-1 2 0,-1 2 0,0 1 0,-1-1 0,1 1 0,-2 2 0,-1 1 0,-3 1 0,1 0 0,-2 2 0,0-1 0,-1 2 0,0-1 0,0 1 0,1 0 4,0 0 1,-1 0 0,-4 2-1,0 2 1,2 0 0,2 1-1,0 0 1,2 2 0,0 0 0,0 0-1,5 1 1,0 1 76,4-1 0,-1 1 0,1 2 0,1 1 0,4-3 0,1 1 0,4-1 0,0 1 0,-29 9 0,12-1 0,10 0 0,10 1-1433,6 2 1485,-2 1 0,12 0 0,0 1 0,7-1 0</inkml:trace>
  <inkml:trace contextRef="#ctx0" brushRef="#br0">18556 10622 23943,'-26'0'0,"4"0"0,-6 0 0,4 0 0,2 0 203,1 0 0,-1 0 0,4 0 0,2-2 1,1-1-1,3-3 0,7 0 156,9 1 0,5 0 0,15 5 1,4 0-1,9 0 0,7 0 1,9 2-435,7 2 1,3 3 0,-22 0-1,3 0 1,4 0 0,2-1-1,4 0 1,1 0 0,7-1-1,1 0 1,3 0 0,2-1 43,6 1 0,0 1 1,-20-3-1,0 1 1,0 0-1,3 1 0,0-1 1,1 1-1,1-1 1,2 1-1,-1-1 0,5 1 1,0-1-1,1 0 1,3 1-1,1-1 0,1 1-64,-15-2 0,1 1 0,-1-1 1,2 0-1,2 0 0,1-1 1,0 0-1,0 0 0,1 0 1,1 0-1,0 1 0,-1-1 1,0 0-1,0 0 0,-1 1 1,1-1-1,2 0 0,0 0 1,1-1-1,-1 1 0,-1-1 1,1 1-1,0-1 0,-1 0 146,2-1 1,0 1 0,0-1 0,1 0 0,4 0 0,0 0 0,1-1 0,-2 1 0,-4-1 0,0 0 0,-1 0 0,0-1 0,0 0 0,-1 0 0,1 0 0,0-1 0,0 0 0,1 0 0,-1 0 0,0-1 0,-2 0 0,0 0 0,0 0 0,0 0 12,0-1 0,0 1 0,0 0 0,0-1 0,1-1 0,0 0 0,-1 0 0,-1 0 0,14-1 0,-2 0 0,0 0 0,-1 0 0,0 0 0,0 1 0,-2-1 0,0 1 0,-1-1 0,-3 1 0,0 1 1,-1-1-128,-1 0 1,0 0 0,-1 0-1,0 0 1,0 1 0,-1 0-1,-5 1 1,0 0 0,-2 1-1,-2 0 1,-2 0 0,1 0-1,21-2 1,-1 0 0,-5 0-1,-1 0-340,-2 0 0,-1 1 1,-4-2-1,-4 1 1,-7 3-1,-2 0 0,-4 0 1,0 1-1,-2 0 1,-1 0 402,36 1 0,-7 0 0,-1 0 0,-6 0 0</inkml:trace>
  <inkml:trace contextRef="#ctx0" brushRef="#br0">9104 6730 30610,'-11'-6'-4172,"2"-3"2713,3 3 1,6 2 1369,0 8 0,6-2 1,1 4-1</inkml:trace>
  <inkml:trace contextRef="#ctx0" brushRef="#br0">9664 6584 30961,'-1'-8'-1639,"-4"4"1,4-4-1,-3-1 1,4-1 0,4 1-1,5 5 1535,3 2 0,1 8 0,0 3 0,1 3 1,0 1-1,3 1 0,1-1 135,-2 0 1,-1 2-1,-2 1 1,0 2-1,2-2 1,1-1-207,2-1 0,0-1 1,-5 0-1,1-1 1,-3-2-1,0-2 0,-2-1-1320,1 1 1,2-5 1883,1 1 1,7-8-1,0-4 1</inkml:trace>
  <inkml:trace contextRef="#ctx0" brushRef="#br0">9958 6597 30334,'-18'0'0,"0"0"-526,2 0 0,2 6 0,4 3 0,1 3-47,-1 1 0,-1 2 0,0 1 0,0 3 1,-1 1-1,2 0 0,-2 1-14,0 3 0,-1-5 0,0 0 1</inkml:trace>
  <inkml:trace contextRef="#ctx0" brushRef="#br0">10104 9182 15327,'0'-13'-767,"0"0"0,2 1 0,1 2 0,3 2 796,1 2 1,-4 0 0,1 5-1,-4-1 1,-4 5 157,-5 3 1,-1-1 0,-1 2 0,4 0 0,0-1 0,-1 2 0,-2-1 11,-2 4 0,3-1 0,2 0 1,-1-2-1,2-1-1078,0 1 0,-2-4-1151,3 5 2019,1-6 1,10-3 0,1-8-1</inkml:trace>
  <inkml:trace contextRef="#ctx0" brushRef="#br0">10038 9009 29796,'-12'-21'-2664,"3"4"1,-3 3 2652,3 5 1,-3 14-1,-1 10 1,1 2-1,3 4 1,5 0 0,2 1-1,2 0-208,0 1 1,6-1 0,3 4-1,4 1 1,5 0 0,4-2 0,5-1-186,4-2 1,-1-1 0,4 2 0,-2-2 0,0-2 521,0-2 1,2 3 0,6 1 0</inkml:trace>
  <inkml:trace contextRef="#ctx0" brushRef="#br0">7771 11075 27808,'-13'0'-759,"-3"-6"0,1-1 1,3-1-1,0 4 1270,0 2 0,-1 2 1,0 2-1,0 2 0,-1 5 1,1 3-1,0 3 1,-1 1-1,1 3 0,0 2 1,-1 1-1,1 0-1389,0 1 0,-1-6 1,2 4-1,2-2 1,3-2-247,1-3 1,3-6-1,6-5 1,3-6 1035,1-6 1,8-9 0,6-3 0</inkml:trace>
  <inkml:trace contextRef="#ctx0" brushRef="#br0">7518 11062 27248,'-13'0'2932,"1"-3"-3491,3 3 0,3 3 0,8 13 0,2 3 0,7 5 0,3-1 0,7 4 116,4 3 1,-4-1 0,9 5-1,-1-1 1,-1-5 355,0-4 1,11 7 0,2-3 0</inkml:trace>
  <inkml:trace contextRef="#ctx0" brushRef="#br0">15090 12634 26635,'13'13'-316,"0"1"0,2 1 1,3 1-1,4 2 1,3-2-1,2-1 1,0-2-1,1 0 1,1 1-1,4-2 1,-2-2-1,-1-3 1,-5-1 418,0-3 1,-6-1-1,1-2 1</inkml:trace>
  <inkml:trace contextRef="#ctx0" brushRef="#br0">15330 12594 10808,'-28'-4'0,"-2"-1"0,-1 4 0,3 5 265,4 10 1,-1 5 0,3 9 0,-2 3-927,2 5 0,-6 8 0,4 6 619,0 7 0,6-8 0,-1 2 0</inkml:trace>
  <inkml:trace contextRef="#ctx0" brushRef="#br0">3972 6610 22777,'14'5'0,"1"1"-279,2 1 1,4 3 0,6 7 0,2 0 0,4 0-1,5-2 1,2-4 0,8-2 0,4-4 0,8-4-1,4-4 1,4-4 620,2-6 0,-34 2 0,0-1 0,34-11 0,-34 9 0,-1-1 0,33-16 0,-3 0 0,-4 0-103,-2 0 0,-2-6 1,-8 3-321,-5 0 1,-4-3 0,-6 6-1,-7 0 1,-10 0-413,-6 0 1,-7-1 0,-11 6-1,-11-1 1,-16 2 0,-13 4 542,-11 8 1,-16 1 0,36 9 0,0 2 0,-4 0-1,-2 2 1,-3 1 0,-2 3 0,-2 2 0,0 2 15,-2 0 1,-1 2 0,-5 3 0,0 3 0,4-2 0,2 1-1,0 1 1,0 1 0,4 1 0,1-1 0,4 0 0,2 0-27,2 0 0,1 1 0,0 0 0,1 0 0,-19 21 0,2 0 0,7 0 0,13-1 0,13-1-486,10 2 0,15-1 0,17 7 0,23-3 258,-10-23 1,2-2 0,2-2 0,1-1 0,7 2 0,1-1 0</inkml:trace>
  <inkml:trace contextRef="#ctx0" brushRef="#br0">4106 8449 26458,'7'6'-1471,"0"-4"0,-2 2 0,5-2 770,7-2 1,0-2 811,10-2 0,0 1 0,13-5 0,6 1 0,4 1 0,5-1 0,1-1 0,5-1 0,2 1 0,6-3 0,-3-2 0,-1-5-22,-2-3 1,-12 4 0,1-6 0,-4 0 0,-5-2 0,-5-1-1,-5 3 1,-10 0 0,-5 0-544,-6-2 1,-7-2 0,-3 0-1,-6 2 284,-9 3 0,-12-8 1,-14 4-1,-7-1 1,-9 2-1,-2 4 0,-6 2 1,1 4 280,-2 5 0,-8 5 1,2 11-1,-2 9 0,33-4 1,1 3-1,1 2 0,1 2-123,0 1 1,1 1-1,1 2 1,1 2 0,-17 24-1,6 3 1,8 1 0,9-1-1,10 6-268,8 2 0,9-3 0,10 2-12,12-3 1,3-28 0,5-1 0,5 1-1,0-1 1</inkml:trace>
  <inkml:trace contextRef="#ctx0" brushRef="#br0">16849 13740 8521,'0'-19'0,"0"4"0,-1-1-377,-4 6 0,2 4 0,-5 6 0,-3 0 641,-1 0 1,3 0 0,1 0 0,-3 0 0,-1 0 0,-1 0 278,0 0 0,-5-5 0,0 1 1,0 1-1,1 1 0,-3 4-395,0 2 0,-1-1 0,-3 6 0,2 0 0,-2 0 0,-1 0-139,-2 1 1,1 0-1,-1 1 1,0-2 0,1 0-1,-1 0 1,0-1 143,1 3 1,-1-4 0,0 1 0,1-1 0,-1-1 0,0 1 132,1 1 1,-1-4 0,2 5-1,1 0 1,2 1 0,-2 2-1,-1 3-392,-1 0 0,3 1 0,1 0 0,0 4 0,0 0 0,1 3-331,2-3 473,-5 5 1,8-8-1,-5 5 1,2 0-1,2 0 1,3-1-1,2-2 216,3-2 1,-2-3 0,6 0 0,-1-1 0,0 0 0,3 1-73,1-1 1,7 2 0,1 1 0,3 2 0,4-2 0,5-1-192,2-2 1,1 1-1,4-1 1,-1 0-1,3 1 1,-1-1-1,4 0 1,-2 1-35,0-1 0,3 0 0,0 1 0,-1-3 1,-2 0-1,-1-2 93,-1 1 0,6 0 1,0 1-1,1-4 1,1 1-1,0-2-74,3-1 0,6 1 0,1-3 0,-1 2 0,0-2 1,0-2-1,3 1-189,1 2 1,-2-2-1,2 2 1,1-2-1,-2-1 1,1 2 297,0 1 1,-4 1 0,2-5-1,-2 0 1,0 0 0,3 0 0,0 0-118,-1 0 0,0 0 1,-4 0-1,2 0 1,3 0-1,0 0 0,2 0-256,-1 0 1,-3 0-1,5 0 1,0 0 0,-1 0-1,-3 0 548,1 0 0,-4-2 1,2-1-1,-2-1 1,-2 0-1,0-2 1,-2-2 79,-2 1 1,5-5 0,-4 5-1,0-2 1,2 0 0,-2-2-579,-2 0 0,4 2 1,-4 0-1,4-2 1,1 0-1,-2-3-699,-2 1 876,8-6 1,-12 4-1,6-4 1,-4 1 0,-4 0-1,-2 0 1,-1 1 371,-1-1 0,-4-6 0,-1 2 1,-2-3-1,-4-2 0,-4 0 14,-7 1 0,2-1 0,-2 0 0,-2 1 0,-7-1 0,-8 1 0,-9-1-750,-8 0 1,-5-4 0,-10 0-1,-7 0 1,-5 0 0,-9 1-1,-2 4 202,32 13 1,-2 2-1,0 2 1,-1 2-1,-2-2 1,-1 0-1,-1 1 1,-1 1-1,-3 1 1,-1 0-1,-1 1 1,0 1 199,0 2 0,-1 0 0,-1 1 1,0 0-1,0 1 0,0 0 0,-1 1 1,0 0-1,-1 1 0,-1 0 0,4 2 1,0 0-1,1 0 0,0 1-128,3-1 1,2 0 0,0 1-1,0-1 1,5 3 0,0 0 0,1 0-1,0 0 1,-33 10 0,4 2 152,5 2 0,3 1 0,6 5 0</inkml:trace>
  <inkml:trace contextRef="#ctx0" brushRef="#br0">14210 17539 31057,'0'-14'-2458,"0"5"0,0 0 1,-2-1-1,0-2 2289,-3-1 0,-4 4 0,3 2 0,-1 1 0,-4 3 549,0 1 0,-3 2 0,1 0 1,0 0-1,-2 0-5,-3 0 1,3 0 0,-4 0 0,1 0 0,-1 0 0,0 0 32,-1 0 0,-3 0 0,1 0 0,-4 0 0,0 0 0,-1 0-259,0 0 0,1 5 0,-1 1 1,0 1-1,1 2 0,-1 0 0,0 0-196,1 1 1,1 2 0,1 1-1,3 1 1,0-1 0,2 0-1,0 1-227,3-1 0,-4 0 1,3-1-1,-1-2 1,0-1-1,0 2 690,2 0 0,1-2 1,2-1-1,-1-1 0,1 1 1,0 2-289,-1 2 0,1 1 1,0 0-1,1 1 1,2-1-1,2 0 1,2 1-535,3-1 0,2 0 0,1 2 0,0 2 1,0 0-1,3 0 0,4-1 390,7 2 1,8-4 0,0 4 0,5-3 0,4-3-1,4-2 1,4-2 300,1-2 0,6-2 1,3-4-1,2 0 1,4 0-1,2-1 0,3-2-78,5-2 1,-4-5-1,9 2 1,-1-1 0,-1 2-1,2 0-428,1-1 1,-3 5 0,5-1-1,-2 2 1,0 1 0,0-2 0,2-3 64,-36 2 1,1 1-1,0 0 1,0 1 0,36-5-1,-5-1 1,1 1 0,-2-2-1,0 0 234,-1 0 1,0 0-1,-4-2 1,-2 0 0,-5 4-1,1-1 228,-3 1 1,0 4-1,-4-3 1,-1 2-1,0-2 1,0 0-1,-3 0-371,-5 3 0,2-3 1,-9 0-1,0-1 1,-3-4-1,-3 1 1,-2 0-94,-4 1 0,-3 0 1,-6-6-1,-1-1 1,-3-4-1,-4 1 1,-5-2 163,-5 1 0,-4-2 1,-10-7-1,-8 0 1,-8-2-1,-8 1 1,-9 0-41,-9-1 1,4 8-1,-12-4 1,0 3-1,32 14 1,0 1-1,-4 1 1,-1 3 0,-2 1-1,-1 2-53,-1 1 1,-1 0 0,-8 2 0,0 0-1,3 0 1,0 2 0,-2 2 0,-1 1-1,-3 1 1,0 2 0,2 1 0,0 1 0,0-1-1,1 0-245,2-1 1,2 0 0,5 1 0,0-1 0,1 0-1,1 0 1,5 0 0,1 0 0,-30 9 0,6 1-1,6 2-1557,5 2 1718,5 8 0,6 4 1,0 5-1</inkml:trace>
  <inkml:trace contextRef="#ctx0" brushRef="#br0">1066 8983 29057,'0'-9'-2373,"0"0"1,0 0 0,0-4 0</inkml:trace>
  <inkml:trace contextRef="#ctx0" brushRef="#br0">973 8956 25164,'-13'-2'0,"1"-2"0,3-5-1212,5-3 1,-2-1 0,1 0 0,2-1 0,2 1 0,1 0 1245,0-1 0,1 2 1,4 4 553,4 3 0,2 8 1,4 3-1,3 0 1,6 0-1,4-3-624,3-2 0,10-1 0,-1 0 0,2-1 0,1-4 0,0-4 233,1-2 1,5-3 0,-3 1-1,0 0 1,0-1 0,-3 2-1,-3 2 53,-5 1 1,4-6 0,-5-5-1</inkml:trace>
  <inkml:trace contextRef="#ctx0" brushRef="#br0">1573 8809 30620,'-19'-19'-3534,"5"-2"0,8 1 2754,5 2 1,2 4 0,2 7 0,2 7 0,-2 9 0,-3 9 0,-5 8 0,-5 8 674,-6 5 1,-11 1 0,-7 0 0</inkml:trace>
  <inkml:trace contextRef="#ctx0" brushRef="#br0">3812 9689 29521,'20'-2'317,"3"-1"1,7-1 0,9 2-700,8 5 0,5 5 187,14 5 1,3 5 0,-29-9 0,1 0 0,2-1-1,0 0 1,-2-1 0,1-1 0,-1 0 0,-1-3-1,36-1 1,-2-10 0,-7-11 0,-5-9 0,-7-8-80,-5-2 0,-7-7 1,-12 1-1,-10 1 0,-11 2 1,-13 1-1,-16 0 0,-18 3 1,-19 4 250,20 19 1,-1 1 0,-5 2 0,-2 0 0,-10 0 0,-2 1 0,-1 3 0,-1 1 0,-1 2-1,-1 2 1,-2 2 0,-1 0 21,-2 1 1,1 3 0,3 4 0,0 3 0,-2 3 0,0 3 0,5 2-1,1 2 1,5 2 0,2 1 0,3 3 0,3 1-205,6 1 1,2 1 0,4 2 0,3 2 0,6 1 0,4 2 204,2 0 0,2 2 0,4 1 0,2 1 0,3-3 0,3 0 0,0 1 0,0 0 0</inkml:trace>
  <inkml:trace contextRef="#ctx0" brushRef="#br0">14863 7277 29937,'6'-21'-4916,"-4"2"1,3 5 4642,-5 1 1,0 0-1,-1 1 1,-3 1-1,-5 3 1,-3-3-1,-2 1 1,1 1-1,0 3 1,-1 2-1,1-1 1,0 2-1,-1 2 513,1 1 1,0 4 0,-1 2 0,1 0 0,0 1-1,0-1 1,-2 2 0,-2-2 70,0 0 0,-6 2 0,4-2 0,0 0 1,-3 2-1,-1-2 0,-3 1-102,-2 0 0,2-2 0,-5 2 0,3 1 0,2-2 0,-1 1-126,0 0 1,1-2 0,-1 4 0,0 1 0,1 2 0,-1 1 0,0 1-164,1-1 1,5 0 0,3 2 0,3 1 0,3 2-1,2 0 1,3 0-407,1-1 0,1 3 1,7-3-1,2 6 1,7 0-1,5 1 1,8-2 751,5 2 1,7 0-1,7-1 1,3 0 0,3-1-1,5-1-92,7-4 0,10 3 1,-34-11-1,0 1 0,2-1 1,-1 1-1,2 0 0,0-1-131,3 0 1,0-1 0,-1 0 0,-1 0 0,2 0 0,0 0-19,0 1 0,1 0 0,5-2 0,0-1 0,-2-1 0,1-1 1,1 1-1,0-1 0,1 0 0,2-1 0,0 0 0,1-1-10,3-1 1,1-1 0,-1 0 0,0 0 0,2 0 0,0 0 0,-1 0 0,1 0 0,0 0-1,0-1 1,-1-1 0,0-1 0,-1 0 0,0-1-5,0 1 1,-2-1 0,-4-2 0,-1 0 0,-1 1 0,-1 1 0,1-2 0,-1-1 0,-2-1 0,0-1 0,0 0 0,-1 0 0,-3 1 0,-1 0 102,1 1 0,-2-1 1,31-6-1,-6-3 0,-12-2 1,-9-2-1,-9-2 1,-6-4-72,-6-4 0,-9 0 0,-8-8 1,-7-4-1,-7-1 0,-11-3 0,-13-1-10,-11-2 0,14 24 0,-3 1 0,-2 0 0,-2 2-1,-4 0 1,-3 1 0,-4 1 0,-3 2 0,-4 1 0,-2 1 33,-3 1 0,-2 1 0,-8-1 0,-2 0 0,0 2 0,0 2 0,-1 1 0,-2 1 0,23 4 0,0 1 0,-1 1 0,1 1 0,0 0 0,-1 0 0,0 2 0,-1 0 0,0 0-188,-1 2 0,0 0 1,0 0-1,5 2 0,0-1 1,-1 2-1,-2 2 0,-1 0 1,0 1-1,1 2 0,1-1 1,1 2-1,-21 6 0,2 1 1,3 1-1,2 2 0,7 0 1,1 0 121,3 0 0,1 2 0,-2 1 0,2 1 0,8-4 0,1 0 0,0 3 0,-1 0 0</inkml:trace>
  <inkml:trace contextRef="#ctx0" brushRef="#br0">7265 12048 21073,'-19'0'75,"-4"1"1,-2 4 242,-1 4 0,0-2 0,3 0 0,2 1 0,2-2 0,2 0 0,6-5 1180,6-4 0,13-4-1254,14-7 0,9 0 0,6-3 1,6-2-1,6-2 0,3-1 0,-1 0 1,0 0-1,-2-1 0,1 1-462,2 0 1,-5 4 0,-4-2-1,-4 0 1,-5 4 0,-3 1 0,-4 3-1,-7 2-2916,-5 1-186,1 6 3207,-14-3 1,-2 6-1,-8 0 1</inkml:trace>
  <inkml:trace contextRef="#ctx0" brushRef="#br0">7705 11701 27079,'12'-13'-837,"-3"0"1,2-1 0,-2 1-1,3 1 1582,1 3 0,1 3 0,-1 6 0,0 0 0,1 0 0,-1 0 0,0 0 0,1 2-779,-1 2 0,2-1 0,1 8 1,2 0-1,-2 4 0,-1 0 1,-2 3-1,-1 0-642,-3 1 0,-3 0 0,-6-3 0,-1 2 0,-5 0 1,-8 0 581,-6-1 0,-10 1 1,-1-4-1,1-1 1,1 0-1,1 0 1,-1 2-2259,4 3 2348,7-3 0,-7 10 0,4-4 1</inkml:trace>
  <inkml:trace contextRef="#ctx0" brushRef="#br0">11890 11568 20442,'-13'-2'0,"0"0"639,0-3 1,8-4-450,10 5 1,3-5-1,16 3 1,4-1-1,6-4 1,6-2 0,3-3-76,2-2 0,5-6 0,-1 3 0,3-1 0,1 0 0,0 0 0,1 0 0,-2 1-201,-4 2 0,3-4 1,-7 4-1,-2 0 0,-4-2 1,-4 2-1,-3 0-717,-5 2 0,-6 7 784,-6 1 1,-1 0-1,0-4 1</inkml:trace>
  <inkml:trace contextRef="#ctx0" brushRef="#br0">12504 11142 24868,'-14'0'1,"5"0"234,1 0 1,11-5-1,2 1 1,10 1-1,7 1 1,5 2-1,6 0-185,7 0 1,0 0 0,4 0-1,-2 0 1,-2 0 0,-2 0 0,-2 2-1,-5 1-853,-3 1 529,-7 6 0,-2-2 0,-7 5 1,-3 2-1,-5 1 0,-2 4 1,-5 0 12,-6 4 0,-2 3 0,-12 4 1,-5 4 201,-7 4 0,-3 7 0,-2 1 0</inkml:trace>
  <inkml:trace contextRef="#ctx0" brushRef="#br0">10584 13247 25651,'-19'0'0,"4"0"205,-3 0 1,12 0 0,11-1 0,13-4-1,10-4 1,7-4 0,5-3 0,5-3 128,4-2 0,-2-1 0,0-4 1,1 3-1,-2 1 0,1-2 1,-2 0-1,-4 0 0,-8 4-444,-8 0 0,0-3 1,-4 2-1</inkml:trace>
  <inkml:trace contextRef="#ctx0" brushRef="#br0">10811 12914 24110,'-14'-3'-818,"3"-4"1,2-8-1956,4-4 2223,4 2 0,2-2 0,5 6 895,8-1 0,0 7 0,9 3 0,0 2 0,2 2 0,1 2 1,-3 2-1,-1 5-479,2 3 0,0 3 1,-2 4-1,-6 7 1,-4 9-1,-4 3-149,-2 2 0,-8 4 1,-7 2-1,-4 0 1,-5 2-1,-4-2 1,-5 2-248,-4 4 1,2 0 403,-7 10 0,0 0 0,16-28 1,0-1-1</inkml:trace>
  <inkml:trace contextRef="#ctx0" brushRef="#br0">16676 14513 28042,'0'-13'-3842,"-6"6"1,-3 1 3801,-3 0 0,-1 4 0,0-2 1,-1 2-1,1 1 0,0-2 1,-1-2-1,0 1 0,-3 0 1,-2-1-1,-2 2 0,-2 0 1,-3 0 242,0-1 1,-2-1-1,-3 5 1,-4 0-1,-2 0 1,-1 0-1,-4 2 1,-1 2-1,-1 5-21,0 3 0,-8 7 0,1 3 0,-2 4 0,3 2 0,2 3 0,5 3-322,2 0 0,4 9 1,4-2-1,8 4 1,6 2-1,7-1 88,6 0 1,22 3 0,15-6 0,18-3 0,-15-22 0,2-1 0,5 0-1,2-1 163,5-1 1,2 0 0,10-1-1,3-2 1,3 0 0,1-2 0,3-1-1,1-1 1,-20-4 0,0 0 0,1 0-1,1-2 1,0 1 0,1-1 0,3 0-1,1 0 1,0 0 123,3-1 0,1 0 1,-1 0-277,-4 0 1,-1-1 0,3 0 0,11-1 0,3-1 0,-1-1-1,-6 1 1,0-1 0,0-1 0,2 1 0,-1-1 0,1 0 0,-1-1-1,1 0 1,-2 0 0,-1-1 0,-2 0 0,1 0-120,-4-1 1,-1 0 0,1-1 0,1-2 0,1 0 0,-2-1 0,-5 0 0,-2-1 0,-1 1 0,-1-1 0,-1 0 0,-1 0 0,18-5 0,-2-1 0,-9 0 0,-3-1 0,-5-1 0,-4 0-261,-4-2 1,-4-1 0,17-20 0,-11-7-1,-17-5 1,-18-4 0,-17-5 0,-21 1 473,8 30 0,-5 2 1,-13-4-1,-5 3 0,-6 2 1,-4 2-1,-7 1 0,-3 1 1,16 9-1,-1 2 0,-2 1 1,-5 1-1,-1 2 0,-2 1 1,-6 1-1,-1 1 0,-1 1-100,-3 2 1,0 1 0,-2 0 0,16 2 0,-2 1-1,1 0 1,-1 1 0,0 1 0,0 0 0,0 1 0,0 1-1,0 0 1,0 1 0,1 0 0,0 1 0,1 1 0,1 0-1,0 0 1,1 2 45,-1 0 0,0 2 0,0-1 0,1 1 0,-18 1 0,1-1 0,-1 1 0</inkml:trace>
  <inkml:trace contextRef="#ctx0" brushRef="#br0">14183 18165 29933,'-26'-21'-1313,"3"-3"0,1 4 0,0-4 0,0-6 0,0-1 1375,-2-1 1,-1 1 0,-3 6 0,-2 2-1,-3 6 1,1 3 0,-4 5 0,-1 5-1,-6 5 1,-3 8 0,-4 9 0,-2 7-1,-3 6-327,-2 5 1,2 7 0,-2 1-1,6 2 1,5 3 0,3 6-1,6 5 1,4 7 0,20-31 0,2 1-121,3 2 0,2 0 1,0 32-1,8-33 0,3 0 1,14 30-1,17-6 0,-12-33 1,4-2 540,3 0 0,3-3 1,6-3-1,4-4 0,7-2 1,3-5-1,8-1 1,2-4-1,-14-4 0,1-1 1,1-1-1,4-2 1,2-2-1,0-1-3,3-1 0,2-2 1,-1 0-1,2-1 0,-1-1 1,1 0-1,2-3 0,1 0 1,-1-1-1,0-1 0,0 0 1,0-1-1,2-2 0,-1-1 1,0 0-1,0-2 0,0-1 1,0-1-1,1 0 0,-1-1 1,0-1-83,0 0 1,0 0 0,-1-1-1,-4 0 1,0 0 0,-1-1 0,-1-1-1,-1 1 1,0-1 0,-3-1-1,0 0 1,-1-1 0,-4 2 0,-1-1-1,-2-1 1,-2 1 0,-3-2-1,-1 1 1,13-15 0,-5-2-362,-6 3 1,-5-3 0,-7-1 0,-5-1 0,-8 6 0,-4 1 0,-4 2 0,-5 2-1,-15-30 1,-30 16 0,3 31 0,-6 6 72,-14 1 1,-5 6-1,13 4 1,-3 3-1,-1 2 1,-15 3 0,-4 3-1,-2 2 1,13 0-1,-1 1 1,-1 2 0,-1 0 216,-5 2 0,-1 1 0,-1 0 0,0 1 0,-1 0 0,-1 0 0</inkml:trace>
  <inkml:trace contextRef="#ctx0" brushRef="#br0">14983 7823 9543,'0'-18'0,"0"1"0,0 0 581,0 2 0,-1 8 0,-4 3 0,-4 1 0,-3 0 0,-1-2 1,0 1-1,-1-1 0,1 1 0,0-1-48,-1 0 0,-3 3 1,-3-4-1,1 2 1,-2-1-1,1 2 1,-4 2-77,-1 1 1,-8 1 0,-4 4-1,-4 2 1,-5 3 0,-2 2 0,-3 5-419,-6 2 0,-3-1 0,-7 2 0,0 1 0,4-2 0,3 1 103,7-4 1,9 0 0,2 0 0,8 2 0,9-1 0,6-1 0,7 0-241,6 2 0,16 6 0,12-1 0,15 5 0,21 5 0,-21-16 0,3-1-109,8 0 1,2 0 0,9 2 0,3 0-1,8-3 1,3-1 0,-22-4 0,0-1-1,2-1 1,4 0 0,0-1 0,1 0-1,2 0 1,0-1 0,1-1 346,1-1 0,0 0 0,2 0 0,2 0 0,1 0 1,0 0-1,-1-2 0,1-1 0,0 0 0,-1 0 1,0 0-1,0 0 0,0 0 0,0-1 0,-1 0 0,-1 0 1,0 0-1,-1-1 0,1 0 0,0-1 0,-1 1 1,-1-2-1,-1 0 0,0 0 5,-1-1 1,-1 0 0,0 0 0,-4 0-1,-1-1 1,0 0 0,19-1 0,-1-1 0,-5 1-1,-1-1 1,-5 0 0,-2-1 0,-6 0 0,-2 0-170,-7 0 0,-2-2-25,-5-2 0,-2 0 0,11-4 0,-7-8 1,-13-2-1,-12-4 0,-16-3-6,-14-4 1,-21 5 0,7 10 0,-4 1-1,-7-2 1,-4 1 0,-7-1 0,-4 1 0,-8-4-1,-2 1 1,19 8 0,-2 0 0,1 1 59,-1-1 1,-1 1 0,-1 0 0,-6-1 0,-2 0 0,1 1-1,1 1 1,-1 0 0,1 2 0,-3-1 0,0 1 0,-1 1-1,-1 1 1,-1 1 0,0 0 0,1 1 0,1 2 0,-1-1-22,0 2 0,1 0 0,-1 1 0,-3 1 1,-1 1-1,1 1 0,2 0 0,1 2 0,-1 0 16,1 2 0,0 0 0,0 2 0,0 0 0,0 0 0,0 3 0,0 1 0</inkml:trace>
  <inkml:trace contextRef="#ctx0" brushRef="#br0">9424 7170 29857,'-13'-7'-996,"4"-4"1,0 7 0,-1 2-1,-2 4 593,-1 2 0,4 5 1,1-3-1,1 0 1,1 1-1,2-1 1,7 0-1,9-3 1,10-1 922,7-2 0,2 0 0,9-2 1,6-1-1,3-1 0,3-1 1,0 1-313,3-1 0,2 1 0,-2 3 0,0-2 1,-3-2-303,0 2 0,-8 2 0,-2 2 0,-5 2 0,-3 2 0,-3-2-568,-4-2 1,-5-1 0,0 0 253,-4 0 1,-9-6 0,-6-1 0,-6-2 0,-6 0 0,-5-1 0,-3-1 302,-6 2 1,-2-1 0,-1 4 0,0 0 0,3 0 0,2 3 330,2 2 1,-4 1 0,6 0-1,0 0 233,3 0 0,8 0 0,6 0 0,9 0 0,7 0 0,6 0 17,3 0 1,6 0-1,2 0 1,0-2 0,1-1-1,-2-1-152,1 1 1,-7 1 0,-5 2-1,-2 2 1,-4 2 0,-4 5-784,-7 3 1,-4-2-1,-6 1 1,-9 2 0,-10 0-1,-9 5 1,-3-2 115,1-1 0,-5 6 0,5-8 1,4 2-1,2 0 0,4-2 415,-1 1 0,6 3 1,5 1-1,6-2 0,5-1-631,4-1 0,1-1 0,0 0 0</inkml:trace>
  <inkml:trace contextRef="#ctx0" brushRef="#br0">9171 16672 29225,'0'-22'-4601,"0"0"1,6 1 4019,3 12 0,3 5 594,1 8 1,0 1 0,1 5 0,-1 2 0,0-2 0,2 2 0,3-2-1,6 1 1,5-4 0,8-1 0,5-3 0,4-1 556,1-2 1,2 0 0,6 0 0,3-2 0,2-2 0,3-5 0,-4-3 0,-1-3 0,-4-1-409,3-2 0,-7 0 0,-6 5-19,-2 0 0,-2-1 0,0 1 0</inkml:trace>
  <inkml:trace contextRef="#ctx0" brushRef="#br0">10038 16526 26459,'-5'-18'-2358,"1"0"0,1 6 0,7 9 2206,5 6 1,3 9 0,0 7 0,-2 1-1,-1 0 1,0 1 0,-2 3 0,-2 2-2039,-4 6 0,-1 0 1957,0 4 1,-12 8 0,-2-2 0</inkml:trace>
  <inkml:trace contextRef="#ctx0" brushRef="#br0">14930 8436 29610,'0'-21'-3277,"1"2"0,2 4 0,2-1 279,-2-2 0,3 0 2787,-2 5 1,0 0 0,-4-1 0,0 1 0,0 0 0,-1 1 0,-3 3 0,-5 5 0,-5 2 619,-3 2 1,-4 5 0,-7 1-1,-2 1 1,-3 3 0,-1 1 0,-4-1-18,-5-1 0,0 0 1,-6 4-1,-3 0 0,-1 1 1,-5-1-1,0-1 21,-2-3 0,-10 3 0,8-5 0,3 2 0,2 0 0,5 1-228,4 2 1,-3 1-1,7 2 1,1 3 0,3 6-1,4 5-704,5 7 0,9 1 0,4 1 1,5 1-1,4 5 0,5 4 1,7 5 560,10 2 1,6-3 0,23 5 0,-16-28-1,2-3 1,6 0 0,3-2 0,8 0 0,2-3-1,5-3 1,1-2 199,5-2 0,1-3 1,9-1-1,2-2 0,4-3 1,2-1-1,-22-2 0,0-1 1,2-1-1,5-1 0,0-1 1,1-1-1,2-2 0,0 0 1,0-1-40,4-2 0,1 0 1,-1-2-1,-1 0 1,1 0-1,0-1 0,2 1 1,0 0-1,0-1 1,0 0-1,0-1 0,0 0 1,2-1-1,-1 0 1,0 0-1,-3 0 1,-1 0-1,1-1 0,-2 1 1,0 0-1,0-1-189,-2 1 1,0-1 0,-1 1 0,-5 1-1,-1 0 1,0-1 0,-1 1 0,0 0-1,-1-1 1,-3 0 0,-2 0 0,-1-1-1,17-5 1,-3-2 0,-6 0 0,-4-2 0,-7 1-1,-3-2-230,-5 0 1,-4-2-1,-5-4 1,-4-1-1,9-36 1,-15-2 0,-19-7-1,-8 39 1,-6 0 146,-7-1 0,-7 2 0,-17 0 0,-8 4 0,-10 1 0,-4 4 0,17 10 0,-2 2 1,-2 1-1,-6 1 0,-3 3 0,0 1 0,-5 1 0,0 2 0,-2 2 0,14 1 0,-1 2 1,0 0-1,-1 0-27,-4 1 0,0 0 0,-1 1 0,1 1 0,0 1 1,0 0-1,0 2 0,-1 0 96,-5 2 0,-1 1 0,-1 0 0,1 0 0,2 0 0,-1-1 0</inkml:trace>
  <inkml:trace contextRef="#ctx0" brushRef="#br0">20209 20724 27783,'-29'-21'-1612,"4"3"0,12 9 1,0 5 2137,-1 2 1,4 2 0,7 0 0,13 0 0,12 0 0,10 0 0,3 0-1,7 0 1,6 0-229,9 0 1,8 0 0,10 0-1,-34 0 1,0 0 0,4 0-1,2 0 1,1 0 0,1 0 0,4 0-1,1 0 1,1 0 0,0 0-1,4 0 1,0 0 0,2 0 0,0 0-299,2 0 0,3 0 0,4 0 0,2 0 0,-3 0 0,-1 0 0,3 1 0,1-2 0,2 1 0,0-1 0,0 0 0,0-1 0,-23 1 0,0-1 0,1 1 0,-1-1 0,1 2 0,-1-1 0,22-1 0,-1 1 0,4-1 0,-1 1 0,-3-2 0,-2 0 0,-4-1 0,-1 0 0,-1-1 0,-1 0 0,-5-1 0,0 0 0,-3 0 0,-1-1 0,-3 1 0,-3 0 0,-5 1 0,-1 0 0,30-3 0,-11 2 0,-15 3 0,-12 2 0,-12 1 0,-20 0 0,-20 0 0,-26 1 0,-30 4 0,26-2 0,-2 1 0,-5-1 0,-3 2 0,-13 2 0,-4 2 0,22-4 0,-1-1 0,-1 0 0,-2 1 0,0 0 0,-2 0 0,-4 0 0,-2 0 0,0 0 0,1-1 0,-1 1 0,0-1 0,0 1 0,0-1 0,0 0 0,-3 1 0,-1-1 0,1 1 0,4-1 0,1 0 0,-1 0 0,2-1 0,-1 1 0,0-1 0,0 0 0,0-1 0,0 0 0,2 1 0,1-1 0,0-1 0,3 1 0,0-1 0,1-1 0,1 0 0,0-2 0,2 0 0,-16-2 0,3-1 0,4 0 0,1 0 0,4-1 0,1 1 0,7 1 0,2 1 0,5 0 0,1 0 0,-25 0 0,21 3 0,16 4 0,17 5 0,22 5 0,27 3 0,25 6-382,-22-11 1,2 1 0,11 2 0,3 1 0,6 0-1,1 0 1,5 1 0,2 0 381,2 2 0,1-1 0,-23-5 0,1-1 0,0 0 0,1 1 0,0-2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25741 12714 8481,'5'-27'0,"-3"7"64,2 2 0,-4 9 0,-4 5 0,-6 2 0,-5 2 1,-5 0-1,0 0 0,-4-1 0,-1-2 0,-2-3 1,1 0-1,-1-2 0,-1 3 328,-3-1 1,1-5 0,-6 2 0,-1-2 0,-1-3 0,-4 1 0,0 0-262,-3-1 0,-10 2 1,0 2-1,-4 3 0,-7 1 1,-5 3-1,31 2 0,0 0-315,-3 1 0,0 0 1,0 0-1,0 0 0,-6 0 1,0 0-1,0 0 0,0 0 1,0 0-1,0 0 1,-1 0-1,0 0 181,0 0 1,0 0 0,1 0 0,-1 0 0,-2 0 0,-1 0 0,0 0-1,1 0 1,1 0 0,0-1 0,-1 0 0,2-1 0,1-1 0,0 0 169,0-1 0,0 0 0,2 1 0,1-1 1,1-1-1,1 0 0,2 1 0,-1 0 1,1 0-1,0 1 0,2 0 0,0 0 1,0 0-1,0 0-137,1 1 0,0 1 0,-1 0 0,1 1 0,-36 0 0,2 0 0,2 0 0,0 1-168,1 4 1,-2-3-1,0 7 1,1 2-1,-1-1 1,-2 0-1,36-5 1,0-1 138,0 2 0,1-1 0,-31 2 0,-2 1 0,5-3 1,1 0-1,5-1 0,3 2 206,2 2 1,5-4 0,2 5-1,3 1 1,4 2 0,2 2-1,3 0-68,1 4 1,-3 3-1,6 5 1,1 3-1,2 2 1,3 4-4,3 4 1,-2 2-1,6 4 1,2 5-1,2 6 1,4 6 0,3 7-36,4-32 0,0 1 1,0 0-1,0 1 0,1 5 1,1 1-1,-1 1 0,-1 0 1,2 0-1,-1 1 1,2 2-1,-1 0 0,1-1 1,0 0-33,0 0 1,0 0-1,0 4 1,0 0 0,0-5-1,0 1 1,0 0-1,0 1 1,0 2 0,0-1-1,0 0 1,0 1-33,0 1 1,0-1 0,-2 0-1,0-1 1,-1 1 0,1 0 0,1 0-1,-1 1 1,1-1 0,-1 0 0,1 0-1,-1 0 25,0 1 0,0 0 0,-3-2 0,1 0 0,1 1 0,0-1 1,0 0-1,0-1 0,-1 0 0,1 0 0,-1 0 0,0 1 1,-1 0-1,0 1 0,0-1 0,0-1-14,0-2 1,1-1 0,-2 2 0,0 1 0,1-3 0,1-1 0,-2 1 0,0 0 0,-1 1 0,1-1 0,0-1 0,0-1 12,1 0 1,1 0 0,-1-3 0,0 1-1,1-3 1,2 0 0,-1 0 0,0-1 0,-1 1-1,0 1 1,-3 34 0,-2-2 58,2-2 1,-1-4-1,5 8 1,-1 0-1,-1 0 1,3-35-1,0-1 1,0 1 0,0-1-221,0 0 1,1 0 0,0 3-1,0-1 1,1-1 0,0-1 0,1 1-1,0-1 1,0 1 0,1-1 0,2 36-147,-1-2 0,4-1 0,2-3 0,3-5 0,1-2 0,1-5 0,1-2 187,2-5 1,0-3-1,3-8 1,3-1 0,-1-3-1,4 0 1046,3 0-839,-4-10 0,13 11 1,-2-8-1,2 0 1,4-2-1,1-3-136,1 2 1,11 0 0,0-1 0,4-2 0,8 0 0,4-2 0,-32-9 0,2 1-84,1-1 0,2 0 1,-1-1-1,1 0 0,6 2 1,1-1-1,0 0 1,1-1-1,1 0 0,0-2 1,3 1-1,2-1 0,-1 0 1,1-2 31,2 0 1,0-1 0,3 2-1,0 0 1,-4-2 0,-1-1-1,0 1 1,1 0 0,3-2 0,0 0-1,2-1 1,0 0 0,4-1-1,0 0 14,1 0 1,0 0 0,3 0 0,1 0 0,-3 0 0,-1 0 0,1-1 0,-1 0 0,0 0 0,-1-1-1,1 0 1,-1 0 0,0 0 0,-1 1 162,-2 0 0,1 0 1,2 1-1,0 0 1,-6 0-1,-1 0 1,0 1-1,1 0 0,-1 0 1,-1 1-1,-3 0 1,-1 2-1,-4-1 1,-1 1-117,-2 1 1,-1 0-1,-4-1 1,-1 0-1,-1 0 1,-1 1-1,-2-1 1,-1 1-1,32 3 1,-7 0-78,-5-2 0,-8-2 1,-2-4-1,-4 0 1,-5 0-1,-5 0 1,-5-1 259,-2-4 1,1-2 0,-8-8 0,-1-3 0,0-5 0,-3-7 0,-1-6 72,-2-2 1,1-14 0,-1-6 0,0-7 0,1-4-1,-1-5 1,-6 35 0,-1 1-256,1-3 1,0 0 0,0-5-1,-1-1 1,1 0 0,-1-1 0,2-1-1,-1 0 1,1-2 0,1 0-1,-1-1 1,1-1-129,-1-3 1,1-1-1,0-2 1,1-1 0,-1-3-1,0 1 1,0 0-1,-1 0 1,1-3 0,0-1-1,0 1 1,0 0-1,0-2 1,0-1-269,0 1 1,1 0 0,-2 0 0,0 0 0,2-3 0,1 0 0,-1-1 0,1 1 0,-1 0 0,1-1 0,0 0 0,0-1-1,0-1 1,0 1 375,0-2 1,0 1-1,-2 2 1,0 1-1,2 0 1,0 0-1,0 1 1,0 0 0,0 0-1,-1 0 1,-1 3-1,0 0 1,-1 1-1,-1 0 48,0 3 1,-1 0 0,-1 1 0,-1 2 0,0 1 0,-1 0 0,1 0 0,-2 1 0,0 0 0,-1 1 0,0-1 0,0 0 0,-1 1 0,0 1-52,0 2 1,0 0-1,0-2 1,0 0 0,0 3-1,0 0 1,0 1 0,0 0-1,0 0 1,0 0 0,0 3-1,0 0 1,0 0 0,0 1-72,0 0 0,0 2 1,0 6-1,0 0 0,0-5 1,0 0-1,0 2 1,0 0-1,0 2 0,0 1 1,0-36-1,0 7 138,0 3 1,0 2-1,0 10 1,0 3 0,-2 4-1,-1 7 1,-3 5-289,-1 5 0,-2 2 1,-6 5-1,-1 4 1,-2 3-1,0 2 1,-1 1-318,-3 3 0,3-1 1,-1 4-1,3 0 1,-1 0-1,2 3 1,1 2-179,1 1 1,1 7 715,0 6 0,-1 7 0,1 6 0</inkml:trace>
  <inkml:trace contextRef="#ctx0" brushRef="#br0">7811 6357 29016,'-8'-12'-2267,"-1"3"1,6-3 0,-3 4 2067,0-4 1,3-2 0,-6 3-1,-1 2 1,-1 6 0,1 4 0,3 5-473,1 2 1,1 0-1,7 6 1,4-2 0,5-4 1835,6-3 1,8-4-802,2-1 1,-4 0-1,7 0 1,-1-1-1,0-2 1,0-1-1,-1-1 1,1 1-191,-4-1 1,-2 1 0,3 4-1,-4 0 1,-4 0 0,-4 0-688,0 0 0,-2 1 1,-2 2-1,-3 3 1,-1 2-3308,-3 2 3769,-1-4 1,4 6 0,1-5 0</inkml:trace>
  <inkml:trace contextRef="#ctx0" brushRef="#br0">8318 6224 29606,'0'-21'-4916,"0"8"1,0 8 3130,0 10 1,0-2 0,0 6 0,0 1 1910,0 2 1,4 1-1,2 2 1,3 1-1,5 2 1,2-2-1,2-1 262,1-2 1,-3 1 0,3-1 0,-2-1 0,-7-2 0,-2-1-291,-6 2 0,-2-1 0,-7 0 0,-9-2 0,-11-1 0,-5-1 0,-5 1 1231,-2 1-1164,-1 1 1,0 0 0,0-1 0,0 3 0,0 2 0,2 3-1263,2 2 1,-1 1 0,6-2 1560,1 1 1,8-1 0,3-3 0</inkml:trace>
  <inkml:trace contextRef="#ctx0" brushRef="#br0">9771 11381 18721,'-6'-17'-2025,"-3"-1"1,-3 2 1212,-1 7 1104,6 3 1,-5 6 0,3 0-1,-1 1 1,2 2-13,8 2 1,2 4 0,8-5 0,3-1-1,5-2 1,3-1 0,4 0 0,3 0 0,3 0 10,-1 0 0,2 0 1,0-1-1,-3-2 0,-1-3 1,-1 0-435,0 0 1,-2-3-1,-2 5 1,-2 1 0,0 0-1,-2 0 1,0-1-3003,-2 1 3117,3-5 1,-5 1-1,5-7 1</inkml:trace>
  <inkml:trace contextRef="#ctx0" brushRef="#br0">10158 11195 18721,'-9'-6'-817,"0"-3"1,6 2 1033,-2-2 1,10 6-1,4-2 1,3 4-1,4 2 1,3 4-1,5 4 1,0 1-440,1-1 1,0 7 0,2-1-1,-2 3 1,-3 2 0,-4 0-15,-3-1 1,-8 3 0,-3-3 0,-2 1 0,-4 0 0,-2 0 0,-6-1 0,-7-3 314,-5-1 0,-8-2 0,-2 1 0,-1-1 0,-1 2 0,2 1-549,-1 2 1,-3 4 516,5-4 0,-6 0 0,3-5 0</inkml:trace>
  <inkml:trace contextRef="#ctx0" brushRef="#br0">7238 14727 15831,'-13'-14'-1968,"0"2"1655,-1 3 1,7 2 0,2 3 0,5-4 0,5 1 1035,4 2 1,3 4 0,1 1-1,0 0 1,2 0 0,1 1-1,2 2-486,-2 2 0,1 4 0,-1-3 0,2 1 0,0 2 0,-1-2-383,1-2 0,1 1 0,-1-2 0,3-1 0,1-1 0,0-2 0,1 0-532,-3 0 0,5-5 0,-4-1 0,1-1 695,1-4 0,-1 0 0,4-3 0</inkml:trace>
  <inkml:trace contextRef="#ctx0" brushRef="#br0">7612 14593 15676,'-9'0'961,"0"0"1,7 0 0,2 0 0,8 2-938,4 2 1,5-1-1,3 5 1,0-3 0,4 0 120,1 1 1,-3-5-1,-1 5 1,-2 0-1,-4 3 1,-4 3-519,-7 1 1,-4 6 0,-7 2-1,-10 1 1,-9 2 0,-5 1-1,-5 3-308,-3 2 0,2-5 0,-7 8 657,3-1 0,-5 8 1,-2 8-1</inkml:trace>
  <inkml:trace contextRef="#ctx0" brushRef="#br0">5639 12408 15178,'0'-14'-3303,"0"1"2931,0 6 1,0-1 0,0 7 1281,0 1-376,-6-3 0,3 9 1,-6-6-1,-1 0 0,-2 0-302,-2 0 1,1 0 0,0 0 0,-1 0 0,1 0 0,0 0-231,-1 0 1,-3 0 0,-3 0 0,0 0 0,-4 0 0,0 0 0,-1 0 170,-2 0 0,8-5 0,-8 1 0,1 1 0,-2 0 0,-3 0 0,1-2 75,2 2 1,1-2-1,0-1 1,1 0-1,-2-2 1,-2 1-23,-1-4 0,-5 4 0,4 0 0,-2-1 0,-3 2 1,-2 0-1,-1 2-205,0-2 1,-4 5 0,-2-5 0,-2 1 0,-2 1-1,-3 1 1,-5 0-69,-4-2 0,-2 4 0,-1-4 0,0 4 1,-3 1-1,0 0 201,-1 0 1,-2-1-1,-1-2 1,-1-3-1,-1 0 1,3-2 63,3 1 1,-5-2 0,10-4-1,0-1 1,3 1 0,3-2-134,3-3 1,2 4 0,1-4-1,5 3 1,5 2 0,5-1 0,4 1-1,2 0-121,5-1 1,0 3 0,7 0 0,0 2 0,1-1-710,-1-2 0,1 3 1,7 2-1,3-1-1172,1 1 1,1 3 0,7-4 1887,2 2 1,4-4 0,5 3 0</inkml:trace>
  <inkml:trace contextRef="#ctx0" brushRef="#br0">480 12234 8586,'6'-12'0,"3"4"0,-3-4 0,0 4 0</inkml:trace>
  <inkml:trace contextRef="#ctx0" brushRef="#br0">480 12141 7707,'0'-13'0</inkml:trace>
  <inkml:trace contextRef="#ctx0" brushRef="#br0">653 11928 8170,'-1'-21'-1803,"-4"3"2578,4 4 1,-4 6 810,10 4 0,-4-4-1158,4-1 1,-4 2 0,-2 0 0,-4 1-1,-4 3-410,-2 1 1,2 2 0,0 2 0,-2 2-1,0 5 1,-1 3 0,1 3-187,2 2 0,5 1 0,-3 7 0,1 4 0,3-1 0,1 0 0,2-3 242,0-3 1,0 2 0,2-5-1,2 0 1,6-1 0,5-5 106,3-2 0,4-8 0,-4 1 0,0-2 0,0-2 0,-1-2 0,0-2-80,-3-5 1,-2-3 0,-1-3-1,-4-3 1,1-2 0,-3-4-177,1-3 0,-1 8 0,-5-8 0,0 4 0,0 1 0,0 1 0,-2 3 235,-2 6 1,2 2-120,-2 10 0,4-2 0,4 11 0,5 3 0,3 3 0,1 3-2,1-2 1,1-3-1,1-2 1,2-2-1,-2-1 1,-1 1-1,0-1-227,2-2 0,-2 0 0,3-3 0,-3 1 0,-2-1 0,0-2-525,1-1 1,1-5 0,1-4 0,3-3 0,2-3 712,3-3 0,-5-8 0,0-9 0</inkml:trace>
  <inkml:trace contextRef="#ctx0" brushRef="#br0">1266 11661 8586,'2'-19'1300,"2"6"0,-1 5-944,6 8 1,0 0 0,6 0 0,1 0-1,3 0 1,1 0 367,-1 0 1,-1 0 0,-5 0-320,0 0 0,7 6 0,0 2 1</inkml:trace>
  <inkml:trace contextRef="#ctx0" brushRef="#br0">1240 11968 16091,'6'-18'0,"3"0"0,2 3 1903,3 5 0,8 0 0,2 4 0,-2 0-1822,-1 0 1,-4-3 0,-2 3 0,1-1 0,2-4 27,-1 0 1,3-3 0,1 1 0</inkml:trace>
  <inkml:trace contextRef="#ctx0" brushRef="#br0">1586 11208 26256,'5'-13'-1149,"-1"-1"1,7 3 0,-1 2 0,5 4 1618,2 4 1,1-4 0,-4 1 0,0 1 0,3 3 0,0 4-1,0 5 1,-2 3-576,-2 1 0,-1 5 1,-3 2-1,-3 0 1,-2 5-1,0 4-106,-1 2 0,0 4 0,0-4 0,2-1 1,-2-2-1,-2-1 0,-1-2-700,0-3 0,0-3 1,2-7 1248,2-3 1,-2-5 0,2-8 0,-2-6-1,-2-7 1,0-5-605,0-3 0,-2-2 0,-1 1 0,-3-2 0,0-2 0,-1-1-95,-1 1 1,5 7 0,-1 2 0,3 0-1,1 2 1,0 0 316,0 2 0,1 2 0,3 4 1,5 0-1,3 4 0,2 1 1,-1 3 320,0 2 1,5 1-1,0 0 1,0 1-1,-1 3 1,1 5 0,-2 3-411,-1 1 0,-7 1 1,-4-1-1,-2 0 0,-2 1 1,0 1-1,-2 1 376,-2 2 0,-4-1 1,-5-3-1,-2-1 1,-1 0 559,-2 1-944,0-1 0,5 0 0,1 1-745,3-1 1,5-6 0,8-2 0,5-4 1463,3-1 0,1-6 1,1-1-1</inkml:trace>
  <inkml:trace contextRef="#ctx0" brushRef="#br0">2279 11075 28221,'2'13'-4276,"2"1"0,-1 5 4145,6 3 0,0 2 0,3-1 0,-2-2 0,-2 0 1,-1-2-1,-1 0 0,1-2-357,1-3 1,-5 0 0,3-1 0,-2 0 149,1 1 0,-1-5 0,-5-2 0,-4-1 1352,-4-3 0,2-3 0,-1-5 0,3-3-968,2-4 1,1-2-1,2 1 1,0 0-1,2 1-125,2 3 0,-2 2 0,3 4 0,1-2-37,3 2 1,-1 2 0,-1 2 0,0 2 0,-1 3-1,2 2 288,-1 2 0,-2 2 1,2 1-1,0 0 25,1 1 1,-4-5 0,5-2-1,0 0 1,0-1 0,0 0-1,1-1-488,2 1 1,1-5-1,1 4 1,-1-4 912,0-1 1,1 0 0,-1 0 0</inkml:trace>
  <inkml:trace contextRef="#ctx0" brushRef="#br0">2746 11288 23370,'-1'-13'-2001,"-4"-1"1,2 7 2250,-6 3 0,0 2 1,-4 4-1,0 1 1,1 2 20,3 3 1,-9-5 0,3 3 0</inkml:trace>
  <inkml:trace contextRef="#ctx0" brushRef="#br0">2546 11022 23042,'-12'-18'-2075,"2"0"0,2 2 1111,3 1 1,0 6-657,5 0 1,3 6 0,6-1 2013,9 2 1,5-10-1,4-2 1</inkml:trace>
  <inkml:trace contextRef="#ctx0" brushRef="#br0">3079 10515 23365,'0'-13'-3910,"0"-1"1,0 4 4315,0 6 1,5 2-1,1 14 1,0 4 0,-1 2-270,-2 1 0,3 9 0,-1 1 0,-2 2 0,-2 4 0,-1 2 0,0 5-217,0-1 1,0 2 0,0-1-1,0 1 1,2-2 0,2 0 0,4-4-551,-1-4 1,9-2-1,-2-3 1,0-4 0,3-3-1,-1-5-525,2-1 1,4-6 1399,-4 0 0,5-12 0,-2 1 1</inkml:trace>
  <inkml:trace contextRef="#ctx0" brushRef="#br0">3506 10648 13990,'-15'-13'0,"-1"1"267,-2 3 0,0-1 0,5 6 0,0 1-28,-1 1 1,5 2-1,2 2 1,1 2 0,3 5-1,2 3 1,1 1-1,0 2-224,0 3 1,5-2 0,4 5 0,3-1 0,0 1 0,0 1 0,0-1-223,3-3 1,1-3 0,-3-3 0,1-2-66,-1-1 0,-1-8 1,-3-1-1,-5-7 1,-3-5 111,-1-1 1,0-1-1,0 1 1,0 0 1374,0-1 1,2 7-1249,2 3 1,-1 8-1,5 5 1,-1 3-1,-1 1 1,2 0 0,-1 1-872,3-1 0,2 5 0,1 0 0,1-2 875,-1-1 0,6-8 1,2-1-1</inkml:trace>
  <inkml:trace contextRef="#ctx0" brushRef="#br0">3852 10862 27198,'-13'-5'192,"0"1"0,1 5 0,2 8-1478,1 3 1,0 1 0,-3 1 0,3-1 493,5 0 1,8 1-1,3-1 1</inkml:trace>
  <inkml:trace contextRef="#ctx0" brushRef="#br0">4039 10542 14449,'-4'-18'-1050,"-1"0"1,-5 0 1648,1 5 0,1 6 0,0 2-431,-3 4 1,5 2 0,2 4 0,2 4 0,2 2 0,0 3 0,2-1 0,1 0-303,1 1 0,5 1 0,-3 1 0,0 2 0,1-4 1,-1-2-366,0-3 1,3-4 0,-3 2 593,1-1 1,-4-3 0,2-8 274,-4-3 1,5 2-1,3 1 1,2 2-1,-1 0-382,-1-1 0,-5-1 0,5 5 1,1 0-365,2 0 0,2 0 1,-1-1-1,0-2 448,1-1 0,-1-13 0,0 2 0</inkml:trace>
  <inkml:trace contextRef="#ctx0" brushRef="#br0">4239 10142 8547,'1'-12'0,"5"3"1802,8 5 0,1 4 0,5 6 0,0 6 1,-3 4-1681,3 0 0,-4 5 1,5 1-1,-2 3 0,-3 2 1,-1 1-1,-2 3-439,1 5 0,-7 7 0,-4 1 1,-6-1-1,-6 0 0,-4-2 1,-5 2 313,-4 0 1,-3-4-1,-2 7 1</inkml:trace>
  <inkml:trace contextRef="#ctx0" brushRef="#br0">10198 14420 8445,'13'-6'0,"0"-1"0</inkml:trace>
  <inkml:trace contextRef="#ctx0" brushRef="#br0">10211 14447 8445,'-8'0'90,"3"0"0,5-2 247,0-2 0,1 2 1,3-2-1,5 2-81,3 2 1,7 0 0,4 0-1,3 0 1,7 0 0,5-1 0,7-4 215,2-3 1,7-4 0,6-3 0,3-1-1,2-4 1,-2 0-309,3-4 1,-1-1 0,1-2 0,0 0-1,-3 1 1,-2-1 0,-2 0-516,-3 1 1,-1 1 0,-4 2-1,-5 4 1,-8 1 0,-2 1-119,-2 0 1,-5 7 0,1 1 0,-5 0-1,-4 2 469,-2 2 0,5-2 0,-3 0 0</inkml:trace>
  <inkml:trace contextRef="#ctx0" brushRef="#br0">12757 13940 18456,'7'-6'2,"4"3"1,-5-4 0,0 0 0,0-1 210,-4-2 0,4 2 0,-1-1 0,-2-1 0,-3-2-122,-5-1 1,-2 0 0,-6 1 0,1 1 0,1 4 0,3 1-1,-1 2 443,1-2 0,-4 4 0,3-1 0,-1 8-527,1 8 0,3 2 0,6 7 0,0 2 1,0 2-1,2 4 0,2 1 5,5-1 1,3 2-1,1-2 1,2-3 0,1-4-1,4-1-69,0-1 1,-2-6 0,4-8-1,1-1 1,-3-3 0,-2-1-1,-3-2-182,-2 0 0,-4-6 0,-1-3 0,-3-4 1,-2-5-1,-1-3 0,-2-1 213,0 0 1,0 4 0,0-3-1,0 2 1,0 3 0,0 1 723,0 2 0,0 4-370,0 0 1,6 7-1,3 1 1,3 5 0,1 4-1,0 1-711,1-2 1,3 5 0,3-5-1,-1 1 1,2-2 0,-1-2 0,4 0-1187,1-1 0,3-1 1,2-4-1,1-2 1709,-1-5 1,4-15 0,0-4 0</inkml:trace>
  <inkml:trace contextRef="#ctx0" brushRef="#br0">13477 13634 8481,'0'-21'0,"0"-4"279,0 16 0,10-3 1,3 12-1,2 0 1,0 0-1,-2 0 1,2 0-1,2 0 383,0 0 0,6 0 1,-4 2-1,0 0 1,0 4-663,-2 2 0,3 7 0,1 5 0</inkml:trace>
  <inkml:trace contextRef="#ctx0" brushRef="#br0">13490 13954 14160,'2'-8'1230,"4"4"0,5 2-1873,6 2 0,11 0 0,0 0 0,3 0 0,3 0 660,0 0 1,8-6-1,5-1 1</inkml:trace>
  <inkml:trace contextRef="#ctx0" brushRef="#br0">14557 13087 23913,'-9'-13'-2549,"1"0"1,1 1 2618,-1 3-61,5 3 1,-1 16 0,7 5 0,4 6 0,4 7 0,5 6 0,3 6 168,5 4 1,-3-1 0,-1 5 0,1-1 0,-2-1-1,1 0 1,-4-3-248,-1-2 1,-6-7 0,-2-2 0,1-6 0,-3-4 0,1-4-149,-3-3 1,-3-8 0,-6-2 0,-5-7 0,-7-5-153,-3-6 1,-1-14 0,-5-1 0,1-5 0,0-5 0,3-4 0,2-4-109,2-1 1,1 3 0,6-5 0,3 0 0,5 1 0,2 4 0,2 4 576,0 5 1,0 6 0,0 9 0,2 0 0,2 6-1,5 3 1,3 5 268,1 0 0,6 5 0,2-4 0,3 4 0,0 1 0,1 1 0,-2 4-233,3 4 1,-7 3 0,0 2 0,-3 3 0,-1 1 0,-4-1-211,-4 3 1,-3-4-1,-5 6 1,-3 0 0,-5-1-1,-5-3 1,-2-2 136,-2 2 1,-1-8-1,3 3 1,-1-1 0,4-1-1,3-2-2150,-1-5 0,8 0 2134,8-4 1,8-8 0,14-13 0</inkml:trace>
  <inkml:trace contextRef="#ctx0" brushRef="#br0">15076 12834 8450,'0'-30'214,"0"4"1,2 14 0,2 5 0,5 8 90,3 8 0,1 4 1,-1 5-1,-1 4 1,-3 5-1,3 4 1,1 5 200,1 2 0,0 8 0,-1 3 0,-1 3 0,-4 1 0,-1 0 0,-2-1-477,2-3 1,-3-3 0,5-8 0,-2-4 0,-2-5 0,0-7-979,1-3 1,1-7 0,-3-11 1066,1-8 1,1-3 0,-5-13-1,0 1 1,0 0 0,0 0-1,0-1 1,1 1 1048,4 0 0,-4 10 0,5-1-929,0 1 1,0 8-1,4 4 1,-2 7-1,-1 5 1,-1 1-734,0 0 0,4 7 0,-2 0 0,1 3 0,-1-3 0,4 1 0,3-2-2222,3 1 0,6-3 2717,-2-3 0,3-1 0,2 0 0</inkml:trace>
  <inkml:trace contextRef="#ctx0" brushRef="#br0">15636 13354 10852,'0'-14'1342,"0"1"1,-4 4-2099,-1 0 756,1 6 0,10-2 0,1 5 0</inkml:trace>
  <inkml:trace contextRef="#ctx0" brushRef="#br0">15450 12914 10241,'-12'-37'0,"3"6"0,4 9 1074,4 5-1479,1 10 1,1 3 0,4 7 0,5 2 0,7 3 404,5 2 0,3 2 0,2 1 0</inkml:trace>
  <inkml:trace contextRef="#ctx0" brushRef="#br0">16436 12488 16342,'-13'-12'0,"-1"3"0,1 4 1078,0 4 0,-1 2 0,1 5 1,0 6-1,-2 7-952,-3 7 0,3-1 0,-2 12 1,2 4-1,3 5 0,3 3 1,5 1-225,2 5 1,2-2 0,2 7 0,2-4 0,5 0 0,4-1-324,5 1 1,-2-5-1,7-5 1,-1-4-1,0 0 1,0-7 0,2-3-1,0-9 347,-2-2 1,9-3-1,-3-5 1</inkml:trace>
  <inkml:trace contextRef="#ctx0" brushRef="#br0">16809 12901 8329,'-1'7'658,"-2"-1"1,-3-2-226,-1 1 0,2 4 1,-4-3-1,-1 1 1,-2 2-1,0 0 0,2-2-126,1-1 1,6 5-1,-2-3 1,4 4 0,1 2-1,0-1 315,0 0-883,6 1 0,3-1 1,6 0-1,1-1-47,0-3 0,-4-3 0,6-8 0,-5-2 227,-4-5 0,-3-3 0,-6-1 0,0 0 0,0-1 1534,0 1-1430,0 0 0,6 5 0,3 5 0,4 5 0,3 4 0,2 1-534,-2 3 0,1 2 1,1 2-1,4-1 1,1 0 510,0 1 0,2-7 0,-4-1 0</inkml:trace>
  <inkml:trace contextRef="#ctx0" brushRef="#br0">17156 13127 9481,'0'15'544,"0"3"0,0-2 1,0 6-1,0 1-614,0-3 0,0 10 0,0-2 0,0 3 0,0 3 0,0 0 70,0 3 0,-6 2 0,-1 1 0</inkml:trace>
  <inkml:trace contextRef="#ctx0" brushRef="#br0">17556 12927 8636,'-5'-13'522,"1"0"0,-6 1 0,2 1-196,1 3 1,-5 5 0,3 0 0,-1 6-131,1 6 1,1 7 0,5 3 0,-1 0 0,1 2 0,2-2 0,2 2-241,3 0 0,-1-5 0,6 2 0,0-3 0,0-2 0,0-1 0,1-3-103,2-5 1,-3-2 0,0-2-1,1-2 1,1-2 0,-2-5-76,-5-3 1,-3 3 0,1 0 0,1-1 656,1-2 0,2 5 0,-1 4 0,2 6-284,1 5 1,3 0 0,-2-1-1,3 1 1,3-1 0,1 2 0,2-2-360,-2-2 0,5-4 0,0-1 208,-1 0 0,12-12 0,-4-2 0</inkml:trace>
  <inkml:trace contextRef="#ctx0" brushRef="#br0">18009 12261 9501,'2'-16'0,"2"4"759,5 9 1,9 13-1,5 14 1,5 4-1,4 5-642,-3 1 1,-1-3 0,-1 6-1,1 4 1,2 7 0,1 4 0,-3 2-1,-3 4-348,-3 4 1,-7 3 0,0 1 0,-6-3 0,-3-2 0,-3 0-1,-5-2-3638,-7 0 3869,-5-1 0,-19-5 0,-1 0 0</inkml:trace>
  <inkml:trace contextRef="#ctx0" brushRef="#br0">23994 17539 8912,'6'11'280,"5"-2"1,5-3 0,6-1 0,5-1 0,5-1 0,8-1 0,8-2 0,4-2-227,1-2 0,5-5 1,1-8-1,0-2 0,0-2 1,-4-2-1,-3-4-178,-3-4 1,-12 3 0,-2-5 0,-8 2 0,-8-1-1,-7-2 1,-6-2 0,-9 0-54,-9 1 0,-13 5 0,-12-1 0,-7 3 0,-8 3 0,-7 3 290,-7 4 1,6 9 0,-10 5 0,0 5 0,2 8 0,-1 10-84,33-6 0,1 2 0,-32 19 0,33-14 1,1 2-1,-26 22 0,6 5 0,5 4 1,10 4-1,10 1-417,8-2 0,15 0 387,9 2 0,15-3 0,15 4 0</inkml:trace>
  <inkml:trace contextRef="#ctx0" brushRef="#br0">23981 18352 8558,'-19'0'0,"-1"0"0,-3 0 0,2 0 458,2 0 0,1 0 0,9 0 0,9 0 0,15-2 0,13-1 0,11-3 0,5-1 0,5-4-110,6 0 0,2-7 1,9-3-1,-3-3 1,2-4-1,-2-1 0,-3-3-639,-3 1 0,-7-6 0,-6 2 0,-5-4 0,-12 1 0,-10 1-230,-9 1 0,-10 1 0,-10-4 0,-14 2 0,-14 3 1,-15 3-1,-9 6 572,-7 6 1,33 11 0,-1 2 0,-2 2 0,-1 2 0,2 3 0,-1 3 0,-2 4 0,1 3 0,1 3 0,-1 3 238,1 2 1,1 2 0,3 3-1,3 1 1,-22 25 0,7 5 0,10 4-1,13 1-430,11-1 0,10 5 0,16-4 0,12 2 0,17-1 140,-13-31 0,3-1 0,4 1 0,4-2 0,6-1 0,0-1 0</inkml:trace>
  <inkml:trace contextRef="#ctx0" brushRef="#br0">10641 8727 8246,'-13'0'3455,"4"0"1347,0 0-3555,6 0 1,-3-2-693,6-2 0,2 1 0,2-4 1,4-1-1,2 1 0,2-3 1,4-2-1,3-3 0,6-2-36,4-5 1,9-3-1,7-1 1,4-2-1,3-1 1,6-4-1,2 1 1,3-2 0,1 2-520,2 0 0,-2 1 0,-1 3 0,-4-1 0,-3-2 0,-7 4-9,-2 3 0,-3-1 1,-6 3-1,-3-1 0,-2-1 1,-3 3-1,0-1-711,-5 1 0,-1-2 0,-6 5 0,-2 2 0,-3 1 0,-4 2 0,-3 1 0,-2 2 0,2 3 0,0 0-1671,0-1 0,0 4 2391,-2-5 0,4 0 0,5-4 0</inkml:trace>
  <inkml:trace contextRef="#ctx0" brushRef="#br0">12934 7409 7799,'-13'0'2846,"5"0"-1523,-1 0 1,6-1 0,-2-4 0,4-4 0,1-2-268,0-3 0,0 1 0,0 0 0,-2 1-487,-2 4 1,-3 3 0,-6 10 0,-1 3-1,1 6-191,0 3 0,4-1 0,2 6 1,1 2-1,3 1 0,2 1 0,2 0-277,4 1 0,2-5 1,6-2-1,0-2 1,2-5-1,2-4 1,5-4-710,3-2 0,0-3 0,-1-4 0,-4-6 0,-1-5 0,-3-4 0,-1 0 594,-2 0 1,-6 0 0,-2 3 0,-4-2 0,-1 2 5313,0 2-5300,0 6 0,0 4 0,2 8 0,2 5 0,5 3 0,3 1 0,1 0-16,0 0 0,0-4 1,2-2-1,1-1 1,2-3-1,-1-1 1,1-2-1952,-1 0 1,5-8 0,-4-5 0,-2-7 0,-1-5 1439,-2-2 0,6-5 1,1-2-1</inkml:trace>
  <inkml:trace contextRef="#ctx0" brushRef="#br0">13383 7106 8514,'1'-7'3182,"3"2"0,-1 4 0,6 1-1725,1 0 0,2 0 1,1 0-1462,1 0 1,-1-2-1,0-1 1,0-1 0,0 1-1,0 0 1,2 0 3,3-1 0,-4-6 0,5 2 0</inkml:trace>
  <inkml:trace contextRef="#ctx0" brushRef="#br0">13528 7251 12025,'13'0'727,"1"-2"0,5-2 0,6-5-351,5-2-376,6-14 0,-2 3 0,6-11 0</inkml:trace>
  <inkml:trace contextRef="#ctx0" brushRef="#br0">13936 6566 9279,'-7'-6'4754,"3"6"1,8 7-4033,5 11 0,-2 4 1,2 7-1,1 5 0,0 1-418,-1 1 1,1 5 0,-5-6 0,-1 2 0,1 0-1,-1-4 1,-1-2 0,0-6-2714,1-6 1,-2-4 0,2-5 1655,-2-6 0,-2-11 0,0-15 0,0-4 0,0-5 0,0-4 0,0-3 681,0-2 1,0-4 0,1-1 0,2-1 0,1 1 0,-1 3 0,-1 2 756,-2 5 0,4 3 0,0 7 0,-1 3 0,-1 4 1772,-2 4 1,1 6-1,2 5 1,3 8-1948,1 8 0,-4 2 1,3 7-1,-1 1 1,-1 2-1,-1 3 1,-2 1-511,-1 2 0,0 4 0,0-4 0,0-2 0,0-1 0,0-3-3277,0-3 0,2 1 0,2-7 2938,5-4 0,3-11 0,1-8 1</inkml:trace>
  <inkml:trace contextRef="#ctx0" brushRef="#br0">14398 6131 9076,'-5'13'1586,"1"0"0,-5 6 0,5 2 0,1 1 0,1 1-521,2 5 1,2 0 0,1 7 0,2 1 0,3 2 0,1 1 0,-1-3-466,1-1 1,0-1-1,3 0 1,-2-7-1,-3-5 1,1-1 0,-1-2-5070,3 0 0,-3-7 3959,2-8 0,-6-13 0,2-4 1,-4-2-1,-1 1 0,0 1 0,0-1 1120,0 1 0,0 0 0,0 0 1661,0 0 0,6 5 0,3 6 0,2 4-2044,3 7 1,-6-1-1,1 0 1,1 3-1,2-1 1,1 0 0,0-3-3291,1-1 1,-1-1 0,0-5 3062,0 0 0,6 0 0,2 0 0</inkml:trace>
  <inkml:trace contextRef="#ctx0" brushRef="#br0">14740 6579 7778,'-8'9'1115,"-1"-1"1,4 0-1,-2 2 106,1-1 0,3-2 0,8 2 0,3-5 1,4-2-1,3-4-1221,2-2 0,4-15 0,5-9 0</inkml:trace>
  <inkml:trace contextRef="#ctx0" brushRef="#br0">14714 6038 7778,'-18'-11'0,"1"0"0,1 4 1510,1 1 0,8 0-310,2 2 1,5 3 0,5-4 0,5 4 0,6 2 0,6 2-1201,3 2 0,1-1 0,1-4 0</inkml:trace>
  <inkml:trace contextRef="#ctx0" brushRef="#br0">15202 5696 10280,'-18'-13'0,"0"1"2371,2 3 0,2 3 0,1 9-1672,-1 6 0,7 3 1,3 14-1,2 8 1,2 7-1,0 9 1,0 4-219,0 3 0,0 13 0,0-3 0,2-2 0,2-4 0,3-5-1562,1-2 1,8-4-1,-3-5 1,2-7-1,1-4 1,0-6 1080,1-5 0,13-4 0,-2-5 0</inkml:trace>
  <inkml:trace contextRef="#ctx0" brushRef="#br0">15584 5973 7761,'-13'0'4915,"0"0"0,1 1-3396,3 3 0,3 4 1,6 5-1,0 0-1621,0 0 0,2 0 1,1 1-1,2-3 0,3 0 1,2-4-1379,2-1 0,5-2 0,1-4 0,-2-1-2015,-1-4 0,-5-1 5089,-6-2 0,-1 3 1,-12 10-1,1 5 1,0 5-592,4 2 1,2 5 0,2-3-1,0 2 1,0 1 0,0 0-1,2-2-1114,2-1 1,4-1-1,5-5 1,0-1-1,0-2 1,2-3 110,2-1 0,4-7 0,5-7 0</inkml:trace>
  <inkml:trace contextRef="#ctx0" brushRef="#br0">16058 6078 6933,'0'9'422,"0"0"0,-5-7-422,-4 3 0,3-4 0,0-1 0</inkml:trace>
  <inkml:trace contextRef="#ctx0" brushRef="#br0">16032 6118 7768,'-4'8'1280,"-1"1"1,2 1-1,2 2 124,1 1 0,0 0 0,0 2 1,0 3-1,0 2 0,0 2 1,0 0-709,0 1 0,-5 1 0,1-1 0,1-2 1,0-1-1,0-1 0,-3 0-2413,-1-2 1,4-3 0,-3-1 1716,0 1 0,-1-1 0,-6 0 0</inkml:trace>
  <inkml:trace contextRef="#ctx0" brushRef="#br0">16309 5828 8571,'-2'-12'2627,"-2"3"1,3 2-1551,-4 2 1,4 2-1,1-2-590,0 3 1,0 7 0,0 11 0,0 1-1,0 1 1,0-1 0,0 2 0,0 0-663,0 0 1,1 3 0,2-4 0,3-3 0,1-4-748,4-2 0,-4-6 0,2 1 0,1-4 772,2-4 1,-1-3-1,-2-6 1,-3 1 0,-2 2 1139,1 1 0,1 6 0,-2-2 0,5 4-1316,3 1 0,1 0 1,1 0-1,2-1 326,2-4 0,11-8 0,-1-8 0</inkml:trace>
  <inkml:trace contextRef="#ctx0" brushRef="#br0">16612 5261 10975,'2'-6'1929,"2"6"0,2 2 0,5 8 0,1 4-501,3 7 1,5 10-1,-1 4 1,0 4-961,0 5 1,-1 3 0,-5 6-1,0-2 1,-1-1 0,-2-3 0,-2 0-1,-1-2-1123,0 0 0,-4-2 0,3-7 0,-1-2 0,-1-2 0,-1-2 655,-2-3 0,-12 0 0,-4-1 0</inkml:trace>
  <inkml:trace contextRef="#ctx0" brushRef="#br0">9824 14593 8076,'8'-18'0,"-2"7"0,-6-15 0,0 6 0,0 3 0,0 3 0,0 5 0,1 0 792,4-2 0,-2 4 1,5 0 20,3 1 1,1 1 0,1 5-610,0 0 1,5 6 0,1 5-1,2 8 1,3 9 0,2 9 0,4 4-1,3 7 1,-1 1 244,1 0 1,-2 11 0,-3 0 0,0 0 0,0 2 0,-5-2-1,-6 0 1,-6 1-871,-4 3 0,-10-1 0,-10 1 0,-8-5 1,-7-2-1,-5-7 0,-5-1-1006,-4-2 1,-2-2 1426,-9 4 0,-7-7 0,30-19 0,0 0 0</inkml:trace>
  <inkml:trace contextRef="#ctx0" brushRef="#br0">9051 6744 31014,'0'-14'-2458,"0"1"0,0 0 1,-1-1-1,-4 2-168,-4 4 0,-2-3 2777,-3 7 0,-1-1 0,-2 4 1,-6-2-1,-2-2 0,-1 2 1,-1 2-1,0 1 0,1 0 1,-1 0-1,0 1 0,1 2 69,-1 2 0,0 5 1,1-1-1,0 3 1,3 3-1,1 1 1,-1 3-1,3 1 1,2 0-307,3 1 1,2 3-1,-1 5 1,2 2 0,4 0-1,3 1 1,4 0-1,1 2-43,0 3 0,7-4 0,8-2 0,12-4 0,11-5 1,12-4-1,11-5 247,10-4 0,-27-6 1,1-2-1,3-2 1,0-2-1,2-2 1,0-1-1,0-1 0,0-2 1,0-1-1,0-1 1,-1 0-1,1-1-150,-2-2 1,-1 1 0,-4 2-1,-1-2 1,0-2 0,-1-2-1,-2 1 1,-2 1 0,28-16-1,-12-1 1,-13 1 87,-11 0 0,-10-1 0,-13 1 1,-11-3-1,-15-2 0,-17 0 0,-20 1 37,23 17 1,-3 2 0,-5-1 0,-2 3-1,-6 2 1,-2 2 0,-2 1 0,-2 1-1,1 2 1,-1 2 0,-2 1 0,-1 1-1,1 2 1,-1 0-591,2 2 1,-1 1 0,-3 2-1,0 3 544,10 2 0,0 2 0,-5 6 1,1 1-1,8 2 0,-1 0 0</inkml:trace>
  <inkml:trace contextRef="#ctx0" brushRef="#br0">10757 10395 30067,'0'-19'-4916,"-1"4"1,-2-3 4672,-1 4 1,-2 2 0,1 3-1,-4 4 1,-3 4 0,1-1 0,0-1-1,2-2 1,-1-1 0,-3 0 0,-4 1 645,0-1 1,-7 5-1,2-4 1,-4 4-1,-2 1 1,-3 1-1,-3 4-114,0 4 0,-1 7 0,2 3 1,-4 3-1,1 5 0,1 4-536,1 3 32,4-4 1,2 8 0,9-1-1,4 5 1,8 2 0,5-1 265,7-1 0,15-4 1,19-2-1,16-5 0,-20-17 1,2-1-1,5-2 0,2 0 59,4-2 0,2-1 0,8 0 0,2-2 1,3-1-1,2-1 0,2-2 0,0 0 1,5-1-1,0 0 0,2-2 0,0 0 34,1 0 0,0-2 1,-23-1-1,1 0 1,0-2-1,0 0 0,0-2 1,0 0-1,0 0 1,0-1-1,-1 0 1,0-1-1,0-1 0,0 0 1,-2 0-1,0-1 1,-1 0-1,24-7 1,0-1 76,-1 1 0,-1-2 1,-6 0-1,-1-2 0,3 0 1,-1 0-1,-5 0 1,-2 0-1,-6 0 0,-3 0 1,-5 1-1,-2 0-609,-4-1 1,-2 0 0,24-19 0,-14-2 0,-14 1 0,-14 2 0,-13-1 0,-15 5 307,-16 3 0,-30 3 1,19 18-1,-2 2 1,-7 1-1,-3 3 1,-9 1-1,-2 3 1,-5 1-1,-2 1 197,-4 0 1,-2 2-1,18 2 1,-1 1-1,1 1 1,-1 0-1,1 1 1,0 0-1,-4 2 1,0 0-1,-1 1 1,-3 1-1,-1 1 1,0 0-1,0 0 1,0 1-1,1 0-39,0 0 0,1 1 1,-1 1-1,-4 1 1,0 1-1,2 1 0,7 0 1,1 0-1,0 0 1,1-1-1,0 1 0,1 0 1,0 1-1,1-1 1,1 1-1,3 0 1,1 1-1,0-1-78,-20 11 0,0 0 0,-1 0 0,2 0 0,8-3 0,2 1 0</inkml:trace>
  <inkml:trace contextRef="#ctx0" brushRef="#br0">6052 12621 29486,'-13'-6'-1345,"-1"-3"0,2-3 1,2-1-1,1 0-1992,-1-1 3415,-2-5 1,-1 4 0,-1-1-1,1 4 1,0 5 0,-2-1-1,-2 2 1,-2 0 0,-2 3-1,-2 3 1,-2 5 0,-2 4-1,2 3-85,3 1 0,-4 6 0,4 3 1,-2 4-1,1 0 0,2 2 0,2 5 1,4 4-1,3 4-211,3 2 0,8-7 1,1 7-1,10 0 1,11-2-1,14 1 1,14-4 344,13-2 0,-20-19 1,2-2-1,4-1 1,1-1-1,4 0 0,2-1 1,6 0-1,1-2 1,1-1-1,1-1 27,1-3 0,2 0 0,-17-2 1,2-1-1,-2-1 0,21-2 0,-1-1 1,4-1-1,0-1 0,1-3 1,0-1-1,-3-1 0,0-2 0,-1 0 1,0-3-163,-1 0 1,-1-1 0,-8 0-1,-1 0 1,0-2 0,-1-1 0,-6-1-1,-1 1 1,-5-1 0,-2 0 0,-5 1-1,-2-1 1,25-16-172,-17-2 0,-14-2 1,-16-2-1,-13-2 0,-17-1 1,-23-1 149,8 21 0,-3 2 1,-8 1-1,-5 1 1,-10-2-1,-4 1 0,-4 1 1,-4 3-1,17 6 1,-2 1-1,0 1 0,-3 0 1,0 2-1,-1 0 1,-4 0-1,-2 2 0,0 0 13,-1 1 0,-1 1 1,0 0-1,0 1 1,-1 0-1,0 1 1,-3 2-1,-1 1 1,0 1-1,0 1 1,0 0-1,0 2 1,3 0-1,-1 1 1,2 2-1,-1 0 1,0 2-1,1 0 16,1 2 0,0 0 0,1 1 0,0-1 0,1 1 0,0 0 0,-2 2 0</inkml:trace>
  <inkml:trace contextRef="#ctx0" brushRef="#br0">25727 17232 7344,'0'-7'2290,"0"1"-1237,-6 6-2111,5 0 436,-5 0 441,6 0 0,0 1 829,0 4-217,0-4 350,0 5-1024,-6-6 1,4 2-243,-2 2 635,3-3 1,1 7-47,0-4 0,-6-2 0,-2 4 0</inkml:trace>
  <inkml:trace contextRef="#ctx0" brushRef="#br0">853 12701 5473,'-4'-14'0,"-1"1"962,2 0 0,2 4 1,2 2-1,4 1 1,4 4-1,1 5 0,0 7-868,-1 7 0,0 3 0,4 7 0,1 1 0,-1 3 0,0 5 0,1 2 86,-1 2 0,0-4 1,1-2-1,-1-1 0,2-4 1,1-1-1,2-1 69,-2 0 1,-1-2 0,-2-3 0,1-4 0,-1-3-600,0-2 0,1-1 650,-1-3 1,-6-5-1,-4-8 1,-6-5 0,-5-5-1,-3-2 1,1-3-515,1-2 0,0-1 0,-3-5 0,2 2 0,2 1 0,3 4 0,2 0 410,1 4 0,4 1 0,2 2 0,3 0 0,2 1 0,0 3 238,2 5 1,0-2 0,3 1 0,-1 4 0,0 4 0,-1 6-282,-3 2 1,-3 3 0,-4 0 0,0 3-1,3 1 1,-2-1 113,-2 3 1,-7-4 0,-2 6 0,-4 0 0,-2 0 0,1-1 0,0-2-5,-1-2 0,0 2 0,-3-1 0,0-2 0,0-1 0,2-3 0,2-2-739,0-1 1,-1-6-1,4 1 1,7-5-4305,12-8 5257,9-6 0,8-17 1,1-2-1</inkml:trace>
  <inkml:trace contextRef="#ctx0" brushRef="#br0">1506 12701 21045,'-13'-21'-3459,"3"6"3698,5 9 1,2 2 0,11 10 0,-1-2 0,0 1 0,4-2 0,2-2 0,5-1-264,4 0 1,3 0 0,2 0 0,0 0 0,-2 0 116,-3 0 0,3 0 1,-4 0-1</inkml:trace>
  <inkml:trace contextRef="#ctx0" brushRef="#br0">1613 12914 17461,'1'-12'104,"4"3"0,7 3 1,7 6-1,2 0-527,2 0 1,-2 0 0,3-1-1,3-4 1,2-2 510,1 0 0,4-5 0,0 4 1</inkml:trace>
  <inkml:trace contextRef="#ctx0" brushRef="#br0">2053 12208 22005,'-6'-14'-1544,"4"7"0,-3 3 1,6 6 1660,3 3 1,2 10 0,5-2-1,-2 3 1,1 4 0,2 2 65,1 3 0,5 3 0,0 2 0,-3 1 0,-4 0 0,-2 0 1,0 0-124,-1-1 0,3-4 1,-3-2-1,1-3 1,-2-2-1,-1-3-747,-3-1 0,-2-6 1,-2-3 708,-3-5 1,-8-8 0,-6-12 0,2-2 0,-1-4 0,1-3 0,-3-6-340,-2-5 1,5 7 0,-2-7 0,3 4 0,2 2 0,0 2 0,1 4 185,3 4 1,-2 5-1,7-3 1,1 2-1,2 3 1,1 1 586,0 1 1,5 3-1,4 0 1,5 2-1,2 0 1,3 2-134,2 3 0,0-2 0,2 1 0,0 2 0,-1 2 1,-1 1-380,-4 0 0,-3 6 0,-5 3 0,-5 2 0,-3 3 0,-2 1 0,-3 1 201,-5 2 0,-5 5 1,-2-2-1,-2 0 1,0-2-1,1-1 211,-1 0 1,2-1 0,5-3 0,4-1 0,1 0 0,3 1-991,2-1 0,3-6 0,6-2 1,7-4-1,4-1-940,5 0 0,7-1 2046,4-4 0,4-14 1,1-9-1</inkml:trace>
  <inkml:trace contextRef="#ctx0" brushRef="#br0">2706 12261 16117,'-13'-21'-2562,"5"11"2867,4 14 1,2 4 0,2 10-1,0-4 1,0 0 0,0 0-1,0 3-199,0 1 0,0 5 1,0-1-1,0 4 0,0-1 1,0-2-1,0-2-750,0-2 1,5 4 0,-1-6 523,-1 0 0,-7-8 0,-5-5 1,-1-4 871,1-4 0,-2 1 1,7-6-1,1-2 135,1 0 0,4 3 0,2 4-1032,5 2 1,-1-2-1,0-1-942,3 2 1,-5 0 528,-2-1 0,-4 1 553,-4-6 0,-4 0 0,-5-4 1</inkml:trace>
  <inkml:trace contextRef="#ctx0" brushRef="#br0">2466 11914 20815,'2'-7'-2267,"1"4"2425,1 6 0,6 4 0,-1 7 0,3-1 0,3 2 0,1 3 0,2 4 0,-2 3 58,-1 2 1,0 4-1,1 0 1,2-1-1,-3-1 1,-3 1 0,-4 1-327,3-1 1,-4-7 0,1-1 0,-1 1-1,-1-1 1,0-1 0,-3-2-898,-2-3 0,4-6 714,-1-1 0,-4-7 0,-4-2 0,1-9 1,1-6 86,2-3 1,0 1 0,0 3-1,0 1 1,2 1 1008,2 3 1,-2 2 0,4 4-96,0-2 1,1 2-1,6 8 1,1 2-1248,-1 1 1,0 4 0,1-5 0,-1 2 0,2 0 0,3 0 0,4-2 0,3-3 851,2-2 1,-1-2 0,1 0 0</inkml:trace>
  <inkml:trace contextRef="#ctx0" brushRef="#br0">3013 12221 13874,'-14'-16'-1786,"1"2"3099,0 7 0,-1 4-1232,1 3 1,6 6 0,2 3 0,5 3-245,5 1 0,2 0 0,6 1 1</inkml:trace>
  <inkml:trace contextRef="#ctx0" brushRef="#br0">2813 11954 11197,'-15'-31'425,"0"0"0,2 3 1,5 4-285,5 7 1,3 6-1,2 4 1,4 1-1,6 3 1,7 2-1,5 1-1972,4 0 1876,7 0 0,5 0 0,8 0 0</inkml:trace>
  <inkml:trace contextRef="#ctx0" brushRef="#br0">3373 11515 24537,'-9'-12'-6754,"1"1"6287,2 3 1,0 0-1,3-2 1,-2 2-1,-3 2 1,-2 4-1,-2 0 1165,-1 2 1,1 2-1,1 2 1,2 5 0,-1 4-1,-2 5 1,0 4 0,3 3-256,5 2 0,3 4 0,1 2 0,1 1 1,3 3-1,5 1-701,3 2 1,6 0 0,3 0 0,2-1 0,6-4 0,-1-4 0,3-4-667,4-5 0,-4-3 0,8-7 1048,-5-3 1,3 3-1,-3-5 1</inkml:trace>
  <inkml:trace contextRef="#ctx0" brushRef="#br0">3692 11381 10436,'-13'-4'-67,"0"0"0,1-4 249,3 8 0,3 3 0,6 10 0,0 1 0,2 1 1,2 2-1,5 6 0,3 2 146,1 1 1,2 2 0,1 4 0,2 3 0,-2 2 0,-1 0 0,-2-3-433,1-1 0,-1-2 0,-1-4 0,-2-2 0,-2-3 0,-1-6-2,1-5 1,-6-4 0,3-10 279,-4-7 1,4-11 0,1-1 0,0-3-1,1-2 1,-1 0 220,0 1 1,0 3-1,-3 3 1,1 0-1,1 6-100,1 3 0,-5 7 0,4 8 1,-4 5-503,-1 3 1,0 1 0,0 1 0,0-1 0,0 0 0,2 1 0,1-1-932,1 0 1,2-4 0,0-1 0,6-3 1183,4-2 1,8-1 0,-4-2 0</inkml:trace>
  <inkml:trace contextRef="#ctx0" brushRef="#br0">4346 11661 23059,'-8'2'632,"4"2"1,2 4 0,1 5-951,-4 0 1,4 1 0,-4-1 0,4 0-1,1 1-44,0-1 1,0 0 91,0 1 1,0-7 0,0-1 0</inkml:trace>
  <inkml:trace contextRef="#ctx0" brushRef="#br0">4439 11355 8567,'-7'-21'1684,"-5"2"-1571,10 11 1,-4 8 0,6 9-319,0 3 0,5 1 1,-1 1-1,1-1 1,-1 0 351,0 1 0,1-1 1,-5 0 518,0 1 1,0-5-311,0-1 0,1-5 1,2 3-1,3-1 0,2 1 1,2 0-202,2 0 0,-3 4 0,0-3 0,1 2 0,2 0 0,1 1 0,-1 2-226,-3 2 0,3-5 1,-5-1-1,2 3 0,-1 1 1,-1 1-1,-1 0-60,0 1 0,-2-1 1,-2-1-1,1-2 1,1-1 98,-1 1 1,0-4 0,0-3 0,1-6 5,-1-6 1,-1-7-1,-2-3 1,0 0 0,0-2-1,0 2-142,0-1 0,0-2 1,0 4-1,1 4 1,2 2-1,3 4 0,2 2 305,2 3 1,-3 2 0,2 1-1,2 1 36,1 4 0,1 2 1,-1 7-1,-2-1 0,-3 0 1,-1 1-1,-3-1-33,-1 0 1,-2 1-1,0-1 1,0 0-652,0 1 1,-2-6 0,-2 0 0,-5-2 0,-1-5 510,1-4 0,-3-10 0,5-8 0</inkml:trace>
  <inkml:trace contextRef="#ctx0" brushRef="#br0">4759 10995 23798,'0'-22'-731,"0"-1"0,3 3 1,4 12 1105,7 8 0,6 8 0,0 10 1,-1 2-1,2 4 0,-2 1 1,2 3-1,-2 2-264,0 2 1,3 3-1,-4 6 1,-2 3 0,-2 4-1,-5 1 1,-5 0-1011,-3 1 1,-8 2 0,-6 1 0,-8 2 0,-4 0 0,-5 1 0,-2-1 936,-4 1 1,13-25-1,-1 0 1,-18 30 0</inkml:trace>
  <inkml:trace contextRef="#ctx0" brushRef="#br0">10198 14540 27798,'-8'-2'-1954,"2"-1"1889,0-1 0,6 0 0,0 4 0,8 0 0,5 1 0,5 2 0,6 3 0,7 0 0,9 0 0,8-2 0,9 1 0,6-1 393,7-1 1,-31 1-1,2 0 1,4-1 0,0 1-1,2 0 1,0 1 0,1-1-1,0 1 1,-1 0 0,1 0-1,0 1 1,0 0-254,0 0 1,-1 1 0,0 0 0,1 0-1,-3-1 1,0 1 0,-1 0 0,-1-1 0,0 0-1,-1 0-149,2-2 0,-1 1 1,-3 1-1,0 0 1,0-2-1,-1 1 1,33 5-136,-7-1 0,2 3 0,-8-3 0,-2 2 0,-9 3 0,-6-2 0,-5-2-651,-1-1 1,-11 0 0,0 4-1,-4-1 1,-5-2-4708,-1-1 5291,-8-6 1,11 9 0,-3-5-1</inkml:trace>
  <inkml:trace contextRef="#ctx0" brushRef="#br0">13077 14607 20471,'0'-14'-823,"-2"2"0,-1 5 1,-1 8-1,1 11 1303,2 9 0,-1 4 1,-1 3-1,-1 2 1,1 3-1,1 1 1,2 3-1,0 1-270,0 2 0,2-1 1,2-2-1,5-5 0,3-2 1,3-6-690,2-4 1,0-2 0,3-6 0,1-3-1,-2-5 1,1-2 0,-4-4 327,-1-2 1,3-8-1,-1-7 1,0-4-1,-3-3 1,0-5 0,-1-2 135,0 1 1,1 2-1,-2 6 1,-2 3 0,-3 2 496,-1 3 0,0 7 0,-3 6 1,2 6-419,-2 6 1,-2 3-1,-1 3 1,0 2 0,0 6-1,-1 2 1,-2 1-258,-2 1 1,-5 0 0,1-1 0,-3 0 0,-1-3-1,-1-2 1,1-2-1010,0-2 0,-1-4 0,3-3 0,0-2-2018,2-2 3159,6-2 1,3-10-1,8-1 1</inkml:trace>
  <inkml:trace contextRef="#ctx0" brushRef="#br0">13730 14766 9911,'7'-32'0,"-1"-1"4602,0 4-3314,-4 9 0,11 15 0,-1 5-1221,4 0 0,2 0 0,-5 0 0,1 0 0,-1 0 0,2 1 0,1 2 0,2 1-2123,-2-1 1,0 5 2059,2 1 1,-3 8 0,4 4 0</inkml:trace>
  <inkml:trace contextRef="#ctx0" brushRef="#br0">13877 14966 11700,'0'-28'136,"12"15"0,5 16 0,7 4-641,3 2 0,-1-1 0,2 0 0,2-3 505,1-4 0,12-7 0,-1-1 0</inkml:trace>
  <inkml:trace contextRef="#ctx0" brushRef="#br0">14743 14580 14958,'9'-6'682,"0"6"1,-2 7 0,2 11 0,-3 3 0,-1 3-488,-1 2 0,0-5 0,-4 7 0,0 0 0,0-1-178,0 3 1,5-1 0,-1-2 0,1-1-1,-1 0 1,1-4 0,-2-4-775,-2-4 1,4-3-1,-1-7 1,0-10 282,2-9 0,-4-7 1,2-9-1,-2-4 1,-2-5-1,0-3 0,0-5 265,0-4 1,0 4-1,0-7 1,1 7-1,2 6 1,3 3 812,2 1 1,-1 6 0,3 4 0,-1 8-1,0 3 1,0 7-376,0 2 1,-6 6 0,1 7 0,-2 7 0,-4 5-276,-2-1 1,-5 5 0,-7 1 0,-4 2 0,0-1 0,-3-2 0,1-2 0,2-1-541,0 1 0,2-8 1,7 2-1,2-1-586,4 0 1,5-4 0,6 0 1217,8-2 0,11-2 0,9-4 1</inkml:trace>
  <inkml:trace contextRef="#ctx0" brushRef="#br0">15370 14193 9279,'-9'-29'3335,"0"2"-3288,6 9 1,-3 18-1,6 11-51,0 5 1,1 0-1,2 5 1,3-2-1,0-1 1,2 1 0,-1 4-1,3 3 865,2 5 1,0 3 0,-1 6-885,-3 0 0,0 2 1,2-1-1,-2 2 0,-2-1-349,-4 1 1,1-5 0,0-5 0,2-4 0,-2-5-1,-2-3-62,-1-5 0,0-9 1,0-8-1,0-9 870,0-7 1,0-2 0,0 1 0,0-2 0,0-1 0,2 3 81,2 3 1,-1 3 0,5 2 0,-1 3 0,0 1 0,4 3 0,1 1-375,1 2 1,-1 2 0,-2 2 0,-1 5 0,1 3 0,4 1-813,4 1 0,-4 3 0,4 1 0,-2-2 1,1 1-1,0-3 0,1 1 668,2-3 0,0-2 0,7 4 0</inkml:trace>
  <inkml:trace contextRef="#ctx0" brushRef="#br0">15850 14593 14325,'-14'-32'589,"5"6"-689,0 4 1,6 10 0,-1 17-1,4 2 1,3 2-1526,1 0 0,7-2 1637,-2 2 0,8-3 0,4-6 0</inkml:trace>
  <inkml:trace contextRef="#ctx0" brushRef="#br0">15823 14313 8359,'-19'-41'1838,"4"7"-2057,4 13 1,10 11 0,1 10 0,9 1 218,7 4 0,11 2 0,7 6 0</inkml:trace>
  <inkml:trace contextRef="#ctx0" brushRef="#br0">16783 13967 8539,'-6'-13'116,"-2"4"0,-5 1 0,0 2 463,-1 3 0,-5 9 0,-3 8 0,-3 6 0,0 6 0,1 0 1,2 2 2042,-2 3-2315,-1 3 0,0 8 0,2 2 1,6 4-1,2 2 0,1 2-424,1 3 0,6 5 0,2 0 0,5-1 0,5 0 0,4-3 1,4-2-1124,5-5 1,4-5 0,8-8 0,2-7 0,4-7 1239,5-8 0,5-7 0,7-7 0</inkml:trace>
  <inkml:trace contextRef="#ctx0" brushRef="#br0">17076 13967 13704,'-2'-13'343,"-2"-1"0,3 14 1,-4 9-1,4 10 103,1 7 1,0 0-1,0 2 1,0 2 0,1 3-1,2 1 1,3 3 0,1 1 31,4 2 0,1 0 1,1 0-1,0-1 0,1-4 1,-1-5-1548,0-7 1,1 1-1,-3-6 1,0-3-1,-2-5 570,1-6 1,-3-4 0,1-4 0,-1-5 0,-1-3-1,0-1 1,-3 0 1880,-1-1 1,-2 1-808,0 0 1,-5 11-1,-2 7 1,-4 5-1,-3 3 1,-1 1-274,0-1-242,-4 6 0,4-4 0,-3 3 1,3-3-1,2-2 0,1 0-1801,3 1 1,3-1 0,8-1 1729,2-3 1,15-3 0,10-6-1</inkml:trace>
  <inkml:trace contextRef="#ctx0" brushRef="#br0">17622 14540 12222,'-14'-19'0,"-3"7"472,0 10 1,3 19-1,5 9 1,-1 2-1,0-1-384,1-5 1,-2-2-1,5-7 1,1 0-1,-1 1 1,3-1-1,1 0 1,2 1 298,0-1 0,2 0-387,2 0 0,9 1 0,8-1 0</inkml:trace>
  <inkml:trace contextRef="#ctx0" brushRef="#br0">18116 13620 8368,'-5'-28'0,"-1"-1"0,-1 2 1326,4 11 0,-3 22 0,6 11 0,0 9-895,0 5 1,0 3 0,0 6 0,0 1 0,0 4 0,0 5 0,0 5-92,0 2 1,1 3-1,2-4-192,2 2 0,1-2 0,-3-7 1,1-5-1194,-1-2 1,-1-10-1,-1-5 1,2-8-1,3-5 529,1-6 0,2-3 1,5-11-1,-1-7 0,2-10 1,1-5-1,3-3 417,2 2 1,-5 0 0,2 4 0,-3 3 0,-2 4 1864,1 3 0,-7 10 0,-4 6 0,-6 9-1220,-6 7 0,-7 5 1,-3-3-1,-1 0 0,0 2 1,-1-2-741,-3 1 0,5 2 0,1-4 1,3-2-1,3-1 0,2-3-3171,1-4 0,8-2 3365,1-6 0,18-12 0,10-2 0</inkml:trace>
  <inkml:trace contextRef="#ctx0" brushRef="#br0">18622 13514 8373,'0'-40'303,"6"19"1,3 14 0,3 17 479,1 15 0,4 6 0,-3 6 1,-2 0-1,0 5 0,0 5 0,0 6 1,-2 5-153,-1 4 1,-6 4 0,1 0 0,-2 1 0,-2 1-1,-2 2-1105,-2 1 0,-5-2 0,-9-5 1,-4-2-1,-3 2 0,-3 1 0,-5 2-2009,14-34 1,-2 0 2482,-3-2 0,-4-1 0,-4 3 0,-2-1 0,-3-2 0,0 1 0</inkml:trace>
  <inkml:trace contextRef="#ctx0" brushRef="#br0">13450 8130 7839,'-13'0'0,"4"0"1722,0 0 1,6 7-1,0 5 1,5 6-1058,2 2 1,6 4-1,1 6 1,4 1 0,4 0-1,0 1 1,0 2 0,-2 2-1,-3-2 1,0-1 0,-1-2-1,0-2-309,1-2 1,-1 1-1,-1-10 1,-2-3-1,-2-3-1039,-2-4 1,-2-8 0,-4-3 0,-1-10 0,-2-5 0,-3-4 0,0-2 681,0-4 1,0-6 0,3 2 0,-1-1-1,1 1 1,1 3 0,4 4 677,2 3 1,-1 6-1,6-1 1,1 7 0,2 6-1,1 2 20,1 2 1,-2 11 0,-2 3 0,-1 7 0,0 7 0,0 5 0,-2 2-698,-1 1 0,-2-1 0,-4 4 0,0-2 0,0-3 0,0-1 0,0-5-310,0-5 0,-4-3 0,-2-7 0,0 0 0,-1-1 0,-1-3-3422,-2-5 0,4-5 3732,2-8 0,2-6 0,2-11 0</inkml:trace>
  <inkml:trace contextRef="#ctx0" brushRef="#br0">14010 8050 7809,'-7'1'3276,"2"4"1,5-4 0,5 3-997,3-2 1,6-2-1925,4 0 0,2-2 0,7-2 0,0-5 0,-1-3-3651,1-1 1,3 4 3294,-4 0 0,4 0 0,-9-4 0</inkml:trace>
  <inkml:trace contextRef="#ctx0" brushRef="#br0">14183 8263 7847,'-6'7'2048,"6"-1"1,2-6 0,8 0-1094,7 0 1,11-10 0,0-6 0,4-7-956,5-5 0,8-7 0,2 1 0</inkml:trace>
  <inkml:trace contextRef="#ctx0" brushRef="#br0">14836 7557 7804,'-20'7'2073,"3"6"1,9 6-1107,8 2 1,0 4 0,4-2 0,-1 2 0,1 3 0,5 2 0,3 4 0,1 1-373,1 2 1,-2 5-1,-2-7 1,-1 1-1,0-4 1,0-5-1,-2-3-1757,-1-4 1,-2-3 0,-4-14-48,0-12 0,0-14 0,0-11 0,-1-3 0,-2-6 0,-1-2 0,1-7 1231,1-5 1,2 1-1,0-5 1,0 2-1,0 6 1,2 6-1,1 7 762,1 1 1,2 11 0,-2 3 0,4 4 0,1 6 853,0 5 0,-5 4 1,3 7-1,-1 4 0,-3 5 1,-1 7-1233,-2 5 0,4 3 1,1 3-1,-2 2 1,-2 2-1,-1 1 1,0-2-1384,0-6 1,0 0-1,0-7 1,0-2 0,0-1-1,2-3 1,2-3 976,5-5 0,9-8 0,2-4 0</inkml:trace>
  <inkml:trace contextRef="#ctx0" brushRef="#br0">15356 7090 7728,'-7'13'2376,"2"1"1,4 1 0,1 1-1149,0 2 1,1 5 0,2 1 0,3 6-1,2 5 1,1 2 0,0 0 0,-2-1-566,-1 1 1,3 0 0,-3 0 0,0-3 0,1-2 0,-1-3-664,0-6 0,3-4 0,-3-5-3774,1-1 0,-2-1 2699,3-3 0,-5-9 1,2-11-1,-4-3 1,-1-4-1,0 0 1235,0-1 0,0 4 0,0-3 1,0 4-1,0 0 0,0 1 1,2 1 1191,2 3 1,4 3-1,5 6 1,0 2-1,1 2 1,-1 5-1,0 3 1625,1 1-2891,-1 6 0,0-2 0,1 3 0,-1 1 0,0-2-244,1 1 0,-1-3 1,0-3-1,1-2 158,-1-3 0,6-4 0,2-5 0</inkml:trace>
  <inkml:trace contextRef="#ctx0" brushRef="#br0">15810 7530 7728,'-9'4'3837,"0"1"1,4 1-3064,-4-2 1,8 4 0,1 3 0,7-2 0,5-4-1,2-4-774,-1-1 0,6-6 0,2-1 0</inkml:trace>
  <inkml:trace contextRef="#ctx0" brushRef="#br0">15716 7237 7741,'-20'-8'1557,"6"2"0,10 2 1,8-1-1,7 2 1,5 2-1361,6 1 0,3-1 0,3-4-197,3-4 0,4-3 0,5-1 0</inkml:trace>
  <inkml:trace contextRef="#ctx0" brushRef="#br0">16196 6757 7774,'-15'-13'1738,"-2"-1"1,2 8 0,-3 6-1,5 8-763,4 4 0,-2 8 1,7 7-1,1 7 0,1 7 1,2 7-1,2 5 0,2 3-919,5 4 1,0-10-1,3 2 1,3-5-1,0-4 1,1-1-1,2-5-3725,4-6 0,-1-2 3669,1-11 0,0 0 0,5-5 0</inkml:trace>
  <inkml:trace contextRef="#ctx0" brushRef="#br0">16623 6504 7741,'-20'0'1023,"7"6"1,0 2 0,7 4-1,4 2 1,2 5 0,0 5 0,0 5 0,2 8 0,1 5 0,3 2 0,1-1-484,4-1 1,-1-3 0,0 0-1,-1-3 1,0-5 0,0-3 0,-2-3-3113,-1-3 1,0-3 1915,-1-5 0,-4-13 0,4-7 0,-4-7 0,-1-6 0,0-1 0,0 1 1315,0 3 1,2 3 0,0 2 0,4 4 112,2 1 1,-4 3 0,4 7-1,-1 5 1,-1 3 0,0 1-587,-3 1 1,0 4 0,0 1 0,1 2 0,-1 1 0,-1-2 0,-2-2-2456,0-3 1,1-6-1,4-2 2269,3-1 0,4-1 0,2-5 0</inkml:trace>
  <inkml:trace contextRef="#ctx0" brushRef="#br0">16943 6930 9976,'-2'12'0,"-1"0"0,-3 0 1126,-1 2 0,4 3 0,-3-1 1,2 3-733,-1 4 1,1 5 0,4-6 0,0 2 0,0-1 0,0-2 0,1-2-395,4-2 0,8-9 0,8-2 0</inkml:trace>
  <inkml:trace contextRef="#ctx0" brushRef="#br0">17289 6517 7707,'-12'1'1196,"3"4"0,-1 2 1,6 7-1,1-1-744,1 0 0,2 5 1,0 0-1,0 0 1,0-1-1,0 3 0,0 0 1,0 3 551,0-3 0,5 5 0,-1-2 0,-1 2 0,-1 0 0,-2-1 0,0-4-2080,0 0 1,0 2 181,0-4 0,0-1 0,0-3 1,0-1-1,-2 0-411,-2 1 1,1-7-1,-5-1 1,1-1 368,-1-1 0,5-1 0,-1-8 0,3-3 1,2-3 935,3 2 0,-1-1 0,6 6 0,2 1 0,-5-5 0,0 1 0</inkml:trace>
  <inkml:trace contextRef="#ctx0" brushRef="#br0">17276 6903 7745,'-21'8'942,"3"4"1,8-3-219,1 2 0,6-2 0,0-3-258,6-4 0,6-5 0,9-12 1,3-3-1,1-4 0,1-3-217,6-2 1,-3 5 0,5 1 0,-2 2 0,-3 3-1,1 2 1,-1 4 0,0 3-108,-4 1 1,-3 1-1,-7 7 1,-2 2 0,-2 5-1,-2 4-64,-3 5 1,-3 3 0,-5 6-1,-4 1 1,-3 1 0,-2 2 0,-3-1-1,0-3-122,0-5 0,0 2 1,2-7-1,3 0-3285,0-3 3329,0-6 0,11-8 0,2-8 0</inkml:trace>
  <inkml:trace contextRef="#ctx0" brushRef="#br0">17742 6277 12152,'6'13'1278,"-3"5"0,5 1 1,-1 2-852,1 3 0,0 7 0,6 4 0,-2 3 0,-2 0 0,-1 1 0,0 2 0,-2 0 488,-2 1 1,-4-2 0,-1 1 0,-1 1-1,-4-1 1,-4-2 0,-4-1-2401,-5 1 1,2-4 0,-8 1-1,-2 1 1485,-4 1 0,-13 2 0,1 0 0</inkml:trace>
  <inkml:trace contextRef="#ctx0" brushRef="#br0">9171 7223 31044,'-13'0'-320,"-1"-1"0,1-2 0,0-2 72,-1 2 1,-3-2 0,-3 0 0,0 2 0,-5 2 0,-4 1 0,-2 0 0,2 0 0,-1 0 0,0 0 0,-2 0 0,-4 0 0,-4 1 414,-3 4 0,2 1 1,2 4-1,-2 0 0,-2 4 1,-1 3-1,-1 4 0,1 4 1,-1 3-383,1 3 0,-1 6 0,5 1 0,2 3 0,4 3 0,7-1 0,9-3 0,8-3 89,6-1 1,18-8-1,13-1 1,12-8 0,15-6-1,13-4 1,-26-6 0,1-1-1,4-2 1,1 0 380,4-2 0,0-1 0,6 0 0,0-1 0,3-3 0,0-1 0,2-1 0,-1 0 0,4-1 0,-1-2 0,-1 0 0,0-1-350,-1 0 1,-1-1-1,-2 1 1,-1-1-1,-5 1 1,-1-2-1,-2 1 1,-2 0-1,-5 0 1,-2 0-1,25-11 1,-19 0-1,-16 0-520,-10-2 1,-17-4 0,-14-2 0,-20 1 0,-19-1-1,-14 3 1,24 16 0,-2 0 468,-5 0 1,-2 2 0,-3 1 0,-3 2 0,-6 2 0,-3 1-1,0 2 1,0 2 0,1 1 0,0 2 154,2 0 1,-1 3 0,-9 4-1,-1 3 1,3 3 0,0 0-1</inkml:trace>
  <inkml:trace contextRef="#ctx0" brushRef="#br0">6172 10795 26666,'-13'-27'-1870,"-1"7"0,1 3 0,0 5 1,-1 4 1755,1-3 1,0 4-1,-1-2 1,1-1 0,0-2-1,-2-3 1,-2-1 0,-2-4-1,0 3 1,-2-1-1,2 5 1,-2-1 213,0 4 0,4 5 1,-6 1-1,0 2 1,-2 4-1,-4 4 0,0 7 121,-2 8 0,-6 10 1,3 5-1,0 4 0,1 4 1,2 5-327,0 3 1,6 5 0,8 4-1,7 1 1,8 3 0,10-2-1,13-3 117,11-3 0,19-10 1,-18-26-1,5-2 1,3-3-1,4-2 1,3-3-1,3-3 148,3-3 1,3-1 0,6-3 0,3-1 0,2-2 0,1-2 0,2-1 0,1-3 0,1-3 0,0-2 0,-23 3 0,0-1 0,0 0 0,1-2 0,1-1 0,-1-1-91,-1 1 1,1-2 0,-1 0 0,2-1 0,0 0 0,0-2 0,-5 0 0,0 0 0,-1-1 0,23-9 0,-2 1 0,-2-1 0,-2 1-1,-4 1 1,-1-1 0,-6 3 0,-2 0-102,-4 1 1,-3 1 0,-6 1 0,-3 1 0,16-16 0,-14 3 0,-18 0 0,-18 1-250,-17 1 0,-21 2 1,-26 6-1,24 13 1,-3 0-1,-9 0 1,-4 0-1,-7 0 0,-3 1 1,-5 1-1,-3 0 283,23 4 0,0 0 0,-1 0 0,0 2 0,0 1 1,-1 0-1,0 0 0,-1 1 0,0 0 0,-2 0 1,1 0-1,0 1 0,0 0 0,1 0 0,0 0 1,1 0-1,0 1 0,0 0 420,-23 0 1,1 2 0,8 1 0,1 1-424,1 3 0,1 2 0,5 0 0,0 0 0,-2 3 0,2 1 0,2-1 0</inkml:trace>
  <inkml:trace contextRef="#ctx0" brushRef="#br0">8131 15113 25424,'-26'0'0,"-1"0"0,2-1-149,3-4 1,-4 4 0,4-4 0,-3 4 258,-2 1 0,7 0 0,2 1 1,3 4-1,2 3 0,1 6 0,3 4-649,5 4 0,5-1 1,8 2-1,10 5 0,11 6 1,10 5-1,10 1 614,11 0 0,-26-22 0,3-2 0,5 0 1,2-1-1,2 0 0,1-2 0,5 0 1,1-2-1,2-1 0,2-1 0,3-2 0,1-2 154,1-1 0,0-1 0,-2 0 1,1-1-1,1-2 0,1-2 1,2 1-1,0-2 0,-2-2 1,-1 0-1,1-2 0,0-1-64,-4-1 0,0 0 0,-4-3 0,0 0 0,-1 1 0,-2 0 0,-2-2 0,-3-1 0,-3 0 0,-2-1 0,-4-1 0,-1-1 0,27-15-782,-10-1 1,-8-5 0,-10-1 0,-6-7 0,-10-6 0,-11-7 0,-12-6 498,-15-6 0,2 36 1,-4 0-1,-6-2 0,-5 2 1,-2 0-1,-4 3 0,-3 2 1,-5 4-1,-6 2 0,-5 3 93,-9 3 0,-2 4 0,2 1 0,-3 4 1,14 5-1,-2 4 0,-1 1 0,-1 1 1,-1 2-1,0 1 0,-2 3 0,1 1 1,-1 3-1,-6 1 0,0 3 0,1 0 1,-2 3-1,1 0 0,0 1 59,0 1 0,0 1 0,0 2 0,-2 3 0,0 3 0,2 0 0,8 0 0,0-1 0,-1 1 0</inkml:trace>
  <inkml:trace contextRef="#ctx0" brushRef="#br0">24114 15420 8186,'-13'0'-50,"0"0"1,5-2-1,4-2 1,2-5 0,2-3-1,0-1 1,-1 1 413,-4 3 0,2-3 0,-6 3 0,-1-1 0,-2 1 116,-1 4 1,0 2 0,-1 0 0,1-1 0,0 3-299,-1 4 1,1-1-1,0 7 1,-1 2-1,-1 1 1,-1 2-13,-2 4 1,-5-2 0,1 7 0,-4 0-1,0 3 1,0 0 0,1 1 118,-1-1 1,6 3 0,-5 0 0,4 4 0,5 1 0,3 3 0,4 1-166,5 2 1,2 5 0,5 1-1,6 0 1,10-1 0,9-3-186,8-5 1,16-10-1,8-11 1,10-6 0,-33-7-1,2-1 1,0-2-1,2-2-165,0-1 1,0-3-1,5 0 1,-1-4-1,-1-4 1,1-3 0,0 0-1,0-2 1,0 0-1,-1-2 1,-2 0 0,-1 0-138,-2-1 1,-1-1 0,-2-2 0,-3 0-1,25-23 1,-10 1 0,-11 3 0,-12 4-1,-10 3 1,-9 2 321,-5 3 1,-17 2 0,-9 8-1,-11 4 1,-11 4 0,-8 2 213,-7 3 0,-2 3 0,0 6 1,5-2-1,3-1 0,5-1-185,4 1 0,8-4 0,10-2 12,5-3 0,5-13 0,6-3 0</inkml:trace>
  <inkml:trace contextRef="#ctx0" brushRef="#br0">1400 13714 22423,'0'-14'-514,"0"7"0,0-5 1,0 3-1,0-3 0,-2 0 1,-2 4-1,-5 3 1395,-3 4 0,-6 1 1,-1 1-1,0 5 1,-2 6-1,2 6 0,-2 2 1,2 4-740,-1 1 0,3 6 1,3 2-1,3 1 1,2 2-1,4-2 1,4-2-1,1-2-396,0-4 0,1 3 0,4-10 1,5 0-1,6 0 0,5-4 227,0-4 0,8-6 0,-2-5 1,1 0-1,2 0 0,-1 0 0,3 0 28,-3 0-102,-1-5 1,-1-3 0,1-7 0,0-1-1,0-3 110,-2-2 1,-3-1-1,4-5 1</inkml:trace>
  <inkml:trace contextRef="#ctx0" brushRef="#br0">1840 13620 15938,'-6'-13'576,"4"6"0,-2-5 96,8 3 1,9-1-1,8-1 1,1 4-1,1-1-688,0 1 1,7 4 0,1-3 0,-1 2 0,-2-1-1,-3 2 44,-3 2 0,3 7 0,-4 1 0</inkml:trace>
  <inkml:trace contextRef="#ctx0" brushRef="#br0">1933 13807 14809,'-6'-13'535,"10"5"0,2 4 0,9 1 1,7 0-792,4-2 0,0-5 0,2 1 0,3-3 366,5-1 1,2-6 0,2-2 0</inkml:trace>
  <inkml:trace contextRef="#ctx0" brushRef="#br0">2599 13047 10089,'-6'-13'0,"-2"0"1559,-4-1 1,3 7 0,0 2-352,-1 4 1,4 2-1,1 4 1,5 5-1,5 7 1,4 5-958,2 3 0,9 6 0,2 3 1,2 3-1,-1 5 0,-1-1 1,2 2-689,1 1 0,-4-7 0,-3 2 1,-2-5-1,-1-4 0,0-4 0,-3-4-1260,-1-4 0,-5 1 1694,-1-1 1,-10-6 0,-3-10 0,-4-8 0,0-11 0,1-6-1,3-10-27,-3-4 0,1-9 0,-1-1 1,4-2-1,1 0 0,3 0 1,2 2 356,1 2 1,0 10 0,0 4 0,0 4 0,0 3 0,0 4 1209,0 0 1,0 3-1460,0 3 0,0 8 0,0 6 0,0 8 0,0 5 0,0 5 20,0 4 0,0-1 0,0 1 0,-2 0 0,-1-1 0,-3-2-230,-1 1 0,4-6 0,-1 4 0,1-3 0,0-2-569,-2 1 0,1-6 0,4 1 0,1 0 1,4-1-1,5-5-5224,6-6 6227,5-5 1,6-17 0,-1-3 0</inkml:trace>
  <inkml:trace contextRef="#ctx0" brushRef="#br0">3133 13007 10176,'-14'-4'969,"1"-1"0,6 7 0,2 7 0,4 3-698,1 1 0,4 0 0,0 2 0,-1 1 0,0 4 0,2 0 1,4 4-1,1 3-289,-1 4 1,6 1 0,-5 5 0,1-3 0,0 1 0,1-4-728,2-3 1,-1 0 0,0-10 0,-1-2 0,-2-1 304,-1-2 0,-7-7 0,-2-6 0,-6-9 0,-3-6 0,0-4 743,-1-2 0,-1 4 1,1-4-1,3 2 1,1 1-1,1 0 1801,-1 0 0,5 5 0,-4 4-1636,4-1 1,2 4-1,4 1 1,2 5 0,2 5-1184,0 4 0,0-2 1,4 0-1,1-1 1,-1-1-623,0 1 0,-4-5 0,0 4 0,1-4 0,2-2 1337,2-4 0,-1-8 0,0-8 0</inkml:trace>
  <inkml:trace contextRef="#ctx0" brushRef="#br0">3519 13047 13648,'-13'-9'300,"0"1"0,5 6 0,4 14 0,2 4-351,2 0 1,5 4-1,-1-3 1,-1 0 0,0-2-1,1-1 1,4 3-516,-1 0 0,5 1 0,-5-3 0,2 0 0,-1 0 0,-2-4-3163,-3 1 3811,-2-6 0,-13-6 1,-3-7-1</inkml:trace>
  <inkml:trace contextRef="#ctx0" brushRef="#br0">3386 13007 11421,'-13'-40'-43,"1"2"1,1 4 0,4 6 638,1 4 0,0 8 1,3-2-1,-1 3-148,1 2 1,1 7-1713,2 6 1,0 10 1238,0 8 1,12 6 0,3-4 0</inkml:trace>
  <inkml:trace contextRef="#ctx0" brushRef="#br0">3892 12421 21400,'-11'-6'-1183,"2"-3"0,1-3 0,5-1 0,-1 0 1120,1-1 0,1 1 0,2-2 0,0-1 1,0-2-1,0 0 0,0 1 423,0-1 0,-1 1 0,-2 10 0,-3 9-55,-1 9 0,-2 9 0,-5 9 1,3 7-1,0 8 0,2 7-224,-1 2 0,4-1 0,2-2 0,2-1 0,2 1 1,0 1-1,3-1 0,4-4-547,7-5 1,7 1-1,-1-11 1,4-3 0,4-4-1,2-6-37,2-4 1,1-6 0,2-4 0,-3-2 309,-4-2 1,-2-12-1,1-3 1</inkml:trace>
  <inkml:trace contextRef="#ctx0" brushRef="#br0">4346 12488 17022,'-14'0'-553,"7"-2"1,1-1 0,2-3 682,-1-1 1,-4-2-1,3-3 293,-1 3 1,2 3-1,-2 8 1,0 2 0,1 5-1,0 3 1,1 3-324,-1 2 0,3 3 0,-4 2 1,1-3-1,3-1 0,2 1 1,1 0-551,0 1 0,1-3 0,4-3 1,3-2-1,6-3 0,4-5 1,2-3-409,1-1 0,4-1 1,-3-3 934,4-5 1,0-9 0,1-3 0</inkml:trace>
  <inkml:trace contextRef="#ctx0" brushRef="#br0">4652 12408 16679,'-9'17'112,"0"1"0,-1 0 46,-2 1 0,-1 0 1,0 5-1,-1-3 1,1 0-1,0-2 1,-1 0-1,1-1-690,0 1 1,5-4 0,4 3 356,2-4 0,14-6 0,3-2 1</inkml:trace>
  <inkml:trace contextRef="#ctx0" brushRef="#br0">4879 12168 9566,'-3'-25'613,"-6"2"0,6 9 1,-7 6-1,2 2-483,-1 3 1,2 3 0,-2 3 0,-1 3-1,-1 2 1,1 2 0,1 3-155,-1 5 1,2-2 0,1 6-1,1 1 1,3-1 0,3-1-1,4-1-284,5 1 1,9-6 0,4-2 0,5-7 0,4-4 0,5-2-1,1 0-799,-2 0 1,7-6 1106,-7-3 0,1-15 0,-10-4 0</inkml:trace>
  <inkml:trace contextRef="#ctx0" brushRef="#br0">5105 11648 14826,'-11'-18'620,"2"0"-392,3 7 1,10 11 0,2 8 0,3 4 0,4 3 0,5 1 0,3 5 171,3 4 0,1 0 0,1 10 0,1-1 0,1 1 0,0 5-521,-1 3 1,-3 7 0,-12-1 0,-4 3-1,-5 1 1,-6 1 0,-7-1-846,-6 0 1,-9 1-1,-8 0 935,-1 4 1,-8-3 0,19-25 0,-1-1 0</inkml:trace>
  <inkml:trace contextRef="#ctx0" brushRef="#br0">14317 9156 9244,'0'-14'1729,"0"6"0,0-1-407,0-2 1,0-1-762,0-1 0,4 0 0,0-1 0,1 1 1,-1-2-1,1-1 0,-2-2 91,-2 2 1,-2 6-1,-4 2 1,-4 2 0,-2 5-1,-4 4 1,-2 7-1,-2 6-56,-2 7 1,5 8-1,-2 4 1,5 5-1,3 3 1,2 2 0,2-2-597,3-2 0,3-1 0,5 0 0,4-2 0,6-2 0,4-6 0,3-7 0,11-5 0,-7-9 0,4-5 0,1-4 0,0-4 0,0-6 0,0-7-1639,0-5 1,3-7-1,-5-4 1,-4 0 0,0-2-1,0-1 1380,2-1 0,-1-10 1,1 5-1</inkml:trace>
  <inkml:trace contextRef="#ctx0" brushRef="#br0">14850 8836 7938,'-14'7'1171,"1"-2"1,6 2-1,2 2 1,4 3-1,2 1-109,4 1 0,2-7 0,6-3 1,2-2-1,2-2 0,3 0 1,3-2-1454,0-2 1,5-3 0,-4-7 0,4 1 390,3 0 0,0-13 0,-4-2 0</inkml:trace>
  <inkml:trace contextRef="#ctx0" brushRef="#br0">15076 8996 7259,'-6'13'1524,"4"-4"1,-6 0 0,4 1-998,5 2 0,7-4 0,9-4 0,6-3 0,3-3 0,5-7 1,5-9-1,2-6-527,2-2 0,0-19 0,0-4 0</inkml:trace>
  <inkml:trace contextRef="#ctx0" brushRef="#br0">15516 8489 10656,'-13'0'6166,"6"2"-5138,2 2 1,10 4-1,3 7 1,3 2-1,-1 6 1,-1 2-1,1 3 1,2 1-536,2 3 0,-3 3 0,0-4 0,-4-1 0,1-2 0,-2-3-1794,-1-3 0,1-2 97,-1-7 0,-4-13 1,4-9-1,-5-12 0,-3-8 1,-3-7-1,0-4 928,0-4 1,2-4 0,4-5 0,0 1 0,0 3 0,0 5 1029,0 2 0,0 8 0,0 3 0,0 5 0,0 3 1,0 6 2184,0 2 0,0 9 0,1 6-2939,4 7 0,-4 11 0,3 4 0,-2 5 0,-2 3 0,0 2-123,0 2 0,0-4 1,0 1-1,0-3 1,0-1-1,0-2 1,0-3-3097,0-4 0,6-9 0,4-5 3219,7-2 0,9-14 0,8-3 0</inkml:trace>
  <inkml:trace contextRef="#ctx0" brushRef="#br0">15943 7996 7825,'-2'9'1820,"-2"0"0,2 4 0,-2 5 1,3 0-1,1 1-723,0 3 1,0 7 0,1 3 0,3 5-1,5 0 1,2 2 0,-1-1-518,-1 2 0,0-1 0,3-4 0,-2-4 0,-1-4 0,0-5 1,0-4-1415,0-3 0,-5-3 1,3-5-1,-1-7 1,-3-7 212,-1-5 1,-2-6-1,0 0 1,0 0-1,0-1 1,0-2 0,0 1 1396,0 2 1,0 8 0,1 1 0,4 0-319,4 1 0,2 2 0,3 8 1,1 2-1,1 7 0,2 4 1,-2 4-673,-1 2 1,-2-2-1,-1 4 1,-2 1 0,-1-3-1,2-2 1,0-1-3064,3-2 0,1-7 0,1-4 3058,2-4 1,5-7 0,-2-1 0</inkml:trace>
  <inkml:trace contextRef="#ctx0" brushRef="#br0">16449 8250 9122,'-6'-6'7806,"-1"6"-3331,0 7-4509,1 5 0,6 1 1,1-1-1,4-2 0,4-2 1,2-2-1,3-3-4795,-1-2 4829,6-1 0,2-18 0,6-4 0</inkml:trace>
  <inkml:trace contextRef="#ctx0" brushRef="#br0">16423 7983 7825,'-12'-9'5078,"2"2"-4062,1 1 0,6-5 0,1 3-813,10-4 1,2-2 0,12 1-1,3 0 1,5-1 0,4 1-204,0 0 0,5-7 0,-5 0 0</inkml:trace>
  <inkml:trace contextRef="#ctx0" brushRef="#br0">16863 7623 8683,'-12'-12'0,"-4"3"2093,-4 5 1,1 2 0,6 2 0,1 2-1291,3 2 1,-1 10-1,4 9 1,0 7-1,0 9 1,1 6 0,1 12-1,-1 3-231,2 4 0,6 1 0,5-8 1,2-4-1,7 0 0,0-5-2539,3-6 1,3-2 0,-1-11 0,4-6 0,0-3 1475,1-9 0,0-3 1,-1-8-1</inkml:trace>
  <inkml:trace contextRef="#ctx0" brushRef="#br0">17329 7916 7761,'-13'-4'0,"0"-2"2448,-1-1 0,1 4 0,0-2 0,-1 4-1634,1 1 1,4 7 0,2 5 0,1 6 0,3 2 0,1 6 0,4 2-1397,2 3 1,-1-2-1,6-5 1,1-3-1,4-2 1,2-3-631,2-1 0,4-7 1,-1-4-1,2-5 0,6-7 1,-1-8 1211,0-8 0,4-5 0,2-11 0</inkml:trace>
  <inkml:trace contextRef="#ctx0" brushRef="#br0">17756 7836 7761,'-2'15'1052,"-2"4"0,-5 7 352,-3 3 0,-1 2 0,1-3 0,2 4-1010,1 3 1,4-2-1,-2-2 1,1-3 0,3-3-1,3-3 1,4-4 0,5-5-395,3-4 0,7-3 0,2-6 0</inkml:trace>
  <inkml:trace contextRef="#ctx0" brushRef="#br0">18076 7716 7747,'-14'3'0,"3"6"1194,2 9 1,1 4 0,5 2 0,-3-3-185,-1-2 0,0 5 0,-4-2 0,4 3 0,-1 2 0,2-1 0,0-1 1,4-2-1584,0-6 1,6-2-1,4-1 1,2-3-1,7-2 1,2-6-1,5-6-202,1-6 775,1-8 0,1-4 0,0-6 0</inkml:trace>
  <inkml:trace contextRef="#ctx0" brushRef="#br0">18409 7157 7808,'13'0'2155,"1"0"1,-1 0-1,0 1-1518,1 4 0,3 6 0,3 9 1,0 2-1,4 6 0,0 6 1,-2 5 532,-4 1 1,-3 5 0,-2 4 0,-1 2 0,-3-1 0,-5-1 0,-2 1-2002,-2 2 0,-2-3 0,-2-2 0,-7 1 0,-7-1 831,-8 3 0,-7-4 0,-7 0 0</inkml:trace>
  <inkml:trace contextRef="#ctx0" brushRef="#br0">20528 17592 26839,'-34'-13'-428,"2"5"1,5 2-1,0 6 1</inkml:trace>
  <inkml:trace contextRef="#ctx0" brushRef="#br0">20142 17592 26838,'-13'-6'-3272,"-1"-3"1296,1-3 1499,5-1 0,0 1 0,9 3 1,9 5-1,11 5 0,9 7 804,5 5 0,5 3 1,6-4-1,8-3 0,8-5-17,7-2 1,-3-2 0,3 0 0,1-2 0,-4-2 195,-2-5 0,3-3 1,-8-3-1,-4-1 0,-3-2 1,-5 1-240,-3-3 1,-4 6-1,-4-4 1,-6 3 0,-5 2-322,-3-1 1,-6 1 0,4 0-1</inkml:trace>
  <inkml:trace contextRef="#ctx0" brushRef="#br0">20955 17525 24002,'-12'9'0,"2"-1"1239,1-3 1,7 0-1037,2-5 0,6 0 1,8 0-1,-2 1 1,-2 4-1,-1 5 0,0 6-5118,-2 7 4399,-1 8 0,-12 15 1,-1 8-1</inkml:trace>
  <inkml:trace contextRef="#ctx0" brushRef="#br0">13637 15953 28927,'6'-14'-2665,"-5"1"0,4 0 0,-4-1 2949,-1 1 0,0 0 0,0-1 0,-1 2 1,-4 4-1,-4 3 0,-3 5 0,-2 3 212,-4 2 0,2 5 0,-5-1 0,2 4 0,2 3 1,2 4-1,2-1-345,0 0 0,5 8 0,4-2 1,4 2-1,6 2 0,7-1-671,8 1 1,0-4 0,2-2 0,6-2 0,3-2-1,4-4-2970,-1-4 2841,1-6 0,4 0 0,-2-1 0,-1-2 1,-1-4-1,-1-5 36,-1-5 0,-1-4 0,-6-11 0</inkml:trace>
  <inkml:trace contextRef="#ctx0" brushRef="#br0">14157 15846 11008,'7'-30'0,"-1"5"0,0 9 0,3 10 832,3 9 0,1-2 0,0 4 1,2-4-1,3-1 0,4 2 0,2 2 1,-1 4-1878,0-1 1,-1 6 0,3-1-1,-3 5 1045,-4-1 0,-3-1 0,-2-2 0</inkml:trace>
  <inkml:trace contextRef="#ctx0" brushRef="#br0">14223 16113 9805,'15'0'950,"3"-2"1,4-1 0,5-1 0,2-1-1069,2-1 0,6 5 0,-2-4 118,-1 4 0,10-5 0,-2-1 0</inkml:trace>
  <inkml:trace contextRef="#ctx0" brushRef="#br0">15263 15593 9359,'0'-27'1122,"2"18"0,2 11 1,3 11-731,1 9 1,2 5 0,-4 4-1,0 5 1,1 2 0,-1 2 0,2 0 73,-1 0 1,2 1 0,4 1 0,1 1 0,-1-3 0,0 0 0,-1-5-696,-3-1 0,3-4 1,-5-8-1,2-4-652,0-3 1,-7-15-1,-1-9 1,-5-12-1,-4-8 1,-1-8 635,2-6 1,-3-5-1,5-5 1,2 0-1,2 1 1,1 3 0,0 6 358,0 6 0,4 4 0,2 8 0,0 3 0,0 4 0,-2 5 2194,2 4 0,-3 3 0,5 8-2064,-2 2 0,-2 3 1,-4 7-1,0 1 0,-2 1 1,0 3-1,-4 0-415,-2 1 0,4 2 1,-4-4-1,2-2 1,3-1-1,2-2-1556,1 0 1,0-4 0,3 0-1,4 0 1,7-2 1726,0-2 0,7-10 0,0-2 0</inkml:trace>
  <inkml:trace contextRef="#ctx0" brushRef="#br0">15863 15566 8173,'0'-25'400,"0"3"1,6 8-1,3 11 1,3 6 0,-1 6 759,-2 3 1,3 3-1,-4 3 1,0 4 0,1 3-1,0 3 1,0 2-833,0 1 0,-2 4 1,4-2-1,-4 0 1,1-1-1,-3-2-499,1-2 1,3-1 0,-3-2-1,0-3 1,2-4 0,-3-3-810,1-2 1,0-6 0,-3-4-1,3-7 1,0-8 984,0-4 0,3-4 0,-3 4 0,1-2 0,2 2 0,0 3 901,0 4 1,-5-1 0,5 5-1,2 2 1,0 2 0,3 2-410,-1 4 1,0 3 0,-1 10 0,-1 4 0,-2 4 0,1 2-1,2 3-758,1 4 1,-4-2 0,0 0 0,1-2-1,2 0 1,1-3-1345,1-4 0,-1-5 0,2-6 0,1-1 0,3-3 0,2-5 1605,3-2 0,1-8 0,2-2 0</inkml:trace>
  <inkml:trace contextRef="#ctx0" brushRef="#br0">16596 15993 9253,'0'-14'1074,"0"1"1,0 7-1,0 6 1,0 7-515,0 5 1,0 3-1,0 1 1,0 2 0,0-2-1,0-1 1,0-1-1243,0-1 0,2-1 0,2-3 1,3-6 681,1-6 0,4-11 0,-5-6 0</inkml:trace>
  <inkml:trace contextRef="#ctx0" brushRef="#br0">16463 15659 10614,'-8'-26'1027,"4"-1"1,-2 6 0,3 5-1342,4 6 1,7 5-1,8 8 1,5 2 0,3-1-1,5 1 1,4 0-1448,4 3 1761,1-5 0,8 9 0,2-5 0</inkml:trace>
  <inkml:trace contextRef="#ctx0" brushRef="#br0">17169 15406 8244,'-18'-28'257,"-1"6"1,0 10 0,1 11-1,5 8 296,2 6 0,0 8 0,-4-2 0,3 0 0,0 4 0,2 0 0,-1 7 0,4 3 300,1 4 0,3 7 0,8 5 0,3 1 0,6 1 0,4-3-1688,4 3 0,4-1 0,4-1 0,3-5 0,1-4 0,3-6 0,3-5-5064,4-6 5899,-2-12 0,4 1 0,-6-12 0</inkml:trace>
  <inkml:trace contextRef="#ctx0" brushRef="#br0">17836 15846 8096,'-2'-15'0,"-2"0"1152,-5 2 1,-3 3 0,-1 10 0,1 1-1,2 2-684,1 2 1,4 5 0,-4-1 0,-1 3-1,-2 2 1,-1 3 0,-1 2-619,1 2 1,1 1 0,3 6 0,5 0 0,2 0-1,2-2 1,3-1-721,6 0 1,3-6-1,13-4 1,6-6 0,4-3-1,4-5 1,1-4-872,3-6 0,0-4 1741,-3-5 0,0-2 0,0-7 0</inkml:trace>
  <inkml:trace contextRef="#ctx0" brushRef="#br0">18209 16179 9295,'7'-10'0,"-2"-4"0,-4 0 381,-1-1 0,2 7 0,2 4-4008,5 3 3627,3-5 0,7-2 0,2-5 0</inkml:trace>
  <inkml:trace contextRef="#ctx0" brushRef="#br0">18396 15993 8743,'-6'14'700,"-3"4"1,-6 7 0,-1 8-1,-1 1 1,-2 2-391,0-2 0,-6 0 1,4-5-1,-1 2 1,0-1-1,-1-2 0,3-1 1,3-1-5038,7 1 4727,-2-6 0,11 4 0,-5-4 0</inkml:trace>
  <inkml:trace contextRef="#ctx0" brushRef="#br0">18902 15753 8351,'-6'-30'0,"-3"3"1253,-3 7 0,-1 9 0,0 7-886,0 2 1,-5 2 0,-3 0 0,-3 0 0,-4 2 0,0 4 0,0 6 0,1 7 0,2 5-187,3 4 1,4 7 0,9 1 0,5 2 0,4 2 0,6 0-841,7 0 0,8-4 0,11-2 0,8-5 0,9-6 659,7-9 0,5-9 0,6 1 0</inkml:trace>
  <inkml:trace contextRef="#ctx0" brushRef="#br0">19302 15193 8082,'-6'-18'0,"-3"2"2762,-3 4-2030,5 5 1,1 13 0,8 4-491,2 6 0,3 3 0,8 7 1,2 0-1,2 8 0,1 6 0,6 6 428,3 2 1,-5 2-729,3 8 1,-10-3-1,0 2 1,-7 0-1,-5-3 145,-4 0 0,-8 8 0,-7-4 0,-8 5 0,-11 5 0,13-33 0,-2 0-87,-3 0 0,-2 1 0,-7 5 0,0 1 0,-1-1 0,1-1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11904 7050 29496,'4'-13'-1093,"1"-1"1,-1 6 0,-4-1 0,0-2-1,0-1 1,0-1 0,0 0 0,0-1-1,0 1 344,0 0 1,0-1-1,0 1 1,0 0-1,0-1 1,0 1-1,-1 1 993,-4 3 0,2-1 1,-6 4-1,-1 0 1,-2 0-1,-1 3 0,0 2 1,-2 1 45,-3 0 1,-3 4 0,-5 2 0,-1 0 0,0 2 0,1-1 0,-3 3-225,-2 2 0,3 1 0,-4 1 1,0-1-1,1-1 0,2-2 1,1-1 158,1 2 1,0-1 0,1 0-1,0-2 1,3-1 0,1 1-1,-2 0 24,-1 0 0,-3 4 0,-2-3 0,-1 2 0,1 3 1,2 1-398,1 2 1,-4-2 0,0 4 0,0 1 0,1 0 0,2 1 0,3-2 329,0 1 0,1-6 0,2 6 1,4-3-1,2 3 0,1 0 0,0 3 64,3-3 0,2 4 0,-2-5 0,2 1 0,2 0 0,1 1-361,0 3 1,4-5 0,-2 0 0,2-1-1,0 0 1,-1-2 0,1-1-42,1-2 1,2 5 0,0 0 0,0-1 0,0 1 0,2 0-1,2 0 217,5 1 1,3-3-1,1 5 1,2-2 0,3-1-1,6 0 1,4 0 124,3-2 0,6 0 0,-1 0 0,2 2 1,4-1-1,0-4-18,3-4 1,1 3 0,-3-4 0,1 3 0,1-1-1,-1-1 1,2 1-20,1 2 1,-2-3 0,2 0 0,-1 1 0,-3 1 0,-1-1 0,-2-1-30,0 1 0,0-2 1,1-1-1,2 1 1,3-2-1,0 1 1,1-1 329,1 0 1,0 0 0,4-3 0,0 1 0,0-1 0,4-1 23,4-2 0,-1 0 0,6 0 0,5 0 1,1 0-1,1 0 0,-2 0-427,-2 0 1,-3 0 0,-1 0-1,-3 0 1,-1 0 0,0 0 0,-1 0-48,-3 0 0,2 0 0,0 1 0,2 2 0,-2 1 0,0-1 0,-3-1 0,-1-2 0,4 0 0,1 0 0,1 0 0,0 0 0,0 0 0,2 0 0,3 0 0,-10 0 0,6 0 0,-4 0 0,-2 0 0,1 0 0,-1 0 0,-1 0 0,2 0 0,-7 0 0,1 0 0,0 0 0,-2 0 0,-1 0 0,1 0 0,-4 0 0,3 0 0,-1 0 0,-3 0 0,0 0 0,0 0 0,2 0 0,5 0 0,-3 0 0,1 0 0,-2 0 0,-2 0 0,2-2 0,1-2 0,-4 2 0,2-2 0,-2 3 0,0 1 0,1 0 0,-1 1 0,-1 3 0,-2-2 0,0 2 0,0-2 0,0-2 0,0 0 0,0 0 0,0 0 0,1 0 0,2 0 0,1 0 0,-1 0 0,0 0 0,2 0 0,-8-5 0,3 1 0,0 0 0,0-1 0,1 1 0,-2 1 0,-1 1 0,1-2 0,1-1 0,0 1 0,0-1 0,-2 1 0,-1 1 0,-1 2 0,-1 1 0,5 0 0,-1-2 0,-2-1 0,-2-1 0,2 1 0,2 1 0,1 2 0,1 0 0,2 0 0,3 0 0,0 0 0,0 0 0,-3 0 0,0 0 0,0-1 0,1-2 0,-1-2 0,0 2 0,2 2 0,-4 1 0,4 0 0,-4 0 0,-1 0 0,0 0 0,0 0 0,0 0 0,-1 0 0,-2 0 0,-2 0 0,2 0 0,2 0 0,1 0 0,0 0 0,-3 0 0,1 0 0,5 0 0,2 0 0,2 0 0,-1 0 0,0 0 0,9-2 0,-4-1 0,3-1 0,-1 0 0,0-1 0,1-1 0,1-1 0,-5 4 0,8-2 0,-2 4 0,0 1 0,3 0 0,1 0 0,-1 0 0,-1 0 0,-5 0 0,0 0 0,2 0 0,1 0 0,2 0 0,-2 0 0,-1 0 0,-1 0 0,0 0 0,1 0 0,0 0 0,-3 0 0,0 0 0,-5-2 0,0 0 0,-1-3 0,-1 2 0,-1 2 0,1 1 0,-1 0 0,-2 0 0,-1 0 0,2 0 0,-1 0 0,2 0 0,2 0 0,-2 0 0,4 0 0,-1-2 0,-1-1 0,1-1 0,-1 1 0,0 1 0,3-4 0,-3-1 0,0-2 0,0 0 0,-2-1 0,1-2 0,-1-1 0,-1-1 0,3 1 0,-2-2 0,-2-1 0,-2-3 0,-3-1 0,1 0 0,-1-1 0,-1 3 0,1-3 0,-1 1 0,-1 0 0,-1 0 0,-3-1-122,3 5 0,-5-4 0,2 6 0,-3-3 0,-3 0 0,-1 0-188,-2 3 1,-1-4-1,1 0 1,-4 2-1,-4 1 1,0 2-1,-2-1 1,-2 2-591,-1 3 1,-6-2 0,1 2 0,-4-3 335,-4-1 0,-5 1 1,-7 1-1,-4 4 1,0 0-1,-4 1 1,0-2 476,2 1 1,-8 4 0,2-3 0,-3 0-1,-1-1 1,0-2 0,1 0 516,0-2 1,-6 4 0,2-2 0,-4 0 0,-1 0 0,-1 1 0,-2-1 54,-2 1 0,-5-4 0,1 5 1,-3-2-1,-1 2 0,-2-1-433,-3 1 0,4 2 0,-4-2 0,3 1 0,2 2 1,-1-1-1,1 1 46,0 1 1,4 0 0,0 0-1,0-2 1,0 3 0,0-1-1,0 0 187,2-2 0,-5-4 0,3 3 0,-3 0 0,-1-1 0,0 0 0,-2-4 0,0 1 63,2 1 1,-11-1 0,6 4-1,-1 0 1,-4 0 0,2 1-349,0-1 0,-6 5 0,2-3 0,-1 2 0,-4 1 0,2-2 0,-3-2 0,0 2-37,0 2 0,31 1 0,1 0 0,-28 0 0,1-2 0,-1-1 0,2-1 56,-3 1 0,-3-3 1,1 2-1,-1 1 1,0 0-1,0 0 0,0-2 1,0 2-7,-2 2 0,5-4 0,-6 1 0,0 1 0,35 2 0,1 0 0,-1 1 0,1 0-13,-2 0 0,1 0 0,-33 2 0,-2 1 0,1 3 0,-1 0 0,4 1 0,2-1 0,8 1-201,3 1 1,2-4-1,10 4 1,-1-1-1,0-1 1,3 0 0,1-3 259,2-2 1,5-1 0,-1 0 0,-1 0 0,0 0 0,-1 0 0,-1 0 99,-2 0 1,-10-4 0,-2-2 0,-6 0 0,-5-1 0,-1 1-157,-3 0 1,-2-3-1,5 5 1,1 1-1,2 1 1,0 2 0,0 0-118,-1 0 1,6 0 0,-4 0 0,2 0 0,2 0-1,3 2 1,0 1 95,1 1 1,-5 0 0,-1-4 0,0 0 0,-2 0 0,-1 0-1,-5 0 66,-2 0 0,-3 0 0,7 0 0,2 0 0,2 0 1,2-1-1,4-2 34,4-1 0,1-1 1,4 5-1,0 0 1,0 0-1,3 0 1,0 0-163,-1 0 1,1 2-1,-6 1 1,-1 1 0,-2 0-1,-1 1 1,-1-1 21,1-1 1,-6-1 0,-2-2 0,-1 0 0,1 0 0,2 0 185,3 0 0,2 0 1,4 0-1,3-2 1,-1-1-1,4-1 1,-1-1-129,2 0 0,5 3 0,-7-4 0,2 2 0,0-1 0,-2 2 0,-1 2 0,0 1 0,-9 0 0,0 0 0,-1 0 0,-3 1 0,1 4 0,-3 4 0,3 2-166,2 3 0,3-5 0,-1 0 0,3 1 0,-1 0 0,1 1 134,1-2 0,-5-5 0,5 3 1,-5-1-1,-6-3 0,-2 0 1,-7 0 133,-3 2 1,1-1-1,-4-4 1,1 0 0,4 0-1,1 0 1,5 0-305,1 0 0,4 0 0,-4 0 0,2 2 0,-2 0 0,2 4 0,0 2 0,4 2-673,1 2 1,-6 3 0,11 1 0,0 3 0,2 2 0,1 1 663,1-1 1,3 4 0,5-4 0</inkml:trace>
  <inkml:trace contextRef="#ctx0" brushRef="#br0">13623 8263 32005,'-20'-49'-3229,"0"3"0,9 22 0,0 10-64,2 5 3562,6 4 1,-1 5 0,8 0 0,10 0 0,9 0 0,16-1 0,11-2 0,15-3 0,-27 2 0,1 0 0,6 0 0,1 0 4534,4 0 1,1 0-4742,-1-2 1,2 0 0,2 3 0,0 0 0,-2-2 0,0 0 0,0 1-1,1-1 1,0 1 0,0-1 0,-1 1 0,0-1 0,-1 1 0,-1 0-64,-2-2 0,0 1 0,-3 1 0,-1 1 0,-2-2 0,-1 1 0,-3-1 0,-1 1 0,28-3 0,-10 2 0,-9-1 0,-12 2 0,-9-1 0,-8 1 0,-11-1 0,-9 2 0,-18 2 0,-25 1 0,-16 0 0,-14 0 0,31 0 0,-2 0 0,-2 0 0,-1 0 0,0 0 0,-2 0 0,-4 1 0,-1-1 0,2 2 0,-1-1 0,0 2 0,-2 0 0,0 0 0,-1 0 0,3 1 0,1 0 0,3 0 0,1-1 0,1-1 0,2-1 0,2 1 0,1 0 0,4-1 0,1 0 0,-34-1 0,12 0 0,10 0 0,10 0 0,17 0 0,3 0 0,9 0 0,13 1 0,17 4 0,22-4 0,32 4 0,-26-4 0,2-1 0,6 0 0,2 0 0,6 1 0,1 0 0,2 0 0,1 1 0,2 0 0,1 0 0,5 1 0,0 0 0,1-1 0,-1 1 0,1 0 0,0 1 0,0 0 0,0-1 0,-3-2 0,-1-2 0,-1-2 0,1-1 0</inkml:trace>
  <inkml:trace contextRef="#ctx0" brushRef="#br0">23008 7530 27933,'-9'-43'-4020,"0"3"0,6 9 4107,-1 13 1,1 9-1,0 6 1,-2 6 0,2 8-1,3 5 1,6 6-1,8 3 1,6 5 0,7 2-1,4 8 674,5 6 0,4-6 0,1 11 0,1-5 0,-4-2 0,1 0 0,-2-1-814,-2-3 1,-2 8 0,-7-8 0,0 0 0,-4-2 0,-4-4-1048,-4-1 1,-2 2-1,-3-5 1,-4-3-1,-7-5 1,-7-1-3012,-9-1 3695,-11-9 1,-7 5 0,-8-12 395,-5-1 1,-15-1 0,-4-2-1</inkml:trace>
  <inkml:trace contextRef="#ctx0" brushRef="#br0">22861 8289 27736,'-55'-26'-546,"1"1"1,15 1 0,9 2 0,10 0 0,6-1 0,6 1 0,5 0 0,8 1 1491,13 3 0,6-2 0,14-1 0,5 0-117,3 3 1,3 4 0,5 0-470,-1 1 0,-1 1 0,-2 2 0,-3 1 0,-1-1 0,-4-1-1028,-5 2 0,-6-3 1,-7 2-1,-5-5 1,-3-3-1,-5 2 0,-4 1-328,-4 2 1,-2 0 0,-2 1-1,-3 2 1,-5 2 0,-5 2-1,-2 3 1,-2 3 1101,2 5 1,1-1-1,2 8 1,-2 4 0,-1 4-1,-2 5 1,2 3-11,1 3 1,3 1-1,2 0 1,1 3 0,-2 4-1,-1 1 1,1-2-545,2-2 1,-3 1-1,3-8 1,-4-4-1,-5-7 1,-6-7 0,-7-10 693,-9-8 0,-12-26 1,22 9-1,0-1 0</inkml:trace>
  <inkml:trace contextRef="#ctx0" brushRef="#br0">22675 8050 19230,'-46'-54'0,"6"1"-347,7 0 1,17 1 724,7 3 1,9 0-1,9 8 1,10 5-1,11 7 1,10 9-1,7 8 1,5 9-1,3 8 187,2 8 0,4 8 0,7 9 0,-32-14 1,-1 2-1,2 0 0,0 1 0,2 2 1,0 1-1,-2 0 0,1 0-628,-2 1 1,1 0-1,7 2 1,0 0 0,-3 0-1,-2-1 174,3 2 0,-1 0 0,4-2 0,-1-1 0,0 0 0,0 0 0</inkml:trace>
  <inkml:trace contextRef="#ctx0" brushRef="#br0">6985 8090 7343,'0'-26'0,"0"4"0,0 4 0,-1 5 0,-2 3 0,-3 2 819,-2 2 0,-1 0 0,-5 4 0,-3-3 0,-2 2 1,-2 2-1,-2-1 0,-3-1 0,-2-3 0,-1 0 0,-4-1 1,-1 0-116,-3-4 1,-2-1 0,-2 0 0,-2 2 0,-3 1 0,-1 0 0,-5 0 0,-3 2-72,-3 1 1,-10 2 0,1 4 0,-1 1 0,-1 4 0,1 4-513,1 2 0,-3 7 1,8 1-1,-2 1 1,1 0-1,2 1 1,2 3-66,3 1 1,2 0-1,5-1 1,5-2 0,4 0-1,3 0-9,1 1 0,7-6 1,-1 6-1,5 0 0,4 3 1,3 2-1,5 3-249,3 4 0,7 10 1,-2 7-1,4 7 1,1 12-1,0-31 0,1 1 1,1 7-1,-1 1 165,1 3 0,1 2 0,-1 5 0,0 1-130,-2 6 1,0 1-1,2 0 1,1 1-1,-2-18 1,1 2-1,-1 0 1,0 1-1,0 1 1,0 0-1,0 1 1,-1 0-1,0 1 130,1 0 0,-1 1 0,-1 0 0,1 3 1,0 1-1,0-1 0,1-1 0,-1-1 0,-1 1 1,1 0-1,0 0 0,-1 1 0,0 2 0,-1 1 1,1 0-1,-2-1 0,1 1 0,-1 0 0,0 1 1,0 1-1,0 0 48,0-1 1,0-1 0,0 1 0,2-2 0,0-1-1,0 1 1,0 1 0,-1 1 0,1 0 0,0 1 0,1-1-1,-1 1 1,1-1 0,0 0 0,0 1 0,0 0 0,0 1-1,0-1 130,0 1 1,0-1 0,0 0 0,0-4 0,0-1 0,0 0 0,1 0 0,-1 0 0,1 0-1,0 0 1,0 0 0,1-1 0,1-2 0,0-1 0,0 0 0,1-1 0,0-2 0,0 1-1,3 21 1,-1-1-231,1-2 1,0 0 0,-1-1-1,1 0 1,0-4 0,-1-1-1,1-2 1,-2 0 0,1-3 0,-1-1-1,-1-3 1,1 0 0,0-3-1,0-1-38,1-3 0,0-1 0,0-2 0,0-1 0,-1-1 0,0-1 0,-1-2 0,1 0 0,0-1 0,0-2 0,1-1 0,0 0-205,7 33 1,1-9-1,1-4 1,1-3-1,3-5 1,2-4-1,3-8 84,1-3 1,3-4-1,3-6 1,3-2-1,2-2 1,-1-2-1,4-4 91,4-4 0,0-1 0,4-6 0,0 1 0,-1-1 0,3 1 91,3-2 0,-2-2 0,8 1 0,-2 1 0,1 1 0,3 1 0,3-1-1387,0 0 0,2 7 1,-7-2 1452,3 3 0,-3 7 0,11 3 0,-1 3 0,-32-12 0,1 1 0,2-1 0,-1 0 0</inkml:trace>
  <inkml:trace contextRef="#ctx0" brushRef="#br0">6958 7916 29430,'-47'-34'-596,"7"8"0,7 9 0,2 8 1,-4 9-1,-7 9 1647,-8 8-1002,-17 9 0,31-10 1,-2 1-1,-6 1 1,-1 1-1,0-1 0,-2-1 1,1 1-1,-1 0 1,1 0-1,-1-1 0,0 1 1,1-1-1,0-1 1,0 0-1,1 0 1,1-1-1,1 1 0,1-1 1,2 1-1,0 1 1,2 0-1,-1 0 0,2 2 1,0 0-81,0 2 0,2 1 0,2 4 0,2 2 0,3 3 0,1 3 0,2 1 0,1 2 0,0 5 0,1 2 0,-1 5 1,2 3-1,-1 9 0,2 4-52,7-17 0,1 3 0,1-1 1,1 3-1,0 1 0,2 1 0,1 5 1,2 1-1,1 1 0,0 3 0,1 1 1,1 0-1,0 3 0,1 1 0,0 0 1,0-13-1,2 0 0,-1 1 0,1 0 1,-1 1-1,1 0 0,-1 0 0,1 1 1,0 1-1,0 1 0,1 0 0,0 0-141,0 0 1,0 1 0,0-1 0,0 0-1,0-2 1,-1-1 0,0 0 0,1 1-1,0 2 1,0 1 0,1 0 0,-1-1 0,1 1-1,-1 0 1,0-1 0,0 1 0,0-3-1,1 1 1,-1-1 0,1 0 0,-1-1-1,1 0 1,0 0 0,0-1 180,0 0 1,1-2 0,0 1 0,0-1-1,1 16 1,1 0 0,0-1 0,1-5-1,1 0 1,1-1 0,1-3 0,1 0 0,1-1-1,0-6 1,1-1 0,2-2 0,9 21-1,3-4 1,1-7 0,3-4-92,3-3 0,1-3 0,3-1 1,2-3-1,-2-6 0,1-2 0,1-1 1,1 0-1,-1 0 0,0 1 1,0-2-1,-1 2 0,0 2 0,0 0-2011,0 5 1,1 0 2144,-3-3 0,0 2 0,2 11 0,-2 2 0,0-6 0,-1 0 0,2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14490 5691 28916,'-8'-6'-1844,"-2"-2"1,6-5-1,1 0 778,1-1 1,4 7 0,1 1 0,1 0 0,-1-3-1,-1-3 1,-4-1 0,-2 0 1451,-5-1 0,-3 7 1,-1 3-1,-1 1 0,1 0 1,0-2-1,-1 2 38,1 2 0,0 1 1,-1 0-1,-1 0 0,-1 0 1,-3-2-183,-2-2 1,-1 2 0,-5-4 0,1 2-1,-1 0 1,0 1 0,-1 0-51,-3-2 0,1 4 0,-4-4 1,2 4-1,2 1 0,1 0 0,-1 0-53,-1 0 0,0 0 0,3 0 0,-2 0 0,-1 0 0,1 1-159,2 4 1,-3-2 0,-2 4 0,1 0-1,-2-1 1,0 2 0,-3-2 253,-2 0 0,4 3 0,1-4 1,-1 1-1,3 2 0,-2-2 243,0 0 1,4 0-1,-1-3 1,1 2 0,1 3-1,-4 2-418,-1 2 1,4-3 0,-2 0 0,1 3 0,-2 2-1,-1 6 1,-1-1-284,1 0 1,-5 3 0,3-1 0,-1 1 0,0 4 0,2-3-906,-2 2 954,4 1 0,-1-4 0,5-1 0,-3-2 0,4-3 1,2 0 84,-1 2 1,8-6-1,-8 4 1,2 1 0,1-3-1,1 1 1,2 0-35,2 3 1,-4-2 0,4 6 0,-2 2-1,-2 1 1,-1 2-101,2-1 0,-3 6 1,2 0-1,-2 2 1,-2 2-1,1-2-111,-1-3 0,5 1 0,1 1 0,0 0 0,2-1 0,0-2 0,1-1 236,-1 3 0,3-4 1,-5 3-1,2-3 1,1-1-1,0 1 1,0 1 124,2 2 0,-3 5 1,1-4-1,0 3 0,0 2 1,1 1-61,0 2 1,-3 4-1,-1 2 1,-1 0-1,1 2 1,2-2-1149,2-1 873,-3 6 0,9-10 0,-2 4 1,1-4-1,2-1 0,-1-1 195,3-4 0,3 2 1,-4-4-1,0-1 0,2 2 1,1-1-1,2 1 77,-1 0 1,-4 0-1,3 5 1,0-1 0,-1 5-1,1 2-27,0 0 1,-3 4-1,5-3 1,-1 0 0,1 2-1,-1-1 1,2 2-17,2-2 1,1-1-1,0-7 1,1-2-1,4-3 1,4-2-1,3-1 256,1 2 0,2-5 0,1 3 0,3-3 0,1-1 0,0 0-21,1-1 0,1 1 0,5 0 0,0-1 0,1 1 0,1-1 0,4 0 46,1-4 1,-3 3 0,3-4-1,0 1 1,-1 0 0,1 0 0,0 1 142,3-1 0,1-6 1,4 3-1,1-1 1,3 0-1,0-2 72,0-1 1,8-2 0,1 1 0,3-2-1,3-2 1,-2-3 0,0-1 0,5 0 1,-2-3-1,3 2 1,2-3-1,-2 0 1,0-4 89,2-2 0,-8 1 0,8-4 0,-2-1 0,-1 1 0,1-3 1,-3-2 43,-3-2 0,7 0 1,-12-3-1,4-2 0,3 0 1,-2-2-439,0 0 0,-1 4 0,-5-6 0,1 1 0,0 0 0,1 1-113,-1 2 0,2 1 0,-10 0 0,3 1 0,-3-1 0,-2 0 0,2-1 0,1-2 0,-4-1 0,2-3 0,-2 0 0,-2-1 0,2-2 0,0-1 0,4-4 0,-1 0 0,3-4 0,0 2 0,0-4 0,-2-2 0,-1-4 0,3-5 0,-3 1 0,-1-3 0,-3-1 0,-3 0 0,-2 0 0,-3-1 0,-1-1 0,-8 1 0,-1-1 0,-4 3 0,0 0-226,-4 0 1,-3-2-1,-2-3 1,-4 0-1,0-1 1,-1 0 0,2 0-612,-1 2 1,-4-6-1,1 1 1,-2 3-1,-2 1 1,0 0 277,0-2 1,0 4-1,0-2 1,-2 2 0,-2 1-1,-5 0-1794,-3-4 2126,-7 9 1,1-7 0,-7 10 0,-5 1 0,-4 3 0,-7 5 0,-6 2 37,-5 6 1,-8-4-1,-2 4 1,-4 2-1,30 15 1,-1 2 0,-1 0-1,-1 1-4,0 0 0,0 1 0,-9 1 0,-1-1 0,4 2 0,0-1 0,0 0 0,0 1 0,-1-1 0,0 0 0,2 1 0,0-1 274,2 0 0,-2 1 0,-2-1 1,1 0-1,5 1 0,1-1 0,0 0 1,1 1-1,-33-6 0,7 2 342,7 1 1,8 1 0,4-1 0,5 5 0,3 5 167,2 8 0,5 0 0,-3 10 0</inkml:trace>
  <inkml:trace contextRef="#ctx0" brushRef="#br0">15436 13420 15903,'-13'-11'0,"0"5"-772,-1 10 679,-5 4 0,4 17 0,-4-5 1</inkml:trace>
  <inkml:trace contextRef="#ctx0" brushRef="#br0">15303 13487 22518,'-6'7'-3822,"-3"-2"4125,-3-4 1,3-1-1,1 0 1,-3 0-1,-1-1 1,-2-2-1,-4-1-260,-4 1 0,1 1 0,-3 2 0,-3 0 1,-2 0-1,-2 0 0,0 0 0,-2 0-29,-1 0 1,-2 0-1,-2 0 1,1 0-1,1 0 1,-1 2-1,-1 1 1,-1 1 82,4-1 1,-4 3 0,4 0 0,-4 0-1,-1 1 1,2-1 0,1 1-22,1 1 0,-4 1 1,-3 4-1,2 0 1,2 1-1,-1-1-102,-1 0 1,2 5 0,-5 1-1,1 2 1,1 1 0,-1 2-1,2 1-125,-2 3 1,0 2-1,3 0 1,2 2 0,1 5-1,2 0 180,3 2 0,-4 4 1,5 4-1,3 2 1,4 4-1,7 0-285,2 4 0,3-1 1,3-3-1,5 1 1,2-1-1,2 0 1,2 1 65,2-1 0,5-4 1,7-2-1,5-1 1,3-3-1,5-2 1,5-1 163,8 0 1,2-1-1,8-2 1,1-2-1,7 2 1,5 1 170,-30-21 1,1 1 0,1 3-1,0 0 1,3-2 0,1 0 0,1 1-1,-1 0 1,2 1 0,0 1-1,1-1 1,1-1 0,2 1 0,1 0-124,2-1 0,1 0 0,1-3 1,1 0-1,0-1 0,0-1 0,1-1 1,-1-1-1,0-2 0,1 0 0,-1-2 1,0 0-1,0-2 0,0-1 104,-2-1 0,0-1 0,-1-1 0,-1-2 0,-2-2 1,-1-2-1,0-2 0,0-1 0,-2-1 0,0-2 1,-3-2-1,-1-2 92,-1-1 1,-1-1 0,0-2 0,0-2-1,1-2 1,0-2 0,-1-2 0,0 0 0,-2-3-1,0-1 1,-1-1 0,0-2 0,-1-1-1,0-1-26,-1 0 0,-1-3 0,-4 0 0,-3-1 0,2-4 0,-2-1 1,-1 0-1,0-1 0,-2 0 0,-1-1 0,-1 0 0,0 0-164,-2-2 1,-1-1 0,-1 4-1,-1-1 1,-3-1 0,-2 0-1,-1 3 1,-1-1 0,-2 2-1,-2 1 1,-1 1 0,-1 0-1,-1-35-782,-1 4 0,-12 8 0,-6 7 0,-7 6 1,-9 5-1,-9 5 0,-10 5 399,-6 4 0,23 19 0,-2 2 0,-3 1 0,-1 1 0,-4 2 0,0 2 0,-2 1 0,0 1 0,-4 1 0,0 1 100,-1-1 1,1 2-1,-3 4 1,0 2 0,-5 1-1,0 3 1,-2 3 0,0 2-165,-5 3 0,2 2 1,9-4-1,-1 0 1,-11 2-1,0 0 1</inkml:trace>
  <inkml:trace contextRef="#ctx0" brushRef="#br0">12744 15739 28091,'-5'-19'-2855,"1"-3"1,-2-2-1,3 2 2876,-2 4 0,-1 8 1,2 2-1,-5 3 0,-3 2 1,-1 1-1,0 2 97,-1 0 0,0 2 1,-3 1-1,-2 1 0,-2-1 1,-1 0-32,1 1 1,-4-1-1,1 6 1,-4 0-1,-3 0 1,0 0 0,-2 1 61,-2 2 0,1 1 0,0 1 1,0 1-1,0 1 0,-3 3 0,0 0-86,1 1 1,-5 2 0,4-3 0,0 0 0,-2 1-1,2-4 12,1-1 0,-5 2 0,4 3 0,0-1 0,-2 2 0,1-1 0,-2 4-58,0 1 1,4-1 0,1 1 0,-2 3 0,-2 0 0,-1 2 0,0 3 233,0 7 0,-4 1 0,-2 8 1,0 1-1,0 4 0,3 2-372,2 2 1,1 4 0,0-3 0,1-1 0,2-2 0,3-4 0,2-2-60,2-2 1,6-3 0,3-5 0,1-1 0,0-2 0,0-3 264,-1-1 1,5-2-1,-2-5 1,3 2-1,3 2 1,2 1-1,1 0-184,-1 2 1,-1 5 0,1 10 0,3 2 0,1 6-1,3 4-352,1 3 1,2 7-1,0 2 1,2 0-1,2-1 1,5-3-1,3 3 251,1 1 0,6-6 1,2-1-1,1-5 0,2-3 1,3-4-1,4-4 236,3-5 1,3-2 0,7-2 0,5 0 0,5 0-1,2 0 159,2 0 1,5-5-1,-1 1 1,4-1-1,0 1 1,-1-2-1,1-2-48,0-2 1,-2-2 0,-29-14-1,1-1 1,32 13 0,-1 1 0,1 0-1,-33-14 1,1 0 36,2 1 0,0-1 0,-2-1 0,0-2 0,37 11 1,-2-2-1,1-2 0,2-4-8,-35-8 1,0-1 0,0-1 0,0 0-1,1-3 1,0 0 0,0 0 0,0 0 0,1-1-1,-1 0 1,2 0 0,-1-2 0,2-2-1,0-1 6,1-1 1,0-2 0,0-1-1,1-1 1,0-2 0,1 0-1,0-1 1,0 1 0,-1 0-1,1-1 1,0 1 0,1-2-1,-1 0 1,1-1-130,1-1 1,0-1 0,1 1 0,-1 0 0,-1-1 0,1 0 0,0 0 0,0-1 0,1 0 0,0 0 0,-2-1 0,0 0 0,-1 0 0,-1 0-61,-3 0 1,0 0 0,-3-1 0,-1 0 0,-2-1 0,-1 0-1,-1-2 1,-1-1 0,-4-1 0,0-1 0,-2-2 0,-1 0-1,-2-2 1,-2 0-14,0-1 1,-1-2 0,-3-6 0,-2-2-1,-1-3 1,0-1 0,-3-3 0,-1-3 0,-1-3-1,-2-2 1,-1-4 0,-1-1 44,-1-3 1,-1 0 0,0-5 0,-2-1 0,-2 0-1,-1 0 1,-2 0 0,0 0 0,-3-2 0,-2 1-1,-1 0 1,-2 1 0,-2 2 0,-2-1-215,-3 2 0,0 2 0,2 6 1,-1 1-1,-4 2 0,-2 0 0,-1 2 1,-1 2-1,-1 3 0,-1 1 0,-3 2 1,-1 2-102,-1 0 0,-1 3 1,0 5-1,-1 2 1,-5 0-1,-2 1 1,-1 2-1,-2 3 1,-1 3-1,-2 2 1,-2 2-1,-1 2 0,-1 3 1,-1 2 43,-1 0 1,0 2 0,-4 1 0,-1 3-1,2 0 1,-1 2 0,-2 0 0,0 2-1,-3 1 1,1 0 0,1 1 0,1 0-1,1 2 1,-1-1 162,3 2 0,0-1 0,3 1 1,1 0-1,-1 0 0,1 1 1,3 2-1,1 0 0,5 3 1,0 2-1,3 1 0,2 2-80,-32 15 0,7 14 163,31-17 0,1 2 0,-1 4 0,1 2 0,1 3 0,2 3 0,-1 0 0,2 1 0,-1 2 0,1-1 0</inkml:trace>
  <inkml:trace contextRef="#ctx0" brushRef="#br0">23714 4571 8208,'-23'-25'0,"-3"3"0,3 6 348,4 5 1,10-1 0,6 5 0,7 0 0,9 2 0,8 5 0,4 5 0,2 5 879,0 6 1,-1 5 0,1 7 0,0 2-1,-1 4 1,-1 1 0,-1 4 0,-3-4-502,-2-1 1,-1 0-1,-6-5 1,-2-6-1,-2-1 1,-2-2-1438,-4-1 0,-2-9 0,-4-10 0,-3-9 59,-1-7 1,-2-15 0,4-10 0,0-5 0,0-5 0,3 0-756,2-3 1446,1-5 0,6 10 0,1 0 0,2 8 0,0 5 1,3 5 721,4 3 0,-1 7 1,2 3-1,0 5 0,-1 4 1,2 5-1,0 4 245,1 4 1,-4 10 0,4 11 0,-1 9 0,-1 10 0,0 7-1008,-2 2 0,-4 2 0,-2 1 0,-3 2 0,-1-2 0,-1-1 0,-1-3-329,-1-4 0,-8-2 0,-3-6 0,-3-1 0,0-4 1,0-3-2100,-1-4 0,8-8 1,-5-3-1,4-5 2428,2-4 0,11-11 0,8 2 0</inkml:trace>
  <inkml:trace contextRef="#ctx0" brushRef="#br0">24674 4531 8369,'-37'-13'3276,"-3"0"1,5 1 0,9 16-2320,12 5 1,6 4 0,8 4 0,2 3 0,2 4-1,5 4 1,3 2-1238,1 2 1,2-5-1,3 1 1,2-6 0,1-1-1,-3-2 1,-3 1-878,-2-4 0,0-7 0,-1-3 0,-3-3 0,-4-3 1200,-4-6 1,-4-8 0,-4-5 0,-7-4 0,-2-1 0,-2-1 0,1-1 338,0 0 1,0 1-1,3 2 1,7 6-1,4 0 1,3 1-1,1-2-1375,4 2 1,4 1-1,10 2 1,6 0-1,6 1 1,3 1-2866,3 2 3858,-4 7 0,5-16 0,-4 3 0</inkml:trace>
  <inkml:trace contextRef="#ctx0" brushRef="#br0">24981 4331 11179,'-2'-6'2457,"-2"6"1,2 6-1,-2 9 1,2 3-951,2 4 0,5 3 0,-1 2 0,-1-2 0,-1-1-1482,-2-2 0,4-6 1,1 2-1,-1-3 1,0-2-180,1 1 1,-1-9-1,-2-5 1,1-7-1,1-6 1,-1-5-1039,-1-4 1,-2-3-1,1-2 1,2-1 0,2-2-1,-2 1 1,-2 3 3215,-1 7 1,0 4-1,0 2-1493,0 0 0,2 7 1,0 7-1,4 10 0,0 5 1,2 0-532,-1-1 0,-2-2 0,3 2 0,1 1 0,0 1 0,0-5 0,-4-5 0,3-9 0,1-2 0,0-6-299,0-7 1,-6-3 0,3-7-1,-2 0 1,1 1 0,-1-1-1292,2 0 1995,-4 7 0,4-4 0,-5 8 0,2 2-112,2 4 0,5 8 1,-1 2-1,3 8 0,1 5 1,2 3-1022,3 2 1,-2 6 0,6-3-1,0 1 1,1-1 0,-1-2-1,1-3-8826,3-1 9554,0-8 0,1-1 0,0-6 0</inkml:trace>
  <inkml:trace contextRef="#ctx0" brushRef="#br0">25781 3239 8640,'0'-20'0,"0"0"1729,0-1 1,0 2-1,-2 7-682,-2 3 1,2 4 0,-2 10 0,4 5 0,4 8 0,5 10 0,4 11-108,5 8 1,-2 11 0,5 2 0,0 3 0,0-1 0,2 1 0,2 1-2030,2-2 0,-2-2 0,-1-7 1,-3-1-1,-2-3 0,-3-5 1089,-1-3 0,-7-1 0,-3 0 0</inkml:trace>
  <inkml:trace contextRef="#ctx0" brushRef="#br0">25914 3732 10188,'-11'-36'0,"0"1"0,-1 3 1594,1 7 1,8 6 0,0 6 0,6 1-1366,6 3 0,8-1 0,3 5 0,6 2 0,6 2 0,5 2 0,3 4 0,0 2-5145,0 0 1,0 5 4873,0-3 1,-6 3 0,-1 1 0</inkml:trace>
  <inkml:trace contextRef="#ctx0" brushRef="#br0">26340 3598 8228,'-14'-6'919,"-3"-2"335,0-4 1,-1 0 0,4 1 0,3 3-1,0-1 1,4 0-125,1 0 0,3 6 0,7-1 0,5 2 0,3 2 0,1 0-850,1 0 1,5 0-1,2 0 1,1 0-1,0 0 1,0 0-1074,-1 0 1,3-4 0,-6-2 0,-2-2 0,-3-2 0,-4-2-12,-4-1 0,-4 4 1,-2 0-1,-4-1 0,-4-1 1,-1 1 1376,1 1 1,-3 5 0,3-4 0,-3 2 846,-1 3 1,7 3-1,5 5 1,7 2 0,4 2-1,6 0-1336,3 1 1,-1-2 0,4-1 0,2 0 0,0-1 0,0 2 0,-4-2-984,0 0 1,-3 3-1,-3-2 1,-3 3-1,-2 7 1,-4 3-6812,-4 8 7710,-1 5 0,-12 13 0,-2 1 0</inkml:trace>
  <inkml:trace contextRef="#ctx0" brushRef="#br0">24781 5251 8261,'-40'-19'1672,"21"10"0,17-3 1,26 0-1,22-7-1017,13-9 0,-23 11 1,2-2-1,3-3 0,2 0 1,7-3-1,1 1 0,6-3 1,2 1-1,4-3 0,1 0 1,1-2-1,0 0 0,1-2 1,-1 0-332,0 0 0,0 0 0,-1 1 1,-1 0-1,1 0 0,0-1 0,-1 0 1,0-1-1,-3 3 0,0 0 0,-3 3 1,0 0-2783,-4 2 0,0 2 1,-3 4-1,0 3 2458,1-2 0,0 2 0,-5 1 0,1 1 0,2 3 0,0 2 0,0 2 0,0-1 0</inkml:trace>
  <inkml:trace contextRef="#ctx0" brushRef="#br0">20808 5944 7593,'-17'7'0,"-1"-2"0,2-5 0,10-6 0,12-6 0,13-3 68,9 3 0,2 0 0,-7 8 1,-1 1-1,2 2 0,1 1 0,3-2-68,4-2 0,2 2 0,6-4 0</inkml:trace>
  <inkml:trace contextRef="#ctx0" brushRef="#br0">20928 6170 7580,'-44'26'641,"-2"-6"1,3-6 341,6-8 1,21-9-1,26-3 1,12 0-1,8-2-983,0 1 0,10-2 0,1-4 0</inkml:trace>
  <inkml:trace contextRef="#ctx0" brushRef="#br0">19689 13660 8500,'-18'-10'0,"0"-3"0,0 1 0,5 3 0,0 0 137,-1 2 1,1 1 0,0 6 0,-1 0 0,1 0 0,0 0 0,-1 3 0,1 4 0,0 6 0,1 4 0,1 2 311,3 3 1,5 5-1,-2 2 1,4 5-1,1 2 1,1 4-1,4 0-154,4 3 0,13-5 0,7-4 0,7-1 0,7-5 0,3-4-364,4-6 1,-4-5 0,0-4 0,-2-5 0,1-5 0,-4-7-8,-4-5 1,-4-9 0,-6-3 0,-2-8-1,-5-7 1,-5-1-145,-4-1 0,-8-2 1,0-2-1,-6 0 1,-8 0-1,-4 3-110,-2 2 1,-11 2 0,-1 5 0,-3 7 0,-5 8 0,-2 6-954,-1 4 1,0 10 1282,0 13 0,0 11 0,0 9 0</inkml:trace>
  <inkml:trace contextRef="#ctx0" brushRef="#br0">19622 15060 24164,'-6'-14'-6015,"3"7"3877,-6 3 3215,0 2 0,0 2-405,1 0 1,6 0 0,2 0-1,7 0 1,7-1 0,4-2 0,5-2-1,5 2 2294,4 2-2848,5 1 0,-2-5 0,7-1 0,1 0 0,-3-1 0,0 1-375,-3 0 211,-6-4 1,4 8 0,-7-4-1,-4 2 1,-3 0 144,-5 1 0,-9-3 1,-7 1-1,-8 2 1,-9 2 190,-5 1 1,-8 0 0,-4 0 0,-3 1-1,-4 2 1,-1 3 0,1 2 0,2 0-380,4 0 0,-2 8 1,6-3-1,3 2 1,4 0-1,6 0-359,3 3 1,8 1-18,2 3 0,10 3 0,2-4 0</inkml:trace>
  <inkml:trace contextRef="#ctx0" brushRef="#br0">19355 15433 29816,'6'-8'-193,"9"3"1,13 5-1,12-2 1,15-1-1,16-1-6,-28 2 0,2 1 238,8-3 0,3 0 1,7 3-1,2-1 1,7-2-1,4-1 0,-22 2 1,2 0-1,1 1 1,3-1-1,1 0 1,2 1-1,4 0 0,2 0 1,1 0-1,1 1 1,2-1-1,0 1 0,-14 0 1,0-1-1,0 1 1,1 0-1,2 0 1,0 0-1,0 1 0,1-1 1,4 1-1,0 0 1,1 1-1,0 0 0,0 0 1,0 1-1,1 0 1,0 0-1,1 2 1,1-1-1,0 2 0,0 0 1,-2 0-1,0 0 1,0 1-1,1 0 0,0 1 1,0 0-1,1 1 1,-1-1-189,0 1 0,0 0 0,0 0 0,-2 1 0,-4 0 0,0 0 0,-2 0 0,2 1 149,1 0 0,1 1 0,0 1 0,-1-1 0,-3 1 0,-1 0 0,1 0 0</inkml:trace>
  <inkml:trace contextRef="#ctx0" brushRef="#br0">21115 4425 28672,'0'-14'-9831,"0"5"6472,0 1 1855,0 5 0,0-9 1,0 3 1785,0-3 0,-2 0 1,0 2-1,-4 2 0,-2 2 1,-2 3 448,-2 2 1,-1 1 0,-1 0-1,0 1 1,-4 2-448,-4 2 0,2-1 0,2-4 0,4 2 0,-1 1 0,-1 1 252,-2-1 1,-1-1 0,2-2 0,-2 0 0,0 0 0,-2 0-389,0 0 0,5 0 0,-2 0 0,2 1 0,0 2 0,-2 3 1,0 1 80,-1 4 1,4-1 0,-3 2 0,2 0 0,0 3 0,-4-1-73,0 1 1,2-1 0,-3-1 0,0-1 0,2-2-1,-2-1 1,2 1 146,0 2 1,1-3-1,5 0 1,-1 1-1,1 2 1,0 2-1,1-1-188,3 0 0,-3 1 0,3-1 0,-3 2 1,-1 1-1,1 3-549,3 2 1,-2 0 0,2 2-1,-3-2 1,-1 0 0,1-2 0,1 2 188,2 0 1,5-5 0,-3 2-1,1-2 1,3 0 0,1 2 119,2-2 0,2 5 1,2 0-1,5-1 0,3-2 1,1-3 198,1-2 0,0 1 0,3-1 0,0 2 0,0 1 0,-1 2 49,2-2 28,-3-1 1,8-2 0,-3 1-1,-1-1 1,2 0 0,-1 1 171,4-1 1,3 0-1,2 1 1,4-3-1,1 0 1,1-2-1,2 0 292,3-2 0,-5 0 1,6-4-1,0 2 1,-1-2-1,3-2 1,-3-1-286,-3 0 1,6 5 0,-1-1 0,2-1 0,2-1 0,-3-2 0,0 1-332,2 3 0,-4-2 0,3 2 0,-4-2 0,-3-2 0,-1-2 0,1-2 0,-3 1 0,0-4 0,0-1 0,0 1 0,3-4 0,0 1 0,-1 1 0,2-3 0,-2 3 0,1-2 0,1-3 0,0 1 0,0-2 0,-1-3 0,-4 4 0,1-4 0,-2 3 0,-2 2 0,-2-1 0,-1 1 0,-5 0 0,-3-1 0,-1 1 0,-5 0 0,1-1 0,-6 1 0,0 0 0,1-5 0,-5-1 0,-1-1 0,-1 0 0,-2-1 0,0-3 0,0-1 0,-6-2 0,-2 1 0,-1-1 0,1 0 0,-1 2 0,0 2 0,0 0 0,0 6 0,-4-4 0,-1 2 0,1 1 0,-2 0-67,-3 0 1,-2-1 0,-8 3-1,-2-2 1,-4 0 0,-5 0 0,-7 1-298,-4 0 1,-3 3 0,-2 0 0,-1 1 0,-2 1 0,0 2 0,2 2 307,3 2 1,-8-2-1,8 2 1,-1 0 0,2 0-1,3 3 1,1 1 10,0 2 1,-4 0 0,3 0 0,-2 2 0,-1 2 0,0 5 0,0 3-745,-3 1 1,-5 11-1,2 3 1,2 1 0,1 3-1,3 1 1,2 7-3957,1 2 4917,6 4 1,-3-4 0,6-2 0</inkml:trace>
  <inkml:trace contextRef="#ctx0" brushRef="#br0">973 5238 7958,'-12'-6'0,"2"-2"536,1 1 0,6 2 1,0 10-1,5 4 1,2 3-1,-1 1 0,-2 0 1,-1 1-1,0 0 847,0 4 0,0-8 1,0 4-1,0-2 0,0 0 1,2-1-1384,2-2 0,-2-3 0,4-6 0</inkml:trace>
  <inkml:trace contextRef="#ctx0" brushRef="#br0">986 5024 10380,'2'-7'1881,"2"2"1,-1 4 0,6 1 0,3 0-2609,4 0 0,1 0 0,5 0 727,2 0 0,-5 0 0,0 0 0</inkml:trace>
  <inkml:trace contextRef="#ctx0" brushRef="#br0">1386 4998 9832,'-7'6'1461,"2"2"1,4 9-1,1 2 1,0 2-558,0 2 0,0 3 0,0 0 1,0 1-1,0 0 0,0-1 0,0-1 1,0-1-273,0-2 0,0-5 1,0 0-1,1-3 1,4-5-1613,4-5 1,-2-8 0,2-7 0,0-5 0,0-6 0,0-3 506,1-2 0,1 0 0,-1 2 0,-3 1 0,1 4 0,-2 0 1646,0 4 1,2 6 0,-2 2 0,2 2-652,2 3 1,2 3-1,0 6 1,-2 6 0,-1 6-1,0 3 1,0 2 0,-2 3-118,-1 0 1,3 1 0,-3 0-1,0-2 1,1-2 0,1-2-2864,2-2 0,3-2 1,4-8-1,2-5 2301,2-2 0,1-8 0,5-2 0</inkml:trace>
  <inkml:trace contextRef="#ctx0" brushRef="#br0">2093 5024 7690,'0'-13'0,"0"0"288,0-1 1,0 5 0,0 1 2963,0-3 1,0 4 0,-2-1-31,-2 2 1,1 4-3140,-6 6 1,6 3-1,-1 7 1,2-1-3373,2 0 1,5-4 3288,-1 0 0,12 0 0,-1 4 0</inkml:trace>
  <inkml:trace contextRef="#ctx0" brushRef="#br0">2253 5024 7849,'-9'-4'0,"0"-1"0,0-5 0,-4 1 0,4-3 885,0-1 0,0 0 1,-4 1-1,-1 3 1,1 5-1,0 2 0,-1 5 1,1 4-1,1 8 260,3 4 0,-2 5 0,3 6 0,-1 2 0,2 2 0,1 2 0,3-1 0,2 0-1462,1-3 0,1 4 1,3-7-1,5-2 1,5-5-1,5-3 1,6-4 316,5-4 0,13-5 0,-2-6 0</inkml:trace>
  <inkml:trace contextRef="#ctx0" brushRef="#br0">2533 5024 7813,'-21'0'371,"-3"3"0,7 5 0,0 5 857,2 2 1,4 1 0,2 0 0,3 4-1,1 0 1,1 3 0,2-1 0,4 0-663,2 2 1,11-1 0,0 0 0,4-7 0,5-6 0,0-5-1309,-2-4 1,2-4 0,-7-4 0,-2-8 0,-3-4 0,-5-5 0,-2-1 844,-7-2 1,-4 5 0,-8 0 0,-4 0-1,-3 1 1,-1 3 0,1 3 658,2 2 0,1 1 0,5 3 1,2 5-1,8 2-1925,12 2 0,9 5 1,10 1-1,3 0 0,6 0 1,5-3 1162,2-2 0,7-1 0,-4 0 0</inkml:trace>
  <inkml:trace contextRef="#ctx0" brushRef="#br0">2906 4998 7813,'-13'0'1608,"4"0"1,0 1-1,-1 4-562,-2 3 0,4 4 1,2 3-1,2 3 1,-1 3-1,2 1 1,2 0-18,1 2 0,0-4 1,0 3-1,0-1 0,1-1 1,2-4-1,3-2-1485,2-1 0,1-6 0,4 0 1,0-2-1,1-5 0,-1-4 0,0-7-470,1-6 1,-3 1-1,0-3 1,-4 2 0,1-1-1,-2 0 1,0 0 2480,-4 3 1,1 5 0,0 0-704,2-2 1,1 7 0,-3 4 0,3 7 0,0 5-1,1 2 1,-1-1-764,0 0 0,4-1 1,-2-2-1,0-1 0,1 0 1,0 0-90,-1 0 0,4-6 0,-4 1 0,4-4 0,2-4 0,-3-5 0,-2-3-293,3-1 0,-10 0 0,2-1 1,-2 1-1,-1 1-534,4 3 0,-3-1 1,7 5-1,2 2 0,1 2 1,1 2-1,0 2-583,1 2 1,3-1 0,3-4 0,0 0 0,3 0 0,-1 0 326,0 0 0,-6-1 1,4-4-1,-4-4 1083,-3-2 0,9-9 0,-7 0 0</inkml:trace>
  <inkml:trace contextRef="#ctx0" brushRef="#br0">3519 4958 7813,'6'-8'995,"-4"-4"1,5 11 0,-4-2 0,3 6 0,0 6 0,1 3 0,-1 1-39,0 0 0,-2 1 0,-2-2 0,1-2 1,3-1-1,1 0-1487,4-2 1,0-1-1,1-7 1,-1-4 529,-2-4 0,5-3 0,7-1 0</inkml:trace>
  <inkml:trace contextRef="#ctx0" brushRef="#br0">3732 4918 8274,'2'-6'3272,"2"6"1,5 6-1,3 3-2670,1-1 1,1-3 0,-1 2-1,0 1 1,1-1 0,-1 4 0,-1 0-1,-2 3-375,-1-1 0,-6 2 0,2 3 1,-4 4-1,-2 3 0,-4 2-666,-4-1 1,-9 5 0,-5 2-1,-5 1 1,-3 2 0,2-4-1,4-4 1,6-6-1378,4-2 1,-1-2 1884,7-5 0,5-18 1,5-8-1,9-9 1,8-6-1,3-2 1,3-2-1,1-1 54,1 0 0,1-2 1,-2 4-1,-3 3-123,-4 4 0,3-1 0,0 4 0</inkml:trace>
  <inkml:trace contextRef="#ctx0" brushRef="#br0">1906 6370 7718,'0'-41'1200,"0"2"0,0 14 1,2 2 26,2 0 1,-1 7-1,6 0 1,1 5 0,1 8-125,-2 6 1,-3 15 0,-6 12 0,0 7 0,0 9-1,0 4 1,0 3-342,0 1 0,-5-1-482,1 0 1,-1-10 0,7-4 0,1-5-1,3-5-1629,1 0 0,0-9 0,4-3 0,-2-7 1,1-7 659,2-6 0,0-10 0,-2-13 0,-3-6 1,-1-11-1,-1-4 0,-1-8 0,1-4 606,-2-11 0,3 0 1,0-2-1,-1 4 1,3 4-1,-2 9 903,0 6 0,3 11 0,-3 8 487,1 6 1,-3 5 0,4 6 0,-1 1-596,1 3 1,-4 5-1,5 8 1,0 5-1,0 4-418,0 5 0,-6 3 0,1 7 0,-3 2 0,-1 2 0,0 1 1,-1-1-295,-3-2-779,2-2 1,-4-1 0,6-2 0,0-3 0,0-4 0,0-3-4138,0-2 1,2-6 4622,2-2 0,9-4 1,8-1-1</inkml:trace>
  <inkml:trace contextRef="#ctx0" brushRef="#br0">2546 6011 11907,'0'14'2489,"0"4"0,0 4-1552,0 4 1,0 5 0,0 1 0,0 2 0,2 3 0,1 0 0,2 0 0,1-3-598,0-1 1,3 2 0,-3-5 0,0-3 0,0-5 0,-2-3 0,1-2-3830,-1-3 1,1 0 3226,-5-1 0,-6-7 0,-2-6 0,-1-8 1428,1-3 0,5-7 0,-2 0 0,4 2 0,1 1 0,1 2-821,4-1 1,2 1 0,6 1-1,1 2 1,-1 2 0,0 2-1,1 4-950,-1 0 1,-4 2 0,0 0 0,1 2 0,2 2 0,0 5 0,-2 3-1319,-1 1 0,-1 2 0,2 1 0,-1 2 0,1-2 1923,2-1 0,7-8 0,2-1 0</inkml:trace>
  <inkml:trace contextRef="#ctx0" brushRef="#br0">2879 6410 7714,'0'-17'345,"0"-1"0,-1 2 0,-4 1 2088,-3 1 0,2 6 1,0 0-1,1 4-2511,1 5 0,4 5 0,4 7 0,1 1 0,1-1 1,2-1 77,4-3 0,8 3 0,0-5 0</inkml:trace>
  <inkml:trace contextRef="#ctx0" brushRef="#br0">2959 6051 10225,'-9'-5'0,"1"-1"6346,-3-1-6617,5 4 0,6-3 1,11 7-1,3 4 1,6 2-1,0 2 1,4-2-1,1-1-1050,2-3 0,0 3 1,-1-1-1,1-2 1321,0-2 0,-7-1 0,0 0 0</inkml:trace>
  <inkml:trace contextRef="#ctx0" brushRef="#br0">3253 6104 8324,'-14'6'1365,"1"1"1,0 6-1,-1 1 1,2-1-1,2 2-451,1 3 0,6-2 0,-1 5 0,2-2 1,2-1-1,0 0 0,2-1-1037,2 0 1,-2-3 0,2 0 0,-2-1 0,-2 0-1,0 1 123,0-1 0,-6 0 0,-2 1 0</inkml:trace>
  <inkml:trace contextRef="#ctx0" brushRef="#br0">440 4371 8215,'-13'-17'1054,"-1"-1"1,7 0-1,2 5 217,4-1 1,1 5 0,0 4-962,0 3 1,4 5 0,1 12-1,-2 1 1,-2 3 0,-1 2 0,0 3-1,0 1-353,0 2 0,-1-5 0,-2-1 0,-2-2 43,2-3 0,8-7 0,2-3 0</inkml:trace>
  <inkml:trace contextRef="#ctx0" brushRef="#br0">507 3945 7663,'-12'-13'467,"-2"5"1,-9 4-1,0 4 1,1 4 122,1 5 0,-5 4 0,1 4 1,-5 3-1,0 4 0,4 4 1,2 3-1,3 5-184,2 4 0,1 7 0,6-1 0,4 1 0,5 5 0,7 2 1,12 0-1,14-3-372,13-4 0,15-10 1,10-10-1,-30-17 1,2-2-1,4-2 1,1-2-1,2-2 1,1-1-239,1-1 1,0-3 0,-2-4 0,-1-4 0,-4-2-1,-1-3 1,-5-1 0,-1-1 0,27-21 0,-13-3 0,-10-4-1,-14-1-268,-10-2 0,-15-4 1,-15-7-1,-12 1 0,-13 0 1,-12 6-1,22 28 0,-3 2 368,-4 2 1,0 2 0,-30-6 0,30 14 0,0 1 0,-33-2 0,7 9-1,5 8 1,9 8-1720,9 8 1823,12 10 0,3 3 0,4 6 0</inkml:trace>
  <inkml:trace contextRef="#ctx0" brushRef="#br0">840 7703 7663,'-27'-1'0,"-1"-2"624,-3-2 0,4 1 0,-1 4 0,6 0 0,3 0 819,2 0 1,4 6-1,4 3 1,6 2-953,6 3 1,10-1 0,11-1 0,4-2-1,5-2 1,1-1 0,3-1-286,1 0 0,1-2 0,-2-4 1,-4 0-1,-4 0 0,-5 0-391,-3 0 1,-5 2 0,-7 2 0,-6 5-1,-8 3 1,-8 3 193,-8 3 0,-4 4 0,-2 7 0,1 3 0,-1-3 0,2-1 0,3-1 330,4 0 1,5 4-1,4 0 1,4-3 0,4-1-1,1-2 1,1 3-900,4 0 0,2-4 1,6-4-1,2 0 1,2-5-1,2-5 0,2-6-1241,2-2 1,4-10-1,4-6 1801,5-12 0,2-18 0,2-11 0</inkml:trace>
  <inkml:trace contextRef="#ctx0" brushRef="#br0">973 7330 7663,'-46'9'1046,"-3"0"1,-7 4 0,-2 8 0,3 4-512,5 8 0,0 5 0,7 8 1,4 7-1,8 8 0,7 6 1,8 4-1,10-34 0,2 1-193,1 1 0,1 1 0,2 0 0,2 1 0,2 1 0,2-1 0,4 1 1,2-1-1,5-1 0,2-2 0,3-2 0,2-2 0,3-3 0,4-1-617,2-2 1,2-3-1,1-5 1,2-3-1,7-1 1,2-2-1,0-5 1,0-4-1,0-2 1,0-4 0,-2-3-1,0-2 1,-3-4-1,-1-3-224,-1-3 1,-3-3-1,24-20 1,-15-7-1,-12 2 1,-13-3-1,-11-4 1,-13-5 156,-13-3 0,-14 3 0,-17-1 1,-10 7-1,27 28 0,-2 1 1,-2 2-1,0 1 0,-33-12 546,4 7 1,2 0 0,11 9 0,10 3 0,7 4-685,8 4 1,13 3 479,3 4 0,24 4 0,7 5 0</inkml:trace>
  <inkml:trace contextRef="#ctx0" brushRef="#br0">2266 7730 10819,'0'13'903,"0"5"1,0 1-1,-1 2 1,-2 4-445,-2 5 0,1-1 1,4 5-1,0 0 0,0-1 1,0 1-1,0-3-1640,0-3 0,1 2 0,4-9 1181,4-1 0,2 0 0,3-7 0</inkml:trace>
  <inkml:trace contextRef="#ctx0" brushRef="#br0">2266 7690 9816,'-21'-12'0,"4"2"4756,2 1-4314,7 6 1,4-3 0,8 6 0,5 0 0,5-2 0,3-1-696,6-1 0,2-2 0,1 2 0,1-5 0,1-5 0,3-2 253,5-2 0,2-5 0,2 2 0</inkml:trace>
  <inkml:trace contextRef="#ctx0" brushRef="#br0">2626 7557 8918,'0'13'732,"0"0"0,2 0-293,2 1 1,3-1-1,7-1 1,-1-2 0,0-2-1,1-1 1,-1-1 1183,0 0 0,-1 4 0,-1-1 0,-3 2 0,1-1 1,0-1-1656,0 1 1,-6 2-1,2 1 1,-4 2-1,-1 2 1,0 0-216,0 0 1,0 2 0,0-1 0,0-2-1,-1-1 1,-2-2 0,-3-1 0,0-2-2675,0-1 3313,1-6 0,5 2 0,2-10 1,2-4-1,5-4 0,3-3 1,1-2-117,1 2 1,-1 1 0,-1 1 0,-2 1-1,-1 1 1,0 2 0,0 2-1796,0 3 0,-5 0 0,5 5 0,1 2 328,2 2 0,0-1 1,0 6-1,0 0 0,6-2 1191,5-2 0,1-4 0,9-1 0</inkml:trace>
  <inkml:trace contextRef="#ctx0" brushRef="#br0">3239 7543 9482,'-13'0'3331,"4"2"-2845,0 2 1,6 4 0,-1 5-1,4 2 1,3 1 0,3 2 0,1-1 577,3 3 1,-2-4 0,-1 5 0,-1-1 0,-1 0 0,-1-1-781,0-3 1,1 1-1,-5-1 1,0 2 0,0-2-1256,0-1 1,0-2 0,-2-1 970,-2-3 0,2-15 0,-3-9 0</inkml:trace>
  <inkml:trace contextRef="#ctx0" brushRef="#br0">3413 7183 7781,'7'-7'840,"0"1"223,-2 6 1,-4 10 0,7 5-1,1 4 1,4 7 0,0 3-1,-1 7 1,-3 2-848,1 2 0,1 5 1,-1-1-1,-1-1 1,0-3-1,0-3-3649,0-1 3433,-1-7 0,0 4 0,-2-7 0</inkml:trace>
  <inkml:trace contextRef="#ctx0" brushRef="#br0">3506 7636 9652,'-5'-14'0,"-1"-3"0,1 0 0,-1 0 518,3 3 1,1 0 0,4 1 0,2 1 0,5 3 0,3 3 100,1 0 0,6 5 1,4-5-1,3 1 0,4 1 1,3 1-620,1 2 0,1-5 0,5-2 0</inkml:trace>
  <inkml:trace contextRef="#ctx0" brushRef="#br0">3906 7437 7781,'-6'7'2432,"-2"3"-1902,-5-5 1,4-1-1,3-5 1,5-2-1,10-5 1,8-3 599,10-9 1,7-3 0,-1-6-1,-1 1 1,1-1 0,-5 2-2024,-4 2 0,-1-2 1,-5 9-1,-3 2 1,-3 3 229,-3 4 0,-8 4 0,1 10 0,-7 5 0,-2 7 0,-3 5 921,-2 3 1,-2 2-1,2-1 1,4 2 0,3 2-1,4 3 1,1-1 194,0 1 1,4-2 0,4-3 0,2 2-454,5 1 0,1 0 0,-3-5 0</inkml:trace>
  <inkml:trace contextRef="#ctx0" brushRef="#br0">1106 9902 6971,'-13'0'-89,"0"0"1,-5 0-1,0 0 1,2 0-1,1 0 2942,2 0 1,1-1-1,3-4-2065,5-4 0,8 2 0,6-2 0,7-1 0,3-2 1,3-2-1,-1 1-562,2 0 1,-1 4 0,1 0 0,-3 0 0,-2 2-1,-3 2-553,-1 4 1,-2 1-1,-1 1 1,-3 4-1,-4 4 1,-4 2 380,-1 3 0,-4 4 1,-2 1-1,-2 0 1,-1 0-1,2-2 387,3-3 1,-2 0-1,1-1 1,4-1 0,2-2-383,4-1 1,5-6 0,-1 2-1,3-4 1,1-1 0,0 0 0,1 0-93,-1 0 1,-1 2 0,-2 0 0,-2 4 0,-2 2 0,-3 2 408,-2 2 0,-1 1 0,0 1 1,-1-1-1,-4 0 0,-4 2 0,-3 1-236,-1 2 1,-5 1 0,-1-2-1,-2 1 1,-2-1 0,-1 1-1619,2 0 0,-2 0 1,6-5-1,2-1 0,1-2 1478,2-1 0,-1-6 0,1 3 0</inkml:trace>
  <inkml:trace contextRef="#ctx0" brushRef="#br0">1173 9622 10744,'-28'2'0,"-3"2"1381,-5 5 1,5 9 0,3 5-1,6 6-1317,3 2 1,2 0 0,8-2 0,5 7-1,2 10 1,2 7 0,2 8 0,4 3 161,7 4 1,6 4 0,10-4-1,2-5 1,6-7 0,6-9 0,8-7-587,10-9 0,1-7 0,10-15 0,-4-8 0,-5-8 0,-3-12 0,-9-9-213,-3-8 0,-11-7 0,-10-3 1,-10-1-1,-6-5 0,-7-3 0,-4-4 293,-4-2 1,-10 3-1,-6-1 1,-4 3 0,-1 6-1,-3 1 1,1 4 0,3 4 279,6 7 0,-2 4 0,-1 4 0</inkml:trace>
  <inkml:trace contextRef="#ctx0" brushRef="#br0">2533 9795 7873,'-6'-11'1494,"-3"0"-420,-3 2 0,-1 2 0,-1-2 1,1 3-1,0 2 0,-1-1-405,1 2 0,4 3 1,2 6-1,-1 6 1,2 6-1,1 3-679,2 2 1,1 2 0,2 2 0,2 0-1,2 1 1,5 0 0,3 0 0,3-4-629,2-3 1,3-8 0,3-6 0,0-1-1,-1-4 1,-2-5 423,-2-6 1,-4-7 0,-6-5 0,-3-1 0,-4-4 0,-2 3 0,-4-2 671,-3-1 1,-6 1 0,-2 3 0,-2 4 0,3 3 0,4 4 0,3 0-931,2 2 0,3 6 1,9-3-1,7 2 1,10 0-1913,6 1 1,1 0-1,5-2 2384,3-4 0,6-8 0,3-4 0</inkml:trace>
  <inkml:trace contextRef="#ctx0" brushRef="#br0">2893 9582 8461,'-14'9'0,"2"0"0,2 1 0,1 2 0,0 3 0,2 1 660,2 2 1,4 4-1,1-2 1,1-1-1,4 2 1,4-2-1,3 0 1,2-3-146,4-1 1,1-6 0,5-2-1,-3-1 1,0-3 0,-2-3-1,0-4 1,-3-5-538,-1-3 0,-3-3 0,-3-2 0,-3-4 0,-2-1 1,1-1-1,-2 0-1419,-2-2 0,-1-8 1071,0-3 0,6 2 370,3-1 0,3-7 0,1-5 0</inkml:trace>
  <inkml:trace contextRef="#ctx0" brushRef="#br0">3213 9089 7864,'-14'0'1159,"7"6"1,2 3 0,4 3-591,1 1 0,0 6 0,0 5 0,0 6 0,1 5 0,2 4 0,2 2 0,-1 2-405,2 2 0,-4 3 0,2-5 0,-2-3 0,-2-3 0,0-3 0,0-1-6060,0-2 4907,0-12 989,0 12 0,0-16 0,0 4 0</inkml:trace>
  <inkml:trace contextRef="#ctx0" brushRef="#br0">3213 9569 7846,'5'-13'355,"-2"-1"1,6 2 0,2 4 0,1 2 0,1 1-192,0 1 0,2-1-1407,3 5 1243,3-6 0,5-1 0,1-6 0</inkml:trace>
  <inkml:trace contextRef="#ctx0" brushRef="#br0">3546 9396 10305,'-14'0'0,"1"0"761,0 0 1,5 6 0,4 2-1,3 6 1,1 4 0,1 2-1,2 4 1,3 0 0,0 2-344,0 2 1,-2-2 0,-4 5 0,0-2-1,0 1 1,0 1 0,-1-3-955,-4-4 1,-1 0 0,-4-7-1,1 0 1,-1-4 0,-1-3 535,2-1 0,-2 0 0,3 4 0</inkml:trace>
  <inkml:trace contextRef="#ctx0" brushRef="#br0">3719 9382 7767,'-13'0'2239,"-1"0"0,3 2 0,2 2-1715,4 5 0,4-1 0,1 0 0,0 3 1,0 1-1,1 1 0,4 0-793,4 1 0,2-3 0,3-2 0,-1-4 0,0-4-41,1-1 0,-7-6 0,-2-3 0,-4-2 0,-1-3 1,-1 1 688,-4 0 0,-2-1 0,-7 1 0,3 0-342,2-1 1,4 7-1,10 1 1,4 2 0,4-2-1,5-2 177,4-2-214,9 4 0,-3-12 0,5 3 0</inkml:trace>
  <inkml:trace contextRef="#ctx0" brushRef="#br0">3946 9249 7767,'-14'-7'0,"1"2"1204,0 10 0,5-2 0,4 5 0,2 3 0,2 1 0,2 0-599,2-4 1,4 3 0,5-7 0,0-1-1,1-1 1,-1-2-770,0 0 0,1-6 0,-1-2 0,-1-1 1,-2 2-1,-2 0-3756,-2-1 1,-3 1 4410,-8-2 0,4 9 0,-4 9 0,4 3 0,1 1 0,0 0 0,0 2 0,0 1 233,0 2 0,0 4 0,0-4 0,0 0 0,0 0 0,0 0-363,0-2 1,4-1-1,1-2-1175,-2 0 1,-3-5 48,-5-4 1,-1-8 0,-3-5 0,5-3 0,4-1-1,4-1 1,7 1-203,5 0 0,0-5 0,6 0 967,2 2 0,1-5 0,2 0 0</inkml:trace>
  <inkml:trace contextRef="#ctx0" brushRef="#br0">4599 8356 7787,'0'-13'4029,"0"7"-3728,0 6 1,0 6 0,0 9 0,0 4 0,0 9-1,0 10 1,0 10 0,0 4 572,0 1 1,0 6-1,0 2 1,0-2-1,0-4 1,-2-6-1,-1-2-810,-1 1 1,0-10 0,4 1-1,0-7 1,0-7 0,0-5 0,0-6-1348,0 0 1,1-7-1,2-4 1,1-7 0,-1-11 941,-1-10 0,4-9 0,1-9 0,2-5 0,0-2 1,1-6-1,2-4 298,2-3 0,-3 1 0,0 2 0,-4 9 0,1 5 0,-2 7 1409,-1 7 0,4 9 1,-4 6-1,-2 2-568,-2 1 1,-1 9 0,0 5 0,0 7 0,0 5-610,0 1 1,0 11 0,0 2 0,-1 3 0,-2 0-1,-3 1 1,-2 1 0,0-1-1188,0-2 0,-2-2 1,4-1-1,0-2 1,0-4-2062,3 0 1,3-5 3058,4-1 0,10-18 0,7-9 0</inkml:trace>
  <inkml:trace contextRef="#ctx0" brushRef="#br0">5039 8250 7787,'-6'13'1747,"-2"2"1,0 2-683,-1 6 1,4 8 0,-2 4 0,-1 4-1,3 1 1,-1-2 0,3 1 0,1-2-390,2 0 0,0 3 0,0-11 1,0-2-1,0-5 0,0-2 1,0-4-1841,0-1 1,2-7-1,2 0 1,5-2 0,3-5 85,1-4 1,-4-4 0,-2-6 0,1-1 2178,-1 1 1,-2 3-1,2 5 1,-1 10-556,-3 5 1,3 5-1,0 1 1,0 3 0,1 1-1,-1-1-1113,0-3 0,4-1 0,-1-2 1,5-1-1,2-3 0,2-5-5424,-2-2 5991,-1-8 0,-2-7 0,0-8 0</inkml:trace>
  <inkml:trace contextRef="#ctx0" brushRef="#br0">5132 8569 11779,'-13'-13'0,"-1"1"0,3 2 7322,2 1-7214,3 6 1,7-3-1,4 5 1,4-2 0,4-2-1,5 1 1,4-2-2934,3-3 1,2-3 2824,-1-1 0,7-1 0,1 1 0</inkml:trace>
  <inkml:trace contextRef="#ctx0" brushRef="#br0">5385 8489 7748,'-7'-6'2211,"-5"5"0,15-3 0,-1 7 0,3 1-1460,6-1 0,1 3 0,0 0-624,-4 1 1,-2 2-1,-6 4 1,0 1-1,0-1 1,0 0-1,-1 1 128,-4-1 1,2-1 0,-4-2 0,1-1 0,2 0 0,-1 0-2554,1 0 0,-5 0 361,4 4 1,-3 0 1936,3 1 0,-11-1 0,1 0 0</inkml:trace>
  <inkml:trace contextRef="#ctx0" brushRef="#br0">9904 5278 31937,'8'-6'-5531,"-1"3"5331,-2-6 0,-5 6 1,0 0-1,-8 4 1,-4 4-1,-1-2 1,0-2-1,-1-1 1,1 0 2414,0 0-1878,-1 0 0,5 0 0,1 0 0,-3 0 0,-1 0 0,-1 0 0,-2 0 0,-3 0 0,-4 0 0,-1 2-14,0 2 0,-6-2 1,1 4-1,-5-2 0,-4 2 1,-3 0-451,-5 0 1,0 3-1,-7-5 1,0-1-1,-3-1 1,0-2 324,0 0 1,8 0 0,1 0-1,3 0 1,2 0 0,4 0 0,1 0-199,2 0 0,9 0 0,-2 0 0,2 0 0,1 0 0,1 0 0,0 1 0,0 3 0,-2-1 0,-4 5 0,-2-1 0,-4 1 0,-4 1 0,-1-2 0,-4 5 0,-2-5 0,0 2 0,-1 0 0,1 0 0,-2 0 0,1 0 0,3-5 0,-4 3 0,2-1 0,3-1 0,2-1 0,2 1 0,4-2 0,-4 3 0,5-2 0,0-1 0,1 0 0,2 0 0,0 1 0,-4 7 0,4-4 0,1 2 0,2 0 0,3 1 0,1 2-6,2 1 1,4-4 0,-3 0 0,1 3-1,0 3 1,1 3 0,3-2-234,1-1 0,0 2 0,-1 3 1,-2-1-1,2 2 0,1-2-6,2 0 1,-1 3-1,1-2 1,1 0 0,2 4-1,2 1 1,1 2 43,0 0 0,2 1 0,-2 1 0,1 4 0,1 1 1,1 4-1,-2 4 87,-1 2 0,2 5 1,-4-3-1,0 2 0,0 0 1,1 1-1,-3 0-30,-1 1 1,-1-2-1,0 1 1,-1 1 0,1 0-1,0 1-113,-1-2 0,1-5 0,1 3 0,2-1 0,2-3 0,2-3 0,3-3-109,2-1 0,1-7 0,0 3 0,0-6 0,0-4 0,0-4 0,1-3 491,4-2 1,-2 1-1,6-3 1,1-2-1,2-3 1,3-1 625,3-1 0,2 1 1,7-4-1,1 2 1,5 1-1,7-1-409,7-1 0,6-2 0,5 1 0,4 2 0,5 2 0,6-1 0,-34-1 0,2-1-222,2 0 1,1 0 0,0 3-1,-1-1 1,1-1 0,0 0 0,0 0-1,1 0 1,0 1 0,0-1-1,3 0 1,0 0 0,0 0 0,1 0-45,-2-1 1,0-1-1,2 0 1,0 0-1,-4-1 1,-1 0-1,-1 0 1,0 0-1,1 0 1,-1 0-1,-1 0 1,1 0-77,1 0 0,1 0 0,-4 0 0,0 0 0,1 0 0,-1 0 0,-1-1 0,-1 0 0,0 0 0,0-1 0,-1-1 0,0 0 0,36-4 0,0 2 0,-4-4 0,-5 1 0,-1-1 0,-7 1 0,1 2 0,-3 3 0,-6-3 0,-5 1 0,-4-1 0,-4-2 0,-5 1 0,-5-4 0,-3 0 0,0-3 0,-5-1 0,-2-2 0,-2-5 0,-5-4 0,-5-3 0,-2-7 0,-2-1 0,0-13 0,-2-3 0,-2-5 0,-4-4 0,1-7 0,-4 1 0,7-6 0,1 0 0,2 2 0,1-4 0,0 1-243,0 36 0,0 1 0,0-5 0,0 0 0,0 3 0,0 0 0,0 0 0,0 0 0,0 1 0,0 1 1,0-32-1,-2 5-432,-2 3 0,1 6 1,-6-2-1,-3 2 1,-1 1-1,-2 2 246,3 5 1,2 5 0,-2 5-1,1 2 1,4 5 0,1 4 0,3 5-679,2 4 1,-1 4-1,-1 0-352,-1 1 0,5 1 0,7 5 1,1 7-1,-2 7-670,-1 5 0,3 7 2223,-5 3 1,1 4 0,-5 0-1</inkml:trace>
  <inkml:trace contextRef="#ctx0" brushRef="#br0">19662 14473 29708,'0'-22'-4916,"0"1"1,0 2 4863,0 3 1,-2 5 0,-2 4-1,-5 1 1,-3 3 0,-1 2 0,0 2-1,-2 4 1,-1 2 0,-4 2 0,0 0-1,-4 1 1,-1 2 86,-2 1 1,-1 2 0,-2 1 0,-1 4 0,2-1 0,-1 3 0,0 2 0,-1 4 0,3 2 71,4 2 0,1 2 1,6 8-1,6 1 1,5 3-1,6-1 1,7 3-1,11-4 56,11-2 1,20-7 0,11-13 0,8-5 0,-30-11 0,1-2 0,1-2 0,1-1-58,1-1 0,1-3 0,3-2 0,1-3 0,-2-2 0,-1-2 0,-2-1 0,0-1 0,-2-1 0,-1-1 0,-4-1 0,-1-2 0,-1 0 0,-1 0-340,31-21 1,-14 0 0,-5-2-1,-10-1 1,-9-3 0,-7-1-1,-11-2-412,-8 2 1,-21-3-1,-17 5 1,-14 4 0,21 21-1,-3 3 1,-3 1 0,-2 2 1021,-2 1 1,-2 2-349,-6 3 0,-1 3 0,4 4 0,-1 2 1,-5 3-1,0-1 0</inkml:trace>
  <inkml:trace contextRef="#ctx0" brushRef="#br0">8625 5464 7971,'-8'-1'-73,"4"-4"0,2 2 1,4-4-1,1-1 0,3 3 1,1-1-1,2 1 1,0 1-1,-2-2 8,-1-2 0,-1 4 0,-7-3 0,-1-1 2431,-1 1 2734,-1 4-3728,5-3 0,0 4-425,0-2 0,0 1 1,-1-4-142,-4 1 1,2 1 0,-6 5-478,-1 0 1,0 6 0,-1 3 0,4 3 0,0 3 0,1 1-112,0 2 1,1 5 0,5-2-1,0 1 1,0 1 0,0 0 0,2 1-597,2-2 225,4 3 1,6-10 0,3 1-1,2-4 1,0-4 0,2-2-91,0-3 1,-4-2-1,4-2 1,-2-4 0,-1-4-1,-1-4 1,-3-5 193,-2-4 0,-3 1 1,1-1-1,-2-3 1,-2-3-1,-3-3 1,-2 2 102,-1 6 0,-6-2 1,-3 4-1,-2 0 0,-3 3 1,1 4-1,-2 2 95,-3 3 0,4 3 1,-4 6-1,3 0 1,3 1-906,3 4 0,3 2 0,6 7 0,0-1 0,0 0-3496,0 1 4252,12-1 0,-3 0 0,10 1 0</inkml:trace>
  <inkml:trace contextRef="#ctx0" brushRef="#br0">8585 6037 7882,'0'-9'1443,"0"0"1,0 5-175,0-5 0,0 5 482,0-5 1,0 7-1436,0 2 1,-2 6-1,-1 8 1,-1-1-1,1 2 1,1 1-1,2 3-201,0 2 0,0-3 0,0 2 1,2 1-1,2-2 0,5 1 0,3-4-219,1-1 1,5-3 0,1-3 0,1-4 0,0 0 0,0-1 0,-1-1 116,-3-1 1,-3-8-1,-2-3 1,-4-3 0,-1-1-1,-3-2 1,-1-1-1,-4-4 35,-2 0 0,-2-1 1,-6-3-1,0 4 1,-3-1-1,0 2 0,1-1 1,0 6 32,1 3 0,-5 4 1,0 4-1,2-2 1,1 4-118,2 4 1,1 0 0,3 6 0,5 1 0,2 2-1,2 1 1,2 1-5024,2-1 5059,4 0 0,11 1 0,2-1 0</inkml:trace>
  <inkml:trace contextRef="#ctx0" brushRef="#br0">8625 6610 8019,'0'-13'925,"0"0"0,0-1 0,0 1 96,0 0 1,-2 4-1,-2 0-387,-5-1 1,-3 4 0,-1 1 0,-1 4 0,2 2 0,2 4 0,1 3-279,-1 4 0,-2 3 1,0 3-1,3 6 0,5 4 1,2 3-1,2-2-418,0 0 0,6-3 1,3-1-1,4-2 0,5-6 1,3-2-310,0-1 1,2-7-1,-3-4 1,-1-6 0,0-7-1,-3-5 1,-2-6 107,-5-4 1,1 1 0,-6-8 0,-1 0 0,-3 1 0,-4 2-1,-5 2-83,-3 5 1,-1 1 0,0 6 0,-1 1 0,2 2-196,4 0 1,-1 6 0,7 3 0,5 4 0,3 5-1,6 2 541,4 2 0,-1 2 0,4 1 0</inkml:trace>
  <inkml:trace contextRef="#ctx0" brushRef="#br0">8691 7103 8282,'-7'-6'1438,"-5"5"-1474,11-5 1554,-5 6-270,6 0 0,-2 0 1,-1-1-61,-1-4 1,-2 4-1,3-5 183,-2 0-1141,1 4-186,4-4 760,0 6-1879,0 0 956,6 0-28,-5 0-699,5 6 3294,-6-4-1786,0 4-1116,0-6 3088,0 0-1938,-6 0 0,3 0-432,-6 0 1,1 1 0,-4 4 0,3 5-214,4 6 1,4 1 0,-1 5 0,0 1 0,-3 4 0,2 3-1,2 2-261,1 2 1,1-4 0,2 1 0,2-1 0,-1-2 0,0 0-1,2-4-405,2-4 1,-4-6-1,5-7 1,1-1-1,2-3 364,2-1 0,-1-13 1,0-5-1,1-6 1,-1-8-1,0-3 1,1-4 214,-1-1 0,-6-1 0,-1 2 1,-1 2-1,-1-2 0,-1 0 0,-1 1 316,-2 5 1,0 3 0,-2 3-1,-2 3 1,-5 4 0,-3 3-184,-1 2 0,-2-1 0,-3 3 1,-3 2-1,1 6-2153,2 6 1,4 4 0,4 6 0,3 2 2055,1 3 0,-5-3 0,4 4 0</inkml:trace>
  <inkml:trace contextRef="#ctx0" brushRef="#br0">19609 14860 8469,'-14'-8'0,"-3"-2"0,-1 6 377,1 1 0,3 1 0,0 2 0,2 2 0,2 1 0,3 0 0,1-5 0,4-5 1,5-7 518,6-3 1,9-3 0,4-5 0,3 0 0,3-3 0,2 0 0,3-2 0,-2 2-613,-3 1 0,6-2 0,-7 6 0,-1 0 0,-1 1 0,-4 4 0,0 3-1490,0 2 1,-9 4-1,1 1 1,-1 2-1216,0 3 0,-4 2 0,1 2 2421,2 4 0,1-4 0,1 5 0</inkml:trace>
  <inkml:trace contextRef="#ctx0" brushRef="#br0">20302 14260 8262,'0'-13'144,"-6"1"0,-3 3 397,-3 5 0,3 2 0,0 4 0,-1 1 1,-2 2-1,-1 3 0,1 4 0,2 3 199,1 2 1,1 7-1,-2 0 1,3 2-1,1 4 1,3-2-1,1 3-439,2 2 1,0-4 0,0 4 0,2-2 0,1 0-1,1 0-1047,-1 2 0,3-5 0,-2 3 0,1-3 0,-1-1 746,1-1 0,-1 1 0,-4 0 0</inkml:trace>
  <inkml:trace contextRef="#ctx0" brushRef="#br0">20568 14833 8558,'-13'5'-1,"0"-1"0,-1 2 0,1-3 1,0 3 0,-1 1 0,1 1 559,0 1 0,4-2 0,1-6 0,3-1 0,3-6 0,5-4 0,7-5 4727,7-2-5171,3 2 1,7-6 0,0 5 0,-1-2-1,3 2 1,-1 1 0,1 2 0,-2-1 72,-2 1 0,2 0 0,-9 1 0,-2 1 0,-1 2 1,-2 1-1,0-1-188,1 0 0,5-6 0,2-6 0</inkml:trace>
  <inkml:trace contextRef="#ctx0" brushRef="#br0">21075 14260 9796,'-12'-12'0,"-4"3"0,-3 8 1181,1 8 1,9 10 0,4 14 0,3 3-960,-3 0 1,2 3 0,-4-3-1,1 3 1,3 6 0,1 1 0,2 4-1,0-1-1429,0 3 0,2 1 0,2-1 0,5-3 1207,3-1 0,7-7 0,2-7 0</inkml:trace>
  <inkml:trace contextRef="#ctx0" brushRef="#br0">21528 14846 8474,'-6'-7'0,"-1"-3"0,-5 4 0,2 0 456,1 0 0,1 0 0,-1 2 0,5-5 0,3-3 0,2 0 0,3 2 1,5 1-1,3-2 0,3 0 0,3-1-14,4 3 0,2-3 1,-1 3-1,0-3 1,-1-1-1,0 0 1,-1-1-2041,-2 1 1,3 0 0,-4-1 0,-2 1 1597,-1 0 0,4-7 0,2 0 0</inkml:trace>
  <inkml:trace contextRef="#ctx0" brushRef="#br0">21981 14180 8308,'-13'-18'0,"0"1"1134,-1 0 1,1 10 0,1 7-672,3 7 1,3 2 0,6 3-1,0 4 1,0 2 0,0 4 0,0 2-196,0 4 0,0 8 1,2-1-1,1 2 1,3 2-1,0-1-268,0 4 0,4 7 0,-3-2 0</inkml:trace>
  <inkml:trace contextRef="#ctx0" brushRef="#br0">23474 14926 8221,'0'-19'0,"-10"4"0,-3-1 0,-2 4 457,0 3 0,9 5 0,8-5 0,8 0 0,9 0 0,5 0 0,6-2 0,1-3 0,4-2-968,4 0 0,-7 2 0,8-6 0,-1 0 0,-2 4 511,-2 1 0,4-10 0,-5-3 0</inkml:trace>
  <inkml:trace contextRef="#ctx0" brushRef="#br0">24128 14340 9212,'-8'-18'1025,"-5"0"1,-5 8 0,-4 12 0,6 11-1025,5 12 1,1 3-1,4 6 1,-2-1-1,-2-2 1,0 0-1,-1 3 1,4 2-585,1 1 0,2 10 1,4-3 582,0 7 0,6 2 0,1 0 0</inkml:trace>
  <inkml:trace contextRef="#ctx0" brushRef="#br0">19755 16033 8377,'8'-20'0,"-2"6"0,-6-4 0,1 4 0,2 4 0,3 3 642,1 1 0,-2 1 0,2 4 0,-2-2 0,-7 0 0,-5 3-375,-5 3 1,-1 6 0,-1-3 0,1 1 0,1 3 0,2 1 0,2-1-1,2-1 1,3 1 322,2 2 0,1 2 0,0-1 0,0 0 0,1 1 0,4-1-413,4 0 0,3 1 1,1-1-1,2-1 1,1-2-1,2-3-139,-2-1 0,-1-1 0,-2-5 0,1 0 0,-1 0-279,0 0 0,-5-6 0,-2-1 0,-2-2 0,0 0 740,-1-2 0,-3 5 1,-4 2-1,-3 4-73,-1 4 0,2 4 0,5 5 0,-2 1 0,-2-1 1,2 2-1,2 1-657,1 2 1,0 4-1,0-3 1,0 0-1,0 1 1,0-4-942,0-1 1,4 3 0,4-2 0,2-3 0,6-4 0,2-3 1171,1-3 0,11-2 0,-2-1 0</inkml:trace>
  <inkml:trace contextRef="#ctx0" brushRef="#br0">20195 16086 13115,'-7'19'1169,"2"3"1,4 4 0,1 0-1,0-1-767,0-2 1,1 5 0,4-5 0,5 0-1,5-1 1,4-3 0,3 0 0,5-2-469,3-3 1,1-6 0,-6-4 0,-1-2 0,-4-4 0,0-4-888,-4-7 0,-6-2 1,-2-6-1,-4 1 1,-5-1-1,-8-3 1,-7-1 802,-7-2 0,-2 5 0,-2 2 0,1 0 0,1 4 0,2 1-257,6 2 1,3 0 406,5-1 0,4-5 0,5-2 0</inkml:trace>
  <inkml:trace contextRef="#ctx0" brushRef="#br0">20848 16033 17265,'0'-14'-415,"6"7"1,3 4-1,3 4 764,1 4 0,1 5 0,0-1 0,4 3 0,4 1 1,2 1-1,0-1 0,-2 2 7,2 2 0,-5 3 0,-1 2 0,-3-3 0,-2-1 0,0 0 1,-1-2-1,-1-1-960,-3-2 1,-5 0-1,2 1 347,-4-1 1,-7-7 0,-1-6 0,-2-7 0,2-5 374,1-2 0,1 6 0,5-1 0,2 0 376,2 1 1,-2 8 0,2 9 0,-2 3 0,-2 3 0,0 3-249,0 4 1,0-1 0,0 1 0,0 0 0,0 0 0,-2-1 0,-1-2-525,-1-2 1,-7-3 0,2-2-1,-2-3-1146,-3-4 1,5-5-1,1-5 1,-1-4 0,1-3-1969,4-1 2689,2 0 0,2 4 656,0 0 0,0 0 0,0-4 0</inkml:trace>
  <inkml:trace contextRef="#ctx0" brushRef="#br0">21408 16339 8313,'0'-21'3916,"0"-2"-2795,0 5 1,-1 6 0,-4 8-730,-4 2 1,-2 4 0,-3 2 0,1 6 0,1 5 0,2 4 0,2 1-307,2-1 1,2 5 0,5-4 0,4 1 0,5-2 0,5-2-535,3-4 1,5 2-1,-2-11 1,1-1-1,-1-1 1,-2-4-1,-2-2 275,-2-5 0,-4-7 0,-2-4 0,-4 0 0,-4-3 1,-1 0-1,0-1-242,0 0 0,-6-2 0,-3 8 1,-1 2-1,0 2 0,1 5-1478,-2 5 1893,0 2 0,-3 8 0,1 2 0</inkml:trace>
  <inkml:trace contextRef="#ctx0" brushRef="#br0">21915 16512 8403,'-2'-20'0,"-2"2"2264,-5 3 0,2 8-1794,-2 2 0,4 4 0,-4 1 0,0 1 0,1 4 0,0 4-463,2 2 0,-3 4 0,3 1 0,-1 4 0,-2 0 0,2 4 0,2 0-1,4-2 1,-4 2 0,1-6-1,1-1 1,1 1 0,4 0 19,2-2 0,-1-6 1,8-2-1,2-1 1,5-1-1,3 0-1246,2-3 1,2-1 1219,2-2 0,6 0 0,1 0 0</inkml:trace>
  <inkml:trace contextRef="#ctx0" brushRef="#br0">22288 16632 11049,'-21'-19'510,"4"6"0,3 7 0,5 13 0,5 9-598,2 10 1,2-1 0,0-4 0,0-2 0,2-1 0,4-1 0,7 3 0,6-1 248,2 0 0,4-1 0,-3-6 0,2-2 0,-2-3 0,-4-1-502,-3-3 0,-8-7 0,-2-5 0,-4-4 0,-2-5 0,-4-4 0,-5-3 304,-6-2 0,-2 0 1,-7 1-1,-3-1 1,-1 0-1,1 2 267,2 3 0,1 3 1,2 5-1,6 1-230,2 0 0,19 5 0,5 2 0</inkml:trace>
  <inkml:trace contextRef="#ctx0" brushRef="#br0">23594 16566 9348,'-6'-8'1187,"3"2"1,-5 6-974,-3 0 1,4 8-1,-1 4 1,2 4 0,4 0-1,-1-1 1,0-2 0,-2 2 279,2 3 0,2-3 0,2 2 0,2-2 0,3-1-1238,1-1 0,2-1 1,3-6-1,-3-9-3039,-4-9 3783,-4-10 0,-1-5 0,0-7 0</inkml:trace>
  <inkml:trace contextRef="#ctx0" brushRef="#br0">23461 16259 12596,'0'-25'0,"0"3"0,2 5 0,2 7 0,5 6 0,3 4 18,1 4 1,2-1 0,3 4 0,4 1 0,3-2 0,2 1 0,-1 1-4499,1 2 4480,0 2 0,5-5 0,2-1 0</inkml:trace>
  <inkml:trace contextRef="#ctx0" brushRef="#br0">24194 16139 19251,'-1'-25'-759,"-4"4"0,-4 8 1373,-2 7 0,2 5 1,0 2-1,-2 2 0,0 4 1,-3 4-1,1 7 1,0 2-1,-1 7-341,1 1 0,1-1 1,3 8-1,5 2 1,4 0-1,6 0-492,7-1 1,3-7 0,11 1 0,6-8 0,4-7 0,3-6 0,0-3-69,0-3 0,-2-8 1,-2-5-1,-5-6 0,-5-6 1,-3-4 183,-6 0 0,-3-1 0,-5 0 1,-6 1-1,-8-1 0,-8 0 1,-9 2-688,-8 3 1,-1 4 0,-8 9 694,-2 5 1,-14 3-1,0 1 1</inkml:trace>
  <inkml:trace contextRef="#ctx0" brushRef="#br0">133 8769 10494,'-12'-19'-211,"8"4"1,-8-3-1,5 4-13,4 0 340,1 7 1,2 2 0,2 8-1,2 3 1,5 0 179,3 0 0,3 3 1,4-4-1,6-3 1,8 0-1,5-2 1,8-2-290,5-2 1,3-11 0,3-10 0,2-9 0,-1-6 0,-29 16 0,-1-2 0,0-2 0,-1-1-164,2-3 1,-1-1-1,-1-2 1,0-1 0,-2 1-1,-2 1 1,-3 0-1,0 1 141,12-32 0,-22 28 0,-3 0 0,4-31 0</inkml:trace>
  <inkml:trace contextRef="#ctx0" brushRef="#br0">8545 7450 7598,'-14'0'5953,"1"0"-4315,6 0 0,-4 6 1,7 3-1,1 3 0,1 2 1,2 4-908,0 4 0,0 4 1,-1 2-1,-2 1 1,-2 5-1,1 3 0,0 5-707,-1-1 0,-1 1 1,3-2-1,-1 0 1,1 0-1,1 0 1,2-2-70,0-2 1,0-4 0,0-5 0,0-2 0,0-1 0,2-3-519,2-2 0,-2-6 0,2-4 1,-2-2 278,-2-4 1,0-10 0,0-15 0,0-5-1,1-6 1,2-5 79,2-5 0,0-3 0,-2 2 0,3-4 0,2-1 0,1 2 0,0 1 546,-1 3-194,-5 2 1,5 7 0,-5 3 0,1 2-1,-1 4 1,-1 3 0,-2 4 1656,0 4 1,0 5-1698,0 0 0,-2 7 1,-1 5-1,-3 12 0,-1 12 1,-4 5-109,0 5 0,2 6 0,0 5 0,0 0 0,2 3 0,1-5 0,1-3 0,1-3 0,1 0 0,1-2 0,2-2 0,0-5 0,0-5 0,0-2 0,0-2 0,0-10 0,2 0 0,2-5 0,5-4 0,1-3-253,-1-4 0,2-9 0,-5-10 0,0-3 0,0-5 0,-4-5-7,0-2 0,2-7 1,1 1-1,-2 1 0,-2 3 1,-1 4-1,0 5 325,0 3 0,0 3 1,0 3-1,0 4 374,0 3 0,-4 9 0,-1 6 1,2 9-1,0 7 0,1 8 1,-4 4-440,-2 3 0,5 6 0,-1-3 0,2 2 0,2-2 0,0-3 0,0-4-452,0-4 0,0-5 0,0 3 0,0-2 1,2-3 451,2-1 0,4-7 0,5-2 0</inkml:trace>
  <inkml:trace contextRef="#ctx0" brushRef="#br0">8278 7956 7613,'-13'0'0,"-1"0"0,1 0 1911,0 0 1,4 0 227,0 0 1,12 0 0,1 0 3263,7 0-5003,-4 0 0,3 6 0,-4 3 0,2 4 0,1 5 0,0 4 0,-2 4 906,-1 0 1,4 1-1307,-1 0 0,2-1 0,-1 1 0,-1-2 0,1-3 0,3 2 0,4-6 0,1-3 0,-1-5 0,3-6 0,0-2 0,1-2 0,4-8 0,-1-6 0,4-12 0,3-8 0,-1-4 0,-2-2 0,-1 0 0,-2 0 0,-2 1 0,-2 2 0,-2 5 0,-2 2 0,-2 7-1507,-2 2 0,-4-1 0,0 4 0,0 2 0,-1 2 0,1 5 1507,2 5 0,1-4 0,1 1 0</inkml:trace>
  <inkml:trace contextRef="#ctx0" brushRef="#br0">14716 5358 31356,'-13'-42'-3024,"0"1"1,0 12 0,-1 7 3033,1 6 1,0 1-1,-1 11 1,1 1-1,-2 1 1,-3 2-1,-2 0 1,-1 0-1,3 0 1,3 0-1,0 0 284,-2 0 1,0 0 0,-5 0 0,-2 0-1,-1-1 1,-3-2 0,-3-3 0,-3-2 442,0-2 0,-3-3 0,4-2 1,1 0-1,-2 3 268,0 0 0,4 1 0,-1-1-898,3 3 0,1-1 1,-1 5-1,-2 2 1,-2 2-1,-2 1-160,-3 0 0,4 1 1,0 2-1,1 3 0,-2 1 1,-2 2-1,2 0-59,2 0 1,-1 0 0,3 3-1,-1-2 1,2-1 0,-1 1 0,0 2 412,-1 2 1,-4-1 0,1 2 0,-2 1 0,-4 3 0,2 2-307,-1 3 0,-2-1 1,4 3-1,-3-1 1,-3 3-1,3 0 1,0 0-1,3 0-273,-2 3 0,5-2 0,0 2 1,1-3-1,2-2 0,0 0 401,0-4 1,0 6 0,4-4 0,-1-1 0,-1 2 0,-3-1-1,3 1 1,1 1-94,1 2 1,-4 1 0,0-1-1,0 4 1,0 3 0,-2 5-286,-1 4 1,4-2-1,-1 2 1,5-4-1,3-3 1,4-3 0,1 0 169,1 1 1,-3-6 0,4 2 0,-2-3 0,2-1 0,0 0-1,-1-1 230,0 1 0,-1 0 1,3 1-1,-1 1 0,-4 4 1,0 1-1,-2 5-170,1 3 1,-4 1 0,2 6-1,0 0 1,0-1 0,6-3-1,2-2-460,2-3 1,-1 6 0,1-9 0,0-1 0,-1-2 0,1-3-1,0 0 166,-1 0 1,5 2 193,0-2 1,1-3 48,-6 3 1,5-3-1,0-1 217,-1 0 1,3 1 0,-2 1 0,-2 4 0,0 1 0,-3 3-1,2 3-317,4 4 0,-3-2 0,5 1 1,0-3-1,0-3 0,3 1-82,2-1 0,1 0 1,0 2-1,1-4 0,2-4 1,3-2-1,0-3 648,0 1 1,3 0 0,-3-1 0,1-1 0,2-1 0,0-2 0,0 2-231,1 1 0,2-1 0,2 1 0,0 3 0,3 0 0,0 2 1,0-1-247,-2 3 0,2 3 0,3-4 0,-1 0 1,2 0-1,-2 1 181,0-3 1,8 2 0,-4-3 0,3-2 0,2-3 0,1-1 0,3-1 346,0-2 0,-2 1 0,4-4 0,0 2 0,0-2 0,3-1 0,0-2-254,-1 0 0,6 2 0,-2 2 1,2 0-1,1 0 0,0-3 1,3 0-189,1-1 0,2-1 0,4-2 0,2-1 0,1 2 0,2-1 0,-2-1 0,7 1 0,2-4 0,4 0 0,1 0 0,-2-3 0,0-2 0,3-1 0,2 0 0,-35 0 0,1 0 0,35 0 0,0-1 0,-1-4 0,-1-2 0,-2 0 0,-2-4 0,-3 7 0,-1-1 0,-2 1 0,2-2 0,-1 0 0,0 0 0,-6-4 0,-6 1 0,-2-3 0,1-1 0,2-2 0,1-3 0,-1-3 0,0-5 0,0-2 0,3-3 0,1-5 0,2-2 0,1-2 0,2 0 0,-4-6 0,-26 21 0,1-1 0,-1-1 0,0-2 0,0-2 0,0 0 0,-1-1 0,-1 0 0,-1 2 0,-1-2 0,4-5 0,-1-2 0,-3 2 0,-1-1 0,1-2 0,-1 0 0,0-1 0,-1-1 0,-3 1 0,0-1 0,-1-1 0,0-1 0,-1-2 0,0 0 0,-3-1 0,0-1 0,-1-3 0,-1-1 0,-1 1 0,0 1 0,-1 0 0,-1 1 0,0 0 0,-2 1 0,0 2 0,-2 1 0,0 2 0,-1 1 0,-1-2 0,0-1 0,-1 5 0,-1 0 0,-2 0 0,0-1 0,-1-1 0,-2 1 0,-1 0 0,0 1-343,-2-1 1,-1 2 0,-4-3 0,-2 2 0,0 3 0,-3 2 0,-1-1-1,-1 0 1,-1 0 0,-1 0 0,-2 1 0,0 0 0,-2-1 0,-1 0-84,0 0 0,-1 1 1,0 4-1,0 1 1,-1-1-1,0 0 1,-25-25-1,-4 4 0,26 27 1,-1 1-1,-32-19 153,-3 6 1,30 20-1,-1 1 1,-2 2 0,0 2-1,-1-1 1,0 0 0,-2 2-1,0 0 1,0 2 0,-1 0 220,-3 2 1,0 0-1,3 0 1,-1 2-1,1 0 1,-1 1-1,3 1 1,0 1-1,0 1 1,-1 1 0,2 0-1,-1 0 1,1 0-1,-1 0-849,-35 0 1,0 6-1,5 3 1,-3 3 1285,3 1 0,7-6 0,2-1 1</inkml:trace>
  <inkml:trace contextRef="#ctx0" brushRef="#br0">3826 9076 28092,'-6'-8'-1812,"-2"-2"0,-5 6 1,0 1 1540,-1 1 0,6 1 0,-1-4 1,-2-4-1,1-3 0,0-1 1,2-2-1,2-2 0,3-6 0,2-2 1,1-1-1,0-3 0,1-2 861,4-4 1,2-2 0,6 0 0,1 3 0,-1 1-1,0 3 1,2 2-318,3 2 0,-3-1 0,3 2 0,-4 1 0,-2 3 0,-1 1 233,-2-1-478,-1 5 0,6-8 0,-1 5 1,0-1-1,1 0 0,-1 1 228,0-1 1,5-2 0,3 3-1,3-2 1,5-3 0,4-1-1,4-1-83,1-1 1,4 0-1,2 1 1,5-1-1,3 2 1,3 1 1559,3 2-1428,-10 6 1,15-8-1,-9 5 1,4-1 0,1 1-1,-4 1-194,-4-1 0,-1 4 0,-4-2 1,0 2-1,0 1 0,-3 1 1,0 0-112,1-1 0,-3 1 0,4 0 0,-2-1 0,0 1 0,3 1 0,0 2 0,0 1 0,2 6 0,-3-3 0,-2 2 0,0-1 0,0 2 0,3 2 0,1 1 0,-7 0 0,3 0 0,1 0 0,1 0 0,1 0 0,-3 0 0,-2 0 0,-1 0 0,0 0 0,0 0 0,-1 0 0,-2 0 0,-2 0 0,2 0 0,-3 1 0,2 2 0,-1 2 0,1-2 0,-2 0 0,0 0 0,0 1 0,2 6 0,4-2 0,0 1 0,0 0 0,0 1 0,0 0 0,0-1 0,4 2 0,1-6 0,-2 1 0,-3 2 0,-2-2 0,-1 1 0,0 1 0,3-4 0,-9 3 0,-1 1 0,-2-2 0,-3 1 0,-1 0 0,-2 4 0,-4-4 0,3 2 0,-2 2 0,-3 0 0,0 3 0,2-1 0,-3 5 0,3 0 0,-2-2 0,0-1 0,2-1 0,0 3 0,1 1 0,-3 4 0,7-5 0,-1 1 0,2 0 0,-1 0 0,2-2 0,-1-1 0,0-2 0,1-1 0,-1-2 0,-4-2 0,0-1 0,-4-1 0,-1 0 0,-2-3 0,0 3 0,-1 0 0,-3 1-189,-4 4 0,-4-4 0,-1 2-267,0 1 0,6-4 1,1 0-1</inkml:trace>
  <inkml:trace contextRef="#ctx0" brushRef="#br0">7958 7956 30292,'-7'-25'-4517,"2"3"5216,4 3 0,2 11 0,4 4 0,4 4 1,4 4-1,3 5 0,2 4 0,-2 4 0,-1 2 1,-2 2-700,1 2 0,-2 7 0,-2 1 0,-3-1 0,-1-1 0,-3 1 0,-1 1 0,-4 0 0,-2-4 0,-4-2 0,0-1 0,0-2 0,2 0-2972,3-1 0,2 3 0,4-5 3052,6 2 1,11-5 0,14 3 0</inkml:trace>
  <inkml:trace contextRef="#ctx0" brushRef="#br0">8598 7743 30963,'-18'-4'0,"-1"-1"0,0 2-295,-1 2 1,3 1-239,3 0 1,8-6-1,6-2 1,9 0-1,6 0 1650,3 2 0,-5 0 1,-4 3-1,1-1-1000,2 1 0,-6 4 1,-4 7-1,-7 7 1,-1 4-118,0 5 0,-2 7 0,2 4 0,0 2 0,-2 2 0,2-1 0,0 4 0,2 1 0,4-3 0,0-2 0,0-2 0,1-5 0,2-3 0,2-1 0,1-5 0,-3-2 0,1 0 0,-1-4 0,-1-1-875,-2-2 0,0 0 0,0 1 0,-2-1 376,-2 0 0,-4-5 0,-5-2 0</inkml:trace>
  <inkml:trace contextRef="#ctx0" brushRef="#br0">8691 7690 7866,'-9'-12'0,"0"3"0,7-3 0,-3 3 143,4-3 0,1 4 1,0-1-1,0-2 1,0-1-1,0-1 1,0 0-1,-2 0 1,-1-1 3132,-1 1 1,-5 4 0,3 2-2133,-2 1 0,4 3 1,-3 7-1,1 8 1,1 9-1,1 11 0,-2 8-905,-1 5 0,-2 14 0,-5 2 0,2 4 0,2 4 0,1-2 1,0-3-240,2-7 0,-3-3 0,5-5 0,2-5 0,2-5 0,2-7-524,4-5 0,-2-9 0,4-1 1,0-3-1,1-5 0,2-7 34,2-4 0,0-18 0,-2-12 0,-2-10 0,-2-8 0,-4-5 0,0-6 0,-2-1 546,0-1 1,-6-10 0,-1 6-1,-2 1 1,1 3 0,1 10 353,0 7 0,2 8 1,-2 7-1,1 8 0,1 7 257,-1 3 0,5 7 1,-4 7-1,2 13 1,1 12-1,-4 14 1,0 11-668,0 5 0,-3 15 0,3-1 0,0 1 0,0 3 0,3-3 0,2-3 0,1-4 0,0-15 0,0-5 0,0-10 0,1-6 0,4-4 0,2-5-79,0-6 0,5-8 0,-3-2 0,1-6 0,1-10 0,-4-11 0,1-13 0,-2-8-229,0-5 0,-2-6 1,-6-6-1,-2-4 0,-5-5 1,-3 2 395,-1-2 0,1 7 1,2 8-1,2 7 1,1 9-1,1 7 1,0 7 282,3 3 1,2 13 0,1 15 0,0 12 0,0 11-372,0 8 0,0 14 0,0 8 0,0 6 0,0 2 0,0 1 0,0-2 0,0-4 0,0-8 0,4-5 0,2-11 0,1-5 0,5-7 0,3-5 0,3-9 0,6-5 0,-4-13 0,3-11 0,-1-11 0,0-10 0,-1-7 0,-5-6-396,-6-4 1,-4-6 0,-6 1 0,-1-1 0,-4-3 0,-4 3 0,-2 1 697,-3 5 0,1 7 0,0 7 0,-1 8 1,1 9-94,0 4 0,5 12 0,4 14 0,2 14 0,2 14 1,0 14-210,0 12 0,0-4 0,2 10 0,1 0 0,1-4 0,1-5 0,-1-8 0,1-7 0,3-1 0,-2-12 0,2-4 0,2-5 0,2-7 0,0-6 0,-2-12 0,-2-7 0,-1-9 0,-1-8 0,0-7 0,-3-4 0,-2-4 0,-2-4 0,-4 3 0,-4 0 0,-2 1 0,-1 2 0,3 1 0,-2 4 0,6 2 0,-1 5 0,0 3 0,1 3 0,1 2 0,-1 6 0,1 11 0,4 10 0,0 12 0,0 20 0,1 13 0,2 10 0,2 12 0,-2 2 0,-2-35 0,-1 1 0,0 33 0,0-2 0,0-2 0,0-12 0,2-4 0,2-7 0,4-10 0,-1-8 0,5-4 0,-3-8 0,3-4 0,1-5 0,-1-9 0,-3-9-127,-5-9 0,2-15 0,-2-6 0,-1-7 0,-1-11 0,-4-3 37,-2-5 1,3 27 0,-1 0 0,-5-28 0,-1 2 0,1 8-1,-2 8 1,0 8 0,2 6 402,1 6 0,0 11 0,3 5 0,-2 7 0,2 8-313,2 11 0,1 14 0,0 15 0,0 9 0,0 7 0,0 6 0,0 2 0,0-2 0,0 0 0,0-5 0,0-4 0,1-1 0,4-8-4376,4-5 1,3-4 4375,1-8 0,6-3 0,2-11 0</inkml:trace>
  <inkml:trace contextRef="#ctx0" brushRef="#br0">19542 16752 8517,'9'0'-427,"0"0"1,0 0 426,4 0 0,6 0 0,2 0 0</inkml:trace>
  <inkml:trace contextRef="#ctx0" brushRef="#br0">14610 6210 7932,'6'-13'0,"-5"0"613,4-1 0,-4 1 1,1 1-1,1 2 0,3 3 1725,1 1-1868,-4 1 0,3 4 1,-5-4 932,4-4 0,-4-2 147,4-3 1,-5 2-1207,-5 3 0,-1 5 0,-4 7 0,3 3-176,1 1 1,0 2 0,3 5-1,-2-1 1,1 0 129,-2 0 1,3 1-1,-4-1 1,1 0-1,1 1 1,1-1-1,-1 0 5,2 1 0,0 1 0,0 1 0,-1 2 0,1-2 0,2-1 0,2 0-234,3 2 0,2-2 1,5 3-1,-1-3 1,3-2-1,4 0-372,-1 1 0,0-2 0,1-2 0,0-3 0,0-1 0,-3-1 0,0-1 178,-1 1 0,0-1 0,1-4 0,-2-1 0,-2-2 248,-1-2 0,-2-5 1,2 1-1,-3-3 1,-1-1-1,0-2 1,3-3-51,2-4 0,-2-3 0,-1-2 0,-1 0 0,-2 1 0,1-1-57,-1 0 1,1 1-1,-5-1 1,0 2-1,0 3 1,-2 4-1,-2 3 1,-5 2 235,-3 0 1,-1 1 0,-1 3 0,1 4 0,0 4-1,-2 1-250,-3 0 1,3 0 0,-4 1 0,1 4 0,-1 2 0,0 2 0,0 0-790,2 1 0,3 2 0,0 0 0,1-2 0,1-1 0,2 2 0,2 0-3148,2 3 1,2-5 3934,4 0 0,18-6 0,4 2 0</inkml:trace>
  <inkml:trace contextRef="#ctx0" brushRef="#br0">14876 6624 8057,'-13'0'209,"6"1"1,1 2-1,1 3 86,1 1 0,1-4-1665,7 2 2711,-2-10 0,2 4-271,-8-4 0,2 5-178,-2 5 1,1-4 90,-1 4 1,1-4-202,-6-1 0,4 0 0,-2 2-354,1 2 1,-3-1 0,3 5 0,0-1-79,0 0 0,-3-2 0,3 2 0,1 1 0,-3-1 0,1 3 0,-2 4 28,1 3 0,-2 0 0,6 5 1,-1 2-1,1 1 0,-1 1 1,2 1-242,2 0 0,1-2 0,1-1 1,4-4-1,4 0 0,2-4-253,3-1 0,1-3 1,1-4-1,3-3 0,2-4 1,1-2-1,0-5-203,1-7 0,-6-2 0,4-7 0,-2-2 0,-4-1 0,-3-2 0,-5 0 339,-1 1 1,-1-1 0,-5 1-1,-2-1 1,-4 2 0,-5 2 441,-6 6 0,-5-1 0,3 3 0,-2 5 0,-1 1 0,1 3 0,2 0-1053,0 3 0,4 2 0,-3 1 0,5 1 0,2 2 0,4 4 0,1 4 591,3 4 0,13-5 0,5-4 0</inkml:trace>
  <inkml:trace contextRef="#ctx0" brushRef="#br0">14810 7290 7950,'-9'0'926,"0"0"0,6-2 0,0 0 667,6-3-160,-1 1 0,2 4 0,-8 0-802,-5 0 1,-3 0-1,-2 0 1,1 0-1,1 1 1,2 2-304,1 2 1,0 0 0,-4 0 0,0 4 0,1 3 0,1 1-119,2 0 0,5 5 1,-3 3-1,1 2 1,3 7-1,1 1-42,2 2 1,0 4-1,0-3 1,2 1-1,2-1 1,5-1-1,4-5-332,5-4 1,-2-2 0,5-9 0,0-5-1,0-5 1,2-5 0,1-4-428,-2-7 1,-1-6 0,-5-11 0,1-2 0,-6-5 0,-5 0 338,-4-2 1,-2 2 0,-2 0 0,-2 3 0,-7 0 0,-3 3 0,-4 1 307,2 5 1,-1 7-1,1 2 1,0 4-1,2 5 1,4 1-1,0 3-415,-2 1 1,4 8 0,4 3 0,2 3 0,2 3 358,0 3 0,12-4 0,3 6 0</inkml:trace>
  <inkml:trace contextRef="#ctx0" brushRef="#br0">14663 8676 8009,'-4'-9'817,"-2"2"135,-2 1 0,5 0 0,-2 1 0,0-3-533,1-4 1,-2 4 0,3 2 0,-3 2 0,-2-1 170,-2 3 1,0 2 0,-1 5 0,2 9 0,-1 6 0,-3 7-215,-5 4 0,8 0 0,-4 8 0,4 1 0,2-2 0,4-2 0,3-4-388,1-2 0,5-2 1,6-3-1,5-4 1,6-8-1,4-7 1,2-6-1,3-6-933,4-7 1,-2-8-1,-2-10 1,-3-4 0,-3-5-1,-4-3 825,-8-2 1,-5 2-1,-10 6 1,-2 3 0,-5 0-1,-6 3 1,-6 2 0,-5 5 467,-2 3 0,-5 8 0,0 5 0,1 2 1,1 4-1,4 2-3013,3 4 2665,8 3 0,-3 13 0,6 0 0</inkml:trace>
  <inkml:trace contextRef="#ctx0" brushRef="#br0">14610 8116 7891,'-13'0'0,"1"2"0,1 1 1836,2 1 510,1 1-1279,-6-5 0,10 0 1,7 0-1,12 0 1,7-2-1,7-2 1,5-5-1,6-3-442,3-1 0,9-7 0,0-2 0,6-3 0,3-2 0,2 1 0,-1-1 0,1 0 0,-6 2-924,0 3 0,0-3 0,-11 4 0,-1 0 0,-2 2 0,-6 1 0,-3 1-380,-5 0 0,0 2 0,-4 2 0,-2 1 0,-2 2 0,0 1 1,-2 0-997,0 2 0,-1-1 0,-3 5 0,3-3 1675,4-1 0,3-2 0,2-4 0</inkml:trace>
  <inkml:trace contextRef="#ctx0" brushRef="#br0">16263 7330 9886,'-8'6'1651,"1"0"1,4 6-1,-1-1 1,1 6-1271,1 2 0,2-1 1,2 4-1,2 2 0,5-1 1,3 1-1,1-3 170,0-2 0,2-1 1,2-6-1,0-3 1,0-5-1,-3-3 1,1-2-452,3-3 1,-5-5 0,2-8 0,-6-3 0,-3-3 0,-3-3 0,0 1-432,1-1 1,-2-2 0,2 8 0,-2-3 0,-2 3-1,1 0-990,4 4 0,-2 3 0,6 2 0,1 4 0,3 0 0,4 1-3732,0 0 5053,7-5 0,-3 4 0,5-6 0</inkml:trace>
  <inkml:trace contextRef="#ctx0" brushRef="#br0">16729 7117 7921,'5'-9'532,"-1"0"0,5 7 0,-4 4 0,-2 8 0,-1 8 872,3 3 0,-4 1 0,4 5 1,-4-1-1,-2 2 0,-2 2 1,-2 1-29,2-1 1,-2-7 0,0-2-1,2-2 1,2-2 0,1-2-2248,0-2 1,1-9 0,4-8-1,3-12 1,3-8 0,1-4 154,1-3 0,-7-2 0,7-2 0,-1 3 0,-1 4 0,-1 3 1587,-1 3 1,0 4 0,4 9 278,0 5 1,1 14-1,-1 6 1,-1 5-1,-2 0 1,-1-2-1151,1-3 0,-2 1 0,1-2 0,3-1 0,2-3 0,7-5 0,3-8 0,4-5 0,13-17 0,1-4 0</inkml:trace>
  <inkml:trace contextRef="#ctx0" brushRef="#br0">17409 6490 8882,'0'-13'1663,"-4"13"0,-2 7 0,0 10 1,0 5-1,3 6-259,2 6 0,1 6 0,-2 3 1,-1 3-1,-1 0 0,1 1 1,1-1-1171,2 0 1,0-2 0,0-5-1,0-4 1,0-3 0,2-6 0,1-4-1977,1-4 0,1-10 0,-5-8 0,-2-8 0,-2-4 1373,-5-1 0,-5 1 0,-2 2 0,-2 2 0,2 3 0,1 2 0,2 1 2354,0 2 0,1 2 0,1 1 0,4 2-1930,1 3 0,3 1 0,7 4 0,5-1 1,3-2-1,3-2 0,3-2-1638,4-3 1,5-2 1582,4-1 0,3 0 0,6 0 0</inkml:trace>
  <inkml:trace contextRef="#ctx0" brushRef="#br0">17582 7037 9168,'-5'-8'2510,"5"2"1,0 6-1,7 0-1939,5 0 0,3 0 1,1 0-1,3 0 1,0-1-1,2-4 1,-2-2-768,1 0 1,-4-5-1,-6 4 1,-2 0 0,-1-1-1,-1-2-390,0-1 0,-3-1 0,-7 0 1,-5 1 1618,-3 3 1,-2-1 0,1 5-1,0 1 154,-1-2 0,4 4-2344,6-2 1,7 7 0,13 1-1,3-1 1,2-1 0,3-2-4615,1 0 5771,7 0 0,-4-12 0,5-3 0</inkml:trace>
  <inkml:trace contextRef="#ctx0" brushRef="#br0">18142 6304 8920,'0'-18'1765,"0"0"0,-1 6 1,-2 6-1029,-2 1 1,-3 6-1,3 3 1,2 13-1,2 8 1,2 7-1,2 7 1,2 5-1,-1 4-78,2 2 0,-3 6 1,6 2-1,0-3 0,0-3 1,-2-6-1,0-3 0,-1-6-1888,0-3 0,-1-3 0,-7-6 0,-4-4 1,-7-8-1,-8-7 0,-5-5 0,-6-2-151,-3-3 0,2 1 0,2-6 0,3-3 0,3-2 0,3 0 1,4 3 2431,3 4 0,6-3 0,2 1 0,2-3 1,7-2-1,8 1 717,11 0 1,13-6-1,18-4 1,7-2 0,8 0-1770,1 3 0,0-9 0,-1 3 0</inkml:trace>
  <inkml:trace contextRef="#ctx0" brushRef="#br0">8558 5198 7941,'-12'-20'492,"-6"-2"0,-5 4 1,-3 5-1,6 9 1,5 5-1,5 5 1,-1 1-1,-1 2-412,-1-1-80,6-8 0,7-14 0,7-6 0</inkml:trace>
  <inkml:trace contextRef="#ctx0" brushRef="#br0">8358 4505 8039,'-19'-32'-3,"-2"3"0,-3-13 0,7 10 0,8 10 441,6 5 1,3 4 0,1-2 0,4-1 0,5-5 0,6-3 0,8-5 0,4-4-439,3-4 0,12-7 0,-1-4 0</inkml:trace>
  <inkml:trace contextRef="#ctx0" brushRef="#br0">8491 3345 13783,'-35'-55'0,"-1"-1"0,5 6 229,6 11 1,12 13 0,8 11-1,4-2 1,4-2-952,6-2 1,2-2 0,15-7-1,5-4 1,6-3 721,9-4 0,4-8 0,3 1 0</inkml:trace>
  <inkml:trace contextRef="#ctx0" brushRef="#br0">8465 2292 7991,'-45'-41'840,"2"-2"1,6 6 0,11 10 0,9 12 264,7 4 1,14 0-1106,5 2 0,15-8 0,10 2 0</inkml:trace>
  <inkml:trace contextRef="#ctx0" brushRef="#br0">8185 1053 7907,'0'-13'-136,"0"-1"0,0 1 0,0 0 1</inkml:trace>
  <inkml:trace contextRef="#ctx0" brushRef="#br0">8238 800 7993,'0'-23'586,"0"1"0,-4 6 0,-1-2 1,2 3 237,2 2 1,2 6 0,2 4-1,3 7 1,0 9-150,0 8 0,3 16 1,-5 9-1,-1 7 0,-1 7-364,-2 0 0,0 0 0,0 5 0,1 3 0,2-2 1,2-2-655,-2-6 218,4-15 0,-4 4 0,6-10 0,1-3 0,1-4 0,-1-9-189,-1-5 1,-6-6 0,0-5 0,-6-11 0,-8-8 0,-5-5 0,-6-1 0,-3-4 0,-2-1 705,0-2 1,1 6 0,-1 3 0,2 5-1,1 3 1,3 2 0,2 2 313,3 4 0,1 2 1,3 4-1,2 5 0,2 4 1,3 5-1,2 4 1,1 3-585,2 2 0,0 1 1,2 2-1,3 1 0,7-2 1,6 0-1,3-4 0,4-3-1878,5-4 1,1-5 0,6-4 0,3-5-1,0-2 1756,3-2 0,6-12 0,-2-3 0</inkml:trace>
  <inkml:trace contextRef="#ctx0" brushRef="#br0">8691 1066 8100,'-13'-10'0,"0"-4"0,1 3 0,1 3 117,2 2 1,1 2-1,-4 5 1,1 2-1,3 3 1,-1 2-1,0 3 1,0 4-1,-2 6 1,0 4-1,-3 8 568,1 4 0,1 4 0,2 4 0,2 2 0,2 2 1,3 0-1,3 0-666,5-2 0,8-3 0,12-8 0,8-6 0,8-8 1,4-9-113,1-7 1,9-10-1,-4-8 1,0-9-1,-5-10 1,-6-6-1,-6-6-14,-8-6 1,-2 0-1,-11-10 1,-5 1-1,-7 1 1,-5 0-1,-6 2 140,-7 2 1,-3 6 0,-7 4 0,0 7 0,-1 8 0,-2 7-1,-1 5 64,2 4 1,5 8-1,3 1 1,2 6-1,3 6 1,1 4-1,3 5-1549,3 4 1,6 5 1451,12 4 0,12 3 0,13 6 0</inkml:trace>
  <inkml:trace contextRef="#ctx0" brushRef="#br0">8571 4598 7886,'0'-13'0,"0"-1"0,0 1 0,0 0 0,0-1 0,0 1 506,0 0 1,0-1 0,0 1 0,0 0 0,0-1 0,2 2-1,1 2 1,3 3 0,1 1 273,3 3 0,-4 9 0,-1 7 0,-4 8 0,-1 4 0,0 2 1,0 1-1,0 1 0,0 2 0,0 1-213,0 0 1,0-4-1,0 3 1,-1-3-1,-2-1 1,-2-2-1,2-2-838,2-6 0,1 3 1,0-3-1,0 0 1,-2-4-479,-2-4 1,1-3 0,-4-8 686,1-2 1,-5-4-1,4-5 1,-2 0 0,2-1-1,-1 1 1,1 0 677,-4-1 1,4 3 0,-2 2-1,-1 4 1,-2 4-82,-1 1 1,1 6-1,1 4 1,4 5 0,0 4-1,1 0 1,-2 2-301,1 0 0,4 0 0,-2 2 1,4-2-1,1-2 0,0-2 1,0-3-260,0 0 0,1-1 0,4-1 0,4-3-1205,3-5 0,-3-2 0,-1-4 0,1-2 1,0-4-1,0-1 0,0 1 0,0-3 466,0-1 1,0 0 0,4 2 0,0 3 0,1-1 0,-1 2 0,2 0 762,3 4 0,2-6 0,7 1 0</inkml:trace>
  <inkml:trace contextRef="#ctx0" brushRef="#br0">8878 4638 8190,'7'-2'4540,"-2"-2"-3633,-4 2 0,-2-8-657,-4 6 0,-1 1 1,-4 7-1,1 5 1,0 4-1,0 5-95,0 4 1,6 1 0,-1 2-1,3 3 1,1 0 0,0 0 0,0-3-279,0-3 1,1 7-1,3-7 1,5-3-1,3-4 1,3-5 18,3-1 1,1-6 0,3 0 0,-2-6 0,-4-6 0,-1-3 0,-4-2-12,1-4 1,-1 2-1,-2-7 1,-5 0-1,-2-3 1,-2 0-262,0-1 358,0 6 0,0-4 0,-2 4 0,-1 1 0,-3 2 0,-1 3 41,-4 2 1,0 1 0,-4 3 0,-2 5 0,0 2 0,0 2 0,3 0-121,0 0 1,1 6-1,0 3 1,1 3-1,1 3 1,4 1-1,1 3 97,3 2 0,2 1 0,1 5 0</inkml:trace>
  <inkml:trace contextRef="#ctx0" brushRef="#br0">23008 16219 7906,'0'-13'0,"0"4"349,0 0 1,0 0 0,0-4 0,1 0 0,4-1 0,2 1 0,2 1 556,0 3 0,-6 2 0,1 7 0,-2 4 0,-4 11-413,-2 7 0,-2 5 0,-4 0 0,1-1 1,0 2-1,0 2-238,0 1 1,5 2 0,-4-4-1,2 2 1,3-1 0,2-3-474,1-5 1,0 1 0,1-5-1,2-1 1,3-4-396,2-4 0,-7-5 0,-1-7 0,-7-3 0,-5-1 229,-1-3 1,-5-2 0,-2 0 0,0 1 0,-4 4 0,0 1 1015,2 3 1,3 2 0,4 2 0,0 4 0,0 4 0,5 2 1878,3 3-2245,-4-1 0,10 2 1,-4 1-1,5 2 1,3-2-1,3 0-460,2 2 1,1-6 0,5 4 0,3-1-1,2-3 1,2-2 0,2-1-2335,3-1 1,5-2 0,1-6 2527,2 0 0,8-6 0,5-2 0</inkml:trace>
  <inkml:trace contextRef="#ctx0" brushRef="#br0">23301 16512 8016,'-13'-19'433,"-1"6"1,1 2-1,0 11 1,1 9-1,2 2 824,1 1 1,6-1 0,-2 3 0,4-1 0,2 0 0,4 1 0,4-1-1143,2 0 1,4-4-1,3-1 1,3-1-1,1-1 1,-1 0-625,-2-3 0,3-3 0,-6-5 0,-2-4 0,-5-4 0,-3-5 347,-3-4 1,-8 1 0,-4 1-1,-4-1 1,-3 2 0,-4-2-1,0 2 396,-4 0 1,5 5 0,-1 7 0,3 1 0,0 4-235,6 5 0,-3 11 0,7 6 0</inkml:trace>
  <inkml:trace contextRef="#ctx0" brushRef="#br0">9518 6584 7929,'-8'-2'839,"4"-2"0,7-4-683,1-5 1,5 4 0,-3 2 0,2-1 0,2 2-1,0-1 1,1 0 0,-3-2 0,4 0 0,3 0 313,3-1 0,6-7 0,-1-2 0,5-2 0,7-2 0,2-3 0,4 0 0,2-2 0,4-4-13,7-3 0,-1 1 0,5-2 1,-2-1-1,0 0 0,2 0 1,-2 2-307,-1-2 1,1-2-1,-1 1 1,-4 2 0,-2 4-1,-4 1-139,1-1 0,-1 1 0,-5 3 0,0 0 0,0-2 0,-2 4 0,-1-1 0,-3 3 149,-1-1 0,-2 6 0,-4 0 0,-2 2 0,-1 3 0,-4 2-413,0 0 1,-1 0-1,-3 0 1,2 2-1,-2 3-785,-1 1 0,-2 1 0,1 5 0,-1 0 1,0 2 1036,1 2 0,-1 3 0,0 7 0</inkml:trace>
  <inkml:trace contextRef="#ctx0" brushRef="#br0">11824 5251 8233,'-2'-9'470,"-1"0"0,-1-1 1,1-2-1,2-1-8,1-1 1,0 1-1,0 0 1,0-1-1,0 1 1,-2 0 0,-1-1 159,-1 1 1,-5 0 0,3 1-1,-2 3 1,-2 3 0,-2 2 130,-1-1 0,-5 1 1,-1 5-1,-2 5 0,-1 7 1,0 8 1301,-1 4-1884,7 2 1,-5 3 0,7 2 0,-1 5 0,4-1 0,4-1-1,4-4-246,2-3 1,1 1 0,3-10 0,4 0 0,8-1 0,3-5-312,1-2 0,4-8 0,0 1 0,0-4 0,1-4 0,-3-5-667,-2-3 0,3-6 0,-2-1 0,-1 0 0,2-2 0,-2 2 0,2-1 1053,-1 4 0,2-11 0,5-1 0</inkml:trace>
  <inkml:trace contextRef="#ctx0" brushRef="#br0">12170 4838 9226,'-5'-8'8103,"3"-3"-7773,-4 9 1,12-4-1,3 6 1,3 0 0,1 0-1,2-1-741,3-4 1,1 2 0,5-4-1,-2-1 1,2 1 0,2-3 0,2-2 410,-1-2 0,9 1 0,-8 0 0</inkml:trace>
  <inkml:trace contextRef="#ctx0" brushRef="#br0">12277 4931 7941,'-13'7'1699,"4"5"0,1-3-1482,3 3 0,2-5 0,7-2 1,5-4-1,4-1 0,4 0 0,2-1 1,2-4-1,2-3 0,2-4-1870,2-2 1,0-3 1652,-1-1 0,1-6 0,0 3 0</inkml:trace>
  <inkml:trace contextRef="#ctx0" brushRef="#br0">12797 4211 8754,'0'-17'0,"-2"0"851,-2 5 1,3-1 0,-5 6-14,0-1 1,4 4 0,-2 10 0,2 7 0,2 9 0,0 8-113,0 6 1,0 6 0,0 4 0,0 2 0,0 2 0,-1 2 0,-2 0-1,-2-3-718,2-5 1,2-2 0,1-5-1,0-5 1,1-7 0,2-4-1,2-5-1013,-2-1 1,4-7 0,1-6 0,1-4 0,-2-7 780,-1-3 1,4-9 0,-1-4 0,3-6 0,1 0 0,1 1 0,-1 6 469,0 4 1,1-3 0,-3 6-1,0 2 1,-2 4 685,1 7 1,2 3 0,0 2 0,-2 3 0,-2 5-441,-3 3 0,0 2 1,-5-1-1,1 0 0,2 2 1,2 1-658,-2 2 1,-2 0 0,-2-5 0,-2 0-1,-3 1 1,-2-1 0,-2-1-949,-2-3 1,3 1-1,0-4 1,-1 0 0,-2 0-1,-1-3-117,0-2 1,4-1 0,1-1 0,2-3 0,5-5 1229,4-3 0,10-13 0,8-4 0</inkml:trace>
  <inkml:trace contextRef="#ctx0" brushRef="#br0">13237 4371 8053,'7'-7'5480,"1"1"-4589,-4 6 1,-2 10 0,4 5-1,-2 4 1,0 5 0,-1 1-1,-1 3 1,-2 2-898,0 1 0,0 0 1,0-4-1,0-2 1,0-1-1,0-4-5301,0 0 5307,0 3 0,0-8 0,0 4 0</inkml:trace>
  <inkml:trace contextRef="#ctx0" brushRef="#br0">13184 4665 8053,'-14'0'1686,"8"-2"1,6-1-1,8-1-871,4 1 0,5-3 0,4 0 0,3-2 0,4-3 0,1-4-815,4-3 0,1-12 0,6 2 0</inkml:trace>
  <inkml:trace contextRef="#ctx0" brushRef="#br0">13677 4171 8876,'7'-6'2210,"-1"6"1,-6 2 0,0 10-1119,0 9 0,-1 11 0,-2 8 0,-3 6 1,-2 3-1,-2 1 0,-2 2 0,-1 1 1,1-4-1428,3-6 1,2 0-1,4-7 1,-2 1-1,4-2 1,2-4 334,4-3 0,11-7 0,-1-2 0</inkml:trace>
  <inkml:trace contextRef="#ctx0" brushRef="#br0">20915 16712 8012,'4'-6'-12,"1"6"1,-1 6 0,-4 8 0,-1-1 0,-2 0-1,-2 1 1,2-1 0,2 0 0,2-1 0,4-2 484,4-1 1,6-6-1,5 2 1,9-4 0,3-1-1,7 0 1,4-1-336,5-4 0,4-7 1,2-7-1,-1 0 0,-1-2 1,-3 0-292,-5-2 0,2-7 0,-2-2 1,-1-2-1,-3-3 0,-4-2 11,-5-1 0,-9-9 0,-5-1 0,-7-2 0,-6-4 0,-4-4 0,-6-3 274,-7-4 1,-3 3-1,-9-5 1,-5 4-1,-3 4 1,-4 2-1,-1 4 59,-2 5 1,-6 10 0,-3 10-1,-4 8 1,-6 9 0,-5 8-298,-1 8 0,23 3 0,-1 3 0,2 4 0,1 2 0,-4 4 0,0 2 0,-1 3 0,0 2 1,2 2-1,0 2 85,2 0 0,2 1 0,2 1 0,2 2 0,3 2 1,3 1-1,2-1 0,2 2 0,4 0 0,3 1 0,5 0 1,3 1-1,3 1 0,3 0-236,1 4 1,3-1 0,6-4-1,3-1 1,3 3 0,4 0 0,7-2-1,3-1-53,7-1 1,2-2-1,4-2 1,2-2-1,6-2 1,0 0 0</inkml:trace>
  <inkml:trace contextRef="#ctx0" brushRef="#br0">13144 4145 8011,'-6'-8'0,"4"-4"0,-2 4-315,2-4 1007,2-2 1,0 6 0,0-1 0,0-2 0,0-1 2455,0-1-2516,0 0 0,-1 5 1,-4 4-1,-4 2 0,-2 4-186,-3 2 1,2-1 0,1 6 0,0 2 0,-1 0 0,2 3-163,-2-1 1,2 5-1,-1 1 1,4 2 0,0 3-1,1 1-105,0 1 0,1 5 0,5 1 0,0-3 0,2-1 0,1-1 0,3 0-533,1-1 0,3-5 0,7-3 0,2-5 1,2-4-1,2-5 0,1-4-53,-2-4 1,3-5 0,-4-9 0,0-2 0,-3-3 0,-3 1 0,-4-1 470,-2-3 0,-3-2 1,-6-1-1,0-4 0,-1 2 1,-4 0-1,-4 4 426,-2 2 0,-3-2 1,-1 10-1,-1 0 0,-2 4-299,2 4 1,6 2-1,2 5-191,2 2 0,14 15 0,7 13 0</inkml:trace>
  <inkml:trace contextRef="#ctx0" brushRef="#br0">11797 4744 8114,'-9'-4'0,"2"-2"0,1-1 0,2 2-668,4-4 0,0 5 1,0-5 765,0-1 0,1-2 0,2-1-183,1-1 1,2 2-118,-1 3 1,-4 2 201,4 3 1126,-4 2 1,-1-10-196,0 3 0,0 2-168,0-2 77,0 6 0,-1-3 139,-4 6 1,2 0-585,-6 0 1,5 0 0,-3 2-343,1 2 0,-3 4 0,4 5 0,2 0 0,2 1 0,-1 0 54,-2 4 1,2-2-1,-2 5 1,1 0-1,0 0 1,-1 1 0,1 0-72,1 0 1,2-5 0,0 0 0,0-2-1,0-2 1,0 1 0,0-1-89,0 0 0,2-4 1,1 0-1,3 0 1,-1 0 73,1 0 1,5-6 0,-2 1-1,3-2 1,1-2 59,0 0 1,1 0 0,0 0 0,3 0 0,0 0 0,0 0-81,-3 0 1,0 0 0,-1 0 0,2-2 0,1-1 0,2-3 0,-2-1-26,-1-3 0,0 2 0,1-2 0,2-4 0,-3-2 1,-3-2 71,-3-1 0,-1 4 0,4-4 0,-3 1 0,-4-1 1,-4-2-1,-1-1 75,0 1 1,0-2 0,-1 3 0,-4 1 0,-5 0 0,-5 4 4,-3 5 1,-5-1-1,0 6 1,-2-1 0,-3 0-1,-2 3 1,-2 3-324,-2 4 0,4-1 1,0 5-1,5-3 1,5 0-1,0-1 1,4 2-2571,1 2 1,9-4 2763,6 5 0,12-6 0,9 3 0</inkml:trace>
  <inkml:trace contextRef="#ctx0" brushRef="#br0">9078 7530 29632,'-8'7'-817,"3"1"0,6-5 0,3 3 0,5-1 0,3 1 0,1-3 0,1 0 0,-1 0 1144,0 2 1,1-1-1,-1-4 1,0 0 0,2 0-1,2 0 1,2 0 78,2 0 0,2-1 0,8-2 1,5-3-1,4 0 0,4-2 0,5 1 1,3-2-119,1 2 0,5-5 0,1 2 0,2-5 0,3-3 0,1 2-55,2 1 0,-2 0 0,0-1 1,-1-2-1,-1 0 0,-5 0 0,-3-1-124,-2-2 1,-7 1 0,7-4-1,-2 2 1,-2 0 0,0-1 0,-1 1-110,0-1 0,10-4 0,-1-3 0,6-1 0,2 2 0,-2 0 0,4 3-48,1-1 1,-3 0 0,5 1 0,-2-2 0,-1-2 0,-31 14 0,0-1 21,2 1 0,0-2 1,-3 1-1,1-1 1,4-1-1,1-1 0,0 1 1,0-2-1,-2 2 1,0-2-1,2-1 0,-2 0 1,0 0-1,-1 0 75,2-3 0,-1 1 0,0-1 0,-1-1 1,1-1-1,0 0 0,0-1 0,-1-1 0,2 0 1,0 1-1,0-1 0,0 0 0,2-1 1,-1 1-50,0-2 0,0-1 0,0 1 0,1 0 0,-1-1 0,1 0 0,0 0 0,2-1 0,0 1 0,0 1 0,3-1 0,0 0-58,1 2 0,0-1 0,3-1 0,0-1 0,-2 3 0,0-1 0,0 1 1,0 0-1,0 0 0,0 0 0,-1 2 0,1-1 0,0 0 0,-1 0-71,-1 1 0,0 0 1,0 0-1,0 1 0,0 0 1,0 1-1,2-1 1,-1 0-1,0 1 0,0 0 1,-1 1-1,-1 0 1,0 1-1,-1-1 87,0 0 1,0 0-1,-1 0 1,-1 1-1,2-1 1,1 0-1,0-1 1,1 0 0,1 1-1,0 0 1,1-1-1,0 0 60,1 0 0,-1 0 0,0 1 0,0 0 0,3-1 0,1 1 0,2-1 0,0-1 0,0 1 0,1 0 1,1-1-1,1 1 0,1 1 0,-1 1-10,3 0 1,0 0 0,2-2 0,1-1 0,-1 2 0,0 0 0,0 0 0,0-1 0,1 0 0,-1-1-1,0 1 1,-1-1 0,1-1 0,0 0 118,1-1 0,-1 1 1,-5 4-1,0-1 0,3-2 1,1 0-1,-4 0 1,-1 0-1,-2 3 0,-2-1 1,0 1-1,-1 0 0,0 1 1,-1 0-100,1 0 0,-1 0 1,-2 1-1,0 1 1,-2 2-1,-1 1 1,-3 1-1,-1 1 1,-3 1-1,0 1 1,-2 1-1,0 2-1169,36-10 0,-6 3 0,-7 7 0,-2 2 1141,-6 4 0,1 4 0,-4 1 0,3 0 0,1 0 0</inkml:trace>
  <inkml:trace contextRef="#ctx0" brushRef="#br0">19715 2399 8066,'8'-13'0,"-2"-1"0,-8 1 299,-2 0 1,2 4-1,-2 0 1,2-2-1,2 0 1,0-3-1,-1 2 1,-2 2-1,-3 3 1,-1 1 1040,-4 3 0,-2 3 1,-3 4-1,-4 7 0,1 5 1,-2 6-1035,1 3 1,3 2 0,1 0-1,6-1 1,5 1 0,4-2-1,1-1-452,0-2 1,7-6-1,6 2 1,8-5-1,4-2 1,3-4-1155,4-1 1,2-3 0,6-7 0,1-7 0,2-7 0,4-8 1299,5-8 0,-1-11 0,-22 22 0,1-1 0</inkml:trace>
  <inkml:trace contextRef="#ctx0" brushRef="#br0">20355 1959 8021,'-6'-19'315,"-3"6"1,3 4 494,2 4 1,8 4 0,7-4-1,4 4 1,4-1 0,0-1-1,2-1-1394,0 1 1,-4 3-1,6 3 584,0 1 0,2 7 0,2-4 0</inkml:trace>
  <inkml:trace contextRef="#ctx0" brushRef="#br0">20382 2172 8671,'-9'-3'0,"9"2"0,12 2 0,7 1 0,3-1 974,2-1 0,6-6 0,4-2 0,6-6-974,10-4 0,14-2 0,-27 6 0,0 1 0</inkml:trace>
  <inkml:trace contextRef="#ctx0" brushRef="#br0">21328 1759 8132,'-26'-19'0,"0"6"382,4-1 0,3 7 0,6 7 1256,-1 0 0,5 0 1,1 0-1,-1 1 0,0 2 1,1 3-1216,2 2 0,2 1 1,5 4-1,5 0 1,6 1-1,6-3-1166,3-2 0,5 3 0,7-5 0,1 1 1,3-4-1,2-2 0,1-2-397,0 0 1,-2-2 0,-1-2 0,-1-6 0,-1-5 0,1-5 0,-1-2 1139,2-6 0,2-4 0,1-8 0</inkml:trace>
  <inkml:trace contextRef="#ctx0" brushRef="#br0">21901 1453 8345,'0'-18'0,"0"0"0,0 2 0,-1 3 3221,-3 4 0,-4-2-2348,-5 7 0,5 5 0,4 10 0,2 3 0,2 6 0,0 2-826,0 6 0,2 0 0,4 6 1,6-1-1,4-2 0,2 0-2904,1 0 1,0-1 2856,3-8 0,4-3 0,-6-5 0</inkml:trace>
  <inkml:trace contextRef="#ctx0" brushRef="#br0">21768 1693 8161,'-22'-20'772,"0"-2"1,13 13 0,4 5-1,11 4-443,6 1 0,3-1 0,1 0 1,5-1-1,4-4 0,9-2 1,9-3-2715,11-4 2385,5 4 0,7-21 0,1 3 0</inkml:trace>
  <inkml:trace contextRef="#ctx0" brushRef="#br0">22635 1013 13488,'-21'-5'1706,"3"1"1,8 29 0,2 20-1,1 12-1757,0 6 1,-2-6 0,-5-6 0,2-4 0,2 0 0,3 1-1,1 4 1,4 2-2095,5 4 0,15 7 2145,9 2 0,-7-34 0,1 1 0,0 2 0,0 0 0</inkml:trace>
  <inkml:trace contextRef="#ctx0" brushRef="#br0">21328 2759 8091,'-4'-14'893,"-1"1"1,-1 6 0,3 1-1,-2 1 1,-3 1 0,-2 1-197,-2 1 0,-1 8 0,-1 3 0,1 5 0,0 2 0,-1 2 0,2-2 0,2 0-55,1 2 0,6-2 0,-1 6 1,2 1-1,4-1 0,2-1-340,5-2 1,3-1 0,3-5 0,1 0 0,3-1-1,2-3 1,1-5-345,-1-2 1,3-2 0,-7 0-1,0 0 1,-2 0 0,-2 0-4197,0 0 2283,1 0 0,-6 0 1,1 0-440,2 0 1,1 0 2393,1 0 0,0-6 0,1-1 0</inkml:trace>
  <inkml:trace contextRef="#ctx0" brushRef="#br0">21715 2785 9931,'-5'-13'0,"1"0"0,1-1 0,1 1 0,2 0 0,0-1 3406,0 1 0,6 6-3136,3 2 1,-3 10-1,-1 4 1,-4 4-1,-1 5 1,0 4 0,0 2 164,0-2 0,2 6 1,2-4-1,5-2 1,3 0-1,3-4 0,2-2-444,6-4 1,3-8 0,4 1-1,1-7 1,-1-5 0,-1-8-252,2-4 1,-4-3 0,0-6-1,-8-2 1,-6-1 0,-4 0-1,-4 0 193,-4 0 0,-4-4 1,-6 7-1,-9 5 0,-7 2 1,-6 6 510,-4 5 0,-7 4 1,1 6-1,2 1 1,2 4-1,3 5 1,4 6 1208,7 7-1653,3 2 0,13 7 0,1 2 0</inkml:trace>
  <inkml:trace contextRef="#ctx0" brushRef="#br0">19609 3358 8060,'0'-13'0,"0"0"101,0-1 0,4 6 0,1-1 0,-1-2 0,0-1 1,1-1-1,-2 0 0,-3 1 0,-5 2 0,-3 2 1127,-4 2 1,-2 2 0,1 4 0,0 1-1,-1 4 1,1 4 0,0 4 0,-1 5-700,1 4 0,0 3 0,1 3 0,1 2 0,4 1 0,1 0 0,3 0-287,2 0 1,2 0-1,2-5 1,3-3 0,1-2-1,4-2-1095,1-2 0,5-4 0,3-4 1,-1-5-1,2-2 0,-1-2-2483,4 0 0,3-6 3336,4-3 0,3-15 0,6-4 0</inkml:trace>
  <inkml:trace contextRef="#ctx0" brushRef="#br0">19982 3039 10110,'7'6'1266,"-2"2"1,-4 4-1,-1 5 1,2 3 0,2 10-1,4 5-523,-1 7 1,3 7-1,-5 0 1,-2 2-1,0 4 1,0 0-1,1 0-6452,-1-3 5709,-1-2 0,-2-3 0,0-1 0</inkml:trace>
  <inkml:trace contextRef="#ctx0" brushRef="#br0">20475 3199 8163,'-13'0'289,"-1"0"0,1 0 5430,0 0-3616,5 0-2093,2 0 0,17 0 1,4 0-1,2 0 1,4-2-1,-2-1 0,2-1 1,0-1-1,1-1 1,-1-1-1,-3-2 0,-4 0-7640,0-1 7630,5 4 0,-10-12 0,3 3 0</inkml:trace>
  <inkml:trace contextRef="#ctx0" brushRef="#br0">20515 3385 9283,'0'13'573,"0"1"1,2-7 0,2-2 0,6-4-455,7-1 0,3-6 1,9-4-1,3-6-119,8-7 0,0-8 0,6-3 0</inkml:trace>
  <inkml:trace contextRef="#ctx0" brushRef="#br0">9038 4211 30891,'-2'-31'-2458,"-2"0"0,2 6 1,-2 7-1,1 5 2387,-1 4 0,1 2 0,-6 4 0,-2-3 1,0-2-1,-4-2 0,-3-2 0,-3-1 0,-1-1 145,0 1 1,0 0 145,-5-1 0,0 1 0,1 0 0,-1 0 0,0 1 41,1 3 1,-10 3 0,-2 6 0,-4 3 0,-7 6 0,-6 8 0,-8 9 0,-5 5 0,31-13-1,1 1-265,-1 2 1,0 1 0,0-1 0,0 2-57,-1 3 0,0 1 1,0-1-1,-1 0 1,3 5-1,1 0 0,0 2 1,-1 0-1,0 1 1,1 1-75,-1 3 0,1 0 0,2 0 1,2 1-1,3 0 0,1 0 1,3 0-1,1-1 0,2 1 0,2 1 1,4-3-1,2 0 321,-3 32 0,11-4 0,19-10 0,17-1 1,23-7-1,-18-26 0,4-2 0,7-2 1,4-1 15,5-2 0,3-2 0,7-5 0,2-2 0,-18-1 0,1-1 0,2-1 0,1-1 0,2-2 0,-1-1 0,2 0 0,0-2 0,1-1 0,4-2 0,0-1 0,1-1 0,-1-1 0,0 0 0,1-1-135,-1-1 0,1 0 1,0-1-1,-1-1 1,1 0-1,-2-1 0,-3-1 1,0 0-1,-2-1 1,-3 0-1,0-1 1,-2 0-1,-1-2 0,-2-1 1,-1-1-1,18-9 1,-4-3-1,-5 0 0,-4-3-353,-8 2 0,-3-2 0,-7 1 0,-5-2 0,-6-2 0,-4-2 0,-2 0 0,-3 0 0,-4 1 0,-4 0 0,-4 3 0,-4-1 0,-16-33 145,4 36 0,-6 2 0,-9 0 0,-5 3 0,-9 0 1,-5 4-1,-7 2 0,-5 3 0,-10 2 0,-2 3 1,21 7-1,-1 2 0,-1 1 0,-2 1 0,-1 1 0,0 2-85,-3 1 0,0 2 0,0 1 1,3 2-1,1 2 0,-2 2 225,-8 2 0,-1 1 0,1 2 0,4-1 0,1 1 0,-1 0 0,-5 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14037 5997 8177,'0'-13'0,"0"0"0,0-1 0,0 1 58,0 0 1,0-1 0,0 1-1,0 0 1,0-1 0,0 1-1,0 0 1,1-1 0,2 1 0,2 0 72,-2-1 0,-2 5 0,-1 4 111,0 3 0,-1 4 0,-2 8 1,-3-1-1,0 1 0,-2 2 1,2 1 58,0 1 0,-4-1 0,3 0 0,-2 1 0,0 0 0,0 3-342,2 0 0,-5 7 0,4-2 0,-1 4 0,1 2 0,-1 1 0,0 4 24,0 1 1,2-3 0,-4 3-1,2 0 1,0 0 0,0 3 0,1 2 125,-3 1 1,1-5 0,-1 1 0,3 1 0,-3 0 0,1-2-39,1-4 0,-3-2 0,5-1 0,-2 1 0,1 2 0,1-1 0,1 0-98,0 1 1,-3-2 0,3 5 0,0 1 0,-1-1-1,1 1 1,-1 1 38,-1-1 0,4-4 0,-4 3 0,1 0 0,1-1 0,-1 1 40,-1 0 1,1-4-1,-3 2 1,1-1-1,0 2 1,0-2-1,1 0-17,3-1 1,-4-10 0,4 7 0,1-3 0,-1-2 0,1 0 0,1 2-29,1 1 0,1 0 0,-2 0 1,-1-1-1,1 3 0,0-1 6,-2 4 0,4 0 0,-4-2 0,2 1 0,0 3 1,-1-3-1,1 1 0,1-1 21,2 3 0,0-1 0,0-5 0,0 1 1,0 0-1,0-1-37,0 1 1,2 0 0,1-1-1,1 1 1,1 1 0,-1 3-35,1 5 0,-1 1 1,-4 0-1,0-3 1,0-2-1,0-2 1,0 0 125,0 1 0,0-3 0,0 3 1,0-2-1,0 1 0,0 1 0,2-1-98,2-2 1,-1-1-1,4-1 1,1-1-1,-1-1 1,4-2-74,0 2 0,3-5 1,-1 1-1,0-3 1,1 3-1,-1-1 0,0 2 96,1-1 0,-1-3 1,0 0-1,1-2 0,-1-2 1,0 1-1,1-1 44,-1 0 0,0 1 1,1-2-1,-1-4 1,0-3-1,2-4-133,3-1 1,-2 0-1,5 0 1,0-3 0,-1-4-1,3-6 1,-1-4-108,0-2 1,-4 3 0,3-6 0,-2-2-1,-3 0 1,0 1 0,-1 0 177,-1 0 1,5-1 0,-9-1-1,1 0 1,0-3 0,0-2 182,-2-3 0,3-5 0,-4-8 0,3 0 0,-1-3 0,-1-1-152,1-5 1,-2-6-1,1 2 1,1-2-1,2-2 1,1-2-1,1-2 1,-3 0-135,-2 1 0,3-4 0,-3 0 0,1 4 0,1-1 0,-4 3-105,-1-1 0,-1 2 0,-4-3 0,2 1 0,1-3 0,-1 0 22,-1 0 228,-2 1 1,0 1 0,0-1 0,0 0 0,-2-1-1,-1-1 1,-2-1 68,-3 5 0,5-5 1,-1 7-1,2 1 1,2 1-1,0 5-71,0 1 0,0 7 1,0 4-1,0 2 1,-1 2-1,-2 2 1,-2 1-75,2 1 1,-3 7 0,1-1 0,-3 6-1,-2 7 1,-4 2 0,-2 2 1,-2-1 0,-5 7 1,-1 2-1,-4 4 1,-6 4-1,-3 4-36,-5 7 1,-2 9 0,-1 2 0,-2 7-1,1 0 1,6 1 0,9-5 19,7-4 0,7 1 0,8-3 52,4 3 0,21 2 0,7-1 0</inkml:trace>
  <inkml:trace contextRef="#ctx0" brushRef="#br0">8545 7477 7999,'6'-14'-1,"-3"2"1,4 2 0,0 1 726,1-1 0,-5 2 0,1-1 0,-2-1 0,-2-2 0,0-1 1896,0 0 0,0 4 0,0 3-2256,0 4 1,0 10 0,1 12-1,2 4 1,2 7 0,-3 5 111,0 5 1,-6 10-1,-2 0 1,0 6-1,-2-1 1,2-1-699,0-2 0,2-6 0,4-2 0,0-5 0,0-5 0,0-5-393,0-6 1,0-5-1,1-7 1,2-2 0,2-4 319,-2-4 1,-2-1 0,-1-11 0,0-5 0,0-4 0,-1-4 0,-2 1 330,-2-2 1,-3-1 0,2-1 0,-2-1 0,-1 2 0,0 3 1211,1 4 1,5 3-732,-2 2 0,4 17 0,1 9 0,1 11 1,2 6-1,3 2 0,1 2-707,4 3 0,-1-1 0,2-2 1,0-6-1,3-4 0,1-8 1,3-5-852,3-6 1,5-8-1,3-10 1,2-11 0,2-8 1038,3-8 0,8-15 0,2 0 0</inkml:trace>
  <inkml:trace contextRef="#ctx0" brushRef="#br0">8265 4971 29916,'0'-22'-9831,"0"1"9565,0 2 0,-2 8 0,-1 11 0,-1 8 0,-1 4 0,-1 3 0,-2 1 1,-4 3-1,-2 0 0,0 2 0,-3-2 458,-1 1 1,-1 8 0,1 0 0,-2 3 0,-2 4 0,1 2 0,0 6-196,0 3 0,4 5 0,-4 5 0,0 5 1,2 1-1,-2 4 0,2 0 0,-2 2-91,0 0 1,5 1 0,7-31 0,0 0 0,-6 36 0,2 0 0,7-36 0,0 1-69,2 0 0,-1-1 0,-1 0 1,1 0-1,1-1 0,0 1 0,-3 35 1,2-4-1,4 1 0,1-2-17,0 2 1,7-1 0,7-4 0,8-4 0,9-6 0,9-6 156,7-3 1,11-3 0,4-8 0,3-5 0,5-7 0,-33-13 0,2-2 0,2-1 0,2-1 294,2-1 1,0-1 0,0 0-1,1-2 1,-1-2 0,0-1 0,1-1-1,0-2 1,-1-2 0,-1-1 0,-1-3-1,0-3 1,-4-1 0,0-1-223,-2-2 0,-1-2 1,-3 0-1,-1-2 1,27-25-1,-7-7 0,-28 23 1,-2-2-1,-2-2 1,-2-2-202,0-1 1,-3-1 0,-3-3-1,-3-1 1,-2-2 0,-1 0-1,-3-2 1,-2-1 0,-2-5-1,-3-1 1,-3-4 0,-3 0-1,-3-4 1,-2-1-44,-2-2 0,-3 1 1,0 6-1,-1 1 0,-6-5 1,-1 1-1,-2 1 1,-1 2-1,0 4 0,-2 1 1,-1 3-1,-1 3 1,-1 6-1,-1 2 96,1 4 0,-2 4 0,-1 5 0,-2 4 0,2 7 0,0 3 0,-3 3 0,1 4 97,-1 4 0,1 3 0,-2 1 0,0 4 0,0 6 0,1 3 0,0 2 0,0-1 0</inkml:trace>
  <inkml:trace contextRef="#ctx0" brushRef="#br0">17502 14833 26824,'-5'-13'-1751,"-3"1"1,-5 3 0,0 5 1265,-1 2 0,-4 2 420,1 0 0,0-1 0,7-2 0,1-3 0,-1-2 0,-1-2 0,1-2 1,3-1-1,1 0 0,3-1 267,1 1 0,2 4 1,0 0-1,0-1 1,2-1-1,4 2 1,5 5 206,6 3 0,6-4 0,0 1 0,3 1 0,5 0 0,5 0-849,2-2 1,8-4 0,3 5-1,2 1 1,-1 2 0,-1 1 441,1 0 1,2 0-1,1 0 1,-1 0-1,-1 0 1,-6 0 0,-2 0-530,-4 0 0,-6 0 0,1 0 0,-3-2 969,-6-2 0,2-4 0,-7-5 0</inkml:trace>
  <inkml:trace contextRef="#ctx0" brushRef="#br0">18209 14460 29336,'-19'-2'-441,"5"-2"0,1 1 0,4-4 131,-3 1 1,-1 3 0,1 9 0,2 6-1,2 5 1,1 3 0,1 0 0,0 0-520,3-1 0,2 3 1,1-3-1,0 2 0,0 3 1,0 1 255,0 2 1,0-1 0,0 2-1,-2 2 1,-2 1 0,-7-1 425,-5-2 1,-5 4-1,-5 2 1</inkml:trace>
  <inkml:trace contextRef="#ctx0" brushRef="#br0">8398 4425 8049,'0'-14'-9,"-1"2"0,-2 2 437,-2 1 1,-4 5 0,5-2-1,1 6 1,1 12 0,1 10-1,-2 12 1,-2 6 0,1 7-1,0 4 800,-1 5 1,1-3 0,2 6 0,-1-2-1,-1-4 1,1-6 0,1-4 0,2-6-711,0-6 0,0-1 0,2-12 0,1-2-1320,1-1 0,1-9 0,-7-6 0,-4-8 0,-6-3 1052,-4-3 1,-3-3 0,1-1 0,-3 1-1,1 3 1,0 2 1013,1 3 0,4-1 1,-2 5-1,3 4-1130,5 4 1,3 6 0,6 8 0,0 5 0,0 4 0,2 2 0,2 1-1774,5 3 1,7-3-1,4-5 1,0-3 0,4-2-1,3-4 1435,4-5 0,3-10 1,6-7-1</inkml:trace>
  <inkml:trace contextRef="#ctx0" brushRef="#br0">8678 4891 7819,'-27'-4'0,"1"-1"0,0 2 0,4 2 0,3 7 0,7 3 0,3 2 1228,5 3 1,2 3 0,2 3 0,2 0-1,4 4 1,6 0 0,5-2 0,3-4-718,-1-3 1,5-4 0,-4-2 0,2-4 0,-1-5 0,-2-5 0,-4-5-891,-4-6 0,-5-1 0,-6-5 1,-2-1-1,-2-3 0,-7 0 919,-5-1 0,0 6 0,-5 4 0,2 2 0,2 3-1000,3 3 1,9-1-1,10 5 1,11 2-1,9 2-6988,6 1 7448,9-6 0,8-2 0,5-5 0</inkml:trace>
  <inkml:trace contextRef="#ctx0" brushRef="#br0">9171 4771 8638,'-9'-12'7973,"0"3"-7307,6 3 0,3 6 0,9-1 0,5-2 0,2-1 1,3 1-1,2 1-858,3 2 1,1-1 0,1-2-1,1-2 1,0 2 191,-1 2 0,1 1 0,0 0 0</inkml:trace>
  <inkml:trace contextRef="#ctx0" brushRef="#br0">9238 4931 7866,'-21'16'1620,"3"-2"0,9-8 0,6 1-1261,6-1 1,8-2-1,11-4 1,12-1-360,12-4 0,15-8 0,-24 3 0,0-1 0</inkml:trace>
  <inkml:trace contextRef="#ctx0" brushRef="#br0">21088 4851 30471,'0'-13'-681,"0"-1"0,-1 7 0,-4 3 1,-4 2-1,-2 2 0,-3 0 0,1-1 1,0-2-1,-2-3 0,-1-2 492,-2-2 1,0 3 0,5-2 0,-1-3 0,1-3-1,-2-3 1,-1 2 0,-2 1 0,0 2 0,1 1 406,-1 3 0,-4-1 0,2 5 0,0 2 0,-4 2 0,-1 1 0,0 0 0,1 1-263,2 4 0,1-2 0,-3 4 0,2 1 0,0-3 0,0 1 589,-1-3-364,7 5 1,-8-7 0,5 4 0,0-4 0,0-1 0,2 0 0,2 2 6,2 2 1,0-2 0,-1 2 0,1-1 0,0 0 0,-2 3 0,-1 1-406,-2 4 1,-1 0-1,2 3 1,0-1 0,-1 2-1,0 1 16,0 2 1,-4 4 0,4-3 0,2 1-1,1 0 1,2 0 0,1-1 95,3-3 0,-1-1 1,5-2-1,1 1 1,-1-1-1,1 0 0,1 1-38,2-1 1,2 0 0,3 1-1,5-1 1,5 0 273,3 1 1,0-1 0,5 0-1,0 1 1,0-1 0,1 0-1,0 1-128,3-1 0,5 5 1,0-1-1,1 0 1,2-2-1,5-2 1,1 0 61,3 1 1,0-1 0,0 0 0,1 1 0,4-3 0,-3 0 216,4-2 0,0-6 0,3 1 0,-2-2 0,4-2 0,-1 0 1,5 0 52,1 0 0,-4 0 0,3 0 0,-1-2 0,-3-1 0,-1-1 0,-3-1-48,-1-1 0,2 5 0,-5-5 0,-1 1 0,3-1 0,-2 1-2,0-1 0,3-5 1,-5 2-1,-1-1 1,0 0-1,0 1 1,1-2 940,-1 0-1225,-7-3 0,5-4 0,-4 1 0,-1 0 0,-1 3 0,-2 0 0,1 1 0,0 0 0,-3-5 0,3 0 0,-1 2 0,-4 1 0,0 0 0,-3-3 0,-5 4 0,4-12 0,-4 4 0,0-1 0,-4-1 0,-2 2-65,-1-2 1,-7-1 0,-3-3 0,-2-2-1,-2-1 1,-2 1 0,-2 1-557,-5-2 0,-9 2 0,-2-2 1,-4 2-1,-3 1 0,-5-1 0,-5 4 152,-3 0 0,0 1 1,0 2-1,-2 4 1,-2 4-1,-5 2 0,-6 1 336,-7 3 0,0 5 0,24 0 0,-1 1 0,-3 1 0,-1-1 1,0 1-1,0-1 0,-2 0 0,0 0 0,1 0 0,1 1 118,0 0 0,0 0 1,-6 1-1,1 0 1,6 1-1,0 0 1,0 0-1,1 1 0,1 0 1,2 0-1,-32 3 1,6-1-174,6 1 1,10 3 0,3-2 0,4 3 0,1 5 0,0 3-2033,0 4 2304,-6 7 1,-2 6 0,-5 6-1</inkml:trace>
  <inkml:trace contextRef="#ctx0" brushRef="#br0">21155 6104 31035,'6'-19'-3277,"-5"4"0,4-3 0,-2 5 2882,1 4 1,-4 3 0,0 6 0,-7 1 0,-5 2 0,-1 2 0,-1-2 767,1-2 1,0 4-1,-2-1 1,-1-1 0,-2-1-1,1-2 1,3 0 634,0 0 1,4 0-1,-2 0 1,-3 0 0,0 0-540,1 0 1,-1 0 0,-1 0-1,-4 1 1,1 2 0,-2 3-487,1 1 0,-1 2 1,-3 5-1,2-1 1,-2 2-1,-1 1 0,-2 3-125,1 2 0,-2 1 1,-1 3-1,1-1 1,5-2-1,2 0 0,5-1-110,1-3 1,1 1 0,3-1-1,0 0 1,4-1 0,1 3 261,3 0 1,1-3-1,2 2 1,2 0-1,1 2 1,4 1 0,4 0 51,3 2 0,9 1 0,-1 2 0,3-2 0,5 0 1,2-1-35,4 0 0,7 2 1,-5-8-1,7-2 1,4-1-1,2-3 1,4-2 196,2-1 1,-4-6 0,8 2 0,1-4 0,0-2 0,3-4 0,-1-4 37,1-2 0,-3-3 0,0 1 1,-1 0-1,4-2 0,1-2 0,-1 0-230,-3 0 1,-4 3-1,1 0 1,-3 1 0,-4-2-1,0-1-214,0-2 0,-8 0 1,-2 5-1,-4-2 1,-5-1-1,-4-2 1,-3 0 243,-4-1 1,-5 0 0,-8-6 0,-4-1-1,-5-3 1,-5-2 263,-4-2 0,-14-7 0,-10 2 0,-8-2 0,-8-3 0,-3 3 0,-3 1-605,-3 4 0,-2 7 0,-5 1 0,-1 9 0,1 8 0,-4 5 0,-2 4-157,-2 1 1,34 5-1,1 2 1,0 1 0,0 3-1,0 1 1,-1 3 0,0 1-1,0 2 1,1 0 0,0 1 310,2 1 0,0 1 1,-7 6-1,0 1 0,5-1 1,0 1-1</inkml:trace>
  <inkml:trace contextRef="#ctx0" brushRef="#br0">22248 6224 8360,'-1'-2'587,"5"-2"0,6-4 0,5-6 1,3-4-1,4-4 0,3-4 1,2 0-1,1-1 0,2-1 1,1 0-1,-2-2 0,0 2 165,-3-1 0,1-1 0,0 3 0,-2 2 0,-2 1 0,-2 4 0,0 0-1056,0 4 1,-1 1 0,4 2 0,-2 0 0,1 1 0,0 1-9332,4 3 9635,-3-1 0,8-5 0,-5 1 0</inkml:trace>
  <inkml:trace contextRef="#ctx0" brushRef="#br0">23181 5344 8360,'0'-18'0,"0"1"1513,0 0 0,0 3 0,2 0 0,2 1-893,5 0 1,3 1-1,3 3 1,2 4-1,6 4 1,0 1 0,1 1 309,-2 4 1,-1 8-1,3 8 1,-4 1 0,0 0-1,-4 2 1,-3 1-743,-4 2 0,2-2 0,-7-1 0,0-4 0,1 0 0,-1-4-900,-1-1 1,-3-9-1,-3-8 39,-1-10 1,-1-7 0,4-9 0,-2-3 0,-1-5 0,1-1 0,1 2 629,2 4 1,0 3-1,0 1 1,0 2-1,0 3 418,0 4 0,0 7 1,2 4-1,2 1 0,5 3 1,3 3-1,1 5 1,0 3 361,1 4 0,1 2 0,1 0 0,2 3 0,-1 0 0,1 0-2077,0-2 1,6-2 0,-2 0 0,2-1 0,1-3 0,-2-5 0,4-2-4303,1-2 5642,-9 0 0,13-12 0,-12-3 0</inkml:trace>
  <inkml:trace contextRef="#ctx0" brushRef="#br0">23861 5184 8360,'-13'-1'909,"-1"-2"1,2-3-246,4-2 1,5 6 0,10-3 0,8 4 0,6 1 0,7 0-1,6 0 1,3-2 563,-2-2 1,4 1 0,-5-5 0,0 1-1,-3 0 1,-4-2 0,-7 0 0,-5 0-1277,-4-2 1,-8 0-1,0-3 1,-8 1-1,-8 0 1,-8-1-1,-4 1-869,-2 0 0,1 4 0,-1 1 0,2 2 0,3 4 0,4 0 1000,3 2 1,5 2-1,5 2 75,10 5 0,5 3 0,3 0 0,2-2 0,3-1 0,4 0 0,3 0-1615,2-1 0,-2-5 0,-1 2 0,-2-4 0,0-1 1457,-1 0 0,-2 0 0,-5 0 0</inkml:trace>
  <inkml:trace contextRef="#ctx0" brushRef="#br0">24208 4998 8360,'-14'-2'1869,"1"-2"1,4 2-1,2-4-1325,1 0 0,3 5 0,7-3 0,7 2 0,3 2 1,6 0-1,0 0 221,4 0 1,6 0 0,2 0 0,2 0 0,3 0 0,2-1 0,1-4-3639,0-4 0,-2-3 0,-2-1 2873,-5 0 0,-3-7 0,-1 0 0</inkml:trace>
  <inkml:trace contextRef="#ctx0" brushRef="#br0">24501 4838 8316,'-33'1'-654,"-4"4"0,-3 4 1,2 2 1732,8 3 1,3-1 0,10 2 0,2 1 0,4 2 0,7 0 0,3 1 0,2 3-349,3 3 0,5-2 1,9-3-1,4 0 1,5-6-1,4-3 1,5-7-1,5-4-4547,8-4 3816,0-10 0,16-12 0,-4-8 0</inkml:trace>
  <inkml:trace contextRef="#ctx0" brushRef="#br0">24714 4251 8173,'-22'-10'2457,"0"6"1,1 23-1,14 22 1,5 11-1976,5 6 1,6 0 0,-5-4 0,1 3 0,1 3-1,3 3 1,4 0 0,5-4-1411,4-2 0,8-5 0,1-4 1,-2-3-1,-2-5 0,-5-3 928,-4-2 0,-3-5 0,-2 3 0</inkml:trace>
  <inkml:trace contextRef="#ctx0" brushRef="#br0">24714 5024 8173,'-13'-43'0,"1"-3"1484,3-2 1,5 3-1,10 10 1,8-1-693,12 2 0,11 1 0,11 8-792,9 3 0,0 3 0,16 6 0</inkml:trace>
  <inkml:trace contextRef="#ctx0" brushRef="#br0">7198 8263 28749,'0'-19'-4916,"0"4"1,0-3 1132,0 3 3411,0 2 1,0 4 0,0 0 0,0-1 0,0-2 1278,0-1 0,2 5 0,1 5-520,1 6 0,1 2 0,-5 8 0,1 6 1,2 6-1,1 6 0,-1 4-185,-1-1 0,-4 9 1,-1-2-1,-2 3 1,-1 4-1,-2-1-172,1 4 0,4-6 0,-3 0 0,2-4 0,-1-1 0,2-1 0,0-4-88,-1-4 1,2-2 0,-2-3-1,2-1 1,2-1 0,0-3-1,0 0 413,0-1 0,0-3 0,0 0 0,0-2 0,0 0 0,0 1 0,0 3-184,0 2 1,0-3-1,0 3 1,0-1 0,2 1-1,2 1 1,5 1-370,3-1 0,1-6 0,2 3 0,1-1 1,4 0-1,0-3 0,4-3 487,1-4 1,2 0 0,1 1 0,2-3 0,2-2-1,1 1 1,1-3 895,0 0 0,0-2 0,5 0 1,-1 1-1,5 2 0,1 2 0,4-2-1117,-1-2 0,-2 5 1,2 2-1,0 1 0,1-1 1,2 3-69,2 1 0,-2-4 0,2 0 0,3-2 0,0-3 0,0-2 0,-2-1 0,0 0 0,5 0 0,1-1 0,1-4 0,0-4 0,-2-2 0,0-1 0,-3 1 0,1 3 0,5 0 0,-4-2 0,-2 2 0,-3 2 0,-5 3 0,-1 2 0,2 1 0,-7 0 0,-2-2 0,-1 0 0,1-3 0,1 2 0,0 2 0,-5 1 0,1-2 0,1-1 0,0-3 0,1 0 0,1-1 0,2 0 0,1-2 0,-5-5 0,-3 2 0,0 2 0,-1 1 0,-1-1 0,-2-2 0,-2-1 0,-3 1 0,-1 1 0,-3 3 0,-2-3 0,-3-1 0,-1 4 0,-2-1 0,1-2 0,-3-1 0,0-1 0,-4 0 0,1-2 0,-1-3 0,0 2 0,4-8 0,-4-2 0,1-6 0,-1-2 0,3-3 0,-2-4 0,1-6 0,1-7 0,2-1 0,3-1 0,-1 0 0,0-2 0,5 0 0,-9 7 0,-1 3 0,0 7 0,-3 5 0,0 5 0,-3 4 0,-1 4 0,-2 6 0,-2 0 0,-1 2 0,-3 2 0,-1 1 0,-4 3 0,0-3 0,-3 5 0,1-2-114,0 0 0,1 4 1,1-2-1,4 0 1,-1 1-1,1-2-13,-3 1 0,2-1 0,-2-2 1,-3 3-1,-4-1 0,0 2 1,-3-1-107,-2-1 1,-5 6-1,-2-3 1,-4 4-1,-1 2 1,-4 2-1,-4 3 299,-2 1 1,-2-2-1,1 2 1,-3 1-1,-4-2 1,0-1 0,0-2 323,-1-1 0,2-2 0,-6 0 0,0 0 0,1 0 0,-5 0 1,-1 0-391,-2 0 0,-8-5 0,4 1 0,-3 0 0,-4-1 0,38 3 0,-1 0 0,-2 0 0,-2 1 0,1 0 0,-2 2 0,-3 0 0,0 2 0,0 1 0,0 1 0,-1 1 0,0 1 0,0 1 0,0 1 0,1 0 0,0 1 0,2 0 0,0 1 0,2-1 0,1 2 0,-2 1 0,1 1 0,1-1 0,1 0 0,0 0 0,0 1 0,0-1 0,1 0 0,2 0 0,0 0 0,-29 9 0,6 2 0,10-7 0,4 0 0,3-3 0,5 0 0,2-2 0,6-4 0,1 3 0,11-7 0,2-1 0,1 0 0,2 0 0,1 3 0,3 2 0,-9 0 0,3 6 0</inkml:trace>
  <inkml:trace contextRef="#ctx0" brushRef="#br0">12384 5824 32212,'-8'-6'-1635,"1"5"0,2-4 0,-3 4 2368,-4 1 1,-2 0 0,1 0 0,0 0 0,-1 0 0,1 0 0,0 0-688,-1 0 0,1 4 0,0 2 0,-1 1 0,1 4 0,0 1 1,-1 1-47,1 0 0,0 2 0,-1 1 0,1 4 0,-2-1 0,-1 2 0,-2-1 0,0 4 0,-1 1 0,7-3 0,-2-1 0,0 0 0,4 0 0,-2 1 0,0 0 0,-1 0 0,4-1 0,2 3 0,1-4 0,1 1 0,1 0-129,-1 3 0,1-4 0,2 2 0,-1 1 0,-1-1 1,1 0-1,1 2-78,2 1 1,0 2 0,0-1-1,0 2 1,0 2 0,0 1 0,-1-1-1,-2-1 87,-1 2 1,-1-2 0,5 0 0,-1-2-1,-2-3 1,-2 1 0,2-2-281,2 3 1,1-1 0,0 1-1,0 0 1,0-1 0,0-2 12,0 1 0,0 7 0,0-6 0,0 2 0,0 3 1,-2-2-1,-1 1 80,-1 3 0,0-4 0,4 4 1,-2-1-1,-1 0 0,-1-1 0,1-2 59,1-1 1,2 0 0,-1-1-1,-2 1 1,-2 0 221,2-1 1,0 1 262,-1-1 1,2 1 0,-2 0 0,1-1-1,0 1 1,-1 1 0,1 2-407,1 1 0,1 4 0,-2-2 0,-2 0 0,2 1 0,0 0 0,0 1-207,-1-1 1,-2 0 0,3-4 0,-1 1-1,1-1 1,1-2 181,2-1 1,-4-5 0,-1-2 0,2 1 0,2-2 0,1 2 0,0-2 903,0 1 1,0 3 0,0 0-1,0 0 1,0 1 0,0-2-771,0 2 0,1 5 0,2 3 1,2-1-1,-2 1 0,-2 2 1,1 2-1,1-2-66,1-2 0,2 3 1,-2-6-1,4-2 1,1-1-1,0-2 523,1 1 0,0-5 0,1-1 1,-2-1-1,1-1 0,2 0 1,0-3 177,-3 0 0,2 4 0,-2-1 1,2 1-1,-1 0 0,-1 1 0,1 0-747,2 1 0,0 3 1,-2 0-1,-1 0 1,2 1-1,0-3-10,3-2 1,-1-1 0,0-5-1,1 0 1,1 1 0,1-3 0,2 0 658,-2-2 0,5-6 1,-1 3-1,4-2 1,0 1-1,2-3 186,3 0 1,-4-4 0,6 0 0,-3-4 0,-1 0 0,-1-2 0,1 1-664,0-4 0,-1 1 0,1 0 0,-2-1 0,-1-2 0,-2-3 0,2-2 0,1-1 0,0 2 0,-1-3 0,-2-1 0,0 0 0,1-2 0,-3-3 0,0 0 0,2-1 0,-3 0 0,0 1 0,2-2 0,-2 0 0,0 1 0,1-7 0,-4 7 0,2-1 0,-2 0 0,-1 3 0,-2 3 0,-4-7 0,0 6 0,1-1 0,1-1 0,-1 1 0,-2 0 0,-3 2 0,6 0 0,-4-5 0,2 1 0,-1-1 0,-1 0 0,0 1 0,4-1 0,-4 0 0,0 1 0,-1-2 0,-1-2 0,-1-1 0,1 0-39,-2-2 1,-2 1 0,1-4-1,1 4 1,1-1 0,-1-1-266,-1 0 1,-2-3-1,1 4 1,2 1-1,1-2 1,-1 1-1,0 0 85,2 4 1,-4-4 0,4 1-1,-4-1 1,1 1 0,1 2 0,1 2 48,-1 1 1,-1-1-1,-2-2 1,0-1 0,0 0-1,0 0 1,0-1 48,0-3 0,-5 4 0,-1-3 0,-1 2 0,-2 2 0,0 0-28,0-1 156,0 3 0,0-4 0,2 5 0,-1 0 0,3 2 1,-1 2-3,3 0 0,-3 1 0,1-3 1,1 1-1,-1 3 0,1 1 1,0 1 108,-2-1 0,3-3 0,-6 2 35,-2 0 1,4-4-1,-2 4 1,-1-1-1,-2 0-25,-1-2 1,1-1 0,1-2 0,2 1 0,-1-1 0,0 0-64,1 1 0,-2-1 1,7 0-1,0 1 1,-1-1-1,1 0 1,-1 2-1,1 1-99,-1 2 0,-1 2 0,3-4 0,-2 3 0,-3 0 0,-1 2-9,2 0 0,-5-5 0,3 2 0,-4-2 0,-4 1 0,0 2 0,-1 0 93,-1 0 0,2-1 0,-3-3 0,-1 1 1,2 4-1,-2-1 0,2 2 217,-1-1 1,-2 1-1,3 3 1,-2-2-1,-2 2 1,-1 2 0,-1 4-35,-2 1 1,6 2 0,-8-2 0,-1 3 0,2 2 0,-2-1-1,1 1-184,-2-2 0,-1 4 0,4-2 0,0 2 0,-1 2 0,2 0 1,0 0-607,3 0 0,1 5 0,-2 1 0,1 0 0,2 1 0,-1 0 0,1 4-1558,0 1 1,6 2-1,-1 4 2238,7 4 0,-2-2 0,5-1 1</inkml:trace>
  <inkml:trace contextRef="#ctx0" brushRef="#br0">17569 14806 29960,'21'-7'-1205,"4"-11"1,-4 3 0</inkml:trace>
  <inkml:trace contextRef="#ctx0" brushRef="#br0">12770 6130 7993,'0'-13'0,"0"4"0,0 0 0,0-2 1778,0-6 1,0 2 0,-1-1 0,-2 9-502,-2 11 0,-1 5 1,4 13-1,-3 2 1,2 1-1,0 3 0,0 2-706,-1 1 0,-2 5 0,3-4 0,-2 1 0,2 1 1,2-2-378,1 1 0,0-2 0,0-6 0,0-1-727,0-2 1,0-6-1,0 2-1925,0-3 0,1-8 1,4-2-1,5-5 2026,7-5 0,-3-8 0,6-8 0</inkml:trace>
  <inkml:trace contextRef="#ctx0" brushRef="#br0">12810 6903 8707,'-4'-8'418,"-1"-1"0,-1 1 0,4-2 0,-3 1 3721,2-1 0,-3 2-3063,2-1 1,-1 9 0,5 3 0,0 9 0,0 4 0,0 4-715,0 2 1,0 3 0,0 2 0,0 1 0,0 0 0,0 0 0,0-3-1637,0 1 1,0-6 0,0 1 0,0-2 0,2-2-2438,2-3 0,4-2 3711,5-3 0,0-3 0,1-6 0</inkml:trace>
  <inkml:trace contextRef="#ctx0" brushRef="#br0">12864 7410 7964,'0'-13'222,"-5"-1"0,1 1 341,1 0 1,0 1 0,0 1 0,-2 2 0,2-1 0,0 0 2061,-1 1 0,1 3 1,-4 7-1417,1 4 0,1 4 0,5 9 0,-1 4 0,-2 3 0,-2 2-1411,2-1 0,2 5 0,1 0 0,0-1 0,1-2 1,2-1-1,3-2-1491,2-3 0,-4-3 0,4-5 1,-1-2-1,0-3 1693,4-5 0,1-3 0,1-1 0</inkml:trace>
  <inkml:trace contextRef="#ctx0" brushRef="#br0">12837 7916 8552,'-13'-6'831,"4"3"0,1-5 1,1-1 1386,0 1 1,4 1 0,-3 4-1173,0-2 0,4 4 0,-2 8 1,2 8-483,2 4 1,0 5 0,0 6-1,0 1 1,0 0 0,0 0-1,0 0-1428,0-1 0,2 1 0,1-3 0,3-3 1,0-1-1,1-3-4052,0-4 1,2-3 4853,5-5 0,-1-9 0,0-8 1</inkml:trace>
  <inkml:trace contextRef="#ctx0" brushRef="#br0">12717 8636 7249,'-6'-9'2839,"-3"0"0,-1 5 0,-1-4-1526,3 2 1,5 4-1,-2 6 1,4 6-1,1 7-886,0 5 0,0 4 1,0 6-1,0 3 1,0 4-1,0 1 1,0 0-1079,0 0 1,1-5 0,2-1 0,2-3 0,-1-4 0,2-5-8108,3-3 8758,3-7 0,1-6 0,0-6 0</inkml:trace>
  <inkml:trace contextRef="#ctx0" brushRef="#br0">19755 14740 8212,'-6'-12'9,"-4"3"1,-5 5 0,-3 2 261,2 2 0,-3 2 0,1 1 1,2 1-1,1-1 0,3-3 0,5-4 210,7-5 0,6-3 1,8-1-1,4-1 0,4 1 1,4 0-1,0-1 0,1 1-892,0 0 0,-1-1 1,2 2 410,4 4 0,-4-16 0,4 2 0</inkml:trace>
  <inkml:trace contextRef="#ctx0" brushRef="#br0">20089 14433 8521,'-20'-7'822,"5"1"1,1 6 0,6 1-49,2 4 1,2-2 0,4 6-508,0 1 0,0-2 1,0 0-1,1 1 0,2 0-292,2 0 0,4-4 0,-5 3 1,1 1-1,-1 0 0,0 0 1,-1 1 84,-1 2 0,-2-3 0,0 0 0,0 1 0,0 2 0,0 2-144,0-1 1,6 0-1,3-1 1,3-3 0,2-3-1,4-2 1,4 1-231,4-2 0,6-2 0,4-2 0,4-2 0,4-3 314,5-2 0,3 0 0,1-6 0</inkml:trace>
  <inkml:trace contextRef="#ctx0" brushRef="#br0">20648 14873 8982,'-13'-13'0,"0"1"1849,-1 3-1622,7-3 0,1 5 1,8-5-1,2 2 0,5 1 1,4 0-1,5 0-236,4 0 0,3 2 1,2-2-1,1 3 1,2 1 8,1 1 0,12-18 0,-2 0 0</inkml:trace>
  <inkml:trace contextRef="#ctx0" brushRef="#br0">21008 14500 8607,'6'-7'326,"2"1"1,6 6-1,3 0-41,1 0 0,4 0 0,-4 0 0,-2 0 0,-1 0 0,-2 0 0,0 1 0,-1 4-79,-3 3 0,-3 4 0,-6 3 0,0 1 0,-2 4 0,-2-1 0,-5 2-146,-3-1 0,-1-2 0,0 3 0,-1-2 0,1-3 0,0-1 55,-1-1-94,7-7 0,-3 5 0,7-5 1,4 1-267,6-4 1,11-3 0,4-2 0,5-3 0,4-4 0,3-1 0,2 0-2188,-1-1 2432,1-2 0,10-1 0,1 0 0</inkml:trace>
  <inkml:trace contextRef="#ctx0" brushRef="#br0">21582 14833 8489,'-14'0'717,"1"-4"-389,0-1 1,11 1-1,6 2 1,8-1 0,6-3-1,4-1 1,4-3-1,0-2-324,1-2 0,-1 6 0,1-1 0,0-2 0,-1 0 1,1-3-1352,0 1 1,-1-2 1346,1-3 0,0-8 0,-1-8 0</inkml:trace>
  <inkml:trace contextRef="#ctx0" brushRef="#br0">21968 14420 8299,'-13'-4'551,"-1"-1"0,1 1 1,0 4 81,-1 0 0,6 0 1,0 1-325,2 4 0,2-2 1,5 4-1,5 0 0,6-1-242,4 0 1,4 0-1,-4-3 1,3 2 0,2-3-1,3 0 1,1-2-531,1 0 1,-5 0 0,-2 0 0,-1 0 313,0 0 0,-8 1 1,-11 4-1,-10 4 59,-5 3 1,-2 1-1,7 0 1,2 1 0,4-1-1,5 0-1062,5 1 1,14-7 1151,12-3 0,18-8 0,6-3 0</inkml:trace>
  <inkml:trace contextRef="#ctx0" brushRef="#br0">22568 14700 8978,'-18'0'0,"-1"0"0,0 0 574,-1 0 1,3 0 0,3 0-254,1 0 1,6-2 0,4-1 0,7-3 0,9-1 0,8-5 0,6-3-864,4-2 1,-1-1 0,5 5 0,2-1 0,2 1 541,1 0 0,5-1 0,3 1 0</inkml:trace>
  <inkml:trace contextRef="#ctx0" brushRef="#br0">22968 14393 8230,'0'-13'1413,"0"0"-1020,-6 5 1,10 2 0,-1 8 0,3 2 0,-1 5 0,-4 3-248,-1 1 0,0 2 1,0 1-1,0 2 0,0 0 1,-1 0-1,-2 0-366,-2-2 1,1 0 0,4 0-1,0 2 1,1-3 0,4-3 97,4-3 1,3-6 0,1 1 0,0-2 0,1-2 0,-1 0 0,2 0-164,2 0 0,0 0 1,5-2-1,2-1 0,2-1 285,5 1 0,3-11 0,6 0 0</inkml:trace>
  <inkml:trace contextRef="#ctx0" brushRef="#br0">23341 14886 8076,'0'-13'392,"0"0"0,0 4 1,2 0-1,2-1 0,5-2 1,3-2-1,1 1 0,2 0-442,3-1 1,-4 3 0,6 0 0,-1 2 0,2-1 0,1-2 49,0-1 0,0 0 0,5-1 0</inkml:trace>
  <inkml:trace contextRef="#ctx0" brushRef="#br0">24074 14340 8159,'-15'-12'209,"-2"3"1,2 11 0,-3 13 0,3 8 0,2 7 0,0 1 107,-1 2 0,1 1 0,0 6 0,-2 0 0,-1 1 0,-1 1 0,4 0 1,4 0-318,3 1 0,2 6 0,4-2 0</inkml:trace>
  <inkml:trace contextRef="#ctx0" brushRef="#br0">19915 16299 8240,'0'-21'0,"0"2"1253,0 6 0,2 5-1048,2 4 1,-8 2 0,-1 2 0,-5 0-1,-3 0 1,-1 0 0,1 0 184,0 0 0,-5 2 0,-1 1 0,-1 3 0,0 1 0,0 4 913,1 0-1178,1 3 0,5 1 0,1 1 0,3 3 1,5 0-1,2 1-42,2-4 1,2-1-1,4-2 1,6 0-1,5 1 1,4-2-1,1-4-251,-1-3 1,4-4 0,-3-1 0,4 0 0,-1-1 0,-3-4-409,-4-3 1,-3-3 0,-4 1 0,0 1-1,-4-1 823,-1-2 1,-3 0 0,-7 3 0,-5 5 281,-3 2 0,5 4 0,2 2 0,4 6 0,1 5 992,0 3-1562,0 0 0,0-3 1,0 1-1,0 3 0,1 0 1,4 2-1171,3 0 0,4-5 1,2 0-1,2-5 1,3-7-1,6-2 1211,3-2 0,4 0 0,8 0 0</inkml:trace>
  <inkml:trace contextRef="#ctx0" brushRef="#br0">20488 16193 10574,'-1'-30'0,"-2"6"1363,-1 12 1,-1 21 0,5 18-1,-1 1-1402,-4 0 0,-1 3 0,-4 2 1,1 1-1,-1 3 0,-1 1 1,2 2-1,5 0-2817,2 0 2855,8 6 0,2-10 0,5 2 1</inkml:trace>
  <inkml:trace contextRef="#ctx0" brushRef="#br0">20968 16113 8552,'-6'-27'0,"3"8"0,-4 7 0,1 10 272,3 10 1,0 5-1,0 5 1,-1 3 0,1 1-1,1 0 1,2 2-1,0 2 1,0 4 0,0 3-1,2-1 1,1 1 0,3-4 355,1-1 0,2-1 1,4-2-1,1-3 1,-1-4-815,0-3 0,1-8 0,-1-2 0,0-4 0,1-4 0,-3-4 0,0-6-82,-2-2 1,-2-6 0,4 0-1,-4-1 1,-1 0 0,-2 0 779,2 1 0,-4 2 1,2 5-35,-2 1 0,-7 12 0,-1 5 0,-1 6 1,-4 5-1,1 3 0,0 3-207,1-1 0,1 4 0,-2-6 0,3 0 0,-1-1 1,2 3-1,0-1-1043,3 0 1,2-1 0,1-5 0,3-1-1,4-3 1,8-4-5275,4-4 6046,10-7 0,5-7 0,6-8 0</inkml:trace>
  <inkml:trace contextRef="#ctx0" brushRef="#br0">21408 16193 11879,'-1'17'1685,"-2"5"0,-2 5-1659,2 6 0,-3 5 1,2-5-1,1-1 0,2 2 1,2-1-1,3 1 0,5-1-2222,3-1 1,7-1 2195,4-4 0,14-6 0,4-2 0</inkml:trace>
  <inkml:trace contextRef="#ctx0" brushRef="#br0">21848 16406 8227,'-13'-27'578,"-1"6"0,1 5 1,0 6 77,-1 5 1,1 10 0,0 4-1,-2 2 1,-1 4 0,-2 2-1,2 2 1,1 2-410,2 2 0,-1 7 0,2 1 0,3 0 0,5 0 1,3 0-729,1-1 1,5-4-1,6-2 1,7-3 0,7-3-1,6-6 1,3-7-2158,3-3 1,1-2 2637,2 0 0,0-6 0,0-1 0</inkml:trace>
  <inkml:trace contextRef="#ctx0" brushRef="#br0">22275 16312 8286,'-6'-19'2332,"3"4"0,-5 1-2109,2 8 0,2 13 1,4 15-1,0 3 0,0 4 1,0 0-1,0 4 0,0-1-495,0 1 1,0 2-1,0-2 1,0 1-1,2 3 1,2 0 271,5-1 0,9 8 0,2-2 0</inkml:trace>
  <inkml:trace contextRef="#ctx0" brushRef="#br0">23088 16086 12104,'-18'-5'1424,"0"1"0,-5 7 0,2 12 0,0 10-1252,3 9 0,-1 5 0,1 2 1,2 2-1,1 1 0,2-1 1,1-1-1,3-2-113,5 0 1,2 0 0,2 0 0,0-2 0,0-2-1,0-5-1234,0-3 1,5-3 0,-1-3-1,1-5 573,0-7 0,-3-6 0,1-10 1,-5-5-1,-3-7 0,-3-1 1,-1-2 758,2 0 1,-5 3 0,3-2-1,-4 0 1,-4 6 0,0 2 428,0 3 1,-2 6-1,1-2 1,2 4-1,1 1 1,2 1 0,0 4-236,-1 4 1,5 3-1,2 1 1,1 2-1,3 1 1,2 2-1,2-2-1097,4-1 1,8 3-1,9-1 1,3-2-1,3-4 1,2-7 0,4-2 721,5-2 1,4-6-1,10-2 1</inkml:trace>
  <inkml:trace contextRef="#ctx0" brushRef="#br0">23328 16259 9126,'-14'-18'869,"1"1"0,0 5 0,1 10 0,2 10-785,1 9 1,4 7 0,-4 3 0,-1-1 0,-3 3 0,-4 2-1,0 6 1,0 4-340,2 4 1,2 3 0,1-2 0,3 2 0,5 1 0,2-2 254,2-3 0,6-8 0,2-3 0</inkml:trace>
  <inkml:trace contextRef="#ctx0" brushRef="#br0">23928 16672 8273,'-21'-20'1667,"2"6"0,7 11-1818,3 6 0,3 5 0,4 5 0,0 0 0,-3 1 1,2-1-1,0 0 0,0 1-3170,-1-1 3321,-1 0 0,5-5 0,0-2 0</inkml:trace>
  <inkml:trace contextRef="#ctx0" brushRef="#br0">23821 16326 8273,'-9'-34'0,"0"4"736,-1 6 0,4 5 0,1 6-449,4 0 0,2 5 1,4 4-1,5 2-287,7 2 0,3 0 0,7 0 0</inkml:trace>
  <inkml:trace contextRef="#ctx0" brushRef="#br0">24288 16113 10870,'-6'-20'0,"-3"8"632,-3 11 1,3 23 0,2 15 0,1 8 0,1 5-795,-1 2 1,3 0 0,-4 2 0,0 10 0,-2 6 0,2-30 0,0 1 161,0 4 0,-2-1 0,-3-2 0,0 0 0,2 4 0,0 0 0</inkml:trace>
  <inkml:trace contextRef="#ctx0" brushRef="#br0">9211 8529 29334,'0'-9'-3277,"0"1"0,2 5 0,2-2-701,5 4 8156,-3 1-3288,0 0 0,0-5 0,1-1-538,1-1 1,-1 4 1266,-3-1-460,-2 2 1,4 1-1592,-6-4 0,-2 4 0,-2-4 1056,-5 4 0,-3 1 0,-1 0 1,-1 0-283,1 0 1,0 4 0,1 2 0,2 0 0,2 1 0,2 1 0,3 2 0,0 2-345,-1 1 0,2 1 0,-2-1 0,2 0 1,2 1-480,0-1 1,5-4 0,-1 0-1,1 0 454,1-2 1,-3-1 0,6-7 0,-1-4-1,1-4-328,0-3 1,-1 3 0,2 1 0,-3-3 0,1-1 0,-2-1 31,0 0 1,0 4 0,-2 0 858,5-1 1,-3 5-1,-2 5 1,-2 8-489,-2 3 1,0 3-1,0-1 1,0 0-1,1 2 1,2 1-98,2 2 0,-1 0 0,-4-5 0,2 1 0,1-1 0,1 0-1560,-1 1 1,0-5-1,0-1 1,3 1-3915,1-1 5645,2-2 0,10-6 0,2 0 1</inkml:trace>
  <inkml:trace contextRef="#ctx0" brushRef="#br0">9824 8463 28892,'-6'-14'-71,"3"7"1,-5 3 0,-1 4 0,1 4 0,4 5-295,2 3 0,2 1 0,0 0 0,0 2 0,0 1 0,0 2 0,0 0 1,-1 0-1,-2 0-348,-2-2 0,1-1 1,4-2-1,-1 0 1,-2 1-1,-2-1-2374,2 0 1,0-4 3308,-1 0 0,-10-6 1,-6 3-1</inkml:trace>
  <inkml:trace contextRef="#ctx0" brushRef="#br0">9731 8583 29270,'4'-25'-9831,"2"4"9744,2 7 1,1 7-1,5 7 1,3 0 0,1 0-1,-1-1 415,3-4 0,0-2 0,7-7 1</inkml:trace>
  <inkml:trace contextRef="#ctx0" brushRef="#br0">10158 8396 19092,'-2'-1'0,"-2"5"0,-5 9 0,-3 8 58,-1 6 1,-1 4 0,1 0-1,0 3 1,-1 2 0,2 1-1,2 3-580,1 3 0,6 1 1,-3-4-1</inkml:trace>
  <inkml:trace contextRef="#ctx0" brushRef="#br0">9398 9129 28800,'0'-13'-1275,"0"-1"1,-2 7-1,-1 1 1,-1 0-1,1-3 2014,1-3 1,1 5 0,-3 3-1,-5 2 1,-3 2 0,-2 2-297,1 2 0,0 3 1,-1 7-1,1-1 1,0 0-400,-1 1 1,1-1 0,1 0 0,2 1 0,3-1-1,1 0 1,3 1-357,1-1 0,2 0 1,2 1-1,2-1 0,5-1 1,3-2-1,3-2-337,2-2 1,0 2 0,5-3 0,2-2 0,1-2 0,1-1 862,1 0 0,6-11 0,1-4 1</inkml:trace>
  <inkml:trace contextRef="#ctx0" brushRef="#br0">9744 9009 8834,'-1'-21'0,"-2"4"2372,-2 2 1,0 9 0,2 6-2248,-2 7 0,-1 1 0,3 1 0,-1 1 0,-1 2 0,1 3 0,-1 2-528,3 6 1,-4 2-1,1 1 1,1 1-1,-1 0 1,1-1-1,1 1-4077,1 0 4448,2-7 0,6 6 0,2-6 0</inkml:trace>
  <inkml:trace contextRef="#ctx0" brushRef="#br0">9624 9102 30345,'0'-29'-2134,"0"2"0,2 5 0,2 13 2882,5 5 0,3 4 1,1 3-1,2 3 1,3 1-1,4 3-674,3 2 1,8 7 0,1 2 0</inkml:trace>
  <inkml:trace contextRef="#ctx0" brushRef="#br0">10251 8969 30473,'0'-34'-2917,"1"16"1,2 18 2202,2 15 0,-1 4 0,-4 4 1,0-1-1,0 2 0,0 1 1,0 4-1,2 2-2099,2 2 1,-2 4 2633,2-1 1,3-4 0,1 1 0</inkml:trace>
  <inkml:trace contextRef="#ctx0" brushRef="#br0">19502 16846 19111,'-7'-6'-406,"2"-3"1,5 3 0,5 1 0,3 4 0,6 1 0,4 0 664,4 0 0,4 4 0,6 2 0,5 0 0,6 2 1,4-3-1,5 1 0,3-3 0,7-1-224,4-2 1,0-6 0,5-4-1,-3-7 1,-3-5 0,-3-5-1,-4-2 1,-6-4-279,-8-1 1,-2-1 0,-14-5 0,-6-2-1,-6-2 1,-8-5 0,-5-1 77,-3 1 1,-11-6 0,-6 3 0,-9 0 0,-9-1 0,-5 4-1,-9 2 270,-6 4 1,-3 7 0,-7 7 0,-3 6 0,-1 9 0,-3 5-101,1 3 1,-1 9-1,2 10 1,-1 9-1,3 8 1,4 7-1,9 6-157,10 6 1,24-18 0,3 3 0,4 3 0,3 3 0,0 4-1,1 2 1,2 4 0,3 1 0,1 2 0,2 0 91,0 3 0,2 0 0,8 0 1,2 2-1,1 2 0,0 0 0</inkml:trace>
  <inkml:trace contextRef="#ctx0" brushRef="#br0">9424 8196 25260,'0'-13'-2415,"2"4"0,2 2 1,5-1 2839,3 1 0,1 4 1,1-2 907,-1 4 1,-7 1-934,-6 0 0,-1 6 1,-7 3-340,2 3 1,2-4-1,4 1 1,0 2 0,0 1 3,0 1 1,-2-1 0,-1-2-1,-1-1 1,1 1 0,1 2-1,1 1-124,-4 1 0,4-1 1,-3 0-1,2 1 0,2-1 1,0 0-1,0 1-408,0-1 0,0-4 0,0 0 0,0 1 1050,0 2-564,0-5 0,0-7 0,2-8 0,1-4 1,2-2-1,1 1 0,0 0-339,-3-1 1,3 1-1,-1-2 1,-2-1 0,0-2-1,0 2-895,1 1 1143,0 2 1,-4-5-1,0 0 1,0 2 0,0 1-1,0 2 90,0 0 1,0-1 0,2 2 0,2 2 310,5 1 1,3 6-1,1-1 1,1 2-142,-1 2 0,-1 6 0,-3 3 1,-5 3-1,-2 1 0,-2 2 1,0 1-1,0 4 27,0 0 0,-2 1 0,-1 3 0,-3-2 0,-1 2 0,-2 1-333,2 1 0,-1-3 0,5-3 0,-1 0 0,1-3 0,1 1 0,2 0-730,0-2 1,0-1-1,2-3 1,2-3-1,5-5 1,3-2 1246,1-2 0,7-6 1,0-2-1</inkml:trace>
  <inkml:trace contextRef="#ctx0" brushRef="#br0">8771 8276 8345,'-7'-1'-624,"1"-2"0,0-3 1251,-3-2 0,3 4 1177,2-5-1446,2 6 1,-4-3-1,-3 6 1,-2 0 90,-3 0 0,5 5 1,2 1 409,1 1 0,0-4 142,2 1 1,4-2-1,0-2-694,7 0 0,5 0 1,1 0-1,2 0 1,1 1-1,4 2-290,0 2 0,-3 1 0,0-2 1,-2 3-1,-3 2-97,-3 0 1,-3 0 0,-8 4 0,-2 1-1,-5-2 1,-4-2 250,-5-1 1,2 0 0,-5 3 0,2-2-1,2-1 1,1 1 0,0 1 12,-2-3 1,0 4 0,5-3-1,1 3 1,2 1 0,1 1 0,0-1-192,2 0 1,-4-4-1,7 0 1,1 2 0,1 0-1,2 3 1,0-1 24,0 0 0,0-4 0,2 0 1,2 0-1,5 0 0,4-2 124,5-1 0,1-1 1,5-5-1,-2 0 1,2 0-1,0 0 0,-1 0-170,0 0 1,-7 0 0,2 0 0,-3 0 0,-2-2-960,0-2 0,1 2 0,-1-1 0,-1 6 0,-2 6 0,-1 3 987,1 1 0,8 1 0,3-1 0</inkml:trace>
  <inkml:trace contextRef="#ctx0" brushRef="#br0">19929 14740 12257,'0'-13'-1551,"0"4"1617,0 0 1,0 0-1,0-4 1,0-1 0,0 1-1,0-2 1,0-1 0,1-2-1,4 2 1,3-1 0,4 1 643,2-2 0,5 1 0,2 3 0,1 2 0,0 2 1,2 1-1,2-1-1135,5-2 1,-2 3-1,2 0 1,-3 0-1,-3 0 1,-1 2-480,-2 1 0,-1-4 0,1 2 927,-4 1 1,2-11-1,1 3 1</inkml:trace>
  <inkml:trace contextRef="#ctx0" brushRef="#br0">20302 13740 21589,'-14'-4'-127,"1"-1"0,4 1 1,0 2-1,-1 0 1795,-2-3-1433,5 1 1,2 4 0,10 0-49,4 0 0,4 0-90,5 0 0,-2 1 0,5 2 0,0 2 0,-2-3 0,0 0-24,-3-2 0,-1 0 0,-3 1 0,-5 2 64,-7 2 0,-1-1 1,-9-2-1,-4 1 1,-2 3-1,0 0 1,-1 0 187,0-4 1,6 4 0,-2-1-1,2-1-190,4 2 0,9-3 1,11 5-1,6-3 1,5 0-1,1-1 1,3 1-70,0-2 1,0 4 0,-2 1 0,-4 0 0,-4 0 0,-5-1 0,-4 1-285,-5 2 1,-2 2-1,-4 1 1,-4 1-1,-7-1 1,-8 0 0,-5 1 142,-5-1 1,2 0 0,-2-1 0,3-2 0,3-1 0,1 2 0,2-1-194,-2-1 0,5 3 0,1-3 0,5 2 0,3 3 0,2 1-62,2 2 1,8-2-1,5 4 1</inkml:trace>
  <inkml:trace contextRef="#ctx0" brushRef="#br0">19769 17392 16648,'0'-13'-3649,"0"-5"3718,0 0 1,0 5-1,-2 5 1,-1 1 0,-3 1-1,0-1 1,-1 1 0,0-2 475,-4 1 0,-1-1 0,0-2 0,2 3 1,1 1 1,0 1-1,-3 7-454,4 2 1,2 4-1,6 5 1,0 0 0,0 1-1,0-1-57,0 0 1,0 1 0,1-1 0,4 0 0,3 1 82,4-1 1,2-6-1,-1-2 1,0-4-1,1-1-241,-1 0 1,0 0 0,-1-1 0,-1-2 0,-4-3 697,-1-1 0,-2 5 0,-5 1-361,-4 4 0,2 7 0,-4-1 0,0 4 0,1 3 0,0 2-754,3-2 1,1 5 0,4 0 0,2 0 0,7-5 0,3-6-745,4-5 1,10-4-1,0-1 1,4-1 1410,0-4 0,11-14 0,-1-9 0</inkml:trace>
  <inkml:trace contextRef="#ctx0" brushRef="#br0">20222 17272 8490,'-8'-21'1173,"-3"-4"0,15 22-1155,0 3 1,7 3 0,2 2 0,2-4-1,1-1 1,2 0 258,-2 0 1,4 0 0,-3 0 0,0 2 0,-4 2-1,-4 5-230,-5 3 1,-2 1-1,-4 0 1,-2 1 0,-6-1-1,-5 0 1,-5 1-116,0-1 1,-3 0 0,-2 1 0,3-1 0,4-1 0,4-2 308,0-1 1,7 0 0,4 4 0,6-1 0,9-3 0,8-3 116,11 0 1,12-5-1,6 4 1,3-4 0,1-1-1,-2 0-648,-7 0 0,5 0 0,-9 2 0,2 2 0,-2 5 312,-5 3 1,-2 1 0,-7 1 0</inkml:trace>
  <inkml:trace contextRef="#ctx0" brushRef="#br0">9558 8809 29937,'-9'-9'-6739,"1"0"7827,3-1 0,0 3 1,7-1-386,2 2 0,-3 8 0,4 7 0,-4 3-1126,-1 1 0,0 0 0,0 1 0,0-1 0,0 0 838,0 1 1,0-1 0,0 0-1,0 1 1,0-1 5,0 0 0,0 1 1,0-1-1,0 0-582,0 1 0,0-1-614,0 0 0,-1-5 0,-2-5 0,-3-6 0,0-6 586,0-3 1,2-1 0,2-2 0,-1-2 0,-1-2-1,1 0-159,1 0 1,2-1-1,0 4 1,0-2 0,0 2-1,2 1 1,1 2-83,1 0 0,1-1 0,-4 2 0,2 2 1226,2 1 1,4 8-664,-5 1 1,0 6-1,-4 8 1,0 3 0,0 2-1,0 2-21,0 2 1,0-2-1,0 1 1,0 1 0,0-1-1,0 0 1,0 0-1139,0-1 1,0-2 0,0-4 0,0 1 0,0 2 0,2-3 0,1-3-5687,1-3 6900,7-1 0,-4 6 0,6-1 1</inkml:trace>
  <inkml:trace contextRef="#ctx0" brushRef="#br0">8585 8996 29987,'-6'-8'-798,"4"3"1,-5 5 0,4 1 0,-3 2 2399,-1 1 1,2 1 0,-1-5-1438,5 0 1,4 0 0,11 0 0,3 0 0,2 0 0,0 0 0,0 0-166,-2 0 0,2 0 0,-1 0 0,-2 0 0,-1 0 0,-2 0 0,1 0 0,-1 0 0,-4 0 0,-2 1 0,-1 4 0,-1 2 0,-7 5 0,-2-2 0,-5-2 0,-3-1 0,-1 1 0,-1-4 0,-1 3 0,-1 1 0,-2-2 0,2 1 0,0 1 0,-2 2 0,3-3 0,-3 2 0,4 2 0,2 0 0,1 3 0,3-1 0,5 0 0,-2 1 0,4-1 0,2-1 0,4-3 0,3-5 0,6 2 0,4-1 0,5-2 0,5-2 0,5-1 0,1 0 0,3 0 0,2-1 0,-1-2 0,-2-2 0,-4 2 0,-1 2 0,0 1 0,-1 0 0,-8 0 0,-4 0 0,-3 0 0,-2 0 0,1 1 0,-1 4 0,-6 8 0,-1 8 0</inkml:trace>
  <inkml:trace contextRef="#ctx0" brushRef="#br0">21861 17552 9462,'0'-18'-126,"0"0"1,2 4-1,1 2 951,1 3 1,2 0-1,-3-4 1,3-1-1,0 1 1,0 0-1,-3-1-106,-2 1 1,-2 4-1,-3 2 1,-5 1 0,-5 3-1,-2 1 1,-3 2-228,-2 0 0,0 2 1,-2 2-1,0 5 0,1 3 1,1 1-1,4 2 18,2 3 1,2-2-1,1 5 1,3 0-1,4-2 1,4 2-751,1-1 0,3-2 0,4 3 0,7 0 0,2-4 0,5 0 1,4-6-867,4 1 1,8-6-1,-1-1 1,4-4-1,3-2 1079,1-4 1,7-8-1,-4-8 1</inkml:trace>
  <inkml:trace contextRef="#ctx0" brushRef="#br0">22235 17392 8309,'0'-25'0,"-2"4"2314,-2 8 1,2 7 0,-1 9-1679,6 1 0,5 5 1,7-4-1,1-3 0,2 0 1,-1-2-1,1 1-400,0 4 1,0-4-1,-5 5 1,0-1 0,-1 1-1,-1 0 1,-4 1-483,-1 0 1,-2 2 0,-5 5-1,-4-1 1,-3 0 0,-4 1-1,-2 0 160,1 4 1,0-6 0,1 4 0,3 1 0,4-3-1,7 0 195,7-5 0,7-3 1,14-6-1,4 0 1,4 0-1,7-2 1,2-2-1250,2-5 1,-2-5 0,4-3 0,-4-4 1139,-1 0 0,4-16 0,-2 2 0</inkml:trace>
  <inkml:trace contextRef="#ctx0" brushRef="#br0">22088 14527 8495,'-7'-14'0,"1"1"0</inkml:trace>
  <inkml:trace contextRef="#ctx0" brushRef="#br0">21861 14793 8496,'-8'-4'0,"-1"-1"0,4 1 454,-4 4 0,5-5 0,-3-1 0,1-1 0,3-3 0,3-2 0,4-1 0,3-2 0,4-2 0,1-2 0,2-2-588,1-2 1,6 2 0,0 0 0,1 1 0,-1 0 0,-2 1-1,-3 3-4389,-1 1 4523,4 2 0,2-1 0,6 1 0</inkml:trace>
  <inkml:trace contextRef="#ctx0" brushRef="#br0">22075 14140 8873,'0'-22'0,"-2"1"0,-1 2 593,-1 3 1,-5 5 0,5 2 0,1-1-194,1-2 1,2 3-1,0 0 1,0-1 0,0-2-1,0-1 131,0 0 0,6 5 0,3 2 0,3 2 0,1-1-468,0 2-33,1-4 1,-1 5 0,0-2 0,1 3 0,-2 2 0,-2 2-477,-1 1 0,-8 7 0,-1-2 1,-7 1 506,-5-1 1,3 1 0,0-4 0,0 2 242,2 2 1,1-3-1,8 2 1,0 2-1,4-1 58,2-1 0,-1 3 0,4-5 1,-4 2-1,-1 0 0,-2 1-329,2 2 0,-6 1 0,0 1 0,-7-1 0,-6 0 0,-5 1 0,-4-1-340,-4 0 0,0-4 1,-2-1-1,-2-1 1,-1-1-1,1 1 1,2-1-892,1 0 0,5-1 0,1-4 0,2 2-2857,3 2 4055,1-1 0,8-4 0,1 0 0</inkml:trace>
  <inkml:trace contextRef="#ctx0" brushRef="#br0">8011 9462 28134,'-7'-6'-4870,"4"-1"2894,6 0 2082,-2 1 0,4 6 1,-10 1-1,-3 4 0,-4 2 239,-2 0 1,6 4 0,-1-5 0,-2 0 0,-1 1 0,-1-1 0,-2 1-1,-1-1 139,-2 0 1,-5 3 0,2-3 0,-1 0 0,-1 1 0,0-1 0,-1 2-50,2-1 1,-3 0-1,4 4 1,0-2 0,2 1-1,0 2 1,-4 1-336,-2 1 1,3-1 0,1 0 0,1 1-1,-1-1 1,-3 0 0,0 1-138,2-1 0,-3 0 0,3-1 1,-2-2-1,0-1 0,2 0 1,-2 0 220,-1 0 0,-1-5 1,-1 4-1,-1-1 1,-2-1-1,-1 1 1,1-1-185,2 0 0,2 5 0,0-4 0,3 2 0,2-2 0,2 1 0,3-1 0,-5 2 0,10-2 0,-2-1 0,3 0-1360,2 3 1,5-3 0,11-1-849,5-4 1,8-1 2320,-3 0 1,5 0 0,-2 0 0</inkml:trace>
  <inkml:trace contextRef="#ctx0" brushRef="#br0">7185 9662 27721,'-21'-19'-1156,"3"6"1,4 1-1,0 9 1,1 4 1455,0 7 0,-1 4 0,0 1 0,-3 0 0,-1 1 1,2-1-1,1 0 62,2 1 1,0 3-1,1 3 1,1 0 0,4 2-1,1-1 1,3-2-468,2 1 0,1-5 1,0 2-1,1-2 1,4-2-1,3-1 42,4-3 0,6 2 1,1-6-1,1 3 0,0 1 1,1 0-3060,3-1 0,5-3 3247,3 4 1,5 0 0,-3 4 0</inkml:trace>
  <inkml:trace contextRef="#ctx0" brushRef="#br0">9171 9476 29021,'-9'-8'-3148,"0"4"1,-1 2 3277,-2 2 1,-1 0-1,-1 2 1,1 1 3274,0 1 0,7 1-3059,6-5 1,6 4-1,9 2 1,2 0-1,6 1 1,2 1-257,1 2 0,3-3 0,0 2 0,5 2 0,3 1 0,5 1 0,-1-1-90,1-3 0,2 1 0,2-4 0,0 1 0,1 4 0,-1-1 0,2 0 0,-1-1 0,-4-4 0,2 4 0,-4 0 0,-3-1 0,0 1 0,-4 0 0,-2-1 0,2 2 0,-4-4 0,-3 1 0,-1 2 0,-4 0-567,-1 0 0,1 0 0,-4 3 0,-2-2 0,-1-1 0,-1 1 1,-1 2-5695,0 1 5460,1 1 0,-1-5 0,0-2 0,-1 0 829,-3 1 1,9-5 0,-3 3-1</inkml:trace>
  <inkml:trace contextRef="#ctx0" brushRef="#br0">10451 9662 31554,'-13'0'606,"-1"0"1,1 0-607,0 0 0,5 2 0,4 2 0,2 5 0,2 3 0,2 1 0,2 1 0,5-1 0,-2 0 0,2 0 0,2 1 0,-1 1 0,0 1 0,-1 2-427,2-2 0,-5-1 0,-2-2 0,-2 0 0,-2 1 0,-2-1 127,-2 0 1,-4-1 0,-7-1-1,-2-2 1,-7 1 0,-6 2 496,-5 1 0,-10 6 0,-2 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22515 4891 7906,'-40'0'7,"3"0"1,6 0 0,10 2 2,9 2 1027,0-3 0,8 7 0,-1-5 1,10 1-1,5 1 55,3 1 0,1-3 0,-1 4 0,2-1 1,1-2-1,3 1 0,2-1 0,3-1 1,1-3-574,2-4 1,5-11-1,5-12 1,6-10 0,6-12-1,-22 19 1,-1-3 0,3-5-1,0-1 1,3-6 0,1-1-520,4-3 0,0-2 0,1-1 0,0 0 0,4-6 0,0 1 0,-1 6 0,-2 2 0,-1 1 0,-2 0 0,-1 3 0,-1 1 0,-3 4 0,0 0-14,-2 4 0,1 0 1,-1 1-1,0 2 0,23-21 1,-4 7-1,-2 7 1,-1 9-2040,-1 9 1,1 7 0,-4 9 2052,4 10 0,-4 10 0,5 12 0</inkml:trace>
  <inkml:trace contextRef="#ctx0" brushRef="#br0">22315 6037 8030,'0'-18'670,"0"1"0,0-1 0,0 5 0,0-1 1,0 1 926,0 0 1,1 5 0,2 5 0,2 9-381,-2 12 1,-2 4 0,-2 15 0,-2 3 0,-2 5-1,1 0 1,-1 1-922,1-3 1,-5-1-1,4-4 1,3-4-1,0-6 1,3-7-223,4-6 1,8 0-1,9-14 1,7-8-1,8-15 1,10-17-1,-19 14 1,0-3-75,3-4 0,-1-1 0,3-6 0,1-1 0,2-3 0,0-1 0,2-1 0,0 0 0,1-1 0,0 1 0,2-1 0,1 0 0,0 2 0,1 1-263,0 1 1,1 1 0,-1 3 0,0 2 0,-4 5 0,0 3 0,0 2 0,0 1 0,0 3 0,0 2 0,-1 2-1,0 1 100,-2 2 1,2 1 0,3 3-1,1 1 1,-2 1 0,1-1-1</inkml:trace>
  <inkml:trace contextRef="#ctx0" brushRef="#br0">21342 7210 28184,'-9'-9'-6144,"0"2"6000,-2 1 0,0-5 1,-3 4-1,2-2 0,2 2 1,3-1-1,-1 2 0,2-1 1,-1 0-1,-1-2 1,0 0 1003,0 0 0,-4 2 0,3-2 0,-2 4 0,-3 5 0,1 5 0,0 2-469,-1 0 1,-5 5 0,-3-4 0,-3 1-1,-4-1 1,-2 3 0,-4-1 0,-5 1 58,-5-3 0,1 1 1,-6 3-1,-2-1 1,1-3-1,0 1 1,-1 0-451,-2 0 0,3 0 0,0 3 0,2-2 0,0-1 0,2 1 0,3 2 0,2 2 0,7 0 0,1 3 0,2 0 0,6-2 0,4-3 0,2-3-1033,4 1 1,6-2 0,2 1-1,4 0 1,5-1-844,7 1 0,11-6 0,6 2 2190,5-4 1,7-1 0,-3 0-1</inkml:trace>
  <inkml:trace contextRef="#ctx0" brushRef="#br0">20408 7210 18200,'-35'-28'0,"1"7"1653,1 9 1,-2 8-1,2 10 1,1 7-1203,-1 8 1,-7 3 0,1 1-1,-1 0 1,-4 3 0,1 2-1,0 1 1,6 1-272,3 2 1,3-4 0,6 1-1,3-4 1,5-4 0,7-2 0,5-2-249,4-2 1,14-7-1,10-3 1,12-1-1,14-3 1,13-1-1,9-4-1379,3-2 1,-31 3 0,0 0 1575,-3 0 0,0-2 0,9-1 1,0 1-1,-5-1 0,1 0 0</inkml:trace>
  <inkml:trace contextRef="#ctx0" brushRef="#br0">5972 10115 28027,'-9'-7'-1212,"2"1"1,1 0 0,3-3-1,1-3 1,2-1 1289,0 0 0,0 4 1,-1 1-1,-4 2 0,-4 4 369,-2 0 1,2 2 0,0 0 0,-2 0 0,-2 2 0,-3 0 0,-3 3 0,-2-2 63,-3-2 0,0 1 1,-1 1-1,0 1 0,-3-1 1,1-1-1,2-2 1111,3 0 0,1 0-1622,-1 0 0,-3 0 0,4 0 0,-1 0 0,0 0 0,-2 0 0,-1 1 0,-2 2 0,0 3 0,-1 1 0,-1 4 0,-4 1 0,-1 1 0,3-4 0,-3 0 0,0 1 0,1 2 0,1 1 0,2 1 0,2-1 0,1 5 0,2-1 0,3 0 0,2-2 0,3-2 0,-1 0 0,2 1 0,2-1 0,4 0 0,1 1 0,0-1 0,0 0 0,0 1 0,-1-1 0,3 5 0,-2-1 0,0 1 0,0 0 0,0 1 0,0 2 0,2 3 0,-4-2 0,5 3 0,1 3 0,-3 0 0,2 2 0,-1 1 0,-1 5 0,1 2 0,-3 3 0,2 2 0,2 3 0,2 0 0,-1 2 0,1-1 0,0-4 0,4 1 0,0-1 0,0 2 0,-2-8 0,-1 3-3,-1-2 0,-1-1 1,5 0-1,0-3 0,0-1 1,0-3-1,0-1-288,0 2 1,0-3 0,0 2 0,0-5 0,2-3 0,2 2 0,4 0 115,-1-2 0,5 3 0,-3-4 0,3 1 0,1-1 1,0-2-1,2-3 172,3-1 1,-2 3 0,5 0 0,0-1-1,-2 1 1,2 0 101,-1-2 1,2 1 0,5-1-1,0 2 1,-1-2 0,3-1-1,0-2 96,2 0 1,6 4 0,-1-2-1,2-4 1,2 1 0,0 0 0,2 1-22,2 1 0,-1-5 1,6-2-1,2-1 1,-1-2-1,3 1 1,1-1-175,0-1 0,14-1 0,-8-2 0,-1 0 0,2 0 0,-5 0 0,0 0 0,8 0 0,-11 0 0,1 0 0,-3 0 0,-3 0 0,-1 0 0,1 0 0,-4 0 0,3 0 0,-1 0 0,-3 1 0,0 2 0,0 2 0,2-2 0,-1-2 0,-2-1 0,-1 0 0,2 0 0,-2 0 0,2 0 0,-1 0 0,-4-1 0,-1-4 0,2-2 0,-2-2 0,0 0 0,-2 0 0,1 2 0,-6-4 0,2 5 0,-2 0 0,-1-1 0,-2 0 0,0-2 0,-3 1 0,-1-4 0,2 4 0,-1-4 0,-2-2 0,2 0 0,0-3 0,-2 0 0,2-7 0,-5 2 0,0-5 0,0-4 0,-2-5 0,-3-4 0,0-4 0,4-5 0,-1-7 0,0-3 0,-3-2 0,1-3 0,3-1 0,-3-2 0,3 2 0,-4 3 0,0 6 0,-2 4 0,-2 5 0,-1 1 0,-5 1 0,4 5 0,-2 2 0,-3 2 0,-2 4 0,-1 1 0,0-1 0,0 1 0,-1 3 0,-2-1 0,-3-3 0,-2 1 0,-1 0 0,2 0 0,-5 0 0,5 3 0,-2-2 0,1-1 0,1 2-317,0 1 1,4-4-1,-2 1 1,2 2-1,0 2 1,-1 3-1,1 4 1,0 0-112,-1 4 0,2 1 1,-4 3-1,2 2 0,-2 3 1,0-1 149,0 1 0,-4 4 0,1-3 1,-3 2-1,-2-1 0,1 1 1,0-1 405,-1 1 1,0-1 0,-4 5 0,-4 0 0,-4-1 0,-2-2 0,-1-2 438,-2 2 0,-12 2 1,-3 1-1,-9-1 0,-9-2 1,-2-2-1,-5 2-390,-4 2 1,3 1 0,30 0 0,-1 1 0,1 0 0,0 1 0,0 1 0,0 0 0,-2 0 0,0 0 0,2 1 0,0-1-279,-1 1 1,1 0-1,2 0 1,0 1 0,-34 6-1,6 0 1,0-2-1,3 1 1,0 0-186,6-1 0,2 2 0,7-5 0,4 0 0,6-1 1,3 0-1,3-1-302,3 1 1,7 1 0,3-2 0,1 5 1162,-1 3 1,-1-5-1,-5-1 1</inkml:trace>
  <inkml:trace contextRef="#ctx0" brushRef="#br0">6385 10289 27197,'-13'-5'-1346,"-1"1"0,1 1 1512,0 1 1,-1 2-1,1 0 1,1-1 584,3-4 1,5 2-1,8-4 1,4 3-659,-1 5 0,4 0 0,-5 8 0,1 2 0,3-1 0,2 0 61,1-1 0,5-4 1,0 2-1,-2 1 1,1-2-1,-1-1 1,2 0-1,-2-1 352,-1 1 1,-3 1-1,-2-3 1,-3 3-1,1-1-642,-1 1 0,-7 5 0,-3-1 0,-10 5 0,-5 3 0,-3-2 33,1-1 0,-3 3 0,-3-1 0,-1 1 0,2 0 1,1 0-1,4-2 0,0-1 114,4-2 0,3 0 0,4 1 1,6-2-1,6-4 107,6-3 1,8-4-1,7-1 1,6 0-1,5-1 1,4-2 23,1-1 0,-5-5 0,1 3 0,-1 0 0,0 0 0,-3 3 0,-1 1 1,-1 2-1146,-5 0 1,2 0-1,-7 0 1,3 2 0,-3 2 991,0 5 0,3 3 1,-2 1-1</inkml:trace>
  <inkml:trace contextRef="#ctx0" brushRef="#br0">20488 14913 8578,'-13'-4'0,"0"-1"0,4 1 245,0 4 1,6-2 0,0-1 0,6-3-1,6-1 1,3-3 0,1-2 0,0-2-1,1 1 1,1 0 0,1-1 0,2 1 365,-2 0 0,-1-1 1,-2 1-1,0 0 1,1 0-1,-1 1-1079,0 3 1,1-3 0,1 3 0,1-1 0,3-1-1,2 2 1,3-1-3487,1-2 3954,-5-1 0,17-12 0,-1-3 0</inkml:trace>
  <inkml:trace contextRef="#ctx0" brushRef="#br0">21035 14207 8568,'-13'-14'0,"-1"3"503,1 2 1,4-2 0,2 5-126,1-1 0,1-2 0,5-4 0,3-1 0,5 1 0,5 1 933,2 3-1196,6-2 1,-5 8-1,6-5 1,0 2-1,-1 3 1,-3 2-263,-3 1 1,-2 0 0,0 0 0,-1 1 41,-3 4 0,-5 2 0,-8 6 0,-5 1 0,-3-2 0,-3-2 197,-2-1 1,2-2-1,-1 4 1,4-2-1,3-1 1,0 1 77,2 0 1,1-4 0,7 2-1,4-1-30,3-3 0,10-2 0,3-1 1,1 0-1,0 0 0,1 0 1,-1 0-1,-1 2-74,-2 2 0,-1-1 1,-5 5-1,-1-1 1,-3 1-116,-5 2 0,2 2 1,-2 1-1,-2 0 0,-5 1 66,-6-1 1,-3 3 0,-3-1 0,-1-3 0,-3-2 0,0-1 0,-2-1-5,0-2 0,3 2 0,-2-3 0,-1-1 0,0 1 0,-3-1-315,-1-1 1,3 3 0,1-1-1,1-1 1,0 2 0,1 3-1,3 3 302,1 1 0,2 6 0,-1 2 0</inkml:trace>
  <inkml:trace contextRef="#ctx0" brushRef="#br0">20835 16779 14153,'-1'-21'-705,"-4"3"0,2 10 0,-6 5 1149,-1 6 0,0 4 0,-1 6 0,4 2 0,-1 3 0,2 3 0,-1 2 0,1 2-96,0 4 1,2 0 0,4-1 0,0 2 0,0 2 0,0 1-216,0 0 1,1-2-1,2-5 1,2 1 0,-2-2-1,-2-3 1,1-4-583,2-3 1,-3-2 0,5-2 413,0-7 0,-4-5 1,4-14-1,-2-1 1,2-4-1,0 0-13,0-4 1,0-1 0,-3-3 0,1-1-1,-1 1 1,0 5 0,0 2 781,2 5 1,-1 1 0,-2 3-1,0 2 22,3 1 1,-1 7 0,-4 2 0,0 8-872,0 3 0,-1 7 0,-2 1 0,-3 1 0,0 0 0,0 0 1,2 0-385,-2 1 0,4-5 0,-4 2 0,0-3 1,-1-2-1,-2 1-3,0-1 1,5-6 0,-4-1-1,1-1 1,1 1-1608,0 1 0,3-4 2112,8 2 1,14-4-1,9-1 1</inkml:trace>
  <inkml:trace contextRef="#ctx0" brushRef="#br0">21088 16992 8519,'0'-27'737,"-4"2"0,-1 3 1,1 4-13,-2 4 1,5 0-1,-2 1 1,6 1 0,5 3-483,4 5 1,2 2-1,0 4 1,3 1 0,1 3-1,-2 1-258,-1 3 1,-4 7-1,0 0 1,-4 1 0,1 0-1,-2 1 1,-1 0-82,-2 1 0,-1-1 0,-2-3 0,-2 3 0,-2-1 0,-5 0 0,-3-5 89,-1-1 0,0 3 0,-1-6 0,1 1 0,0 1 173,-1-2 1,2-1 0,5 4 0,7-1 0,9-4 46,7-1 1,6-2 0,10-2 0,3 1 0,4 1 0,1-1-870,0-1 0,1-1 1,2 2-1,3 3 0,0 1 656,0 4 0,10 7 0,-1 2 0</inkml:trace>
  <inkml:trace contextRef="#ctx0" brushRef="#br0">6225 10915 27167,'-1'-12'-9831,"-4"3"10385,-4 5 1,2 2 0,0 4 0,2 2-41,7 5 0,4-3 1,7-2-1,0-2 1,1-2-1,0 0 1,3 0 178,0 0 0,6 4 1,-6 1-1,0-2 1,-1-2-1,0 1-353,2 2 1,-2-1 0,-5 6-1,-4 1-838,-1 2 1,-2-3 0,-5-1 0,-2-1-1,-3 0 877,-1 4 1,4-4-375,-2 2 1,5-6-1,5 3 1,4-2-1,2 1 1,3-2 0,-1 0-1,0 0 402,1 1 0,-1 5 0,0-3 1,-1 1-1,-1 4-688,-2 1 1,-6-4 0,1 1 0,-3 2 0,-2 1-1,-3 1 307,-5 0 0,1-1 1,1-2-1,-1-2 1,1-2-1,-3-3 0,-2-2 312,-2-1 0,6 0 0,-1 0 0,-2 0 0,-1 0 0,-1 0-629,0 0 1,-6 0 0,-4 0 0,0 0 0,-1 2 0,2 2 0,-2 5-1170,-1 3 0,-2 3 0,2 2 1,3 6 1447,4 2 1,-3 7-1,1 2 1</inkml:trace>
  <inkml:trace contextRef="#ctx0" brushRef="#br0">21861 14327 14510,'-5'-8'-1163,"2"-2"1,-6 5 1205,-2 3 1,4-4-1,-2 1 1,-1 2 0,-2 2-1,0 2 409,3 4 1,-1 2-1,5 6 1,1 1 0,-1-1-1,-1 2 1,1 1 266,-1 2 1,-5 1-1,4-3 1,-2 4 0,0 0-1,-1 4-832,-2 1 1,-1 0-1,1-2 1,1-4 0,2-1-1,1-1-775,0 0 0,1-4 0,4-3 1,-2-1-1537,2 2 1,8-5 2422,4-2 1,14-20-1,6-6 1</inkml:trace>
  <inkml:trace contextRef="#ctx0" brushRef="#br0">22128 14087 10610,'0'-19'-398,"-6"10"638,-3 0 1,2 6 0,-2 4-1,0 4 1,2 4 230,2 2 1,4 3 0,1-1 0,1 0 0,4 1-445,4-1 1,4-1 0,3-2-1,3-2 1,2-2 0,3-3 0,1-2-812,2-1 1,4-1 0,1-4 814,2-4 1,2-8 0,4-4 0</inkml:trace>
  <inkml:trace contextRef="#ctx0" brushRef="#br0">22408 13914 12018,'-13'0'0,"-2"0"0,-1 0 1143,-2 0 1,1 5 0,7 6 0,1 5-792,-1 6 1,2 4 0,1 0 0,0 1-1,1 1 1,0 2 0,3 2 0,1 2-556,2 3 1,0 8-1,0 4 1,0 2-1,2 3 111,2-1 1,10 0 0,6 1-1</inkml:trace>
  <inkml:trace contextRef="#ctx0" brushRef="#br0">21781 17579 19415,'-11'5'-446,"2"4"1,-6 3 0,5 2 0,-1-1 645,-1 0 1,-2 0 0,-1-1 0,3-1 0,0-2 0,0-1 0,-1 0 722,0-4 0,4 2 0,0-1 0,0-1 0,0 1-389,0-1 1,0 6 0,-4-1 0,1 3-611,3 1 1,3 1-1,6-1 1,0 0-1,2 1 1,4-2-70,7-4 0,2 3 0,7-7 0,2-1 0,-1-1 0,3-2-335,0 0 1,-2 0 0,7-2 0,-1-1 0,1-3 0,4-1 464,4-3 1,1-2-1,0-2 1</inkml:trace>
  <inkml:trace contextRef="#ctx0" brushRef="#br0">22088 17632 17974,'-13'0'322,"5"0"1,4-6 0,8-3 33,5-3 1,3 0-1,1 2 1,1 3 88,-1 1 1,0-3 0,1 4 0,-1 2 0,0 2-415,1 1 1,-5 0-1,-2 1 1,-1 4-1,-5 2 1,-2 4-1,-5-1-214,-1 0 0,-2 10 0,-3-7 1,1 0-1,3-1 0,-1-3-31,1 1 1,2 2 0,8 0 0,2-2 0,5-2 284,3-2 1,3-2 0,1-4-1,2 0 1,-2 2 0,-1 1 112,-2 1 0,1 5 0,-2-3 0,-2 0 0,-3 1 0,-1 1 0,-3 2-186,-1 2 0,2-2 1,1 2-1,-4 3 1,-4 0-1,-6-2 58,-3-4 0,3 1 0,1-4 1,-3 0-1,-2 1 0,-3-1 224,-2 0 1,-1 3-1,1-3 1,-3 0-1,-1 1 1,1-1-328,2 0 0,-3 5 0,2-4 1,1 2-1,0 0 0,4 1 0,3 2-1302,3 1 0,2 2 1383,-2 3 1,-3-3 0,5 4 0</inkml:trace>
  <inkml:trace contextRef="#ctx0" brushRef="#br0">6438 11541 23912,'-5'-13'-6370,"-1"0"6560,-3-1 0,-2 5 310,7 1 0,-1 3 0,7-2 545,2 1-689,-2 1 0,10 5 0,-3 2 0,2 1 0,3 1 1,-1 1-1,0-1 0,1 2 0,1 0 377,2 0 1,-2 4-1,3-1 1,-5 3 0,-2 1-1,-4 1-705,-1-1 1,-2 2 0,-5 0-1,-3 1 1,-7-1-10,-5 1 1,1 0 0,-4-2 0,1-1 0,0 0 0,2 1 0,1-3 0,3 0 525,3-2 0,3-5 0,9 4 0,5-1-177,5 0 1,9-4 0,2 2-1,4-4 1,3-1 0,-1 0-369,-2 0 0,-3 0 0,-1 0 0,-3 0 0,-2 0 0,-3 0 0,-1 0-949,-2 0 1,-4 5 0,-1 1 0,-1-1 0,-1 3 566,0-1 0,-2 8 0,-4 6 0</inkml:trace>
  <inkml:trace contextRef="#ctx0" brushRef="#br0">22368 14993 8525,'-16'-13'0,"2"1"0,4 2 0,3 1 290,2-2 1,4-1 0,4-2-1,4-3 1,9-2 0,7-2-1,6-2 1,2-1 0,3 2-1,-1 4 1,1 2 0,-1-1-1,-1 0-172,-2 0 1,-2 3-1,-1 0 1,1 1 0,0 0-119,-1-1 0,8-11 0,-7-3 0</inkml:trace>
  <inkml:trace contextRef="#ctx0" brushRef="#br0">22888 14060 17647,'0'-13'-1068,"0"0"1,0-1 1505,0 1 1,1 0 0,4-1 0,4 2 0,1 2 0,0 1 0,-1 0 0,2 2 825,1 2 0,1-1 1,0 2-947,1 1 0,-7 3 0,-3 4 0,-2 5-583,-2 3 0,-2 2 0,-2-1 1,-5-1-1,-3-2 0,-1-1 472,0 1 0,4-4 0,1 0-150,2 0 1,9-4 0,9 2 0,6-2 0,3-2 0,2 0 0,3 0 82,0 0 0,1 0 0,-2 0 1,-3 1-1,-4 2 0,-3 3 48,-2 1 0,-5 2 0,-4 4 0,-4 1 0,-4-1 0,-7 0 119,-5 1 1,0-5 0,-7 0 0,-2 1 0,-3 2-1,-5 1 1,1 0-673,-1 1 0,2-5 0,5 0 1,-1 2-1,0 4 0,1 3 0,0 1-7161,4 5 7573,3-2 0,6 11 0,-1-7 0</inkml:trace>
  <inkml:trace contextRef="#ctx0" brushRef="#br0">22781 16766 13121,'-6'-18'-234,"-3"0"1,-2 5 0,-3 4 952,1-2 0,0 6 0,1 3 0,3 8 0,3 9 1,1 4-201,1 5 1,0 2 0,4 5 0,0 4 0,0 0 0,1 1 0,4-1-219,3-1 0,4 3 1,2-6-1,-1-1 0,-1-2 1,-2-3-1,-1-3-375,1-4 0,-2-4 1,-1-4-1,-1-4-730,-3-5 1,-3 1-1,-4-13 1,-7-2 0,-4-3-1,-4 0 862,-2 1 1,2 1 0,-4 3 0,-3 0 0,4 4 0,0 1 0,3 3 503,-1 1 0,7 4 1,6 2-1,-1 4 0,2 2 1,0 3-259,3 7 1,8-3 0,4 1 0,4-3 0,5-2 0,4 1-1,3-1-1318,2 0 0,1-4 1,3-1-1,3-2 1,3-3-1,2-2 1128,2-1 0,8-12 0,-1-3 0</inkml:trace>
  <inkml:trace contextRef="#ctx0" brushRef="#br0">23141 16912 12907,'-21'-19'1281,"-4"0"0,4-2-810,1 8 0,5 5 0,8 7 0,2-2 0,7-2 0,6 2-7,9 2 1,-1-4 0,5 1 0,0 1 0,-2 2 0,0 2-696,-3 3 0,-1 2 0,-2 5 0,-1-2 0,-3 2 1,-4 4-1,-4 3 295,-1-2 1,-1 5 0,-2 0-1,-3 0 1,-2-2 0,-1-1 0,2-1-1,3 0 516,2-3 0,2 0 1,0-1-1,2 0 1,2-1-562,5-3 0,7-1 0,3-5 1,1 1-1,0-1 0,1-2-496,3-1 1,1-4-1,2 0 1,-1 1 0,3 1-1,2 1 1,4-2-2538,4-2 0,2 1 3066,4 4 1,2 12 0,6 2 0</inkml:trace>
  <inkml:trace contextRef="#ctx0" brushRef="#br0">6505 12221 7928,'0'-13'331,"2"4"0,1 0 1,2 0-1,1 0 1,0 0 1234,-3-1 0,-6 5-1038,-1 5 1,-1 6-1,5 8 1,0-1 0,2 0-1,1 1-15,1-1 1,2 0 0,-3 1 0,2-1-1,-2 0 1,0 1 0,0-1-87,1 0 1,5 5-1,-5 1 1,1 2 0,1 1-1,3 0 1,1-1-52,-1-2 1,3 4 0,-3-4 0,2 2 0,3 2 0,-2 3 0,-2 0 78,-1 1 1,0-1-1,3 0 1,-2-1-1,-1 0 1,0 3 0,0 0-395,0 0 0,-2-1 0,3 1 0,-2 2 0,-1 2 1,0 1-62,4 0 0,-4 2 0,2-2 0,0-1 0,0 2 0,0-1 0,1 1 0,2 0 0,-3-3 0,0 5 0,1-1 0,2-1 0,0-3 0,-2-1 0,-1 1 0,-1-3 0,2 3 0,-1-3 0,1 1 0,2 0 0,0 4 0,-3 1 0,3-3 0,-4 3 0,4 0 0,2-1 0,-1-1 0,-1-1 0,-2 0 0,-1 0 0,-2 5 0,2-5 0,-3 0 0,-1 0 0,1 2 0,0-1 0,0 1 0,2-2 0,-2-4 0,0-1 0,2 1 0,-1 0 0,3-1 0,-2 1 0,1 0 0,1-1 0,2 1 0,0 0 0,-2-1 0,-1 1 0,0 0 0,4-1 0,1 1 0,-1 0 0,0-1 0,1-1 0,-1-1 0,0-2 0,-4-1 0,0 3 0,0-4 0,0 1 0,0-2 0,1 1 0,-4-1 0,0-3 0,-2 2 0,2 0 0,0 0 0,0 1 0,-3 2 0,3-4 0,0 5 0,0 1 0,1 0 0,-1 1 0,2 1 0,-1-1 0,3 1 0,-2 0 0,1 2 0,0-2 0,-1-1 0,1-2 0,0 2 0,-1 1 0,-1-3 0,-3 0 0,4 1 0,-1-1 0,-1-2 0,-1 1 0,-1 0 0,2 0 0,-3 1 0,3-3 0,0-1 0,0 1 0,-2 2 0,2 3 0,-3-4 0,4 3 0,1 0 0,-2 2 0,1 2 0,-1-2 0,0-3 0,3 4 0,-3-4 0,0 2 0,1 1 0,-1-2 0,0 3 0,-3-3 0,3-5 0,-2 0 0,-1-3 0,0-2 0,0 0-211,2 1 1,1-7 0,-2-4 0,6-6-1,7-7 1,5-10 210,3-11 0,8-3 0,1-12 0</inkml:trace>
  <inkml:trace contextRef="#ctx0" brushRef="#br0">7372 15593 8309,'-14'0'2126,"1"0"341,0 0 0,7 0-1626,6 0 1,7 6-1,9 1 1,2 2-1,0 0 1,0 1-1,1 2-143,2 1 1,-4 1 0,4-1 0,-2 0 0,-2-1 0,-1-1 0,0-3-403,2 3 0,0-1 0,-5-1 1,1-3-1,-1-2 0,0 1-258,1-2 0,0-3 0,4-6 0,4-7 1,3-10-1,2-6 0,1-8-52,3-6 0,-7 1 0,3-2 1,-4 2-1,-2 4 0,-3 1 0,-3 3 93,-2 1 0,0 2 1,-1 6-1,-1 1 0,-4 4 1,-1 0-520,-3 4 0,3 1 0,0 2 0,1 0 440,4-1 0,12 1 0,5 0 0</inkml:trace>
  <inkml:trace contextRef="#ctx0" brushRef="#br0">14010 15806 8253,'0'-13'0,"0"-1"459,0 1 0,0 4 1,0 0-1,0-1 0,0-2 1,0-1-1,-1-1 0,-4 1 1,-4 1-1,-4 3 1,-5 5 9,-4 2 1,-3-2 0,-3 0 0,-2 1 0,-4 3 0,-3 3-1,-6 2-388,-3 3 1,-1 1 0,-4 4 0,1 2 0,-3 1 0,-5 2-150,-3-2 0,2 3 0,-6 1 1,-5 0-1,0 3 0,1-1-9,4 0 0,-4-4 0,-2 3 0,0-2 0,0-1 0,-1-1 97,35-8 0,0 0 1,0 0-1,0 0 0,-1-2 1,0 1-1,-35 8 0,5 2 1,2-2 103,0-1 0,12-2 1,-9 1-1,7-1 1,4 0-1,3 1-99,5-1 0,3 2 0,1 1 0,0 2 0,1-2 0,3-1 0,4 0 19,-1 2 0,5-2 1,-3 3-1,4-3 0,4-2 1,0 0 207,0 1 0,4-2 0,1-2 1,3-1-1,2 0 0,-1 0-114,1 0 0,4-1 0,0 6 0,0-1 0,0 2 0,2 3 0,0 4-80,-1 3 0,4 9 0,-5 5 0,-1 8 0,-2 6 0,-2 9-57,1 5 1,0-5 0,1 8 0,1 1 0,4 2 0,4-35 0,0 1 0,1 0 0,1 1 79,0 2 0,1 1 0,-1 0 0,2 1 1,-1 3-1,1 1 0,0 1 0,1 0 0,0 2 1,1 0-1,-2 1 0,1 1 0,-2 0 1,1 1-208,-1-1 1,0 0-1,2-4 1,2-1-1,0-2 1,1 1-1,0-2 1,2-1-1,-1-2 1,1-1-1,0-3 1,-1-1 146,8 33 1,0-7 0,3 0 0,3-1 0,4-6 0,4-1 0,2-8 208,3-4 1,2-1-1,10-11 1,3-2-1,7-2 1,4-5-83,4-4 0,-25-10 0,2-1 0,-1 0 0,1 1 1,3 0-1,3 0 0,3 1 0,1 0 0,1-1 0,1 0 1,2 0-1,1-1-303,0 0 0,1-1 1,3 0-1,2 0 1,3-1-1,2 0 0,1 0 1,1-1-1,0 1 1,0-1-1,0 0 1,-1-1-1,-2 0 0,0-1-1,-2-1 0,0-1 1,1 0-1,-1-3 0,-6 0 1,-1-1-1,-1-3 0,0-1 1,-3-1-1,-1-1 0,-1-1 1,-2-2 356,-1 1 0,-1-1 1,2-2-1,-2-2 0,-5-1 1,-1 0-1,-1-1 0,-1-1 1,0 0-1,0-2 0,-2-2 1,-1-1-154,-1-3 1,0-2 0,1-2 0,-2-1 0,-3-3 0,-1-1 0,0-1 0,0-2-1,0-3 1,-2-2 0,0-1 0,-2-2 0,1-4 0,-2-2-292,1-1 0,-2-1 0,0-2 0,-2-1 0,-2-1 0,-2-2 1,-1-3-1,-1-1 0,-1 0 0,-1-1 0,-2-3 0,0-1-1427,-1 0 1,-2 2 1613,-3 6 0,-1 0 1,-1-10-1,-1 1 1,-2 7-1,-3 2 1,0 2-1,-2 1 0,-4 1 1,-2 1-1,-2 5 1,-2 1 81,-1 2 1,-3 2 0,-3 2 0,-2 2 0,-3 3-1,-3 3 1,-2 0 0,-2 2 0,-4 2 0,-3 1 0,-1 4-1,-2 2 1,-3 3 0,-2 2-759,-1 3 1,-2 3-1,-3 1 1,-1 3-1,-1 2 1,0 2-1,-4 3 1,-1 1 731,-2 2 0,-1 2 0,1 1 0,-1 2 0,-8-1 0,0 0 0</inkml:trace>
  <inkml:trace contextRef="#ctx0" brushRef="#br0">12930 19418 7957,'-13'0'0,"0"6"0,1 2 394,3 4 0,3-3 0,7-1 0,4-4 0,4-5 0,3-8 0,1-8 227,0-5 0,1-3 0,-1-3 0,0-3 1,1-3-1,-1 0 0,0 1 0,-1 2 1,-2 0-366,-1 1 0,-4 2 0,2 3 0,-1 3 0,-3 3-64,-1-1 1,-2 5 0,0-2-3639,0 2 2500,0 7 1,1 3-1,3 3 1,5-2 176,3-5 0,2 1 0,-1-1 769,0-1 0,1-8 0,-1-2 0</inkml:trace>
  <inkml:trace contextRef="#ctx0" brushRef="#br0">13104 18858 8206,'-29'4'0,"1"2"501,2 2 0,-7-1 0,9 3 1,2-1-1,1 0 0,7 0 101,3 0 0,1-5 0,7 4 0,4-2 0,8-3 0,8-2 0,5-1-58,3 0 1,6-1-1,2-2 1,1-2 0,1 1-1,-1-1 1,-1 0-548,-1-3 0,-3 5 0,0-3 0,-4 2 1,-4-1-1,-2 2-1062,-2 2 0,-4 2 0,-4 4 0,-5 4 0,-2 4 1,-4 5 1064,-2 4 0,-4 9 0,-5 3 0</inkml:trace>
  <inkml:trace contextRef="#ctx0" brushRef="#br0">13157 16193 8354,'-13'0'0,"-1"0"0,2-2 0,2-1 0,1-1 0,6-2 0,-1 1 750,2-4 1,8-2-1,3-1 1,4 1-1,4 2 1,0 1-1,1-1 1,0 1-1,1 1 1,0 1-1,1 0 4989,-4 3-5559,-1 2 1,-2-4 0,0 1 0,1 1 0,-1 1-1,0 2-45,1 0 0,-5 5 1,-2 1-1,-1 1 0,-3 3 1,0 2 214,1 2 0,-2-1 1,2 0-1,-2 2-206,-2 3 1,0-3 0,-2 2 0,-1-2-1,-1-2 1,-1-1 0,1-1 0,0-2-242,1 1 0,-3-3 1,1 2-1,2 2 40,2 0 1,2 1 0,4-3 0,4-3 0,2-1 0,4-1 0,3-1-36,4-2 0,-1-1 0,1 0 0,2-1 0,1-2 0,2-3 0,-1-1-767,1-4 1,4 4 0,0-2 0,0-1 0,1-1 0,-1 2 0,-2 3-5455,-1 1 6313,-1 3 0,0 2 0,-1 7 0</inkml:trace>
  <inkml:trace contextRef="#ctx0" brushRef="#br0">13277 17019 8444,'-15'-5'0,"-3"1"0,3-1 537,-2 5 1,8-1 0,4-3 0,5-5 0,5-3 0,4-2 0,4 1 0,3 0 0,4-2 0,0-1 0,4-2 0,1 2 49,2 1 0,-2 2 0,-1-1 1,-4 1-1,0 1 0,-4 2 1,-1 2 237,-2 2 0,-4 2-569,0 4 0,-6 6 0,0 3 0,-6 4 1,-5 3-1,0 4 54,-1 0 1,0-3-1,-3 0 1,2-2 0,2-2-1,2 1 707,3-1-933,2 0 0,1 1 1,0-1-1,0 0 1,0 1-102,0-1 0,1 0 1,4 1-1,4-1 1,2-1-46,3-3 1,-1 1 0,0-5 0,1-2 0,-1-2 128,0-1 1,1 0 0,-1 0 0,2-1 0,1-2-1,3-3 1,1-2-433,-1-2 0,3 0 1,-4-1-1,0 2 1,0 0-1,-1 1 0,0 0-470,-3 2 0,0 2 1,1 4-1,1 0 0,5 0 835,4 0 0,-2 6 0,10 1 0</inkml:trace>
  <inkml:trace contextRef="#ctx0" brushRef="#br0">13290 17565 8418,'-13'-7'0,"0"2"604,-1 4 0,5 1 1,3 0-1,3-2 0,6-1 1,3-1-202,5 1 1,2-3 0,3 2 0,4-1 0,-1 1 0,0-1 0,-3 2-236,-1 2 0,-2-4 1,1 1-1,-1 1-191,0 2 1,-5 2-1,-4 3 264,-2 5 1,-2-1 0,0 1 301,0 1 0,0 2-200,0 1 1,0 1 0,0-1-1,0 0-130,0 1 1,0-1 0,0 0 0,0 0 70,0 1 1,-6-5 0,-3-2 0,-3 1-119,-1-1 1,-1-4-1,1 3 1,0-2-1,-1 1 1,1-1-1,0 1-87,-1-1 0,1 6 0,0-1 0,0 3 0,-1 1 0,2 1-2120,3-1 1,-1 2-1,6 1 2041,1 2 0,1 12 0,2-2 0</inkml:trace>
  <inkml:trace contextRef="#ctx0" brushRef="#br0">13383 18085 8338,'-13'0'0,"0"0"0,-1 0 554,7 0 1,3-2 0,8 0 0,5-4 0,3 0 0,1 0-1,0 3-71,1 1 1,-1-2-1,0-1 1,1 2-1,-1 2 1,0 1-26,1 0 1,-2 1 0,-3 4-1,-5 4-229,-3 3 1,-6 1 0,-4 0 0,-3 1-1,-2 0 1,1 3-15,0 0 0,-1 1 0,3-4 0,2-1 0,4 0-241,4 1 0,2-3 0,5-2 0,8-4 1,6-4-1,7-1 0,3 0-38,1 0 1,6-6 0,-2-3 0,2-2-1,-1-3 1,-5 2-1038,-3 3 1,-3-2 0,-3 3 0,-4 1 0,-1 1 1100,0 0 0,4 5 0,6-5 0</inkml:trace>
  <inkml:trace contextRef="#ctx0" brushRef="#br0">3692 10755 17489,'-17'-10'0,"-3"-4"0,1 0 0,0-1 0,4 0-174,5-3 0,-2 3 0,4-2 1,1 2-1,3 1 0,2 1 1,4 1-1,2 3 0,8 3 0,9 2 1,11 0 936,10 1 0,8 1 0,11 2 0,7 0 0,5 0 0,-35 0 0,1 0-322,0 0 0,0 0 0,1 0 0,0 0-255,0 0 0,0 0 0,0-2 1,0-2-1,0 0 0,0-1 0,-1 0 1,0-2-1,-1 0 0,0 0 25,33-11 1,-4 3-1,-5-3 1,-4 3 0,-5 2-1,-6 0 1,-7 1-118,-7 3 1,-5-9 0,-1 4 0</inkml:trace>
  <inkml:trace contextRef="#ctx0" brushRef="#br0">4826 10209 28967,'-6'-20'-932,"-2"0"1,2 8-1,6 10 166,8 13 0,4 11 1,1 0-1,0 5 138,1 4 0,3 1 0,1 7 0,-2-1 1,-2 5-1,-5 2 0,-5 4 0,-4 2-5942,-4 9 6575,-16 3 1,-14 4 0,11-34 0,-1 1 0</inkml:trace>
  <inkml:trace contextRef="#ctx0" brushRef="#br0">4826 10462 21784,'0'-14'131,"-5"1"0,-1 1 0,0 2 1,-1 3-1,-1 1 0,0 4 0,0 5 1,2 6-1,2 4 0,-1 7 1,2 5-1,0 6 0,0 3-371,-1 3 0,0 6 0,4 3 1,0 1-1,0 5 0,0 1 1,0 5-1,0 0 0,1 5 182,3 4 0,-2 1 0,1-30 1,0 1-1,-1 1 0,0 0 1,1 0-1,0 0 0,1 2 1,0 1-1,0-1 0,1 1 1,-1 3-1,0 0 0,1 1 1,-1 0-62,1-1 0,1 1 0,-1 6 1,2 0-1,-1-2 0,1-1 1,-1 1-1,1 0 0,0 1 1,1 0-1,0-1 0,0 0 48,1 0 1,0 0-1,3 7 1,0 0-1,-1-7 1,0 0-1,1 1 1,1 1-1,0 1 1,1-1-1,-1-2 1,-1 0-1,0-1 1,0 1 82,-1-4 0,0 0 1,0-1-1,0-1 1,3-1-1,0 1 1,1-3-1,1-2 1,1-1-1,0-1 1,1-2-1,0 0 73,0-2 0,0 0 1,13 22-1,3-4 1,-2-6-1,-1-6 0,0-5 1,2-1-156,1 0 1,-3-4-1,5 1 1,-1-1-1,1-1 1,-2 2-775,-1-1 0,-4-2 1,-5-1-1,-3-2 1,-4-1 758,-5-2 0,2 0 0,-7 5 0</inkml:trace>
  <inkml:trace contextRef="#ctx0" brushRef="#br0">5439 14127 22882,'-14'0'598,"1"0"1,6 1 0,2 5-1039,4 8 0,7 6 0,4 10 0,6 2 0,8 1 0,6 1 0,5-1 0,5 1-1657,5 0 1,-2-6 2104,5-1 1,7-7 0,6-6 0</inkml:trace>
  <inkml:trace contextRef="#ctx0" brushRef="#br0">5265 10315 25080,'-26'-6'-630,"-1"3"1,2-6 0,1 1 628,2 0 0,6 1 1,-4 4-1,3-2 1,-3 5-1,0 6 1,-4 9-1,-3 4 1,-2 4-1,-2-1 1,-1 0-1,1 0-71,0-1 0,0 3 0,5-5 1,-1 0-1,0 0 0,2-2 0,3-4 1,3-3-1,1-1 476,0 2 1,5-4-1,4 2 1,0 3-1,1 3-865,4 2 0,3 7 0,1 0 0,0 4 0,1 4 0,2 1 72,1 0 1,5 7-1,-3-3 1,0-2-1,0 1 1,-1-4 0,-1 1 238,0-4 1,2 0-1,-3-4 1,3-2 0,0-2-1,2 0 1,-1-2-80,3 0 0,2 4 1,2-4-1,-1 2 1,2 4-1,1 3-96,2 3 1,5 9-1,-2-2 1,1 2 0,1 5-1,-1 1 1,0 4-118,0 2 1,0 0 0,5-2 0,0-3 0,-1-2 0,3-7 0,0-5 368,2-5 1,5-7-1,-4-3 1,3-4-1,2-2 1,1-1 80,2-2 0,4-5 0,5 5 0,3 1 0,7 2 1,2 1-1,7 2 15,3 3 0,1-2 0,-36-5 0,2 0 0,-1 1 0,0 0 0,-1 1 0,0-1 0,1 1 0,0 0 0,34 10 241,-3-1 0,-29-14 1,-1-1-1,32 8 1,1-6-1,3-3 1,-1-5 701,-2-4 0,-3-6 0,0-8 0,2-5 0,1-4 0,-36 13 0,1-2 0,0 1 1,-1-1-590,1-1 1,-1 0 0,2 1 0,-1-1 0,32-9 0,0 2 0,-4 2 0,-4 0 0,-3 2-190,-2 0 0,-4-4 1,0 4-1,-2-2 0,-1-2 1,0-2 181,-4-2 0,2-6 0,-1-4 0,-2-4 1,-3-4-1,-5 2 0,-4 0-255,-3-1 1,-1-5-1,-2-7 1,-3-5-1,-5-4 1,-5-9-1,-8 34 1,-1 0-214,1-2 1,-2 0 0,-2-5-1,-2 0 1,-2 1 0,-3 1 0,-2-2-1,-2 0 1,-2-2 0,-2 1 0,-1-1-1,0 1-22,-2 1 1,-1-1-1,-2 1 1,-1 1-1,-1 5 1,-2 2 0,1 2-1,-2 2 1,-2 2-1,0 2 1,-1 3 0,-2 3-1,-1 1 1,-1 3-36,-1 2 0,-1 1 0,-4 4 0,-1 3 1,-4 3-1,-2 3 0,-5 1 0,-2 3 1,-3 2-1,-1 1 0,-5 3 0,-1 1 1,-2 1-1,1 0-400,-2 2 1,0 0 0,-3 3 0,0 0-1,4-1 1,0 0 0,0 1 0,1 1-1,0 1 1,1-1 0,1 0 0,1-1 523,0-1 0,0 0 1,4 1-1,0 0 1,1-2-1,0-1 1,-1 1-1,1 1 1,0 1-1,-1 0 31,3 0 0,-1 1 0,-3 0 0,0 1 0,5-1 0,0 0 0,-1 1 0,0-1 0</inkml:trace>
  <inkml:trace contextRef="#ctx0" brushRef="#br0">8265 8383 25905,'-14'-19'-3358,"0"5"0,-1-1 3475,1 5 0,-2 7 0,7-1 0,-3 2 1,-1 4-1,-2 1 0,-1 1 0,-2-1 0,0 0 1,-1 0-1,-2 1 0,-1 1 0,0-1 66,-2 1 1,4 5-1,-3-1 1,0 4 0,-1 4-1,0 2 1,3 0 0,1 2-1,1 0 1,-1 4-318,4 4 1,3-1 0,2 4 0,4-3 0,-1 1 0,3 1-238,-1-2 0,1-2 0,5-3 0,2-2 0,1 0 0,3-1 0,1-3 517,3-3 0,8-2 1,6 0-1,5-1 1,10-3-1,8-5 26,11-2 1,12-2 0,-32 0-1,1 0 1,1 0 0,1 0-1,3-1 1,0 0 0,1 0-1,0-2-210,2-1 1,1-1 0,-1-2 0,0-2 0,-2 0 0,-1-1 0,-2-1 0,-2 1 0,-3-1 0,0 0 0,28-12 0,-4 1 2034,-5-2-1998,-7-1 1,-9-1-1,-9-1 1,-4 0 0,-7 1-1,-6-1-287,-8 0 1,-5-4 0,-5-3-1,-8-3 1,-13-4 0,-12-1 0,-14-1 221,-8-1 0,26 25 0,-1 1 0,-1-2 0,-1 1 1,-1 2-1,-1 0 0,-1 3 0,1 2 0,0 0 1,0 3-1,-31-3 89,5 5 1,6 4 0,9 7 0,6 7 0,8 5 0,8 6 0,9 3-126,8 2 1,4 5 0,6 2-1</inkml:trace>
  <inkml:trace contextRef="#ctx0" brushRef="#br0">8225 8769 28511,'13'0'-199,"-4"0"1,0 2-1,0 2-464,-2 5 0,3 3 0,-4 1 0,0 2 0,2 1 0,-2 4 0,0-1 0,-3 2 37,-2-1 1,-1 1 0,0 1 0,0-2 0,-1-3 0,-2 1 857,-2-2 1,-5-1 0,1-2 0,-3 1 0,-1-1 181,-1 0 1,1-4 0,0 0 0,-2 0 0,-1 0 0,-4 0 0,0 1-190,-4 2 0,2-3 0,-3 0 0,-4 1 0,1 2 0,-1 1 1,-1-1-122,-1-3 1,-5 3 0,4-3 0,-1 3 0,-1 0-1,2-2 39,-1-1 0,2-5 1,4 4-1,1-1 1,-1-1-1,2 0 0,1-2 60,2 2 0,0-4 1,-5 2-1,0-1 1,2 0-1,1 3 116,2 1 1,-2-2 0,-5 4-1,-4 1 1,1 2 0,-2 1-1,1 1-127,0-1 0,-4 5 0,2 1 0,-4 0 0,-1 2 0,0 0-77,0 2 0,2-2 0,1 0 0,1 0 0,-1-2 0,-1 0-10,-2-3 0,0 4 0,0-1 0,1 0 0,2 2 0,2-2-11,-2 0 1,-2 4 0,-1-4 0,2 2 0,1 2 0,3 2 0,-2 2-335,-3 0 1,7-1-1,-7 1 1,4 0 0,1-1-1,-3 2 1,-3 2 180,-5 1 0,5 0 1,-3-3-1,3 2 1,-1 3-1,-2-1 124,-3 1 0,5 2 0,-5-1 0,1 2 0,-1 2 0,0-1 0,0 2-106,4-1 0,3-1 0,2 0 0,-2 2 1,4-2-1,-1 1 0,2 1-164,-3 1 0,0 4 0,0 2 0,2 0 0,-1 2 0,2-3 48,3 1 0,7-1 0,4-5 0,0 0 0,3 0 1,-1 0-1,0 1 120,2 4 1,-4-7 0,1 4 0,0-1 0,0-1 0,2 3 0,3-2-181,0 1 1,2 4-1,2 1 1,3 2-1,1 0 1,3 0-152,1-2 0,2 5 0,0-3 0,0 1 0,0 1 1,0-6-1,2 0 127,2-2 1,-1-5 0,5 7-1,-1-2 1,-1-2 0,1 2-1,1-1 78,2 1 0,-3-1 1,2 0-1,2 1 0,2 1 1,3 1-108,2 1 1,1-5 0,-2 5 0,2-2 0,2 2 0,2 2-157,2 2 0,4-3 0,0 2 0,2 2 1,2 0-1,1 3 0,3-2 314,0-4 0,-4 3 1,1-7-1,0-1 0,0-1 1,1-2-1,-1 0 88,-2 0 0,-4 0 0,0 0 0,1 0 0,3 0 0,-3 0-195,-1-1 187,-1 7 1,1-4 0,0 2 0,2-1 0,0 0 0,2 2-74,1-2 1,1-2 0,-5-3 0,4 0 0,1-3 0,2 2 0,-2 2 81,-3 1 0,1-2 1,-1-1-1,-1-1 1,-3 1-1,-4 0 0,-2 0 177,-2-2 0,4-4 0,-4 5 0,0 1 0,0 0 0,-1 0 0,0-3 91,0-1 1,-1 2 0,-2-2 0,2-1 0,0 2 0,0-1-438,-3-1 1,4 0 0,0-4 0,0 0-1,0 1 1,-1-2 0,1 0 142,1-4 1,-4 1-1,3 1 1,-3-1 0,-2-3-1,0-2 53,1-3 1,-1 4 0,0-3 0,1-2 0,-2-3 0,-2-3 0,-1 0-534,1-2 0,-2 1 1,1-6-1,1 3-198,2-2 1,-3-2-1,-2-2 1,-1-4-223,-3-3 1,-2 0 985,-1-1 0,-11 0 1,-4-4-1</inkml:trace>
  <inkml:trace contextRef="#ctx0" brushRef="#br0">6518 15659 24118,'-17'-8'-871,"-3"-3"0,1 1 0,1-2 0,5 2 0,3 1 0,1 3 1399,1 0 0,4 4 1,8-2-1,5 2 1,3 2-1,1 0 0,2 0-37,3 0 0,3 0 0,7 0 0,2 0 0,2 0 0,2 0 0,3-1-61,2-3 1,-5 1 0,-3-6 0,-3 0 0,-3 0 0,0 0 0,-1 0-2409,0 2 1,5-5 2142,-2 3 0,6-15 1,7-4-1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3066 10169 12118,'-13'7'66,"1"-3"1,1-6-1,4-4 152,1-2 0,2 4 1,4-5-1,0-2 0,0 0 1,1-3-1,2 1 0,3 1 1,0 2-1,1 2 0,1 2 1,2 3-1,2 1-75,1-3 1,1 4 0,2-4 0,3 4 0,6 1 0,2 0 0,4 0 0,2 0-133,4 0 0,-3 0 0,1 0 1,2-2-1,2-2 0,-1-4 1,-1-1-1,-1 1 0,-1-1-165,0 1 0,-3-2 1,-7 4-1,-1 0 1,-3 0-1,-1 3 1,0 2-1,-1 1 1,-3 0 138,-1 0 1,-2 6 0,1 1 0</inkml:trace>
  <inkml:trace contextRef="#ctx0" brushRef="#br0">3732 9915 8903,'-5'-16'36,"5"3"1,1 8-1,8 14 1,3 2 198,4-3 1,2 3 0,7-7-1,5 1 1,2-1 0,7 1-1,2-2 207,4-2 1,-1 4 0,-5-1-1,-4-1 1,-4 0 0,-3 0 0,-2 3-396,-4 1 0,-7-2 0,-8 3 1,-1 3-1,-6 1 0,-8 3 1,-11 1-452,-9 2 0,-6 5 0,-7-1 1,-2 4-1,-3 2 0,0 1 1,0 4-2695,3 1 3098,13-10 0,-7 13 0,9-9 0</inkml:trace>
  <inkml:trace contextRef="#ctx0" brushRef="#br0">5532 13434 11309,'0'-14'-1271,"0"6"326,0-1 840,0 12 0,0-2 0,1 11 1,2-2-1,3-2 0,2-1 0,2-1 1,3 0-1,2-2 575,-1 2 0,6-4 0,-5 2 0,4-2 1,5-2-1,1 0 0,2 0 0,0 0 0,-1 0-309,1 0 1,1 0-1,2 0 1,2 0-1,1 0 1,1 0 0,-1 0-1,1 0 1,0 0-65,3 0 1,1-5 0,2 1 0,0-1 0,0 1-1,0-2 1,0 0 94,0 0 0,-4-3 0,-1 5 1,2 1-1,0 1 0,0 2 0,-3 0-263,-1 0 1,3 0 0,-5 0 0,0 0 0,0 0 0,0 0 99,-1 0 1,2 0 0,1 0 0,-1 2 0,2 1 0,-1 1 0,1-1 147,0-1 0,-4-2 0,1 0 0,-2 1 1,1 2-1,3 2 0,-1-2 29,1-2 0,-1 1 1,-2 1-1,1 1 1,0-1-1,0-2-294,0-1 0,1 0 0,-4 0 0,1 0 1,2 0-1,-1 0 0,0 0 67,1 0 1,-3 0 0,3 0 0,-1 0 0,-1 0 0,4 0 179,1 0 0,-3 5 1,3-1-1,-1-1 1,-2-1-1,0-1 1,1 2-100,3 2 0,-1-1 1,3-4-1,-3 2 1,0 1-1,0 1 1,3-1-52,1-2 1,2-1 0,-1 0 0,-1-1 0,1-2 0,1-3 122,-3-1 0,3 2 1,-6-2-1,1-1 1,1 2-1,0 1 0,-2 2-19,-3 1 1,1-2 0,1-1 0,0 2 0,1 2 0,-2 1 0,2 0-468,0 0 0,-3 0 1,5 0-1,1 0 1,1 0-1,2 0 400,0 0 0,-3 0 1,2 0-1,1 0 0,-2 0 1,0 0-1,-1 0 91,1 0 1,2 0-1,-1 0 1,-2 0-1,-3 0 1,-2 0-1,-1 0-230,2 0 1,-5 0-1,3 0 1,-1 0 0,-1 0-1,3 0 1,-3 0 55,-1 0 1,3 1 0,0 2 0,1 2 0,-1-2 0,0-2 125,-2-1 0,4 0 0,0 0 0,-1 0 0,1 0 0,-2 0 0,0 0 88,0 0 0,5 0 0,-5 0 0,1 0 0,2 0 0,3 0-305,0 0 0,-4 0 1,1 0-1,2 0 0,-1 0 1,4 0-1,-2 0 118,1 0 1,-1-4 0,2-1-1,-2 2 1,1 2 0,-2 1-1,-1 0 205,-1 0 0,2 0 0,3 0 1,-2 0-1,-3 0 0,0 0 1,0 0-140,3 0 1,0 0 0,0 0 0,-2 0-1,2 0 1,2 0-274,1 0 0,-2 0 1,1 0-1,-1 0 1,4 0-1,-1 0 1,2 0 324,2 0 1,-7 0 0,5 0 0,2 0 0,-1 0 0,3 0-160,1 0 0,-4 0 0,4 0 0,-2 0 1,-3 0-1,0 1 0,-1 2-152,3 2 0,4-1 0,-5-4 0,-1 0 1,0-1-1,-1-2 0,-1-2 211,-2 2 0,-4 0 0,2 0 1,-3-1-1,-1 1 0,-4 1-239,0 2 1,-3 0 0,1-1-1,-2-2 1,-1-1 0,-2 1-1,2 1-315,1 2 0,0 0 1,-1 0-1,-4 2 1,1 1-1,0 1 1,1 0-166,-1 2 1,3-3 0,-7 6 703,0 2 0,-3 0 0,0 3 0</inkml:trace>
  <inkml:trace contextRef="#ctx0" brushRef="#br0">4786 11954 8305,'8'-53'150,"1"0"1,-4 5 0,2 19 0,-1 5 0,-3 6 0,-1 4 0,-2 0-1,-2 2 1,-1 2 0,-3 3 0,-3 1 0,-6 4 0,-5 7 240,-5 8 0,-10 8 0,-5 11 1,-8 10-1,-7 8 0,25-20 1,-1 1-1,-1 3 0,-1 3 1,-3 5-1,-1 3 0,-2 6 0,0 2 1,-3 6-1,-1 2-260,14-18 1,-1 1 0,1 1 0,0-1 0,2 2 0,0 0 0,-1 3 0,1 1 0,0 0 0,0 4 0,1 1 0,1-1 0,0 1 0,1 0 0,2 0 0,-1 0 0,2 1 0,1 0 0,2-3 0,0-1 0,2 0-121,1-1 1,1-1-1,2 0 1,-3 21 0,3-1-1,4-7 1,3-2 0,1-5-1,2-1 1,1-5 0,3-2-1,1-7 1,3-1-1,13 33 73,9-8 1,12-7 0,9-2 0,5-7 0,2-9 0,3-7 0,2-7-421,3-4 1,-1-4 0,1-6-1,-5 0 1,-1 4 0,-5 2 335,-1 1 0,4 5 0,-11-2 0,-4 3 0</inkml:trace>
  <inkml:trace contextRef="#ctx0" brushRef="#br0">1466 13314 8522,'-12'-22'0,"-4"1"256,-3 6 0,4 6 1,8 11-1,-1 2 399,1 5 1,4-2 0,-2 2 0,4 2-1,1 1 1,0 2 0,0 4 0,0 4-7,0 3 0,6 2 1,3 0-1,3-1 0,1 1 1,2 0-1326,3-1 0,1 0 1,5-4-1,-2-4 1,0-5 675,-1-4 0,4 3 0,-4-5 0</inkml:trace>
  <inkml:trace contextRef="#ctx0" brushRef="#br0">1466 13207 13579,'-13'-12'885,"-6"-2"1,11 0 0,4 8-2026,10 8 0,6 7 633,1-5 1,2 6 0,1-2 0,3 1 0,2-2 516,3-1 0,1 4 0,2-2 0</inkml:trace>
  <inkml:trace contextRef="#ctx0" brushRef="#br0">1773 13207 11800,'0'-19'1178,"-6"10"0,5-1 1,-2 13-1,4 3-546,3 1 1,1-3-1,-4 5 1,2 2-1,3 2-352,2 5 0,1-2 1,2 5-1,0 0 1,-2-2-1,1 0 0,2-3-895,1-1 0,1-3 0,-1-3 0,0-5 0,1-4-53,-1-4 1,-6-5-1,-2-9 1,-2-4-1,0-3 1,1-2 1152,-1 1 1,-1 3 0,-4 1 0,-1 0 0,-1 1 2244,1 3 1,3 5 0,4 6-3247,5 7 0,9 6 0,4 7 0,3 2 1,3 1-1,2 2-1436,1-2 0,6-1 1,-1-2-1,1-1 1954,-2-3 1,4-3 0,-5-6 0</inkml:trace>
  <inkml:trace contextRef="#ctx0" brushRef="#br0">2359 12821 8308,'-17'-27'0,"0"0"3491,6 5 1,3 12-2949,8 10 0,0 1 0,0 8 0,3 5 0,4 5 0,8 9 0,3 4-1913,1 6 1,5 0 0,-2 2 0,2-1 1369,-2-4 0,3 4 0,-4-5 0</inkml:trace>
  <inkml:trace contextRef="#ctx0" brushRef="#br0">2399 13034 11692,'-16'-43'0,"3"5"660,5 8 0,5 12 1,5 11-271,2 1 0,4 0 1,7 3-1,2-2 0,7 1 1,4 0-1,3-1 0,0 2-1294,2 2 1,0 5-1,2 2 1,-4 0 0,-3 0 903,-1-3 0,0 4 0,-1 1 0</inkml:trace>
  <inkml:trace contextRef="#ctx0" brushRef="#br0">2799 12887 9737,'-9'-13'0,"2"0"0,0-1 3589,-1 1-2997,5 6 1,-1 1 0,8 6 0,7 0 0,3 1 0,6 4 0,0 4-440,4 2 0,-5-2 1,-1 0-1,-3 2 0,-2-1 1,-1 0-1,-1-2-790,-3-2 0,-6-2 0,-2-4 0,-8-1 0,-3-4 1,-3-4 954,1-3 1,0-2 0,1-3 0,1-2 0,4 0 0,1 0 0,2 2 1312,-2 2 0,4 2 0,-1 1-2139,6 3 1,5 5 0,6 10 0,4 6-1,4 7 508,4 6 0,0-1 0,1 8 0</inkml:trace>
  <inkml:trace contextRef="#ctx0" brushRef="#br0">3173 12847 10248,'-6'-40'4396,"-3"0"-3604,3 12 0,0 8 1,7 12-1,4 2 1,4 2-1,4-1 0,3 1-906,2 1 0,4 1 0,-4 2 0,-2 2 0,1 1-1983,0 1 0,-3-1 1,-1-7 2088,-7-5 0,-9-3 0,-1-1 0,-1-1 1,1 1-1,-2 0 0,0-1 2567,0 1 1,2 0-2938,4 0 0,1 5 1,5 5-1,6 6 0,6 6 1,4 3-1,4 3 378,4 2 0,1-2 0,-4 4 0</inkml:trace>
  <inkml:trace contextRef="#ctx0" brushRef="#br0">3586 12581 8223,'-14'-27'771,"3"2"1,2 3 354,4 4 1,-1 3 0,2 2-1,1 0-388,1-1 0,4 1 1,2 1-1,7 3 0,5 3 1,6 2-1,3-1-623,2 2 1,-5 2 0,1 1 0,-1 1 0,-1 2 0,-4 2-1903,-2-2 1,-6-2 0,-3-1-1,-5-1 1412,-7-4 0,1-1 0,-4-4 0,-2 3 0,-1-1 1,-1 2 3043,0 0 1,5 0 0,5 5-2508,6 1 0,9-1 0,9 8 0,3 0 0,4-1 0,0 0 0,2-3-527,1-1 1,-3-2 0,1 0 0,-3 0 0,-6 0 0,0 0-8290,-4 0 8654,-7 0 0,-15-6 0,-9-2 0</inkml:trace>
  <inkml:trace contextRef="#ctx0" brushRef="#br0">1760 14073 8531,'-21'8'159,"15"2"0,19-5 1,21-2 118,23-2 1,-16-7-1,4-3 1,8-3-1,3-2 1,7-6 0,1-3-1,-17 4 1,1-1-1,0 0 1,2-4 0,2 0-1,0-1 1,3-3-1,1-1 1,0 0 0,2-1-1,1-1 1,0 0-66,3-1 0,0 0 1,-1 0-1,1 1 1,0 1-1,0 1 1,-2 0-1,1 1 1,-2 0-1,-1 2 0,-2-1 1,1 2-722,-4 1 1,-1 0-1,1 1 1,4-3-1,0 0 1,-1 1-1,-6 2 1,0 0 0,0 1-1</inkml:trace>
  <inkml:trace contextRef="#ctx0" brushRef="#br0">9091 15140 8561,'-6'-40'0,"0"3"0,-3 6 0,4 10-125,-1 9 0,3 6 0,-6 6 0,-2 2 0,-2 0 0,-3 3 0,-4-2 0,0 0 0,-4 0 0,-1 1 0,-2-1 0,-1-1 0,-2-1 0,-1 2 1,2 2 464,1-2 0,-4 2 0,1 0 1,2-2-1,-1-2 0,1 1 0,-3 1 1,1 3-1,0 1-220,0 4 1,-6 2 0,3 3-1,-2 3 1,2 2 0,0 3 0,2-1-1,-2 3-216,0 0 1,2-1-1,-2 10 1,2-3-1,4-2 1,3-2 172,2-1 1,7-1 0,-2-1 0,3-1 0,4-2 0,0 2 0,4 1-22,1 2 0,1 1 0,5 2 0,2 2 0,2 1 1,5 1-1,5 0-64,3 3 1,0-5 0,5-1 0,3-2 0,5-3-1,5 1 139,4 0 1,-4-5-1,-1-1 1,2-2 0,1-3-1,4-1 1,1-2 15,-1 1 0,4 3 0,2 1 1,2-2-1,3-1 0,-2 0-186,2 3 1,0-3 0,3 4 0,0-1-1,1 1 1,-1 0 0,2 2 29,3 0 1,-6-8-1,4 2 1,3-2 0,-2-4-1,6-2 1,-1-4 124,1-1 0,8-2 1,-5-2-1,3-1 1,3-3-1,0-1 1,-35 2-1,1 0 22,1-1 0,1 0 0,-3 1 1,2 1-1,1 0 0,1 0 0,2 1 1,-1-1-1,-1 1 0,0 0 0,1 0 1,0 0-266,0 2 1,-1-1 0,-4 1-1,0-1 1,6 1 0,1-1-1,-1 0 1,0 0 0,0 0-1,-1 1 1,3 0 0,-1 0-1,1 1 1,0 0 41,-1 1 1,1-2-1,3-1 1,1-1-1,-4-1 1,-1 0-1,1 0 1,-1-1-1,1 1 1,0-1-1,-2 0 1,0 0 145,0-1 0,0 0 0,4-1 0,0-1 0,-3 0 1,-2 0-1,1-1 0,-1 0 0,1 1 0,1 0 1,-3 0-1,1 1 0,1 0 0,0-1-4,1 0 1,-1-1 0,-2 1 0,1-1-1,3-1 1,1 0 0,-3-1 0,0 1 0,-2 0-1,-1 1 1,1-2 0,0 1-96,-1 0 0,0-1 0,-3 0 1,0 0-1,2-2 0,0-1 0,-3 0 1,-1 0-1,0 0 0,-1-1 0,-1-1 1,0 0-1,31-15 69,-3-1 1,-6 4-1,-6-5 1,-5 2 0,-3-2-1,-8-1 1,-4-3 97,-6-1 1,-8 1 0,-4-2-1,-7-2 1,-5-2 0,-4-2-36,-5 1 1,-7-5 0,-13 5 0,-6 1 0,-11 1 0,-13 4-1,25 19 1,-2 2-78,-2 1 1,-1 1 0,-6 1 0,-1 2-1,-2 0 1,-1 1 0,-2 2 0,-1 2 0,-3 1-1,-1 2 1,-3 1 0,0 1-204,0 1 0,-2 1 0,-9 0 0,0 0 0,1 0 0,0 1 0,-5 2 0,-1 0 0,22 0 0,-1 1 1,0 1-1,-2 0 0,0 1 0,0 1 0,-1-1 0,-1 1 0,0 0 115,-1 1 0,0 0 0,1 0 1,2 0-1,0-1 0,0 0 1,-2 1-1,-1 1 0,0 0 1,-1 0-1,0 0 0,1 1 1,0-1-1,1 0 0,0 1 1,0-1-1,0 1 0,0 0 1,4 0-1,-1 1 0,1 0 77,1 0 1,0 0 0,1 2 0,1 1-1,1 0 1,0 1 0,-21 7 0,2 0-1,4 0 1,2-1-7,5 0 0,0 0 0,1-1 0,1 1 0,4 1 0,0 1 0,-2 0 0</inkml:trace>
  <inkml:trace contextRef="#ctx0" brushRef="#br0">13863 15739 8017,'-6'-31'658,"-2"0"1,3 7 0,4 10 0,5 5-1,5 1 1,4 1-335,4-3 1,0 2-1,-2-1 1,1-1 0,2-2-1,-1 0 1,-3 3-239,0 5 1,-1-2 0,2 2 0,1 1 0,2 1 0,-2 2 0,-1 2-535,-2 2 0,2 2 1,1 4-1,4-1 0,0 0 1,4 0 447,1 0 0,8-6 0,1 3 0</inkml:trace>
  <inkml:trace contextRef="#ctx0" brushRef="#br0">14796 15193 8125,'0'-19'2030,"-5"4"1,2 3-1698,-6 12 1,4 6 0,-2 7 0,-1 2 0,1 3 0,-2 6-19,2 5 1,-5 1 0,4 5 0,0 2 0,0 2 0,2 1 0,2-2-187,-2-2 0,4 1 0,-2-6 1,2-1-1,2-4 0,2-4 1,1-4-314,1-3 0,5-2 0,-3-1 0,2-3 0,2-4 0,2-4 152,1-1 1,0 0-1,1 0 1,1 0-1,1 0 1,2-1-1,-1-2-285,3-2 1,-5 1 0,4 4-1,0 0 1,2 0 0,2 0-749,4 0 1,-3 0 0,8 0 0,2 0 1064,6 0 0,0-12 0,6-3 0</inkml:trace>
  <inkml:trace contextRef="#ctx0" brushRef="#br0">15690 15140 8072,'7'-14'1065,"-1"-3"217,-6-1 0,0 7 0,-2 11-512,-2 8 0,1 11 0,-6 6 1,-1 6-1,-2 5 0,-1 4-601,-1 3 1,1 7 0,0-1-1,1 1 1,1 1 0,4-4 0,1-1-780,3-3 1,2-3 0,1-5 0,1-3 0,4-6 0,5-5 0,6-8 609,6-7 0,10-4 0,2-2 0</inkml:trace>
  <inkml:trace contextRef="#ctx0" brushRef="#br0">16383 15220 8083,'-6'-42'1222,"-2"16"1,0 14 0,-1 12 0,-2 0-1141,-1 0 1,-1 0 0,-2 1-1,-2 4 1,-6 5 129,-2 6 0,-2 6 0,2 10 0,2 5 0,2 3 0,2 1 0,2-2-114,2-1 0,8-5 0,3-1 0,2-2 1,4-4-1,4-3 0,5-4-446,6-1 0,8-2 1,0-6-1,8-2 0,4-2 1,4-3 347,1-2 0,5-1 0,0 0 0</inkml:trace>
  <inkml:trace contextRef="#ctx0" brushRef="#br0">16836 15300 8115,'-12'-26'2302,"3"4"1,-3 1-2014,12 13 1,0 6 0,5 7 0,-4 5 49,-1 6 1,0 5 0,0 6 0,0 1 0,0 0 0,-1 1 0,-2 0-507,-2 0 0,1-1 1,3-5-1,-2-6 1,-2-2-1,2-2-70,2 1 0,1-8 0,1-8 0,2-8 0,3-8 315,1-3 1,1-1 0,2-3 0,-2 1 0,-1 5 0,-1 3 214,0 4 1,0 7 0,-3 3-1,1 4 1,-1 10 42,-1 9 1,-1 1 0,2 11 0,2-2-1,-1 0 1,2-1-83,3-2 0,-2-6 0,2-1 1,1-2-1,4-4 0,2-5-322,2-5 0,1-5 0,-3-5 0,2-5 0,0-7 0,0-5 0,1-4-102,2-5 0,-5-4 0,2-3 1,-2 1-1,0 3 0,2 3 1,-3 6 532,-5 5 0,2 6 1,-3 2-1,3 3 0,1 4 1,1 5 54,-1 5 0,2 4 0,1 7 1,3 3-1,2 3 0,3 5-1093,1 3 0,2 1 0,-1-5 0,1 3 0,-2 0 0,-1 2 0,-4-1 675,0-2 0,-3 5 0,-3 1 0</inkml:trace>
  <inkml:trace contextRef="#ctx0" brushRef="#br0">15156 16193 9302,'-6'-21'0,"8"4"782,10 7 0,19 4 0,15 8 1,9 1-501,7 1 1,-22 1 0,3-1 0,3-1-1,1-2 1,4 1 0,0-1 0,5 0-1,1-2 1,2 0 0,0-1 0,6 0-1,1-2 1,-1 2 0,0-1-298,0 0 1,0 0-1,2-1 1,0 2-1,-8 0 1,0 1-1,-1-2 1,0 0-1,-2 0 1,0 0-1,-5 0 1,-1 0-336,-2 2 1,-1-1-1,-2-1 1,-1-1 0,-4 0-1,0 0 1</inkml:trace>
  <inkml:trace contextRef="#ctx0" brushRef="#br0">5252 16659 8537,'-38'-24'0,"2"-2"0,9 3 0,8 12 0,0 12 0,-3 15-9,-4 14 0,-6 20 0,-4 14 1,18-27-1,-1 3 0,0 5 1,1 2-1,1 2 0,2 2 0,-1 4 1,2 2-1,1-1 0,1 2 1,0 3-1,0 0 0,1 3 1,0 0-1,0 5 0,1 1 0,1 0 1,0 1-1,3 1 0,1-1 1,1-4-1,2 0 150,0-3 1,2-1 0,5-6 0,2-3 0,2-8 0,3-3 0,2-5 0,4-2 0,27 25 0,7-14 0,5-9 0,6-8-179,2-6 0,-28-11 0,0-1-318,34 10 0,-28-7 1,0 1-1,-5 1 0,-1 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22621 4625 8039,'-13'-14'0,"1"5"0,2 2 825,1 1 1,1-4-1,-2 1 1,3-3-1,-1 0 1,2 2-1,0 1 403,3-2 1,2 11 0,1 6 0,1 9-1,4 7 1,4 4 0,1 0 0,1 1-512,-3 0 1,6-1 0,3-1-1,1-2 1,0-6 0,1-3 0,2-5-718,3-5 0,5-10 0,5-10 0,2-14 0,4-16 0,1-12 0,-17 24 0,0-1 0,1-4 0,0 1 0,-1 2 0,0 1 0,-2-3 0,0 0 0,-1 2 0,-1 0 0,1 0 0,-2 1 0,1-2 0,0 1 0,0 2 0,-1 1 0,17-29 0,1 2 0,-5 3 0,1 5 0,-1 4 0,-2 8 0,-2 6-739,-1 8 1,-1 6-1,0 8 1,-3 3-1,-1 4 1,2 5 0,1 6-3207,2 8 1,-2 15 3944,-3 11 0,10 15 0,-4 0 0</inkml:trace>
  <inkml:trace contextRef="#ctx0" brushRef="#br0">22981 5771 8049,'-6'-26'1694,"-3"4"1,-1 3-1,1 6 246,5-1 1,1 5-877,-2 1 1,4 18 0,-4 6-1,4 14 1,1 8 0,0 8 0,0 5-571,0 2 0,0-1 1,0-3-1,0-5 1,0-4-1,1-4-340,4-5 1,2-9 0,7-6 0,-1-5 0,3-7 0,5-6 0,7-9 0,6-16-155,8-14 0,2-14 0,-18 23 0,0 0 0,0-2 0,0-2 0,1-3 0,0-1 0,1 0 0,-1 0 0,1 0 0,-1 0 0,-2 0 0,0 1 0,0 4 0,-1 1 0,-1 1 0,-1 0 0,1 1 0,0 1 0,20-26-1419,1 4 1,3 1-1,-1 11 1,0 5 0,0 5-1,-3 9 1419,-1 6 0,4-1 0,1 10 0</inkml:trace>
  <inkml:trace contextRef="#ctx0" brushRef="#br0">18796 7183 8163,'-48'-26'781,"14"1"0,13 2 0,9 6-113,8 2 1,4 7 0,4 7 0,5 8 0,3 14-192,2 12 1,5 5-1,3 14 1,3 4 0,2 0-1,0 2 1,-1-6-83,1-5 0,-5-1 0,-1-16 1,0-5-1,-2-6 0,0-5 189,-3-5 0,4-5 1,-1-11-1,2-13 0,4-17 1,1-15-1,4-14-399,-14 28 1,-2-1 0,-4-1 0,-1-2 0,2-7 0,0-2 0,-2 0 0,-2 0 0,0 0 0,-2 1 0,0-1 0,-1 0 0,-1 2 0,-1 0-727,-2 0 0,1 0 1,2 4-1,0 1 1,1 3-1,1 1 1,7-34-1,3 6 1,4 7-1,7 6-1567,9 6 0,7 8 2108,12 5 0,2 7 0,-20 12 0,1 1 0</inkml:trace>
  <inkml:trace contextRef="#ctx0" brushRef="#br0">21395 4625 28919,'-13'-14'-2805,"-1"1"1,1 1 2724,0 3 1,-1-3-1,1 3 1,-2-2-1,-3-3 1,-4 2-1,-3 2 1,-2 3 0,-2 1-1,-5 3 1,-8 1-1,-2 4 1,-5 4-1,-2 6 145,-3 4 0,-7 13 0,2 3 0,-1 6 0,30-16 0,0 2 0,0 1 0,2 2 0,0 2 1,1 1-1,3 1 0,2 0 0,-15 34-337,11-1 0,6-5 0,13-1 0,10-6 0,13-9 0,18-6 0,17-8 568,15-6 0,-22-17 0,3-2 1,3-2-1,2-1 0,2-2 0,1-1 1,5-2-1,0-2 0,0-2 0,0-1-141,-1-1 1,-1-2 0,4-2 0,-2-2 0,-7 1 0,-1-2 0,-3 1 0,0-1 0,-4 0 0,-1-1-1,-8 0 1,-1-1 0,24-24-480,-9-3 0,-19 0 0,-5-6 0,-15-4 1,-11 0-1,-13-2 0,-14 5-364,-13 1 0,-16 4 1,0 13-1,-5 5 1,-4 8-1,3 9 1250,1 7 1,5 10-355,7 5 1,3 3-1,6 1 1</inkml:trace>
  <inkml:trace contextRef="#ctx0" brushRef="#br0">21128 5278 27971,'-7'-6'-7677,"2"-3"6706,4 3 0,1 1 0,0 10 1,1 4-1,4 1 415,4-1 1,-2 1-1,2-5 954,1-2 1,-4-3 0,-3-5-189,-6-4 0,-6-1 0,-7 1 0,-3 5 0,0 2 0,-4 2 106,-2 0 0,0 6 0,-10 3 0,-2 4 1,-1 5-1,1 6 0,2 4-275,-2 3 0,0 9 1,0-3-1,3 2 0,3 2 1,4 2-1,5 3-296,3 4 0,1-5 0,6 8 0,3 0 0,5 1 0,5 3 0,8 1 241,9 3 1,17-1 0,11-8-1,10-3 1,-22-26 0,1-1-1,2-2 1,3-2 171,0-1 0,3-3 0,3 0 1,2-3-1,-1-4 0,0-2 0,0 0 1,0-2-1,0-2 0,0-2 0,-3-3 1,-1-1-1,-2-3 0,0-1 60,-2-1 0,-1-2 0,24-17 1,-4-5-1,-12-3 0,-9-5 1,-9-1-1,-9-3-509,-10-3 0,-9-7 0,-11-2 1,-9 4-1,-11 2 0,-6 4 319,-5 2 1,-7 5 0,0 10 0,-2 10 0,-4 9-1,-2 11 1,0 11 190,0 17-123,3 11 1,0 10 0,1-2 0</inkml:trace>
  <inkml:trace contextRef="#ctx0" brushRef="#br0">19622 7263 30290,'-9'-54'-2458,"0"5"0,2 3 1,-4 19-1,3 6 1648,-3 5 0,-2 9 0,-6 4 846,-8 6 1,-7 9-1,-9 7 1,-4 1 0,-4 4-1,-5 4 1,-2 6 0,-3 6-1,2 3 1,29-19 0,-1 1-1,2 2 1,1 2-79,0 3 0,1 2 1,-1 3-1,1 1 1,5-1-1,3 0 1,0-1-1,4 1 1,-8 31-1,11-7 1,11-7-1,10-6 376,13-5 1,28-17 0,23-8 0,-29-13 0,2-3 0,7-1 0,1-3 0,3-1 0,2-3-151,0-1 0,0-4 1,4-3-1,-2-4 1,-3-1-1,-2-2 1,-1 0-1,-1-1 1,-3-3-1,-2 0 1,-5-1-1,-3 0-462,-4-1 1,-3-3 0,-8 0-1,-3-2 1,9-30 0,-14-5 0,-21-2-1,-25-1 1,2 37 0,-6 3-47,-8 0 0,-6 5 0,-6 3 0,-4 4 0,-9 3 0,-3 5 0,-6 1 0,-2 4 0,23 4 0,-2 1 0,0 1 588,-2 2 0,0 1 0,-2 1 0,-5 2 0,-1 2 1,0 0-1,0 3 0,0-1 0,0 0 0</inkml:trace>
  <inkml:trace contextRef="#ctx0" brushRef="#br0">18569 8063 22017,'-9'-13'-2147,"0"-1"0,6 1 2089,-1 0 0,4-1 0,3 1 1,3 0-1,1-1 0,2 1 1,0 0-1,-2-1 0,-1 1 0,-1 0 774,0-1 0,-9 3 0,0 0 0,-8 2 0,-8 0 0,-6 0 0,-7 1 0,-4-3-490,-3-1 1,2-1 0,-10-2 0,2-1-1,3-3 1,2-2 0,2-1 6,4 1 1,-2-7 0,4 4 0,2 1 0,2-3 0,5 1-181,3-1 0,3 0 0,5 3 0,0 2 0,1 0 0,3 0 1,3-2-312,0-2 1,5 2 0,-4 1 1,4 4 0,1-2 0,0-1 0,0 0 284,0-2 1,1 2-1,4-1 1,2-2-1,2-1 1,0 0 147,1 2 1,7-6 0,3 2-1,4-1 1,6-2 0,1 1-1,3-4 742,0-1-633,7-1 1,5-5 0,6 0 0,-2 1 0,4 2-1,-1 3-300,3 1 0,5 2 0,-2 5 1,-1 0-1,0 3 0,-3 2 0,-1 2 1,-3 2 307,-5 3 0,0 2 1,-2 1-1,-1 4 1,0 0-1,0 1-55,1 0 1,10-5 0,-4 4-1,0-2 1,2 2 0,0-1 0,3 1-1,0-3-133,-2-2 0,8 3 1,-8 0-1,2-1 1,0-1-1,-5 2 1,-3 3-106,-2 1 0,-13 3 0,2-2 0,-7 1 0,-6 0 0,-2-2 0,-3 2 0,-5 2-1029,-2 1 1,-6 1 0,3 2-1447,-1 2 0,4-1 2604,9-4 1,-3 0 0,4 0-1</inkml:trace>
  <inkml:trace contextRef="#ctx0" brushRef="#br0">20035 6237 30425,'0'-19'-4916,"0"-3"1,2 2 5250,2 3 1,4 8-1,6 4 1,3 2-1,2 0 1,2-1-1,4 1 1,3 1 647,3 2 0,0 0 0,-4 2 0,-1 2 0,0 5 0,-4 3 0,-4 1-1303,-4 1 1,-6-1-1,-4 2 1,-4 3-1,-6 2 1,-7 3-1,-9-1 180,-8 2 1,-10 1 0,-9 1 0,-1 1 0,-2 0-1,2-1 1,-2 1-213,2 0 1,4-1-1,0 1 1,4 1 341,8 3 1,5-9 0,2 4 0</inkml:trace>
  <inkml:trace contextRef="#ctx0" brushRef="#br0">21235 5398 12715,'-21'-8'-183,"8"-4"0,8 11 1,10-2-1,4 4 1,3 5-1,1 3 0,0 4 1,-1 5-1,-2 3 1,-1 3-1,2 1 1,-1 1-1,0 3 265,-1 2 0,-4-2 1,2 7-1,-1-1 1,-3 1-1,-3-1 0,-3 1 1,-4 1-1,-4 2 230,-3 2 1,-3 2 0,2-2-1,-2 2 1,-4 2 0,-1-2-249,0-2 0,1 4 1,-3 0-1,2 0 1,-2-1-1,-1-2 1,-2-1 11,1-4 1,-2-1 0,-2-7 0,-3 3 0,1-3 0,-2-2 106,0-5 0,2 2 0,-2-7 1,-1 1-1,-1 0 0,-2 0-47,1-2 1,3-1 0,-3-2 0,-2-1 0,4-2 0,1-1 0,4 0-43,2-1 0,1 3 0,-1-2 0,0 3 0,0 1 0,3 1-107,-1-1 1,1 0 0,-1 1 0,-1-1-1,2 2 1,1 1 0,2 2 89,-2-2 0,3 4 0,-1-1 0,-2 2 0,1 2 1,1 2-1,2 1 61,1-4 0,4 3 0,-1-3 0,4 3 1,3 2-1,0 0 0,2 1-304,2 3 0,4-7 0,1 2 0,0-2 1,0-2-1,0-1-127,0-2 1,0 0 0,0-2 0,1 0 0,4 0 0,2-2 125,1-2 1,4 0-1,-5 0 1</inkml:trace>
  <inkml:trace contextRef="#ctx0" brushRef="#br0">19795 7663 11732,'-32'0'0,"5"2"0,9 2 855,8 5 0,4 7 1,9 3-1,6 1-846,9-1 1,7 5-147,6-2 1,9 3 0,7 2 0</inkml:trace>
  <inkml:trace contextRef="#ctx0" brushRef="#br0">17276 14793 29843,'-13'-13'-987,"1"4"1,1 2 0,2 1 0,-1 1 0,-2 1 758,-1-1-314,0 1 1,4 2-1,1-2 1,1-3-1,1-2 1,-1 0 0,1-2 904,0 0 0,3 3 0,7 5 0,7 6 0,5 6 0,8 3 1,5 1-1,7 1 0,4-3-369,4-2 0,4 2 1,5-7-1,0-1 1,0-3-1,1-3 1,-1-3-1,-1-1 39,-3-4 0,0 0 1,-6-3-1,-3 1 0,0 0 1,-5 1-1,-2 1-1037,-8 2 894,2 6 0,-7-14 0,7 2 0</inkml:trace>
  <inkml:trace contextRef="#ctx0" brushRef="#br0">17969 14647 31885,'-7'-11'-2458,"2"-2"0,5 2 1,5 9-1,4 4 2059,2 7 0,7 5 0,1 2 0,-1 3 0,0 2 0,-5 1 1,-1 0-1,-6 1-1349,-3 0 1,-3 2 0,-3 4 0,-6 0 1795,-9 2 0,-11 6 1,-5-3-1</inkml:trace>
  <inkml:trace contextRef="#ctx0" brushRef="#br0">21275 16659 8323,'7'-13'0,"1"-1"442,-4 1 1,2 0 0,4 1 0,-2 1 0,-1 4 0,-2 3 0,-4 5-84,-7 6 1,-4 7 0,-3 2 0,-1 2 0,-1 0 0,-1 1 0,-3 3 0,0 3 0,-2 2 109,0 0 1,3-4 0,-2 1 0,-1 3 0,0-1 0,-1 4 0,0-2-108,0 0 1,-1 2 0,-3-1-1,-1 0 1,2 0 0,1-1-303,2 0 1,1 2 0,-1-2 0,3-3 0,1 1 0,0-3 0,2-1-1008,1-4 0,6 0 0,2-3 0,1-3-697,3-1 1,7-5-1,7-3 1,5-6 1643,6-6 0,9-14 0,3-5 0</inkml:trace>
  <inkml:trace contextRef="#ctx0" brushRef="#br0">20848 16766 8715,'-1'-30'0,"-4"5"0,-2 7 2109,0 6-1693,1 9 0,6-1 1,1 8 153,4 5 0,-2 7 0,5 5 1,1 1-1,2 5 0,1 0 1,2 4 137,1 1 1,1-1 0,1 3 0,4 1 0,1-1 0,3 3-1,-1 0-739,1-2 0,-2-2 1,1-5-1,-2 1 1,1 3-1,-1-4-1287,0-5 1,-6 3 0,4-6 0,-3 3 1317,1-1 0,0-6 0,-5 3 0</inkml:trace>
  <inkml:trace contextRef="#ctx0" brushRef="#br0">22355 17525 12539,'0'-9'-1386,"0"0"907,0-1 472,0-2 1,0 3 0,0 0-1,0-1 1,1-2 0,2-1 0,2 0-1,-1-1 758,2 1 1,-5 0 0,2 1 0,-6 3-411,-5 4 0,-4 4 0,-2 2 1,0 4-1,-3 4 0,-1 3 836,2 1-856,-5 0 1,2 5 0,-6 1 0,1 2 0,-2 3 0,-1 1-33,-3 2 1,1-1 0,2 2 0,0 2 0,1 3-1,-1-1-137,0 1 1,-4 2-1,0-2 1,2-1-1,0 2 1,3-1-1,-1 0-230,0-4 0,5-1 0,0-1 0,0-2 0,0-1 0,1-3 0,2-2-1115,2-3 0,3-1 0,0-3-264,1-3 0,7-3 0,6-8 0,7-2 1454,5-5 0,7-15 0,2-4 0</inkml:trace>
  <inkml:trace contextRef="#ctx0" brushRef="#br0">21662 17685 11013,'-14'-12'1509,"1"3"1,1 5-1141,3 8 0,3 5 0,8 9 1,2 4-1,5 3 0,4 4 0,5 2-180,4 4 1,3-1 0,2 2 0,0-1-1,-1 1 1,1-2 0,0-1-740,-1-4 0,1-1 0,0-1 1,-1 0-1,1-2 0,0-2 548,-1 0 1,1-7 0,0 3 0</inkml:trace>
  <inkml:trace contextRef="#ctx0" brushRef="#br0">23141 16699 8475,'0'-13'0,"0"-1"0,0 1-20,0 0 0,0-1 0,-1 2 0,-4 4 1,-4 3-1,-1 5 0,-2 5 508,-1 3 1,5 6-1,-8 2 1,0 3 0,0 2-1,-2 4 1,-2 3-1,0 5 1,-2 0-70,1-1 1,-3 5 0,5-3-1,0 0 1,-2-1 0,0-2-401,-3 0 0,5-1 1,0-7-1,1 0 1,-1-1-1,0-2-144,-1-2 1,-2-3 0,4-2 0,2-1 0,1-3 0,2-3-687,0 0 1,4-5-1,1 2 1,2-6 0,3-5 810,2-4 0,7-13 0,1-4 0</inkml:trace>
  <inkml:trace contextRef="#ctx0" brushRef="#br0">22648 16739 9660,'-6'-33'1286,"6"19"1,-1 6-1,5 17-973,3 12 0,2-1 0,6 3 0,1 0 0,4 4 0,0 4 1,4 5-1,3 1-271,4-2 1,-2 4-1,7-4 1,0 2-1,1 0 1,1-3-1,5-1-1981,3-3 1939,3-2 0,4-8 0,0 0 0</inkml:trace>
  <inkml:trace contextRef="#ctx0" brushRef="#br0">5612 8849 31116,'0'-26'-9831,"-6"2"9731,-3 6 1,2 8 0,-1 14 0,1 4 0,1 0 0,0 1 0,6 0 0,8-1 725,9-4 1,8-2-1,7-2 1,5 1 0,6 2-1,7 3 1,5 1-251,2 4 1,10 1 0,-2 1 0,0 0 0,2 2 0,-5 1 0,2 2-862,1-2 0,-11 1 1,3-1-1,-3 0 1,-4-2-1,0-6 3,-1-2 0,-9-1 0,3-5 0,-1-2 0,-4-2-448,-1-5 736,-7-3 0,2-7 0,-5-2 0</inkml:trace>
  <inkml:trace contextRef="#ctx0" brushRef="#br0">6878 8743 30610,'-20'-6'-262,"2"-3"0,9 1-1211,5 0 1,4 5 1325,4-2 0,2 10 0,6 3 0,-2 4 0,2 3 0,-2 1 1,1 4-743,-4 0 0,-2 7 0,-11 6 0,-8 1 1,-9 3-1,-11 1 0,-12 2 927,-9 0 0,-6 0 0,28-20 0,-1 0 0</inkml:trace>
  <inkml:trace contextRef="#ctx0" brushRef="#br0">19342 17459 15434,'13'13'0,"2"0"400,3 1 0,4-1 0,11 0 1,5 1-1,8-3 0,5-2 1,6-6-1,7-7 0,9-11 1,-36 4-1,1-2 0,1-2 0,1-2 1,-2-1-1,1 0 0,1-1 1,0-2-1,-1 1 0,0-1-422,0-2 0,1-2 0,0 1 0,0-2 0,-4-1 0,-1-1 0,-1 0 0,0 0 0,-2-1 0,-2-1 0,-2 0 1,-3-1-1,-2 0 0,-3-2 0,13-30 0,-12-1-826,-10 2 1,-5 6 0,-9-1 0,-7 7 0,-12 8 0,-14 10 0,-10 11 0,-10 9 1023,-8 8 1,27 8 0,-1 2-1,-6 3 1,-1 1 0,-3 4-1,0 1 1,-3 2 0,0 1-1,-5 2 1,-1 2-50,-3 2 1,0 0 0,4 0 0,-1 1 0,-5 4 0,0 0 0,3 0 0,1 0 0,5 0 0,2 3 0,3 0 0,3 2 0,6 0 0,2 0-462,5 0 0,2 0 334,6 2 0,2 1 0,5-2 0,2 1 0,1 0 0,1-1 0,-14 30 0</inkml:trace>
  <inkml:trace contextRef="#ctx0" brushRef="#br0">23394 16486 8336,'-26'0'1,"-1"0"1,0 1-1,16 7 1,2 6 0,7 9-35,10 0 0,3-3 0,15-1 0,3-3 1,5-6-1,9-2 0,8-7 0,8-5 1,5-8-1,7-7 0,-34 7 0,1-1 0,3-4 1,0 0 78,0-4 0,-1 0 1,0 0-1,0-1 0,-2-2 1,0-1-1,-3 0 0,-1-2 1,-2 1-1,-2-2 1,-2-1-1,-2-2 0,17-28 1,-11 0-1,-11 3-147,-9 1 1,-9 3 0,-12 3-1,-12 8 1,-11 10 0,-13 13 127,-5 10 0,-15 22 0,29-3 1,1 4-1,-4 6 0,1 3 1,-2 4-1,1 2 0,1 3 1,1 2-1,1 0 0,2 2-11,1 1 0,2 1 0,1 3 0,3 1 0,2 0 0,2 1 0,3 0 1,2-1-1,3-1 0,3-1 0,3-1 0,3 0-55,2 0 0,2 0-115,5-1 0,5-1 1,3 3-1,4-2 1,6-2-1,0-1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22341 4744 8193,'-19'-32'0,"0"4"0,-2-2 0,6 6 0,6 7 618,3 2-37,-4 2 1,10 2 0,0 7 0,9 10 0,7 7 0,8 6 0,4 2 0,8 3 0,4-2-438,6-4 1,11-2 0,-2-13-1,4-6 1,7-10 0,0-13-1,-30 9 1,-1-3 0,0-2-1,0-3 1,1-3 0,-1-3-464,-1-3 1,-1 0-1,-5 2 1,-2 0-1,0-1 1,-1 1-1,18-29 1,-11 6-1,-8 5 1,-11 6-1291,-7 2 0,-4 10 1609,-2 5 0,-12 6 0,-3 8 0</inkml:trace>
  <inkml:trace contextRef="#ctx0" brushRef="#br0">22541 5931 8215,'-13'14'0,"0"-5"0,5-3 578,4-6 0,10-10 0,10-20 0,12-11 0,14-16 0,-18 25 1,2-2-1,3-4 0,1 0 0,2 0 0,0 1-283,1 0 1,1 1 0,-2 1 0,1-1 0,-2 2-1,0 0 1,-2 1 0,0 1 0,-2 0 0,0 0-1,-1 2 1,-1 1 0,21-24-1480,-6 7 0,-15 12 1184,-3 7 0,-6 0 0,-2 7 0</inkml:trace>
  <inkml:trace contextRef="#ctx0" brushRef="#br0">19942 7823 8414,'-24'12'944,"-2"-3"1,3-2-583,10-2 1,14-7 0,17-1 0,13-12 0,11-8 0,10-10-1,8-4-188,-25 17 0,1 0 0,1 0 0,1 0 0,-1 0 0,1 0 0,-2 0 0,-1 0 0,1 0 0,-1 0 0,29-18 0,-3 1-3221,-5 1 3047,-10 1 0,6-17 0,-12-3 0</inkml:trace>
  <inkml:trace contextRef="#ctx0" brushRef="#br0">20395 7850 8189,'-38'0'175,"2"0"0,9 0 0,10 0 76,2 0 1,2 0 0,-1 0 0,1 0 0,0-2 0,-1-2 0,-1-5 0,-2-4-141,-6-5 0,0-1 0,-1-7 1,2 1-1,-2-4 0,-1-3 53,-2 0 1,2-4 0,3 4 0,4-1-1,5-1 1,2 2 0,4-2 163,1-1 1,2 4 0,5-4 0,4-1-1,5 1 1,5-1 0,4-1-289,2-1 0,7-2 0,6 1 0,1 2 0,1 3 0,1 0-196,2 0 1,6 4 0,3-1 0,-1 3-1,-2 3 1,-4 3 0,-2 3 27,-4-1 0,2 5 1,-6-1-1,-1 4 1,-2 5-1,-1 0 0,-1 1 179,1 0 1,-5 1 0,-1 4 0,0-2 0,-2-2-1,0 2-211,-2 2 1,-3 1 0,0 0 0,-1 0 0,0 0 0,1 0-363,-1 0 0,-4-2 0,0-2 0,0-5 0,-2-3 522,-2-1 0,2-12 0,0-3 0</inkml:trace>
  <inkml:trace contextRef="#ctx0" brushRef="#br0">20795 6410 8288,'-25'-1'0,"1"-2"946,2-2 1,6 1-648,-2 4 1,9 2-1,6 0 1,7 4-1,10 0 1,7 0-1,4-1-28,1 1 0,1 1 0,0 6 0,-2 1 0,-1 0 0,-4 4-491,0 4 0,-7 5 0,-6 4 0,-1 5 0,-4 4 0,-5 4 0,-6 5 220,-3 3 0,-7 1 0,-2 0 0</inkml:trace>
  <inkml:trace contextRef="#ctx0" brushRef="#br0">21755 6690 8073,'-14'0'232,"7"2"1,3 2 0,4 5 0,4 3 0,5 0 0,3-2 0,3-2-1,2-1 1,6-1 237,2 0 1,-2-2 0,1-4 0,1 2 0,-2 1 0,-1 3-1,-1-1 1,1 3 0,0-1-83,0 4 1,-6 2 0,2 5 0,-1 2-1,-1 4 1,3 1-167,2 3 0,-5 2 1,3-3-1,1-1 1,2 1-1,3 0 0,0-1-234,-3 1 1,4-5 0,-4-1 0,3 0 0,0-2 0,-1 0-265,-2-3 0,-4-1 1,3-3-1,-2-1 1,-3-4-1,-3 0 1,-2-1-1811,-2 0 0,0-1 1,4-5 2085,0 0 0,1-6 0,-1-2 0</inkml:trace>
  <inkml:trace contextRef="#ctx0" brushRef="#br0">22395 7463 9130,'-20'8'0,"0"-2"1253,-1-1 1,9-5 0,12 2-752,7-5 1,11-6-1,4 3 1,5 0 0,3-1-1,2 1 1,1-1-607,0-1 0,2 5 1,-2-3-1,-1 2 0,1-1 1,-4 2-1,0 0-492,-3-1 596,1 2 0,5-9 0,3 3 0</inkml:trace>
  <inkml:trace contextRef="#ctx0" brushRef="#br0">9704 10222 8498,'0'-13'121,"-4"-1"0,-1 1-40,3 0 0,0 4 1,1 1-1,-2 1 0,-2 0 1,2-4-1,2-1 1,2 0 1681,4 4 1,-4 3-1361,4 10 1,-4 2 0,-1 6 0,0 4 0,0 3-31,0 7 1,0 4 0,-1 0 0,-4 5 0,-4 2 0,-3 4 0,-1 1 0,1 1-152,3-1 1,-3 1-1,5-2 1,0-4 0,2-1-1,4-3 1,1-1-287,0 0 1,3-10 0,4 4 0,6-3 0,4-4 0,3-2 454,7-3 1,1-2-90,8 1 1,1-1-1,7-1 1,5-2 0,3-1-1,3 1 1,3 2 141,4 2 1,3-1-1,2 0 1,-1 1-1,2-1 1,3 0 0,3 1-424,1-1 0,-38-5 0,0 2 0,32 7 0,-32-8 1,0-1-1,2-1 0,-1 1 0,3-2 0,0-1 701,-1 0 0,1-1-637,0 2 0,0 0 0,-1-3 0,0 0 0,0 1 0,1 1 0,0-2 0,1 0 1,1-1-1,0 0 0,0 1 0,0-1 0,0-1 0,0-1 28,-2-1 1,1-1 0,-3 1 0,0-1 0,0-2 0,1-1-1,0 0 1,1-1 0,0-2 0,0-1 0,-1-1 0,1 0 229,-1 0 1,0-1-1,-2-2 1,0-1-1,-2 2 1,0 0-1,34-16 1,-6 0-1,-4-1 1,-5 0-344,-5 1 0,1 2 0,-8-1 0,-3 2 0,-6 1 0,-5 2 0,-5-2 0,-3-1 0,-3 3 0,-7 0 0,0-2 0,-4-1 0,-1-3 0,-3-2 0,-1-1 0,-8-6 0,-3 1 0,-3-1 0,-3-1 0,-3-1-51,-4-2 1,-2-7 0,-1 4 0,0 3 0,-5 2 0,-2 5 0,-8 1-186,-8 4 1,-3 7-1,-16 4 1,29 10 0,-1 1-1,-3 1 1,-2 0 0,-4 1-1,-2 1 1,0 2 0,-2 0 66,-3 0 1,-1 2-1,-3 3 1,0 0-1,-4 1 1,0 1-1,-1 1 1,0 2-1,-3-1 1,-1 2-1,2 0 1,-1 1-1,0 0 1,-1-1 30,3 1 1,0 0 0,4-1-1,1 1 1,1-2 0,1 0-1,3 1 1,3 0 0,6-1 0,2 0-1,2 0 1,2-1 0,-32 6-551,5 1 1,8 3 0,10 3 0,6-1 687,6 0 0,4 6 0,7-1 0,-1 4 0,0 6 0</inkml:trace>
  <inkml:trace contextRef="#ctx0" brushRef="#br0">19382 15020 8224,'6'-8'0,"3"5"0,3 5 0,3 4 104,2 1 0,4-2 0,6 2 0,-1-1 0,1-3 0,1-2 0,3-1 0,5-1 0,2-4 0,2-3 0,0-4 0,2-3 0,1-3 0,1-4 1,-1-3 16,-1-2 0,-2-5 0,-2-4 0,-2-1 0,-5-2 0,-3 1 0,-1-5 1,-4-1-1,-4-4 0,-7 2-326,-4 0 0,-11-2 1,-11 3-1,-8 1 1,-9-1-1,-7 4 0,-10 5 1,-5 10 513,-6 5 0,-9 9 1,2 9-1,-3 8 1,-2 9-1,34-2 1,1 1-348,-2 4 0,1 1 0,0 1 1,1 2-1,1-1 0,2 2 1,-26 24-1,10 2 0,7 2 1,8 2-461,7 1 1,13 1 0,12-3-1,14 1 498,19 2 0,9-10 0,-10-18 0,-1 0 0</inkml:trace>
  <inkml:trace contextRef="#ctx0" brushRef="#br0">11224 9929 8177,'0'-14'-631,"0"6"626,0-1 1,-1 6-1,-4-3 1464,-4 0 0,2 4 41,-2-2 1,6 1-1204,-2-1 1,10 2 0,4-2 0,3 2-1,0 1-96,-4-4 0,4 4 1,-3-4-1,3 4 1,1 1-1,1 0 0,-1 0 1,0 1 62,1 4 1,-1-2 0,0 4-1,1-1 1,-3-2-83,-2 2 0,-1-3 0,-5 6 1,0 2-197,-5 0 0,-4 1 0,-9-1 0,-1-2 0,-2-1 0,1 1 0,-1 0 239,0 2 0,0-4 0,5 0 0,0 1-138,-1-1 1,8-2 0,6 2 0,8 0 0,7-1 0,4 2 102,3-1 0,11 1 0,-7 2 0,2-1 1,1 0-1,-3 0-42,1-1 1,-2 1 0,-1 5 0,-2-1 0,0 0 0,-1 1 0,-3-1-99,-3 0 1,-8 1-1,-3-1 1,-2 0-1,-2 1 1,0-1-1,-2-1 111,-2-3 1,-8 1 0,-9-4 0,-1 0-1,-4 0 1,-1-3-115,-3-2 1,1-1 0,2 0-1,0 0 1,1 0 0,0 0-1830,4 0 617,-3 0 0,10 0 0,-3 0-3027,4 0 4192,6 0 0,8 6 0,8 2 0</inkml:trace>
  <inkml:trace contextRef="#ctx0" brushRef="#br0">19835 17672 8574,'-12'1'239,"4"4"0,-4 1 1,4 4-1,-1-3 0,1-1 1014,-3-3 0,4-1 0,-1-4 0,1-1 0,0-3-345,-4-1-730,5 4 1,-6-3-1,3 6 1,-2 0 0,-3 0-234,1 0 1,0 0 0,-1 2 0,2 2-1,2 5 297,1 3 1,6 1 0,-1 0 0,4-1 0,4-1 0,5-2-1,3 1 27,1 2 1,7-5 0,2-2 0,1-4-1,1-1 1,-2 0-538,2 0 0,-5-1 0,1-2 0,-3-3 1,0-2-1,-4-1 0,-4 1 9,-3-1 0,3 0 1,-6-3 571,-5 3 1,-4 5 0,-6 8 0,2 5 0,1 3 0,0 1 0,2 2-247,2 3 1,-1-2 0,2 5-1,1-1 1,2 0 0,1-1-1,1-3-857,4-1 0,-1-2 1,8-1-1,4-1 0,3-4 1,5-1 789,1-3 0,20-14 0,4-3 0</inkml:trace>
  <inkml:trace contextRef="#ctx0" brushRef="#br0">20315 17472 8520,'-15'-18'0,"-1"2"1012,-2 4 0,5 6 0,4 9-222,-1 1 0,2 5 0,1-6-92,1-4 0,3 1 0,7-5 1,5 4-452,3 1 0,2 0 0,-1 0 0,0 1 0,0 4 0,1 4-113,-1 3 1,-1 1 0,-3 0 0,-3 1 0,-2-1 0,1 0-96,-2 1 0,-2-1 1,-2 0-1,-2 1 1,-5-1-1,-1 0 1,-2 1 22,0-1 0,1-1 1,-4-2-1,3-1 0,0 0 125,2-2 0,6 5 0,0-3 1,8 1-1,7-1 0,6-3 118,2 0 1,2-3 0,5 6 0,1 0 0,0-2 0,1-1-176,-4 0 0,-6 0 0,0 4 1,-2-1-1,-7 2 0,-3 0 1,-4 3-352,-1-1 0,-4 0 0,-2 2 0,-7 0 0,-5 1 1,-6-1-1,-5 0 47,-4-5 0,-1 4 1,-5-7-1,3 2 1,1-2-1,2-1 0,0-3-440,0-1 0,1-2 1,6 1-1,4 2 1,0 2-1,4-2-423,1-2 0,6 5 0,2 3 1037,1 3 0,2 1 0,4 0 0</inkml:trace>
  <inkml:trace contextRef="#ctx0" brushRef="#br0">19622 14793 9155,'0'-28'-57,"0"-2"1,0 13-1,1 2 1,2 3 225,2 3 0,4 0 0,-3-4 1,0 0-1,1-1 0,0 1 0,2 0 1,0-1-1,0 2 0,1 2 0,2 1 1,2 0-161,-1 2 0,2-5 0,1 3 0,3-1 1,1-1-1,-1 3 0,-1-3-4,1-1 0,2-7 0,5-2 0</inkml:trace>
  <inkml:trace contextRef="#ctx0" brushRef="#br0">20195 13954 18035,'-7'-14'-2695,"-1"7"2959,4 2 1,2 5-1,-3 3 1,0 3-1,1 2-100,1 2 1,0-3 0,0 2 0,-2 2 0,2 1-1,2 1 1,1 0-260,0 1 0,0-1 0,1-1 0,4-3 1,4-4-1,3 0 0,1-1-62,0-1 1,1-1 0,0-4-1,3-2 1,2-6 0,0-5-1000,0-3 1,4-10 1105,-6 1 0,7-14 0,-3-1 0</inkml:trace>
  <inkml:trace contextRef="#ctx0" brushRef="#br0">20462 13714 12217,'0'-21'0,"-2"3"0,-1 3 0,-3 3 0,-1 4 0,-3 3 0,-2 5 0,-2 6 0,1 7 645,0 8 1,-1 6 0,3 2 0,0 5 0,2 3 0,0 6 0,1 2-1,0 4-774,2 3 1,2-5 0,4 11-1,0 2 56,0 4 0,0-3 0,0-2 1</inkml:trace>
  <inkml:trace contextRef="#ctx0" brushRef="#br0">11197 10702 17857,'-6'-14'-1701,"-1"3"1,-6 2 1604,-1 4 380,7 4 0,-3 2 0,7 2 551,4 2 0,5-1 1,7-4-1,1 0 0,0-1 1,4-2-1,4-2 1,4 2-1,0 2-352,1 1 0,0 0 0,-2 1 1,-1 2-1,-4 3 0,-1 1-726,-2 4 1,-7-1 0,-2 1-1,-3-3 1,-2 3 0,-1 1 257,-2 1 1,-6 0-1,-3 1 1,-3-2 0,-3-2-1,-1-3 1,-2 1 475,2-1 0,1-4 0,2 2 1,1-3-95,3 3 0,5-2 1,8 4-1,5 1 1,4-2-1,4 1-487,1 0 1,-1 2-1,-2 5 1,0-1-1,0 0 1,-3 1-1,-2-1-99,-3 0 1,-1 1 0,-6-1 0,-1-1 0,-4-3 437,-4-5 0,-8 2 0,-6-2 0,-3-1 0,-4-1 0,-2-2 0,-1-2-525,0-2 1,-2 2 0,4-2 0,1 3 0,2 1 0,1 0-1360,1 0 0,5 10 1767,3 3 1,-3 9 0,1-1 0</inkml:trace>
  <inkml:trace contextRef="#ctx0" brushRef="#br0">22435 14820 18769,'0'-27'-2119,"4"6"0,2 5 1285,1 6 923,2 4 1,-1 0-1,-2-1 1,-2-2-1,1 0 1,-3-2-1,0 0 1,-1-3-1,2 1 1,3 1-1,0 2 523,0 1 1,5 0 0,-3-3-1,3 2 1,1 2 0,0 1-1,2 1-863,1 0 1,1 0 0,1 3 0,2-1 0,0-1 338,0-1 0,5-7 0,-3-8 0</inkml:trace>
  <inkml:trace contextRef="#ctx0" brushRef="#br0">22941 14193 9141,'-13'-16'77,"0"3"0,-1 10 0,1 3 0,0 6 0,-1 3-49,1 0 1,4-1 0,0 4 0,0-1 0,0-2-1,2 1 1,1 2 224,3 1 0,3 0 1,4 2-1,5 1 1,5 2-1,3-3-1008,6-5 1,8-4 0,4-6 763,4 0 1,13-6-1,2-1 1</inkml:trace>
  <inkml:trace contextRef="#ctx0" brushRef="#br0">23288 13967 8738,'-11'-25'0,"-3"2"0,-4 7 1077,-1 6 0,-1 5 0,4 11 0,-3 8-858,-2 6 1,5 11 0,-2 4 0,3 0-1,2 2 1,1 5 0,3 5 0,5 5-2003,2 1 1,8 8 1769,3-3 1,9 8 0,2-11 0</inkml:trace>
  <inkml:trace contextRef="#ctx0" brushRef="#br0">22768 16579 8609,'7'-18'650,"-2"0"0,-4 8 1,-1 10-261,0 7 1,-1 10 0,-2 2 0,-2 2 0,1 1 0,-1 2-17,1 2 0,0-1 0,4 10 1,-2-1-1,-1 0 0,-1 3 0,1 1-128,1 2 1,2-4-1,0-2 1,0-2 0,0-2-1,2-3-709,2-5 0,-2-3 58,2-6 1,-2-7 0,-4-6-1,-2-9 1,-4-5 0,-2-6 222,-3 0 0,5 3 0,-8 0 1,-2 0-1,0 2 0,-2 1 1,-1 3 621,-3 4 0,0 2 0,2 7 1,3 1-1,1 3 0,0 3 3,2 6 1,1-2 0,3 5 0,4-2 0,3 2 0,4 2 0,1 3-510,0-1 0,7-4 0,5 2 0,7 0 0,5-4 0,5-1-673,4-2 0,-2-4 0,5-2 739,1-1 0,7-1 0,4-5 0</inkml:trace>
  <inkml:trace contextRef="#ctx0" brushRef="#br0">23048 16859 16833,'0'-13'-1157,"-6"-1"0,-1 1 2148,-1 0 0,-2 4 1,5 0-1,4 0-559,4 1 0,10 3 0,9 5 0,3 0 0,1 0 0,-3 0 0,0 0-559,0 0 0,-3 1 1,-3 2-1,-3 3 0,-4 1 1,-3 4-120,-1 1 1,-7-1-1,-8 0 1,-3-2 0,-3 0-1,-1-1 521,-2 1 1,-4-4-1,4 2 1,2 1-119,1-1 0,9 0 1,6 2-1,9-3 1,7-1-1,7 1 1,2-1 72,1 1 1,1 3 0,0-3-1,-2 2 1,-3 0 0,-4 1 0,-5 0-146,-4 2 1,-3 0 0,-6 3 0,-3 1 0,-6 1 0,-9 2 0,-7-2-157,-6-1 0,-7-2 0,-8 0 1,0-1-1,0-1 0,3-4-460,2-1 1,2 0 0,2-3 0,4 3 0,4 0 0,5 1 0,3 0 460,5 4 1,1 7-1,2 2 1</inkml:trace>
  <inkml:trace contextRef="#ctx0" brushRef="#br0">22448 15060 8206,'-13'0'0,"-1"0"0,1 0 0,0 0 117,-1 0 0,8 0 0,6 1 1,8 2-1,4 3 0,1 0 0,0 1-29,1 1 1,-1-4 0,-1 5 0,-3 1 0,-5 4 0,-2 2 0,-2 3 0,-2 1 233,-2-1 1,-4 5-1,-7-2 1,-1 3 0,-3 2-1,-2-1-29,-2 1 1,-1 0 0,0-2 0,3-2 0,2 0 0,3 0 0,3 2-243,4 2 0,-3 1 1,4 2-1,-1 2 1,2 1-1,0 1-56,-1 0 0,4 2 1,-4 2-1,1-1 0,0-1 1,-2 1-1,1 0 187,4-2 0,-2 2 0,0-4 0,0 0 0,0-1 0,2-2 0,-1-2-148,1-1 1,-1 1 0,5 1 0,0 2 0,0-1 0,0-2-109,0-1 0,0 4 0,2 0 1,1 0-1,3 0 0,1 2 1,2-1 50,-2 1 0,4-1 1,-5-2-1,0 3 0,0 1 1,-3 1-1,0 1 113,1-1 1,-3 1 0,4 4 0,-2 0 0,0-2 0,1-1-53,-1-1 0,3-1 0,0 4 1,0-2-1,1-3 0,-1-1 1,2-4-139,-1-1 1,1 3-1,2 1 1,-1-3-1,1-1 1,1-1-1,-1 0 70,-1-1 1,0-4 0,4 1 0,0 0 0,1 1 0,-1 0 0,0-4-39,1 0 1,0 3 0,3-2 0,2 1-1,2-1 1,2-2-42,3-2 1,0-3 0,2 1 0,2 0 0,3 0 0,1-3 0,1-2-54,-1-3 0,-1 4 0,-6-5 1,-1 0-1,1 0 0,-2-3 1,-3 0 153,-4 1 0,1-3 0,-1 4 0,-2-4 111,-1-1 1,-3-1 0,-2-4-1,-1-3 1,3-6 0,3-2-1,4-5-85,2-4 1,1 0 0,5-9 0,-1-2 0,1 1 0,1-5-19,3-2 0,-5 8 1,2-6-1,-2 3 0,-3 3 1,-1 2-1,-3 1 136,0-1 0,-1-3 0,-5 2 0,-1 1 0,-1-2 0,-2 0 0,-1-3-55,0-2 1,4-2-1,-5-2 1,2-5 0,0-1-1,0-2-179,-2 0 0,-1-4 1,-6-2-1,0 0 1,0 3-1,0 0 1,-1 3 30,-4 2 1,-1-2 0,-4 5 0,1 0 0,-1 1 0,-2 2 168,-2 1 1,1-2 0,1-1 0,2 1 0,2-1 0,3 0 0,2-3-125,1-2 1,2-3 0,0-2 0,0-3 0,0 0-1,0-2 1,0 2-33,0 2 0,-1 4 0,-2 1 0,-3 5 0,0 3 0,-2 6 83,1 3 1,0-1 0,-5 4 0,0 1 0,-3 2-1,0 1 1,-1 2-34,-2 3 1,2 1 0,-5 5 0,0-2 0,2 2 0,-2 1 0,2 3-83,0 3 0,-5-2 0,3 3 1,-1 1-1,0 1 0,-2 1 48,-1 1 0,-1-1 0,-1 5 0,-1 0 0,-2 2 0,-1 2 0,0 5-103,-2 3 0,4 7 0,-5 4 0,1 2 0,3 3 0,4 3 0,4 6 141,4 6 0,9-2 0,3 5 0</inkml:trace>
  <inkml:trace contextRef="#ctx0" brushRef="#br0">10144 11808 25574,'-26'-19'-708,"-1"-4"0,6 4 1,3 3-1,4 5 1,0 7-1,1 4 1182,0 4 0,4 2 0,0 6 0,0 0 0,0 4 0,2 2 0,1 4 0,3 2 0,1 4 0,4 0 0,4 0 0,7-1 0,9 0 0,6-2-676,3-3 0,14-4 0,4-9 0,10-5 0,9-2 490,8-2 1,-30 0-1,3 0 1</inkml:trace>
  <inkml:trace contextRef="#ctx0" brushRef="#br0">11970 11261 9383,'-26'-13'0,"-1"1"0,2 2 850,3 1 0,3 6 0,5-1 85,1 2 0,7 2 0,6 0 0,9 2 1,9 2-1,8 5 0,8 3-268,5 1 0,5 2 0,2 1 0,2 3 0,2 2 0,0 3-666,-1 1 0,2-3 1,-4-1-1,0 0 1,2-2-1,-4 2 0,1-2-862,-1 0 0,-5-1 1,2-5-1,-2-1 1,-3-1-1,1-4-747,1-1 1,-4-2 0,0-5-1,-3-2 1739,-2-2 0,-14-5 0,-4 3 0</inkml:trace>
  <inkml:trace contextRef="#ctx0" brushRef="#br0">13077 11448 8805,'-18'-13'0,"-1"-1"0,0 1 0,-2 1 0,0 3 0,-1 3 0,1 2 0,2 0 0,1 1 1071,0 1 1,5 8-1,4 1 1,0 2 0,2 0-1,2 2 1,5 0-585,5 3 0,2-1 0,8 2 0,1 1 0,2 2 0,-2-2 0,-1 0 0,-3 1-614,-3 1 1,1-1 0,-5-2 0,-2 1 0,-5 4 0,-5-1 0,-9 2-619,-8-1 0,-1-2 0,-12 4 0,-5 4 0,-4 2 0,-6 4 1,-2 2 852,-6 3 0,17-10 0,12-2 1</inkml:trace>
  <inkml:trace contextRef="#ctx0" brushRef="#br0">23661 7223 8064,'-21'6'0,"1"2"0,3 5 0,-1 0 0,2 2 682,1 3 1,6-2-1,2 5 1,1 0 0,3-2-1,2 0 1,2-3-1,5-2 1,7-5 0,10-5-1,6-2 1,10-5 0,7-6-135,7-9 0,-17-1 0,2-5 1,3-4-1,1-3 0,6-6 0,0-2 1,6-4-1,0-3 0,2-1 1,0 0-1,-19 14 0,2 0 0,-1-1-394,0 1 0,0-1 0,0 1 0,0-1 0,0 0 0,0 0 0,0-1 0,0 0 0,0 1 0,16-17 0,-2 1 0,-2 3 0,-2 1 0,-2 1 0,0 0-885,-1 1 0,-1 2 0,-3 5 0,1 1 1,0 0-1,0 1 0,-1 4 0,0 1 0,-2 4 1,0 1 730,-1 2 0,0 1 0,-2 0 0,-1 1 0,27-10 0,-3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22808 7370 29761,'0'0'0</inkml:trace>
  <inkml:trace contextRef="#ctx0" brushRef="#br0">22368 7130 32276,'-39'6'-568,"-2"1"0</inkml:trace>
  <inkml:trace contextRef="#ctx0" brushRef="#br0">22008 7263 29778,'-28'15'-356,"-2"1"0,-2 4 0,-1 0 1,-1 6 906,0 3 1,4 1-1,-1 4 1,3 0-1,1 0 1,1 4-1,-1 5 1,2 6-850,3 3 1,3-16 0,5-5 0</inkml:trace>
  <inkml:trace contextRef="#ctx0" brushRef="#br0">23421 8076 29712,'0'0'0</inkml:trace>
  <inkml:trace contextRef="#ctx0" brushRef="#br0">20648 9622 29545,'29'31'-288,"0"-1"0,3-1 0,3 0 0,8 2 0,4-3 0,4-5 0,2-2 0,2 1 0,1-2 0,4-1 0,1-3 0,-1-2 0,0-2 315,0-4 1,0-2 0,5-1 0,-1-2 0,-2-3 0,-1 0 0,-1-1 0,0-1 0,1-2 0,0-3 0,-3-2-1,-1-2 1,2-4 0,-1-1 0,-3-3 0,0-1 0,-2-2 0,-1-2 0,-4 0 0,-3-1 0,-3-1 0,-2-1-1,-6 0 1,-3-2 0,-4-3 0,-2-1-157,-4-2 0,-4-2 0,-3 0 1,-4-3-1,-2 0 0,-3-1 0,-3-2 1,-4 0-1,-3 0 0,-3-1 1,-6-3-1,-3 0 0,-3 1 0,-3 1 1,-5-1-1,-3 1-65,-3 3 1,-4 1 0,-3 4 0,-5 3 254,-10 6 1,1 3-1,-9-10 1,28 22 0,0 0-1</inkml:trace>
  <inkml:trace contextRef="#ctx0" brushRef="#br0">21608 9222 8016,'0'-31'0,"0"0"0,6 5 0,4 3 0,7 0 0,5-3 0,3 0 0,-3 4 351,1-1 1,-6 1 0,4-3 0,-2 3 0,-2 4-1,-3 2 1,-2-1 0,-1 0 0,-4 0 0,-2 3 4470,-7 0-4822,-4 7 0,-1-5 0,1 5 0</inkml:trace>
  <inkml:trace contextRef="#ctx0" brushRef="#br0">21102 8996 8084,'-42'20'0,"1"0"0,2-1 0,1-1 1363,2-3 1,2 1 0,-22 19 0,16-8 0,9 1-1014,7 0 1,2 3-1,8 1 1,7-3-1,6 1 1,8 1-1,14 6 1,16 4-1287,13 4 0,-14-20 0,2 0 1,2-1-1,0 0 936,5 0 0,-1-1 0,14 11 0,-9-9 0</inkml:trace>
  <inkml:trace contextRef="#ctx0" brushRef="#br0">8971 12088 8423,'0'-14'0,"0"1"0,5 0 0,-1-1 0,1 7 0,-5 1 0</inkml:trace>
  <inkml:trace contextRef="#ctx0" brushRef="#br0">8011 12887 8481,'14'14'0,"4"5"0,2 3 0,2 2 0,2-2 0,16 3 0,-4-4 0</inkml:trace>
  <inkml:trace contextRef="#ctx0" brushRef="#br0">8198 13034 8481,'36'13'550,"-1"1"0,4-1 0,4 0 0,5 1 0,3-3 0,1 0 0,1-4 0,5 1 0,1-2 206,-1-1 0,1 0 0,-1-5 0,-2 1 0,0 2 0,1 2 1,0-2-1,-2-2 0,-1 1 0,-3 1 0,6 1 0,0-1 1,6-1-386,2-2 0,-9 0 1,9-2-1,2-1 1,0-3-1,1-1 1,-3-2-312,-3 2 0,6-5 0,-3 3 0,1-3 0,2-1 0,-3-1 0,1 1 3,-2 0 0,-5-2 1,2-1-1,-2-4 1,-4 1-1,-2-2 0,-2 2 1,1 0 189,-2 3 0,-6-4 0,-1 2 0,-3 1 0,-4-1-253,-3 0 0,7-6 0,-12 4 0</inkml:trace>
  <inkml:trace contextRef="#ctx0" brushRef="#br0">11104 12767 8481,'21'-14'0,"-2"2"0</inkml:trace>
  <inkml:trace contextRef="#ctx0" brushRef="#br0">8038 12714 7683,'-38'18'0,"2"0"0,15-1 687,12-3 1,8-7 0,5-2 0,4-5 0,1-5 0,-2-5 0,0-5 0,-1-6 540,0-4 1,5-5 0,-2-10 0,4-1-1,3-3 1,3-7 0,4-4 0,3-4-664,4-1 1,8-3-1,-19 31 1,1-1-1,2 0 1,2 1-1,1-1 1,2 1-1,2-2 1,1 0-566,1-1 0,2 2 0,0 1 0,0 1 0,0 3 0,1 0 0,-1 2 0,1 2 0,-1 1 0,0 1 0,0 2 0,1 0 0,33-15 0,-1 4 0,-1 9 0,1 4 0,-3 4 0,2 6 0,-1 5 0,1 6 0,-1 4 0,1 9 0,-1 5 0,1 7 0,-1 5 0,1 4 0,-33-18 0,1 0 0,1 1 0,0 0 0,1 0 0,0 0 0,0 0 0,-1 0 0,-1 0 0,0-1 0,27 16 0,-2-4 0,0-3 0,4-1 0,-3-2 0,0-3 0,1-4 0,-4-3 0,-1-2 0,1-1 0,-1-1 0,-5-4 0,-2-1 0,-7-2 0,-2 1-245,-4-1 1,-5 1-1,-1-5 1,-3 0-1,-6 1 1,0 2-925,-4 2 1,-1 1-1,-2-4 1,0 3 1168,1-2 0,-7 4 0,-1 1 0</inkml:trace>
  <inkml:trace contextRef="#ctx0" brushRef="#br0">9691 12141 8302,'-7'-13'768,"1"5"1,6 1 0,0 2 0,0-3 0,0-4-18,0-2 0,-2 8 0,-1 6 1,-3 9-1,-1 8 0,-3 5 0,-1 2 1,1-1-410,1-1 0,0 1 0,-4 2 0,1-1 0,1-4 0,4 1 0,1-2 0,3 1 61,2-4 1,1-1 0,1-4 0,4 0-1,4-4-230,2-1 0,3-1 1,1-5-1,2-2 1,4-1-1,1-3 1,0-1-181,2-4 1,0 4 0,0-2 0,-2 0 0,0 0 0,-1 2-748,-3 1 0,1 2 1,-1 4-1,-2-2 1,-1-1-1,-2-1 1,0 1-324,1 1 1,-1 2 0,0 0-1,1 0 1,-1 0 0,0 0 1076,1 0 0,5-12 0,2-2 0</inkml:trace>
  <inkml:trace contextRef="#ctx0" brushRef="#br0">10118 12141 8302,'-14'-13'445,"2"-1"0,2 3 0,1 2 0,-1 4 0,-2 5 0,-1 6 785,-1 7 1,-3 7-1,-3 9 1,0 4 0,-6 7-1,-2 4 1,-4 10-761,-2 3 0,-2 6 1,16-30-1,0 0 1,1 1-1,-1-1 1,-15 32-1,5-3 1,5-6-1411,3-5 0,7-1 0,2-5 0,7-4 0,4-4 1,2-6-1,2-3 940,2-1 0,10-12 0,6-3 0</inkml:trace>
  <inkml:trace contextRef="#ctx0" brushRef="#br0">22661 17525 8458,'0'-13'772,"0"5"0,0 4 1,0 8-1,-1 5 0,-2 5 1,-2 3-1,1 7 0,-1 4 247,1 3 0,-5 2 0,5-3 0,1 1 0,1 0 0,2 0 0,0 0-996,0-1 0,0-7 0,0-2 0,0-2 0,0-2-459,0-3 0,-1-6 1,-4-5-1,-4-6 59,-2-6 1,-7-7 0,0-4-1,2 1 1,1 0 0,2 3 671,-1 1 0,-3 1 0,-1 3 0,1 0 0,3 4 0,0 1 0,1 4 0,0 4 516,-1 2 1,1 7 0,1-1 0,3 5 0,5 4 0,2 0-719,2 1 0,0-3 1,0-2-1,2 1 0,4 2 1,6-1-1,5-4-1108,4-4 0,3 1 0,5-5 0,4-2 0,0-2 0,1-1 0,0 0-1491,3 0 1,1-6-1,1-3 2506,-4-3 0,4-7 0,-5-2 0</inkml:trace>
  <inkml:trace contextRef="#ctx0" brushRef="#br0">22968 17752 8288,'0'-18'0,"0"0"0,0 2 0,-5 6 653,1 1 0,1 6 0,6-3 1,4 1-1,4 1 0,5 1 0,3 1 1,6 1-1226,5-3 1,0-4-1,4-5 1,0 0-1,-2-2 1,1-2-1035,-3 0 0,-4-6 1487,-3 6 1,-6-1-1,-6 5 1,-4-1 850,-1 1 1,-7 6-1,-10 2 1,-4 4-1,-4 4 1,0 4-1,-2 9 672,0 8 0,-1 1 0,-5 11 1,2 1-1,3 3 0,4 3 1,3 1-731,2-1 0,6 3 0,2-2 0,4-1 0,1-1 0,1-2-2355,4 0 1,7-2-1,8-1 1,4-4 1680,4-5 0,8-4 0,-2-11 0</inkml:trace>
  <inkml:trace contextRef="#ctx0" brushRef="#br0">22515 14740 8410,'-14'-8'0,"1"4"0,0 3 651,-1 1 1,7-2-1,2-2 1,5-4 0,5-1-1,5 0 1,5-1 0,4-2-1,2-1-507,3 0 0,1-1 0,3-1 0,2-1 0,1-3 0,-2 0 1,0-2-145,-3 0 0,1-1 0,0-5 0</inkml:trace>
  <inkml:trace contextRef="#ctx0" brushRef="#br0">23008 14180 8253,'-18'-13'0,"0"1"586,2 3 1,1 3-571,2 6 1,5 2 0,5 1 701,6 1 1,5 5 0,7-5 0,1 1 0,5-1 0,1 2 0,3 0 0,-1 1-692,1 1 1,-4-1 0,-1 4 0,0-2 0,-5 1-992,-5 2 1,-4 1-1,-8 0 1,-4 1-1,-7-1-635,-8 0 1599,-4-5 0,-2 4 0,1-5 0</inkml:trace>
  <inkml:trace contextRef="#ctx0" brushRef="#br0">22875 14180 8253,'8'-28'543,"1"-3"0,2-3 0,1 0 738,1 3 1,6 7 0,3 3-1,5 1-1096,4-1 1,5 3-1,7-3 1,3 2-1,1 3 1,5 1-186,4 2 0,-1-7 0,4 0 0</inkml:trace>
  <inkml:trace contextRef="#ctx0" brushRef="#br0">9598 13261 8304,'0'-14'461,"-2"7"770,-2 2 1,1 4 2782,-6 1-3257,6 0 1,7 0-1,10 0 1,1 0-1,-1 0-486,0 0 0,-1 0 0,0 0 0,1 1 1,-1 2-1,0 3 0,1 0 0,-1 0 0,0 4 0,1-1 0,0 3 0,3 2 0,1-1 0,-1 0 69,3 0 1,-4 2 0,6 2-1,2 0 1,1 0 0,3-3 824,3 0-1013,-3-1 0,9 3 0,-6-1 1,-1-3-1,0 0 0,-1 0 0,2 1 110,-1 0 0,-2 1 0,-1-1 0,0 0 0,-2-1 1,-2-1-263,0-3 0,-7 1 0,8 6 0,-5 1 0,0 2 0,2-1 0,-2-3 0,0 0 0,5-1 0,-9 0 0,3 1 0,-2-1 0,0 0 0,2 1 0,0-1 0,1 0 0,-3 1 0,5-1 0,-2 0 0,-1-1 0,0-2 0,1-1 0,0 0 0,1-1 0,2-1 0,-4-4 0,-1 1 0,1 1 0,0 1 0,4-5 0,-4 4 0,-2-4-2373,-7-1 0,-1 0 968,-4 0 1,-1-4 0,4-2-1,1-2 1,-1-2 0,2-2-1,-2-1-3611,-2 0 5016,2-1 0,-5-5 0,4-2 0</inkml:trace>
  <inkml:trace contextRef="#ctx0" brushRef="#br0">10931 13634 8301,'-14'-14'518,"1"1"1,4 4 0,0 2 0,-1 1 292,-2 3 0,6-3 0,6 1 0,8 3-109,3 0 0,7 2 1,0 0-1,0 2 0,-1 2 1,3 5-1,-1 3-165,0 1 0,-1 0 0,-5 2 0,1 1 1,-2 4-1,-2-1 0,-3 2-183,-1-1 0,-1 3 1,-5 3-1,0-1 1,-2-1-1,-2-2 1,-5 2-198,-3 1 1,-3-4 0,-1-2 0,-3-1 0,-1 0 0,0-2-188,-1-1 0,-1-3 0,-5-2 1,0-3-1,1-1 0,-1-3 1,0-1-42,1-2 1,-1 0 0,0 0 0,2 0 0,2-2 0,0-1-878,0-1 1,3 0 0,3 4 0,2 0 0,3 1 947,3 3 0,-3 16 0,5 8 0</inkml:trace>
  <inkml:trace contextRef="#ctx0" brushRef="#br0">15530 13740 8288,'-5'-9'0,"1"1"0,-1-1 0,5-5 45,0 1 0,2 4 0,1 0 1,3 0-1,0 0 0,0 1 1,-2-1-1,0 0 0,1 0-42,-2-1 0,-2-2 0,-1-2 2186,0 1 1308,0 0-3103,0-1 1,-1 7-1,-4 4 1,-4 5 0,-1 3-127,1 3 1,-3-1 0,3 4 0,-2-3 0,-1 4-1,1 3 1,3 3-5,-3-2 0,5 3 0,0-1 0,2-1 1,-1-1-1,1 0 0,0 3-295,-1 2 1,-1-3 0,2 3 0,-4-1 0,-1 0 0,1-1 349,-3-3 1,4 3-1,-2 1 1,0-1 0,0 2-1,2-2 1,-1 2-67,1-1 1,4-2 0,-2 3-1,4 0 1,1-1 0,0 2-1,0 1-207,0-1 1,0-1 0,0 2 0,0 0 0,-1 0-1,-2 2-102,-2 2 0,-4 0 1,3-1-1,0 1 0,-1-2 1,1-1-1,-1-2 168,-1 2 1,5-3-1,-3 1 1,2 0-1,-1 0 1,3 0 0,0 1-101,2-3 1,0 1 0,0-3 0,0 3 0,2 1-1,0-2-96,3 0 0,4 3 1,-3-2-1,0 1 1,0 1-1,-3-1 0,0 0 1,-1 0 176,3 2 1,-1-3 0,-4 1 0,0 0 0,2-1 0,1-3 52,1-4 0,2 0 1,-3-1-1,3 0 1,0 1-1,1-1 1,1 0-41,2 1 0,-2-5 0,0-1 0,1 3 0,0-1 0,0 1 0,0-3-239,-2 3 0,4 1 0,-5 1 0,1 0 0,2 1 1,0-1 144,0 0 1,0 1 0,4-1 0,0-1-1,1-2 1,-1-2 0,0-1 71,1 0 0,-1-4 0,0 2 0,1-4 0,-1 1 0,0 1 116,1 1 1,-1 1-1,2-5 1,1 0-1,2-2 1,0-1 0,-1-1-40,1 1 1,0-3 0,-5 0-1,2-2 1,1 0 0,2-1 0,-2 0-162,-1-2 0,-1 0 0,-1-4 0,0-2 0,1 0 0,-1-1 0,0-1 0,6 4 0,-4-9 0,2 5 0,-4-2 0,-3-1 0,2 0 0,-2 0 0,2-2 0,-1 3 0,-1 0 0,-1 1 0,0-1 0,0-1 0,0 1 0,-6-3 0,1 5 0,-1 0 0,0-2 0,1 0 0,-1-2 0,-1-3 0,-1 0 0,2-1 0,2 1 0,-2-1 0,0 0 0,0 1-48,1-1 0,2-4 0,-3 0 0,1 1 0,1 2 1,-1 3-1,2 1-86,2 2 0,-5 0 0,1-5 0,-1 0 0,0 2 1,1 2-1,-1 0 81,-1 0 0,-2-3 0,0 1 1,0 2-1,0 0 0,0 1 11,0 1 1,-2-4-1,-1 5 1,-1-3-1,1 1 1,1-2-1,1-1-208,-3-1 1,2-1-1,-4 2 1,2 1-1,-2 2 1,-2 0 0,-2-1 142,-2 1 0,-1 6 1,-1-2-1,1 3 0,-2 3 1,-1 2-1,-2 1 190,2-1 0,-5 2 0,1 1 0,-3 1 0,1 3 1,0 2-260,1 1 0,-4 0 1,4 0-1,-1 0 1,0 0-1,0 0 0,-1 1-148,1 4 1,1-4 0,-2 5 0,2-2-1,0 1 1,2-2 0,-2 0-686,1 1 0,3-2 0,-1 2 1,4-2-1,0-1 1009,1 4 0,0-4 0,-1 5 0</inkml:trace>
  <inkml:trace contextRef="#ctx0" brushRef="#br0">15836 13767 8290,'-13'-7'0,"0"2"0,-1 4 109,1 1 1,4 0 0,0 0 0,0-2 1042,2-2 0,2-4 1,10-5-1,2 0 0,2 1 1,-1 1-1,-1 4 37,0 1 0,-2 2 0,2 2 1,1-1-1,-1-1-743,3 1 1,2 1 0,2 2-1,-1 0 1,0 0 0,2 0-18,3 0 1,-3 0-1,4 0 1,-1 0 0,-1 0-1,0 0 1,-2 0-390,-2 0 1,-1 6-1,-2 2 1,-3 1-1,-1-1 1,-3 3-41,-1 1 0,-11 1 0,-3 2 0,-1 1 0,-4 3 0,3 1 0,-1-1 0,-3 0 0,0-3 0,3 2 0,4-2 0,3-1 0,2-1 0,2-1 0,4 0 0,0 1 0,1-1 0,4 0 0,-2-5 0,6-4 0,1-2 0,2-2 0,1 0 0,2 0 0,3 0 0,-3 0 0,4 0 0,0 0 0,3-2 0,3-2 0,2-5 0,4 1 0,0 1 0,-1 0 0,-2 1 0,-1-2 0,-1 1 0,0-1 0,-3-1 0,-2 5 0,-2 1 0,-2 0 0,-3 0-4916,0 5 1,-2 5 3815,-4 11 0,4-3 0,-4 4 0</inkml:trace>
  <inkml:trace contextRef="#ctx0" brushRef="#br0">15956 14540 8530,'-7'-6'0,"2"-3"0,4 2 500,1-2 1,0 4 0,0-3 0,0-3-1,0-1 1,-2 0 5696,-2 4-5047,2 2 0,7 15 1,7 1-1,-2 0-615,-4 2 1,0 0 0,-2 3 0,-1 1 0,-1 2 0,-2 0-368,0 1 1,0-4 0,0 4 0,0-1 0,0-1 0,0 0-159,0-2 0,0-2 0,1-1-355,4-3 1,2-3 0,7-8 0,-1-2-260,0-5 1,1 1 0,-1-1-1,0 1 1,0-1 0,2 1 0,2 1-1055,0-1 0,7 1 0,-2-3 1,3 1-1,2-2 1658,0 0 0,5-3 0,2 1 0</inkml:trace>
  <inkml:trace contextRef="#ctx0" brushRef="#br0">16343 14433 10537,'-14'-7'1388,"1"2"0,4 4 1,2 2-1,-1 4-825,1 4 0,3 4 0,-5 6 0,0 7 0,0 5 0,0 3 0,-1 4 0,-2 4 18,-2 2 0,1 6 0,0-1 0,-1 3 1,3 1-1,2 1 0,4 1-2399,4 2 1,1-6 0,0 2 0,0-1 1817,0 0 0,6-5 0,1-1 0</inkml:trace>
  <inkml:trace contextRef="#ctx0" brushRef="#br0">9025 12234 26258,'-14'-26'-2708,"-4"-4"1,1 3 0,0 8 2915,3 7 0,5 6 0,0 6 0,0 2 0,0 2 0,0 4 0,-1 1 1,-2-2-1,-3 0 0,-1-1 0,-3 2-134,-2-1 0,3 2 1,-4 4-1,-2 1 0,-1-1 1,-2 0-1,2-1 1,1-1 604,2-3 1,1 0-1,-2 2 1,2-1-1,0 0 1,2 0-1,0 0-606,2 1 0,-2 3 1,1 4-1,2 2 0,0 0 1,0 2-1,-2 0-272,1 2 1,3 4 0,2 3-1,1 1 1,3 0 0,-3 0 71,-1 0 1,3 0-1,2-4 1,0 1 0,1 0-1,-2 2 1,2-4 50,0-1 0,1 4 0,2-7 1,-2 3-1,2 2 0,2-1 1,1 1 183,0 0 0,1-1 1,4 1-1,4 1 0,2 0 1,3 2-1,1-2-288,2 2 0,4-1 0,7-2 0,2-2 0,2-1 0,2-2 0,3 0 135,2-1 0,2 3 0,2-7 0,3 0 0,2-4 0,1-3 0,-1-2 287,1-2 0,3-2 0,3-4 0,-3 0 0,0 0 0,-1 0 1,4 0 140,3 0 0,-6 0 1,4-1-1,0-2 1,1-3-1,2 0 1,0 0-281,-2 3 0,5-4 0,-9-1 0,0-1 0,-1 2 1,-4-1-1,-1 1 210,0-3 0,-2-2 0,2-3 0,-1-1 0,-3-4 0,-1 1 0,-2-2 59,0 1 1,-2-2-1,-1-5 1,-1 0-1,-1-1 1,1-3 0,-1-3-373,2 0 0,0-5 0,0 4 0,-3-4 0,0-1 0,-1-1 0,1-4 0,0-3 0,-4 0 0,-1-1 0,-3-1 0,-6 0 0,0-1 0,-4 2 0,-1-1 0,-6 3 0,-2-1 0,-1 2 0,-3 2 0,-3 0 0,-5 1-116,-3 4 0,-9-1 1,-3 6-1,-4 0 0,-7 3 1,-5 4-404,-5 5 0,-8 1 0,0 7 0,-4-1 1,-5 4-1,-4 4 0,-5 4 0,-4 2 348,-5 1 1,37-1 0,0 2-1,-2-1 1,0 1 0,0 1 0,-1 0-1,-1 2 1,-1 1 0,0 1-1,-1 0 144,0 1 0,0-1 0,-4 1 0,0 0 0,3 0 1,0 1-1,1 0 0,0 0 0,0 1 0,1 0 1,3-1-1,1 0 0,0 0 0,0-1-2,0-1 0,1 1 0,-32 6 1,3 1-1,3-1 0,4 2 0,3 3 1,5 4-1594,6 3 0,5 3 1743,7 3 1,-4 9 0,5 8 0</inkml:trace>
  <inkml:trace contextRef="#ctx0" brushRef="#br0">11477 9849 29496,'-7'-19'-2645,"-1"4"1,5-3 0,-1 3-169,1 2 2484,2 5 0,-1 2 0,-2 6 0,-4-1 0,-1-2 0,0-1 728,-1 1 0,-2-3 0,-1 1 1,0 2-1,-1 2 0,1 1 1,0-2-1,-2-1-406,-3-1 0,-1 0 0,-3 4 1,2 1-1,3 3 0,-3 4 1,0 1-1,-3-2 124,3-1 1,-9 3 0,4-3-1,-1 0 1,-5 1 0,-1-1-1,-2 2 179,0-1 1,3-4-1,-3 1 1,2-2 0,2-1-1,2 2-36,1 2 1,0-1-1,2-4 1,0 0 0,1 0-1,-2 2 1,1 1 22,-1 1 1,-6 6 0,4-1 0,-3 5-1,-4 3 1,1 6 0,-3 2-267,-1 1 1,-2 1-1,0 0 1,0-1 0,1 1-1,2 0 1,3-1 153,2 1 0,-4-2 0,5-1 0,1-3 0,2-1 0,2 0 74,-1-1 1,0-1 0,1-4-1,0 3 1,3 0 0,2 0 0,2-2-364,2-2 1,-2 5 0,0 1 0,0 2-1,-2 2 1,2 2 0,-1 2-362,4 0 0,1 1 0,4 2 1,2 1-1,3-2 0,1-1-6,1-1 1,-1-2 0,5-1 0,2-2-1,2 0 1,4 1 0,2-3 441,3 0 1,-5 2 0,8-3 0,0 2 0,-1 1 0,2 0 0,0-1 134,6-2 1,2 5 0,1-2-1,2 3 1,2 3 0,3 2-155,1 1 0,1 2 0,5-4 0,0 2 0,2 0 1,1-1-1,3-2 111,1-3 1,2-2 0,4-1 0,2-4 0,1-5 0,4-4 0,-1-5 531,0-2 0,8-2 0,-4 0 0,0-2 0,0-2 1,-1-5-1,4-1-116,-3 1 0,-3-2 0,0 5 0,3 0 0,-1 0 0,3 4 0,-3 0-466,-1 2 1,0 0 0,-5 0 0,-1 0-1,1 0 1,-1 0 208,0 0 0,1-1 1,0-2-1,-1-3 1,1-2-1,-1-2 1,1-2 33,2-1 0,-6-2 1,4-3-1,0-3 1,-2-1-1,-1 0 1,-3-2-243,1-1 0,8-2 0,-4 1 0,1-1 0,2 1 0,-5-1 0,1 0 0,-4 1 0,-6-3 0,1 1 0,-4-1 0,-2 2 0,-4 0 0,-4 4 0,-2-2 0,-3-5 0,-1-3 0,-2 1 0,-6-2 0,-2 0 0,-2-3 0,-4-2 0,-1-2 0,-2-1 0,-3-1 0,-2 2 0,-1-1-306,0 5 1,-1-3 0,-2 6 0,-3 0-1,-2 3 1,-3 3 0,-4 1-259,-3 1 0,-4-1 0,1 0 0,-3 1 0,-5-1 1,-4 0 195,-4 1 1,-1 1 0,-2 1 0,-2 2 0,-2-2 0,-4 0 0,-1 1 0,3 2 202,5 2 1,-6 1 0,8 4 0,1 1-1,1 0 1,1 1 315,2 3 0,-5-1 0,4 4 1,-4 0-1,-1 0 0,0 2 1,-1-1 190,-4 1 1,-3-1 0,-9 5 0,-2 2-1,-2 2 1,-4 5-499,-4 3 1,0 6-1,-2-1 1,3 1-1,3 0 1,1 0 0,4-2 70,0-1 0,3 3 0,3-1 0,1-2 0,0-3 0,1-5 0,3 1 383,5-1 0,4-4 1,4 2-1,3-4 1,4-1-1,1 0 1,4 0-38,3 0 1,3 0-1,7 2 1,2 2-2760,4 5 1,4 4 1985,1 5 0,6 3 0,1 5 1</inkml:trace>
  <inkml:trace contextRef="#ctx0" brushRef="#br0">9544 6370 8254,'-13'0'0,"1"-6"0,2-1 0,1 0-49,6 1 1,-1 7-1,8 4 1,3 4 0,2 2-1,-1 4 1,-2 3 0,-3 4-1,-2 2 1,-1 0 0,0-2-1,0 0 145,0-1 1,-1 4 0,-4-4 0,-2 1 0,-2-1 0,0-2 0,0-1 0,0-1 0,2 3 116,1 0 1,-3 1-1,5 3 1,1-2-1,0 3 1,0 3-1,-2 5-197,2 1 1,0 3-1,0 6 1,-4 3 0,-2 0-1,-4 1-57,-2 0 1,3-2-1,-6 2 1,3-1 0,2-3-1,0-1 1,1-4 149,3-2 0,-3 1 0,5-5 1,-2 1-1,1-1 0,1-2 1,1 0-53,0 1 1,2-3 0,4 3-1,0-3 1,0-1 0,0 1 0,0 0-20,0-1 0,0 7 0,-2-8 1,-1 4-1,-1 1 0,-1 2 0,1 1 10,0 3 1,-2 1 0,3 2 0,-2-1 0,2-2 0,2-3 0,1-2-36,0-2 0,0 4 1,0 0-1,0 2 0,1-2 1,4-2-1,4-1-26,2 2 1,3-5-1,-1 3 1,0-1-1,1-1 1,1 3-1,1-3 60,2-1 1,-1-1 0,-2 1 0,2 2 0,0 1 0,0 0 0,-3 0-28,0 0 1,4 5 0,-1-4 0,0 2 0,-1 2-1,0-1 1,3-1-80,2-1 0,-3 2 0,3-2 1,-1 0-1,1 1 0,1-2 0,1 2 70,-1 0 0,0-4 0,5 3 1,-2-2-1,-1 0 0,-2-2 54,1 0 19,-3-3 0,5 1 1,-3-1-1,2 1 1,0 0-1,-2-1-50,1 1 1,3 0-1,0-1 1,1 1 0,-2 0-1,-1-1 1,-2 3-127,2 2 0,1-5 1,0 2-1,-1-4 0,-2 0 1,2 1-1,-1 0 142,0-3 0,0 4 0,-3-6 0,0 2 0,4 1 1,1-1-1,2 0 5,-1 0 0,-3-4 0,-1 3 1,2 0-1,1-2 0,1 2 1,1-2-29,0 0 0,-1 3 0,1-3 0,-2 1 0,-1 0 0,-3 0 0,-1-1-13,1-3 1,-5 1 0,2-1 0,-3 3 0,-2 0 0,1 1 0,-2-4 32,-4-1 1,4 2 0,-4 1 0,1-1-1,-1-3 1,1 0-52,-1-1 0,-1 5 0,-4 0 0,3-1 1,0 1-1,0 0 0,-3 0-76,-2 1 1,4-3-1,-1 6 1,-1 1-1,-1-1 1,-2 0-1,0 0 115,0-1 0,0 4 0,-2-4 0,-1 0 0,-1-2 1,-1-1-1,-1-1 170,-2 0 0,0-1 0,1 0 0,-1 2 0,1-2 0,-2-1 0,0 0-193,0 3 1,2-4-1,-4 6 1,3-3-1,-1 1 1,0 0 0,0 0-70,-1 0 1,-2 1-1,0-3 1,2 3-1,1 1 1,-2-1-1,-1-1 41,-1 1 0,0-4 0,-1 2 0,1-2 0,0-1 1,1-1 86,3 0 1,-3 1 0,3-1-1,-1 0 1,0 1 0,1-1 0,-2 0-130,-1 1 0,4-1 1,-1 0-1,-2 1 0,-1 0 1,-1 3-1,-2 0 23,-2 0 0,2 2 1,-5-1-1,3-1 1,-1 1-1,2 0 1,-1 0 97,0 1 0,2-3 0,-4 5 0,1-2 1,0-2-1,2-3 0,1 0-47,2-1 0,-1 5 1,1 0-1,0-2 1,-1-1-1,1-1 1,-2 3-51,-3 1 0,3 1 0,-2-3 1,0 3-1,1 2 0,-3 1 38,-2-1 1,5 4-1,-3-4 1,1 1-1,-1-1 1,-1 0-1,1-2 88,3 0 0,-2 3 0,2-4 1,2-2-1,1 1 0,3-1 0,-2 2-49,0-2 1,3-1-1,2-2 1,-1 0 0,2 1-1,-1-1 1,1 0-140,0 1 1,-3 4 0,5-1 0,1 0 0,1-1 0,2 0 0,0 3 29,0 2 1,0-3-1,0 3 1,0-2-1,0-3 1,0-1-1,0-2 97,0 1 0,0-1 0,0 0 0,0 1 1,0-1-1,0 0 0,2 1 94,2-1 0,-1 0 0,5 2 1,-1 1-1,0 2 0,4 0-131,1 1 0,1 0 1,0 4-1,1-4 1,-3 0-1,1 2 0,-1 0 3,-1-4 0,5 3 0,-6-3 1,3 0-1,-1-3 0,0 0 0,-4-1 104,-1 0 1,5-4 0,-3 0 0,4 2 0,2-1 0,0 0 0,3-1-90,0 2 0,6-4 1,-4 2-1,2 0 0,1 0 1,0-1-36,0 3 1,-4-4 0,3 2-1,0 2 1,-2-1 0,2 0-1,-2-1 34,0 1 1,-1-2 0,-5 1 0,1 0-1,-1 0 1,-1-1 0,-2 1-7,-1-1 1,0-1 0,4-4 0,0 3 0,1 0-278,-1 0 0,0-2 0,2-4 1,2 0-1,2-1 0,0-2 0,2-3 1,0 0 271,2 0 0,14-10 0,5 1 0</inkml:trace>
  <inkml:trace contextRef="#ctx0" brushRef="#br0">8585 8876 28096,'0'-13'-9831,"0"-1"8971,0 1 1,0 4 0,-2 2 0,-1-1 0,-3 2-1,-1 0 1804,-4 3 0,4 2 0,-2 1 0,-1 0-146,-2 0 1,3 0 0,0-2 0,-1-1 0,-2-1-367,-1 1 0,-1 2 0,1 1 0,-2 0 0,-1 1 0,-3 2-221,-2 1 1,3 2 0,-3-1 0,1 2 0,0 1 0,1-2-12,3 0 0,-3-4 0,1 6 0,2-1 0,1-1 0,1 2-113,1-1 1,0-3-1,-1 5 1,1 0 0,1 0-1,2 0 193,1 1 1,0 2-1,-3 2 1,2 0-1,1 3 1,0 2-1,0 2-255,0 2 1,5 2-1,-5 2 1,0 0-1,2-1 1,1 0-1,1-3-228,1 0 1,-1-6 0,4 4-1,-2-2 1,-1-2 0,1-3-25,1 0 0,2-1 1,0 0-1,0 1 1,2-2-1,1-2 2,1-1 0,5 0 0,-3 4 0,1 0 0,4 1 0,0-1-33,3 0 0,1 1 0,1-1 1,3 2-1,2 0 0,4-1 1,3-2 303,3 0 1,6-2-1,0-1 1,6-4 0,6-4-1,2-1 191,-3 0 1,9-1 0,-4-2 0,2-5 0,1-2 0,0-5 0,2-1 28,-2-3 1,-1 2 0,0-5 0,1 0 0,1 0 0,-4 0-117,-3-2 0,-7 0 0,2 0 0,-5 2 1,-5-1-1,-4-3 0,-4 0-88,-5-1 1,2 3 0,-6 1 0,-4-4 0,-2 2-1,-4-3-140,-2 0 0,-2 7 0,-4-6 0,-1 2 0,-5 0 1,-6-2-1,-6 2 99,-3 3 1,-1-2-1,-8 6 1,-4 2 0,-7 3-1,-5 2 1,-6 4-175,-4 1 0,4 2 0,-4 5 0,-2 2 0,0 3 0,-2 1-357,-1 4 1,9 2 0,-1 5 0,2 4 0,4 3 0,1 3 0,3 2 277,3 1 1,-3 6 0,9-3 0</inkml:trace>
  <inkml:trace contextRef="#ctx0" brushRef="#br0">9718 13487 8087,'-6'-32'0,"-2"9"0,-3 1 0,0 7 1519,2 6 1,6 2 0,-1 3-779,2-5 1,4 3 0,2 1 0,5 4-1,3 1 1,3 0 0,3 0 34,4 0 0,0 0 0,3 0 1,5 0-1,1 1 0,4 2 1,3 3-422,3 2 0,2 0 1,-3 6-1,0-1 1,0 2-1,0 1-241,0 2 0,-5 4 1,0-3-1,-3 1 0,-2 0 1,-2 0-1,-3 0 1,-1 0 277,-2-1 0,0-1 0,3-4 0,-1 1 0,-2 0 0,2-3-392,1 0 0,6-2 0,2 1 0,-1-4 0,1 0 0,-3-1 0,-4 0 0,-2-3 0,-2-1 0,-6 2 0,2 1-262,-3-3 1,-10 1 0,-8 0-1,-11 2 1,-5-2 0,-5-2 226,-1-1 0,1-6 1,1-1-1,-2-2 1,1-1-1,-1-4 0,-1-3 77,0-4 0,-2-1 0,-2-5 0,-1 2 0,1 0 0,2 1 0,0-1 9,-3 1 0,3 0 1,-2-1-1,5 3 1,4 4-1,2 3 259,3 2 0,1 1 1,2 2-272,-1 1 1,8 6 0,6 0-1,8 6 1,5 6 0,5 3 0,6 1-40,5 0 0,1 7 0,5 0 0,2 3 0,0-1 0,2 2 0,-2 1 0,0 1 0,7 5 0,-7 1 0,-1-4 0,-1-3 0,-3-3 0,-3 2 0,-4 1 0,-5 2 0,-1-2 0,-3-2 0,-4-2 0,-2-2-105,-2-2 1,-2 2 0,-6-1-1,-2-2 1,-2-3 0,-5-2-1,-4-2-730,-5 1 0,2 0 1,-7 1-1,0-4 1,-3 1-1,0-1 1,-1 3-870,0 2 0,1-1 1,-1 0-1,-1 6 1704,-3 2 0,3 9 0,-5 6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9091 13154 25846,'-13'-55'-4799,"1"9"1,3 15 4852,5 3 1,2 10-1,2 9 1,2 14-1,2 10 1,5 7-1,4 3-1517,5 2 1,4 1 0,8 3 1548,1 4 1,12-8-1,-2-2 1</inkml:trace>
  <inkml:trace contextRef="#ctx0" brushRef="#br0">22515 4425 8213,'-39'-20'0,"4"7"0,3 7 0,10 12 0,4 7 0,2 7 893,-2 6 1,4 1-1,-4 1 1,3 3 0,2 5-1,1 4 1,3 1 0,5 1-1,2-5 1,4-2 0,2-4-455,5-3 1,13-1 0,6-14 0,6-5 0,8-8 0,5-9 0,5-12 0,1-13 0,2-16 0,-27 20 0,-1-2 0,1-3 0,0-2-615,1 0 1,-2 0-1,-3 4 1,-2 0-1,4-2 1,-1 0-1,-2 0 1,0 1-1,-2 0 1,1 1 0,16-31-1,-4 8 1,-3 6-1,0 7 1,-1 6-1,-2 6 1,-1 5-1,-1 7 1,1 7-1,0 6 175,-1 8 0,-5 16 0,-2 10 0</inkml:trace>
  <inkml:trace contextRef="#ctx0" brushRef="#br0">22635 5704 8068,'-36'7'1328,"2"7"1,6 8-256,7 8 1,12-2 0,5 3-1,2-5 1,2-3 0,2-6-388,2-2 1,10-6-1,9-1 1,8-4 0,11-8-1,11-14 1,14-18 0,-30 12-1,0-2-542,0-4 1,0-1 0,6-3 0,0-1 0,-6-1 0,0-1 0,1 1 0,-1-1 0,1 1 0,-2 0 0,-1 1 0,-1 0-423,-3 1 0,0 0 1,1 2-1,-2-1 1,-6 2-1,-2 0 1,22-25-1,-7 5 1,-6 7 277,-5 2 0,-9 8 0,3 2 0</inkml:trace>
  <inkml:trace contextRef="#ctx0" brushRef="#br0">19729 7183 8276,'-33'0'812,"11"2"0,0 2 0,7 5-336,6 3 0,3 1 0,6 2 0,1 4 0,4 7 0,5 5 0,7 3 303,5 3 0,7-5 1,4-1-1,1-5 0,5-7 1,2-7-460,3-5 0,11-10 1,0-12-1,4-11 0,5-14 1,-32 16-1,0-3 1,0-2-1,-1-2 0,0-2 1,-1 0-490,0 0 1,-1-2-1,0-5 1,-1-1 0,-3 4-1,-1 0 1,-2-1 0,0-1-1,-2-2 1,0 0-1,-2 2 1,-1-2 168,-1 1 0,0-2 0,1-5 0,0-1 0,0 0 0,0 1 0</inkml:trace>
  <inkml:trace contextRef="#ctx0" brushRef="#br0">23234 7103 8674,'-44'14'0,"1"2"0,6 5 1573,9 5 0,7 4 0,9-3 0,2-2-964,1-3 0,6 2 1,0-7-1,6-2 1,9-4-1,7-7 1,11-4-423,7-4 0,7-11 1,14-13-1,-26 8 0,0-2 1,2-4-1,0-3 1,3-4-1,0-3 0,1-2 1,-1-1-293,2-2 0,-1 0 0,5-2 0,-1 1 0,-4 4 0,-1 2 0,-1-1 1,0 1-1,-3 1 0,-1 0 0,-3 3 0,-1-1 0,-1 1 0,0 1-3268,-3 0 1,1 2 3126,21-21 1,-6-2-1,0 5 1</inkml:trace>
  <inkml:trace contextRef="#ctx0" brushRef="#br0">20915 9009 8542,'-18'-6'0,"0"-1"0,2-1 846,1 4 0,2-3 184,0-2 0,-1 1 1,3 2-1,0 5-210,2 7 1,6 7 0,-1 6-1,2 7 1,4 0 0,1 4 0,3-2-51,1 0 0,4-3 0,6-4 0,7-8 1,6-7-1,5-7-661,4-8 1,11-15 0,6-22 0,-25 17 0,-1-2 0,4-7 0,0-1 0,0-4 0,0 0 0,3-4 0,-1 0-589,0 1 1,-1-1 0,-2 3 0,1 1-1,0-3 1,1 0 0,-2 3 0,-1 2-1,-2 1 1,0 1 248,-3 1 0,0-1 1,5-7-1,-1-1 0,-4 2 1,0 1-1</inkml:trace>
  <inkml:trace contextRef="#ctx0" brushRef="#br0">21315 9262 8186,'-25'8'0,"3"-2"0,-8-6 282,6 0 0,9-2 0,8-2 0,1-5 0,6-3 0,6-3 0,9-3 0,4-4 0,6-4 0,3-5 585,3-5 0,5-1 1,-3 1-1,-1 4 0,1 2 1,-5 2-1,-3 3-996,-3 0 0,-4 0 0,3-1 0,-2 3 0,-4 2 0,-3 0 0,-3 1 249,1-4 0,2 3 1,1 0-1,-1 1 1,-2 0-1,-1 0-358,2-1 0,5 5 1,2-2-1,-2 3 1,-1 2-1,-2-1-317,0 1 0,1 1 1,-1 2-1,0 1 1,1 0-1,-1 0-428,0 0 1,-4 6-1,-1-3 1,-1 2 982,1 0 0,-5-7 0,2 4 0</inkml:trace>
  <inkml:trace contextRef="#ctx0" brushRef="#br0">21808 8449 8186,'-13'-1'399,"-1"-4"1,7 3 51,3-7 1,4 0-1,4-6 1,5-1-1,4-2 1,5 0 0,4 0-1,5-1 204,4-2 0,-3 4 1,5-4-1,-2 2 0,0 2 1,-1 4-470,-2 4 1,-8 3-1,-2 6 1,-3 0 0,-3 3-1,-3 6 74,-5 9-388,-2 11 0,-8 5 0,-3 6 0,-3 0 1,0 0-1,2 2 0,1-1-445,-1-1 0,2 3 0,1-9 0,1 0 0,4-1 0,5-2 573,6 0 0,3-6 0,1-5 0</inkml:trace>
  <inkml:trace contextRef="#ctx0" brushRef="#br0">23568 9062 9545,'-21'-20'-91,"2"2"0,4 9 1,-1 5 117,-2 2 1,0 7 0,3-1-48,-3-1 1,-4 0 0,-9 0 0,-4 1-1,-4 1 1,-2-1 0,-2 1 0,-3-2-1,1 0 1,2 0 0,6 3 0,2 1 702,1 3 1,4 2-1,0 3 1,5 3 0,5 4-1,0 6 1,6 6-573,3 6 0,1 18 1,5 4-1,2 8 0,3-31 1,0 0-1,2 0 0,2 1 1,2-1-1,3 0-232,2 0 1,3-2 0,23 22 0,-12-31 0,4-1-1,3-4 1,4-2 0,3-4 0,2-3 0,3-2 0,2-2 106,2-2 1,0-2-1,-2-4 1,0 0-1,2 1 1,0-1-1,1-2 1,-1-2-1,-2-1 1,0-3-1,-1-2 1,-2-3-1,-2-2 1,-2-2-86,-1-2 0,-2-2 0,1-1 0,-2-3 0,18-24 1,-7-5-1,-9-9 0,-12-4-15,-10-1 0,-8-8 1,-10 7-1,-6 0 1,-11 1-1,-11 3 1,-12 3-655,-8 5 1,-5 15 0,-11 6 761,1 9 1,24 17 0,-1 2-1,-1 3 1,-1 1 0</inkml:trace>
  <inkml:trace contextRef="#ctx0" brushRef="#br0">23368 17472 10190,'-6'-13'-194,"-2"-1"1,-5 2 0,0 4 431,-1 3 1,6 4-1,-1 1 1,-2 0-1,-1 0 1,-1 0-1,1 1 1,2 2-1,1 3 1,-3 0-1,-3 1 621,-2 1 0,-7 1 0,0 5 0,-4 3 0,-5 2 0,1 0 0,-2 2 0,0 0-208,-3 2 0,0 7 1,-2 3-1,2-1 1,0 2 240,5 0-904,-4 2 0,6 4 0,-5 0 0,-1 0 0,2 0 0,3-2-82,3-2 1,3 1 0,1-6 0,3-2 0,1-2 0,0-3-863,1-2 1,4-7-1,12-5-2595,12-13 1,16-9 3548,15-19 0,0 0 0,6-15 0</inkml:trace>
  <inkml:trace contextRef="#ctx0" brushRef="#br0">22595 17605 12163,'-20'-34'3288,"9"9"-2865,2 12 0,10 11 1,17 10-1,3 0 1,1 1-1,0 0 1,3 0-1,3 0 572,3 1 1,6 8 0,-1 4 0,1 3 0,0 2-1,-1 0-1368,1-1 1,1 6 0,2 2 0,0 3-1,0 3 1,0 0 336,0 1 1,6-4-1,1 9 1</inkml:trace>
  <inkml:trace contextRef="#ctx0" brushRef="#br0">13943 12034 8300,'0'-25'0,"0"5"0,0-7 0,0 8 216,0 4 0,-1 3 0,-2 2 0,-3 2 0,-1 2 0,-4 2 0,-2-1 1,-6-1-1,-7 1 0,-5-3 0,-3 2 0,-4-1-33,-5-1 0,-6 4 0,-7-3 0,-5-1 0,-3 2 0,-4 0 0,0 3 1,-3 2-1,-2 2-6,36 1 0,-1 1 0,-7 2 1,-1 3-1,3 3 0,1 2 0,-3 1 1,1 1-1,-4 3 0,1 1 1,-1 2-1,0 0 0,-3 2 0,1 1-113,0 2 0,1 0 0,2 2 0,2 2 0,-2 4 0,0 1 1,3 3-1,1 0 0,2 1 0,1 0 0,0 4 0,3 0 4,1 1 0,2 1 0,4 0 1,2 2-1,1 4 0,2 0 1,4-1-1,2-1 0,4-1 0,4-1 1,3-1-1,4 0 0,5-3 1,4-2 32,4 0 1,7-2-1,9-1 1,6-3 0,11-4-1,5-4 1,6-2-1,4-3 1,9-2 0,3-3-1,3-3 1,4-3 0,-22-5-1,2-1 1,1-1-135,2-1 0,2-1 0,0-1 0,4-2 0,2-2 0,1 0 0,2-2 0,1-1 0,1-1 0,-15 0 0,0 0 0,1-2 0,0 1 0,0-2 0,0 0 0,0-1 0,0 0 0,2 0 0,1-1 0,0-1 0,-2 0 0,-1 0 0,0 0 0,-1-1 0,0 0 11,-1-1 0,-1-1 0,1 1 0,-1-2 0,2 0 0,-1 0 0,1-1 0,-2-1 0,-1 0 0,-1-2 0,0 1 0,-1-1 1,15-6-1,-1 1 0,0-1 0,-3 0 0,-1-1 0,-1 0 0,-5 0 0,-1 0 0,-1 0-89,-4 1 1,-1-1 0,-2 0-1,-1-2 1,-2-2 0,-2 0 0,10-10-1,-5-2 1,-4 2 0,-6-3-1,-7 1 1,-5-2 0,-7 1 0,-6-1-1,-7-1 1,-4-2-65,-6-1 0,-5 1 0,-5 4 0,-7 1 0,-13-2 0,-7 2 0,-9-1 0,-5 4 0,13 14 0,-2 2 0,-3 3 0,-6 0 0,-2 3 1,-1 2-1,-5 2 0,-2 3 0,0 2 173,-4 2 1,0 1-1,-3 3 1,10 2 0,-1 1-1,-1 2 1,0 1-1,-2 1 1,1 2 0,-1 1-1,0 1 1,-1 1-1,0 1 1,0 2 0,0 1-1,-1 1 1,-1 2 0,1 1-1,1 2 1,2 0-1,1 1 1,0 1 0,1 1 1,2 0 0,1 1 0,0 0 0,0 1 0,1 0 0,-1 1 0,2 0 0</inkml:trace>
  <inkml:trace contextRef="#ctx0" brushRef="#br0">13757 12194 14697,'0'-13'-255,"0"0"1,0 4 0,1 0 0,2-1-1,3-2 1,0-2 0,0 1 3036,-3 0 1,-2 7-2315,-1 6 1,0 6-1,0 7 1,0 0-1,0 2 1,0 1-1,0 4-327,0 0 1,0-2 0,0 3 0,0-2 0,0-2 0,2-3-51,2 0 0,-1-1 1,5 0-1,-1-1 36,0-3 1,2-3-1,5-6 1,-1 0-1,2 0 1,1-2-393,2-2 0,6-2 0,-2-4 0,2 1 0,1-2 0,0 0 0,3-4-4854,0-3 5282,0 3 1,11-10-1,2 4 1</inkml:trace>
  <inkml:trace contextRef="#ctx0" brushRef="#br0">14317 12008 16559,'0'-14'-840,"0"1"0,-6 6 0,-3 2 0,-3 4 1330,-1 1 0,-1 6 0,-1 4 0,-2 6 1,-4 7-1,-1 3 0,0 5 0,-2 5 1,-1 4 733,-2 4 0,5 4 0,0 5 0,-2 2 0,0 1 0,0 5 0,4 1-1200,0 2 1,7-1-1,6-6-120,1 0 1,-5 1 0,4-5-1</inkml:trace>
  <inkml:trace contextRef="#ctx0" brushRef="#br0">21528 14793 16732,'-13'-6'-1672,"1"-1"795,3-7 1491,3 7 1,8-3 0,4 4 0,5-2-1,7-3 1,3-4 0,3-3 0,1 2-1,2 1 1,-1 2 0,2-2-782,3-3 0,-2 3 0,2-4 169,-3 0 0,4-8 1,2-7-1</inkml:trace>
  <inkml:trace contextRef="#ctx0" brushRef="#br0">22061 14127 14868,'-13'-5'898,"0"1"1,-5-1-1,0 5 149,2 0 0,7 2 0,5 2 0,2 5-777,2 3 1,6 1 0,3 2-1,4 2 1,4 2 0,0 2 0,0 1-1223,-3-2 1,0 6 0,-1-4 0,-1 3 0,-3 0 0,-5-3 866,-2-4 1,-8 3 0,-2 0-1</inkml:trace>
  <inkml:trace contextRef="#ctx0" brushRef="#br0">21848 14313 9968,'6'-48'0,"4"-4"741,7-3 1,5 9 0,9-3-1,6 6 1,6 5 334,6 2 1,3 4-1,3 5 1,1 2 0,5 4-957,4 8 1,-2-1 0,10 7 0</inkml:trace>
  <inkml:trace contextRef="#ctx0" brushRef="#br0">21662 17658 13940,'-14'0'1032,"1"2"0,0 1 520,-1 1 1,1 1 0,0-5 0,-1 0-734,1 0 0,0 0 0,-1 0 1,1 0-711,0 0 0,-1 0 0,1 1 0,0 4 0,1 4 0,1 2 0,4 3 1,0-1-280,-1 0 0,5 1 0,-1-1 1,4 0-1,4-1-238,5-3 0,7 2 0,4-7 0,0 0 0,4 1 0,1-1-2102,2-1 0,1-1 0,2-2 2522,1 0 0,6-6 0,-3-2 0</inkml:trace>
  <inkml:trace contextRef="#ctx0" brushRef="#br0">21995 17539 16412,'-14'-21'-439,"1"3"0,4 9 1,2 6 822,1 6 1,0 3 0,3 4 0,-1-1 0,1 2 0,1 1-1,2 1 1,0 0-550,0 1 1,6 0 0,3 3-1,4-1 1,5-3 0,4-4 222,3-3 1,8-2 0,1-4 0</inkml:trace>
  <inkml:trace contextRef="#ctx0" brushRef="#br0">22221 17472 13486,'-1'-13'0,"-4"-1"0,-3 2 0,-4 4 0,-2 3 0,1 4 0,0 1 0,1 3 0,1 5 1180,3 10 1,3 6 0,-2 4-1,-1 3 1,2 5 0,1 4-1,2 6-864,1 7 0,4 0-388,2 5 1,3-3-1,7-2 1</inkml:trace>
  <inkml:trace contextRef="#ctx0" brushRef="#br0">13343 13340 11779,'14'0'0,"-1"0"0,-4 0 0,0 0 13,1 0 1,-2 0 0,-1-1 0,-1-3-288,-3-5 1,-2 1 0,-1-1 305,0-1 0,-1 4 587,-3 2 1,1 2 0,-6 2 2553,-2 0-1617,5 6 0,0-6-493,6 0-1167,0 0 1,0-4-1,0 8 337,0 5 894,0-3 1,2 0-282,2-6 0,-2-2-2674,2-2 2169,-2 2 190,-2-3 1,0 6-317,0 3 0,-6-1 0,-3 5 0,-3-2 0,-1-2 106,-1 2 0,1-4 0,-2 3 0,-1 0 0,-3 1 0,0 0 1284,-1 0-1311,-9-2 0,6 1 1,-8 1-1,2-1 0,-2 3 1,-5-1-44,-2 4 1,-2-1 0,0 0 0,-2 1-1,-2 2 1,-4 3 0,-1 2-233,1 1 1,-6 1-1,-4 3 1,2-1-1,0 2 1,0 1-1,-4 2 2,0 0 0,3-2 0,0-1 0,2-2 0,3 1 0,2 3 22,1 0 0,4-4 0,-1 1 0,3-1 1,5-1-1,1-2 0,3-1-32,3-1 1,0 1-1,2-4 1,4-1-1,0 0 1,1-1-24,2-3 0,3 1 1,6-4-1,-1 0-4,1 0 1,8-2-1,8-5 1,11-3 1,5-5 0,9-5 0,6-2 0,3-3 1,2-2-1,4-1-153,3 1 0,-2-4 0,3 3 0,1-3 0,-2-1 1,1 4-1,-1 3-417,0 0 1,1 4 0,-5-3 0,-5 3-1,-3 2 1,-4 0 0,-4-1-384,-4 1 1,-2 4-1,-8 0 1,-4-1 955,-3-2 1,-11 5 0,-7 2 0,-10 4 0,-5 1 0,-6 1-1,-1 4 451,-2 3 1,-9 9 0,6 2-1,-2 0 1,1 2 0,2-2-406,4 1 0,-2 2 1,6-3-1,1 2 0,3 1 1,5 0-1089,4 0 0,1-1 0,3 1 0,7-2 0,4-1 0,6 2 994,6-1 0,11-6 1,15-8-1</inkml:trace>
  <inkml:trace contextRef="#ctx0" brushRef="#br0">16476 13647 8171,'0'-21'0,"0"4"-13,0 2 1,0 1-1,0 1 1,0 0 783,0-1 0,-1 7 0,-4 3-465,-4 2 1,2 2 0,-2 0 0,0 2 0,0 1 200,0 1 0,5 2 0,-5-2 0,-1 5 1,-2 3-372,-2 1 0,1-1 0,1-1 1,2-1-1,1 2 0,-1 3 1,-1-1-5,2 3 1,-2-1-1,3-3 1,-1 1-1,0 0 1,0 3-1,1 2 25,-1 2 0,1-4 0,-1 4 0,3 0 0,2-2 0,0 2 0,1-2-37,1 0 0,2 4 1,0-4-1,0 2 1,0 1-1,0 0 1,0 0 6,0 2 1,0-3-1,0-1 1,0 1 0,0 0-1,-1 1 1,-2-1-22,-2-3 1,1 1 0,2-1 0,-1-1 0,-1 1 0,1 0 0,0 0-128,-1 1 1,2-3 0,-2 5 0,2-2 0,1-1 0,-2 1-1,-2 2 91,2 0 0,2 2 0,-1-3 0,-1 0 1,-3 4-1,1 0 0,-3-1 124,1 0 1,2-3-1,-2 4 1,-1-3 0,3 0-1,-3-2 1,2 0-111,0-3 0,2 4 0,4-3 0,0 0 0,0-1 0,0 0 0,0 2-191,0-2 1,0 5 0,0 0 0,0-1 0,1 0 0,2-3 76,2 1 1,4 4 0,-5-2 0,0 0-1,2 3 1,2-1 0,1-1 4,0-2 1,-5 3 0,3-4 0,1 0 0,-1-1 0,4 1 0,-1 0 58,-1 1 0,3-4 0,-3 3 0,2-3 1,3-1-1,1 3 0,1-1 51,2-4 1,1 1-1,-3-4 1,3 3 0,2 0-1,1-2 1,1-3 145,-1-1-192,0-1 0,5-1 0,-1 1 1,1-2-1,0-3 0,-1-3 8,1-2 0,0-5 0,-1 1 0,1-4 0,1-4 0,2-2 0,1-2 53,-1-2 0,-7-2 0,-2-2 0,0-1 0,-2-2 0,2-4 0,-2-1-38,0-2 0,-1-9 0,-5 6 1,1-3-1,-1-3 0,-1-3 0,-2-3 1,-1-1-207,1-1 0,-2-8 1,-1-1-1,-1-1 0,-3-1 1,-1 0-119,-2-2 1,0-3 0,0 1 0,-2 2 0,-2 1-1,-5 3 1,-5 1 88,-3 1 0,0 10 0,-5-1 0,-2 3 0,1 3 0,-2 0 0,1 5 173,0 4 0,-8 0 1,5 6-1,-1 2 0,0 4 1,1 4 46,0 2 0,1 1 1,-1 7-1,0 0 0,1 4 1,1 1-1,1 3 1,2 1-735,-2 2 1,3 2 0,-1 2 0,0 7-1,0 7 1,1 8-4469,2 8 5155,1 17 0,-1-3 0,-2 12 0</inkml:trace>
  <inkml:trace contextRef="#ctx0" brushRef="#br0">16729 13914 8545,'-1'-12'695,"-4"3"0,4 1 0,-5 4 0,0-3 827,-3-1 0,3 4 0,2 8 0,2 5-820,2 3 1,0 3 0,2 0 0,1-1 0,1-2-59,-1 0 1,0 0 0,0 1 0,3 1-612,1-1 0,2-1 0,5-3 1,-1-5-1,0-2-754,1-2 1,-1 0 0,0 0-1,1 0 1,-1-2 0,2-1 0,1-3-1,2-1-2872,-2-4 1,5 0 3592,1-3 0,3-5 0,2-2 0</inkml:trace>
  <inkml:trace contextRef="#ctx0" brushRef="#br0">17036 13794 10316,'-2'-8'1541,"-2"5"0,-3 6-827,-1 6 0,-2 3 0,5 3 0,1 4 0,0 6 0,-2 6 0,0 5 0,-2 4-39,1 3 0,-2 1 0,-4-2 0,1 1 0,1 2 0,3 3 0,-1 1-4805,1-2 0,-2 3 4130,5-5 0,1-1 0,4-4 0</inkml:trace>
  <inkml:trace contextRef="#ctx0" brushRef="#br0">22981 16592 8171,'-13'-26'7,"-5"-1"0,0 2 0,2 4 0,3 6 0,2 6 0,2 3-21,-1 4 1,-3 0-1,-4 2 1,0 0 0,0 0-1,3 0 1,0 0 0,1 0-1,-2 0 1,-1 0 0,-3 0-1,-1 2 108,1 2 1,-5 3-1,1 7 1,-6-1-1,-2 2 1,0 3-1,0 4 159,0 3 0,-6 5 0,3 5 1,-3 10-1,0 5 0,-3 5 0,1 1-207,1 2 0,18-25 0,1 0 0,-9 31 0,6-2 0,6 0 0,8-4 82,5-3 0,5-2 0,5-11 0,11-5 0,13-5 0,9-6 5,5-7 1,15-4-1,4-4 1,7-2-1,-31-6 1,2-3-1,1 0 1,1-3-1,4-1 1,0-2-139,1-1 0,0-2 0,-4-2 0,0-1 0,3-2 1,-1-1-1,0-2 0,-1 0 0,-2-1 0,-2 0 0,0-1 1,-2-2-356,-2 1 1,-2-1 0,23-25-1,-30 19 1,-2-2 0,16-29 0,-12 2-1,-8-1 1,-10 1 193,-7-2 0,-14 1 0,-9 5 0,-14 4 1,-14 8-1,-13 9 0,-11 9 95,31 14 0,-1 3 1,-4 1-1,0 2 71,-1 3 0,-1 2 0,-4 3 0,0 2 0,-1 2 0,0 0 0</inkml:trace>
  <inkml:trace contextRef="#ctx0" brushRef="#br0">16889 14580 28728,'-6'-9'-1782,"-3"0"1,2 6 0,-2-3 550,-1 0 1786,-2 5 1,-1-10-1,1 6 1,1-1-1,4-2 1,0 2 1729,-1 0 0,5 3 0,0 6-2214,6 2 0,5-1 0,6-4 0,4 0 0,3 0 0,3 0-71,2 0 0,-2-1 0,7-2 0,-1-2 0,-1 1 0,2 0 0,-1-1 0,-2 1 0,-3 4 0,-2 0 0,-6 0 0,-3 1 0,-4 2 0,-1 2 0,-6 5 0,1 0 0,-4 5 0,-6 4 0,-5 1 0,-6-1 0,-6 3 0,-1-3 0,-3 1 0,-2 0 0,2-1 0,2 1 0,6-4 0,-2-6 0,5-1 0,2 0 0,5 0 0,3 0 0,3 1 0,9-4 0,9 0 0,10-1 0,11-1 0,7-1 0,6-2 0,6 1 0,1 1 0,-1 1 0,1 1 0,-4 1 0,-6 3 0,0 2 0,-14 3 0,-5 1 0,-6 1 0,-10 3 0,-6 2 0,-8 3 0,-13 2 0,-16 4 0,-12 1 0,-11-1 0,-10-1 0,28-13 0,0-1 0,-34 7 0,32-9 0,-1-2 0,3-1 0,0-1 0,-31 8 0,3-4 0,3-3 0,12-5 0,2 2 0,10-1 0,8-3 0,6-1 0,7-2 0,14 6 0,4 1 0</inkml:trace>
  <inkml:trace contextRef="#ctx0" brushRef="#br0">15863 13367 8303,'0'-52'0,"4"17"0,2 1 0,2 16 117,-5 11 1,7 4 0,-7-5 0,-3-5 0,-4-3 0,-4-2 0,-2-1 0,-4-1 0,-3 0 52,-6-1 0,-2 3 0,-3-3 0,-3 2 0,-6 3 0,-6 2 0,-7 4 0,-7 3 0,-6 2 0,-5 7-185,-4 5 0,29-1 0,-1 1 1,-1 2-1,0 0 0,-4 2 1,0 0-1,-4 2 0,-1 1 1,0 1-1,-1 0 0,-4 1 1,1 2-1,-1 0 0,1 1 3,-2 1 1,0 1-1,-5 1 1,1-1-1,3 0 1,0 1-1,-1 1 1,0 2-1,-2 1 1,-1 2 0,0 2-1,0 1 1,-2 2-1,1 2 57,0 1 0,1 2 1,1 1-1,2 2 0,4 0 1,1 3-1,0 1 1,1 3-1,1 2 0,1 4 1,18-17-1,1 2 1,2 0-1,-14 20 0,4 0-45,3 0 0,5-1 1,7-1-1,5-1 1,5-3-1,5 1 0,5-2 1,5 1-1,6-2 1,5 0-1,6-1 0,7-2 1,7-1-1,5-1 15,8 0 0,5-3 1,6-4-1,4-3 0,10-2 1,3-3-1,-19-9 1,1-2-1,1-1 0,2 0 1,2-1-1,1-2 1,2 1-1,2-1 0,0-1 53,1-1 1,1 0 0,1-2 0,2-3 0,1-1 0,0-1 0,7-1 0,0 0 0,2-1 0,-16-2 0,0-1 0,1 0 0,-1-1 0,2 0 0,-1-1 0,1 0 0,1 0 0,2 0-1,1 0 1,0-1 0,0 1 0,0-1 0,0 0 0,0 0 0,0-1-118,1 1 0,-1-1 0,1 0 0,1-2 0,3 0 0,1-1 1,0-1-1,-1-1 0,-2 0 0,-1 0 0,0 0 0,1-1 0,0-1 1,0 1-1,0-1 0,1-1 0,1 0 0,0-1 0,0 0 0,-1 0 1,-3 0-1,0 0 0,-1 0 0,0 0 0,-1-1 0,0 0 0,0-1 1,-2 1 8,-2-1 0,-2 1 0,1-1 0,-1-1 0,-3 0 1,0 0-1,0 0 0,-1-2 0,1 0 0,-1-2 1,1 0-1,-2-1 0,15-6 0,-1 0 0,-1-2 1,-3 1-1,-2-2 0,-1-1 0,-3-1 0,-1-1 1,-2-1-1,-2-1 0,-2-1 0,-1-1 67,-1-1 0,-2-1 1,-2-1-1,-1-4 1,-1-2-1,-3-1 1,-3 3-1,-2-2 1,-3 0-1,-2-1 1,-2-1-1,-3-1 1,-3-1-1,-2 0 1,-3-2-1,-2-1 1,-3 0-1,-2-1 1,-2-3-1,-3 0 0,-3-1 18,-1-2 0,-3-1 0,-3 1 0,-3 1 0,-4 0 0,-3 1 0,-5-1 0,-3 0 0,-3 2 1,-2 0-1,-4 1 0,-2 2 0,-4 1 0,-1 2 0,-4 2 0,-5 0 0,-2 3 0,-3 2 1,-3 3-1,-2 2 0,-3 3-156,-5 1 0,-3 2 1,-2 3-1,13 9 1,-1 1-1,-1 2 0,-1 1 1,-5 2-1,-1 2 1,-1 2-1,0 1 0,0 1 1,-1 2-1,0 1 1,0 2-1,-3 2 0,0 1 1,-1 2-1,1 2 1,2 1-1,0 2 0,0 0 1,0 3-463,0-1 0,0 2 0,0 2 1,0 1-1,-2 4 0,-1 2 1,1 2-1,0 0 573,5 1 0,0 2 0,1 0 0,0 0 0,-3 1 0,0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22595 4651 8096,'-31'-25'0,"8"9"0,-8-6 772,15 11 1,10 7-1,7 10 1,4 5 0,5 7-1,7 1 1,5 1 0,4-2-1,6-2 1,3-3-73,4-5 0,7-7 1,2-8-1,6-13 1,3-15-1,-25 11 1,-1-3-1,2-3 1,0-2-559,3-2 1,-1-1 0,1-4 0,0-1 0,0-2 0,0 0 0,-3 0 0,-1 1 0,-2 1 0,-2 0 0,-3 2 0,-1 0 0,-3 3 0,-2 1-1023,15-30 0,-3 6 0,-6 9 0,-3 7 0,-4 5-629,-3 5 1,-6 10 0,-2 7-1,-1 12 1509,-3 17 0,-13 29 0,-5 19 0</inkml:trace>
  <inkml:trace contextRef="#ctx0" brushRef="#br0">22688 5757 8114,'-19'-40'0,"-1"12"0,-2 7 1131,4 10 0,8 6 0,3 10 0,-1 6 0,2 10 0,-1 10-296,0 6 1,4 8-1,-2 1 1,5 0 0,5-2-1,5-6 1,6-6-1,6-9-907,4-5 0,6-9 1,5-6-1,5-8 1,5-11-1,2-13 1,3-16-26,-2-10 0,-25 25 0,1 0 1,0-3-1,-1-1 0,1 0 1,-1 0-1,-2 0 0,0 0 0,-2 0 1,1 0-842,-3 1 1,0 0 0,12-23 0,-1 3 0,-5 7 0,-4 6 0,-2 4 937,-3 5 0,-1 3 0,-2 2 0</inkml:trace>
  <inkml:trace contextRef="#ctx0" brushRef="#br0">20155 7317 8358,'-21'-5'530,"4"1"0,3 5 0,5 8 0,5 3 166,3 1 0,1 5 0,0 0 0,0 0 0,1-1 1,3 1-1,7-2 0,5-2-305,6-5 0,9-3 0,6-11 0,5-8 1,5-17-1,2-13-264,2-10 0,-23 18 0,-2-3 0,-1 1 1,-2-1-1,1-1 0,-1-1 0,-1 1 1,-1 0-1,-2 2 0,-1 1-496,13-32 1,-4 2 0,-5 11-1,-4 3 1,-2 2 0,0 2 368,2 4 0,0 2 0,-5 2 0</inkml:trace>
  <inkml:trace contextRef="#ctx0" brushRef="#br0">20622 9156 8166,'-14'-21'0,"1"-3"0,0 5 0,1 0 0,3-2 0,3 0 489,0-2 0,5-1 1,-4 0-1,4 4 0,1 0 1,1 4-1,2 4 1,3 9-1,0 12 0,0 12 54,-3 8 1,3 6-1,-2 4 1,1 3 0,1 1-1,3 0 1,2-3 0,3-5-748,-1-2 1,5-3-1,1-8 1,0-6-1,2-6 1,0-7 149,3-6 0,1-13 0,1-15 0,3-13 0,0-10 0,2-6 74,-1-6 1,-3-2-1,-15 31 1,-1 0 0,11-31-1,1 6 1,-1 1 0,0 2 20,2 0 0,2 5 0,4 7 0,3 1-41,1 3 0,1-4 0,5-1 0</inkml:trace>
  <inkml:trace contextRef="#ctx0" brushRef="#br0">23035 7343 8106,'-33'0'666,"5"6"1,-2 6 0,6 7 0,8 9 0,4 4-305,3 0 0,6-1 0,-1-3 0,3 2 1,1 1-1,3-3 0,7-4 0,12-8-429,11-5 1,14-9 0,11-13 0,10-17 0,-30 6 0,0-2-46,2-5 1,-1-2 0,3-6-1,-1-3 1,5-1 0,0-1 0,-1 0-1,-1-1 1,-2 0 0,-1 1 0,-2 1-1,-1 1 1,-3 0 0,0 1-503,-3 1 0,-1 1 0,-1 1 1,-2 1-1,-3 3 0,-1 0 276,-1 1 0,-2 0 1,15-26-1,-3-2 0</inkml:trace>
  <inkml:trace contextRef="#ctx0" brushRef="#br0">24248 8863 9921,'-21'0'1320,"6"1"1,8 3-1,1 5-880,3 3 0,-5 3 1,1 3-1,-1 4 1,4 3-1,3 2 1,1 1-1,0 0 184,0-1 1,11 1-1,9-12 1,8-4-1,10-8-689,10-6 1,8-15 0,-21 3 0,1-4 0,3-5 0,1-3 0,2-4 0,0-2 0,4-4 0,0-1 0,1-2 0,-1 0 104,2-4 0,0 0 1,3-3-1,-1 0 0,0-2 1,-1 0-1,1-1 0,0 1 1,0 1-1,0 1 0,0 1 1,0 1-404,-1 1 0,1 0 0,-1 3 0,0 2 0,-3 2 0,1 1 0,-1 1 0,1 3 363,0 1 0,0 2 0,-2-1 0,1 3 0,-1 5 0,-1 2 0,-1 1 0,0-1 0</inkml:trace>
  <inkml:trace contextRef="#ctx0" brushRef="#br0">23621 9262 7801,'-21'-6'0,"2"5"476,6-3 1,5 1 0,5-2 0,6-2 0,6-1 0,3 2 0,1 2 0,1-2 0,-1 0 2162,0 0 0,-4 0 0,-1 2-1782,-2-5 0,0 3 0,-4 0 0,3 0 0,-2-3-632,-2-3 0,-1-1 0,0-2 0,0-1 0,0-3 0,0-2 0,-1-4-68,-4-5 1,2 2-1,-5-3 1,-3 3-1,-1 1 1,-1 1 70,0-1 0,-2 0 1,-1 2-1,-2 1 0,2 4 1,-1-1-1,1 2-192,-2-1 1,0-2 0,5 4 0,-2 1 0,0-1 0,1 0 0,2 0-37,0-1 0,0 3 0,-1-5 0,-1 0 0,1 2 0,1-2 0,2 2 0,1 0 0,0 0 0,-4 2 0,1 0 0,2 0 0,1 2 0,-2 2 0,4 4 0,-2 0 0,-1 0 0,-2 1 0,-2 0 0,1 2 0,4 0 0,0 3 0,-1-1 0,-2 1 0,-1 2 0,1-1 0,2-1-432,1-1 0,6-2 1,-3 3-797,0-2 0,6 2 0,0 6 0,7 3 1,5 0-354,1 0 1,5 3 0,2-3 0,-1 0 0,0 1 0,-3-1 1580,-1 0 0,-7 4 0,-3-2 0</inkml:trace>
  <inkml:trace contextRef="#ctx0" brushRef="#br0">23074 8409 7954,'-38'5'252,"1"-1"1,4-1-1,4-1 1,5-2-1,3 0 974,5 0 1,1-2 0,3-2 0,5-5 0,7-3-1,9-1 1,7-1-562,6 1 0,4 0 1,2-1-1,1 3 1,5 0-1,2 4 1,2 1-1,-2 3-1973,-2 1 0,3 4 0,-1 4 0,1 6 1308,-2 4 0,4 20 0,-5-1 0</inkml:trace>
  <inkml:trace contextRef="#ctx0" brushRef="#br0">22195 17645 10034,'0'-13'0,"1"1"-106,4 3 1,-4 2-1,5 4 1,-2-3-1,2-2 1,2-2 382,2-2 0,-4-1 0,0 0 770,0-1 0,-6 8 0,0 5 1,-7 7-1,-5 4 0,-3 6-238,-3 4 1,-3-3 0,-5 6 0,-1 0 0,0 2 0,-1 2 0,-1 0-325,-2-1 0,-7 1 1,3 0-1,-2-1 1,-2 1-1,1 0 1,-4-2-146,1-3 0,-1-1 0,4-5 0,2 0 0,5-2 0,3-5 0,3-2-40,3 0 1,3-4-1,5 2-1724,1-4 1,7-1 0,6 0 0,9 0 0,6-1 0,4-2 1490,2-2 1,7-5-1,6 3 1</inkml:trace>
  <inkml:trace contextRef="#ctx0" brushRef="#br0">21622 17605 19519,'-18'-28'-5052,"0"-3"6075,0-3 0,12 21 0,6 8 0,8 11 0,4 6 0,1 3 0,2 1 0,2 2 111,6-2 1,3 5 0,5 1 0,5 2-1,2-1 1,2 0 0,0 0-825,0 2 0,5 2 1,-1-2-1,1-1 1,-1-2-1,1 3 1,-1 3-5227,2 4 1,-5 0 4819,4-1 1,8-9 0,2 4-1</inkml:trace>
  <inkml:trace contextRef="#ctx0" brushRef="#br0">22328 9875 8091,'-18'-5'0,"0"-4"0,2 1 0,6 1 0,2-1 172,2 1 1,1-2 0,2-4-1,-2-1 1,1 3 0,-1 0-1,-1 2 1,-1 0 0,-3 1-1,-2 0 1,-2 1 0,1 1 361,0 0 1,-5 2-1,-1 4 1,-1 0-1,0 0 1,0 0 0,1 1-177,3 3 0,-3-1 1,1 6-1,0 2 0,-1-1 1,-3 2-1,-2 0 1,2 3 1,-3 5-1,2-1 1,0 1-1,-1 0 1,2 1 57,-2 3 1,5 6 0,1 2 0,5 2 0,2 3 0,4 2-132,1 1 0,3 9 0,9 1 0,7 2 0,9 2 0,7 3 1,6 0-128,8 3 1,0-10 0,-14-23 0,3-1-1,1 0 1,0-1 0,2-1 0,2-1-1,2 0 1,1-1 0,2-2 0,1 0-70,1-2 1,1-1 0,7 2 0,1-1 0,-2-2 0,0-1 0,2 0 0,1-2 0,-1 0 0,0-1 0,-2-1 0,-1-1-80,-3 0 1,-1-1-1,1 1 1,-2-2 0,-3-1-1,-1-2 1,-1 0-1,-1-1 1,32 0 0,-9-2-1,-9-4-198,-7-2 0,-6-5 0,-4-9 0,-7-7 0,-3-9 0,-6-13 0,-2-13 167,-6-11 0,-7 31 1,-3-3-1,-2-1 1,-1-2-1,-1-1 1,-2-1-1,-2-1 1,-3-1-1,-2 0 1,-3-1-21,-2-1 1,-2 1-1,-3 2 1,-1 2-1,-1 1 1,0 1-1,0 5 1,-1 2 0,-1 2-1,-1 2 1,0 4-1,-1 1 1,-1 3-1,-2 2 7,-32-16 1,28 21 0,-2 4 0,-35-9 0,0 6 0,2 9 0,-1 6 0,3 5-496,2 2 0,-2 14 0,10 10 0,0 5 0,6 4 0,5 3-1072,6 4 1,15-2 0,4 5 0,10 3 1599,11 8 0,18-6 0,10 0 0</inkml:trace>
  <inkml:trace contextRef="#ctx0" brushRef="#br0">15236 13607 8492,'-6'-13'0,"3"-5"0,-4 0 153,1 2 0,-4 7 0,1 5 0,-3 2 0,-1 2 0,-1 0 0,1 0 0,0 0 91,-1 0 1,-3 0 0,-3 0 0,1 0 0,0 0-1,1 0 1,0 0 0,1 0 301,0 0 1,-2 0-1,1-1 1,2-2 0,0-2-1,-1 2-260,0 2 0,-6 1 0,4 0 1,0 0-1,-2 1 0,0 2-285,-2 2 0,-4 4 1,-3-4-1,-1 3 0,0 2 1,-1 2-1,-4 1 153,-2 1 0,-2-4 0,1 2 0,2 3 1,1 0-1,-1-2 0,0-3 166,2-1 1,2-1 0,7 2 0,-1-3 0,0 1 0,2-1-40,3 3 1,-3-2 0,4-1-1,-1 1 1,0-1 0,-1 3-283,3 2 1,-6 2 0,4-1 0,-3 2 0,-2 1 0,1 3 0,-1 1 25,0-1 0,-1 3 1,-1-3-1,-2 0 1,1 2-1,2-2 0,1 2 88,0 0 0,1-5 1,-1 3-1,0-1 1,1 2-1,-1-1 141,0 0 0,5 3 1,2-4-1,0 0 0,4 0 1,1 1-278,2 2 1,-1-1-1,1 4 1,0-2-1,0 2 1,-1 0 0,1 1-1,0-2 31,-1 1 1,2 9 0,2-7 0,1 2 0,0 1 0,2-3 33,2 1 1,-1 4 0,2 0 0,1-1 0,2-2 0,1-2 0,0 1-119,0 0 0,1 1 1,2 2-1,3 1 0,1-2 1,4-1-1,1-1 242,1 0 0,5-2 1,1-1-1,0-2 1,2 0-1,-2-1-75,0-3 0,5 1 1,-2 0-1,2 0 0,1 1 1,0-3-65,3 3 1,2-6-1,-2 6 1,2-3-1,2 3 1,3-1 0,2 0-17,1-3 0,-1 1 0,2-1 0,2 2 0,1-3 0,1-4 0,-1-2 107,3 2 1,2-4-1,-4 0 1,-1 1 0,1-2-1,-3 1 155,-3 1 1,4-5 0,-4 1 0,0-1 0,0 0 0,-1 1 0,-1 1-109,2 1 0,-3-5 0,3 4 1,3-2-1,2 0 0,-1 1 626,1-1-693,-5-2 0,15-1 1,-5 0-1,2 0 1,0 0-1,1 0 107,2 0 1,1 0 0,1 0-1,-1-1 1,-1-2 0,-2-3 757,-1-1-913,0 4 1,4-8 0,2 5 0,0-1 0,0-2 0,-3 0 0,-2 2-51,-3 1 0,-1 0 0,-4 3 0,1-1 0,1-1 0,-1 1-206,-1-1 1,2 1 0,0 2 0,-1-1 0,-1-1 0,-2 1 0,1 2 279,4 1 0,-4-5 0,4 1 0,-4-1 0,-1 1 0,2-2 0,0-2 79,3-2 0,-2 0 0,-5-1 0,1 2 0,2-1 0,-1-2-153,-3-1 0,5 0 0,-5-1 0,0 1 0,1 1 0,-1 2 0,-1 1 0,3 0 0,-10-4 0,5-1 0,-1 1 0,-4 0 0,0-1 0,-3 1 0,1-2 0,-2-1 0,-1-3 0,-2-1 0,2 0 0,-1-1 0,0-3 0,0-1 0,-5-2 0,0-1 0,0-1 0,-1-4-466,0-1 276,-3-2 0,0 1 0,-1-1 0,0-1 0,1 0 0,-1-1-16,0-2 1,-4 7-1,-1-5 1,-2 2-1,-3 4 1,0-1 0,0 3-113,1 2 0,0-3 0,-4 0 0,-1 2 1,-2 0-1,-3 3 34,-1-1 1,-2 0 0,-5 1 0,1-1 0,-2 0 0,-1 1-1,-3-1 1,0 1-69,-1-1 0,-3 2 1,0 1-1,0 2 0,-1-2 1,2 0 303,-2 2 1,-1-2 0,-3 5 0,-2 0-1,-1 0 1,0 2 176,-2 3 1,4 0 0,-7 1 0,-1 1 0,-3 2 0,-3 1 0,-3 0-499,-1 2 334,4 1 1,-12 1 0,5 1-1,-1 1 1,0 0 0,-1 0 53,-2-2 0,1 1 0,-2 4 1,-1 0-1,-5 0 0,-1 0 243,-2 0 1,-4 1-1,6 2 1,-3 2-1,-2-2 1,1-2 0,-1 1-4,0 2 0,5-2 1,0 2-1,0-1 1,1 0-1,3 2 0,3-2-326,2-2 1,1 0 0,2 2-1,2 2 1,1-2 0,3-2-254,2-1 0,-5 0 0,7 0 0,-2 0 0,1 0 0,2 0 0,2 0-1717,2 0 1,-1 6 2104,-4 3 1,0 3 0,0 1 0</inkml:trace>
  <inkml:trace contextRef="#ctx0" brushRef="#br0">14437 13754 13827,'0'-14'-2025,"0"1"1351,0 0 2652,0 5 0,1 2 0,2 5-1004,1-4 0,1 5 0,-4 0 0,2 8 0,2 4 0,-2 2 0,-2 3-497,-1 1 0,5 4 1,1-3-1,0 2 1,1 1-1,0 0 1,4-1-1,-1 0-74,-1-1 0,3-3 0,-5 0 0,1-2 0,-2-1 0,-2-1-556,0 0 0,1 1 0,-7-1 0,-2 0 1,-6-1-1,-5-2 0,-4-1-1486,-2 2 1,-1 0-1,-5 3 1,2-2 0,2-3-1,4-5 1498,0-3 0,4 5 0,-4 2 0</inkml:trace>
  <inkml:trace contextRef="#ctx0" brushRef="#br0">14303 13927 14809,'12'-34'1376,"-3"3"1,9 3-1,0 1 1,7 0-609,6 1 0,3-4 0,7 2 1,4 3-1,2 0 0,2 1 1,0 3-1,0 6-6336,-2 5 5603,5 7 1,-5-3 0,7 6 0</inkml:trace>
  <inkml:trace contextRef="#ctx0" brushRef="#br0">21435 14873 9624,'-15'-9'-213,"-1"2"322,-2 1 0,5 1 0,5 4 0,2-3 1,5-5-1,4-3 0,9-3 0,7-1 889,8-2 0,7-4 0,-2 2 0,2 1 0,3-2 0,0 2 0,0-1 0,-3-1-2174,-1-3 0,-3 3 0,-7 1 0,-2-1 0,0 0 0,-3-1-219,-4 1 0,3-4 0,-8 3 1385,2-3 0,-3-2 0,-2 0 1</inkml:trace>
  <inkml:trace contextRef="#ctx0" brushRef="#br0">22101 14034 9465,'8'-14'0,"-4"1"771,-2 0 0,-2-1 1,0 1-146,0 0 0,-2 5 0,-2 4 0,-5 4 0,-3 4 100,-1 5 0,-1 9 1,1 4-1,-2 3 1,-1 3-1,0 2-141,4 1 1,-2 6 0,7-1-1,0 1 1,2 0 0,5-3-1,5 0-523,4 0 1,8-5 0,6 1 0,2-6 0,1-8-1,1-4 1,0-5-1090,-1-1 1,0-1 0,-4-7 0,-4-2 0,-4-7 0,-2-3 442,-3-4 0,-3-6 1,-6 3-1,-1 1 0,-4 0 1,-4 3-1,-4-1 898,-5 2 1,2 5 0,-5 4 0,2 1-1,3 3 1,2 3-42,5 4 0,5 10 0,8 9 0,5 5-272,3 4 1,13 11 0,3-2 0</inkml:trace>
  <inkml:trace contextRef="#ctx0" brushRef="#br0">21861 18418 8195,'0'-13'0,"0"-5"0,0 0 0,0 2 0,0 6 628,0 1 1,0 0-1,-1-3 1,-3 3-1,-5 5 1,-3 4 0,-2 3-1,1 3 356,0 1 0,-2 6 0,-1 5 0,-4 0 0,0 0 0,-3 1 0,1 2 0,2 1-584,0-1 1,-2 4 0,6-5-1,2 3 1,6-3 0,2 0-498,3-4 1,1-1-1,4-2 1,2-1 0,6-2-1,7-2-3080,5-2 2205,9-2 1,3-5-1,6-4 1,0-4-1,0-1 972,0 1 0,6-9 0,1 3 0</inkml:trace>
  <inkml:trace contextRef="#ctx0" brushRef="#br0">22181 18378 8539,'-6'-19'3899,"-1"6"1,-5 1-3395,3 10 0,3 4 0,8 7 0,2 1 0,5 2 0,3 1-191,1 0 0,5 7 0,1 3 1,1 4-1,-1 3 0,-3-2 1,-1 3-1386,-2 2 0,-1-4 0,-3 2 0,-4-1 0,-4-1 1071,-1 3 0,-12-7 0,-3-6 0</inkml:trace>
  <inkml:trace contextRef="#ctx0" brushRef="#br0">22341 18218 9044,'31'-40'0,"2"9"0,1 15 59,3 10 0,2 10 1,1 2-1,-2 2 0,-1 2 189,-1 2-269,-1 7 1,5-4 0,0 4 0</inkml:trace>
  <inkml:trace contextRef="#ctx0" brushRef="#br0">14503 14687 23349,'0'-20'-5849,"-6"5"6593,-3-2 0,2 6 1,-2 4-1,-1 1 1,-1 5-1,2 3 0,5 7 1,1 3 82,-1 2 1,2 3 0,-2 1 0,4 0 0,3 0 0,3 1 0,1 0-545,3 0 1,2 4 0,2-4 0,-1 0-1,0 0 1,1-2 0,-3-3 0,-2 1 0,-3 0-550,0-2 0,-4 4 0,2-8 0,-4 1 0,-4-1 1,-5-5 537,-3-2 1,-7-8 0,-2-2-1</inkml:trace>
  <inkml:trace contextRef="#ctx0" brushRef="#br0">14437 14673 20274,'13'-38'850,"0"2"1,2 8-1,3 7 1,4 4 0,3 5-1,2 4-508,0 2 1,-1 5-1,2-4 1,2 4 0,4 2-375,5 4 1,-2 2 0,8 7 0</inkml:trace>
  <inkml:trace contextRef="#ctx0" brushRef="#br0">22408 14660 28534,'-27'-6'-1867,"2"0"2276,3-3 1,10 2-1,14 2 1,9-4 0,12-2-1,6-4 1,7-2-1,2-2 1,2 0 0,0 0-1,0 2 1,0 3 0,0-1-1,-1-1-1431,-4-2 1,-1-1-1,-4 1 905,1-4 1,6-4-1,-3 0 1</inkml:trace>
  <inkml:trace contextRef="#ctx0" brushRef="#br0">23141 13887 28062,'-13'-27'-3945,"1"7"0,2 3 4931,1 7 0,4-1 0,-4 7-343,-1 1 0,0 12 1,-1 6-1,2 4 1,-1 6-1,0 3 1,-1 5-1,4-1-58,1 1 1,2-2-1,6-3 1,6 0 0,7 1-1,4-6-613,5-2 0,-1-5 0,1-7 0,-3-3 0,-2-1 0,-3-1 1,-1-1-532,-2-2 0,-5-6 0,-4-4 1,-4-3-1,-4 0 917,-5 3 0,-9 3 0,-4 6 1,-3 2-1,-2 4 0,2 5 1,1 9 301,2 5 0,7 0-1192,2 11 0,1-1 1,9 5 352,5 0 1,15 12 0,12 3 0</inkml:trace>
  <inkml:trace contextRef="#ctx0" brushRef="#br0">22528 17352 13243,'-13'0'1349,"5"0"1,8-6-989,9-3 1,15-4-1,7-5 1,7-4 0,8-3-1,5-3 1,3-2 0,1-1-1,2 1 1,-3 2-621,1 1 0,-3 7 284,-3 2 0,3-3 1,-5 0-1</inkml:trace>
  <inkml:trace contextRef="#ctx0" brushRef="#br0">22808 17525 19327,'-8'0'1123,"4"0"1,8 0-1736,5 0 1,-1 2 443,1 2 1,0-2 0,4 4-1</inkml:trace>
  <inkml:trace contextRef="#ctx0" brushRef="#br0">22648 17232 13388,'-13'7'282,"-1"-2"0,2-2 0,2 0 0,3 3 0,1 1 0,1 2 1,1 0 455,-1 0 1,1-5 0,5 4 0,4-2-148,4-3 1,3-2 0,1-1 0,0-1 0,1-2 0,-1-3-952,0-2 0,-1-1 0,-2-3 0,-2 2-318,-2 1 1,-3 6 0,-8-1-1,-4 2 1,-2 2 0,-3 0 968,1 0 1,0 0 0,-1 0 0,2 2 0,2 1 180,1 1 1,6 2-1,0-3 1,8 2-1,7-2 1,5-2-44,4-1 1,1 0 0,5-1-1,1-4 1,2-2 0,-1-2 0,-2 0-1006,-3-1 0,-8 2 1,2 1-1,-5-1 372,-4 1 1,-5 4-1,-8-1 1,-5 2 0,-4 2-1,-4 0 1,-2 0 902,-2 0 1,4 4-1,-4 2 1,2 0-1,2 0-64,3-3 0,8-1 1,6-4-1,9-2 0,8-5-542,10-3 0,7-7 0,9-2 0,1-1 0,1 1 0,-2 2 0,-3 3-1316,-6 1 1,-6 3 0,-6 3 0,-4 5 0,-5 4-1,-5 6 386,-8 7 0,-12 6 1,-13 9-1,-6 2 1,-5 2-1,3 4 816,4 5 1,-4-1 0,-1 6 0</inkml:trace>
  <inkml:trace contextRef="#ctx0" brushRef="#br0">22808 17592 10103,'0'-22'0,"0"1"433,0 2 0,0 1 0,-2 6 0,-1 2 730,-1 1 1,-6 6-1,2 0 1,-1 6-1,2 6 1,0 4-209,-1 5 0,5 4 1,-1 8-1,2 2 1,2 2-1,0 3 1,0 0-553,0-1 1,6 1 0,5-5-1,3 1 1,4 0 0,0-4-495,1-1 1,-4-7 0,3-3 0,-5-3-1,-3-3 1,-2-2-725,-2-1 0,-3-6 0,-9 0 1,-6-5-1,-6-4 320,-3-1 1,-1-6-1,-3-5 1,1 1-1,4 1 1,0 0 1545,4-2 1,3 0 0,2 5-85,2 0 0,12 5 1,2 5-1,5 6 0,2 6-1485,-3 3 0,7 1 0,-2 2 1,0 1-1,1 2 0,0-1 1,1-1-1778,2 2 0,6-8 1,-3 2-1,2-5 2516,4-4 1,3-1 0,10-2 0</inkml:trace>
  <inkml:trace contextRef="#ctx0" brushRef="#br0">23208 17645 29305,'-6'-38'-370,"-3"2"1,3 18 0,2 17 324,2 11 1,2 12-1,0-1 1,0 3-1,2 1 1,1 3 0,1 0-307,-1 0 1,-2 5 0,-1 3-1,0 1 1,0-2 0,0-4-2927,0-3 0,-4-2 0,-2-4 3276,-1-4 0,-2-4 0,-5 0 0</inkml:trace>
  <inkml:trace contextRef="#ctx0" brushRef="#br0">22968 17738 17290,'13'-51'0,"2"2"0,3 4 0,4 5 2200,3 5 0,8 8 1,4 9-1,6 4-2506,6 0 0,8 7 0,6 2 615,2 4 1,7-5-1,2-1 1</inkml:trace>
  <inkml:trace contextRef="#ctx0" brushRef="#br0">16449 13181 28943,'14'-20'-2366,"-5"3"0,0-3 1,1 8 2101,2 5 0,1-2 224,0 5 1,1-1 0,-1 4 0,-1-4-1,-3-4 107,-5-2 0,-8 3 0,-5 4 0,-3 1 1,-1 0-1,-1-3 0,1-1 0,0-4 260,-1-1 0,1-1 0,0 0 0,-1-1 0,0 1 0,-3 0 29,0-1 1,-4 1 0,2 1 0,-7 2 0,0 2 0,-5 2 0,-1 4-389,0 0 1,-10 2 0,1 0 0,-3 0 0,-4 0 0,1 2-118,-4 2 1,0-1-1,-3 6 1,1 1 0,0 1-1,1-1 1,1-1 390,3 1 0,3 1 0,-2-1 0,1-1 1,3 0-1,1-2 48,2-2 0,2 0 0,1 1 1,3 0-1,1 0 0,2-1 1,-2-1-80,-2 1 1,1 0 0,-2-2 0,1 3 0,-1 0 0,1 0-15,-2-3 0,-2 5 0,1-1 1,1 2-1,1 0 0,-1 0 0,-1-1-138,-2 1 1,0 0 0,1 5 0,1-1 0,0 0 0,0 1 0,1-1-20,-2 0 0,1 1 1,-2-1-1,0 0 1,0 2-1,0 1-1,0 2 1,0 4 0,-1-2 0,-2-1 0,-2 0 0,2-1 0,2 0-99,1-1 1,0 6 0,1-4 0,1 2 0,1 2 0,-2 2 0,4 1-89,1-4 1,-3 3 0,1-3 0,-1 3 0,0 2-1,1 0 45,-1-1 0,0 1 1,0 1-1,2 2 0,-1 1 1,1-2-560,-1 0 559,1 3 1,-1-4 0,2 3 0,1-1 0,4 0 0,1 2-40,1 2 0,5-3 1,1 3-1,0 0 1,2-1-1,0 1 0,2-1-218,3-1 1,0 4 0,2-4-1,2 1 1,3 1 0,-1-1 82,1-1 0,4 4 1,-2-4-1,2 1 0,1 1 1,-3-2-1,2 3 1,2-1-27,1 3 0,0 0 0,0 0 0,0-2 0,1 4 0,4 2 6,3 4 0,0-5 0,1-3 0,1 1 1,3 4-1,4-2 284,1-2 0,4 2 1,-3-9-1,2-1 1,2-2-1,4-1 1,3-1 193,1 1 0,6-6 0,-3-2 0,3-1 1,1-1-1,4 0 0,1-1-39,3 2 1,-5-4 0,5 6 0,-1-2 0,1-1 0,-1 1-160,1 1 1,-1-2-1,-2 3 1,4 1 0,6 0-1,2 1 1,0 0 700,-2 0 1,1-4-1,0 3 1,3-3-1,2-5 1,2-4 0,-1-3-159,-3-3 0,9-2 1,-6-1-1,0 0 1,4 0-1,-2 0-35,2 0 1,3 0-1,-7 0 1,3 2-1,2 1 1,-3 3-617,-1 1 0,5 2 0,-2 4 0,0-1 0,1-2 0,0-2 0,3-1 242,3 1 1,-6-5 0,5 1 0,0-4 0,-2-4-1,3-7 1,0-4-114,0-2 1,-31 5 0,0 0 0,31-10 0,-33 10 0,0 0 0,1-1 0,0 1 0,0 0 0,-1 0-6,1 1 0,-1-1 0,3-3 0,0 1 0,-4 3 0,0 0 0,0-1 0,1-1 0,0 0 0,0-1 0,-1 1 0,0 0 0,32-14 0,-33 14 0,0-1 0,24-12 0,1 1 0,-3-1 0,-5 3 0,-3-4 0,-1-1 0,-6 3 0,2-8 0,-4 1 0,-2-4 0,-1-4 0,-1-3 0,0-1 0,3-7 0,-7 0 0,1-9 0,-16 27 0,1-2 0,0-1 0,-1 0 0,0-3 0,0 1 0,0-1 0,1 1 0,-3-2 0,-1 0 0,0 0 0,-1 0 0,1-2 0,-2-1 0,0 2 0,0-1 0,-1 0 0,-1 0-319,1 1 0,-1 1 1,0-33-1,3 5 0,-4 3 1,-3 4-1,-2 2 0,-4 1-456,-1 2 0,-6 1 1,-2 2-1,-6-1 1,-4 0-1,-2-3 101,-1-1 1,-4-4 0,3 3 0,-4-2 0,0-2 0,-1-2 398,0-2 0,1 6 1,-2 2-1,-2 3 1,-3 1-1,-1 5-430,-3 2 740,-1 4 1,-4 8-1,-2 4 1,-8 3 0,-7 9-1,-11 5 1,33 10 0,-1 1-121,-2 1 0,-2 2 1,-4 0-1,-1 2 1,0 0-1,-1 2 1,-1 2-1,-1 0 0,-1 2 1,0 1-1,0 1 1,1 1 36,1 1 0,0-1 0,0 1 0,-1 0 0,1 2 0,0 1 1,2 0-1,-1 0 0,2 1 0,1 0 0,1 0 0,2 1 28,1-1 0,0 0 0,-1-1 0,1 1 0,4 0 0,0 0 0,1 0 0,0 1 0,-32 15 0,5 2 398,4 2 1,-5 4-1,4 1 1</inkml:trace>
  <inkml:trace contextRef="#ctx0" brushRef="#br0">15343 5264 29945,'0'-13'-9831,"-1"5"4590,-4 4 5273,4 3 0,-11 1 0,3-2 0,-3-1 0,-1-1 0,1-1 0,1 1 0,3-2 0,-3 0 0,1-1 498,1-1 0,-3 4 1,3-4-1,-3 1 0,-1 1 1,0 0-1,-1 3-306,1 2 1,0 1 0,-1 0 0,0 0 0,-3 0 0,-2 0 48,-2 0 0,-1 0 1,-5 0-1,-1-2 1,-1-1-1,-2-3 0,1-1 0,2-4 1,-3 0 0,0-3-1,-1 1 1,1 0 0,0-1-272,2 1 1,1-2 0,-1 0 0,0 1 0,-4 2 0,-1 1 0,-4 4 241,-5 3 0,0 2 0,-6 2 0,-3 0 0,-4 2 0,-7 2 0,1 5 42,5 3 0,-7 0 0,8-2 1,-4-1-1,1 0 0,3 0 0,1-2 72,3-1 1,6-2 0,-1-2 0,2 1 0,7 1 0,4-1 0,4-1-49,4-2 1,-9 0 0,9 1 0,-2 2 0,-2 3 0,0 1-547,-1 4 0,-6 1 0,0 2 0,-4 4 0,-7 4 0,-1 2 95,-1-2 0,-9 3 0,6-2 0,-2 2 0,-2 2 0,3-2 0,-1-2 0,5-2 223,2-2 0,4 4 1,4-6-1,1 1 0,2 0 1,2 1 9,-2 2 1,4-3 0,0 4 0,1 2 0,-2 1 0,-2 3 0,1 1-299,-2 3 1,-2 6 0,-1-1-1,0 5 1,0 1 0,-1 4-1,-1 3-71,2 4 1,-6-1 0,9 2 0,0-1 0,-1 3 0,1-4 145,1-1 1,-1 6-1,6-10 1,1 0 0,2-2-1,3 0-1136,3 1 1122,-3 2 0,8 0 1,-3 0-1,-1 0 0,2-1 1,-2 3-1,2 1 88,-1-1 0,-3 15 0,1-6 0,-4 7 0,13-30 0,0 0 0,0 1 0,1-1-31,0 1 1,1 0 0,-1 6 0,-1 1-1,2-1 1,1 1 0,0 0 0,0 1-1,0 0 1,2-1 0,1-3 0,1-1-1,1-2 1,1 0-1,1-1 1,1 0 0,1 27-1,2 0 1,4-6 0,4-5-1,2-6 224,3-2 1,1-1 0,1-5 0,3 0 0,0 0 0,2 0 0,0-2 344,2-2 1,3 2 0,0-2 0,1 2 0,0 2 0,-1 2-487,1 2 1,6-1 0,2 6-1,4 3 1,2 4 0,4 5-1,-21-31 1,0 0-28,2 0 1,0-2 0,3 0-1,1-2 1,2-2 0,0-1-1,3-1 1,1-3 0,3-1-1,1-2 1,1 0 0,1-2 0,-1-2-1,1 0 386,-2-1 0,1-2 0,2-1 0,0-2 0,2-2 0,0-1 0,3 0 0,1 0 0,1-1 0,0-1 0,2 0 0,0 0-135,2-1 1,-1 0-1,-4 0 1,1 0 0,4 0-1,0 0 1,1 0 0,0 0-1,1 0 1,0 0 0,2 0-1,0 0 1,0 0 0,1 0-220,1 0 0,1 0 0,-2-1 0,1 0 0,1 0 0,1-1 0,0 0 0,0 0 0,-2 0 0,0-1 0,2 0 0,0-1 0,-1-2 0,-2 0 0,1-1 0,0-2 0,5-3 0,-1 0 0,-1 0 0,-1 0 0,0-1 0,2-2 0,1-1 0,0-2 0,-1 0 0,-1-1 0,1-1 0,0-1 0,2-5 0,-1 0 0,-1 0 0,0 0 0,-2-1 0,0-1 0,1-2 0,0-2 0,-1-1 0,-1-1 0,0 0 0,0-3 0,-18 10 0,1-1 0,-1-1 0,18-13 0,-1-1 0,1 0 0,-2-2 0,-19 12 0,0 0 0,-1-1 0,-1 0 0,-1-1 0,-1-1 0,0-1 0,-1-2 0,-1 0 0,0-2 0,-1 0 0,-1 0 0,12-19 0,-2-2 0,-12 17 0,-1-2 0,0 0 0,-2 0 0,-1-1 0,-1 0 0,-1-1 0,-2-1 0,0 1 0,-1-2 0,0-1 0,-2 1 0,-1-1 0,-2 1 0,0 0 0,-1 1 0,0 0 0,-2-2 0,0-4 0,-1-2 0,-3 1 0,-1 4 0,-3 2 0,0-1 0,-1 0 0,-2-1 0,-1 0 0,-1-1 0,-1 1 0,-2 0 0,-1 2 0,-2 0 0,-2 0-310,0 1 1,-2 1-1,-1-1 1,-4-3-1,-2 1 1,-2 1 0,-11-17-1,-3 2 1,8 20-1,-1 2 1,-2 0 0,-2 1-1,-2 1 1,-2 1-1,-1 2 1,-2 2 0,-1 1-1070,0 2 1,-2 1 0,0 1 1204,-5-3 1,-1 0-1,-1 4 1,-17-5 0,-1 4-1,18 8 1,-2 0 0,0 2-1,0 2 1,-1 2-1,-1 1 1,1 3 0,0 0-1,-1 2 1,-2 2 0,0 1-1,-1 2 1,2 1-1,-1 1 1,0 1-71,-2 1 1,0 1-1,0 1 1,3 1 0,-1 0-1,1 2 1,2 0-1,-1 1 1,1 2 0,-22 4-1,-1 3 1,0 3-1,1 2 244,0 4 0,2 1 0,4-1 0,0 1 0,19-3 0,-1 3 0,1-1 0</inkml:trace>
  <inkml:trace contextRef="#ctx0" brushRef="#br0">11091 14100 8566,'-14'-6'0,"-3"5"0,-1-4 0,2 4 0,1 1 0,1 0 594,1 0 0,0 0 0,-1 0 1,3-2-1,3-2 0,8-5 1,9-3 633,7-1 1,5 0 0,6 1 0,1 1-1,1 2 1,3 1 0,-3-1 0,-1 1-686,-1 2 1,-5 2 0,-1 4-1,-2 0 1,-3 0 0,-1 1 0,-3 4-523,-3 4 0,1 3 0,-5 1 0,-2 0 0,-3 1 0,-3-1 195,-2 0 1,-5 0 0,3 1 0,-1-1 0,2-1 27,0-3 1,5 3 0,-4-3 0,5 1-1,3 0-232,2-1 0,5-4 0,-1 2 0,3 0 0,1-1 0,1 2 0,-1-2-6,0 0 0,1 3 0,-1-4 0,0 1 0,1 2 0,-1-1-2,0 4 1,5-4 0,0 2 0,-2 0 0,-1 0 0,-3-1 0,-2 1-12,-1-1 1,0 4 0,3-3 0,-3 2 2,-5 3 0,-4-5 1,-4-1-1,-5 3 1,-3-1-1,-1 1 1,-2-3-1,-3 3 12,-4 1 0,-2 1 1,-1 0-1,0 1 1,-3-1-1,-1 0-182,1 1 0,-1-1 0,-1 0 1,2 1-1,-2-1 0,2 0 0,0 1-4742,1-1 1,7 2 4720,2 2 1,3-14 0,2 2-1</inkml:trace>
  <inkml:trace contextRef="#ctx0" brushRef="#br0">20568 14860 8507,'-13'-19'0,"1"4"365,3-3 1,3 8 0,6 1 0,2-2 0,2-1 0,5-1 0,3 0 0,3-2 0,1-1 0,2-4-1,-2 1 1,1-1 0,-1 0 253,2 1 0,-1 1 0,-3 5 1,1 0-1,1-2 0,2 0 1,-2 0-972,-1 3 1,0 2 0,1-3-1,3-2 352,2-3 0,1 3 0,5-4 0</inkml:trace>
  <inkml:trace contextRef="#ctx0" brushRef="#br0">21048 14020 11236,'-22'-25'0,"1"4"1021,2 8 0,1 6 0,6 8-350,4 3 1,-3-1 0,7 6 0,2 3-792,5 4 1,9-1 0,9 3 0,3-5 0,4-4 0,1-4-1250,4-4 0,-3-2 0,4-5 0,-3-8 0,-5-6 1369,-2-5 0,-8-14 0,4-2 1</inkml:trace>
  <inkml:trace contextRef="#ctx0" brushRef="#br0">21275 13820 10279,'-13'-20'-164,"-1"2"1,-1 4 0,-1 4 0,-2 3 190,2 1 0,1 1 1,2 8-1,1 5 1,3 6 1064,5 6 0,2 8 0,2 7 0,0 5 1,0 5-1,2 4 0,2 3 0,5 1 1,4-1-1838,5-3 717,3 2 0,6-3 1,-1 5-1</inkml:trace>
  <inkml:trace contextRef="#ctx0" brushRef="#br0">20728 16965 9137,'0'-14'0,"0"-3"672,0 0 0,0-1 1,0 5-1,0-1 1,0 1 1190,0 0 1,0 4 0,0 3-1304,0 4 1,0 7-1,0 12 1,0 6-1,0 2 1,0 3-304,0 3 1,5-3-1,1 5 1,0-2-1,0 0 1,-2 0-1,0-1-346,1-4 0,-1 4 0,-4-9 0,2-1 0,1-2-1074,1-3 0,1-9 0,-5-6 0,0-7 699,0-5 1,0-8-1,1 0 1,2-3-1,2 3 1,-2-1 541,-2 0 1,3 5 0,2-2 521,2 3 1,-4 9 0,4 6 0,-1 8 0,-1 4 0,1 1 93,1 0 0,-5 5 0,1 1 0,-2 1 0,-2-1 0,1-1 1,2-1-1193,2 1 0,-1 0 0,-4-5 0,0 1-876,0-1 1,-6-6 0,-3-4-6032,-3-6 7405,5-10 0,7-8 0,7-5 0</inkml:trace>
  <inkml:trace contextRef="#ctx0" brushRef="#br0">21128 16979 9950,'0'-19'0,"0"-2"0,0 0 1317,0 3 0,0 8 1,0 1-1,0-1-907,0-2 1,6-1-1,3 1 1,3 1 0,1 4-1,1 1 1,-1 3-180,0 2 1,1 5-1,-3 2 1,0 1-1,-4 4 1,-1 2-376,-3 5 0,-1-2 0,-4 5 0,-2-2 0,-5-3 0,-3-1 0,-1-2-125,-1 1 1,1-1-1,0 0 1,1 1 407,3-1 0,4-5 1,10-4-1,4-3 0,4-1 1,5 0 780,4 0 0,8 0 0,1 0-496,-2 0 0,-5 5 1,-3-1-215,-2-1 0,-1 5 0,-6 1 0,-3 4 0,-6 3 0,-8 2-152,-8-2 1,-6-1 0,-10-2-1,-2 1 1,-3-1 0,-1 0-1,-1-1-321,-1-3 1,5-1 0,0-6 0,6 3 0,4-2 0,4-2 0,3-1-1050,2 0 1,5 2-1,2 2 1,2 5-149,-1 3 1,1 7 1459,4 3 0,6 4 0,1 0 0</inkml:trace>
  <inkml:trace contextRef="#ctx0" brushRef="#br0">11451 15046 8578,'-6'-13'0,"4"4"676,-2 0 0,2 5 2265,2-5-1674,6 6 1,-6-3 0,0 8-837,-7 2 0,-5 2 0,-1 4 0,-1-1 0,1 0-184,0-2 0,-1 4 1,1-5-1,0 0 1,-2 1-1,-3-1 80,-4 0 1,1 3 0,-1-3-1,-2 1 1,-1 3 0,-2 2 107,1 2 0,-1-1 0,-1 0 0,-2 1 0,-1-1 0,0 2 636,-2 3-998,5-4 1,-6 12 0,5-4-1,-4 3 1,-1 0 0,-3-1-18,-2-2 0,4-3 0,1 5 1,0 1-1,1-3 0,-1 1 1,2-4 166,-1 0 1,-1-1-1,4-3 1,2 1-1,-2 2 1,2-2-148,0-1 0,2-2 0,0 0 1,3 1-1,0-1 0,0 2 1,-2 1-77,-2 2 0,0 0 0,2-3 0,1 1 0,4 2 0,-1-2 0,0-1 0,5-2 0,-2 0 0,3-1 0,3-1 0,2-4 0,3 0-374,1 1 0,3-7 396,7-1 0,8-6 1,9-7-1,3-2 0,5-3 1,2-2 103,2-1-97,4-4 0,-3 4 0,6-6 1,0 1-1,0 1 0,0 1-258,0 2 1,0-1 0,-2-3 0,-1-1 0,-3 2 0,-1 1 40,-3 2 1,-2 4 0,-3-2 0,-1-1 0,-4 3 0,0 2 0,-6 4 76,-3 0 1,-1 0-1,-5-1 632,-2 0 0,-3 5 0,-5 4 0,-4 2 0,-3 4-423,-1 2 0,-5-1 0,-1 6 0,0 1 1,-2 2-1,0 2 0,-2 0-5,-3 4 0,-5-2 1,0 5-1,0 0 1,-1 0-1,-4 2-73,-2 2 1,-2 2 0,0 0-1,-2-1 1,1 1 0,-1 1-1,4 0 4,-1-1 1,7 1 0,-1-9-1,3 1 1,2-1 0,4-3-1,4-1-637,3-2 1,7-1 0,3-1-844,1-3 0,3-5 1,9 2-1,6-4 1,7-1-908,6 0 0,2-6 0,11-3 2405,4-2 0,12-3 0,1 1 1</inkml:trace>
  <inkml:trace contextRef="#ctx0" brushRef="#br0">9984 15340 24452,'-9'-14'-7025,"2"1"8128,1 0 0,2 4 1,2 1-1,-1 1 535,-1-1 0,-5 7 1,4 2-1,2 10 0,2 8 1,1 5-1483,0 4 1,0 3 0,1 0-1,2 3 1,2 2 0,-2-2 0,0-2-157,1-2 0,-2 3 0,4-2 0,-2-2 0,2-1 0,0-1 0,1-2 0,1-3 0,-1 2 0,4-6 0,-3-2 0,1-1 0,0-2 0,0 1 0,0-7 0,4-3 0,1-2 0,0-2 0,4 0 0,6-2 0,6-2 0,4-3 0,7-8 0,2-1 0,3-4 0,1 1 0,2-2 0,-1 1 0,2 8 0,-6-2 0,-1 4 0,-1 1 0,-2 2 0,0 1 0,-5 1 0,-1 5 0,0 0 0,-1 0 0,0 2 0,-4 1-1518,-1 1 0,-1 8 1,0 0 1601,-1 4 1,-5 8 0,-2-3 0</inkml:trace>
  <inkml:trace contextRef="#ctx0" brushRef="#br0">13903 16286 7988,'-4'-14'0,"-1"1"0,3 0-775,0-1 0,6 1 775,1 0 0,5 0 0,-2-1 0</inkml:trace>
  <inkml:trace contextRef="#ctx0" brushRef="#br0">13930 16166 7988,'-9'0'733,"0"0"705,-1 0 1,-2 0 627,-1 0-1723,5 0 1,-4 1-1,4 4 1,-4 4-1,-2 3-98,1 1 0,1 0 0,2 0 1,1 1-1,0 1 0,0 1 0,2 2 1,1-1-1,3 1-55,1 0 0,-2 1 0,0-2 0,1 0 0,1 1 0,2 0 0,-1 1 0,-2 0 47,-2 1 1,-1 2 0,3-4 0,-3-1 0,0 1 0,1 0 0,0 0 0,1-1-23,-1 1 0,1 0 0,2-5 0,-1 1 0,-1-1 1,1 0-1,1 1 0,1-1-214,-4 0 0,4 1 0,-3-1 0,2 2 0,1 1 0,-2 2 0,-2 0 21,2 1 1,-3-3 0,0 6-1,0 0 1,-1 1 0,1-1-1,0 0 277,3-1 1,0 3 0,0-5-1,-1 0 1,1 2 0,1-2-291,2 0 1,0 4 0,-1-6 0,-2 0-1,-1-1 1,1 0 0,1 2-103,2-2 1,-1-1-1,-2-2 1,-3 1-1,0-1 1,0 2-1,1 1 119,0 2 0,2 0 0,-5-5 0,1 2 0,1 1 1,0 2-1,1 0 139,0 1 0,3-3 0,-4 5 0,2 0 0,-1-2 0,2 0-32,2-3 1,1 4 0,0-3 0,0 1-1,0 0 1,0 0 0,0-2-203,0-1 0,0 3 0,1 1 0,2 0 0,2 2 0,-2-2 0,-2 2 9,-1 0 1,5-4-1,-1 4 1,-1 0 0,-2-2-1,-1 2 1,0-1 165,0 4 1,0-3-1,0 1 1,0 0 0,0 1-1,0-3 1,0 1-105,0 0 1,0-1-1,0 4 1,0-3-1,2 0 1,1-2 0,1 2-99,-1-1 0,-1 3 0,-2 2 0,0-3 0,0-3 0,0 0 176,0 4 0,0-3 0,0 1 1,0-2-1,1-1 0,2 0 0,2 1-49,-2 2 0,-2-5 0,-1 3 0,0-1 1,2 0-1,1 0 0,2-1-192,3 1 1,-1 1 0,4-2 0,-2 1 0,-1-1 0,1 1 0,0 1-37,2 2 1,-1-5 0,0 2 0,-1-3 0,0-2 0,0 1 0,-2-1 348,-1 0 1,5-1 0,-2-2 0,2-2 0,3-2-1,-1-2 153,0 2 1,1-4 0,-1 2 0,2-2-1,1-4 1,3-1-219,2-1 0,-3-2 1,3 1-1,-1-4 0,0-2 1,0-3-1,0 1-126,-1 0 1,3-1 0,-4-1-1,0-1 1,-1-3 0,1 0-1,-2-2 174,-1 0 1,-1-1-1,-1-5 1,0 1-1,1-2 1,0-2-1,1-1 3,-1 1 1,6-2 0,-8-1 0,0 0 0,-2 1 0,1 2-139,1 2 0,-1 2 0,0-3 0,-2 1 0,0-1 0,-1 2 0,0-1 0,-2 0 0,0 5 0,-3-6 0,1-1 0,-1 2 0,0-2 0,0 1 0,1-2 0,5-5 0,-3 4 0,2-2 0,1-3 0,-1 0 0,1 0 0,2 1 0,-4 5 0,2-3 0,0 1 0,-2 4 0,-1 1 0,-1 1 0,-1 0 0,1 1 0,-5-1 0,0 0 0,0 1 0,0-1 0,0-1 0,0-3 0,1 1 0,2-5 0,3-2 0,0-2 0,1-1 0,1 2 0,2 2 0,0-2 0,1 3 0,-4 1 0,1 2 0,-3 2 0,1 4 0,0-4 0,-3 8 0,2-2 0,-2 0 0,-2 2 0,-1 0 0,0 1 0,-1 0 0,-2 5 0,-2-2 0,1 1 0,-1-1 0,1-1 0,1-1-185,2 1 1,1-5-1,0 2 1,0-3-1,0-2 1,0 2-62,0 3 1,0-3 0,-2 4-1,-1-1 1,-1 1 0,-1 2-1,1 3 178,-1 1 1,-4 1 0,3 1 0,-1 0 0,-3-1 0,-2 3 0,-1 0 143,-1 2 0,1 1 1,-2-4-1,-1 1 1,-2 2-1,2-1 1,1-2-285,2-1 0,-5 0 0,0-1 0,0 1 0,0 0 0,1-1 0,-1 1 41,-1 0 0,2-1 0,-3 2 0,-1 2 0,0 3 0,-3 1 0,1 3 100,1 1 1,-7 2 0,4 2 0,-1 2 0,-4 5 0,2 4-362,0 5 0,1 3 1,0 6-1,2-1 0,1 1 1,4 1-1,0 3 0,4 3-1249,1 0 1,8 3 0,3-4-1,2-1 1677,2 1 0,6-2 0,1-4 0</inkml:trace>
  <inkml:trace contextRef="#ctx0" brushRef="#br0">14157 16339 8071,'-6'-12'0,"-3"3"0,-3 5 0,-1 2 619,-1 2 1,5 0 0,1 0 458,-3 0 0,7-4 0,2-2 0,7 0-449,2 0 1,-2 2-1,3 4 1,3 0-552,1 0 1,1 1 0,0 2 0,-1 3-1,-1 0 1,-4 1 5,-1 1 1,3-4 0,-5 5-1,-1 2 1,-1 0 251,-2 3 0,0-5 0,-2-2 0,-1 0 237,-1 1 1,-1-4-514,5 5 0,6-6 0,5 2 0,3-4 1,4-1-1,0 0 106,1 0-1,-4 5 1,3-1 0,-5 0 0,-3 1 0,-2 1-52,-2 1 1,-2 2-1,-5 4 1,-5 1-1,-7-2 1,-8-2-82,-4-1 0,-4-2 0,0 4 0,-2-4 0,1-1 0,3-3 0,4-2-737,1-1 1,5 0 0,-1 0 0,5 2 0,4 2-6817,5 5 7520,2 3 0,14-5 0,3-1 0</inkml:trace>
  <inkml:trace contextRef="#ctx0" brushRef="#br0">14130 17005 8326,'-4'-13'0,"-2"1"0,0 2 0,-2 3 0,2-1 952,0 1 1,0 4-1,4-3 1,-4 1 0,0-1-483,0-1 1,12 4-1,7-1 1,2 2-1,1 2 1,0 0-1,4 0 1,-1 0-147,0 0 0,3 0 1,-4 0-1,-2 0 1,-1 0 50,-1 0-225,-7 0 0,-3 5 0,-8 1 1,-5 1 325,-3 3 0,0-2 0,4 1-355,3 1 0,5-4 1,5-2-115,3-2 1,0 2 0,1 1 0,1-2-1,0 0-102,-1 1 1,2-1 0,-7 6 0,-1 1 190,-1 2 0,-2 1 1,0 1-1,0-1 0,-2 0 1,-1 1 42,-1-1 1,-2-4 0,3 0 0,-3 0-1,0 0 1,-1-2-242,-1-1 0,-1 0 1,-4-3-1,-2 3 1,-1 0-1,-3 0 0,-2-2-333,-3 2 0,-1-3 1,-2 6-1,2 1 1,1 2-1,2 1 1,0 1-1393,1-1 1,-2 6 1826,5 3 0,0 4 0,5 0 0</inkml:trace>
  <inkml:trace contextRef="#ctx0" brushRef="#br0">14223 17579 8306,'0'-14'192,"-6"2"0,-3 3 74,-2 5 0,-3-2 1,1 2-1,0 1 1,-1 1-1,1 2 1,1 2 508,3 2 0,3-1 0,6 6 1,2 1-1,2 2 0,5 0 0,3-2 160,1-1 0,5 0 0,1 5 0,2-1 0,1 0 0,-1 0 0,-2 2-605,1 3 1,-6-8 0,3 4 0,-6-1 0,-3 2 0,-2 3-893,-3-2 0,-2-1 0,-2-2 0,-4 0 0,-5 1 0,-5-1-2715,-3 0 0,1-4 0,2-1 3032,-3-2 1,-3-8 0,-5-5-1</inkml:trace>
  <inkml:trace contextRef="#ctx0" brushRef="#br0">14263 17565 10669,'5'-13'1654,"-1"0"1,2 4-1,-1 0-1479,3-2 1,15 4-1,5 0 1,4-1-176,5 1 0,14-8 0,4-6 0</inkml:trace>
  <inkml:trace contextRef="#ctx0" brushRef="#br0">14170 18178 8570,'-9'0'-6,"0"0"287,-1 0 0,2 0 0,0 0 0,-3 0 0,1 2 1,1 2 811,4 5 1,5 3 0,5 0 0,4-2 0,3-1-1,1 1 1,2 2-681,3 2 0,-4-1 1,4 0-1,-3 1 0,-2-1 1,1 0-347,-1 1 0,-6 3 1,-2 3-1,-4-1 0,-1 0 1,0-3-1200,0-1 0,-6-2 1,-3 1-1,-2-1 0,-3-1 1,1-3-514,0-5 1,-1-4 0,1-6-1,0-7 1645,-1-8 0,-5-16 0,-2-4 0</inkml:trace>
  <inkml:trace contextRef="#ctx0" brushRef="#br0">14063 18272 8429,'-4'-27'-1,"-1"0"1,-3 2-1,3 3 1,2 4 735,2 3 1,2 2 0,5 0-1,7-1 1,8 1 0,6 1 420,4 3 0,3-3 0,7 3 0,4-2 0,4-1 0,3 1 0,1 4 0,0 0-6498,1-1 5342,-1 5 0,-6-9 0,-1 5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22595 9782 8243,'-6'-7'0,"3"-5"332,-6 3 1,1-3-1,0-1 1,5 1-1,4 2 79,4 1 1,-7 6 0,-7-2-1,-3 4 1,-1 1 0,-2 0 0,-1 0-1,-2 0 1,2 0 0,1 0-41,2 0 0,-1 4 0,1 1 0,0-2 0,-1-2 1,1 1-1,-2 1-205,-3 1 1,4 2 0,-4-2 0,2 4 0,-1 1 0,-2 0 9,-2 1 1,3 6 0,-4 2 0,0 0 0,0 1 0,1 2-34,2 0 0,-3 4 0,2-3 1,1 2-1,0 1 0,3-2 1,1 3-1,1-3-8,1 2 0,0 1 0,-1 0 0,3 1 0,0 0 1,2-1-6,-1 1 1,0-2-1,-1 0 1,4-1-1,-1 1 1,1-1 79,-3 1 1,4-4 0,0 1-1,1 0 1,1 0 0,1-1 0,1 0-27,2 0 0,0-4 0,2 4 0,1 0 1,3-2-1,3 2 0,4-2-31,3 0 0,8 1 0,-2-4 0,5 2 0,3-1 0,1 1-23,-2 0 1,8 0-1,0-5 1,0 0-1,3 1 1,2-1-1,4 0 7,1 1 0,1-5 0,2-2 0,-1 0 0,0-1 0,0 0 0,-2-3-21,-1-1 1,3-2 0,-5 0 0,-2 0 0,-4 0 0,-2-2-93,1-2 1,1-4 0,1-5-1,-2 0 1,-2-2 0,2-1 0,2-4 78,1 0 0,-5-3 0,-1-3 0,0-2 0,-1-2 0,0-1 0,-4 1-87,-1 2 1,-1-4 0,0-4-1,-2-1 1,-3-2 0,-4 2-89,-3 0 1,-3-8 0,-4 5 0,-3-2-1,-4 1 1,-1 1 0,-1 0 21,-4 0 0,-6 4 0,-9 2 0,0 1 1,-4 4-1,-1 1 0,-3 3-144,-4 2 1,-2 3 0,-7 3-1,-3 0 1,-5 2 0,-2 3-204,2 3 0,-5 2 1,3-2-1,2 4 1,0 2-1,5 0 0,1-1 1,6 1-882,3 1 1,0 4 0,6 1 0,4 1 0,5 1-5369,7 1 6646,5 1 0,30 6 0,7 1 0</inkml:trace>
  <inkml:trace contextRef="#ctx0" brushRef="#br0">22515 9636 8155,'-20'0'0,"6"4"29,-4 0 0,4 2 0,4-3 0,3 0 0,1-4 0,3-7 842,1-3 1,-2-3 0,-2 2 0,0 2 0,-1 1 0,1-1 0,0-2 615,3-1 1,-5-1-1,1 1-1156,0 0 0,-1-1 0,5 1 1,-1 0-1,1-2 0,0-1-3,-2-2 1,4-2-1,-4 3 1,4-4-1,0-1 1,-2 0 68,-2-2 1,-1-3 0,3-2 0,-1-4-1,-1 0 1,1-1-70,-1 0 0,1 3 0,3-4 1,-2-1-1,-2 1 0,2 1 1,2 1-167,1 3 0,0 1 0,0-1 0,1-1 0,2 1 0,2 2 1,-1 2-163,2-1 0,0 0 0,4 1 0,-2-1 0,-1 0 0,0 1 0,4-1 0,-4 2 0,1 1 0,-1 2 0,-1 0 0,1 1 0,-1 2 0,0 0 0,3 4 0,-4-3 0,-1 3 0,0 2 0,2-1 0,0 1 0,0 0 0,5 0 0,-4-1 0,2 1 0,0 0-510,1-1 0,2 2 1,0 2-1,-2 1 1,-1 0-658,1 2 1,-2-4-794,1 7 0,-5 0 0,5 5-1350,1 3 1,2-1 3309,2 6 0,5-6 0,2 3 0</inkml:trace>
  <inkml:trace contextRef="#ctx0" brushRef="#br0">22288 8223 8342,'-34'-6'3181,"3"0"-2753,9-3 1,8 2-1,11 4 1,6-3-1,6 0 1,3-1-1,1 1 253,1 0 1,3 0 0,3 3 0,-1-2 0,0 2 0,-1 2-492,1 1 1,-4 0-1,4 1 1,-1 2-1,0 3 1,-2 2-1,-1 2-518,-2 2 1,1 7-1,-1 2 1,-1 1-1,-2 0 1,-2 3-1,-2 4-386,-4 2 0,0 6 0,-2-2 0,0 2 1,0 0-1,0-1-738,0 1 1,0 0-1,1-2 1452,4-3 0,2-4 0,7-2 0</inkml:trace>
  <inkml:trace contextRef="#ctx0" brushRef="#br0">22141 17552 8433,'0'-13'0,"0"-1"0,0 1 1034,0 0 1,0 4-1,-1 0 1,-4 0-1,-3 2 1,-4 2-1,-2 4 1,1 2 193,0 4 1,1-3 0,2 6 0,1 1-1,-2 3 1,-1 5 0,-1 4 0,0 0-925,-1-2 1,-3 5-1,-3-2 1,0 3-1,-4 2 1,0-1 0,-1 3-305,-2 2 0,8-3 0,-7 3 0,2-3 0,2-1 0,1-1 0,2 0-710,2-4 1,7 1-1,3-5 1,1-1 0,4-4-1,7-4 1,9-5-5537,12-2 6246,0-8 0,19-8 0,-4-6 0</inkml:trace>
  <inkml:trace contextRef="#ctx0" brushRef="#br0">21821 17605 11332,'-35'-10'0,"-1"-2"0,5 2 7706,6 4-6995,6 4 0,13 4 1,6 1-1,9 3 1,7 1-1,6 3 0,5 2-152,4 2 0,-1 3 0,5 1 0,1-2 0,-1 1 0,1-1-2526,1 2 1,1 1 0,2-3 0,0 3 0,2 1 1928,2-1 1,-2 5 0,4-4 0</inkml:trace>
  <inkml:trace contextRef="#ctx0" brushRef="#br0">23088 17539 8317,'1'-9'-1261,"2"0"1828,2-2 1,-2 4 0,-8 0 0,-2-1 0,-1 1-14,4-4 1,2 4 0,2-2 0,2-1 0,2-1 382,5 3 1,-1-3-1,-1 5 614,-1-1 1,-3 4 0,-6 0-835,-1 6 0,-7 4 0,1 7 0,-5 0 0,-4 4 0,0 4 0,-2 4-176,0 0 0,0 1 0,-2 0 0,0-1 0,1 1 1,1-1-699,4 1 0,-3 0 0,3-1 0,0 1 0,3-2 0,0-1 1,1-2-861,0 2 1,4-5 0,1-1 0,2-3 0,3-2-1,2 0 1,2-1 1016,4-3 0,8 3 0,8-5 0</inkml:trace>
  <inkml:trace contextRef="#ctx0" brushRef="#br0">22781 17645 8405,'-6'-16'1601,"-3"3"1,3 4 0,5 13 0,7 4-1,7 0-1084,2 1 0,1-1 1,1 2-1,2-1 1,2 1-1,2 2 1,3 3 590,0 3 0,1-3 1,1 2-1,2-2 1,1 0-1,-2 1-2294,-1 2 0,-1 0 1,0-6-1,-1-2 1186,1-1 0,0 0 0,-1 4 0</inkml:trace>
  <inkml:trace contextRef="#ctx0" brushRef="#br0">21328 16606 8274,'-6'-14'0,"-1"1"0,-6 1 223,-1 3 0,-1-1 0,-1 5 0,-2 2 0,2 2 1,1 2-1,2 5 0,0 6 0,-1 6 0,-1 3 1,-1 2-1,-2 4 1181,2 4 0,0 2 0,0 4 1,-4-3-1,1-2 0,0 0 1,2-1-1282,3 0 1,-3 0-1,1-5 1,3 0 0,-1-3-1,4-2 1,-2-2-2067,0-2 0,3-4 0,2-3 0,0-2 1943,-1-2 0,-1-8 0,-4-5 0</inkml:trace>
  <inkml:trace contextRef="#ctx0" brushRef="#br0">20782 16766 8274,'0'-21'3991,"0"2"-2824,0 5 1,1 7 0,4 2 0,5 5-1,6 3 1,7 5-135,2 4 0,6-1 1,1 10-1,2 0 1,3-2-1,0 2 1,1-2-1681,-3 0 0,-4 4 1,3-4-1,0 2 1,-1 2-1,-1 2 647,-2 2 0,-2 12 0,-1 2 0</inkml:trace>
  <inkml:trace contextRef="#ctx0" brushRef="#br0">12850 13434 8120,'-6'-14'0,"3"3"0,-3 0 16,5 2 1,-1 5 0,11-5 0,2 0 0,-1 0 0,-1 0 0,-5-1 0,-4 0 0,-3-1 0,-2 4 0,-3 1 364,-2 3 0,-2 0 0,-1 0 0,-1-1 0,1 1 1,0 1-1,-1 2-256,1 0 1,0 2-1,-1 1 1,1 3-1,0-1 1,-2 1-75,-3-3 1,2 3 0,-6-1-1,-4-1 1,-2 1 0,-4-1 93,-2-1 0,-6-2 0,-6 1 1,0 1-1,-2 1 0,2-1 3,1-1 0,-6-2 1,2 0-1,-1 0 1,0 0-1,2 0 1,2 1-71,3 4 1,-3-4 0,0 5 0,-1-1 0,-2 1 0,0 1 0,0 2-270,-1-2 1,-2 5 0,-3-3-1,-1 3 1,-3 3 0,-2 1 475,-2 2-179,-9-1 1,4 1-1,-4 0 1,1-2-1,1-1 1,3 0-22,4 3 0,6-4 1,0 6-1,2-3 0,3 1 1,2 0-1,2 0-95,2 0 0,-3 5 0,5-1 0,3 2 0,2 0 0,5-2 0,1 3 109,4 5 1,2-1-1,5 5 1,3 2 0,1 1-1,0 5 1,3-1-45,5 0 0,0 4 0,5 1 0,1 0 0,-1 0 0,1-3-130,1-2 1,3-3 0,3 1 0,3-2 0,1 2 0,3-4 0,2 1 117,2-2 0,0-3 0,3 3 0,2-2 0,2-2 0,2 0 0,3-1 60,0 2 0,7 5 1,2-5-1,4-1 1,2-1-1,2 1-91,2 1 0,8 0 0,-1-4 1,1-1-1,5 1 0,0-2 1,4-1 0,3-2 1,-6 0 0,8 3 0,-2-2 0,-1-4 0,0-1-131,-2-1 181,-6 1 1,8-4-1,-5 0 1,0 1 0,2 0-1,0-3-7,2 0 0,1-1 1,1 3-1,-1-1 0,1 0 1,-3-1-1,2-1-66,1-2 1,-4-2 0,9 3 0,1-2-1,-2-1 1,1 1 0,-5 0 25,0 0 1,-1 4-1,1-5 1,-1 2 0,2 0-1,0 0 87,-1-2 1,7 5-1,-4-3 1,2 1-1,1 1 1,-3-4 0,3 0-112,2 1 0,-2-4 0,3 4 0,0-2 0,-1-2 0,1 0 0,-2 1 23,1-2 1,-2-2 0,-3-1-1,0 0 1,2 0 0,-2 0 58,2 0 1,4 0-1,-2 0 1,1 0-1,1 0 1,0 0-1,-36 0 1,1 0-75,0 0 1,0 0 0,37 0-1,0 0 1,-38 0 0,1 0-1,0 0 1,0 0 0,1 0 0,0 0-1,-1 0 1,1 0-52,35 0 0,-36-2 1,1-2-1,-3 0 1,1 0-1,1-2 1,1 0-1,-1-1 1,0 0-1,-1 0 1,0 0 268,33-11 0,0 3 1,-2-4-1,-2-1 0,0 0 1,-5-2 980,-1-1-1182,2 1 1,-2-2-1,7-1 1,2-3-1,-35 14 1,1 0-1,34-14 1,-1 0-49,-33 12 1,-1 1 0,29-14 0,1-2-1,-6 3 1,-5 0 0,-4-1-383,0-3 1,-4-5 0,-1 2 0,-5-4 0,-3-1 0,-2 0 611,2 0 0,-4-4 0,-2-2 0,-3-1 0,-1-4 0,-1 0 0,0-3 1016,-4 1-1130,-3 0 1,-7 4-1,-2 0 1,-2 0-1,-2 0 1,-3 2-425,-2 1 1,-2-3-1,-4 2 1,-4-2 0,-4-3-1,-6 2-933,-8-2 1080,-6 0 1,-4 3 0,-1 2 0,-5-1-1,-3 2 1,-6 0 66,-4 3 0,-2 1 0,27 20 0,-1 1 1,-2-2-1,1 0 0,-1 0 0,0 0 0,-3-1 1,-2 2-1,-1 1 0,-1 0 127,-3 3 0,-1-1 0,-4-2 0,-1 1 0,-1 2 1,-1 0-1,2 2 0,-2 0 0,-2 0 0,-1 2 1,-1 1-1,-1 1 31,-1 1 1,-1 0 0,-5-1 0,-1 2 0,3 2-1,0 1 1,-1 1 0,0 1 0,-3 1 0,-1 1-1,0 1 1,-1 1 0,-4 0 0,-1 1 0,0 0-1,0 0-41,1-1 1,-1 2-1,21 0 1,0 1 0,-1 1-1,-20 1 1,0 0 0,22 0-1,0 0 1,0 0 0,-1 1-1,-1-1 1,1 1 0,1-1-1,0 0 1,1 1-30,-25 2 1,0-1 0,22-2 0,-1 0 0,1 0 0,-18 1 0,1 0-1,0-1 1,0 0 0,0-1 0,2 0 0,2-2 0,2 1 0,-2-1-1,1 1-383,0 0 1,0 0 0,7-1-1,0 0 1,-1 1 0,0 0 418,5-1 0,1 0 0,4-1 0,0 0 0,5 0 0,0 0 0,1 0 0,1 0 0,1 0 0,1 0 0</inkml:trace>
  <inkml:trace contextRef="#ctx0" brushRef="#br0">23434 8356 8546,'0'9'0,"0"0"-299,0 1 0,0-2 0,0 1 1,0 1-1,0 2 299,0 1 0,0-6 0,0-1 0,0-6 0</inkml:trace>
  <inkml:trace contextRef="#ctx0" brushRef="#br0">22595 8210 8206,'-14'0'0,"1"0"190,0 0 0,4 1 1,0 2-1,-2 1 1,0-1-1,-3-1 1,2-1-1,2 2 876,1 2 0,5-1 0,-4-5-549,2-4 1,2-2-1,4-6 1,-2 1-1,0 1-32,-3 2 0,-4 5 0,3-3 1,-3 1-1,-4 1 0,-3 1-95,-1-1 0,-2-4 1,0 4-1,0-1 0,-2-2 1,2 1-127,-1-4 0,-2 1 0,3-2 1,0 2-1,-1-3 0,4-1 1,1-2-70,2 1 1,0 0 0,-1 0-1,1-1 1,0-3 0,1 0-65,3-1 1,-3 1-1,3 3 1,-3-3 0,-1-1-1,0 0 1,-1 0 50,1 1 0,0 0 0,-1 3 0,1-2 1,1 2-1,2 1-122,1 1 0,2 1 1,-4 0-1,4-1 1,-1 1-1,2 0 1,1-1-95,2 1 0,-3-2 0,1-1 0,1-2 0,-1 1 0,-1-1 66,-1 0 0,3-1 0,-5 2 0,0 0 0,0-1 0,0 0 0,0 0 15,2 2 1,-4 0 0,5-1 0,1 0 0,-1 0 0,1 3 0,1 0-76,-1 1 0,1-2 1,4-3-1,0-2 2,0-1 0,0 2 1,0 4-1,0-1 1,0-4-1,0 1 0,0-2 76,0 1 1,4-1 0,1-3 0,-1 2-1,1 0 1,1 0 167,1-1 0,-3 6 1,4-4-1,-2 2 0,-2 1 1,1 0-1,-1 0-127,-1 2 0,0 1 0,0 2 0,1 0 0,1-1 1,-1 1-235,1 0 1,1 4 0,-3 0-1,3 0 1,-1 0 0,3 0-1604,-1-1 0,-2 2 743,4-1 1,-5 7-1,5-3-150,1 4 0,2 1 0,1-2 0,2-2 0,2-5 0,0-2 0,0 1 1153,-3 1 0,0 0 0,-1-4 0</inkml:trace>
  <inkml:trace contextRef="#ctx0" brushRef="#br0">21715 6717 8270,'-9'-6'136,"0"-3"1,2-3 0,-2-1 800,4 0 1,-1-1 0,2 1 0,0 1 0,-1 2 184,1 1 0,-1 4 0,5-3 0,2-1-657,2 1 0,4 1 0,5 4 0,0-2 0,0 1 0,2 0 1491,3-1-1846,-3 1 1,10 4 0,-3 0 0,3 1 0,1 4-1,-3 3-131,0 4 0,-1 3 0,3 1 0,-1 2 0,-4 0 0,1 0 0,-2-1-551,1 0 1,-3-2 0,-2-2 0,2 0 0,0-1 0,0-2-2025,-3-1 0,6-1 2596,2 1 0,3-3 0,2-6 0</inkml:trace>
  <inkml:trace contextRef="#ctx0" brushRef="#br0">8465 9436 26289,'7'-6'9,"0"3"0,-4-6 0,3 0 0,0 0 0,0 0 1,-1 0-1,-1 0-214,1 1 1,-3 0-1,-6-1 1,-5 5 489,-3 2 0,3 2 0,1 0 0,-3 0 0,-1 0 234,-1 0 0,0-1 1,-1-2-1,1-2 1,-2 1-1,-1 0-141,-2-1 1,0 2 0,5 6-1,-2 3 1,-1 1 0,-3 4 0,-1 2-448,1 5 1,1-3-1,4 2 1,-1-2-1,0 0 1,5 1 0,1 2 34,1-2 1,5-1 0,-1-1 0,4-1 0,4 0 0,5-1 0,3-2 140,1-1 0,11-6 0,3 2 1,1-4-1,2-1 0,-1 0 1,4 0-108,1 0 0,-5-4 0,3-2 0,-4-2 0,-2-2 0,-1-2 0,-2 0 0,-6 4 0,-2-4 0,-7 4 0,-4-5 0,-2 0 0,-2-1 0,0 1 0,-6 1 0,-3 3 0,-5 3 0,-2 2 0,-2-1 0,1 2 0,-3 2 0,6-3 0,-4-1 0,2 2 0,-1 2 0,-1 1 0,2 0 0,1 0 0,-2 0 0,-1 0 0,1 0 0,3 0 0,2 1 0,3 4 0,5 3 0,2 4 0,9 0 0,5-1 0,6-4 0,3-1 0,2-3 0,3-2 0,0-1 0,1 0 0,-2 0 0,-1-1 0,-3-4 0,-2-2 0,-4-2 0,-3 2 0,-4 1 0,-5-5 0,0 2 0,-6-1 0,-6 1 0,-2 5 0,-4-2 0,-3 1 0,-3 2 0,-1 2 0,0 1 0,-2 0 0,0 0 0,2 0 0,-1 0 0,5 0 0,1 0 0,3 0 0,2 1 0,3 4 0,5 4 0,2 4 0,4 3-274,2 2 0,3 12 1,7-2-1</inkml:trace>
  <inkml:trace contextRef="#ctx0" brushRef="#br0">20182 17512 21912,'-13'-6'-974,"-1"0"1,1-3 1399,0 5 0,4 7 0,0 3 1,0 1-1,0 2 0,2 0 1,-1-2-1,1 1 0,-4-1 1,0 3-1,-3 2 0,-1 3 1,-1 1-1,-3 4 169,-2 0 0,3 2 1,-4 4-1,-2-1 1,1 0-1,-1 3 0,2 0 1,-2 2-1,-1 0 1,-2 1-1,1-2-1048,-1-1 0,2-1 1,1-2-1,3-3 0,2-4 1,3-3-1,1-2-1134,2 1 1,-1-3 0,4-2 1293,6-4 0,5-21 1,12-7-1</inkml:trace>
  <inkml:trace contextRef="#ctx0" brushRef="#br0">19662 17698 12425,'7'-23'0,"-2"-2"0,-2 2 2338,1 9 1,5 8 0,9 12 0,4 5-1833,3 6 1,3 0 0,2-2-1,3 3 1,2 4 0,5 3-1,5 4 1,1 0-398,-1 2 0,1 6 0,-4-3 1,-1 2-1,-4-2 0,-3-1 1,-4-4-1211,-2-1 1,-1-1 0,-2 0 0,-1-1 0,-5-1 0,-3 1 0,-4-1 994,0 3 1,0-4 0,1-5 0</inkml:trace>
  <inkml:trace contextRef="#ctx0" brushRef="#br0">19675 16646 8271,'-6'-8'111,"-1"-2"1,-5 4 0,2 0 0,1 0-1,-1 3 1,-2 2 0,-2 1 0,1 0 0,-2 0-1,-1 0 14,-2 0 0,-1 1 0,3 4 1,-4 3-1,1 4 0,0 3 0,1 3-308,-1 4 301,4 3 0,-4 6 0,5 2 0,3 1 0,0 3 1,4 2 40,1 0 0,3 6 0,9 1 0,7 0 0,8 0 0,4-3 0,5-3-36,5-5 0,7 1 0,12-10 0,4-5 1,4-6-54,4-6 0,0-5 0,2-8 0,2-8 0,0-7 0,-4-8 0,-4-4-177,-2-6 0,-4 4 1,-7-11-1,-6-4 0,-6 0 1,-6-4-1,-6 0-329,-7-3 1,-6-6 0,-14 4-1,-2 2 1,-9 3 0,-10 5 278,-8 1 0,-15 7 0,0 10 1,-7 6-1,-6 10 0,-2 7 1,-4 8 29,-5 7 1,2 7 0,32-2 0,1 3-1,0 1 1,0 1 0,1 1 0,0 1-1,1 2 1,0 2 126,2 0 0,1 2 0,-20 23 0,4 9 0</inkml:trace>
  <inkml:trace contextRef="#ctx0" brushRef="#br0">21981 16632 8551,'-6'-13'-185,"-2"1"1,-4 2 114,-2 1 1,6 6 0,-1-2 0,-2 4 0,-2 2 0,-5 2 0,-4 2 0,-3-1 134,-2 2 1,0-4-1,-1 4 1,-1-2-1,-4 1 1,1-1-1,-3 0 1,3 2 300,-1 2 0,1 1 0,2 4 0,-1 0 0,0 2 0,0 3 0,0 4-106,1 3 0,6 5 0,4 2 0,0 7 0,6 1 0,3 4 0,7 2-216,2 5 1,13-1-1,5 0 1,8-2-1,10-2 1,7-5-1,10-2-57,5-4 1,5-11 0,7-2 0,3-7 0,-34-11 0,1-1 0,1-2 0,1-2-1,-1-2 1,0-3 67,-1-1 0,0-2 0,1-3 0,0-3 0,-1-2 0,-2-1 0,2-2 0,-2 0 0,0-2 0,-2-1 0,-1 0 0,-2-1 0,25-26-238,-6-4 1,-10 4-1,-10-8 1,-8 2 0,-8 0-1,-10-3-34,-7-2 0,-13 9 1,-14 0-1,-11 5 0,-10 7 1,-11 7-1,-11 12-55,32 14 0,-2 3 1,-2 3-1,-2 3 0,-1 4 1,-2 3 287,-1 2 0,0 3 1,1 1-1,1 3 1,-1 2-1,1 0 0</inkml:trace>
  <inkml:trace contextRef="#ctx0" brushRef="#br0">20875 15926 8083,'0'-13'11,"-6"1"0,-3 3 92,-3 4 0,-1 4 0,0 1 0,-1 0 0,1 1 0,0 2 1,-1 2-1,1-1 0,0 1 0,-2 1 0,-1 0 0,-4 1 170,0 0 1,-3-2 0,-3 4 0,-1 1 0,2 0-1,1 2 1,2 0 0,0 3 0,1 1-51,3 3 0,0 7 1,4 8-1,3 3 1,4 6-1,5 1 1,8 5-1,11 0-179,8 1 0,21 5 0,6-9 1,8-3-1,-25-24 0,1-3 1,0-1-1,1-3 0,1-2 1,1-2-115,0-3 1,-1-1 0,35-1 0,-33-4 0,1-1 0,-3-1 0,0-2 0,33-11 0,-5-8 12,-2-8 0,-8-2 0,-1-6 0,-9-6 0,-12-3 0,-9-4 0,-8-2-92,-7-4 1,-12-13-1,-12 7 1,-12 0 0,-11 3-1,-10 4 1,19 32 0,-2 0 65,-1 2 1,-1 3-1,-37-9 1,0 9 0,-2 9-1,1 9 1,3 9 0,7 12-987,6 12 1069,7 13 0,13-2 0,1 5 0</inkml:trace>
  <inkml:trace contextRef="#ctx0" brushRef="#br0">23114 16672 8177,'-5'-13'0,"-4"1"33,-3 3 1,3 3-1,0 6 1,-1 0-1,-2 0 1,-1 2-1,-1 2 1,1 4 0,0 2-1,-1 2 1195,1 3 1,0 2 0,-2 1 0,-2 3-1,0 3 1,-1 1 0,0 3 0,-1 2-302,-2 2 1,5-4 0,-3 3 0,1-1 0,0 0-1120,2 1 1,1 0-1,3-5 1,2 1 0,2 0-1,2-2-1774,3-3 1,2-3 0,1-5 0,1-2 967,4-4 0,-2-2 1,4-7 997,-1-4 0,10-8 0,-1-8 0</inkml:trace>
  <inkml:trace contextRef="#ctx0" brushRef="#br0">22661 16859 8177,'0'-21'3646,"-1"3"-2752,-4 9 0,11 14 0,3 10 0,10 4 0,7 5 0,2 2 0,3 4-387,4 1 0,4 2 0,1-4 1,1 2-1,2 0 0,2-1-2014,-2-3 0,-2 2 1,-1-8-1,-1-2 1507,-4-5 0,4-1 0,-5-6 0</inkml:trace>
  <inkml:trace contextRef="#ctx0" brushRef="#br0">22795 15859 11551,'-14'-4'0,"-1"-2"370,-2-1 0,2 4 0,-4 0 0,-1 4 222,-2 4 0,-3 5 1,-2-1-1,2 3 1,1 1-1,2 0 1,-2 1-1,-1 0-173,-1 4 0,-1 7 1,0 8-1,2 1 1,3 3-1,4 2-200,3 1 1,3 4-1,4 0 1,5-1-1,6-1 1,7-4 108,6-2 1,11 1 0,10-8 0,6-3-1,9-7 1,7-6-82,8-4 1,-30-5 0,1-2 0,38-3-1,-37-2 1,0 0 0,1-3 0,-1-2-1,-2-1 1,0-2-374,29-15 0,0-6 1,-10-4-1,-6-2 1,-8-2-1,-11 0 1,-7 0-1,-8-2-1078,-6-2 1,-11 2 0,-16 0-1,-12 4 1,-17 7 0,-10 6 693,-7 7 0,25 11 0,-2 3 0,-36 5 0,37 1 0,-2 2 0,0 2 0,-1 3 0,1 2 0,1 3 508,0 2 0,0 2 1,-2 1-1,1 1 0,4 0 1,0 0-1</inkml:trace>
  <inkml:trace contextRef="#ctx0" brushRef="#br0">23608 16046 8511,'7'-19'0,"3"4"0,-4-3 0,2 5 0,1 2 441,-2 2-307,-1 7 1,-2-10-1,-1 4 1,-4 1 0,-6 2 768,-5 4-531,-2 1 0,1 1 1,0 2-1,-1 2 1,1-1-1,0 1 0,-2-1 126,-3-1 1,2 5 0,-5 0-1,0 4 1,2 2 0,-2 0-1,2 4 1,0 4-40,3 4 0,5 0 0,4 2 1,2 3-1,7 4 0,8 0-130,11 1 1,9-5 0,14 3 0,8-3 0,7-6 0,9-6-1,3-5-165,2-6 1,-35-4 0,-1-3 0,35-6-1,-4-3 1,-5-6 0,-6-4 0,-7-4-415,-6-3-280,-8-2 1,-9-1 0,-11-3 0,-7-4 0,-12-5 0,-13-3 148,-14-2 0,-19 1 0,-12 5 0,27 21 0,-3 2 0,-4 2 0,-1 2 0,-1 1 0,-1 2 0,-2 2 0,0 1-1022,1 1 0,0 1 0,3 2 0,1 1 1403,0 5 0,2 1 0,-35 4 0,7 10 0</inkml:trace>
  <inkml:trace contextRef="#ctx0" brushRef="#br0">21315 12048 8468,'-6'-27'0,"0"6"0,-3 4 0,3 8 0,0 9 0,5 7 0,-5 6 0</inkml:trace>
  <inkml:trace contextRef="#ctx0" brushRef="#br0">21262 12008 8468,'-14'0'0,"1"0"63,0 0 0,4 0 1,0 0-1,-2 0 0,0-2 135,-3-2 0,1 1 0,0-5 0,-1 3 0,-1 0 0,-2 1 0,-6-1 0,-2 2 54,-1 2 1,-7 1 0,-4 0-1,-4 0 1,-7 1 0,-2 4 0,-6 4-1,-4 2 1,-3 4 76,-3 3 1,0 3 0,-2 5-1,-2 3 1,35-14 0,0 1-1,2 1 1,0 3 0,-28 21 0,5 7-1,4 3-16,25-22 0,2 2 0,-13 32 1,6 4-1,13 0 0,9 1 0,8 1 1,13 2-1,17-3 0,-6-35 1,5-2-265,5-1 1,4-2-1,5-2 1,4-3 0,7-1-1,4-3 1,4-1 0,3-3-1,3-3 1,1-2 0,4-2-1,2-1 12,1-2 0,0-1 0,1-2 0,0-1 0,-1-4 0,1-2 1,-23 1-1,1-2 0,-1 0 0,1-1 0,1-1 0,-1-1 1,1-1-1,-1-1 0,0 0 0,-1-1 0,-1 0 0,0-1 1,-1-1-1,-1 0 0,0 0-170,24-7 0,-2-2 0,-10 0 0,-2-2 0,-2-1 0,-2-1 0,-4 1 0,-4-1 0,-5 0 0,-4-1 0,-4 0 0,-4-2-218,-5 0 0,-4-2 0,7-38 0,-16-2 0,-14-4 0,-4 36 0,-4 0 1,-5-2-1,-4 0 0,-5-1 0,-2 0 103,-6-1 1,-3 2-1,-6 0 1,-4 1-1,-2 3 1,-2 2-1,-1 2 1,-1 3 0,-2 2-1,-1 3 1,1 4-1,0 1-382,-2 4 0,0 2 472,0 3 0,0 5 0,5 3 0,0 5 0,2 2 0,2 2 0,4 4 0,2 2 0,-27 17 134,14 7 0,5 1 0,17 4 0,0 3 0</inkml:trace>
  <inkml:trace contextRef="#ctx0" brushRef="#br0">22821 12141 9874,'0'-13'2040,"0"8"0,0 10-1507,0 11 1,2 9-1,1 5 1,1 2-1,1 2 1,-1 3-1,2 2 57,1 1 1,-1-6-1,6-1 1,6-4-1,7-2 1,12-6 0,10-7-328,10-5 1,9-6 0,-28-6 0,1-4 0,3-3 0,-1-2-1,3-4 1,0-2 0,0-3 0,1-1-98,-1-2 1,0-1 0,5-5 0,0-2 0,3-3 0,0 0 0,-1-2 0,0 0 0,0-2-1,-1-1 1,-2 3 0,-1-1-304,-2 1 1,0 0-1,-2-1 1,-2 0-1,-2 3 1,-2-1-1,-2 2 1,-2 0-1,-2 2 1,-1 1 0,-4 2-1,0 1 1,21-21-2440,-4 9 0,-6 9 0,-3 14 2576,-1 8 0,-2 6 0,-5 3 0</inkml:trace>
  <inkml:trace contextRef="#ctx0" brushRef="#br0">22301 9556 7276,'-13'26'0,"0"-1"-250,-1-2 0,5-3 0,1-3 1,-3 0 1283,-1 0 0,1-2 0,0-4-149,2-2 0,6-4 0,-1-10 0,4-4 0,4-2 423,5-3 0,3 1 1,1 0-1,1-2 1,1-2-1,1-2-184,2-2-638,5 5 0,-3-13 0,3 0 0,-1-3 0,2-7 0,1-4 0,0-7-131,-2-6 1,0-1 0,-3-6 0,-1-4 0,0-4 0,-4-1 0,-3 0-356,-3 7 0,-6 0 0,3 7 0,-2 4 0,0 5 0,-1 9 0,-1 7 0,-8 7 0,-1 2 0,-2 5 0,0 2 0,-2 5 0,0 2 0,-3 3 0,1-5 0,0 4 0,-1 1 0,7-5 0,2 3 0,4-3 0,1-1 0,1 4 0,2 0 0,2-1 0,-1 4 0,-4 2 0,0 8 0,0 5-906,0 3 0,6 0 0,5-3 0,3-7 0,7-6 906,4-9 0,5-7 0,10-6 0</inkml:trace>
  <inkml:trace contextRef="#ctx0" brushRef="#br0">22315 8676 8039,'-21'6'1582,"8"1"1,8-1-850,10-6 0,-2-4 0,4-8 282,-1-1 0,0-2 0,-3-9 0,1 2 0,1-2 0,-1-1 0,2-2 0,0 1-252,0-1 0,4 0 0,-2 1 0,1-1 0,-2 2 0,0 3-724,1 4 1,-4 5 0,4 2 0,-1 4 380,0 1-538,-4 7 1,8 7 0,-5 5 0,1 2 0,3 3 0,2 4-2747,2 3 2436,-1-4 1,2 3-1,3-7 1,2 0-1,3-4 1,-1-4-4115,1-5 1,7-7 4541,1-10 0,0-9 0,-4-18 0</inkml:trace>
  <inkml:trace contextRef="#ctx0" brushRef="#br0">21981 7703 8012,'-40'28'482,"9"3"1,8-8 0,9 0 639,7-1 0,-2-7 0,5-6 0,-1 0 11,-1-2 0,3-1 0,-6-7 0,-1-4 1,-2-5-557,-1-6 0,-1-6 0,0-10 0,-3-3 0,-2-5 0,0-4 0,0-7-271,2-5 1,3 0 0,0-5 0,2-1 0,2 0 0,3-2 0,1 5-5,3 2 1,1 6 0,2 0 0,2 4 0,2-1-1,5 4 49,3 3 0,6-1 1,-1 9-352,0-1 0,3 6 0,1 0 0,1 4 0,1 2-76,0 2 1,1 0-1,0 8 1,-2 2-1,0 3 1,0 1-452,1 3 0,-1 1 1,4 2-1,1 0 1,0 0-1,-1 0 1,3 2-3333,2 2 2774,3-2 0,1 4 1,1-6-1,-1 0 1,-1 0-1,-2 0-4549,-4 0 5634,-2-6 0,1-8 0,0-6 0</inkml:trace>
  <inkml:trace contextRef="#ctx0" brushRef="#br0">22208 6544 8023,'-40'13'1021,"0"0"1,7 5 0,20 1-1,7 1 1,5 0 0,2 0-319,4-1 0,8 3 0,11-3 1,7 1-1,12-1-703,13-3 0,17-1 0,-30-8 0,1-1 0</inkml:trace>
  <inkml:trace contextRef="#ctx0" brushRef="#br0">11477 16019 8076,'-13'2'0,"0"1"2,-1 1 1,1 2 0,0-3 270,-1 1 0,1 1 1,0-5-1,-1 0 0,1 0 1,0 0 525,-1 0 0,5 0 1,1 1-1,-3 5 1,-1 6-606,-1 4 1,-5 8-1,-1 0 1,-2 4 0,-2 5-6,-3 1 0,0-3 1,-1 3-1,0 0 1,2-2 331,3 1 1,-2 3 0,5-2 0,0 1-291,-1 2 1,3 3-1,3-6 1,1 2 0,0 4-1,-1 0 1,1 3 1,4-5-1,2-2 1,-1 1 0,2 1-1,-1 2-105,0 0 0,2 0 0,-2 2 0,-1 1 0,1 2 0,-3 3-6,-2 2 0,3 2 1,1 1-1,1 1 0,1-1 1,-1 2 21,-1 2 1,4 0 0,-4 3-1,1-2 1,1-3 0,0-2 0,3 2-55,2 0 1,1-5 0,0-1-1,0 1 1,0 1 0,0-1-1,0-1-36,0 1 0,0 1 0,0 1 0,0-1 0,1 4 0,4 0-49,4 0 0,-1-2 0,4 2 0,5 1 0,2 3 1,5-1-1,1-2-167,1-4 0,7-7 1,3-1-1,2-3 0,4-1 1,0-1-1,4-4 226,2-3 1,1-6 0,4-2-1,0-3 1,1-4 0,-1-3 338,0-4 1,9-7 0,2 2 0,0-4 0,1-1-1,-1 0 1,-1 0-235,0 0 0,-1-7 0,3-5 0,-1-6 0,-4-3 0,1-4-160,0-5 1,-5-4 0,2-7 0,-3-3 0,-3-7-1,-27 23 1,0-2 0,-1-1 0,-1-1-7,1 0 0,-2-1 0,1-5 0,-1-1 0,-2 1 1,0 0-1,-1-3 0,0-2 0,0-3 0,-2 0 0,-2-1 1,-1 1-71,-1-1 1,-2-1-1,1-7 1,0 0 0,-3 4-1,-1 0 1,1-1 0,-1-1-1,-1 0 1,-1-1 0,-1 2-1,-1 1-143,-1-1 1,-2 0 0,0-1 0,-2-1 0,0 4 0,-2 1 0,-1 0-1,-1 0 1,-1 0 0,-1-1 0,-2 2 0,0 0 0,-2-2 0,0 1-67,-1 0 1,-1 0 0,-3 0 0,1-1 0,-2-3-1,1 1 1,-1-1 0,0 1 0,-1 0 0,-1 1-1,0 0 1,-1 0 0,0 2 0,0-1 124,0-1 0,0 0 1,1 2-1,0 2 0,0-2 1,-1 1-1,2 2 0,-1 0 1,0 2-1,0 0 1,1 2-1,0 1 146,1 1 0,0 1 0,-18-24 0,2 0 0,0 10 0,1 9 0,1 8 0,0 8 64,0 6 1,-2 8-1,3 10 1,-4 4-1,-3 6 1,-4 10-1,-1 12-751,1 11 1,-4 14-1,-2 5 1,22-26 0,1 2-1,-2 5 1,0 1 692,1 2 0,0 0 0,0 3 0,0 1 0,-2 2 0,0 1 0,0 2 0,1 1 0</inkml:trace>
  <inkml:trace contextRef="#ctx0" brushRef="#br0">11930 16219 8307,'0'-19'0,"0"4"0,0-3 0,0 4 613,0 0 0,-5 1 0,-4 1 254,-3 3 1,4 5 0,4 8 0,2 5 0,2 3 0,2 1 0,1 1 0,1 0-365,-1 4 0,0-3 1,0 3-1,2-2 0,-2 0 1,-2 2-339,-1-2 0,5-1 1,1-2-1,1-1-532,3-3 0,2-3 0,3-6 0,1 0 0,2-1 1,0-4-260,1-4 0,-3-4 1,5-5-1,0-3 1,0-2-1,1-1 1,-1-3-402,-4-1 0,3 3 0,-4-6 1,-3 3-1,-4 3 0,-3 1 1086,-3 2 0,-2 6 1,-1-2-1,0 3 0,-1 2 1,-4 1 913,-3 3 0,-4 4 0,-2 10 0,1 5 0,0 7 0,-1 6 244,1 7 1,0 4-1,-1 6 1,1 1-1,0 2 1,-1 3-1,1 2-1246,0 2 1,4 0 0,1 1 0,3-3-1,2 3 1,1 2-3945,2 5 3395,0-9 0,2 9 578,2-10 0,3-8 0,7-1 0</inkml:trace>
  <inkml:trace contextRef="#ctx0" brushRef="#br0">19542 14713 8771,'-7'-1'1291,"4"-2"0,7-3-603,9-2 0,1 5 1,5-2-1,-1 0 0,0-1 1,-1 0-1,1-1 0,1 1-587,2 0 0,-3-4 1,3 2-1,-1-1 1,1 0-1,3-1 1,-1-2-1671,0-1 0,2 0 0,-3-1 1567,3 1 1,2-6-1,0-2 1</inkml:trace>
  <inkml:trace contextRef="#ctx0" brushRef="#br0">20169 14300 9200,'-14'-13'0,"1"1"0,1 2 734,3 1 1,2 6-1,4 0-516,-2 6 0,1 9 0,5 5 0,4 1 0,4 1 1,1 4-1,0 2 0,-1 1 0,2 1-638,1 0 1,-1-2 0,0-1 0,-4-2 0,-1 0 0,-3-1-918,-1-4 0,-10-2 0,-4-3 1337,-4-3 0,-8-3 0,4-6 0</inkml:trace>
  <inkml:trace contextRef="#ctx0" brushRef="#br0">20035 14487 8230,'-7'-37'274,"2"-3"1,4-2 0,1-1 486,0-1 1,12 7 0,4-3-1,6 3 1,3 3 0,5 3 0,3 4-164,4 5 1,6 3-1,1 7 1,0 3-1,2 4 1,2 5 0,1 6-599,0 8 0,-1 11 0,6 9 0</inkml:trace>
  <inkml:trace contextRef="#ctx0" brushRef="#br0">19742 18591 8150,'0'-26'0,"0"5"0,0 3 0,0 3 0,0 2 590,0 0 1,0-1-1,0 1 1,-2 1-1,0 2 1,-4 1 634,-2-1 1,-1-1-1,-4 2 1,0 5-918,-1 2 1,5 4 0,1 1 0,-3 3 0,-1 1 0,0 4 0,2 2-139,1 5 0,5-3 1,-4 4-1,2-1 1,3 1-1,2 0-227,1 0 0,1 1 0,2-4 1,5 2-1,2-4 0,5-2 1,0-4-140,0-2 1,2-2 0,3-4-1,0 0 1,3-1 0,-3-4-4,-2-4 1,-5-3-1,-2-1 1,-2 0-1,0-1 1,-2 1-1,-3 0 268,-2-1 1,-2 1 0,0 0 921,0-1 0,-5 4 1,1 6-777,1 8 0,2 3 0,1 5 0,0 3 0,0 0 1,0 1-601,0 2 0,1-3 0,2 3 0,3-4 1,3 0-1,4-1 0,3-1-1379,1-3 1,-1 1 0,2-5 0,4-2 1763,3-2 0,-4-1 0,-2 0 0</inkml:trace>
  <inkml:trace contextRef="#ctx0" brushRef="#br0">20102 18445 8746,'0'-14'0,"-2"3"1821,-2 2 1,2 4-1574,-2 10 0,3 2 0,1 6 0,1 1 0,3-1 0,7 0 0,5 1 0,6-2-103,4-3 1,6 1 0,4-6 0,1-1 0,1-3 0,-1-4-1263,0-5 0,3-7 0,-9-4 0,-3 0 1,-4-4-1,-6 0 1072,-3 2 1,-3-8 0,-3 5-1,-5 0 1,-3 3 0,-1 3 0,0 2 968,0 3 1,-5 2-1,-4 3 1,-3 4-1,0 5-215,3 5 1,-1 4 0,4 8 0,0 7-1,0 4 1,1 6 0,1 3-931,0 5 0,-1 7 1,5 0-1,0 2 221,0 3 0,-6 11 0,-1 3 0</inkml:trace>
  <inkml:trace contextRef="#ctx0" brushRef="#br0">12064 16886 8108,'0'-21'0,"-2"2"0,-1 5 0,-1 1 844,1 0 1,0 4 0,0 0 0,-3 0 0,0 3 0,0 6-261,3 7 0,3 7 1,3 3-1,2 6 0,-2 2 1,0 2-1,0-1-619,1 1 0,2-5 0,-3 0 0,3 0 0,0-1 0,1-3-745,1-3 0,2-3 0,6-4 0,2-3 0,-2-5 0,1-6-823,0-7 1,-2-4 0,4-8 1602,1-3 0,-6-7 0,6 0 0</inkml:trace>
  <inkml:trace contextRef="#ctx0" brushRef="#br0">12304 16806 9038,'0'-26'0,"-2"4"0,-2 6 0,-4 4 879,1 3 0,-5 6 1,3 0-1,-1 8 0,0 8 1,1 8-148,-2 4 0,4 3 1,-2 3-1,0 5 0,0 4 1,2 3-621,1 1 1,1 5-1,5-3 1,2 0-1,2 0 1,5-3-1,5-1-112,3 3 0,4-4 0,6 5 0</inkml:trace>
  <inkml:trace contextRef="#ctx0" brushRef="#br0">20662 14700 12713,'-21'-8'458,"3"4"0,11 3 0,7 1 0,7 0 0,7 0 1,3-2-1,6-1 0,3-4 0,4-4-692,1-3 0,2-4 0,-4 0 0,2-3 1,0-2-1,-1-3 0,0-2 150,-1 0 0,-4-6 0,8 0 0</inkml:trace>
  <inkml:trace contextRef="#ctx0" brushRef="#br0">21182 14140 7977,'-21'-19'0,"3"6"908,3 7 1,8 6-1,2 4-607,4 5 0,1 3 0,0 1 0,0 2 0,0 3 0,1 2 0,4 4 1,2 1 3,1 3 1,4 6 0,-4-1 0,4 0-1,2 1 1,-3-3-1243,-2-3 0,2 2 0,-7-10 1,1 1-1,-1-3 937,0-3 0,-5-8 0,-6-1 0</inkml:trace>
  <inkml:trace contextRef="#ctx0" brushRef="#br0">21115 14247 8422,'1'-52'0,"2"3"1149,2 5 1,5 4-1,-1 4 1,4 5 0,5 3-745,4 1 0,4 5 0,2 3 0,3 2 0,4 7 1,5 3-1,5 4-656,4 1 0,7 8 0,3 2 251,2-1 0,-5-1 0,3-6 0</inkml:trace>
  <inkml:trace contextRef="#ctx0" brushRef="#br0">21022 17738 8284,'0'-20'105,"-9"0"0,-2 7 0,1 1 1,-2 3 385,0 5 0,-1 2 1,0 2-1,-1 2 1,2 2-97,4 5 1,2 3-1,6 3 1,0 4-1,0 6 1,0 5 0,0 1-1,0 0 43,0 0 0,4 2 1,1-4-1,-1 3 1,0-3-1,1-1-396,-2-1 0,0-5 0,0-1 0,1-2 0,1-4 0,-1-3-345,1-3 1,0-6 0,-2 0-1,2-6 1,-2-8 0,0-4 201,1-2 0,-2-7 0,4 2 1,-2-2-1,1 0 0,-2 4 535,-2 0 1,0 3 0,2 3-1,2 1 235,-2 0 1,-2 7-1,-1 6 1,0 7-593,0 5 0,5 3 0,-1 1 1,-1 3-1,-1 2 0,-2 1-267,0-1 1,-5 3-1,-1-5 1,-1 0 0,-3 0-1,-1-1 1,1 0-1050,1 0 0,4-5 1,-2-4-1,3 0 1239,5-2 0,11-7 0,9-7 0</inkml:trace>
  <inkml:trace contextRef="#ctx0" brushRef="#br0">21182 17912 10388,'-14'-24'2541,"1"-3"-2470,6 10 0,1 6 0,7 16 0,4 2-170,3 0 0,9 5 1,1-4-1,-1 1 1,3-2-1,3-1-787,7-3 0,-1-2 0,6-1 0,-3-1 0,-2-5 886,-2-7 0,-1-1 0,-1-5 0</inkml:trace>
  <inkml:trace contextRef="#ctx0" brushRef="#br0">21502 17778 8227,'-2'-14'0,"-4"-3"491,-7 0 1,-1 3 0,-5 7-1,1 1 75,1 3 1,-6 3 0,6 4 0,0 5-1,3 5 1,2 3 0,1 7 0,4 6-142,1 5 1,-3 4 0,5 2-1,1 2 1,1 2 0,4-1-1,4 0 1,6 2 237,4 2 0,8-7-663,-2-1 0,3-6 0,2-7 0</inkml:trace>
  <inkml:trace contextRef="#ctx0" brushRef="#br0">11997 17499 8488,'0'-8'1069,"0"-4"1,-1 9 0,-2-6 0,-3 1 0,-2 0-528,-2 4 0,3 8 0,-2 7 0,-2 3 0,1 6 0,0 0 0,1 6 0,0 2 0,1 4-49,4 2 1,-2-3 0,2 3-1,1 0 1,3-1-369,4 0 1,5-2 0,7-6 0,2-3 0,1-4 0,2-3 0,3-3-357,-1-4 1,1-2 0,1-6 0,-1-1 0,-3-4 0,-2-3-287,-3-4 1,-1-3 0,-3-1 0,-3-2 0,-5 0 0,-2 0 0,-4 1 399,-2 0 1,-8 7 0,-7 2 0,-2 3 0,-3 2 0,-1 3 0,-2 4 662,1 5 0,1 4 0,2 5 1,6 4-1,3 2 0,5 1-959,5 2 0,2-8 0,5 8 0,6-2 1,9-1-1,9-1 0,7-2 413,6-2 0,21-7 0,1-6 0</inkml:trace>
  <inkml:trace contextRef="#ctx0" brushRef="#br0">21582 14780 11664,'-20'-6'-144,"5"3"0,-2-4 1,2 1 757,2 3 0,8 0 0,8 0 0,12-3 1,7-2-1,8-2 0,2-2 0,5-1-673,2 0 0,1-1 1,0 1-1,-2-2 0,-1-1 73,-1-2 0,-1-6 0,5 4 0</inkml:trace>
  <inkml:trace contextRef="#ctx0" brushRef="#br0">21995 14073 10536,'-14'-19'795,"1"1"0,1-1-420,3 6 0,5 7 1,8-3-1,5 0 0,5 0 1,3 0-36,6-1 1,6-2-1,2 0 1,0 2-1,0 3 1,1-1-1,-3 2-338,-1 0 1,-5 2 0,-3 4 0,0 0-1,-4 1 1,-3 5 0,-4 6 195,-4 4 1,-4 8-1,-2 0 1,-4 4-1,-5 3 1,-5 0-1,-3 2-24,2 2 1,-3-1 0,1 0 0,2 0 0,1 1 0,3 2 0,3 1-3279,5 2 0,4-1 3052,4-4 0,3-8 0,7-8 0</inkml:trace>
  <inkml:trace contextRef="#ctx0" brushRef="#br0">21821 18538 8355,'0'-21'0,"0"-2"0,0 5 0,0 2 0,0 1 0,0 1 0,0 1 0,0-2 601,0-2 1,0 6 0,0-2 0,-1 1 0,-5 2 0,-6 2 0,-4 7 0,-2 7 0,0 4-127,1 5 1,-7 3-1,3-1 1,-1 6 0,1 2-1,2 3 1,3 0 0,2 0-1,5-3-114,5 1 0,3-3 0,1 1 0,0-3 0,2-2 0,6-3-524,5-1 0,8-6 0,-2-2 0,2-1 0,3-3 1,1-1-1717,1-2 0,1 0 0,1 0 0,2-2 1879,1-2 0,6-10 0,-3-6 0</inkml:trace>
  <inkml:trace contextRef="#ctx0" brushRef="#br0">22128 18391 9462,'0'-25'0,"0"3"660,0 4 0,2 9 0,0 4 0,3-1 635,-2-3 1,3-3-888,-2-1 1,1 11-1,-7 8 1,-2 7 0,-5 7-1,-1 0 1,-1 4 32,2 1 0,0 2 0,-2-1 0,0 1 1,4 0-1,1-2 0,3-1-352,1-2 1,4-4 0,2 2 0,5 0 0,3-6 0,3-2-375,3-3 0,-2-6 0,6 2 0,0-4 0,-1-2 0,-3-2 0,-3-3-96,-2-2 0,-1-1 1,-3-4-1,-5 0 1,-4 1 882,-4 3 0,-8-1 0,-6 5 0,0 2 0,1 3 0,-1 3 1,2 5-363,1 3 1,1 0 0,3 8-1,2 0 1,4 4 0,5 2-178,5 1 1,8 1 0,8 0 0</inkml:trace>
  <inkml:trace contextRef="#ctx0" brushRef="#br0">11957 18258 8496,'0'-13'308,"0"0"0,0-1 0,0 1 0,0-2 430,0-3 0,0 4 0,0-4 0,0 3 0,0 2 0,0-1 272,0 1 1,-1 6 0,-4 2 0,-2 5 0,-2 6 0,2 7 0,-1 10-458,1 6 1,-2 5 0,-3 6 0,3 2 0,5-1-1,2 1 1,2-4-357,0 1 1,6-7 0,3-1 0,4-3 0,5-2 0,3-4-485,0-4 0,4-10 0,-3-3 0,3-4 0,0-1 0,-1 0 0,-3-1-697,-2-4 0,-6-2 0,-5-6 1,-2-1-1,-3 1 0,-5 1 1057,-7 3 1,0-1 0,-11 6 0,-3 1 0,-3 1 0,-2 4 346,-1 2 1,3 3 0,1 8-1,2 2 1,6 2 0,2 2-1,3 4-1208,3 4 1,5 1 0,10 4 0,10-1 787,13-4 0,11-1 0,14-1 0</inkml:trace>
  <inkml:trace contextRef="#ctx0" brushRef="#br0">22528 14727 8930,'-21'0'914,"3"0"0,8 0 0,1 0 0,0-2 0,2-2-486,2-5 0,7-3 0,5-1 0,7-1 1,2-1-1,3-1 0,3-3 0,4 0-970,0-1 1,1-3 0,0 2-1,-1-1 1,1 1 541,0 2 0,-1-5 0,1 3 0</inkml:trace>
  <inkml:trace contextRef="#ctx0" brushRef="#br0">22901 14087 8890,'-10'-19'0,"-3"-1"994,-2 4 1,6 3 0,4 8 0,5-2-564,5-1 0,8-3 1,9 2-1,5-3 1,3 0-1,2 2 0,1 2 1,1 2-701,0 3 0,-9-3 0,0 2 0,-4 3 0,-6 3 0,-5 7 315,-5 3 1,-4 7 0,-2 4 0,-5 3 0,-8 5-1,-5 5 895,-2 2 1,-4 4-1,3 1 1,-2 3-1,2 1 1,6 4-1400,5 0 0,6 3 0,5-1 0,1 0 0,5-1 458,7-3 0,18 3 0,11-5 0</inkml:trace>
  <inkml:trace contextRef="#ctx0" brushRef="#br0">22955 18098 8372,'0'-13'3313,"-2"1"-2696,-2 3 0,2 5 0,-2 8 0,2 7 1,2 6-1,0 10 0,0 7 0,0 6 537,0 4 1,0 2 0,0 5 0,0-4 0,0 1 0,2-3-1052,2 1 1,-1-1-1,6-7 1,1-2 0,4-5-1,2-3 1,2-3-1386,-2-3 0,-1-7 1,-2-7-1,-1-4 748,-3-5 0,-3-5 0,-8-9 0,-4-1 0,-5-4 0,-9 0 0,-3-3 631,-6 3 0,-6-4 0,1 6 0,-2 2 0,2 3 0,2 2 0,2 4 949,2 1 0,3 1 0,3 5 0,4 2 0,3 1 0,3 3-672,3 1 1,3 7 0,6 3 0,2 1 0,2 0-1,5 1 1,4 0-1077,5 1 0,3 2 0,6-4 0,1-4 0,3-2 0,4-4-2024,4-2 0,5-2 0,4-6 2726,4-2 0,-2-3 0,9-7 0</inkml:trace>
  <inkml:trace contextRef="#ctx0" brushRef="#br0">23368 18378 9676,'-22'-24'0,"-2"1"0,2 4 1631,1 8 0,8 8 0,4 3-1181,-2 0 0,4 5 0,-1 1 0,1-1 0,1 3 0,0-1 0,3 5 0,2 4 135,1 7 1,0-3-1,1 3 1,2-1-1,3 0 1,2 0-1,3 2-935,6 1 0,-1-4 1,5-3-1,-1-5 1,0-3-1,-1-1-1886,-3 2 1,-5-6 2309,-2 0 0,-17-4 1,-1-1-1,-6 0 1,-2 0-1,-1 0 268,2 0 1,1 2-1,3 2 1,2 5-1,2 3 1,2 3 888,3 3 1,3 1 0,5 5 0,4-2-1,2 1 1,4 1 0,2-2-2823,0-4 1,7 1 0,0-1 1590,5-2 0,-1-1 0,5-1 0</inkml:trace>
  <inkml:trace contextRef="#ctx0" brushRef="#br0">8558 16179 8206,'-13'0'0,"4"0"0,0 0 0,1-1 238,0-4 0,2 2 1,7-4-1,4-1 1,5 1-1,5-2 1,4 0-1,2 2 1,2 0-1,3 1 1166,0 0 0,1-3 0,0 4 1,-2 2-1,-2 2 0,-2 1 1,-2 0-227,-2 0 1,-2 1 0,-4 4-1,0 4 1,-4 3 0,-1 1 0,-3 2-1179,-1 2 0,-2 0 0,-2 5 0,-2 0 0,-7 0 0,-2-1 0,0-2 0,-8 4 0,8-4 0,-2 2 0,1 1 0,4-2 0,3-2 0,1-3 0,-3-2 0,4 1 0,2-1 0,2 0 0,1 1 0,1-2 0,4-4 0,-2 4 0,6-4 0,1 1 0,2-2 0,1 0 0,1-1 0,-1 0 0,0 3 0,1-4 0,0-2 0,3-2 0,2-1 0,2 0-7,2 0 0,3 0 1,0 0-1,1-1 1,1-2-1,2-2 1,2 1-4910,2-2 1,-3 3 4369,5-6 1,-6 0-1,2-4 1</inkml:trace>
  <inkml:trace contextRef="#ctx0" brushRef="#br0">23461 14766 7675,'-9'-11'1134,"0"2"0,6 1 1,-1 4-1,4-5 1,4-1-1,5-1 4781,3 2-5962,7 1 1,-2-4-1,5 1 1,0 2-1,2-2 1,1-4-1671,3-3 1,3 0 0,0 3 1716,5-2 0,8-4 0,4-6 0</inkml:trace>
  <inkml:trace contextRef="#ctx0" brushRef="#br0">24101 14273 10138,'-31'-22'0,"0"0"5763,1 3-5547,8 8 0,9 4 0,10 3 0,6-4 0,5 1 0,4 2-211,2 4 0,-1 1 0,2 0 0,1 0 0,3 0 0,1 0 35,-1 0 1,0 0 0,-3 0 0,2 0-1,-2 0 1,-1 0 0,-1 1 162,-1 4 1,-4-2 0,-2 6-1,-1 1 1,-3 2 137,-1 1 1,-2 0-1,0 2 1,-2 2-1,-2 0 1,-5 0-1,-2-3-5,2 0 0,-2 3 0,3 1 1,-1-3-1,2-3 0,1-3-480,3 1 0,3 1 0,4-1 0,7-3 0,4-1 200,2-3 1,7-1-1,-3-2 1,1 1-1,-1 2 1,-2 3-1,-3 1 346,-1 4 0,-3-4 0,-3 4 1,-5 2-1,-2 5 0,-2 1 5,0 0 1,-11 5 0,-3-2 0,-6 3 0,-5 2-1,-3 0-587,-3-1 1,0-1 0,4-1-1,1-3 1,0 0 0,3-2 0,2 1-2923,2 1 1,2 1-1,9 5 3102,3 0 0,4 5 0,1 2 0</inkml:trace>
  <inkml:trace contextRef="#ctx0" brushRef="#br0">23754 16952 8966,'-6'-13'2328,"-1"5"0,-5 4 0,3 8 0,5 5-1956,2 3 1,2 6 0,0 1 0,0 0 0,0 2-656,0 0 1,2-5-1,2 2 1,5-3-1,3-2 1,1-1-1,1-3 283,-1-5 0,6 4 0,2-1 0</inkml:trace>
  <inkml:trace contextRef="#ctx0" brushRef="#br0">23688 16899 8892,'-18'-15'0,"0"-1"0,2-2 2089,1 2 0,6 5 1,2 2-1900,1-1 1,3 3 0,9-1-1,7 2 1,8 3 0,4 0-1,3 0 146,3-1 1,3-2 0,6 3-337,0-1 0,0-7 0,0 4 0</inkml:trace>
  <inkml:trace contextRef="#ctx0" brushRef="#br0">24034 16739 8806,'-13'0'5303,"7"0"-4679,6 0 0,10 0 1,8 0-1,0 0 0,1 0 1,2 0-1,1 0 88,0 0 1,-5 1 0,0 2 0,-2 3 0,-1 2 0,-3 2 0,-2 2-578,-4 1 1,-5 1 0,-5 0 0,-5 3 0,-6 0 0,-5 0 85,0-2 1,0-2 0,7 0 0,-1 0 0,3 1-84,0-1 1,8-5 0,4-4 0,9-3 0,8-1 0,10 0-59,7 0 0,10 0 0,4 0 0,1-1 0,0-2 0,0-1-1914,-2 1 1,3 1 0,-4 4 0,0 2 1833,0 5 0,10 9 0,-1 2 0</inkml:trace>
  <inkml:trace contextRef="#ctx0" brushRef="#br0">8625 17045 7987,'-14'0'0,"1"2"0,1 2 0,3 5 139,5 3 1,2 1 0,2 1 0,0-1 0,0 0 0,0 1 0,0-1 0,0 0 0,0 1 554,0-1 0,0 0 0,-1-1 1,-4-1-1,-4-3 0,-2 1-372,-3-1 1,1 2-1,0-4 1,-1 1-1,1 2 1,-2 0-185,-3 0 0,4 0 0,-6 4 0,3 1 0,-1-1 1,0 0-1,0-1 14,0-3 1,-4 1-1,4-4 1,1 0-1,-1 0 1,-1-3 76,-2-1 0,5-2 1,-4 0-1,3 0 1,-3-2-1,1-1 0,-2-3-76,1-1 0,-3 4 0,-3-2 0,-2 2 0,-2 1 0,-3-3 0,1 2-103,-1 2 0,-2 1 1,2 0-1,-1 0 0,-3 0 1,-2 0-1,0 0 0,-1 0-42,0 0 0,-5 0 0,1 0 0,-1 1 1,1 2-1,-1 2 77,2-3 1,-3 0 0,1-2 0,0 0 0,1 0 0,2 0 0,-2 0-49,-2 0 1,3 0 0,0-2 0,3 0 0,1-3 0,-2 2 0,0 0-228,-1-1 1,-1 2 0,0-2 0,3 2 0,0 1 0,3-2 95,-1-2 1,1-1-1,-2 4 1,2-3-1,-1 2 1,1 0-1,-2 0 146,1-1 0,0-2 0,1 3 1,-3-3-1,2 0 0,-4 0 1,4 2-7,-1-2 0,-5 3 0,7-5 0,0 1 0,-2 1 1,2 0-1,0 2-21,2-2 0,1 3 1,-3-6-1,3 0 1,0 0-1,1 2 0,-1-1-27,0 1 0,4 2 0,-2-2 1,2 0-1,0-1 0,2-1 0,-1 1 29,1-1 0,-2 0 0,0-5 0,-1 1 0,2 0 0,0-1 20,3 1 0,-5 0 0,0-1 0,1 1 0,2-2 1,0-1-1,-2-2-36,-1 2 0,1-3 0,7-1 0,0 1 0,0-2 1,-2 1-1,-1-4-72,4-1 1,-3 3-1,3-1 1,-2 0-1,0-2 1,2-2-1,-2 0-39,-1 1 0,3-1 1,0 0-1,-2 1 1,0-2-1,1-2 0,2-3 178,2-1 0,-5 3 1,3-3-1,-1 0 1,1 0-1,1-3 259,-1-2-358,5 0 0,-10-3 0,4-2 0,-3-5 0,-2-5 0,1 0 0,-1-4 9,0-3 0,1 6 0,-1-8 1,0 3-1,1 7 0,-1-2 0,2 4 213,3-1 0,-2-7 0,6 5 0,2-1 0,1-1 0,2 1-144,-1 2 0,3-8 0,0 8 1,4 0-1,-1-1 0,2 4 0,-1-2-194,0 2 1,2-5 0,-4-3 0,-1 2 0,-2 1 0,-1 0 0,-1-1 70,1-2-1,0-4 1,-1 2 0,1-3 0,-2-2 0,-1 2 0,-2-4 180,2-3 0,0 7 0,1-3 0,0 3 0,3 1 0,2-4 0,2 4-51,4 2 0,3-3 0,1 6 0,0-1 1,0 0-1,0 0 0,0 1-75,0-3 0,0 9 0,1-7 1,2-3-1,1 0 0,-1-1-197,-1 0 0,-2 10 1,0-12-1,0-1 1,0 2-1,0-4 1,0 5 227,0 1 1,0-7 0,1 1-1,2 1 1,2 2 0,-2 6-1,-2 1-74,-1-6 1,0 6-1,0-9 1,0 4 0,0 4-1,0 1-36,0 0 1,0 1-1,0-6 1,0 4 0,0 3-1,0 2 1,0-2 23,0-2 1,0-3 0,0-3 0,0 3-1,0 3 1,2 0 0,2-2 170,5 0 0,-2 1 0,2 8 0,2 3 0,1-1 0,1 2 0,-1 0-37,-3 3 0,2 2 0,-2 1 1,3 0-1,0 0 0,-2 1 0,-1 2 26,2 2 0,-4-1 0,0-4 0,-1 2 0,-1 1 0,-1 1 0,1-1 10,-2-1 0,3-2 0,0 0 0,-1 0 0,3 0 0,-1 1 0,4 1-172,0-2 0,3 4 1,1-5-1,1 4 1,2 0-1,-2 0 1,0 0 108,2 1 1,-3 2 0,1-1 0,-4 4 0,-5 1-1,1 2 1,-2 0 99,0 3 0,0 1 0,-3-3 0,1-1 0,0-2 0,1-1 0,1 2-117,1 1 1,1-4 0,2 1 0,-1 2 0,3 1 0,2 1 0,6-1 9,0-3 0,0 6 0,3-5 0,3 0 0,-3 2 0,2 0 60,1 1 0,-1 5 1,-1 1-1,-4 1 0,1 0 1,-2 1-1,1 3 135,-4 1 1,3-3 0,0 1 0,2 0 0,3 1-1,1 0 1,3-2-62,3 2 1,-6-1 0,6 1 0,2-3 0,1 0 0,2-1 0,-1 4 51,-1 1 0,5-3 0,-4 1 0,2 0 0,0 1 0,-3 0 64,-1-2 1,3 0-1,-4 5 1,1 0 0,1-1-1,-2 1 1,2 0 44,1-1 1,-1 3-1,1 0 1,-2 2-1,-2 0 1,1 0-1,1 2-171,0 1 0,4-3 0,-2 3 0,4 0 0,1 1 0,0 0 0,0 1-157,0-1 0,-2-4 0,-1 5 0,-1-1 0,-1 1 0,1-2 0,-1 0 0,2 0 0,-3-3 0,1 5 0,-1-1 0,-2 1 0,1 0 0,-2 1 0,1 1 0,-3-2 0,2-1 0,-2 2 0,1 2 0,3 1 0,-1 0 0,1 0 0,4 4 0,-3 2 0,1 2 0,1 0 0,-1 1 0,1-1 0,0-2 0,-2 4 0,3-3 0,-3 2 0,-2-1 0,-2-2 0,-2-2 0,-1 2 0,-1-5 0,3 5 0,0-1 0,4-1 0,1 1 0,1-1 0,-1 1 0,3-1 0,-4-2 0,1 0 0,2 4 0,-1 0 0,-1 0 0,-1-3 0,2 3 0,-2-1 0,0-1 0,1 2 0,0 1 0,1 2 0,-1-1 0,-3-2 0,2 2 0,-2-2 0,-1 0 0,-2 2 0,-2-2 0,1 0 0,0 2 0,-1-2 0,1 0 0,0 2 0,-2-2 0,-1 1 0,-4-1 0,0 0 0,2 4 0,-4-2 0,-2 1 0,-1-1 0,-2 1 0,0-1 0,1 4 0,-1-4 0,0 4 0,-1 2 0,-1-3 0,-2 0-90,1-2 1,-3 0 0,1 4 0,-1-1 0,-1-2-770,0-1 1,-2-5-1,-2 4 1,1-1-458,1 1 1,5 1 0,-4 4 0,-1 0-1,0 1-1155,1-1 0,-1 0 1874,-4 0 0,0 1 0,0-1 0</inkml:trace>
  <inkml:trace contextRef="#ctx0" brushRef="#br0">8145 8143 20575,'-8'-8'0,"4"-3"-1616,2-6 1,2 4 0,2 6 2467,2 1 0,10 1 0,8 5 1,3 0-1,3 0 0,2 2 0,2 2 1,1 5-354,0 3 0,2 1 1,-5 2-1,-4 1 0,-3 4 1,-4 0-1,-4 4-654,-5 1 1,-4 0 0,-8-1-1,-3-2 1,-7 2 0,-6 1-1,-4 0 443,-6-2 0,-1 2 0,-6-3 1,-2 3-1,-3 0 0,-3-1 1,-3-2-676,-1 2 0,4 1 1,0 2-1,4 1 1,7 1 392,3 3 0,0-1 0,8-5 0</inkml:trace>
  <inkml:trace contextRef="#ctx0" brushRef="#br0">15263 5597 9912,'0'-13'-116,"0"0"0,0-1 0,-1 3 0,-2 0 0,-2 2 501,2-1 1,6 3-278,2-2 0,-7 6 1,-7 0-1,-3 6 0,-1 4 1,0 2 124,-1 0 1,-2 0-1,1 4 1,3 0 0,1 1-1,-1 1-79,-2 2 1,6-2-1,-1 3 1,0-2-1,0 0 1,1 2 0,1 0-55,0 1 0,-1 2 0,-2 4 1,1 0-1,-1 1 0,-2 3 1,-2 4 69,1 4 0,0 0 0,-2 0 1,-1-3-1,-2-2 0,2-2-8,1-2 1,1-3-1,1-1 1,0-2-1,-1 2 1,3 0-1,0-1-161,2 0 0,0-3 0,-2 4 1,0-2-1,4 0 0,-1 1 12,1-1 1,3 0 0,-4 5 0,1-1 0,1 1 0,-2 0 0,3-2 37,-1-3 1,0 2 0,1-5-1,-2 0 1,-2 0 0,2-2 0,-1-1 75,1 2 1,-1-6-1,-2 2 1,1 0 0,0-4-1,0 2 1,0 0-51,-1 1 1,3-1-1,-1-2 1,2 1 0,2 2-1,-1 3-116,1 1 0,-2-3 0,3 1 0,-1 2 0,-1 2 0,1 0 0,-1 2-5,2 0 1,0-4-1,0 4 1,-3-2 0,1-1-1,-3 0 1,1 0 128,-4-2 0,4 3 0,0 0 0,-1 1 0,2-1 0,-1-3-23,-1-1 1,1 3 0,-2 0 0,3-2 0,2 0 0,-1 0 0,2 2-107,2-2 0,-4 4 0,1-1 1,1 0-1,2 2 0,1 0 0,0 1 49,0-1 1,-5 4 0,-1-3-1,0 3 1,-1 2 0,-1-1 102,-2 1 1,3 0 0,-2-1 0,0 1-1,0 0 1,0-1 0,0 1-73,2 0 1,-4-5 0,7 0-1,0 2 1,-1 1 0,-1 3-1,0 2-73,0 1 0,2 4 0,4-2 1,0 0-1,0-1 0,0-2 1,0-1-1,0 1-40,0 1 1,0 0 0,0-3-1,0 2 1,1 2 0,2 1 41,2 0 1,-1-2-1,-2-5 1,1 1-1,1 0 1,-1-2-1,-1 0 60,-2 2 1,0-7-1,0 9 1,0-1-1,1-2 1,2 4-1,1-2-23,-1 0 1,-1-1 0,-1 1-1,2 2 1,2 2 0,-2 1-27,-2-1 1,4 1 0,-1-3 0,1 1 0,-1-2 0,0-1 0,1-1 1,1 0 1,-3-1 0,4 0 0,1-3 0,-2-2 0,1-2-43,0-2 0,1-3 1,2 0-1,0-3 1,4 0-1,2-4 0,0 1-26,-1-1 1,3-2 0,1 2 0,2-1 0,3-3 0,1 0 0,2 0 110,-1 1 0,2 1 0,2-5 0,1 0 0,-1 0 1,-1-2-15,2-2 0,-1-4 1,4-5-1,0 0 1,0-1-1,3-1 0,0-2 40,-1-5 0,5-4 0,-2 0 0,1-2 0,3-2 0,-2-1 189,1 1 0,1-2 0,-2 1 0,-4-1 0,-1 1 0,-4-1 0,1-1-50,-4 1 0,1-1 0,-2 2 0,0-5 0,-2-1 0,-1 0 1,-2 2 7,0-2 0,2-6 0,-4-2 0,1 2 0,0-1 1,2 0-43,1-1 1,-3-8 0,0 8 0,2-5 0,1-3 0,0 1-89,-2 3 1,0-1-1,-3 5 1,-1 2-1,0 0 1,-3 1 0,-1-4 81,-2-2 0,-1 4 1,-1-5-1,-2-3 1,-1-1-1,1-5 1,0 0 55,2-2 1,0-1-1,3 5 1,-2-2-1,-2-3 1,-1 3-220,1 1 1,2 5 0,0 4-1,-2 4 1,-2 3 0,-2 2-1,-2 1-66,2 1 0,-4 4 1,2-1-1,-3 0 1,-2 0-1,-3-3 0,-4-2 76,1-1 0,-5-3 1,3 0-1,-1 2 0,-2-3 1,1-1-34,1-1 0,-5 2 0,6 5 0,-1 2 1,0 3-1,1 2 0,0 2-174,1 2 0,-3 1 0,3 2 0,-1 1 0,0 4 0,-1-1 133,-2 0 1,-3 3-1,-1-2 1,-3-1-1,-2 0 1,-3-1-1,-1 0 7,-1 0 1,0 1-1,3-3 1,0 3-1,0 1 1,-1 2 25,2 3 1,-3-4 0,2 8 0,0 3 0,-1-1 0,3 3 0,-1 0 14,-3 3 1,4-3 0,-8 2 0,-1 1 0,2 1 0,-2 4 0,1 2-63,-3 5 0,0 3 0,2 1 0,-1 0 1,0 1-1,0-1-173,0 0 0,0 5 1,4 0-1,2-2 0,1 0 1,3 1 8,2 1 1,1-1-1,5-3 1,1-1 0,2-1-1,2-2 1,3-1 0,3 1-2016,5 2 0,10 0 2312,10-3 1,14-9-1,4-7 1</inkml:trace>
  <inkml:trace contextRef="#ctx0" brushRef="#br0">15250 6290 7831,'-6'-7'0,"3"-5"770,-6 3 0,4 3 0,-2 0 0,1 1 0,3-4 0,2-3 6578,1-2-6758,0 7 0,0 7 1,0 9-1,0 3 1,-2 1-358,-2 0 1,2 5 0,-2 0 0,2-2 0,2-1-1,0-2-309,0 1 1,0-5 0,2-2 0,2-1-1490,5-3 0,3-2 0,1-1 1,2-3-1,1-4 0,4-6 683,0-2 1,-3 0 0,1 2 0,-4-1-1,0 0 1,-1-3 0,-1 0 0,-3 0 858,-5 2 0,-2 2 0,-2 0 0,0-1 1,0 1 1230,0 0 0,-2 5 0,-2 4 0,-4 4 0,1 4 193,2 5 0,3 5 0,-1 3 0,-2 6 0,2 3 1,0 5-865,-1 5 0,1 1 1,-5 1-1,1-1 0,1 3 1,-1-1-1,-1 1 0,-1-5-1344,2 0 1,-3 0 0,4-4 0,0-1 0,0-4-1,1-2 807,-1-2 0,5 1 0,-5 3 0</inkml:trace>
  <inkml:trace contextRef="#ctx0" brushRef="#br0">15343 6850 7996,'0'-13'0,"0"0"849,0-1 0,1 5 0,2 0 0,3-1 0,2 0 61,2 1 1,1 10-1,-1 11 1,-3 6-1,1 3 1,-2 2 0,1 2-234,0 2 0,-2 4 0,4 2 1,0-1-1,-2 2 0,-1-1 403,0 0-1408,-5-2 0,5-5 1,-6 0-1,0-4 1,0-4-1,-1-5-722,-4-4 0,2-5 0,-4-8 0,0-7 0,1-6-220,0-10 1,-3 0 0,3-5-1,0-1 1,-1-1 0,-1 0 0,-1 1 1299,2 1 0,-5 10 0,5-1 0,-1 7 0,4 3 1457,2-1 0,2 6 0,3 0 0,5 1-638,5-1 0,11 0 0,2-6 0,7 1 1,4 0-1,2-2 0,3-3-3406,4-4 1,8-3 2556,3-2 0,7-6 0,-3-1 0</inkml:trace>
  <inkml:trace contextRef="#ctx0" brushRef="#br0">15476 7410 8072,'0'-13'0,"5"4"0,-1 0 0,1-2 0,-1 0 0,1-3 0,-1 5 1310,-4 0 1,4 1 0,2-6-1,0 1-224,0 0 1,-7 11 0,-8 8-1,-3 9 1,-1 7 0,-1 5 0,1 4 341,0 4 0,1-1-1294,3 2 0,-1-5 1,5 3-1,2 0 1,2-3-1,2-1 1,5-6-273,7-4 0,2-2 0,7-6 0,1-3 0,-1-5 0,-1-2-758,-2-2 0,3-2 0,-4-2 1,-3-5-1,-5-3 0,-6-1 885,-2-1 0,-5 3 0,-4 2 0,-7 3 0,-2 1 0,-2 1 0,-1 1 512,-2 1 1,3 8 0,-2 3 0,2 3 0,5 1 0,4 1-1,3 1 1,3 1-1571,1 2 0,2-1 1,3-3-1,5-1 1069,5 0 0,9 7 0,-1 0 0</inkml:trace>
  <inkml:trace contextRef="#ctx0" brushRef="#br0">15556 8050 8022,'-13'0'0,"4"-5"0,0 1 1214,-1 1 0,-2 1 0,-1 2 0,-1 0 0,1 0 0,1 2-101,3 2 1,-1 4-1,5 5 1,2 2-1,2 1 1,1 5 0,0 1-806,0 2 0,0 4 1,1-6-1,4 3 1,4 2-1,4-2-776,5-3 1,-2 2 0,5-6 0,0-4 0,-2-2 0,2-4 0,-2-2 0,0-3-652,-3-2 1,-2-2 0,-5-4-1,-5-4 1455,-2-3 1,-8 4 0,-3 0 0,-5 2 0,-3 3 0,-4 2-172,0 1 1,2 1 0,6 4 0,-1 4 0,2 2 0,4 3 0,3-1 0,7 2-166,6 3 0,1 2 0,11 7 0</inkml:trace>
  <inkml:trace contextRef="#ctx0" brushRef="#br0">15196 8596 7858,'-7'-6'0,"1"5"-159,6-5 1,0 4 0,2-1-1,0 0 1817,3 5 0,-1-1 0,-5 7 2121,-4-2 1,4 0-3430,-3-2 0,8-1 0,6 4 0,7-1 0,5-3 1,3-1-1,2-1 0,-2 2-340,-3 2 0,3 0 0,-4-2 0,0 2 0,-5-1 0,-4 1-40,-3-1 0,-6 7 0,1-3 1,-4 4-1,-6 3 0,-6 1 0,-5 4 341,-4 0 0,-4 3 1,-3 2-1,4-3 1,3-4-1,6-3 0,3-2 218,4 0 0,5-4 0,0-1 0,6-1 1,7-1-1,6 0-659,6-3 0,10-2 1,3-1-1,4-1 1,2-2-1,2-2 1,2 1-1,-4-1-2064,-4 1 0,0-5 0,-4 5 1,-1 1 2193,1 1 0,4-4 0,-3-1 0</inkml:trace>
  <inkml:trace contextRef="#ctx0" brushRef="#br0">16516 8756 25392,'-19'0'-1,"4"0"0,-3 0 1,3 0-1,2-2-576,0-2 1227,5 3 1,-4-5 0,4 7 0,-3 5 0,2 6 0,5 6 0,2 2 0,2 6 0,0 3-442,0 7 1,2 2 0,2 2-1,7-1 1,6-4 0,10-5-1,9-6 1,8-8 0,11-6 0,10-7-210,9-6 0,-32-5 0,1-3 0,2-5 0,1-2 0,4-4 0,0-4 0,4-4 0,1-3 0,4-5 0,-1-1 0,-16 10 0,-1-1 0,1 0 0,0-1 0,0-1 0,0 0 0,-1 0 0,0-1 0,1 0 0,1-1 0,0-2 0,0 1 0,-1 1 0,0 1 0,0 0 0,-2 0 0,-1 1 0,0 0 0,18-15 0,-1 0 0,-5 3 0,-1 0 0,-2 2 0,0 0 0,-2 2 0,0 1 0,-9 9 0,1 1 0,2 2 0,0 2 0,-4 4 0,-1 2 0,32-12 0,-6 8 0,-1 3 0,4 5 0,4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25007 16752 5631,'-61'-20'0,"0"-1"0,0 0 0,-3 5 0,1 2 0,0 4 0,8 5 0,2 3 0,0 3 0,0 2 0,0 3 0,0 3 0,0 4 0,1 3 0,0 2 186,0 3 1,1 2 0,0 1 0,-2 4 0,-1 2 0,1 1 0,-2 4 0,-1 2 0,1 2 0,-1 3 0,0 2 0,1 1 0,1 1 0,2 3-1,1 1 1,0 3 0,2 3 0,2 1 0,3 1 0,1 1 0,3 3 0,1 2 0,3 3 0,3 0 0,2 1 0,4 0 0,2 2 0,2 2-1,4 1 1,2 0 0,3-3 0,2 1 0,4-1 0,1 1 0,4 0 0,2-1 0,3-3 0,3-1 0,3 0 0,3-1 0,2-1 0,3-1 0,3-2-1,2-2 1,3-1-358,0-1 0,3-1 0,3-2 1,5 0-1,4-2 0,3-2 0,0-3 1,3-2-1,2-1 0,3-2 1,2-2-1,2-2 0,4-2 0,2-2 1,1-3-1,2-3 0,2-3 1,1-1-1,4-4 0,1-1 0,2-4 1,-1-2-1,2-2 0,0-4 1,-15-2-1,1-2 0,-1-2 0,2-1 426,0 0 1,1-3 0,0 0 0,0-1 0,-1-1 0,0-1 0,-1-2 0,1-1 0,1-3 0,0-1 0,1-3 0,-1 1 0,1-3-1,1 0 1,-1-2 0,0 0 0,-1-1 0,0-1 0,-1-1 0,0-1 0,1-2 0,0-1 0,-1 0 0,0-1 0,-3 0 0,-2-1-1,1-1 1,-2 0 0,0-2 0,0-2 0,-1 0 0,-1-1-216,-1-2 1,-1 0 0,-1-1-1,0-1 1,-5 2 0,-1-1-1,0-1 1,-1-1 0,2-5-1,-1-2 1,0-2 0,-1 0 0,-1-1-1,0-1 1,-1-1 0,-2-1-1,0 1 1,-2-2 0,-1 0-1,-1-2 1,1-3 0,-1-1-1,-1-2 1,-1 0 0,-2 0 0,0-1-1,-2-1 1,0 0-236,-1-1 0,-1-1 0,-1-1 1,-1-1-1,-4 10 0,-1-1 1,-1-1-1,0 1 0,-3 0 0,2-11 1,-3 0-1,-1 1 0,-2 0 1,1 0-1,-2 0 0,-1 1 0,-2 0 1,-2 0-1,-1 0 0,-2 1 1,-2 0-1,-2 5 0,-3 1 0,0 0 1,-4 1-38,0 2 0,-2 0 0,-3 2 1,-3 0-1,-3-1 0,-3 0 0,-4 2 1,-2 3-1,-12-7 0,-5 5 1,-3 3-1,-4 0 0,-4 4 0,-3 4 1,10 13-1,-3 3 0,-1 2 1,-2 3-1,-3 3 0,-2 3 0,-1 3 1,-2 2-1,-5 3 0,-2 3 0,-1 3 1,-1 2-1,12 3 0,0 1 1,-1 3-1,0 1 0,-1 1 130,-3 3 1,0 1 0,-1 3-1,1 1 1,-1 2 0,-3 4-1,-1 3 1,0 2 0,1 2-1,0 1 1,11-2 0,-1 2-1,1 1 1,0 1 0,1 1 0,-1 1 101,-1 2 0,1 2 0,-1 1 0,1 0 0,0 1 0,-1-1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1013 10915 25699,'0'-18'-5539,"0"0"5231,0 2 1,2 1 0,2 2-1,5 0 1,1-1 0,1 2 0,-4 2-1,-1 1 1,-3-1 0,0-2 525,1-1 1,-2 4-1,1 0 1,-6-1-1,-6-1 1,-3 2 363,-1 5 1,-1 2-1,0 2 1,-3 0 0,-2 2-1,0 2-527,0 5 1,-5 7 0,0 4 0,-4-1-1,-3 2 1,0-1 0,0 4 5,0 1 0,-5-2 0,5-1 0,0 1 0,-2 3 0,-1 0 0,0 1 289,3 0 1,-2-1 0,1 2 0,-1 2 0,1 3 0,4 1-323,4 3 0,-1 1 0,2 4 0,-2 2 0,-1 5 0,-1 3 0,0 0 98,1-4 1,-1 4 0,2-3 0,1 1 0,2 1-1,0-4-194,1-1 1,15-33 50</inkml:trace>
  <inkml:trace contextRef="#ctx0" brushRef="#br0">-1 13156 21520,'18'22'-163,"8"7"132,2 1 0,0-1 1,27 20-1,-25-23 0,1-1 1,0-2-1,1 0 67,3-1 1,2 0 0,1 0 0,1-1 0,1-2 0,1-3 0,1 0 0,0-2-1,4-1 1,0-1 0,4-1 0,1-1 0,5 0 0,1-2 0,2-2 0,0 0 35,1-3 0,0 0 0,5-3 1,0 0-1,-2-3 0,-1 0 0,1-3 1,0 0-1,2-3 0,0-1 1,-2-2-1,0 0-172,-1-1 1,-1-2 0,-1-2 0,0-2 0,-4 1 0,-1-2-1,0-2 1,0-1 0,2-2 0,0-2 0,-2 1 0,1-1-1,0-2 1,0-1-49,-2-1 1,-1-2 0,-4 1 0,-2-1-1,0-3 1,-1-2 0,-1 0 0,-2-1-1,-4-1 1,-1-1 0,-2-5 0,-3-2-1340,0-2 1,-3-2 1337,-2 4 0,-3-2 0,-2-13 0,-3-2 0,-3 2 0,-3 0 0,-2-3 0,-3 0 0,-3-4 0,-2-1 0,-3 2 0,-3-1 65,-2 0 0,-4-1 1,-6-1-1,-3 1 1,-5 1-1,-4 2 1,-2 2-1,-4 2 1,-4 0-1,-4 3 1,-2 5-1,-3 3 85,-2 2 1,-3 4 0,-4 4 0,-4 3 0,-1 5-1,-2 3 1,2 5 0,-1 4 0,1 4 0,-2 4-1,4 5 1,-1 2-422,1 3 0,1 3 1,6 3-1,1 2 1,4 2-1,1 2 1,6 2-1,2 1 420,-25 17 0,7 12 0,14-4 0,3 1 0</inkml:trace>
  <inkml:trace contextRef="#ctx0" brushRef="#br0">13037 6903 10767,'-28'-40'-364,"3"2"1,11 4-1,1 7 467,0 8 1,-1 4 0,-1 2 0,-1 0-1,-3-1 1,0 1 0,-2-2 0,0-3-204,-3-4 0,1-2 1,-1 1-1,0 2 1,-2 2-1,-5 4 0,-5 3 350,-5 3 0,-2 6 0,-11 0 0,-6 9 0,-9 12 0,31-4 0,-1 3 1,-2 3-1,-1 3-161,-2 2 1,0 3 0,-9 8-1,0 2 1,-1 6 0,-1 1-1,-1 4 1,1 1 0,16-12-1,0 0 1,0 2 0,-1 1-1,1 2 1,-1 0 0,0 3-1,0 1 1,0 1-47,1 1 0,1 1 0,1 1 0,3-4 0,1-1 0,1 3 0,1 2 0,1 3 0,1-1 0,0 1 0,2 0 0,1 0 0,3-4 0,1 0 0,2 1 0,2-3 0,2 0 0,3-1 0,-3 17 0,5 0 16,2-4 0,5-1 0,7-2 0,6-4 0,3-9 0,5-2 0,3-3 0,3-3 0,5-1 1,3-3-1,3-4 0,2-3 233,3-1 1,3-3-1,14-2 1,2-4 0,2-5-1,2-2 1,4-3 0,3-1-1,5-3 1,1-2 0,-22-2-1,0 0 1,1-2 0,4-2-1,1-1 1,0-2-304,3-2 1,0-2 0,0-1 0,0-2 0,1-1 0,0-2 0,0-3-1,1-1 1,-2-2 0,-1 0 0,-1-1 0,-1-1 0,-3-1 0,-1 0-1,-1-2 1,-1-1 0,-1-1 0,-1-1 0,-3-1 0,-2-1 0,-1-1-152,-1-3 1,-2-1 0,-2-1 0,-1-1 0,-2-1 0,-2-1-1,-5 0 1,-2-1 0,-1-1 0,-2 1 0,-1-1 0,-2 0-1,-2-2 1,-1-1 0,-2 0 0,3-22 0,-3-1-41,-4 2 0,-4-1 0,-6 0 1,-7 2-1,-7 9 0,-6 3 0,-5 5 1,-5 4-1,-9 3 0,-5 6 1,-7 7-1,-5 5 0,-9 5 0,-5 6 1,-5 7-1,-3 6-14,23 3 1,-1 3 0,-1 2-1,-7 5 1,-1 3 0,1 3 215,1 2 0,2 3 0,-2 1 0,-4 2 0,-1 2 0,2-1 0,6-1 0</inkml:trace>
  <inkml:trace contextRef="#ctx0" brushRef="#br0">12197 13154 18678,'-47'-27'0,"4"2"325,6 3 0,-2 9 1,2 8-1,-4 4 0,-7 5-70,-4 9 1,-1 8 0,20-2 0,-1 4 0,-2 1 0,0 0 0,-2 2 0,-1 2 0,-2 3 0,0 1-1,1 3 1,0 0-183,2 2 1,1 2-1,-6 9 1,1 4-1,6-1 1,1 2-1,-1 3 1,1 3-1,11-15 1,1 1 0,1 1-1,0 1 1,0 0-1,2 1 1,0 3-1,1 0 1,2 0-227,1-1 0,1 0 1,1-1-1,-2 25 1,4-1-1,4 2 1,3 0-1,2-6 1,4-2-1,3-5 1,4-3-1,5-4 0,4-3 1,3-5-1,3-2 224,2-5 1,3-3-1,7-3 1,3-3 0,0-7-1,2-2 1,3-3 0,3-3-1,5-3 1,3-4 0,6-1-1,2-4 64,7 0 0,4-3 1,-18-4-1,1-1 0,2-1 1,2-2-1,1-1 0,0-1 1,2-2-1,0-1 0,0-2 1,5-2-1,-1-1 1,1-2-1,3-1 0,0-1 1,1-1-1,-16 3 0,2-1 1,-1 0-1,1-1-152,2-2 0,1 0 1,-1-1-1,-1 0 0,-2 2 1,-2-1-1,1-1 1,-2 0-1,0-1 0,-1-1 1,-1-1-1,0 0 1,11-7-1,0-1 0,-3 0 1,-4 2-1,-2-1 0,-2-1 1,-4 0-1,-2-1 1,-1-1-1,-4 1 0,-2-1 1,-2-1-408,-1 0 0,-2-2 0,-2 0 0,-3-3 1,-3-1-1,-1-1 0,10-23 0,-5 0 0,-5-3 1,-5-1-1,-6-1 0,-6 0 0,-6 1 0,-6 0-1322,-4 2 0,-7 1 1593,-7 3 1,-7 3 0,-9 4 0,-7 4 0,-7 4-1,-5 4 1,15 18 0,-3 2 0,-1 2 0,-5 2 0,-2 4-1,-2 2 1,-4 2 0,-1 2 0,-2 4 0,-2 2 0,-2 3-1,-1 3 7,-1 2 1,-1 2 0,-1 3 0,12 2 0,-1 2 0,0 2 0,0 1 0,-2 3 0,0 2 0,0 2-1,1 0 1,-1 2 0,0 1 0,1 1 0,0 2 0,-1 2 0,1 2 0,0 1 0,0 1 145,0 2 0,1 1 0,0 0 0,0 1 0,0-2 0,1 1 0</inkml:trace>
  <inkml:trace contextRef="#ctx0" brushRef="#br0">20888 15006 7940,'-17'-37'0,"0"-1"0,-8-29 0,12 27 0,8 15 457,8 12 0,0 5 1,6 5-1,0 0 1,0 6-1,-2 11 1,1 14-1,-2 13 1,0 17-1,-3 15 1,-3-30-1,0 2 1,-2 4-1,-1 0 64,-1 2 0,-1 0 0,-2 2 0,-2 0 1,0 1-1,-1 0 0,0-2 0,-1 1 0,-1-1 1,-1-1-1,-1 0 0,0-1 0,-2-1 1,1 0-1,0-3 0,0 0 0,1-3 0,0 0-453,0-3 1,1-1-1,0-1 1,-1 0 0,2-1-1,-1 0 1,-10 31 0,2-7-1,2-5 1,2-7 0,4-5-1,4-7 152,5-2 0,4-4 1,6-5-1,7-1 1,9-2-1,11-7-7,11-6 1,11-4 0,20-6 0,-32 0-1,2-1 1,6-2 0,1 0 0,5-2-1,1-2 1,4-1 0,1-2-191,4 0 1,1-1 0,0 1-1,2-2 1,-19 4 0,2-1-1,0 0 1,2-1 0,0 1-1,1-1 1,0 1 0,0-1-1,1 0 1,1-1 0,1 0 0,0 0-1,-2 0 1,1 1 0,-1-1-78,-2 0 1,1 0 0,0 0 0,5-2-1,0 0 1,-1-1 0,-6 2 0,-1 0-1,0 1 1,0-1 0,-1 1 0,0 0-1,-1 0 1,0 0 0,-2 0 0,21-5-1,-2 1 54,-5 0 0,-1 0 0,0-1 0,-2 0 0,-6 0 0,-2-1 0,-2 1 0,0 0 0,-3-1 0,-2-1 0,-5 2 0,-1-2 0,-3 0 0,-1-2 0,-2-1 0,-1-1 0,-1-1 0,-1-1 0,0-3 0,-1 0 0,23-28 0,-6-2 0,-26 25 0,-2-1 0,-1-3 0,-1-1-17,-1-2 0,-2-2 0,-2-5 0,-1-1 1,-2 0-1,0-1 0,-2-1 0,-2 0 0,-1-1 1,-1 0-1,-1 0 0,-1 0 17,1 1 0,-2-1 0,-2 0 0,-1-1 0,-2 4 0,-2 0 0,-1 2 0,-2 1 0,-2 1 0,-2 0 0,-2 2 0,0 0 0,-4 0 0,-1 0-251,-3-1 0,-1 2 1,-3-1-1,-3 2 1,-3 1-1,-2 2 1,-1 2-1,-1 1 1,-3 3-1,-2 1 0,-3 2 1,-1 1-1,-2 1 1,-2 3 16,-1 1 1,-1 2 0,2 1 0,-1 3 0,-5 3 0,-2 2 0,-1 1 0,-1 1 0,-4 3 0,0 0 0,-3 2 0,0 2 207,-3-1 1,-1 2 0,23 3 0,-1 0 0,1 2 0,-1-1 0,0 1 0,0 0 0,1 1 0,0 0 0,-1 0 0,0 1 0,-1 1 0,1-1 0,-23 5 0,0 0 273,24-3 0,0 0 0,1 1-379,-23 7 0,1 2 1,3-2-1,2 1 1,3 4-1,1 1 1,2 1-1,2 1 1,3-1-1,2 2 1,2-1-1,2 0 1,5-1-1,2 1-2969,5 0 1,2 0 0,-24 21 3099,14-1 0,5-1 0,18-4 0,6-3 0</inkml:trace>
  <inkml:trace contextRef="#ctx0" brushRef="#br0">20462 12474 8236,'-37'-19'0,"6"-2"0,8 2 1122,7 6 1,4 4-38,3 4 0,6 7 0,12 1 1,12 10-1,10 8 0,12 7 0,7 8-192,10 6 1,-25-16-1,1 0 1,3 4 0,0 0-1,3 0 1,-1 0 0,1 2-1,-1 1 1,0 1 0,0 0-840,-1 2 1,0 0-1,-1 1 1,0 1-1,-1-2 1,0 1 0,-3-2-1,-1 1 1,-1-1-1,-1-1 1,-2-1-1,0-1 1,-2 1 0,0 0-55,-2-1 0,0 1 0,18 28 0,1-4 0,-5-2 0,-6-3 0,-8-3-1405,-6-5 1,-6-2 0,0-2-1,-2-2 1,-2-2 0,-1-4-1,1-2-6903,2-4 8308,7-2 0,2-16 0,6-2 0</inkml:trace>
  <inkml:trace contextRef="#ctx0" brushRef="#br0">22675 12021 8010,'-15'-30'2503,"-3"4"0,0 8-1537,2 11 1,7 10-1,0 16 1,-1 8-1,-4 10 1,-3 10 0,-7 15-333,9-24 1,0 1 0,1 5 0,0 1 0,-1 8 0,-1 1 0,2-1 0,0 0 0,1 1 0,-1-1 0,1 0 0,0 0 0,-1 1 0,1-1-659,-1 1 0,1-1 0,2-3 0,0 0 1,1-1-1,-1-1 0,1-3 0,0 0 1,1-3-1,0 0 0,0-1 0,2-2 1,1-1-1,1 0-1075,-2 33 0,2-9 0,5-4 0,2-5 0,2-5 0,5-8-5846,3-8 6945,13-4 0,9-13 0,14-3 0</inkml:trace>
  <inkml:trace contextRef="#ctx0" brushRef="#br0">24261 12128 10976,'-13'-28'968,"-1"5"0,1 13 0,0 6 1,-1 5-492,1 8 0,-6 6 0,-7 14 0,-8 7 0,-13 11 0,18-18 0,-3 2 1,-5 5-1,-3 2 0,-4 4 0,-1 1 36,-2 6 1,-2 0 0,-2 0 0,0 0 0,1 1-1,-1 1 1,-1 0 0,-1 0 0,16-16 0,0 1-1,0-1 1,0 1 0,-1 0 0,0-1-529,1 0 0,0-1 0,0 1 1,-13 15-1,1 0 0,3-4 1,2-1-1,4-4 0,1-1 1,4-2-1,2-2 0,5-4 1,1 0-646,-16 23 0,11-5 0,11-9 0,8-4 0,8-2 0,10-6 0,12-4 0,18-7 660,16-9 0,-12-14 0,2-5 0,4-1 0,-1 0 0</inkml:trace>
  <inkml:trace contextRef="#ctx0" brushRef="#br0">25714 12488 7960,'-46'-39'3276,"-3"12"1,-1 1 0,8 17-2533,7 15 1,-2 9-1,-3 13 1,-12 1 0,18-12-1,-3 0 1,-6 3-1,-2 0 1,-7 5 0,-2 1-1,-6 3 1,-2 2-653,17-8 1,-2 0 0,0 1-1,-1 2 1,0 2 0,-1-1-1,-2 3 1,0 0 0,0 1-1,3-1 1,0 0 0,1 0-1,-1 1 1,0 1 0,1 0-1,2-1 1,0-1 0,1 1-1,-1-1 1,0 1 0,1 0-1019,2-2 0,1-1 1,0 2-1,-16 14 0,3 1 730,3-1 0,4 1 0,8-6 0,3 2 0,-2 2 0,3 1 0,4-1 0,3 1 0,4 0 0,3 1 196,3 2 0,2 1 0,3 1 0,3 0 0,4-1 0,3 1 0,0 2 0,0-1 0</inkml:trace>
  <inkml:trace contextRef="#ctx0" brushRef="#br0">17169 10075 8338,'-20'-26'0,"0"5"0,8 3 0,2 5 0,3 2 0,1 3 232,3-3 0,3-1 1,6 1-1,6 0 1,5 4-1,4 1 1,3 3-1,2 3 1,5 4-1,5 7 3365,3 5-3345,1 5 0,5 7 0,3 3 0,1 6 0,-2 6 0,1 6 0,-3 4-273,1 5 0,-1-3 0,-5 4 0,-2-3 0,-1-1 0,-1-3-726,1 0 0,1-7 0,4 0 0,1-5 1,4-3-1,5-5 747,7-3 0,-1-12 0,1-11 0</inkml:trace>
  <inkml:trace contextRef="#ctx0" brushRef="#br0">18649 9969 8346,'-16'-30'0,"2"3"0,4 14 0,11 21 794,4 12 0,-4 14 0,4 3 0,-4 8 0,-1 8 0,0 9 0,0 8 0,0 5-794,0-36 1,0 1 0,1 5 0,0 0 0,1 2 0,2-1 0,1 2 0,3-1-1,1 1 0,3-1 0,0-6 0,1-1 0,0 0 0,1-1 0</inkml:trace>
  <inkml:trace contextRef="#ctx0" brushRef="#br0">18156 11461 8396,'0'-26'0,"-3"5"723,3 12 1,3 22 0,9 30 0,-2 6-1,-3 9 1,1 4 0,-2 8 0,1 1 0,0 3-752,4 0 0,-2-7 1,4 1-1,8-2 1,5-5-1,7-5 0,0-10-6112,-1-7 6140,-1-19 0,-4-8 0,0-12 0</inkml:trace>
  <inkml:trace contextRef="#ctx0" brushRef="#br0">18302 11341 8367,'-6'-40'0,"0"-1"0,1 3 0,2 0 1595,8-31 0,12 29 0,14 10-1277,4 14 0,10 9 1,7 10-1,8 5 1,-23 1-1,0 0 0,4 2 1,1 2-1,4 1 1,0 1-1,0 2 0,0 2 1,1 3-1,-1 2-115,0 2 1,-1 3 0,-3 0 0,-1 2 0,-1 2 0,-2 1 0,-3 0 0,-2 2-1,-3-1 1,-3 2 0,-3 1 0,-1 1 0,-3-1 0,-3 1-802,-1 0 1,-2 1-1,3 31 1,-17-2 170,-11 0 1,-15-18 0,-22 3 228,-10-10 0,23-26 0,-3-2 0,-1 0 0,-2-2 0,0-2 0,-1-1 0,-3-2 0,0-1 0,0-2 0,0-2 0,-1-1 0,1-1-5,4-1 0,1-1 0,-31 0 1,13 0-1,6 0 203,9 0 0,16-12 0,2-3 0</inkml:trace>
  <inkml:trace contextRef="#ctx0" brushRef="#br0">24194 11981 8207,'-38'-6'0,"4"5"0,-5-4 0,12 5 0,13 5 277,8 4 1,6 2 0,7 4-278,11 3 0,15-3 0,14 4 0</inkml:trace>
  <inkml:trace contextRef="#ctx0" brushRef="#br0">22901 10395 11118,'-7'3'-219,"2"8"0,4 14 0,2 16 514,4 15 1,-4-18-1,-1 3 1,3 4 0,-1 2-1,-2 5 1,0 1 0,-2 2-1,-1 1 1,0 0-1,-1-1 1,-1-1 0,1-1-1,0-3 1,1 0 0,-1-2-1,2-1 1,0-4 0,1-2-1,2 33-769,8-11 1,3-19 0,15-10 0,5-9 0,7-8-1,5-10 1,5-13 424,3-15 1,1-16 0,0-10 0</inkml:trace>
  <inkml:trace contextRef="#ctx0" brushRef="#br0">23154 10435 8202,'-11'-31'284,"2"1"0,6 7 1,9 8-1,11 11 379,13 6 0,13 12 0,7 8 1,7 5-1,6 4 0,-29-14 0,1 1 1,1 2-1,2 0-505,1 2 0,0 1 1,0 1-1,1 2 1,2 3-1,0 1 0,-1 2 1,-2 1-1,-2 1 1,-1 1-1,-1 1 1,-1 2-1,-2-2 0,-2 2 1,-1-2-1,-3 0-623,-2-2 1,-2-1 0,8 25 0,-10-2-1,-8-6 1,-12-7 0,-13-6 320,-18-6 0,-17-3 1,-18-2-1,27-15 0,-2 0 1,-3-2-1,-1-2 0,-3-1 1,0-2-1,-1-1 0,0-1 152,0-1 0,0-1 1,-1-1-1,1-1 0,7-1 1,1-1-1,2-3 0,1-1 1,-32-11-1,10-5-8,5-1 0,4-13 0,11-4 0</inkml:trace>
  <inkml:trace contextRef="#ctx0" brushRef="#br0">23421 9556 15950,'-47'-20'619,"8"7"0,11 0 0,6 8-524,3 8 1,-5 16 0,2 14 0,-4 7-1,0 7 1,1 4 0,2 6 0,6 7-336,2 9 1,11-35-1,2 1 1,1 1 0,2 1 130,1 2 1,3-1-1,3-4 1,2-1 0,0 2-1,1 1 1</inkml:trace>
  <inkml:trace contextRef="#ctx0" brushRef="#br0">23714 9902 8257,'-13'-34'7,"6"10"1,5 17 168,10 14 0,-4 21 0,8 15 1,-5 6-1,-4 9 0,-3 7 1,-1-27-1,-1 1 0,0 2 1,-2 1-87,0-1 1,1 1-1,1 5 1,1 1-91,-2-4 0,1 1 0,4 2 0,1 0 0,1 0 0,-1 0 0</inkml:trace>
  <inkml:trace contextRef="#ctx0" brushRef="#br0">19329 11875 9772,'0'-35'0,"3"6"0,6 10 198,8 10 0,7 15 1,3 7-1,-1 9 112,1 8 0,4 10 1,2 10-1,1 5 1,3 6-1,1 1 1,-17-28-1,1 0 0,2 1 1,0 0-387,2 1 1,1 2 0,4 2-1,0 0 1,1-3 0,0 0-1,1 0 1,2 0 0,3-1 0,1 0-1,2 0 1,2-2-957,4 0 1,1-2 0,8 2 0,2-2 608,-3-7 1,1-2-1,12 3 1,2-3-1,-2-6 1,0 0-1</inkml:trace>
  <inkml:trace contextRef="#ctx0" brushRef="#br0">22781 11395 10544,'-32'-27'0,"1"0"0,-24-14 845,10 16 1,2 20 0,6 25 0,-7 14-991,-9 12 1,18-16 0,-2 3-1,-6 4 1,-2 0 0,-4 4 0,-2 0-1,-4 3 1,-1 1 0,-1-1-1,-1 0 1,17-13 0,-1 1 0,0-1-1,0-1 1,0 1 0,-1 0 145,0-1 0,0-1 1,0 2-1,-3 2 0,-1 1 1,1 0-1,0-1 0,0 0 1,0 1-1,0 1 0,-1-1 1,1 1-1,-1 0 0,0 0 1,0 0-1,4-2 0,-1-1 1,2-1-778,-15 13 0,0 0 0,1 0 1,1-1-1,9-5 0,2 0 776,2-2 0,-1 0 0,1-1 0,-1 0 0,-1-2 0,0 0 0</inkml:trace>
  <inkml:trace contextRef="#ctx0" brushRef="#br0">19475 13714 9736,'-13'13'0,"-2"3"0,-1 6 942,-2 10 1,0 21 0,7 12 0,5-28 0,0 2-1022,-1 3 0,0 1 0,2 3 0,-2 0 0,-2 2 0,-2 1 0,1-1 0,1 0 0,0-3 0,1-1 0,1-6 0,1-1 0,-3 22 0,6-14-5913,6-13 5992,4-1 0,13-22 0,0 3 0</inkml:trace>
  <inkml:trace contextRef="#ctx0" brushRef="#br0">19542 13567 10196,'1'-56'0,"5"5"1017,8 8 0,15 12 0,14 15 0,5 4-1104,2 3 0,5 5 0,-5-5 0,7-1 1,5-2-1,4-3 0,4 0 0,3 0 0,1 5-102,-36 6 0,1 1 1,33 1-1,-1 11 1,-4 12-1,-5 11 1,-4 16 153,-29-20 0,-3 3 0,-3 6 0,-3 4 0,-1 9 0,-1 3 0,-2 5 0,-3 4 0,-1 3 0,-3 1 0,-1 6 1,-1 1-1,-4-23 0,0 1 0,0 0-40,-1 1 1,-1 0 0,0 0 0,0 3 0,0 0 0,-1-2 0,-1 17 0,0-3 0,-1-6 0,-2-1 0,-1-7 0,-3-4 0,-2-8 0,-2-2 244,-18 28 0,-10-15 0,-12-14 1,-7-10-1,-11-10 0,-4-8 111,37-7 1,-3-1-1,-7-1 1,-2-2-1,2-1 1,-1-2-1,-2-2 1,0-1-282,-3-3 0,0-1 0,1 0 0,-1 0 0,0 1 0,0 2 0,-1 2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17236 5158 23382,'-34'-12'342,"3"-5"1,4-2-678,5 1 0,3 8 0,5 3 0,1 1 0,0 3 0,2 1 0,8 2 0,11 0 0,9 0 0,9 0 635,6 0 0,11 0 0,8 0 0,5 0 0,9 2 1,8 1-1,-32 0 0,2 0 0,2 0 0,0 0 1,5 0-1,0 1 0,0 0 0,0-1-38,3 3 0,1-1 1,0-1-1,0-1 1,1 2-1,0-1 0,0 1 1,1-1-1,1 0 1,0-1-1,-2 1 0,1-2 1,-1 1-1,1-1 1,-2 0-1,0 0-44,0 0 0,0-1 0,0 0 0,0 0 0,-1-1 0,-2 0 0,-3-1 0,0 0 0,-1 0 0,0-1 0,-3 0 0,0-2-139,-1 1 1,-1-1-1,2 0 1,-1-1-1,-4-1 1,-1-1-1,0 1 1,0 0-1,0 0 1,-1 1-1,34-2 1,-1 0 0,-8 1-80,-5 0 0,-3 0 0,-9 3 0,-2-2 0,-3 2 0,-5 2-585,-4 1 0,-8 4 1,-6 2-1,-3 2 0,-7 1 396,-7-2 0,-13-1 1,-17-6-1,-14 0 1,-18 0-1,23 0 1,-1 0-1,-6-1 1,-3 0 385,-5-1 1,-1 0-1,-7 1 1,-1-1-1,-7-1 1,-2-1-1,0 1 1,-1 0-1,-2 1 1,-1-1-90,25 1 0,1 0 0,0 0-133,-24 2 0,1-1 1,-2-2-1,0 1 0,4 4 1,0 1-1,2 0 1,1 1-1,-2 1 0,2 1 1,2-1-1,1 2 0,2 0 1,1 0-126,2 1 0,1-1 1,6 1-1,1 0 0,2 0 1,2-1-1,4 1 1,2 1-1,-32 5 0,6 3 1,9-3 39,8 1 1,16-6 0,8-1-1,9-1 1,8 0 0,10 2 70,12-1 1,18 3 0,27-2 0,-20-3-1,2 0 1,8 1 0,4 0 0,5 0-1,3 0 1,5 1 0,1-1 38,3 0 0,0-1 0,3 3 0,0 0 0,-21-4 0,1-1 0,0 1 0</inkml:trace>
  <inkml:trace contextRef="#ctx0" brushRef="#br0">14770 5171 31469,'-6'-12'-2903,"-3"3"1,2-3 0,-1 3 1885,2-2 0,2-3 0,4 1 1,1 0 920,4-1 0,-2 7 0,6 4 4,1 6 1,-4 4-1,-2 8 1,-2 1 0,-2 5-1,-2 3 1,-2 4 132,-5 0 1,2 6 0,-2 0 0,-2 0 0,1-3 0,0-2-1,2-4 324,2-3 0,0-3 199,2-6 0,2-13 0,-2-8 0,2-13 0,2-7 0,0-6 0,0-3-895,0-5 0,-1-4 1,-2 5-1,-1 4 1,1 3-1,1 4 1,2 2-123,0 1 1,0 7 0,0 2 0,0 3 0,2 3 436,2 3 1,3 3-1,7 6 1,-1 0-1,0 0-276,1 0 1,4 2 0,1 1 0,2 1 0,4 1 0,1-1 0,4 2-196,0 1 1,-5 1-1,6 2 1,-1-1 0,-1 1-1,2 1-112,-1-2 1087,4 3 1,0-11 0,6 5 0</inkml:trace>
  <inkml:trace contextRef="#ctx0" brushRef="#br0">15356 4918 30071,'0'-27'-3277,"0"2"0,2 4 0,1 6 2249,1 5 1,1 9 0,-5 1 0,0 7 372,0 5 0,-5 1 0,1 0 0,2 1 0,5 1 0,8 1 714,5 2 1,9-1 0,9-5 0,2-1 0,2-4-1,-2-1 1,-1-5 0,-4-2 96,-2-4 1,-6-5 0,-11 1 0,-3-3 0,-5-1-1,-2 0 1,-4-1 233,-2 1 0,-8 1 0,-7 3 0,0 5 1,-2 2-1,0 2 0,-1 2 149,1 2 1,-4 5 0,4 9-1,-1 4 1,1 3 0,2 4-890,3 2 1,1 3 0,2 6-1,1 0 1,3 1 0,4 2 0,7 1-228,7-1 1,3-3 0,13-4 0,4-5 812,4-3 0,9-1 1,5-1-1</inkml:trace>
  <inkml:trace contextRef="#ctx0" brushRef="#br0">15770 4958 30151,'0'-14'-9831,"0"5"10094,0 1 0,1 5 1,3-2-1,5 4 1,3 1-1,3 0 1,3 1-1,3 2-381,-1 2 0,5 5 0,-2-1 1,2 3-1,3 1 0,0 0-1949,-1 1 2053,2 5 0,-8-4 0,6 4 0</inkml:trace>
  <inkml:trace contextRef="#ctx0" brushRef="#br0">15876 5278 12599,'-7'-18'0,"5"1"1284,10 6 1,7 3 0,13 8-1,1 0-307,2 0 1,12 2-1,2 1-437,5 1 0,9-11 1,2-8-1</inkml:trace>
  <inkml:trace contextRef="#ctx0" brushRef="#br0">16449 4811 29438,'0'-21'-4916,"0"7"1,-1 8 4569,-4 4 0,3 5 1,-6 10-1,1 1 1,-1 1-1,-2 2 0,0 4 1,-1 0-1,2-2 1,0 0-1,2 2 1,3 1-1,2-1-165,2-2 0,0 3 0,0-2 0,2-1 0,4 2 0,5-2 0,9-1 1024,5-6 1,4-5 0,11-7 0</inkml:trace>
  <inkml:trace contextRef="#ctx0" brushRef="#br0">16596 4851 7314,'-4'-32'0,"-1"5"902,2 8 0,3 10-24,5 4 1,4 4 0,8 1 0,6 0 0,3 0 0,4 1 0,1 2 0,-1 3-781,-2 2 1,-3 2 0,-3 6 0,-4 2-1,-5 0 1,-4 0 0,-5 1-291,-2 2 1,-9-1 0,-7 4 0,-5-3 0,-3-1 0,1 0 0,2-1 381,2-3 0,4-5 1,4-3-1,5 3 0,5 1 263,8 1 0,7-6 1,16-1-1,3-1 0,4 1 1,2 0-148,4 0 1,-4-1 0,5 0 0,-2 4 273,1 3 0,5 1 0,-2 0 0</inkml:trace>
  <inkml:trace contextRef="#ctx0" brushRef="#br0">15130 4651 30564,'-8'-28'-9831,"2"3"8893,6 12 1,0 4 0,0 0 0,0-2 0,-1 1 0,-4 0 0,-5 2 2232,-6 2 1,-3 2 0,-4 2-701,6-2 1,0 3 0,1-4 0,-2 4 0,2 1 0,0 0 121,-2 0 1,3 0 0,-4 1-1,0 4 1,-2 2 0,0 2-601,3 0 1,-2-5-1,-1 5 1,-1 0 0,-1 0-1,0 0 1,-3 0-14,0-2 0,-1 3 1,1-4-1,-1 0 0,0 2 1,2-3-67,3 1 1,-2 3 0,5-3 0,-2 0 0,-1 2 0,1-1 0,2 3 326,0 2 1,4-1 0,-4 0-1,1 4 1,0 0 0,2 0-280,1-2 1,2 5-1,-1 1 1,1 0-1,1 2 1,2-2-1,1 1-329,-2-4 1,4 3-1,0 0 1,-1 1-1,2 0 1,0 0 0,3-1-36,2-3 1,-3-1 0,-1-2 0,2 1 0,2-1 0,1 0 0,0 1-16,0-1 1,0 0 0,0 2 0,1 1 0,2 2-1,3-2 1,0 1 90,0 0 0,4-2 0,-2 5 0,1-3 0,-1 1 0,4 0 24,5 1 1,-3 0 0,4 5-1,-2-3 1,1 0 0,2-2 0,0 0 147,0-3 0,4 4 1,-4-3-1,0 0 1,2-3-1,-2 0 1,2-1 244,0 0 1,-4-1 0,6-1 0,0-2 0,3-1 0,2 1 0,1-1 145,2-2 1,5 2-1,-2-3 1,3-1 0,5 1-1,-2 1-81,-3 1 0,4-2 1,-2 2-1,-1 0 1,2 1-1,-3 1 1,2 0 137,-1-1 0,-2-5 0,-1 2 0,1-4 0,-1-1 0,1 0 0,1 0-72,1 0 1,2 0 0,2 0-1,1 0 1,3-1 0,0-2-347,-1-2 0,4 1 0,-3 3 0,0-2 0,2-2 0,-2 1 0,-1-1 0,-2 1 0,-1-2 0,-2 3 0,0-3 0,-2 0 0,-1-1 0,-1 1 0,1 0 0,-3-5 0,0 3 0,-1-4 0,-2-2 0,0 1 0,0 0 0,6-1 0,-3 1 0,2-2 0,-2-1 0,0-2 0,0 2 0,3 1 0,-3 2 0,0-1 0,-1 1 0,-4 0 0,-1-1 0,-1 1 0,0 0 0,2 0 0,1-1 0,-3 1 0,-1 0 0,-4 1 0,-1 3 0,1-3 0,-4 3 0,-2-3 0,1-3 0,-1-1 0,0-2 0,-4 2 0,1 1 0,-5 0 0,5-1 0,1-3 0,-1-2 0,-1-1 0,-3 1 0,2 0 0,-2 4 0,3-4 0,0 0 0,-2 2 0,-1 0-308,0 4 0,-1-6 0,-2 5 0,-2-2 0,0 2 0,-1 1 0,-1 2-153,-2-1 0,0-3 0,-2-1 0,-1 2 0,-3 1 0,-1 1 0,-3 1 213,-2 0 1,-3-1-1,-1 1 1,-2-2-1,0-1 1,0-3-1,1 0 267,0-1 1,1 3 0,0 2 0,-2-2-1,0 0 1,0 0 216,1 3 0,-6 0 0,4 1 1,-2 0-1,-4-1 0,-4 2 1,-7 2-329,-2 1 0,1 5 0,0-4 1,-3 2-1,0 3 0,-5 0 0,1 1 173,-2-3 1,0 1 0,3 2-1,-3-1 1,-1-1 0,-2-1-1,-2 1 296,-2-1 1,6-1 0,-11 4 0,-3-3 0,-2 2-1,-6 0 1,0 0-246,-2-1 0,30 1 0,0 1 0,1 2 0,0 0 0,0 0 0,0 0 0,0 1 0,0 0 0,2 0 0,-1 1 0,0 0 0,0 2-210,0-1 1,1 1 0,0 0 0,0 1 0,0 1 0,1 0-1,-34 6 1,4-2 0,3 3-405,2 2 0,6-3 0,-1 6 1,9-3-1,8-2 0,7 2 0,5 2-1290,1 6 0,6 2 1470,4 2 1,2 5 0,2 2 0</inkml:trace>
  <inkml:trace contextRef="#ctx0" brushRef="#br0">21275 8103 29081,'-7'-6'-938,"1"-1"1,4-7 0,-1 1-1,-1 0 1,-1-1 881,-1 1 0,5 0 0,-4-1 1,4 1-1,-1 1 0,-1 2 1,-2 2-1,-3 2 0,-2 3 208,-2 2 0,-6 1 0,-1 0 0,-2 0 0,-4 0 0,-3 1 0,-3 2 0,1 2 320,2-2 1,-2 3 0,2-2-1,5-1 1,0-1 0,4-2 0,0 0-26,3 0 1,-1 0 0,1 0 0,-2 0 0,2 0 0,0 0-481,-2 0 0,-3 4 1,-7 2-1,-2 1 0,-1 2 1,-1 0-113,-5 0 0,5 0 0,-8 4 0,2 2 0,1 0 0,-2 0 0,2-3 16,0-1 1,-3 1 0,9 0 0,2-2 0,2-1-1,3 0 453,2-1 0,4 2 1,-2-4-1,0 0 1,4 1-1,0 1-260,-2 2 1,2-3-1,-5 2 1,0 2-1,2 1 1,-2 1-1,0 0-391,-2 0 1,2 2-1,0 0 1,1 1 0,0-1-630,1 1 803,1 1 1,5-8 0,1 0 0,2 1 0,2 2 143,2 1 0,2-4 0,4 0 0,0 1 1,0 2-1,0 1-270,0 1 0,0 3 0,1 1 1,4 0-1,2 1 0,2 2 57,0 0 0,0 2 1,4-3-1,1 0 0,-1 4 1,0 0-1,2 0 264,3-2 1,3-5 0,4 4-1,0-2 1,2-2 0,5-2 486,5-2 1,5-4 0,1-2 0,3 1-1,1-2 1,3 1 0,2-1-172,1 0 1,5 3 0,0-3 0,0-1 0,0 3 0,-1-1-352,0 4 0,0-4 1,0 0-1,-3-1 1,4-1-1,0-1 1,3 1 58,-1-2 1,0-2-1,3-1 1,3-1-1,-4-2 1,1-3 0,0-2 139,0-2 1,4-2-1,-8-1 1,0 0-1,4-1 1,-3 1-207,0 0 0,5 1 0,-12 1 0,2 2 0,0-1 0,-3-2 0,-4-1 0,4-3 0,-4-1 0,-1 3 0,-2-3 0,-4 2 0,-1 1 0,0 0 0,-4 1 0,-2 0 0,-2-1 0,-4 1 0,-3-2 0,-2-3 0,-3 2 0,4-5 0,-3 1 0,-2-1 0,-3-1 0,-2-1 0,-5 1 0,2 0 0,-3-3 0,-1 1 0,-2 3 0,-4 2 0,-1 3 0,0-3 0,0 1 0,0 2 0,-1 1 0,-4 1 0,-5 0-437,-6-4 0,-7 2 0,-8-5 1,-4 0-1,-7 2 0,-5-2 1,-8 0 42,-4-2 0,-2-2 0,-3-2 0,2 2 0,-1 1 1,-3 3 138,0 2 1,1 1-1,-1 5 1,3 0 0,-1 1-1,5 1-257,2 3 0,6 5 0,0-2 0,5 4 0,3 1 0,6 1 562,3 4 1,-3 2 0,3 6 0</inkml:trace>
  <inkml:trace contextRef="#ctx0" brushRef="#br0">15530 5797 13825,'-14'-20'-2318,"1"2"2435,0 3 0,7 8 0,6 2 0,6 5 1,3 3-1,-2 3 0,0 1 0,1 4 1,2 1-1,2 1 0,1 2 69,1 3 1,-1-2 0,2 6 0,3 2 0,4 2 0,3 4 0,2 3 0,-1-1-69,1 1 1,5 4 0,3-2-1,0 4 1,1 2 0,-1 1-1,1 1-19,-1 0 1,-1-5 0,3 7 0,-3-4 0,-1-1 0,-3 1 21,-2 4 1,-2-2 0,1 6-1,0 0 1,-1-1 0,1 3-1,0 1-46,-1-1 0,6 10 0,0-8 0,1 2 0,1 0 1,0-2-1,3 1-123,1-1 1,-2 0 0,-2-1-1,0-2 1,-1-2 0,-1-2-1,-2-3 145,-2-2 1,-3-1 0,-1 0 0,-3-1 0,-1-4 0,0-2 20,-1-1 0,-1-4 1,-4 4-1,3-4 0,0 0 1,0 1-1,-1 4-220,2 1-57,-3-4 29,10 8 0,-4-8 0,4 5 0,-2 2 1,0 0-1,-1 2 8,-1 1 1,4-8 0,-4 8-1,1-3 1,-2-3 0,1-1-1,-2-3 292,1-4 0,2 4 0,-4-9 1,-2-1-1,0 0 0,1-3 101,0 1 1,1 0 0,-5-3 0,1 1 0,1 2 0,1 0 0,2 1-300,-2 3 0,0-1 0,1 1 0,2 2 1,0-1-1,0 1 0,-1-2-111,1 2 0,-4 1 0,4 2 0,-1-1 0,0 1 0,-2 0 270,-1-1 0,1 0 0,1-3 0,-3-2 0,3 0 0,-2-2 0,-1 2 75,0-1 1,3-2 0,1 3 0,0 0 0,0-2 0,1 2 0,0-1-272,1 4 0,2 1 0,-3 2 1,0 1-1,1 2 0,-4 1-12,-1-2 0,1 0 0,-1-3 0,-3 1 0,-2 0 0,-1-1 0,-2-1 155,-1-2 1,3 0 0,-3-4 0,0 1-1,1 0 1,-1 0 0,2 0 48,-1 1 0,6 1 0,7 4 0,-1-3 0,2-1 0,-1 2 0,4 1-322,1 2 0,2 0 0,-2-2 0,-1-1 0,-3-2 0,-2 0 0,-3 0 130,-1 0 0,-3-4 1,-2 3-1,-2-2 1,-1-3-1,-1-1 416,0-1 1,3-6-1,-5 1 1,1 2 0,0 1-1,4 1-282,3 0 1,2 0-1,-1 1 1,0-1-1,1 0 1,-1 1-1,0-1-284,1 0 0,-1 1 1,0-1-1,-1 0 0,-2 1 1,-1-1-1,0 0 42,-1 1 1,2-5 0,-6 0 0,1 1 0,-1 2 356,1 1 0,4 0 1,-3 1-1,1-1-694,3 0 1,-2-1 0,-1-1-1,1-4 1,-1 0 0,2 1 0,0 1-453,0-2 0,-1 5 0,4-3 0,-1 3 0,-2 0 0,1-2 0,0-1 962,-1 1 0,3-4 0,-5 0 0</inkml:trace>
  <inkml:trace contextRef="#ctx0" brushRef="#br0">18849 10648 8918,'-16'-22'0,"1"1"526,3 7 0,7 11 0,1 12 0,3 4 0,1 3-294,0 2 0,1 0 1,3-5-1,4 0 0,1 2 1,0 1-1,2 2 0,6 0 115,5 1 0,5-4 0,4 1 0,6-4 1,6-4-1,6-2-912,2-3 0,4-2 0,2-2 0,2-4 1,0-5 564,0-7 0,11-9 0,-36 9 0,0 0 0</inkml:trace>
  <inkml:trace contextRef="#ctx0" brushRef="#br0">21022 8689 8277,'-14'-6'55,"5"5"0,1-4 292,-3 4 1,4 1 0,-2 0 0,-1 0 0,-2 1 0,-2 4 71,1 4 1,4 7 0,2 2-1,-1 0 1,2 1 0,0 2-184,4-1 1,-6 6 0,1-4-1,-2 3 1,0 2 0,-1-2-1,-2-2 53,-2 0 0,-3-1 1,-1 4-1,0 1 0,0 0 1,-1-1-102,-2 1 1,5 1-1,-3 2 1,1 1-1,-1-1 1,-1-1 0,1 1-47,3 1 1,1-1-1,2-7 1,-1-1-1,1 2 1,-2 0 0,-1-1-126,-2 0 1,-1-1 0,1 5 0,-4-1 0,-2-1 0,1-1 0,2-2 50,2 2 1,-5 0-1,3-1 1,-1 0-1,1 0 1,2 1-14,3-2 0,-4 3 1,1-2-1,0 0 1,0 1-1,1-2 1,0 2-65,0 1 1,-4 2 0,4-1 0,1 1 0,-1-2 0,-1-1 0,-1-2 72,1 2 0,1 1 1,5 0-1,0-1 0,-1-2 1,1 0 9,0-1 1,4 3 0,0-5 0,0 2 0,0 2 0,2 1 0,-1 0-95,1-2 1,2-4-1,-2 2 1,1 1 0,2-2-1,-2 2 1,-2-2-145,1 1 0,-5-3 0,3-3 0,-3-1 0,0 2 0,2 1 396,1 2 1,0 0 0,-4-3-1,0 1 1,-1 3 0,2 0 0,2 2-203,1 0 1,2-3-1,-2 2 1,3 1-1,0-2 1,-1 1-1,-1-4-532,4-1 0,-4-2 0,1 0 1,0 1-1,1-3 0,1 0 1,-1-2-1510,-1 1 1,4-3 0,-2 2 2010,4 2 0,7 1 0,1 1 0</inkml:trace>
  <inkml:trace contextRef="#ctx0" brushRef="#br0">19449 10955 8164,'-8'-13'1937,"1"1"-1130,2 3 1,4 4 0,-3 10-195,2 4 1,2 3 0,0 1-1,2 0 1,0 1 0,4-3 0,2 0-641,2-2 1,4-5 0,2 4 0,5-3 0,2-2 0,5-1 0,1-2-363,-1 0 0,3-6 0,0-3 1,-2-3-1,-2-1-2471,-5 0 0,2-1 2860,-6 1 0,6-6 0,-4-2 0</inkml:trace>
  <inkml:trace contextRef="#ctx0" brushRef="#br0">18689 10742 8008,'-16'-6'0,"-1"-2"679,1 1 0,6 3-250,-4 8 1,7-1 0,8 4 0,5 1 0,8-1 0,9 2 0,10 0-195,7 0 1,13-5 0,4 4 0,3-2 0,4-3 0,-5-2-1147,-3-1 0,-5 0 0,-5 0 911,-6 0 0,-3 0 0,3 0 0</inkml:trace>
  <inkml:trace contextRef="#ctx0" brushRef="#br0">5359 14713 29379,'0'-19'-3277,"1"0"0,2-4 0,3 7 3497,1 6 1,-2 2 0,4 5-1,1-1 1,2 1 0,1 2-1,1 1 1,-1 0 0,0 0-1,1 0 1,1 0 0,1 0-123,2 0 1,4 4 0,-3 0 0,2 1 0,2-1 0,3 2 0,2 0 0,1 0 0,4-3 436,1-1 1,2 2 0,5 0 0,2-1-1,3-1 1,1-2 0,4 0-235,1 0 0,1 0 0,2-2 0,1-1 0,2-1 0,-2 1 0,-1 2-240,-2 1 0,-1 0 0,-2 0 0,-2 0 1,-1 0-1,-2 0 0,-1 0 100,-1 0 0,-6 0 0,4 0 0,-2 0 0,1 0 0,3 0-95,0 0 1,0 0 0,0 0 0,4 0 0,2 0 0,3 0 0,-2 1 260,2 3 0,0-2 0,1 4 0,1-2 0,-3 1 0,0-1-327,-2 2 0,-2-4 0,2 4 0,-5-2 0,-1 0 0,0-1 0,2-1 0,-2-2 0,-2 0 0,-1 0 0,0 0 0,-1-2 0,-2-1 0,-2-1 0,1-6 0,2 2 0,-1-1 0,-3 2 0,0 0 0,0-1 0,-2 5 0,2-1 0,-2 2 0,-2 2 0,-2 0 0,-1 0 0,-1 0 0,1 0 0,1 0 0,0 0 0,2 2 0,-2 1 0,2 1 0,-1 1 0,-1-5 0,2 1 0,3 2 0,-1 1 0,2 1 0,0 1 0,-3-3 0,3 4 0,-1-1 0,-2-1 0,0-1 0,0 0 0,0 5 0,-4-4 0,0-1 0,-1 1 0,1 1 0,0 1 0,-5-4 0,0 1 0,2-1 0,0 0 0,1 2 0,-2-2 0,1-2 0,7-1 0,-7 0 0,0 0 0,2 0 0,2 0 0,4 0 0,-1 0 0,-5 0 0,1-1 0,0-2 0,-2-2 0,0 2 0,2 2 0,-4 1 0,8 0 0,-2 0 0,-3 0 0,1 0 0,0 0 0,1 1 0,3 2 0,3 3 0,1 0 0,1 0 0,1-3 0,2 0 0,1 0 0,0 1 0,-2 1 0,1-1 0,1 1 0,-3-1 0,7-4 0,-3 0 0,-2 0 0,-2 0 0,-1 0 0,1 0 0,0 0 0,0 0 0,-3 2 0,0 1 0,0 1 0,1-1 0,-1-2 0,5 1 0,-4 1 0,4 1 0,1-1 0,0-1 0,0-2 0,1 4 0,2 1 0,3-2 0,2-2 0,2-1 0,2 0 0,1 0 0,1-1 0,0-2 0,3-2 0,0 2 0,0 0 0,-3-1 0,0 2 0,-1-2 0,-1 2 0,-2 2 0,-2 0 0,-2 0 0,3 0 0,-4 0 0,3 0 0,1 2 0,0 1 0,-1 1 0,3-1 0,-2 0 0,1 0 0,2 2 0,-3-2 0,0-2 0,-2-1 0,3 0 0,5 0 0,0 0 0,-3 0 0,0 0 0,-2-1 0,-1-4 0,6 4 0,-5-4 0,0 4 0,1 1 0,-2 0 0,0 0 0,-6 0 0,2 0 0,0 0 0,1 0 0,1 0 0,4 0 0,-1 0 0,0 0 0,-1 0 0,1 0 0,2 0 0,2 0 0,-1 0 0,0 0 0,1 0 0,-3 0 0,0 0 0,-2 0 0,1 0 0,-3 0 0,1 0 0,-2 0 0,-3 0 0,-2 0 0,-1 0 0,0 0 0,0 0 0,-1 0 0,-2 0 0,-2 0 0,2 0 0,2 1 0,1 4 0,0-4 0,-2 4 0,1-2 0,-1 0 0,5 1 0,3-1 0,-1-2 0,2-1 0,0 0 0,-1 0 0,2 0 0,-1 0 0,3 0 0,1 0 0,-1 0 0,-2 0 0,-1 0 0,-1 0 0,0 0 0,4 0 0,-1 0 0,3 0 0,1 0 0,2 2 0,3 2 0,-2-2 0,5 2 0,-2-2 0,-1-2 0,0 0 0,1 0 0,1 0 0,-2 0 0,1 0 0,-1-2 0,-1-1 0,2-3 0,0-1 0,0 3 0,-5-4 0,-1 2 0,-1 3 0,-2 2 0,-2 1 0,-3 0 0,6 0 0,-2 0 0,1 0 0,0 0 0,-1 0 0,-1 4 0,2 2 0,-1 0 0,0 1 0,0-1 0,-2 0 0,-1-3 0,3 3 0,-5-1 0,-1-2 0,0-2 0,0-1 0,2 0 0,3 0 0,-2 0 0,0 0 0,2 0 0,-1 0 0,3 0 0,1-4 0,-2-1 0,-3 2 0,-2 2 0,0 1 0,-1 0 0,2 0 0,-2-2 0,-2-1 0,2-1 0,-1 1 0,-1 0 0,-1-1 0,0 1 0,0-5 0,2 1 0,1-1 0,1-1 0,-1 2 0,4-5 0,1 5 0,1-2 0,-1 2 0,3-1 0,1 1 0,-3-1 0,-4-2 0,0 3 0,-4-1 0,1 2 0,-5-1 0,-5-1 0,0 5 0,-4-2 0,-3-1 0,-1-2 0,-4-1 0,0 0-206,-1-1 1,-4 3-1,4-2 1,-1-2-1,-1 1 1,1-2 173,1-1 1,-4 5-1,3-8 1,-3 0 0,-2 0-1,-1-2 1,-2 0-192,-1 2 0,-6 1 1,2 2-600,-4-1 1,-1 1 0,0 0-1,-1 1-386,-4 3 0,4-3 0,-4 3 0,4-3 1,-1 1 1302,-2 2 0,2-3 0,-2 3 0,3-3 0,1-1 0,-2-1 16,-2 1 0,-4-5 1,-5-1-1,-3-2 0,-4-2 1,-5-3-1,-2 1-295,-2 3 0,-5 1 1,3 5-1,1-2 0,2 3 1,1 4 36,1 2 0,-4 0 1,0-4-1,4-1 1,-2 2-1,2 2 390,1 1 0,-7 0 0,5-4 0,-3 0 0,-2-1 0,-5 1 0,-6 0 283,-6-1 1,-4 1-1,-4 1 1,-3 2-1,-3 2 1,-3 2-332,-2 3 1,2-3 0,-3 2-1,2 1 1,2 0 0,-5 0-71,-2-1 0,1-2 0,-3 3 1,0-2-1,-1 2 0,37 2 0,-1-1 316,0 0 1,0 0-244,-1 2 0,0-1 1,0-4-1,0-1 1,-1 3-1,1 0 1,-2 0-1,-1-1 1,-1-1-1,-1-1 1,0 1-1,0 0-119,0 1 0,1-1 0,-1-1 0,1 0 0,3 3 0,-1-1 0,1 0 0,-1-1 0,-1 1 0,-1-1 0,0 1 0,-1-1 1,0 1-1,0-1-102,0 1 0,1 0 1,1-1-1,0 1 0,-1-2 1,-1 0-1,1 0 1,-1 1-1,2 1 0,0 0 1,0-1-1,-1-1 1,1 1-1,0 0-60,1 1 0,0-1 0,-1-1 0,0 0 0,0 2 0,0-1 0,-1 0 0,0-2 0,-1 1 0,0-1 106,-1 0 0,0 1 0,3-1 0,0 0 0,0 1 1,0-1-1,-2 1 0,0 0 0,0 1 0,0 0 0,-3 0 1,1 1-1,0-1 0,1 1-11,-2 0 1,-1 1 0,-2-3 0,-1 1 0,1 2 0,1 0 0,0 0 0,1-1 0,-2 0 0,-1-1 0,1 1 0,0-1-68,0 1 1,0-1-1,-4 2 1,-1-1-1,2-1 1,1 1-1,1 1 1,-1 0-1,-1 1 1,0 0-1,1-1 1,1 0-1,-2 0 1,0 0 44,-2 0 0,1 0 1,6-2-1,1 1 0,-5 2 1,0 0-1,1-1 0,0 1 1,1 0-1,0 0 0,-2-1 1,-1 1 20,-2 1 0,1-1 0,6 1 1,0 1-1,-5 0 0,-1 0 1,1 0-1,0 0 0,0 0 1,1 0-1,-2 0 0,0 0 1,1 0-1,0 0-3,1 0 1,0 0-1,-5 0 1,0 0 0,3 0-1,1 0 1,-2 0 0,0 1-1,1 1 1,-1-1 0,2 2-1,0 0-19,0 1 1,0 0 0,-4-3 0,-1 1 0,6 0 0,-1 0 0,1 0 0,-2-1 0,0 0 0,-1 1 0,1 0 0,-1 0 12,1 0 0,-1-1 0,-3 2 1,0 0-1,5 0 0,1-1 1,0 0-1,-1 0 0,0 0 1,0 1-1,2-1 0,-1 0 1,0 0-1,-1 0 22,3 2 1,0-2 0,2-1-1,-1 0 1,-1 1 0,0 0-1,1 0 1,1-1 0,1 1-1,1-1 1,0 1 0,0 1-32,1-2 0,1 1 0,1 1 1,0 0-1,-4-1 0,-2 0 1,3 0-1,0 0 0,1 1 1,0-1-1,0 1 0,0 0 1,0 0-1,0 0-24,-1 0 0,-1 0 0,1 1 0,0 1 1,1-3-1,0 0 0,1 0 0,1-1 0,-1 0 1,0 1-1,1-1 0,0 1 42,0 0 1,-1 0-1,-3 1 1,0 0-1,3-1 1,0-1-1,1 1 1,0 1-1,1-2 1,-1 1-1,2-1 1,-1-1-1,0 0 1,-1 0 27,2 0 0,0 0 0,0 0 0,1 0 0,1 0 1,0 0-1,0 0 0,0 0 0,0 0 0,0 0 1,0 0-1,0 0 23,0 0 0,0 0 0,0 0 1,0 0-1,0 0 0,0 0 1,0 1-1,0 0 0,0 0 0,0 1 1,0 0-1,0 0-55,0-1 0,0 1 1,0 1-1,0 0 1,1-1-1,-1 0 1,2 0-1,-1-1 0,2 1 1,-1-1-1,-1 1 1,1-1-1,-1 1 1,-1 1-1,0-2 1,0 1 0,1-1 0,0-1 0,0 0 0,1 0-1,-1 0 1,1 0 0,-2 0 0,0 0 0,-1 0 0,-1 0 20,0 0 1,1 0 0,1 0-1,0 0 1,1 0 0,0 0 0,-1 0-1,1 0 1,-2 0 0,1 0 0,-1 0-1,0 0 1,0 1 0,1 0-29,0 1 0,0 0 0,1-1 0,1-1 0,-1 3 0,-1-1 0,-1-1 0,1 1 0,-1 0 0,0 0 0,0 2 0,1 0-41,0-1 1,0 1-1,-1 2 1,0 0 0,1-2-1,0 1 1,0 0 0,0 2-1,2-1 1,-1 1 0,-1 0-1,-1 1 17,-1 1 0,-1 0 0,3-2 0,-1 2 1,-1 2-1,0 0 0,-2 1 0,0 0 0,1 0 1,0 1-1,-1 0 0,-1 1 0,4-2 0,-1 1 19,3-2 1,0 0 0,1 3 0,2 2 0,-28 10-1,8 2 1,4 1 0,6-3-330,6 1 0,8 2 0,11 1 0,8 0 0,7 4 1,7 3-1,9 4 91,13 4 1,17-7-1,17 4 1,-22-22-1,2 0 1,2-2-1,3-1 1,4 1-1,1-2 13,6 0 1,-1-2-1,-4 0 1,1-2-1,6 0 1,1-1-1,0-1 1,0-1 229,2 1 0,0-1 0,0-1 0,1 0 0,1 3 0,0 1 0,1-1 0</inkml:trace>
  <inkml:trace contextRef="#ctx0" brushRef="#br0">23328 11595 16901,'-14'-11'-1213,"1"-2"0,1 1 1441,3 3 1,5 6 0,10-1 0,6 2-1,5 4 1,4 2 0,1 5 0,1 4-1,-3 5 1,1 4 1106,0 4 1,-5 5-1,3 0 1,-1 0-1,-2 1 1,-2 3 0,-4 0-1205,1 1 0,-4-5 0,0 3 0,-1 0 0,-3-2 1,-1 1-1,-1-3-1331,4-2 1,-4-2-1,4 0 1,-4-4-1,-1-4 1,2-4-6451,2 0 7587,3-1 1,13-6 0,0-1 0</inkml:trace>
  <inkml:trace contextRef="#ctx0" brushRef="#br0">23861 11595 8530,'-27'-43'0,"1"12"335,-1 16 1,6 18 0,2 10 0,1 8 892,0 4 1,-4 2 0,4 1 0,1 4-1,-1 7 1,0 5 0,3 5 0,5 3-914,6 0 0,2 6 1,2-8-1,2 3 0,0-1 1,4 0-920,2 0 1,2-5 0,6-3 0,4-4 603,0-4 0,9-9 0,5-8 0</inkml:trace>
  <inkml:trace contextRef="#ctx0" brushRef="#br0">24368 11635 10487,'0'-55'1400,"0"9"1,2 25 0,6 12 0,7 6-1462,4 3 0,-1 2 1,4 2-1,3 5 0,3 4-2070,3 5 1,0 4 2104,-4 10 1,0-4-1,-1 4 1</inkml:trace>
  <inkml:trace contextRef="#ctx0" brushRef="#br0">24141 12128 10130,'-5'-33'0,"4"8"1060,7 10 1,12 8 0,14 7 0,2 0 0,5-2-894,4-2 1,6 1 0,7-5 0,5 3 0,1 2-168,2 1 0,10-4 0,-6-1 0</inkml:trace>
  <inkml:trace contextRef="#ctx0" brushRef="#br0">21128 17325 8214,'-7'-25'169,"-3"4"430,5-5 0,2 8 0,6 15 0,4 10 0,2 10 0,5 5 0,-1 5-219,3 2 0,1 7 1,-6-2-1,0 1 0,-2 5 1,1-1-1,2 1 0,1-3 1,1 1-1025,-1 1 1,0-4 0,2-1 0,3-1 0,3-5-1,2-4 644,4-6 0,3-4 0,10 0 0</inkml:trace>
  <inkml:trace contextRef="#ctx0" brushRef="#br0">21568 17392 8404,'-26'-37'449,"-1"13"0,2-11 1,2 14-1,6 11 0,2 7 345,2 6 1,-5 4-1,0 6 1,2 1 0,-1 0-1,1 4 1,-2 4-426,2 4 1,1 11 0,2 4-1,0 4 1,-1 2 0,2-3 0,4 1-1082,3-2 0,4-3 1,2 7-1,4-1 0,5-5 712,6-4 0,11 2 0,7-5 0</inkml:trace>
  <inkml:trace contextRef="#ctx0" brushRef="#br0">21861 17459 8419,'9'-52'0,"-1"4"526,-2 8 1,0 17-1,-2 11 1,6 3 367,7 2 0,-1 2 0,8-4 0,2 0 0,5 2 0,5 3 0,4 2-1066,3 2 1,1 0 0,-4 3 0,0 4-1,0 8 172,0 4 0,-6-2 0,-1 2 0</inkml:trace>
  <inkml:trace contextRef="#ctx0" brushRef="#br0">21955 17738 8425,'-25'-16'217,"2"3"0,10 4 1,10 13 541,6 5 1,16 2 0,14-2 0,10-5 0,10-3-760,8-1 0,-23 3 0,1 0 0,2 1 0,-1 0 0</inkml:trace>
  <inkml:trace contextRef="#ctx0" brushRef="#br0">22395 17125 8020,'13'-26'0,"0"5"0,1 3 0,0 5 296,4 4 1,-3-1-1,3 4 1,-3-2-1,-4-2 1,-2-2-1,-4-1 1,-4-1-1,-1 1 1,-1 0 238,-4-1 1,-2 7 0,-8 3 0,-3 4-1,-5 6 1,-7 7 0,-8 11 0,-8 8 0,-9 10-363,-4 4 1,27-20 0,0 2 0,-3 4 0,0 0 0,-1 2 0,0 2 0,-1 0 0,1 2 0,-1 0 0,0 1-358,0 1 0,0 0 0,0-2 0,0 1 0,0 2 0,0 1 0,2-4 0,2 1 1,1-4-1,2-1 0,0-2 0,2 0-362,2-3 0,0 0 0,-21 19 1,7-5-1,1-7 0,4-9 546,3-8 0,-2-4 0,0-2 0</inkml:trace>
  <inkml:trace contextRef="#ctx0" brushRef="#br0">21275 17272 10666,'0'-25'0,"0"6"398,0 10 1,12 15-1,7 17 1,8 7-16,4 5 1,7 11-1,1 6 1,5 4-1,-19-26 1,1 0-1,1 0 1,2 0 0,2 2-1,2 0 1,-1-1-1,1 0-420,-1 0 1,1-1 0,2 1 0,1 0 0,-3-1 0,-1 1 36,2 2 0,0-1 0,1-3 0,1 0 0,4 3 0,0 1 0</inkml:trace>
  <inkml:trace contextRef="#ctx0" brushRef="#br0">21155 16099 8385,'0'-13'71,"0"0"1,-6 1 0,-1 4 0,-1 8 3579,4 8-3394,8 4 1,4 2 0,6 4 0,3 4 0,3 4 0,3 0-1,3 2 1,1 2 235,3 1 0,-1 0 0,-2-4 0,0-1 0,-1 1 0,1 0-1310,0-1 0,-5 1 1,0 0-1,2-1 817,1 1 0,2-6 0,-1-2 0</inkml:trace>
  <inkml:trace contextRef="#ctx0" brushRef="#br0">21701 16246 8271,'-34'-22'610,"3"-1"0,-1 3 0,12 12 0,0 8-277,-4 8 1,-1 8-1,-3 3 1,-2 0 0,-1 2-1,1 0 1,2 3 0,2 1-635,-1 1 0,3 7 1,5 3-1,6 1 0,2 0 1,4-3 300,2-2 0,16-1 0,4-4 0</inkml:trace>
  <inkml:trace contextRef="#ctx0" brushRef="#br0">22315 15846 8188,'-51'-31'0,"7"9"36,4 11 1,1 28 0,-4 14-1,-2 13 1,-7 9 251,24-24 1,1 0 0,1 1 0,2 1-289,-3 2 0,0 1 0,3-1 0,1 0 0,3 0 0,0 1 0</inkml:trace>
  <inkml:trace contextRef="#ctx0" brushRef="#br0">7851 15793 19310,'0'-36'-77,"0"1"0,0 4 1,2 16-1,2 10 0,5 5 1,5 2-1,3-2 0,9 0 1,6 0-1,10 0 0,4 0 1,5 0 785,6 0 1,2 0-1,5 0 1,-4 1-1,-2 2 1,-3 3 0,-2 2-1,1 2 1,-4 2-744,-4 1 0,1 6 0,1 2 0</inkml:trace>
  <inkml:trace contextRef="#ctx0" brushRef="#br0">24847 14113 14539,'-13'-31'-434,"0"0"1,1 6 0,3 7 0,5 4 0,4 2 1189,4 3 0,8-2 0,9 6 0,4-3 0,7-2 0,5-1 1,5 2-1,1 5 0,3 1 0,0 0 0,0-1 0,-3 1 1,-2 3-1725,-1 4 0,-6 4 0,-4 5 0,-7 0 0,-6 2 821,-7 3 0,-4 3 1,-6 5-1</inkml:trace>
  <inkml:trace contextRef="#ctx0" brushRef="#br0">24714 14487 9544,'-6'-5'2390,"6"1"-1931,8 1 1,9 1 0,7 2 0,6 0 0,7 0 0,6-1 0,6-2 0,2-2-1005,3 2 0,0 2 1,4 1 544,4 0 0,4-6 0,0-1 0</inkml:trace>
  <inkml:trace contextRef="#ctx0" brushRef="#br0">25887 14140 10374,'-4'-31'0,"-2"3"1919,-2 7 0,5 11 1,0 17-1697,6 7 0,0 3 1,8 1-1,2 6 0,5 5 1,4 7-1,6 4 0,5 3-1269,1 1 1,9 4 0,0-8 0,6-6 0,7-6 0,2-7 1045,1-8 0,11-6 0,-2-7 0</inkml:trace>
  <inkml:trace contextRef="#ctx0" brushRef="#br0">26700 14340 10589,'-12'-49'0,"-5"2"0,-9 1 0,-5 3 830,-4 1 0,-14 11 1,-7 9-1,-8 12 1,-10 8-1,35 4 1,-1 1-635,1 0 1,-2 3-1,-5 6 1,-1 4-1,3 2 1,1 2-1,-3 3 1,1 3-1,1 3 1,1 3-1,1 1 1,3 2-197,1 2 0,2 1 0,0 1 0,2 1 0,1 0 0,-1 0 0</inkml:trace>
  <inkml:trace contextRef="#ctx0" brushRef="#br0">23941 12328 7862,'-47'-5'333,"2"1"1,21-2 0,13 3-1,11-3 1,8 0 0,4 0 169,2 3 0,-1 8 1,0 3-1,1 4 1,-1 3-1,2 1 1,1 4 29,2 0 0,6-2 0,-4 3 0,4 0 0,1-1 0,5 4 2004,2 1-2329,10 2 0,4 4 0,6 2 0,-1-1 0,6 2 0,0-1 77,3-1 0,-3 4 0,-3-4 1,-2 1-1,-3 0 0,-5-4-96,-3-1 1,-4 3 0,-2 2-1,-6 0 1,1 1 0,-2 0-34,0 3 1,-1 0 0,1 1 0,3-1 0,5 3 0,2-1 0,2 1-141,0-3 1,1 0 0,1 1-1,-1-2 1,-2-5 0,-1-1-1,-1-2-265,-1-2 1,-3 7 0,-8-11 0,-3-1 0,-4-2 0,-3-1-1174,-2-2 0,-6-1 0,-2-2 0,-5-1 1422,-5-3 0,4-15 0,-5-9 0</inkml:trace>
  <inkml:trace contextRef="#ctx0" brushRef="#br0">25727 13407 7861,'-55'0'2893,"11"0"-1693,17 0 0,14 5 0,13 0 0,9 1-1012,7 0 0,0 0 0,7-3 1,-1 2-1,0-1 0,-1 1 1,0 0-1,-2 1-293,0 0 0,-7 5 0,-8-2 1,-2 2-1,-4 3 0,-2 1 254,-5 2 1,-9 4 0,-5 7 0,-6 2 0,-3 1 0,-2-1 0,-2-2 444,2-2 0,2-1 1,6-2-1,4-7 1,4-4-595,4-3 0,12-12 0,4 1 0</inkml:trace>
  <inkml:trace contextRef="#ctx0" brushRef="#br0">24967 20124 7779,'-25'-38'0,"9"14"0,-3-3 0,13 11 819,15 7 0,7-1 0,8 4 0,-2 0 0,2-2 1,1 2-1,1-1 0,2 1 0,2 0 0,1 3 0,0 2 1,0 2-1272,1 4 0,0-1 0,-2 8 0,2 4 0,1 4 452,-1 3 0,0 2 0,-6 2 0</inkml:trace>
  <inkml:trace contextRef="#ctx0" brushRef="#br0">25021 20404 7779,'-43'-6'0,"4"-1"0,11 1 650,12 6 1,8 1-1,10 7 1,4-3-220,7-2 0,2-1 1,9-2-1,4 0 0,7 0 1,10 0-1,8 0-431,8 0 0,4-12 0,2-3 0</inkml:trace>
  <inkml:trace contextRef="#ctx0" brushRef="#br0">26007 19751 7779,'-13'0'0,"-1"0"0,1 0 0,0 1 506,-1 4 0,6-4 1,-1 4-1,-2-4 1,-1-1 377,-1 0 1,12 0 0,5 0 0,6 0 0,4 2 0,1 4 0,1 5 0,3 9 0,2 3-230,3 6 1,1 10-1,3 3 1,0 1-1,2 1 1,-2-1-1243,1 5 0,1-5 0,-2-2 0,2-4 1,2-1-1,1-2-319,0-3 0,2-6 0,-1-6 1,3-7-1,5-6 0,-1-9 906,1-9 0,-2-13 0,0-9 0</inkml:trace>
  <inkml:trace contextRef="#ctx0" brushRef="#br0">26660 19991 7779,'-37'-43'464,"-3"3"1,2 4-1,4 14 1,1 4 0,4 5-1,0 4 366,3 5 0,-1 4 0,-1 6 0,-2 7 0,-2 9 1,-1 8-1,1 7 0,2 6-1175,2 6 0,9 7 0,5 3 1,8 0 344,5 1 0,-5-9 0,-2-5 0</inkml:trace>
  <inkml:trace contextRef="#ctx0" brushRef="#br0">27154 19084 7779,'-6'-13'382,"-3"0"1,1 5 0,-1 4 0,-1 3-1,-2 2 1,-1 3 0,-2 7 0,-3 7-1,-4 7 1,-3 6 0,-2 3 0,2 4 323,3 5 0,-2-1 0,6 2 0,4-2 0,2-2 0,4 0 0,2-2-706,3-2 0,8-4 0,2-5 0</inkml:trace>
  <inkml:trace contextRef="#ctx0" brushRef="#br0">22035 16232 8152,'-39'-5'0,"7"-1"0,-4-5 0,12 2 147,20 12 1,7-6-1,15 12 1,4 2 0,3 0-1,2 4 1,-1 2-1,1 2 1,0 2 0,-1 2-1,1 4-6,0 4 1,4 9 0,3 9 0,3 4 0,9 6 0,-20-26 0,1 1 0,5 2 0,1 1 0,2 0 0,1 1-164,2 0 0,1 0 1,3-3-1,1-1 0,2 3 1,2-1-1,2-1 1,1-1-1,3 1 0,2-1 1,0-3-1,1 0 1,1-2-1,2-1 29,0-1 1,0-2 0,-5-2 0,-1 0 0,2 1 0,1 0 0,-3-1 0,-1 1 0,-1-1 0,0 1 0,-1 1 0,-1 1 0,-1-1 0,-1 0-1,-3-1 0,0 1 0,-2 3 1,-1 0-1,-1-1 0,0 1 1,-1 0-1,0 2 0,-1 0 1,0 0-1,-3 0 0,-1 0-20,-2-1 0,0 1 0,2 3 0,0 1 1,-3-3-1,0 1 0,-1-1 0,-1 0 0,0 0 1,-1-1-1,24 25-9,-4-5 0,3-4 0,-7-6 0,-2-3 0,-5-4 0,-8-8 0,-3-6 0,-6-6 3,0-2 0,-3-8 1,-3 0-1,-1-6 43,0-6-24,1-15 0,-1 8 0,0-9 0</inkml:trace>
  <inkml:trace contextRef="#ctx0" brushRef="#br0">25167 18285 10027,'-43'-18'286,"3"0"1,23 6 0,23 10 0,16 3-447,12 3 1,9 7 0,3-2 0,0 4-1,0 5 1,-4 4 0,0 3 0,-5 3-33,-6 3 0,-1 3 1,-14 8-1,-4 1 1,-8 3-1,-7-2 290,-6-2 1,-14 5 0,-7-7 0,-4 0 0,-1-1 0,-1-4-99,2 2 0,-5 7 0,5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8038 5731 29471,'-6'-2'-168,"-1"-2"1,-7 8 0,1-2 0,0-2 0,-1 0 0,3-2 0,0-1 0,2-3 0,0-1 0,1-3 0,0-2 436,2-2 1,-4 1-1,1 0 1,-4 1-1,-4 2 1,-2 2-1,-2 1 1,-4 1 0,-4 0-289,-7 3 0,-4 3 0,-3 4 0,-3 4 1,-3 1-1,-4 0 0,-3 1 15,-1 2 0,-2 0 1,1-2-1,2-1 0,1 1 1,2 2 831,0 1-603,-1-5 1,2 2-1,4-4 1,3 0 0,2 1-1,0-1 456,-1 0-681,-1 5 0,4-8 0,-2 4 0,-1 0 0,1 1 0,0 2 0,-2 2-113,-4 1 0,2 5 0,0 0 0,1-2 0,1-1 0,1-2 209,-1 1 1,1-1 0,4 0 0,0 1 0,0-1 0,1 0 0,2-1-97,2-3 0,4 3 0,-2-3 0,4 1 0,3 0 0,1-1 0,1 2 0,2 1 0,-3 2 0,4 3 0,-1 2 0,0 2 0,0 4 0,-1 3-197,1 3 0,0 7 0,-3 1 1,1 4-1,3 0 0,2 0 0,3 0-88,1 1 0,6 4 0,2-5 0,1-2 0,3 2 0,1-2 0,2 2 279,0 2 0,2-7 1,2 4-1,5-2 1,2-3-1,-1 1 0,-1 1 1,0 1-295,-2 0 1,5-3-1,-5 1 1,1 4-1,-4-1 1,-2 4 0,-2 0-2673,0 4 2422,6 6 0,-5-12 1,5 4-1,-2 1 1,2-2 309,2 0 1,-4-2 0,5-4 0,0 0 0,0 0 0,0-1 0,1-2 0,2-2 246,1 2 1,-1 2 0,-1 1 0,-4-2-1,0 1 1,-1-1 0,2 4-123,-1-1 0,-4 6 0,2 1 0,-4 2 0,-2 0 0,-2 1 0,-2-5 26,2-3 1,2 0 0,1-3 0,0-6 0,0-3 0,0-3 326,0-1 1,0 1 0,1-9 0,4 2 0,2 1 0,2-1 0,0-2 25,1 0 1,2-4-1,0 4 1,-2-1 0,-1 1-1,1 0 1,2 2-269,2 0 1,-1 0 0,0 4 0,1-2-1,0 3 1,3-4 0,1 0 46,-2-1 1,0-5-1,2 2 1,3-3 0,1-3-1,2-4 3000,4-3-2192,4-4 1,8-1-1,2 0 1,1 0 0,3 0-1,1-1-492,3-4 0,2 4 0,1-4 0,1 4 0,1 1 0,1 0 0,2 0-359,-2 0 0,-1 4 0,-3 2 0,-1 0 0,1 2 0,3-2 0,0 1 0,0 0 0,-3-4 0,-2 2 0,-1-4 0,1-1 0,2 0 0,1 0 0,1-6 0,0-3 0,3-2 0,0-3 0,0 1 0,-2 1 0,-2 3 0,0-3 0,-1 5 0,-2 0 0,-2 2 0,-2 2 0,-5 0 0,-4-1 0,5-1 0,-5 5 0,-2 0 0,-2 0 0,-7 0 0,-2 0 0,0 0 0,-3-1 0,-1-4 0,0-3 0,-3-4 0,1-2 0,1 0 0,2-4 0,0-1 0,3-7 0,-4 1 0,1-4 0,0-4 0,2-4 0,-2-3 0,0-4 0,0-5 0,-1-5 0,3-2 0,-3-3 0,-2-2 0,1 3 0,-1-2 0,-2-2 0,-1-1 0,-1-2 0,-1 2 0,0-3 0,1-2 0,-3-1 0,0 2 0,-2 0 0,0 4 0,-2-2 0,3 1 0,-4-1 0,0 3 0,0-1 0,-3 4 0,0-2 0,1 2 0,-2-2 0,2 7 0,-2-1-543,-2 3 1,0 2-1,-2-4-1930,-2 1 2133,2 6 1,-5 1 0,4 6 0,-1 0-1,1 1 1,1 4-86,2 4 0,-4 3 0,-1 1 0,2 0 0,2 1 0,1-3 0,0 1 171,0 2 1,0-4-1,0 8 1,0-3-1,0-2 1,0 0-1,-2 1 227,-2-1 1,1 0-1,-4 1 1,-1-1-1,2 0 1,-1-1 0,-1-1-34,-2-2 0,3-2 0,-2 3 1,-2-2-1,0-1 0,-3-1 1,1 2-1,0-2-735,-1-1 1,2 6 0,2-2 0,1 4 0,-1 3-1,-1 4 853,3 0 0,-4 3 1,3 5-1,-3 1 1,-1 3-1,-1-1 1,1 0 81,0 0 1,-5 4-1,-1-2 1,-1 0-1,1 1 1,3-2 0,1 2-22,2 0 0,-1-2 1,1 2-1,0-2-585,-1-2 1,1 4-1,-2 3 1080,-3 6 0,4 4 0,-6 7 1</inkml:trace>
  <inkml:trace contextRef="#ctx0" brushRef="#br0">4732 6584 29837,'-12'-21'-3940,"3"3"0,-2 8 3261,2 1 0,4 6 0,5-2 0,9 4 2400,7 1 0,7-1 0,8-2-1311,4-2 0,5 1 0,5 4 0,2 0 1,5 0-1,3 0 0,6 0 0,-1 0 1,2 0-1,-2 0-288,-1 0 0,5 0 1,-4 0-1,1 0 1,-5 0-1,-5 0-488,-7 0 1,-4 0-1,-4 0 1,-5 0 0,-3 0-1,-3 0 1,-3-2-3031,-4-2 3232,-3 2 1,4-10 0,2 5 0</inkml:trace>
  <inkml:trace contextRef="#ctx0" brushRef="#br0">5865 6477 30151,'0'-6'-9831,"2"6"9228,2 7 1,-1 5-1,5 2 1,-3-1 0,-2 0-1,-1 1 1,-2-1 358,0 0 1,-2 1 0,-3 0 0,-7 3-1,-8 2 1,-3 2 0,-7 2-334,-2 3 1,-6 0-1,-4-1 817,-3-2 1,-5 2-1,2-4 1</inkml:trace>
  <inkml:trace contextRef="#ctx0" brushRef="#br0">4826 8036 30056,'5'-7'-1499,"3"-3"0,8 5 0,5 2 2278,6 2 1,7-4 0,0 1 0,3 1 0,6 1 0,1 2 0,3 0 0,-1 0-619,0 0 1,-1 0-1,-4 0 1,1 0-1,-1 0 1,-4 0-620,-3 0 0,0 0 1,-4 0-1,-3 0 1,-1 0-1,-2 0 0,1 0-3093,0 0 3478,-4-6 0,10-1 0,-3-6 0</inkml:trace>
  <inkml:trace contextRef="#ctx0" brushRef="#br0">5745 7890 8132,'6'-40'0,"5"10"1583,5 14 659,5 8 1,7 8 0,1 0-1484,2 0 0,2 6 1,-3 2-1,-1 1 0,-2-1 1,-3 3-1,-2 1 1,-1 3-1645,-4 2 0,-8 3 0,-4 3 1,-7 1-1,-8 3 0,-11 2 320,-7 1 0,-13-1 0,-1 1 0,-4 1 0,-4-1 0,-1-4 793,3-3 0,-10 2 0,3-4 1</inkml:trace>
  <inkml:trace contextRef="#ctx0" brushRef="#br0">7612 7810 21795,'-8'-21'-1425,"-4"3"1,3 9 0,-2 6 1122,-3 6 1,5 3-1,2 5 1,1-2-1,4-1 1,7 0 0,7-4 900,4-2 1,2-2 0,-3-2 0,2-1 0,6-1-1,0-1 1,1 1-243,-2 0 0,0-1 1,4 5-1,-3 0 0,-2 0 1,0 0-1,-2 0-824,0 0 0,-1 5 1,-6 0-1,-3 3 208,-5 2 1,-8-2 0,-8-1 0,-7-1 0,-9-2 0,-3 1 134,-2-1 0,-7 1 0,3-5 0,1 0 0,2-2 0,5-1 1,2-3-538,5-1 867,3 4 1,5-3 0,1 6-1</inkml:trace>
  <inkml:trace contextRef="#ctx0" brushRef="#br0">7518 9276 24176,'15'7'103,"3"-2"0,3-2 0,7-1 0,1 3 0,4-2 0,1-2 0,1-1 0,1 0 0,-2-1 0,-1-2 0,-4-2 0,-2 3 0,-5 0-555,-4 2 0,-3 0 0,-5 0 68,-5 0 1,-17 4 0,-16 1 0,-4-2 0,-2-2 0,2 1 431,-1 2 0,2-2 0,6 2 0,1-2 0,4-2-131,0 0 0,8 1-125,8 4 1,3-4 0,1 5 0</inkml:trace>
  <inkml:trace contextRef="#ctx0" brushRef="#br0">17209 6011 30747,'0'-14'-2458,"0"1"0,-1 5 1,-4 4-1,-2 4 1737,-1 4 1,1-2-1,3 2 1,-5-4 3120,-3-4-2010,-1 2 0,-1-3 1,1 5-1,-2 0 1,-1 0-1,-3 0 0,-1 0-175,1 0 0,-5 0 0,2 0 0,-3 1 0,0 2 0,0 3 0,1 0-271,0 0 0,-2 3 1,6-3-1,0 0 1,-3 1-1,1-1 86,0 0 1,6 3-1,-4-3 1,3-1-1,-1 3 1,2-1-113,1 4 1,-3-4 0,0 2 0,2 1 0,0 1 0,-1-1 0,-2-1 271,-2 1 1,4 2 0,-4 1 0,0 2-1,2 2 1,-2 0 0,2 0-367,0-3 0,1 4 0,4 0 0,1-2 0,0-1 0,1-2-143,3 1 0,-3-1 0,5 0 0,-2 1 1,1-1-1,3 0-68,2 1 0,-3-1 0,1 0 0,2 1 0,2-1 0,1 2 16,0 3 1,0-2 0,0 5 0,1-1 0,4 1 0,4 1 0,4 0 264,5 1 1,1-3 0,5 4-1,-2-3 1,2 0 0,-1-2 141,-1 0 1,4 3 0,-4-2-1,3-1 1,2 2 0,-1-2-1,3 0 68,2-3 1,-2 4 0,7-3 0,1 1 0,1 0-1,2 1 1,2 0-103,2 1 1,-1-1-1,6-4 1,0-1 0,0-2-1,-2-1 201,-1-4 0,-1-1 0,-5-6 1,-2 0-1,-1-1 0,-1-4 224,1-4 0,-5-3 0,-1-1 0,-2-2 1,-3-3-1,1-4 0,-2-3-245,-3-2 1,2-4-1,-6-1 1,-1-4 0,1-4-1,-1-3 1,-4-1-235,-3-2 1,-7 0 0,2-4 0,-4 1 0,-1 0 0,0 2 0,-1 2-315,-4 4 1,-8 5 0,-9 4 0,-5 2 0,-4 6-1,-6 4 1,-6 5 92,-6 4 1,-12 5-1,-4 6 1,-3 0-1,-5 2 1,-1 4 318,37-1 0,-1 3 1,-3 4-1,0 1 0,-2 4 1,-1 0-1</inkml:trace>
  <inkml:trace contextRef="#ctx0" brushRef="#br0">18156 7237 29507,'-2'-12'-126,"-2"3"1,-4 3 0,-5 6-1,-2 1 1,-1 2 0,-2 3 0,2 0-1,1 2 1,2-2 0,-1 0 0,1-4-1,0 0-312,-1-2 1,7-6 0,1-3 0,2-3-1,-2 0 1,0 2 0,-2 3 755,1 1 0,-3 1 0,-7 5 0,-2 2 0,-2 1 0,-2 3 0,-4 1-641,-4 3 1,3 2 0,-2 2 0,5-3 0,4 0 0,0-2 430,1 1 1,3 2 0,0 1-1,2 1 1,3-1 0,2 2 0,2 1-365,2 2 0,2 5 1,4 0-1,1 2 1,4 4-1,4 6 14,2 5 1,4 2-1,2 0 1,2 1-1,5 1 1,5-2-1,8-5 1,5-8 678,5-5 0,3-6 1,5-9-1,0-5 1,0-2-1,-3-5-421,-1-6 0,0-2 1,-2-11-1,-5-1 1,-2-4-1,-4-3 1,-1-2-22,-1-2 0,-8-5 1,-1-7-1,-8-4 1,-4 0-1,-4-4 1,-2-1-1,-4-2-508,-4 0 1,-2 4-1,-5 4 1,-7 6 0,-10 6-1,-8 9 25,-9 9 0,-9 7 0,-11 14 0,-7 3 531,-1 9 0,31-3 1,0 3-1,0 3 1,0 0-1</inkml:trace>
  <inkml:trace contextRef="#ctx0" brushRef="#br0">16476 8596 26764,'13'-7'-476,"1"2"0,1 4 0,2 1 703,6 0 0,2 0 0,3 0 0,3 0 0,5 0 0,3 0 0,4 0 0,3 0 0,0 0 1,2 0-1,-2 0-307,0 0 0,2-6 1,-3-3-1,-2-3 1,-2-3-1,-2-3 1,-2-5-1,-3-5 0,-2-5-258,-2-1 0,-3 3 0,-5-3 0,-4 0 0,-3 0 0,-2-3 100,0-2 1,-5 1 0,-4 1-1,-2 1 1,-2 1 0,-2 1-1,-4 4 406,-7 6 1,-8 5-1,-12 7 1,-5 3 0,-9 5-1,-8 5-314,-9 8 1,-6 2-1,-1 12 1,34-10 0,0 1-1,-1 1 1,1 1 0,0 1-1,0 0 1,0 1 0,1 0-1,-29 16-305,10-3 1,6-3-1,20 0 1,3 0-1,9 0 1,8-3-464,9 1 0,13 3 0,17 4 738,13 1 0,16 1 0,-22-15 0,0 0 0</inkml:trace>
  <inkml:trace contextRef="#ctx0" brushRef="#br0">17836 9316 22820,'-14'0'90,"3"1"1,2 4-1,3 2-369,0 0 1,3 5-1,-5-3 1,4 2 0,5-3-1,8-2 1,9-1 0,9-1-1,10-1 1,9-1 735,7-2 0,11-6 1,1-3-1,5-4 1,1-4-1,0-4 1,0-2-633,-2-5 1,-34 10-1,-1 0 1,29-17 0,-3-5-1,-9-3 1,-6-3-444,-11-2 0,-9 0 1,-16-4-1,-8 0 1,-11 0-1,-17-3 488,-14 0 1,-11 2-1,23 28 1,-1 1-1,-3 1 1,-1 2-1,-2 1 1,-2 1-1,-1 3 1,-2 3 263,-1 2 0,0 4 1,0 2-1,1 4 1,-2 4-1,0 3 0,0 3 1,1 4-1,2 3 1,0 4-1,0 4 0,0 4-229,1 1 0,1 4 0,2 4 0,1 4 0,0 5 0,2 3 0,1 3 0,2 3 0,2 0 0,3 2 0,1 3 1,3 0-2317,5-1 1,4 1 2410,5-4 0,4 0 0,3 5 0,4-1 0,2-2 0,2 0 0,0 0 0,0-1 0</inkml:trace>
  <inkml:trace contextRef="#ctx0" brushRef="#br0">15530 6464 29833,'1'-24'-2613,"4"6"0,0 0 0,6 11 2292,-2 0 46,-6 1 1,4 6 0,-4 1 0,3 5 0,0 7 0,0 8 0,-2 4 0,1 3 0,-1 5 0,1 7 78,1 7 1,-5 11 0,3 4-1,-1 4 1,2 3 0,2 2 0,2 3-1,-1-3 143,-3 0 1,0-32-1,-1 1 1,0-1-1,-2 0 1,1 1-1,0-1 1,0 1-1,0 0 1,-1-1 0,-1 0-1,0 2 1,0 1-338,-1 2 1,0 0-1,0-1 1,0 1-1,-1 0 1,0 1-1,0 0 1,-1 0-1,-1 1 1,0 0-1,0 1 1,0 1 330,1 1 0,-2-1 0,-1 0 0,0-1 0,1 1 0,1 0 0,-1-2 0,0-1 0,2-3 0,0-1 0,0 34 0,2-8-377,0-8 1,2-12-1,1-7 1,3-7-1,1-6 1,2-5-1,0-6 626,0-5 1,0-6 0,4-5-1,0 0 0,1 0 1,-7-5-1,-1-3 1</inkml:trace>
  <inkml:trace contextRef="#ctx0" brushRef="#br0">15596 8969 27700,'-4'-22'-2458,"-1"0"0,2 1 1,9 12-1,8 5 2895,6 2 1,10 14 0,3 6 0,1 7 0,3 6 0,1 5 0,2 2 0,0 4-2976,0 2 1,6-7 2580,3 3 0,3-9 0,1 2 1</inkml:trace>
  <inkml:trace contextRef="#ctx0" brushRef="#br0">5692 14900 28756,'-13'0'-1117,"5"-6"0,2-2-862,0 1 0,5 0 2625,-4 2 0,5 4 1,5-4-1,4 4 1,3 1-1,2 0 1,4 0-1,6 1 1,4 2-1,5 3-497,1 2 1,1-5 0,5 2 0,0 0 0,-1-1-1,-1-1 1,1-1 0,2-2 0,1 0 191,-1 0 1,-1 0-1,0 0 1,-1 0-1,-2 0 1,-2 0 0,1 0-342,-2 0 0,4 0 0,-4-2 0,1-1 0,-4-1 0,-2 1-453,2 1 1,-3 1 0,2-2 0,-5-1 0,-4-1 0,-2 1 0,-2-2-743,-3-2 0,-2 4 0,-1-4 1,-4 1-1,-1 0 784,-3-4 0,-2-1 1,-1-1-1</inkml:trace>
  <inkml:trace contextRef="#ctx0" brushRef="#br0">6732 14780 29456,'0'-14'-1642,"6"3"1,3 2 0,4 4 2345,5 4 0,-4 1 0,4 1 0,-4 4 0,-4 2 1,-1 4-1,0 0-1392,-2 4 0,-1 7 0,-7 1 1,-4 2-1,-5 3 0,-5 2 1,-6 2-1489,-4 2 1,1 2 0,-8 2 2259,-1-2 1,-7-4 0,-7-5 0</inkml:trace>
  <inkml:trace contextRef="#ctx0" brushRef="#br0">6079 16272 29939,'-27'-11'-911,"5"0"0,1-9 1,2-1-1,4 2 0,3-1 1,5 4-1,1 1 1265,3 2 0,-2 5 0,5 4 0,8 3 0,7 1 0,8 1 0,5 3 0,5 5 0,1 3 0,3 2-384,2-1 0,8-1 0,3-2 0,4-3 0,-3-1 0,1-3 1,0-1-1,0-2 0,-3 0 238,-5 0 1,1-6 0,-4-3 0,-2-1 0,-1-1-1,1 4 1,1-1-164,0 1 1,-6-2-1,-2-4 1</inkml:trace>
  <inkml:trace contextRef="#ctx0" brushRef="#br0">6878 16073 29608,'0'-14'-4780,"3"-2"0,5 3 4842,5 5 0,14 5 0,-1 5 0,3 1 0,0 3 0,1 0 0,2 1 0,2-1 0,3 0 0,-4 4 1,-2 1-1,-3 5 0,-4 6 1,-6 5-1,-12 5-4883,-12 8 4692,-15 6 1,2-14 0,-2 1 0,-3 1 0,1 0 0</inkml:trace>
  <inkml:trace contextRef="#ctx0" brushRef="#br0">6865 17379 29274,'-13'-6'-1061,"-1"0"0,3-5 0,-1 4 0,0 1 292,-3 3 0,-3 2 0,2 1 654,-2 0 1,0 1 0,5 2 0,0 3 0,-1 0 0,1 0 0,0-2 0,-1 1 1137,1-1 0,4 1 0,3-5-652,5 0 1,5 1 0,14 2 0,6 3-1,5 1 1,7 4-348,2 1 1,5-4-1,3 0 1,6-1-1,3-1 1,6 0-1,2-3 375,4-1 1,3-7-1,-1-1 1,1-1-1,2-4 1,1 0-42,-2-3 0,0-3 1,-1-1-1,-2 0 1,1 0-1,0 0 1,2 2-287,-33 9 1,-1-1-1,30-5 1,5 0 0,-3-1-1,-7 1 1,0-2 0,-4-1-415,-3-2 0,-2-1 1,-12 3-1,-4-4 1,-3 0-1,-5-4 1,-4-1 198,-3-2 0,-12 0 1,-1-1-1,-6-1 1,-3-4-1,-3-1 1,-4-1-108,-6 0 0,-14-3 1,-1 2-1,-3-1 1,-6 0-1,-3 3 0,-9 2-235,-5 2 0,4 3 0,-11 5 0,-4 5 0,-3 2 0,-5 3 413,36 7 0,-1 1 0,-2-2 1,0 2-1,-1 1 0,-1 1 1,-1 0-1,-1 1 0,-1 0 1,-1 1-1,-1 0 0,-1 0 1,1 0-1,0 1 42,-1 1 0,1 1 1,1 0-1,2 1 1,0 3-1,0 1 0,2 0 1,1 2-1,0 0 1,1 2-1,0 1 0,1 0 1,1 2-1,-1 0-99,1 0 1,-1 1 0,2 3 0,0 1 0,0-1 0,0 2-1,0 2 1,2 3 0,0 1 0,1 3 0,2 3 0,1 2 0,2 3-1,1 1-189,2 2 0,2 1 0,1 4 0,3 2 0,3-3 0,3 0 0,2-1 0,3 1 0,3-1 1,3-1-1,4-2 0,3-2 0,17 34-484,16-11 1,-9-36 0,6-5 1033,8-1 1,5-4 0,9-1-1,3-4 1,6-4 0,-1 0-1</inkml:trace>
  <inkml:trace contextRef="#ctx0" brushRef="#br0">15903 14340 29632,'-13'-27'-3277,"5"7"0,4 2 0,1 5 2934,-2 4 1,4 9 0,-4 9 0,4 2 0,2 3 0,4 1 0,4 1 0,3 2 0,2-4 0,4-2 0,4-3 0,5 0 989,4-2 1,5 1 0,7-5 0,3 1 0,1-1 0,3-3-1,1-4 1,-1-5 0,-1-3 4,1-1 1,1 4 0,-3 0-1,-3 0 1,-4 2 0,-1 2-692,0 4 1,-6 1 261,-2 0 0,2 0 0,0 0 0</inkml:trace>
  <inkml:trace contextRef="#ctx0" brushRef="#br0">16836 14167 32767,'6'-34'-1978,"3"3"0,4 14 0,3 11 0,2 11 1735,-2 8 1,-1 8 0,-1-3 0,-1-4-1,0-2 1,1-3 0,-3 2 0,0 0-275,-2 3 0,-6 4 0,1 1 1,-2 2-1,-5 4 0,-6 1 113,-9 1 1,-7 7 0,-6-7-1,-5 1 539,-2 0 0,-8-1 0,-2-1 0</inkml:trace>
  <inkml:trace contextRef="#ctx0" brushRef="#br0">15783 15659 32479,'-21'0'0,"2"0"0,6 0 0,-1 0 0,2 2-807,4 2 1,-3 4-1,5 4 1,0-2 0,0-1-1,3 1 1,3 1-1,6-3 1,8-3 0,6-4 1312,6-1 1,3 0 0,5 0 0,6 0-1,3-1 1,3-4 0,3-2 0,4-2 0,4 0-215,0-1 0,1 3 0,-5-2 1,1 0-1,-2 0-456,-4 0 1,-2 2-1,-7-2 1,-2 4-1,-4 4 1,-4 1 0,-5 0 284,-3 0 1,2 0 0,-2 0 0</inkml:trace>
  <inkml:trace contextRef="#ctx0" brushRef="#br0">16663 15526 6805,'3'-34'0,"4"4"1011,6 7 0,10 5 0,0 9 0,5 6-738,4 6 1,3 6 0,-4 7 0,-1 2 0,-1 0 0,1 0 0,1-1 0,-3 1 0,-3 0-284,-2 0 0,-11 2 0,-1 0 0,-3 5 0,-7 1 0,-5 4 0,-9 0 138,-8 2 1,-10 1 0,-8 4-1,-8-2 15,-11 2 1,26-15 0,0 1-1,-1 1 1,0-1 0</inkml:trace>
  <inkml:trace contextRef="#ctx0" brushRef="#br0">7905 16712 28080,'0'-9'-7656,"-2"2"3272,-2 1 4346,-4 2 1,-5 4 0,0 0 0,-1 0 0,3-2 0,2-2-1,3-5 298,0-3 1,4-1 0,-2-1 0,2 1 0,2 0 0,0-1 676,0 1 0,-1 4 0,-5 3-616,-7 5 1,-2 4 0,-7 11 0,-3 4 0,-2 3 0,-3 1-568,1 0 1,3 5-1,-3 4 1,2 0 0,3-1-1,1-2 224,4-3 1,2-1-1,4 1 1,1-1 0,2-4-1,2 1 248,2 0 0,2 1 1,4 5-1,1 2 0,2 4 1,5 5-214,4 4 1,2-2-1,10 7 1,0 2-1,4 2 1,7 3-274,8 1 0,0-6 0,6-6 0,3-6 0,1-6 1,2-4-1,-3-7 738,0-6 1,-2-2-1,-1-8 1,-4-2 0,-4-7-1,-1-8 254,0-8 1,-1-6 0,-4-4 0,-4-6 0,-3-6 0,-1-6 0,-2-4-787,-3-5 0,-8-2 1,-10-7-1,-2 0 0,-4 1 1,-5-1-526,-11 0 0,-4 5 1,-12 3-1,-2 4 0,-2 9 1,-8 9-1,-5 11 337,-2 6 1,-9 13 0,-3 9-1,-3 9 1,-4 12 0,3 5-1,4 6-574,4 4 0,14 2 1,8 14 995,5 5 0,15-25 0,1 1 0,1 2 0,0 0 0</inkml:trace>
  <inkml:trace contextRef="#ctx0" brushRef="#br0">18409 16939 30416,'6'-14'-310,"-3"6"1,6-1 0,1 0-1,2 0 1,1 2 0,1-1-1,-1 2 750,0 0 0,-4 2 0,-1 5 0,-1 2 0,0 3 1,4 0-1,1 0-235,1-3 0,-3 3 0,2-2 0,3-1 0,1-1 0,3-2 1,4 0-206,2 0 0,2 0 0,-1 0 0,2 0 0,0 0 0,1 0 0,-4 0 0,-2 0 0,3 0 0,-3 0 0,-2 0 0,-2 0 0,-2 0 0,-3 0 0,0 0 0,1 0 0,1 1 0,2 2 0,-2 2 0,0 1 0,1-3 0,2 1 0,0-1 0,2 0 0,0 0 0,2 1 0,2 1 0,2-5 0,0 1 0,-1 2 0,1 2 0,0-2 0,4 0 0,0 0 0,-1 1 0,-2-1 0,-2 0 0,2 0 0,4 1 0,-4 1 0,3-5 0,-3 0 0,-1 0 0,-1 1 0,-1 2 0,-2 2 0,0-1 0,-3-4 0,0 0 0,4 0 0,1 0 0,2 0 0,0 0 0,1 0 0,3 0 0,6 0 0,4 0 0,5 0 0,2 0 0,-4-1 0,5-2 0,0-3 0,0 0 0,-2 0 0,-1 3 0,-3 1 0,-3-2 0,-3 0 0,-3 1 0,-1 1 0,-4 2 0,-1 0 0,-7 0 0,-3 0 0,-3 0 0,-2 0 0,-1 2 0,-2 1 0,-1 1 0,-6 6 0,3-1 0,-2 3 0,1 1 0,-2 1-2935,-2-1 0,-1 2 2302,0 3 1,6 8 0,2 8 0</inkml:trace>
  <inkml:trace contextRef="#ctx0" brushRef="#br0">21462 16459 8206,'-14'-13'0,"-8"1"0,-2 3 0,2 5 0,1 2 1404,5 2 0,6 0 0,10-1 1,13-4-1,9-4 0,6-3 1,2-1-264,1 0 1,5-1 0,-4 1 0,-1 0 0,0-1 0,-4 3 0,-2 2-1885,-5 4 1,0 4 0,-2 1-1,-2 0 1,-1 0-4174,-2 0 1,1 4 4425,-1 1 1,6 5 0,2-3-1</inkml:trace>
  <inkml:trace contextRef="#ctx0" brushRef="#br0">22181 16073 8453,'8'-20'2662,"-8"1"-760,-9-3 0,3 7 1,3 8-1,6 1-864,6 3 1,3 6 0,1 4 0,0 3 0,1 7 0,-2 2-613,-4 5 1,4-1 0,-3 3 0,2-1 0,-1 3 0,-3-1 0,1-2-403,-1-3 1,-4-1-1,3 1 1,-2-4-1,1-4-1131,-2 0 1,-2-10 0,-1-7 554,0-9 0,2-10 0,1-1 0,1-6 0,1-2 1,-1 2 1385,1 1 1,3-2 0,-3 2 0,-1 4 0,1 3 0,-1 5-390,-1 1 0,5 8 0,-1 4 0,2 6 0,0 7-445,1 6 0,2 5 0,1 6 0,-1 0 0,-1 1 0,-3 1 0,3 2 0,1-1 0,1-6 0,0-4 0,-1 0 0,-1-4 0,-3-1 0,3-2 0,-4-5 0,2-6-139,1-4 0,-4-7 1,0-9-1,-1-6 1,-1-4-1,-1-5 1,-1 1 293,-2-1 1,4 2 0,0 5 0,-1 0 0,-1 4 0,-1 4-149,4 4 0,-4 5 0,5 1 0,0 2 0,3 3-7,3 2 0,1 7 0,1 3 0,0 4 0,3 5 0,0 3 0,0-1 0,2 5 0,-1-4 0,0 1 0,-1-1 0,1 0 0,-2-2-2015,-1 0 0,0-1 0,1-3 2015,2 3 0,6-3 0,-3 4 0</inkml:trace>
  <inkml:trace contextRef="#ctx0" brushRef="#br0">23234 15899 8136,'0'-13'3276,"-5"0"1,3 7 0,-1 4-1581,6 5 0,0 3-1,6-3 1,1 2-1264,2-3 1,1 4-1,1-1 1,-1-2-1225,0-2 1,-5-7-1,-5-1 1,-6-2 0,-6 2 908,-3 1 1,-1-3-1,-1 4 1,1 2-1,0 2 1,-1 1 4524,1 0-4482,6 0 0,-4 1 1,7 4-1,1 4 1,3 3-161,4 1 0,5 5 0,8 0 0,2-1 0,2 1 0,2 1 0,2 1-2289,2-1 0,1-1 1,3-5-1,5-1 2289,2-3 0,2-3 0,0-6 0</inkml:trace>
  <inkml:trace contextRef="#ctx0" brushRef="#br0">23648 15993 8268,'-6'-26'579,"-2"6"1,-3-7 0,2 8 648,4 4 1,4 2 0,1-1 0,0 1-1,0 0 1,0-1 0,1 2 0,2 2-421,2 1 1,5 5-1,-1-4 1,3 2-1,1 4 1,0 2-6117,1 4 5308,5 3 0,-4 7 0,4-1 0</inkml:trace>
  <inkml:trace contextRef="#ctx0" brushRef="#br0">23981 15793 9348,'-4'-21'2035,"-1"3"1,-4 11 0,6 5-1595,5 5 1,-1 6 0,7-3 0,-1 1 0,0 5 0,4 5 0,1 5 790,1 3 1,0 8 0,1 1 0,-1 1-1,0 1 1,-1 1 0,-2 1-2064,-1 2 0,-6 0 0,2-1 0,-4-2 1,-2-3-1,-4-2-541,-4-2 0,-2-3 0,-3-5 0,1-6 0,0-6 1372,-1-5 0,7-15 0,1-5 0</inkml:trace>
  <inkml:trace contextRef="#ctx0" brushRef="#br0">24248 15793 10384,'13'-14'0,"-1"1"0,-2 1 1320,-1 3 0,0 2 1,6 4-1,1-2 1,2 3-101,-2 0 0,-1 1 0,0-2 1,1-2-1,2 1 0,0-2 0,-1-2-965,1 1 1,-5-5-1,-5 3 1,-2-3-1,-3-1 1,-3 0-706,-5-1 1,-4-2-1,-8 1 1,-4 5 0,-1 1-1,-1 3 1,0 2 728,-2 5 0,2 2 1,3 10-1,0 7 0,6 3 1,3 7-1,7 3 188,2 2 0,13 11 0,5-6 0,8 0 0,10 0 0,6-4-1787,4-4 1,17 5 1319,1-15 0,-25-7 0,0-2 0,0-2 0,0-1 0</inkml:trace>
  <inkml:trace contextRef="#ctx0" brushRef="#br0">23288 17219 8236,'-2'-18'0,"-4"2"0,-5 4 543,-6 6 0,-2 4 1,3 2-1,-4 0 1,1 0-1,0 2 373,3 2 0,1 4 1,3 5-1,3 2 1,5 1-1,2 3 1,4 2-143,2 3 1,5-3 0,9 1 0,4 0 0,3-1 0,3-2 0,3-3-463,5-2 0,1-4 0,0-10 0,-3 0 0,-1-2 0,-4-2-566,-1-5 0,-7-9 0,-3-4 0,-5-3 0,-2-3 0,-4-2 1,-1-1-41,-3 2 1,-8 0 0,-3 4 0,-4 2 0,0 2-1,2 2-1229,1 2 1,7 8-1,4 5 1,11 2-2046,12 2 0,12 5 3568,8-1 0,17 7 0,0-4 0</inkml:trace>
  <inkml:trace contextRef="#ctx0" brushRef="#br0">24101 16979 8058,'-2'-14'782,"-2"1"1,-8 0 0,-6-1 0,4 1 0,2 1-1,3 3 1621,-2 5 1,1 0 0,1 5-1737,5 9 0,4 4 0,4 6 1,5 1-1,3 0 0,3 1-288,3-1 1,-4 0 0,4-5-1,-3 0 1,-2-3 0,2-4-1098,3-3 0,-3-1 1,2-5-1,-3-2 0,-4-2 1,-2-5 314,-3-3 1,0-1 0,-5-2 0,-2-1 0,-1-2 0,-2 3 0,-3 5 1914,-2 5 1,2-1-1095,-1 2 1,6 5 0,1 8 0,4 5 0,9 2 0,5 2-1966,6-2 0,4-1 0,2-3 0,3-4 1,3-3 1546,0-4 0,10-7 0,-2-1 0</inkml:trace>
  <inkml:trace contextRef="#ctx0" brushRef="#br0">24541 16632 8123,'-8'-19'0,"-5"-3"0,6 10 0,-1 8 1228,10 9 1,1 7 0,6 3 0,-1 1-1,3 4 1,1 2 0,4 6 0,2 5-1161,1 1 1,5 3 0,-1-6-1,6-2 1,2 0 0,0-3-69,1 1 0,2-6 0,6-2 0</inkml:trace>
  <inkml:trace contextRef="#ctx0" brushRef="#br0">24941 16859 8123,'-18'-5'1472,"0"1"1,-3-2-1,7 3 1,2-1-1118,0 1 1,2 3 0,1 4 0,6 4-1,6 0 1,6 1 0,4 0 192,5-1 1,2 2-1,9-6 1,2-1 0,3-1-1,0-2 1,-3-2-1205,-3-2 1,-3-3 0,-3-7 0,-5 1 0,-7 0-1,-5-1 356,-4 1 0,-7 4 1,-4 0-1,-5 0 1,-4 2-1,-2 2 0,-1 4 1660,1 1 0,3 1 1,8 4-1,2 5 1,2 6-1,5 5 1,4 1-2407,6 1 1,12-6-1,8 4 1046,10-2 0,16-1 0,-1-5 0</inkml:trace>
  <inkml:trace contextRef="#ctx0" brushRef="#br0">19315 17339 8216,'-11'-27'0,"3"11"0,-7 4 0,6 3 1473,4 2 0,0 2 0,7-4 0,2-1 0,3-2 0,2 0-1459,0 3 0,-1-3 0,2 4 0,-3-4 0,1-2 0,-2 1 0,0 0 618,-3-1 1,0 3 0,-1 0 40,3 2 0,5 6 1,-1-1-1,3 4 1,1 4-1,2 4-655,3-1 0,-2 5 0,5-3 0,0 3 0,-1 0 0,3-1 0,-1 0-696,0-1 0,-6 5 0,4-6 0,-3 4 0,1 3 0,-2 2 0,-1-1 678,-1-3 0,-1 0 0,0-1 0</inkml:trace>
  <inkml:trace contextRef="#ctx0" brushRef="#br0">19622 17312 9708,'-19'-1'0,"4"-2"682,5-2 0,8 1 1,2 5-1,7 4 0,5 3 1,3 4-1,1 2 1,4-1-1,-1 2-183,0 3 0,5-2 0,-3 5 1,1-1-1,0 1 0,2 1 1,1-1-1,2-3-377,-1-3 0,-1-4 0,-1 0 0,-2-4 0,2-1 0,0-3-636,-2-1 1,2-4 0,-7-2 0,0-5-1,-2-3 1,-2-3 0,-1-3 241,-3-4 1,1-3-1,-6-2 1,-1 1-1,-1-1 1,-2 0 0,0 1 807,0-1 1,0 2 0,0 1 0,0 3 0,0 2 0,0 3 226,0 1 0,0 2 0,0-1 0,1 3 1,2 0 143,2 2 0,1 6-1322,-2-1 0,4 8 1,5 5-1059,0 3 0,-4-5 1,-2-1 677,-1 0 1,-3-4 0,-7 4 0,-5-2 0,-3 1-1,-3-2 628,-2-2 1,2-1 0,-3 0-1,3 0 1,2-1 0,0-2 0,-1-3 1073,1-2 0,1 4 0,2-4 0,2 1-54,2 0 0,2 2 1,5-2-1,4 1 0,4 3-488,3 1 1,2 2 0,3 0-1,0 2 1,0 1 0,-2 1-644,-2-1 0,2 0 1,1 0-1,3 3 1,0 0-1,2 1-6506,0 1 6784,1 1 0,5 10 0,-1 2 0</inkml:trace>
  <inkml:trace contextRef="#ctx0" brushRef="#br0">16889 16952 18615,'-13'0'0,"0"0"0,-1 0 107,1 0 0,0-1 0,1-4 121,3-4 0,3-3 1,6-1-1,0 0 0,0 0 1,0-1-1,1 1 0,2 0 1,3-1-1,0 1 1,2 1-1,-1 2 70,3 1 0,-2 4 0,1-2 0,1 1 0,2 3 0,1 2 0,2 1 0,3-2-114,4-2 0,3 2 0,2-2 0,0 2 0,-1 2 0,2 0 84,4 0 0,-4-4 0,3-1 1,-5 2-1,-2 2 0,-3-1 221,-2-2 1,-1 3-529,-5-4 1,-7 4 0,-7 1 0,-11 1 0,-10 4 0,-8 3 0,-6 4-273,-2 2 1,-7-1 0,1 2-1,1 1 1,0 2 0,0-2 274,-1-1 0,-5-2 0,4 1 0,2-1 0,3-1 0,5-2 982,4-1 0,9-6 1,4 1-917,3-2 0,15-1 1,9 2-1,13 3-109,12 2 0,2 0 1,10 6-1</inkml:trace>
  <inkml:trace contextRef="#ctx0" brushRef="#br0">19422 16752 8452,'-22'-12'0,"0"-5"0,-1 0 0,10 4 0,0 7 0,-1 6 110,1 5 0,4 0 0,0 6 1,-1-2-1,-2 1 0,0 2 1,2 1-1,2 1 0,1-1 1,1 0-1,0 1 0,3-1 1,3 0 120,5 1 0,8-3 0,9-2 0,5-4 0,4-4 0,6-2 0,6-4 31,6-4 0,-2-8 0,4-6 0,0-2 0,3-1 0,-4-1-324,-2 0 1,-6-1-1,-6-1 1,-5-4 0,-3-1-1,-3-3-332,-2-2 1,-6-5 0,-8 0 0,-6 1 0,-7 0 0,-9 0 256,-8-2 0,-10 2 0,-5 6 0,-4 3 0,-6 3 1,-4 6-1,-3 7 248,1 8 0,-3 4 0,-3 9 0,2 6 0,3 9 0,4 5 1,4 4-89,4 0 0,13-1 1,5 1-1,9-1 1,5 1-1,4 0-765,4-1 0,13 6 742,5-1 0,19 6 0,5-3 0</inkml:trace>
  <inkml:trace contextRef="#ctx0" brushRef="#br0">19515 16392 8706,'-13'-13'910,"0"-5"0,1 1-681,3 0 1,-3 8-1,5 3 1,-2 2-1,0-2 1,-1 0-1,-2-1-380,-2-1 0,1 4 0,-2-5 0,-3-1 1,-4-1-1,-3 1 56,-2 1 0,-4 0 0,-3-4 0,-3 0 0,-4 1 0,-2 1 0,-2 2 165,1-1 0,-2 3 1,2-1-1,-5 2 0,-2 3 1,1 2-1,3 1 128,1 0 1,1 4-1,4 4 1,-1 2-1,-1 5 1,3 1-406,2 3 0,-4-4 0,8 3 0,0-2 0,3-1 0,4 0 0,4-3 64,1 0 1,4-6-1,-1-1 1,2 0 0,5-1 98,1-1 1,0-7 0,4-5 0,7-3 0,9-1 43,7-1 0,5 1 0,5 0 0</inkml:trace>
  <inkml:trace contextRef="#ctx0" brushRef="#br0">18222 16086 14870,'-34'-46'0,"3"0"593,3 3 1,7 12 0,3 18 0,4 8-454,0 8 1,-5 6-1,-3 7 1,-2 4 0,0 0-1,4 3 1,1-1 0,1-1-573,-2-2 1,10 3 0,-3-3 0,1 0 0,0 2 0,0-2 515,3 1 1,-1-2-1,4-5 1,0 0 0,0 0-1,3 1 105,2-1 1,1 0-1,1-1 1,2-1-1,5-4 1,2 0-276,5 1 1,6-1-1,-1 4 1,5-2 0,10-1-1,6 0 277,8-4 0,15-2 1,4-2-1</inkml:trace>
  <inkml:trace contextRef="#ctx0" brushRef="#br0">20142 16965 8698,'-12'-26'0,"3"-1"0,5 1 0,2 0 325,2 4 1,2 3-1,2 6 1,6 1 0,5 3-1,5 4 1,0 4 0,4 1-1,1 0 1,3 0-248,3 0 1,-1 0-1,6 0 1,2 0 0,4 0-1,2-2 1,-1-2 0,-2-5-1,-2-4 1,-4-5 0,-3-4 129,-4-3 0,-3-2 0,-4 0 0,-8-1 0,-7-3 0,-5-4-421,-1-4 1,-7-1 0,-8 0 0,-9 0 0,-10 0 0,-7 2 0,-11 4-375,-6 7 1,1 8 0,-4 10 0,-1 6 0,-1 6 0,-2 9 675,2 8 1,9 6-1,2 12 1,6 5 0,8 3-1,7 4 1,7 1 18,6-3 1,10 3-1,6-5 1,11 0-1,13 1 1,11-3-50,5-2 1,11-2 0,4-12 0,4-4 0,5-5 0,-1-7-56,-1-6 1,-22-8 0,0-1 0,0 0 0,-1-1 0</inkml:trace>
  <inkml:trace contextRef="#ctx0" brushRef="#br0">20475 16859 16860,'8'-6'-1576,"-1"0"1332,-3-3 0,-2 5 1,2 8-1,-2 5 1,-2 3-1,0 1 1,-2 1 534,-2-1 1,1 5 0,-7 1-1,-4 2 1,-4 2 0,-1 2 153,0 2 1,-9 0 0,1-1 0,-1 1-1,-2-2 1,1-3 0,-4-4-420,-1-3 0,-3-6 1,-7-2-1,-5-1 1,-3-3-1,-3-1 1,-1-4-108,-2-2 1,-9-4 0,4-5 0,-1 0-1,-1-1 1,0 1-161,-2 0 1,-3 1-1,1 3 1,1 5 0,-3 2-1,-1 2 1,-2 0 104,0 0 0,-1 2 0,36-1 0,-1 2 0,2 0 1,-1 1-1,-33 4 0,2-4 0,6-2 442,4-2 0,5-6 0,8-3 0,5-3 0,2-1 1,4-1-113,2 1 0,3-3 1,6 1-1,1 3 1,4 0-1,0 0 1,3 1-648,-3 2 0,6 3 1,-4 6-1,3 0 1,2 1-1,-1 4 0,1 4-1164,0 2 0,1 4 1488,3 3 1,-3-3-1,5 4 1</inkml:trace>
  <inkml:trace contextRef="#ctx0" brushRef="#br0">17796 16965 10682,'-15'-26'0,"-1"1"0,-2 2 0,2 6 480,1 2 0,-3 3 0,0 3 0,0 5-273,-1 2 0,3 4 0,-6 2 0,-1 5 0,3 3 0,2 1 0,3 1 0,3-1-482,3 0 0,3 5 0,6 0 0,0-1 0,3 1 0,5 1-1871,5 2 2137,15 1 1,0 11-1,12 1 1</inkml:trace>
  <inkml:trace contextRef="#ctx0" brushRef="#br0">17729 17912 8520,'-13'-31'0,"-1"0"0,6-1 0,0 7 0,2 2 706,3 0 1,2 3 0,-1-3 0,-1 6-1,-3 2 1,0 1-639,1 1 1,3 12 0,11 7 0,10 7 0,9 5-1,8-2 1,4-1 0,6-3 257,7-3 0,-4-2 1,3-4-1,-5 1 1,-5-1-1,-5-3 0,-6-3-38,-3-1 1,-9-2 0,-4 2 0,-6-5 0,-3-3 0,-5-2 0,-5 1-252,-9 0 0,-7-1 0,-8 1 1,-3 0-1,-3 1 0,0 2-446,3 1 1,0 6 0,3-2 0,2 5 0,3 5 0,2 5-2105,3 6 1439,9 5 1074,3 6 0,6 11 0,0 4 0</inkml:trace>
  <inkml:trace contextRef="#ctx0" brushRef="#br0">20382 16326 8308,'-19'7'-3,"4"-1"0,-3-6 0,3 0 282,2 0 1,5-1-1,4-4 1,2-5-1,2-5 1,2-3-1,1 0 1,3-1-1,1-2 1,4-1 0,0 0-1,3-3 1,-1-3 948,0-3 1,7-5 0,3 2 0,7-3-1,7-7 1,5-5 0,-19 20 0,2 0-845,3-2 0,1-2 1,0-1-1,1-1 1,7-5-1,1 0 0,3-2 1,0-1-1,2-1 1,0-2-1,3-3 0,1-1 1,-1-1-1,0 0-456,1-2 1,1 1-1,-1-1 1,1 0-1,-1-1 1,0 0 0,1 0-1,-1 0 1,1-1-1,-1 1 1,-2 0 0,0 1-561,-1 0 1,0 1-1,-3-1 1,-1 1-1,-2 4 1,-2 1-1,-2 2 1,-1 1-1,-1 2 1,-2 0-1,-3 3 1,-1 1 390,-1 1 1,-1 0 0,-1 1-1,-1 1 1,-2 2 0,0 0-1,18-29 1,-2 4 0,-5 5-199,-3 4 1,-1 3-1,1 6 1,1 0-1,5 0 439,5 0 0,0-2 0,9-1 0,3 0 0,1-2 0</inkml:trace>
  <inkml:trace contextRef="#ctx0" brushRef="#br0">23288 12687 7877,'-14'2'92,"1"2"0,1 4 1218,3 5 1,2-4-429,3 0 0,2-8 1,-1 1-1,5-7 1,3-2-1,3-3-106,2-2 1,2-2-1,3 1 1,1 1 0,2 2-1,-2 3 1,-1-1-867,-2 1 0,-1 2 1,-1-2-1,-4-1 0,-1 1 30,-3-3 0,-2-2 0,-2-1 0,-4 1 0,-5 1 0,-5 2 189,-2-1 1,-1 0-1,4-1 1,1 4-1,0 1 1,-1 3 752,1 2 1,6 2-1,2 3 1,4 5-1,2 5 1,2 2-598,2 2 0,7 10 0,-1-1 0,6 1 0,0 0 0,3 0 1,0 0-293,1-1 0,4 2 1,-2-8-1,2 1 0,1-2 1,1-4-3063,0-4 0,4-8 0,0 1 3069,-1-4 0,4-13 0,0-3 0</inkml:trace>
  <inkml:trace contextRef="#ctx0" brushRef="#br0">23741 12288 10799,'-6'-8'2136,"-3"4"0,5 8 1,4 5-1,7 3-1474,5 1 1,1 7 0,1 2 0,-1 4-1,2 6 1,1 3 0,2 5 0,0 1 7,1-1 1,-4 3 0,2-9 0,-2 1 0,-1-4 0,-1-3-1622,0-2 0,1-5 0,-3-3 0,-2-3 81,-4-2 0,-4-9 0,-2-9 0,-2-15 0,-5-11 0,-2-6 577,-5-4 1,-3-4 0,2 1 0,-2-3 0,1-1 0,-1 4 1015,0 2 0,5 8 1,5 3-1,1 4 1,1 5-1,0 4 0,3 4 419,2 0 1,1 5 0,1 2 0,4 1 0,3 3-1143,4 2 0,-4 1 0,4 0 0,-4 1 0,4 4 0,0 3-435,-3 4 0,1 2 0,-4-1 0,0 0 0,0 1 0,-3-1-2140,-1 0 1,2 1-1,1-1 1577,-3 0 1,4-4 0,0-1 997,2-3 0,1 0 0,4-5 0</inkml:trace>
  <inkml:trace contextRef="#ctx0" brushRef="#br0">23448 12301 8550,'-12'-13'2083,"3"-1"1,10 5-1,11 2 1,6 1-1238,3 3 0,1 2 1,6 2-1,3 4 0,5 3-371,2 4 0,4 3 1,1 3-1,1 4 1,-2 2-1,-4-1 1,-2-2-260,1-2 0,-3 4 0,0-6 0,-2 0 0,0-2 0,-3-2-987,-2 0 1,3-1-1,-10-2 1,2-2 0,-1-2-1,-2-3 1,-1-3-6265,1-5 7035,-4-2 0,10-18 0,-4-3 0</inkml:trace>
  <inkml:trace contextRef="#ctx0" brushRef="#br0">24168 12101 8096,'-27'-21'1965,"2"8"1,3 9-1324,4 2 1,3 8 0,2 4 0,1 5 0,1 4 0,2 4 0,1 5 0,-1 6-158,0 4 1,4 8-1,-2 3 1,1 1 0,3 1-1,0-4-1714,-1-1 1,2 4 0,-4-2 0,0 1-1,-1-2 1,-2-1 1228,0-3 0,0-8 0,-4-2 0</inkml:trace>
  <inkml:trace contextRef="#ctx0" brushRef="#br0">24314 12088 7109,'0'-14'437,"-6"7"229,-3 3 1,3 4-1,2 4 1,3 5-1,2 4 1,2 5-1,3 6 1,1 5 0,4 7 622,1 2 0,-4 4 0,1 2 0,0 4 0,0-1 0,-2-1-702,-1 0 1,3-9 0,-3 1 0,2-4-1,1-5 1,-1-6 0,0-5-912,-2-3 0,0-8 1,-2-2-1,4-7 0,-1-7 1,-1-11-936,0-13 0,-5-4 0,4-12 0,-5-1 0,-5-2 0,-4-1 1100,-2-1 0,-1 5 0,1 4 0,4 2 0,1 6 0,2 2 0,-1 7 2436,1 5 0,-1 8 0,7 7-1824,2 3 0,-1 6 1,4 9-1,1 7 1,-2 5-1,1 3 0,-1 2-157,0-1 0,0 5 0,-3 1 0,1-3 0,-1-2 0,-1-5-2263,-2-4 1,0-3 0,1-4 0,4-2 0,4-6 1808,2-6 0,3-16 0,-1-9 0</inkml:trace>
  <inkml:trace contextRef="#ctx0" brushRef="#br0">24701 11355 8076,'0'-18'418,"0"0"1,-5 8 0,2 10 809,5 7 1,4 10 0,7 2 0,-1 2-1,-2 4 1,-1 6 0,2 7 0,0 7-227,3 2 0,-1 6 0,0 5 1,1 0-1,-1-2 0,0-3-1638,1-5 0,-1-1 1,2-2-1,1-4 1,3-2-1,2-5 636,3-2 0,1-1 0,2-4 0</inkml:trace>
  <inkml:trace contextRef="#ctx0" brushRef="#br0">25167 11781 8242,'-13'-19'2187,"-3"4"-1743,2-3 1,4 11 0,11 5-1,2 7 1,2 2 0,-1 4 0,2 2-1,2 3-556,-1 2 1,5 4-1,-2-2 1,5-1-1,3 0 1,-3-3-15,-5-1 126,2-2 0,-5-5 0,7-2 0</inkml:trace>
  <inkml:trace contextRef="#ctx0" brushRef="#br0">25207 11781 12603,'-10'-18'0,"0"1"0,-2 0 0,3 3 0,1 0 0,5 1 0,3 1 365,5 3 0,2 3 0,8 6 1,1 0-1,4 0 0,0 0 1,3 0-1,-1 0-365,0 0 0,0-6 0,5-1 0</inkml:trace>
  <inkml:trace contextRef="#ctx0" brushRef="#br0">25407 11608 8180,'-13'-2'1966,"0"-2"0,5 6 0,5 0 0,6 10 0,6 5-1615,3 2 1,-3 0 0,0 5 0,3-3 0,2-2 0,4-3 0,0-1 0,1-3-1553,3-3 0,-1-3 0,1-9 0,2-6 0,1-11 1201,2-8 0,0-12 0,-1-7 0</inkml:trace>
  <inkml:trace contextRef="#ctx0" brushRef="#br0">25661 10995 8175,'0'-37'2395,"-2"6"1,-1 9-1588,-1 5 1,-1 13 0,5 8-1,2 14 1,2 10 0,4 9 0,0 6-622,1 6 0,0 7 1,5 4-1,-3-1 1,0 1-1,-2 0-187,1-1 0,2 5 0,1-4 0</inkml:trace>
  <inkml:trace contextRef="#ctx0" brushRef="#br0">25674 11515 8118,'-22'-48'0,"1"8"746,2 12 0,8 10-126,11 18 0,5 8 0,4 7-620,-5 10 0,-2 7 0,-2 8 0</inkml:trace>
  <inkml:trace contextRef="#ctx0" brushRef="#br0">24181 13634 8050,'-2'-25'2065,"-2"2"1,2 4-1560,-2 6 0,8 1 0,5 3 0,3 6 0,2 6 0,-1 6 138,0 3 1,2 7-1,3 3 1,3 5-1,1 2 1,-2 3-1,0-3-442,-4-1 1,3 2 0,-1-2 0,-2-3 0,-1-1 0,-3-3-1256,-3-4 0,1-6 0,-4-4 0,0-4 664,0-9 1,-2-4 0,-4-15 0,0-5 0,0-3 0,-1-5 582,-3-5 1,-2 2-1,-5-4 1,4 4-1,-1 2 1,3 4 0,-1 4 1692,3 2 1,1 9 0,2 2-1446,0 3 1,2 9 0,2 6 0,5 8 0,3 5 0,3 5-228,2 4 1,-5-1 0,3-1 0,-2 1 0,-2-2 0,1 1 0,-2-4-1942,-1-1 0,3-8 1233,-3-2 0,1-10 0,-1-7 0,-5-6 0,-2-7 0,-2-1 0,0-5 665,0-2 1,0 3 0,0-1 0,0 3 0,0 1 0,0 2 645,0 3 1,1 3 0,4 7 0,4 3-1,2 6-1283,3 6 0,4 2 0,2 6 0,3 6 0,3 2 0,1 5 0,2 1-2502,0 1 1,3 0 2966,-1-4 0,0 3 0,-4-4 0</inkml:trace>
  <inkml:trace contextRef="#ctx0" brushRef="#br0">25034 13340 8074,'-12'-32'2631,"0"10"0,-5-1-1411,8 7 1,12 7 0,6 2 0,4 0 0,3 1 0,2-2 0,0 2-1042,1 0 0,-3-4 1,5 3-1,-2-2 1,-4 0-1,-3-2 1,-5 0-655,-1-3 1,-1 1-1,-7 0 1,-2 1-1,-7 1 1,-3 3 156,-4-3 1,-6 4 0,3-1 0,1 2 0,2 3 0,3 2-192,2 1 0,7 0 0,7 0 0,11 1 1,10 4-1,9 2-5990,9 1 6499,0 4 0,18-11 0,-3 5 0</inkml:trace>
  <inkml:trace contextRef="#ctx0" brushRef="#br0">25487 13101 8074,'-19'-2'640,"-2"-2"1,1-5-1,2-3 1,3-1-1,2-2 1,1-1 92,3-2 1,3-4 0,6 4-1,0 1 1,1 3 0,5 0-1,6 1-1737,4 0 0,4 5 0,-4 4 1004,2 2 0,6 2 0,-4 0 0</inkml:trace>
  <inkml:trace contextRef="#ctx0" brushRef="#br0">25634 12954 8074,'9'0'2493,"0"0"0,0 0-2243,4 0 0,0 6 0,-1 3 0,-2 4 0,-1 5 0,0 4 0,0 3 1,-2 3 3,-1 4 1,-1-4 0,-5 3-1,-2-3 1,-1-1 0,-3-2-324,-1-3 1,0 2 0,-4-8 0,4-3 0,-1-4 0,3-1-2879,-1-1 2947,1-4 0,5-3 0,0-8 0</inkml:trace>
  <inkml:trace contextRef="#ctx0" brushRef="#br0">26020 12514 9599,'-13'0'0,"0"0"652,-1 0 1,7 2 0,3 2-1,2 5-217,2 3 1,0 3 0,0 2-1,0 6 1,0 0 0,2 1-1,1-2-375,1 2 0,2-5 1,-3-1-1,3-3 0,1-3-60,4-4 0,0 4 0,3-4 0</inkml:trace>
  <inkml:trace contextRef="#ctx0" brushRef="#br0">25874 12381 8148,'-8'-6'-1,"2"6"1,8-1 185,2 3 0,-1 7 0,6-4 0,2-1 0,2 1 0,5-1 0,5-1 1607,7-1-1792,4-2 0,12-12 0,1-3 0</inkml:trace>
  <inkml:trace contextRef="#ctx0" brushRef="#br0">26327 12234 8131,'-13'0'1253,"-1"2"1,1 2 0,1 5 0,3 3-714,5 1 1,2 1 0,2-1-1,0 0 1,0 1 0,0-1-1,2 0-360,2 1 1,-1-3 0,5 0 0,-1-4 0,1-1 0,2-3 0,2-1-1479,1-2 1,5-5 0,1-2 0,0-4 0,1-5 0,-4-3 1297,-1-5 0,-2-1 0,0-2 0</inkml:trace>
  <inkml:trace contextRef="#ctx0" brushRef="#br0">26474 12181 8112,'0'-18'775,"0"0"-439,0 2 1,0 13 0,0 8 0,1 5 0,4 5 0,3 3 0,6 4 262,4 3 0,-2 6 0,5 2 0,-2 1 1,-3 3-1,-2 1 494,-6 2 1,-2 2 0,-6-1 0,0 1 0,-1-4 0,-4-1 0,-2-3-727,0-3 1,-5-4-1,4-5 1,-1-6-1,2-4 1,0-4-742,-1-2 0,5-5 1,-1-10-1,2-10 1,2-8-1,2-7 1,2-3-1,5-4 1,4-2-1727,5-3 1,-1 4 0,5-2 2099,1 3 0,3 1 0,0 0 0</inkml:trace>
  <inkml:trace contextRef="#ctx0" brushRef="#br0">17596 17832 7255,'-5'-18'0,"1"0"629,1 2 0,1 1 0,4 3 1,2 2-413,5 1 1,0 6-1,3-3 1,4 2 0,4-1-1,3 2 1,2 2-1,2 1 1,0 0-16,-1 0 1,6 0-1,0 0 1,1 0-1,1 0 1,-2 0-1,1 0 1,-3 0 204,-2 0 0,-2 0 1,1 0-1,0 0 0,-1-2 1,1-1-151,0-1 1,1-6-1,1 1 1,3-3-1,-1-2 1,0 1-1,0 0-197,-2 0 0,4-5 0,-2-2 0,-1 0 0,-2-2 1,-1-1-1,-2 3-154,-3 0 1,-3-2 0,-5 3-1,-1 0 1,-1-2 0,-2 2-1,-2-2 2,-3 0 0,0 3 1,-5-2-1,0-1 0,0 2 1,0-1-2,0 4 1,-5 0 0,0 0 0,-1-2 0,-2 3-1,1 3 1,-2 3-66,1-1 1,-2-2 0,4-1 0,0-1 0,-1 1 235,-1 0 1,4-2-1,-5-1 1,-1-4 0,-2 1-1,-1-2 12,-1 1 1,1-1-1,-2-3 1,-1 4 0,-2 0-1,2 4 1,1 1-74,2 2 1,-1 0 0,1 1-1,-2 1 1,-1 4 0,-3 1-240,-2 3 1,3 2 0,-3 1 0,1 0 0,-1 0-1,-1 0 1,-1 0 172,1 0 0,1 0 0,-2 0 0,2 0 0,0 0 0,2 0 267,0 0 1,0 0 0,2 0 0,-1 0-1,2 0 1,0 1-149,-2 3 0,3-1 0,-2 5 0,2-1 1,0 1-1,-1 2 0,-4 3-274,0 5 0,3-2 0,0 5 1,0 0-1,1 0 0,-2 2 127,2 2 0,6 4 0,1 0 0,0 4 0,0-1 0,1 2 0,1-1 189,0 0 1,4 2 0,-2-2 0,4-1-1,1 2 1,0-1 0,1 0-65,4-4 0,4 1 0,8-2 0,6 0 0,2-3 0,3-1-32,3-3 1,5-1 0,7-3-1,2 0 1,3-2 0,1-3-1,0-3-400,-1 1 1,-5 2-1,2 1 1,-5 1-1,-3 1 1,-3 2 383,-1 6 0,-2 2 0,-5 1 0</inkml:trace>
  <inkml:trace contextRef="#ctx0" brushRef="#br0">17756 18698 28578,'0'-19'-9831,"0"4"10128,0-3 1,6 9-1,3 3 1,2 2-1,4-2 1,2 0-1,2 0 1,2 2-1,1-1 1,0 1 0,-1 1-1,-1 1 160,1 2 0,-5 0 1,2 0-1,-3 0 1,-2 0-355,1 0 0,-1 6 0,0 2 0</inkml:trace>
  <inkml:trace contextRef="#ctx0" brushRef="#br0">17729 18791 10254,'0'-17'0,"0"-1"756,0 1 1,2 7 0,2 3 0,5 1-1,4 1 83,5-1 1,-2 5-1,7-4 1,0 3-1,4-1 1,3-2 0,1 4-1756,-2 4 1,2 3 1143,-4 2 0,9 4 0,-8-4 0</inkml:trace>
  <inkml:trace contextRef="#ctx0" brushRef="#br0">18182 18645 29261,'6'-36'-1682,"3"1"1,3 2 0,1 14-1,1 7 2474,-1 5 1,0 2 0,2 5-1,1 0 1,5 2 0,3 2 0,4 6-1,0 7-2027,0 5 1,3 8-1,0 2 1,-1 2-1,-3 2 850,-5-2 0,3-2 1,-4-5-1</inkml:trace>
  <inkml:trace contextRef="#ctx0" brushRef="#br0">18622 18671 29112,'-22'-49'-2921,"0"1"0,0 8 0,8 17 3686,1 13 0,-5 19 1,-1 10-1,-2 9 0,-3 9 1,1 8-1,1 8-1327,4 8 0,3-2 0,2 0 0</inkml:trace>
  <inkml:trace contextRef="#ctx0" brushRef="#br0">18782 18258 8463,'9'-28'0,"0"6"924,-6 11 1,1 6 0,-8 6-1,-6 3 1,-7 7 0,-5 5 0,-2 6-1,1 5 144,0 4 1,1-1 0,-3 5 0,1 2 0,2 3 0,-2 3 0,-1 3 0,-1 2 0,0 0-538,4 0 1,-2-2 0,7-6 0,0-2 0,3-1 0,0-3-941,1-1 0,4-7 0,2-5 0,1-2 1,3-2-1,1-2-8909,2-2 9318,0-6 0,0-1 0</inkml:trace>
  <inkml:trace contextRef="#ctx0" brushRef="#br0">18262 18485 10938,'0'-21'0,"-1"5"0,-2 4 2998,-2 3 1,2 6 0,6 0-1983,2 6 1,10 10 0,-1 13-1,7 8 1,6 12 0,4 8 0,3 9-1,3 2-1115,-18-32 0,1 0 0,1 1 0,2-1 0,0 0 0,0-1 0,0 0 0,1-2 0,27 27 0,1-6-8576,1-2 8120,0 0 1,-23-20-1,-1 1 1,2 1 0,-1-1-1</inkml:trace>
  <inkml:trace contextRef="#ctx0" brushRef="#br0">19115 18378 8485,'-1'-7'93,"-2"4"532,-1 6-209,-1-2 0,5 11 0,2-5 0,4 1 0,7-5 0,8-5 331,4-2 0,7-11 0,4-1 0,2-6 0,2-7 0,0 1 0,0 0-1005,0 2 1,0-1 0,0 0 0,0 1-1,-1 0 258,-4 4 0,4-3 0,-5 4 0</inkml:trace>
  <inkml:trace contextRef="#ctx0" brushRef="#br0">19502 18058 8253,'-13'-25'1252,"-1"3"1,13-3 0,5 10 0,7 6-1170,2 3 1,5-3 0,1 5 0,2 1 0,2 1-98,3 2 0,-4 2 0,-1 4 0,-2 7 0,-3 9 1,-3 6-1,-2 5-153,-2 1 0,-6 2 0,0 5 0,-6 2 0,-8 1 1,-3-1-1,-6-1-115,0-2 1,3-11-1,-1-3 1,4-4-1,2-3 1,4 0-2663,8-2 2944,12-8 0,15-9 0,7-8 0</inkml:trace>
  <inkml:trace contextRef="#ctx0" brushRef="#br0">20169 17965 9362,'-11'-19'5563,"-2"-3"-5427,-3 8 1,10 4 0,6 13-1,8 1 1,7-1 0,5-1-1,0-1-421,4 4 1,3-2 0,4 4 0,3 0 0,3-1 0,1 2-4870,4-1 5154,-5-4 0,1 9 0,-4-5 0</inkml:trace>
  <inkml:trace contextRef="#ctx0" brushRef="#br0">20435 17925 14428,'-35'-10'0,"-2"-4"0,1 1 0,2 4 0,6 11 0,3 9 0,4 12 369,2 6 0,1 1 1,5 5-1,-1 1 1,2 0-1,3-1 1,5 1-1,4-1-1976,4 1 1,16-4 1606,11-1 0,12 0 0,4-10 0</inkml:trace>
  <inkml:trace contextRef="#ctx0" brushRef="#br0">20755 17898 9997,'-6'-23'1027,"-3"-4"0,3 17 0,2 13 1,2 10-1205,2 3 0,5-1 0,1-2 0,0 1 0,0-1 0,-2 0 0,0 2 0,1 3-150,-2 4 0,-2 2 0,-1 0 0,0-2 0,-1 0 0,-2 0 790,-2 0 1,-5-5-1,3 0 1,-1-2 2655,4-1-2830,8-7 0,10 3 0,8-4 0,3 0 1,5 0-1,4-1-289,6 0 0,15-3 0,-1 4 0</inkml:trace>
  <inkml:trace contextRef="#ctx0" brushRef="#br0">18969 16059 30566,'-8'-13'-3064,"-3"5"0,2 4 3509,-3 3 0,-7 1 1,-2 0-1</inkml:trace>
  <inkml:trace contextRef="#ctx0" brushRef="#br0">18849 16059 30395,'-13'0'-437,"-1"0"1,1-1 0,0-4 0,1-4-1,1-1 236,2 1 0,5 3 0,-5 6 0,-1 0 0,-2 0 0,-1 0 0,-1 0 27,1 0 1,0 5-1,-1-1 1,1-1-1,0-1 1,-1-2-1,1 0 201,0 0 0,-1 0 1,1 0-1,0 0 1,-1-2-1,1-1 1,0-3 293,-1-1 1,1 2 0,0-2 0,-2 1 0,-2 3 0,-2 2-490,-1 1 1,-3 1 0,-3 4 0,-1 3 0,-1 4 0,-2 2 0,-1-1 0,1 0 0,2 1-1336,2-1 1374,-1 0 1,2-4 0,1 0 0,2 0 0,0 0 0,-1-2 0,1 1 361,-1-1 1,2-4 0,0 3-1,0-2 1,1 2 0,-3 0-1,3 2-272,2-1 0,2 2 0,-1 4 1,0 0-1,0 2 0,4 3 1,3 6-1,1 4-521,-2 3 0,5 0 0,2-3 0,2 2 1,2 2-1,3 1 0,6-2 485,9-6 1,3 0 0,4-5 0,5-1 0,2 0 0,7-1 0,2 0 302,4-1 0,1 6 0,-1-4 0,6 0 0,5 0 0,5-2-160,8-2 0,3-2 1,-34-6-1,2-1 0,2 1 1,0 0-1,5-1 0,0-1 1,3 1-1,0-1 9,4 0 1,1-1-1,-2-3 1,0 1-1,5 0 1,0 0-1,-1-1 1,1-2-1,2-1 1,0 0-1,0-2 1,-1 0-1,1 0 1,0-1-1,-2 1 1,1-1 65,-1 0 1,1 0 0,-1-1-1,1 0 1,0 0 0,0-1-1,-2 1 1,0 0 0,0 1-1,-1 0 1,-2 0 0,0 1-266,-2-1 1,-2-1 0,-3 3 0,-1-1 0,-1 0-1,-2-1 1,-3 1 0,0-1 0,-2 1 0,-1-1 0,29-4-61,-9-1 1,-3-2-1,-14-3 1,-6-1-1,-6-5 1,-6-2-1,-6-8 92,-5-6 0,-7-2 0,-8-10 0,-8-1 0,-10-3 0,-15-5 0,14 27 1,-2 1 191,0 0 1,-2-1 0,-8-1 0,-2-1 0,1 2 0,-1 0-1,-4-1 1,-2 0 0,-5 1 0,-2 0 0,-2 2 0,-3 2-81,-1 0 1,-2 4 0,-7 2-1,-3 3 1,2 3 0,-1 3 0,-4 2-1,0 3 1,-3 1 0,1 1-1,0 3 1,1 1-134,1 2 0,0 1 0,-4 6 0,1 2 1,3 3-1,0 2 111,1 1 0,1 1 0,3 2 0,0 0 0,2 1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3253 11608 30308,'-14'-6'-1692,"1"0"1,0-3 919,-1 5 1,5 8-1,2 5 1,1 3 0,5 0-1,4-3 1,7-5-1,6-2 1,6-2 0,5 0 1754,4 0 0,3-2 0,8-1 0,1-1 0,3-1 0,1-1 0,3-1 0,2 0 0,3 1 0,1 1-451,2 1 0,1-1 0,-2 5 1,0-1-1,1-2 0,-2-2 1,-1 2-1056,-3 2 0,-2 1 0,2 0 0,-1-2 0,-6 0 1,-2-4-1,-4 0-235,-1 0 1,-5-3 0,-3 4 0,-5 2 0,-4 2 826,-2 1 0,-1-6 0,-5-1 0</inkml:trace>
  <inkml:trace contextRef="#ctx0" brushRef="#br0">4506 11475 13329,'4'-24'0,"3"-3"0,4 2 1892,4 6 0,7 7 0,0 12 0,2 2 0,-1 2-1763,0 5 0,-3-2 0,4 2 0,-2 2 0,2 2 0,1 3 0,2 3 0,-2 1-524,-3-1 1,-2 5 0,-7-4 0,-1 3-1,-3-1 1,-6 1 14,-6 3 0,-8 0 0,-11 1 0,-11 1 0,-8 3 0,-9 5 255,-7 2 0,27-15 1,0 0 159,-4 1 1,1 1-1,0 1 1,-1 0-1,1 0 1,0 1 0</inkml:trace>
  <inkml:trace contextRef="#ctx0" brushRef="#br0">5865 10302 18543,'-9'0'-210,"0"0"1,-5 0 0,-7 0 0</inkml:trace>
  <inkml:trace contextRef="#ctx0" brushRef="#br0">5759 10329 15835,'-14'0'-312,"7"-2"0,2-2 0,4-5 0,1-3 1047,0-1-378,0 5 0,-2 2 0,0 8 150,-3 2 1,2-1 0,6 6-1,3 0 1,1 0-232,4 0 1,1-5 0,1 5 0,0 1 0,1 1 0,-1-1-1,0-1-306,1 1 1,-1 2-1,0 2 1,1-1 0,-1 0-1,0 0 1,1 1 247,-1-1 0,0 0 0,1 1 1,-1-1-1,0 0 0,-1 1 1,-2-1-139,-1 0 0,0 1 1,6-2-1,1-2 0,2-1 1,-2 1-1,-1 2-101,-1 1 0,-1 1 1,0-2-1,1-2 1,-1-1-1,0 1 58,1 2 1,-1 0-1,0-2 1,-1-1 0,-2 0-1,-2 0 1,-1-2 175,1-1 1,-4 3 0,5-4-1,0-1 1,0 0 0,0 2 0,1 0-88,2 0 1,1 0-1,0-3 1,1 3 0,-1 0-1,0 1-153,1 1 0,-1-4 1,0 5 172,1 1 1,-1 1 0,-1-1 61,-3-1 0,3-2 1,-5 4-1,2-4 1,0 1-1,1-2-330,2-1 0,1 4 0,1-3 0,-1 0 0,0 2 0,1-2 41,-1-1 1,-4 1-1,0-3 1,0 3 0,0 0 291,0 0 1,-7 4 0,4-2-1,-1 1-182,-1 0 0,2-2 0,-3 3 0,3-2 0,0-1 0,1-1-191,1 0 1,1 4 0,4-2-1,0 1 1,1 0 72,-1 1 0,-4-3 1,0 2 592,1 2 0,-4 0 1,0 3-822,0-1 0,-5-4 0,5 0 0,0 0-667,3-2 1,-1 4-1,0-7 1,1 0-1,0 1-210,0-1 1,-4 5 0,3-3 0,3 0 0,1 1-1,1-1-2254,0 0 3443,1 5 0,5-10 0,2 5 0</inkml:trace>
  <inkml:trace contextRef="#ctx0" brushRef="#br0">6718 11368 11390,'14'0'691,"-1"0"1,0 5 0,2 0 0,1 1-345,2 0 0,6 0 0,-2-3 0,2 3 1,0 0-1,-2 0 0,0-2 0,0 1-229,0-1 1,-5 1 0,2-5-1,-1 0 1,0 0 0,-2 0-356,-1 0 1,-4-6-1,1-3 1,0-4-1,3-5 1,0-4 0,1-4-3422,2 0 3658,-3-1 0,10 0 0,-4 1 0</inkml:trace>
  <inkml:trace contextRef="#ctx0" brushRef="#br0">5892 12074 8436,'0'-13'0,"0"0"0,0 4 0,1 1 0,2 1 523,2 0 0,-1-2 0,-4-5 0,-1 3 0,-2 3 0,-3 7 397,-2 4 0,1 9 1,-3-1-1,1 6 0,-2-1 1,0 0-446,-3 2 0,1-2 0,0 5 0,-1-2 0,-1-1 0,-1 0 1,0 0-89,4-2 0,-1-1 0,4-2 1,-3 0-1,-1-1 0,-1-1 0,1-3-240,0 3 1,-1-4 0,0 2-1,-3 0 1,-2 0 0,-2-2-100,-2-1 0,2 0 0,-1-3 1,-2 2-1,0-3 0,0 0 1,2-2 35,-1 0 0,3-2 1,3-2-1,2-3 1,1-2-1,3 0 0,0-2-81,2 0 0,2-3 1,-2 0-1,3-3 1,2-2-1,-2 0-143,-2-1 0,5-3 0,-3 1 0,2-2 1,0 0-1,-1 2 0,1-2 0,-1-1 169,2-2 1,2 1-1,1-1 1,0 0 0,0 1-1,0-1 90,0 1 0,6-3 1,3 0-1,2-2 1,3 0-1,-1-1 1,0 1-178,1 2 1,-1-4 0,2 2 0,1 0 0,2 0 0,-2 0 0,-1 1-83,-2 2 0,1 1 0,-1 1 0,0 1 0,1 1 0,-1 3 63,0 2 1,1-3-1,-1 2 1,2 1 0,1-2-1,2 2 1,0-2 8,1 1 0,-3 2 0,6-3 0,1 1 1,-1 0-1,0 0 0,2 0-53,1 1 1,0-3 0,-1 3 0,-2-1 0,2 1 0,-1 3 60,0 1 0,0-3 0,-3 0 0,0 2 0,3 1 0,-1 2 0,-1 0 1,-2-1 123,-3 1 1,-1 0-1,0 1 1,1 1-1,2 3 1,-2-1-27,-1 1 1,3-2 0,-1 5 0,1 1 0,0 0 0,1-1 0,0 1-150,1-2 0,3 4 0,-2-2 0,1 2 0,1 2 0,-1 0 0,-1 0 89,-4 0 0,3 0 1,-3 0-1,0 0 1,-3 0-1,0 0 79,-1 0 0,-4 0 0,0 0 0,1 0 0,2 0 0,1 0 113,1 0 1,-5 2 0,0 1-1,1 3 1,2 0 0,1 1-35,0 0 0,1-2 1,-1 4-111,0 1 0,-1-2 1,-1-1-1,-4 0 1,0 1-1,-1 2 78,0 2 1,3-3 0,-3 0 0,2 1 0,2 1 0,0-1 75,-1-1 0,3 0 0,-3 4 0,1 0-152,-1 1 0,3-1 0,-5 0 0,1 1 1,-2-1-1,-2 0 0,1 1-262,-2-1 0,2 0 0,0 1 0,-1-1-427,2 0 1,-4-4-1,4 0-247,0 1 1,-3-4 0,5-1 0,3-4-1,1-1 1,1 0-9,0 0 0,5 0 0,1 0 0,1 0 0,0 0 0,0-1 916,-1-4 0,5-2 0,-4-6 0</inkml:trace>
  <inkml:trace contextRef="#ctx0" brushRef="#br0">7145 10875 8468,'0'-13'22,"0"-1"1,0 1 0,0 0-1,0-1 1,0 1 720,0 0 1,0 4-1,0 0 1,-2 0-89,-2 2 1,1 1-1,-4 7 1,1 4-257,3 3 0,1 4 1,2 2-1,0 0 1,0 3-111,0 1 1,0 1-1,2-3 1,1 2-1,1-2 1,1 0-1,-1 1-162,1 0 0,-1 6 1,-4-4-1,0 0 0,0 2 1,-2-2-168,-2 0 1,-2-1 0,-6-3 0,0 1 0,-4 2 0,-3-3 0,-5-3 0,-1-3 107,-2 1 0,1-4 0,-1-2 0,0-2 0,1-2 0,1 0-318,2 0 0,0 0 1,5 0-1,2 0 0,1-2 1,1-1-5652,1-1 5901,6-1 0,1 0 0,6-3 0</inkml:trace>
  <inkml:trace contextRef="#ctx0" brushRef="#br0">6585 12354 31573,'0'-20'-3277,"0"0"0,2 7 0,2 1 3497,5 3 0,3-3 0,3 4 0,2-3 0,6 1 0,2 1 0,1 0 0,1 0 0,0 2 0,-2 1 0,-1 3 0,-4 1-286,0 2 0,2 0 0,-4 0 0,-2 0 0,-1 0 0,-2 2 0,0 1 0,1 1 854,-1-1 0,0-1 1,1-2 308,-1 0 0,-1-6 0,-3-3 0,-6-1-1281,-6 1 1,-5 1 0,-5 5 0,0-1 0,-1 1 0,1 1 107,0 2 0,-1 0 0,1 0 0,0 0-77,-1 0 0,8 0 0,6 0 0,8 0 537,4 0 0,5 2 0,3 1-394,0 1 0,9 7 0,5-4 0</inkml:trace>
  <inkml:trace contextRef="#ctx0" brushRef="#br0">15050 9875 16562,'0'-13'-1492,"-6"6"1,-3 2 1867,-3 4 0,-1 1-488,-1 0 0,1 0 0,0 0 1,-1 0-1,1 0 0,0 0 0,-1 0 2818,1 0-2284,6-6 1,1 3 0,7-6 0,4-1-1,4-2 1,4-2 0,3 1 0,2 1 3,-2 3 1,4-1-1,-1 6 1,0-1 0,2 1-1,-2-1-273,0 2 0,5 2 0,-2 1 0,3 0 1,2 0-1,0 0-803,-1 0 751,7 0 0,-5 0 1,5 0-1,-2 0 1,0 0-144,-1 0 1,-2 0 0,-2 0 0,1 0 0,-2 0 0,-1 0-127,-2 0 1,-6 0 0,2 0 0,-3 0-1700,-2 0 0,-4 0 0,-1 1 2058,-3 4 1,6-4 0,-4 5-1</inkml:trace>
  <inkml:trace contextRef="#ctx0" brushRef="#br0">15583 9609 26279,'0'-13'-3516,"1"5"1,4 2 4077,4 0 1,-2 5-1,2-4 1,1 4-1,4 1 1,2 1 0,3 2-1,1 3 291,-1 2 0,0-1 1,-3 3-1,2-1 1,-3 2-1,-5 1-1185,-5 1 1,1 5-1,-2-1 1,-1 0 0,-3-1-1,-4 0 1,-5 4-637,-3 0 1,-6-2-1,-1 3 1,-2-1-1,-3 1 1,1 1-1,1 1 894,4-1 1,-3 0-1,0 5 1</inkml:trace>
  <inkml:trace contextRef="#ctx0" brushRef="#br0">15423 12234 22287,'-13'8'-346,"4"-2"0,0-5 0,-1 4 172,-2 3 1,6-2 0,6-3-1,7-6 1,5-4 0,1-2 0,2 0 713,3-1 0,-3 4 0,2 1 0,-2 3 0,-1-1 0,-1-2 0,0 2-548,1 2 1,3 1 0,3 0 0,-1 0 0,2 0-14,-1 0 1,3 0-1,3 0 1,1 0 0,0 0 121,-1 0 0,5 0 0,0 0 1,-1 0-1,0 0 0,-2 0 60,-2 0 0,7-5 0,-9 1 0,-1 1 0,1 1 0,-2 1-113,1-4 0,-6 4 0,4-3 0,-2 2 0,-2 2-1003,-3 0 1,-2-1 0,-1-2-1803,-2-2 2544,-6 1 1,2-8 0,-5-3 0</inkml:trace>
  <inkml:trace contextRef="#ctx0" brushRef="#br0">16236 11994 10193,'0'-13'0,"0"0"748,0-1 1,0 9-300,0 5 1,2 5 0,2 9-1,5-2 1,4-1 0,4 0-1,2 1 1,2-3 56,2-2 1,2-1-1,2-3 1,0 3-1,-1 1 1,0 2-562,-4-2 1,-3 5 0,-7-3 0,-3 5 0,-5 2-1,-4 3-150,-4 2 1,-8 1-1,-9 5 1,-2-2 0,-7-1-1,-3-2 1,-2 0-23,1-1 1,1 2 0,8-5-1,3-2 1,2-1 0,4 0-872,3 3 1334,-3-9 0,8 8 0,-5-9 0</inkml:trace>
  <inkml:trace contextRef="#ctx0" brushRef="#br0">7358 10715 8272,'0'-21'0,"-4"-2"0,-1 5 280,2 2 1,2 5 0,2 4 0,4 1 0,4 3 0,3 1 205,1 2 1,-4 0 136,0 0 0,-8 0 0,-1 2 1,-7 1-197,-5 1 1,-1 1 0,-1-5 0,1 0 0,0 0 0,-1 1-426,1 4 1,-5-4 0,-1 5 0,0-1-1,-2-1 1,2 0 82,-1 2 1,-2-3-1,3 5 1,0-1 0,-1 0-1,3 2 1,-1 0 193,0 0 0,-1-1 0,3 2 1,-2-1-1,1 1 0,3 1 5,0-3-292,1 4 1,-5-4-1,-1 6 1,0 3 0,-2 1-1,2-2-10,-1-1 0,-3-2 0,2 0 0,-1 1 0,0-1 1,-1 0-1,1 2 178,0 3 0,0-3 0,-5 2 0,0-2 0,2-1 0,2-1 0,2 0 0,2 1-26,2-1 0,-2 0 1,1 1-1,2-1 1,1 0-1,0 1-208,-2-1 1,2 5-1,-3-1 1,3 1-1,3 0 1,2 1-1,3 0 51,1 1 0,-3-1 0,4-3 0,2 2 0,2 0 0,1 0 21,0-1 0,6 3 0,4-4 0,5 2 0,6-1 0,2 1 0,6 1-43,-1 2 1,6-5-1,0 1 1,3-5-1,1-5 1,5 0-1,2-1 84,1 0 0,4-1 1,-1-7-1,1-2 1,2-5-1,0-3 56,3-1 0,0-10 0,-4-2 0,0-1 0,2-7 0,-1-3 0,1-5-227,-2 0 0,-6-2 0,1 0 0,-1-5 1,-5-1-1,0-4 0,-5 1-36,-1 0 0,-7-5 0,-8 6 1,-2 3-1,-7 0 0,-3 7 194,-4 4 0,-12 0 1,-5 6-1,-6 1 0,-5 3 1,-4 5-1,-8 4-331,-6 3 0,0 4 0,-6 0 0,0 4 0,0 1 0,0 4 0,0 4-260,2 2 0,-3 11 1,4 0-1,0 4 1,-2 6-1,2 4 565,0 2 0,2 12 0,4-2 0</inkml:trace>
  <inkml:trace contextRef="#ctx0" brushRef="#br0">19142 11701 13544,'-6'-7'-867,"3"-4"1626,-6 7 0,6-6 0,-1 1 0,4-2 1,4 3-1,5 3-358,3 4 0,1-1 0,1-1 0,-1-1 1,0 1-1,1 1 0,-1 2 0,0 0 351,1 0 0,4 0 1,-1 0-1,0 0 79,-3 0 1,-2-1-902,-3-4 1,-3 2-1,-7-4 1,-4 1 1,-4 3 1,-7-3 0,-3 2-1,-2 1 1,-1 1 0,0 2 182,-1 0 0,6 0 0,-4 0 0,2 0 0,2 2 0,2 1-364,2 1 1,1 7 0,2-4 0,2 2-1,3 0-391,2 1 1,1-3 0,4 1-1,2-1 1,6-1 0,5 2-1423,3-1 1,6-4 2053,-2 1 1,9-2-1,3-2 1</inkml:trace>
  <inkml:trace contextRef="#ctx0" brushRef="#br0">19955 11701 24071,'-1'-7'-3964,"-4"2"4159,-4 4 0,2 2 0,-2 2 0,-1 2 586,-2-2 0,5 0-572,2 1 0,5-2 0,5 4 1,3-2-1,4 2 0,3 0 288,3 0 0,-2-2 1,6-2-1,1 1 0,-1 1 1,-1 1-443,-2 0 0,-1-3 1,-4 2-1,3-2 0,0-2-294,0 0 1,-7 0-1,-3-2 1,-2-2 100,-7-5 0,1-1 1,-6-1-1,-1 4 1,2 0-1,-1 1 0,1-2 201,0 1 0,2 5-589,4 2 1,0 6-1,0 9 323,0 3 0,5 3 0,3 5 0</inkml:trace>
  <inkml:trace contextRef="#ctx0" brushRef="#br0">16889 11675 9218,'0'-14'0,"0"1"0,0 0 11,0-1 452,0 1 0,0 0 1,0-1-1,0 1 0,-1 1 1,-2 2-1,-3 2 1723,-1 2 1,4 3-1874,-2 8 1,7 2 0,5 5 0,8-1 0,3-4 0,2 0 0,1-1 45,3 0 1,1-1-1,2-5 1,-1 0-1,1 0 1,0 0-177,-1 0 1,-1 0-1,-2-2 1,-6-1-1,-2-1-150,-1 1 1,-4 1-1,-7 2-138,-12 0 0,-9 0 0,-8 0 0,-3 0 0,0 0 0,-4 0 0,1 0-57,-1 0 1,2 0 0,6 0 0,3 0-1,4 0 1,3-1 432,2-4 1,7 4-2027,6-4 1,10 5 1779,8 5 1,6 2 0,-4 7 0</inkml:trace>
  <inkml:trace contextRef="#ctx0" brushRef="#br0">18102 12621 14424,'-7'-6'-524,"2"-3"1,4 2 0,1-2-1,0-2 1028,0 0 0,1 2 0,4 0 1,5-2-1,5 1 0,4 0 1,1 2-1,0 2 0,0 3 0,0 0 1,1 0-1,3-1-140,1 1 1,-3 2-1,-1 1 1,-2 0-1,-3 0 1,-1 0-1,-1 0-90,-1 0 1,0 0 359,1 0 1,-8 0-528,-6 0 0,-2-5 1,-8-1-1,-4 0 0,-3 0 1,-3 2 183,1-2 0,-5 4 0,2-2 0,-3 3 0,0 1 0,1 0-271,2 0 1,6 0 0,-4 0 0,3 0 0,0 1 0,4 2-442,3 1 0,7 7 0,0-2 0,6 1-248,5-1 1,4 1 0,2-5 0,-1-1 0,2 1 0,3 1 635,4 1 1,9-4 0,3 3 0</inkml:trace>
  <inkml:trace contextRef="#ctx0" brushRef="#br0">16809 12528 10847,'0'-14'-532,"-4"1"0,-1 0 1063,2-1 1,3 7 0,5 4 0,4 6 0,3 4-475,1 1 1,6 2 0,3-4-1,2 0 1,0 1 0,-2-1 0,2 0-1,1-3 1,2-1 205,-1-2 0,-4 0 0,-1 0 0,0 0 0,-2 0 0,0 0 0,-4-2-770,-4-2 0,-1 1 1,-6-6-1,-1-2-30,-1 0 1,-4-1 0,-2 3-1,-5 4 1,-4 4 0,-4 1 544,0 0 1,-1 0 0,5 0 0</inkml:trace>
  <inkml:trace contextRef="#ctx0" brushRef="#br0">17276 12528 8998,'-13'-14'-205,"-1"1"190,1 5 0,0 3 1,-1 6-1,1 2 0,1 3-14,3 1 1,-1-2 0,5 4 0,2 1 0,2 2 0,1 1 0,1 1 0,4-1 0,4 0 0,3-1 0,1-2 3207,0-1-2820,1 0 0,3 4 0,1 1 0,0-1 0,0 0 0,1 1 0,0 1 0,2 1-250,0 2 1,-5 5 0,2 0 0,-2 3-1,0 4 1,2 1 55,-2-1-207,5 4 1,-6-6 0,4 4 0,0-1 0,2 1 121,0-3 0,7-2 1,-3-4-1,2-2 0,4-2 1,0-2 19,2-2 0,2 1 0,-4-1 0,-1-4 1,-3 0-1,-4-2 0,-2-2-576,-2-1 1,-2 0-1,-7-3 1,-3 3-1563,-1 1 0,-3 2 2038,-7 4 0,-4-5 0,-5-2 0</inkml:trace>
  <inkml:trace contextRef="#ctx0" brushRef="#br0">18089 13154 8479,'-13'-2'0,"-1"-2"1620,1-5 0,4 2-1441,0-2 0,6 7 0,-1 2 0,4 8 0,3 4 1,3 1 127,1 0 0,1 1 1,2 0-1,-3 3 1,-1 0-1,-3 1-574,-1 1 1,-4-4-1,-4 5 1,-6-3-1,-5 1 1,-3-2-1,0-1-619,-1-2 1,3-4 0,-3-1 0,2-2 885,3-3 0,-5 4 0,0 0 0</inkml:trace>
  <inkml:trace contextRef="#ctx0" brushRef="#br0">18089 14060 8465,'-12'-6'84,"3"-3"1,-3 2-1,4 0 1,-4 1-1,-3 4 1,-3 4 63,-4 2 0,-6 6 0,0-2 0,2-1 0,3-1 0,2-1 0,3-1 720,3-1 0,9-2 0,9-2 0,12-2-524,10-1 1,11-7 0,1 4-1,4-2 1,5 2 0,2-1-1,1 2 1,-2 0-482,-2 3 0,-7 2 0,-5 1 1,-8 0-1,-4 0-466,-5 0 1,-10 0 0,-11 1 0,-11 2 0,-9 3 0,-8 0 547,-7 0 0,3 0 1,-6-3-1,0 1 1,3-1-1,3-1 471,6-2 1,5 0 0,3 0-1,6 0-922,2 0 1,19 0 505,10 0 0,20 6 0,7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5282" units="cm"/>
      <inkml:brushProperty name="height" value="0.05282" units="cm"/>
      <inkml:brushProperty name="color" value="#FF0000"/>
    </inkml:brush>
    <inkml:brush xml:id="br1">
      <inkml:brushProperty name="width" value="0.05294" units="cm"/>
      <inkml:brushProperty name="height" value="0.05294" units="cm"/>
      <inkml:brushProperty name="color" value="#FF0000"/>
    </inkml:brush>
    <inkml:brush xml:id="br2">
      <inkml:brushProperty name="height" value="0.053" units="cm"/>
      <inkml:brushProperty name="color" value="#FF0000"/>
    </inkml:brush>
  </inkml:definitions>
  <inkml:trace contextRef="#ctx0" brushRef="#br0">15665 3405 7949,'-13'0'2921,"0"0"-2145,6 0 0,1-1 0,7-2 0,4-3 1,3 1-1,4-3 0,1 3 158,0-1 0,0 0 0,0 3 1,0-3-1,0 1 0,0-1 0,1 3 1,2 0-1552,2-1 1,-1 2-1,-4-2 1,0 2-1,0 1 1,0-2 0,0-1-966,0 1 1,-3 1 0,2 2 1581,2 0 0,8-5 0,-2-2 0</inkml:trace>
  <inkml:trace contextRef="#ctx0" brushRef="#br1">16829 2805 7846,'0'-21'2027,"0"3"1,0 5-1393,0 0 1,6 1 0,3 4 0,2 3-1,2 5 1,0 5 0,0 3 0,-1 5-1,-2 4 1,-3 7 0,0 4 398,0 7 0,-4 8 0,2 3 0,-4 2 0,-2 0 1,-2-1-1,-3-1 0,0-4-2214,0-6 1,2 5-1,4-7 1,0-2-1,0-2 1,0-2 1179,0-2 0,-6 3 0,-1-9 0</inkml:trace>
  <inkml:trace contextRef="#ctx0" brushRef="#br1">16634 3311 8436,'9'-4'1228,"0"-1"1,2 1 0,5 0 0,7-2-1,6 0 1,4-1 0,3 0 0,2-2-2381,2 2 1,2-3-1,-3 4 1152,0-1 0,0-2 0,0-4 0</inkml:trace>
  <inkml:trace contextRef="#ctx0" brushRef="#br1">17375 3168 7910,'-6'7'1167,"-1"-1"0,-6-6 0,0 0 1,0 2-1,0 2 0,1 5-545,4 2 0,-3 6 0,7 4 1,1 0-1,2 4 0,1-2 1,1 1-1,4-1 0,5 1 0,4-4 1,5-2-1,0-3-1856,-1-5 1,0-4 0,-5-6-1,-2-3 1,-1-4 255,-1-6 0,-6-8 1372,1 4 0,-8-4 0,-5 2 1,-2 0-1,-2 0 0,0 3 1,0 3-1,1 3-391,3 2 0,5 5 0,8-2 1,7 4-1,4 2 0,9 2 1,3 2-2328,3-2 0,9-2 1,-1-1 2323,2 0 0,-2-12 0,6-2 0</inkml:trace>
  <inkml:trace contextRef="#ctx0" brushRef="#br1">17738 3181 7903,'7'6'1852,"-2"5"0,-8 7 1,-3-2-1,0-1-1020,1 3 1,0 3 0,5 8-1,0 2 1,0-3 0,0 0-1,0-2 1,0-2 0,0-1-1,0-2 1,2-3-506,2-2 1,-3-6-1116,4-1 0,2-8 0,2-2 0,2-12 0,2-10 1,0-9-1,0-5 497,0-8 0,0 0 1,2-2-1,0-1 0,3 3 1,-4 8-1,-2 8 0,-4 7 999,2 4 1,2 2-1,0 8 1,-2 8-1,-3 9 1,0 6 0,-1 2-1,0 0 1,-4 0-1,0 2 1,-2 1-263,0 4 1,-2-6 0,0 0 0,-3-4 0,2-1-447,2 0 0,-5-6 0,-1-1 0</inkml:trace>
  <inkml:trace contextRef="#ctx0" brushRef="#br2">18689 2665 7927,'0'-19'0,"4"4"0,2-2 0,2 2 0,2 0 0,0-1 0,-1-2 0,8-6 139,-4 2 1,5-3 0,-2-2-1,2 2 1,0 3 1037,1 4 1,-4 3 0,2 2 0,-2 1 0,-3 6 0,-3 11 0,-5 12-1,-4 13-519,-4 10 1,-5 12 0,-9 10 0,-4 5 0,-3 2 0,12-33 0,-1 1 0,1-1-1,0 0 1,0 1 0,0-1 0,-9 32-1738,4-4 1,5-2-1,4-9 1,5-5-1,4-7 1,4-4-1,5-4-2824,3-5 0,12-6 3903,2-13 0,10-3 0,-2-6 0</inkml:trace>
  <inkml:trace contextRef="#ctx0" brushRef="#br2">19009 3079 7927,'7'-6'0,"1"0"1209,-4-3 1,-1 3 0,6 7 0,1 2 0,2 3 0,3 2 0,1 1 0,3-1-244,2 1 1,-4-6 0,2 2 0,-1-4 0,-1-1 0,0 0-998,-3 0 0,-2-6 1,-3-3-1,-4-2 1,-4-3-1,-2 2 1,-4 4-151,-4 3 0,-7 5 0,-3 5 0,-2 3 1,-1 6-1,1 2 0,5 3 205,5 2 1,1 1 0,6 5 0,1-2 0,1-1 0,5-4 0,4 1-616,7 0 0,10-6 0,2-2 0,8-7 1,6-5 590,5-1 0,2-5 0,6-3 0</inkml:trace>
  <inkml:trace contextRef="#ctx0" brushRef="#br2">19622 3105 7927,'-13'2'0,"-1"1"1286,1 1 1,4 5 0,2-3 0,-1 1-354,1 4 0,4-4 0,-2 2 0,4 1 1,1 2-1,0 2 0,1-1 0,4 0-195,4 1 0,3-6 1,1 0-1,2-2 1,1-5-1,2-4 1,-2-6-851,-1-2 0,1-4 0,-1-2 0,-5 0 0,-1 0 0,-3 3 0,0 0-2015,-3 1 0,-1 0 1122,-2-1 1,1 2 1721,4 3 1,-4 5 0,5 7 0,-2 3 0,1 1-108,-2 4 1,3 1 0,0 1 0,1 0-1,3 1-1072,2-1 0,2-1 0,-1-3 0,0-5 0,1-2 0,-1-2 0,0 0 16,1 0 0,-6-5 0,0-1 0,-2-1 1,-2-2 1529,2 1-399,-4-3 0,5 14 0,-4-2 1,3 3-1,1 4 0,5-2 1,3 0-492,3-3 0,11-2 0,3-2 0,6-5 0,6-8 0,5-8 0,2-6 0,-1-6-849,-1-4 1,-11 1 0,1-9 0,-6 1 0,-7-4 0,-4-5 193,-2-10 1,-3-4 0,-5 1 0,-3 5 0,-4 7 0,-4 14 0,-2 10 914,-4 10 0,2 6 0,-6 6 1,-3 9-1,-2 11 0,-6 14 0,1 9-267,0 7 0,-5 18 0,3 5 0,-1 7 0,12-33 0,1 0 0,0-1 0,2 0-1397,-5 34 0,9 0 0,4-3 1210,11-3 0,13-7 0,9 1 0</inkml:trace>
  <inkml:trace contextRef="#ctx0" brushRef="#br2">21528 3199 7827,'0'-20'330,"0"-2"0,-1 3 0,-2 1 0,-2 2 284,2-2 0,2 3 0,1-4 0,0 1 0,0 0 0,0 2 1036,0 1 1,-2 8 0,-2 2-707,-5 4 1,-3 2 0,-3 4 0,-2 4 0,-7 4 0,-4 5 0,-3 6-1062,1 5 1,3-1 0,5 5 0,4-1 0,5 3 0,4-1 0,6-2-1860,6 1 1,11-7-1,11 3 1,9-9 1975,10-5 0,18-5 0,7-10 0</inkml:trace>
  <inkml:trace contextRef="#ctx0" brushRef="#br2">21861 3092 10380,'-13'-21'1687,"-5"3"1,1 8-1056,0 1 0,2 6 1,4 0-1,2 8 0,4 8 178,4 8 0,1 4 0,1 3 0,4 2 0,4 1 0,2-2-1164,3 0 0,-1-9 0,2-2 0,1-3 1,2-3-1,-2-3 0,-1-5-21,-2-3 0,-4-6 0,-1-6 0,-2-4 0,-3-4 0,-3-2 0,-5-2 667,-4-2 0,-3 2 1,-1 3-1,0 0 1,1 4-1,2 3 1775,1 4 1,7-2-2301,2 7-232,6 0 1,9 4 0,3 0 0,4 1 0,5 2 0,2 1 0,4 1-1074,1 1 1,1-5 0,4 4 0,-4-4-1,-3-1 1,-4 0 910,-2 0 0,-5 0 1,-3 0-1,-3 0 978,-2 0 1,-6 2 0,-4 1-1,-6 3 1,-5 0 0,-4 1-1,0 0 1287,3 4 0,-3-1 1,5 0-1,-2-1 0,1 2 1,1 1-650,0 1 0,4 6 0,-2 2 0,4 0 1,1-4-1485,0-2 0,1-7 1,4-4-1,4-3 1,2-2-1,3-3-159,-1-5 0,0-3 0,1-3 0,-1-1 0,0-4 0,-1 1 0,-1 0 1528,-3 3 0,-3 1 0,2 2 0,1 1 99,-1 3 0,-2 4 0,2 10 1,0 4-1,1 1-765,2-1 1,1 3 0,-1-3-1,-3 3 1,1-1 0,-1 0 0,3-2-1202,2 1 1,3-4-1,3-2 1,3-2-647,-1-2 1,4-2-1,-5-2 1,2-5 0,4-3-1,2-1-5246,0 0 6917,2-1 0,-13 1 1,4 0-1,-4 1 0,-4 1 1168,0 2 1,-6 8 0,-2 1 57,-2 7 1,-2 10-1,-2 2 1,-1 2 0,-3 2-1,0 3 1,-1 0-403,-1 1 1,5-1-1,-2 0 1,0-3-1,1-2 1,1-2-1763,1-2 1,2-6 326,0-6 1,0-11 0,2-15 0,2-1 0,4-5 0,0 2 0,0-1 609,-2 2 1,0 2-1,-3-1 1,1 6 0,-1 2-1,-1 2 3577,-2-1 1,0 8-3569,0 6 0,0 6 1,0 9-1,0 1 1,0 2-1,0-2 1,0 1-912,0 0 0,4-2 0,2 2 1,3-7-1,6-6 0,5-2-4011,6-2 0,0-6 4882,1-3 0,5-9 0,3-3 0</inkml:trace>
  <inkml:trace contextRef="#ctx0" brushRef="#br2">23088 3159 7868,'7'-14'0,"-2"1"0,-4 4 0,-2 2 950,-4 1 0,-2 1 1,-5 7-1,2 2 0,2 5 1,2 3-1,3 3 1,2 1-245,1 2 0,0 0 0,0-5 0,0 0 0,1-1 0,4-3-1675,4-5 0,8-2 0,7-4 0,4-4 1,5-7-1,1-8 969,3-4 0,1-13 0,2-4 0</inkml:trace>
  <inkml:trace contextRef="#ctx0" brushRef="#br2">23501 2759 7892,'5'-21'1586,"-1"3"0,-1 5 0,-6 5-621,-1 8 0,-1 6 0,5 9 0,0 2 1,0 3-1,0 2 637,0 2-1477,-6 10 0,5-15 1,-4 10-1,4-3 0,1-2 1,1 0-1,2-2-897,2 0 1,5-6 0,-1 1 0,3-6 0,1-3-165,0-2 0,1-2 0,-2-5 0,-4-4 3260,-3-4-1219,-4 4 0,5 6 0,3 11 0,3 4 0,3 2 1,1 0-1903,2-1 0,6 6 0,-1-6 1,7 0-1,5-2 797,4-2 0,1 0 0,0 1 0</inkml:trace>
  <inkml:trace contextRef="#ctx0" brushRef="#br2">20942 4051 7024,'-8'-1'-1151,"4"-3"1151,2 2 0,2 2 0,0 7 0</inkml:trace>
  <inkml:trace contextRef="#ctx0" brushRef="#br2">20688 4305 8640,'8'-6'1502,"-4"-3"0,-2 1 1,-1 1-247,4 1 1,-2 2-1,4 5 1,0 7-1,-1 8-445,0 9 1,-1 15-1,-5 3 1,0 6-1,0 7 1,-2 2 0,-2 3-417,-5-1 1,2-3 0,-1-3 0,1-5 0,1-7 0,-2-2-1164,1-3 1,4-11 0,-1-1-1,1-5 268,-2-8 0,-2-6 0,-8-11 0,-1-5 1,-2-7-1,0-5 0,-1-3 1460,-3-2 1,2 5 0,1 1 0,1 2 0,2 3 0,3 1-298,2 2 0,4 8 1,-2 8-992,5 9 1,8 6 0,5 0 0,1 2 0,2 3 0,0-1 0,3 2-656,0 1 1,1-5 0,2-2 0,4-3 0,3-3 0,3-3 0,3-5-2907,5-2 0,1-4 3889,-2-2 0,4-10 0,-5-6 0</inkml:trace>
  <inkml:trace contextRef="#ctx0" brushRef="#br2">20902 4971 7906,'0'-13'923,"-6"-1"1,-2 1 1533,1 0 1,3 1-1,9 3 1,7 5-1833,5 2 0,2-2 1,-3-1-1,3 1 1,1-2-1,0-2 0,-2 0 1,-2-1-584,-4-2 1,-6 4 0,2-2 0,-4 0 0,-5 0 0,-7 2 0,-4 1 330,-1 3 1,-5 1 0,0 4-1,2 2 1,1 5 0,2 5 0,1 2-1102,3 2 0,-1 4 0,5-3 0,4 0 0,4 1 1,6-3-844,3 3 1,7-7-1,3 0 1,6-7-1,6-4 1,8-4 1570,4-2 0,3-10 0,4-6 0</inkml:trace>
  <inkml:trace contextRef="#ctx0" brushRef="#br2">21422 4838 7906,'0'-9'2175,"0"0"0,0 8 0,0 1 0,1 7-1591,3 5 0,-2 1 1,4 0-1,-2 1 1,1-1-258,-2 0 1,-2 2 0,-1 1-1,0 2 1,0-1 0,-1-1 0,-2 0-1,-3 2-1340,-2-2 1,1-5-1,-3-3 1,2 3-3577,2 1 0,9-6 4589,11-6 0,11-12 0,9-9 0</inkml:trace>
  <inkml:trace contextRef="#ctx0" brushRef="#br2">21701 4851 7906,'-1'-13'0,"-3"-1"0,-5 3 2387,-3 2 1,3 3-1464,0 6 1,2 1-1,-2 4 1,4 5-1,4 5 1,1 3-1,3-2-2064,6-1 1,1-2 0,12-1 0,3-3 1139,5-5 0,4-2 0,6-2 0</inkml:trace>
  <inkml:trace contextRef="#ctx0" brushRef="#br2">21941 4824 7906,'-5'-8'2592,"-4"0"346,-3 2 0,-2-3-2513,1 5 0,6 1 0,4 7 0,6 5 1,6 5-1,4 2 0,3 2-131,2-2 0,0 3 0,-6 0 1,-2 2-1,-3 1 0,1 1-242,-1-1 0,-4-4 1,2 2-1,-5 0 0,-3-3 1,-3 1-1,-2 0 1,-2-3-1570,-2-5 0,-1 0 1,-1-4 969,1 2 1,6-11 0,2-2 0,5-7 0,6-4 0,6-3 0,4-2 253,1-2 1,2 2-1,0 0 1,0 2-1,1 1 1,-4 0-147,-1 0 0,3 1 0,-1 5 0,0 2 0,-3 2 1,0 1-1,-1 1 213,0 0 1,1-3 0,-1 5 0,0-1 0,2-1 0,1-1 0,2-2 0,-1 0 394,-3-1 0,-2 2 0,-1 1 0,-4-1 0,-1 1 4720,-3-3 1,3 2-4251,-2-1 0,1 8 1,-5 1-1,0 7 1,1 7-1,2 3 0,2 6-713,-2 2 0,-1 0 0,1-1 0,2-4 1,-1 0-1,1-4 0,1-1-849,1-2 1,2-6 0,7-2 0,5-4 0,7-2 0,5-5-1,5-7-4413,5-8 5336,-1-4 0,15-8 0,-2-1 0</inkml:trace>
  <inkml:trace contextRef="#ctx0" brushRef="#br2">23461 4864 8329,'-7'-6'165,"1"4"0,6-7 1,1-2 516,4-1 1,-2-1 0,4-2 0,-1-1 0,-2-2 0,1 2 0,-1 1-1,-1 2 6,-1-1 1,-2 6-1,-2 0 1,-2 2-1,-5 3-517,-3 2 1,3 7-1,0 4 1,-1 5-1,-2 3 1,0-1-1,2 1-127,1 0 1,6 4-1,-1-4 1,2-2-1,4-1 1,2-2-1,5 1-431,3-1 0,7-6 0,2-2 0,1-4 1,0-1-1,0-1 0,-1-4-28,-3-3 1,-5-4 0,-2-2 0,-4 1 0,-1 0 2789,-3-1 1,-3 7-1808,-5 3 0,2 2 0,-5 2 0,-3 3 0,-1 6-314,-1 9 1,-5 10 0,-1 6 0,0 3 0,-2 6 0,2 1 0,-2 5-341,0 3 0,5-6 0,-3 7 0,1-2 0,0-4 0,2-1 0,3-3-841,4-3 1,-2 1-1,7-10 1,1-3 0,1-4 556,2-6 0,0-11 0,0-7 0,0-10 0,0-9 0,0-11 0,0-7 1385,0-9 1,0-3-1,2-3 1,1 2-1,1-2 1,1 3-369,1 2 0,1 4 0,6 8 0,1 3 0,1 6 1,1 4-1,3 4-1685,2 3 1,3 6 0,5 2 0,4-1 0,1 2 0,3 0-1,1 4 1038,2 0 0,12-4 0,3-1 0</inkml:trace>
  <inkml:trace contextRef="#ctx0" brushRef="#br2">23888 4824 7838,'-14'-5'1177,"1"-3"0,0 1 1,-1 2-1,1 4-508,0 1 1,5 6 0,4 3 0,2 4 0,2 3 0,0 3-1,0 1 1,2 0-149,2 1 1,-1-5-1,6 2 1,1-3-1,2-2 1,2-1-1,-1-3 1,2-4-546,3-4 0,-4-2 0,4-4 1,-2-4-1,1-4 0,1-3 1,-1-4-784,3 0 0,0-3 1,7-2-1,0 3 1,-1 3-1,2 1 1,2 0 806,1 2 0,6 1 0,-3 2 0</inkml:trace>
  <inkml:trace contextRef="#ctx0" brushRef="#br2">24368 4731 10187,'-14'5'0,"-1"1"0,-1 1 0,-2 2 0,2 0 1398,1 0 0,8-1 0,2 6 0,4-1 0,2-1 0,4-2-1226,4-1 0,8-6 1,4 2-1,1-4 0,-1-1 1,-2 0-1,-2 0-691,-2 0 0,-8-1 0,-4-2 0,-8-2 0,-8 4 1,-8 2-1,-4 5 1359,-1 2 1,0 0-1,3 6 1,2-1-1,3 0 1,5 1-570,2-1 0,8 0 0,-1 1 0,3-1 1,2 0-1,3 1 0,7-2 0,4-2-2484,2-1 0,13-6 0,1 1 0,6-2 2213,3-2 0,0 0 0,0 0 0</inkml:trace>
  <inkml:trace contextRef="#ctx0" brushRef="#br2">24421 5038 8460,'-27'1'0,"2"2"0,3 3 0,4 0 0,3 1 570,2 1 1,7 1 0,7 2 0,11-2 0,9-4-1,6-4-2721,4-1 1,4-7 2150,10-6 0,-4-7 0,5-6 0</inkml:trace>
  <inkml:trace contextRef="#ctx0" brushRef="#br2">25034 4571 7838,'12'-25'1444,"-3"3"0,-5 4-694,-2 3 1,-7 14-1,1 7 1,-1 9 0,-2 8-1,-5 7 1,-6 7-401,-2 6 1,-3 0 0,-3 4-1,-1 0 1,0-2 0,-1-1-1,-1-4-937,-2-1 1,4-4-1,6-9 1,2-3-1,3-4 1,2-2-517,5-5 1,6-4 0,11 1-1,7-6 1,2-6 0,4-6 1169,0-2 1,-5-3-1,2 1 1,-3 0 0,-2-1-1,0 2 1,-1 2 1861,-3 1 0,2 5 0,-6-5 0,3 0 0,2 2-1385,2 2 1,1 4 0,1 1 0,-1 0 0,2 0 0,1 0-592,2 0 1,4 0-1,-3 0 1,1 0-1,0 0 1,0-2-1,-1-1 1,-3-1-15,-1 1 1,-6 1 0,0 2 529,1 0 1,1 8 0,-3 4 0,-2 4-1,-1 2 1,1 1-1128,1 3 1,3-1 0,8 1 0,6 0 657,6-1 0,4-2 0,6-5 0</inkml:trace>
  <inkml:trace contextRef="#ctx0" brushRef="#br2">6425 6784 28516,'0'-14'-4790,"0"8"1,2 6 7518,2 8-2696,-2 4 0,3-4 1,-3 0-1,2-2 0,5-3 1,3-2-1,3-1 740,3 0 1,-1 0 0,10 0 0,7-1 0,6-2 0,9-3 0,6 0 0,10 0-1,5 2-513,2-2 0,-33 5 0,-1 0 1,1-1-1,-1 0 0,2 1 0,0 0 1,2 1-1,1 0 0,-1 0 0,2 0 1,2 0-1,1 0 0,0 0 1,1 0-261,-1 0 0,0 0 0,5 0 0,0 0 0,-3 0 0,0 0 0,0 0 0,1 0 0,2 0 0,0 0 0,-1 0 0,0 0 0,2 0 0,-1 0 0,-2-2 0,-1 0 0,1-1 0,0 0 0,-2 0 0,0 0 0,0-1 0,0 1 0,-1-1 0,0 0 0,-1 0 0,-1-1 0,-1 1 0,-2 1 0,0-1 0,-1 2 0,-1 1 0,-1 0 0,-1 0 0,1-1 0,33-2 0,-2 1 0,-6 3 0,-4 4 0,-6-2 0,-7 4 0,-1 0 0,-3 1 0,-2 1 0,-1-2-333,0-1 1,-4-3 0,-2 2 0,-1-1 0,-5 0 0,-5 2 633,-5-2 0,-3-2 0,-2-1 0</inkml:trace>
  <inkml:trace contextRef="#ctx0" brushRef="#br2">3146 9382 31036,'-21'8'-317,"-3"-1"0,5-4 0,0 3 407,0 1 0,1-4 0,6 0 0,3-6 0,5-6 0,4-2 216,4-3 0,4 1 0,5 0 0,2 1 0,1 3 0,3 4 0,2 4-306,3 1 0,5 0 0,4 0 0,1 1 0,3 2 0,3 3 0,3 2 0,1 2 0,7-4 0,-2-1 0,1-4 0,0-1 0,-2 0 0,-2 0 0,3 0 0,-4-1 0,1-2 0,2-3 0,-2 0-472,0 0 1,1 1 0,-4 5 471,0 0 0,-11 0 0,7 0 0</inkml:trace>
  <inkml:trace contextRef="#ctx0" brushRef="#br2">4079 9449 18152,'-21'-18'0,"5"0"1822,6 2 0,-2 9-1760,3 7 0,3 1 0,2 8 0,2 1 0,1 2 0,-2 2 0,-3-1 1,0 2-182,0 3 1,-5 1-1,1 4 1,-5 0 0,-4-1-1,0-1-439,0-4 1,-5 1 0,3-3 0,-1-3 0,1 0 0,0-2 479,1-1 279,3 3 1,-8-5-74,3 7 0,3-1 1,-1 0-1</inkml:trace>
  <inkml:trace contextRef="#ctx0" brushRef="#br2">8131 8796 31855,'-13'0'-313,"0"0"1,-1 0 0,0 0-1,-3 0 1,0 0 0,0 0 168,2 0 1,2 0 0,0 0 0,-1 0 0,1-2 0,0-2 0,1-5-1,3-3 412,5-1 1,2 0 0,4-1 0,2 1 0,5 1 0,3 3 0,1 5-42,0 2 1,2 2 0,3 0 0,4 0-1,2 0 1,0 0 0,-2 2 0,3 1 0,3 1-228,3-1 0,5 3 0,-2-1 0,3-3 0,6 1 0,3 0 0,4 2 0,2-2 0,3-2 0,3-1 0,5 0 0,5 0 0,3 0 0,-1 0 0,-2 0 0,6 5 0,0-1 0,-4-1 0,-2-1 0,-6-2 0,0 0 0,-1 0 0,-5 0 0,2 0 0,-3 0 0,-3 0 0,-2 0 0,-1 0 0,1 0 0,-2 0 0,1 0 0,0 0 0,1 0 0,2 0 0,3 0 0,-1 0 0,7 0 0,-2 0 0,2 0 0,-2 0 0,5 0 0,3 0 0,-8 0 0,11 0 0,-11 0 0,0 0 0,2 0 0,-2 0 0,3 0 0,3 0 0,-5 4 0,5 1 0,-3-3 0,-1 0 0,1-2 0,-1 0 0,-4 0 0,3 0 0,-3 0 0,1 0 0,0 0 0,0 0 0,0 0 0,1 0 0,-3 0 0,5 0 0,-2 0 0,-1 0 0,0 0 0,-1 0 0,0 0 0,-3-2 0,0 0 0,-1-3 0,-1 1 0,-3-1 0,-3-1 0,0-1 0,-5 2 0,3-2 0,-2 1 0,-4 2 0,0-1 0,-3 1 0,2 1 0,-4-3 0,-1 1 0,-2 1 0,-2 0 0,-4-1 0,-4 1 0,-3-2 0,-4 3 0,-3-5-656,-1 2 0,-4 1-120,4 0 0,0 4 0,4-4 0,0 4 0,1 1 0,-1 0-4644,0 0 5379,-5 0 1,3 6 0,-3 1 0</inkml:trace>
  <inkml:trace contextRef="#ctx0" brushRef="#br2">6105 8863 23337,'-29'-26'-2890,"2"4"2595,-3 9 0,14 2 1,-5 7 287,2 1 0,-3 2 0,4 1 0,2 0 0,1 0 0,3-2 0,2-1 381,1-1-1,7 1 1,4 7 0,10 4-128,8-1 1,13 5-1,8-5 1,13 2-1,12-1 1,-28-5-1,1-1 35,2 0 1,1-1 0,7 0 0,2 0 0,-1-1 0,0 0 0,3-1 0,1 0 0,3 0 0,0-2 0,1-1 0,1-1 0,1-1 0,0 0 0,-1 0 0,-1-1-151,-2 0 0,-1 1 0,4-1 0,1 2 0,-6-1 0,0 1 1,-2 1-1,-1 1 0,0 0 0,-1 0 0,-4 1 0,0 0 1,-1-1-1,0 1 0,-3 0 0,-1 0-1164,-1 0 1,0 1 0,1 0 0,-2 0 0,32 3 0,-3 2 0,-4 4 1208,-6-1 1,-9-1 0,-3-6 0</inkml:trace>
  <inkml:trace contextRef="#ctx0" brushRef="#br2">7612 11821 27910,'0'-13'-8522,"1"0"8833,3-1 0,-1 5 0,6 0 1,2 1-1,1 0 0,1 4-165,0 2 1,-4 2 0,0 0 0,0 2 0,0 2-1,0 4 1,1 0 0,2 1 55,1 2 1,5-4-1,1 0 1,2 1-1,3-2 1,1 0 0,3-3 364,3-2 1,-1-1 0,5 0 0,1 0 0,-1 0 0,1 0 0,-1 0-247,-1 0 0,3 0 0,-4 0 0,0 0 0,-1 0 0,-2 0-364,-2 0 1,3 0 0,0 0 0,-1 2 0,-2 1 0,-1 3 0,-1-1-162,1 1 1,0 0-1,-1-3 1,1 2-1,-2-2 1,0 0-1,-1 0 654,0 1 0,7 1 0,-8-5 0,1 0 0,1 0 1,1 1-160,0 3 0,5-2 0,0 2 0,-1-2 0,-2-1 0,-1 2 1,1 2-426,3-2 1,-1 3 0,4-2 0,-2 0-1,-2 1 1,0-1 171,1-1 0,-3-1 1,3-2-1,-3 0 1,-1 0-1,1 0 1,2 0 49,1 0 1,4 0-1,-2-2 1,-1-1-1,2-1 1,-1 1-89,0 1 0,4 2 0,0 0 0,3 0 0,3 0 0,-2 0 0,2 0 0,0 0 0,-3 0 0,-2 0 0,-1 0 0,-1 0 0,0 0 0,-1 0 0,1 0 0,-7 0 0,4 0 0,-2 0 0,0 0 0,-1 0 0,-2 0 0,3-4 0,0 0 0,-1 1 0,-2 1 0,-2 2 0,1 0 0,6 0 0,-4 0 0,5 2 0,0 1 0,1 3 0,2-1 0,1 1 0,4 0 0,-1-3 0,0 2 0,-2-2 0,0-2 0,-1-1 0,2 0 0,-1-1 0,-2-4 0,-3-2 0,0-2 0,-2 2 0,1 1 0,-2 1 0,-3 4 0,2-2 0,1-2 0,-2 2 0,0 2 0,-3 1 0,1 4 0,0 2 0,-2 0 0,-2 2 0,-2-1 0,-2 2-1000,-2-2 0,2 4 1,0-5-1,0-1 1,1 1-1,-4-1 562,-1 1 1,3-5 0,1 4 0,2-2 0,2 0 0,2 2 314,2 3 0,6 1 0,1 4 1</inkml:trace>
  <inkml:trace contextRef="#ctx0" brushRef="#br2">9678 11968 13916,'6'-27'-583,"-3"8"0,4 4 1,0 6-313,1 3 804,-5 2 1,7 2 0,-5-2 0,-2-5 0,-1-3 922,3-1 0,-2 5 0,4 5 0,-1 8-887,-3 8 1,-1 8 0,-2 12 0,0 5 0,-2 8 0,-2 7 194,-5 11 1,-7 9 0,5-31-1,1 3 1,-2 2 0,0 2 0,-2 5-1,-1 2 1,-1 4 0,0 1-1,0 5 1,0 1 72,0 2 1,2 0 0,2 3 0,2 0 0,1-3 0,2-1 0,1 1 0,1 0-1,3 0 1,0 0 0,1 0 0,0 1-1301,0 1 0,2-1 1171,5-8 0,0 0 0,-1 6 1,1 0-1,4-6 0,2-2 1,0-1-1,0 0 0,0 3 0,1-1 1,0-2-1,0 1 27,1 0 0,-1 1 1,0-2-1,1-1 0,-1-6 1,0-2-1,1-2 1,-1-1-1,0-2 0,1-1 1,-1-4-1,0 0 0,0-2 1,0-1-1,9 30 99,-4-5 0,1-3 0,-1-8 0,-2-8 0,-1-5 0,-4-4-239,-2-3 1,2-4 0,-5-3 0,1-4 0,2 1 0,0-2-969,0 1 0,-5-3 0,5-2 0,0 2 0,0 2 0,0 0 1,1 0 996,2-2 0,1 3 0,1 1 0</inkml:trace>
  <inkml:trace contextRef="#ctx0" brushRef="#br2">11264 16606 8174,'-6'-20'1005,"0"10"1,-4-3-1,2 1 1,1 0-1,1-1 5,0-1 0,0 1 0,3 0 0,-3-1 0,-1 3 0,-3 2-711,-2 4 0,-6 5 0,-3 5 1,-1 5-1,-3 6 0,1 7 87,-1 2 0,4 7 0,2 4 0,3 2 0,5 2 168,4 0 1,2 0-460,5 0 0,12-1 1,6-4-1,7-4 0,6-3 1,6-2-1,6-6-801,6-6 1,3-2 0,0-8 0,-3-1 0,-3-3 0,-2-4-7288,0-5 7993,1-9 0,-5-9 0,0-7 0</inkml:trace>
  <inkml:trace contextRef="#ctx0" brushRef="#br2">11930 16073 9203,'-10'-17'0,"-2"5"0,2 9 2048,4 9 1,4 12 0,2 4-1,0 4-1573,0 0 0,0 1 0,0 1 0,0 3 0,0 6 1,0 5-1,0 2 0,0-1 158,0-2 1,5-2-1,1-2 1,1-3-1,2-1 1,0-4-1670,0-1 1,-6-7 0,3-3 0,-2-3 729,1-2 1,-1-7 0,-4-6 0,0-9-1,0-7 1,0-7 0,0-2 1061,0-1 0,0 3 1,0 3-1,0 0 1,2 4 2420,2 1-2430,3 2 1,8 6 0,2 2 0,0 5-748,0 5 0,-1 4 0,2 8 0,-2 0 0,6 5 0,2 1 0,0 3 0,-1 2-1266,0 3 0,-6-3 0,6 3 0,0-4 0,2-5 1,4-4-1,0-5 1266,2-4 0,6-3 0,-3-6 0</inkml:trace>
  <inkml:trace contextRef="#ctx0" brushRef="#br2">12610 16619 8227,'8'-10'0,"-4"-4"0,-2-1 0,-2 1 3276,0 0 1,0 5 0,-2 2-2221,-2 1 0,2 3 0,-2 8 0,2 3 0,4 4 0,1 2-1440,1-1 1,2-4 0,-1 0 0,3 1 0,4 0 0,2-1-658,-1-4 0,0-4 1,1-1-1,-1-1 3960,0-4 1,-5 2-2546,-4-5 0,-2 6 1,-2 2-1,1 7 0,4 5 1,3 3-1,4 1-1779,2 2 1,3 0 0,4-5-1,3 1 1,5-3 0,3-2-1,2-4-5281,0-4 6686,-5-7 0,10-13 0,-5-9 0</inkml:trace>
  <inkml:trace contextRef="#ctx0" brushRef="#br2">13117 16606 8217,'-2'-18'818,"-2"0"0,2 0 0,-3 5 2105,-1 0 1,3 4 347,-6 0-2611,12 6 1,-3-1 0,10 8 0,-1 5 0,0 3 0,0 1-1209,0 0 0,-6-4 1,0-1-549,-6-2 1,1-3-1,-2-8 1,2-4 824,2-3-1,2 3 1,2 2 0,5 1 0,4 5 0,4 2 0,3 5-318,6 1 1,-3 2 0,8 5 0,-1-1 588,1 0 0,-3 1 0,5-1 0</inkml:trace>
  <inkml:trace contextRef="#ctx0" brushRef="#br2">13503 16699 8781,'5'13'1638,"1"2"0,1 1 1,2 4-1,-1 0 0,-3 4 1,0 0-1021,-1-2 0,1 3 0,-7-3 0,-2 3 0,-4 1 1,0-4-1,-1-4 0,0-4-1048,1 0 0,-3-7-513,2-2 1,3-11 0,1-8-1,4-5 1,2-3 0,4 0 0,5-2-39,6-1 0,1-2 1,5 2-1,2 1 1,1 4 980,1 0 0,7-3 0,1 2 0</inkml:trace>
  <inkml:trace contextRef="#ctx0" brushRef="#br2">13877 16632 8162,'7'-6'580,"-1"3"0,-6-5 1,2-1-1,0 0 1108,3 0 1,1 6 0,-2-2-1,5 5-1591,3 5 1,-5 2-1,-1 7 1,-1-1 0,-1 0-1,-1 2 1,-1 1 0,-2 2-1961,0-2 1,4-1 0,2-4 970,1-7 1,-2-11-1,4-17 1,0-3-1,0-2 1,-2 2 794,-1 2 0,3-6 0,-5 7 0,-1 2 1,-1 1-1,-2 5 0,0 1 1491,0 2 1,1 5 0,4 4 0,3 2-1,4 4-956,2 2 0,3 2 0,3 5 0,2-4 0,5 0 1,2-1-1,1 0-722,-2-3 0,2-1 0,-2-2 0,-3 0 0,-1 0-93,-4 0 0,-2 1 0,-9 4 0,-6 5 0,-6 6 1271,-6 6 1,0 5 0,-3 4 0,-2 5 0,-1 2 0,0 2 0,2-1-479,-1-4 0,2 2 0,2-4 0,3-2 0,-1-1 0,2-7-1018,0-2 0,3-5 1,8-8-90,4-8 1,4-8-1,5-9 1,3-7-1,1-4 1,0-5-1,2-1-622,1-3 1,6-1 0,3-1-1,3 2 1313,5 2 0,1-1 0,-3-4 0</inkml:trace>
  <inkml:trace contextRef="#ctx0" brushRef="#br2">15356 16286 9047,'-6'-8'1723,"-1"1"1,-6 4-1071,-1-1 0,5-5 0,2 3 0,0 0 0,1-2 0,-2 3-448,1-1 1,-2 3 0,-3 7 0,3 5 0,5 4-109,2 5 0,2-2 0,0 5 0,2-2 0,2-2 0,7-3 1,3-2 19,4-3 0,1 2 0,-2-7 0,1-1 1,-1-2-1,1-1 0,0-1-140,-2-4 0,-5 3 1,-4-7-1,-1-2 0,-2 1 1,1 0-332,-1 1 1,1 4 0,-7-2-1,-2-1 215,-5 1 0,3 6 1,1 1-1,5 7 1,5 5-408,4 1 0,7 0 0,5-1 1,3-1-1,5-2 0,4-1 0,5 0-4388,5-4 4934,-1-2 0,4-8 0,-6-2 0</inkml:trace>
  <inkml:trace contextRef="#ctx0" brushRef="#br2">15983 16139 8075,'0'-25'1792,"0"9"1,1-5-1403,4 9 0,-2 0 0,4 3 0,1-1 0,-3 0 0,3 1 0,-2-2 459,0 0 0,3 2 1,-3 1-765,1 2 0,-4 3 0,1 8 0,-1 4 1,0 3-1,2 1 0,-1 0 48,2 1 0,-4 0 1,2 3-1,-3 2 1,-1 2-1,0 1-125,0-1 1,0 4 0,0-4 0,0-1-1,2-2 1,1-3 0,1-2-1393,-1 0 0,-3-7 1440,-4-6 0,2-6 0,-4-7 0,2 0 1,0-2-1,1-3 0,1-4 395,2-3 0,0 3 0,0 1 0,2 2 0,1 2 596,1 3 0,2 2 0,-2 3-992,5 4 0,3 10 0,1 5 1,1 5-1,-1 4 0,2 2 1,3 1-2586,4-1 1,11-2-1,7-7 2530,7-3 0,17 3 0,4-5 0</inkml:trace>
  <inkml:trace contextRef="#ctx0" brushRef="#br2">17329 15953 8065,'8'-27'183,"2"2"1,-6 3 0,1 4 3168,1 3 0,-5 2-2716,4-1 1,-5 7 0,-3 4-1,-2 6 1,2 6-584,2 3 1,1-3 0,0-1-1339,0 3 0,0-4 0,0 2-291,0 1 0,-2-2 1,-2 1 1575,-5 1 0,-3 2 0,-1 1 0</inkml:trace>
  <inkml:trace contextRef="#ctx0" brushRef="#br2">17316 15460 8283,'0'-27'0,"-2"2"1028,-2 2 1,1 4-1,-4 6-622,1 0 1,-3 4-1,6 3 1,6 4-1,7 8-550,6 5 0,13 8 0,0 3 0,5 2 0,6-2 144,2-4 0,-4-3 0,8-2 0</inkml:trace>
  <inkml:trace contextRef="#ctx0" brushRef="#br2">17729 15673 11601,'-13'6'1188,"5"1"1,4 6-447,2 1 0,2-1 0,0 0 0,0 1 0,0-1-447,0 0 1,0-4 0,2-1-791,2-2 1,-1-8 0,5-7 0,-2-3 0,-2-1 0,1 0 0,0-2 677,3-3 0,-4 3 1,4-2-1,-1 2 1,1 3-1,2 2 57,2 1 1,3 7 0,1 2 0,3 8 0,2 3-955,3 3 1,5 5 0,4 3 0,1 2 0,3 0 0,1-4 713,2 0 0,6-3 0,2-3 0</inkml:trace>
  <inkml:trace contextRef="#ctx0" brushRef="#br2">18289 15819 8065,'-13'-25'1367,"-1"3"1,5 1-328,1 3 1,5 4 0,0-3 0,6 7 0,5 6 0,4 2 0,2 2-582,-1 0 0,-1 6 0,-2 4 0,-1 5 1,0 4-1,0 1-957,0-1 0,-6 5 1,1-4-1,-1 3 0,0-3 1,2 0-1,-1-4-3467,2-1 3965,-5-8 0,17-1 0,-3-6 0</inkml:trace>
  <inkml:trace contextRef="#ctx0" brushRef="#br2">18769 15246 8065,'7'-20'1203,"-2"3"0,-8 14 0,-2 11-993,2 7 0,2 13 0,-1 1 0,-1 7 0,-1 7 0,0 3 0,-1 7 0,1 5 297,1 4 1,1 3 0,1-10 0,-2-5-508,-2-2 0,-5 2 0,3-3 0</inkml:trace>
  <inkml:trace contextRef="#ctx0" brushRef="#br2">18756 15779 8065,'25'-43'344,"-2"-4"-180,0-2 0,-6 2 0,4 10 1,-2 4-1,-4 8 1116,-4 4-1280,0 9 0,-9 7 0,4 5 0</inkml:trace>
  <inkml:trace contextRef="#ctx0" brushRef="#br2">9744 17379 8476,'0'-27'1050,"0"0"0,2 1 1,4 12-1,6 1-923,4 0 0,11 1 0,-2 1 0,1 4 0,5 1 1,2 3-1,6 0 0,1 0-1562,0-1 0,7-1 0,-7 7 1435,1 2 0,7 4 0,-1 5 0</inkml:trace>
  <inkml:trace contextRef="#ctx0" brushRef="#br2">10144 18045 10669,'-13'-4'500,"0"-1"0,13 2 0,8 6 0,12 2-185,5-3 1,7 0-1,4-2 1,4 0-1,6-2 1,4 0-1,7-4 1,2-2-316,6-2 0,-28 2 0,0-2 0,0 0 0,0-1 0</inkml:trace>
  <inkml:trace contextRef="#ctx0" brushRef="#br2">11531 17992 8769,'11'-27'0,"0"2"0,-2 3 992,1 4 1,0 3-1,1 3-516,-2 3 1,0 3 0,2 9-1,-2 6 1,-4 9 0,-2 7-1,0 5 389,1 1 0,1 1 0,-5-2 0,0 1 0,0-1 0,0-4-847,0-3 1,0 0 0,0-5-1353,0-2 0,1-7 951,3-4 1,-1-5 0,6-6 0,0-8 0,-1-8 0,-4-6 0,-1-4 159,1-2 1,-2-6-1,2-3 1,-2 3 0,-4 4-1,-1 3 1,-1 5 2034,1 5 0,2 3-621,1 7 0,0 7-960,0 6 1,10 6 0,3 9 0,4 3 0,2 4-1,3 3 1,3 2-323,2-1 0,1 2 0,2 2 0,2 1 0,1-3 0,-1-2-1401,-2-4 1,4-6 0,0 0-1,3-5 1492,3-7 0,-3-2 0,9-2 0</inkml:trace>
  <inkml:trace contextRef="#ctx0" brushRef="#br2">12370 17898 8789,'-6'-19'993,"-2"6"0,3 5 1,4 10-1,5 2-303,3 5 1,4 3 0,5 1-1,2 1 1,0-1 0,1 0-1,3-1-284,3-3 1,2 1-1,0-5 1,-1-2-1,0-2 1,-3-1-990,-1 0 1,-7-6 0,0-2 0,-6-4-1,-3-2 1,-3 1 0,-3 0 380,-5-1 1,-4 5 0,-7 2 0,-2 0 0,2 1 0,0 0 1101,-2 3 0,8 1 1,-2 4-1,4 2-706,5 5 0,12 3 0,6 1 0,4 1 1,7-1-1,3-1-712,7-3 0,2 1 0,4-5 0,1-2 0,3-3 0,-2-3 0,1-3-866,-3-2 1,-9-1-1,3-2 1,-8 0-1,-6 2 1061,-4-1 1,-9 2-1,-6 1 1,-6 1-1,-6 2 1,-5-1 1262,-3 1 1,0-1 0,-3 5 0,0 0-1,4 0 1,1 0 22,2 0 1,5 2-1,4 2 1,4 5-1,4 5 1,5 2-678,3 2 0,3-1 0,1-3 0,4-1 1,0 0-1,4-1-275,1-3 1,3 1 0,2-5-1,1-2 1,-1-2 0,-4-2 0,-3-4-390,-6-3 0,-3-4 0,-4-2 1,-3 1-1,-1 0 0,-3-1 529,-1 1 1,-4 0-1,-2 1 1,-4 1-1,0 4 1,0 0 798,2-1 1,-3 4 0,6-4-1,5 3-1800,5 2 0,7 1 0,3 2 0,6 0 0,2 0 0,3 0-2518,3 0 0,5-1 3368,8-4 0,3-2 0,7-7 0</inkml:trace>
  <inkml:trace contextRef="#ctx0" brushRef="#br2">14530 17725 8102,'-6'-19'4251,"-3"-3"-3504,3 8 1,-1 2 0,4 14 0,-3 2 0,0 5-397,0 3 1,-4 6 0,1 0 0,-3-2-1,0-1-3463,3-2 0,-3-5 3112,3-4 0,-2-8 0,-3-4 0</inkml:trace>
  <inkml:trace contextRef="#ctx0" brushRef="#br2">14237 17565 9899,'-26'-13'0,"4"0"0,4-1 0,4 2 0,2 2 179,3 1 0,4 6 1,10-1-1,5 4 0,8 3 1,9 3-1,7 1 0,4 2 1,4 0-1349,2 0 1,4-6 0,3 1 1168,-2-2 0,3-2 0,-4 0 0</inkml:trace>
  <inkml:trace contextRef="#ctx0" brushRef="#br2">14783 17485 10899,'-6'8'0,"-3"-5"0,-3-5 0,-1-2 1357,0 1 0,5 3 0,5 4 0,6 5-1270,6 3 1,-3 1-1,0 1 1,-1-1-1,1 0 1,-1 1-1,1-1-1383,-3 0 1,0-1 0,0-2-1181,2-1 3643,-1-6 1,-5-1-999,-4-7 0,5 1 0,0 4 0,8 0 0,3 1 1,3 2-825,-1 2 1,0-1-1,2-4 1,3 0 0,4 0-1,3 0-2343,2 0 2998,0-6 0,5-13 0,2-9 0</inkml:trace>
  <inkml:trace contextRef="#ctx0" brushRef="#br2">15223 17392 10171,'-15'0'0,"-1"0"0,-2 0 0,2 0 0,1 0 0,2 0 546,-1 0 0,1 0 0,1 1 0,3 4 1,5 4-1,2 3-312,2 1 1,5 0 0,1 1 0,1-1 0,5 0 0,3-1 0,3-2 0,-2-2-738,-1-2 1,0-2-1,1-4 1,3 0 0,2 0-1,3-1-1028,1-4 0,1-8 1531,1-9 0,6-3 0,1-2 0</inkml:trace>
  <inkml:trace contextRef="#ctx0" brushRef="#br2">15463 17165 8102,'-13'0'0,"-1"0"0,5-4 0,2 1 503,1 4 0,3 5 1,8 9-1,3 3 0,6 4 1,4 3-1,4 2 0,1 0 123,0-1 0,6 5 0,-2 1 1,1-3-1,0-1 0,-3-1 450,-2 0-1076,-10 5 0,-7 2 0,-6 6 0</inkml:trace>
  <inkml:trace contextRef="#ctx0" brushRef="#br2">11371 19698 8715,'-20'0'1783,"1"-9"-1198,-3 0 0,10 0 1,14 9-1,9-2 1,12-2-1,6-6 1,11-7-1,9-3-679,9-1 1,-22 9 0,2 0 0,-1 3 0,0 0 0,3 1 0,1 0 0,2 0 0,-1 0 0,0 0 0,0 0 92,0-1 0,1 0 0,7-5 0,2-2 1,-1 2-1,0 0 0</inkml:trace>
  <inkml:trace contextRef="#ctx0" brushRef="#br2">13024 18951 8344,'-23'-21'0,"1"4"885,3 6 1,4 8 621,6 8 0,3-2 0,6 6 0,0 1 1,0 3-1,0 4-1211,0 0 1,5 3 0,1-4 0,1 2 0,3-2 0,2-1-700,2-2 0,0-5 0,4-4 0,3-3 0,1-1 0,0-2 0,1-6-324,-3-5 1,0-9-1,-7 1 1,-1-1-1,-2-1 1,-3 0-1,-1-2 1323,-3-2 0,-1 5 0,-2 1 0,0 2 1,0 2 186,0 3 1,0 5-1,1 1 1,4 4-1,4 5-1203,3 7 1,5 5 0,3 3 0,0 5 0,5 1 0,4 4 0,2-3-2110,-2 2 0,8-1 0,2-2 2529,2-4 0,-2-9 0,7-3 0</inkml:trace>
  <inkml:trace contextRef="#ctx0" brushRef="#br2">13757 18805 10279,'-14'-17'0,"3"3"0,0 3 0,4 2 1529,1 2 1,1 2-1,7-2 1,2 1 0,5 2-557,3-2 1,1 4 0,-1-4-1320,-3 0 1,-4 3-1,-10-4 1,-4 1 0,-3 3-1,-1 2 65,0 1 1,5 1-1,5 4-7,6 3 0,6 4 1,10 3-1,7 1 0,6 2 1,7-2-1,7-1-967,4-1 0,0-5 0,2-2 1,3-1-1,-2-3 1255,-2-2 0,1-7 0,-5-1 0</inkml:trace>
  <inkml:trace contextRef="#ctx0" brushRef="#br2">14397 18765 9775,'-23'-18'0,"3"0"0,-1 2 0,2 1 0,-1 2 0,4-1 0,1 3 2457,2 2 1,7-2-1,7 8 1,11 5-2220,9 5 0,6 1 0,4-1 0,3-1 0,1-3 0,1-2 0,1-1-691,2 0 0,-1-1 1,-2-4-1,-7-3 1,-5-3-1,-6-1 0,-4 0-26,0-2 0,-7-3 0,-2 4 0,-4 0 1,-1-1-1,-1 3 1257,-4 2 1,2 1 0,-4 7 0,1 1-1395,3 6 0,10 1 0,10 3 1,9 2-1,8-3 0,9-1 0,8-5-4316,5-2 4932,20-1 0,-13-12 0,-24 5 0,1-1 0</inkml:trace>
  <inkml:trace contextRef="#ctx0" brushRef="#br2">15743 18272 9710,'-15'0'6994,"3"1"-6082,12 3 0,0 4 1,2 5-1,2 2-768,5 3 1,3-2 0,3 5 0,1-2-1,2-1 1,-2 0 0,-1-1-1577,-2 0 0,1-3 0,-1-2 898,0-3 1,-5-9 0,-4-10 0,-2-6 0,-2-7 0,0-3 561,0-5 1,0-3 0,0-6 0,0 1-1,0 2 1,1 3 0,2 3 1260,1 6 1,2-1-1,-1 9 1,4 0-1034,3 3 1,-4 8 0,0 6-90,-2 7 0,-2 5 0,-4 1 0,0 1 1,0-1-1,-1-1 760,-4-3 0,4 3 1526,-4-4-2417,4-2 1,-4 2-1,-1-4 1,-2 5-1,-6 3 1,-3 1-1,-3 1-1037,1-1 1,-3 0 0,4-1 0,2-2 0,1-1-138,2 2 1,7-1-1,6-1 1,10-5 73,11-2 0,10-10 1,15-5-1,6-9 0,1-8 1,3-5-1,-2-2 1064,-4 1 0,0-2 0,-7 4 0,-4 1 0,-8 5 0,-7 6 539,-7 2 0,-8 3 371,-4 3 0,-4 13 1,-1 7-1,0 9 0,0 5 1,0 3-196,0-1 1,5-4-1,-1 4 1,0 0-1,1-1 1,-1-2-1,-1-1 204,-1-1 1,2-3-1,1-5-1047,-2 1 0,-2-6 1,-1-4-1,0-8 0,0-9-290,0-5 0,0 0 0,2-3 0,1-5 0,1-1 0,0-2 0,2 5 205,3 5 0,-1-1 0,-1 6 0,0 2 0,1 3 388,2 4 1,-2-2-1,1 7 53,1 1 1,-4 3 0,-2 4-1,-1 4 1,0 1 0,2-1 792,-2 3 1,-2-4-1,1 2 1,1 2-588,1 0 0,0-2 0,-5-1 0,-4-1-739,-3 0 1,-12 2 0,-5 6 0,-7 3 0,-7 6 0,-5 5 0,-5 8-9527,-5 6 9639,4 5 1,13-19-1,-3 1 1,2 0-1,1 1 1</inkml:trace>
  <inkml:trace contextRef="#ctx0" brushRef="#br2">14916 12261 8360,'-19'-12'0,"9"-1"0,-4-9 221,3 4 0,6 9 0,5 5 0,9 2 0,10 2 0,12 0 0,15 2 0,12 0 0,15 4 0,-32-2 0,2 1 0,7 2 0,2 0 0,5 1 0,0 0 0,6 1 0,2 0 2061,2 1 0,1-1-2181,1-2 0,2 1 0,-17-2 0,1 1 0,1-1 1,0-1-1,1-1 0,0 0 0,0 1 0,1-1 0,0 1 1,3-1-1,0 0 0,-1-1 0,1 1 0,0-1 1,0-1-1,1 0 0,1 0 0,0-1 0,-2 0 0,1-1 1,0 0-1,0 0 0,1 0 0,0 0-13,0 0 1,0 1 0,-1-2 0,-4 0 0,0 0-1,-1-1 1,1 0 0,-1 0 0,0 0 0,-2 0 0,-2-1-1,1 1 1,-4-2 0,1 1 0,-1-1 0,22-2 0,-1 0-1,-4 0 1,-2 0 0,-3 1 0,-2 0-724,-4 0 1,-1 1 0,-7 3 0,-1-1 0,-9 0 0,-1 0 0,30 0 0,-14 2 0,-9 0 634,-9 0 0,-6 5 0,-2-1 0,-1 1 0</inkml:trace>
  <inkml:trace contextRef="#ctx0" brushRef="#br2">6185 12021 20693,'8'-27'-4795,"-2"7"5071,-6 2 1,-2 9 0,-4 5 0,-6 2 0,-6 2 0,-1 0 0,-1 0 0,-1 2 0,-4 1 0,-2 1 0,-1 0-13,3 2 1,1-4-1,-1 2 1,1-2-1,3-1 1,1 2-1,0 2 1,0-2 0,0-2-1,0-1 465,-1 0 1,3 0-1,-4 0 1,-2 0-1,-1 2 1,-3 1-757,-3 1 0,0 8 1,-6 0-1,-3 5 1,0 4-1,-3 3-201,1 1 0,5-3 0,2 0 0,-2 2 0,0 1 0,0 1 0,4-3 305,5-1 0,-2-5 1,9 0-1,-1-2 1,1-1-1,2-1 65,3 0 0,6 1 0,2 0 0,1 3 0,1 0 0,0 0 0,3-1-137,1 2 1,2 3 0,0 5 0,2 1 0,1 0-1,3-1 1,1 1-127,4-1 1,0 0-1,4-3 1,3 0-1,4 0 1,3 2 231,2 2 0,1-5 1,2-1-1,2-2 1,4-1-1,4-2 0,4-1 172,4-3 1,2-2 0,6 2 0,4-1 0,-1-4 0,2 0 0,-2-1-106,0 0 1,3 3-1,-1-3 1,0 1-1,1 2 1,-3 0-476,3 0 1,-4 0 0,0 3 0,-3-2 0,-2-1 0,0 0 250,1-2 0,4 1 1,1-5-1,0 1 0,3-1 1,2-1 341,4-2 1,2-2 0,-2-1-1,0-1 1,2 1 0,-2 1 0,3 2-321,1 0 0,-1 2 0,4 2 0,-1 5 0,0 3 0,-37-6 0,1 0 0,36 4-88,-3-1 1,0-2 0,-2 2-1,-4-4 1,0-4 0,-1-1 205,-2 0 0,-3 0 1,-4 0-1,1 0 1,2-1-1,-2-2 1,-1-2 390,-2 2 1,2 0-1,1 0 1,2-1-1,0 1 1,1 2-1,2 1-793,0 0 1,4 0 0,-3 0-1,3 1 1,2 2 0,-1 3 240,1 1 0,0-4 0,1 3 0,0-1 0,2-1 0,-5 1 0,-2-1 461,-3 0 1,-7 1-1,5-5 1,-3 0-1,-2 0 1,0 0-1,1 0-349,-1 0 0,2 0 1,1 0-1,2 0 0,1 0 1,2 0-46,1 0 0,5 0 0,-7 0 0,1-2 0,1-1 0,-3-1 0,4 1 0,-4 2 0,2 1 0,-4 0 0,-2 0 0,-1 0 0,-1 0 0,-3 0 0,4 0 0,-7 0 0,3 0 0,1 0 0,0-2 0,1-1 0,5-1 0,-4-2 0,6 3 0,-1-2 0,3 2 0,1 2 0,2 1 0,-2 0 0,-7 0 0,1 0 0,3 0 0,0 0 0,1 0 0,2 0 0,-3 0 0,0-2 0,1-1 0,-3-1 0,0 0 0,-3-1 0,-2 1 0,-3-7 0,1 2 0,-1-2 0,0-3 0,0 1 0,0 0 0,-2-7 0,2-2 0,-4-2 0,-2 1 0,-2 2 0,-1 2 0,2-5 0,-10 3 0,1-1 0,-1 1 0,-2 1 0,0-1 0,-1-1-329,2 1 1,2-3-1,-4 5 1,3 0 0,-1 0-1,0 2-177,0 2 1,0-2-1,-3-1 1,2 2 0,1 1-1,-2 2 365,0-1 0,-3 1 0,1 0 1,-2-1-1,-3 1 0,-4 0 10,-3-1 1,-3 1-1,-3 0 1,-5-1-1,-4 2 1,-3 2-387,-1 1 0,-7 2 0,2-4 0,-2 4 0,-3 0 0,1 1 589,0 0 1,-1-5 0,1 4 0,0-2-1,-1 0 1,-1-1 0,-1-2 712,-2-1 1,-2-1 0,-1 1-1,-7-2 1,-3-1 0,-5-2-532,-2 2 1,-7 0-1,-11 1 1,-3 0 0,-2 3-1,-3 0 1,1 2-854,0 1 0,4-1 0,6 4 0,-1 0 0,1 0 1,1 1 476,3-1 0,4 5 0,5-3 0,0 2 0,0 1 1,0-2-1,1-2 801,4 2 1,-5-3 0,1 0 0,-4 0 0,-1-1 0,-2 1 0,-2-1-357,1-1 0,-9 4 0,2-4 0,-2 3 0,-2 0 1,1 1-1,0-1-921,2 2 0,-2-3 0,-1 2 1,2 1-1,1 0 0,1 0 830,1-1-81,6-1 1,-4 5-1,5 0 1,1 0 0,-1 0-1,3 0 125,1 0 0,2-4 0,-1-1 0,-2 2 0,-3 2 0,-1-1 0,-4-1-293,-1-1 1,-1-1 0,1 5 0,0 0 0,2 0 0,-3 0 0,-1 0-551,-2 0 0,0 0 0,1 0 0,-1 0 0,-2 0 0,0 0 451,-1 0 0,4 0 0,-4 0 0,1 0 0,-1-1 1,0-2-1,-1-1 388,4 1 0,0 1 0,0 2 0,-5 0 0,-1 0 0,-4 0 0,3 0-306,-2 0 0,1 0 0,0 0 0,2 2 0,0 1 0,1 1-198,3-1 0,-1 3 0,0-2 0,-2-1 0,-3-1 0,-1-2 0,-4 0 0,-3 0 312,1 0 1,32-1 0,0 0 0,-29-2 0,-2-1 0,-1-1 0,3 1 263,-2 0 1,2-2 0,3 3-1,1-2 1,-2 2 0,0 2-371,1 1 0,-3 0 0,6 1 0,-3 4 0,-2 2 0,1 2 0,-1 0 0,0 0-102,1-2 0,-1 5 0,-1-5 1,-2 1-1,-1-2 0,0-2 371,-2 1 0,1-1 0,33-4 0,1 0 0,-36 0 0,0 0 0,0 0-122,35 0 1,1 0-1,-35 0 1,0 0-1,2 0 1,0 0 0,2 0-1,1 0-130,1 0 1,5 2-1,1 1 1,-1 1 0,0-1-1,-4 0 1,4 1-320,1 5 0,-1 2 0,3-1 1,-2-1-1,-1 1 0,1 4-81,4 3 0,2-2 0,1 4 1,1 1-1,0 0 0,1 3 0,2-3-3386,1 0 3777,0 3 0,-4-2 0,-1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4852 5984 29442,'0'-18'-4916,"0"0"1,6 1 4985,3 3 1,3 7-1,1 2 1,0 4-1,1 1 1,-1 0-1,0 1 1,1 2-1,1 2 1,1-2 0,3-2-1,2-1 1,1 2 371,-1 2 1,4-2 0,-3 2 0,3-2 0,2-2 0,0 0-1,-1 0 1,1 0 0,1 0-30,3 0 0,-3 1 0,4 2 0,-3 3 1,2 0-1,5 1 0,1-1 0,0 2-364,-2-1 1,0-4 0,2 3 0,-2-2-1,1 2 1,-1 0 0,1 0 227,1-3 1,0-1 0,0-2 0,-2 0 0,1 0 0,-1 0 0,1 0 3,1 0 0,-3 0 0,2 0 0,1 0 0,1 0 0,2 0 0,0 0-443,0 0 1,-4 0 0,-1 1 0,2 2 0,2 1 0,1-1-1,0 0 421,0 2 1,-5-4 0,-1 4-1,0-4 1,-1-1 0,1 0 0,-1 0-260,-1 0 0,-1 0 0,-4 0 0,0 0 0,-1 0 0,1 0 0,0 0 0,4 0 0,1 0 0,1 0 0,1 0 0,0 0 0,3 0 0,2 0 0,-5 0 0,7 5 0,-4-1 0,2 1 0,1-1 0,0 0 0,-2-1 0,-2 3 0,1-1 0,-2-2 0,1-2 0,-2-1 0,-2 0 0,0 0 0,-1 0 0,0-1 0,-5-2 0,1-2 0,1 1 0,2-1 0,1 1 0,5 0 0,-4 4 0,2-2 0,3-1 0,2-1 0,1 1 0,0 1 0,1 2 0,1 0 0,1 0 0,-3 0 0,0 0 0,-3 0 0,1 0 0,-4 0 0,0-1 0,-1-2 0,-2-2 0,0 2 0,2 0 0,1-1 0,-3 2 0,4-3 0,2 0 0,2 1 0,2-1 0,2 1 0,2-1 0,-1 1 0,-2 2 0,-1-1 0,2-1 0,-1 1 0,0 2 0,0 1 0,-1 0 0,-1 0 0,0 0 0,0 0 0,-1 0 0,-4 0 0,-2 0 0,0 0 0,-4 0 0,5 0 0,0 0 0,-1 0 0,1 0 0,-1 0 0,-1 0 0,5-2 0,-3-1 0,2-1 0,-1 1 0,2 1 0,2 2 0,1 0 0,-2 0 0,-1-1 0,-1-2 0,0-2 0,-1 2 0,1 2 0,-7 1 0,8-2 0,-4-1 0,-1-1 0,1 1 0,-3 0 0,-2-1 0,3 2 0,0-2 0,-1 1 0,-2 0 0,-2-2 0,1 2 0,1 2 0,3 1 0,-2-2 0,2-1 0,-2-1 0,1 1 0,1 2 0,-1 1 0,2 0 0,-1-2 0,-1-1 0,-2-1 0,-1 1 0,-1 1 0,1 2 0,0-6 0,-1 5 0,1-4 0,0 2 0,-1 1 0,-1-3 0,-1 2 0,-2 2 0,-1-4 0,3 1 0,-2 1 0,0 0 0,0 0 0,-1-2 0,-2 2 0,4 0 0,-4 1 0,0-3 0,2 1 0,-2-1-588,0 1 1,-1-2-1,-4 3 1,-1-2-1,0 1 288,1-2 0,-1-7 0,0-8 1</inkml:trace>
  <inkml:trace contextRef="#ctx0" brushRef="#br0">12690 13634 8282,'-1'-23'0,"-4"1"3787,4 0-3290,-5 15 0,4-1 1,0 4-1,-1-4 0,3 0 1,4-1-417,3-2 1,-2 4 0,4-2 0,1-1-1,2-1 1,1 1 0,1 1 0,-1-1-1,0-2-118,1-2 1,-5 6-1,-2-1 1,0 0 0,-1 0 839,0 0-431,5 6 1,-9-3-1,7 8-300,2 2 1,1 2-1,1 4 1,0-1-1,1 2 1,-1-1-387,0-1 0,-1 3 1,-2-3-1,-1 1 0,2 0 1,-1-1-1,0 2-325,-1 0 1,-4 3-1,2-1 1,-1 0-1,-3 2 1,0 1 0,0 4 638,1 0 0,7-3 0,-4 2 0</inkml:trace>
  <inkml:trace contextRef="#ctx0" brushRef="#br0">12944 13687 8282,'-26'-10'1257,"4"-4"0,3-2 1,6 3-173,-1-1 1,1 5 0,1 4-1,3 3 1,5 8-699,2 4 0,2 10 1,0 3-1,0 7 1,0 5-1,-1 4-567,-4 1 1,4-2 0,-5-1 0,2-1 0,-1 1 0,2 0 0,2 0-673,1-1 0,1-7 0,4 2 1,3-4 851,4-5 0,8 3 0,0-4 0</inkml:trace>
  <inkml:trace contextRef="#ctx0" brushRef="#br0">13677 13860 8476,'-14'-6'0,"1"-1"0,0 0 0,-1 1 559,1 0 0,0 4 0,-1-2 0,3 1 0,0 0 1,2-2 173,-1 2 0,4 0 0,3-1 0,8-3 1,6-2-1,7-2-563,3-3 0,1 0 1,5-5-1,-1 1 1,0 0-1,-3 2-239,0 1 1,-7-2-1,2-3 1,-4 1-1,-2 0 1,-1 3-343,-3 1 0,-5 1 0,2 1 1736,-4 0 1,-1 7-867,0 6 0,0 6 1,2 7-1,1 0 1,4 2-1,2 1-910,1 2 0,10 4 0,-7-2 0,2-1 0,1 2 0,0-1 1,2 3-2255,-1-3 0,2 4 1,-1-6 2704,-2-2 0,5-1 0,-1-2 0</inkml:trace>
  <inkml:trace contextRef="#ctx0" brushRef="#br0">13970 13780 8427,'-19'-4'877,"-3"-1"1,2-1-1,3 4 1,2-3 41,1 2 0,1 2 1,0 2-1,-1 4 0,1 3 1,1 6-1,2 4-678,1 4 0,4 7 0,-2 4 1,0 1-1,1 3 0,0 0-1913,3-1 0,1 7 0,2-3 1672,0 1 0,0 6 0,0 1 0</inkml:trace>
  <inkml:trace contextRef="#ctx0" brushRef="#br0">10104 13714 8419,'0'-14'0,"-1"2"0,-2 2 0,-3 3 514,-2 1 1,4 0 0,-5 1 0,0-3-1,2-4 1,4 0 0,6 1 0,6 4-105,3 1 1,2-4-1,4 2 1,3-1-1,1 1 1,-1-1-1,0 0 1,-2 0-726,0-1 0,3-1 0,-4 1 0,-3 1 1,-3-1-148,-3-2 0,-2-2 1,2 1 1028,-5 0 1,-2 4-1,-2 3-351,0 4 0,4 5 0,2 11 0,2 1 0,2 1 0,0 3-481,-1 2 1,3-3-1,-3 2 1,1 1-1,1-2 1,-2 1-1,0-4-1205,-2-1 0,5 1 0,-5-1 0,2-5 1470,0-2 0,0 2 0,4-3 0</inkml:trace>
  <inkml:trace contextRef="#ctx0" brushRef="#br0">10478 13607 9489,'-18'0'566,"0"0"1,-4 2 0,2 5 0,1 9-207,0 9 1,-8 14-1,4-1 1,-1 4-1,0 4 1,3 1-1,4 1-873,2-3 0,6 0 0,2-5 0,1 0 0,4-2 513,5-2 0,5 2 0,5-4 0</inkml:trace>
  <inkml:trace contextRef="#ctx0" brushRef="#br0">10717 9942 7944,'-7'-13'1180,"1"5"1,6-4 0,-1 5 1006,-4 0 0,-1 2-1524,-3 10 0,3-2 0,6 6 1,2 1-385,2 2 1,-2-3 0,2 0-1,-1-1 1,0 1 0,2 0 110,-2 2 0,-2 0 1,-1 3-1,2-1 0,1 0 56,1 1 1,2-1 0,-3 0 0,3 1 0,1-1-218,4 0 1,-1 2 0,0 1 0,-1 2 0,0-2 0,-1-1 0,-3-1 11,1-1 1,-3 0-1,5 1 1,-2 0-1,-2 3 1,1 0-1,-1 0-75,-1-2 0,3-2 0,0 0 0,0 1 0,1-1 0,1 0-166,2 1 0,2-1 0,0 0 0,-2 0 0,-1 1 0,1-1 0,2 0 0,1 1 0,-1-1 0,-1-1 0,-3 0 0,1 0 0,0 2 0,0 1 0,-4 0 0,2-2 0,-1 1 0,-2-1 0,1 0 0,-1 1 0,5-1 0,-3 0 0,0 1 0,1 1 0,1 1 0,2 2 0,2-2 0,1-1 0,1-2 0,-1 0 0,0 1 0,1-1 0,-1 0 0,-1 1 0,-2-1 0,-1 0 0,0 1 0,-2-1 0,4-4 0,-7 0 0,-1 1 0,0 0 0,0 1 0,3-2 0,1 1 0,-2 2 0,4 1 0,0 1 0,0-1 0,-1 0 0,3 1 0,1-1 0,-1 0 0,0 1 0,-2-1 0,1 0 0,2 1 0,1-1 0,-4 0 0,-1 0 0,-1 1 0,-1-1 0,1 0 0,1 1 0,-4-1 0,4 0 0,-1 1 0,-1-1 0,0 0 0,-2 1 0,2-1 0,0 0 0,3 1 0,-3-1 0,-2 0 0,2 1 0,2-1 0,-4 0 0,4 1 0,-1-1 0,0 0 0,2 1 0,-1-1 0,-1 0 0,-4 1 0,3-1 0,0 0 0,0 1 0,4-1 0,-2 0 0,0 1 0,1-1 0,-4-1 0,2-2 0,1-1 0,-2 1 0,1 2 0,-1 2 0,1-1 0,1 0 0,-4-4 0,4 0 0,-1 1 0,-1 2 0,0 2 0,-2-6 0,-4 1 0,2 0 0,1 0 0,1 0 0,1-5 0,-4 4 0,2-1 0,3 1-1335,1 2 0,2-3 0,6 1 1,1-1-1,2-1 0,0 0 855,1-3 1,-9 0 0,4 0 479,-2 1 0,-6 1 0,-1-5 0</inkml:trace>
  <inkml:trace contextRef="#ctx0" brushRef="#br0">11504 11768 8405,'-21'-16'1413,"3"2"0,10 5-1137,3 14 1,4-2 0,2 4-1,4 1 1,5-1 0,5 3 1080,2 2 0,7 6 1,0 0-1,3-2 0,2-1 1,-1-3-763,2-3 1,4 2-1,-3-2 1,-1 2-1,-2-1 1,-3-3-1,-1-1-1073,-2-3 0,-6-1 0,2-2 0,-3 0 0,-2-2 1,0-2-203,1-5 0,-1-4 0,0-4 0,1 0 0,-2 0 680,-3 3 0,8-12 0,-2-2 0</inkml:trace>
  <inkml:trace contextRef="#ctx0" brushRef="#br0">14237 10049 8123,'0'-14'0,"0"1"0,1 1 241,4 3 0,-4-3 0,3 4 0,-1-3 0,0 1 1252,2 1 1,-2 6-783,-8-1 0,-1 4 0,-4 4 1,3 5-1,-1 1 1263,1-1-1784,-2 3 1,-4-5 0,-1 8 0,-1 3 0,-1 3-1,-3 1 199,-2 0 0,-1 2 0,-5 5 0,1 3 0,-1-3 1,0 1-37,1 1 0,-1-2 0,0 6 0,1-3 0,1-2 0,1-2 0,2 0 76,-2 3 0,3-3 1,0 3-1,2-3 1,1-1-1,-1 0-207,-3-1 0,1 5 0,-1 1 1,-2-3-1,-1-1 0,-2-1 0,1 0-116,-1-1 0,0 1 1,1 0-1,-1-1 1,0 1-1,1-2 1,1-1-107,2-2 0,0-1 0,3 2 0,1 0 0,0-1 0,3 0 0,1 0 0,-3-1 0,0 3 0,2-4 0,1 1 0,2-2 0,0 2 0,-1 0 0,1-3 0,0 2 0,-2 1 0,-2-2 0,-2 2 0,0-2 0,0 1 0,-1 2 0,4-4 0,-2-2 0,2 0 0,1 0 0,2 2 0,-5 0 0,0-5 0,4 1 0,2 0 0,3 1 0,0 2 0,2-1 0,-4-9 0,5 7 0,0-3 0,-1 1 0,1 2-1639,0-1 1,2-4-1,4 0-169,0 1 0,0-3 1,1 1-3660,4-2 5467,2-8 0,6-17 0,1-9 0</inkml:trace>
  <inkml:trace contextRef="#ctx0" brushRef="#br0">12757 11595 8498,'-13'0'0,"1"1"942,3 4 0,1 2 0,6 6 0,-3 1 0,1-1-210,-2 0 0,4 1 0,-2-1 1,2 0-1,1 1 0,-2-1 1,-2 0-241,2 1 1,2-1-1,1 0 1,0 1 0,0-1-1,0 0 1,1 1-524,4-1 0,-1-4 0,10-2 0,3-1 0,4-3 0,0-1-527,-2-2 1,9-2 0,-1-2 0,1-5 0,2-3 0,-1-1-18,2-1 0,4 1 0,-7 0 0,-3-1 0,0 2 0,-1 3 575,-2 5 0,3-3 0,-4-1 0</inkml:trace>
  <inkml:trace contextRef="#ctx0" brushRef="#br0">9824 10022 13171,'-7'-13'-351,"0"5"1,4 2-1,-2 0 2805,2-2-2180,2-4 0,2 0 0,4 2 0,3 1 0,4 0 1,3 0-1,1 1 0,2 1 214,-2 0 1,5 4 0,0-2-1,1 2 1,-1 0 0,-2-1-1,-3 1 1,-1 3-208,-1 4 0,-3-1 0,0 6 0,-4 2 0,-1 0 0,-3 3 0,-1-1-223,-2 0 0,-2 1 0,-1-1 0,-1 0 0,1 1 0,1-1 0,2 0 35,0 1 1,-4-1 0,-1 0-1,2 1 1,2-1 0,1 0-1372,0 1 777,0-1 0,0 2 0,0 1 0,0 2 0,0-2 0,0-1-1725,0-2 1,0 1 0,1-3 2224,4-2 0,8-3 0,8-6 1</inkml:trace>
  <inkml:trace contextRef="#ctx0" brushRef="#br0">10064 10249 13171,'-26'0'581,"-1"0"0,2 0 0,1 0 0,3 0 395,2 0 0,-5 6 1,2 2-1,-4 4 0,-6 3 1,-2 3-1,-3 4 1,0 3-426,0 2 0,-10 1 1,4 5-1,-3 4 0,2 3 1,2-2-1,2 1-939,0-1 1,5 2-1,0-1 1,3-4 0,4-4-1,3-1 1,4-1-508,2 3 0,-4-3 0,6-5 0,2-2 861,4 2 0,-6-11 0,2-1 0</inkml:trace>
  <inkml:trace contextRef="#ctx0" brushRef="#br0">6358 11808 26184,'8'-27'-1234,"-2"6"0,-6 4 0,0 2 1485,0 2 1,0-1 0,1 2-1,2 2 1,3 3 430,2 1 1,-4 7 0,5 8 0,0 4-1,0 5 1,0 4-347,1 4 0,0 0 0,1 1 1,-2 1-1,1 2 0,0 2 1,1 1-683,-2-1 0,-1 5 0,6-3 1,-1 0-1,0-2 0,1-3 1,-2-1-533,-3-1 1,5 1 0,-3-10 0,-1-2 0,3-1 0,2-3 0,4-2-5423,2-1 6063,-5-6 0,16-3 0,-4-7 0</inkml:trace>
  <inkml:trace contextRef="#ctx0" brushRef="#br0">6985 11661 23041,'-12'-31'105,"-6"0"1,1 12 0,-3 10 0,3 7 744,-1 7 1,-4 7-1,2 6 1,1-2 0,-2 0-1,2 2 1,-2 4-1,2 3-493,0 2 0,0 8 0,2 2 0,0 0 0,0 2 0,4-1 0,3 2-909,1 0 1,4 0 0,-2 0 0,1 0 0,1 0 0,1-1-904,0-4 0,-1-1 1,5-5-1,2-1 0,2-5 1,6-2 1396,7-5 0,9-7 0,8-3 1</inkml:trace>
  <inkml:trace contextRef="#ctx0" brushRef="#br0">7318 11741 13486,'-18'-28'0,"1"-2"2286,0 4 0,10 10 0,7 11-1595,7 4 0,1 1 0,2 0 0,5 0 1,4 0-1,5 0 0,1 1-441,3 4 1,2 2 0,-3 6 0,-1-1 0,-1-2 0,-2-1 0,-6 3-780,-2 4 1,-7-1 0,-4 5-1,-2-1 1,-5 2 0,-6 1-1,-9 0 526,-6 2 0,-7-4 0,0 1 0,1-2 1,2-1-1,3-2 0,4-1 678,8-3 0,1-2 0,9 4 0,8-2-278,11-3 1,8-4-1,14-5 1,5 0-1,3 0 1,4 0-1,2-1-1000,2-3 1,-3 2 0,-2-2 0,-4 1-1,-4 0 1,-1-2 0,0 2-2641,0 2 0,-4-1 3203,-1-2 0,1-4 1,4-5-1</inkml:trace>
  <inkml:trace contextRef="#ctx0" brushRef="#br0">8238 11821 16129,'-6'-26'2011,"5"-4"0,-2 5-1396,6 8 1,4 3-1,6 6 1,2-1 0,1 2-1,4 0 1,-1 1-1,3-2-869,3 1 1,-1 4-1,6-2 1,-5 5-1,-3 5 1,2 4-7137,1 3 7335,-4 1 1,-2 0-1,-6 1 1</inkml:trace>
  <inkml:trace contextRef="#ctx0" brushRef="#br0">8185 12128 8578,'-6'-18'0,"-3"0"0,6 2 0,6 7 839,9 5 0,10 2 1,2 1-1,2-2 1,4-2-1,-2 1 0,3-1 1,0 1-2441,2 1 0,4 1 1601,-2 2 0,4-5 0,1-3 0</inkml:trace>
  <inkml:trace contextRef="#ctx0" brushRef="#br0">8771 11875 8464,'-9'-21'913,"0"3"1,8 9 0,1 6 0,7 5 0,5 2-396,2-1 0,0 3 0,3-2 0,2 1 1,2 1-1,2 4 0,3 5-509,0 3 0,1-1 0,1-2 0,0 2 1,2 2-1,-2 0 0,2 0-320,-2-2 0,1-3 311,2 0 0,3-1 0,6 0 0</inkml:trace>
  <inkml:trace contextRef="#ctx0" brushRef="#br0">9451 11795 8464,'-28'-27'456,"-3"2"1,-2 2 1072,4 6 1,-7 8 0,8 4 0,-3 5-1066,-2 5 1,-2 7 0,2 7 0,1 0 0,-3 3-1,4 1 1,2 3 0,5 2-906,3 6 1,5 3 0,7 3 0,5 0 0,2 0 0,2-1-2031,0-4 2471,12 10 0,3-15 0,12 8 0</inkml:trace>
  <inkml:trace contextRef="#ctx0" brushRef="#br0">9611 11861 8416,'-21'-21'1045,"-4"11"0,4 15-273,1 11 0,0 8 0,6 2 0,-3-1 0,1-1 0,3-2 0,4 3 0,3 4-688,3 2 0,13 4 0,10-4 1,6-3-1,8-4 0,3-6 0,6-5 1,2-4-376,1-4 0,-2-5 0,-5-6 1,-4-8-1,-5-6 0,-7-7-98,-5-4 1,-9-2 0,-5-5 0,-4-1 0,-7-2 0,-11-1 0,-11 2 711,-8 5 1,1 2 0,1 8-1,-1 3 1,2 4 0,4 5 0,7 4-3823,5 4 3499,3 4 0,2 7 0,-1 1 0</inkml:trace>
  <inkml:trace contextRef="#ctx0" brushRef="#br0">15010 10022 14893,'-18'-6'-198,"0"-3"1,0 3 0,5 2 0,0 2 559,-1 2 1,6 0 0,2 2 0,4 2 0,10 5 0,5 3 0,6 1 369,2 1 0,-3 3 0,4 1 0,2 0 0,1 1 0,1 2 0,1 1-761,0 0 1,-1 1-1,1 2 1,1-2-1,2-2 1,2 0-1,1-2 1,1 0-1883,0-2 0,-4-4 0,2-3 1948,1-1 1,1-6 0,6 3 0</inkml:trace>
  <inkml:trace contextRef="#ctx0" brushRef="#br0">15556 10035 11973,'-31'-16'0,"-1"-3"0,-1 1 1049,0 8 0,2 10 1,5 9-1,-1 7-556,0 3 1,2 5 0,1-5 0,4 2 0,0 2 0,4 3 0,3 2 0,2 3-1087,3 4 0,5 8 1,0 2-1,7-2 1,11-2-1,10-2 571,9-4 1,17 4-1,3-5 1</inkml:trace>
  <inkml:trace contextRef="#ctx0" brushRef="#br0">15996 10035 9216,'-12'-17'3226,"3"-1"-2614,4 0 1,6 11 0,3 2 0,5 4 0,3 1 0,2 1-338,-1 4 1,0 2 0,1 6 0,-1 2 0,-1 3 0,-2 3 0,-3 1 0,-1 0-335,-3 2 1,-1 1-1,-2 2 1,0-1-1,0-1 1,0-1-288,0-2 1,-5-4 0,-1 3 0,1-2 0,-3-4 0,2-3 0,-1-3 345,-1 1 0,5-3 0,-1 2 1,3 2-1,2 1 27,3 1 0,10-4 0,9-2 0,7-1 0,6-3 0,1-2-217,-2-1 1,4 0 0,-2 0-1,4-1 1,4-2 0,-2-3-1,0-1-1020,1-4 0,-1 2 1,7-2 1222,5-4 1,-2-7 0,7 1 0</inkml:trace>
  <inkml:trace contextRef="#ctx0" brushRef="#br0">16809 10142 12296,'-13'-21'396,"6"2"0,4 7 1,6 2 489,5 1 1,6 4 0,2-3 0,5-3 0,3 1 0,4-1 0,1 3-903,4-3 1,-1 4-1,7-1 1,-1 2 0,2 4-1,-1 0 1,-2 2-1806,0 0 0,-4 4 1,-4 4 1799,-5 4 1,1-2 0,-4 9 0</inkml:trace>
  <inkml:trace contextRef="#ctx0" brushRef="#br0">16809 10462 17850,'-7'-11'-579,"2"-2"0,5 3 1,6 5-1,8 4 1461,6 1 0,12-2 1,3-1-1,4-3 1,2-1-1,2-2 1,3 0-1,0 2-521,0 1 0,3 2-242,-5 4 0,6-6 0,-2-2 0</inkml:trace>
  <inkml:trace contextRef="#ctx0" brushRef="#br0">17569 10249 19800,'-12'-29'-2291,"3"-2"0,5 5 3157,8 12 0,4 7 0,5 7 0,2 0 0,1 0 0,5 1 0,3 4 0,5 4-735,4 3 1,2 7-1,5 3 1,0 2-1,0-1 1,0 0 0,0-1-239,0-1 1,-3 2 99,3-5 1,-3 0 0,9-5 0</inkml:trace>
  <inkml:trace contextRef="#ctx0" brushRef="#br0">18142 10249 15099,'-35'-20'0,"1"0"0,0-3 0,1 4 0,0 3 0,4 4 1228,1 0 1,1 6 0,-1 5 0,-2 7-1,-1 7 1,2 3 0,0 4 0,4 2-1356,3 3 0,0 6 0,7 3 0,5 3 1,4 3-1,7-1 0,8-4 0,9-2 33,9-4 1,11-1 0,9-1 0</inkml:trace>
  <inkml:trace contextRef="#ctx0" brushRef="#br0">18809 9955 8438,'-13'-25'239,"-1"10"1,1 1 0,1 15 0,2 18 842,1 14 0,0-1 1,-4 11-1,-1 0 1,1-1-1,0 2 0,-1 4 1,1 6-2897,0 6 0,5 5 1814,6-28 0,0 1 0,0 32 0,2-31 0,0 0 0</inkml:trace>
  <inkml:trace contextRef="#ctx0" brushRef="#br0">6638 11315 10238,'0'-62'-441,"0"1"0,0 8 381,0 10 1,0 6 0,-3 8 0,-4 6-1,-9 2 1,-6 6 0,-11 3 178,-9 3 1,1 5-1,-15-3 1,-2 1-1,-1 4 1,-6 7 0,-4 8-25,-2 8 0,33-4 0,-1 4 0,1 3 0,1 1 0,-3 4 0,1 3 0,-2 4 0,1 2 0,-1 4 0,0 3 0,0 5 0,1 2 0,2 3 0,2 0-127,2 1 1,3 1-1,2 1 1,6 2 0,7-2-1,5 1 1,4-1 0,4-1-1,5 2 1,6-2 0,7-3-1,6-3 55,5 0 1,7-3-1,12-4 1,6-5-1,7 0 1,3-5-1,4-4 1,4-4 0,-17-10-1,2-2 1,0-1-1,4-2 1,0-2-1,1-1 1,7-1 0,1-2-1,2-1 149,2 0 0,0-3 0,1 0 0,2 0 0,1-2 1,0 0-1,-16-1 0,1 1 0,0-2 0,1 0 0,2-1 1,0-1-1,0 0 0,0 0 0,-1-1 0,1-1 0,-1 0 1,1 0-1,2-1 0,0 0 0,0 0 0,-1 0 0,-1-1 1,-1 1-1,-1 0 0,1 0-170,-3 0 0,1 0 1,-1 0-1,1-1 0,3 1 1,1-1-1,-1 0 1,-1 0-1,12-2 0,-2 1 1,0 0-1,-2 0 1,-1 0-1,0 0 0,0 0 1,-1 0-1,-2 0 1,-3 1-1,-2-1 0,-1 0-415,-3 0 0,-1 0 0,-2-1 0,-1-1 0,-1 0 0,-3-1 1,11-5-1,-5-3 0,-8 0 0,-3-4 0,-8-1 0,-5-2 0,9-32 1,-22-8 367,-16 29 1,-6 0 0,-8-1-1,-7 0 1,-9-8 0,-8 0-1,-8-2 1,-6 2 0,11 14-1,-1 1 1,-3 1 0,-4-4-1,-3 1 1,-1 0 0,-2 0-1,-2 0 1,0 0 127,-2 1 1,-1 0 0,-2 0 0,-5-1-1,-3 1 1,0 2 0,1 3 0,-1 2 0,-1 1-1,14 6 1,-1 0 0,-1 2 0,-1 0 0,-1 1-1,-2 0 1,0 2 0,0 0 0,0 2 0,1 1-1,0 1 1,-1 1 0,1 1 0,-1 2 0,1 0-1,0 1 133,0 1 0,1 1 1,0 1-1,1 1 0,-12 4 1,1 1-1,1 3 1,-1 1-1,0 2 0,2 1-216,6 3 0,1 0 0,1 3 0,2 1 0,1 1 0,1 2 0,6-1 0</inkml:trace>
  <inkml:trace contextRef="#ctx0" brushRef="#br0">17183 9449 28008,'-28'-34'-580,"1"0"1,-4 3 0,-2 4 0,-26-13 0,25 24 0,-2 2 556,-3 4 0,-2 1 0,-6 2 1,-4 2-1,-7 6 0,-3 3 1,-8 1-1,-3 3 0,17 0 1,-1 2-1,-1 0 0,-3 3 1,-1 0-1,-1 1 0,-3 2 1,-1 1-1,0 1 0,-1-1 1,1 1-1,-1 1 0,-1 2 1,1 0-1,-1 1 18,-1 2 1,0 1-1,1 0 1,7-2 0,2 0-1,0 2 1,-2 4 0,0 2-1,2 1 1,3-1 0,2 0-1,1 2 1,5-2-1,1 2 1,1 1 0,4-1-1,2 2 1,1 0-182,-13 17 1,5 1-1,8-4 1,7 2 0,9-2-1,7 2 1,6 1-1,5 0 1,8 0 0,8-2-1,11 0 1,9-2-1,13-2 1,8-5 364,-9-13 1,4-3 0,3-2 0,11 0 0,5-3 0,2-3 0,-12-4 0,1-2 0,2 0-1,0-1 1,5 1 0,2-1 0,0 0 0,2-1 0,3 0 0,2-1 0,1 0 0,0-1-1,-14-1 1,0-1 0,1-1 0,0 0 0,0 0 0,2-1 0,0-1 0,0 0 0,0 0-1,1-1-63,1 0 0,0 0 0,1 0 1,-1-1-1,1 0 0,-1-1 1,1 0-1,-1-1 0,1 1 1,1-1-1,3-1 0,1 1 0,1-1 1,-1-1-1,0 1 0,-1-2 1,-1 1-1,0-1 0,0-1 1,-1 1-1,-1-2 0,-1 1 1,0-1-1,-1 0 0,0-1 0,-2 1 1,-1-1-1,0 0 0,0-1 1,-1 0-1,11-2 0,-1-1 1,0 0-1,-1 0-159,-3-1 1,-1 0-1,-1 0 1,-1-2 0,-3 0-1,-1 0 1,-1-1-1,-2-1 1,9-4 0,-2-2-1,-3 0 1,-3-1 0,-1-1-1,-3-2 1,-4 0-1,-3-1 1,-2-2 0,16-17-1,-6-3-331,-7 0 1,-6-5 0,-8-5 0,-9-3 0,-9 0 0,-9-3 0,-6-2 0,-8-1 0,-4 20 0,-4 1 0,-4 0 0,-5-3 0,-6 2 0,-3 1 0,-8-4 0,-5 2 0,-3 1 219,7 10 1,-2 2-1,-2 1 1,-2 1-1,-1 1 1,-1 2-1,-2 2 1,-2 2 0,-6-1-1,-2 3 1,-1 2-1,-1 0 1,-4 1-1,-1 2 1,-1 1 0,-2 1-1,12 5 1,0 2-1,-2 0 1,0 1-1,-2 1 1,-4 1 0,-2 0-1,-1 1 1,0 2-1,-1 0 154,9 1 0,0 1 0,-1 1 0,0 0 0,0 0 0,0 1 0,-1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3066 6370 29935,'-5'-13'-2458,"1"0"0,0-1 1,2 3-1,-2 2 1955,-5 4 1,-3 4 689,-1 1 0,-5 1 0,0 2 0,0 3 0,1 0 1,-3 0-1,1-2 0,0 1 0,2-1 0,3-1 1,0-1-1,1-2 3018,0 0 1,-1 0-2033,1 0 0,7 0 1,6 0-988,7 0 0,7 4 1,5 1-1,6-1 0,8 0 1,4 1-1,6-2 1,3-2-187,4-1 0,2 0 0,0 0 0,-2 0 0,-1-1 0,0-2 0,-2-2 0,-1 1 0,-6 4 0,0 0 0,-4-1 0,-2-2 0,-2-2 0,-2 2 0,-2 2 0,-3-4 0,-1 1 0,-2 1 0,0 1 0,-1 2 0,-3 0 0,-3 0 0,-2 0 0,0 0 0,1 0-176,-1 0-1318,0 0 0,1 6-22,-1 3 0,0 2 1260,1-3 0,5 4 0,2-4 0</inkml:trace>
  <inkml:trace contextRef="#ctx0" brushRef="#br0">3946 6210 7197,'0'-13'0,"1"1"1298,4 3 0,-2 2 0,5 4 1,3-1-1,1 1-346,1 1 0,2 2 1,1 0-1,3 0 1,2 0-1,3 0 1,1 0-1,2 0 52,-1 0 0,1 0 0,-2 0 1,-3 2-1,-4 2 0,-3 5-1058,-2 3 0,-1-3 0,-3 0 1,-5 1-1,-2 2 0,-2 3 1,0 1-189,0 2 1,-3 4 0,-4-4-1,-8-1 1,-4 1 0,-5 1 0,-1 1 136,-2-1 0,0 0 0,2-3 0,0 2 0,1 0 1,-1 0-1,3 0-555,1-2 0,0 5 0,7 1 0,2 3 819,0 2 0,6-1 1,0 1-1</inkml:trace>
  <inkml:trace contextRef="#ctx0" brushRef="#br0">10664 6477 7914,'-13'0'9830,"5"-1"-9201,4-4 1,4 4 0,4-4 0,4 2 0,1 0-1,0-1 1,2-1-383,6-1 0,-1 3 1,6-4-1,0 0 1,1 1-1,-1-2 1,0 2-1740,-1 0 0,3-2 0,-5 3 0,0 2 0,0 2 0,-1 1 1492,1 0 0,2 0 0,6 0 0</inkml:trace>
  <inkml:trace contextRef="#ctx0" brushRef="#br0">11331 6317 8135,'1'-7'1904,"4"2"-1064,3 4 1,0 1 0,1 0 0,1 0-35,2 0 0,-3-2 1,0-1-1,0-3 1,-1-1-412,1-3 1,-6-2 0,2-2 0,-4 1 0,-1 0 0,0-1 46,0 1 1,-6 4 0,-3 2 0,-2 1 0,-3 3 0,1 3-1,-2 4 1,-1 5 155,-2 3 1,0 7-1,5 5 1,1 4-1,2 3 1,2 0-843,2 2 0,2-5 1,5 3-1,4-3 0,5-1 1,5-2-1,4-3-1161,2-4 1,6-5 0,5-4-1,2-4 1,3-7 0,2-5-1,2-9 1206,4-8 1,-10-6 0,4-10-1</inkml:trace>
  <inkml:trace contextRef="#ctx0" brushRef="#br0">11797 6250 7920,'0'-13'3276,"0"12"1,0 8 0,0 15-1639,0 3 0,0 2 1,0 0-1,0-1 0,2 1 1,1 0-1484,1-1 1,2-3 0,-3-3 0,1 0 0,1-6 0,-1-2 0,2-4-902,2-2 1,-4-2-1,5-4 1,0-3 0,0-4-1,0-8 1,-1-4-326,0-5 1,2-1 0,-5 0-1,-2 1 1,-2 2 0,1 1 1103,2 5 1,-2-2 0,2 9 1991,-3-3-666,-1 5 0,2 1 0,1 7 0,3 4 0,0 4 0,1 2 1,-1 3-1360,0-1 0,3 5 0,-3 0 0,1-2 0,2-1 0,0-2 0,0 0 0,-5 1 0,5-2 0,2-4 0,0-3-30,3-4 1,-1-5 0,-1-4 0,-2 0 0,-2-6 0,-2 1-1726,-3-3 0,3-1 0,-2 4 2324,-1 0 0,-2 7 0,-1 6 0,2 6 0,2 3-1121,5-1 1,-1-3 0,2 2 0,3-1-1,5-3 1,3-1 0,4-2-1529,5 0 1,-1-8 2079,7-5 0,-7-6 0,4-8 0</inkml:trace>
  <inkml:trace contextRef="#ctx0" brushRef="#br0">12477 6224 7920,'-13'1'711,"-1"4"0,5 4 0,2 8 0,1 6 0,3 2 517,2 1 1,5 1 0,2 1 0,0 2-1,1 1 1,-1-1 0,2-2 0,-2-3 192,0-3 0,2 2 0,-2-8 1,0-3-1,2-5-2350,-1-7 1,-4-1 0,2-13 0,-3-6-1,1-7 1,2-3 0,-2-4 321,-2-1 0,-1 5 0,0-2 0,0 4 0,0 3 0,0 3 2392,0 2-805,0 1 110,0 11 1,0 3 0,0 8-1,2 5 1,1 3 0,1 3 0,-1 1-1091,-1 2 0,-2-1 0,0-3 0,0-1 0,0 0 0,1-1 0,2-1-1533,2-3 1,0-5-1,0-1 1,4-8 0,3-10-1,2-7-2706,4-5 0,-3-6 4239,3 3 0,3-12 0,-1 2 0</inkml:trace>
  <inkml:trace contextRef="#ctx0" brushRef="#br0">12797 5971 11258,'4'-27'0,"2"2"0,0 3 0,0 4 0,-3 3 0,-1 2 5068,-2-1-3771,0 7 1,4 2-1,0 10 1,-1 5 0,0 7-648,2 5 1,-4 4 0,4 4 0,-2 3-1,0-1 1,1 2 0,1-1 0,-1-1 0,2-2-1418,1-2 0,-2-7 0,4-3 1,0-4 766,-2 0 0,5-1 0,-5 0 0</inkml:trace>
  <inkml:trace contextRef="#ctx0" brushRef="#br0">12930 6170 7920,'-7'-5'1837,"-4"2"0,6-5-931,-3 2 0,7 2 0,1 4 0,7 0 0,5 1 0,1 2 0,1 2-1308,-1-2 1,5-2-1,1-1 1,0 0-1,2-1 1,-2-4-1121,0-4 0,-1 2 0,-4-2 1,-1-1 559,0-2 0,-4 4 2465,0 4 0,-5 4 0,5 4 0,0 5 0,0 3 0,0 3 135,1 3 0,1 4 1,-1 8-1,-3 4 0,-1 3 1,-3 4 668,-1 1-2307,-2 5 0,0-6 0,-2 5 0,-2-3 0,-3-1 0,-2-4 0,0-1-110,-2-3 1,1-6-1,0-7 1,1-2-1,-2-4-1331,0-4 0,-3-5 1,2-8-1,3-2 1,5-7 1759,3-5 0,6-5 1,4-5-1,5-1 0,5 0 1,6 1-1,5-1 1,-1 2-1224,0 3 0,3-2 1,4 6-1,2 2 0,2 1 904,0 2 0,0-7 0,0 0 0</inkml:trace>
  <inkml:trace contextRef="#ctx0" brushRef="#br0">11451 7623 8025,'-15'-7'730,"4"-1"1,16 5 0,5-3 0,5 1-1,3-3 1,-2 2 0,-1-1 0,-2 1-1,1 0 1,-1 3 0,0 2 0,-1-1 379,-3-2 0,3 2 0,-3-2 0,3 2 0,1 2 0,-1 2-2028,-3 2 1,2-2 0,-2 4 0,3-2 917,2 0 0,5 7 0,2-4 0</inkml:trace>
  <inkml:trace contextRef="#ctx0" brushRef="#br0">12157 7570 9911,'-7'-2'4572,"2"-2"0,5 2-4178,5-2 1,-2 4-1,6 3 1,-1 3 76,0 1 0,-1 8 0,-4 7 1,2 2-1,-2 0 0,-2-2 0,-1 2 1,0-1-985,0-1 1,0-2 0,0-7 118,0 0 1,0-13-1,2-7 1,1-11 0,2-5-1,1-6 1,2 0 949,-1-4 1,-2 7-1,2-3 1,-1 7 0,-2 3-1,1 3 561,-1 1 0,1 6 0,-4 2 0,4 1-1654,4 3 1,2 1 0,3 2 0,-1 2 0,0 1 0,2 1 0,3 1-1600,4 0 2136,3-3 0,8 4 0,1-6 0</inkml:trace>
  <inkml:trace contextRef="#ctx0" brushRef="#br0">12584 7530 8598,'-2'13'0,"-1"1"0,-1-1 1653,1 0 0,1-4 0,2 0 156,0 1 0,6 2 0,3 1 1,3-1-1,1-1-1516,1-2 1,-1-6 0,-1-1 0,-2-3 0,-2-5-1,-2-1-1260,-4-4 0,1-1 0,0-1 658,2 0 1,-7 5 0,-5 7-1,-2 7 1,2 7 0,1 3 1246,3 4 0,1 0 0,2 7 0,2-2 0,2-1 1,4-2-1397,-1 2 0,9 0 0,-2-2 0,2-4 0,3-5 0,3-4-3552,4-5 1,5-2 4009,0-2 0,6-18 0,-3-4 0</inkml:trace>
  <inkml:trace contextRef="#ctx0" brushRef="#br0">13037 7596 8006,'-8'6'774,"-2"2"1,4 5 0,0 0 453,0 1 1,2 4 0,4-1 0,0 1-1,0 1 1,0 2 0,0 1 0,0-1 898,0-2 1,0 3 0,0-4 0,0-1-2696,0-3 1,1-6 0,4-5-1,2-8 1,2-8 0,-1-8-1069,-3-4 0,0 0 0,-4 3 1,2 4-1,2 3 0,-2 2 1923,-2-1 0,1 7 0,1 4 3111,1 6-3194,6 4 0,-4 7 1,5-1-1,-1 0 1,3 1-1,4-2-1307,-1-4 0,3 3 0,1-5 0,0 0 1103,4 0 0,7-8 0,3-5 0</inkml:trace>
  <inkml:trace contextRef="#ctx0" brushRef="#br0">13423 7650 8004,'-13'0'0,"4"0"742,0 0 1,6 1 0,-1 4 0,2 4-1,4 1 1,2 0 1223,5-1 0,-1-1 0,1 2 0,1-1 0,2 0-884,1-2 0,0-1 0,1-6 1,-1 0-1,-1-1-2431,-3-4 1,3-2 0,-5-7 0,1 1-488,-4 0 1,-3 7 3568,-1 6 1,0 6 0,2 7 0,2 0 0,4 1-1539,-1-1 0,5-1 0,-3-3 0,4-3 0,4-2 0,0 1 0,0-2-1231,-3-2 1,4-5-1,0-4 1,-2-1 0,-1-4-1,-2 1-1090,1 0 1,-7-2 2453,-2 5 0,-5 6 0,-3 6 0,-3 8 0,0 6 0,-2 2 0,2 2 826,1-1 0,-1 6 0,3-6 0,-2 3 0,2-3 0,2 1-906,1 0 1,0-5 0,1 0 0,4-5 0,4-7-980,2-2 0,4-5 1,1-5-1,4-7 0,0-4 1,4-4-1,1-3-2546,2 0 0,1-1 0,2 0 3251,1 1 0,6-1 0,-3 0 0</inkml:trace>
  <inkml:trace contextRef="#ctx0" brushRef="#br0">15370 6957 7946,'0'-27'0,"0"2"2317,0 3-796,0 2 0,6 13 1,2 6-1,6 8 1,2 11-1,2 8-246,-2 10 1,-3 5 0,-2 13-1,-4 1 1,-1 2 0,-3 5 0,-1 2-1218,-2-2 0,0-2 1,0-7-1,0 0 0,-2-1 1,-1-5-901,-1-7 1,-2-1 0,3-9 0,-2-5 0,1-6 58,-2-4 0,-1-8 0,-7-4 1,0-6-1,-3-7 0,-1-5 1,1-4 1397,-3-2 0,6 0 0,-4-2 0,3 2 0,2 2 0,1 2 2382,3 2 1,-1 10-2998,5 5 0,1 5 0,5 10 0,2 3 0,3 4 0,0 3-148,0 2 1,4-2 0,-1-1 0,3-2 0,3 0 0,1-1 0,3-3-2311,2-3 0,3-3 1,5-4-1,5-6 1616,5-9 0,-8-2 0,8-11 1</inkml:trace>
  <inkml:trace contextRef="#ctx0" brushRef="#br0">15690 7716 7946,'0'-7'3276,"0"1"1,6 11 0,2 0-1550,4 3 0,2-5 0,0 1 1,3-2-1606,0-2 0,1-5 1,-3-2-1,0-3 1,0-7-1,-5-1 0,-3-2-499,-4-1 0,-1 0 0,-2-1 0,-3 4 0,-4 4 0,-7 2 217,-1 3 0,-4 3 1,1 6-1,2 1 1,1 4-1,2 5 0,1 5 687,3 3 1,-1 5 0,5 0 0,2 2 0,3 0 0,5-1-1115,4-2 0,4-6 0,5 2 0,4-3 0,3-3 1,3-4-1,3-5-7631,5-6 8218,3-4 0,12-24 0,4-5 0</inkml:trace>
  <inkml:trace contextRef="#ctx0" brushRef="#br0">16329 7050 7928,'-13'10'0,"1"5"0,2 4 1228,1 5 1,5 3 0,-4 4 0,1 4-1,1 5 1,-2 5 0,2 2 0,1 1 333,2-4 1,1-2 0,2-2 0,0-2 0,2-2-1,1-7-3201,1-5 1,5-5-1,-3-7 1,1-3 0,2-6-1,-1-8 813,-4-8 0,-3-6 1,-1-8-1</inkml:trace>
  <inkml:trace contextRef="#ctx0" brushRef="#br0">16276 7583 7928,'-6'-18'1379,"-3"1"1,-3 0-17,-1 8 0,7 4 1,6 5-1,9 0-1329,7 0 0,5 0 0,7 0 1,2-2-1,4-2 0,1-5 0,4-3-34,-2-1 0,0-7 0,3 0 0</inkml:trace>
  <inkml:trace contextRef="#ctx0" brushRef="#br0">16649 7397 8320,'-9'5'0,"1"3"0,-3 1 0,-1 0 0,-1 1 1228,0 2 1,5-3 0,2 0 0,2 1-1,-1 2 1,3 1 0,0 2 0,2 1 409,0 2 0,0 4 1,0-4-1,2-2 0,0 1 1,3-1-2177,-2 2 0,-2-1 0,-1-3 0,0-1 0,0 0 0,0 1 538,0-1 0,-6 0 0,-1 1 0</inkml:trace>
  <inkml:trace contextRef="#ctx0" brushRef="#br0">17409 6704 8537,'8'3'2347,"-4"8"1,-4 12 0,-4 12-1725,-5 11 1,-9 15 0,7-23 0,-2 1 0,-1 2 0,-1 1 0,-3 1 0,0 1 0,-1 2-1,0 0 1,-1 0 0,0 0-162,-1-1 0,2 0 1,-1 4-1,1-2 0,1-7 1,1-1-1,1-1 0,2-1 1,-10 34-1,6-7 0,5-3-1838,4-7 0,3-9 0,6-5 0,2-8 1376,2-3 0,10-15 0,6-2 0</inkml:trace>
  <inkml:trace contextRef="#ctx0" brushRef="#br0">17569 7450 10098,'0'-21'3276,"0"9"1,2 12 0,2 9-2359,5 7 1,-2 4 0,1 5-1,-2 0 1,-2 3 0,1 0-1060,-1 0 1,2-7 0,-2-2 0,5-2 0,3-4-1,1-6-512,1-4 0,-5-6 0,0-5 0,1-10 0,2-7 0,0-5 0,-3-1 1141,-5 1 1,2-1-1,-2 3 1,-1 4-1,-1 4 1,-2 3-275,0 3 1,0 0-1,1 2-1628,4 4 0,2 3 0,8 8 0,3 3 0,5 0 1414,7 0 0,4-2 0,6-4 0</inkml:trace>
  <inkml:trace contextRef="#ctx0" brushRef="#br0">18222 7263 7984,'-13'5'2880,"0"-1"0,1 7 0,3-3-1464,4 4 1,4 2 0,1-1 0,0 0-916,0 1 1,4 3 0,1 3 0,-2 0 0,0 3 0,0-1 0,1 0-521,-1 2 0,-3-1 0,-3 1 1,-3-3-1,-1-2 0,-3-1 0,-2-2-2349,-2-3 0,1 4 0,0-10 0,-1 1-4181,1-4 6549,6-8 0,7-10 0,7-7 0</inkml:trace>
  <inkml:trace contextRef="#ctx0" brushRef="#br0">18316 7423 7979,'7'0'3459,"-1"6"-1683,-6 3 1,0-2 0,1 1 0,4-2-96,4-3 1,3-3 0,-1-5 0,-2-4-1906,-4-2 1,-4-7 0,-1 0 0,0 2 0,0 1 0,-1 3-381,-4 3 0,2 3 0,-5 8 0,-1 2 0,1 5 300,4 3 0,-2 1 1,1 2-1,2 1 1,2 2-1,1 0 0,-2 0 91,-2-1 1,3 3 0,-4-4 0,5 3 0,5 0 0,3-1 0,4-4-2214,2-4 1,5-3 2425,3 2 0,15-3 0,5-6 0</inkml:trace>
  <inkml:trace contextRef="#ctx0" brushRef="#br0">18702 7423 7979,'-7'-6'2635,"-5"5"1,5-5-906,-1 0 1,4 4 0,8-2 0,5 3-1058,3 1 0,-3 5 1,0 3-1,0 1 1,-1 0-1,0 1-527,-2 2 1,0 1 0,-3 1 0,1-1 0,-1 0 0,-1 1 18,-2-1 0,-5 0 0,-1 1 1,-1-1-1,-4-1 0,0-2 1,-3-1-644,1 1 0,4-2 0,2 1 0,-1-1-1225,1 0 0,5 2 0,4-5 1703,10-2 0,7-14 0,8-4 0</inkml:trace>
  <inkml:trace contextRef="#ctx0" brushRef="#br0">19835 6664 8134,'-13'-8'1924,"0"4"0,1 8 1,0 8-1,0 9 2628,-3 10-3527,-7 18 0,0 11 0,7-22 0,0 0 0,-1 1 0,0 0-873,-1 1 1,0 0 0,1-1-1,0-1 1,-1 1 0,0 1 0,1 0-1,0 1 1,1-1 0,0 0-1,1 0 1,0-1 0,1-2 0,-1 0-539,1-1 1,0 0 0,0 2 0,1-2 0,-11 31 0,6-8 0,3-7-1,5-7 1,5-5-9446,2-5 8905,2-8 1,6-14-1,2-7 1</inkml:trace>
  <inkml:trace contextRef="#ctx0" brushRef="#br0">20608 6837 7922,'-6'-19'592,"-2"-4"1,2 4-1,0 3 1,1 4 343,1 3 0,-1 9 0,5 5 0,-1 14 0,-2 13-129,-1 13 1,-7 16 0,2 5 0,-4 4 0,-3 1 0,-4 0 0,0 0 0,-3-1-113,3-4 0,0-4 0,9-14 1,0-8-1,4-8 0,1-4-2284,3-1 1,1-6-1,4-6 1,2-9 0,5-14 949,3-11 0,1-11 0,1-13 0,1-5 1,2-7-1,4-9 0,1-4 538,-11 32 0,1-1 0,-2 1 0,2 0 0,1-2 0,0 0 0,13-31 0,-4 5 0,-4 9 0,-4 9 1559,0 11 0,-5 7 0,-2 5 0,0 7-618,1 6 1,-5 5-1,1 10 1,-1 4-1,0 4 1,2 5-1,-2 5-696,-2 7 0,-2 1 0,-4 6 1,-4 3-1,-3-1 0,-2 1 1,-3-5-701,0-1 1,-6 2-1,6-7 1,0-2 0,4-5-1,3-4 1,2-5-1661,2-2 0,2-7 0,7 4 1,6-4 2215,8-5 0,13-17 0,4-10 0</inkml:trace>
  <inkml:trace contextRef="#ctx0" brushRef="#br0">21142 6650 8079,'-14'-12'1394,"1"4"1,6 8 0,2 8 0,4 4 0,1 5 571,0 5 0,-5 3 0,1 13 0,-1 5 0,1 3-1425,-1 5 0,-3 0 0,2 3 0,-2-2 0,-2-4 0,-1-3 1,1-4-542,1-1 0,5-6 0,-4-4 0,1-6 0,1-7 0,0-2-1967,3-1 1,2-4 0,1-6 0,1-8 0,2-8 1674,2-6 1,3 2 0,-2-5 0,0 1 0,2 0 0,-2 1 2233,0 3 1,2 1 0,-2 3-1,0 5-1398,0 7 0,5 3 0,-4 9 0,2 4 0,0 2 0,0 2 0,0 1-544,-1 3 0,0 1 0,2 0 0,-1-1 0,0-3 0,0-2-1405,0-3 1,0-3 0,5-4-1,4-4 1,4-7 0,4-7-1,0-7-234,1-3 1,-6-6-1,-4 4 1,-2-1 0,-3 1-1,-3 2 2784,-5 2 0,-2 7 0,-2 4 92,0 5 0,-5 5 0,1 14 1,1 4-1,2 3 0,-1 2 1,-1 0-1372,-1-1 1,-1-1-1,5-2 1,0-6-1,2-2 1,2-3 0,7-3 133,5-5 0,5-20 0,5-6 0</inkml:trace>
  <inkml:trace contextRef="#ctx0" brushRef="#br0">21488 7023 7953,'0'-20'1543,"-1"2"0,-4 5 989,-4 4 0,2-2 0,0 8-2210,1 5 1,1-1 0,5 10-1,2 2 1,2 3 0,5 2-1,4 0-1438,5 0 1116,3-1 0,17-3 0,4-1 0</inkml:trace>
  <inkml:trace contextRef="#ctx0" brushRef="#br0">21568 7143 7819,'-13'-17'676,"0"-1"1,7 6-86,6 8 0,7-2 0,9 1-591,2 2 0,12 2 0,-2 1 0</inkml:trace>
  <inkml:trace contextRef="#ctx0" brushRef="#br0">5505 9089 12838,'-40'-7'-90,"2"-4"1,1 7 0,3 1 112,1 1 1,-2 2 0,4 0 0,2 0 0,6-1 0,6-3 0,10-5 0,11-5 0,17-2 0,16-3 795,17-2 0,17 0 0,-30 9 0,2 1 0,4 0 1,1 1-1,4-1 0,1 1 0,3 0 0,1 1 0,4-1 1,0 1-756,3 0 0,0 1 0,-2 3 0,0 2 0,0 0 0,-1 1 0,0 2 0,0 0 0,-1 2 0,0 1 0,1 1 0,-1 2 0,-2 0 0,-2 1-291,-2 0 1,-1 0-1,0-1 1,-1-2-1,-2-4 1,1 0-1</inkml:trace>
  <inkml:trace contextRef="#ctx0" brushRef="#br0">22701 14220 8023,'0'-27'1,"-9"2"1,-1 5-1,0 6 457,-2 8 0,4 5 1,-1 2-1,-1 4 1,0 4-1,-1 1 1,4 2-1,1 1 1,3 8-1,2 7 1,2 11-1,2 5-11,1 5 0,7 16 0,-4-1 0,1 7 0,-5-32 0,0 0 0,-1 2 0,0 0 0,0 2 0,0 1 0,1 0 0,-1-1-692,1 0 1,0 0-1,-2 0 1,-1-1-1,6 26 1,-1-5-1,1-2 1,0-6-1,-1-5-716,-2-5 0,3-10 0,-1-4 1,-1-4-1,2-6 0,3-8 961,3-7 0,7-16 0,2-5 0</inkml:trace>
  <inkml:trace contextRef="#ctx0" brushRef="#br0">22741 14167 8072,'-18'-56'879,"1"2"1,5 16 0,9 17 0,6 8-328,6 4 0,10 4 0,8-4 0,8-1 1,11-2-1,10-1 0,11 1 0,6 3-291,-35 6 1,1 2-1,1 0 1,1 2 0,1 0-1,1 2 1,-1 1 0,1 1-1,3 1 1,0 0 0,0 0-1,0 1-209,-1 0 1,0 0 0,0 1-1,-1 1 1,-2 1 0,-2 1-1,-2 1 1,-1 1 0,0 2-1,-3 3 1,29 22 0,-7 7-103,-9 6 1,-16 13 0,-8 3 0,-15-29 0,-2 2 0,-1 1 0,-2 1 0,-3 3 0,-2-1 0,-2 0 0,-2-1 98,-1-2 0,-2 1 0,-4 4 1,-2-1-1,0-6 0,0-1 1,-2 0-1,-2-1 0,-1-2 1,-3 0-1,1-5 0,-1-1 1,-3-2-1,0-1 0,-31 21 105,27-26 1,-2-1 0,-1 1-1,0-3 1,-2-1 0,0-2-1,-1-2 1,1 0 0,-35 8 0,2-6-268,1-7 1,5 0-1,3-5 1,4-4-1,8-2 1,4-5 0,4-3-3596,4-6 1,10 0 3707,11-7 0,1-12 0,6-7 0</inkml:trace>
  <inkml:trace contextRef="#ctx0" brushRef="#br0">22395 12421 9914,'-14'-27'0,"2"1"683,4-1 1,-3 6-34,7 3 1,-7 10 0,4 5 0,0 7 0,2 11 36,4 10 1,7 9 0,2 12 0,6 6 0,4 6 0,4 2-196,3 4 1,8 1-1,1 2 1,1-2 0,2-3-1,3-4 1,5-2-135,2 2 1,-3-8 0,4 2-1,-2-5 1,-2-4 0,1-3-1334,-1-4 0,-5-4 1,-8-5-1,-5-2 0,-2-2 1,-3-6-1,-3-2-2493,-7-2 1,3-5 3440,-5-4 1,2-2 0,3-2 0</inkml:trace>
  <inkml:trace contextRef="#ctx0" brushRef="#br0">23448 13061 8792,'0'-21'1401,"0"3"1,0 11-2221,0 7 1,4 1 1374,1 8 0,4 0 1,-5 4-1,-1 2 1,-2 1 40,-1 2 1,-4 10 0,-2-1 0,-3 3-1,-4 2 1,-2 2 0,2 3-145,2 3 0,2-7 1,-4 7-1,1-2 1,2-1-1,2 0-512,3-1 0,-4-11 1,3 2-1,-2-4 0,-1-2 1,-1-5-75,-3-5 1,1-1 0,-10-5 0,-4-2-1,-2-2 1,-6-2 0,-3-4-2,-4-4 1,-7-1 0,4-1 0,2 3 0,5-1 0,8 0-39,5 0 0,6 4 0,14-2 1,13 1 171,16 3 0,28 2 0,10 1 0</inkml:trace>
  <inkml:trace contextRef="#ctx0" brushRef="#br0">24981 11688 11073,'0'-40'1752,"0"7"-1591,0 7 1,0 12 0,-2 14 0,-2 9 0,-5 8 0,-4 6 0,-5 8 184,-4 9 0,-4 6 0,-2 10 0,-1 4 0,-4 5 0,16-31 0,0 0-75,-1 3 1,-1 0-1,0 1 1,-1 0-1,0 1 1,-1 2-1,0-2 1,1 1 0,-2 3-1,1-1 1,0-1-1,0 1 1,0 1-1,-1 0-160,1 0 1,1 0 0,-1-1 0,0 0 0,2 2-1,0-1 1,0 1 0,1 0 0,0-1 0,0 1-1,0 1 1,-1-1 0,1-1 0,-1 0-137,1-3 1,0 0 0,2 1 0,0-1 0,3-3 0,1-1 0,-10 30 0,4-3 0,3-10-854,2-7 0,-1-3 0,1-11 0,1-1 0,3-1 1,5-6-1,2-4-1913,2-3 1,2-8 2787,2-5 0,10-8 1,6-4-1</inkml:trace>
  <inkml:trace contextRef="#ctx0" brushRef="#br0">23941 13620 9888,'-31'-4'0,"-2"-1"0,2 4 909,3 4 0,6 10 1,13 8-1,4 1-494,4 0 1,7-5-1,6 2 1,9-3 0,11-1-1,10-3 1,8-2 0,5-2-434,2-4 0,6 2 0,-4-2 1,-1-1-1,-2-1 0,-6-2 18,-2 0 0,-4-6 0,-4-1 0</inkml:trace>
  <inkml:trace contextRef="#ctx0" brushRef="#br0">21635 13940 14913,'-40'-25'-573,"7"4"0,5-5 0,7 6 779,7 6 0,-1 0 1,10 1-1,2 0 1,3 1-1,5 1 1,4 3-1,3-3 1,2 1-1,3-1 0,2 4-489,2 1 0,1-3 1,5 3-1,-1 0 1,4-1-1,5 0 1,11-4 368,9-1 1,6-5-1,7-3 1,4 0-1,-31 7 1,0 0-1,5-1 1,1-1-1,5-3 1,0 0 138,2-1 1,2 0 0,6-3 0,1-1 0,2 0 0,-1 0 0,2 0 0,0 1 0,2-2 0,0 2-97,-1 0 1,0 1 0,0 0-1,0 2 1,6 0 0,0 2-1,0 1 1,0 1 0,0 2-1,-1 1 1,3 1 0,0 3-1,-1 1 1,0 2-67,-23 2 1,0 0 0,0 1-1,22 0 1,0 1 0,-3 4 0,0 2-1,-3 1 1,-1 3 0,-1 2-1,-1 3 1,-4 0 0,0 3-99,-1 1 0,-1 2 0,-4 1 1,0 0-1,-4-1 0,-1 1 0,-1 1 1,-1-1-1,-1 1 0,-2 1 0,-3-1 1,0 0 96,-3 1 1,-1 0 0,-1-2-1,-2-1 1,-3 3 0,0 0-1,25 22 1,-4-1 0,-5-1 0,-1-1-553,-3-2 0,-1 1 0,-4 2 0,-1 1 0,-3 1 1,-1-1-2629,-3 1 3118,-2 5 0,-6-7 0,0 6 0,2 1 0,1 2 0</inkml:trace>
  <inkml:trace contextRef="#ctx0" brushRef="#br0">22808 10702 8024,'0'-34'0,"0"7"0,0 9 0,1 5-130,4 4 1,1-3 0,4 3 0,-2-3-1,-3-1 1,0 1 0,-1 2 0,1 1 1936,-2-1 0,-2-2-1238,-1-2 1,0 9-1,-1 5 1,-4 8 0,-4 9-401,-2 5 1,-3 5 0,-1 4-1,-2 4 1,-6 4 0,-2 2-1,-1 2 130,-1 2 0,2 3 0,1 0 1,2 2-1,0 3 0,-1 1 2,1 1 1,6-2 0,-2 9 0,5-3 0,4 5 0,4 0-1,4 2-68,1-2 1,0 0 0,1 1 0,4 0-1,5 0 1,5 3-185,3 0 1,6 2-1,-4 1 1,-9-34-1,0 0 1,0 1-1,-1 0 1,0-1 0,-1 0-1,8 34 132,-2-6 0,-4 4 0,-2-6 1,-3-3-1,-1-2 0,1-3 1,0-3 37,-1 0 1,1-5 0,-1 0 0,2-2-1,2-5 1,0-3-70,1 0 0,-2-3 0,1 0 0,1-2 0,2-2 0,3-2 0,1-3-590,2-2 0,0 2 1,-5-5-1,0 1 1,1-3-1,-1-3 1,-1-2-460,-3 0 1,1-4 0,-6 0 0,-1 2 0,-1 0 0,-2 4 898,0 3 0,-6 3 0,-1 5 0</inkml:trace>
  <inkml:trace contextRef="#ctx0" brushRef="#br0">24714 10249 8199,'-13'-2'-5,"-1"-2"0,9 2 157,5-2 0,5 2 0,9 2 1,-1 2-1,0 1 0,1 1 1,-1 1-1,0 1 192,1 2 1,-1 4 0,0 2-1,1 0 1,-1 3 0,0 2-45,1 2 0,1 2 0,1 10 1,2 5-1,-1 8 0,3 6-177,2 7 1,-1 2 0,1 6 0,0 4 0,-11-34 0,0 1 0,0 2 0,-1 0-1,0 2 1,-1-1 13,0 0 1,-1 0 0,-1 5 0,0 1 0,0-4 0,0 0 0,-1 0 0,1 1-1,0 1 1,-1 1 0,1-3 0,0 1-36,0-1 1,-1 0 0,-1 5-1,-1 0 1,0-5 0,-1-2 0,1 2-1,-2-1 1,0 0 0,-1-1 0,0-2-1,0-1 1,-1 36-17,0-3 0,-8-6 0,-5 6 0,-8-3 0,-5-1 0,-7 0 0,14-33 0,-1 0-74,0 1 1,-3 1 0,-3-3 0,-2 0 0,0 2 0,1-2 0,-2-1 0,0-1 0,-2-1 0,0 0 0,-1 0 0,0-2-73,-2 0 1,0-1 0,2 1 0,0-1-1,-25 17 1,3-2 0,5-4 0,6-4 0,6-1-471,6-4 1,5-2 0,5-3 0,6-2 529,5 2 0,7 1 0,-3 1 0</inkml:trace>
  <inkml:trace contextRef="#ctx0" brushRef="#br0">9478 13047 30774,'-21'0'-393,"2"-6"1,5-1 169,1 0 0,-2 2 1,-1 8-1,-3 3 1,-2 0-1,-3 1 1,-2-1-1,-4 2 1,-1-2-1,1 1 1,2-1-1,1 1 0,1 1 216,-1 2 0,1 6 0,-3 2 1,0 0-1,-2 0 0,1 1 0,2 3 1,1 5-1,1 2 0,-1 3-187,0 0 1,1 4 0,-3 7-1,0 2 1,-2 3 0,0 2-1,-1 1 1,0 0-95,-2 3 0,3-2 1,-3 8-1,0 1 0,1-2 1,-1 3 224,0 4 0,3-3 1,14-27-1,0-1 1,-16 33-1,5-2 1,3-1-1,4-2-36,2 1 0,-3 3 0,4-7 1,2 3-1,1 3 0,0 1-323,-3 2 1,3 3-1,-2-4 1,2 0 0,3-2-1,2 1 1,2 1 41,2 2 1,2-10 0,2 7 0,-1-2 0,-1 0 0,1 2 0,1-2 276,2-3 0,0 2 0,2-5 0,2-1 0,5 0 0,3-3 26,1 1 0,1 0 1,-1-3-1,0 1 1,2-1-1,3 0-110,4 1 1,3-7-1,5-1 1,3-2 0,4 2-1,0 0 208,1 0 0,5-1 1,5-5-1,0-2 1,6-2-1,-1-5 1,5-3 290,1-2 0,0-3 0,3-3 0,2 0 0,-3-3 0,1 1-126,-4 0 0,0 1 0,-4-3 0,3 2 0,-2 0 0,2 0 0,0 0-256,-3-2 0,7-1 1,-8-2-1,4-1 1,2-3-1,2-5 194,-1-2 0,4-4 0,-3-2 0,3-7 0,4-5 1,-2-6-1,2-5 32,-32 12 1,0-1 0,26-14 0,-25 13 0,1-1 0,0-1 0,0-1 0,-1 1 0,0-2 0,1 0 0,-1 0-67,1-1 0,0 1 0,-3 1 0,0 1 0,5-3 0,2 0 0,1 0 1,-1 1-1,-1-1 0,1 1 0,0-1 0,0-1 0,-2 2 0,0-1-263,-1 2 0,1-1 0,0 0 1,0 0-1,-4 0 0,-1 0 0,0-2 1,-1 0-1,1-1 0,-1 0 1,-2-1-1,1 0-95,-2 0 1,0-2 236,2-5 1,-1-1 0,-1 3 0,-1-1 0,3-5 0,1-2 0,-1-1-1,0-2 1,0 0 0,-1-1 0,1-3 0,-1-2 0,1-1 0,-2-1 207,1-5 0,0 0 0,1-2 0,1 1 0,-5 3 0,-1 1 0,1 2 0,-1 1 0,-2 1 0,1 2 0,-2 2 0,-1 0-431,-2 2 0,0 2 0,-2 4 1,0 0-1,-1 1 0,-1 0 1,16-28-1,-1 1 0,-4 2-228,0 0 1,-9-3 0,-3 2 0,-7 1 0,-6-3 0,-2-2 0,-4-5 424,-2-4 0,-5 1 0,2 33 0,-2 1 0,-1-3 1,-1 0-1,0-1 0,-2 0 0,-1-3 0,-1 0 2,-1 0 1,-1 1 0,0-5-1,-1 1 1,-1 4 0,-1 0-1,1 0 1,0 0 0,0 2-1,-1 0 1,0 2 0,-1 1 0,0 4-1,-1 1-114,-1 2 1,0 3 0,-26-20-1,-10 6 1,26 24 0,-1 1 0,-3 2-1,-2 3 1,-1 0 0,-2 2 10,-3 1 1,1 2 0,-2 2-1,0 2 1,-1-1 0,-1 1-1,-1-1 1,0 1 0,-1-1 0,0 1-1,-2 0 1,0 1-333,-2 0 0,1 0 562,4-3 1,1 1 0,-6 4 0,1 1 0,5-2 0,0-1 0,-2 2 0,0 1 0,1 0 0,1 0 0,-1 0 0,0 1 24,0 1 1,2 1-1,1 4 1,1 2 0,-4 4-1,0 4 1,-1 3-1,0 3 1,-1 3 0,1 4-98,-3 5 0,-1 3 0,0 2 0,0 4 0,0 5 0,2 3 0,16-16 0</inkml:trace>
  <inkml:trace contextRef="#ctx0" brushRef="#br0">13264 15673 13626,'0'-40'-1079,"1"6"0,2 4 239,1 6 1038,7 11 0,-11 7 0,0 6 1,-8 0-1,-3 0 0,-3 0 0,1 0 1,-2 0-1,-3 0 0,-4 0 256,-3 0 0,3 0 0,-1 0 0,0 0 0,-1 0 0,0 0 0,2 0 0,0-1 120,1-4 1,-3 2 0,5-6 0,0 0 0,0 1 0,1 0 0,0 1 0,-1 1 0,-2 0-240,-3 3 0,-1-3 1,-1 2-1,-1 1 0,-1 1 1,-2 2-1,-2 2-298,-2 2 1,-5 4-1,-4 5 1,2 0-1,-1 0 1,4 1 91,1-1 1,3 3 0,-2-1-1,6-3 1,5 0 0,4-2 0,2 1-1,1-2 413,-1 1 0,4-3 0,-2 2 1,2 2-1,1-1-440,1-1 1,0 3 0,-1-2-1,1 5 1,-2 4 0,1 0-303,0 1 0,-7 3 0,8-1 0,0 4 0,1 0 0,5 1 0,1 0 82,3-1 0,3 1 1,6 1-1,7 2 0,9 1 1,9-2 557,9 0 1,3-1 0,10 1 0,7 1 0,3-3 0,9-4 0,-35-11 0,1 0-198,1 1 0,2-1 0,7 1 1,2 1-1,-4-1 0,0 0 0,2 0 1,1 0-1,2-1 0,-1-1 1,0 0-1,-1 1-237,0 0 0,0-1 0,3-1 1,0-1-1,-6 1 0,0-2 0,-1 0 1,1-1-1,2-1 0,-1 0 0,-1-1 1,0-1-7,0-2 0,0 0 0,3-1 0,1 0 0,-2-2 0,-1 0 0,1 0 0,0-2 0,1-2 0,0-1 0,-3-1 0,0-2 0,0-2 0,0-2 0,-1-1 0,0-1 0,-6 0 0,0 0 0,4-2 0,-1-1 0,-2-1 0,-2-1 0,-2 0 0,-2-1 0,0-2 0,0 0 0,-1 0 0,-2-2 0,-2-1 0,-2-1 0,0-1 0,-1-2 0,19-29 0,-10-2 0,-8-2 0,-9-1-111,-8-1 0,-11 6 0,-14 1 1,-12 5-1,-13 4 0,-15 4 5,22 24 0,-3 1 0,-6 2 1,-2 3-1,-8 1 0,-1 2 1,-2 2-1,-1 2 0,-5 2 1,0 1-1,-1 3 0,-2 0 0,-3 1 1,0 1-381,-2-1 1,1 2-1,4 0 1,-1 1-1,0 0 1,0 3 0,2 2-1,0 1 1,3 0-1,0 1 1,1 2 0,0-1-1,3 0 1,1 1 111,2 0 1,0 2 0,5-1-1,0 1 1,5 0 0,0 2-1,4-1 1,0 2 0,2-1 0,1 1-1,-29 13 231,6-1 1,10 5 0,3 1 0</inkml:trace>
  <inkml:trace contextRef="#ctx0" brushRef="#br0">13557 17232 8150,'-6'-18'0,"-2"0"820,1 2 1,7 6-1,9 1 1,3-1-1,1-2 1,0-2-1,2 1 1,2-2-1,2-1 1,2-3 0,2-2-177,2-3 1,1-1 0,-4-2 0,-4 1 0,-4-1 0,0 1 0,-2-1 143,-4 0 0,3 2 1,-7 3-1,-1 4-161,-1 3 1,-1 8 0,2 5 0,3 10-1,3 10-529,6 5 1,1 8-1,9 2 1,3 1-1,1 1 1,0 1 0,2 0-967,5 1 0,-2 0 0,0-2 0,-1-4 0,-2-3 0,-2-1-1795,-2 0 1,5-2 2662,-9-3 0,5-3 0,-7-5 0</inkml:trace>
  <inkml:trace contextRef="#ctx0" brushRef="#br0">14103 17232 9427,'-17'-15'0,"0"8"0,5 8 0,6 8 1966,5 3 0,7 7 0,3 5 0,1 4 0,2 6-197,1 5 1,-1-1-1,10 10-3178,2-3 1,1 6 0,2-2 0,0 1 0,-2 0 1408,-3-1 0,9-6 0,-3 3 0</inkml:trace>
  <inkml:trace contextRef="#ctx0" brushRef="#br0">14530 17792 8063,'-2'-21'2216,"-2"3"1,4 9-1,0 5-812,7 2 0,1 8 0,1 3 1,1 5-1,2 2 0,1 5 1,1 2-717,-1 5 0,0 2 0,2-3 0,1-1 0,2 1 1,-2-2-689,-1-3 0,-6-2 0,0-7-1055,1 0 0,-5-5 0,-5-5 0,-9-8 0,-6-7 0,-3-7 0,2-5 820,1-4 1,2-12 0,1 0 0,2-1 0,2-1 0,2 4 0,3 2 2101,2 5 0,2 5-1586,4 3 0,2 4 0,7 6 0,-1 1 0,0 3 0,0 5 233,1 2 1,-1 2 0,0 0 0,-1 2 0,-1 2 0,-4 6 0,1 7-515,-1 5 0,-4 2 0,1-1 0,-2-2 0,-4 0 0,-1-2 0,-3 2 0,-1 0 0,-2-5 0,-3 2 0,3-4-2864,5 0 0,5-7 0,8-4 2864,9-6 0,12-10 0,4-8 0</inkml:trace>
  <inkml:trace contextRef="#ctx0" brushRef="#br0">15090 17565 9010,'7'0'3276,"1"0"1,-4 0 0,5 0-1935,3 0 1,3 2 0,2 1-1,4 1 1,0-1 0,-3-1-1709,-4-2 1,-2-2 0,-1-1 0,-4-3-1,-1-1 1,-3-4-677,-2 0 0,-2-3 1,-4 2-1,-2 2 1,-2 3-1,2-1 325,1 1 0,1 5 1,5 2-1,3 8 1,6 5-1,9 5-284,6 4 0,2 2 0,1-1 0,0 0 0,-1-1 0,0 0 1001,-4 0 29,-3-5 1,-12 2 0,-2-6 0,-4 0 0,-1 1 0,-1-2-1,-5-3 795,-7-5 0,-1-3 0,-4-2 1,4-3-1,0-5 0,1-5 1,1-3 813,3-6 0,3-2 1,8-3-1,2-2 0,7-2 1,5-1-2621,6 1 0,8-4 0,2 5 1,1 1-1,2 2 0,1 2 1,3-1-1,-4 0-600,-1 1 0,-3-2 1,-4-1-1,-3 1 1,-5 3-1,-7 0 1617,-5 0 0,-2-2 0,-5 0 0,0 2 1,-2 2-1,-2 2 0,-5 2 3011,-3 2 0,3 7 1,2 1 2558,1-1-5207,-5 4 1,10 7 0,-2 13 0,4 8 0,5 9 0,2 9-1,2 9-693,2 7 1,1 0 0,1 3 0,-3-1 0,0-3 0,-4 1 0,-1-1-2114,-3 0 0,-1-3 1,-2-3-1,-2-8 2408,-2-8 0,-4-2 0,-5-11 0</inkml:trace>
  <inkml:trace contextRef="#ctx0" brushRef="#br0">15810 17552 8063,'7'-33'1690,"-3"7"1,-1 5-1,2 9 1,4 2-1496,3 1 0,1 6 1,2-2-1,1 4 1,3 1-1,0 0 1,2 1-521,0 4 1,0-2 0,2 4 0,-2-1 0,-2-3 0,-2 0-677,-3 2 1,-5-4 0,-7 3 0,-11-2 2343,-4-2 1,-2 0 0,2-2 0,-1-1 0,1-1 3736,0 1-1319,5 2-3602,2 1 0,8 1-257,2 4 1,5 0-1,7 6 1,4-2-1,-1 0 1,2-1 0,-1 1-1,2 2-8180,-1 1 6548,10 1 1,-10-6 1729,6-2 0,-1-4 0,-5-1 0</inkml:trace>
  <inkml:trace contextRef="#ctx0" brushRef="#br0">16396 17552 8208,'-1'-16'8359,"-4"2"-7411,-2-2 1,1 10-1,6-4 1,7 2 0,7 2-1595,3 3 1,0 2 0,5 2-1,2 2 1,1 2 0,1-1 645,1 2 0,0-4 0,-1 4 0</inkml:trace>
  <inkml:trace contextRef="#ctx0" brushRef="#br0">16716 17472 10448,'6'-5'6719,"-6"1"-5997,0 0 1,0 5 0,9 2-1,3 3 1,2 0 0,3 0 0,1-2-1,-1 1-693,3-1 1,-6 1-1,6-5 1,-3 0 0,1 0-1,-2 0 1,-1 0-492,-1 0 1,-3-6 0,0-2 0,-4-1 0,1 0 0,-2-1 0,0-2 1893,-4-1 0,4 4 0,-1 0 1376,-2-1-2866,4 4 1,-4 0 0,6 7 0,1 4 0,2 2-50,2 1 0,-1 2 1,0-4-1,2 0 1,3 1-1,3-1-538,-1 0 1,5-1-1,-2-5 1,0 0 0,0-2-1,-6-2 1,-2-5-1,-1-2 692,-1 3 1,-1-4-1,-3 3 1,-5-3 1266,-2-1 0,-1 5 1,2 5-1,1 6-1545,-1 6 0,5 3 0,1 1 0,3 1 0,2-1 0,3-1-134,0-3 1,6 1 0,-4-6 0,0-1-1,0-1 1,-1-2 0,0-2 376,0-2 1,-5 1 0,-4-6 0,0-1-1,-2-2 1,-2-1 0,-2 1 2223,1 3 1,-2-3-1908,2 3 1,-1 5 0,1 4-1,4 7 1,1 5-921,0 1 1,-1 1 0,6-3-1,-1 0 1,0-2 0,1 0-945,-1-2 1098,0-1 640,1-6 0,-5 0 0,0-2 346,1-2 0,-4 0 0,-2 1-549,-2 11 0,-2 16 0,0 10 0</inkml:trace>
  <inkml:trace contextRef="#ctx0" brushRef="#br0">15050 13420 8261,'-27'-53'0,"8"12"0,5 7-52,9 8 0,5 12 0,4 6 1,5 1-1,4 1 0,4 0 1,3 3-1,5 3 0,8 4 1,6 5 375,5 3 0,8 7 1,7 4-1,3 3 0,6 5 1,-32-13-1,1 0 0,1 2 1,1 1-44,1 3 0,0 1 0,-2 0 1,1 1-1,4 4 0,0 2 0,-1 0 1,0 1-1,0 1 0,-1 0 0,-1 2 1,-1 2-98,-2 1 1,-2 1-1,-3-2 1,-3 1 0,-2 2-1,-2 2 1,-3-2 0,-3 1-1,-2-2 1,-3 1 0,-1 1-1,-3-1 1,-3 0-1,-2 0-204,-3 0 1,-3 1 0,-4 1 0,-5 0 0,-3-2 0,-5-1 0,-3 0 0,-4-2 0,-4 2 0,-4-1 0,-4-1 0,-3-1-127,-2 0 1,-2-2 0,-10 3-1,-2-1 1,2-3 0,-1-1 0,-2 0-1,0-1 1,-2 0 0,1-2-1,3-2 1,0-1-399,2-1 1,0 0-1,-4 1 1,1 0 0,3-2-1,1-1 544,0 2 0,0 0 0,0-1 0,0-1 0,5 0 0,1 1 0,1-1 0,0 1 0</inkml:trace>
  <inkml:trace contextRef="#ctx0" brushRef="#br0">5212 7823 8559,'-21'-37'38,"1"0"1,0 2-1,3 2 1,-7-19 0,3 18-1,0 16-44,1 12 1,-5 8 0,-10 5 0,-8 7 0,-5 0 0,-9 1 0,-2-3 0,-6-2 0,-3 1 0,-6 4 0,35-5 0,1 2 0,-4 2 0,-1 3 0,-1 2 0,-1 2 21,-2 2 0,0 1 0,0 4 0,2 2 1,-1 2-1,0 1 0,-1 2 0,-1 1 0,-2 4 1,1 0-1,0 1 0,0 1 0,0 3 1,0 0 93,2 2 1,0 0 0,2-3 0,2 1 0,1 2-1,0 0 1,-1 1 0,0-1 0,2 0 0,0-1-1,0 3 1,1 0 0,2 0 0,0 0 0,0 2 0,1 0-88,-1 2 0,2-1 0,3-4 0,1-1 0,-1 4 0,1 0 0,1 0 0,2 0 0,2 1 0,2 0 0,2 2 0,2 1 0,2 1 0,1 0-18,1-1 1,3 1 0,2 4 0,2 0 0,1-5 0,1-1 0,2 2 0,2 1 0,2 0 0,1 1 0,2 0-1,1 0-33,1-1 1,3 1-1,2 4 1,3-1 0,2-7-1,2-1 1,3 0 0,3 0-1,3 2 1,2-2 0,2 0-1,2 0 1,3 1 0,2 0 72,2 0 0,3-2 1,2-3-1,3-3 1,9 4-1,2-2 1,2-3-1,3-1 1,0-3-1,3-1 1,-17-13-1,0-1 1,2 0-1,0-2 1,1 0-1,0 0 91,3 0 0,1 0 0,1-1 0,3 1 0,2-2 0,1 0 1,0 0-1,2-1 0,-1-1 0,3-1 0,0 0 0,1-1 1,3 0-1,2-1 0,-1 0 0,1-1 0,0 0 0,1-1 1,-15-3-1,0-1 0,1 1 0,1-1-210,2 0 0,0 0 1,1-1-1,0 1 0,-2-1 1,1 1-1,0-1 1,1 0-1,3 1 0,0-1 1,1-1-1,0 1 1,2 0-1,1 0 0,-1 0 1,1 0-1,-1 0 0,1 0 1,-1-1-1,1 1 1,2-1-1,1 0 0,0 0 1,0-1-96,1 1 0,-1-1 0,0-1 0,0 0 83,-2 0 1,-1-2 0,1 0 0,1 1 0,-8-2 0,1 1-1,1 0 1,0-1 0,0 0 0,-3-1 0,-1 0 0,1 0 0,-1 0-1,1 0 1,-1-1 0,1 1 0,-1-1 0,1 0 0,0 0 0,1 1-1,1-1 1,0 0 0,-1 0 0,1 0 0,0 0 0,-1-1 0,1 1-1,0-1 1,0 0 84,0 0 0,1 0 0,-1 0 0,1 0 0,0 0 0,-2-1 0,0 1 0,1-1 0,-1 0 0,0 0 0,1 0 0,0 0 0,-1 0 0,1-1 0,0 1 0,0-1 1,0 0-1,0 0 0,1 0 0,-1 0 0,2 0 0,1 0 0,-1-1 0,1 0 0,-1 1 0,1-1 0,0 0 0,1 1 0,-1-1 0,0 0 0,1 0 0,-1 0 1,1 1-1,0-1 0,-1 0 52,0 0 0,0 0 0,-1 0 0,1 0 0,-1 0 0,1-1 1,-1 1-1,0 0 0,1-1 0,-1 1 0,0-1 0,-1 0 1,1 0-1,0 0 0,0 0 0,1 0 0,1 0 0,0-1 0,0 1 1,0 0-1,0-1 0,0 1 0,0-1 0,1 1 0,-1-1 1,0 0-1,0 1 0,-1-1 0,1 1 0,0-1-32,-1 0 1,-1 0 0,1 0-1,0 1 1,-1-1 0,0 1-1,0 0 1,1 0 0,-1 0-1,-1 0 1,1 0 0,-1-1-1,0 0 1,0 0 0,0 0-1,1 0 1,1 1 0,-1-1-1,1 1 1,-1-1 0,0 1-1,0-1 1,0 0 0,0 1-1,0-1 1,-1 1 0,0 0-1,0-1 1,0 1 0,0 0-1,-2 0 1,1 0 0,-1 0-1,1 0 1,-1 0-68,-2 1 1,1-1-1,-1 0 1,1 1 0,0-1-1,2 0 1,0 1 0,1-1-1,-1 0 1,0 1 0,-1-1-1,0 0 1,0 1 0,0-1-1,-1 0 1,0 1 0,-1-1-1,1 0 1,-1 1 0,0-1-1,14 0 1,-1-1 0,1 1-1,-2 0 1,-1-1 0,-1 1-1,0 0 1,0-1 0,0 1-1,-1-1 1,1 0 0,0-1-42,-1 0 0,1-1 0,-1 1 1,-1-1-1,-4 0 0,-1 1 0,0-1 1,0-1-1,1-1 0,0-1 0,0 0 1,0 0-1,-2 0 0,0-1 1,-1 1-1,0 0 0,-3-1 0,0 0 1,-1 0-1,0 0 0,-1-1 0,0 0 1,0-1-1,0 0 197,17-5 0,-1-1 0,-1-1-86,-2 1 0,-1-2 0,0-1 0,0-2 0,0-1 0,-2-1 0,-2 0 0,-2-1 1,-1 0-1,-1-1 0,0-1 0,-1 0 0,-1-2 0,-1-1 0,-2 0 0,-1-1 0,-1 0 1,-1-2-1,-3 0 0,-2-1 0,-1-1 143,-4 0 1,-1 0-1,-3 0 1,15-15-1,-4 0 1,-8-2-1,-4-1 1,-2 2-1,-4-1 1,-4 2-1,-4-2 1,-3-1-1,-3-1-353,-3-1 1,-4 1 0,-3-2 0,-5 1-1,-6 2 1,-5 0 0,-5-2 0,-6 1 0,-7-3-1,-5 2 1,-7-3 0,-7 2 0,12 19 0,-3 1-1,-1 0-19,-3 0 0,-2 1 0,-2 1 0,-5-3 0,-2 0 0,-2 1 0,-1 2 0,-1 0 0,-2 2 0,-3-2 0,-1 0 0,-3 1 0,13 7 0,-1 1 1,-1 0-1,-1 0 0,-1 0 0,-1-1 0,-1 2 0,0-1 0,-3 0 0,-2 0 0,0 0 0,0 0 170,-2 0 1,-1 1 0,-1-1 0,0 1 0,0 1 0,-2 1 0,1 0 0,-3 0 0,10 3 0,-2 1 0,0-1 0,0 1 0,-1-1 0,-2 0 0,0 0 0,-1 0 0,0 1 0,0-1 0,-1 0 0,0 1 0,-1-1 0,0 1 0,-1-1 0,-2 1-1,0 0 1,-1 0 0,0 0 0,0 1 91,10 2 0,0 1 0,0 0 1,-1 0-1,1 0 0,0 0 1,-1 1-1,1 0 0,0 0 1,0 0-1,-1 1 0,0-1 0,-5 0 1,0 0-1,-1 0 0,0 0 1,-1 1-1,1-1 0,-2 1 1,0 0-1,-1 0 0,1 0 0,-1 1 1,1-1-1,-2 1 0,0 0 1,1 1-1,-2-1 0,1 1 1,-1 0-1,9 1 0,-1 1 1,0-1-1,-1 1 0,1 0 0,-1 1 1,1-1-1,-2 1 0,1 0 1,0-1-1,-1 2 0,1-1 1,-1 1-1,0-1 3,-1 1 1,0 0 0,0 0 0,0 1 0,0 0 0,-1-1 0,-1 1 0,-2 0 0,-2 1 0,1-1 0,-2 1 0,1 0 0,0 0 0,0 0 0,1 1 0,0 1 0,0 0 0,0 0 0,-1 0 0,1 0-1,0 0 1,8 1 0,0-1 0,0 1 0,0 0 0,0 0 0,0 0 0,-1 0 0,1 1 0,-2-1 0,-1 1 0,1 0 0,-1 0 0,0 0 0,1 0 0,-1 1 0,1 0 0,0-1 0,0 1 0,0 1 0,1-1-1,-1 1 1,0 0 0,1 0 0,-1 0 0,-1 1 0,0-1 0,0 1 0,0 1 0,0-1 0,0 1 0,0 0 0,1 0-59,-1 1 1,1-1 0,-1 1 0,1 0-1,-1 0 1,1 1 0,0-1 0,0 1-1,-7 0 1,0 0 0,0 0 0,0 0-1,1 1 1,-1 0 0,0 0 0,8 0-1,1 0 1,-1 1 0,1-1 0,-1 1 0,1 0-1,-1 0 1,1 1 0,-9 0 0,0 0-1,1 1 1,-1 0 0,1 0 0,0 0-1,0 1 1,2-1 0,0 1 0,1 0-1,0 0 1,0 0 0,0 1 0,0 0 0,0 0-1,0 1 1,1 0 0,-1 0 0,1 0-1,0 1 1,1-1 0,1 1 0,1 0-1,0 0 1,0 0 0,1 0 0,-1 0-1,1 1-759,1 0 1,0-1 0,0 1 0,0 0 0,1 0 0,-1 1 0,1 0 758,-2 1 0,0 1 0,0 0 0,0 0 0,0 1 0,1-1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7998 13634 8456,'-13'-12'0,"-1"3"0,7 2 535,3 2 1,2 2 0,4-6 0,2 0-1,5 2 1,3 3 0,0 4 355,-4 4 1,-2-1 0,-4 6 0,1 1 0,3 1 0,1-1 0,2-1 0,1 0 69,4-2 0,-4 3 0,8-4 0,-2 0 0,1 2 0,2-2-516,1 0 1,-2 2-1,3-2 1,-2 2-1,-2 1 1,-3 0-1,0-1 1,-1 3-568,0 1 1,-4-2-1,0 3 1,0 5 0,-2 1-1,-2-1 1,-4-3-653,-1-2 0,0 1 1,2-1-1,1 0 0,1 1 1,-1-1-525,-1 0 1,-1-5 0,4-2-1,3-2 1,4-1 0,3-5 1297,3-5 0,-3-17 0,4-4 0</inkml:trace>
  <inkml:trace contextRef="#ctx0" brushRef="#br0">8438 13607 8495,'-6'-13'1792,"-3"-1"1,-3 7-1118,-1 3 0,0 2 0,-1 2 0,1 0 206,0 0 0,-1 6 0,1 3 0,1 3 0,2 1 0,1 0 0,-1 2-128,-2 3 1,-3-2 0,-1 6 0,-2 2-1,2 1 1,1 2 0,1 0-583,1-1 0,-5 1 0,1 0 0,2-2 0,3-2 0,3-2 0,-1-2-1273,-2-2 0,4 2 0,2-3 0,2-2 0,0-4-1039,1 0 1,3-4 0,4-1 0,5-5 2140,3-5 0,13-14 0,3-9 0</inkml:trace>
  <inkml:trace contextRef="#ctx0" brushRef="#br0">8625 13620 8399,'-9'0'3852,"0"0"-3269,6 0 0,-3-1 0,7-2 0,4-2 0,4 3 273,3 0 1,5 1 0,1-2 0,-2-2 0,-1 2 0,-1 2 0,-1 1 0,0 0-853,1 0 0,-3 1 0,0 2 1,-2 3-1,1 0 0,2 1-501,1 1 1,1-4 0,-1 4 0,0-1 496,1 0 0,5 2 0,2 5 0</inkml:trace>
  <inkml:trace contextRef="#ctx0" brushRef="#br0">8731 13874 17372,'-7'5'2399,"2"-2"0,10 5-2195,4-2 1,3-2-1,2-4 1,3 0 0,2 0-1,0 0 1,2 0-1,-2 0-174,0 0 0,5-6 0,-3-1 0</inkml:trace>
  <inkml:trace contextRef="#ctx0" brushRef="#br0">9358 14273 8264,'-8'-6'0,"-3"4"0,2-6 0,-3 2 0,-2 2 662,1-2 0,6 3 1,2-6-1,4-1 416,1-2 1,1 4-1,2 2 1,3 2 201,2 0 0,-5-2 1,2 3 132,1-2 0,-3 7 1,6 7-1028,2 2 1,0-2-1,1 0 1,0 0-1,0 0 1,3 0 0,1 0-1,2 0-62,0 0 0,1-2 1,-1 3-1,2-1 1,3 0-1,-3 0 1,0 0-325,-4 1 0,3 2 0,0 1 0,1 1 0,-1-1 0,-1 0 0,1 1 0,-4-1 0,3 0 0,-2 1 0,0-1 0,2 0 0,0 1 0,1-1 0,-3 2 0,6 3 0,-1-4 0,3 4 0,-2-3 0,0-3 0,-1-3 0,3 2 0,-5-3 0,0 1 0,0-2 0,-1 1 0,0-2 0,0-1 0,0 4 0,-5-3 0,0 0 0,1 2 0,0-3 0,4 1 0,-7 3 0,2-3 0,-1 0 0,0 2 0,1-3 0,0 3 0,1-1 0,-1 1 0,0 2 0,1-3 0,-3 1 0,0-2 0,-2 0 0,-5 3 0,3-3 0,1-1 0,-2 3 0,0-1-378,-3 4 1,0-4-1,0 2 1,3 1-2061,1 2 1,2-4 0,4-4-1,1-1 2438,-1 1 0,0-2 0,1 4 0</inkml:trace>
  <inkml:trace contextRef="#ctx0" brushRef="#br0">10478 14780 8313,'8'-14'1154,"1"1"0,-4 4 1,4 2-1,1 1 248,2 3 0,1 2 0,0 1 0,1 0 0,-1 0-759,0 0 0,1 1 1,-1 3-1,-1 5 0,-3 3-391,-5 1 1,-2 1 0,-4-1 0,-2 2 0,-5 1-1,-3 2 1,-3-2 0,-1-2-200,-2-5 0,-1 2 1,3-2-1,-2 3 1,2 1-659,1 1 1,6-2 0,2-2 0,1-1-1,3 1 1,1 2-883,2 1 1487,0 1 0,6-1 0,2 0 0</inkml:trace>
  <inkml:trace contextRef="#ctx0" brushRef="#br0">10411 15353 8343,'0'-13'0,"-2"-1"604,-2 1 0,-2 4 1,-4 2-1,2 2 1,2 7-1,3 5 342,2 5 1,1 6 0,0 1 0,1 2 0,4 2 0,2 3 0,2 2 0,0 1-231,1 2 0,-4 5 0,0-4 0,-1 1 0,-1 1 0,-1-1-587,-1-1 1,-1-1 0,2-5 0,1-4 0,-1-4-1,-1-4-457,-2 0 1,-2-2 0,-2-5-92,-5-7 1,2-7 0,-1-11 0,1-4 0,1-4 0,0-2 0,3-3 194,2-4 0,1 2 1,0 0-1,0 4 1,1 1-1,2 4 818,1 3 1,5-1-1,-3 4 1,0 2 0,2 3 444,-1 4 0,0 1 0,4 5 0,-2-1 0,1 1 0,2 2-1007,1 1 0,-4 0 1,0 0-338,1 0 1,1 1 0,-4 3 0,-5 5 0,-7 2-385,-2-2 1,-4 2 0,-3 0 0,-1 2-1,3 3 1,0-1 0,2 2-920,1-3 0,3 1 1,6-2-1,3-1 1,7-3 1607,12-4 0,4-10 0,6-2 0</inkml:trace>
  <inkml:trace contextRef="#ctx0" brushRef="#br0">10931 15166 8303,'-6'-26'3276,"4"5"1,-4 14 0,6 11-2022,0 6 1,5 4-1,1 0 1,0 4-818,0 4 0,0 4 0,-4 0 0,3 1 0,-2 0 0,-2-1 0,-1-1-268,0-2 1,0 2-1,0-4 1,0-1 0,0-2-1,0-3-3033,0-2 0,-4-4 332,-1 0 2683,-5-12 0,9 6 0,-4-12 0,4-1 0,1-2 0,0-1 0,0-1 525,0 1 0,4 4 1,1 0-1,-1 0 505,2 2 0,-3 1 0,6 6 0,1 1 1,2 2-1183,1 2 0,-5 11 0,4-7 0,-3 9 0,1-3 0,0-1 0,-2 3-4325,-2 0 3690,4 1 0,-9 0 1,5 0-1,-1-2 0,1-1 1,0-2-8483,0 0 9117,4-5 0,-3 4 0,7-5 0</inkml:trace>
  <inkml:trace contextRef="#ctx0" brushRef="#br0">11184 15513 8303,'6'-27'908,"-5"6"1,4 4 0,-4 2 1231,-1 2 0,5 4-866,-1 0 1,2 10-1,-3 1 1,2 4-5826,-2 4 4551,-2-4 0,5 0 0,1-6 0</inkml:trace>
  <inkml:trace contextRef="#ctx0" brushRef="#br0">11224 15193 9565,'-6'-28'6128,"3"9"-5833,-6 14 0,8 4 0,1 1 1,9 1-1,5 4-295,4 3 0,6-2 0,-3 0 0</inkml:trace>
  <inkml:trace contextRef="#ctx0" brushRef="#br0">11771 14953 9424,'-6'-18'1279,"-3"1"0,3 3 277,1 5 0,2 2-589,-1-2 0,-2 5 1,-4 8-1,2 6 0,1 5 1,-1 6-1,0 3-271,0 4 0,-4 7 1,5 1-1,-2 2 0,2 4 1,1 1-354,3 1 0,1 1 1,2-5-1,0 0 0,2 0 1,1-2-1370,1-2 1,6-4 0,-1-7-1,3-2 1,2-4 0,-1-3-1,2-1-1497,2-3 0,0-8 0,5 1 2523,2-4 0,1-1 0,2 0 0</inkml:trace>
  <inkml:trace contextRef="#ctx0" brushRef="#br0">11970 15193 10975,'-7'-13'6641,"-5"5"-5980,11 2 0,1 8 0,9 2 0,2 4 0,3 2-600,-1 3 0,0 2 1,1 7-1,-2-2 0,-2-3 1,-1 1-1,0 0-1001,-2 1 0,5-4 0,-3 3 0,3-5 0,1-3 1,0-2 156,1-2 1,-1-2 0,0-4 0,1 0 0,-2-1 0,-2-5 0,-3-6 246,-1-4 1,3-4-1,-4 3 1,-2-4 0,-3-1-1,-3 1 1,-3 2 1478,-2 2 1,5 3 0,-3 2 0,0 1 575,-2 3 0,-4 5 0,-2 0 1,1 6-722,0 5 0,4 9 0,0 2 0,-1 2 1,-4 2-1,-1 3-620,2 0 1,-3 1 0,7 0-1,-1-1 1,1-1 0,3-1-1,1-2 390,1 2 0,-1-5-568,5-1 0,0 3 0,0-1 0</inkml:trace>
  <inkml:trace contextRef="#ctx0" brushRef="#br0">12597 15380 11888,'0'13'901,"0"0"0,0 1 1,-1 0-642,-4 4 0,2 1 1,-6 5-1,-1-3 1,-2 1-1,-1 0 1,-1 3-1,2-2-4882,4-3 4622,-4 4 0,-2 3 0,-6 7 0</inkml:trace>
  <inkml:trace contextRef="#ctx0" brushRef="#br0">13303 14687 11518,'-5'-20'-697,"3"10"1,-1-3 502,6 1 1,4 6 858,7 1 0,-1 5 1,2 6-1,1 6 0,2 6 1,-2 4-1,-2 5 0,-4 5 1,-1 5-1,0 5 1,-2 1-76,-2 3 0,-5 1 0,-5 6 0,-4 1 0,-4-1 0,-3 0 0,-4 1-2310,0-1 0,2-6 0,-4-2 1,-2-4-1,-1-2 1699,-2-4 0,-5 4 0,-2-5 0</inkml:trace>
  <inkml:trace contextRef="#ctx0" brushRef="#br0">10078 15539 8297,'-9'-4'625,"0"0"1,4-7-1,-2 2 1,0-1-1,-1 0 1,-2 2-1,-2 2 151,-1 3 1,-7 2 0,-2 1 0,-3 0-1,-2 0 1,-2 0 0,-4 0 0,-4 1-774,0 4 1,-1-2 0,-4 6 0,-1 1 0,3 0 0,0 1-565,3-2 0,2-5 0,-1 3 0,6-1 0,7-1 0,5-1-1266,3 1 1,8 1 0,4-2 1826,6 5 0,16-3 0,9 0 0</inkml:trace>
  <inkml:trace contextRef="#ctx0" brushRef="#br0">9544 15499 8931,'-17'-22'0,"-1"2"1112,2 5 0,1 6 1,1 7-767,1-2 1,0 2-1,-1-2 1,1 3-1,0 1-5,-1 0 0,3 5 1,0 4-1,2 3 0,-1 2 1,-2 0-1,0 3-511,3 0 0,2 7 0,4-3 0,-1 2 0,1 1 0,1 1-363,2-1 1,2-2-1,2 0 1,6-4 0,7-3-1,5-2 533,3 1 0,2-1 0,-1 0 0</inkml:trace>
  <inkml:trace contextRef="#ctx0" brushRef="#br0">8345 15593 8418,'-14'-6'2786,"1"-3"-2048,0-3 0,5 3 0,5 2 0,8 1 0,7 4 0,7 5 0,5 6-89,4 3 0,7 1 1,1 2-1,2 2 1,2 2-1,0 0-1063,0 0 0,0 4 0,0-6 0,-1 1 0,-4 0 1,-4-2-1,-1-3-4669,1-2 5083,-3-2 0,5-2 0,-6-1 0</inkml:trace>
  <inkml:trace contextRef="#ctx0" brushRef="#br0">8878 15460 11226,'-40'-20'1384,"1"7"0,4 3 1,4 13-537,3 13 1,1 13-1,-1 8 1,0 5-1,0 4 1,2 3-1,3 5-1301,2 7 0,8 1 0,8 4 0,4 5 393,0-33 1,2 1-1,5 26 1,1 6-1</inkml:trace>
  <inkml:trace contextRef="#ctx0" brushRef="#br0">11731 16726 9138,'-6'-14'290,"6"1"0,7 0 1,5-2-1,3-1 1,2-2-1,4 1 1,1 1-1,-1 1 1,0 1-354,0 2 0,-1 3 1,3 0-1,-6 4 0,-2 4 1,-3 2 62,-3 4 0,3 2 0,-5 7 0</inkml:trace>
  <inkml:trace contextRef="#ctx0" brushRef="#br0">11771 16886 9206,'-20'-14'420,"7"8"1,0 6-787,7 8 1,4 4 0,4-1-1,2-2 1,6-3 0,5-1 0,6-1-716,4-1 1081,-7-2 0,19-1 0,-9 0 0</inkml:trace>
  <inkml:trace contextRef="#ctx0" brushRef="#br0">12237 16686 9200,'-15'-29'616,"-3"6"0,11 15-694,0 8 0,1 6 0,6 8 1,1-1-1,4 0 0,4 1 0,2-1-2135,3 0 2213,11 1 0,3-7 0,12-1 0</inkml:trace>
  <inkml:trace contextRef="#ctx0" brushRef="#br0">12650 16592 9928,'-35'-9'0,"-1"4"535,-1 7 1,0 15 0,0 17 0,3 4-1464,1 8 1,-4 8 0,2 2 927,-4 0 0,-1 2 0,20-25 0,0 0 0</inkml:trace>
  <inkml:trace contextRef="#ctx0" brushRef="#br0">11917 11848 25836,'-12'1'-605,"3"4"1,2 2 0,4 7 0,-1-1-1,1 0 1,0-1 0,0-2 0,-2-1-1,2 2 215,2 0 0,1 3 0,0-1 1,0 0-1,1 1 0,4-1 0,4 0 1,2 1 295,3-1 0,-1 5 0,2 1 1,1 2-1,4 3 0,-1 1-114,0 1 1,3 2-1,-3 2 1,1 1-1,-1-1 1,-3-1 25,-1 3 1,-2-4 0,2 3-1,0-5 1,1-2 0,-1-3 306,1-2 1,1 3-1,-2-2 1,2-1-1,6 0 1,2-3-1,1 1-64,1 0 1,6 0 0,1 3 0,3 1 0,0-2-1,1 2 1,-1 0-375,2 3 0,-7-1 0,1 1 0,-3-2 0,-2 2 0,-3 1 174,0 2 1,-1-1 0,-2 1 0,-3-2-1,-1-1 1,0-2 0,-2 2 182,-1 1 1,-2-3 0,1 0-1,0 1 1,3-1 0,0-1-1,0-1-94,-2 1 0,-2 0 1,0 2-1,1 0 1,-1 0-76,0 2 1,-4-2 88,0-1 1,-6 0 0,3 5 0,-2-1-1,1 1 1,-2 0 0,-2-2 72,-1-3 1,-4 6 0,-2-4 0,0 0 0,-1 1 0,1 0 0,0 2-206,3-1 0,-3 1 0,0 0 1,-2-1-1,0 1 0,-1 0 31,0-1 0,0 1 1,-4-2-1,-2-1 1,-2-4-1,-2 1 1,0-2 75,0 1 1,-4 2-1,4-3 1,-2 0-1,-2 1 1,-1-3 282,2 3 1,-3-6-1,2 6 1,0-2 0,-2-1-1,1 1 1,-1 0-314,1 0 0,0 1 0,-4-3 0,-1 2 0,-4-2 0,0-1-28,1-2 0,-5 1 0,3-1 0,-3 0 0,-2 1 0,-2-1 1,1 0 164,3 1 1,0-6-1,4 1 1,0 2 0,-1 1-1,2 1-8,-1 0 1,7 4-1,5-1 1,0-1-1,2 1 1,-2-1-1,2 1 1,0 0-152,2 2 0,-2 4 0,1-4 0,1 0 0,-1 0 0,0-1-74,2 0 1,-4-3 0,3 0 0,0-1 0,3-1 0,0-3 0,2-3-1633,3 0 1765,4-5 0,5 5 0,0-6 1</inkml:trace>
  <inkml:trace contextRef="#ctx0" brushRef="#br0">11677 14647 13900,'-13'-5'-1051,"0"1"1212,-1 1 0,1 7 0,0 7 0,-1 3 1,1 6-1,0 0 0,-2 4 0,-2 1-272,0 2 0,-1-1 0,5 1 0,-1-2 0,2-1 0,4-2-108,3 2 1,4-5 0,1-1 0,3-3 0,5-3 0,10-4 0,7-3-2129,7-4 2382,2-1 0,17-11 0,4-4 1</inkml:trace>
  <inkml:trace contextRef="#ctx0" brushRef="#br0">8558 15233 25382,'13'-13'-735,"1"-1"0,-8 7 0,-6 2 1,-8 4-1,-4 1 0,-1 0 1,0 0-1,-2 0 0,0 1 1160,2 4 1,-8-4 0,8 4 0,-2-4-1,0-1 251,2 0 0,4 0 0,1-1 1,1-2-1,0-2-639,-4 2 1,4-2 0,-2 0 0,-1 2 0,-4 2 0,-4 2 0,-2 2-262,-1 2 0,-4 5 1,1-1-1,-4 3 1,-3 2-1,1 3 246,2 0 0,-2 6 1,1-4-1,1 0 0,-2 2 1,3-2 126,4 0 0,-1 4 0,5-4 0,-1 2 0,1 1 0,3 0 0,3 0-345,4 2 0,-2-3 1,5 1-1,1 2 0,-1 1 1,3 1 173,1 1 0,4 4 0,4 0 0,7 0 0,6 0 0,5 1 0,2-3 42,7-1 0,4 3 0,3 0 1,0-2-1,2-4 0,1-3 10,1 2 0,5-5 1,-3-1-1,0-3 1,3-4-1,1-2 1,6-4 702,3-4-660,-2-1 0,6-6 1,-5-6-1,-2-7 1,-2-9-1,-5-5 49,-5-4 0,-4 3 1,-3-3-1,-3-3 1,-3-4-1,-4-3-9,-3-4 1,-10-1-1,0-2 1,-8-3 0,-5-2-1,-1 0 1,-3 0-261,-6 2 1,-1 4 0,-12 4 0,-3 5-1,-5 4 1,-6 4 0,-4 5-105,-4 3 0,-3 7 0,-7 5 0,1 6 1,0 5-1,-1 4-322,1 1 0,1 0 0,0 1 0,0 5 0,-2 9 0,-1 9 0,-1 8 565,-2 7 0,-3 4 0,28-17 0,-1 1 1</inkml:trace>
  <inkml:trace contextRef="#ctx0" brushRef="#br0">10278 15939 7787,'0'-13'0,"0"0"0,-2 5 0,-2 2 0,-5 0 1,-3 5 560,-1-4 0,-1 4 0,1 1 0,0 1 0,1 4 0,3 4 0,4 3 0,4 1 0,1 2 434,0 3 0,1-2 0,4 5 0,4-1 0,1 0 0,0 0 0,-1 0 0,2 0 0,1-1-1257,1 1 1,-1 2 0,-2-4 0,-1 0-1,0-1 1,0 1 0,-2-2 0,1-1-3016,-1-2 0,-3-1 0,5-1 3089,2-2 0,1-6 0,1 2 0</inkml:trace>
  <inkml:trace contextRef="#ctx0" brushRef="#br0">10531 16059 13511,'0'-13'3097,"-2"5"-2507,-2 4 1,1 3 0,-4 4 0,-1 4 0,2 8 0,-1 5 0,1 7-375,0 3 0,-3 2 0,3-1 0,-1 3 0,-2 2 1,0 0-1,2 1-1192,1 1 1,0 1 0,3-4-1,-2-4 1,2-3 0,2-1-3513,1 0 3953,0-7 1,0 0 0,1-7 0,4-1 0,4-3 534,3-5 0,7-8 0,2-4 0</inkml:trace>
  <inkml:trace contextRef="#ctx0" brushRef="#br0">10917 15953 7845,'-8'0'3893,"-1"0"1,7 0-3028,2 0 1,8-2-1,9-2 1,7-4-1,4-1-801,3 1 1,6-1-1,-1-3 1,1 1-1,-2 4 1,-3 1-1,-4 3-6824,-2 2 6759,1 1 0,-6 6 0,-2 1 0</inkml:trace>
  <inkml:trace contextRef="#ctx0" brushRef="#br0">10864 16259 7763,'-6'-13'2015,"5"-5"1,-2 2 0,7 2-1779,9 4 1,11 1 0,9-4 0,1 0 0,4-1 0,5 1 0,8 0 0,3 1-238,4 3 0,0-15 0,-5 2 0</inkml:trace>
  <inkml:trace contextRef="#ctx0" brushRef="#br0">10917 16259 8325,'-7'-16'0,"3"3"0,2 1 0,2 0 0,0-1 202,0-1 0,0-1 0,2-2 0,2-6 0,5-2 0,1 0 0,1 1 0,-3 4 0,3 0 0,-1 4 1,1 3 2623,-3 4-2765,-5-3 0,2 12 1,-10 1-1,-5 10 0,-6 7 1,-6 4 207,-4 6 1,-6 0 0,-4 6 0,-2 0 0,-2-1 0,0 1 0,-2 0 0,-1 1 38,-1 0 0,-5-1 0,3-5 0,-1 2 0,-2-1 0,0-2-211,0-1 1,2-1 0,-5 2 0,0 2 0,-3 3 0,0-1-197,1 1 1,0 7-1,1-2 1,0 2-1,-1 3 1,2-1 0,2 1-112,1 1 1,8-2 0,-1 0 0,7-3 0,4-5-1,4-1 1,5-5-405,3-5 0,5-3 1,7-7-1,2-1-440,7-3 0,11-5 1,14-10-1,8-7 1054,8-8 0,-1-4 0,4-2 0</inkml:trace>
  <inkml:trace contextRef="#ctx0" brushRef="#br0">9811 16965 12841,'-28'-20'0,"-2"-5"0,4-1 799,5 6 0,6 11 0,2 6 0,-1 6-897,1 6 1,0 3-1,-1 1 1,1 0 0,0 2-1,-1 3 1,3 4 0,0 3-95,2 2 1,6-2 0,0-1 0,6-4 0,8 0 0,6-4-25,10-1 1,10-8 0,9-4 0,4-6 0,7-6-1,6-3 1,6-1-2265,5 0 2492,-3-1 1,-32 5 0,0-1 0,-2 0-1,0-1 1</inkml:trace>
  <inkml:trace contextRef="#ctx0" brushRef="#br0">6798 15113 7920,'-6'-18'0,"-1"0"-86,0 2 0,1 6 0,6 1 0,-2-1 1,-1-2-1,-3 0 0,-1 1 0,-3 4 0,-4 0 1,-2 1-1,-3-2 250,-2 1 0,3 3 1,-3-5-1,2 0 1,3 0-1,1 0 1,3-1-1,2-1 961,1 2 1,6-2 0,-1 2-974,2-3 1,4 4 0,2 4 0,5 2 0,3 2 0,1 2 0,-1 2-110,-3 5 0,3 5 0,-5 3 0,2 6 1,0 3-1,0 5 0,0 5 230,0 2 1,-2 11-1,5 3 1,0 1-1,2 7 1,1 0-1,2 8-303,0 5 1,0-11-1,5 9 1,2-4 0,-1-3-1,1-1 1,-2-2-209,2-2 1,0-1 0,-1-5 0,-2-1 0,0 0 0,-2-2-80,0 1 1,-1 2 0,-5-10 0,1-3-1,-1-3 1,0-2 0,-1-1 0,-1-2-666,-3-4 0,-5-3 0,2-1 0,-4-4 982,-1 0 0,-12-3 0,-2-3 0</inkml:trace>
  <inkml:trace contextRef="#ctx0" brushRef="#br0">6958 16606 7893,'-25'-5'313,"3"1"1,4-1 1003,3-1 0,6 5 1,4-4-844,3 4 1,7-3 0,12-2 0,7-2 0,7-2 0,9-2 0,9-1 0,6-1 19,3 1 1,4-5-1,-3-1-494,2-2 0,1-1 0,5-5 0</inkml:trace>
  <inkml:trace contextRef="#ctx0" brushRef="#br0">8451 20084 7778,'8'-12'0,"-2"2"0,-6-11 0,0 0 0,0 2 1011,0 0 0,6-5-851,2 2 1,6 1 0,4 0 0,4 1-1,3 1 1,2-1 0,-1 5 0,1 4-1,1 3 1,2 2 0,1 3-1950,-2 2 1,-5 7 1788,-2 3 0,-5 2 0,2 3 0</inkml:trace>
  <inkml:trace contextRef="#ctx0" brushRef="#br0">8571 20284 7778,'-13'0'184,"-6"0"0,11 0 1,4 0-1,10 0-373,6 0 1,2 0-1,4 0 1,4 0 0,4 0-1,2 0 189,3 0 0,-3-12 0,5-3 0</inkml:trace>
  <inkml:trace contextRef="#ctx0" brushRef="#br0">9131 20004 7778,'-6'-34'745,"-1"-2"-698,-7 10 1,9 8 0,5 14-1,7 2 1,5 2 0,1 0 0,2 2-1,3 1-701,4 1 1,9 5-1,5-5 654,2-1 0,8-1 0,1-2 0</inkml:trace>
  <inkml:trace contextRef="#ctx0" brushRef="#br0">9758 19658 8778,'-15'5'1508,"-3"7"1,-4 11-1536,-3 12 0,-3 17 0,-4 16 0,15-29 1,-1 1-1,-1 3 0,-1 1 0,0 1 0,0 2 1,0 1-1,0 1 0,1 4 0,0 1 27,1 5 0,0 2 0,1 6 0,2 1 0,1 2 0,1 0 0</inkml:trace>
  <inkml:trace contextRef="#ctx0" brushRef="#br0">7612 17232 8021,'0'-13'34,"-5"4"0,-1 1 0,-1 2 470,-4 4 0,5 2 0,2 4 0,3 6 1,2 5-1,3 4 0,5 4 0,3 3 0,3 5 1,1 2-1,4 1 0,-1 0-234,0 3 0,-1-4 0,-5-2 0,0-5 0,1-3 1,-2-6-1,-2-2-1366,-1-1 0,-8-9 1021,-1-5 1,-4-10 0,-6-11-1,2-4 1,1-7 0,1-7-57,0-5 1,-3 2 0,5-4-1,1 2 1,1-1 0,2 5 555,0 8 1,2-2 0,1 12 0,1 2 0,0 4 1147,2 3-1305,-4 5 0,10 2 1,-3 6-1,2 2 0,1 2 1,-1 7-10,-2 5 1,-1 0-1,4 5 1,-3 0 0,-3-2-1,-1 2 1,-1-2-574,-1 0 1,-2-1 0,-1-3-1,0 1 1,-1 0 0,-2-2-729,-1-4 1,-7-1 0,2 3-1867,-3-3 2000,5 3 0,3-11 908,8 3 0,9-8 0,8-3 0</inkml:trace>
  <inkml:trace contextRef="#ctx0" brushRef="#br0">8225 17045 8270,'0'-20'1969,"0"-4"406,0 6-1939,0 0 0,0 13 1,0 5-1,0 8 0,0 9 21,0 5 1,0 8-1,0 4 1,0 4-1,0 7 1,0 2-159,0 2 1,4 0 0,1 2 0,-1-2 0,0-4-1,1-4 1,-1-2-786,2-4 1,-3-8-1,5-9 1,-2-3-289,-3-2 0,-2-7 0,1-6 0,0-8 0,3-5 0,-2-3 831,-2-2 1,-1-4 0,0 4 0,0 2-1,0 1 526,0 2 1,2 1 0,1 4 0,3 8 0,0 8-17,0 4 1,4 7-1,-1 3 1,3 2 0,1-1-1,0 0-840,1 0 0,3-3 1,3-1-1,0-3 0,4-1 1,1-5 272,2-2 0,11-4 0,4-4 0</inkml:trace>
  <inkml:trace contextRef="#ctx0" brushRef="#br0">8718 17459 8270,'-13'0'0,"-1"0"2373,1 0 1,1 1-1634,3 4 0,3-3 0,8 7 0,2 2 0,7 1 0,3-1-1685,4-2 1,6 2 0,-3-7 944,-1-1 0,5-7 0,-4-4 0</inkml:trace>
  <inkml:trace contextRef="#ctx0" brushRef="#br0">8625 17312 8198,'-14'-25'919,"1"3"0,7 8 1,6 10-850,7 2 0,10 2 0,2 0 1,3 0-1,6 0 0,6 0-70,5 0 0,13 0 0,3 0 0</inkml:trace>
  <inkml:trace contextRef="#ctx0" brushRef="#br0">9065 16979 8194,'-17'-22'0,"-2"1"2832,-3 6-2384,0 6 0,13 21 0,1 4 0,1 7-440,-1 3 1,4-2 0,-3 8-1,1 2 1,3 6 0,3 8-1,4 4 143,5 1 1,9 3 0,4 1 0,2-4 0,-1 0 0,0-4 0,0-2-1035,2-4 1,-2-4 0,-3-2 0,1 0-1,-2-6 883,1-6 0,-3-6 0,-3-5 0</inkml:trace>
  <inkml:trace contextRef="#ctx0" brushRef="#br0">9344 17472 12331,'-5'0'519,"5"0"1,5 6 0,9 3 0,-1 4 0,0 3-393,1 2 1,-1 1 0,0-2 0,-1 2 0,-1 2-537,-2 2 0,-7-2 0,4 1 1,-1 0-1,-1-1 0,-1-3 0,-1-3 211,-2-2 0,-6-5 0,-2-3 0,0 0 0,-1-1 214,-2-1 0,4-3 0,-1-4 1,3-5-1,0-4 0,1-4 345,-1 0 0,1-3 1,4 4-1,0-2 1,0 2 147,0 1 1,4 2 0,2 1-1,2 2 1,2 2 0,2 2-1,1 3-622,0 2 0,1 1 1,1 0-1,1 0 1,2 0-1,-1 0-5743,3 0 4768,-6 0 1,10 0 1087,-6 0 0,6-12 0,-4-3 0</inkml:trace>
  <inkml:trace contextRef="#ctx0" brushRef="#br0">9798 17019 8088,'7'-39'1111,"-2"4"1,-4 4-1,0 10 1,4 8-1,7 7-924,9 4 0,-4 8 1,10 3-1,0 4 0,1 5 1,3 6-1,-2 7-162,0 9 1,-4 6-1,-3 10 1,-4 5-1,-5 5 1,-4 3-1,-6 0-1043,-6 2 0,-7 0 0,0-32 1,-1 1 1017,-1 0 0,-3 1 0,-5 4 0,-1-1 0,0 0 0,0-1 0</inkml:trace>
  <inkml:trace contextRef="#ctx0" brushRef="#br0">7358 17965 8142,'-13'-13'0,"0"1"392,-1 3 1,7 2 0,4 4 0,6-2 0,6 2 0,3 0-1,1 0-90,0-1 1,1-1 0,-1 5 0,0 0 0,1-1-1,-1-2 1,0-2 0,1 3 0,-1 0-160,0 2 1,-4 0-1,0 0 1,1 2 0,2 0-333,2 3 0,-1 1 0,0-3 0,-1 3 0,-2 0-469,-1 0 0,-6 0 0,3-2-333,0 5 0,-3-3 0,6-2 0,1-2 991,2-2 0,2-12 0,-1-3 0</inkml:trace>
  <inkml:trace contextRef="#ctx0" brushRef="#br0">7665 17912 8142,'-13'0'161,"-1"0"1,1 0 0,0 0 0,-1 1 0,1 4 0,0 4 289,-1 2 1,2 9 0,2 2 0,1 3 0,-1 2-1,-2-1 1,-1 2 0,-1 4 0,-1 3 0,-1 4-181,-2 1 1,-4 4-1,4 2 1,2 0-1,0 1 1,-1-1-1,-2 3-687,-2 3 0,4-6 0,-4 6 0,0-5 0,0-4 0,-1 0 0,0-2 0,0 2-167,-2 0 0,3-3 0,-1 7 1,-1 1-1,-3-2 0,0 1 1,-1-1-1,0 0 362,1-3 0,5-6 1,3-3-1,5-3 1,2-4 220,3-4 0,5 0 0,-3 3 0</inkml:trace>
  <inkml:trace contextRef="#ctx0" brushRef="#br0">6652 19911 8488,'-14'0'863,"1"0"1,0 0 410,-1 0 1,6 0 0,0-2-766,2-2 1,3 2 0,6-4 0,3 2 0,2 0 0,0-1-217,0-1 0,8 3 0,-3-6 0,2 0 0,2 1 0,-1-1 0,3 0-215,2 1 1,-5-2 0,2 6 0,-2 1 0,0 1-429,2 2 1,0 0-1,-6 2 1,-3 2 0,-5 6-112,-2 7 0,-4-1 0,-2 5 0,-5-1 1,-4 1-1,-4 1 754,-1-1 1,1 3 0,3-5 0,3 0 0,0 1-1,2-4 348,-1-1 1,0-2 0,1 0-1471,4 1 1,4-5 0,2-1 396,4 3 0,2-5 0,6-2 0,1-2 0,-1-4 315,0-2 0,1 1 0,-1-5 1,0 1-1,1 1 0,1-1-393,2-1 1,3 4 0,3-4 0,-1 1 0,4 1 0,2-1 0,3 1 509,-1 0 0,4-5 0,0 4 0</inkml:trace>
  <inkml:trace contextRef="#ctx0" brushRef="#br0">7225 19764 8385,'-22'-1'0,"-2"-4"5652,0-4-5103,12 3 1,2-5-1,15 3 1,3-1 0,6 0-1,4 1-660,4 0 1,3-4 0,0 5-1,0-2 1,-1 2 0,3 1 0,-1 3-1887,4 1 1,0 2 0,-4 2 1996,1 2 0,-6 4 0,-2 5 0</inkml:trace>
  <inkml:trace contextRef="#ctx0" brushRef="#br0">7372 20044 8364,'-27'13'2172,"6"-5"1,3-4-2049,4-2 0,14-8 0,8-3 0,13-3 0,9-1 0,7-1 0,7 1-124,10 0 0,-7-7 0,5 0 0</inkml:trace>
  <inkml:trace contextRef="#ctx0" brushRef="#br0">7825 17925 8057,'0'9'597,"0"0"1,0-5 0,0 5-1,0 1 1,1 2 0,2 2 4,2-1 0,1 0 0,-3 1 1,1-1-1,-1 2 0,-3 3 1,-3 2-337,-1 1 1,-11 4 0,1-3 0,-2 2 0,-2 0 0,-2-2-44,-6 2 0,7-4 0,-7 1 0,-1-2 0,0-2 0,-2-2-34,-1-2 1,9-1-1,-5-2 1,0-3 0,3-1-1,-1-3 1,2-1 17,-2-2 1,3 0 0,-1 0 0,0 0-1,0 0 1,-1 0-72,0 0 1,-2 0 0,-4 1 0,0 2-1,-2 2 1,1-2-54,2-2 0,-3-1 1,0 2-1,1 1 1,2 1-1,1-1 1,1-2-71,-1-1 0,-1 0 0,-2 0 1,-1 0-1,2 2 0,-1 1 148,-1 1 1,0 1-1,-6-5 1,-2 1 0,2 2-1,-1 2 1,1-2-54,1-2 1,-5-1-1,5 0 1,2 0-1,1 0 1,1 0-141,-2 0 1,4 0 0,-2 0 0,0-1 0,1-4 0,2-2-13,1-1 0,-4-3 1,0 3-1,-2-1 0,-3 0 1,-2 0-1,-1 2 88,0 3 1,-1-2 0,-2 1 0,-3 2 0,0 2-1,-1-1-74,-1-2 0,5 2 0,-1-2 0,2 3 0,2 1 0,2-2 0,1-1-127,1-1 0,1-1 0,-4 4 1,2-2-1,2-2 0,-1 1 16,2-2 0,-4 3 1,2-4-1,-3-1 1,-1 2-1,1-1 246,-1-1 0,-5 1 0,1-3 0,1 2 0,0 1 1,0-1-1,-2-2 54,2-2 1,2 0-1,2 1 1,4-1-1,4-3 1,1 0-215,-1 0 1,7 0 0,-2-1 0,1-2 0,1 1 0,0-1-1,2-1-70,-2-2 0,-1 3 0,-2-4 0,1 0 1,-1-1-1,-1 1 0,-2-1 188,-1-3 0,-4 3 1,4-1-1,-1-3 1,1 1-1,0-4 19,2 2 1,0-5-1,4 1 1,2-2-1,2-3 1,2-3-99,2-5 0,2 4 0,2-4 0,0 2 1,-1 1-1,1-3 0,0 2-80,-1 2 1,1-2 0,0 0-1,0 1 1,-2-1 0,-2 2-102,0-1 1,-6-2 0,4-2 0,0 2 0,-2-1 0,0 2 0,-1-4 114,1-3 0,1-1 0,3 1 0,0-3 1,0-1-1,3-2 126,0 1 0,5 3 1,0 2-1,1-2 1,-1 2-1,0 0 0,0 2-26,2 4 1,-5-2-1,3 0 1,-3 0-1,0-1 1,2-1-139,1-2 1,0 0-1,-4-1 1,1 2-1,3-2 1,3-4-1,2-4-113,-1-2 0,1 3 1,5-4-1,4-2 1,2 1-1,2-1 154,0 2 0,0 4 0,2-3 0,0 2 0,-4 3 0,-1-1 1,-1 3 151,1 0 1,-5 0 0,3 8 0,-2 0 0,-2-2 0,0 2 74,0 1 0,0-6 0,0 2 1,0-3-1,0-1 0,0 1 1,1 1-357,4-3 1,-2 2 0,6-8 0,0 0 0,-1 4 0,1 0 104,2-2 0,-4 3 1,1-2-1,-3 2 0,0 3 1,-1 2-1,1 2 374,-2 2 0,-2-3 0,-1 5 0,0 1 0,0 0 0,0 0 0,0-3-280,0-1 0,5-2 0,-1-4 1,1-2-1,0-1 0,4-4-317,3 0 1,2 1 0,-3-4-1,0 0 1,-2 2 0,1-1-1,2 4 225,1 2 0,-4 2 0,-1 1 0,-3 0 0,0 0 0,-1-1 426,1 1 1,-1 4-1,-2 0 1,1-1-1,1-1 1,1 1-137,0 1 0,-3 0 0,4-4 0,0-2 0,3-1 0,3-2-326,1 2 0,0-3 0,1-2 0,-1 0 0,0-1 0,-1 4-250,-3 1 0,3 0 0,-5 3 0,2-1 0,-2 0 0,1 5 0,-2 1 493,0 1 1,0 8-1,-3-3 1,1 1-1,0 0 1,1 1-1,-1 2 100,-1 4 0,5-7 0,1 4 0,2-2 0,4-5 0,3 1-386,4-2 0,3-3 1,4 2-1,2-4 0,4-4 1,2 2-118,-1 3 1,5-1 0,-5 7 0,-2 1 0,-2 3 0,0 5 317,-3 3 0,-1 0 0,-1 1 0,0 1 1,-1 2-1,0 1 0,-1 1 105,1-1 1,0 0-1,9 1 1,2-1-1,2 0 1,4 1-136,5-1 1,-2-1 0,9-2-1,-2 1 1,-2 2 0,1 3 0,-2 2-113,-1 2 0,1 0 0,-4 7 0,-1 1 0,-1 2 1,-4 2-1,0 2 92,-3 3 1,0 0-1,2 1 1,-2-3-1,-2 1 1,2-1 119,2 1 0,1-5 1,0 3-1,1-1 1,2-5-1,3-3-47,1-3 1,2-1 0,3 3 0,-1-2 0,-6 2 0,0 1 0,-4 3 1,2 3 0,-6-1 0,-4 5 0,-2 2 0,0 2 0,-1 1 108,-2 0 1,-6 0 0,0 0 0,2 0 0,1 1 0,2 4 0,0 2-131,-1 0 0,1 4 0,-1-7 0,3 1 1,0-1-1,4 1-142,1-2 0,-3 2 0,3 0 0,-1-2 0,-4 0 0,-1 0 0,-1 3 67,0 1 0,-2-2 0,-1 2 1,-4 0-1,1 1 0,-2 2 93,1 2 0,-3 1 0,-3 1 0,-1-1 0,0 0 0,2 1 0,1 0-99,2 4 0,0-3 1,-5 4-1,1-1 1,-1 0-1,0 0 33,1 1 1,0-3-1,3 5 1,1 0-1,-2-2 1,-1 2 0,-2-2 154,0 0 0,1 3 0,-1-2 0,-1 0 0,-2 2 1,-1 1 42,1-1 1,2-4 0,3 2 0,1 1 0,2-2 0,-2 1 0,-1-3-227,-1 3 0,0-6 1,3 4-1,0-3 0,0-2 1,-2 1-205,-2-1 1,-4-4-1,-2 0 1,1 0-1,-2 0 181,-1-1 1,1 0-1,-3 2-506,2-1 0,-1-4 0,-2 3 0,1 3-1356,1 1 1,6-3-1252,-1-1 3188,-3-5 0,0 3 0,-6-6 0</inkml:trace>
  <inkml:trace contextRef="#ctx0" brushRef="#br0">7132 9329 7978,'-24'0'927,"-1"1"1,1 2 39,5 2 0,4 5 1,3 1-1,2 3-971,1 4 0,7 4 0,2-2 0,9-1 1,9 0-1,9-3 0,10-2-107,10-5 0,5-6 1,15-12-1,-31 0 1,2-2-1,2-2 0,1-3 1,3-3-1,1-2 111,1-2 0,0-1 0,3-5 0,1 0 0,0-2 0,1 1 0</inkml:trace>
  <inkml:trace contextRef="#ctx0" brushRef="#br0">8145 7237 7887,'0'-14'-373,"0"1"1383,0 0-244,0-1 1,-2 7 0,-1 4 0,-1 6 0,-1 4 0,1 2-293,0 0 1,-1-4-1,5 3 1,0 3 0,0 1-1,0 1-272,0 0 0,2 7 1,1 2-1,2 4 0,3 4 1,1 4-1,0 3 59,-1 5 0,-3 6 0,2 1 1,-1 5-1,-1 2 0,-1 2-19,1-2 1,-1 0-1,-4 0 1,0 2-1,0-2 1,-1-1-1,-2-1 95,-2-1 0,-1 0 1,3-1-1,-1-3 0,1-5 1,1-2-345,2-2 0,0-2 0,0-2 0,0-5 0,0-3 0,0 0 1,0 2-481,0 1 1,2 0-1,1-3 1,1 0-1,-1 0 1,0-2-1,0-3-568,2-2 0,-1-2 1,-4-5-1,0-1 90,0 0 1,0-7-1,-1-7 1,-2-10 344,-2-5 1,-4-2-1,5 3 1,-1-1-1,-1-2 1,-1 2 0,-2 3 464,0 4 1,3-2 0,-5 6 0,-4-1 0,0 0 2676,0 3 1,2 1-1777,-1 2 0,13 0 0,7 0 1,9 0-1,7 0 0,3 0-377,2 0 1,-1 0 0,1 0-1,0 0 1,-2 0 0,-1 0 0,-4 0-1034,0 0 1,-1 0-1,-1-1 1,2-4 663,1-4 0,4-8 0,-4-4 0</inkml:trace>
  <inkml:trace contextRef="#ctx0" brushRef="#br0">7785 9782 28444,'-5'-13'-2926,"1"-1"0,-6 1 1,1 1 2741,-3 3 0,3 4 0,0 5 0,-1 0 1,1 1 492,4 3 1,2-1 0,12 6 0,2 2 0,0 0-1,3 4 1,-2 2 0,-2 3 0,-1 4-133,1 4 0,-2 8 0,-1-1 1,-1 4-1,-3 2 0,-2 2-497,-1 2 1,0 2 0,0-6 0,-1-2 0,-2-4 0,-1-3 0,-1-6-88,-1-1 1,5-10-1,-5-3 1,0-5 584,-3-4 0,2-3 0,-2-4 0,-2-6 0,-1-7 0,-1-6 0,1-7-771,3-6 0,-2-2 1,3-4-1,1 0 1,2-4-1,4 0 306,1 0 0,0 3 49,0 7 1,6 4 0,3 5-1,2 2 1,4 1 537,3 2 1,-2 6 0,7-2 0,0 5 0,2 2 0,1 4 0,-3 1 155,0 3 0,-7 2 1,2 2-1,-4 3 1,-2 5-1,-1 3 1,-4 3-600,-1 3 1,-2-2 0,-5 6 0,-2 2 0,-4 1 0,-4 2 86,-4-1 1,-1 0 0,1-3 0,-1-2 0,-2 0 0,2-2 0,1 0-872,2-2 1,1-7 765,3-1 761,-3-6-392,17-3 0,2-14 0,14-6 1</inkml:trace>
  <inkml:trace contextRef="#ctx0" brushRef="#br0">8238 9622 29541,'6'-32'-4072,"-5"9"0,5 3 4673,0 8 1,-3 7 0,5 10 0,-2 4 0,-2 4 0,0 3 0,1 4 0,-2 0-940,-2 4 1,-1 7 0,2 6 0,1 5-1,1 4 1,-1 1 90,-1 3 0,-2 1 0,0-1 0,0-4 0,0-5 0,0-8 0,1-6-159,4-5 0,-2-7 0,5-4 757,3-9 0,-5-10 1,0-9-1,-2-6 0,2-2 1,0 0-553,0 3 0,-2-3 0,-2 4 0,1 0 0,1 4 0,1 3-57,1 5 1,-3 5 0,5 10-1,1 6 216,-1 4 1,4 3 0,-5-1 0,2 4-1,0 3 1,0 1-766,-2-4 0,5 7 1,-3-2-1,3 1 0,1 0 1,2-3-1,3-1-4311,4-2 5575,3-5 0,8-10 0,1-8 0</inkml:trace>
  <inkml:trace contextRef="#ctx0" brushRef="#br0">8705 10035 27847,'-12'-29'-4430,"3"2"0,3 8 4056,0 7 292,5 6 0,-7 11 1,5 0-1,-1 3 0,1 2 1,1 4-1,2 2 1,0 2-387,0-2 0,6 5 0,2-1 0</inkml:trace>
  <inkml:trace contextRef="#ctx0" brushRef="#br0">8718 9755 9333,'-13'-34'0,"1"5"490,3 5 1,1 12 0,5 12 6007,-1 8-7075,0 9 1,10-2-1,1 5 1</inkml:trace>
  <inkml:trace contextRef="#ctx0" brushRef="#br0">9491 9422 29549,'-21'0'-520,"7"-4"0,5-1-192,-2 2 1,1 8 0,0 4 0,2 4-1,1 3 1,1 4 0,-2 2 0,2 5 1076,1 2 1,-1 8 0,3-1 0,-2 5 0,2 7 0,2 5 0,1 3-259,0 3 0,0-4 0,1 3 0,5-3 0,6-2 0,4-1 1,2-3-1128,1-5 0,2-7 0,6-3 0,-1-1 0,3-5 1142,2-4 1,-3-11-1,4-7 1</inkml:trace>
  <inkml:trace contextRef="#ctx0" brushRef="#br0">9744 9822 28711,'-19'-31'-1098,"6"0"0,8 12 1,13 10 1441,5 6 1,3 3 0,-1 1 0,3 2 0,4 2-1,2-1 1,0 2 0,-4 1-833,0 1 0,2 8 0,-6-1 0,-4 3 0,-6 4 0,-5 0 0,-4 5 205,-6 1 1,-4-3 0,-11 6 0,4-3 0,0-1 0,4-2 0,3-3 307,4-4 1,-1-3-1,7-3 1,6-3 0,10-5-1,12-2 611,9-2 0,8-2 1,4-1-1,7-3 1,3-1-1,6-5 1041,1-4-1633,-6 1 0,14-10 0,-2 4 0</inkml:trace>
  <inkml:trace contextRef="#ctx0" brushRef="#br0">10571 9156 29358,'4'-14'-108,"1"1"1,5 12 0,2 10 0,6 13-145,4 13 1,10 13 0,-5 1 0,1 1-1,2 2 1,0 0 0,2 4 0,1 3-1,-2 5 198,-6 1 0,-6 7 0,-13-33 0,-3-1 0,0 3 0,-3 1 0,-2 3 0,-2 1 0,-4 2 0,-3 1-431,-5 5 1,-2-1 0,-4 1 0,-2 0 0,-4 3 0,-2-1 0,-2 0 0,-1-1 0,-2-2 0,-3 0 131,-1 1 1,-2-3-1,-2-1 1,-2-3-1,1-4 1,0 0 0</inkml:trace>
  <inkml:trace contextRef="#ctx0" brushRef="#br0">8665 12967 10520,'0'-34'-462,"4"3"1,2 9 545,1 4 1,-4 8 0,0 2 0,-6 2 0,-6 4 0,-2 0 447,-3 2 0,5 0 0,0 0 0,-1 0 115,-2 0 1,-1 0 0,0 0-1,-1 0 1,1 0 0,-2 0-1,-1 2-456,-2 2 0,-6-1 1,2 6-1,-3 1 1,-2 2-1,-1 3 1,-1 1-303,-3 2 1,0 0 0,2-4-1,-2 3 1,-1 1 0,0-2 290,4-1 0,1-4 0,1 0 0,-1-2 0,-2 1 0,-1 2 1,2 1 202,0 1 0,1-1 0,-1 0 0,-2 1 1,-1-1-1,1 0-261,0 1 0,0-1 0,3 0 0,-2 1 0,-1-1 0,3 0 551,4 1-570,-1 5 1,6-4-1,-3 2 1,3-2-1,1-2 1,0 2-1,2 2 141,1 0 1,2 3 0,-1-4 0,1 3 0,-2 2-1,-1 1-56,-2-1 1,5 3-1,4-5 1,-2 0 0,0 3-1,-3 0-301,1 2 0,4 4 0,2-7 1,-1 1-1,2-1 0,0 0 108,3-1 0,2 3 1,1 2-1,0-2 0,0 0 1,0 0-1,1 1 193,4-2 1,2 3 0,7-4 0,-1 1 0,2-1 0,1 0 0,3-2 128,2 0 0,0-1 1,2-3-1,0 1 0,0 2 1,3-2-158,0-1 1,5 3 0,2 0 0,-1-2 0,3-1 0,-1-2 370,3 0-407,1 1 0,2-5 1,2-2-1,2 0 0,3-1 1,2 0-1,0-3 190,2-1 1,-1-2 0,0 0 0,-2 0 0,-1 0 0,-1 0-272,0 0 1,3 0 0,-3 0 0,0 1 0,0 2 0,-4 2-44,0-2 0,-2 2 0,1 0 0,2-1 0,2 1 0,-2-1 0,-2 1 0,-1 1 0,5-5 0,-1 4 0,1-4 0,-1-2 0,2-2 0,0-3 0,0-2 0,3-2 0,-4-6 0,3-2 0,2 0 0,1 0 0,-3 1 0,3-1 0,-5 4 0,0 1 0,1 0 0,-1 1 0,0 2 0,-3 1 0,-2 4 0,-2-2 0,-2 1 0,-3 1 0,-1 1 0,-4-2 0,-1-1 0,3 4 0,0-3 0,-1 1 0,0-1 0,-1-1 0,2-3 0,2-2 0,-3 0 0,1 2 0,0-1 0,1-2 0,4-3 0,1-7 0,0 4 0,-1 0 0,1-3 0,0-2 0,0-4 0,-2 0 0,-5 0 0,-1 1 0,-3 0 0,-6 1 0,0-1 0,-4 0 0,-1 1 0,-3-1 0,-4 0 0,-2 1 0,-1-1 0,-1 0 0,-1 1 0,-1 1 0,-2 1 0,-2 2 0,-1-1 0,-3 3 0,-1 2-133,4-3 1,-9 6-1,3-1 1,-3 3 0,-1 2-1,-2-2-288,-2-2 0,-4 8 0,-7-6 0,-2 1 0,-3 0 1,-1-1-1,-3-1 293,-1 1 1,-7 4 0,1 0 0,1 0 0,2 0 0,2 2 247,3 1 0,-5-4 0,5 2 0,2-1 0,2 2 0,-1 1 0,-1 2 0,-1-1 61,1 1 1,-3-1-1,2 5 1,-2 0-1,-6 0 1,-1 0-137,-2 0 1,-4 0 0,1 0 0,-3 0 0,-3 2 0,0 1 48,2 1 1,-3 2 0,7-3 0,-1 1-1,1-1 1,4-1 0,2-2 121,-1 0 1,2 0 0,-2 0-1,1 0 1,0 0 0,-3 0 0,0 0-217,0 0 0,-3 1 0,2 2 0,-2 2 0,-3-1 0,2 1 0,-2-1 0,0 5 0,-2-3 0,-1 1 0,0 2 0,3 0 0,0-1-200,0-3 1,-1 4 0,1-4-1,3-1 1,5 1 0,2-1-131,2-1 0,0-1 0,2-2 1,2 0-1,5 0 0,2 0 1,-1 0-1615,-1 0 2042,-6 0 1,9 0 0,-5 0 0</inkml:trace>
  <inkml:trace contextRef="#ctx0" brushRef="#br0">8545 13474 31946,'-15'-21'-2026,"-9"2"1,9 5 0</inkml:trace>
  <inkml:trace contextRef="#ctx0" brushRef="#br0">8145 13194 31785,'-8'-19'-4693,"-2"4"0,4-3 4630,-1 3 0,2 3 1,-4 4-1,-1 3 1,-3 5-1,-4 5 1,-2 5-1,-2 6 0,-4 6 1,-2 2-1,-1 0-126,3-2 0,1-4 1,-2 2-1,-2 0 0,-2-4 1,-1-1-1,0-3 0,0-2 1,-2-3-1,-1-1 727,-3-3 1,4 3 0,1-1 0,1-1 0,-2 2-1,-1 4 1,-1 7-539,0 5 0,-2 13 1,5 8-1,-1 6 0,2 8 1,5 0-337,2 3 0,12 9 0,0 2 1,8-33-1,2 1 0,3 1 1,1-1-1,3-1 0,2-1 225,14 34 1,16-6 0,9-7 0,10-10 0,-23-28-1,2-3 1,3-3 0,3-2 0,2-2 0,2-2 179,3-2 1,1-2-1,1 0 1,0-2-1,4-2 1,-1-1-1,2-1 1,0-1-1,1 0 1,0-1-1,3 0 1,1-1-1,0 1 1,0-1 217,1 0 0,1 0 0,1 1 0,1 0 0,0 1 0,-1-1 0,0 0 0,0 1 0,0-1 0,-1 0 0,-4 0 0,1-1-542,0 2 1,-1-1 0,-6-4 0,-1 0 0,0 0 0,-2 1 0,-5-1 0,-1-2 0,-3 0 0,-1-2-1,29-13 1,-8-9-99,-8-8 0,-16-7 0,-14-8 0,-7-6 0,-9-2 0,-12-4 320,-3 31 1,-3 0 0,-3 2 0,-4 1 0,-4-5 0,-3 0 0,-4-1 0,-2 1-1,-5-3 1,-2 1 0,-5-3 0,-3 1 0,-4 2 0,-2 1 216,-4 2 1,-3 4-1,-4 7 1,-2 5 0,-7 5-1,-3 6 1,24 6-1,-1 2 1,-2 2 0,-3 3-1,0 2 1,-2 3 33,-1 3 1,-1 2-1,0 4 1,-3 4-1,-1 4 1,0 3-1,-3 3 1,0 1-1,0-1 1</inkml:trace>
  <inkml:trace contextRef="#ctx0" brushRef="#br0">8945 12821 30340,'-8'-21'-4223,"2"2"0,5 7 4160,-4 3 1,2 9 0,-6 9 0,-1 3 0,-2 1 0,-1 0 0,0 1 0,-1-2 0,1-4 0,0-3 0,-1-4 0,1-1 161,0 0 1,4 0 0,0 0 0,-2-1 0,0-2 0,-3-3 300,1-1 1,0 4-1,-1-2 1,1 4-278,0 1 0,-1 0 0,-1 1 0,-1 4 0,-2 2 0,1 2 0,-1 0-258,0 1 1,-1-2 0,3-1 0,-2-1-1,0-2 1,0 1 0,-1-1 455,-2-1 1,-1-1 0,-3-2 0,1 0 0,2 0 0,0 0-133,1 0 0,0 0 0,5 0 0,-3 0 0,-1 0 1,1 0-1,1 0-503,-1 0 0,3 1 0,-5 2 0,2 3 0,3 1 0,1 4 0,1 1 216,1 1 0,-5-4 1,1 0-1,0 1 0,2 1 1,2-1-1,-2-3 223,-2-1 0,2 3 0,-3-3 1,3 0-1,2 0 0,-2-2 1,-1 1-22,-2-1 1,0 5 0,5-3 0,-1 1-1,1 4 1,-2 2-416,-2 5 1,2-3-1,-3 4 1,3-1 0,2 1-1,1 0 1,2 0 147,1-2 1,0-1-1,-3 0 1,2 2-1,1-2 1,-2-2-1,1-4 152,1-1 0,-1 0 1,4 4-1,-2-1 1,-2 0-1,0 0-294,1 2 1,-2 4 0,6 0 0,-1 4 0,0 3 0,1 2 0,1 1-281,-1 3 0,-1-3 0,3 4 0,-1-4 1,0-3-1,-1-1 0,1-4 185,1 0 0,1-3 1,2-3-1,0-1 0,0 0 371,0 1 1,0-6 0,0 1-1,0 2 1,0 1 0,0 1-1,2 2-212,2 2 1,-1 4 0,6 6 0,0 0 0,0 1 0,0 3-1,0 4-168,-2 4 0,3-4 0,-4-1 0,2-1 0,4-3 0,2-4 600,4-4 1,0-2 0,-3-7 0,1-1 0,3-3 0,2-3 0,3-2 409,1 1 1,1-1 0,1-4 0,1 0 0,2 0 0,2 1 0,3 2-403,2 2 0,1 5 1,4-1-1,1 3 1,2 1-1,1 1 1,2 0-98,-1 4 0,-2-3 1,3 3-1,1-3 1,-1-2-1,-2 0 1987,0 1-1502,-5-7 1,5 3-1,-5-5 1,2-2 0,5-2-1,1-1 97,1 0 1,9 0 0,-4 0-1,3 0 1,3 0 0,-4 0-1,1 0-420,-2 0 0,-4 0 1,6 0-1,-3-1 0,-2-2 1,0-3-1,2 0-16,3 0 0,1-4 0,5 2 1,-3-1-1,-2 0 0,-4-1 1,-6-2-165,-9-1 1,0 4 0,-5 0 0,2-1 0,0-2 0,-1 0-787,1 3 500,-5-3 0,5 5 0,-4-8 0,-1-1 0,1-2 0,-3 0 23,-2-1 1,1 0 0,0-5 0,-4 3-1,0 1 1,-1-1 0,-2-3 61,-4-1 0,-4-2 1,-2-1-1,-1-1 1,-4-4-1,-1-2 1,-3-5-223,-2-3 1,-6-3 0,-4 1-1,-5-4 1,-3-2 0,-4-3-5,0 1 0,-4 0 1,3-1-1,-4 3 1,0 2-1,-1 4 1,1 5-111,-1 5 1,0-1 0,1 8 0,-3 4 0,0 4 0,-4 3 0,-1 3 207,-3 0 1,-3 1-1,-4 1 1,-5 2 0,-5 2-1,-2 1 1,-5 1 201,-4 0 0,-4-3 128,29 7 0,0 0 0,2-3 0,0-1 1,0 3-1,-1-1 0,-1-1 0,0 1 1,-1 0-1,-1 1 45,1 0 0,-1 0 0,2-2 1,0-1-1,2 3 0,-1-1 0,2 0 1,-1 1-1,-1 0 0,1 1 1,-1 1-1,-1 1-22,0-1 0,0 2 0,2 1 0,1 2 0,-2 1 1,1 1-1,-3 4 0,0 3 170,-2 3 0,-1 3 1,-2 2-1,0 3 1,-1 2-1,1 1 1</inkml:trace>
  <inkml:trace contextRef="#ctx0" brushRef="#br0">7065 15659 29904,'0'-25'-3150,"0"5"1,0-9-1,0 7 3377,0 3 0,10 3 0,7 7 0,5 4 1,7 4-1,4 1 0,4 1 0,2 2 0,2 2 1,2-2-1,3-2 0,0-1 0,1 0-241,1 0 0,-10 0 0,2 2 0,-3 1 1,-4 1-1,-5 0 0,-6 1-185,-3-1 1,-5 1 0,-8-5 263,-5 0 0,-8 0 0,-11-2 0,0-2 1,-1-4-1,-2 0 227,0-1 1,1 6 0,3-2 0,-2 5 0,-2 6 0,-1 9-416,1 10 1,-4 14 0,3 11 0,-2 6 0,-1 8 0,1 4-1574,1 3 1829,9-35 1,0-1 0,-7 32 0,-6 0 0</inkml:trace>
  <inkml:trace contextRef="#ctx0" brushRef="#br0">12930 12927 31250,'0'-13'-2084,"0"0"0,-6 11 1,-1 4-1</inkml:trace>
  <inkml:trace contextRef="#ctx0" brushRef="#br0">12877 12967 31250,'0'-13'-4916,"0"0"1,0-1 4682,0 1 1,-5 7 0,0 6-1,-1 8 1,-2 3 0,1 3-1,-4-2-296,0-4 1,2 4-1,0-4 1,-2-1 0,0-2 770,-3-4 1,1-1 0,-2 0 0,-1 0 0,-2 0-1,0 0 1,1 0 0,-3 0 64,0 0 0,2 0 0,-4 0 1,-1 0-1,1 0 0,1 0 0,1 0 1,-1 1-296,-3 4 0,1-2 0,-1 6 0,3 1 0,2 0 0,3 1 0,-1-2-89,-1 1 1,8-2-1,-3-1 1,1-1-1,0-3 1,-1-2 199,-1-1 1,1 0 0,0 0 0,-1 0 0,0 0 0,-4 0-1,-3 0 335,0 0 1,-4 5 0,3 1 0,-3 1-1,-3 3 1,-2 2-685,-1 2 0,-2 3 0,4 3 0,-2-1 0,1 0 0,2-1 0,1 0 221,1-1 0,5 1 1,3-6-1,3-2 1,2-1-1,0 0-66,-1-1 1,2-1 0,2-4 0,1 1 0,-1 1-91,-2 1 0,-1 1 0,1 8 1,1 1-1,4 3 0,0 4 1,-1 3-337,-2 4 0,2 7 1,1-1-1,0 2 1,1 1-1,0-4 145,3-4 1,1-3 0,2-1-1,0 0 1,0-2 0,0-3-1,0-4 354,0-3 0,6-4 1,5 0-1,3-2 1,6 1-1,0 2 0,6 3 81,3 2 0,1 6 0,7 6 0,3 5 0,4 3 0,4 5-266,2-1 1,3 1-1,5-2 1,4-2 0,5-4-1,-30-19 1,1-3 0,4-2-1,1-2 326,2-2 0,2-2 0,7 0 1,1-2-1,-3-1 0,0-2 1,2 0-1,2-1 0,1-1 1,1-3-1,-1-2 0,0-2 1,2-1-1,-1-3 53,1-1 1,-1-1 0,-2 2 0,-1-1 0,5-3 0,0 0 0,0 0 0,-1-1 0,-3 1 0,0 0-1,2 2 1,0 0-112,0 2 0,-1 1 0,-3 4 0,0 2 0,4-1 0,-1 1 0,-4 2 0,0 1 0,-3 1 0,-1 0 0,0 1 1,-1 0-158,-2-1 0,0 0 0,-4 2 0,0-1 0,0-2 0,-1-2 0,-1-1 0,-2-1 0,33-11 0,-5-5 0,-12-1 157,-5-3 0,-7-8 1,-10-1-1,-8-5 0,-8-3 1,-8-4-1,-7-6 19,-5-6 0,-11-5 0,-10-4 1,10 34-1,-1-1 0,-1 1 0,0 0 1,-2-1-1,1 1-57,-1 1 0,-1 1 1,-3 1-1,-1 1 1,-2 0-1,0 1 1,-4 0-1,-1 0 1,-2 2-1,-2 2 1,-4 0-1,-2 2-30,-3 3 1,-1 3 0,-3 0 0,-2 4 0,-4 2 0,-1 3 0,-3 1-1,-1 2 1,-3 2 0,-2 1 0,-4 3 0,-2 2 0,-1 2 0,0 2-199,-1 0 1,0 1-1,4 3 1,0 0-1,-2 1 1,1-1 0,1 2-1,0-1 1,0 2-1,1 0 1,2 0 0,1 1-1,3 0 1,0 1 180,6-1 0,1 0 0,-1 1 0,0-1 0,5 0 0,0 1 0,0-1 0,0 0 0</inkml:trace>
  <inkml:trace contextRef="#ctx0" brushRef="#br0">11211 10635 13551,'-20'-6'-342,"6"-1"0,-4-7 1,4 1-1,4 1 44,1 3 1,5 3-1,-5 8 1,-1 1 0,-2 1 268,-2-1 0,1 0 0,-2 0 1,-1 2-1,-2-2 0,2 0 1,1 0-1,2 1 0,-1 0 156,1 2 0,0-3 0,-1 5 0,3-1 1,0-1-1,2 1 0,-1 1-95,-2 2 1,-1-4 0,-1 0 0,1-2 0,-2 2 0,-2 0 0,-4 2 12,0-1 1,-4-2-1,3 2 1,-4 0-1,0-1 1,-1 2 67,0-1 1,2-2 0,2 2-1,2 0 1,2 1 0,2 1-1,1-2-71,-2-2 0,3 2 0,-2 0 0,2 1 0,2-2 0,-1-2 15,1 1 1,-5 3-1,-1-2 1,-2 0-1,-1 0 1,0-1 0,-1-1 84,0 1 1,-1-1 0,0-3 0,2 2 0,-2 3-1,1 0-132,1 0 0,-4 3 1,6-3-1,-3 1 1,3 4-1,0 1 1,3 1-22,-3 0 0,4 1 0,-5-1 1,2 0-1,1 1 0,1-1-47,-1 0 1,-6-4 0,3 0-1,-1 1 1,0 2 0,-2 0-1,-1-2 133,-2-1 1,-4-1 0,0 2 0,2-3-1,-1 1 1,0-1-11,-1 4 0,0 0 0,4 3 0,1-1 0,-1 0 0,2 1 0,1 1-93,2 2 0,0 0 1,-3 3-1,1 1 1,2-2-1,-2 1 1,-1-4-11,-2-1 0,0-2 1,-1 0-1,-1 1 1,-4-1-1,1-1 152,-1-3 0,-3 1 0,4-4 1,-1 1-1,1 2 0,1-1 275,-2-4-405,5 4 1,-5-7 0,8 5 0,1-2 0,4 2 0,0 0-51,4 0 0,-3 5 1,1-3-1,0 4 1,-1 2-1,-2-1 0,-1 0 56,0 1 1,0-1 0,-5 0 0,0 1 0,1-1-1,-2 0 72,-4 1 1,4-1-1,-4 0 1,1-1 0,-1-2-1,3-1 1,1 2-7,1 1 0,2 2 0,1 1 0,3 1 0,2-1 0,1 3-176,-1 1 1,3-1 0,-6 3 0,-1 0 0,1-1 0,0 2-1,-2 1 119,-1-1 0,-2-1 0,1 2 1,-1 0-1,0 0 0,-1 1 142,-3-2 1,3 2-1,-3-5 1,3 0 0,1 1-1,2-3 1,3 1-115,4 0 0,3 1 0,2-1 1,0 4-1,1 3 0,1 2 1,2 0-146,-1-1 1,0 2 0,-1 2-1,2 1 1,-1 0 0,-2 0 62,-1 0 0,-5 0 1,0-2-1,2-1 0,1 1 1,2-2 122,0-2 1,1 3-1,1-5 1,4 0 0,0 1-1,1-2 1,0 2-143,3 1 1,1-3-1,2 0 1,2 4 0,1 2-1,3 4-155,1 2 1,-2-4 0,2 3 0,0-1-1,-1 2 1,0 3 0,-3 0 139,-1 0 0,-2 5 0,0-7 0,0 2 1,0 0-1,0-3 134,0-1 1,-5 2 0,1-2 0,1 0 0,1 1-1,2-2-454,0 1 342,6 4 0,2-9 0,5 5 0,2-1 0,1 2 0,3 2 0,2-2-112,3-2 0,-4 8 0,1-3 0,0-1 0,-2-1 0,0 0 88,-2 2 1,-2-3 0,-2 0 0,0-2 0,1-2 0,-1-2 0,0-1 106,1-1 1,-1 1 0,0 0 0,1-1 0,-1 1 0,2 0-29,2-1 1,4 1-1,4 0 1,1-1 0,-1 1-1,3-2 1,1-1-37,4-2 1,-5 0 0,5 5 0,-2-1 0,1 1-1,1 0-181,0-1 181,-2 1 0,-5 0 1,1-1-1,0 1 1,-1 1-1,0 2 1,-3 1-4,-1-2 1,-1 6-1,3-1 1,-3 1-1,-1 1 1,1-1-73,3-1 0,-3 0 0,1-4 0,1 1 0,3-1 0,0-4 148,1-3 14,0 2 1,-1-6 0,1 5 0,0-4 0,-1 0 0,1-4 120,0-1 1,-1-2-1,1 0 1,1 1-1,2 0 1,1 3-1,0 1-96,1-2 1,-2 0-1,4 0 1,0 2 0,0 0-1,2 0-150,-2-1 1,9 6 0,-3-6 0,1 1 0,1 0 0,-1 0 0,2-2 46,2-1 1,-1 0 0,-4-1-1,0 1 1,0-3 0,0 0 0,0 0 158,0 1 0,-4-4 0,-1 0 1,1 1-1,-1 2 0,1 1-14,1 1 0,1 1 1,4 1-1,1 2 0,3-1 1,1 3-1,3 0-206,2 1 1,2 3 0,-1-5 0,0 0 0,-1 2 0,-2-2 73,-1 1 1,-4 2 0,2-4 0,1-2-1,-3-1 1,3-2 0,-2-1 218,0-3 1,-2 1 0,-2-4 0,0 0 0,3 1 0,-2-1-23,-2 0 1,4 3 0,2-4-1,4-3 1,5 0 0,3-2 63,5 0-211,7 6 0,-6-5 0,6 4 1,2-4-1,-2-1 0,-2 0 0,-3 0-89,-3 0 1,8 0 0,-7 0 0,-2 0 0,0 0 0,-2 0 120,-1 0 0,0-4 1,-3-2-1,2-1 1,0-5-1,0-3 686,0-3-652,11-6 1,-5 2-1,-27 8 1,1-1-1,2-2 1,0 1-1,2-1 1,1 0-1,2-1 1,2-1-40,0 0 0,0-1 1,0 0-1,0-1 1,3 0-1,0-1 1,0 0-1,-2 0 1,-2 1-1,0 0 1,-3 2-1,0 0 1,-2 1-1,-1 2-115,1-1 0,-2 1 0,-3 0 0,-2 1 0,30-12 0,-7 1 0,-5-1 0,-3 2 94,-6 3 0,6-8 1,-11 2-1,1-3 0,0-5 1,-1-1 15,1-4 0,8-7 1,-7 1-1,3-2 1,3-4-1,3-2 1,-24 25-1,1-1-16,1-1 0,0 1 1,-1-1-1,0 1 1,-1 1-1,0 0 1,-1-1-1,1 1 1,0 0-1,0-1 0,0 0 1,1 0-34,-1 1 1,-2-1-12,17-28 1,-3 3-1,-7 0 1,-3 2-1,-6 1 1,-5 4-69,-4 2 0,-8-1 0,1 5 0,-5 2 0,-5-4 0,-4 0 67,-3-6 0,-1 4 0,-2-2 1,-1-1-1,-2-4 0,2-2 1,1-3-15,2-2 0,5 8 0,2-5 0,2-3 0,-2-1 0,0 0 0,-1 4-155,-1 3 1,-1-5-1,-5-1 1,-4 3-1,-3-1 1,-1 3 29,0 1 1,1-4-1,-3 8 1,2 1 0,-2-2-1,-1 2 86,-2 1 1,2-3 0,2 3 0,2-3 0,0 1 0,2 0 0,-2 1-176,0-5 1,5 6-1,-3-4 1,0 1-1,-4 2 1,-3-1 0,-4 4 61,-1 1 0,-6-4 0,1 2 0,-1 1 0,-1 1 1,-1 2 117,-2-1 1,-4 1 0,3 4 0,-1 0 0,1 0 0,4 1 103,1 4 1,-3-4 0,8 5 0,3-1 0,-1-1-1,2 1 1,-2-1-163,1 1 1,4 1-1,-8-3 1,0 1 0,-1 2-1,-1 1 1,-2 4 59,-5-1 0,2 2 0,-7 4 0,0 2 0,-4-2 1,1 1 185,-2 0 0,2 0 1,-2 4-1,1-1 1,0 0-1,2 0-32,1 1 1,-1 0 0,5 3 0,3-1 0,1 2 0,1 4 0,-2-1-97,-1 1 0,-1 1 0,-1-3 1,-5 1-1,-4 1 0,-5 3 0,-3-1 24,0 1 1,-8 1-1,2 4 1,-3-2-1,-1 1 1,-1 0 107,-2-1 1,36 2-1,0 0 1,-2 2 0,0-1-1,0-1 1,0 0 0,0 0-1,0 0 1,1 0-1,0 0 7,1 2 0,0 0 0,-33-5 0,7 0 0,4 0 0,0 0 0,4 3 0,1 1-101,2 2 0,0 0 0,-1 0 0,3 0 0,0 2 0,2 2 0,0 5-119,2 3 0,-5 1 1,5 1-1,-2-1 1,2 0-1,1 1-51,3-1 261,1 0 1,8 1-1,2-1 1</inkml:trace>
  <inkml:trace contextRef="#ctx0" brushRef="#br0">8385 17019 20457,'-14'13'0</inkml:trace>
  <inkml:trace contextRef="#ctx0" brushRef="#br0">8251 17085 28966,'-11'-14'-7009,"2"-3"6206,4 0 1,-1-1 0,0 4 0,-1 3 0,-3 2 0,-2 4 822,-2 4 1,1 7-1,-2 3 1,-3 2-1,-2 3 1,-1-1-1,3 0 1,3-1-174,2-3 0,4 2 0,0-7 0,0-3 1,1-4 110,-1-5 0,1-9 0,-2 0 0,2 0 0,1 2 0,0 2 0,-4 0 216,-1-1 0,-1 3 0,0 2 1,-1 3-1,1 1 0,0 2 1,-2 5-1,-3 5 0,-4 5-232,-3 1 1,4-1 0,2-1-1,1-2 1,0-1 0,2 0 0,1-4 191,2-2 1,0-2 0,-2 0 0,-2 0 0,-2 0 0,0 0 201,0 0 0,-4 0 1,4 0-1,0 0 0,-2 0 1,2 0-1,-2 1 0,0 4-105,-2 4 1,2 7 0,0 3 0,1 2 0,0 3-1,1 1-613,3 1 1,-2 0-1,3-3 1,3-2-1,2-2 1,1-2 41,0-3 0,5-2 1,-4-1 401,2-3 0,2-3 0,4 4 1,0 3-1,0 2-497,0 4 1,0 6-1,0 0 1,0 5-1,1 7 1,2 1 67,2-2 1,5 7-1,1-5 1,3-3-1,6-3 1,0-7-1,4-4 394,1-3 1,3-3-1,2-2 1,3-3 0,-1-4-1,2-4 1,0-1 52,3 0 1,0 6 0,0 4-1,-1 5 1,-1 4 0,1 2-255,0 3 0,-1 5 1,4 4-1,-2 0 0,-2 1 1,2-2-1,2 1 265,1-4 1,4-2-1,2-3 1,1-5 0,4-3-1,1-5 1,2-4 565,4-4 0,3-7 0,6-7 1,-1-5-1,1-6 0,0-2-223,-1 2 0,1-2 0,0 6 0,-2 2 0,-2 3 1,-2 4-1,-2 4-354,-2 4 1,-3 1 0,0 0 0,1 0 0,1 0 0,3 0 0,0 0 89,1 0 1,-3-10 0,-3-5 0,-2-6 0,-4-6 0,-3-4-186,-4-3 1,-7 0 0,-3-4 0,-2-2 0,-3-6-1,1-5 50,0-2 0,-7 0 1,0 0-1,-4 1 1,-3 0-1,-5 2 1,-5-1-34,-3 5 0,-3 8 0,-8 5 0,-12 4 1,-14 6-1,-12 7 0,-8 9-18,-5 4 0,-13 4 1,34 1-1,-1 1 0,-2 0 1,-1 1-1,-3 0 1,0 1-1,-1-1 0,0 1-681,-1 0 1,1 0 0,-5 1-1,1 0 716,2 0 1,0 1-1,-6 3 1,0 0 0,3 0-1,0 0 1</inkml:trace>
  <inkml:trace contextRef="#ctx0" brushRef="#br0">8451 12208 27587,'40'-27'-562,"0"-1"0,-1-2 0,-2-1 1,-2 2 479,2 0 1,-4 9 0,-2 2 0,-4 5 0,-4 4 270,0 4 1,-7 10 0,3 2 0</inkml:trace>
  <inkml:trace contextRef="#ctx0" brushRef="#br0">7731 17019 29758,'0'-14'-3277,"0"1"0,0 0 0,0-1-2483,0 1 5259,0 6 0,2-4 1,2 5-1,4-1 0,-1-3 1,-2-2 709,-4-1 1,-7 4-1,-3 1 1,-3 2-1,-1 3 1,-2 2-1,-1 1 1,-3 0-1,0 0 411,-1 0 1,3 1-1,3 2 1,1 3-1,0 0-401,-1 0 1,1 3-1,0-5 1,-1-1-1,1-1 64,0-2 0,-1 0 0,-1 0 0,-1 0 0,-2 0 0,1 0 0,-1 0-127,0 0 0,-6 0 0,2 1 0,-3 2 0,-2 3 0,1 2 2414,-1 2-2210,0 2 1,1 1 0,-1 0 0,2 1-1,3-1 1,2 0-104,1 1 0,4-1 1,-3 0-1,4 1 1,0-1-256,1 0 1,1-4-1,2 0 1,1 2 0,0 2-1,0 3-371,0 2 0,5 6 0,-5-2 0,0 5 0,0 2 1,0 4-1,-1-1 51,-2 1 1,5-1 0,1-2 0,1 1 0,1-1 0,1-2 0,1-1 21,2-1 0,2-4 0,1-1 0,3 0 0,1-2 0,4 0 0,0-2 137,3-3 0,-5 1 0,1 2 0,3 0 0,4 1 0,0 0-44,3 0 1,-4 1-1,5-1 1,-1 4 0,1 2-1,3-1 1,1-1 82,2 2 1,5-3 0,2 0 0,3-1 0,3 0 0,6-3 0,3-3 551,0-4 1,7-7 0,-1 1 0,3-2-1,3-4 1,-1-2 59,4-5 0,0 2 1,1-2-1,-1-2 1,-1 1-1,-4 0 1,-1 2-221,0 2 1,-8 2 0,4 4 0,-3 0 0,0 1 0,-1 4 0,-2 2-272,-2 1 1,8 2 0,1-4-1,3 0 1,4 0 0,0-3 0,5-2 297,1-1 1,3-7 0,-32 2 0,1-2 0,-1-1 0,0-2-1,0 0 1,-1 0 0,2-3 0,0 0 0,0 0 0,-1-2-25,0 0 1,0-1 0,3-1 0,-1-1 0,-3 1 0,0 0 0,-2-1 0,0 0 0,1-2 0,-1 0 0,-3 0 0,-1 0-132,0-1 0,-2-1 0,25-25 1,-9-1-1,-8-1 0,-4-1 0,-4 3 1,-5-2-450,-7-4 0,-2-2 1,-13-7-1,-7-2 1,-11-1-1,-12 0 0,-7 2-152,-7 6 1,-5 0 0,-10 7 0,-7 9 0,27 22 0,-2 4 0,-3 1 0,-2 2 195,-3 2 0,-1 1 0,-3 2 0,-1 1 1,1 1-1,-1 1 0,0 1 0,-1 1 0,-2 1 1,1 1-1,1 0 0,0 1 0,3 1 0,0 1-6,4 1 1,0 1 0,4 1 0,1 1 0,2 1 0,2 2 0,-1 0 0,1 2 0,-31 13 0,5 3-302,4 3 389,12 9 0,15-16 1,-1 0-1,4 2 1,1 1-1</inkml:trace>
  <inkml:trace contextRef="#ctx0" brushRef="#br0">8358 17698 8410,'-6'-25'-25,"5"9"0,-5 3 1,7 17-1,2 6 1,3 2-1,1-3 1,4-4-1,2-4-705,5-1 730,3 0 0,11 0 0,2 0 0</inkml:trace>
  <inkml:trace contextRef="#ctx0" brushRef="#br0">8545 17725 8457,'-63'-35'0,"12"2"992,11 5 0,8 6-930,10 13 1,9 4-1,10 13 1,4 8 0,7 11-63,4 5 0,4 4 0,11 4 0</inkml:trace>
  <inkml:trace contextRef="#ctx0" brushRef="#br0">7572 10635 18569,'-14'0'0,"10"0"0,8 0-156,4 6 0,21 1 1,1 8-1,7 1 0,10 4 1,10-1-1,9 0 1,-29-11-1,2-1 0,2-1 1,2-2-1,3-1 1,1-1-1,3-2 0,1 0 247,1-2 1,1-1 0,6-2 0,1-3 0,1-3 0,1-2-1,2-1 1,1-1 0,0-3 0,0-1 0,1-2 0,0-1-1,-2-2 1,-1-1 0,1-1 0,-2-1 0,-2-1 0,-1-1 0,-2 1 1,0-1-1,2-7 1,-1-1 0,-7 2-1,0-1 1,-1 0-1,-1-1 1,-2 1 0,-1-2-1,-3 1 1,-1-1-185,-4-1 0,-1-1 1,-2-2-1,-2-1 1,-2-1-1,-2-1 0,-3-1 1,-3 0-1,-5 0 1,-2-1-1,-4 0 0,-4 0 1,-3 1-1,-4-1-2,-2 0 1,-4 1 0,-4-1-1,-5 2 1,-7-1 0,-4 2 0,-4 0-1,-3 3 1,-3 1 0,-4 3-1,-3 3 1,-3 3 40,-5 0 0,-3 4 0,-1 7 0,-4 5 0,-10 0 1,-3 5-1,20 5 0,-1 2 0,-1 2 0,-3 1 1,-1 3-1,-2 3 0,-4 2 0,-2 2 0,-1 3 47,-5 2 0,-1 4 0,0 0 0,6 0 1,1 1-1,-1 2 0,12-3 0,-2 3 1,1 0-1,0 1 0,1-1 0,1 1 1,0 0-1,1 0 0,-16 9 0,2 0 1,0 1-1,2 0 0,1 0 0,2 1 1,4-1-1,2-1 0,1 1 8,4-2 0,2 1 0,1 1 0,0 4 0,2 2 1,2 1-1,6-4 0,2 1 0,0 1 0,-14 19 1,4 3-1,5-1 0,6 2 0,5-3 0,6 1 0,4-1 0,5 1-2,7 1 0,4 1 0,2-4 0,3 0 0,5 3 0,0 0 0</inkml:trace>
  <inkml:trace contextRef="#ctx0" brushRef="#br0">13743 13487 8292,'-8'-18'0,"-1"1"0,1-1 0,-2 6 788,1 3-384,6-3 1,-3 9 0,5-4 0,-2-1 0,-3 3 0,0-3 3875,0 1-3680,1 4 0,7-3 0,1 7 0,3 2 0,1 5 0,5 2 0,3 6 1,4 4 84,2 3 0,-3 2 0,4 2 0,2 1 0,-1 2 1,2 2-1,1 1 0,0 0-562,-2-4 0,3 1 0,-5-1 0,3 3 0,0-1 0,-1 0 0,-3 0-1211,-2-2 0,-1 4 1,-4-2-1,1-3 1,0-3-1,-3-4 1,0 0-1,0-3-1812,1-4 1,0-3 0,1-11 2899,-1 0 0,0-12 0,1-3 0</inkml:trace>
  <inkml:trace contextRef="#ctx0" brushRef="#br0">14237 13580 10128,'-6'-41'0,"-3"-1"731,-3 2 0,-1 3 0,-1 12 0,1 3 0,0 4 1,-1 3-1,1 2 329,0 0 0,-1 4 1,1 2-1,0 1 0,-1 3 1,0 3-1,-4 4-310,-4 5 0,-4 10 1,-2 8-1,-3 7 0,-4 6 1,-2 4-1,-1 5 1,4 3-751,2 1 0,-4 4 0,5-1 0,2-1 0,0 1 0,3-1 0,-1 0 0,2-4-1639,3-2 1,-2 2-1,8-6 1,2 0 0,5-1-1,4-4 1358,2-1 0,1-4 0,2-8 0</inkml:trace>
  <inkml:trace contextRef="#ctx0" brushRef="#br0">14317 14367 8588,'0'-21'0,"-2"3"0,-1 3 0,-1 2-152,-1 0 1,5-1-1,0 1 303,0 0 0,-1 5 1,-2 5 253,-2 6 1,1 5 610,4 5-1164,0-6 48,0-1 1,1-1 445,4-1 753,-4 1-1003,5-5 0,0 0-1843,3 0 1412,-3 0 997,0 0 229,-6 0-1034,0 0 597,-6 0-461,5 0 1,-7 0-641,4 0 615,2-6 0,-5 4 182,2-2 1,2 2 384,-6 2-1124,7 0 188,-4 0 651,6 0 0,-2 0 50,-2 0 0,2-1-594,-2-4-883,2 4 1113,2-5 642,0 6 1,0-1-383,0-4 0,0 2-456,0-6 1,0 5-953,0-5 959,0 6 0,2-3 0,2 6 1,5 0-106,3 0 1,1 0 0,1 0 0,-1 0 0,0 0 0,1 2 358,-1 2 0,0 3 0,1 7 0</inkml:trace>
  <inkml:trace contextRef="#ctx0" brushRef="#br0">12677 15886 16050,'-13'0'0,"-1"0"-187,1 0 0,0-6 1,-1-3-1,1-3 0,1-1 178,3 0 1,-1-2 0,4-1-1,0-2 1,0 2 0,3 1-1,2 1 312,1 1 0,0 0 0,0-1-99,0 1 1,0 7-1,0 6 1,0 8 35,0 3 1,0 3 0,1 1-1,2 1 1,3 2 0,0-1-1,1 1 1,1 0 0,1-2 83,-2-1 0,5-2 1,-5 1-1,2-1 1,0 2-1,1 3 1,2 2-345,2 1 0,-7 3 0,-1-7 0,-2 1 0,1 0 0,-1 0 0,1 0 0,-1-1-736,-1 1 1,-1 0 0,-1-5 0,2 1 0,2-1-55,-3 0 1,1-5 0,2-4 0,4-2 0,4-2 0,5 0 0,4-2-2065,3-2 2993,8-10 1,1-12 0,6-8 0</inkml:trace>
  <inkml:trace contextRef="#ctx0" brushRef="#br0">13250 15659 8445,'-13'-22'2040,"0"0"-1827,-1 12 0,5-2 0,0 12 0,1 1 0,-1 4 0,0 4 139,-2 2 0,4 4 1,-2 3-1,-1 3 1,-2 2-1,-1 3 47,-1 2 0,-4 10 0,-1-1 1,-2 2-1,-2 2 0,-2 4 0,-4 2-69,-2 3 0,6-2 0,-4 1 0,-1 1 0,2 2 0,1 0 0,3-3-232,2-5 1,6-4-1,-2-3 1,3-2 0,2 1-1,0-2-443,-1-3 0,5-3 1,1-1-1,-1-2 1,0-1-1,1-2 1,1 0-273,0-1 0,2 0 0,-2-5 0,1 2 0,3-2 0,1-1-1705,2-2 1,3 1 2321,6-1 0,6 0 0,12 0 0</inkml:trace>
  <inkml:trace contextRef="#ctx0" brushRef="#br0">24567 18525 8111,'-26'-21'0,"1"11"0,4 13 274,8 8 1,5 6 0,7-2 0,-2 2 0,-3 6 0,-2 2-1,0 1 1,-1 3 0,1 0 0,2 4 0,3-2 1129,2-3 0,7 0 0,4-10 1,8-3-1,12-5 0,11-9 1,14-11-1097,8-17 0,-29 9 0,-1-4 0,7-6 0,0-3 0,3-1 0,0-2 0,1-2 0,-1-1 0,2-1 0,-1-1 0,-1 1 0,-1 1 1,0-1-1,0 0-649,-2 1 0,0 1 1,-3 6-1,-1 0 1,-1-1-1,-1 1 1,0 3-1,-1 1 1,-1 3-1,0 1 1,31-16-1,-3 10 341,-4 5 0,3 12 0,2 5 0</inkml:trace>
  <inkml:trace contextRef="#ctx0" brushRef="#br0">25341 17605 7937,'7'-19'0,"-1"0"570,-6-4 0,1 12 1,2 11-1,2 9 0,-2 7 1,-2 7-1,1 6 1,2 3-1,5-1 0,4-1-127,5-5 1,12-4 0,14-3 0,14-14 0,12-14 0,-30-3-1,3-4 1,4-4 0,2-4 0,5-5 0,1-2 0,4-5 0,-1-2-1,3-3 1,-2-1-2432,-18 12 0,-1 0 0,-1-1 1630,18-13 0,0 0 1,-15 13-1,-1-1 1,1 0-1,-2 2 1,1-1-1,-1 0 0</inkml:trace>
  <inkml:trace contextRef="#ctx0" brushRef="#br0">25234 6850 7583,'-61'-13'0,"-1"-3"0,9 2 0,7 7 0,7 4 0,10 3 275,5 0 1,-1 1 0,3 4-1,-2 5 1,2 8 0,4 9 0,5 10-1,4 10 1,4 15 0,4 14 0,1-32-1,1 2 1,1 3 0,1 1 0,1 5-1,1 0 1,0 2 0,1 1-263,1 1 0,0 1 0,1 5 1,2 0-1,-2-4 0,1-2 0,-1-1 1,1 0-1,-1-3 0,0-1 0,-1-3 1,1-1-1,0-3 0,0-1 1,-1-3-1,1-2 245,-1-1 1,2-3-1,13 30 1,1-11 0,2-7-1,4-10 1,5-11-1,6-10 1,3-8-30,3-6 0,2-11 0,5-12 0,0-17 1,-1-16-1,-27 21 0,-1-3 0,-2-3 1,-1-1-1,-2-3 0,-1-1-65,-1-2 1,-3-1 0,-2-3 0,-2-2-1,-1 0 1,-1 0 0,-2-1 0,-2 1 0,-1 1-1,-2 0 1,0 3 0,0 0 102,-1 4 1,0 0 0,-2 0-1,-2 1 1,-6-27 0,-7 7-1,-3 12 1,-3 12 0,0 11 53,-5 6 1,-2 12 0,-9 6 0,-5 14 0,-5 19 0,20-4 0,0 4 0,-1 8 0,0 3-462,-3 7 1,2 4 0,-2 13 0,4 3 0,2 1 0,3 1 0,9-22 0,0 0-1,1 1 1,1 0 0,2 0 0,1-1 0,-3 22 0,2-1 0,3-3 0,3-2 20,1-5 0,2-3 1,4-8-1,2-2 1,1-3-1,3-1 1,3-2-1,2-3 0,18 30 1,6-9-1,1-10-71,5-6 0,2-15 0,5-6 0,-2-7 0,-2-7 0,-2-10 0,0-13 311,1-14 1,-1-11 0,-5-19-1,-21 24 1,-2-2 0,-2 0 0,-2-3-1,-2-2 1,-2-1-100,-2-2 0,-1-1 0,-3 2 0,-1-1 0,-4-3 0,-3-1 0,-3 0 0,-2 0 0,-1 2 0,-4 2 0,-1 1 0,-3 2 0,0 4 0,-3 2-158,0 3 1,-3 3-1,-28-18 1,-1 13 0,3 12-1,0 12 1,2 9 266,1 9 1,-1 19 0,5 21 0,4 14 0,22-24 0,2 1 0,3 1-1,3 1 1,3 0 0,4 1 406,3 2 0,5 0 0,8-4 1,6-1-539,8 5 0,5-1 0,7-5 0,3-2 0,9 1 0,1 1 0</inkml:trace>
  <inkml:trace contextRef="#ctx0" brushRef="#br0">7745 9462 8428,'-19'-32'249,"-1"4"0,-3-2 1,2 6 138,2 6 0,1 5 1,5 4-1,-1 6 1,1 9-1,0 12 1,-4 12-1,-4 8 1,-7 7-1,-4 0 1,-7 3-436,-4 1 0,0-12 0,-6 10 1,-2-1-1,-4-2 0,-4 2 0,-2-3 1,29-21-1,0-1 0,-1 1 0,0-1 388,-3 1 1,0 1 0,3-1 0,0 0-1,-2-1 1,0-1 0,3 2 0,0-1 0,2 2-1,0 0 1,-25 25-220,2 2 0,2 6 1,25-26-1,0 1 1,1 1-1,-1 1 1,-2 3-1,-1 1 1,1 0-1,-1 1-158,-1 0 1,0 0 0,-1 3 0,0 1 0,1-1 0,-1 1-1,0 1 1,-1 1 0,-3 4 0,0 0 0,-1 2 0,-1 1-1,-1 3 1,-1 2 0,1-2 0,-1 1-30,2 0 1,-1 0 0,0-1-1,0 0 1,4-1 0,0-1 0,2-2-1,1-1 1,0 0 0,1 0 0,2-2-1,1 1 158,1-1 0,2 0 0,0 0 0,2 0 1,2 0-1,1 0 0,0 1 0,1-1 1,1 1-1,0 1 0,1-2 0,1 0 1,2 2-1,1 0-10,2 1 1,1-1 0,1 0 0,2 0-1,1 2 1,1 0 0,2 0 0,0 0 0,1 0-1,2 0 1,1 1 0,0 0 0,2 1-1,1-1-172,1 0 0,0 1 0,3 6 0,1 1 0,1-4 0,1-1 0,0 1 0,1 0 0,0 0 1,0 0-1,1-2 0,-1 0-105,0-2 1,1 1-1,1-1 1,1-1-1,0 2 1,0 0-1,1-2 1,1 0 0,-1-1-1,1-1 1,0 0-1,0 0 154,0-1 1,-1 1 0,-2 2-1,0-1 1,0-2 0,1 0 0,-2-1-1,-1 0 1,-1-1 0,-1 1 0,0-3-1,-1 1 1,0 0 0,1 0 349,-1 1 0,0 0 1,-1 1-1,0 1 1,1 3-1,1 1 1,-1-1-1,1 1 1,-1-1-1,0 0 1,3 1-1,1-1 1,2 2-1,1-1-173,2 3 1,2-1-1,3 0 1,2 0 0,0-3-1,1 0 1,2-2-1,2-2 1,0 0 0,1-2-1,1-2 1,1 0-339,2-2 1,1-1-1,-2-1 1,1-1 0,0-4-1,0-1 1,0-1-1,-1 0 1,1-2 0,-1 0-1,0-2 1,0-1-1,-1 0 1,-1-1-413,-2 0 1,0-1 0,27 15 0,-10-2 0,-5-2 0,-6-5 0,-5-2 0,-4-3-1614,-2-1 0,-5-1 2226,-3-2 0,-5 3 0,-4-3 0,-3 3 0</inkml:trace>
  <inkml:trace contextRef="#ctx0" brushRef="#br0">10398 11275 8351,'0'-31'0,"0"0"0,0 5 0,0 9 124,5 8 0,-2 3 0,5 4 1,-4-2-1,-5-3 0,-7-2-59,-3 0 0,-3 6 1,1-2-1,0 4 1,-1 1-1,1 0 1,0 0 138,-1 0 1,1 4-1,0 2 1,-1 0-1,-1 2 1,-1-3-1,-2 3 1,2-2-1,0 1-188,-2 1 1,-3-4-1,-5 3 1,-1 1-1,0-2 1,-1 1-1,-1-1 191,-3 0 1,-3 3 0,2-3-1,1 0 1,-2 1 0,1-1 41,0 0 1,-4 6 0,3 0 0,0 4 0,2 3 0,1 2-48,-1 1-237,1 12 1,5-12-1,-1 10 1,0-4-1,2-2 1,2 1-1,2 0 45,2-1 0,2 1 0,7 0 0,1-2 0,0-2 0,0-2 264,0-2 0,6 5 0,-1-2 0,2 4 1,2 0-1,0 1-127,0 0 0,0 4 0,2 1 0,1 2 0,4 3 0,5 0-115,7-1 1,10 2 0,5-2-1,3 1 1,7 0 0,6-3 0,10-1 228,3-4 1,4-2 0,0-4 0,1-2 0,1-2 0,4-2-103,1-2 0,-36-11 0,0-1 0,1 0 0,0 0 0,0-1 0,1 0 0,-1 1 0,2-1 0,1 0 0,0-1 0,1-1 0,0 0-116,-1-2 1,0-1 0,-1 2 0,0-1-1,-1-2 1,0-1 0,0 0 0,0-1-1,0-1 1,0-1 0,-1-1 0,0-1-1,-1 0 1,0-1-167,33-13 0,-3-3 1,-3-2-1,-1-2 0,-3 0 1,-2-2-1,-4-1 194,-5 0 1,0-9 0,-5 3 0,-2-3 0,-3-1 0,-5-2 119,-4-2 0,-4 0 1,-5-6-1,-5 1 1,-7 0-1,-6-1-40,-2 1 0,-5 1 1,-6 0-1,-10 2 1,-12 0-1,-12 4 0,-14 3-453,24 22 0,-2 2 1,-1 3-1,-2 2 1,-7 1-1,-3 2 1,-1 2-1,-1 2 0,-2 3 1,-2 1-1,-1 1 1,-2 2-1,-1 2 1,0 1-806,2 0 1,-2 3 0,-6 4 0,-1 3 0,7 3-1,-1 1 702,0 2 1,0 3 0,0 4 0,-1 2 0,1 2 0,-1 0 0</inkml:trace>
  <inkml:trace contextRef="#ctx0" brushRef="#br0">8758 13154 9828,'-12'-30'0,"2"5"0,2 7-251,2 7 0,0 8 322,2-2 0,-2 2 0,-4 0 0,2-3 0,1 0 337,-1 0 0,4 0 0,-5 4 1,-1-3 4,-2 2 0,-1 2 1,-2 1-1,-1 0 1,-4 1-1,0 2-27,-4 2 0,0 3 0,-1-3 1,1-1-1,-1 2 0,1 2 0,-1 1-147,0-1 0,-3-3 0,-2 4 0,-1 1 0,0 2 0,0 3-268,0 3 1,-6-2-1,3 5 1,0-2 0,1-1-1,2 1-23,0 3 126,0-3 0,0 6 0,0-4 1,2 1-1,4 1 0,5-1 86,0-1 0,-2-2 0,4-4 0,2 1 0,1 2 0,2-1 55,-1 3 0,3-1 0,0 5 1,4-4-1,-1 3 0,3-1 1,-1 4-329,3 3 1,1-4-1,2 6 1,0-2 0,2 1-1,2 3-30,5 1 0,4-3 0,5 3 0,3-2 1,1-2-1,2-2 194,4-1 0,0-5 1,9 0-1,3 2 0,4 0 1,5-1-1,3-2 223,0-2 0,13 4 0,-4-4 0,6 2 0,-31-10 0,0 0 0,37 9 1,-1 0-287,1-1 1,1-6-1,-34-5 1,0-1-1,0-1 1,0-2-1,0 1 1,0-1-1,0 0 1,1 0 8,1-2 1,1 0 0,-2-1 0,1-2 0,1 0 0,1-2-1,0-1 1,-1-1 0,0-1 0,-1 0 0,1-2 0,0 0-1,-1-2 1,0-1 86,2-2 0,0-1 0,0 0 0,-1-1 1,-4 1-1,-1 1 0,-2 0 0,-1-1 0,29-14 1,-5-3 37,-1-4 0,-5-2 1,-7 0-1,-4 0 1,-8-3-1,-5-5-156,-2-2 1,-8-4-1,-6-8 1,-7-4 0,-7-6-1,-8 0 1,0 32 0,-3 0-34,-3-2 0,-2 1 0,-1 0 0,-3 2 1,-4 0-1,-3 2 0,-2 1 0,-2 2 0,-3 2 1,-3 1-1,-3 1 0,-2 2-87,-2 1 0,-1 3 1,-5 3-1,-1 4 0,-2 4 1,0 2-1,-2 1 0,-1 1 1,-2 1-1,-1 1 1,-1 1-1,0 1-344,-4 1 0,1 1 1,1 2-1,1 2 1,1 0-1,-1 1 1,0 1-1,0 1 1,2 1-1,1 0 1,0 2-1,0 0 221,4 0 0,0 0 1,2 1-1,0 1 0,1 0 1,0 1-1,2-1 1,1 1-1,3-1 0,1 1 1,3 2-1,1 1 0,4 1 1,0 2 276,2 1 0,1 1 0,3 3 0,1 1 0,1-1 0,0 1 0,-25 27 0,0 1 0</inkml:trace>
  <inkml:trace contextRef="#ctx0" brushRef="#br0">10957 11994 15054,'-7'-40'-1421,"-3"3"0,4 8 1665,-2 11 0,-1 12 0,-2 15 0,-1 9 0,0 7-332,-3 6 1,-7 9 0,1 7-1</inkml:trace>
  <inkml:trace contextRef="#ctx0" brushRef="#br0">10971 12181 11260,'-6'-73'-9,"1"35"0,1 1 1,-2-19-1,3 13-1877,6 19 1841,-2 27 1,5 31-1,-6 13 1</inkml:trace>
  <inkml:trace contextRef="#ctx0" brushRef="#br0">10517 15260 28614,'0'-24'-4449,"0"-3"0,0 1 3693,0 2 1,0 5 0,-1 7-1,-2 1 1,-3 4 0,0 0 877,0-1 0,0 5 1,2-3-1,-3 0 1,-2-1-1,1-2 0,1 2 1,-1-1 30,-2 1 0,-2 0 0,-1-4 0,1 2 1,2-1-1,-1-2 76,-4-1 0,2-1 0,-6 3 0,0 0 0,-4 4 0,-2 1 0,-3 3-52,-3 1 0,1 4 0,-5 2 0,-2 7 1,-2 5-1,-4 6-279,-6 3 1,5 2 0,-9 0-1,1 1 1,1 1 0,1 3-1,3-3 46,1-1 1,1-1 0,5 1 0,2 2 0,2 2 0,5 2 209,3 3 1,6 3-1,1 6 1,2 8 0,4 6-1,5 5 1,5 4-223,4 2 1,8-2 0,8 5-1,-3-37 1,3-1 0,3-2-1,2 0 1,4-1 0,3-1 0,2-1-1,4-3 184,3 1 0,3-3 0,4-2 0,2-3 0,5-5 1,2-3-1,3-1 0,1-2 0,3-2 0,2-2 1,3-3-1,1 0 91,3-2 0,2-1 0,2-3 0,1-1 0,-23 0 0,1 0 1,0-2-1,1 0 0,1-2 0,-1 0 0,3-1 0,0-1 1,0 0-1,0-2 0,1-1 0,0 1-100,1-2 1,0-1 0,1 1 0,0-2 0,1 1 0,-1-2 0,-4 0 0,-1-1 0,0 0 0,-3 1 0,1-1 0,-1 1 0,21-8 0,-2 0 0,-5 1 0,-2 0 0,-4 1 0,-3-1-500,-5 1 0,-2-1 0,-7 0 0,-2-1 0,-8-1 0,-2 0 0,17-25 0,-15 3 0,-11-3 0,-15-1 40,-10-1 0,-19-6 1,2 28-1,-5 1 1,-6-1-1,-4 1 1,-8 1-1,-4 1 1,-8 0-1,-3 2 246,-8 1 0,-2 2 1,19 9-1,-2 1 1,0 3-1,-4 0 0,0 3 1,-1 1-1,0 2 1,-1 0-1,0 2 1,-4 1-1,0 2 0,-1 0 1,-1 2-1,0 2 1,0 1-1,-3 2 0,-1 1 1,1 2 105,0 1 0,-1 2 0,0 0 0,-1 1 0,-2 1 0,1 0 0</inkml:trace>
  <inkml:trace contextRef="#ctx0" brushRef="#br0">4119 7996 24469,'1'-72'-1085,"4"5"1,7 9 0,7 29 0,3 11 0,5 12 3291,3 9-1964,7 10 1,-5 7 0,5 3 0,0-2-1,6-2 1,8-2 0,9-3 0,7-2-1,7-3 1,-36-6 0,1 0 0,2-1 0,-1 0-1,2 1 1,-1-1-74,1 0 1,-1-1-1,1 0 1,-1-1-1,-1 0 1,-1 0-1,33 0 1,-2 0-1,-6-1 1,-5-2 314,-4-2-1490,-8 1 0,-1 4 982,-6 0 1,-6 6-1,-1 1 1</inkml:trace>
  <inkml:trace contextRef="#ctx0" brushRef="#br0">5452 7890 8935,'-19'-63'0,"5"4"1073,9 9 0,5 16 0,5 21 0,9 10-703,7 10 0,2 8 1,1 11-1,-3 0 1,-1-3-1,0 0 1,0-1-917,1-2 0,-5 7 0,1-2 0,-7 6 0,-5 3 0,-7 3 0,-8 2-353,-13 1 0,-12 4 0,-13 2 0,-3 0 925,-9 0 1,26-18 0,-1 0-1,-2 0 1,0-1 0</inkml:trace>
  <inkml:trace contextRef="#ctx0" brushRef="#br0">16103 14953 8210,'0'-19'0,"0"3"0,0-5 0,0 2 12,0 2 1,0 7 0,0 1 0,0-1 0,-2-1 0,-2 2 167,-5 5 1,2 2 0,-2 2 0,-2 0-1,0 0 1,-1-1 0,1-2 0,2-1 321,-1 1 0,-2-3 0,-1 0 0,-2 0 1,-1-2-1,-4 3 0,1-1-428,0 3 0,-5 1 0,4 2 1,-3 0-1,3 0 0,-1 0 1,2 0-29,-1 0 0,-2 0 1,3 0-1,0 0 1,-1 0-1,3 0 1,-1 0 148,0 0 1,-4 0-1,4 0 1,2 2-1,1 1 1,2 1 0,-2 0 17,-3 2 1,3-4 0,-3 4 0,4-2 0,0 2 0,0 0-371,-4 0 1,1 3 0,-3-5 0,-1 1 0,0-1 0,-2 2 0,-3 0 190,0 0 0,-1 0 0,0-3 0,1 1 0,-2-1 0,-2 0 1,-1 0 888,1 2-841,2-1 1,1 1 0,1 0 0,-1 1-1,-1 2 1,-2-1-59,-1 4 0,0 0 1,4 3-1,-1-1 1,-1 0-1,-2 1 1,1 1-1,2-1-164,1 0 0,1 2 0,0-7 0,3 3 0,2 0 0,2-2 389,2-1 1,3-5 0,-1 4 0,-3-1 0,-3-1-134,0 0 0,2 3 0,6-3 0,0 0 0,-1 1 0,1 0 0,0 4-298,-1 1 0,1 1 0,0 0 0,-1 1 0,2-1 0,2 0 174,1 1 0,5 0 0,-4 3 0,2 0 0,3 0 0,2-2 0,1-2 223,0 0 1,0-4 0,1 0-1,4 1 1,4 2 0,3 2-1,1-1 87,0 0 0,5 1 0,1-1 0,2 0 1,3 2-1,-1 1-241,0 2 1,2 0 0,-3-3-1,3 1 1,2 2 0,0-2 0,-1-1-67,1-2 1,0 0 0,-1 1 0,2-2 0,2-2 0,3-3 0,-1-1 297,1-3 1,4-1 0,-2-2 0,4 0 0,2 0 0,2 0 0,2 0-175,-2 0 0,0 0 1,-1 0-1,4 0 1,0 1-1,2 2 1,-1 2-288,3-2 0,1-2 0,1-1 1,-2 0-1,2 0 0,-3 0 0,0 0 246,-2 0 0,-3 0 0,4 0 1,-1-1-1,-1-2 0,0-2 1,-3 2 24,-1 2 1,0 1 0,1 0-1,-1 0 1,1 0 0,-2 0-288,1 0 1,-4 0 0,-1 1 0,-1 4 0,1 2 0,1 2 26,2 0 0,0-2 0,2 4 1,1-4-1,1-1 0,-1-2 1,0 1 497,2-1 1,2 1-1,5-5 1,-2 0-1,-2 0 1,-1-2-1,-1-1-286,0-1 1,3-1-1,-3 4 1,0-2-1,1-2 1,-3 3-1,1 0-284,-2 2 0,-5 0 1,7 0-1,-2 0 1,-2 0-1,2 2 0,-1 0 277,0 3 0,6-1 1,-2-4-1,0 0 1,1 0-1,0 0 112,4 0 0,-4 0 0,2 0 0,1 0 0,2 0 0,3-1 0,3-2-107,4-2 1,-3 0 0,-1 2 0,-2-3 0,1 0 0,0-2 0,0 1-259,-2-3 0,-2 2 0,0-1 0,0-1 0,1-2 0,-2-1 315,-3-1 1,1 3 0,-4 0 0,-2 2-1,-1-1 1,-4-2 0,-1-1-60,1-1 0,-4 1 0,-1 0 0,0-1 0,-1 1 0,0 0 1,-4-2-168,-1-3 1,-3 3 0,-1-4 0,-3 0-1,0-3 1,-2-3 0,2-4 59,-1-2 1,-8 3-1,2-3 1,-4 3-1,-3 3 1,-2 0-1,-4 1-251,-1 0 0,-6-2 0,-6 6 1,-7 1-1,-10 0 0,-7 3 1,-10 1-255,-9 1 0,2 1 0,-12 1 0,3 2 0,2 2 0,-2 1 0,0 1 527,-2 0 1,-7-4-1,5 1 1,-3-3-1,-3-3 1,1-2-1,33 6 1,0-1 396,0 0 1,-1-1-1,1 0 1,-1-1 0,1 1-1,-1 0 1,-1-1 0,0 0-1,0-1 1,0 0 0,-2-1-1,0 1 1,0 0-1,-1 2-165,1 0 0,-2 2 0,0 1 0,0 2 0,0 3 0,0 1 0,0 2 0,-1 0 0,-1 1 0,-1 1 0,2-1 0,0 2-575,1-1 1,0 0-1,-5-1 1,-1 2-1,5-1 1,0 1-1,-1 1 1,0 0-1,-3 2 1,0 1-1,1 1 1,0 0-1,-2 1 1,-1 0-1,1-1 1,1 1 178,0 0 1,0-1-1,0 1 1,0 0 0,1-1-1,0 1 1,1 0 0,1-1-1,-2 1 1,1 0-1,2-1 1,0 1 163,1 0 0,0-1 0,-4 1 0,0-1 0,5 1 0,2-2 0,-2 1 0,1-1 0,0-1 0,1-1 0,2 1 1,1 0-1,-36 3-394,3 3 0,10-2 0,-4 1 0,3 2 1,4 4-1,0 6 428,2 4 0,-2 5 0,25-10 0,0 0 0</inkml:trace>
  <inkml:trace contextRef="#ctx0" brushRef="#br0">20022 15353 8462,'0'-21'0,"-3"8"118,3 8 0,7-1 0,14 1 1,3-4-1,5-5 0,4-2 0,4-2 1,2 1-1,2-1 0,2 1 1,0 3-1,-3 2 781,-3 3 1,-3-1 0,0 4 0,-6 0 0,-6 0 0,-1 3 0,-2 1 0,1 4-5666,-4 2 4766,-1-2 0,-2 10 0,0-5 0</inkml:trace>
  <inkml:trace contextRef="#ctx0" brushRef="#br0">21195 15046 8206,'0'-29'4084,"0"2"-3434,0 9 1,6 14 0,3 7 0,3 3 0,1 3 0,0 4 0,1 5 29,-1 2 0,5 7 0,-1 6 0,-2-1 0,-3 2 0,-3 0-477,1 3 0,-4 0 0,-1 0 0,-4-4 1,-1-3-1,0-7 0,0-2-210,0-5 0,-1-1 1,-4-3-1,-2-5 63,0-7 0,1-7 0,6-11 0,0-5 1,1-7-1,2-6 0,3-2 119,1-2 1,1 6 0,2 1 0,-2 4 0,-1 1 0,-1 4 0,0 2 769,-3 1 0,3 9 0,0-1 0,1 2 1,3 4-946,2 3 0,2 2 0,-1 2 0,0 0 0,1 2 0,-1 2 0,0 5 0,1 3 0,-1 1 0,-1 0 0,-2 1 0,-1-1 0,1 0 0,2 1 0,-3-1 0,-2 0 0,1-1-185,-1-3 1,-2-3 0,2-8-1,1-2 1,-1-6-69,3-7 0,-2 1 0,1-6 0,1 0 0,0-1 0,1 3 0,-2 0 926,1 4 0,-3 1 0,2 2 1,2 1-674,0 3 0,3 3 0,-1 8 0,-1 4 0,-2 6 0,-1 5 0,2 4 0,0 3 0,-2 4 0,0 2 0,0-4 0,0 1 0,0-3 0,1 1-1195,2 0 1,3-4 0,1-4 0,3-2 1194,2-1 0,1-7 0,5-1 0</inkml:trace>
  <inkml:trace contextRef="#ctx0" brushRef="#br0">22181 15046 8105,'6'-25'2301,"-6"3"1,0 10-1,-3 11 1,5 5-1513,2 3 1,1 8 0,-5 8 0,0 2-1,0 3 1,0 1 0,1 3-1073,4-3 0,-4-1 0,4-3 0,-4-1 1,-1-3 282,0-2 0,-6-7 0,-1-6 0</inkml:trace>
  <inkml:trace contextRef="#ctx0" brushRef="#br0">22155 15006 8105,'7'-46'630,"-1"6"0,-6 2 0,0 10 0,0 9 0,0 4 1253,0 1 0,0 9 0,2 5 0,2 8-2698,5 9 1,3-1-1,3 6 1,1 2 0,3 0 814,2-2 0,1 9 0,5-3 0</inkml:trace>
  <inkml:trace contextRef="#ctx0" brushRef="#br0">22448 15033 8060,'0'-19'2099,"-3"2"-695,3 4 0,-1 7 0,8 17 1,0-1-1,1 3 0,1 5 1,0 3-800,-1 3 1,0-1 0,2 1 0,-2-3 0,-1-1-1,-1 0 1,1-3 0,-1-3-1825,0-4 1,0-7 0,-3-1 0,3-8 0,0-9 0,0-4 1245,-3-5 0,4-6 1,1-1-1,0 2 0,0 2 1,-1 3 887,1 2 0,-4 7 1,4 0-1,-1 6 1,0 4-1,4 3-183,1 5 0,-4 9 0,0 7 0,-1 0 0,1 2 0,1 0-1626,-2 3 1,5-1 0,-5 1 0,2-3 0,0-2-1,1-3 1,2-3-6124,2-4 7017,-1 3 0,0-10 0,1 4 0</inkml:trace>
  <inkml:trace contextRef="#ctx0" brushRef="#br0">22995 14873 8060,'4'-19'2667,"0"-3"-1905,1 2 1,-5 13 0,0 11 0,0 8-1,0 5 1,0 0 0,0 1 0,0 0-1,0 0-1081,0-2 1,4-1 0,1-2-1,-2 0 1,-3-1 318,-5-3 0,-2-9 0,-6-7 0</inkml:trace>
  <inkml:trace contextRef="#ctx0" brushRef="#br0">22968 14820 8060,'4'-33'166,"1"-1"0,-1 2 0,1 3 0,-1 7 1,-1 3-1,0 3 884,1 1 1,-1 6 0,6 2 0,2 2 0,1 7-1870,1 5 0,0 6 1,0 5 818,1 4 0,5-2 0,2-1 0</inkml:trace>
  <inkml:trace contextRef="#ctx0" brushRef="#br0">23301 14753 8060,'8'-10'3115,"-4"-4"-481,-3 0 0,1-1-1965,2 2 1,-1 5-1,5 5 1,-1 8-1,1 6 1,0 7-1,0 3 1,-4 3-436,-2 1 0,-1 1 0,2 1 0,2-2 0,-2-1 0,-2-3 0,-1-1-809,0 1 0,0-9 0,0 1 1,0-4-1,2-6 0,1-9 1,1-9 421,-1-7 0,3-4 1,0-4-1,0-1 0,1 1 1,-1 2-1,0 3 0,-2 3 1,1 4 1489,-1 3 1,2 3 0,-1 5 0,2 7-1,2 7-1261,0 5 0,-5 6 1,5 1-1,0 2 0,0 1 1,0-1-1,0-3 0,0-4-2081,-1 0 1,-3-1 0,4-1 1268,1-3 1,-2-11 0,-1-9-1,0-6 1,-1-1 0,2 1 597,-1-1 0,1 0 1,2 5-1,-3-1 1,1 3-1,-1 2-359,4 4 0,-4 10 0,0 4 0,1 4 1,-1 3-1,3 4 497,2 0 0,8 2 0,0 5 0</inkml:trace>
  <inkml:trace contextRef="#ctx0" brushRef="#br0">23954 14780 12456,'12'-28'0,"-3"-2"0,-3 0 0,-2 4 0,2 4 0,0 2 0,2 4 1439,-1 1 0,2 3 0,4 4 0,1 3 0,-1 4 0,0 2-1498,1 4 0,-3 2 0,0 6 0,-2-1 0,0-2 0,-2-1 0,-1 0 1,-2 0-1053,1 0 1,5-6 0,-2 0 0,0-6 0,0-6 1523,-2-3 0,-2-1 1,-2 0-1,1-1 1,1 1-1,1 0 764,0-1 0,-2 7 1,6 2-1,2 5 0,-1 6-1193,-1 8 0,1-1 1,-4 5-1,0-2 1,2 0-1,-1 2 1,2-2-927,-2-1 1,8-1-1,-3-1 1,3 0-1,5-1 1,4-2-1,4-2-5264,3-2 6206,3-2 0,12-10 0,2-1 0</inkml:trace>
  <inkml:trace contextRef="#ctx0" brushRef="#br0">25101 13900 8557,'7'-19'1311,"-2"-3"1,-4 10 0,-1 7-579,0 11 0,1 14 0,2 5 1,2 6-1,-1 4 0,1 5 1,1 5-1,0 1-229,0 0 1,-2 3-1,-4-4 1,1 1 0,2 0-1,2-3-762,-2-1 0,4-4 1,1-1-1,1-3 0,-1-3 1,3-5-1100,1-7 1,1-6 0,0-4-1,2-8 1,1-8 0,2-12 0,-2-11-2638,-1-10 3994,-1-6 0,-1-19 0,0-3 0</inkml:trace>
  <inkml:trace contextRef="#ctx0" brushRef="#br0">25434 13660 8437,'7'-43'0,"-1"5"0,-1 5 1836,-1 8 0,2 12 1,-3 13-1269,1 7 1,7 15 0,-2 7-1,3 3 1,1 8 0,0 5 0,2 8-1,1 3 1,2 5-78,-2-3 0,-1-1 0,-1-2 0,-1-2 0,0-4 0,1-1 0,-3-2-1217,-2-3 1,2 4-1,-7-10 1,-1-3 725,-1-4 0,-8-1 0,-2-8 0</inkml:trace>
  <inkml:trace contextRef="#ctx0" brushRef="#br0">25114 14180 8214,'-6'-25'2482,"-3"3"1,5 8 0,4 10-1999,7 2 0,11 1 0,6-2 0,5-1 0,7 1 0,2 1 0,2 2-627,0 0 1,-1 0 0,-2 2 142,-2 2 0,1 3 0,4 7 0</inkml:trace>
  <inkml:trace contextRef="#ctx0" brushRef="#br0">24901 14407 10582,'-6'-12'1378,"6"3"0,22 3 0,17 6 0,8 0-1093,8 0 0,7-4 0,0-2 0,5 0 0,4-2 0,3 2 0,-36 3 0,-1 0 0,38 1-285,-3 0 0,-7 8 0,-5 1 0</inkml:trace>
  <inkml:trace contextRef="#ctx0" brushRef="#br0">26047 13927 8465,'0'-13'895,"2"1"-435,2 3 0,-2-3 0,3 5-10,1-1 1,-3 2 0,6 6-1047,2 0 0,-4 0 1,2 0-1,1 2 596,2 2 0,7 4 0,2 5 0</inkml:trace>
  <inkml:trace contextRef="#ctx0" brushRef="#br0">26154 13940 9525,'-12'-1'0,"3"-4"0,5-4 618,2-2 1,2-3 0,0 1-1,0 0 1,2-1 0,2 2-1,3 2-60,1 1 1,2 5-1,-4-4 1,0 1 0,1-1-207,1-2 0,-7 4 0,-1 2-368,-7 2 0,0 7 0,-1 1 0,2 1 0,3 3 0,2 4 0,1 2 220,0 2 1,0 0 0,0-5-1,1 0 1,4 1 0,4-1-91,2 0 1,7 1 0,1-3 0,1-2 0,0-4 0,0-4 0,-1-1 0,-3 0-312,-1 0 0,-6 0 0,-2-1 1,-1-4-1,-3-4 219,-1-2 1,-7 2 0,-1 0 0,0-2 0,0 0 394,4-3 0,0 1 1,4 0-1,3-1 0,7 1-325,5 0 1,6-1-1,0 1 1,2 0-1,0-2 1,-3 0-1,-3-1-458,1-1 0,-7 6 0,2-7 0,-6 3 0,-3 2 0,-3-1 269,-2 1 0,-1 4 0,-1 2 0,-4 1 0,-5 6 0,-5 7 463,-3 11 0,-4 12 1,3 8-1,-1 7 1,1 8-1,4 5 1,3 7-110,4 1 0,5 4 0,-2-2 0,4 0 0,1-3 0,0-1-687,0-3 1,6-8 0,3-9 0,2-4 0,1-5 0,-3-9-284,-4-7 0,-7-13 0,-7-10 0,-7-12 0,-5-10 108,-1-5 1,0-4 0,-5-7 0,0 1-1,1 4 605,-1 3 0,-6 3 0,-1 4 0</inkml:trace>
  <inkml:trace contextRef="#ctx0" brushRef="#br0">24527 15286 8305,'-13'-19'0,"0"6"1169,-1 7 0,7 12 0,3 7 1,2 8-553,2 4 1,0 2 0,2 1-1,1 3 1,3 4 0,1 2-1,3 0 1,2-1-110,1 1 0,1-4 0,-1-2 0,0-5 0,1-4 0,-1-4-1222,0-3 1,1-5 0,-2-5 416,-3-10 0,-4-15 1,-5-10-1,0-5 1,2-8-1,1-5 215,1-7 0,7 2 0,-4-6 0,2 1 0,-2 2 1,1 4-1,-2 8 751,0 7 1,3 4-1,-4 8 1,1 3-1,2 5-249,-1 7 1,-4 6 0,2 8 0,-4 5-1,-1 4 1,0 5-210,0 4 1,0 8 0,0 2 0,-1 1-1,-4 1 1,-4 0-500,-3 3 1,1-4 0,0-2 0,2-3 0,-1-3 0,0-3-1331,1-4 1,3-3 0,6-2-1,3-1 1,7-3 1617,12-5 0,9-14 0,9-5 0</inkml:trace>
  <inkml:trace contextRef="#ctx0" brushRef="#br0">25074 15006 8102,'0'-23'0,"-1"-1"1206,-4 5 1,5 13 0,-1 18 0,5 4 0,3 2 0,2-1 12,-1 1 0,4 6 0,-5 0 0,2 4 0,0 4 0,0 1-1336,-2 0 1,-1 1-1,-6-5 1,0-2 0,0 0-1,0-5 1,0 0-459,0-1 1,-1-5 0,-4 0 0,-4-5 144,-3-7 1,3-8 0,2-5-1,0-5 1,1-2 0,0-3 1155,3-2 1,1 5-1,2-2 1,0 3-1,2 2 1,2 1-297,5 3 1,7 3 0,2 8 0,0 2 0,0 5 0,0 4-992,-2 5 0,3 3 0,-1 4 0,-2-1 0,-1-2 0,0 2 0,1-1-3425,2 0 0,6-4 3986,-2-6 0,3 0 0,2 1 0</inkml:trace>
  <inkml:trace contextRef="#ctx0" brushRef="#br0">25461 15340 10673,'-12'-12'0,"1"-3"0,4-1 1719,1 2 0,2 11 0,5 3 1,2 8-2209,1 4 0,8 1 0,0 0 0,4 2 0,1 0 489,-2-2 0,4 3 0,2-8 0</inkml:trace>
  <inkml:trace contextRef="#ctx0" brushRef="#br0">25394 15006 11408,'-13'-59'0,"-1"1"1249,1 7 0,6 17 0,4 22 0,6 4 0,5 5 0,4 2-1970,2 1 630,-1-6 1,8 6 0,4 0-1,6 7 1,3 7 0,2 2 90,-2 2 0,10 5 0,-2-2 0</inkml:trace>
  <inkml:trace contextRef="#ctx0" brushRef="#br0">25807 15046 9948,'-18'-25'0,"1"4"0,2 7 2433,4 3 1,6 10-1,6-1-2050,3 5 1,8 9 0,8 0-1,0 4 1,3 2 0,-3 0 0,0 1-394,-1 2 0,-6 0 0,2 4 0,-6 0 0,-3 3 0,-5-1 0,-4-2 33,-6-3 1,-8-4 0,-6 3-1,-2-2 1,-1-4 0,-3-4-1,1-3 961,2-2-987,-4 4 1,9-8 0,-4 4 0,3-1 2,4 4 0,3 3 0,2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7</a:t>
            </a:r>
            <a:br>
              <a:rPr lang="en-US" altLang="en-US" sz="4800" dirty="0"/>
            </a:br>
            <a:r>
              <a:rPr lang="en-US" altLang="en-US" sz="4800" dirty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5,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DBFF48-86B7-6B78-6FE0-49CE7F86D3EE}"/>
                  </a:ext>
                </a:extLst>
              </p14:cNvPr>
              <p14:cNvContentPartPr/>
              <p14:nvPr/>
            </p14:nvContentPartPr>
            <p14:xfrm>
              <a:off x="7371000" y="5555160"/>
              <a:ext cx="525600" cy="61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DBFF48-86B7-6B78-6FE0-49CE7F86D3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61640" y="5545800"/>
                <a:ext cx="544320" cy="63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DA04D6-B13F-A7B2-6E73-6884E7A0DEE9}"/>
                  </a:ext>
                </a:extLst>
              </p14:cNvPr>
              <p14:cNvContentPartPr/>
              <p14:nvPr/>
            </p14:nvContentPartPr>
            <p14:xfrm>
              <a:off x="1223640" y="2269440"/>
              <a:ext cx="7682400" cy="4423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DA04D6-B13F-A7B2-6E73-6884E7A0DE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280" y="2260080"/>
                <a:ext cx="7701120" cy="444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487F8C-37CE-67A0-F2C0-F36419D50761}"/>
                  </a:ext>
                </a:extLst>
              </p14:cNvPr>
              <p14:cNvContentPartPr/>
              <p14:nvPr/>
            </p14:nvContentPartPr>
            <p14:xfrm>
              <a:off x="1218960" y="1478880"/>
              <a:ext cx="8547120" cy="548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487F8C-37CE-67A0-F2C0-F36419D507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9600" y="1469520"/>
                <a:ext cx="8565840" cy="550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/>
              <a:t>Class Problem – Compute DF for each BB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247C02-DB5E-AB7D-652B-DAE235D85CAA}"/>
                  </a:ext>
                </a:extLst>
              </p14:cNvPr>
              <p14:cNvContentPartPr/>
              <p14:nvPr/>
            </p14:nvContentPartPr>
            <p14:xfrm>
              <a:off x="1674720" y="1803960"/>
              <a:ext cx="8038800" cy="536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247C02-DB5E-AB7D-652B-DAE235D85C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5360" y="1794600"/>
                <a:ext cx="8057520" cy="538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/>
              <a:t>Compute dominance frontiers</a:t>
            </a:r>
          </a:p>
          <a:p>
            <a:r>
              <a:rPr lang="en-US" altLang="en-US"/>
              <a:t>Find global names (aka virtual registers)</a:t>
            </a:r>
          </a:p>
          <a:p>
            <a:pPr lvl="1"/>
            <a:r>
              <a:rPr lang="en-US" altLang="en-US"/>
              <a:t>Global if name live on entry to some block</a:t>
            </a:r>
          </a:p>
          <a:p>
            <a:pPr lvl="1"/>
            <a:r>
              <a:rPr lang="en-US" altLang="en-US"/>
              <a:t>For each name, build a list of blocks that define it</a:t>
            </a:r>
          </a:p>
          <a:p>
            <a:r>
              <a:rPr lang="en-US" altLang="en-US"/>
              <a:t>Insert Phi nodes</a:t>
            </a:r>
          </a:p>
          <a:p>
            <a:pPr lvl="1"/>
            <a:r>
              <a:rPr lang="en-US" altLang="en-US"/>
              <a:t>For each global name n</a:t>
            </a:r>
          </a:p>
          <a:p>
            <a:pPr lvl="2"/>
            <a:r>
              <a:rPr lang="en-US" altLang="en-US"/>
              <a:t>For each BB b in which n is defined</a:t>
            </a:r>
          </a:p>
          <a:p>
            <a:pPr lvl="3"/>
            <a:r>
              <a:rPr lang="en-US" altLang="en-US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/>
              <a:t>Add d to n’s list of defining BBs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3D9EE4-4691-C49C-58FC-E5F5A77ABD47}"/>
                  </a:ext>
                </a:extLst>
              </p14:cNvPr>
              <p14:cNvContentPartPr/>
              <p14:nvPr/>
            </p14:nvContentPartPr>
            <p14:xfrm>
              <a:off x="580680" y="786960"/>
              <a:ext cx="9185400" cy="5676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3D9EE4-4691-C49C-58FC-E5F5A77ABD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320" y="777600"/>
                <a:ext cx="9204120" cy="5694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6DB150-6CFD-C2DC-FDD7-94BE18C027CB}"/>
                  </a:ext>
                </a:extLst>
              </p14:cNvPr>
              <p14:cNvContentPartPr/>
              <p14:nvPr/>
            </p14:nvContentPartPr>
            <p14:xfrm>
              <a:off x="72000" y="518760"/>
              <a:ext cx="9770760" cy="702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6DB150-6CFD-C2DC-FDD7-94BE18C027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640" y="509400"/>
                <a:ext cx="9789480" cy="704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Insert the Phi Nodes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C6F74C-A5BA-09C3-1272-FC973B0263BB}"/>
                  </a:ext>
                </a:extLst>
              </p14:cNvPr>
              <p14:cNvContentPartPr/>
              <p14:nvPr/>
            </p14:nvContentPartPr>
            <p14:xfrm>
              <a:off x="172800" y="1891800"/>
              <a:ext cx="9372600" cy="497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C6F74C-A5BA-09C3-1272-FC973B0263B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440" y="1882440"/>
                <a:ext cx="9391320" cy="499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an array of stacks, one stack per global variable (VR)</a:t>
            </a:r>
          </a:p>
          <a:p>
            <a:r>
              <a:rPr lang="en-US" altLang="en-US"/>
              <a:t>Algorithm sketch</a:t>
            </a:r>
          </a:p>
          <a:p>
            <a:pPr lvl="1"/>
            <a:r>
              <a:rPr lang="en-US" altLang="en-US"/>
              <a:t>For each BB b in a preorder traversal of the dominator tree</a:t>
            </a:r>
          </a:p>
          <a:p>
            <a:pPr lvl="2"/>
            <a:r>
              <a:rPr lang="en-US" altLang="en-US"/>
              <a:t>Generate unique names for each Phi node</a:t>
            </a:r>
          </a:p>
          <a:p>
            <a:pPr lvl="2"/>
            <a:r>
              <a:rPr lang="en-US" altLang="en-US"/>
              <a:t>Rewrite each operation in the BB</a:t>
            </a:r>
          </a:p>
          <a:p>
            <a:pPr lvl="3"/>
            <a:r>
              <a:rPr lang="en-US" altLang="en-US"/>
              <a:t>Uses of global name: current name from stack</a:t>
            </a:r>
          </a:p>
          <a:p>
            <a:pPr lvl="3"/>
            <a:r>
              <a:rPr lang="en-US" altLang="en-US"/>
              <a:t>Defs of global name: create and push new name</a:t>
            </a:r>
          </a:p>
          <a:p>
            <a:pPr lvl="2"/>
            <a:r>
              <a:rPr lang="en-US" altLang="en-US"/>
              <a:t>Fill in Phi node parameters of successor blocks</a:t>
            </a:r>
          </a:p>
          <a:p>
            <a:pPr lvl="2"/>
            <a:r>
              <a:rPr lang="en-US" altLang="en-US"/>
              <a:t>Recurse on b’s children in the dominator tree</a:t>
            </a:r>
          </a:p>
          <a:p>
            <a:pPr lvl="2"/>
            <a:r>
              <a:rPr lang="en-US" altLang="en-US"/>
              <a:t>&lt;on exit from b&gt; pop names generated in b from stacks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BE7769E-6EE8-FDBB-B149-F69255583FC0}"/>
                  </a:ext>
                </a:extLst>
              </p14:cNvPr>
              <p14:cNvContentPartPr/>
              <p14:nvPr/>
            </p14:nvContentPartPr>
            <p14:xfrm>
              <a:off x="1809000" y="2446920"/>
              <a:ext cx="6747840" cy="314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BE7769E-6EE8-FDBB-B149-F69255583F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9640" y="2437560"/>
                <a:ext cx="6766560" cy="316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1BDB80-A766-38E1-4540-E1C872E4A67D}"/>
                  </a:ext>
                </a:extLst>
              </p14:cNvPr>
              <p14:cNvContentPartPr/>
              <p14:nvPr/>
            </p14:nvContentPartPr>
            <p14:xfrm>
              <a:off x="33480" y="245880"/>
              <a:ext cx="9670320" cy="673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1BDB80-A766-38E1-4540-E1C872E4A6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120" y="236520"/>
                <a:ext cx="9689040" cy="674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FD86EC-41F8-6BB8-CB90-D19622EF94BE}"/>
                  </a:ext>
                </a:extLst>
              </p14:cNvPr>
              <p14:cNvContentPartPr/>
              <p14:nvPr/>
            </p14:nvContentPartPr>
            <p14:xfrm>
              <a:off x="2462760" y="1525320"/>
              <a:ext cx="6535440" cy="484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FD86EC-41F8-6BB8-CB90-D19622EF94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3400" y="1515960"/>
                <a:ext cx="6554160" cy="486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31CC06-E99A-7B0A-BA24-F52CE4508708}"/>
                  </a:ext>
                </a:extLst>
              </p14:cNvPr>
              <p14:cNvContentPartPr/>
              <p14:nvPr/>
            </p14:nvContentPartPr>
            <p14:xfrm>
              <a:off x="1281240" y="1279440"/>
              <a:ext cx="7352280" cy="572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31CC06-E99A-7B0A-BA24-F52CE45087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1880" y="1270080"/>
                <a:ext cx="7371000" cy="574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696200" cy="5216525"/>
          </a:xfrm>
        </p:spPr>
        <p:txBody>
          <a:bodyPr/>
          <a:lstStyle/>
          <a:p>
            <a:r>
              <a:rPr lang="en-US" altLang="en-US" dirty="0"/>
              <a:t>HW1 grades posted on canvas – Let us know if there is a problem</a:t>
            </a:r>
          </a:p>
          <a:p>
            <a:r>
              <a:rPr lang="en-US" altLang="en-US" dirty="0"/>
              <a:t>HW2 – Get started early</a:t>
            </a:r>
          </a:p>
          <a:p>
            <a:pPr lvl="1"/>
            <a:r>
              <a:rPr lang="en-US" altLang="en-US" dirty="0"/>
              <a:t>Spec and starting code are available on course webpage</a:t>
            </a:r>
          </a:p>
          <a:p>
            <a:pPr lvl="1"/>
            <a:r>
              <a:rPr lang="en-US" altLang="en-US" dirty="0"/>
              <a:t>Also check out piazza – See detailed post by Aditya</a:t>
            </a:r>
          </a:p>
          <a:p>
            <a:pPr lvl="1"/>
            <a:r>
              <a:rPr lang="en-US" altLang="en-US" dirty="0"/>
              <a:t>Talk to the GSIs if you are stuck</a:t>
            </a:r>
          </a:p>
          <a:p>
            <a:r>
              <a:rPr lang="en-US" altLang="en-US" dirty="0"/>
              <a:t>Today’s class</a:t>
            </a:r>
            <a:endParaRPr lang="en-US" altLang="en-US" dirty="0">
              <a:cs typeface="Arial" panose="020B0604020202020204" pitchFamily="34" charset="0"/>
            </a:endParaRPr>
          </a:p>
          <a:p>
            <a:pPr lvl="1"/>
            <a:r>
              <a:rPr lang="en-US" altLang="en-US" dirty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/>
              <a:t>Software--Practice and Experience</a:t>
            </a:r>
            <a:r>
              <a:rPr lang="en-US" altLang="en-US" dirty="0"/>
              <a:t>, 28(8), July 1998, pp. 859-891.</a:t>
            </a:r>
          </a:p>
          <a:p>
            <a:r>
              <a:rPr lang="en-US" altLang="en-US" dirty="0"/>
              <a:t>Next class – Optimization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3F9194-8E72-5999-FCB6-DF284AE397A0}"/>
                  </a:ext>
                </a:extLst>
              </p14:cNvPr>
              <p14:cNvContentPartPr/>
              <p14:nvPr/>
            </p14:nvContentPartPr>
            <p14:xfrm>
              <a:off x="494280" y="3557160"/>
              <a:ext cx="5840640" cy="319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3F9194-8E72-5999-FCB6-DF284AE397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920" y="3547800"/>
                <a:ext cx="5859360" cy="321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1B203D-0512-C390-8504-1F325A416C7A}"/>
                  </a:ext>
                </a:extLst>
              </p14:cNvPr>
              <p14:cNvContentPartPr/>
              <p14:nvPr/>
            </p14:nvContentPartPr>
            <p14:xfrm>
              <a:off x="2002680" y="1305360"/>
              <a:ext cx="6773760" cy="5267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1B203D-0512-C390-8504-1F325A416C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93320" y="1296000"/>
                <a:ext cx="6792480" cy="5286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816D4C-F250-270D-C6C9-CD7F07366C4C}"/>
                  </a:ext>
                </a:extLst>
              </p14:cNvPr>
              <p14:cNvContentPartPr/>
              <p14:nvPr/>
            </p14:nvContentPartPr>
            <p14:xfrm>
              <a:off x="3455280" y="1434600"/>
              <a:ext cx="5778000" cy="506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816D4C-F250-270D-C6C9-CD7F07366C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5920" y="1425240"/>
                <a:ext cx="5796720" cy="508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25602B-FF7B-9AE8-DF21-BC3A6FC3D002}"/>
                  </a:ext>
                </a:extLst>
              </p14:cNvPr>
              <p14:cNvContentPartPr/>
              <p14:nvPr/>
            </p14:nvContentPartPr>
            <p14:xfrm>
              <a:off x="2855880" y="2283840"/>
              <a:ext cx="5576040" cy="427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25602B-FF7B-9AE8-DF21-BC3A6FC3D0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6520" y="2274480"/>
                <a:ext cx="5594760" cy="4289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12525D-1DF3-9D5B-10A6-B6F8F2A5AEE9}"/>
                  </a:ext>
                </a:extLst>
              </p14:cNvPr>
              <p14:cNvContentPartPr/>
              <p14:nvPr/>
            </p14:nvContentPartPr>
            <p14:xfrm>
              <a:off x="3258360" y="1417320"/>
              <a:ext cx="5442480" cy="514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12525D-1DF3-9D5B-10A6-B6F8F2A5AE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49000" y="1407960"/>
                <a:ext cx="5461200" cy="516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D8A72F-7A0B-A5E0-0C17-DF4F7C83A43C}"/>
                  </a:ext>
                </a:extLst>
              </p14:cNvPr>
              <p14:cNvContentPartPr/>
              <p14:nvPr/>
            </p14:nvContentPartPr>
            <p14:xfrm>
              <a:off x="3537360" y="1319760"/>
              <a:ext cx="5868720" cy="550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D8A72F-7A0B-A5E0-0C17-DF4F7C83A4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00" y="1310400"/>
                <a:ext cx="5887440" cy="552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9A2280-D593-ACE8-6CDC-77BF27033E1F}"/>
                  </a:ext>
                </a:extLst>
              </p14:cNvPr>
              <p14:cNvContentPartPr/>
              <p14:nvPr/>
            </p14:nvContentPartPr>
            <p14:xfrm>
              <a:off x="1228680" y="1977840"/>
              <a:ext cx="7683120" cy="5017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9A2280-D593-ACE8-6CDC-77BF27033E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9320" y="1968480"/>
                <a:ext cx="7701840" cy="5036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9ABB9C-05A2-BE36-BCF7-F2F1D06F0C77}"/>
                  </a:ext>
                </a:extLst>
              </p14:cNvPr>
              <p14:cNvContentPartPr/>
              <p14:nvPr/>
            </p14:nvContentPartPr>
            <p14:xfrm>
              <a:off x="8202240" y="5569560"/>
              <a:ext cx="1807560" cy="165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9ABB9C-05A2-BE36-BCF7-F2F1D06F0C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92880" y="5560200"/>
                <a:ext cx="1826280" cy="167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99DCAF-39D1-997B-F32C-20C067E1154B}"/>
                  </a:ext>
                </a:extLst>
              </p14:cNvPr>
              <p14:cNvContentPartPr/>
              <p14:nvPr/>
            </p14:nvContentPartPr>
            <p14:xfrm>
              <a:off x="-360" y="2337480"/>
              <a:ext cx="9257760" cy="370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99DCAF-39D1-997B-F32C-20C067E115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720" y="2328120"/>
                <a:ext cx="9276480" cy="372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/>
              <a:t>Difficulty with optimization</a:t>
            </a:r>
          </a:p>
          <a:p>
            <a:pPr lvl="1"/>
            <a:r>
              <a:rPr lang="en-US" altLang="en-US"/>
              <a:t>Multiple definitions of the</a:t>
            </a:r>
            <a:br>
              <a:rPr lang="en-US" altLang="en-US"/>
            </a:br>
            <a:r>
              <a:rPr lang="en-US" altLang="en-US"/>
              <a:t>same register</a:t>
            </a:r>
          </a:p>
          <a:p>
            <a:pPr lvl="1"/>
            <a:r>
              <a:rPr lang="en-US" altLang="en-US"/>
              <a:t>Which definition reaches</a:t>
            </a:r>
          </a:p>
          <a:p>
            <a:pPr lvl="1"/>
            <a:r>
              <a:rPr lang="en-US" altLang="en-US"/>
              <a:t>Is expression available?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Static single assignment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r4 – r5</a:t>
            </a:r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B0A4C5-A398-3B32-D5E7-6CA8893D85F4}"/>
                  </a:ext>
                </a:extLst>
              </p14:cNvPr>
              <p14:cNvContentPartPr/>
              <p14:nvPr/>
            </p14:nvContentPartPr>
            <p14:xfrm>
              <a:off x="1325160" y="1573560"/>
              <a:ext cx="8450640" cy="5772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B0A4C5-A398-3B32-D5E7-6CA8893D85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800" y="1564200"/>
                <a:ext cx="8469360" cy="579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/>
              <a:t>Trivial for straight line code</a:t>
            </a:r>
          </a:p>
          <a:p>
            <a:endParaRPr lang="en-US" altLang="en-US" sz="2000"/>
          </a:p>
          <a:p>
            <a:pPr lvl="1"/>
            <a:endParaRPr lang="en-US" altLang="en-US" sz="1800"/>
          </a:p>
          <a:p>
            <a:pPr lvl="1"/>
            <a:endParaRPr lang="en-US" altLang="en-US" sz="1800"/>
          </a:p>
          <a:p>
            <a:endParaRPr lang="en-US" altLang="en-US" sz="2000"/>
          </a:p>
          <a:p>
            <a:r>
              <a:rPr lang="en-US" altLang="en-US" sz="200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7F09CC-9E01-4B8A-AFD7-A7508FC044D2}"/>
                  </a:ext>
                </a:extLst>
              </p14:cNvPr>
              <p14:cNvContentPartPr/>
              <p14:nvPr/>
            </p14:nvContentPartPr>
            <p14:xfrm>
              <a:off x="1686960" y="2015640"/>
              <a:ext cx="7925400" cy="493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7F09CC-9E01-4B8A-AFD7-A7508FC044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7600" y="2006280"/>
                <a:ext cx="7944120" cy="495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about loops?</a:t>
            </a:r>
          </a:p>
          <a:p>
            <a:pPr lvl="1"/>
            <a:r>
              <a:rPr lang="en-US" altLang="en-US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FD870D-9DF1-62C1-3102-CB63F461CAA4}"/>
                  </a:ext>
                </a:extLst>
              </p14:cNvPr>
              <p14:cNvContentPartPr/>
              <p14:nvPr/>
            </p14:nvContentPartPr>
            <p14:xfrm>
              <a:off x="1143360" y="3444840"/>
              <a:ext cx="6120360" cy="162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FD870D-9DF1-62C1-3102-CB63F461CA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4000" y="3435480"/>
                <a:ext cx="6139080" cy="164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Advantages of SSA</a:t>
            </a:r>
          </a:p>
          <a:p>
            <a:pPr lvl="1"/>
            <a:r>
              <a:rPr lang="en-US" altLang="en-US"/>
              <a:t>Explicit DU chains – Trivial to figure out what defs reach a use</a:t>
            </a:r>
          </a:p>
          <a:p>
            <a:pPr lvl="2"/>
            <a:r>
              <a:rPr lang="en-US" altLang="en-US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/>
              <a:t>Explicit merging of values</a:t>
            </a:r>
          </a:p>
          <a:p>
            <a:pPr lvl="1"/>
            <a:r>
              <a:rPr lang="en-US" altLang="en-US"/>
              <a:t>Makes optimizations easier</a:t>
            </a:r>
          </a:p>
          <a:p>
            <a:r>
              <a:rPr lang="en-US" altLang="en-US"/>
              <a:t>Disadvantages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DE6D2F-E4FD-EFB5-D73E-F0D64555B094}"/>
                  </a:ext>
                </a:extLst>
              </p14:cNvPr>
              <p14:cNvContentPartPr/>
              <p14:nvPr/>
            </p14:nvContentPartPr>
            <p14:xfrm>
              <a:off x="1080360" y="842760"/>
              <a:ext cx="8057160" cy="624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DE6D2F-E4FD-EFB5-D73E-F0D64555B0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1000" y="833400"/>
                <a:ext cx="8075880" cy="626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/>
              <a:t>Choice of input is governed by the CFG edge along which control flow reached the Phi node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Phi nodes are required when 2 non-null paths X</a:t>
            </a:r>
            <a:r>
              <a:rPr lang="en-US" altLang="en-US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098843-F676-C490-3547-11791869F908}"/>
                  </a:ext>
                </a:extLst>
              </p14:cNvPr>
              <p14:cNvContentPartPr/>
              <p14:nvPr/>
            </p14:nvContentPartPr>
            <p14:xfrm>
              <a:off x="1746720" y="2067840"/>
              <a:ext cx="5383080" cy="306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098843-F676-C490-3547-11791869F9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7360" y="2058480"/>
                <a:ext cx="5401800" cy="308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Rename variables</a:t>
            </a:r>
          </a:p>
          <a:p>
            <a:pPr marL="457200" indent="-457200"/>
            <a:r>
              <a:rPr lang="en-US" altLang="en-US"/>
              <a:t>A dumb algorithm</a:t>
            </a:r>
          </a:p>
          <a:p>
            <a:pPr marL="873125" lvl="1" indent="-381000"/>
            <a:r>
              <a:rPr lang="en-US" altLang="en-US"/>
              <a:t>Insert Phi functions at every join for every variable</a:t>
            </a:r>
          </a:p>
          <a:p>
            <a:pPr marL="873125" lvl="1" indent="-381000"/>
            <a:r>
              <a:rPr lang="en-US" altLang="en-US"/>
              <a:t>Solve reaching definitions</a:t>
            </a:r>
          </a:p>
          <a:p>
            <a:pPr marL="873125" lvl="1" indent="-381000"/>
            <a:r>
              <a:rPr lang="en-US" altLang="en-US"/>
              <a:t>Rename each use to the def that reaches it (will be unique)</a:t>
            </a:r>
          </a:p>
          <a:p>
            <a:pPr marL="457200" indent="-457200"/>
            <a:r>
              <a:rPr lang="en-US" altLang="en-US"/>
              <a:t>Problems with the dumb algorithm</a:t>
            </a:r>
          </a:p>
          <a:p>
            <a:pPr marL="873125" lvl="1" indent="-381000"/>
            <a:r>
              <a:rPr lang="en-US" altLang="en-US"/>
              <a:t>Too many Phi functions (precision)</a:t>
            </a:r>
          </a:p>
          <a:p>
            <a:pPr marL="873125" lvl="1" indent="-381000"/>
            <a:r>
              <a:rPr lang="en-US" altLang="en-US"/>
              <a:t>Too many Phi functions (space)</a:t>
            </a:r>
          </a:p>
          <a:p>
            <a:pPr marL="873125" lvl="1" indent="-381000"/>
            <a:r>
              <a:rPr lang="en-US" altLang="en-US"/>
              <a:t>Too many Phi functions (time)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5E2F12-3FD1-B7B4-C299-A471B43D0CAC}"/>
                  </a:ext>
                </a:extLst>
              </p14:cNvPr>
              <p14:cNvContentPartPr/>
              <p14:nvPr/>
            </p14:nvContentPartPr>
            <p14:xfrm>
              <a:off x="903240" y="2097000"/>
              <a:ext cx="8502840" cy="4408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5E2F12-3FD1-B7B4-C299-A471B43D0C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3880" y="2087640"/>
                <a:ext cx="8521560" cy="442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6BCE8E-C752-E3C9-7839-C09EAA6492A9}"/>
                  </a:ext>
                </a:extLst>
              </p14:cNvPr>
              <p14:cNvContentPartPr/>
              <p14:nvPr/>
            </p14:nvContentPartPr>
            <p14:xfrm>
              <a:off x="1084680" y="2446920"/>
              <a:ext cx="8498880" cy="500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6BCE8E-C752-E3C9-7839-C09EAA6492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320" y="2437560"/>
                <a:ext cx="8517600" cy="502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10097</TotalTime>
  <Words>2705</Words>
  <Application>Microsoft Office PowerPoint</Application>
  <PresentationFormat>Custom</PresentationFormat>
  <Paragraphs>889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7 Static Single Assignment Form</vt:lpstr>
      <vt:lpstr>Announcements &amp; Reading Material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Class Problem – Compute DF for each BB</vt:lpstr>
      <vt:lpstr>SSA Step 1 - Phi Node Insertion</vt:lpstr>
      <vt:lpstr>Phi Node Insertion - Example</vt:lpstr>
      <vt:lpstr>Class Problem – Insert the Phi Nodes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236</cp:revision>
  <cp:lastPrinted>2001-10-18T06:50:13Z</cp:lastPrinted>
  <dcterms:created xsi:type="dcterms:W3CDTF">1999-01-24T07:45:10Z</dcterms:created>
  <dcterms:modified xsi:type="dcterms:W3CDTF">2024-02-07T01:17:52Z</dcterms:modified>
</cp:coreProperties>
</file>