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10" r:id="rId3"/>
    <p:sldId id="529" r:id="rId4"/>
    <p:sldId id="513" r:id="rId5"/>
    <p:sldId id="514" r:id="rId6"/>
    <p:sldId id="515" r:id="rId7"/>
    <p:sldId id="516" r:id="rId8"/>
    <p:sldId id="517" r:id="rId9"/>
    <p:sldId id="518" r:id="rId10"/>
    <p:sldId id="532" r:id="rId11"/>
    <p:sldId id="526" r:id="rId12"/>
    <p:sldId id="527" r:id="rId13"/>
    <p:sldId id="519" r:id="rId14"/>
    <p:sldId id="520" r:id="rId15"/>
    <p:sldId id="521" r:id="rId16"/>
    <p:sldId id="533" r:id="rId17"/>
    <p:sldId id="525" r:id="rId18"/>
    <p:sldId id="528" r:id="rId19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F969C1C6-F3E8-4F0C-A836-FA7BB84EA9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422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19689 14953 7620,'-39'30'0,"-5"-4"0,-4 8 51,4-7 0,11 1 0,16-3 0,3 1 1,4 3-1,2 4 0,2 5 0,4 5 1,0 8-1,2 3 0,0 6 0,2 0 1,2 2-1,5-1 0,3-3 0,3-5 1,2-2-1,5-4 0,4-3 0,2-4 1,3-6-1,3-5 0,2-9 0,-1-3 206,2-4 0,2-6 0,1-2 0,0-4 1,0-4-1,0-4 0,0-8 0,0-6 1,-2-7-1,-2-4 0,-4-5 0,-1-2 1,-1-2-1,-3-1 0,-5 2 0,-4 5 1,-5 4-1,-4 4 0,-2 5-177,1 4 0,-7 13 1,-1 13-1,-7 19 0,-5 17 1,0 23-1,6-28 0,2 3 1,0 7-1,0 1 1,1 3-1,0 1 0,2 4 1,1-1-1,1-1 0,1-2 1,2-1-1,2-2 0,1-7 1,2-1-1,3-3 1,2-2-1,18 29 0,10-5 1,4-10-1,4-6 0,2-9 1,3-3-1,1-6 0,5-4 1,1-8-13,1-5 0,4-7 0,-8-10 0,-1-7 0,-2-8 0,-4-6 0,-3-4 0,-6-6 0,-7-6 0,-8-4 0,-6-2 0,-4-1-274,-3-5 1,-8 6 0,-3-3-1,-4 5 1,-4 5 0,-3 5-1,-2 8 288,0 5 0,0 6 0,-4 9 1,-1 5-1,2 5 0,2 8 290,1 9 0,8 18 1,2 10-1,11 10 0,12 10 1,-9-30-1,2 0 1,4 0-1,3 0-282,2 0 0,3-1 0,-3-5 1,2-1-292,7 3 0,1-1 0,-3-3 0,1-2 0,3-1 0,2-2 0,-2-2 1,1-1-1,0-2 0,0-2-2728,-1-1 1,1-2 2928,0 0 0,0-2 0,-1-3 0,1-1 0,0 1 0,0 2 0,0 0 0,-1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18182 5771 7977,'9'-6'0,"0"-3"0,0-3 0,0 0 325,0 3 0,-5-3 0,5 4 1,0-4-1,0-2 0,0 1 1862,1 0 0,-2-1 0,-1 4 1,-1 6-1479,-3 8 0,-9 17 0,-6 7 0,-6 6 1,-2 7-1,-3 7 0,1 4 0,0 1-374,-2 0 1,6-1-1,4-2 1,5-4-1,3-4 1,3-8-1,3-5-834,4-2 0,-1-6 1,6-3-1,1-5 0,2-4 1,2-5 141,-1-2 1,-1-4 0,-2-4 0,-2-6 0,-2-5 0,-3-4 0,-1-1 754,3 1 0,-4-3 0,4 7 0,-4 0 0,-1 2 1,-1 4 868,-4 2 0,5-2 0,0 7 1,8 2-1268,4 5 0,1-1 0,0 4 0,2-2 0,3 1 0,4-1 0,2 1-1687,-2-1 0,8 0 0,-4-4 0,4 0 1,3-1 1686,2-3 0,4-10 0,1-6 0</inkml:trace>
  <inkml:trace contextRef="#ctx0" brushRef="#br0">18769 6117 7897,'-13'0'-28,"4"5"0,1 1 1149,2 1 1,2-3 0,5 4 0,4-2 0,5-3 0,6-3 0,7-3-542,2-2 0,3-7 1,2 1-1,1-7 1,-2-1-1,-2-2 1,-3 2-862,-2-1 0,-10 1 0,0 3 0,-6-2 0,-8 3 0,-5 5 466,-5 5 1,-7 4-1,-4 2 1,-2 2 0,-2 5-1,2 2 1,2 6 722,0 4 0,7 2 0,0 5 0,5-1 0,7 1 0,3-1 0,2 1-1725,3 0 1,5-5-1,11-1 1,5-2 0,7-4-1,4-5 1,4-5-1,0-5 817,3-5 0,6-14 0,-2-9 0</inkml:trace>
  <inkml:trace contextRef="#ctx0" brushRef="#br0">19329 5957 7973,'0'14'753,"0"-1"1,-2 0 192,-2 1 0,2 3 0,-4 3 0,2-1 1,0 2-1,-1-1 0,1 2 0,-1 1 76,2-1 0,2-6 1,1 2-1,0-3 1,0-2-1,1-1-1387,4-3 1,1-5-1,4-10 1,-1-5-1,1-7 1,2-3-1,1-3-562,1-1 0,-1-2 0,0 2 0,1 2 0,-1 2 2114,0 2 0,-4 7 0,-1 9 0,-1 6 0,-1 6 0,1 4-568,1 5 0,-4 1 0,4 5 0,-1-2 0,0 0 0,2 0 0,0-1-1909,0-2 1,4-1 0,8-6 0,3-3 0,7-5-1,5-4 1290,5-4 0,8-21 0,-2-11 0</inkml:trace>
  <inkml:trace contextRef="#ctx0" brushRef="#br0">20102 5877 8496,'0'-13'5112,"0"4"-4570,0 0 0,0 5 0,1-4 0,5 2 0,6 3 0,6 0 0,3 1 0,2-3-991,3 2 0,5 0 0,1 0 0,1-1 449,-1 1 0,-1-5 0,-4 1 0</inkml:trace>
  <inkml:trace contextRef="#ctx0" brushRef="#br0">20115 6011 8359,'-26'20'0,"-1"0"0,2-1 870,2 3 0,10-3 0,9-1 0,4-3-655,4-2 0,11-4 0,13-2 0,9-1 0,9-3 1,4-1-1,7-4-215,2-2 0,-3-15 0,3-10 0</inkml:trace>
  <inkml:trace contextRef="#ctx0" brushRef="#br0">18769 7023 8636,'-13'-13'2195,"-1"0"1,1 1-1530,0 3 0,5 9 0,2 10 0,2 7 0,-2 6 0,0 8 0,0 8 0,2 5-681,-2 4 0,4 4 0,-4 2 0,2-2 0,-1-1 0,2-4 0,2-3-1790,1-2 0,4-4 1805,1-2 0,11-4 0,-1-5 0</inkml:trace>
  <inkml:trace contextRef="#ctx0" brushRef="#br0">19142 7077 7768,'0'-18'941,"0"0"0,-6 6 0,-3 8 143,-3 2 0,-1 2 1,0 0-1,-2 0 1,-1 2-1,-4 4 1,0 7-1,-4 6-1039,-1 2 1,3 6 0,1-2 0,0 5-1,2-1 1,1-1 0,5-1-441,2 0 0,8-1 1,-1 1-1,3-2 1,1-1-1,0-3 0,1-2 201,3-3 0,4-1 0,5-2 0,2 1 0,1-3 0,4 0 0,0-4-1328,4-1 1,6-1 0,2-5 1521,2 0 0,8-6 0,5-2 0</inkml:trace>
  <inkml:trace contextRef="#ctx0" brushRef="#br0">19502 7330 12003,'-12'1'0,"3"4"542,5 4 1,2 3 0,2 1-1,-1 2 1,-2 1-544,-2 2 1,1 5 0,4 0-1,0 2 1,0 0 0,0-1 0,0-2-1,0 0-1506,0-1 1,0-6-1,2-9 1507,2-5 0,3-22 0,7-14 0</inkml:trace>
  <inkml:trace contextRef="#ctx0" brushRef="#br0">19582 7157 8239,'-1'-14'0,"-4"1"1938,-4 0 1,2 5-1729,-2 4 1,6 4-1,-2 4 1,4 5-1,1 3 1,1 0 0,4-2-1,4-1 1,6 0-2931,7-2 2720,0-1 0,17-12 0,-5-1 0</inkml:trace>
  <inkml:trace contextRef="#ctx0" brushRef="#br0">20089 6877 16109,'-2'15'0,"-1"2"1072,-1 6 1,-11 8-1,0 6 1,-3 6 0,-2 6-601,-1 2 1,0 3-1,-3-1 1,4 2-1,0-2 1,4-1-1,1-6-2435,2-2-304,6-1 0,1-7 1,6-4-1,0-4 2267,0-7 0,11-5 0,4-2 0</inkml:trace>
  <inkml:trace contextRef="#ctx0" brushRef="#br0">20715 6784 7769,'-18'-5'0,"2"8"0,1 9 1193,0 3 0,4 7 0,-10 5 0,0 7 0,2 7 0,-2 8 0,0 7 0,-2 5-542,-3 1 1,4-9 0,1 4-1,2-1 1,3-3 0,1-2 0,2-7-2487,-1-2 0,7-4 0,3-4 0,2-7 1835,2-8 0,6-10 0,1-3 0</inkml:trace>
  <inkml:trace contextRef="#ctx0" brushRef="#br0">20782 7170 9246,'-14'0'2820,"7"0"0,3 0 1,8-1-2294,5-4 1,3 4 0,3-4 0,2 4 0,6 1 0,2 0-938,1 0 1,1 0 0,0 0 0,-1 0 0,2 0 0,2-2 0,3-1 0,-1-1-1653,1 1 1,-2-3-1,-3 0 1,0-1 2061,-1-4 0,3-1 0,-10-1 0</inkml:trace>
  <inkml:trace contextRef="#ctx0" brushRef="#br0">20702 7543 7773,'-2'-19'46,"-2"-3"1,5-2 0,2 2 0,9 4-158,3 3 1,0 6 0,-2 2 0,0 1 0,1 3 0,2 2-1,3 2 1,6 3 0,4 7 476,5 5 0,-3 0 0,0 5 0,-3-2-366,-1-2 0,5 3 0,2 1 0</inkml:trace>
  <inkml:trace contextRef="#ctx0" brushRef="#br0">11571 5358 30049,'-12'-2'-932,"3"-2"1,-2 1 0,7-6 0,1-2 74,2 0 0,1 2 0,0 0 1,0-2-1,0 0 533,0-3 0,-2 7 1,-2 2-1,-5 4 0,-3 1 2578,-1 0 1,4 0 1697,0 0-3851,6-6 0,-5 4 0,5 0 0,-2 4-240,-3 7 0,4-1 0,-5-1 0,0 1 0,0-2 0,2 1-43,1 0 1,0-2 0,3 4 19,-2 1 0,1 2 1,4 1-1,0 1 1,0-1-1,0 2 277,0 2 0,-6 3 0,-3 3 1,-3 0-1,0-1 0,2 0 1,1-1 55,-1-2 1,-2 3-1,0-4 1,2-2-1,2-1 1,1 0-331,0 3 0,4-4 0,-3 4 1,1-3-1,1-2 0,1 1 1,1-1-215,2 0 0,0 2 0,-1 1 1,-2 4-1,-3 0 0,-1 3 154,-4-3 0,1 6 0,-1-4 0,3 3 0,-1 2 0,1-2 0,2-2 0,2-2 105,-1-2 1,1-1 0,4-4 0,0-1 0,0 0 0,0 0-1,0 1 66,0-1 1,0-4 0,0 0 0,0 1-1,0 2 1,-1 1 0,-2 1-8,-2-1 1,1 5-1,2 1 1,-1 2-1,-3 3 1,0 1-1,0 1 465,3 1 0,-2 0 0,0-2 1,2-1-1,2-4 0,1 1 0,0-2-454,0 1 1,1 2 0,2-4 0,2-1 0,-2 1 0,-1 0 0,1 0 115,2 1 0,-1-4 0,-4 2 0,0 0 0,2-1 0,1 3 0,1 2-134,-1 3 1,-1 2-1,-2 4 1,0 3 0,0 1-1,0 1 1,0 1 0,0-4-323,0-4 0,0 2 0,0-8 0,0 2 0,0-2 0,1-3 370,4 1 1,-2-6-1,4 4 1,-1-3-1,-2-2 1,1 1-1,-1 0 369,-1 4 0,-1-3 0,-2 4 1,0-1-1,0 1 0,0 2 1,0 3-631,0 1 1,0 2 0,0-2 0,0-2 0,0 0 0,0-1 0,0 0 204,0 0 0,0-5 1,1 0-1,4-2 0,3-2 1,4-1-1,2-1 480,-1-2 0,0-2 0,1 3 1,-1-1-1,0 2 0,1-1-158,-1-1 0,-4 1 0,0-4 0,0 2 0,0 2 0,-1 2 1,3 1-474,1 0 0,-3 5 0,-1 0 0,3-2 0,1-2 0,2-4 0,3-1 398,0 1 1,3-4-1,-4 0 1,3-2 0,2 1-1,3-2 1,-1-2 0,1-1 495,-2 0 1,-4 0-1,3 0 1,-2-1 0,-3-2-1,-1-2-360,-1 2 1,-1-2-1,0-1 1,1-2-1,-1-2 1,0-2 0,1-1-314,-1-1 0,0-3 0,2-3 0,1 1 0,2-2 0,-2 1 0,-1-4 0,-2-1 0,5 3 0,0-1 0,-2-2 0,-1-3 0,-2-3 0,1 1 0,-1 2 0,0 3 0,1 0 0,-2 1 0,-3-1 0,-4 1 0,0-1 0,1 0 0,1-2 0,-4 2 0,3 1 0,-1 4 0,-1-1 0,0 2-32,2-1 0,-4-2 1,4 3-1,-2 0 1,1-1-1,-1 3 1,1-3-100,-1-2 1,5 0-1,-5-3 1,-1-3-1,0 0 1,0-1-1,2 3-27,-2-1 0,-2-4 0,-1 0 0,0 1 0,0 2 0,0 2 0,2-1 0,1 0-144,1 1 1,0 0-1,-2 3 1,1 2-1,1 0 1,1 2 37,1 0 1,-5 1 0,4 5 0,-4-2 0,-1-1-1,0-2 1,0 0 0,0 0 217,0 0 1,0-5 0,0 1-1,0-4 1,0 0 0,0-1 0,0 0 6,0 1 1,0-1-1,0 0 1,0 1 0,2-1-1,1 1 1,1 0-96,-1 4 1,-2-2 0,-1 5-1,2 0 1,1-2 0,1 2 0,-1-2-323,-1 0 1,-2 5 381,0-2 0,0-1 0,0 1 0,0 2 1,-2 0 69,-2-2 1,2 3-1,-4-4 1,2 1 0,0 0-1,-1 1 1,1-1-8,-1 0 0,-4 0 1,3 5-1,0 0 1,1-1-1,0 1 1,1 0-124,-1-1 1,-5 6-1,1-1 1,-3-2-1,-3-1 1,-1 1 157,-2 2 0,0 1 1,5 5-1,-2-3 1,-1 1-1,-3-3 93,-2 1 1,3 2 0,-2-2 0,0-1 0,2 3 0,1-3 0,-1 1-1,2-2 76,1 1 0,2 1 0,-1 4 1,1-1-1,0 1 0,-2 1-425,-3 2 0,2 5 1,-7 1-1,0 1 1,-2 5-1,-1 3 1,1 4-1,0 2-520,-3 2 0,-2 2 1,4 4-1,0 0 1,4 4-1,4 1 827,4 3 1,0 1-1,1 2 1</inkml:trace>
  <inkml:trace contextRef="#ctx0" brushRef="#br0">21515 5717 8098,'0'-13'0,"6"0"0,1-7 0,7 0 0</inkml:trace>
  <inkml:trace contextRef="#ctx0" brushRef="#br0">21568 5557 8098,'0'-13'188,"0"0"1,-4-1-1,-2 1 1,0 0-1,-2-1 1,3 1-1,-1 0 704,3-1 1,1 9 0,1 5 0,-2 7-1,-2 6 1,2 5-604,2 4 0,1 5 0,0 3 1,0 2-1,0 2 0,0 3 0,0 3 1,0 3-1,1 3-149,4 1 0,-4 1 1,4 2-1,-4-2 1,-1-3-1,2-3 1,1-4-1,1-4-1033,-1-1 1,3-6-1,0-7 1,0 0 0,1-6-1,1-3 1,2-7 892,2-2 0,7-8 0,2-2 0</inkml:trace>
  <inkml:trace contextRef="#ctx0" brushRef="#br0">21901 5917 8209,'-7'2'1042,"3"2"-485,2 5 0,4 3 0,1 1 0,1 1 0,0-1 0,1 2 0,-1 1 0,1 3-55,1 2 1,-5 0 0,4 4-1,-4-1 1,-1 1 0,2-3 0,1-1-1008,1-5 0,0-1 0,-4-2 0,2-1 505,2-3 0,4-9 0,5-8 0</inkml:trace>
  <inkml:trace contextRef="#ctx0" brushRef="#br0">22301 5504 8429,'-4'-13'0,"-1"-1"58,2 1 0,2 4 0,1 0 552,0-1 1,1 4-1,4 0 1,4 2 292,3-1 0,-3 1 1,-1 4-1,1 1 1,0 2-79,0 2 0,-4-1 0,3-4 0,3 0 1,1 2-628,1 2 1,0-2-1,1 2 1,-1-1-1,0 1 1,-1 5-383,-3 3 0,-3 1 1,-6 1-1,0 1 1,-2 2-1,-2 6 1,-6 0 38,-7-1 0,3 4 1,-6-4-1,3 3 0,-1 2 1,3-1 199,5 1 1,-1-5 0,7-1-1,1 0 1,1-1 0,4 1-1,2-2 71,5-1 0,3-7 1,3 3-1,1-5 1,2-1-1,0-2 1,1-1-181,3-2 0,-1-3 0,0-4 0,-1-5 1,1-3-1,1-1 0,0 0-2126,1-1 1,-4-1-1,5-1 2180,-1-2 0,11 1 0,-5 3 0</inkml:trace>
  <inkml:trace contextRef="#ctx0" brushRef="#br0">23008 5797 8037,'-12'8'439,"-6"-4"1,0 5 0,2 4 0,6 8 157,5 4 1,5 2-1,3 0 1,2-1 0,-2 1-1,-2-2 1,-1-1 0,0-4-807,0 0 0,5 2 0,1-4 1,-1-2-1,4-1 0,2-3 209,4-3 0,7-4 0,-1-5 0</inkml:trace>
  <inkml:trace contextRef="#ctx0" brushRef="#br0">23434 5398 8021,'-22'-5'0,"1"-1"581,2-1 0,1 4 702,5-2 0,6 2 1,4-1-691,6-5 0,4 2 0,8-1 0,3 1 0,2 1 0,3 0 0,-1 3-518,2 2 0,-1-4 1,1 1-1,-3 1 1,-2 1-77,-3 2 1,-7 6-1,-4 3 1,-4 3 0,-1 1 345,0 1 0,-6-1 1,-3 0-1,-1 1 1,-1-1-158,3 0 1,5 0 0,-2 1 0,5-1-244,5 0 0,2-4 0,6 0 0,2 0 0,1 0 1,4-2 159,0-1 0,-3 3 0,2-3 1,-1 2-1,0 2 0,-2 2 0,-3 1 254,-4 0 0,1-4 0,-5 0 0,-2 2 0,-2 0-342,-1 3 1,5-1 0,-1 0 0,1 1 0,-1-1-150,1 0 1,3 1-1,-3-1 1,-1-1 0,1-2 366,-1-1 0,-1-1 0,-9 2 0,-6-1 0,-5 1 0,-4 3 0,-4 4 245,-5 1 1,-2 1-1,-4-3 1,3 3-1,2 1 1,0-1-1,3-3-2048,4-1 0,1-2 0,6 1 0,5-1 1568,7 0 0,9 1 0,3-1 0</inkml:trace>
  <inkml:trace contextRef="#ctx0" brushRef="#br0">17702 15526 8055,'8'-13'0,"2"-1"0,-5 1 0,-1 0 0,1 0 0,-1-1 0,0 1 619,2 0 1,-4-1 0,2 1 0,-1 0 0,0-1 0,2 1 242,-2 0 0,-2 7 0,-1 7 0,0 12 0,-1 13 1,-2 8-1,-3 6 0,-2 7-499,-2 11 0,3-5 0,-1 12 0,1 0 0,1-2 0,0-3-340,3 0 0,1-12 0,2 0 0,2-10 0,1-7 0,3-4 0,0-5-426,0-4 0,4-9 1,-3-6-1,1-8 1,-4-8 46,-2-8 1,-2-4 0,0-3 0,0-2 0,0-1 0,0 2 655,0 1 1,1 2-1,4 4 1,4 4 0,4 5-1,3 3 1,3 2 117,2 2 1,-3 2 0,3 4 0,-1 0-1,1 0 1,3 1 0,1 2-928,2 2 0,-5 4 0,-1-3 0,-1 1 0,0 3 0,0 1 1,0-1-6864,-1-1 7372,5 0 0,-4-2 0,7-1 0</inkml:trace>
  <inkml:trace contextRef="#ctx0" brushRef="#br0">18329 15873 8074,'7'-20'1078,"1"7"293,-4 0 0,4 10 1,5 7-1,0-1 1,1-1-1,-1-2 0,0 0-1175,1 0 1,-1-5 0,0 1 0,-1-1 0,-2 1 0,-2-2-512,-2-1 1,-3 4-1,-9-2 1,-6 4-1,-6 2 1,-3 4 323,-2 3 0,2 4 0,0 2 0,2 0 0,3 3 1,2 2-1,6 2 568,3 2 1,4-2 0,1 1 0,1 2 0,5 1 0,7 2 0,8-2-1703,4-3 1,6 2 0,2-6 0,1-3 0,5-5 0,2-6 1124,3-2 0,13-14 0,-2-3 0</inkml:trace>
  <inkml:trace contextRef="#ctx0" brushRef="#br0">18836 15899 10816,'-14'-10'0,"1"-3"2440,0-2 0,4 6-1717,0 4 1,6 10-1,-2 4 1,4 4-1,1 5 1,0 3 0,1 1-1,2 0-572,2 2 1,5-5 0,-2 0 0,0-2 0,1-3 0,2-3 0,1-4-1035,1-4 1,-1-3-1,-2-6 1,-3-7 0,1-8-1,-2-4 770,0-2 1,0 1 0,-3 0 0,1 3 1948,-1 1 0,-2 5-1345,-1-1 0,6 10 1,2 5-1,1 6 0,0 7 1,1 5-619,2 3 1,1 4 0,0-3 0,1 0 0,-1 2 0,0-2 0,2 0-1776,3-2 1,3-7 0,7-2 0,3-3 0,3-3 1901,0-5 0,11-10 0,-4-8 0</inkml:trace>
  <inkml:trace contextRef="#ctx0" brushRef="#br0">19529 15699 8028,'-14'-23'2151,"1"5"1,6 8 0,2 14-1037,4 5 1,1 3-1305,0 1 0,0 0 0,1 1 0,4-1 0,3 0 0,6 2 0,2 1-2717,2 2 2078,0 0 1,-2 0-1,-1 1 1,-5 0 827,-2 1 0,-4-3 0,-4-3 0</inkml:trace>
  <inkml:trace contextRef="#ctx0" brushRef="#br0">19542 15953 10675,'-12'-2'0,"5"-1"0,8-1 1214,11 1 0,9 1 0,10 2 0,6 3-1214,6 6 0,4 0 0,7 10 0</inkml:trace>
  <inkml:trace contextRef="#ctx0" brushRef="#br0">12357 15166 8136,'0'-13'-69,"-1"6"0,-4 2 1,-4 4-1,-3 1 1,-1 0-1,0 0 1,-1 0 1286,1 0 1,6-2-1,2-2 1,5-4-399,5 1 0,1 2 0,2 10-708,-3 4 0,-10 3 0,-3 2 1,-4 3-1,-2 1 0,1-2 1,0 0 167,-1 2 1,1-3 0,0 2 0,1-2 0,2-1 0,2-1 0,1 2 45,-1 2 1,5-2 0,-1 5 0,1-3-1,0 3 1,-1 0 0,1 4-386,1 1 1,-2 3 0,-2 2 0,-2 1 0,-2 0 0,-2 2 62,-1 2 0,-6 4 1,-2 1-1,-1-2 0,-1-2 1,0-4-1,-1-1 540,2 1 1,-2-1 0,6-6 0,2-3-1,3-3 1,4-1 0,4 0-480,4-2 0,1 3 1,0-1-1,0 0 1,0 0-1,0 1 0,0 2-92,0 2 1,0 0-1,-2 2 1,-1 3 0,-3 1-1,-1 4 1,-3 4 254,-2 6 0,-1 3 0,-1 4 0,2-2 0,2-1 1,3-1-1,1 1 91,3 1 1,1-10-1,2 2 1,2-3-1,2-1 1,5-2-549,3-2 1,1 4-1,1-5 1,0-1 0,1-2-1,0 0 1,-3 2 0,0 1 165,0-2 1,-1-1 0,-2-1-1,-3 0 1,-1-1 0,-1 1-1,-1 0 126,-2-1 1,1-1 0,2 1 0,4-3 0,2 4 0,2-2 0,4 2-199,4-4 0,2 0 0,4-1 1,1-3-1,0-3 0,1-1 1,0-3-337,-1 0 0,5-5 1,-9 1-1,-4-2 1,-3-3-1,-3 0 1,1 0 1190,-1 1 0,-4 0 1,0-4-1,1 0 0,4-1 1,3-2-581,6-1 1,3-5 0,7 3 0,5-2 0,5-2-1,0-2 1,0-1-457,2-1 0,-5 3 0,1 0 1,-5 2-1,-4-1 0,-2-2 1,-2-1 278,-1 0 0,-7-1 0,-2-1 0,-3-1 0,-2-3 0,1-2 1,-1-3 614,0-1 0,-1-3 0,-2-3 0,-1-5 0,2-3 0,2-4 1,3-3-504,2-2 1,0-4 0,-5-2-1,1 2 1,-1 0 0,0 0 0,1-1-76,-1 0 0,-6 4 0,-2 0 0,-2 0 0,0 0 0,1 0 0,-1-1 0,-1 2 0,-2 0 0,1-3 0,3-1 0,5-1 0,3 0-179,2 0 0,-1-5 1,2 0-1,1 0 1,2 2-1,-3 1 0,-4 3-1488,-2 1 1535,-6-1 0,8 3 1,-7 1-1,-2 3 1,-5 2-1,-6 1 1,-5 4 181,-3 2 1,0-1 0,-3 6 0,0 3-1,3 3 1,-1 4 0,0 2 110,2 2 0,1 3 1,0 2-1,-1 1 0,-3 3 1,-1-1-1,0 0-776,-1 0 1,-3 0 0,-6-4 0,-2-1-1,-1 2 1,-1 2 0,2 1 250,-1-1 0,2 0 1,4 1-1,1 3 1,-1 1-1,2 1 1,3 2-1349,4 5 1,3 8 0,2 11 1711,-1 9 0,1 12 0,0 4 0</inkml:trace>
  <inkml:trace contextRef="#ctx0" brushRef="#br0">20568 15526 8120,'-8'-6'0,"-1"-3"152,-2-3 0,5-1 1,2 0-1,2-2 1,4-1-1,2-4 1,5 1-1,5-1 1,2 0-1,2 1 1,-2 1-1,-1 0 1968,-2 1 0,-4 3 0,-2 10 0,-1 7-1457,-3 12 0,-1 13 0,-2 9 0,-2 4 0,-2 7 1,-4 1-1,0 2 0,-1-2-1092,-2-1 1,5-1-1,2-4 1,2-3-1,2 0 1,2-5-1,2-2-8786,5-8 9215,9-4 0,9-8 0,7 1 0</inkml:trace>
  <inkml:trace contextRef="#ctx0" brushRef="#br0">20995 15233 8357,'0'-31'3471,"0"0"1,1 7-2244,4 24 1,-4 7 0,4 11 0,-4 6-1,-1 7 1,0 8 0,-1 8 0,-4 9-693,-3 12 1,-3 2 0,2 2 0,5-2 0,2-2 0,2-3-537,0 0 0,6-5 0,2-1 0</inkml:trace>
  <inkml:trace contextRef="#ctx0" brushRef="#br0">21328 16033 8062,'0'-14'145,"0"1"1,2-5 0,2-1 0,5-2 0,4-4-1,5-2 1,4-1 0,4 3 0,0 1 0,1 4-1,0 2 1554,-1 3 1,1 8-1,-2 2-1111,-3 4 1,-4 7-1,-8 4 1,-2 8-1,-2 8 1,-5 7-1,-5 4-337,-10 3 1,-2-2 0,-9 10 0,-3-2 0,0-3-753,0-2 0,2-7 1,3-1-1,2-4 0,2 0 1,4-6 500,4-2 0,0 3 0,3-4 0</inkml:trace>
  <inkml:trace contextRef="#ctx0" brushRef="#br0">22168 15206 8003,'0'-13'9,"-4"0"0,-2-1 238,-2 1 0,5 4 1,-3 2-1,2-1 766,-1 1 0,1 5 0,4 4 1,0 10-1,0 11 0,0 10 34,0 7 1,0 13 0,0 4 0,0 3 0,0 7 0,-1-2 0,-4 3-1285,-4 0 0,2-8 1,-1 2-1,1-5 0,1 0 1,-1 0-238,-1 0 1,5-14 0,-1-9 473,2-9 0,2-18 0,0-8 0</inkml:trace>
  <inkml:trace contextRef="#ctx0" brushRef="#br0">22421 15233 8178,'-13'-19'2344,"0"-1"-680,-1-2 0,8 3-1349,6 6 1,12-1 0,10 0 0,5-3 0,4-2 0,6 0-1,5-1 1,4 4 344,1 1 0,-8 8 1,-1 3-1,-4 4 1,-4 4-1,-4 6 1,-5 7-510,-8 5 0,-5 5 0,-13 4 0,-6 6 0,-15 6 0,-8 5 0,-9 4 0,-1 0 146,-2-3 1,3-3 0,8-8 0,3-1-1,6-3 1,4-1 111,4-3 0,9-8 1,7-3-507,10 0 0,18-8 1,20 1-1,9-5 344,7-4 1,10-2-620,3-1 1,-1 0-1,-1 0 1,-4 2 0,-5 2-1,0 5 372,1 3 0,-7 13 0,7 3 0</inkml:trace>
  <inkml:trace contextRef="#ctx0" brushRef="#br0">21968 7103 8021,'0'-13'0,"2"0"0,2-1 384,5 1 1,-3 4 0,-3 2 0,-6 2 0,-5 7 0,0 7 0,0 6 721,2 2 1,-3 3-1,5-3 1,1 4 0,1 1-1,2-1 1,0 0 0,0-2-608,0 0 1,5-1 0,1-5-219,1 1 1,2-3 0,4-2-443,1-4 1,-5-4 0,0-1 0,1 0-725,2 0 1,3 0 0,1 0-1,3-1 1,2-2 0,3-3-1,1-1-5474,1-4 6359,1-7 0,6-2 0,1-7 0</inkml:trace>
  <inkml:trace contextRef="#ctx0" brushRef="#br0">22368 6890 8021,'-13'-21'1149,"-5"4"0,0 8 1,3 6-1,3 6-279,4 6 1,5 8-1,-2 9 1,4 6-1,1 8 1,0 3 0,0 4-278,0 7 1,0 2 0,1 8 0,2 2 0,2-2 0,-2 0 0,-1-8-1186,3-3 1,-2-4 0,7-10 0,5-5 591,6-8 0,16-5 0,4-8 0</inkml:trace>
  <inkml:trace contextRef="#ctx0" brushRef="#br0">22915 7663 8248,'-6'-7'0,"4"-5"0,-2 3 0,2-3 0,2-1 340,0-1 1,2 1-1,2 0 1,5 0 0,3 1-1,0 1 1,-2 4 325,-1 1 0,-8 7 0,1 10 1,-7 4-1,-2 5 0,-3 4 0,-2 4-311,-1 0 0,-1-4 0,2-3 0,3-1 0,4 0-2075,-1-1 1,6-3 0,1-7 1719,11-4 0,13-22 0,9-5 0</inkml:trace>
  <inkml:trace contextRef="#ctx0" brushRef="#br0">23101 7077 9733,'-15'-17'0,"1"3"114,0 2 0,4 6 0,10-3 174,0-1 1,1 4 0,4 0 0,2 0 0,2-2 0,0 0 0,1 0 106,2 2 0,7-3 1,5 3-1,6-1 0,4-2 1,1 2-1,1 1-218,1 0 1,1 4 0,1-2 0,-4 1 0,-3 0 0,-6-1 0,-4 1-59,-4 1 1,-3 7 0,-3 1-1,-3 1 1,-3 5 0,-2 3 322,1 2-54,-1 13 0,-4-6 0,-1 10 0,-2 0 1,-2-2-1,2 2 0,2 0-207,1 3 1,0 2 0,0 1-1,0-2 1,0-1 0,0-2-1510,0-3 1,0-1 0,1-4-1,2 0 1328,2-1 0,5 7 0,-3 1 0</inkml:trace>
  <inkml:trace contextRef="#ctx0" brushRef="#br0">24168 7517 8255,'-20'-14'0,"6"2"263,-4 3 1,9 9-1,4 9 1,5 3-1,3 2 1,3-1-1,2 0 1,2 1 0,2-1-1,1 2 510,1 2 1,-3 3 0,0 3 0,-4-2-1,-1 0 1,-3 0 0,-1 2 0,-4 1-1,-1 0-1586,-1-2 0,-7-1 1,2 1-1,-2-4 0,-3-4 813,1 0 0,0-1 0,-1 0 0</inkml:trace>
  <inkml:trace contextRef="#ctx0" brushRef="#br0">24674 6810 11281,'-19'-15'725,"-3"-2"0,8 9-409,5 4 1,11 4-1,4 9 1,0 1 0,1 2-1,-1 4 1,0 5 0,-2 7 382,2 5 1,-4 5-1,2 9 1,-2 8-1,-2 6 1,0 6 0,0 1-1445,0-3 1,0-1 0,0-11 0,1-6 0,4-5 0,5-10-4987,6-9 5731,11-10 0,7-13 0,6 0 0</inkml:trace>
  <inkml:trace contextRef="#ctx0" brushRef="#br0">25087 6650 10306,'-23'-15'1952,"-4"-2"1,9 5-1,9 18 1,6 13-2057,3 9 1,5 9-1,-1-1 1,-1 2 0,-1 4-1,-2 2 1,0 6-1,0 5 313,0 3 1,0 4 0,0-3 0,0 2 0,0 1 0,0-1-5301,0-3 5091,12-3 0,2-8 0,13-1 0</inkml:trace>
  <inkml:trace contextRef="#ctx0" brushRef="#br0">12184 17059 8330,'-8'-14'0,"-2"1"0,6 0 0,1-1 0,1 1 0,2 0 142,0-1 1,6 3 0,1 0 0,2 4 0,0 1 0,3 1 0,4 1 0,5 0 0,0 1 0,-3 1 0,-2 2 0,0 0 82,2 0 0,4 0 0,-3 0 0,1 0 1,0 0-1,1 0 0,1 0 0,1 0 0,-3 0 1,0 0 250,-4 0 0,-1 0 0,-2 0-381,0 0 1,-8 0 0,-10 0 0,-9 0-1,-9 0-218,-3 0 1,-2 0 0,-10 0-1,3 0 1,-1 0 0,2 0-1,3 2 367,3 2 1,6-2 0,1 2-1,2-3-261,3-1 1,10 0-1,10 0 1,12 0 0,11 0-1,7 0-4288,6 0 4305,27 0 0,-9-11 0,-19 3 0,0 1 0</inkml:trace>
  <inkml:trace contextRef="#ctx0" brushRef="#br0">15156 11301 8465,'-13'0'0,"0"0"0,-1 0 0,1 0-315,0 0 0,-1 0 1,1 0-1,1-1 926,3-3 0,3 1 0,6-6 0,2 0-121,2 1 0,5 2 0,9 6 0,4 0 0,3-1 0,2-2-418,0-1 1,5-1 0,4 5 0,2 0 0,1 0-1,-2 0 1,-3 0 0,-1 0-149,-4 0 1,4 0 0,-2-1-1,-2-2 1,-2-3 0,-3 0-7,-2 0 0,-6-3 0,2 3 0,-5-1 26,-4-4 1,-6 1 0,-10 1 0,-8 5 0,-4 2 0,-6 2 0,-5 0 66,-6 0 1,-1 0 0,-1 0 0,-1 2-1,-1 1 1,2 3 0,2-1 0,4 1 100,2-3 0,8 3 0,4 0 0,6 0-262,8 0 1,13 3 0,17-5-1,10-1 1,7 0 149,6 2 0,3 2 0,1 6 0</inkml:trace>
  <inkml:trace contextRef="#ctx0" brushRef="#br0">7918 11288 9302,'-6'-13'-266,"3"-1"416,-6 1 1,6 0 0,0-1 0,5 1 0,4 1 0,1 3 110,4 5 1,0 2 0,4 2-1,3 2 1,4 1 0,3 1-232,2-1 1,6 3-1,1-1 1,0-1 0,-2 1-1,-1-1 1,1-1 127,-3-2 0,-5-1-74,-2 0 0,-6 0 0,2 0-50,-3 0 1,-8-1-1,-4-2 1,-6-1 0,-5-1-1,-4 1-137,-2-1 1,-5 1 0,-2 4 0,-1 0 0,0 0 0,-2 0 0,1 0 102,0 0 0,-5 0 0,3 0 0,0 0 0,-2 0 0,3 0 0,1 0 0,1 0 23,-1 0 0,6 6 0,-4 3 0,3 4 0,5 3 0,4 3-44,3 2 1,7 7 0,7 6 0</inkml:trace>
  <inkml:trace contextRef="#ctx0" brushRef="#br0">18222 17312 8155,'8'-33'0,"-8"4"0,-8 4 457,1 16 0,1 12 1,6 12-1,0 2 1,0 7-1,0 6 1,0 5-1,-1 5 1,-2 3-1,-2 1 1,2-1-1,2-1 1,1-4 4555,0-2-5477,0 2 0,4-9 1,4 2-1,0-5 1,6-2-1,1-3-3229,5-2 1,4-6 3692,3-4 0,5-12 0,2 2 0</inkml:trace>
  <inkml:trace contextRef="#ctx0" brushRef="#br0">18622 17245 14087,'-15'-25'0,"-1"4"0,0 10 142,4 9 1,0 12-1,5 10 1,-4-1 0,-2 2-404,3-1 1,-4-2-1,5 4 1,-2 2 0,-3 0-1,2 0 1,2-2 555,1 1 0,5 1 0,-4-2 0,1-2 0,1-3 1,0 1 86,3-2 0,2-1 1,1-1-1,1-3 1,2 0-1,3-4 1,1 1-573,4-1 0,5 0 0,3 4 0,2-2 0,4 1 0,3 2-632,3 1 0,6 0 0,1-1 822,4-3 0,6 3 0,5-5 0</inkml:trace>
  <inkml:trace contextRef="#ctx0" brushRef="#br0">19129 17645 10888,'-14'-12'0,"1"3"6713,0 5-6250,5 3 0,2 2-151,6 3 1,-4 4-1,0 5 1,1 0 0,3 1-1,3-1-861,1 0 1,6-5 0,-1-4 0,3-2 0,1-2 0,1-2 548,-1-2 0,0-15 0,1-10 0</inkml:trace>
  <inkml:trace contextRef="#ctx0" brushRef="#br0">19022 17379 8265,'-22'-18'0,"0"0"0,5 0 0,3 11 0,6 1 302,2 0 1,3 6 0,9 0 0,8 6 0,8 3 0,7-2 0,8 1-603,6-1 300,5-4 0,5 3 0,0-6 0</inkml:trace>
  <inkml:trace contextRef="#ctx0" brushRef="#br0">19489 17112 8208,'-14'-19'1199,"1"5"1,0 1-1,-1 9-391,1 7 0,6 6 0,2 8 0,4 6 0,1 3 1,0 4-1,0 4 0,0 1-547,0 2 0,1 5 1,4-7-1,2 2 1,2 0-1,0-4 1,1-3-1,2-5-2560,1 0 1,5-6-1,1-2 2299,2-7 0,1-4 0,5-6 0</inkml:trace>
  <inkml:trace contextRef="#ctx0" brushRef="#br0">19809 16939 11557,'-2'-16'0,"-1"4"1672,-1 9 0,-1 13 0,5 12-1264,0 3 1,0 2-143,0 0 0,0 2 0,0 7 0,0 8 1,2 7-1,1 2 0,3 0 0,0-1-1233,-1-3 0,6 1 1,-2-5-1,3-4 1,2-4 966,4-6 0,3 3 0,6 0 0</inkml:trace>
  <inkml:trace contextRef="#ctx0" brushRef="#br0">20275 17032 7997,'-13'-13'177,"0"5"1,1 4 0,3 8 0,3 5 77,0 3 1,4 3-1,-2 1 1,3 2 0,1 0-1,0 1 1,0 3-551,0 3 295,5 2 0,3 0 0,5-1 0</inkml:trace>
  <inkml:trace contextRef="#ctx0" brushRef="#br0">20089 17352 7997,'-14'0'0,"5"-2"0,3 0 619,5-3 1,10 2-1,15 6 1,4 3 0,6 1-1,4 2 708,8-1 1,0 4-1328,3-4 0,12-2 0,7 0 0</inkml:trace>
  <inkml:trace contextRef="#ctx0" brushRef="#br0">9851 15979 8275,'-27'0'0,"2"-1"0,3-2 0,4-2 0,3 2 353,2 2 0,6-1 0,5-2 0,10-3 0,9-2 0,7 0 0,6-2 0,2 0 0,7-1 0,1 1 0,3 3 325,-2-3 0,2 1 0,0-1 0,3 4 1,0 1-1,0 3 0,-3 2 0,-2 1 1,-2 0-1,-2 0-4872,-2 0 4194,-5 0 0,8 0 0,-4 0 0</inkml:trace>
  <inkml:trace contextRef="#ctx0" brushRef="#br0">10611 15726 8238,'-8'-19'3578,"-2"4"-3051,6-3 0,7 9 0,8 5 0,9 2 1,3 4-1,5 1 0,1 3 0,0 1-313,2 4 0,-2 2 0,2 3 1,-5 3-1,-4 2 0,-5 4 0,-7 3-642,-5 4 1,-5 5-1,-6-2 1,-9 4 0,-9 1-1,-7 0 1,-3 0-3271,-3 0 3698,-2 0 0,-12 5 0,-4 3 0</inkml:trace>
  <inkml:trace contextRef="#ctx0" brushRef="#br0">21288 17085 8110,'8'-19'0,"-2"4"0,-6-8 0,1 3 0,2 1 0,1 0 0,2 3 590,-1 7 1,-2-3-1,6 4 1,0 3 0,-1 5-1,0 8 1,-1 9-1,-1 5 1,2 6 521,-1 8 1,-4-4 0,3 11-1,-2 0 1,1 0 0,-2 1 0,-2 2-1,1 0-900,2 0 1,-2-1 0,2-5 0,-2 0-1815,-2 0 1602,0-6 0,0 4 0,0-4 0</inkml:trace>
  <inkml:trace contextRef="#ctx0" brushRef="#br0">22035 17365 8106,'-9'8'0,"0"-4"0,0-1 0,0 0 446,0 2 1,6 0 0,-1 0-1,4 4 1,3 3 0,1 1-1,1 2 1,-1 1 179,1 2 1,-1 4-1,-4-3 1,0 1-1,0-1 1,0-1-1,0-1 1,0 1-627,0-2 0,6-7 0,1-3 0</inkml:trace>
  <inkml:trace contextRef="#ctx0" brushRef="#br0">22368 16899 8115,'-28'-13'0,"0"1"799,1 3 1,8 4 0,11 10 309,2 4 0,2 3 0,6 1 0,2 0 0,5 2 1,4 1-1374,5 2 1,-3-2-1,4-5 1,0-2 0,3-1-1,2 0 1,1-4-2392,2-2 0,-3-2 2655,7 0 0,-3-6 0,-1-2 0</inkml:trace>
  <inkml:trace contextRef="#ctx0" brushRef="#br0">22648 16752 8691,'-12'2'808,"2"1"1,2 3 0,1 2-1,1 6-355,0 2 0,2 8 1,4-1-1,0 7 1,0 6-1,0 2 0,1 2-484,4 0 1,2 5 0,6-1-1,1-1 1,-1-2 30,0-1 0,7 0 0,0 0 0</inkml:trace>
  <inkml:trace contextRef="#ctx0" brushRef="#br0">22955 17152 9212,'-6'-7'1549,"-2"1"0,-4 7-1405,3 4 0,-1 7 0,6 5 0,1 1 0,1 1 1,2 4-1,0 2 0,0 1 324,0 1 1,6 0 0,3-1-1,3 1-468,1 0 0,12-7 0,4 0 0</inkml:trace>
  <inkml:trace contextRef="#ctx0" brushRef="#br0">23314 16965 10239,'-13'-1'1385,"0"-3"0,-4 4 1,4 0-974,6 7 1,5 5-1,7 1 1,4 2-1,2 1 1,3 3-1,-1 2 1,2 3-764,3 1 1,-2-3 0,5-1 0,-2-2 0,-3-2 0,-1-3 0,-3 0-5574,-3-1 5924,-3 0 0,-12 1 0,-2-1 0</inkml:trace>
  <inkml:trace contextRef="#ctx0" brushRef="#br0">23168 16792 8000,'7'-13'0,"4"-5"0,-4 2 0,5 3 730,7 2 0,5 8 0,2-3 0,1 2 0,1-2 0,3 0 0,5-1 0,2 1-1380,2 0 650,6 1 0,2-1 0,5-1 0</inkml:trace>
  <inkml:trace contextRef="#ctx0" brushRef="#br0">7851 11808 8664,'-13'-6'-86,"7"0"368,6-3 1,12 5-1,10 7 1,3 3-1,4 1 1,2 3-1,6 2 1,4 2-1,5-1 1,0 0 0,1-1-285,1-3 0,1 3 1,4-5-1</inkml:trace>
  <inkml:trace contextRef="#ctx0" brushRef="#br0">23808 17125 7833,'0'-17'0,"0"-1"0,0 5 0,1 5 0,2 4 0,2 5 335,-2 7 0,-2 9 0,-2 6 1,-2 2-1,-3 1 0,-2 3 1,-2 0-1,-1 4 0,1-1 1,3 1-1,1-5 0,3-3 1,1-4-310,2-2 0,0-1 1,0-5-1,3-1 0,5-3-26,5-5 0,9-8 0,-1-3 0</inkml:trace>
  <inkml:trace contextRef="#ctx0" brushRef="#br0">24421 16792 7934,'0'-41'0,"0"7"2132,0 9 0,0 10-1759,0 6 1,-6 6-1,-3-2 1,-3 4-1,-1 1-19,0 0 0,-1 10 0,2 4 0,2 2 0,3 3 0,1 2 1,3 1-412,1 0 1,5-1 0,5 1 0,6-4 0,4-5 0,3-4-1,0-4-257,2-4 1,1-2 0,0-5 0,-2-8 0,0-6 0,-1-5 0,-3-2 445,-4 0 0,-2 5 0,-1 1 0,-4 2 1,-1 3-1,-4 1 886,-5 2 0,0 5 0,-6 5 0,0 6 0,0 8 0,0 5 1,0 8-610,2 5 0,-5 7 0,4 8 1,1 4-1,3 0 0,2 1 1,2 0-1484,0-1 0,0 2 0,0-6 0,0-1 0,2-1 0,1-4 0,1-1 1074,-1-1 0,-2-13 0,-1 3 0</inkml:trace>
  <inkml:trace contextRef="#ctx0" brushRef="#br0">24994 17205 7806,'0'-20'0,"0"5"0,0 9 365,0 4 1,0 5-1,0 11 1,0-1 0,0 3-1,-1 5 1,-2 6 0,-3 2-1,0 2 1,-2 1 0,2-1-1,-1 0 1,1 0-271,0-2 0,2-5 0,4-2 0,0 1 0,0-3 0,1-2 0,4-5 0,4-2 0,2-4-95,3-1 0,-1-7 0,0-7 0</inkml:trace>
  <inkml:trace contextRef="#ctx0" brushRef="#br0">25527 16819 7879,'0'-19'880,"-6"1"0,-3 0 0,-2 9 0,-3 9-490,1 9 1,-2 6 0,-1 13-1,-3 3 1,-2 5 0,-3 2 0,0 4-1,1 1-286,1 1 0,7 6 1,1-4-1,8-1 0,5-5 1,1-3-1,3-5-104,6-5 0,6-6 0,11-8 0</inkml:trace>
  <inkml:trace contextRef="#ctx0" brushRef="#br0">25887 16859 7883,'-13'-6'1762,"-1"-3"0,1 5 0,0 4-1310,0 7 1,1 9 0,3 2 0,3-2 0,1-1 0,2 0 0,5 1-1,7 2-314,7-2 0,9-1 1,9-2-1,5-1 1,5-3-1,4-4 0,-1-4-518,-1-1 1,-7-6-1,-10-4 1,-7-5 0,-8-3-1,-10 0 1,-10 1 138,-12-1 1,-20 0 0,-21 6-1,-9 3 1,-7 5 0,3 3 0,4 2 1170,4 3 1,11 8-1,4 8-930,12 0 0,13 8 0,5 6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16983 4691 7828,'0'-13'0,"0"0"633,0-1 0,0 5 0,1 2 1,2-1 175,2 1 1,-1 6 0,-4 1 0,0 8 0,0 7 0,0 5 0,-2 0 0,0 4 0,-4 1 32,-2 2 1,5-2-1,-3 0 1,2 0-1,-2 3 1,0 1 0,0-3-1,2-2-5886,-2-2 3735,4-6 0,-4 4 1309,6-7 0,0 0 0,0 1 0</inkml:trace>
  <inkml:trace contextRef="#ctx0" brushRef="#br0">16809 4691 7865,'-13'-1'6784,"0"-4"-6212,5 4 1,10-5-1,11 6 1,8 0-1,5-2 1,6-1-1,2-3 1,1 1-601,1-1 0,-7-3 0,2 4 1,-2 1 27,-3-2 0,1 4 0,0-3 0</inkml:trace>
  <inkml:trace contextRef="#ctx0" brushRef="#br0">16823 5011 9087,'-12'9'485,"3"0"1,3-5 0,7 4 0,4-2 0,7-3 608,9-2 1,4-1 0,13 0-1,5-1 1,3-5-1095,4-8 0,-4-5 0,0-8 0</inkml:trace>
  <inkml:trace contextRef="#ctx0" brushRef="#br0">17356 4758 8604,'-8'6'1765,"3"1"0,5 6 0,0 2-857,0 3 0,0 1 0,0 5 0,0-2 0,0 2 0,0 0 1,0-1-1,1-2-1328,3-2 1,-2-5 0,4-6-1,0 1 1,3-1 0,3-5 0,-1-6-772,-2-6 0,3-9 1,-4-4-1,-1-3 1,-1 0-1,-2 1 1272,1 2 1,-1 5 0,-4 0 0,2 3 814,2 5 1,-1 9 0,6 11 0,1 4 0,2 2 0,1 0 0,1-1-84,-1 2 0,0-4 0,1 3 0,1-5 1,1-5-1,2-1 0,-1-3-368,3-2 0,-4-8 0,5-6 0,-1-10 0,0-5 0,-2-4 1,-5-2-970,-3-3 1,-2 0 0,1 0 0,-4 3 0,0 1 0,-1 5-1269,-1 4 1,-1 5 0,-2 6 0,1 1 0,4 3-2553,4 4 4344,2 10 0,3 2 0,-1 7 0</inkml:trace>
  <inkml:trace contextRef="#ctx0" brushRef="#br0">17982 4678 7900,'-11'1'6319,"2"4"-5821,4 4 1,11-3-1,7-2 1,10-3-1,5-2 1,4-2-1,1-3 1,1-1-345,0-4-154,-4 0 0,8-3 0,-4 1 0</inkml:trace>
  <inkml:trace contextRef="#ctx0" brushRef="#br0">18036 4904 7878,'-12'17'0,"3"-4"0,5-1 320,2 0 1,8-5 0,6-2 0,7-4-321,8-1 0,14-6 0,1-1 0</inkml:trace>
  <inkml:trace contextRef="#ctx0" brushRef="#br0">19889 9662 7801,'0'-13'0,"0"0"0,0-5 0,0 0 491,0 2 0,1 5 1,4 2-1,3 1 0,4 0 1,2 4-1,-1 2 0,-1 4 1,-2 2-1,-2 7 526,-3 5 0,0 5 1,-7 7-1,-2 1 1,-5 4-1,-3-1 1,-1 3-2522,0-1 0,4-5 1504,0 2 0,0 3 0,-4 0 0</inkml:trace>
  <inkml:trace contextRef="#ctx0" brushRef="#br0">19795 9662 10609,'-4'-13'976,"-1"0"1,2 5 0,8 2-159,4 0 0,4 5 1,3-5-1,5 1 1,3 1-1,5 0 1,3-1-1,2-1-2534,0-1 0,-3 4 1716,4-2 0,-5 4 0,3 1 0</inkml:trace>
  <inkml:trace contextRef="#ctx0" brushRef="#br0">19755 9995 7758,'-13'0'2141,"0"0"1,5 2 0,5 1-1821,6 1 1,5 1 0,6-5 0,6 0 0,5-2 0,7-2 0,5-5 0,5-4-919,-1-5 1,5 2 596,-1-7 0,5 1 0,-2-5 0</inkml:trace>
  <inkml:trace contextRef="#ctx0" brushRef="#br0">20462 9596 7870,'-8'5'2465,"4"4"1,2 3-1,2 2-1505,0-1 1,0 2-1,0 2 1,0 6 0,0 0-1,0 1 1,0-2 0,0 0-1849,0-1 0,0-2 0,0-5 0,2-2-426,2-3 1,2-5-1,3-8 1,-4-5 0,-4-3-1,-1-2 1006,0 1 0,0 4 0,0 0 1021,0-1 0,0 6 0,2 2 0,1 8 1,2 4-1,3 5 0,2 1 109,2 4 0,1-5 0,1 2 0,1-2 0,2-3 0,6-3-394,2-5 0,1-2 0,1-4 0,0-4 1,-1-7-1,1-8 0,-2-5 0,-1-4-432,-2-1 0,-10-5 1,1 5-1,-2 2 1,-4 1-1,-2 1-1215,-4 0 0,3 5 1,1 1-1,-1 3 1,2 5 1218,3 3 0,3 1 0,1-4 0</inkml:trace>
  <inkml:trace contextRef="#ctx0" brushRef="#br0">21182 9502 7828,'-8'6'1347,"4"3"-1066,2 3 1,10-5 0,4-2 0,5-4 0,4-1 0,3 0 0,1-1 0,3-4-259,3-4 0,-3 2-23,3-2 0,-2-6 0,-3-5 0</inkml:trace>
  <inkml:trace contextRef="#ctx0" brushRef="#br0">21088 9809 7817,'-13'12'664,"0"-3"0,5 8 0,5 0 1,5 2-1,5-3 328,5-6 0,1 1 0,13-7 0,5-2 0,6-5 0,10-9-992,8-9 0,0-7 0,4-12 0</inkml:trace>
  <inkml:trace contextRef="#ctx0" brushRef="#br0">3759 9222 7773,'-13'-11'0,"-1"2"0,1 4 1958,0 4-1264,5-5 0,4 4 1,8-1-1,5 6 1,2 8-1,-2 4 1,-4 5-1,0 5-249,-1 8 1,1 0 0,-5 4 0,0 1 0,-2 2 0,-1-1 0,-1-2 0,1-2-446,1 1 0,2-7 0,0 4 0</inkml:trace>
  <inkml:trace contextRef="#ctx0" brushRef="#br0">3679 9222 7797,'-13'-14'3041,"7"2"0,6 12-2464,7 0 1,5 0 0,3 0 0,3 0 0,4 0 0,3 0 0,2 1 0,-1 2-578,1 2 0,6 5 0,1-3 0</inkml:trace>
  <inkml:trace contextRef="#ctx0" brushRef="#br0">3679 9569 7864,'-13'7'644,"5"1"0,5-5 0,8 3 1,7 0-1,5-1 95,4-2 1,3-1 0,7-4 0,5-2 0,4-5 0,3-4 0,2-5-740,3-4 0,1-15 0,4-5 0</inkml:trace>
  <inkml:trace contextRef="#ctx0" brushRef="#br0">4212 9276 7779,'-12'13'227,"4"2"1,3 1 0,4 3 937,1 2 1,4-3 0,1 3 0,-2-2 0,-1-3 0,1-1 0,3-2-1,0 1-989,0-1 0,5-6 1,-3-2-1,4-4 0,0-2 1,-1-4-2078,-3-4 1,-3-2 0,2-3 0,-1 1 1896,-3 0 1,-1 2-1,-2 7 1,0 8 0,0 8 643,0 6 0,4-3 0,3 4 0,4-1 0,4 1 0,1 0 0,3-1 218,3-6 1,4-5-1,0-7 1,1-1-1,0-5 1,-1-8 0,1-6-724,0-5 1,-7-7 0,-2 0 0,-5-2 0,-4-2 0,-4 1-1114,-4-1 1,-1 5 0,0-3 0,0 3-1,0 6 1,0 6 0,0 4 977,0 1 0,0 7 0,0 1 0</inkml:trace>
  <inkml:trace contextRef="#ctx0" brushRef="#br0">4866 9102 8805,'13'-1'2295,"0"-2"0,2-3 0,3 0-2591,4 0 0,5-3 0,2 3 0,2-1 296,-1-3 0,4-2 0,0-2 0</inkml:trace>
  <inkml:trace contextRef="#ctx0" brushRef="#br0">4812 9462 11512,'14'0'961,"0"0"1,4 0 0,6-1-1141,5-4 1,3-4-1,8-8 1,5-6 178,6-2 0,2-1 0,0-1 0</inkml:trace>
  <inkml:trace contextRef="#ctx0" brushRef="#br0">5825 8983 7740,'-13'-12'825,"0"3"0,1 1 1,1 5-1,3-1 329,-3 1 0,-5 2 0,-3 1 0,-1 2 0,1 6 1,1 7-934,-1 4 1,4 5 0,-3 7-1,5 3 1,3 3 0,2 0-1,2 3 1,3-2 0,3 2-777,5-3 1,2-6 0,7 1 0,2-6 0,3-5 0,6-8 0,1-7-403,-1-4 1,3-10 0,-6-7-1,0-8 1,-2-8 713,-7-3 0,-9-2 0,-1-2 193,-6 2 1,-10-1 0,-9 4 276,-3-1 0,-6 6 0,1 2 0,3 6 1,5 5-1,4 2 0,5 1-4,3 3 0,7 2 0,1 4 0,10-1 0,11-1 0,9-1-223,7-3 0,16-8 0,4-4 0</inkml:trace>
  <inkml:trace contextRef="#ctx0" brushRef="#br0">5999 8823 7803,'-40'34'253,"-6"4"1,4 7-1,-1 15 1,24-24 0,1 2 328,2 2 1,1 0-1,0-4 1,0-1 0,-14 31-1,-4-4 1,2-3 0,3 0-583,7-3 0,5-7 0,3-3 0</inkml:trace>
  <inkml:trace contextRef="#ctx0" brushRef="#br0">18889 4545 7851,'7'-18'0,"-2"0"0,-5 3 0,-3 3 0,-3 3 453,-2-1 1,5 3 0,-3-1 0,1 2 0,-3 2 0,-1 0 0,0 1 0,-1 6 0,0 8 0,-1 10 0,4 7 0,1 5 309,3 2 1,2 11 0,1-7 0,0-1 0,2-1-1,6-3 1,7-3-1218,4-4 1,-1-11-1,2-2 1,1-8-1,-2-5 1,1-4-1,-4-6 408,-1-9 0,-3-7 0,-3-6 0,-5-3 0,-5-3 1,-7 0-95,-5 0 0,-5 2 0,2 8 0,-2 0 0,2 2 0,1 3-1047,1 4 0,4 5 0,6 2 0,10 3 0,8-3 1187,9-1 0,2-1 0,1 0 0</inkml:trace>
  <inkml:trace contextRef="#ctx0" brushRef="#br0">19222 4225 7851,'-19'6'1269,"-2"11"1,-7 12 0,-2 3-820,-1 5 0,-10 12 0,1 6 1,-3 3-1,-2 2 0,1 1 1,22-29-1,1 0 0,-19 31 0,3 1 521,1-2-971,13-6 0,-14 4 0,9-7 0</inkml:trace>
  <inkml:trace contextRef="#ctx0" brushRef="#br0">22515 9489 7758,'7'-13'0,"-3"-1"0,-2 1 519,4 6 1,-6-5-1,0 4 1,-8 1 0,-5 2-1,-3 4 1,-5 2-1,-1 4 170,-2 4 1,-10 9 0,5 5-1,-6 5 1,1 5 0,2 1 0,4 5-852,4 3 1,2 0 0,7 1-1,5-5 1,2-5 0,5-3 0,3-7-268,5-2 1,4-9 0,7-8 0,3-2-1,2-4 1,1-2 305,-1-5 0,2-10 0,-5-6 1,-1-5-1,-4-1 0,-3 0 0,-2 0 1,-2 2 62,-3 6 1,-2-1 0,-1 6-1,0 2 1,0 1 0,0 2 0,0-2-1132,0-3 0,12 2 1191,6-6 0,-1 0 0,3-5 0</inkml:trace>
  <inkml:trace contextRef="#ctx0" brushRef="#br0">22661 9276 7758,'-15'0'15,"-2"0"911,-6 0 0,-2 7 1,-3 8-1,-1 10 1,-4 11-726,-1 7 0,-3 7 1,-6 9-1,20-27 1,0 1-1,0 1 1,0 0-1,-1 4 1,1 0-1,0 2 1,0 0-1,-1 2 1,0 0-829,0 0 0,1-1 1,3-2-1,1-1 0,0-2 1,0-1 626,-15 29 0,9-8 0,5-16 0</inkml:trace>
  <inkml:trace contextRef="#ctx0" brushRef="#br0">16889 14687 8411,'-12'-14'422,"4"1"1,2 13-1,6 9 1,0 11-1,-2 10 1,-1 7-1,-1 5 1,-1 3-1,-1 1 1,-1 2-1,-2-2 1,2 0-625,1-3 0,1-8 0,5-4 202,0-3 0,6-1 0,2 0 0</inkml:trace>
  <inkml:trace contextRef="#ctx0" brushRef="#br0">16649 14727 9755,'-6'-20'3280,"-1"-6"1,3 9-2785,8 4 0,5 9 0,13 4 1,3 0-1,3 0 0,7 0-819,3 0 1,-1 1 0,6 3-1,-3 5 1,-4 3 0,-2 2 322,-6-1 0,-9 6 0,0 2 0</inkml:trace>
  <inkml:trace contextRef="#ctx0" brushRef="#br0">16596 15100 9373,'-21'0'1574,"4"0"0,3 6 0,7 1-1458,7 0 0,16-1 0,14-6 0,7 0 0,9 0 0,3-1 0,2-2 0,0-2-689,-1 2 0,3-2 573,-8 0 0,5-5 0,-2 2 0</inkml:trace>
  <inkml:trace contextRef="#ctx0" brushRef="#br0">17209 14833 9010,'0'-13'1709,"0"-1"1,0 13 0,0 7-1450,0 9 1,0 4 0,0 3-1,0-3 1,0 1 0,0 0-1,2 3 1,1-3 0,1 1-76,-1 0 1,3-5 0,-2 2 0,1-3-1,1-3-778,3-4 0,-2-2 0,1-9 0,-1-4 1,-1-8-1,1-4 0,-1-3 881,0 1 1,0-3 0,-3 7-1,1 0 1,1 4 704,1 4 0,-3 3 0,6 6 0,2 0 0,4 2-611,3 2 0,1-1 0,-2 4 0,2-1 1,2-3-1,2-1 0,1-4-226,-2-2 0,2-4 0,-6-5 1,-2-2-1,-1-1 0,-3-2 1,-2 0-1313,-1-1 1,-2 3 0,4-5-1,-2 0 1,-1 2 0,1-2 0,0 1 1155,2-4 0,6-1 0,4-2 0</inkml:trace>
  <inkml:trace contextRef="#ctx0" brushRef="#br0">17836 14740 10865,'7'-12'1616,"-2"-6"1,1 5 0,-1 1 0,3 3 0,4 3-1604,4 0 1,0-3 0,5 5 0,0 1 0,-1 2 0,3 1-1,-3 1-13,-2 3 0,3 10 0,0 7 0</inkml:trace>
  <inkml:trace contextRef="#ctx0" brushRef="#br0">17782 15020 11305,'2'-23'1020,"2"1"0,-1 6 1,8 12-1,3 2-1089,7 2 0,4-1 0,4-4 0,2-4 0,4-1 0,4 0 0,2 1 0,2 0 69,2 1 0,5-3 0,-3 3 0</inkml:trace>
  <inkml:trace contextRef="#ctx0" brushRef="#br0">18556 14660 10185,'-15'-10'0,"-4"-2"0,-5 3 1381,-1 7 0,-8 13 0,9 8 0,1 0-1107,-3 0 1,7 5-1,3-2 1,6 3-1,5 2 1,4 0-1,1-1 1,3 1 216,5 0 0,3 2 1,13-2-1,4-6 1,4-6-1,4-7-1215,-1-3 0,-4-5 0,4-6 0,-4-7 0,-6-8 0,-7-4 0,-7-3 1,-3-2 137,-2-1 0,-3-5 0,-8 5 0,-4 3 0,-1 3 0,0 4-183,1 2 0,4 0 769,-4 1 0,6-3 0,-2-5 0</inkml:trace>
  <inkml:trace contextRef="#ctx0" brushRef="#br0">18756 14460 8255,'-33'7'0,"-4"1"0,-6 5 831,-6 14 1,-1 20-1,24-16 1,1 2-1,2-2 1,-1 0-1,0 0 1,1 0-396,-1 0 1,0-1-1,-19 25 1,0 5-437,6 6 0,18-30 0,0 2 0,2-1 0,0 0 0</inkml:trace>
  <inkml:trace contextRef="#ctx0" brushRef="#br0">16916 8130 7960,'-6'-21'-2,"5"6"0,-4 6 0,4-1 0,2-2 1,4-3-1,5-1 466,6-2 0,-1 0 1,3 5-1,-5 0 1,-2 1-1,-4 4 1,-3 8-1,-5 8 1,-7 5 507,-3 5 1,-7 4-1,0 8 1,2 1-1,-1 0 1,3 0-1,-1 2 1,4-1-1,4 2-764,4 0 1,2-4 0,1 1 0,1-3 0,5-1 0,6-2 0,6-3-682,2-4 1,-2-3 0,3-3-1,-2-4 1,-1-3 0,-2-5-50,-2-5 0,0-6 1,-8-9-1,0 0 1,0-4-1,-3-1 864,-1-2 1,-7 0 0,-1 2 0,0 3 0,-1 4 778,-1 4 0,7 6 1,1 5-1,7 5 1,5 4-1102,2 1 1,5 2 0,2 4-1,1 0 1,-1 1 0,-1-2-3230,1-3 2631,1 2 0,0-8 1,-1 5-1,0-2 1,-2-3 577,0-2 0,5-7 0,-3-1 0</inkml:trace>
  <inkml:trace contextRef="#ctx0" brushRef="#br0">17676 7970 8715,'-6'-8'1480,"-3"4"1,3 8 0,2 5-1,2 3 1,2 1-857,0 1 0,-1 3 0,-2 3 0,-3 0 0,0 3 1,0 0-1,1 1-210,0 0 1,3 4-1,-2-7 1,2 1 0,2-2-1,2 0 1,2-5-1103,5-5 1,3-4 0,1-6 0,0-2 0,1-4 0,-2-7-108,-3-8 0,-2-4 1,-4-1-1,1-1 1,-1 0-1,-1 1 1,-2 0 1291,0 4 1,0-2 0,0 7 0,0 0 0,0 3 0,1 0 0,2 1 257,2 0 1,5 4-1,0 1 1,5 2-1,4 2 1,2 0-1,3-1-684,1 2 0,6 0 0,0 0 1,0-1-1,0 1 0,1 0-1494,-3-2 0,-1 4 0,-1-5 0,-2 2 1423,-3-1 0,-2-5 0,-7 2 0</inkml:trace>
  <inkml:trace contextRef="#ctx0" brushRef="#br0">17782 8023 7870,'-7'13'1543,"3"1"-568,2-1 0,4-1 0,2-2-868,5-1 1,-2-6 0,2 1 0,2-2 0,0-2 0,3 0 0,-1 0 0,0 0 73,1 0 1,4 0-1,-1 0 1,-2-2-1,-3-1 1,-3-1-182,1 1 0,2-4 0,1-1 0</inkml:trace>
  <inkml:trace contextRef="#ctx0" brushRef="#br0">17702 8316 7870,'-13'13'744,"0"1"1,-1 1 0,3 1 561,2 2 1,3-1-1,7-3 1,4-1-1419,4 0 0,7-5 0,5-4 0,2-2 0,7-2 0,4-2 0,6-2 0,3-5-2326,0-3 1,3-7 2437,-2-3 0,7-4 0,-4 0 0</inkml:trace>
  <inkml:trace contextRef="#ctx0" brushRef="#br0">18289 8010 10675,'-19'-6'2056,"5"10"0,1 1 0,7 5-1916,5 3 1,1 5-1,0 0 1,1 0-1,2 1 1,2 2 0,-3 1-1,1 0-111,2 2 1,-4-1-1,5 0 1,-1-6 0,1-2-1,0-2 1,1-1-823,0-3 0,2-3 0,5-9 1,-3-4-1,0-8 0,-4-3 387,-1-1 0,3-3 1,-4 2-1,-1 1 0,0 0 1,1 3-1,-2 1 1102,-2 2 1,1 5-1,1 5 1,3 5 109,1 2 0,2 6 0,6 1 0,1 4 0,3 2 0,2 0-254,3-2 0,-1-7 0,1 0 0,-2-2 0,2-3 0,1-3 0,0-5-371,-2-4 0,-4-4 1,-6-5-1,1-4 1,-3-3-1,-2-3 1,-4-2-1,-2-1-917,1 1 1,-2 1 0,2-1 0,-2-1-1,-1 3 1,2 3 0,3 4-7567,1 2 8302,2 1 0,5 5 0,-1-1 0</inkml:trace>
  <inkml:trace contextRef="#ctx0" brushRef="#br0">18955 7916 7802,'-5'0'9099,"5"0"-8954,7 0 0,5 0 0,1 0 0,2 0 0,1-1 0,3-4 0,2-2-2315,3 0 0,1 1 2170,2 6 0,-6-6 0,-2-2 0</inkml:trace>
  <inkml:trace contextRef="#ctx0" brushRef="#br0">18875 8250 15927,'26'13'19,"2"0"1,10-1 0,-1-3 0,-1-6-20,1-6 0,7-5 0,4-5 0</inkml:trace>
  <inkml:trace contextRef="#ctx0" brushRef="#br0">16996 8476 7811,'-33'-12'0,"-1"5"0,-3-7 838,6 9 1,2 3-1,11 1 1,1-4 0,3-4-1,2-3 1,4 1 0,8 0-1,9 4 1,9-1-54,9 1 1,8 0-1,14-4 1,9 2-1,9-1 1,5-2 0,-32 5-1,0-1-686,3-1 0,0 1 0,-3 0 0,0 1 0,4-2 1,-1 0-1,-2 1 0,-2 1 0,34-6 0,-5 0 1,-9-1-919,-7 1 0,-12 5 1,-10 3-1,-7 0 917,-5 1 0,-18-5 1,-12 4-1,-13 2 1,-9 2-1,-9 2 0,-9 4 465,-8 4 0,-13 3 0,-1 2 0,1 3 0,36-8 0,-1 1 0,0-1 0,0 1 0,0 1 0,1 0 0,-31 12-350,8 0 0,10 4 0,15-8 1,6 0-1,10 2 0,10-2 1,11 2-956,11 0 1,12-6 0,24-2 0,15-9 0,-26-5 0,1-2 741,4-2 0,3-3 0,11-6 0,1-3 0,-3-4 0,0 0 0</inkml:trace>
  <inkml:trace contextRef="#ctx0" brushRef="#br0">17036 7850 7869,'-7'-2'447,"2"-2"1,4-4 0,1-5 603,0 0 1,6-1 0,1 1 0,2 0 0,-2-1 652,-1 1 1,-1 0-1,-7 1 1,-2 5-1160,-5 7 0,-5 10 0,-2 9 0,-2 3 0,4 5 1,2 4-1,4 2-463,2-1 1,2-1 0,5-4 0,4-2-1,5-3 1,7-5 0,5-7 0,4-6-618,6-2 1,-1-12 0,1-5-1,-7-4 1,-2-5 0,-6-1-1,0-3 221,-5-4 0,-8 3 0,0-5 0,-4 3 1,-4 4-1,-5 5 483,-3 3-116,-1 7 0,4 1 0,2 5-476,1-1 1,3 8-1,9 1 1,8 2 0,10 2-1,7-3 1,3-1-951,3-2 0,2-6 0,1-5 1,-2-3-1,-2-4 0,-6 2 0,-7 1 1050,-5 1 0,-5 1 1,-4 0-1,-6 1 587,-6 3 1,0 3-1,-6 8 1,0 2-1,2 5 1,3 3 0,2 3 971,2 2 0,0 1 0,0 6 0,0 1 1,0-1-1,0 2 0,0 1-313,0 0 0,0 2 0,2-8 1,2 0-1,5-3 0,3-5 1,1-4-1281,0-5 1,1-4 0,-1-4-1,2-5 1,1-4 0,3-5-1,2-4-793,3-4 1,-3 0 0,-1 1-1,0 1 1,-4 3 0,-1 0-1,-2 2 172,0 0 1,-4 1 0,0 5 0,2-1 0,-1 1 977,-1 0 0,9 0 0,-4-1 0</inkml:trace>
  <inkml:trace contextRef="#ctx0" brushRef="#br0">18129 7383 7869,'7'2'559,"-2"2"0,-4 5 1,-1 3-1,-1 3 351,-4 2 0,-2 4 1,-6 7-1,1 3 1,1 5-1,1 2 1,-2 1-1,-3-1-753,-1 2 1,9-7 0,-7 6 0,4-5-1,1-6-157,0-5 0,0-3 0,-4-7 0</inkml:trace>
  <inkml:trace contextRef="#ctx0" brushRef="#br0">17822 7610 7869,'2'-12'2062,"2"2"0,7 2 0,4 1-1727,2-1 0,8 0 1,5-7-1,12-2 0,12-2 1,10-2-336,-28 10 0,1-1 0,1-1 0,1 1 0,1-2 0,0 1 0</inkml:trace>
  <inkml:trace contextRef="#ctx0" brushRef="#br0">19942 7703 15561,'7'-18'-971,"-2"1"1,-2 0 0,0 7 551,1 1 1,1 8 428,-5 1 0,0 1 0,0 8 0,0 3 0,0 3 0,0 4 0,0 2 0,0 2 0,0 2 0,0 2 0,0 1 751,0 3 0,4-1 0,0 4 0,-1 0 0,-1-1 0,-2 1 0,0-2 0,-2 1 0,-1-2-1700,-1 1 1,-6-8 0,2 1 0,-1-2 939,0-3 1,1-3 0,-6 2 0</inkml:trace>
  <inkml:trace contextRef="#ctx0" brushRef="#br0">20342 8116 30026,'-2'-12'548,"-2"4"0,1 8 0,-7 10 0,-4 5 1,-4 2-697,-2 0 1,2-2 0,-3-1 0,2 3 0,3 0 0,1 0 0,3-2-2759,3-2 0,3 0 2509,6 0 1,12 1 0,3-1 0</inkml:trace>
  <inkml:trace contextRef="#ctx0" brushRef="#br0">20702 7796 12686,'-2'-20'876,"-2"2"-579,2 9 0,-2 3 0,8 6 0,5 0 0,5 0 0,2 0 229,2 0 1,5 6 0,0 3 0,0 3 0,-1 1 0,-4 0 0,-3 2 0,-3 1-734,-3 2 1,-3 2 0,-6-4 0,-2 2 0,-2-2 0,-7-3 0,-3-2-66,-4-3 1,-1 0 0,2 2 0,-1-1 0,2 0 164,1-2 0,9 5 1,6-4-1,8 1 0,5-2-294,5-1 0,-2 3 1,6-3-1,2 0 0,1-1 404,2-2 0,12-1 0,2-2 1</inkml:trace>
  <inkml:trace contextRef="#ctx0" brushRef="#br0">21368 7970 17899,'-6'-8'962,"0"10"1,-4 13-1,0 8-1529,-5 7 1,0 1 0,-6-4-1,1-1 1,0 1 0,1 0-1,3-2 1,2-2 301,6 0 1,2-7 0,6 3 0</inkml:trace>
  <inkml:trace contextRef="#ctx0" brushRef="#br0">21755 7703 9074,'-21'-34'93,"-3"7"1,7 11-1,0 6 1,3 7-61,0 6 1,5-2-1,2 5 1,1 0-1,4 1 1,5 1 403,6-4 1,11-1 0,5 0 0,6 2 0,4-1 0,4 1 0,-1 0 0,-4 1-158,-4 0 1,-5 3 0,-2-3 0,-6 2 0,-3 2 0,-6 2 0,-3 1-531,-4 0 0,-8 1 0,-6-1 0,-8 0 1,-3-1-1,1-1 0,2-4 525,2-1 1,-4 3 0,7-3-1,7 0 87,12 0 0,12-2 0,16-4 0,5 0 0,2 0 0,1 0-214,-4 0 1,2 6 0,-4 1 0,-2 2 0,-3 0 0,-7 1 0,-5 2 0,-4 2-105,-3-1 0,-3 0 1,-6 1-1,0-1 1,-2 0-1,-2 1 1,-7-3 82,-5-2 0,0 2 0,-5-7 0,2-1 0,1-1 0,-1-2 1,-2 0-125,0 0 0,1 0 0,3 0 1,0 0-1,0 0 0,2 0-945,2 0 0,-5 0 0,1 1 0,0 4 0,1 3 945,-2 4 0,-3 2 0,-5-1 0</inkml:trace>
  <inkml:trace contextRef="#ctx0" brushRef="#br0">19542 13434 8333,'-6'-14'0,"3"7"2,-6 3 1,5 2 0,-4 1 2005,2-4 0,1 4 0,2-5 1,-3 1-1557,-2 1 0,4 5 0,-5 10 1,-1 5-1,-1 6 0,1 3-352,1 2 1,6 0 0,-1 1 0,2 0 0,4 0 0,0-4 0,6-3 37,4-5 1,-2-3-1,8-2 1,-2-4-1,0-1 1,2-3-280,-1-2 0,-3-7 0,0-4 0,-1-6 0,-1-6 0,-3-4 0,-5 0 74,-2-1 1,-2 0 0,0-1 0,-2 0 0,-1 1 0,-3 7 0,0 3 961,0 4 1,2 4-1879,4 0 1,0 8-1,1 1 1,4 7 0,4 5-1,4 3 1,5 1-2077,4 2 0,8 0 3059,1-5 0,12 0 0,-2 1 0</inkml:trace>
  <inkml:trace contextRef="#ctx0" brushRef="#br0">20022 13460 8333,'-13'-10'0,"-1"-3"0,1 2 0,0 7 0,1 4 0,3 4 668,4 5 1,5 8 0,5 2 0,4 0 0,4 2 0,3-2-1,4 0 1,0-1-13,4 1 1,0-5 0,1 0 0,-1-5 0,1-3 0,-2-3 0,1-1-1120,-3-2 0,-2-6 0,-5-3 1,-3-4-1,0-5 0,-4-4 1,-1-2-590,-3 2 0,-2-2 1,-1 5-1,-1-1 1,-2 1 1072,-1 3 1,1 3-1,9 4 31,7 4 1,2 5-1,7 3 1,3 2-53,5-2 0,4-2 0,6-1 0</inkml:trace>
  <inkml:trace contextRef="#ctx0" brushRef="#br0">20782 13287 10081,'7'12'1691,"-1"-2"0,-6 14 1,0 4-1338,0 6 1,0 5 0,0 1 0,0 0 0,0 0-1,0 0 1,2-2 0,0-1-1306,3-1 1,-1-8 0,-4 0 0,0-6 950,0-3 0,-6-1 0,-1-4 0</inkml:trace>
  <inkml:trace contextRef="#ctx0" brushRef="#br0">20582 13487 10904,'0'-37'0,"1"-1"0,4 2 1301,4 8 1,2 7 0,4 9 0,2 3-1030,0 5 1,11 3-1,1 2 1,2 3 0,3 7-1,-2 5-272,1 6 0,-2 3 0,-4 2 0</inkml:trace>
  <inkml:trace contextRef="#ctx0" brushRef="#br0">16876 18258 9490,'0'-21'-436,"0"10"507,0 11 0,0 6 0,-2 7 1,0 0-1,-4 2 0,-2 1 1,-2 4-1,-1 0 0,1 4 0,3 1 1,1 2-1,3-1 1137,1 1 1,2-6-1,2-3 1,2-4 0,5-2-1,3-3 1,3-4-1131,3-4 1,-4-7 0,4-4 0,-3-5 0,-3-4-189,-3-2 1,1-3 0,-5-5 0,-3-4 0,0 1 0,-4-1 146,-2 3 1,1 4 0,-6 2 0,-1 5 0,-2 2 0,-1 7-145,-1 3 1,1 2 0,1 7-1,3 2-541,5 5 0,2 7 1,5 2-1,5-2 1,6-1-1,6-3 0,6-2-3619,8-1 4267,-4 0 0,26-1 0,-7-2 0</inkml:trace>
  <inkml:trace contextRef="#ctx0" brushRef="#br0">17383 18298 8561,'-23'8'0,"3"-4"919,0-2 0,3-1 0,3 3 1,2 7-1,3 4-169,5 2 0,3 1 0,2-5 1,3 1-1,7-1 0,5-1 1,8-2-850,5-1 1,1-6 0,4 2 0,0-4-1,-1-1 1,-1-1 0,-3-4-724,-6-4 0,-1-7 0,-7-2 0,-3 2 0,-2 0 0,-2-1 0,-4 0 695,-2 0 0,-2-2 0,-2 1 0,-1 2 0,-3 3 1,1 2 59,-1 2 1,1 5 0,7-3-1,2 1 1,6 3 66,7 1 0,9 2 0,8 0 0</inkml:trace>
  <inkml:trace contextRef="#ctx0" brushRef="#br0">18102 18112 8471,'0'-14'0,"5"10"0,-1 8 0,1 13 619,1 6 0,-5 10 1,4 2-1,-4 2 1,-1 2-1,0-2 1,0 1-1,0-2-1218,0-2 0,-1-3 599,-4-4 0,-2-1 0,-7 1 0</inkml:trace>
  <inkml:trace contextRef="#ctx0" brushRef="#br0">17902 18192 8418,'-7'-40'0,"-3"3"0,5 4 0,4 8 493,4 4 1,6 3 0,8 6 0,6 4 0,3 3 0,5 4 0,5-1-494,2-2 0,8 2 0,2-4 0</inkml:trace>
  <inkml:trace contextRef="#ctx0" brushRef="#br0">2386 13727 8506,'0'-21'0,"0"3"0,0 4 407,0 0 1,0 5 0,0 1 0,0-3-1,2 1 1,1-1 0,2 3 0,1-3 1929,0-1 1,-1 3-2167,-5 1 1,-5 6 348,1 2 1,-1 2 0,7 6 0,2 3 0,5 1-628,3 1 0,1 0 1,1-1-1,-1-1 0,0-3 1,1 1-972,-1-1 0,-4-2 1,-2-8 1129,-1-2 1,-1-5 0,-5-7 0,-2-4-1,-1 0 1,-1-4 0,1 0-100,1 2 1,4-3 0,1 4 0,3 0 0,1 4 0,4 2 0,0 3-227,3 3 1,1 3 0,1 6 0,3 0 272,2 0 0,-5 6 0,3 1 0</inkml:trace>
  <inkml:trace contextRef="#ctx0" brushRef="#br0">3026 13460 8435,'-12'-20'1469,"3"6"1,-9 20 0,8 12 0,1 6-1102,-1 2 1,4 3 0,1 0 0,4 4-1,2-1-275,4 1 0,4-2 0,9-4 0,4-2 0,3-3 0,2-6-250,-1-5 1,5-5 0,0-6 0,1-2 0,-3-2 0,-1-7 0,-2-5-81,-1-6 0,-8-3 0,-2-2 0,-6 0 0,-3 1 1,-3-1-1,-1 0 402,-2 1 0,-5 1 1,-1 2-1,0 6 0,-1 2-211,-1 1 0,7 7 0,1 4-595,7 6 0,11 0 1,4 4-1,5 1 0,3-2 641,1 0 0,12-2 0,-2-4 0</inkml:trace>
  <inkml:trace contextRef="#ctx0" brushRef="#br0">3906 13287 9121,'6'14'1496,"1"-1"-1032,0 0 0,-1 0 1,-4 1-1,1-1 1,3 0-1,0 1 1,0 1-466,-3 2 0,0 0 0,-1 5 0,3 3 0,-2 3 0,-3 5 1,-5 1 0,-8 1 0,-8 5 0</inkml:trace>
  <inkml:trace contextRef="#ctx0" brushRef="#br0">3532 13487 8337,'10'-38'314,"0"1"1,0-2 0,2 2-1,19-25 1,6 17 0,3 13 276,0 8 1,3 6 0,-7 10 0,4 3-592,4 4 0,-3 1 0,5 0 0</inkml:trace>
  <inkml:trace contextRef="#ctx0" brushRef="#br0">4612 13460 8169,'-7'-1'228,"2"-3"1,5 2 0,3-1 0,3 5-1,2 2 1,4-1 0,2-2 0,4-1-1,-2 0 1,1 0 0,-1 2 0,2 1-1,-3 3-228,-5 1 0,2 8 0,-5 6 0</inkml:trace>
  <inkml:trace contextRef="#ctx0" brushRef="#br0">4572 13754 9389,'6'-8'1058,"2"2"0,5 6 0,2 0-1489,2 0 431,-2 0 0,10 0 0,-4 0 0</inkml:trace>
  <inkml:trace contextRef="#ctx0" brushRef="#br0">5185 13487 8114,'-7'-13'2375,"7"5"0,9 4-1406,3 2 0,3 7 1,1 1-1,2 0 0,-2 1-671,-1 1 1,-3 0-1,-2 6 1,-3-1-1,-1 0 1,-3 2 0,-1 1-607,-2 2 0,0 2 1,-2-4-1,-2 2 1,-5-1-1,-3 1 1,-1 0-1,-1-2 199,1-1 1,0-6 0,1 0 0,2 0 0,2 0 526,2-1 1,3-5 0,8 3 0,4-1 0,4-1 0,3-1 0,3 0-522,2 2 0,1-4 1,4 5-1,-3-2 1,-1 2-1,2 0 1,3 2-2516,4-1 2618,-3-4 0,11 3 0,-5-6 0</inkml:trace>
  <inkml:trace contextRef="#ctx0" brushRef="#br0">5852 13847 8210,'-13'0'1540,"-1"0"0,7 1 0,2 5 0,4 8-1384,1 6 1,-4 4 0,-2 0 0,0-4 0,-2 1 0,2 0 0,0 1 0,3 0-1628,2 1 1,1-3-1,0 3 1471,0-6 0,6-2 0,1-2 0</inkml:trace>
  <inkml:trace contextRef="#ctx0" brushRef="#br0">6199 13594 8045,'-23'-14'0,"4"1"0,3 1 881,4 3 0,6 3 88,-3 6 0,8 0 0,1 2 1,7 1-1,5 3-327,1 1 0,-1-2 0,-2 2 1,-1 0-1,2 1-474,1 2 0,-5-2 1,-3 0-1,-2 3 0,-4-1-461,-2-1 0,1 1 0,-6-5 0,0-1 111,2 2 0,2-3 0,10 5 0,4-2 606,3-3 1,1-1 0,0 1 0,1 3 0,-1 2 0,0 1-103,1-2 1,-6 5 0,0-3-1,-2 3 1,-3 2 0,-2 3-1,-2 0-410,-4 0 1,2-2 0,-4-2 0,-1-1-1,3-2 1,-3-2-969,1-3 0,2 0-225,-4-5 0,1 0 0,-4 1 0,3 4 1281,4 4 0,-2 3 0,0 1 0</inkml:trace>
  <inkml:trace contextRef="#ctx0" brushRef="#br0">6612 13887 8925,'-12'1'0,"2"4"1473,1 4 1,6 7 0,-2 2 0,2-2-1339,-1-1 0,2-2 1,-2 1-1,1-3 1,0 0-1,-1-2 1,1 1-1,0 2 50,-2 1 0,4 0-185,-4 1 0,10-1 0,2 0 0</inkml:trace>
  <inkml:trace contextRef="#ctx0" brushRef="#br0">7078 13647 7967,'-6'-24'0,"-2"7"0,0 2 652,-1 15 0,6-2 1,-3 11-1,2 2 0,-1 2 1,1 5-1,0 4 1,-2 4-265,-2 6 0,5-4 1,-1 3-1,2-3 1,2-3-1,0-3 1,2-4-286,2-3 1,4-8 0,5-2 0,2-4 0,3-2 0,2-4-2119,1-4 0,4-7 1,-3-3 2014,4-2 0,6-7 0,2-6 0</inkml:trace>
  <inkml:trace contextRef="#ctx0" brushRef="#br0">7318 13660 7967,'-13'8'943,"0"-4"0,-1-1 0,1 3 1,1 6-380,3 4 0,-3 8 0,5 0 0,0 5 0,1 5 0,1 2 0,1-1 1,-1 4-1,-1 2 168,-3 4 1,2 5-1,0-3-732,1 1 0,-5 4 0,4-5 0</inkml:trace>
  <inkml:trace contextRef="#ctx0" brushRef="#br0">7545 14087 9157,'0'15'1700,"0"2"0,0 7 0,0 4-1548,0 3 0,-5 3 1,-1-4-1,1-2 1,-3 2-1,1-2 1,-2-1-1,0-4-939,0-1 1,6-4 786,-1 4 0,2-5 0,2 2 0</inkml:trace>
  <inkml:trace contextRef="#ctx0" brushRef="#br0">7878 13900 8195,'-9'-6'3552,"2"0"-3004,1 3 1,-3 0 0,5 12 0,1 2 0,1 1 0,2 2 88,0 4 0,0-3 1,0 4-1,0-1 1,0 1-1,0 0-1323,0 1 0,0 2 0,-1-4 0,-2-2 686,-2-1 0,-5 4 0,2 2 0</inkml:trace>
  <inkml:trace contextRef="#ctx0" brushRef="#br0">7785 13847 8128,'12'-34'1204,"-3"3"0,2 0 0,0 4 0,4 6 0,4 6 0,0 5-1057,0 1 1,4 6 0,-3-1 0,4 2 0,6 4-1,1 2-147,1 5 0,11 9 0,-1 3 0</inkml:trace>
  <inkml:trace contextRef="#ctx0" brushRef="#br0">8158 14220 7965,'-21'-7'765,"-2"1"1,6 9 0,5 6 0,7 10-1196,3 9 0,2-6 0,0 0 0,0-5 430,0-4 0,0 0 0,0 1 0</inkml:trace>
  <inkml:trace contextRef="#ctx0" brushRef="#br0">8611 13820 8670,'0'-13'1778,"-6"6"1,-1 4-1,-6 10-1288,-1 6 0,-3 10 0,-3 2 0,1 6 0,-2 7-185,1 4 0,8-4 0,0 7 0,4-5 0,5-3 0,3-3 0,5-3 0,4-6-399,3-6 1,2-5-1,3-6 1,1-3-1,-1-4 1,0-2-1,-3-2-542,-2-1 0,-3-11 0,0 1 1,-5 0-1,-2-1 0,-4 3 579,-2 3 0,-3-1 1,-7 5-1,1 4 1,0 4-1,-1 6 1,1 2 2968,0 3-2860,5 5 0,2 2 0,6 4 0,2-1 0,4-4 0,7 0 0,9-4-2911,8-1 1,2-8 2858,4-2 0,14-4 0,-1-1 0</inkml:trace>
  <inkml:trace contextRef="#ctx0" brushRef="#br0">8865 14260 8674,'-12'13'995,"3"1"0,-2 5 0,7 3 0,1 3 0,2 1-649,1-4 0,-6-3 0,-3-6 1,-3 1-1,-1 0 0,-1 3 1,1 1-475,0-2 1,-1 3 127,1-1 0,0 0 0,-1-5 0</inkml:trace>
  <inkml:trace contextRef="#ctx0" brushRef="#br0">9171 13940 8162,'-9'-4'163,"0"-1"0,5 1 1010,-5 4 0,8 0 0,2 0 0,11 0-208,9 0 0,5 0 1,4 0-1,2 1 1,3 2-1,0 2-773,-1-2 1,-1 3-1,-8 0 1,-3 0-1,-4 1 1,-3 0 0,-3 4-472,-4 1 1,-2 2 0,-7 4-1,-5 4 1,-6 3 0,-6 1-1,-2-3-317,-4 0 0,5-7 0,1 3 0,3-1 0,3 0 0,2-2 0,2-1-843,3-2 0,0 2 1439,5 3 0,6-4 0,1 6 0</inkml:trace>
  <inkml:trace contextRef="#ctx0" brushRef="#br0">21515 13354 15748,'0'-21'-3372,"1"3"3744,4 9 0,1 9 1,4 8-1,-1-1 0,1-2 1,2-2-1,2 0 0,2 1 1,3-1-1,6 0 1,2 1-1,4 4-337,2-1 0,-4 5 1,4-5-1</inkml:trace>
  <inkml:trace contextRef="#ctx0" brushRef="#br0">21475 13727 9593,'-8'-6'1716,"7"6"1,13 2 0,13 8 0,9 6-1717,8 0 0,6-7 0,0-3 0</inkml:trace>
  <inkml:trace contextRef="#ctx0" brushRef="#br0">22515 13420 8095,'0'-13'0,"0"0"0,-6 1 0,-3 3 0,3 5 357,1 8 1,-2 5 0,0 9-1,-2 4 1,0 3 0,0 2 0,0 1-1,2 2 1,1 2 0,3 2 0,1 2-1,2-1 1,0 1-99,0 1 1,0 1 0,0 2 0,2 0 0,2-1 0,4-4 0,1-4 0,-1-2-3928,3-3 3668,1 1 0,7-1 0,2 1 0</inkml:trace>
  <inkml:trace contextRef="#ctx0" brushRef="#br0">22968 14020 8247,'0'-25'0,"0"3"0,-6 7 82,-3 15 1,-3 4 0,-1 19 0,0 2 0,-2 4 0,-2 5 0,0 2 0,0 0 0,4-1 0,4 1 0,5-2-1,2-2 220,2-2 1,0-8-1,3-4 1,6-5 0,9-4-303,6-4 0,8-10 0,2-2 0</inkml:trace>
  <inkml:trace contextRef="#ctx0" brushRef="#br0">23394 13674 8122,'-7'-27'0,"-3"2"471,-2 3 0,-3 7-39,11 6 0,1 6 1,6-3-1,2 2 1,3-1-1,2 1 0,2-1 1,3 1-343,3 1 0,1 1 1,3 2-1,-3 0 1,-1 2-1,0 1 0,-2 3-215,-1 1 1,-3 2 0,-3 4-1,-5 1 1,-2-1 0,-2 0 159,0 1 0,-5 3 1,-1 1-1,-1-1 1,-2-3-1,0 0 1,2-1 127,1 0 1,1-4-1,7-1-33,2-2 0,4-2 1,7-6-1,1 0 0,3-3 1,0 2-5,1 2 1,-3 1 0,-3 0-1,-1 1 1,-1 4 21,-3 3 1,1 4 0,-5 3 0,-2 1 0,-3 4 0,-5-1 0,-4 2 0,-3-2-13,-1 0 0,0-1 0,-1-5 0,1 1 0,0-1 0,-1-1-267,1-3 0,0 2 1,-1-3-1,3 1 0,0 0 1,2 0-260,-1-2 0,3 5 0,-1-3 0,1 2 0,1 3 0,-2-1 0,2 0-158,1 1 0,0-1 1,5 0-1,0 1 1,3-2-614,6-3 1,6-4 1160,11-5 0,7 0 0,1 0 0</inkml:trace>
  <inkml:trace contextRef="#ctx0" brushRef="#br0">23981 14060 9286,'-21'-12'838,"3"3"0,10 6 1,3 12-1,4 8 1,-1 3-1092,-2 3 1,1-7-1,-5 2 1,2-4-1,3 0 1,2-1-1,1 0-58,0 1 1,1-2 0,5-2 0,8-3 310,6-1 0,6-1 0,0-5 0</inkml:trace>
  <inkml:trace contextRef="#ctx0" brushRef="#br0">24341 13727 8073,'-6'-21'1769,"-1"-1"-1038,-7 9 1,7 8-1,1 14 1,1 3-1,1 1 1,1 1-580,2-1 0,1 5 0,1 0 0,3-2 0,7-1 1,5-2-1896,6 0 0,8-5 1743,1-4 0,12-2 0,-2-2 0</inkml:trace>
  <inkml:trace contextRef="#ctx0" brushRef="#br0">24687 13634 10528,'-19'0'0,"-3"0"0,-3 3 0,-2 6 0,0 10 0,-1 12 600,-3 13 0,8-1 1,-4 9-1,3-3 1,3-3-1,4 0 0,3-2 1,5 2-758,5 3 157,3-3 0,6 6 0,3-5 0</inkml:trace>
  <inkml:trace contextRef="#ctx0" brushRef="#br0">24807 14393 8058,'8'-25'0,"-2"9"0,-5-5 0,4 9 0,4 8 302,-4 2 1,1 4 0,-6 2 0,0 5 0,0 3 0,0 3 0,-1 1 0,-2 3 0,-3 2 0,-1 3-586,-4 1 1,5-4 0,0-5 0,2-4 282,0-3 0,-1-6 0,5 3 0</inkml:trace>
  <inkml:trace contextRef="#ctx0" brushRef="#br0">25127 13834 8283,'-6'-27'0,"-1"0"0,0 5 33,2 4 0,10 11 1,3 2-1,4 4 148,2 1 0,-1 0 0,2 0 0,3 0 0,4-2 0,3 0 0,2-3 0,-1 2 56,1 2 0,4 7 0,0 1 0,-3 2 0,-3 0 0,-4 1 0,-3 3-147,-6 5 0,-3-2 1,-6 7-1,1 0 0,-2 3 1,-5 0-43,-6 1 0,0 0 1,-3-1-1,-3 1 1,0-2-1,2-1 1,3-4 123,1 0 1,4 2-1,-2-4 1,1-2-1,3 0 1,2 1-810,1 0 0,1 3 637,4-3 0,8-2 0,8 4 0</inkml:trace>
  <inkml:trace contextRef="#ctx0" brushRef="#br0">25754 14260 8051,'-13'-21'921,"1"11"1,3 14-1141,4 13 0,4 2 0,1 2 0,0-2 0,0-3 0,0-1 0,0 0 0,0 1 219,0 2 0,0 6 0,0-4 0</inkml:trace>
  <inkml:trace contextRef="#ctx0" brushRef="#br0">26234 13754 7882,'-2'-14'326,"-2"1"1,2 7 0,-2 6 0,2 7-1,1 5 1,-2 5-56,-1 5 1,-1-3-1,5 11 1,0-1-1,0-2 1,0 0 0,0-2-1,2 3 1,1 0-100,1 0 0,5-1 0,-3-1 0,0 1 0,0 0 1,-3-1-480,-2 1 1,-1-2-1,0-3 1,0-4-1,0-3 1,2-3-258,2-3 0,-3-5 0,5-8 0,-1-5 1,-1-4 599,-1-5 0,-1-3 0,-2-6 0,0 2 0,0 0 0,0 0 1,0-3 513,0 0 1,0 2-1,0 3 1,0-4-1,1 2 1,2-2-1,3 4-261,2-3 1,-4 3-1,5-1 1,0 2 0,0 0-1,-2 1 1,-1 3 0,-3 3-455,-2 2 0,-2-5 1,-2 0-1,-3 2 1,-1 3-1,-4 2-193,-1 3 1,-1 5-1,0 0 1,1 7-1,3 8-1538,5 4 0,4 8 1896,4-2 0,3 3 0,7 2 0</inkml:trace>
  <inkml:trace contextRef="#ctx0" brushRef="#br0">26594 14247 8143,'-6'-14'358,"-3"1"1,3 7-1,1 8 1,4 8-1,1 8-501,0 3 1,-1-4 0,-2 5-1,-3 4 1,0 0 0,-2 4-1,2-2 143,0 2 0,-4-1 0,3-2 0</inkml:trace>
  <inkml:trace contextRef="#ctx0" brushRef="#br0">27047 13820 8124,'-13'-1'225,"-1"-4"0,1-1 0,0-2 150,-1 3 1,1-1 0,0 0 0,-1 0 0,1 0 0,0 3 0,-1 2 0,1 1 138,0 0 0,4 0 1,0 0-1,0 1 1,2 4-504,2 4 1,10 3 0,3 1-1,4-1 1,3-2 0,3-2-1,4-3-155,3-2 0,2-1 0,-2-2 1,-3-2-1,-2-1 0,-3-2 1,1-3 38,-2-2 1,-7 2 0,-3 1 0,-1 0 868,-1-1 1,-5 5 0,-7 0 0,1 6-1,2 8-440,4 5 1,1 5 0,0 7 0,1 3 0,2 3 0,3 3-1,0 0-669,0 0 1,3 4-1,-5-5 1,1 1-1,-1-1 1,1-5-1,-2-2-3445,-2 2 0,-1-7 3790,0 3 0,0-4 0,0 4 0</inkml:trace>
  <inkml:trace contextRef="#ctx0" brushRef="#br0">26220 14966 8182,'0'-17'42,"0"-1"1,0-4 0,-1 4 158,-4 2 1,4 8 0,-5 8 0,2 8 0,-1 5 0,1 5 0,-1 4 0,-1 3 157,-1 2 1,3 4-1,-4 1 1,2 1-1,3 0 1,2-2 0,1-2-26,0-2 1,1 3 0,4-10 0,4 1 0,4-5 0,5-4-335,4-3 0,3-6 0,2 3 0</inkml:trace>
  <inkml:trace contextRef="#ctx0" brushRef="#br0">26527 14980 9142,'7'-14'656,"-2"1"0,1 3 0,-2 5-631,-1 10 0,-1 12 1,-2 9-1,0 3 0,-2 4 1,-1 1-1,-1 3-245,1 0 220,1 0 0,8-3 0,2-1 0</inkml:trace>
  <inkml:trace contextRef="#ctx0" brushRef="#br0">18862 18232 8324,'-7'0'295,"2"0"1,10 0 0,4 0-1,2 0 1,3 0 0,-1 0 0,0 1-296,1 3 0,-7 4 0,-1 5 0</inkml:trace>
  <inkml:trace contextRef="#ctx0" brushRef="#br0">18769 18485 8269,'-13'4'94,"-1"1"0,4 1 22,5-2 0,11-2 0,14 2 1,0-3-1,4 1 0,1 1 1,2 1-117,-1-1 0,7 5 0,1-1 0</inkml:trace>
  <inkml:trace contextRef="#ctx0" brushRef="#br0">19715 18272 8810,'0'-20'684,"0"10"1,2-2-1,4 5-588,7 4 1,0 1 0,5 2 0,-2 0-1,1 0 1,2 0 0,0 0 50,0 0 0,-1 5 1,-4 1-1,-1 1 1,-1 3-1,-3 2-169,-5 2 1,-2 3 0,-2 1-1,0-2 1,-2-1 0,-2-1-1,-5-1 439,-3 0-259,-1 0 1,4-4 0,1 0 29,2 2 1,5-5-1,8-2 1,8-3 0,4-1-1,7 0-523,3 0 1,-1 0-1,3 0 1,-2 0-1,-3 2 1,2 2 0,2 4-3961,1-1 4295,0 5 0,2-5 0,1 7 0</inkml:trace>
  <inkml:trace contextRef="#ctx0" brushRef="#br0">20528 18232 9906,'-11'5'0,"0"-3"0,4-6 1162,1-4 0,1 4-983,5-5 1,2 4 0,2-2 0,5 0-1,3-1 1,3-1 0,1 0 0,3 2-121,2 1 0,-5 2 0,2 4 0,-3 0 0,-2 0 0,1 0-264,-1 0 0,-1 1 1,-3 4-1,-3 2 1,-2 2-1,1 0 1,-2 1 272,-2 2 0,-2-3 1,-2 0-1,-3 0 1,0-1-1,-2 0 985,1-2 0,3 3-976,-5-5 1,13 1 0,5-4 0,9 3-154,2 5 0,0-1 1,-8 1-1,-2 2 1,-3 4-1,-1 3 1,-3 0 263,-1 1 0,-8 0 1,-3 5-1,-4-3 0,-4-1 1,0 0-1,-1-1-182,-2-3 1,6-1-1,-6-3 1,3-2 0,-1-2-337,2-2 0,1 0 1,3-2 329,3 5 0,3 3 0,6 1 0</inkml:trace>
  <inkml:trace contextRef="#ctx0" brushRef="#br0">20395 18711 7993,'-13'0'996,"4"2"1,2 2 0,1 5-790,3 3 0,1 6 1,2 0-1,0-1 1,0 3-1,0 0 1,0 2-1,0 1-207,0 0 0,12 3 0,3 0 0</inkml:trace>
  <inkml:trace contextRef="#ctx0" brushRef="#br0">20968 18738 8798,'0'-13'2285,"0"7"-2083,0 6 1,0 7-1,-1 9 1,-2 4 0,-3 0-1,0 6-687,0 3 1,2-1-1,4 3 485,0-2 0,0-3 0,0 1 0</inkml:trace>
  <inkml:trace contextRef="#ctx0" brushRef="#br0">21368 18312 7429,'0'-14'-637,"0"5"1068,0 0 0,2 5 0,1-5 0,3 0 0,1 2-137,3 2 0,-2 4 0,-1 2 1,-1 4-295,-3 4 0,4 8 0,1 4 0</inkml:trace>
  <inkml:trace contextRef="#ctx0" brushRef="#br0">21555 18192 8350,'-13'0'0,"-1"0"221,1 0 0,0 0 0,-1 0 0,1-2 0,0-1 0,1 0 0,1 5 0,4 5 2459,1 5-2452,2 7 0,-1 2 0,1 7 0,1 3 1,1 5-1,2 2-167,0 2 1,2 0 0,2-1 0,5-2 0,3-3-1,1-3 1,1-6 0,-1-6-334,0-4 1,1-3-1,-1-3 1,0-5-1,1-4 1,-1-4 124,0-5 1,-4-4-1,-2-5 1,-1-3-1,-3-1 1,-1 1 272,-2 2 0,-2-3 0,-1 4 1,-3 3-1,-1 5 0,-3 4 1,-2 1 30,-1 1 0,1 5 1,1 10-1,4 4 1,1 4-1,4 2 1,5 1-566,6-2 1,5 6 0,3-4 0,6 2 0,3-2 0,5-4 407,5-4 0,2-6 0,2-2 0</inkml:trace>
  <inkml:trace contextRef="#ctx0" brushRef="#br0">22101 18538 8099,'-13'-7'1029,"0"7"0,1 10 1,2 6-1,1 8-874,-2 6 1,4-7 0,-2 4-1,-1-2 1,-1-1 0,2 0 0,3-4-1,2 0-1647,0-4 1,-1-1 1491,5-2 0,6 0 0,1 1 0</inkml:trace>
  <inkml:trace contextRef="#ctx0" brushRef="#br0">22288 18245 8665,'-1'-27'0,"-2"2"1066,-2 3 1,1 7-827,4 6 1,6 6 0,4-3 0,5 2 0,4-1 0,2 2-49,2 2 1,7 2 0,1 4 0,-1 4 0,-2 3 0,-1 2-1,-2 3-458,-3 0 0,-3 7 0,-7-2 0,-3 4 0,-5 0 0,-4 1 0,-4 0 319,-5-1 1,-3-1 0,-1-2-1,0-6 1,-1-2 0,-1-2-1,-1 1 102,-2-1 0,2 0 0,6 1 0,2 1 0,2 1-155,3 2 0,2-1 0,1-3 0</inkml:trace>
  <inkml:trace contextRef="#ctx0" brushRef="#br0">22768 18765 7995,'-6'-14'1939,"-6"8"0,-4 8 0,3 10-1939,2 8 1,2 1 0,-4 0 0,-2-3-1,-1-5 1,-2-3-1,2 1 0,1 1 0,2 1 0</inkml:trace>
  <inkml:trace contextRef="#ctx0" brushRef="#br0">23128 18285 8242,'0'-21'2078,"0"2"-1190,0 6 0,0 7-677,0 6 0,4 10 0,2 11 0,2 2 1,2 7-1,2 3 0,0 4-132,-3 1 0,1 4 0,-6-1 0,-1 1 0,-1-4 0,-2-1-339,0-3 1,-2-1-1,-2-8 1,-4-3 0,0-4-1,-1-5 1,0-2 52,1-3 0,-3-6 1,3-2-1,-1-8 1,2-5-1,1-5 123,3-4 0,1-4 0,4-6 0,4-3 0,6-4 1,4-1-1,0 2 372,-1 2 1,3-1-1,0 5 1,-2 1 0,-1 1-1,-3 5 1,-3 1-97,-5 3 0,-3 1 0,-1 3 0,-1 0 0,-3 0 0,-7 1 1,-5 1-321,-6 2 0,1-3 0,-1 7 0,-1-2 0,1 3 0,2 3 1,-1 4-738,0 1 1,5 0-1,-2 1 1,3 4-1,3 3 865,3 4 0,4 8 0,5 0 0</inkml:trace>
  <inkml:trace contextRef="#ctx0" brushRef="#br0">23714 18618 7977,'-13'-4'1087,"0"-1"0,-5 1 0,2 7 0,2 6-1346,4 8 0,0 13 0,-7 5 0,-2 4 0,-3 2 0,-5 2 0,-2 3 0,-3 0 259,0 0 0,4 4 0,-5-2 0</inkml:trace>
  <inkml:trace contextRef="#ctx0" brushRef="#br0">24128 18165 8192,'6'-5'0,"-5"0"0,-5-1 284,-4 0 0,4 1 0,-5 7 0,-2 4 0,0 7 0,-3 8 0,1 2 1,1 3-1,2-1 0,2 3 0,1 0 0,1 2 0,0-1-250,3 2 1,2-1 0,1-6 0,1-4 0,4 1 0,3-3 0,6-3-1,4-8-1992,4-4 0,9-4 1958,4-4 0,4-14 0,1-9 0</inkml:trace>
  <inkml:trace contextRef="#ctx0" brushRef="#br0">24394 18085 9443,'-13'0'854,"0"0"0,-1 6 1,2 4-1,3 7-819,5 5 1,-2 3 0,2 2 0,1-1 0,3 2-1,4 2 1,5 3 0,3-1-772,1 1 1,5 7 0,0-3 735,-2 0 0,5 0 0,0 3 0</inkml:trace>
  <inkml:trace contextRef="#ctx0" brushRef="#br0">24687 18631 8939,'-13'-6'2309,"1"8"-2495,3 10 0,3 6 0,5 5 0,-2-2 0,-3-2 0,-1-2 0,-2-1 0,0 0-806,0 2 0,6 4 992,-1-4 0,-4 0 0,1-5 0</inkml:trace>
  <inkml:trace contextRef="#ctx0" brushRef="#br0">25141 18352 8030,'7'-27'0,"-2"2"441,-4 2 0,-1 4 40,0 6 0,0 4 1,0 8-1,0 11 1,-1 9-1,-4 11-58,-4 8 1,-1 7 0,-1 5 0,4 0 0,0 5 0,1 4 0,0 1-693,3-7 0,1-6 0,4-8 0,1-4 0,4-5 269,5-6 0,4-11 0,11-7 0</inkml:trace>
  <inkml:trace contextRef="#ctx0" brushRef="#br0">25621 18112 8812,'-14'-18'2367,"1"0"1,1 8-2196,3 10 1,5 0 0,10 4 0,5-2 145,6-2 1,11-2-1,0-1 1,5-1-1,4 1 1,0 1-1,0 2-630,-2 0 0,-5 2 0,0 4 0,-7 7 0,-6 6 0,-7 5 0,-6 1 264,-2 3 0,-10 11 1,-5-2-1,-6-2 0,-5 1 1,0-4-1,-1 1 465,2-3 0,5-8 0,1-4 0,6-4 0,3 0 0,4-2-286,5-3 0,11-4 0,12-5 0,4 0 0,5 0 0,1 0 0,3 0-450,1 0 0,4 2 0,1 2 319,1 5 0,18 15 0,0 4 0</inkml:trace>
  <inkml:trace contextRef="#ctx0" brushRef="#br0">19715 4798 31091,'-26'0'-225,"5"-5"0,3-1 0,3 0 0,3-1-162,4 0 1,-3 2 0,7-4 0,1-1 0,1-2-1,2-1 1,2-1 0,2 3 0,5 2 0,3 3 0,3 1-1,3 1 1,4 1 556,3 2 0,2 1 1,-1 0-1,2 0 1,4 1-1,2 2 1,0 1-1,-3-1 1,-2 0-1,1 0-152,1 2 0,-1-1 1,-7-4-1,-2 0 1,-2 0-1,-1 0 1,0 0-1,0 0-274,-2 0 1,0 0-1,1 0 1,0 0 0,1 0-1,0 0 1,3 0-1719,4 0 2015,-7 0 1,19-6 0,-9-1 0</inkml:trace>
  <inkml:trace contextRef="#ctx0" brushRef="#br0">20368 4558 24316,'-20'-15'0,"3"-1"-844,7-2 1,0 5 0,4 5 0,0 1 611,0-1 1,3 6 0,7-3 0,7 4 0,4 1 0,5 1 638,6 4 1,-1 2 0,9 6 0,-2 1 0,-2-1 0,-2 2 0,-3 1 0,-2 2-830,-6-2 0,-3 3 0,-6 1 0,-3-1 0,-5 2 0,-5-2 0,-5 2 216,-6-1 0,-9-3 1,-9 2-1,-2-1 0,-4 1 1,0 0-1,-3 2 0,2-2-53,-1 0 1,2 8 0,0-2 325,0 3 0,-6-8 1,-1 5-1</inkml:trace>
  <inkml:trace contextRef="#ctx0" brushRef="#br0">1666 6397 28033,'-20'-28'-974,"0"0"0,5 14 1,-1 7-1,-2 6 1,2 4 939,1 1 0,2 6 0,0-1 0,-1 2 0,1-1 0,1-1 0,2 0 1,2 0-1,2-1 0,3 3-29,2 1 0,1 1 0,0 2 0,0 3 0,0 4 0,1 4 0,2 7 0,2 6 0,-2 6-237,-2 7 1,-1 6 202,0 13 0,0 5 1,0-36-1,-1 1 0,0 1 1,-1 0-1,-1 0 1,0-1 84,-1 1 0,1-1 0,1 3 1,1 0-1,-4 30 0,4-6 0,1-3 1,0-9 14,0-2 0,0-6 1,0-8-1,1-1 0,2-1 1,2-1-1,-1 0-624,2-4 1,0 3-1,4-1 1,-1 5 0,0 2-1,0-1 1,-2-2 360,-1-1 0,-1-5 0,-5-1 0</inkml:trace>
  <inkml:trace contextRef="#ctx0" brushRef="#br0">1133 7943 24852,'-28'-53'-276,"9"4"1,14 9-1,4 16 1,1 17 0,0 16 78,0 10 1,6 8 0,3 5 0,2 8-1,4 9 1,3 4 0,6 4 14,5-1 1,2-13 0,8 3 0,4-6 0,4-9 0,8-8 0,4-9 0,4-8 227,-1-5 1,4-13-1,5-7 1,-2-11 0,-36 12-1,-1-2 1,-1-2 0,-1-2-1,-1 0 1,1-1 0,25-27 204,-5 2 0,-4 0 0,-6-4 0</inkml:trace>
  <inkml:trace contextRef="#ctx0" brushRef="#br0">21848 4531 27823,'-6'-32'-4525,"5"1"0,-4-1 4424,4 10 1,-1 7 0,-1 5 0,-3 3 0,-1 1-1,-3 3 1,-2 0 0,-2 0 0,0-2 0,-4 2-1,-4 2 1079,-4 1 1,0 1 0,-2 5 0,-3 8 0,-5 6 0,-2 7 0,-1 4-951,3 5 1,5 4 0,9 3-1,6 3 1,5-1 0,7 1 0,4-3-1,6-1 133,7-2 1,8-2 0,10-2 0,6-5 0,5-4 0,4-5 705,1-4 1,-3-10 0,4-3 0,-4-5 0,-5-6 0,-8-6-1,-7-6-1323,-7-2 0,-3-9 1,-5-6-1,-8-4 0,-8-1 1,-13 0-1,-8 2-24,-7 2 0,-4-1 0,1 8 1,1 2-1,3 5 0,2 4 1,6 5-339,2 2 1,14 8 0,10-2 891,20-1 1,26-8-1,9-6 1</inkml:trace>
  <inkml:trace contextRef="#ctx0" brushRef="#br0">22275 4251 26970,'-14'-47'-955,"1"4"0,-2 12 0,-1 10 1329,-2 9 1,-11 6 0,-6 9-1,-9 6 1,-12 12 0,-6 10-1,27-10 1,0 1 0,-1 2-1,-1 2-363,-1 3 1,-1 2 0,1 0 0,-1 1 0,1 3 0,1 0 0,1 1 0,2 0 0,1 3 0,1-1 0,2 1-1,1-1 1,1 1 0,2-1-471,4-1 0,1 1 1,1-1-1,0 1 0,4-2 1,1-1-1,0 2 0,1-1 1,-13 30 133,5-4 1,3-10 0,5-6-1</inkml:trace>
  <inkml:trace contextRef="#ctx0" brushRef="#br0">22728 7996 30203,'0'-25'-4916,"0"9"1,1-6 5170,4 5 1,2 10-1,7 2 1,-1 4-1,0 1 1,1 0 0,0-1-1,3-2 1,2-2-1,2 2 1,2 2-1,3 1 1,0 0 0,1 0-1,0 0 98,-1 0 0,-1 0 1,-2 0-1,-4 0 1,-1 0-1,-1 0 0,0 0 159,-3 0 1,0 4-458,-1 1 0,12 5 0,3-3 0</inkml:trace>
  <inkml:trace contextRef="#ctx0" brushRef="#br0">23128 7796 28339,'0'-25'-2195,"0"3"0,1 9 0,4 8 0,4 4 2818,2 1 0,9 0 0,2 0 0,5 1 1,4 2-1,4 3 0,2 2 0,-1 2-498,-5 2 0,2 1 1,-4 0-1,-4 1 0,-5-1 1,-7 0-1,-4 1-546,-5-1 0,-4 0 1,-6 1-1,-7 0 1,-8 1-1,-5 2 0,-4-3 212,-1 3 0,4-1 1,6-3-1,4 1 0,3-1-2343,4 0 2498,13 1 1,10-7 0,15-1 0</inkml:trace>
  <inkml:trace contextRef="#ctx0" brushRef="#br0">24168 7690 25016,'-14'-8'0,"2"5"362,4 6 1,-9 9 0,4 7 0,-2 2 0,0 1-331,2-1 1,0 4 0,1-4 0,3 3 0,3-1 0,1 4 0,1-2 0,1 3-975,2 1 0,5-4 0,2 6 0,1-3 0,4-3 1000,1-3 1,7-2-1,2-7 1</inkml:trace>
  <inkml:trace contextRef="#ctx0" brushRef="#br0">24434 8103 29724,'14'-27'-2840,"-7"14"0,-3 8 2689,-2 11 1,-4 6 0,-2 3 0,-3 1 0,-2 2 0,0 0-1,-2 0 1,0 1-488,-3 2 1,1 1-1,1 3 1,3-1 0,5-2-1,2 2 112,2 1 0,0-4 0,0-2 0</inkml:trace>
  <inkml:trace contextRef="#ctx0" brushRef="#br0">24727 7956 28009,'-1'-13'-1940,"-3"0"0,4 4 0,0 1 2568,7 2 1,6 1-1,4 2 1,2-2 0,0 2-1,0 2 1,-1 2-368,1 4 1,-4 2 0,1 6-1,-5 1 1,-7-1 0,-2 0-548,-2 1 0,-6 0 0,-3 1 0,-3 0 0,-1-3 0,-1 0 0,1 0 209,0 1 1,-1 0-1,3 1 1,0-1-141,2 0 0,8-1 1,-1-2-1,7-2 1,2-1-1,5-1 1,3 2-183,3-1 0,10-3 1,-2 4 375,3-2 0,5-2 1,0-4-1</inkml:trace>
  <inkml:trace contextRef="#ctx0" brushRef="#br0">25274 8130 32767,'-9'17'-2031,"2"1"1,-1-2 0,1-1 1820,-4-1 1,3 5 0,-3 3 0,-2 3-1,1 2 1,-1-1 0,2 3-1692,0 2 1515,5-3 0,0 4 0,6-5 0</inkml:trace>
  <inkml:trace contextRef="#ctx0" brushRef="#br0">25554 7983 29073,'-8'-13'-7654,"-3"5"7591,2 4 0,3 1 0,3-2 0,6-2 1,6 0-1,3 2 1310,1 4 1,2 1 0,1 0 0,2 0-1,-2 0 1,-1 1 0,-2 2-1167,1 2 1,-6 3-1,0-2 1,-2 2 0,-3 2-1,-3 2-454,-5 1 0,-2-4 0,-6 0 0,-1 0 0,-1 0 0,-1-2 0,0 1 675,4-1 0,-1-4 0,5 3 112,1 0 0,2 0 0,11 3 0,6-5 0,6-2 0,1-2 0,0 1 0,-1 2-260,1 1 1,-5 7 0,1-2 0,-7 3-1,-2 1-333,-3 0 1,-3 1-1,-4 0 1,-3 3 0,-2 0-1,0 0 1,-2-2-1,1-2 695,1 0 1,-1 0 0,5 1-851,2-1 0,3-5 0,5-4 286,4-3 0,-6 4 0,-8 1 0,-13 1 1,-10 4-1,-7 0-2558,-4 3 1,-5 1-1,-2 1 2605,-2 2 0,6 5 0,-4-2 1</inkml:trace>
  <inkml:trace contextRef="#ctx0" brushRef="#br0">12677 8583 8497,'-6'-14'25,"5"7"1,-7-5 0,5 3 0,-1-3 0,1-1 0,1 0 0,2-1 1179,0 1 1,0 7-1,-1 8-867,-4 9 0,-3 3 0,-10 5 0,-4 0 0,-4 4 0,-2 2-41,-3 1 0,-3 0 0,-6-3 0,0-1 0,0 1 0,0-1 0,0 0 251,0 2 1,0-1-1,2 1 1,1-2-1,1 2 1,-1 1 749,-2 2-1242,-1 0 0,5-1 0,-1 1 1,-1 1-1,-1 3 0,-2 3 0,0 2 12,0-1 1,-5 5 0,0 5 0,-1-2-1,-2-2 1,2-2 0,0-2 27,3-2 0,-2-1 0,2 2 1,3-5-1,4-3 0,2-3 65,0-3 1,4 2 0,-1-6 0,3-2 0,1-3 0,1-2 0,1-4 0,2 1-160,6-1 0,-3-4 0,3 1 0,0-2 0,2-2 0,2 0-2509,0 0 1,2 0 0,8 0 2506,12 0 0,9 0 0,9 0 0</inkml:trace>
  <inkml:trace contextRef="#ctx0" brushRef="#br0">11091 9609 14031,'-23'-10'0,"1"-2"0,3 1 0,3 5 0,2 6 0,1 5 0,1 4 987,3 3 0,-3 1 0,4 0 1,-3 1-1,1-1 0,2 2 1,3 1-1612,2 2 1,7 0 0,6-4-1,8 1 1,10 0 0,12-5 753,12-2 0,13-4 0,9-4 0</inkml:trace>
  <inkml:trace contextRef="#ctx0" brushRef="#br0">13397 8529 8486,'-14'-20'1222,"3"0"-951,2 7 0,3 7 0,7 5 0,4 5 1,2 4-1,4 2 0,0 0 139,4-1 1,7 6 0,2-3 0,4 1 0,5 3 0,2 1 0,5 0-21,3 1 0,9 1 0,-1-2 0,2 2 0,0 0 1,2 2-1,0-2-247,-3 1 1,4 6 0,-3-1 0,3 2-1,7 3 1,-1-2 0,6 1 0,-33-14-1,1-2-164,2 1 1,0-1 0,2 4 0,1 0 0,-4-4 0,0-1 0,0 1-1,0 0 1,34 10 0,-6-1-85,-7-1 1,0 6-1,-11-2 1,-1 5-1,-4 1 1,-8 0-1,-5 0 1,-3 0-359,-1 2 0,-1-4 1,-1 5-1,-2-1 0,0-4 1,-2 0-257,0-3 1,5-1 0,-3-2 0,1-6 0,0-3 0,0-5-1,1-5 1,-3-2 328,0-2 1,3-6-1,-1-5 1,2-5 0,0-6-1,-5-3 1,-3-4 351,-4-2 1,-3 8 0,0-4 0,-5 3 0,-2 4 814,-2 2 0,-2 9 0,-1 6 0,-1 6 0,1 7 1,2 5-189,1 3 0,0 0 0,0-5 0,0 0 1,-2 1-1,-1-1 0,-3 2-271,-1 3 1,-4-4-1,-6 4 1,-4-3 0,-1-2-1,-2 2 1,-4 3-2649,-6 4 2330,-11 9 0,-2 3 0,-6 6 0</inkml:trace>
  <inkml:trace contextRef="#ctx0" brushRef="#br0">6305 9209 8559,'-13'-6'0,"0"0"0,1-4 0,3 1 0,4-1 0,4-2 0,1-2 445,0 7 1,6-5-1,3 3 1,3-3-1,1 1 1,0 0-1,0 4 1,1 1-1,1 3 1,1 1-1,2 2 1,-2 0-177,-1 0 0,-2 0 0,0 0 0,2 0 1,2 0-1,0 0 0,1 0-2173,1 0 0,2 0 1,6 0 1903,-1 0 0,1-5 0,0-3 0</inkml:trace>
  <inkml:trace contextRef="#ctx0" brushRef="#br0">6705 8916 11837,'-13'0'1285,"1"1"-1007,3 4 0,3-2 0,9 4 0,6 1 0,7-3 0,3 1 131,-1-3 1,-3 3 0,-2 0-1,-1 2 1,-1 1 0,-4-1 0,-1 1-747,-3 2 1,-2 0 0,-1 4-1,-1 2 1,-4 0 0,-3 1 0,-4 0-1198,-2 0 1,1-1 993,0-3 0,1-5 0,2 0-1098,1 1 1553,6 2 1,9-5 0,8-1 0</inkml:trace>
  <inkml:trace contextRef="#ctx0" brushRef="#br0">7505 8716 18595,'-6'-7'1221,"4"1"0,-3 7 0,5 4-1269,0 3 1,0 10 0,0 4 0,0 4 0,0 0 0,0 1-30,0 0 0,-5-1 0,1 2 0,1 2 0,1 1 0,2 0 0,0 0-1905,0 0 0,0 2 0,0-3 1873,0 1 0,6 0 0,2-5 0</inkml:trace>
  <inkml:trace contextRef="#ctx0" brushRef="#br0">7811 9102 10261,'-1'-11'753,"-3"2"0,2 9 1,-4 9-1,0 2-686,-3 3 0,2-1 0,-2 0 0,-1 1 0,-2 1 1,-2 1-1,3 3 0,0 0 0,4 1-1353,1-4 1,1 3 1285,5-1 0,0 0 0,0-5 0</inkml:trace>
  <inkml:trace contextRef="#ctx0" brushRef="#br0">7985 8836 17579,'-12'-18'1672,"3"0"-1422,-3 7 0,12 3 0,0 5 1,9-1-1,6 1 0,6 1 1,2 4-1,5 2-123,1 5 0,-1 3 1,-3 1-1,-3 1 0,-4-1 1,-3 0-1,-3 1-587,-4-1 1,-2 5 0,-7 1 0,-4 0 0,-5 0 0,-5-2 0,-3-2 540,2-2 1,1-1 0,2-2-1,1-1 1,2 0 13,1-2 1,7 4 0,2-7 0,8-1 0,4-2 0,3-1-447,2 0 0,3 0 1,3 0-1,-1 2 1,2 1 262,1 1 1,8 7-1,1-4 1</inkml:trace>
  <inkml:trace contextRef="#ctx0" brushRef="#br0">8638 9076 8517,'-13'-34'3004,"1"10"0,3 17-3020,4 14 1,0 5-1,-1 7 1,0-1 0,0 0-1,3-2 1,1 0 0,2 2 15,0 4 0,-6 9 0,-1 3 0</inkml:trace>
  <inkml:trace contextRef="#ctx0" brushRef="#br0">8945 8716 14575,'-20'-19'-1866,"7"11"1902,0 4 1,7 2 0,10 8 0,5-1 0,3-1 0,1-1 568,1-1 0,3 2 0,3 1 0,-1-3 1,0 0-1,-3-1 0,-1 2-446,-1 2 0,-6 1 0,1-2 1,0 5-1,-1 3-236,-4 1 0,-3 1 1,-2-1-1,-2 0 1,-3 1-1,0-1 414,0 0 1,3-1 0,8-2-1,4-2 1,2-2 0,4-3 86,3-2 0,-3-1 0,1 2 0,-4 1 0,-5 3 0,-1 1-960,-3 3 0,-4 2 0,-8 2 0,-7-1 0,-7 2 0,-2 1 515,-3 2 0,-1-2 0,2-6 1,2-1-1,1 2 0,2-1 0,0 0 1,-1-2 571,1-2 0,6 4 0,-2-1-598,3 3 1,2 1-1,0 0 1</inkml:trace>
  <inkml:trace contextRef="#ctx0" brushRef="#br0">23248 9636 25400,'-14'7'-3390,"1"-3"3238,0-2 1,-1-2 0,1 0 0,0 0 0,-1 0-1,1-2 1,0-2 635,-1-5 0,7 2 0,3-2 1,2-2 130,2 0 0,6-1 1,3 3-1,3 4 0,1 4-553,0 1 1,7 0-1,2 0 1,3 0-1,2 0 1,1 0 0,2 0-1696,1 0 1,4 4 0,-2 1 1609,1-2 0,7-2 0,7-1 1</inkml:trace>
  <inkml:trace contextRef="#ctx0" brushRef="#br0">23528 9449 8572,'-14'-13'1822,"8"7"1,6 6-1776,8 7 0,10-1 1,4 0-1,3-2 1,3 1-1,3-2 1,5-2-1,1 1 390,-2 2 1,2-1 0,-7 6-1,-3 0 1,-5 0 0,-4 0-826,-6 1 1,-5 3 0,-10 5 0,-4 3 0,-8 0 18,-4-4 0,-4 0 0,-3-1 0,0 3 0,4 0 0,4 1 0,5-2-1135,4 1 0,3-4 1504,6 2 0,18-2 0,4-2 0</inkml:trace>
  <inkml:trace contextRef="#ctx0" brushRef="#br0">24647 9316 8993,'-20'-20'0,"2"7"903,3 7 1,6 11-1,-1 5 1,-2 5 0,-1 4-613,1 2 0,3 2 0,0 7 0,5 4 0,2 2 0,2 4 0,0 0 0,2 4-1416,2 2 0,5-6 1,7 1-1,4-2 1125,0-6 0,8 2 0,6-1 0</inkml:trace>
  <inkml:trace contextRef="#ctx0" brushRef="#br0">24927 9755 8560,'14'-19'1004,"-1"1"0,0 1 0,1 8-721,-1 6 0,3 9 0,-1 1 1,-3 1-1,-2-2 0,-2-1 0,-4 4-172,-2 3 1,-4 6 0,-4 1 0,-6 2-1,-5 3 1,-3-1-1110,1 0 1,0 0 0,4-4-1,0 1 998,3-1 0,8 5 0,-2-4 0</inkml:trace>
  <inkml:trace contextRef="#ctx0" brushRef="#br0">25367 9596 16000,'-6'-35'271,"6"15"0,0 11 169,8 6 1,4 3 0,1 0 0,2 0 0,3 0 0,4 0 0,3 1 0,2 4-1,-2 4-820,-3 3 1,-3-2 0,-5 3 0,-3 5 0,-2 1 31,-4-1 0,-11-3 0,-6-3 1,-6-2-1,-1-1 0,0 1 966,2 2 1,3-3-1,2 0 1,3 1-255,4 2 0,14 0 0,6-2 1,3-2-1,3-1 0,-1 1-3816,4 2 3423,1 2 1,8 1-1,1 0 1</inkml:trace>
  <inkml:trace contextRef="#ctx0" brushRef="#br0">25967 9902 9536,'-9'-21'1188,"0"4"1,2 3 0,-2 20-1,3 6-1542,0 4 1,-1 2-1,-7-5 1,3 1-1,0-1 1,2 2-1,1 3 1,0 4 353,4 3 0,-4 2 0,1-1 0</inkml:trace>
  <inkml:trace contextRef="#ctx0" brushRef="#br0">26327 9556 10656,'-4'-24'0,"-2"0"0,0 3 32,0 7 311,1 9 1,13-1 0,4 8-1,5 2 1,4 4 0,3 0 0,1 1 577,2 2 1,-7 1-1,0-1 1,-4 0 0,-1-2-794,-3 1 0,-9 2 0,-5 0 0,-10-2 0,-8-1 0,-6 0 109,0-2 0,-1 4 0,0-5 0,2-1 1,4 3-1,7-2-143,3 0 1,11 4 0,5-2-1,12 0 1,13 0 0,9-1 154,4 1 0,1-1 1,-4 3-1,0-2 0,-1-1 1,-5-1-1,-8 2 289,-7-1 0,-5 2 0,-7 4 0,-7 0 0,-9 1-887,-7-1 1,-11 5 0,-7 0 0,-3-1 0,0 1 0,-1 0 0,1-2-2520,-2-1 0,2-2 2838,2 1 1,-10 5 0,4 2 0</inkml:trace>
  <inkml:trace contextRef="#ctx0" brushRef="#br0">23914 8250 8446,'-49'-27'0,"4"2"473,3 2 1,5 10 0,12 10 0,3 6-269,4 6 1,3 4 0,3 5-1,3 3 1,9 3 0,14 2-1,21 7 1,24 4-109,-19-17 1,3 0-1,10 0 1,2-2 0,9 1-1,1-2 1,5-1-1,1-1 1,-19-6 0,1 0-1,1 0 1,2-1 0,1-1-1,1 0 1,5-1-1,0 0 1,1 0-59,1-1 1,1 0 0,0-1 0,1 0-1,1-2 1,0 0 0,-1 0 0,1-1-1,0 0 1,1 0 0,0-1 0,0-1-1,-3 0 1,0-1 0,-1-1 0,-1-1-1,0 0 1,-1-3-157,-3 0 0,-1-1 0,-2-2 0,-3 0 0,-1-1 0,-3-2 0,19-8 1,-4-2-1,-7-1 0,-4-3 0,-8 1 0,-4-4 0,-8-1 0,-5-3 1,-6-2-1,-4-2-2,-4-3 1,-5-2-1,-8-4 1,-7 0-1,-5-2 1,-5 1-1,-9-2 1,-7 2-1,-12-4 1,-6 3-1,-7 1 1,-6 3-1,14 15 1,-2 2-1,-2 1 8,-6 2 1,-2 1-1,0 2 1,4 5 0,0 1-1,-3 2 1,-13 0 0,-2 2-1,-1 1 1,17 4 0,0 1-1,0 1 1,-1 1-1,0 1 1,0 1 0,-1 1-1,0 1 1,-3 1 0,0 0-1,0 2 1,0 1 0,2 1-1,0 1 1,1 0-1,-1 2 54,1 0 1,0 0 0,0 2 0,0 1 0,0 2 0,-1 2-1,1 1 1,1 1 0,-11 4 0,3 2 0,0 1 0,3 0-1,1 2 1,2 2 0,5 1 0,2 1 0,2 2 0,7-2-1,3 2 1,2 2-596,-12 16 1,6 3 651,10 2 0,6 2 0,8-7 0,5 0 0,4 4 0,-1-1 0</inkml:trace>
  <inkml:trace contextRef="#ctx0" brushRef="#br0">3666 14886 8212,'-14'0'0,"0"-4"0,-3 0 0,0 1 0,0 1 0,2 2 0,2 0 0,0 0 0,4 0 0,2-1 0,2-2 0,8-3 0,7-2 0,10-2 0,3-2 0,7 0 0,3 2 966,4 1 1,6 6 0,2-3 0,1 2 0,2-1 0,-2 2 0,0 2-1,-3 2-1214,-2 4 0,-7-2 0,-3 6 0,-4 1 0,-3 2 1,-4 1-1,0 0 0,-6 1-6037,-3-1 6285,1 0 0,-11-5 0,5-2 0</inkml:trace>
  <inkml:trace contextRef="#ctx0" brushRef="#br0">4026 14780 9873,'-5'-21'4436,"1"3"-4310,5 4 1,8 6 0,9 5 25,4 6 1,8 5 0,2 5 0,2 0-1,2 0 1,0 2 0,-2 3 0,-2 4-1,-4 3 1,-4 2 0,-6 0 0,-5-1-280,-4 1 0,-3 0 0,-6 1 1,-3 1-1,-4 3 0,-8-4 0,-3-3 1,-1-3-1697,2 2 1,0-1 1822,3 0 0,-2-4 0,9-6 0</inkml:trace>
  <inkml:trace contextRef="#ctx0" brushRef="#br0">4879 15060 8120,'7'-14'0,"-1"3"0,0 0 0,3 2 0,3-1 203,1-2 1,0 3 0,1 2 0,-1 1-1,0 3 1,1 1 0,-1 2 0,2 0 0,1 0-1,2 2 1,-2 2 0,-1 5 0,-2 3 330,1 1 0,-5 1 0,-2-1 0,-1 0 0,-3 1 0,-3-1 0,-4 0 1,-4 1-489,1-1 1,-10 0-1,4 1 1,-2-1 0,0-1-1,4-2 280,2-1 1,-2 0 0,7 4 0,2-1-299,5-3 0,2 1 1,7-4-1,2 0 1,1 2-1,2-1-886,0 3 0,0 2 0,3 0 0,1-2 0,0-1 0,4 0 858,5-1 0,-2-8 0,4-8 0</inkml:trace>
  <inkml:trace contextRef="#ctx0" brushRef="#br0">5559 15380 8225,'-6'-8'756,"4"8"1,-4 11 0,2 5 0,-2 6 0,-1 2-523,-4-2 0,-1-1 0,1-5 0,0 3 0,2 2 1,0 1-1,0 0-2062,1 1 1828,5-7 0,-3 3 0,6-6 0</inkml:trace>
  <inkml:trace contextRef="#ctx0" brushRef="#br0">5905 15086 8082,'-9'-11'319,"2"0"1,0 4 696,-1 1 0,4-3 0,-4 3 587,2-1-956,2 4 0,5-3 1,4 7-1,5 2 1,5 2-446,3-2 1,6 2-1,-4 1 1,1 0-1,-2 0 1,-1-3-1,0-1-1064,-2-2 0,-1 4 166,-2 1 0,-7 3 1,-6-3-1,-6-1 909,-1 2 0,1-3 0,6 6 0,0 1 0,0 2 237,0 2 1,6 0-1,1 3 1,2 1-1,0-2 1,0-1-1,0-2-233,0 0 0,-6 5 0,1 0 0,-2-2 0,-4-1-340,-2-2 1,-8 1 0,-7-3 0,-2 0 0,-3-4 0,-1 1 0,-2-2 0,1-1-1205,-1-2 1,5-1 0,-1-2 0,1 0 0,2 0 1326,2 0 0,3 6 0,2 1 0</inkml:trace>
  <inkml:trace contextRef="#ctx0" brushRef="#br0">6585 15420 8331,'0'-6'107,"0"6"1,0 8-1,-1 7 1,-2 5 0,-3 0-1,0 4 1,-2 3-1,2 2 1,1 2 652,2-1 1,-3 3 0,1-4-1,2-2 1,2-4 0,1 0-1,0-3-1912,0-2 1,0-3 0,1-3 381,4-3 770,2-3 0,12-18 0,2-3 0</inkml:trace>
  <inkml:trace contextRef="#ctx0" brushRef="#br0">6905 15326 8788,'7'-18'0,"-2"1"145,-4 0-59,-1 9 0,-1 2 0,-2 7 0,-2 4 0,3 3 547,0 4 0,2 2 1,0 0-1,0 3 1,0 0-1,2 0-547,2-2 0,3-2 0,8-1 0,3-2 0,4-3 0,3-1-1188,2-3-1209,0-1 2311,-1-8 0,13-13 0,2-9 0</inkml:trace>
  <inkml:trace contextRef="#ctx0" brushRef="#br0">7278 15113 8279,'-25'3'1530,"4"4"-1034,8 7 1,1 12 0,8 1 0,1 3-1,1 1 1,2 1 0,0 2 0,0 3 0,2 2-1520,2 1 1,2 1 0,4 2 1022,-1 2 0,6 5 0,6-3 0</inkml:trace>
  <inkml:trace contextRef="#ctx0" brushRef="#br0">7558 15473 8201,'8'0'3549,"-2"6"-3208,-6 3 1,0 2 0,0 3 0,-2 1 0,-1 2-225,-1 6 0,-1 2 1,4 3-1,-2 2 0,-2 2 1,1 1-1,-1 1 0,1-2-3642,1 1 3525,2-8 0,-5-6 0,-2-5 0</inkml:trace>
  <inkml:trace contextRef="#ctx0" brushRef="#br0">7931 15220 8094,'-5'-15'1041,"3"4"0,-2 17 1,2 6-1109,2 5 1,0 0-1,0-3 1,0 0 0,0 3-1,0 3 1,0 4-1,0 6 512,0 2 1,5-1-1,-1 6 1,-1 2 0,-2 1-1,-1-2-1386,0 1 1,0-11-1,-1-1 1,-2-4 940,-1-2 0,-7-2 0,4-5 0</inkml:trace>
  <inkml:trace contextRef="#ctx0" brushRef="#br0">7811 15260 8094,'8'-14'2026,"-2"2"-1514,0 4 1,1 2 0,6 6 0,2 1-337,3 4 1,3-4 0,7 3 0,3-1-177,5 2 0,2-4 0,2 5 0</inkml:trace>
  <inkml:trace contextRef="#ctx0" brushRef="#br0">8278 15606 9076,'-10'8'906,"-4"-4"0,-2 11 0,3 8 0,-1 14-1313,1 11 1,0-4 0,-1-2-1,3-8 1,0-5 0,4-5-1,-1-3 1,2-5-1371,1-1 1777,0-8 0,5-1 0,0-6 0</inkml:trace>
  <inkml:trace contextRef="#ctx0" brushRef="#br0">8571 15380 8849,'0'-20'908,"0"-2"-603,-6 9 0,5 2 0,-4 16 0,2 5 1,1 8 426,-3 9 1,1 5 0,4 7 0,0-1 0,0 1 0,0 2-619,0 1 0,6-2 0,4-5 1,6-4-1,5-4 0,3-3 0,-1-5-202,1-4 0,4-5 1,-6-10-1,2 0 1,-2 0-343,-4 0 1,-11-4 0,-8-1-1,-12 2 1,-11 2 0,-7 1 0,-2 0 672,1 0 1,-4 6-1,5 2 1,3 4-1,4 2 1,8-1 591,6 0-835,4 7 0,12 0 0,1 7 0</inkml:trace>
  <inkml:trace contextRef="#ctx0" brushRef="#br0">5319 13141 26024,'-8'-14'-1667,"-4"7"0,5 1 0</inkml:trace>
  <inkml:trace contextRef="#ctx0" brushRef="#br0">5225 13141 14365,'-7'-6'0,"3"-3"0,2-3-500,2-1 0,-4-1 0,-2 2 0,-2 4 1298,-2 3 1,-2 8 0,-3 3 0,-1 1 0,-3 4-259,-2 1 0,3-4 1,-3 1-1,1 0 39,-1-1 1,0 2 0,-2-6 0,0 1 0,1-1-48,1 1 0,2 1 0,6-3 0,0 3 1,-1 1-450,1 3 1,4 2 0,2 2 0,1 0 0,3 4-508,1 4 1,-2 8 0,-1 3 0,2-1 269,2 1 1,1 4 0,0-3 0,1 1 0,4-1 211,4-1 1,-2-2 0,2-6-1,1-1 1,2-3 0,3-2-1,1-3-23,2-1 0,1-2 0,-2 2 1,2 1-1,2 4 0,1-1-250,-1 0 0,8 5 0,-2-2 0,1 3 1,0 3-1,-3 2-231,-2 1 1,5 5 0,-3-5-1,1-2 1,4-1 0,-2-1 36,0 0 1,-1-6 0,1-4 0,2-2 0,1-2 514,-1 1 1,2-2-1,1-2 1,1-1-1,3 1 1,1 2-1,1 1 1,-1 1-65,2-1 1,-3 6 0,8 2 0,-4 1-1,-1 0-191,0 2 0,0 6 0,0 1 0,-1-2 0,-1 0 0,-1-4 1,2-3 96,-2-4 1,0-3 0,1-4-1,-1-2 1,-1-4 0,2-4 521,5-1 0,-1-1 1,2-2-1,-1-2 0,2 2 1,4 2-1,2 1-251,3 0 0,1 6 1,-1 3-1,1 3 0,-3 2 1,0 3-700,0 0 1,-1 6-1,0-6 1,-4 0-1,1-3 1,-2 0 423,-1-1 1,0-5-1,-4-4 1,2-3 0,3-4-1,0-4 401,0-6 0,4-4 0,-1 6 0,2 0 0,0 4 0,0 1 1,2 3-371,2 1 0,-5 2 1,5 2-1,-5 2 1,-1 5-1,-1 3 1,-4 3-652,-2 3 0,1-3 0,-2 2 0,-2-2 0,-2-2 1,-2 1-1,1-2 1065,1-4 0,-3-2 1,1-6-1,2 0 0,2 0-175,1 0 1,6-1 0,3-2 0,1-1 0,2 1 0,-2 1 0,2 2-570,-2 0 1,-4-4 0,2-1 0,-1 1 0,-1-1 0,0-1-1,-3 0 151,-2 1 1,-1-6-1,-1 1 1,-2-5-1,-2-4 1,1-2 411,-2-3 1,0-2 0,-4-5-1,2-5 1,1-2 0,0-4 133,-4-2 0,-2-2 0,-5-5 0,-4 3 0,-5-1 0,-4 1 0,-5 4-675,-2 2 0,-4 8 1,-2 3-1,-6 3 1,-7 1-1,-5 2-210,-3 3 0,-9-2 0,-5 5 1,-5 0-1,-3-2 0,-2 2 485,1 0 0,-4-5 0,5 2 1,-2-3-1,2-4 0,-1-2 1,2-3 407,1 0 1,-9-4 0,4 2 0,0-1-1,-4 2 1,-2 4-348,-6 2 1,-9 9-1,33 11 1,-1 1-1,-2 2 1,-1 2-1,-3 1 1,-1 2-1,-1 0 1,0 0 0,-4 1-1,1 0-254,-3 0 1,1 0 0,-2 2 0,0 1 0,-4-1 0,0 1 0,3 0 0,0 0 0,4 1 0,0-2 0,3 0 0,0-1 0,2 1 0,0-1 203,1 2 1,0-1-1,-2-2 1,0 1-1,4 1 1,1 1-1,-1-2 1,0-1-1,-2 1 1,1 0-1,-1 0 1,1 1 43,-1-1 1,0 2 0,-5 2 0,0 0 0,3 0 0,-1-1 0,0 2 0,0 0-1,-1 1 1,0 1 0,1 0 0,0 2-211,-2 0 0,-1 2 1,0 3-1,-1 1 0,-2 1 1,1 0-1</inkml:trace>
  <inkml:trace contextRef="#ctx0" brushRef="#br0">20515 14793 8493,'0'-34'-11,"0"-1"1,3 9 0,4 10 0,8 9-1,5 5 200,3 2 0,1 2 0,0 1 1,-2 1-1,3 1 0,3-1 1,5 0-1,-1 1 0,2-1 1,0 1-1,4-1 0,0 1 0,2-1 1,-1 1-322,-4 0 1,-2-3-1,-5 2 1,0-2 0,0-2-1,-3 0 132,0 0 0,1 0 0,0 0 0</inkml:trace>
  <inkml:trace contextRef="#ctx0" brushRef="#br0">21075 14687 10209,'-7'-24'0,"4"0"0,6 6 0,8 12 0,9 14 0,8 7 683,4 2 0,1 3 0,5-4 0,5 2 0,2-2 1,2-1-1,-2-2 0,-2 0-571,-5 1 0,-7 4 0,-1 1 0,-6 0 0,-8 2 0,-6 0 0,-7 2 0,-9 2-738,-11 2 1,-12 0 0,-14-1 0,-4 3 0,-5 0 0,-7 4 625,-5 1 0,28-17 0,0 1 0,-1 2 0,0 0 0</inkml:trace>
  <inkml:trace contextRef="#ctx0" brushRef="#br0">22235 14940 8135,'7'-20'0,"-1"6"1,-6-4 18,0 3 697,0 8 0,0 2 0,0 10 0,2 4 0,0 4 1,4 5-1,0 4 0,0 3 0,-1 2 0,-1-1 1,1 1-1,-2 0-790,-2-1 0,-1 2 0,0 1 0,1 0 0,4-2 0,2 0 0,2-5 0,0-2-6589,1-3 6663,8-2 0,-3-8 0,4-1 0</inkml:trace>
  <inkml:trace contextRef="#ctx0" brushRef="#br0">22581 15220 12869,'-13'-14'0,"1"11"0,3 14 0,3 9 662,0 6 1,0-4 0,-2-1 0,3-1 0,4 1 0,1 1-1,1 0 1,4 1-6562,3 0 5899,4-3 0,13 5 0,4-5 0</inkml:trace>
  <inkml:trace contextRef="#ctx0" brushRef="#br0">22821 15073 8233,'0'-13'1813,"0"5"161,0 2 0,0 5-1125,0-4 0,0-2 0,2-6 0,1-1 0,3 3 0,1 0 0,3 4-191,2 1 1,2-3 0,-1 5 0,0 1-1,1 1 1,-1 2-665,0 0 0,-4 5 0,-2 0 0,-1 3 0,-3 2-46,-1 2 1,-2 1 0,0 1 0,0-1 0,-2-1 722,-2-3-816,2 3 1,-2-11-1,8 5 1,7-2 0,4 2-1,2 0 190,0 0 1,2 5-1,-1-3 1,-1 4-1,0 2 1,-2 0-1,-5 3 352,-3 1 0,-2 1 0,-5-1 0,0 2 0,-2 2 0,-2-1 0,-5-2-88,-3-2 1,-6-2-1,1-4 1,-1 0-1,0-4 1,0 1 0,2-2-5142,1-1 2938,2 0 1894,11-5 0,16 6 0,14 1 0</inkml:trace>
  <inkml:trace contextRef="#ctx0" brushRef="#br0">23314 15366 8230,'-5'-13'1351,"3"5"0,-8 4 0,5 10 0,1 6 1,-1 4-1,-1 2-878,-1 1 1,0-3 0,-4 7-1,4 0 1,-1 2 0,2 4-1,1 0 1,2 4-474,1 1 0,2-5 0,0 4 0</inkml:trace>
  <inkml:trace contextRef="#ctx0" brushRef="#br0">23781 15060 8061,'-6'-21'2742,"-1"-1"-2193,-7 8 1,8 4-1,6 12 1,9 2 0,8 3 612,5 1 1,3-1 0,2-4-1,-1 2 1,1-2 0,0-2-1,-2-1-736,-3 0 1,2 0 0,-7 0 0,-2 2-397,-4 2 1,-5-1 0,-6 6-1,-2 1 1,-2 2 0,-5 3 199,-3 3 1,3-2 0,2 6 0,-1 3 0,2 3 0,0 5-1,2 1-467,-2 3 0,5-3 0,-4 0 1,4 0-1,1-1 0,1-1 237,4-2 0,2 4 0,6 0 0</inkml:trace>
  <inkml:trace contextRef="#ctx0" brushRef="#br0">24301 15420 8208,'-6'-15'868,"4"9"1,-3 15 0,0 3 0,-1 2-288,-1 4 0,2-2 0,-2 5 0,0 0 0,1 0 1,0 4-1,3 3 0,1 3 0,2-3-2486,0-4 0,2 1 1905,2-3 0,9-3 0,8 1 0</inkml:trace>
  <inkml:trace contextRef="#ctx0" brushRef="#br0">24621 15273 8876,'-9'-6'0,"0"-1"6676,-1-1-6027,4 2 0,0 8 0,6 2 0,1 5 0,4 3 0,4 1 0,4 4 0,3 2-560,2 3 1,1 11 0,-2-7 0,0 4 0,0 2 0,-3 2 0,0 2-444,-1 0 0,-4-2 1,-2 1-1,-1-2 0,-3-2 1,-3-2-1,-4-2-205,-5-3 1,-7-8 0,-2 2 0,0-5 0,0-4 0,-1-4 261,-2-4 1,5-7-1,-2-4 1,5-7-1,4-6 1,5-7-1,4-7 654,4-6 0,5-1 0,7-7 0,5 1 0,1 4 1,3 2-1,-1 1 131,1-2 0,-5 2 0,-1 8 1,-3 4-1,-1 3 0,-3 1 0,-2 2 13,-3 3 1,-1 2-1,-6 7 1,0 0-1,0-1-656,0 1 0,-1 6 1,-4 2-1,-3 4 1,-3 2-496,2 4 0,-1 4 0,4 8 0,0 5 0,0 2 650,3-2 0,2 9 0,1-2 0</inkml:trace>
  <inkml:trace contextRef="#ctx0" brushRef="#br0">25194 15619 8957,'-6'-23'0,"-3"5"1674,-3 9 0,3 12 0,2 6 0,0 1-1761,-1-1 0,4 7 0,-4-1 0,1 5 0,1 3 0,-1 4 0,1 2 1,0 3 86,3-3 0,-5 5 0,1 0 0</inkml:trace>
  <inkml:trace contextRef="#ctx0" brushRef="#br0">25554 15619 8898,'-5'-20'0,"0"3"0,-3 6 1164,-2 2 0,-2 1 0,-1-2 1,-1 1-561,1-1 0,0-1 1,-1 1-1,-1 3 1,-1 1-1,-2 3 0,2 1 1,1 4-1,3 2-441,4 5 1,-3 0-1,7 3 1,1 3 0,1 1-1,4 2-111,2-1 0,5 1 0,9-5 0,4-1 1,5-1-1,2-4 0,2-1-61,-1-3 1,3-2 0,-2-2 0,-2-2 0,0-4 0,-4-4 0,-3-4 48,-4 1 1,-5-1-1,-3 1 1,-2 1-1,-2 0 1,-5-1 209,-4 1 0,-1 6 1,-8 2-1,-3 4 0,-1 1 1,-2 0-1,-1 1 663,-2 4 0,5 7 0,0 8 1,4 4-1,3 6 0,0 1 1,1 3-914,4 0 0,3 1 0,1 4 0,-2-2 0,-1-3 0,-1 0-16,1 0 0,1-3 0,1 3 1,-4-1-1,-4-4 0,-2 0 0,-3-3-4900,1 1 1,-6 0 4299,-4-1 1,-14 7 0,-4 1 0</inkml:trace>
  <inkml:trace contextRef="#ctx0" brushRef="#br0">5052 14567 30215,'-13'0'-487,"-1"-2"1,1-2 0,0-5 0,-1-2 0,1 1 0,0 1 0,-1 0 675,1 2 1,-2 1 0,-1 6 0,-3 0 0,0 0 0,-2 0 0,0 1 0,-3 2 0,-1 3 0,-3 2 0,-2 2 0,-2 2-370,-2 1 0,3 5 1,-3 0-1,0-2 1,1-1-1,-1-2 1,1 2-1,1 1 1,1 4 1063,-2 0-886,5-3 1,-5 8 0,7-5 0,0 3-1,3-1 1,2 2 0,2 1 0,1 1-294,-1 1 0,4 4 0,-3 2 0,3 1 1,2 3-1,1 1 110,3 2 1,-1 0 0,5 0 0,3-1 0,0-2-1,2-3 1,2 0 94,2 0 1,5-3 0,7 3 0,3-1 0,2-2 0,3 1 0,2 4 647,6 2 1,-3-2-1,7-2 1,1 0-1,1-1 1,4-1-1,1-2-716,1-2 0,5-1 0,-3-1 0,0 1 0,1 0 1,-1-1 133,0 1 0,3 0 0,-3-1 0,1 1 0,4 0 0,0-1 0,3 1-179,-1 0 0,6-5 1,4-2-1,2 0 1,3-3-1,1 1 198,3 0 0,-34-9 0,1 0 0,-2-2 0,1-1 0,1 1 0,1-1 0,0 1 0,1 0 1,1-1-1,-1 1 0,1 0 0,-1-1 71,-2 1 0,0 0 0,4-1 0,-1 1 0,-1 0 0,-1 1 1,2 0-1,1 0 0,0 1 0,0 0 0,-2-1 0,-1 0 0,0 0 1,-1-1-74,-1 0 1,-1-1-1,30 8 1,2-1-1,1-1 1,-2-3-1,2-3-62,1 0 0,-1-5 1,-33 1-1,1 1 0,1-2 1,-1-1-1,1 0 1,-1-1-1,2-1 0,0-1 1,0-1-1,0-1 102,1 0 1,0-2 0,2-2 0,-1-1-1,-4-1 1,0 0 0,1-1 0,0-1 0,3-1-1,-1 0 1,1 0 0,1-1 0,1 1-1,1-1-61,0 0 1,0 0 0,-4 3 0,0 1 0,2-4 0,1 1 0,-3 2 0,-1 1 0,-1 0 0,-1-1 0,2 1 0,-1 0 0,-2 1 0,0 0-445,33-10 0,-2-2 0,-11 4 1,-2 2-1,-3 0 0,-5-1 1,1-2 237,-1-2 1,-8 4 0,-1-6 0,-2 0 0,-2-2 0,0-2 0,-3 0 607,-4 1 1,-5-5 0,0-1 0,-4 3 0,-3-1 0,-3 1-564,-4-3 1,-2 3-1,-6 4 1,0 1 0,-3-1-1,-4 1 1,-9-1-483,-8 0 1,-6 3 0,-10-1 0,0 0 0,-1-2 0,-2-2 0,-3-1 413,-1-3 0,-7 1 0,-5-6 0,-2 1 0,-2-1 0,-2 2 424,-2 2 1,31 13 0,-1 1-1,-1 0 1,-1 2 0,-2-2-1,-1 0 1,-2 1 0,-2 2-1,-1 0 1,-1 1 0,-2 3-1,-2 2-110,-2 0 0,-2 1 1,1 2-1,-2 1 0,-6 0 1,-2 1-1,2 1 0,-1 1 1,1 1-1,0 1 1,-2 0-1,0 0 0,-1 0 1,0 0-215,-1 0 1,-1 0 0,-4 0 0,1 0 0,3 0-1,1 0 1,-1 0 0,1 0 0,-1 0 0,0 0-1,2 0 1,1 0 121,1 0 1,0 0 0,-3 0 0,0 0 0,8 0-1,1 0 1,1 0 0,0 0 0,1 0 0,1 1 0,3 1-1,0 1 1,1 1 0,0 2 0,2 1 0,1 2-1154,0 2 0,1 1 1188,-2 0 0,1 1 0,3 2 0,0 1 0,-3 0 0,0 2 0,0 1 0,0 0 0,-1 3 0</inkml:trace>
  <inkml:trace contextRef="#ctx0" brushRef="#br0">22835 14687 27223,'-2'-14'-1910,"-1"1"0,-1 0 1,1-1-1,0 1 2149,-2 0 0,2-1 0,-6 2 1,-1 2-1,-3 3 0,-5 1 0,-4 3 1,-3 1-1,-4 2 0,0 0 0,-4 2 1,-1 1 25,-3 1 0,-1 7 0,-2-4 0,1 2 1,2-2-1,2-1 0,-1-3 122,2-1 0,0-1 1,4 2-1,-1 1 0,2-1 1,0-1-1,3-2 128,-1 0 0,5 4 0,1 2 0,0 2 0,1 2 0,-3 2 0,3 3-882,2 2 1,-1 0 0,-1 5 0,0 2 0,-3 1 0,1 1 0,2 1 33,0 0 1,-2-1 0,4 0 0,2-4 0,3-3 0,2-1 754,2 0 1,6-1 0,-1-3 0,2-1 0,2 0-1,0 2 1,0 1 0,0 4-124,0 0 1,6-2 0,3 3 0,5 0 0,3-1 0,6 4-637,2 1 0,3 2 1,5 0-1,5 1 1,8 1-1,4 4 1,5-1-411,0 1 767,6-2 1,-2 0-1,6 0 1,0-1 0,3-2-1,0-1 1,2-1 26,-34-12 0,-1-1 0,1 0 0,1 1 0,3 0 0,1 0 1,3 0-1,0 1 0,-1 2 0,1-1 0,0 0 0,1 1-92,-1-1 0,-1 0 0,0 3 1,0-1-1,2 0 0,1 0 0,1 1 1,0 0-1,1 1 0,1-1 0,1 0 1,0-1-1,-1-1 0,-1 0 1,-3-1 0,1 0 0,4 0 0,0-2 0,-2-2 0,0 0 1,1-2-1,0 0 0,2 0 0,0 0 0,0-2 0,0 0 1,2 0-1,-1-1 0,-1-1 0,0 0 332,-1-2 1,0 1 0,2 0-1,-1 0 1,-4-2 0,-2 0-1,1 0 1,0 1 0,1 1-1,1 1 1,-3-1 0,0 1 0,1 1-1,0 0-285,-1 0 0,0-1 0,-3-1 0,1-1 1,3 0-1,1-1 0,-1 1 0,0 0 1,-2-1-1,-1 0 0,2 0 0,1 0-172,-2-2 0,0 1 0,-1-2 0,-1 0 0,0-2 0,-1-1 0,-2-1 0,0-2 0,35-9 0,-1-4 0,-5-2 1,-3-4 224,-3-5 1,-4-5 0,1-8 0,-2-5 0,-7-3 0,-2-7 0,-7-3 6,-4-1 1,-10 1 0,-11-4 0,-6 1 0,-8-1 0,-10 4-1,-14 2-393,-15 3 1,-10 7 0,13 21 0,-3 1 0,-3 1 0,-2 0 0,-1 3 0,-3 1 0,-2-1 0,-1 1 0,-2 1 0,-1-1 14,0 0 0,-2 0 1,-10-1-1,-1 1 0,3 2 1,0 0-1,-5 1 0,0 0 0,-2 1 1,-1 0-1,-1 2 0,0 0 1,22 5-1,-1 1 0,1 0 1,-2-1-1,-1 1 0,1 0 127,-2 0 1,-1 0-1,1 0 1,0-1-1,0 0 1,0 0 0,2 1-1,-1-1 1,1 1-1,1 1 1,-1-1-1,1 1 1,-24-3 0,1 0-1,3 4 1,0 0 477,2 2 1,1 2 0,4 0 0,2 2 0,4 2 0,2 1 0,2 2 0,0 0-291,1 3 0,2 2 0,-1 0 0,1 3 0,2 2 0,1 0 0,0 1 0,1-1 0,1 0 0</inkml:trace>
  <inkml:trace contextRef="#ctx0" brushRef="#br0">18796 15220 8426,'-8'-6'568,"4"4"0,8-2 0,5 4 0,4 3 0,4 3 0,0 1 0,1 3 0,0 2 0,1 2 53,2-1 0,0 0 0,2 2 1,-2 1-1,0 2 0,-2-2 0,0-1 1,-1-1-1,0-1-318,0 0 0,-1 1 0,-2-1 0,2 0 0,2-1 0,0-2 0,2-2-602,0-2 1,1 0 0,4-3 0,1 1 0,-2-1 0,-1-2-1,-2-2-2289,2-3 1,1 1 2587,2-6 0,-1-6 0,1-6 0</inkml:trace>
  <inkml:trace contextRef="#ctx0" brushRef="#br0">19475 15286 8346,'14'-15'1452,"-1"7"0,0 5 0,2 4-1026,3 4 0,0-3 0,7 7 0,3 2 1,2 1-1,1 1 0,0 0-49,-2 1 1,0 0 0,-4 3 0,-3 0 0,-4 0 0,-5-2 0,-4-1-804,-5 4 369,-2-3 0,-8 4 0,-4-6 0,-5-1 0,-4-1 0,-2-4-304,-3-1 1,-1 3 0,0-5-1,1-1 1,2-1 0,0-1-1,1 2-1489,3 2 0,5 1 1850,4-2 0,3 3 0,6 7 0</inkml:trace>
  <inkml:trace contextRef="#ctx0" brushRef="#br0">20169 15486 8993,'-9'-6'5362,"0"-3"-4936,6 3 0,-2 1 0,10 6 0,4 2 1,3 3-1,1 1 0,0 4-283,1 0 0,-1 3 1,0-1-1,1 0 0,-1 2-243,0 3 0,-5-3 1,-4 3-1,-3-4 1,-2-2 113,-3-3 0,-2-1 1,-5-5-1,2 1 490,-1-1 0,4 4 0,3 1 0,6 1-362,6 0 0,9-1 0,4 6 1,2-1-1,-1 0 0,0 1 1,0 1-97,2 2 1,-4-2 0,-3 3 0,-3-3 0,-3-1 0,-2 3 97,-1 1 0,-6-1 0,1-3 0,-2-1 66,-2 0 0,-6-1 0,-3-3 1,-3-3-1,-1-2 0,-1 1 0,0-2-72,-4-2 0,2-1 0,-5-1 1,0-2-1,0-2 0,-1 1 1,0-1-371,0 1 0,2 0 0,-3 2 1,-2-1-1,1-1 0,-1 1 1,1 1-1018,2 2 0,-2 0 0,5 2 0,0 2 0,-1 4 1249,4-1 0,-5 5 0,1-5 0</inkml:trace>
  <inkml:trace contextRef="#ctx0" brushRef="#br0">20262 15273 8546,'-13'-6'-36,"-1"-3"0,2-3 1,2 0-1,3 2 1,-1 3 4,1 1 0,2-3 327,-4 4 1,5-3 0,-5 3 0,0 1 0,0-1 0,0 1 0,-2 1 0,-4 3 0,-4 4 0,-2 5-1,-3 4-267,-1 5 1,-6 3 0,-2 9-1,2 4 1,0 7 0,3 5-1,-2 6 1,4 4 0,0 8 162,4 5 1,10-3 0,0 2 0,5 0 0,6-2 0,5 7 0,9-1-213,8 1 0,-8-36 0,1-1 1,18 23-1,8-1 0,11-2 0,-23-31 1,3-1-1,3-1 0,2-2 87,1 0 0,3-3 1,-2-4-1,2-2 1,3 1-1,0-2 0,0-2 1,0-2-1,-2-2 1,1-2-1,0-2 1,0-2-1,-2-3 0,0-3-17,1-2 1,-2-4 0,-3-2-1,-1-2 1,0-5 0,-2-2 0,-2-1-1,-2-2 1,-2-1 0,-1-2-1,-3 0 1,-2-2-222,0-1 0,-2-2 0,-2-4 0,-4-2 1,-3-4-1,-4-1 0,-1 1 0,-2 0 1,-4-2-1,-4-1 0,-4 3 0,-3 0 0,-5 0 1,-3 1-276,-4 1 0,-4 3 0,1 6 0,-4 3 1,-4 3-1,-4 3 0,2 3 0,-3 4 0,0 4 1,-1 4 238,-4 2 1,0 3 0,-5 1 0,-1 2 0,0 2 0,1 0 0</inkml:trace>
  <inkml:trace contextRef="#ctx0" brushRef="#br0">17782 19857 8448,'-19'-13'0,"3"0"0,-5 1 0,2 3 0,4 3 0,3 2 377,3-1 1,3 1 0,3 4 0,11 1 0,8 2 0,6 2 0,5-2 0,4-2 0,3-1 0,3 0 611,2 0 0,1 0 0,0 0 0,0 0 0,0 0 1,0 0-1,0 0-1299,0 0 0,0-4 0,0-2 0,0-2 0,0-2 0,-2-2 310,-2-1 0,2-6 0,-4-2 0</inkml:trace>
  <inkml:trace contextRef="#ctx0" brushRef="#br0">18316 19604 10332,'-20'2'0,"9"1"0,11 3 854,11 1 0,10 6 0,9 4 0,4-3 0,3 0 0,4 1 1,1-1-1,-2 3 0,-5-1-639,-4 2 1,-5 5-1,-7 0 1,-7 2 0,-6 3-1,-8 2 1,-7 1-973,-7-2 1,-11 1 0,-7 0-1,-3-1 1,0-2 0,0-5 0,3-1-1115,0-1 1,12-3 1870,0 1 0,5-4 0,4 0 0</inkml:trace>
  <inkml:trace contextRef="#ctx0" brushRef="#br0">19409 19591 8448,'-20'-7'531,"1"-4"1,-3 7 237,4 1 0,11 1 0,7 2 1,7 2-1,5 1 0,3 1 0,1-1-687,2-1 1,4-2 0,-4 0 0,0 0 0,-1 0 0,1 0 0,-1 1 35,-3 4 0,0-4 1,-2 5-1,-2-2 12,-1 1 0,-5 4 0,4-3-31,-2 1 0,-2-3 0,-3 4 54,4-2 1,2 3-1,7-3 1,-1 0 0,0 1-1,1-1 102,-1 0 1,0 4 0,1-1-1,-1 3 1,-1 1 0,-2 2 0,-2 1-189,-2 2 1,-2 1 0,-4-2 0,0 2-1,0 0 1,-2 2 0,-2-2-46,-5 0 1,-4-1-1,-5-5 1,-3 1 0,1-2-1,2-2-86,3-1 0,-3-5 0,0 4 1,2-2-1,1-2 0,2 1 0,0-1 1,-1-1-1677,1-2 1,4 4-1,3 1 1,5 0 1739,7 0 0,10 4 0,5-3 0</inkml:trace>
  <inkml:trace contextRef="#ctx0" brushRef="#br0">20142 19911 8448,'13'-27'383,"-5"9"1,-2 9-1,-2 12 1,0 9-1,-1 5 506,-1 0 0,-2 1 1,-2-5-1,-2 2 1,-6 2-1,-5 2-774,-3 2 1,-4 1 0,3 6 0,-2 0-1,-1 0 1,1-4 0,3-2-116,3-1 0,2-5 0,0 3 0</inkml:trace>
  <inkml:trace contextRef="#ctx0" brushRef="#br0">20835 19604 8448,'-13'8'1449,"4"-2"1,1-5-722,2 4 1,-2 2 0,3 6 0,2 1 0,2-1 0,1 2 0,0 1 0,0 3-58,0 2 1,0 1 0,0 6-1,-2 3 1,-1 3 0,-1 1 0,1-3-2059,1 1 1,2-5-1,0 1 1,2-5 0,2-6-1,7-5 1387,5-4 0,5-3 0,5-6 0</inkml:trace>
  <inkml:trace contextRef="#ctx0" brushRef="#br0">21235 19591 13017,'-2'-12'0,"-2"6"0,-3 11 0,-1 11 0,2 8 0,2 2 521,-1 1 1,-3-3 0,2 2 0,-2 8 0,-1 8 0,0 7 0,2 1-1,0 2 1,1-2-800,0 0 0,1-5 1,5-13 277,0-3 0,6 0 0,2-8 0</inkml:trace>
  <inkml:trace contextRef="#ctx0" brushRef="#br0">21555 20031 8448,'0'-18'0,"0"0"0,0 8 0,0 11 1073,0 11 1,0 1-1,0 7 1,-2-3-1,-2 3 1,-5 0-1,-1 4 1,-1 3-1208,2 4 0,2-3 0,-2 2 0,5-5 0,2-4 134,2-2 0,12-1 0,3-5 0</inkml:trace>
  <inkml:trace contextRef="#ctx0" brushRef="#br0">22168 19644 10460,'-6'8'0,"-1"-2"1178,-1-1 1,-4 9-1,5 10 1,-2 4-1,2 4-988,1 2 0,-3-7 0,3 3 0,0 1 0,0 0 0,3 1 0,2-2 0,1 0-1089,0 1 0,0-8 1,0 3-1,1-6 0,4-5 899,4-5 0,2-4 0,3-6 0</inkml:trace>
  <inkml:trace contextRef="#ctx0" brushRef="#br0">22421 19684 8448,'-7'-28'1985,"2"6"1,14 12-1,5 5 1,2 5-1704,3 5 0,2-4 0,6 5 0,-1 0 0,-1 3 0,-1 3 0,-3 1 0,-2 0-405,-3 1 0,-2 3 0,-5 3 0,-6 0 0,-8 4 0,-8 1 1,-8 2-237,-4-1 1,-3 1 0,-2-2 0,1-2 0,3-6 0,7-2 1063,4-2 0,8 1 0,2-1 1,7-1-1,7-2 0,12-1 0,10 0-372,9-2 1,13 1-1,2-5 1,4 1-1,3 1 1,-1 1 0,-3 3-2407,-3 2 1,-2-2 2072,0 0 0,-5 6 0,-3 6 0</inkml:trace>
  <inkml:trace contextRef="#ctx0" brushRef="#br0">18116 19124 8342,'-18'-4'0,"0"0"0,-6 1 0,4 9 0,-3 7 103,1 8 0,4 10 0,-2 4 0,-1 5 0,2 5 0,0 2 0,2 3 0,2 2 0,2 4 0,1 4 0,2 3 0,2 4 0,3 3 867,2 1 1,1 0-1,4-5 1,3 1 0,7-2-1,6-3 1,3-5-780,3-7 0,1 2 0,1-5 0,1 1 0,0-4 0,-1-2-197,1-3 0,6 0 1,2-3-1,5-5 1,5-3-1,3-3 0,7-4-14,7-8 0,8-1 1,-29-9-1,1-2 0,1 1 1,1-1-1,1 0 0,1 0 1,2-1-1,2 0 0,1 0 1,1 0 6,4-1 0,1 2 0,2 1 0,2 0 1,1 1-1,0 0 0,0 0 0,1 0 0,1 1 1,2-1-1,0 0 0,1 0 0,3 0 0,1 0-143,1-1 1,0-1-1,1 2 1,0 0-1,-1-1 1,0 1-1,-1-1 1,0 0-1,-1 0 1,1 0-1,1 1 1,-1-1 154,1 0 0,-1-1 0,-1 0 0,0-1 0,-4 1 0,-1-2 0,-1 1 0,1-1 0,-2 0 0,-1-1 0,2 0 0,-2-1 0,-1 1 0,0 0 0,-2 0 0,0 0 80,0-1 0,-1 1 0,-1-1 0,0 0 0,0 2 0,0-1 0,0 0 0,-1 0 0,-2 0 0,0-1 0,-2 1 0,0 0 0,-4 0 0,0-1 63,-2 2 1,-2 0-1,0 0 1,-2 0 0,-2 1-1,-1 0 1,35-1 0,-8-2-1,-6-2 1,-5 1-39,-2-2 0,-6 3 0,-2-5 1,-4 1-1,-2 0 0,-2-4-10,-2-1 0,-10-2 0,2-3 0,-3-2 1,-2-2-1,-1-2 0,-2-3 163,-3 0 1,-1-10-1,-2-2 1,-1-2 0,-1-6-1,-4-2 1,0-3-449,1 0 1,-5-2 0,1-2 0,-2 3 0,-2 2 0,-2 3 0,-1 2-149,-1 4 0,-7 2 1,1 4-1,-5 4 0,-4 3 1,-2 1-1,-4 0 1,-3 2 240,-3 3 0,-12-6 0,-3 3 0,-9-1 0,-10 0 0,29 14 0,-1 0 102,-2-1 1,-2 1-1,-6 0 1,-2 0-1,1 0 1,-2 0-1,0 1 1,-2 0-1,-4-1 1,0 1-1,-2-1 1,0 0-1,-3 0 1,-1 0-7,-2 1 0,1 0 0,4 0 0,-1 0 0,-7-2 0,-2-1 0,3 1 0,2-1 0,2 1 0,1 0 0,-1-1 0,1 1 0,2 0 0,1 1-70,0 1 1,0 0-1,-3-2 1,-1 1 0,7 1-1,1 1 1,-2-1-1,-1 1 1,0 1 0,0 0-1,1 2 1,0-1-1,-2 2 1,0 1 0,1 0-1,0 1-144,-1 1 1,1 1-1,-3 2 1,0 0-1,2 2 1,2 1-1,-2 1 1,1 1-1,1 1 1,0 1-1,0 1 1,-1 2-1,0 0 1,0 2-575,0 0 0,0 1 790,1 3 0,0 1 0,2-2 0,1 1 0,0 2 0,-1 1 0,1-1 0,0 1 0</inkml:trace>
  <inkml:trace contextRef="#ctx0" brushRef="#br0">13477 18032 7918,'1'-26'0,"-5"4"0,1 3 36,3 6 1,0 7 0,4 7 0,-2 13-1,-4 11 1,-1 7 0,-1 5 0,-1 2-1,1 4 1276,0 3 0,-1-2 0,5 3 0,0 1 0,2-1 1,2 4-1,3 0-793,1 3 0,8-1 1,-3 0-1,2 1 1,2-1-1,-1 0 1,2 2-284,-2 3 0,-1-8 1,-2 3-1,0-2 1,-1-2-1,-1-2-419,-2-1 1,-5-2 0,3-5 0,-1-4 0,-3-3 0,-1-4 0,-2-3-361,0-3 0,0-3 0,-2-7 1,-2-1-1,-5-3 0,-4 1-14,-5-1 0,2-8 1,-7-11-1,0-5 0,-1-6 1,0-5-1,2-2 431,-2-3 1,5 3 0,1 5 0,3 3 0,2 4-1,1 3 1125,3 4 0,2 7 0,4 0 0,0 6-484,5 6 1,3 6 0,10 1 0,2-3 0,2 1 0,2-5 0,4-1-578,4 0 1,1-5 0,6 0 0,1-8 0,0-7-1,1-7-4215,2-6 0,-3-6 4277,8-13 0,-4-4 0,-1-5 0</inkml:trace>
  <inkml:trace contextRef="#ctx0" brushRef="#br0">13477 18258 7945,'-18'-4'366,"0"-1"1,6 1 0,-5 2 0,2-1 252,1-1 0,-3 0 1,-1 4-1,2 0 1,1 0-1,1 0 1,1 1-1,0 3 8,0 5 1,-1 8-1,1 3 1,0 4-1,1 4 1,3 0-425,4 0 1,4-1-1,2 1 1,5 0-1,8-1 1,8-5-1,7-4-245,7-5 0,0-2 0,2-11 0,5 0 0,0-2 0,0-2-325,-5-5 1,-6-9 0,-1-4-1,-5-3 1,-4-3 0,-5-2 0,-7-3-1,-5 1 220,-4-1 0,-8 2 0,-8 5 0,-10 0 0,-9 4 0,-6 4 473,-5 4 0,-2 2 0,-5 3 1,2 4-1,4 4 0,3 2 0,6 4 748,3 4 0,8 3 0,10 1 1,6 0-1,5 2 0,4 3-927,1 4 1,12 2 0,5-1-1,9-2 1,5-2 0,4-2-1,7-3-233,7 0 1,0-7 0,7-2-1,-4-4 1,-5-1 0,-1-1-417,-3-4 1,-5 2-1,-6-4 1,-10-2 0,-7-3-1,-8-4 129,-7 1 0,-16-3 0,-14 11 1,-5-2-1,-8 2 0,-3 1 0,-3 4 1014,1 5 0,-3 0 0,5 6 1,1 1-1,5 2 0,5 0-46,5-3 1,0 3 0,14-3 0,4 4 0,6 3 0,5 2 0,4 0-695,6 1 1,7-4 0,17 1-1,7-5 1,8-7 0,9-3-1,6-4-323,7-5 0,-8-1 0,2-11 1,-6 3-1,-6-3 0,-10 1-295,-7 0 1,-18-3 0,-5 2 0,-6 0-1,-9-2 1,-12 1 0,-13 5 1074,-10 5 1,-16 5 0,0 8-1,-4 2 1,-4 7 0,1 3-1,-1 6 711,2 0 0,9-2 1,-1 3-1,12 0 1,10-2-1,9 2-949,7-1 0,3-3 0,11 2 0,3-1 0,6-1 0,10-2 0,9-3-1156,8-3 1,8-6 0,4 1 0,1-4 0,1-4-1,3-5 1,4-3 1035,-1-1 0,-1-1 0,-2 1 0</inkml:trace>
  <inkml:trace contextRef="#ctx0" brushRef="#br0">17609 20031 7867,'-40'-8'0,"15"2"0,12 5 0,14-4 0,9 0 296,4-4 0,-1-2 0,-1 5 0,-2-1 0,-1-3 0,0-2 0,-3-2 0,-6 3 0,-9 0 362,-7 2 1,-5 5 0,-8-4 0,-6 1 0,-5 1 0,-2-1-1,-4-1-263,-3-2 0,0-2 1,-2-1-1,0-2 1,2-1-11,1-2 1,-1-4 0,5 2-1,1 1-214,2 0 1,1-3-1,0 4 1,0 0 0,0 0-1,0 1 61,0 0 0,-6-2 0,-3 1 0,-1 1-331,1-3 0,-8 4 1,3-5-1,-4 2 1,-3 1-1,2 1 124,0-1 0,-4-4 0,6 2 0,0 1 11,3 0 1,5-5-1,1 2 1,2-2-1,3 1-7,2 0 0,5 1 0,2-3 0,2 1 0,2 2 1,2-2 1,6 4-1,0-1 1,-1 0-1,1 2-49,0 0 0,4-4 1,-4 4-1,-2 0 1,-1-2-141,-2 0 1,1 4 0,-2-4 0,-2 0 0,-3 1 148,-1-4 1,3 3 0,-3 0 0,0 1 0,0 0 0,-3 1 0,-2 1 67,-1-1 1,5 4-1,-1-2 1,1 2-1,-1 1 1,1 1-22,-2 0 0,4 4 0,1 1 0,0 3 1,0 0-1,-1 1-210,1-1 1,1 1 0,5 4 0,3 0 0,2 0 0,2 0-1,2 1 1,3 2-1666,0 2 1,7 1 725,2-2 0,11 3 0,6 5 0,6-1 1112,3-2 0,1-1 0,5 6 0</inkml:trace>
  <inkml:trace contextRef="#ctx0" brushRef="#br0">14490 18418 8797,'-10'-13'0,"-4"1"580,-1 3 0,-1 3 0,0 6-335,-2 0 0,-4 5 0,1 1 1,-3-1-1,-4 3 0,0-1 0,0 4 1,1 0 68,1 3 1,-1-1 0,2 0 0,1 1 0,3-1 0,2 0 0,3 2-86,1 3 0,8 3 1,2 5-1,4 1 1,2 0-1,5-1 1,7 0-167,8-4 1,10 1 0,6-5-1,6-2 1,8-1 0,2-1 0,5-1-1576,2 0 1,-3-4 1511,14 0 0,0 0 0,-31-2 0,0-1 0</inkml:trace>
  <inkml:trace contextRef="#ctx0" brushRef="#br0">11731 7263 8383,'-9'-19'36,"0"6"0,4 5 0,-2 7 1,0-2 31,-1-2 1,1 0 0,-4 2 0,2-3 0,-1-2 0,0-2 0,-1-2 0,1 0 0,-3 2 0,-4 1 0,0-1 0,-3-2 579,-2-2 1,1 1 0,-1 0 0,0-1-1,0 3 1,1 0 0,0 4 0,2 1-366,0 3 0,-5 1 0,2 2 0,-3 0 0,-4 2 0,0 2 0,-2 4-223,1-1 0,-2 5 0,-1-3 0,0 3 0,1 1 0,2 0 0,2-1 149,1-3 0,-2 3 0,-1-5 1,3 2-1,1-1 0,2-2 63,-1-3 0,4 2 1,0 1-1,1 0 1,-1 0-1,-1-1 0,0 1-227,-1 2 1,7 0 0,-3 1 0,0 1 0,-2 2 0,0 1 0,2 1-17,0-1 1,4 0 0,-3 1 0,3-1 0,2 0 0,0 1 0,-1-3 191,1-2 1,0 2 0,1-5 0,1 0-1,2-1 1,1 0 0,-1-1 134,0 1 0,4 5 0,-4-1 1,1 3-1,0 1 0,4 1-449,2-1 0,2 2 1,0 2-1,0 4 1,0 1-1,2-1-13,2-2 1,-1 5-1,6-3 1,1 1 0,4-1-1,2-2 1,3-1 0,2 0 415,3-1 1,1 0 0,3-6 0,2 0-1,1 1 1,0-2-114,1 2 0,-2-5 0,4 1 0,-1-2 0,-2-2 0,0 0 0,0 2 0,-1 0-129,-2 0 0,3 0 0,0-3 0,-1 3 0,-1 0 0,1 1 0,1 1-127,-1 2 0,-1-2 0,2-1 1,3 0-1,0-1 0,-1 0 0,0-1 154,2 1 0,4-3 0,1 4 0,-2-1 0,1-3 0,-1-2 75,4-1 1,5 5 0,-3-1 0,-1-1 0,-1-1 0,-2-2 0,0 0 0,0 1-29,0 4 1,0-2 0,-2 4 0,-1 0 0,-1-1-1,-1 2 1,1-1-262,0 3 0,-5-2 0,3-1 0,0-1 1,0-3-1,4-1 0,5-2 378,6 0 0,3 0 0,3 0 1,3 0-1,4 0 0,1 0 0,1-2-161,-2-2 0,-2 2 1,3-4-1,2 2 0,-2-1 1,-3 2-1,-3 2-226,-2 1 0,1 0 0,-1 0 0,-5 0 0,-3 0 0,-4 0 0,-1 0 329,-2 0 0,0 0-135,0 0 0,1-5 0,4 0 0,4-1 0,4-2 111,5 1 1,-4 2 0,6-3 0,-3-1 0,4 0 0,1 1 0,5 1-92,1 0 0,-3 2 1,5-4-1,-6 0 1,-5 0-1,-1 1 0,-1-3-84,0-1 1,-4 0 0,-4 2 0,-5 1-1,-2-1 1,-4-3 0,-1-4 0,-1-1 1,-5-1 0,2 3-1,-2-3 1,-5-1 0,1 0 0,-5-1-4,-1-3 0,-3 1 0,-5-1 0,-1 3 0,-3 0 0,-5 2 0,-2 0 0,-4 1 0,-2 5 0,-7-2 0,-3-1 0,-6-2 0,0 3-622,-4 5 1,-1-2 0,0 3 0,1-1-1,3-1 1,0 2 0,1 1 245,-4 0 1,5-2-1,-1 4 1,3-2-1,-3 0 1,1-1 0,-2 0 502,1-2 1,-4 4-1,-6 0 1,-2-1-1,-2 1 1,-5-2 799,-4 2-969,2 1 0,-10 4 1,5-1-1,1-1 1,-1 1-1,3 1 1,1 2-100,2 0 1,0 0-1,2-1 1,2-2-1,4-2 1,1 2-1,-1 2 281,3 1 1,-4 0 0,1-2 0,-1 0 0,-1-4 0,0 0 0,-2-2 1812,2 1-1825,-4 4 0,4-9 1,-6 3-1,-2-1 0,-1-1 1,-1 3-1,-1-1-205,0 1 0,2 1 1,-5 4-1,1-3 0,1 0 1,-2 0-1,3 3-30,-1 2 1,1-4 0,7 1 0,1 1 0,1 1 0,-1 2 0,0 0 244,2 0 0,-4-1 0,5-2 0,-2-2 0,2 3 0,0 0 1,0 2-42,-3 0 0,-1 0 0,-4 0 0,-2 0 0,-5 2 0,-3 0 0,0 3-317,3-2 0,-3 3 0,5 0 0,-2 0 0,0 0 0,-1-2 0,-2 0 52,-1 1 1,-1 1 0,1-3 0,-2 3 0,-1 0 0,-2 0 0,-1-3 344,-5-2 1,8-1 0,-8 0 0,5 0-1,1 0 1,2 0 0,0 0-82,-2 0 0,3 0 0,-3 1 1,5 2-1,1 3 0,2 0 0,-2 0 1,2-1-847,-2 1 0,3 0 0,2 4 1,4-3-1,0 1 0,3-2-58,3 0 0,4 2 1,5-2 819,-3 2 1,3 1-1,-5 4 1</inkml:trace>
  <inkml:trace contextRef="#ctx0" brushRef="#br0">9344 5971 31797,'-13'-27'-2857,"1"6"0,0 3 0,1 5 2922,-4 4 0,-2 3 1,4 6-1,-2 2 1,-1 2-1,-2 4 0,2-1 1,3-1-1,2-2 1,4 2 163,1 2 0,9-5 0,10 1 0,9-2 1,10-2-1,8 0 0,8 0 0,7 0 1,4-2-22,2-2 1,1-4 0,5-5 0,0 0 0,-2 1 0,-3 1 0,-6 4-970,-5 1 0,-5 2 859,-6 4 0,0-6 0,0-2 0</inkml:trace>
  <inkml:trace contextRef="#ctx0" brushRef="#br0">10038 5891 31191,'-12'-20'-1639,"3"-2"1,3 7-1,7 3 1,4 5 0,5 4-1,7 2 1650,5 1 0,3 4 1,2 2-1,-1 0 1,1 1-1,-2-1 0,-1 3-566,-2 3 0,-6-2 1,1 10-1,-7-1 1,-6 3-1,-7 5 0,-10 2 1,-15 5 535,-12 5 1,-7-2-1,-7 9 1</inkml:trace>
  <inkml:trace contextRef="#ctx0" brushRef="#br0">11744 6130 27957,'0'-13'-4845,"0"0"1,1 0 4773,4-1 1,-4 8 0,2 6-1,-6 8 1,-6 4 0,-2-1 0,-1 0-1,1-2 1,2-1 667,-1 0 1025,4 4-1727,0-11 1,8 5 0,1-4-1,3 1 1,0 3 0,1 1 0,-1 3-269,0 2 0,-2 3 0,-4 1 0,0 2 0,0 0 0,0 0 1,0-1 233,0 0 0,-1-3 1,-2 0-1,-2-1-47,2 0 1,2-4 0,1 0 0,1 0 0,2 0 532,2 0 0,5-5 0,-1 5 0,3 1 0,1 2-570,1 2 0,-7-1 1,-3 0-1,-1 1 0,0-1 1,2 0-1515,-2 1 1411,-2-1 1,4 0 0,-1 1-1,-1-1 1,0-1 0,0-2 0,3-1 543,1 1 0,-2-2 0,2 1 0,1 0 0,-1-1 0,2 1 0,0 0 79,0-1 0,-5 3 0,5-2 1,0 3-1,0 2-331,0-1 1,-5 5 0,3-1 0,-1 0 0,-1-2 0,-1-1 0,1 3-16,-2 0 0,3 1 1,0-5-1,-1 1 1,3-1-1,-2 0 1,1 1 44,1-1 1,-4-1 0,3-2 0,1-2 0,-2-1 0,1-1 368,1 0 1,-5 4-1,1-1-316,-3 3 1,-1 1-1,0 1 1,0-1-1,0 2 1,0 1-1,0 2-314,0-2 0,0-1 0,0-2 0,2 1 0,1-1 227,1 0 1,2-1-1,-3-1 1,3-4-1,0 0 110,0 1 1,-2 1-1,-4 4 1,0 0-1,0 2 1,0 1-77,0 2 0,-4 4 0,-2-1 0,0 1 0,0 3 0,3-2-49,2-3 1,-4 0 0,1-4 0,1 2 0,1-2 261,2-1 1,5-2 0,1-1 0,0-2-158,0-1 0,-2-4 0,-2 4 1,1 1-1,1 2 0,-1 1 1,-2 0-169,-1 1 1,0 1 0,0 1 0,0 3 0,0 0 0,0 2 18,0 0 1,0-5 0,0 2-1,0-3 1,0-2 0,0 0 219,0 1 0,2-2 0,1-2 1,1-1 60,-1 1 0,-1-2 0,-1-1 0,2 0 1,2 1-1,-2 2 0,-2 2-303,-1 1 0,-1 5 0,-2 1 1,-2 1-1,1-1 0,-1-1 0,-1-1 76,-1 1 0,3 0 0,-4-5 0,1 1 1,1-1 540,0 0 0,0-1 0,3-2 0,-1-1 1,-1 2-249,-1 1 0,3-4 0,-4 1 0,-1 3 0,1 3 1,-3 3-1,-2-1-197,-2 3 0,1 0 1,0 7-1,-1-2 1,1-1-1,0-3 111,-1-2 0,3-1 1,0-5-1,2-1 1,1-2-1,-1-1 1,0 0 1697,-2-2 1,4 4 0,-2-7 0,-1 1-1539,-2 1 0,-1 0 0,-1 4 0,1-1 0,0 1 0,-1 2 0,1 1-308,0 1 0,-2 0 1,-2 3-1,0 1 1,-1-1-1,0 0 0,0-3 84,2-2 0,3-1 1,2 2-1,2-1 1,-1-2 165,-2-1 0,-1-6 0,0 3 0,-1-2 0,1 1 0,0-2 0,-1 0 1,1 0-267,0 1 0,-5 5 0,-1-3 0,-1 0 0,0 1 0,0 1 0,1 2 0,-3 2 0,3 1 0,-2 1 0,-1-1 0,1 0 0,2 1 0,-1-1 0,6-4 0,-4 0 0,3-1 0,2 1 0,-1-1 0,1-2 0,0-3 0,-5 0 0,0 0 0,2 1 0,0 0 0,-1 1 0,-1-1 0,-4 2 0,3-3 0,0 2 0,-2-1 0,0 2 0,-2 1 0,-1 2 0,2 0 0,-2-1 0,5 2 0,-1-1 0,0 1 0,0 2 0,1 1 0,-3-4 0,3-1 0,0-1 0,-1-1 0,2 1 0,1-1 0,-1 0 0,-6 0 0,4-3 0,-3 2 0,3-1 0,-1 0 0,0 1 0,-3-2 0,1 3 0,-1 0 0,3 0 0,1 1 0,0-1 0,1 0 0,-3 3 0,3-3 0,-1 0 0,1 1 0,1-1 0,0 1 0,1 1 0,-3-1 0,4 4 0,-2-4 0,2-1 0,0-2 0,0 1 0,-2-1 0,-6 2 0,3-3 0,-1 3 0,0 0 0,0 1 0,1 1 0,-3-4 0,5 4 0,0-2 0,-2-2 0,2 0 0,-1 2 0,4 2 0,0-4 0,0 4 0,-2-1 0,2 0 0,1 2 0,1 0 0,1 0 0,-5-5 0,0 5 0,1 0 0,-1 0 0,0-1 0,0-1 0,-1 0 0,3-2 0,-5 4 0,2 0 0,1-1 0,0 0 0,-1-1 0,-2 1 0,5-1 0,-3 3 0,1-1 0,0 0 0,2 0 0,1 0 0,2-6 0,-1 7 0,3-4 0,0 2 0,2 1 0,-1-1 0,-2 1 0,-1 2 0,-1-4 0,1 0 0,0 1 0,-1-1 0,1 2 0,0-1 0,0 2 0,-2-4 0,-2 0 0,0 1 0,2 1 0,3 0 0,3 1 0,-1 0 0,-2-4 0,-1 4 0,-1 1 0,2 2 0,3 1 0,-1-4 0,4 0 0,-1 1 0,-4 2 0,1 1 0,1 1 0,-1-5 0,4-2 0,-2 0 0,-2 1 0,-2 1 0,-1-2 0,4 1 0,0-6 0,0 4 0,0 0 0,2 2 0,1-1 0,-3-2 0,3 2 0,0 0 0,-1-1 0,-1 0 0,4 5 0,-3-3 0,1 4 0,1 0 0,-1-3 0,3 3 0,-4-3 0,0 3 0,-1 1 0,4 0 0,-4 1 0,2-1 0,0-4 0,3 0 0,-1 1 0,0 2-216,-2 1 1,4 1-1,-4-1 1,2 0 4,-1 1 1,1-6-1,2 0 1,0-1-1,-4 1 111,-2 2 0,-1 2 0,-3 1 1,2-1-1,3-2-8,1-1 1,-3 0 0,3 3 0,0-2-437,0-1 1,0-1 0,3 2 112,-1-1 1,-5-5-1,3 4 1,0-1-321,0 1 1,2 0-1,5 6-139,4-1 0,2-5 0,8-4 0,1-3 0,3-1 1227,2 0 0,1-5 0,5-3 1</inkml:trace>
  <inkml:trace contextRef="#ctx0" brushRef="#br0">8451 10342 24243,'-13'12'0,"0"-2"0,1-1-120,3 1 0,-3-2 0,3 1 1,-3 0-1,0-1 973,4 1 1,0-4-347,4 4 0,8-6 1,1 0-1,5-6 1,5-6-1,3-2 1,4 1 44,3 1 0,3 2 0,2-4 0,1 4 0,-3 1 0,-3 3 0,-4 2-552,-2 1 0,3 1 0,-4 2 0,-3 3 0,-3 1 0,-5 4-1108,-1 1 1,3-4 0,-3 1 0,1 0 0,4 0 0,2-2 0,5 1 95,4-1 1,5-4 0,5 2 0,8-5 1126,8-5 1,4-20 0,1-10 0</inkml:trace>
  <inkml:trace contextRef="#ctx0" brushRef="#br0">11237 5837 29276,'-13'-19'-7691,"4"4"7723,0-3 0,-1 10 1,-6 3-1,-4 5 1,0 5-1,-6 5 1,-2 5-1,-4 5 1,-2 4-1,-3 6 1,0 2-347,1 5 0,-1 6 0,6 3 0,1 2 1,4 2-1,5-1 0,9-2 0,12-5 0,16-4 1,20-7 646,20-6 0,-19-16 0,2-4 0,6-3 0,3-1 1,2-2-1,1-1 0,3-2 0,1-3 0,0 0 0,-2-3 1,1-3-1,-1-1-291,-3-2 0,-1-2 1,-5 1-1,-2-2 1,-3 1-1,-1-2 0,-2 0 1,-2-2-1,25-19 1,-9-2-1,-11 0-539,-11-1 0,-13-2 0,-14 3 0,-11-2 1,-18 2-1,-21 3 403,16 21 1,-2 3 0,-6 1 0,-3 3-1,-5 3 1,-1 2 0,0 1 0,-1 2-1,0 1 1,-1 3 0,-1 1 0,1 2 95,-2 3 1,1 1 0,-3 2 0,-1 2 0,0 2 0,0 0 0</inkml:trace>
  <inkml:trace contextRef="#ctx0" brushRef="#br0">11944 6024 23191,'-6'-15'-2191,"6"-1"1,0 13 0,6 4 1901,1 7 0,4 5 0,-5 3 1,-1 2-1,1-2 0,-3 1 0,-1-1 1,-2 3-1,0 2 545,0 3 0,0-4 1,0 3-1,0 2 1,0 3-1,1 4-257,4 3 0,-2-4 0,7 3 0,3-2 0,4-1 1,0 2-1,1 1-73,0 0 0,0 5 0,-3-4 0,-1 2 1,3 2-1,-4-1 0,0 4 95,-2-1 0,-1 2 1,3 0-1,1 1 1,-1-1-1,2-1 1,3-2 19,4 0 0,2-5 0,1-1 0,0 0 0,5-1 0,1 0 0,3-2-266,0 1 1,-5 1 0,3 4-1,-3-2 1,1 2 0,1 3-1,-3 3 155,-4 2 1,1 4 0,-3-2-1,2 3 1,0 4 0,-2-4 0,1-3 110,3-1 1,0-9-1,1 3 1,1-1 0,2-2-1,1-2 1,-2-4 0,1-1 105,1 1 0,-3-6 0,3 3 0,-1 1 0,0-4 0,1 3 0,-2-1-198,-1 2 0,-1 7 0,0-2 0,-2 1 0,-1 1 1,-2 1-57,2 1 0,1-2 0,1-1 0,0 1 0,-3-1 0,0 0 0,0-3 0,4-2 189,4-2 1,-3-1-1,5-2 1,-1-3-1,2-3 1,2-1-1,-2 0 131,-1-2 1,2 0 0,-2 2 0,-1 3 0,2 1 0,-1 2 0,0 1-325,-4 0 0,-1 11 1,-1-5-1,-2 6 1,-1 3-1,-2 0 1,0 1-1,0 1 176,1-2 0,-1 1 0,5-10 0,1-1 0,1-4 0,2-2 1,1-3 203,0-2 0,-2-1 0,4-6 1,0-2-1,-2-1 0,1 3 1,-3 3-262,-2 2 0,-2 1 0,1-3 0,0 1 0,-2 3 0,-1 2 0,-4 4-151,0 5 1,2 0 0,-4 4-1,-1 0 1,1-2 0,1 2-1,1-1 166,-1 0 1,3-4 0,-3-5-1,2-3 1,1-1 0,1-2-1,-1-2 1,0-4 213,-1 0 1,0-2 0,-5 1 0,2-2 0,-2 1-1,-1 0 1,-2 1-127,0-2 0,4 4 0,-3 5 0,-2-1 0,0 3 0,0 2 0,1 5-226,1 4 1,-5-2 0,-1 7 0,3-1 0,1-1 0,1-2 0,0-4 0,1-2-3,-1 1 1,0-2-1,1-1 1,-3-3 0,0-2-1,-2-1 190,1 1 1,-2-4 0,-1 2 0,0-2 0,-1 0 0,0 1 0,-1 4-6,1 0 0,-5 3 0,5 3 0,-2 1 0,2 0 0,0 1 0,2 1-115,-1 2 1,-3 2 0,5-3 0,0 2 0,0 1-1,0-1 1,0-2 42,-2-2 0,4-3 1,-7-1-1,-1-3 0,-1-1 1,-2 0-1,0 0 185,0 1 1,0-3-1,0 4 1,0 0-1,0 0 1,0-1-1,0 0-212,0 0 0,0 1 0,0 3 0,1-1 0,2-2 0,1 2 0,1 1-83,1 1 0,-5 4 0,5-2 1,-1-3-1,-1 1 0,-1-3 1,-1 1-656,-2-2 993,0-6 1,-5 8 0,-1-5 0,-1 2 0,-4 3 0,0 0 0,-1-1-52,3-1 0,-2-4 1,6 3-1,-1 0 1,0-2-1,3 2 0,1-1-337,2 4 0,0 1 1,0 2-1,-1 0 1,-2-1-1,-3 1 50,-2 0 0,4 4 1,-5 0-1,-1-2 1,-4-1-1,-2-1 1,-2 0 528,2-1-251,-5-5 1,7 4 0,-6-2-1,3 0 1,-1 1 0,1-3-1,4-1-146,4 1 0,-1-5 0,5 2 0,1-2 0,0 1 0,-1 1-243,2-2 0,0 3 0,0 0 0,-3 2 1,0 1-1,-1 0 0,0 1 187,-4 0 0,-5 6 0,-3-1 0,-2-2 0,-3 2 0,1 1 0,-1-1 310,2 0 0,1-9 0,-1 6 1,4-3-1,3-2 0,2 0 1,-1 0-1,1 0-399,0 1 0,4-3 1,1 4-1,1 2 1,1 0-1,-1-1 1,-1-1-27,-2 2 0,-2 1 0,-3 2 1,-1-2-1,-2-1 0,0-2 285,-1 2 1,0-4-1,-6 3 1,1-1-1,-1 0 1,1-1-1,-1 0 1,1-2 93,2 0 0,3-1 0,5-5 0,1-1 0,0-2 0,0-1-424,-1 2 0,1 3 0,0 3 1,-1-2-1,1 2 0,0 1 1,-2 3-1,-2-2 153,0 0 0,-7 4 0,3-4 0,-1 1 0,0 4 0,-2 0 153,-1-2 0,-2 2 0,1-5 0,0 2 1,3 1-1,2-1 0,2-2-46,2 0 1,3-4-1,0 3 1,1-2 0,1 0-1,2 4 1,1-1 0,-2 2-240,0-1 0,-3 3 0,1 3 1,-2 1-1,-1 1 0,-3 2 1,-2 1 215,-3-2 1,-5 1-1,-4 0 1,0 1-1,-1-2 1,0-1-1,-1-1 188,1 0 0,1-7 0,8-2 1,3-3-1,4-3 0,3-2 1,3-1-248,3 1 0,-1-2 0,6 1 1,-1 1-1,-1 2 0,-1 3-232,-1 3 0,-4-4 0,5 6 0,-2-3 0,0 1 0,-3 0 0,-1 0 301,0-1 0,-5 6 0,6-6 0,-4 0 0,1-1 0,3-1-6,3-2 0,2 3 1,-2-7-1,5 3 1,2 1-1,2 1-99,0-1 0,0 0 0,0 1 0,-1-1 0,-2 0 0,-2 1-38,2-1 0,-3 5 0,0 0 0,-1-2 0,-3 0 0,-2 1 0,-2 0 0,1 0 336,0-3 0,-1 0 0,1-1 0,0 0 1,-1-1-306,1-3 0,4 1 1,2-4-1,-1 0 1,3 2-18,-1-1 1,-5-2 0,2 3 0,-2 1 0,-3 2 0,1 1 0,0 2 58,-1 1 1,-4 1 0,1 1 0,0 0-1,3 0 1,0-2 136,1-2 0,0 0 0,1 1 0,1-3 0,4 0-563,1-2 0,2 0 1,2 2 110,-2-2 1,2 3 0,-4-3-1,2 3 1,-2 1-238,-2 1 1,5-6 0,1 0-1,6-2 1,8-3 0,7-5-2499,6-7 0,-1-8 3071,7-19 0,-3 0 0,-1-9 0</inkml:trace>
  <inkml:trace contextRef="#ctx0" brushRef="#br0">13130 15993 8059,'-22'0'-70,"0"0"1,5 6 0,1 2 143,6 4 0,-1-3 1,6-1-1,-1-1 1,0 0-1,3 4 1,1 1 200,2 1 0,0 0 0,0 1 0,2-1 0,2-1 0,5-2 0,3-3 0,1-1 0,1-3-347,-1-1 1,2-8 0,2-3 0,6-4 71,2-5 0,2-3 0,-1-5 0</inkml:trace>
  <inkml:trace contextRef="#ctx0" brushRef="#br0">13517 18738 17969,'0'-53'-1700,"4"8"1,1 10 1682,-2 11 0,-3 14 0,-5 5 0,-4 5 0,-3 3 0,-1 2 0,0-2 0,-1 0 0,1 0 1,0 1-1,-1 0 81,1 2 0,4-4 1,2 4-1,1 0 1,1 1-1,1 2 1,0 0-1,1 1 1,1 2 22,2 1 1,6 1 0,4-2 0,7-2-1,5-1 1,5 0 714,4-2 1,-3 3-1,4-5 1,0-2-1,-1-2 1,-2-1-1,-2 0-1095,-5 0 1,-3-6-1,-7-2 1,-1-4 0,-4-3-1,-3-1 157,-5-2 1,-6-1 0,-10 2 0,-3-2 0,-4 0 0,-4 0 0,-2 2 315,-2 2 0,2 7 0,-4 0 0,0 2 0,1 5 0,-1 4 0,2 7-500,-1 6 1,3 7-1,8 6 1,4 5-1,4 5 269,0 7 0,7 4 0,1 3 0</inkml:trace>
  <inkml:trace contextRef="#ctx0" brushRef="#br0">13770 14780 12261,'13'-8'-464,"-1"4"0,-4 8 0,-8 4 1,-8-1 847,-4-2 1,-5-4 0,-3-1 0,0 0 0,-4 0 0,-1 0-1,-3-1 1,-2-4 110,-1-4 0,-9-7 0,4-2 0,2 1 1,0-1-1,0 1-205,0 6 0,1-1 1,7 7-1,-1 2 1,1 5-1,0 5 1,4 8-383,4 4 1,4 1-1,2 5 1,4 3-1,8 0 1,11 0-136,9-1 1,13-2-1,14-3 1,7-6 0,8-5-1,9-7 1,5-5 320,-38-3 0,1-1 1,5-3-1,0-3 1,-2-5-1,-1-2 1,0 0-1,-2 0 1,0-1-1,-1-2 1,-4 2-1,-2-2 20,25-22 0,-8-1 1,-15 1-1,-7-2 0,-9 1 1,-9-2-1,-9-3-58,-8-3 0,-13 3 0,-8 4 0,-14 2 0,-11 7 0,-11 8 5,-6 12 0,33 11 0,-1 4 0,-1 4 0,-1 3 0,-1 3 0,1 2 0,0 4 0,2 1 0,-1 5 0,1 1 0,3 2 0,1 1-164,2 2 0,1 1 1,2 0-1,2 0 0,-21 27 1,6 1-1,8 2 0,8-2-736,8-1 0,12-6 0,8-2 1,12-1 807,13-3 1,24 5 0,-19-25-1,0 1 1</inkml:trace>
  <inkml:trace contextRef="#ctx0" brushRef="#br0">13237 14766 25111,'-21'21'-442,"-1"0"0,7-3 1,5 5-1,2 7-606,5 6 1,8 2 0,2 2 0</inkml:trace>
  <inkml:trace contextRef="#ctx0" brushRef="#br0">10198 7050 32767,'-9'-1'-210,"0"-4"1,7 10-1,1-1 1,7 6-1,4 5 1,8 1-1,6 2 1,8 0-1,8 0 1,8-2-1,6-3 1,6-4 0,2-3-1,0-4 98,0-5 1,0-5-1,4-6 1,-4-4-1,-4-4 1,-5-5-1,-4-4 1,-6-5-1,-6-4-137,-6-4 1,-9 2 0,-6-4-1,-5 1 1,-10-3 0,-8-1-1,-12 0-288,-10-1 0,-2 4 1,-7 2-1,-4 4 1,-1 4 595,-3 5 0,-1 13 1,-9 8-1,-3 7 0,-8 12 1,-3 10-1,32-4 1,-1 3-1,1 2 0,-1 3-278,0 2 0,0 3 0,-7 6 0,1 3 0,2 5 0,0 3 0,-1 5 0,1 1 114,-1 6 0,1 2 1,3-3-1,1 0 1,3 3-1,0 1 1</inkml:trace>
  <inkml:trace contextRef="#ctx0" brushRef="#br0">12050 6970 26313,'0'-9'-2736,"-1"2"1,-2-1 1962,-1 1 1,-5 3-1,3-4 1,-2 2-1,-2 3 1349,-2 2 1,5 2 0,4 4 0,6 4-685,6 2 0,2 1 1,3 0-1,1 0 1,1 3-1,2 0 1,-1 1-1,0 0-62,-4 2 1,3 1-1,-8-3 1,1 2-1,-2 0 1,-1 0 285,-3 0 1,-2 1-1,-1-3 1,0 2 0,0-2-1,0 0 1,0 1-67,0 1 1,0-1-1,2-2 1,1 1 0,3 2-1,0 0 1,1 0-400,1-1 1,0 3 0,6-4 0,-2 3 0,-2 0 0,-1 2 328,1 0 1,-2 1 0,-1 5 0,0-1 0,-1 0 0,2-3 0,-2 0 170,0 0 0,0 1 0,-3 0 0,2-2 0,3 0 0,1 0 0,0 0-452,-1 2 1,1-3 0,5 0 0,-1-1 0,-1 0 0,-2-1 0,-1-1 285,2 1 0,0-3 1,1 5-1,-1 0 1,-4-2-1,0 2 1,-1-2-1,0 2 247,-3-1 1,-1 1 0,-2 4 0,0-1 0,1 1 0,2-1-209,2 1 0,-1-1 1,-4-1-1,1 0 1,2-1-1,2 0 1,-1 0-63,2 2 0,-4-3 0,2-1 0,-1 0 0,0-3 0,2 1 0,-2 1 234,-2 2 1,-1-5 0,0 2 0,0-3 0,0-2 0,0 1 0,0-1 111,0 0 0,-4 1 1,-1-1-1,1 0 0,-1 1 1,-1 0-102,-1 4 0,-1 1 0,-2 4 0,3-6 1,-1-2-1,2-1 0,0-1-2,4 0 0,-1-1 0,0-2 1,-2-1-1,1 2 0,-1 1 106,1 1 1,-5 0 0,3 1-1,0-1 1,-1 0 0,1 0-1,-2-1-33,1-3 1,2 3 0,-3-3 0,-1 3 0,0 1 0,1 0-168,2 1 0,-2-1 0,2 0 0,-2 2 0,-2 2 102,-2 0 1,3 1 0,0-5 0,-1 1 0,0-1 0,-1-1 186,2-3 0,0 3 1,-4-5-1,0 2 1,-1-2-1,3 1 1,0-1-90,2 3 0,0-4 0,-2 0 0,0-1 0,2 1 1,-1 1-312,-2 3 0,0-2 0,2-1 0,1 1 0,0-1 0,0 2 0,0 0 0,-1-2 0,-2-1 0,-1 5 0,-1-4 0,1 2 0,0 0 0,-1 0 0,1-2 0,-5 3 0,1-4 0,0 0 0,2 2 0,2-2 0,0-1 0,0-2 0,-1 3 0,1-1 0,0-1 0,-1 1 0,2 1 0,2 0 0,1-1 0,2 1 0,-4-3 0,2 3 0,-1 2 0,-2 1 0,-1-1 0,0 1 0,-1 0 0,1 3 0,0-2 0,-1-1 0,1 2 0,-2-1 0,-3-1 0,3 3 0,-2-5 0,2 2 0,2 0 0,-1 0 0,1-2 0,0-2 0,-1 1 0,1 0 0,0-1 0,1 3 0,1-2 0,2 0 0,1 4 0,-1-7 0,0 4 0,0 1 0,0-1 0,0 4 0,-1-1 0,-2-1 0,3 3 0,0-3 0,-1 2 0,-2 1 0,-1-1 0,-1-2 0,1-2 0,0 3 0,-1-2 0,2-1 0,2-1 0,1 1 0,-1 1 0,-1-4 0,1 4 0,1-1 0,-1-1 0,-2 1 0,-1 1 0,-1 2 0,1-2 0,0 0 0,-2 3 0,-1 1 0,-2 2 0,2 3 0,1 1 0,0-1 0,-1-3 0,-2-1 0,2 0 0,1 1 0,1-1 0,1 0 0,0 1 0,-1-1 0,1 0 0,0 1 0,-1-1 0,3 0 0,2 1 0,-3-3 0,3 1 0,-3-1 0,-1 2 0,-1 0 0,1 5 0,0 1 0,-1-1 0,1 4 0,0 2 0,-1 1 0,1 2 0,0-1 0,-1 1 0,1 0 0,0-1 0,-1 0 0,1-4 0,0-3 0,-1 0 0,1 4 0,-2-4 0,-1 0 0,-2-1 0,2 1 0,0 0 0,-1 2 0,0 0 0,-3-3 0,4 4 0,-2 0 0,2 0 0,3 0 0,2 2 0,2 1 0,2 2 0,-2 0 0,3 1 0,2 3 0,-1 4 0,2 2-345,2-1 1,1 2 0,0-4 0,-2 0 0,-1-1-1,-1-2 1,1 0 272,2-1 1,-1-2-1,-1-3 1,-1 0-1,-1-1 1,1 3 0,-1-2 254,2 0 0,-3 8 0,1-7 0,-1 4 0,0 1 0,3 2 0,1-1-359,2 1 1,0 4-1,0-3 1,2 1 0,1 1-1,3-1 1,0-1-109,-1-2 1,4 0-1,-3-1 1,0-1-1,0-2 1,-1-3-1,-1 0 1,0-1 137,-1 0 1,3 4 0,-1-6 0,-2 3 0,0 2 0,0-2-14,1-3 1,2 3-1,-3-2 1,1 2-1,1 2 1,1-1-1,3 1 1,3-1-167,1 1 1,0 0 0,1 1 0,-1 2 0,0 1 0,1-3 0,0-3 111,4-3 0,-6 0 1,3 4-1,-2-4 1,-3-3-1,2-1 0,-1 1 259,-2 2 1,2-5 0,-3 3 0,1-1 0,0 1 0,-1 1-1,1 0-204,0 1 1,0 1 0,4 3 0,2-1 0,2-2 0,2 2-1184,2 1 1234,1 2 1,4-2 0,1-1 0,-2-2 0,-1 2 0,-2-1-1,0 1 53,-1-2 0,3-4 1,-5 3-1,0-2 1,1-1-1,-3-1 1,0 3 46,-4 0 1,8-2 0,-8 3 0,2-2 0,1-1 0,0 0 0,4 1 331,0 2-248,-3-5 0,8 8 0,-3-5 0,3 0 0,2 2 0,0-2 0,-1 2-155,1 0 1,0-4 0,-1 6-1,1 0 1,0 3 0,-1-1-1,-1-2 129,-2 0 0,0-1 0,-3 4 0,-1 3 1,0 0-1,-3 2 0,1-1 23,0-2 1,-2 3 0,5 2 0,-3-1 0,1 1 0,0-3 0,0-2-241,-1-2 0,7 1 0,-2-2 1,2-1-1,0-2 0,-2 2 78,2 1 1,-1-3 0,1 0-1,-2 1 1,0-1 0,1 0-1,-3 2 122,0 1 58,-3-4 0,1 7 0,0-3 0,-2 2 0,-1 2 0,-2 1 0,1 2-65,-1 4 1,2-1 0,1 2 0,3 2 0,1-2 0,0 1 0,1 1-226,3 1 1,0 0-1,-1 0 1,-1-2-1,2 1 1,1-2 176,2 0 0,-2 3 1,-1-8-1,-3 3 0,-2 0 1,-1 1-1,-1-2 0,1-2 299,-1-2 0,-3 2 1,0 1-1,-1 0 1,0 1-1,1-2 1,-1 1-128,0-4 0,1 5 0,0 1 0,3 0 0,1-1 0,-1 0-307,3 0 1,0 2 0,5 2 0,-1 1-1,-2-2 1,2 3 0,1-2 125,2 1 1,-5 5 0,-1-7 0,-2-1-1,-1 1 1,0-2 0,-1 4 242,0-2 0,-2 0 0,-4 1 1,0 1-1,-2-2 0,1 1 0,2-1-128,1 2 1,5-2 0,0 0-1,0-3 1,-1-1 0,1-4-1,0 1-304,1 1 1,-4-3 0,3 3 0,-4-1 0,0-1 0,-2 3 0,-2-3 337,-1-1 1,-5-1 0,4 0-1,-2-1 1,-3 2 0,-2 2-1,-1 1 159,0-1 1,0-2-1,0 0 1,0 2 0,0 1-1,0-2 1,0-1-284,0-1 1,0-5-1,0 0 1,0 1-1,0-1 1,0-1-1,0-2 38,0-3 0,0 3 0,0-1 0,0 0 0,0 0 0,0 0 0,0-2 158,0-1 1,-4-2 0,-1 0 0,1 1 0,-1-1 0,1 0 0,-1 1 136,0-1 0,3 0 0,-4 1 0,2-1 1,-1 0-1,2 1 0,2-1-286,1 0 0,0 1 1,0-1-1,0 0 0,0 1 1,0-1-1,0 0-10,0 0 0,0 1 0,0-1 0,0 0 0,0 1 114,0-1 1,0 0 0,0 1 0,0-1 0,0 0-48,0 1-121,0-7 1,0 5 0,0-3 0,0 3-101,0 1 1,0 0-1,0 1 1,0-1 0,0 0-1,0 1 1,0-1-33,0 0 1,0 2 0,0 1 0,0 4 0,-2-1 0,-1 0 122,-1-3 1,-1 1 0,5-1 0,0 2 0,0-2 0,-1-1 0,-2-2 34,-1 1 1,-1-1 0,4 0-1,-2 1 1,-2-1 0,2 0 27,2 1 0,-4-1 0,1 0 0,1 1 0,0-1 1,0 0-1,-1 2 65,1 3 1,0 0-1,0 1 1,-2-6-1,2-1 1,2 0-318,1 1 1,0 5-1,1 1 1,2 2 0,3 3-1,0-1 1,2 1-1,-1-2-603,3 2 0,-2 0 0,1-2 0,-1-4 0,1-4 1,0 0 530,2-1 1,-4-6-1,2-4 1,0-7-1,0-9 1,0-10-1,-1-6 230,0-7 0,-2-7 1,-6-3-1,0 2 1,0 2-1,0 8 203,0 5 1,0 13 0,-2 4 0,-2 4 0,-5 5-130,-3 2 1,3 5 0,0 2 0,-2 2 0,-4 0 0,-3 1 0,2-1 352,1-2 0,1 0 1,0-3-1,-3 1 1,0-1-1,0-2 1,3-1 1107,0 0 0,5 0 1,3 0-1153,5 0 0,10 0 0,14-1 0,9-3 0,9-5 0,11-3 0,12-3-928,-28 6 0,2 0 0,0 1 0,2-2 0,6-2 0,0-1 0,2-1 0,0-1 680,2-1 1,-1-1-1,5-3 1,1-1-1,2-3 1,0 0 0</inkml:trace>
  <inkml:trace contextRef="#ctx0" brushRef="#br0">12864 6970 23307,'-26'0'-17,"9"0"0,-9 0 0,4 0-32,2 0-155,3-6 1,2 5 0,7-4 0,-1 5 0,1 5 0,4 5 0,2 5-62,2 3 0,0 4 0,0-3 0,0 2 0,-1 3 1,-2 1-1,-3 3 0,-1 1 352,-4 3 0,1-1 0,-1-5 0,4 1 0,0 0 1,1-1-104,0 1 1,1-2 0,5-1 0,0-2 0,0 2 0,0 1 0,0 2-110,0-1 1,0 2 0,2 2 0,1 1 0,3 0 0,0 0 0,0 2 14,-3 1 0,-2 1 0,0 5 0,2 0 0,2 0 0,-1-1 0,2-1 1,2 1-222,-1 2 1,9 2 0,-2-3 0,0-1-1,3-2 1,-1-2 122,2 2 1,6-4 0,-4-1 0,2 0 0,1-1 0,0 0 0,1 0 0,0 0 35,-2-1 1,-1 2-1,2-1 1,0 0-1,-1 2 1,0 1-1,-1 2 38,-2-1 1,5 1 0,-3 4 0,1 0-1,0-2 1,2-1 0,-1-3-76,0-1 0,2-2 0,-3-5 0,3 0 0,2-4 0,-1-4 0,1-2 269,0 2 0,-5-4 1,0 4-1,2-3 0,1-2 1,2 1-1,-1-1 26,1 0 0,-2 5 0,0 0 0,-1 0 0,3 1 0,-1 2-100,4-1 0,4 9 1,-1-6-1,-1 1 1,2 1-1,-1-1 1,1-2-1,-1-4 198,-1-3 1,-1-4 0,-3 0 0,1-4-1,0 1 1,-2-3 0,1 1 346,0-3 0,-6-1 0,8-2 1,0 0-1,-2 0 0,0 0-197,-1 0 1,1 1 0,1 2 0,4 3-1,1 2 1,3 2 0,0 2-350,-1 1 0,1 5 0,-5 1 1,1 2-1,-1 1 0,-3 0 1,-6 1-1,-4-1-79,1-1 0,-7 2 1,2-4-1,-5 2 1,-1 1-1,0 1 127,0-1 0,-5-1 1,4 1-1,-1-3 1,-1-1-1,1 1 1,-1 0-1,2 2-286,-1 0 0,1-1 1,2 4-1,-1-3 0,0 1 1,0 0-1,0 3-457,1-1 1,-3-5-1,2 4 1,2-1 0,0 0-1,4-1 1,3-2-2498,4-3 3029,9-1 0,3-2 1,6 1-1</inkml:trace>
  <inkml:trace contextRef="#ctx0" brushRef="#br0">13890 11155 22284,'-31'13'1365,"0"0"0,0 1-1548,-2-1 1,6-1-1,1-2 1,7-2-1,5-1 1,4-1 334,1 0 0,7-2 0,2-4 0,8-1 0,5-3 0,5-7 1,3-4-1,2-2 148,4 0 0,-3 1 0,7 0 1,-1-2-1,-1 2 0,4 2 0,1 4-485,3 1 0,1 2 0,1-4 0,-4 4 1,-2 1-1,-3 3-469,-4 2 1,2 1 0,-10 0 515,-2 0 0,-1 0 1,-1 0-1</inkml:trace>
  <inkml:trace contextRef="#ctx0" brushRef="#br0">14130 11035 22539,'-13'-8'-5048,"1"0"4975,3 8 0,3 3 0,6 11 0,1 4 0,4 6 1,2 4-1,2 5-977,0 1 1,-4 1 843,3 5 0,-5 0 0,3 0 1</inkml:trace>
  <inkml:trace contextRef="#ctx0" brushRef="#br0">10877 13647 25260,'15'21'-7436,"3"-3"7231,4-4 1,5 6-1,5 2 1,8 4-1,9 6 1,6 5-1,6 7 1,-29-18-1,1 1 1,3 3-1,1 1 1,1 1-1,2 1 1,2 1-1,1-1-15,1 0 0,0 0 255,-1 1 1,0-1 0,5 1-1,1-1 1,-2-1 0,0-1 0,2-1-1,2-2 1,1-3 0,2-4-1,0-2 1,2-4 0,3-3 0,0-3-1,2-3 1,0-2 858,3-2 0,1-4-755,6-5 0,0-4 1,-4-2-1,1-3 1,-20 2-1,0-1 1,1-1-1,-1 0 1,1-1-1,-1 0 0,0-1 1,1-1-1,-1 0 1,2-2-1,1 0 1,-1-1-12,2-1 0,1-1 0,-1 1 0,1 2 1,0 0-1,1 0 0,2-1 0,0 1 0,-1 0 1,0 2-1,0 1 0,0 0 0,-4 3 0,0 1 1,-1 0-1,23-3 0,-2 2 0,-6 2 0,-1 2-388,-3 2 1,-2 0-1,-6 2 1,-1 0-1,-3-1 1,-2 1 0,-1-1-1,0-1 1,0 0-1,0-2 260,-1-2 0,0 1 0,-2 0 0,-1 0 0,0-4 0,0-2 0,-1 0 0,0-1 0,-1-2 0,0 0 0</inkml:trace>
  <inkml:trace contextRef="#ctx0" brushRef="#br0">10251 7823 28519,'7'-19'-947,"1"4"0,-4-1 0,5 7 0,3 10 0,1 11 451,1 9 0,-7 8 0,-3 6 0,-1 0 1,0 4-1,2-2 0,-2 0 0,0-5 1,3-5-1,5-8 0,7-6 0,4-4 820,7-4 0,8-14 1,9-6-1,-1-4 1,3-5-1,-1-1 1,4-2-1,-1-1 0,2-1-174,1-3 1,-7 0 0,6 1-1,-5-5 1,-4-1 0,-3 2 0,-4 4-322,-5 2 0,-9 3 1,-4 1-1,-5 1 1,-4 2-1,-4 0 152,-4 1 1,-13-4 0,-7 2-1,-9 0 1,-9-2 0,-6-1 0,-8-2 434,-5 0 0,-9 0 0,-5 1 1,4 2-1,3 3 0,3 4-889,-1 3 1,5 9-1,-1 8 1,6 13 0,3 14-1,2 20 1,25-16 0,1 2 429,1 8 1,1 3-1,-2 9 1,1 3-1,2 2 1,0 1-1</inkml:trace>
  <inkml:trace contextRef="#ctx0" brushRef="#br0">12464 7876 8492,'-14'0'0,"7"2"0,4 1 0,6 1-70,6-1 0,3-1 0,1-4 0,0-1 0,-1-3 0,-1-1 0,-3-2 0,3 2 0,1 2 0,1 4 0,0 1 0,-1 3 0,-3 4-42,-4 6 1,-4 10 0,-1 0 0,-1 5 0,-4 4 0,-4-3 0,-3-1 0,-1-3 0,0-2 328,-1-6 0,1-3 0,0-5 359,-1-5 1,5-2-1,2 1-606,1 5 1,-3 9 0,2 14 0,-4 6 0,-3 7 0,-3 10 0,-2 6 0,-2 7-49,1 4 0,-4-4 0,6 1 0,2-6 0,1-3 0,3-4 0,2-5 112,1-5 0,5-5 0,-4-3 0,1-3 0,1-2 0,0-2 0,1-3 42,-1-5 0,5 3 0,-5-1 0,2 4 0,-2 4 0,-2 1 0,-2 3 1,-2 1-96,-1 4 0,-5 12 1,-1 2-1,-2 4 0,-4 5 1,-2 0-1,-1-2-25,3-4 0,1-4 0,-1-2 0,1-3 0,2-6 0,0-4 0,0-5 163,-1-2 0,1-1 0,-4-4 0,0 0 0,3-1 0,0 1 0,0 0 0,-2-1-31,-2 1 0,2 4 0,1 2 0,2 1 1,-2 4-1,-1 4 0,-3 5-122,-3 5 0,-3 0 0,-6 10 0,0 1 1,1 1-1,2 0 0,3-5 31,1-4 1,-4 4-1,3-9 1,-1-1 0,-1 0-1,1-3 1,-1 1 0,1 1 92,-2 2 0,4-2 1,2-1-1,4 0 1,5 1-1,4 2-175,3 2 1,4 1-1,2 3 1,4 4-1,4 5 1,1 2-1,0 4 1,0 0-27,0 1 1,1 4 0,2-5 0,3-3-1,2-3 1,2-4 189,2-2 0,1 2 0,2-6 0,1-4 0,2 1 1,0-1-1,0-1-10,-1-1 0,3 1 0,-3 5 0,7 1 0,4-1 0,5 3 0,-1-1-89,1 3 0,4 3 0,-2 0 0,-15-31 0,0 1 0,1 0 0,0 0 0,0 0 1,-1-1-1,0 1 0,-1 0 0,0-1 0,0 1 2,1 1 1,-1 0-1,1 1 1,0 0-1,0-2 1,0 0 0,-1 0-1,0-1 1,18 32-1,-1-3 57,1-2 0,-4-1 0,-2-6 0,-3-2 0,0-1 0,2 1 1,1 2-1,-2 1 40,0 1 1,2-1 0,1 2 0,1 1 0,-1 3 0,-1 0-204,2 1 0,-5 0 0,5-3 0,-4-3 1,1 4-1,-3 0 0,-1 1 0,-2-3 102,1-1 0,-1 1 0,0 1 0,-4-3 0,0 1 0,-3-3 0,1-2 243,0 1 1,0-4 0,-5 1-1,0-1 1,2 0 0,1 4 0,2 1-230,-1 1 1,-3 0 0,0 2 0,-1 1 0,0 3 0,-1 1-50,-3-1 0,-3 8 0,-6-4 1,0-1-1,-1 1 0,-2-4 1,-3 0 212,-2-3 1,4-5 0,-5-4 0,0-1 0,2-3 0,1 0 0,1 0-101,1 1 1,-1 1-1,5-4 1,2 4-1,2 2 1,4 2-1,1 0-152,-1 1 1,1-3 0,3-1 0,-1-1 0,-3-4 0,1 1 0,0-5-157,0-5 1,-6-4 0,2-1 0,-4-2 0,-1-3 0,0-2 0,1-3-396,4 1 0,-4 0 0,5-6 647,0-3 0,2 3 0,5-5 0</inkml:trace>
  <inkml:trace contextRef="#ctx0" brushRef="#br0">12690 18058 8356,'-38'0'405,"2"0"0,5 2 0,10 4-347,8 7 1,7 5 0,12 5 0,6 0 0,9 0 0,7 1-199,9-2 1,10-8 0,5-10 139,9-2 0,7-20 0,-28 7 0,0 0 0</inkml:trace>
  <inkml:trace contextRef="#ctx0" brushRef="#br0">13130 7916 12786,'-29'27'0,"0"0"0,6-1-567,2 1 0,3 4 1,5 0-1,0-1 595,-1-2 0,7 2 1,2-2-1,4-3 1,2 0-1,4-1 1,5-1-1,6-2-98,7-2 0,6 9 1,5 1-1,3 3 1,6 7-1,2 4 0,1 6-22,-3 2 0,3 7 1,-2 3-1,-23-30 1,0 1-1,-2 2 1,0-1-1,17 34 29,-18-33 1,1 0 0,15 30 0,-17-30 0,0 1 0,18 29 0,1-8 0,4-4 191,1-3 0,-7-6 1,6 1-1,-1-2 1,-2-2-1,0 0 1,-2 0-32,2 0 1,2 5 0,2 4 0,4 3 0,5 4 0,-23-26 0,1 1 0,2 3 0,-1 0-143,2 2 0,-1 1 0,1-2 0,0 1 0,2 1 1,-1 1-1,1 1 0,0-1 0,-2 1 0,1-1 0,1 0 1,-1 0-57,1-2 1,-2-1 0,-2-1 0,0-1-1,0-2 1,0 0 0,-2-2 0,0 0-1,25 24 1,-1-4 0,-4-5 144,-1-2 0,-2-4 1,-4-1-1,-1-3 0,-2 0 1,-3 0-1,0 3 106,0 2 0,-4 2 1,1 2-1,-3 5 1,-3 2-1,-1 8-192,-2 5 0,-4 0 0,1 9 0,-10-33 1,-2 1-1,-1 0 0,-1 1 0,-1 3 0,-1 1 1,-1-2-1,-1 0 26,0-2 1,0 1-1,-3 3 1,-1 0-1,0-4 1,0 0-1,0-3 1,-1 1-1,-7 35 1,1-8 0,-2 1 101,-1-3 1,3-10 0,-10 3 0,3 0 0,-3 0 0,0 2 0,-3-1-63,3 2 1,-6 8 0,4-2-1,-3 5 1,12-34 0,-1 0-1,1 0 1,0 1-61,-1-1 0,1 0 0,-1 7 1,0 0-1,-1-1 0,0-1 1,-1 2-1,0 0 0,-1 0 1,0 1-1,-2-3 0,1 0 1,-2 1-1,1 0 32,-1 1 1,0-1 0,0-5 0,0 0 0,0 3 0,0 1-1,0-4 1,0-1 0,0-2 0,0-2 0,-20 31 249,0-6 1,-1-8 0,-2-1-1,-2 1 1,2 1 0,2-1 0,2-1-100,4 1 0,-2 4 0,6 3 0,3 6 0,2 3 0,6 5 0,9-34 0,1 0-204,-1 0 0,1 0 0,0 5 0,-1-1 1,0-1-1,-1 0 0,1 2 0,-1 1 0,1 0 1,-1 1-1,-1 1 0,1 0 0,-2-1 0,1 0 70,-1-3 1,1 1 0,3-2 0,0 0 0,-8 28 0,3-5 0,2-2 0,-1-6 0,1-3 157,0-3 1,-5-5-1,-1 5 1,-1 1-1,1 2 1,1 1-1,1 1-140,-1-1 1,2 11-1,5 4 1,4 3 0,-1 3-1,2 0 1,3-34 0,-1 0-89,0 4 0,1-1 0,-2-1 0,1-1 0,-3 3 0,0 0 0,1-4 0,1 0 0,-6 32 0,2-2 0,0-7 43,2-2 1,-5-3-1,3-5 1,-3 0 0,-1 1-1,0-2 1,-1-4-33,1-3 0,0 1 0,-1-2 0,3 1 0,2-1 0,4 2-303,4 1 0,2 2 0,2 3 0,5 0 0,2-2 0,5 4 54,0 0 1,-1 0 0,0 6 0,-2 1 0,-4-2 247,-3 1 1,2-3 0,1-3-1</inkml:trace>
  <inkml:trace contextRef="#ctx0" brushRef="#br0">13490 19005 11295,'-25'0'0,"1"0"0,5-2-192,4-2 1,0 4-1,11 1 1,2 12-1,5 11 1,8 9 67,5 5 1,9 1-1,8 8 1,2 2 0,5 0-1,5 4 17,2 2 0,2-3 1,-22-23-1,-1 1 0</inkml:trace>
  <inkml:trace contextRef="#ctx0" brushRef="#br0">18902 20657 8545,'-13'-40'0,"-1"0"0,6 16 0,0 10 0,2 9 56,3 11 0,2 4 0,2 4 0,5-1 0,8 0 0,9-1 0,13-1 0,13-4 1,11-1-1,13-3 0,-33-2 0,1-2 0,4-1 0,-1-2 0,2-2 0,0-1 135,2-3 1,0-1 0,-1-4 0,0-1 0,2-2-1,1-1 1,-1-2 0,0-1 0,0-2 0,1-1 0,0 0-1,-1-2 1,2 0 0,-1-2 0,-1-1 0,-2-1-352,-1-1 0,-1-2 0,3-7 0,0-1 0,-6-1 0,-1 0 0,-1-2 0,0-1-3,-1-2 1,-3-1 0,-4 3 0,-3 0-1,-8 4 1,-2 0 0,-2 1 0,-3 0-1,-2 0 1,-2-1 350,-2 2 0,-2 0 0,-2-32 0,-16 2 0,-16 8 0,-18 11 0,-18 14 0,26 25 0,-3 2 37,-7 2 1,-2 4-1,-4 6 1,-2 4 0,-6 4-1,0 4 1,-2 3-1,0 3 1,-3 3 0,0 2-1,-1 3 1,1 1-438,20-9 1,1 0 0,0 2 0,0 1 0,0 0 0,1 2 0,-19 14 0,2 2 0,4 1 0,2 3 0,4 3 0,4 2 0,6-1 0,4 3 0,5 0 0,5 2-2078,6-1 0,4 1 2289,2-3 0,4 0 0,3 2 0,2-1 0,-1-1 0,2 0 0,1 2 0,0 0 0</inkml:trace>
  <inkml:trace contextRef="#ctx0" brushRef="#br0">8371 9702 29869,'-38'-10'-1578,"2"-4"0,5 0 1316,3-1 1,3 3-1,1 3 1,3 5 0,-1 2-1,-1 4 1,-7 2 0,-3 4-1,-7 0 1,-4 1-1,-6 2 1,-1-1 330,-1-1 1,0 3-1,-2-3 1,-3 3-1,-2 1 1,-2 0 5,-2 0 1,-1 5-1,-1 3 1,1 3-1,-2 4 1,0 1 0,0 4-177,2 3 0,5 6 0,0 4 0,1 2 0,3 4 0,27-25 0,0 0 0,1 3 0,0 0-21,2 0 0,0 0 0,-1 2 0,2 1 1,0 3-1,2 0 0,-1-1 0,0 1 1,-1 1-1,0 1 0,1-1 0,1 0 42,-1 0 1,0 0 0,-2-1 0,1-1 0,0 0 0,0 0 0,-1 2 0,0 0 0,-2 3 0,1 0-1,-1 1 1,2 1 0,0 1 0,1 1-82,1 3 0,0 0 0,0-1 0,2 2 0,1 3 0,1 0 0,1 2 0,2 0 1,2 1-1,3 1 0,2 3 0,3 1 0,2 1 0,2 0-12,0 0 0,3 0 0,2 2 1,2-1-1,3-4 0,2-2 1,4 1-1,3 0 0,3-3 1,2 0-1,1-1 0,3-2 1,0-1-1,3-1 76,1-3 0,2-2 0,1-2 1,2-2-1,4-2 0,2-3 1,-1-2-1,1-1 0,1-3 1,1-2-1,2 0 0,3-3 87,4 0 1,1-1 0,0-1-1,1-1 1,8 0 0,2 0-1,3 1 1,1 0 0,-21-7-1,2 0 1,0 1 0,3 0-1,2 0 1,0 1 0,1-1-1,1 0 1,0 0 0,3 1-1,1 0 1,0 0 0,1-1 0,-1 0-1,1 1-15,1-1 0,-1 0 0,2 1 1,1 0-1,0 0 0,0-1 1,-2-1-1,0 0 0,-1-1 1,0 0-1,-1 0 0,0-2 1,1 1-1,1 0 0,-1-1 1,-3-2-1,0 1 0,0-1 1,0-1-1,-1-1 0,0 0 101,-3-2 0,0-1 0,0 0 0,-2-1 0,-1 0 1,1-1-1,1-2 0,0-2 0,0 1 0,0-1 0,0-1 1,1-1-1,-2-2 0,1-1 0,-1-1 0,-1-1 0,0-2 1,-1-2-1,-1 0 0,0-2 0,0-1 82,22-8 1,0-2-1,-22 4 1,0-1-1,0 0 1,-2-2 0,0 0-1,-1-1 1,1-1-1,-2 0 1,1-2 0,0-1-1,-1-1 1,0 0-1,-1 0 1,0 0 0,-1 0-82,-1 0 0,0 0 1,0-2-1,-1-1 1,0-2-1,-1 0 1,0 0-1,-2-1 1,0 0-1,-2 0 0,-1 1 1,-1-2-1,15-19 1,-3 0-1,-4 2 1,-3-1-167,-4 3 1,-3-1 0,1-6-1,-4-1 1,-4 0 0,-4-1-1,-1-3 1,-1-2 0,-3-3-1,-1 0 1,-4-1 0,-3 1-1,-2-2 1,-2-1-15,-2-3 1,-4 1 0,-3 7 0,-4 1 0,0 16-1,-2-2 1,-2 1 0,-1 2 0,-2-1 0,-1 1-1,-2 1 1,-1 1 0,-2 0 0,-1 0 0,-2 0-1,-1 1 1,-1 0 0,-2 1 0,0 1 164,0 0 0,-1 0 0,-2 0 1,-6-2-1,-1 0 0,-1 2 0,1 5 1,-1 3-1,-1 0 0,-4 0 1,-1 2-1,-1 0 0,-4 1 0,-3 2 1,0 1-1,-1 1 0,0 2 0,-2 1 51,0 2 1,-2 1-1,-1 1-131,-9-2 1,-2 2 0,-1 3 0,3 4 0,0 3 0,-2 2-1,11 0 1,-2 2 0,-2 0 0,1 1 0,-1 0 0,-1 2-1,-1 0 1,1 2 0,-1 0 0,0 2 0,-1 1 0,0 0-1,-1 2 1,-2 1 0,1 0 0,0 2 0,0 1 0,0 2-1,1 0 1,0 1-96,-1 1 0,1 1 1,0 0-1,0 2 0,-2 2 1,-1 1-1,0 1 1,2 0-1,3 1 0,1 0 1,1 1-1,-1 0 113,0 0 0,0 1 0,0 1 0,1 0 0,3 0 0,1 1 0</inkml:trace>
  <inkml:trace contextRef="#ctx0" brushRef="#br0">16276 9795 29398,'-13'-29'-1639,"-1"2"1,1 1-1,1 11 1,2 4 0,0 4-1,-4 4 1722,-2 2 0,-8 2 1,1 2-1,-7 3 1,-7 1-1,-6 4 0,-7 1 1,-5 1 62,-3 0 1,-6-1 0,1-2-1,-4-1 1,-4 3 0,0 3-1,33-6 1,-1 1-52,-1 0 0,0 1 1,-1 0-1,0 0 0,-4 2 1,-2 1-1,0 0 0,0 0 1,-1 1-1,1 1 0,-1 1 1,0 2-1,-1 0 0,0 2-122,-2 1 1,0 0 0,0-1 0,1 1 0,-1 2-1,1 1 1,0-1 0,1 2 0,-1 2 0,1 0-1,-2 3 1,1 2 0,-1 4 0,0 2-87,1 2 0,1 2 0,2-2 0,3 1 0,2 4 1,3 3-1,1-2 0,3 2 0,3-1 0,2 2 1,2 2-1,3 2 0,1 1 0,3 1-35,2 2 1,3 1-1,3 0 1,2-1 0,2 1-1,2-1 1,1 0 0,1 0-1,4 0 1,1 1-1,2-1 1,2 1 0,3 0-1,4 0 14,2 2 0,2-2 0,0-6 0,4-2 0,6 3 0,5 0 0,1-1 0,4-1 1,4-1-1,4-1 0,5 0 0,3-1 0,4-2 0,3-2 232,-18-16 1,1 0 0,2-1 0,6-1 0,1 0 0,2-1 0,2-1 0,1 0 0,0-1 0,2-2 0,1-1 0,1-1 0,2-1 0,1-2 0,1-1 0,1-2 0,0-1 0,1-1 0,3-1 0,1-2 0,1 0-104,2-1 0,0-1 1,0-1-1,-15-2 1,0 0-1,0 0 0,1-1 1,2 0-1,2-1 1,-1 0-1,1 0 1,1-1-1,1-1 0,-1 1 1,1-2-1,-1 0 1,1 0-1,0-1 1,-1-1-1,3-1 0,-1 0 1,1-1-1,0 0 1,-2-1-1,1 0 1,-1-1-1,0-1-20,0 0 1,-1 0-1,0-1 1,1-1-1,1-1 1,1 0 0,-1-1-1,-1-2 1,-5 0-1,-1-2 1,-1-1 0,0-1-1,0 1 1,-1-1-1,0 0 1,-1-1 0,0-1-1,-1 0 1,0-2-1,-1 1 1,17-9 0,-2 0-1,0-2 1,-1-1-1,-1-1 1,0-1 0,-4 0-1,-1-2 1,-1 1-17,-3 0 1,-1-1-1,-1 0 1,-2-1-1,-1-1 1,-2-1-1,-2 1 1,-2-1 0,-1-1-1,-2 0 1,-1 0-1,-2-1 1,-2-1-1,-1 0 1,-1 0-1,-3 1 1,-2 1 0,0 0 24,11-18 1,-1 1-1,-5 1 1,-1 1 0,-6 2-1,-2 0 1,-3 2 0,-4 0-1,-3 3 1,-2-1 0,-5 4-1,-3 0 1,-4 3 0,-6 0-1,-4 2 1,-5 1 47,-4-1 0,-6 2 1,-16-3-1,-6 1 1,-6-1-1,-5 1 1,13 13-1,-1 1 0,-2 1 1,-7-3-1,-2 2 1,0 0-1,-4 0 1,-2 1-1,0 0-11,-2 1 1,-1 1 0,-2 1 0,11 4 0,-2 0 0,0 1 0,-1 1-1,-1 1 1,-1 1 0,1 1 0,-1 0 0,-2 0 0,0 0 0,0 1 0,-1 1-1,-3-1 1,-2 1 0,1 0 0,-1 1 0,1 1 0,-1 0 0,0 1-1,0 0-21,-1 0 0,0 1 0,-1 0 0,0 0 0,1 1 0,-2 0 0</inkml:trace>
  <inkml:trace contextRef="#ctx0" brushRef="#br0">11757 7223 25267,'-13'0'0,"1"-1"-781,3-4 0,3 2 1,6-5-1,0-3 0,0-1 1,2-1-1,2 0 1,4-1-1,0 1 0,1 0 220,2-1 1,-5 5 673,-2 1 1,-4 5-1,-4-2 1,-5 4-1,-3 1 957,-1 0 0,-1 0 0,1-2-532,0-2 0,5 1 0,2-5 0,2 1 0,-2 1-305,-2 0 0,4 0 0,-5 3 0,-1-1 0,-2 1 0,-1 1-148,-1 2 0,-4 0 0,1 0 0,0 0 0,1 0 0,0 0 0,-2 0 30,2 0 0,-4 0 1,3 2-1,0 1 0,3 1 1,0-1-1,1-1 216,0-2 1,-1 4 0,1 1 0,0-2 0,-1 0 0,1 0 0,0 2 0,-1 3-244,1 2 0,-2-2 0,-1 0 0,-2 1 0,2 0 1,1 0 102,2 2 1,-1-4 0,0 2 0,-4 1-1,-3 2 1,0 0-155,4-3 1,3-2-1,4-4 1,1 3-1,-1 0-10,-2 0 1,-2 3 0,1-3 0,0 0-1,-1 1 1,1 0 0,0 4 0,-1 1-83,1 1 0,0-4 1,-1 0-1,1 1 1,1 2-1,2 1 1,2 1-226,3-1 1,-1-4 0,3 0-1,-2 1-12,2 2 1,2 1-1,1 1 1,0-1 25,0 0 0,0-4 0,0 0 1,0 1-1,0 2-9,0 2 1,0-1-1,0 0 1,0 1-1,0-1 156,0 0 1,0 0 0,0 1 0,1-2 0,2-2 0,3-3 277,2-1 1,-4 0-1,5-3 1,1 2-1,2-1 1,1 1-35,1-1 0,-1 5 0,0-3 0,1 0 0,-1 0 0,-1-2-58,-3 2 0,3-3 0,-3 4 1,1 1-1,0-2 0,-1 0 1,3-2 65,4 2 1,-1-3 0,3 4 0,-3-1 0,-1-3 0,3-1 243,1-2 1,4 0 0,-4 0 0,-1 0 0,1 0 0,0 0 0,-2 0-1,0 1-52,2 4 0,-3-4 0,3 4 1,-3-4-1,-2 1 0,0 1 1,1 1-296,-1-1 1,0 0 0,1 0-1,-1 1 1,0-1 0,1-1 0,-1-1-31,0 4 0,1-4 0,-1 4 0,0-4 0,2-1 0,1 0 0,2 0 0,4 0 0,-4 0 0,-2 0 0,1 0 0,-1 0 0,2 0 0,-2 0 0,-1 0 0,-2 0 0,1-1 0,-1-2 0,0-2 0,1 1 0,-1 2 0,0-1 0,1-1 0,-1-1 0,0 5 0,-1-1 0,-2-2 0,-1-1 0,2 1 0,0 1 0,3 2 0,-2-1 0,-2-2 0,-1-2 0,1 2 0,2 2 0,1 1 0,1 0 0,-1 0 0,0 0 0,1 0 0,-1 0 0,0 0 0,1 0 0,-1 0 0,0 0 0,1-2 0,-1-2 0,0 2 0,1-2 0,-1 2 0,0 2 0,1 0 0,-1 0 0,0 0 0,-4 0 0,0-1 0,2-2 0,0-1 0,3 1 0,-1 1 0,0 2 0,1 0 0,-1 0 0,0 0 0,1 0 0,-1 0 0,0 0 0,1 0 0,-1 0 0,2 2 0,3 1 0,4 1 0,2 0 0,-1-4 0,-1 0 0,2 2 0,0 1 0,0 1 0,-2-1 0,0-1 0,5-2 0,-2 0 0,-1 0 0,-4 0 0,1 0 0,0 0 0,-1 0 0,4 0 0,-2 0 0,1 0 0,-1 0 0,0 0 0,0 0 0,-1 0 0,4 0 0,-3 1 0,4 2 0,0 2 0,1-1 0,0 2 0,-2-5 0,0 5 0,-1-1 0,1-1 0,-2-1 0,3-1 0,-1-2 0,3 4 0,2 1 0,1-2 0,0-2 0,1-1 0,2 0 0,1 0 0,3 0 0,-4 0 0,5 0 0,-1 0 0,-1 0 0,3 0 0,2 0 0,-4 0 0,7 0 0,-4 0 0,-2 0 0,-1 2 0,1 0 0,2 3 0,2 4 0,-3-5 0,0-1 0,1-1 0,4-2 0,4 0 0,3 0 0,-1 0 0,0 0 0,-4-2 0,1-1 0,-1-3 0,2-1 0,-2-3 0,4-2 0,-5-2 0,-2 1 0,0 0 0,-4-1 0,0 1 0,-3 0 0,-4-1 0,1 1 0,0 0 0,0-1 0,-3 1 0,3 0 0,-1-1 0,-2-2 0,-6 0 0,-1 1 0,-3-1 0,-1 1 0,0 0 0,-1 2 0,-1 0 0,-5-1 0,-1 1 0,-2 0 0,-2-1 0,-1 1 0,0 0 0,-2-1 0,2 1 0,-1 0 0,-3-1-475,-1 1 1,-2 4 0,-2 2 0,-2-1 0,-5 2 0,-3-1 196,-1-1 0,-2 1 1,-3-3-1,-4 2 1,-3 1-1,-2 0 0,0-2 353,1 1 1,-2-2 0,-2 5 0,-3 1 0,-1 0 0,-4-1 0,-4 2 77,-2 2 0,-5-4 0,5 1 0,1 1 0,1 0 0,2 0 40,0-2 0,5 0 0,1 2 0,1-3 0,2 0 1,1-2-1,2 1 0,4-2 106,4 2 0,-3-5 0,6 3 0,-1-1 0,0-1 1,0 2-300,2-1 0,-5-2 0,-1-1 0,-3-1 0,-3 3 0,-2 0 0,-4 4 0,-4 1 0,4 1 0,-9 4 0,-2-2 0,2-1 0,-1 1 0,2 1 0,-1 2 0,5 2 0,4 1 0,1 1 0,2-1 0,0-2 0,0-1 0,1 0 0,2 0 0,1 0 0,1 0 0,-1 0 0,-1-1 0,-2-2 0,-1-1 0,-6-5 0,0 4 0,-4 1 0,-5-1 0,0 1 0,-2 1 0,1 1 0,3-2 0,-5 0 0,-2 1 0,1 1 0,0 4 0,1 1 0,-2 1 0,0 2 0,-1-3 0,1 1 0,3-1 0,-3-1 0,-1-2 0,-1 0 0,4 0 0,0 1 0,-1 2 0,0 2 0,-2-2 0,-2-2 0,8-1 0,-7 0 0,1 0 0,2 0 0,-2 0 0,2 0 0,-1 0 0,-8 2 0,6 1 0,-3 1 0,-4 0 0,0 1 0,-1 1 0,3 1 0,-1 2 0,1 4 0,0 1 0,2-1 0,1 0 0,5 1-327,2-1 0,1 0 0,6 1 0,4-1 0,4-1 0,6-2-1711,4-1 1,6 0-1,0 4 1849,2 1 1,1-7-1,1-1 1</inkml:trace>
  <inkml:trace contextRef="#ctx0" brushRef="#br0">11344 7570 8230,'0'-13'-56,"4"4"0,1 0 1,-1 0-1,1 0 1,-1 0-1,-1-1 1,-1-2-1,-1-1 1,4 1 150,3 3 0,0-3 0,2 3 1,4-3-1,2 0 0,2 2 1,-1 1-1,1 0 0,0 0-115,1 0 1,-4 5 0,3-3-1,-3 1 60,-2 3 0,-7-3 1,-6 1 423,-8 2 1,-3 2-192,-3 1 0,5 0 0,0 0 1,-1 0-1,-2 0-96,-1 0 1,0 0-1,-1 1 1,1 2-1,0 2 1,-1-2-1,-1 0-95,-2 1 1,0-2 0,-3 4 0,-1-2 0,0 0 0,-1-1 0,1 0 106,3 2 1,-1-4-1,1 4 1,2-2-1,0 0 1,1 3-61,2 1 1,-4-3 0,9 4-75,-4-2 1,3 4 0,1-1 0,2 3-144,3 1 1,2 1 0,1-1 0,0 0 0,0 1 0,1-1 136,4 0 0,1-4 1,4 0-1,-1 1 1,1 2-1,2 1 0,3 1 19,3-1 1,3 0 0,5 1-1,2-1 1,5 0 0,6 1-1,6-1 11,7 0 1,0 1-1,10-1 1,4 0 0,2-1-1,3-1 1,0-4-1,1-1 1,-3 3 0,5-5 0,-37-2 0,1-1 0,1 0 0,1 0 0,-1-1 0,0 0 0,0 0 0,-1 0-43,1 0 0,-1 0 0,2 0 1,0 0-1,1 0 0,1 0 0,2 0 1,-1 0-1,2 0 0,-1 0 0,3 0 1,0 0-1,-1 0 0,1 0-90,1 0 0,0 0 1,2 0-1,-1 0 0,0 0 1,-1 0-1,-1 0 0,-1 0 1,0 0-1,0 0 0,-3 0 1,0 0-1,-1 0 0,0 0 1,0 0-1,-1 0 50,1 0 0,1 0 0,-3-1 0,0 0 0,34-2 0,-2-3 0,-2-1 0,-2-3 0,0-2 0,2-2 50,1 1 1,-2-5 0,-3 1-1,-3 0 1,1 2 0,-5 1 0,-3-3-286,-2 0 1,-7 0-1,-4 7 1,-6 1 0,-6-1-1,-4-2 1,-5-1 110,-4-1 0,-9 1 0,-5-2 0,-4-3 0,-6-2 1,-8-3-1,-13 1 288,-12-2 0,-4-2 0,-10-4 1,-8-1-1,-5 1 0,28 16 0,0 0 1,-1 1-1,0 0-120,-2-1 0,0 1 1,-6 0-1,-1 1 1,5 0-1,-1 0 0,-2 1 1,0 1-1,-2 0 1,-2 1-1,2 1 1,-1 1-1,-2 1 0,1 0-116,0 1 1,-1 2 0,1 1 0,0 1 0,-2-2 0,0 1 0,0 2 0,0 0 0,0 2 0,1 1 0,-1 1 0,0 1 0,1 0 0,1 1-114,-1 1 0,0 0 0,3-1 0,1 0 0,0-1 0,1 1 0,3 0 0,1 0 0,2 1 0,0 1 0,-29 8 0,5 4 0,9 0-1816,5 1 2004,-2 10 0,11-3 0,-5 12 0</inkml:trace>
  <inkml:trace contextRef="#ctx0" brushRef="#br0">11051 7357 25455,'-23'8'0,"4"1"0,3 2 0,4 2-599,0 5 1,0 3-1,-1 5 1,0 1-1,-1 0 1,3-1-1,0 2 1,4 0-1,1 2 1,3-3-1,1-1 1,5-2-1,6 1 1,11 0-1,9 2-1548,11 0 2413,6-1 0,24 0 1,-32-15-1,2 0 0,4-2 1,1 0-1,5-2 0,2 0 1,4 0-1,1-2 1,6 1-1,1-1 0,3-1 1,1-1 98,0 0 1,2 0 0,-19-1 0,1-1-1,0 0 1,22 0 0,0-2 0,2 1 0,-1 0-290,0 0 1,0 0 0,-22 0 0,2 0-1,-2 0 1,-1 0 0,-1 0 0,0-1 0,0 0-1,0-1 1,0 0 0,0 0 0,0-1-1,0 0 1,22-4 0,-1 0 0,-2-1 0,0 0-76,-2 0 0,-2-2 0,-6-1 0,0-2 0,0 2 0,0-1 0,-2-2 0,-1 0 0,-3-2 0,-1 1 0,-5-1 0,-1-1-218,-5-1 0,-1-1 0,22-18 0,-8-12 0,-18-1 0,-18-2 1,-16-3-1,-15-1-1926,-14-2 2364,-16 0 1,14 33 0,-4 1 0,-5 1 0,-2 1 0,-6-1 0,-2 3 0,-4 1 0,-1 2 0,-7 1 0,-1 2-17,-3 3 0,-1 2 1,-1 2-1,-1 3-205,-8 1 0,-3 2 0,2 0 0,-1 0 0,3 1 0,0 0 0</inkml:trace>
  <inkml:trace contextRef="#ctx0" brushRef="#br0">12730 8196 31758,'-6'-13'-9274,"5"4"7894,-4 0 0,5 6 0,5-1 1,4 2-1,3 2 1877,1 0 0,0 2 0,1 1 0,-3 3 0,0 0 235,-2-1 709,-6 6-1902,3-10 0,-6 7 0,-2-5 0,-1 3-2220,-1 1 2146,-1 2 0,-1 4 1,-1 1-1</inkml:trace>
  <inkml:trace contextRef="#ctx0" brushRef="#br0">12824 7996 31935,'-14'0'-468,"1"0"0,-2 0 0,-1 0-395,-2 0 0,0 6 0,6 3 357,4 3 0,2 1 0,7-1 1,4-2-1,3-2 0,4-1 1,2 1 652,-1 2 1,0-3 0,1 2 0,-1 2-1,0 1 1,-1 1 0,-3 0 0,-5 2-492,-2 3 0,-2-2 1,0 6-1,0 2 0,0 1 1,0 2-1,0-1 49,0 1 0,0-3 1,0 0-1,1 1 1,2-3-1,3 0 1,0-3 307,0 1 1,0 2 0,-3-4 0,3-2 0,0 0 0,0 0 0,-3 2-194,-2-1 1,-1-3-1,0 0 1,-1-1-1,-2 0 1,-3 1-1,0-1-48,0 0 0,-4 2 0,2 1 0,-1 2 1,2-2-1,0 1 0,1-1-168,0 2 0,1 0 1,5-5-1,0 0 1,0 1 678,0-1 0,-1 0 0,-2 1 0,-3-1 0,-1-1 0,-2-2-122,1-1 1,-4-2 0,3 4 0,-2-2 0,-4-1 0,-1 1 0,-2 0 0,1 2 94,3 0 1,0-2 0,1 0 0,0 0-1,-1 0 1,2 0 0,2 1-92,1 2 0,0-3 1,-4 0-1,0 1 0,-1 1 1,1-1-1,0-3 115,-1-1 1,1 5-1,-2-4 1,-1 2 0,-2-2-1,0 1 1,1-1 0,-1 2 188,2-2 1,-4 4 0,1-5 0,-2 1 0,-1 4 0,0 0-308,0 3 0,1-2 0,-3-1 0,3 0 0,1 1 0,0-2 0,0 2 1,0 0 53,1 1 1,-3-4 0,3 0 0,0 1-1,-2 0 1,2 1 0,-2-2 97,0 1 1,3-3 0,-4 1-1,0-1 1,0 1 0,-1 2-1,1 0-263,1-1 0,-4 3 0,5-4 0,-3 0 0,1 1 0,0 2 0,0 1-51,-1 1 0,3-4 0,-4 0 0,2 1 0,0 2 0,-1 1 0,3 1 0,0-1 0,-2 0 0,4 1 0,1-1 0,-1 0 0,0-1 0,0-2 0,1-1 0,-1 2 0,0-1 0,3 0 0,-1-2 0,-2-1 0,2 1 0,1 0 0,2 0 0,-1 4 0,1-5 0,0 2 0,1 0 0,1 1 0,3 1-7,-3-3 0,1 4 1,-1-3-1,3 3 1,-3 1-1,1 1 0,-1-1-282,3 0 0,-1 1 0,-5-1 0,1 0 0,0 1 0,-1-1 0,1 0 181,0 1 1,-1-2 0,3-2-1,0-1 1,2 1 0,-1 2 60,-2 1 0,-1 1 1,-1-1-1,3 0 1,0 1-1,2-1 1,0 0-66,2 1 1,-5 0 0,3 3 0,-3 0 0,-1 1 0,0 0 0,-1 1 0,1 2 11,0 3 0,-1-4 0,1 1 0,0 0 1,-1-2-1,1 2 0,0-2-18,-1 0 0,6 4 0,-1-6 1,0 1-1,0 0 0,2 0 1,-1-2-27,1-1 0,2 0 0,-2 1 0,-1 2 1,1-2-1,-2-1 0,0-1 138,0 4 1,5-3-1,-5 4 1,-1-1-1,-1 0 1,1 0-1,1 1-42,-1 3 1,-1-1 0,1 1 0,1 0-1,0 0 1,0 1 0,2-1 0,-1 0-180,1 0 0,4-4 0,-1 3 0,2-2 0,2-1 0,-1 1 87,-4 3 1,4 2 0,-4 0 0,4-2-1,1 2 1,0 1 0,-2 1 0,-1 1 31,-1 0 0,-2 4 0,3 0 0,-1-1 0,1-2 0,0-2 0,0 1-55,-2 0 1,1-1 0,4 1-1,0 0 1,0-1 0,0 1 0,-2 0 29,-2-1 0,2-4 0,-2 1 0,3-1 0,1 2 0,0-1 79,0 1 1,0 4 0,0-6 0,1 3 0,2 2 0,3-2 0,1-1 0,2-2 109,-1 2 1,3 1 0,-2 3 0,3 2 0,2 1 0,-3-1 0,0-2-69,-2-2 0,-2 1 0,3 0 1,-1-1-1,0 1 0,0 0 1,-2-1 66,-1 1 1,5 0 0,-2-1 0,2 1 0,4-1 0,2 0 316,0-4 0,7 3 0,-2-4 0,3 1 0,2-1 1,0-1-1,-1 0-84,1-1 0,0 3 1,-2-3-1,-1 2 0,-2 1 1,0 1-1,-1-1-318,-3 1 0,1 3 0,-1 0 0,-2 1 0,-1 0 1,-2-1-1,0 1-18,1 0 1,-1-1 0,0 1 0,2 0 0,1-1 0,4 1-1,0-2 439,4-3 1,6 3 0,4-4 0,3 1 0,6-1-1,1 0 1,4 0 266,-1 2 1,-4-2 0,1 1 0,-2 2 0,-4 0 0,-1-1 0,-2-1-605,-3 2 0,-1-3 0,-4 1 0,0 2 0,-1-1 0,1 1 1,0-2-55,-1 2 0,5 1 0,0 0 0,0-1 0,1-3 0,-1 0 0,0-2 0,1 0 0,-2 3 0,4-4 0,-1-2 0,-2-1 0,1-1 0,4-1 0,-2 0 0,0 0 0,-1 1 0,-4-1 0,-1 0 0,-2 2 0,-3 2 0,-1 0 0,-5 1 0,2-3 0,-1 1 0,1 3 0,0 1 0,2 0 0,0 1 0,-3-3 0,2 3 0,1-2 0,0-1 0,2-1 0,3 1 0,0-1 0,5-3 0,0 0 0,-1-1 0,-2 0 0,-1 1 0,0-1 0,-1 0 0,-4 1 0,-1-1 0,-2 0 0,-2 1 0,-2-1 0,-2-1 0,0-3 0,1 5 0,-3-2 0,0 0 0,-2 3 0,1-2 0,2 4 0,3-1 0,1-1 0,2 1 0,0 3 0,-1 0 0,3 1 0,0-4 0,-3 3 0,2-1 0,-1-2 0,-1-1 0,0-2 0,-3 1 0,0-1 0,-2 0 0,-2 1 0,-3-1 0,1 0 0,-2 1-120,0-1 1,-2 0 0,-2 1-1,1-1 1,1 2 0,0 3 0,1 2-1,1 3-260,1-1 0,-2-1 0,2 4 0,0 0 0,1 3 0,1 0 0,0 2-54,0 1 1,-1-3 0,4 3 0,-1-1 0,-4-1 0,-1 2 270,-3-1 0,0-2 1,0-1-1,1-1 1,-1 1-1,-1 0 0,-2-1 0,0 1 0,0 0 0,0-1 1,0 1-1,0 0 0,0-1 0,-2 1-192,-2 0 1,2-1 0,-2 2 0,2 2 0,2 1-1,0 0 1,0 2 23,0 2 1,0 4-1,0 1 1,2-2 0,1 1-1,1-1 1,-1 4 147,-1-1 1,-2 1 0,0-4 0,0-1-1,0-1 1,0 1 0,0 0 657,0-2 1,4 2 0,1-4 0,-2 0 0,0 1-1,0-2 1,1 2-745,-1 0 0,0-4 0,0 1 0,1-1 0,-1-1 0,-1 2 1,-1-3-113,4-4 1,-4 1 0,4-4 0,-4 1 0,-1-1 0,0-2 46,0-2 0,5-3 0,-1 0 1,-1-1-1,-2 2 0,-1 1 1,2 3-1,1 2-1492,1 3 0,10 5 1907,-5 3 0,11 5 0,-5-3 0</inkml:trace>
  <inkml:trace contextRef="#ctx0" brushRef="#br0">12864 7943 10662,'0'-13'0</inkml:trace>
  <inkml:trace contextRef="#ctx0" brushRef="#br0">12797 7956 24708,'-9'0'0,"0"0"-220,-1 0 1,-1-1 0,1-2 0,3-3-97,1-1 0,3 4 1,6 0-267,1 6 0,1 4 0,-5 6 0,0 1 0,-2-3-9,-2-2 1,2 3 0,-4-4 837,0-1 0,2-3 0,-2-8 1,9-3-1328,7-1 993,1-4 0,14 5 0,-4-6 0</inkml:trace>
  <inkml:trace contextRef="#ctx0" brushRef="#br0">12944 7756 18496,'-5'-13'-1684,"1"0"0,-7 5 0,2 4 1727,-2 2 1,-3 4 0,1 2 0,0 7 0,-1 4 0,1 2 0,0-2 345,-1-5 0,5 1 0,1-5 230,-3 1 1,5 2-1,2 4-472,2 1 1,2-5 0,0-1-1,0 3 1,0 1 0,0 2-138,0 4 1,0-1 0,-1 5 0,-2 1 0,-3 3 0,0 0 0,-1 1-5,-1 0 0,5-1 1,-1 1-1,2 0 0,2-1 1,0-1 59,0-2 0,0 0 0,0-5 0,0-2 0,2-1 0,1-2 0,3 2 108,1 3 0,-2-3 1,2 3-1,0-2 1,1 2-1,2 4 1,0 3-332,-1 2 1,3-1 0,-3 3-1,1 0 1,1 2 0,-2-1-747,1-2 782,-4-1 1,6-1 0,-3 1 0,1-2-1,0-1 1,-1-3 290,2-2 0,2 3 0,3-4 0,4-2 0,-1-1 0,2-2 0,-2 1 43,0-1 1,5 0 0,-2 1 0,3-1-1,3 0 1,2 0 0,1 1-169,-1-1 0,2 2 1,-1 1-1,-1 3 0,-3 1 1,-4 0-1,-2 0-32,-2-1 1,4-1 0,-4-5 0,0 0 0,0 1 0,-2-1 222,-3 0 0,4-4 1,1-1-1,2-1 0,3-1 1,1 0-1,3-3 126,3-2 1,3 4-1,6-1 1,2-1-1,1 0 1,1 0-1,-1 3-269,-1 1 0,-2-2 0,0 4 1,-2 0-1,-2 0 0,-4-1-14,1 3 0,-5-1 0,5 1 0,-2-3 0,0 3 0,-2-1 0,0 1 222,-3-3 1,1-5 0,0 3-1,1-1 1,1-1 0,4-1-1,1-1-98,3-2 0,0 0 0,0 1 0,-1 2 1,1 3-1,0 0 0,-2 1-329,-4 1 1,-3 1 0,-2 5 0,-4 3 0,-4 0-1,-5 1-60,-4 1 0,1-2 0,-4 3 0,0 1 0,1-2 0,-1 1 0,2-4 121,-1-1 0,2 1 1,4 0-1,2 1 1,2 2-1,0 0 81,0-1 1,-3-3 0,0-2 0,-1 2 0,0 3 0,1 4 0,-2 2-162,-4-2 0,4 3 1,-4-3-1,-1 3 1,-1 2-1,-2 0 0,1 1 19,-2 3 1,0-3 0,0 3-1,3-3 1,0-1 0,1 1 0,0 0-30,4-1 0,1 5 1,0-6-1,-2-1 0,-1 3 1,0-3-38,-2 0 0,5 8 0,-3-7 0,1 3 0,1-1 0,-4-2 0,-1 3 139,-3 2 0,0-2 0,0 5 1,1 0-1,-1-1 0,-1 1 0,-2-1 109,0-1 1,0 4-1,0-4 1,0 1-1,0-1 1,0 0-165,0 0 1,4-4-1,1 3 1,-1-1-1,0 0 1,1 1-1,-1 0 38,2 1 1,-4-2 0,4 5 0,-2 1 0,1-2 0,-3-1 0,0-1 154,-2 4 1,4 2-1,1 2 1,-2 0-1,-2 2 1,1 1-1,1 1-101,1-1 1,2 0-1,-3-2 1,3 1 0,0-4-1,1 1-84,1-1 0,1 1 0,2-2 0,0-3 0,-4-1 0,1-2 0,-2 0 73,-1 0 0,0 0 0,-4-3 0,2 2 0,2 1 0,-2-2 0,-2 1 369,-1 1 0,-1-1 1,-2 4-1,-2 0 1,1 0-1,-1 3-326,1 1 1,-2 2-1,3 0 1,-1 0-1,1-1 1,1-2-1,2-3-138,0-1 1,0 2 0,2-4 0,1-1 0,1-2 0,-1-1 0,-1-1 54,-2 1 1,0 1 0,-2 0-1,-2 2 1,-5-2 0,-3 2-1,0-2 251,3 0 0,-7 3 1,3 1-1,-4 3 0,0 2 1,-1 1-1,0 2-192,-1 0 1,2 0 0,-3-2-1,0-1 1,4-2 0,1-3-39,2-2 0,0-2 1,-1-1-1,1-1 0,0-1 1,-1-1-1,1-2 221,0 2 1,-1-3-1,1 1 1,0 2 0,-1 1-1,1 0 1,0-1-92,-1-2 1,1 2 0,0 5 0,-1 4 0,1-1 0,-2 2-1,-1 0-303,-2 3 1,-4 0-1,4 0 1,2-1-1,1 0 1,2-2-1,-1-2 373,1 1 0,4-10 0,0 4 0,-1-3 0,-2-2 1,-3-1 190,-2-2 1,2 5 0,-3-4 0,3 3 0,0-1 0,-1 2 0,-2 1-235,2 1 0,1 1 1,0 0-1,-1-1 0,-2 2 1,2 2-453,1 1 0,2 2 1,-2-2-1,-1 3 0,-4 0 1,1-3-1,0-1 383,3 1 1,-4-3 0,1 2-1,0-5 1,-2-3 0,0 2 0,-1 1 87,1 1 0,-2 1 1,5 1-1,0 2 0,0 2 1,-1 1-75,-2 0 0,4 2 0,-4-2 1,2-1-1,2 4 0,4-1 0,3 5-241,1 2 1,0-4-1,-4 5 1,1-3-1,1-3 1,4 0-1,0-4 139,-1-4 1,4-2-1,-4 0 1,1-2 0,0-1-1,-2-2 164,1 2 0,-2-4 1,4 2-1,0 1 0,-1-1 1,1 0-1,-2 0-120,1-1 1,4 4 0,-2-4 0,4 1 0,0 0 0,-2 2 0,-2 1-206,2 2 0,-3 0 0,0-1 0,0 1 0,-1 0 0,0-2 0,-2-2 232,1 0 0,-4-7 0,5 2 1,-2-2-1,0 0 0,0 2 62,2-2 0,-5-1 0,3-2 1,-1 1-1,-1 1 0,3 2 1,-1 4-229,1 0 1,-2 0-1,5-4 1,3 4-1,-1 1 1,0 0-1,-2 2-51,2 1 1,2 1-1,1-3 1,0-1-1,0 2 1,0 0 201,0-2 0,0 2 0,0-5 1,0 0-1,0 0 0,0-2 1,0-2-179,0-2 1,0 0 0,0 1-1,0-1 1,0 0 0,0 1-1,0-1 1,0 0-631,0 0 0,6 1 0,3-1 1,2-1-1,3-2 0,1-1-860,2 2 0,4 0 1673,6 3 1,-1 5-1,1 2 1</inkml:trace>
  <inkml:trace contextRef="#ctx0" brushRef="#br0">13437 18711 8091,'4'-47'97,"2"7"175,2 12 0,-5 4 1,1 15-1,-1-1 1,0 0-1,1 1 0,-2 0 1,-5 0 201,-6 0 1,-9 6-1,-4-1 1,-3 4-1,-3 4 1,-2 5-1,-1 3 1,1 1 216,2 0 0,2 1 1,0-1-1,4-1 1,4-2-1,4-2 307,0-2 1,7 4-1,2-1-843,4 3 0,7-3 0,4-2 0,6-1 0,7-3 0,2-2 0,3-1-291,3 0 1,-4-1-1,1-2 1,-6-3 0,-4-1-1,-5-4 1,-4-1 87,-3-1 0,-7 0 0,-10-1 0,-7 1 0,-7 0 0,-6 1 459,-3 3 0,-3-1 0,-4 5 0,-2 2 0,3 2 1,1 2-1,7 5-320,2 7 1,9 2 0,5 9 0,6 4 0,5 8 0,7 5-92,6 4 0,13-1 0,13-4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4146 1373 8621,'-6'-14'0,"-2"1"716,1 0 1,1-1 0,6 1 1270,0 0 1,0 4-1505,0 0 1,-1 12 0,-2 3 0,-2 9-1,2 7 1,2 3 0,1 3 0,0 2-77,0 1 1,0 6 0,1 0 0,2 4 0,2 4-1,-1-1 1,0 1-252,1-1 1,4 1 0,-3-7 0,1-2 0,2-5 0,-2-3-1,-2-3-552,-4-3 1,-1-3 0,0-5 184,0-1 1,-4-7 0,-2-9-1,-1-12 1,-4-11 0,-1-7 117,-1-4 0,0-10 0,1-4 1,1 1-1,4-2 0,0 2 0,1-1 1,0 5 290,3 5 0,1-6 0,4 7 0,2 0 0,5 3 0,3 6 21,1 2 1,2 3 0,1 1-1,4 1 1,0 3 0,4 2-1,1 4-110,2 5 0,1-1 1,2 7-1,-1 1 1,-2 1-1,-5 2 1,-2 2-59,-4 2 1,-1 4-1,-4 5 1,-2 2-1,-4 3 1,-4 4 0,-1 3 128,0 2 0,-4-1 0,-2 1 1,-2 0-1,-2-1 0,-2 0 0,-1-3-491,0-1 1,-1-5-1,1 1 1,-2-4 0,-3 0-1,-2-1 1,-3-1-790,1-3 1,0 1 0,-5-4 0,2 0 0,3 0-1,4-3-5060,3-2 6160,8-1 0,1-6 0,6-1 0</inkml:trace>
  <inkml:trace contextRef="#ctx0" brushRef="#br0">5012 1159 9131,'-18'-4'0,"1"1"0,0 5 813,2 5 0,4 5 0,0 1 0,4 2 0,1 1-161,3 2 0,1 7 0,2 2 1,0 7-1,2 4 0,1 2 0,3 2-343,1 2 1,2-2-1,4 2 1,1-4 0,-1-3-1,-1-4 1,-2-4-671,-1-4 1,-4-7-1,2 0 69,-1-3 1,-10-18-1,-8-9 1,-2-10-1,-3-11 1,-1-5-1,-1-7 70,2-4 1,7-2 0,1-1 0,0 1 0,2 4 0,2 3 570,4 5 1,2 1 0,2 8 0,3 3 0,0 5 0,2 3 75,-1 3 1,2 2 0,4 4-1,0 3 1,1 1 0,-1 3-1,2 1 1,1 2-170,2 0 0,4 0 0,-4 0 0,0 2 0,0 2 0,-1 5 0,-2 3-285,-4 1 1,-1-4 0,-6 0 0,-1 1-1,-1 2 1,-2 1 0,-2 1 288,-2-1 0,-4 5 0,-6 0 1,-3-2-1,0-1 0,0 0 1,2 1-60,2 2 1,0 1 0,1-3 0,2 3 0,2 2 0,1 1-309,-1-1 0,5 4 0,-1-3 0,2 2 0,2 0 1,0-2-1,0 0-105,0-1 0,5 0 1,1-5-1,1 2 1,2-2-1,0-1 0,0-3-370,1-3 1,2 2-1,1-3 1,1 1 0,1-2-1,2 1 1,6-3-2005,2 1 0,7-1 0,4-5 2586,2 0 0,8-12 0,2-3 0</inkml:trace>
  <inkml:trace contextRef="#ctx0" brushRef="#br0">5665 1439 9555,'-13'0'2022,"0"5"1,-1 1-1292,1 1 1,6 2 0,2 6 0,4 1 0,1 5 0,0 3 0,0 4 0,0 0-105,0 0 0,4 2 1,2-2-1,1-3 1,4-1-1,1-4-1397,1-2 1,-1-3 0,0-3 0,0-3 0,2-5 0,1-5 0,0-8-125,-2-9 0,1-9 1,-3-7-1,0-7 1,-4-5-1,-1-5 1,-3 3 847,-1 3 1,-2-2 0,0 10 0,0 1 0,0 4 0,0 5 0,0 5 1663,0 3 0,1 1 0,2 4 0,3 3 0,1 2-788,4 4 0,1 4 1,1 1-1,2 0 0,3 0 1,4 0-1,3 0-1275,2 0 1,1 0 0,1 0 0,4 0-1,0 1 1,1 2-2014,0 2 0,0-1 1,1-2-1,-4 1 2252,-2 1 0,-9 6 0,-1-2 0</inkml:trace>
  <inkml:trace contextRef="#ctx0" brushRef="#br0">5839 1493 7880,'-30'7'864,"3"-3"1,5-1-1,13 2 1,5 4-571,2 3 1,4-1-1,4-2 1,7-4-1,11-4 1,8-1-1,10 0 1,2-1-395,2-4 0,3 2 0,-5-4 1,-2 1 99,-5 3 0,-4-4 0,-7-1 0</inkml:trace>
  <inkml:trace contextRef="#ctx0" brushRef="#br0">5599 1946 7932,'-34'7'0,"4"-1"0,11 0 510,10 3 0,13 3 0,8 0 0,7-4 0,12-3 15,11-4 1,10-7-1,17-4 1,-31 3 0,0-2-1,2-2 1,0 0 0,4-2-1,1 0-525,2 1 0,-1-2 0,-3-2 0,0-1 0,3 0 0,0 0 0</inkml:trace>
  <inkml:trace contextRef="#ctx0" brushRef="#br0">6958 1959 8951,'-29'-7'0,"2"4"0,6 6 617,5 6 0,3 8 1,-2 6-1,-1 0-766,-2-1 1,0 7-1,6-4 1,3 1 0,5 6 148,2 0 0,8-2 0,2 2 0</inkml:trace>
  <inkml:trace contextRef="#ctx0" brushRef="#br0">7945 1333 8120,'0'-20'0,"0"0"0,1-2 226,4-1 1,-4 3 0,4-4 0,-4 3 0,-1 0-1,0 2 1162,0 0 0,0 1 0,2 5 0,1 0-207,1-1 0,0 10 1,-4 8-1,0 14-540,0 10 0,0 9 0,-1 10 0,-3 7 1,-5 2-1,-2 2 0,2 0-790,5-2 0,-2-3 0,2-4 0,1-6 0,1-6 0,2-6 0,2-4-907,2-5 1,-1-4 0,6-11 0,0-8-1,0-13 751,0-11 1,-6-10-1,2-14 1,0-8 0,1-5-1,0-1 391,0-1 0,3-9 0,-4 8 1,1 2-1,2 5 0,-2 9 1,1 9-1,-1 9 376,0 7 1,4 5-1,-1 7 1,3 3 0,1 5-1,1 4 238,-1 4 0,6 8 0,5 9 0,3 2 0,1 9 0,-3 3 0,0 8 0,-1 3-562,-2 4 1,-3 2 0,-7 1 0,-1-1 0,-4-1 0,-1-4-627,-3-1 1,-2-3-1,-1-6 1,-1-3 0,-4-2-1,-3-3 1,-6-6-260,-4-5 1,-2-3 0,-7-2 0,0-1-1,1-3 1,-1-5 0,0-2-466,1-2 0,-1 0 1,2 0-1,3 0 1,4 0 1211,3 0 0,8 0 0,1 0 0</inkml:trace>
  <inkml:trace contextRef="#ctx0" brushRef="#br0">7425 1173 8826,'0'-14'877,"0"1"1,0 0 268,0-1 1,-2 3 0,-1 3-400,-1 8 1,0 17 0,2 12 0,-1 7 0,-3 8 0,0 5 0,-1 6-517,-1 0 0,4-2 0,-3-4 0,1-5 0,3-4 0,1-3 0,4-4-606,2-5 0,-1 0 0,6-12 1,1-4-1,2-6 0,2-4 0,-1-4 1,0-2-69,1-5 1,3-15 0,1-9 0,-2-8 0,1-9 0,-3-7-1,1-5 567,-3-3 0,-1 1 0,0 1 0,0-1 0,-4 6 0,-1 6 0,-1 11 1385,0 8 1,-2 2 0,5 11-1153,-2-1 1,-2 9 0,-4 12 0,0 9 0,0 6 0,-1 5-1,-2 4-400,-2 4 1,-4 3-1,3-1 1,1 1-1,-1 0 1,3 0-1,3 0 1,3-3-1413,1-4 0,11 1 0,0-4 0,4 0 0,6-3 1455,5-4 0,16 0 0,8-1 0</inkml:trace>
  <inkml:trace contextRef="#ctx0" brushRef="#br0">9038 1000 8245,'-2'-24'684,"-2"6"0,2 5 0,-3 10-67,-1-2 1,3 1 0,-5 5-1,2 4 1,2 5 0,-1 8 0,-1 9-22,-1 7 1,0 4-1,-2 2 1,3 2-1,1 1 1,1 1-1,1-3-1056,2-4 1,1-1-1,1-8 1,2-4-1,3-5 1,0-6-105,0-2 0,4-8 0,-1 0 1,1-6-1,-1-9 0,-3-7 1,-1-9-1,-1-5 490,-1-4 1,-1-5 0,-2 1 0,0 2 0,0 2 0,0 3 909,0 3 1,0 0-1,0 5 1,1 5-1,2 5 1,1 2-1,1 2-172,1 3 0,1 4 0,7 5 1,0 0-1,3 0 0,3 0 1,4 0-1312,4 0 0,12 1 1,0 3-1,2 4 0,1 1 1,0 0-1,1 2-8990,-1 6 9637,-8-8 0,-8 8 0,-8-9 0</inkml:trace>
  <inkml:trace contextRef="#ctx0" brushRef="#br0">8905 1466 7919,'-40'0'979,"8"-3"0,10 3-294,12 6 1,13 4 0,9 2 0,7-3 0,9-5-1,6-2 1,9-2 0,9 0-818,9 0 0,2 0 0,1 0 0,-3 0 132,-2 0 0,-1-12 0,-5-3 0</inkml:trace>
  <inkml:trace contextRef="#ctx0" brushRef="#br0">8971 1852 10458,'-53'-4'951,"8"0"0,22 5 1,15 6-1,11 2 0,11-1-1002,6-2 0,14-3 0,11-8 51,11-4 0,-16-1 0,2-3 0,2-1 0,0-1 0</inkml:trace>
  <inkml:trace contextRef="#ctx0" brushRef="#br0">23261 5358 8085,'-13'-5'0,"-1"1"0,3-1 0,2-1 0,1 5 740,4-4 1,4-1 0,0 2 0,9 1 0,6 3 0,4 4-1,0 7 1,0 4-21,-2 2 0,2 7 0,-3-2 0,-2 2 0,-6 0 0,-2-2 0,-3 2 1,-1-1-1,-2 0 0,0-6-277,0-2 1,-2-3-1,-1-5 1,-3-7-690,-1-7 0,3-12 0,-5-6 0,0-7 1,0-2-1,0-3 0,0-1 0,0-1 72,0 4 0,6-2 0,-1 6 0,2 3 0,2 2 0,0 6 908,0 0 0,2 3 0,2 5 0,5 1 0,3 4 0,1 1 0,2 2-1002,3-2 1,3 4 0,5-2-1,1 2 1,0 4 0,-2 1-567,-3 1 0,6 7 0,-4-3 0,0 3 0,1-1 0,0-1 834,2 1 0,-1 2 0,1 2 0</inkml:trace>
  <inkml:trace contextRef="#ctx0" brushRef="#br0">23994 4944 7989,'0'-13'12,"0"0"0,0-1 1,2 1 193,2 0 0,-1-1 1,5 1-1,-3 0 0,-2-1 1,-1 1-1,-1 0 438,4-1 1,-4 6 0,4-1 0,-2 0 297,1 1 0,-2 4 1,2 10-1,-2 7 1,-2 9-280,0 8 0,0 4 0,0 8 1,0 2-1,0 3 0,-2 2 0,-1 0-253,-1 1 1,-1 2 0,5 2 0,0-3-1,0-2 1,2-6-1367,2-6 0,-1 0 1,6-6-1,0-1 1,0-3-1,0-7 1,3-6 955,4-8 0,-1 1 0,4 0 0</inkml:trace>
  <inkml:trace contextRef="#ctx0" brushRef="#br0">24514 4918 7969,'0'-14'1224,"0"1"1,6 6-1,3 4 1,3 6-558,1 6 0,5 4 1,1 5-1,2 5 1,1 5-471,-1 4 1,3 3 0,-5-2 0,0-2 0,0 0 0,-2-4 0,-3-1 0,0-4-584,-1-1 1,0 0 0,1-6 385,-1-3 0,0-14 0,1 1 0</inkml:trace>
  <inkml:trace contextRef="#ctx0" brushRef="#br0">24727 5064 7969,'-20'0'0,"2"0"0,5 2 0,4 4 0,4 6 758,4 4 0,1 6 1,0-3-1,0 2 0,0 3 1,1 1-1,2 2 0,3-1-260,2 1 0,0 0 0,4-2 0,-1-3 1,-2-3-1,1-1 0,0 0-2986,-1-2 1,2-6-1,-7-1 2488,-1 2 0,-13-5 0,-5-1 0</inkml:trace>
  <inkml:trace contextRef="#ctx0" brushRef="#br0">24487 5504 9337,'-34'-13'0,"5"-1"0,5 0 0,6-3 0,5 0 0,4-1 0,5 0 0,4-1 805,4-2 0,9 5 0,10-2 1,2 3-1,3 0 0,2 1 0,4-1 1,1 3-550,2 0 1,8 6-1,-7 0 1,2 2-1,2-1 1,-4 2-1,-1 2-256,0 1 0,2 6 0,1 1 0</inkml:trace>
  <inkml:trace contextRef="#ctx0" brushRef="#br0">25114 4998 7981,'-6'-21'2980,"-3"3"1,5 9-2303,4 5 1,4 13 0,7 6-1,-4 2 1,0 6 0,1 0-1,1 7-367,-2 2 0,3 2 0,-4 2 0,0-5 0,0-3 0,-1-1 0,-1-2-2991,1-3 0,-1-2 1909,-4-7 1,-1-7-1,-4-8 1,-4-10 0,-3-8-1,-1-5 1,0-4 1146,-1-2 0,2 3 0,2-3 0,3 3 0,-1 1 0,2 1 0,0 0 637,3 4 0,2-1 0,2 5 0,4 3 0,4 3 0,3 5-689,1 1 1,0-3 0,2 4-1,3 3 1,4 0 0,3 2-1,2 0-1672,0 0 0,4-1 0,1-2 1348,2-2 0,2-5 0,4 2 0</inkml:trace>
  <inkml:trace contextRef="#ctx0" brushRef="#br0">25594 4691 9406,'-19'-25'3089,"11"15"0,5-4-2919,14 10 0,3 5 0,7 2 0,-2 3 1,-2 0-1,-2 2 0,-2-1 0,-1 3 178,-3 2 0,-3 3 0,-6 3 0,-2 4 0,-4 3 0,-6 2 0,-7 1-361,-6 3 0,6-3 0,-7 2 1,6-5-1,3-3 0,4 0 0,4 1 157,5-1 1,4-6 0,4 2 0,7-3 0,5-2 0,6-1 1517,3-3-1595,14 3 0,-8-11 0,7 3 0,-2-2 0,-2-2 0,3 0 0,1-2-2016,2-2 1,0-3-1,0-7 1949,0 1 0,0 0 0,0-1 0</inkml:trace>
  <inkml:trace contextRef="#ctx0" brushRef="#br0">22595 4691 8602,'-18'-4'493,"0"-1"0,5 1 672,4 4-1045,6 0 0,1 6 0,7 3 1,-1 2-1,1 4 0,-1 3 1,-1 3-1,0 1 51,2 0 1,-2-1 0,5 1-1,3-3-171,1 1 0,1-11 0,0 2 0</inkml:trace>
  <inkml:trace contextRef="#ctx0" brushRef="#br0">22755 4571 8238,'-21'-9'0,"-3"0"603,-1 4 1,7 9-1,14 8 1,2 6-1,2 2-760,0 4 1,0 1 0,2 2 0,1-1 0,3 1 0,1 0 156,3-1 0,8 1 0,3 0 0</inkml:trace>
  <inkml:trace contextRef="#ctx0" brushRef="#br0">25980 4011 8432,'-17'0'0,"0"2"133,6 2 0,-1 4 1,6 7-1,0 1 1,-2 3-1,3 0 0,-3 2 1,2-2-1,0 2 1,3-2-1,2 1 87,1-4 0,0-1 0,1-2 0,4-1-220,4-3 0,20-9 0,7-8 0</inkml:trace>
  <inkml:trace contextRef="#ctx0" brushRef="#br0">26180 3985 8103,'-26'-19'0,"1"11"0,4 5 0,8 14 0,8 11 500,8 7 1,4-3 0,5 3 0,-3 1 0,-4-2 0,-4 0 0,-1-1-501,0-1 0,0 1 0,0 0 0</inkml:trace>
  <inkml:trace contextRef="#ctx0" brushRef="#br0">25167 3878 31230,'6'-21'-9831,"-4"7"9815,2 5 0,-4 4 0,-4-2 0,-5 1 0,-3 2 1,-1-1-1,-1 1 0,0-1 0,-3 1 0,-1-2 0,1 0 1,-1 0 306,0 3 0,0 0 0,4 0 0,-3-1 1,-2 1-1,0 1 0,-2 2 0,0 0-29,-2 0 1,-9 2 0,-3 1 0,-4 1 0,-2-1 0,-3 0 0,-5 0 0,-2 1 0,-1-1 51,-1-1 1,3-2 0,-8 0 0,3 0 0,2 0-1,0 0-124,-1 0 0,5 0 1,2 1-1,0 2 1,1 3-1,0 2 1,1 4-258,-1 4 0,3-1 0,-4 4 0,0-1 0,-1 1 1,-2 2-203,-2 2 0,-6 1 1,-1 0-1,1-4 0,1 1 1,2 0-1,0 1 0,3-1 713,2-3 1,7 1-1,-3-1 1,3-2-1,1-1 1,4-2-329,-1 0 0,2 2 0,0 3 0,2 3 0,-1 1 0,1 0 1,1 2-437,1 1 0,-2 3 1,2 2-1,0 1 1,1-2-1,2 0 92,2-3 0,6 1 0,1 0 0,2-1 0,2-1 0,1-1 1,1-2 132,2 2 0,-3 0 1,7-1-1,-3 0 0,0 0 1,2 2-1,2 2-190,2 0 1,-2 2-1,3 5 1,1 6-1,-1 2 1,1 2-1,1 2-109,1 3 1,-2 6 0,-1-8 0,3 1 0,0-2 0,4-4 275,2-2 0,-1 2 1,6-11-1,0-1 1,0-4-1,-1-4 1,4-2 639,5-1 0,-1-4 0,6 1 1,2-4-1,1-3 0,3 1 1,2 2-118,1 1 1,1-1-1,0-1 1,3-3-1,5 3 1,5 1-1,2 0-318,0-4 1,7 4 0,-4-3-1,6 4 1,4 4 0,6 1-1,4-2 97,2-1 1,-32-10 0,0-2-1,0 1 1,-1 0 0,1-1-1,0 0 1,1-1 0,1 0-1,-2 0 1,0 1 0,-1-1-1,0 0 1094,0 0 0,-2-1-1278,26 1 0,12-2 0,-12 1 0,-1 2 0,-1 1 0,-5-1 0,-1-1 0,-1-2 0,-1 0 0,0 0 0,1 0 0,-3 0 0,3 0 0,3 0 0,-3 0 0,14 0 0,0 0 0,2-2 0,2-1 0,-34 1 0,0-1 0,2-1 0,0 0 0,1 2 0,1 0 0,-3-2 0,0-1 0,-1 0 0,0-1 0,34-5 0,-2-3 0,-3 1 0,5 0 0,-8-1 0,-2 1 0,0-2 0,-3-3 0,1-2 0,-4-1 0,0-4 0,1 4 0,2-1 0,-1 1 0,-2 0 0,-4 1 0,0-4 0,-1 3 0,1-1 0,-3-2 0,-3-1 0,-3 0 0,-2 1 0,-2 2 0,-8 0 0,0-5 0,-3 1 0,-1-1 0,0-1 0,-1-3 0,2 2 0,2-2 0,1 2 0,0-1 0,0-1 0,0 1 0,-1 2 0,3-3 0,-1 0 0,1 2 0,-1 0 0,-2 3 0,-2-1 0,-3 2 0,-1 1 0,-3 2 0,-2 0 0,-4 0 0,-3-1-173,-3 0 1,-6 3-1,1 1 1,-3 0-1,-1-2 1,0-1-1,0 0-402,0-2 0,-5-1 1,-3-2-1,-1 1 0,0-1 1,-1 0-1,-2 1 357,-1-1 1,4 5 0,-1 0 0,-4-1-1,-2 1 1,-2 0 0,-1 0-42,-3 1 0,-3-3 1,-4 6-1,0 2 1,-2 1-1,0 2 1,-2 0 77,-3-1 1,2 1 0,-1 0 0,-2-1 0,0 1 0,0 1 0,3 2 324,1 1 0,-7 0 1,3-4-1,2-1 0,-1 1 1,2 0 255,-3-1 1,-6 1 0,-2 0 0,1 0 0,-2 1 0,-1 1 0,-4 4-266,-2 1 0,1 0 0,-8 3 0,-3-1 0,1 1 0,-5 3 0,1 3 39,-4 1 1,1 1 0,0-5 0,1 1 0,0 2-1,4 1 1,2-1 87,2-1 1,3-2-1,0 1 1,2 2-1,3 2 1,2-2-1,2-2 1,2-1-206,3 0 0,3 2 1,3 1-1,3 1 0,0 1 1,2 0-1,-1 3 0,2 2-1257,-2 4 1,5-3 0,-3 12 0,3 0 0,1 2 828,1 2 0,-1 6 1,0 1-1</inkml:trace>
  <inkml:trace contextRef="#ctx0" brushRef="#br0">25194 6664 8303,'-7'-14'0,"2"1"0,4 0 701,1-1 1,0 1 0,0 0 0,0-1 0,0 1 0,0 0 0,0-1 936,0 1 0,6 0 1,2-2-1,4-1 0,3-2 1,1 0-1537,2-1 1,1-2 0,-2-4-1,2 0 1,0 0 0,1-4-1,-4 3-534,-1 2 1,-4 0 0,0 5 0,-4 0 0,1 0 1246,-1 2 1,-3 10-176,5 7 1,-4 10-1,4 10 1,1 2-1,3 4 1,4 5-430,0 4 1,7 0-1,-2 5 1,4-1-1,0-2 1,1-3-2670,0-2 0,4 4 1,1-5-1,1-3 2362,-1-4 1,5 1 0,-3-4 0</inkml:trace>
  <inkml:trace contextRef="#ctx0" brushRef="#br0">25687 6597 8335,'-23'-9'492,"-4"0"0,5 6 0,7 14 0,6 5 736,3 6 1,-3 3 0,3 2 0,-1 1-1,-2 5 1,0 5 0,2 7 0,1 2-1101,3 3 0,6 1 1,3-1-1,1-3 0,5 2 1,1 0-129,1 1 0,8-1 0,-7-9 0</inkml:trace>
  <inkml:trace contextRef="#ctx0" brushRef="#br0">25194 8196 8228,'-21'-6'4197,"-4"5"1,16-4-3130,0 10 0,12-1 0,6 8 0,3 6 0,0 4-1104,-3 6 1,1 2-1,-5-4 1,-2 1-1,-1 1 1,1 0-1,2 1-439,-2-4 0,3-8 0,-2 1 0,1-4 475,1-6 0,-5-2 0,5-6 0</inkml:trace>
  <inkml:trace contextRef="#ctx0" brushRef="#br0">25101 8023 8234,'-6'-13'2263,"-2"5"0,2 2 0,8 6-2267,10 0 0,13 0 0,10 0 1,5 0 3,5 0 0,2 6 0,7 2 0</inkml:trace>
  <inkml:trace contextRef="#ctx0" brushRef="#br0">25554 7996 8975,'-27'0'1310,"1"0"0,11 6 0,6 3 0,7 1 0,5 2-371,2 2 0,5-4 0,-1 8 1,3-2-1,1 0 0,2 4 1,1-1-1,2 0-996,-2-3 0,-2-5 0,-4-4 0,-1-1 0,0-1 0,0-1-737,0 0 1,-6-1 0,1-7 0,-2-5 0,-2-4 0,0-4 330,0 0 1,-6-3-1,-2 4 1,-1-2-1,2 2 1,0 1 4835,-1 2-3786,5 0 0,3 11 0,9 8 0,3 7 0,1 7 0,1-1 0,0 0-1342,4-3 0,-3 1 1,4-1-1,-1 0 1,1-2-1,0-6 0,2-2 755,0-3 0,1-7 0,5-3 0</inkml:trace>
  <inkml:trace contextRef="#ctx0" brushRef="#br0">25994 7916 9051,'-14'-7'3269,"1"1"-2146,0 6 1,5 6 0,5 3-1,6 3 1,8 1 0,4-1-372,2-3 0,6 3 1,-4-5-1,0 2 1,0 0-1,-2 0-570,-3-2 0,0 3 1,-2-4-712,-3 2 1,1-4-1,-6 5 1,-1 1-67,-1 2 0,-8 2 1,-3-1-1,-3 0 0,-1 1 1,-1-1-594,1 0 1,0 1-1,1-1 1,3 0-12,5 1 0,5-7 1199,8-3 0,12-14 0,13-5 0</inkml:trace>
  <inkml:trace contextRef="#ctx0" brushRef="#br0">26287 7996 8131,'-13'0'331,"-1"0"1,8 5 0,6-1 0,8-1-332,4-1 0,7 4 0,2 1 0</inkml:trace>
  <inkml:trace contextRef="#ctx0" brushRef="#br0">26394 8063 8354,'0'9'5824,"0"0"-3328,0-6 1,1 3-2181,4-6 1,1-6 0,2-3 0,-3-5 0,-2-2 0,0-3 0,1 0 0,-1-2-583,-1 0 0,-2-1 0,0-5 0,-2 2 0,-1 1 0,-1 4 0,1 0-823,1 4 0,2 1 0,0 2 0,2 0 0,2 1 0,5 2 0,5 2 1089,3 2 0,4 2 0,6 4 0</inkml:trace>
  <inkml:trace contextRef="#ctx0" brushRef="#br0">26367 7357 8328,'0'-15'769,"0"-3"0,-6 3 0,-3-1-479,-3 6 1,3 4-1,1 7 1,-3 5-1,-1 9 1,1 10-1,0 9 501,2 5 1,2 9-1,-2 3 1,5 1-1,2 2 1,2 3 0,0-1-920,0-1 0,2-3 1,2-2-1,5-3 0,3-2 1,1-5 127,0-3 0,1-8 0,-1 4 0</inkml:trace>
  <inkml:trace contextRef="#ctx0" brushRef="#br0">26100 7890 8058,'-22'-31'462,"0"-1"1,0 7 205,8 8 1,13 2 0,7 3 0,10 2 0,12 1 0,9 0 0,11 0 0,5 1-669,6 3 0,8-6 0,-6 4 0</inkml:trace>
  <inkml:trace contextRef="#ctx0" brushRef="#br0">25407 9089 7985,'-1'-13'0,"-4"1"342,-4 3 0,2 3 0,0 5 0,-1-2 0,1-2 0,-4 2 0,1 3 0,0 5 0,2 4 0,2 4 567,3 5 0,-2 2 0,0 9 0,2 0 1,2 4-1,1-1 0,0 2-736,0 0 0,0-4 0,0 1 0,0-4 0,-2-3 0,-1-4 0,-1 0 1,1-4-1459,1-1 1,1-4 0,-2-3 887,-2-8 1,-3-8-1,3-9 1,2-6-1,2-3 1,1-4 374,0-1 0,0-4 0,1 3 0,2 3 0,2 1 0,-3 3 0,1 1 848,2 2 0,1 5 0,4 0 0,-2 2 1,-1 3-1,0 3-120,4 5 0,-4 2 0,2 2 1,0 2-1,0 2-554,0 5 0,-6 7 0,3 3 0,-2 2 0,1 3 0,-3 1 1,0 2-1187,-2-1 0,0 0 1,0-3-1,1-2 1,2-2-1,5-2 0,2-4 1034,5-4 0,7-3 0,-1-6 0</inkml:trace>
  <inkml:trace contextRef="#ctx0" brushRef="#br0">25687 9102 8021,'-34'-5'0,"3"5"0,10 0 1361,8 7 1,6 0 0,7 2 0,1 2 0,3 0 0,5 1-754,3-3 0,6 2 1,0-7-1,0-1 0,-1-3 1,3-3-1,-1-4-757,0-5 1,-1 1 0,-6-8 0,-3 1-1,-3 1 1,-2 0 0,0 2-1120,-1 2 1,-1 0-1,-2-1 1,-2 3-1,-1 0 349,-1 2 1,1 8 0,7-1-1,5 5 1,3 0 918,2-1 0,0-2 0,3 0 0,2 0 0,0 0 0,0-2-146,-2-2 0,-3-2 1,-2-4-1,-1 2 0,-4 1 2315,-1-1 0,-2 0-1161,-4-6 1,0 8 0,0 6 0,0 8-1,0 4-745,0 1 1,2 2 0,1 1-1,1 3 1,1 0 0,-1 1-310,1-4 1,-1-1-1,-4-2 1,2-1-1,1-2-942,1-1 0,6-7 1,-2-2-1,-1-8 0,-2-5 792,-4-5 0,4-1 0,-1-5 0,-1 4 0,-2-1 0,-1 2 1138,0-1 1,0 3-1,0 3 1,0 1 2201,0 0 1,0 7-2868,0 6 0,2 4 1,1 6-1,3-1 0,1 2 1,2 1-1,0 1-887,0 0 0,-2 1 0,4-1 0,-2 0-1320,1 0 0,-3-5 0,1-5 1,-1-5-1,1-5-1413,2-5 3343,-4 2 0,12-21 0,-4 3 0</inkml:trace>
  <inkml:trace contextRef="#ctx0" brushRef="#br0">26380 8543 8021,'-13'-6'2350,"0"6"1,1 7-1562,3 5 0,3 3 0,6 1 0,2 2 0,2 0 0,5-1 0,3 3-806,1 0 1,0-2 0,1 3 0,-1-2 0,0-3 0,1-2 0,-2-4-1699,-4-1 1,4-2 0,-4 4 899,-1-2 1,-2-8-1,-10 1 2794,-4-5 1,2-3-1199,-2 1 0,6 10 0,0-2 1,4 4-1,5 2 0,2 1-443,2 2 0,-2-3 1,0-1-1,3-1 0,1-1 1,1 0-296,0-3 0,1-2 1,0-1-1,3-1 1,1-4-1,-4-4 0,-2-1-504,-3 1 1,-2-3-1,2 3 1,-4-2-1,-2-3 1,0 1-1,1 0 212,-1-1 1,-1 5 0,-4 1 0,-1-3 1154,-1-1 1,1 5 0,7 2-602,5 4 1,7 1-1,2 0 1,0 0-1,0 0 1,0 0-1,-1 0 121,3 0 0,-6 0 0,4 0 0,-3 0 1,-2 0-144,1 0 1,-6 0 0,0 1-770,-2 4 0,4-2 0,-2 6 1,0 1-1,3 2 0,2 1 0,5 1-3292,3-1 0,2-1 3778,8-3 0,-2-3 0,3-6 0</inkml:trace>
  <inkml:trace contextRef="#ctx0" brushRef="#br0">26447 4345 8003,'-19'-48'0,"-2"8"0,-6 9 0,-1 9 0,-1 4 0,-5 3 0,-5 4-14,-7 2 0,-10-8 0,-8 4 0,-5-3 0,30 6 0,1-1 0,-3-1 0,0-1 0,-2-2 0,0 0 0,0 0 0,-1 1 0,-2-1 0,0 1 0,-1 1 1,-1 0-1,-1 0 0,0 1 0,1 1 0,0 1 0,0 2 0,0 3 0,0 1 0,0 2 0,-2 1 0,0 0 114,0 0 0,0 2 0,1 3 0,0 3 0,-2-1 0,0 2 0,-3 2 0,0 0 0,-3 1 0,-1 1 0,-3 1 0,-2-1 0,-1 2 0,-1-1 0,-3 1 0,0-1-114,-1 0 1,0 0 0,-2 1 0,0-1 0,0 0 0,0-1 0,21-4-1,0 0 1,0 0 0,-1-1 0,0 1 0,-1-1 0,1 1 0,0 1-1,1-1 1,-25 6 0,2 2 0,1 2 0,1 1-326,0 2 0,2 1 1,5 1-1,2 3 315,-4 1 1,3 4 0,6 2 0,3 3 0,-3 5-1,3 3 1,1 4 0,4 4 0,2 5 0,5 3 39,14-17 0,1 2 1,2 1-1,2-1 0,1 1 1,3 0-1,-7 25 0,5 0 1,3-1-1,6 0 0,5-2 1,7 0-1,5-4 1,7-2 3,6-4 1,6-1-1,12 4 1,9-3-1,7-10 1,6-3-1,-16-15 1,2-1-1,2-1 1,5 0-1,2-1 1,1-2-1,4 0 1,1-3 0,2-1-1,7 1 1,1-3-1,3 0 127,-15-6 0,2-1 0,1 0 0,-1-1 0,1 0 1,0 0-1,1-2 0,1 0 0,8 1 0,2-2 1,1 0-1,-1-1 0,2 0 0,0-1 0,1 0 1,-1-1-1,-1 0 0,0-1 0,0 0 0,1-1 1,1 0-1,0-1 0,0-1 0,-1 0 0,-3 0 1,-1-1-1,0 0 0,-1-1-117,0 0 1,-1-1 0,0 0 0,0-1-1,-1-2 1,-1 1 0,1-2 0,-2-2-1,-4-1 1,0-1 0,-1-1 0,-1-2-1,-1 1 1,-1-1 0,-1-1 0,0-1-1,-1-2 1,-1 0 0,0-1 0,-1-1 0,13-8-1,-2-1 1,-1-2-142,-2-1 1,-1-1 0,-2-4 0,-3-4 0,-3-3-1,-2-3 1,-5 0 0,-3-3 0,-2-1 0,-1-2 0,-3-2-1,-1-1 1,-3-4 0,-2-1 0,-2-1 0,-2 1-1,-3-1 1,-1-1 0,-2-1 0,-2-1 0,-1 0 264,-2 0 0,0 0 0,-4 1 0,-1 2 0,-3 2 0,-1 0 0,-3 3 0,-1 0 0,-1 2 0,-3 1 0,-1 0 0,-3 2 0,-7-20 0,-6 4 0,-7 4 0,-6 3 0,-6 7 0,-6 5 89,-3 3 1,-6 6 0,8 16 0,-3 4 0,-3 3 0,-4 3 0,-2 4 0,-1 2 0,-5 0 0,-1 3 0,-2 1-1,-6 3 1,-2 1 0,-1 3 0,17 0 0,-2 0 0,0 2 0,0 0-244,-2 2 0,-1-1 0,0 2 0,-1 0 0,-2 1 0,0 0 0,-1 1 0</inkml:trace>
  <inkml:trace contextRef="#ctx0" brushRef="#br0">6199 4478 29774,'0'-21'-4916,"0"2"1,0 6 4529,0-1 1,-2 7 0,-2 2 0,-5 4 0,-3 1 0,-1 0 580,-1 0 0,1 0 0,0 0 0,-1 0 0,1 0 0,0 0 0,-1 0 197,1 0 0,0 4 0,-1 2 0,1 2 0,-2 2-294,-3 2 1,-2 1 0,-9 1 0,0-1-1,-5 2 1,-5 1 0,-5 2 0,-4-2 18,0-1 1,-6-2 0,-5 1 0,0-1 0,-2 0 0,3 1 189,3-1 1,-5 0 0,6 1 0,1-1 0,1 0 0,6 2 0,3 3-480,5 4 0,2 5 0,1 2 0,4 4 0,4 1 0,3 4 0,5 2 111,4 0 0,0 3 0,11-6 0,1 3 0,2 3 0,2-3 0,3 0 65,5-3 1,5-1 0,2 1 0,3-2 0,0 1-1,4-1 1,0-1 587,6-1 0,6 0 0,2-4 0,5 2 0,5 0 0,3 0 1,7 1-601,2-3 0,5-1 0,5-2 1,-33-14-1,1-1 0,-1 0 0,2-1 1,1 0-1,2-1 0,1 0 0,0-2 90,2 1 1,1-1 0,4 0 0,1-2 0,-2 0 0,1-1 0,1-1 0,2-2 0,2 1 0,0-1 0,0 1 0,0-1 0,0 2 0,0-1-127,-1-1 1,1 1-1,-1-1 1,0-1 0,1 0-1,1 0 1,-1 0-1,1 0 1,1 0 0,-1 0-1,0 0 1,0-1-1,-1-1 1,0 1 21,-1-1 0,1-1 0,5-1 1,2-2-1,-1 1 0,1 0 1,-2-2-1,1-1 0,-2-1 1,1 0-1,-4 0 0,1 0 1,-1 0-1,1-1 0,-3-1 1,0 0 105,0-1 1,-1-1 0,0 0 0,-1-1-1,-4 0 1,-1 0 0,-1-1 0,0 0 0,-1-1-1,-2 0 1,-2-1 0,-1 0 37,-2-1 1,0-1-1,-1-3 1,-1-1-1,-1 0 1,-1-1-1,-1 0 1,1-1-1,-2 1 1,0-1-1,25-25 1,-4-4 118,-27 26 1,-1-1-417,13-20 0,6-5 0,-12 12 1,-3-3-1,-4 4 0,-8 2 0,-5 4-151,-7-2 1,-19 3 0,-16-2 0,-22-1 0,18 18 0,-3 1-1,-7-1 1,-3 2 0,-6 1 0,-3 1 31,-6 0 0,-2 2 1,16 5-1,-2 2 0,-1-1 1,-2 1-1,0 0 1,-1 1-1,-3-1 0,-1 1 1,0 1-1,-4 0 0,1 0 1,-1 0-1,-1 1 1,0 0-1,0 0 175,0 1 0,0 1 0,0 0 0,-1 0 0,0 0 0,1 1 0,0 0 0,1 1 0,0 0 0,1 0 0,0 1 0,0 1 0,-1 1 0,0 0 0,1 2 119,-1 2 0,0 0 0,0 2 0,2-1 0,-1 2 0,0 0 0,-1 0 0</inkml:trace>
  <inkml:trace contextRef="#ctx0" brushRef="#br0">8998 6624 29761,'-13'-5'-992,"-1"1"1,5-7 0,2 2 0,-1-2 298,1-3 1,4 1-1,-1 0 1,2-1 0,2 1-1,2 1 1,2 2-1,6 2 1,5 2 1501,3 3 1,6 2-1,-2 1 1,5 0-1,4 0 1,4 1-1,5 2 1,3 2-657,2-2 1,8 3 0,-3-2 0,1-1-1,1-1 1,-1-2 250,3 0 1,-1 0 0,0 0-1,-1-2 1,-1-1 0,-6-1-316,-3 1 0,1-3 0,-9 1 0,0 1 0,-4 0 0,-7-1 0,-5 2 0,-5 0-533,-4-1 1,-1 2-1,-13-2 1,-11 2-1,-11 2 304,-8 0 0,-5 5 1,-5 1-1,-5 0 1,-6 1-1,-5-1 1,-1 1 325,0 1 1,8-5 0,-2 3 0,0-2 0,2 1 0,4-2-1,6-2 570,2-1 0,8 0 1,3 0-1,4 0 1,5 1-1,4 2-1173,3 2 0,4 5 0,3-1 1,8 1-1,9 1 0,9-2 152,9 1 0,11-4 0,14-2 0,6-2 1,8-2-1,4 0 0,5 0 0,-36-1 0,-1 0 65,4-1 1,-1 0-1,-3 1 1,0-1-1,2-1 1,0-1 0,-1 0-1,-1 2 1,35-1 252,-7 1 0,1 2 1,-6 0-1</inkml:trace>
  <inkml:trace contextRef="#ctx0" brushRef="#br0">21168 6624 28621,'0'-9'-1593,"2"0"1,1-2 0,3 0 0,0-3 0,1 2 0,-1 2 2042,0 1 0,-3 6 0,-9-1 0,-6 2 1,-6 2-1,-2 0 0,-3 0 36,3 0 0,-9 0 0,6 0 0,-1 0 0,-1 0 29,0 0 0,4 0 1,2 0-1,1 0 0,0 0-403,2 0 0,-3 2 1,1 1-1,2 3 0,-1 1 1,1 3-1,-3 4 0,-2 2-152,-3 2 1,-2 4 0,-4-3-1,-3 1 1,-1 0 0,-1 0 128,1-1 1,-3 0 0,4-3 0,0 2 0,1-2 0,2-1 0,4 0-141,3 3 0,0-2 0,5 5 0,2 0 0,1-2 0,2 1 0,-1 0 117,1-1 1,0 5 0,-1-2 0,2 2 0,2-1 0,1-1 0,-1 2-215,-2 1 1,0 2-1,2 0 1,1-1-1,0 1 1,0 0-1,2-1-105,1 1 1,0 0 0,3-1 0,-2 1 0,2 0 0,2-1 0,2 2 135,4 3 0,1-2 1,4 2-1,-1-3 0,3-2 1,3 1-1,2 0 202,0-1 1,2 0 0,0-3-1,0-2 1,2 0 0,-2-2 637,1 0 1,3 3 0,-2-4 0,1 0-1,1 0 1,0 0 0,2-1 0,4 1-561,2 0 0,-3 0 0,3-5 1,-3 2-1,0 0 0,2-1 0,1-2-119,-1 0 0,-1-2 0,1 1 0,1-4 0,-1-1 0,-1-3 1,1-1-45,1-2 0,0 0 0,-4 0 0,-2-2 0,-1-2 0,-2-4 0,1-1 0,3 0 0,-3-1 0,1-6 0,3-2 0,-1 2 0,5-1 0,2 0 0,-2 0 0,5-3 0,1-3 0,0 1 0,0-4 0,-3 0 0,-2-2 0,-2 0 0,-2 3 0,-3-8 0,-2 2 0,-6 0 0,-2 0 0,-1-1 0,-1 3 0,-1-3 0,-2 1 0,-3-2 0,-1-1 0,-3-1 0,-1 0 0,2-2 0,1 6 0,-2 0 0,-2 0 0,-1-1 0,0-1 0,0 0 0,0 4 0,-1-4 0,-2 2 0,-3 2 0,0 0 0,-2 3-377,1-1 1,-2 0 0,-4 2-227,0 3 0,-5-3 0,-2 3 0,1-2 1,-2 2 353,1 4 0,-2-1 1,-7 0-1,-2-1 0,-4 1 1,-4 3-1,-2 1 30,-4 2 1,-4 1-1,-7 1 1,-2 4-1,1 1 1,-1 3-1,0 2-171,2 1 0,0 1 0,-2 4 0,-3 5 0,2 6 0,4 6 1,6 5-2401,3 4 3114,2 3 0,4 12 1,0 1-1</inkml:trace>
  <inkml:trace contextRef="#ctx0" brushRef="#br0">10717 8649 10105,'0'-20'-367,"0"2"1,0 3 660,0 2 0,0-1 0,0 1 0,2 1 0,1 2 0,1 1 0,-1-1-72,-1-2 0,-4 4 0,-2 4 0,-5 2 0,-3 2 0,-1 0 0,-1 0 0,1 0 288,0 0 0,-1-1 1,1-2-1,0-1 1,-1-1-1,1 1 1,0-1-1,-2 2-275,-3 2 0,2-4 1,-5 1-1,0 2 1,2 4-1,-2 4-431,1 1 1,-2 2 0,-5 4 0,0 1 0,1-1 0,-1 2 0,0 0 134,1-2 1,-1 8 0,0-8 0,2 2 0,1 0 0,2-3 0,-2-2 355,-1-1 0,3 0 0,1 4 0,1 0 1,-1 1-1,-3-1 0,0 2-187,2 3 1,-3-2 0,4 6 0,-1 2 0,0 1-1,-2 2-227,-1-1 1,-2 5 0,2 2 0,3-1-1,3 3 1,1-3 0,0 2 70,2 0 1,1-4 0,3 1 0,2-3-1,2-1 1,2-2 0,2-1 195,-2-2 1,5-6 0,-4 3 0,4-1 0,1 0 0,0-2-44,0-1 1,6 3 0,3 1 0,2 2 0,3 2 0,1 4 0,2 3 0,4 1-217,0-2 0,8 4 0,-2-2 0,3-1 1,2-2-1,4-3 0,4-1 233,4-2 1,-1-1 0,6 1 0,3-4 0,3-4-1,7 0 1,3-2 108,3-4 1,-29-3 0,1-2-1,29 0 1,5 1 0,-35-2 0,-1-1-1,2 1 1,-1-1-232,0 2 0,0-1 0,7-2 0,0 1 0,-3 1 0,0 1 0,1-2 0,0-1 0,1 0 0,0 0 0,-1 0 0,1 0 0,1 0 0,0 0-48,-1 0 1,0 0 0,-3-2-1,0-2 1,1 0 0,-1-1-1,-1-1 1,1-1 0,-2-1-1,1 0 1,1-2 0,1-1-1,-2 0 1,1-2 53,-1 0 0,0-2 0,2-2 0,-1-1 0,-7 0 0,0 0 0,-2-1 0,-1 0 0,27-24 0,-4-6 22,-28 20 1,-1 0 0,-1-1 0,-1-1 0,-1-1-1,0-1 1,-1-1 0,-1 0 0,-2-1 0,-1-1-1,-1-1 1,0-2 0,-2 0 0,-2-2-97,0 1 0,-2-1 0,-3 2 0,-3 1 0,0-35 0,-7 4 0,-7 5 0,-12 3 0,-13 5-152,-15 1 1,19 33 0,-3 3 0,-5 0 0,-3 2 0,-2 2 0,-3 2 0,-4 2 0,-3 1-1,-4 3 1,-2 1-194,-2 2 0,-1 2 0,-1 1 1,-1 1-1,2 1 0,1 1 1,0 1-1,0 3 0,0 1 0,0 3 1,0 2-1,2 2 0,-2 1 1,2 2-1,-1 2 0,1 2 75,-1 2 1,-1 1-1,-4 5 1,1 0 0,0 2-1,0-1 1</inkml:trace>
  <inkml:trace contextRef="#ctx0" brushRef="#br0">6638 6744 13691,'6'-12'0,"2"1"0,2 4 602,3 1 1,-2 2 0,8 2 0,2-1 0,4-1 0,6-1-1,3 1 1,5-1 0,4 2 0,7 2 0,6-1 0,6-1-1,5-1 1,4 1 11,5 2 0,-36 1 0,1 0 0,1-1 0,1 0 0,1 0 0,0-1 1,1-1-1,-1 0 0,3 0 0,0 0 0,-1 0 0,0 0-487,-1 2 0,0-1 1,2 0-1,-1-2 1,-3 2-1,0 0 1,-2 0-1,0 1 1,-2 0-1,0 1 0,35 0 1,-3 1-1,-6 2 1,-5 3-6111,-7 1 6088,-3-4 0,-2 9 0,-2-4 0</inkml:trace>
  <inkml:trace contextRef="#ctx0" brushRef="#br0">6012 13514 13982,'-8'-20'-1137,"3"1"0,5-3 1234,0 4 0,0 8 0,1 1 0,3 0 0,7 2 0,4 2 0,4 4 0,3 1 0,5 0 1,5 1-1,5 2 0,6 3 58,3 2 0,2 0 0,6 6 1,9-1-1,3-1 0,8-2 0,-35-5 1,-1-1-1,4 1 0,-1-1 1,2 1-1,0-1 0,3 0 0,0-1-8,1 1 1,1-2-1,0 1 1,2-1 0,2-2-1,1 0 1,-1 0 0,1 0-1,0 0 1,1 0 0,2 0-1,0 0 1,2 0 0,1 0-1,2-1 1,0 0-40,1-1 1,0 0 0,-4 1 0,0-1 0,1-2 0,2-1 0,1 0 0,0 0 0,-1-1-1,1 1 1,1 0 0,0 0 0,-4 0 0,0 1-105,-1-1 1,0 0-1,1 1 1,0 2-1,-1-1 1,-2 1 0,0 1-1,-1-1 1,0 1-1,0-1 1,-3 0 0,0 0-1,-2 1 1,0 0-95,1 2 0,-2 1 1,-6 1-1,0 0 1,0 2-1,1 1 1,-2-2-1,-1 1 0,-2 0 1,-1 0-1,34 5 1,-6 1-1080,-9-2 0,4-2 0,-10 3 0,-3-1 1169,0 2 0,-7-6 0,-4 3 0,0 2 0,-1 5 0</inkml:trace>
  <inkml:trace contextRef="#ctx0" brushRef="#br0">20448 13567 8288,'-26'0'0,"5"0"0,3 0 0,5 2 0,6 3 0,8 7 0,11 5 0,15 2 272,13-1 0,13 1 0,15 5 0,-30-14 0,1 0 0,3 0 0,2 0 0,1-2 0,2 0 0,3-1 0,0 1 0,3-1 1,1-1-1,3 0 0,0 0 0,1-1 0,0-1 0,2-2 0,1 0 0,0-1 0,0-2-12,0-1 1,1 0 0,2-2-1,0-1 1,-4-4 0,-1-1-1,-1-2 1,-1-2 0,0-1 0,-1-2-1,-4-2 1,-2-1-416,0-2 0,-1-2 0,-1-2 1,-2-2-1,-3-2 0,-2-1 1,-3 0-1,-3 0 0,-3-3 1,-2 0-1,-4-1 0,-2 0 1,-2-2-1,-2-2-5,-4 2 0,-3-1 0,-3-2 0,-3 0 0,-5-1 0,-3 1 0,-2 0 0,-4 1 0,-5 0 0,-4 1 0,-6 0 0,-4 2 644,-4-1 1,-3 3-452,-5 1 0,-3 4 0,-6 1 0,-4 4 1,-4 2-1,-4 4 0,-4 2 0,-3 2 0,-7 3 1,-3 3-1,23 5 0,0 1 0,-1 1 54,-1 2 1,-1 1-1,1 1 1,-1 2-1,1 1 1,0 2-1,2 3 1,0 1-1,1 1 1,1 0-1,1 0 1,1 2 0,1 1-1,0 2 1,2 0-1,-19 10 1,2 2-1,6 1 1,2 2-110,7-2 0,3 3 0,5-1 1,4 2-1,7 0 0,3 1 1,3 1-1,3 1 0,5 1 1,4-1-1,5 0 0,4 0 1,14 35-1299,1-36 1,5-2-1,10 0 1,5-2 1319,5 3 0,4-1 0,4 2 0,3 0 0,1 0 0,0 0 0</inkml:trace>
  <inkml:trace contextRef="#ctx0" brushRef="#br0">21395 13247 14957,'-27'-12'-197,"-4"3"0,-1-7 0,-1 6 1,2 5-1,4 4 722,4 1 1,6 1 0,-1 4 0,4 2 0,2 2 0,3 0 0,6 0-1,6 0 1,9-2 0,7-1 0,11-3 0,7-1 411,9-2 1,8 0 0,7-2 0,1-2 0,3-5 0,-1-2 0,-2 0 0,-5 0-1519,-8 1 0,-12-5 1,-8 8-1,-7-2 1,-8 0-1,-10 0 228,-7 2 0,-20 1 0,-16 6 0,-11 1 0,-14 5 0,-9 6 507,34-5 1,0 2 0,-2 2-1,-1 0 1,0-1 0,1 0-1,1-1 1,0 1 0,1 0-1,1 1 1,-29 8 0,10 2 547,6-1 1,19-6-1,2 2 1,9 0 0,9-1-1,9-2-2345,11-4 0,13-3 1,17-6 1519,10 0 1,6-12 0,13-3 0</inkml:trace>
  <inkml:trace contextRef="#ctx0" brushRef="#br0">21968 12394 19636,'-13'0'703,"-1"6"0,1 5 0,0 5 1,-1 6-485,1 3 1,0-3 0,-1 1 0,1 0 1361,0 3 0,-1-4 1,3 0-2406,2 2 0,3-1 0,6 0 0,0-4 0,1-1 0,4-2 0,4-4-5015,2-6 5921,-3-5 1,4-7 0,-5-1 0</inkml:trace>
  <inkml:trace contextRef="#ctx0" brushRef="#br0">21781 12314 14814,'-13'-17'1241,"1"-1"1726,3 1-2654,3 3 0,6 5 0,2 1 0,2 1 1472,5 0-2028,9 4 0,3-3 0,7 6 0,3 0 0,3 0 0,3 1 0,0 2-5721,0 2 6011,11 5 1,-13-3 0,11 7 0</inkml:trace>
  <inkml:trace contextRef="#ctx0" brushRef="#br0">22368 12301 10614,'-13'-4'0,"-1"-1"0,1 4 0,0 4 0,1 7 1049,3 6 1,-1 5-1,4 4 1,0-1-1,-2-3 1,2-1-1,0 0 1,4 0-1,0 1-589,2 3 0,0-1 1,0 1-1,2-3 0,2-2 1,5-3-1,3-1 0,1-3-1795,0-3 0,7-3 0,0-9 0,1-5-1892,-3-5 3178,-9-9 0,1 6 0,-5-7 0,-1 0 0,0-1 1,1 2-1,-2 4 1105,-2 3 0,-2 2 0,-2 0 0,-3 1 260,-1 3 0,5 4 0,1 10 0,5 4 0,3 3 0,4 1-1695,1 0 0,5 5 0,3 1 1,0 0-1,4 1 0,1-4-1932,2-1 1,0 1-1,-1-1 1,1-5 2310,0-2 0,-1-4 0,1-4 0</inkml:trace>
  <inkml:trace contextRef="#ctx0" brushRef="#br0">23008 12434 13624,'0'-25'184,"0"9"1544,0-6 0,0 13 0,1 7 1,2 7-1327,2 2 0,4-3 1,-3 4-1,-1-1 1,3 1-465,-1 2 0,-4 2 0,2 1 1,-4 1-1,-1-1-425,0 0 0,0-4 0,-1-1 0,-2-1 0,-3-1-577,-2 0 903,5-2 1,-1-10-1,8-3 1,5-2 364,3-3 0,-4 5 0,-3 2 1,0 0 490,-1-1 0,-1 5 1,-7-1-1,-5 2-127,-3 2 1,-1 0 0,0 0 0,-1 0-460,1 0 1,1 6-299,3 3 1,5 1 0,8 1 0,5-4 584,3-1 1,-5 4-1,-2-1 1,-4 3 594,-1 2-896,0-1 1,0 0 0,-1 1 0,-4-1 0,-2 0 0,-2 0-1,0-1-117,-1-3 1,-2 3-1,-1-5 1,-2 2-1,-2-1 1,0-2-2801,0-3 1,7 3 0,6-2-1512,7-1 4321,7-2 0,22-12 0,3-4 0</inkml:trace>
  <inkml:trace contextRef="#ctx0" brushRef="#br0">23381 12261 8400,'7'-31'8067,"-2"0"-7416,-4 12 1,-1 13-1,0 15 1,0 4-1,0 5 1,-1 5 0,-2 7-665,-1 5 1,-5 8 0,3 3 0,0 0 0,-2 0-1,1-3 1,-2-1 0,2-3-3634,2 1 1,4-3 3645,1-5 0,0-1 0,0-11 0</inkml:trace>
  <inkml:trace contextRef="#ctx0" brushRef="#br0">23288 12607 8400,'0'-22'512,"0"0"0,0-5 0,1 10 0,4 2 0,4 3-115,2 3 0,9 6 0,2-1 0,3 2 0,3 2 0,3 0 0,3 2-2951,0 2 2554,-1-2 0,0 9 0,1-3 0</inkml:trace>
  <inkml:trace contextRef="#ctx0" brushRef="#br0">23674 12727 8537,'-6'-20'968,"6"6"-53,0 10 0,6 2 0,9 2 1,1-1-1,2-2 0,0-3 1,0-1-1,1-2-1156,2 1 0,-3-2 0,2 4 1,0 0-1,-4-1-1203,-1-1 0,-8 7 1,-4-1-1,-4 7 2155,-4 2 1,1-2 1018,4 4 0,6-6 1,2 1-1,4-1-1892,2 1 1,-3 4 0,-2 7 0,-4 1 0,-4 3 0,-2 2 161,-4 3 0,-2 7 0,-6 3 0</inkml:trace>
  <inkml:trace contextRef="#ctx0" brushRef="#br0">24967 12301 13599,'14'-31'-353,"-1"0"1,-1 0 0,-2 3 0,-2-2 0,-2 0 0,-3 4-84,-2 2 1,-1 8 875,0-2 0,0 6 1,-1 8-1,-2 10 1,-3 8-1,-2 10 1,-1 7-1,0 8 788,1 4 1,-1 7 0,-5 0 0,3 5-1,0 3 1,2-2 0,0 0 0,1 1-1363,-1 0 0,1 6 0,-1-6 0,5-2 0,2-3 0,2-6 89,0-5 1,0-4-1,0-10 1</inkml:trace>
  <inkml:trace contextRef="#ctx0" brushRef="#br0">24634 12621 11402,'-12'-51'0,"3"7"0,5 10 0,4 9 0,4 9 1097,5 5 1,9 1-1,4 5 1,6 2-1,6 2 1,8 1-1,2 1 1,4 5-2473,-1 8 0,5-1 0,3 5 1375,-3-3 0,-2-2 0,3 0 0</inkml:trace>
  <inkml:trace contextRef="#ctx0" brushRef="#br0">25274 12381 11032,'-13'-24'5125,"-1"-2"-4044,1 8 0,6 12 0,2 15 0,4 3 0,2 2 0,2 4 0,2 6 0,-1 4-312,2 3 1,-5 6-1,5-3 1,-1 2 0,1-1-1,1 1-1998,3-2 0,2-2 0,2-3 0,-1-1 1,0 0-1,-1-4 0,-1-5 0,-4-6-738,-1-3 1,3-8 0,-5-2 0,-1-9 0,-1-6 1963,-2-2 1,-2-1-1,-2 4 1,-5 1-1,-2 0 1,1-1 0,3 1 2815,1 0 1,-3 4-1,6 1-1087,4 3 1,5 2 0,8 7 0,-1 5 0,0 1-1405,1-1 1,-5 2 0,-1-6 0,1 3 0,0 1 0,0 0-3729,1 0 1,2-7 1850,2 3 0,-8-4 2278,-6-1 1,5 0-1,0 2 1,7 1-1327,6 1 1,2 5 0,8-4 0,2-2 0,4-2 0,3-1-7603,5 0 8205,1-12 0,2-3 0,3-11 0</inkml:trace>
  <inkml:trace contextRef="#ctx0" brushRef="#br0">26100 12261 12752,'-11'-22'0,"0"1"0,2 6 0,0 11 1404,2 11 0,1 9 0,6 16 1,-1 3-1,-2 7 0,-2 5 1,2 6-1555,2 2 0,1 0 0,-2-3 1,-1-2-1,-3-4 0,-2-2 0,-6-4 1,-2-1-1490,0-7 1,1-9-1,1-9 1,1-5 0,0-4-1,1-7 1422,3-5 0,3-6 0,6-5 0,2-4 0,2-4 0,5 0 0,3-1 797,1 0 1,6 7-1,4 3 1,3 7-1,4 6 1,1 2-1,-1 4-580,-2 2 0,-2 9 0,1 8 0</inkml:trace>
  <inkml:trace contextRef="#ctx0" brushRef="#br0">24114 13794 8490,'6'-27'633,"-6"2"1,2 3 158,-5 4 0,-3 9 0,1 4 0,-2 3 0,-2-1 0,0-2 0,-1 4 0,-2 2-82,-1 4 0,1 9 1,1 0-1,4 2 1,1 3-1,2 3 0,-1 4-1369,1 0 1,-1 2 0,7 2-1,2 1 1,4-3 0,2-3-1,2-2 659,3 0 0,7-3 0,-1-1 0</inkml:trace>
  <inkml:trace contextRef="#ctx0" brushRef="#br0">24301 13927 8408,'7'-13'1408,"-1"-5"-228,-6 0 0,5 5 1,-1 4-296,-1-2 0,0 6 1,0 2-1,1 7 1,1 8-1,1 6 1,1 1-800,1 0 0,3 3 0,-2-2 0,3-1 0,2 0 0,-1-3-497,0-1 0,1-3 0,-3-2 0,0-2 0,-2-4 0,-1-5 117,0-7 1,-2-8 0,-8-3 0,-1-2-1,-3-4 1,-1-2 0,-5-2 1193,-4-1 1,3 11 0,-2-5 0,4 6 0,3 3-927,0 4 0,5 6 0,11 2 1,8 8-1,6 7 0,8 5 1,2 3-1,7 0-7869,4 1 7895,-2-5 0,11 9 0,-5-4 0</inkml:trace>
  <inkml:trace contextRef="#ctx0" brushRef="#br0">24834 13914 12521,'-12'-11'0,"2"-2"0,2-2 0,3 0 1062,2 2 0,3 6 0,3 4 1,2 6-1,3 5 0,2 4 0,2 3 1,0 3-704,-3 4 0,3-3 0,-5 1 1,2-3-1,-2 1 0,-1-2 1,-1-2-1746,1-5 1,-5-5 0,4-8 0,-4-5 1121,-1-3 0,0-3 0,2-1 0,1-2 0,1 0 1,-1 0-1,-2 1 1960,-1 0 0,6-2 1,3 1-1,3 4-991,1 3 0,1 7 0,-2 8 0,-2 5 0,-3 4 0,1 4 0,-1 2-571,4 2 0,-1-1 0,0 4 0,-2-3 0,-1 0 1,0-2-1423,4 0 0,-4-1 1,2-6-1,1-2 0,2-3 1,2-2 1287,-1-7 0,0-4 0,1-7 0</inkml:trace>
  <inkml:trace contextRef="#ctx0" brushRef="#br0">25341 13860 13193,'-8'6'0,"4"3"1191,2 3 0,2 1 0,2 1 0,1-1 1,3 0-1,1 1 0,3-3 0,1 0-1085,-2-2 1,3-6 0,-7 0 0,0-6-1523,-5-6 1,-9 1 0,2-1 0,-2 1 0,0-1 0,0 0 2735,2-2 1,-2 5 0,9 4-1052,6 4 0,5 1 0,6 5 0,2-1 0,0 1 0,2 1-1257,0-2 0,-1-1 0,4-6 0,-2 0 0,1 0 1,-3 0 987,-2 0 0,3-12 0,0-3 0</inkml:trace>
  <inkml:trace contextRef="#ctx0" brushRef="#br0">25674 13674 9036,'9'-30'0,"-2"2"0,1 3 620,-1 0 1,0 1 0,5 2 0,0 4-162,3 3 1,1 3-1,-2 3 1,0 3 0,3 2-1,0 0 1,0 1-20,-3 1 0,-6 8 0,-4 3 0,-2 4 0,-2 4 0,0 3 0,0 4 0,-2 6 0,-2 2-543,-5 5 1,2 6 0,-1 3 0,2 0 0,2 0 0,-1-3 0,-1-2-3146,-1-1 3248,4-6 0,-15-7 0,4-8 0</inkml:trace>
  <inkml:trace contextRef="#ctx0" brushRef="#br0">25674 13927 8371,'-8'-33'1067,"4"-2"0,3 4 1,1 3-1,0 5 0,1 6-411,3 5 0,4 4 1,7 8-1,1 2 1,2 2-1,0 8-2630,1 9 1974,-4 1 0,4 22 0,-6-2 0</inkml:trace>
  <inkml:trace contextRef="#ctx0" brushRef="#br0">24474 14860 8137,'0'-19'-30,"0"4"1,2-3 0,2 3 0,5 3 473,3 3 0,6-2 0,1 2 0,2-3 0,2-1 0,1 1 0,0 1 0,-2 2 339,2-1 1,-4 3-1,1-1 1,-2 1 0,-1-1-1,0 0 1,0-1-809,-2 0 1,-6 0 0,-2-4 0,-2-1 0,-3 1 0,-3 0-472,-5-1 1,-7 1 0,-8 1 0,-4 3 0,-4 3-1,0 2 507,-1-1 0,3 1 0,-1 4 0,2 1 0,3 4 0,4 4 0,5 3 0,2 2 644,2 4 1,6 3-1,0 6 1,8-1 0,8 2-1,8 2-3587,4 1 0,8 0 2932,2-4 0,10-1 0,2 1 0</inkml:trace>
  <inkml:trace contextRef="#ctx0" brushRef="#br0">24874 14687 8345,'-13'-40'-12,"2"8"0,7 10 996,8 12 1,13 7-1,5 4 1,5 2-1,4 3 1,4 2 0,5 2-1,5 0-1932,3-1 0,-2 3 1,0-4-1,-3 0 948,-3 1 0,-3-6 0,-10 3 0</inkml:trace>
  <inkml:trace contextRef="#ctx0" brushRef="#br0">25274 14633 8294,'-37'0'995,"-3"0"0,-3-4 1,4-1-1,2 2 345,2 2 0,5 2 0,1 5 0,5 6 0,6 6 0,5 1-1098,4 0 1,3 8-1,9-3 1,4-1-1,10 4 1,5 0 0,9 1-1691,6-3 0,2-3 1448,9 0 0,7 4 0,6-6 0</inkml:trace>
  <inkml:trace contextRef="#ctx0" brushRef="#br0">25527 14713 8320,'-18'-31'0,"1"3"1158,0 7 0,3 9 0,2 18 0,3 6 0,3 4-444,0 1 1,5 2 0,-4-1 0,2 1 0,0 2 0,-1 4 0,1 2 0,3 2 0,3-1-356,1 0 0,7-5 0,-3-3 0,4 0 0,2-6 0,-1-3 1,0-7-1340,1-2 0,-6-10 0,0-5 0,-2-8 1,-3-7-1,-3-6 0,-3-6 0,-3-1 1098,-2-1 1,1-2 0,-3-1 0,1 2 0,-2 3 0,0 6 0,-1 8 0,3 6-225,4 6 0,1 6 0,4 5 0,7 8 0,8 7 1,9 7 105,6 6 0,4-7 0,6 7 0</inkml:trace>
  <inkml:trace contextRef="#ctx0" brushRef="#br0">25954 14780 9925,'-18'-40'0,"0"0"0,2 7 1627,1 11 0,6 0 0,2 9 0,1-2-1589,3 0 0,6 2 0,3-1 0,1 2 1,5 2-1,4 3 0,7 1 0,3 3-38,5 1 0,3 2 0,6 0 0</inkml:trace>
  <inkml:trace contextRef="#ctx0" brushRef="#br0">26300 14500 10754,'-22'-33'0,"1"8"1403,2 10 1,1 8 0,7 8 0,0 4-1020,2 4 0,2 3 1,-3 2-1,2 3 1,2 3-1,2 6 1,-1 6-1,1 5 1,-1 5-1692,0 2 1,0-2-1,-7 2 1307,-3-3 0,-7 11 0,1 3 0</inkml:trace>
  <inkml:trace contextRef="#ctx0" brushRef="#br0">8758 14327 8500,'19'-14'0,"2"1"0</inkml:trace>
  <inkml:trace contextRef="#ctx0" brushRef="#br0">8851 14273 8500,'-19'-6'118,"-3"-2"1,-3-3 0,-4 1-1,-2 1 1,-6-1 0,-4-2 0,-5-2-1,0 3 1,-3 0 0,-1 2 0,-7 0-1,0 2 200,-3 3 0,-8 8 0,-3 8 0,32-3 0,0 1 0,-5 3 0,-1 2 0,-1 1 0,0 1-302,-2 1 0,0 1 0,-1 2 0,1 2 1,2 2-1,-1 1 0,0 2 0,1 1 0,0 3 1,2 2-1,1 0 0,1 3-170,3-1 1,3 2-1,3-2 1,3 2-1,3 0 1,3 1 0,2-2-1,4 0 1,3-1-1,3 0 1,-1 34 295,11-2 1,23-9 0,23-5-1,-11-31 1,4-2 0,10-1 0,5-3-1,9-1 1,2-4-95,9-1 1,2-3 0,-18-2-1,1-2 1,1-2 0,4-1-1,0-2 1,1 0 0,2-1-1,1 0 1,0-2 0,3 0-1,0-2 1,0-1 0,1-2-1,0-1 1,-1-1 0,2-1-1,-1-1 1,1-1 10,0 0 0,-1-1 0,1 0 0,-2 0 0,0-1 0,0 0 1,-1-2-1,-1 0 0,0 0 0,-3 1 0,0 0 0,-1 0 0,-4 0 1,-2 1-1,0 0 0,-4 1 0,-2 1 0,-1 0 0,16-5 0,-3 1 1,-8 2-1,-3 2 0,-10 2 0,-3 0 0,22-5 0,-21 2-545,-15 1 1,-25 6-1,-22-1 1,-29-3 0,12 4-1,-5 0 1,-9-3-1,-3 1 1,-12-2 0,-2 0-1,20 4 1,0 0-1,-1-1 435,-1 0 1,0-1 0,-1 1 0,-6-1 0,-1 0 0,0 0 0,3 1 0,1 0 0,0 1 0,-2-1-1,0 0 1,-1 1 0,-3 1 0,-2 0 0,1 1 0,-1 0 0,0 2 0,0 0 50,0 2 0,-1 0 0,0 0 0,-1 0 0,-1 0 0,0-1 0,5 1 0</inkml:trace>
  <inkml:trace contextRef="#ctx0" brushRef="#br0">10971 16992 8433,'-14'-31'0,"1"0"0,0 6 0,-1 8 0,1 7 32,0 6 0,-1 1 0,1 0 0,0-3 0,2 1 0,8 2 694,12 5 0,11 5 0,11-1 0,6 0 0,6 0 0,7-3 0,6 0-416,6 1 1,11-2 0,-35 0 0,0 0 0,36 0 0,-36-2 0,1 0 0,35 0 0,1 0-306,-1 0 0,-6-2 0,1-2 1,-9-5-1,-5-1 0,-7-1-157,-6 2 0,-12 1 1,-6-6-1,-11 1 1,-14 1 119,-14 3 1,-27 3-1,-11 6 1,-11 2-1,27 0 1,-1 2 0,-4 1-1,-1 1-138,-2 2 0,-1 1 0,-7 2 1,0 1-1,5-1 0,0-1 0,-1 1 1,0 0-1,2 0 0,1-1 0,3 0 1,2 1-1,1-2 0,1 1 1,-33 9-354,3-2 1,6-3 0,12 0 0,7-1 0,10 0 522,9 1 0,5-1 0,7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4172 6917 27372,'-17'-15'-2152,"-1"-3"0,0-7 0,5 7 2368,-1 2 1,7 6 0,4 2 0,7 2 0,11 2 0,10-2-1,11-3 1,8-3 0,10-1 0,6-2 0,6-1 0,0-3-1,1-1 1,0 1-331,-1 3 1,-2-4 0,-3 3 0,-5 0 0,-1 4 0,-3 3 96,-2 1 1,-9 6 189,-1-2 1,0-8 0,-6-2 0</inkml:trace>
  <inkml:trace contextRef="#ctx0" brushRef="#br0">4812 6624 7323,'-7'-34'0,"4"4"532,6 6 1,4 6 0,7 10 0,0 3-1,4 4-324,4 1 1,2 6-1,0 2 1,-2 4-1,0 2 1,0-1-1,-1 2 1,-2 1-578,-2 2 1,-8 3-1,-5-1 1,-4 8-1,-7 4 1,-11 3 572,-12 4 0,-4 4 25,-6 10 1,3 0-1,-9 0 1</inkml:trace>
  <inkml:trace contextRef="#ctx0" brushRef="#br0">6305 6943 30959,'-1'-26'-2458,"-4"-1"0,-2-4 1,-6 0-1,-1 1 1855,1 2 0,-5 3 0,-1 1 0,-2 5 802,-3 4 1,-1 0 0,-1 11 0,-1 3 0,-3 5-1,-2 8 1,-5 7 0,1 6 0,1 11 0,2 8 0,0 14-313,4 10 0,15-30 0,1 3 0,1 6 0,0 3 0,2 4 0,0 0 1,0 4-1,0 1 0,2 5 0,2 1 0,0 0 0,3-1-108,1 1 0,4 0 0,5-3 1,5-2-1,6-3 0,4-2 0,5 1 1,4-2-1,5 0 0,5-1-183,2-2 1,3-2 0,1-2 0,3-3 0,5-2 0,1-2 403,2 0 0,0-3 0,0 0 0,1-2 0,-1-4 0,0 0 0</inkml:trace>
  <inkml:trace contextRef="#ctx0" brushRef="#br0">22501 10249 26558,'8'-45'-1872,"4"13"0,-5-10 0,2 13 1,0 12 2090,1 10 0,0 13 0,1 7 0,-4 9 1,-1 9-1,-3 9 0,-1 12 0,-2 10 1,-2 14-1,0-34 0,0 2 0,-3 6 1,-1 2-1,-1 4 0,-2 2-98,-1 2 0,-2 3 0,-3 10 0,0 2 0,4-24 0,0 1 1,1 0-1,-1 3 0,0-1 0,0 2 0,0 3 0,0 0 0,0 1 1,2-2-1,-1 1 0,1 0 0,1 1 0,1 0 0,0 0-265,2 0 0,0 0 0,2 0 0,0-5 1,0-1-1,1-1 0,2 1 0,0-1 0,0-1 1,1 23-1,0-2 0,0-6 0,2-2 1,2-5-1,1-2 0,1-6 0,2-3-458,1-5 0,2-2 0,13 27 0,2-12 0,-2-8 0,-1-9 0,-3-8 30,-2-4 1,-1-11 0,-5-6 0,0-5 0,1-9 0,0-10 470,4-12 0,3-26 0,6-11 0</inkml:trace>
  <inkml:trace contextRef="#ctx0" brushRef="#br0">22768 10262 22198,'-33'-62'-3448,"7"8"3317,5 10 0,15 29 1,7 5-1,13 4 1,11 1-1,11 1 1,9 0 493,13-1 0,7 1 0,-24 3 0,1 2 0,4-2 0,0 0 0,3 0 0,0-1 0,4 0 0,1 0-147,3 0 0,0 1 0,-4-2 0,0 0 0,5 1 0,0-1 0,0 1 0,-1 0 0,1 0 0,0 0 0,1-1 0,0 1 0,-1 0 0,0 1-113,-2 0 1,0 1 0,1 0 0,-1 0 0,-7 0 0,0 1 0,-2 1 0,1 1 0,-2 1 0,1 2 0,-2 1 0,-1 1-1,0 1 1,-1 3-168,-2 0 0,0 1 0,-5-1 0,-1 2 0,-2 5 0,-1 2 0,24 30 0,-31-22 0,-3 4 0,0 5 0,-2 2 0,-2 4 0,-2 3 0,-1 5 0,-2 2 4,-1 6 1,-2 2 0,0 6 0,-2 3 0,-4-19-1,-1 1 1,-1 0 0,0 4 0,-1 0 0,-1 1-1,0 1 1,-1 0 0,-1 1 0,0 3 0,-1 0-1,1 0 1,-1 0 0,0-1 0,1 0-8,0-2 0,1 0 0,0 1 1,0 1-1,0 1 0,1-2 1,0-5-1,1-1 0,0 0 0,0-1 1,0-1-1,1 0 0,1-2 1,0 0-1,2-2 0,2 19 1,2-3 144,1-5 0,2-1 0,0-4 0,1-2 0,0-7 0,1 0 0,-1-3 0,1 0 0,-2-2 0,1 0 0,-2-2 0,-1-1 0,4 35 178,-3-5-614,-8-7 1,1-8 0,-8-8-1,-7-5 1,-6-5 0,-9-4 179,-3-3 0,-20-2 0,-6-4 0,-13-5 0,28-8 0,-2-1 0,-2 0 0,-2 0 0,-4 1 0,-2 0 0,-2-1 0,-2 0-247,-1 0 1,-3-1 0,-7 0 0,0-1 0,1 1 0,1 0 0,-3-1 0,0 1 0,-2 0 0,-1-1-1,2 0 1,-1 0 9,0-1 1,1-1 0,-2 0-1,1-2 1,4-2 0,0 0-1,5-1 1,1-1 0,3-1-1,3-3 1,3-2 0,2-3 414,4-2 0,0-2 0,-1-1 0,2-1 0,7 0 0,3-1 0,-34-15 0</inkml:trace>
  <inkml:trace contextRef="#ctx0" brushRef="#br0">23314 10715 8473,'-1'-25'255,"-3"3"1,2 7 0,-1 7 141,6 3 1,9-1-1,7 3 1,2-2 0,3 1-1,1-1 1,1-1 0,3 0-107,2 1 0,3 0 0,4 5 0,-1 0 0,-1 0 0,-1 0-716,-1 0 0,3 0 0,-5 0 0,-1 0 1,0 0-1,1 0 425,2 0 0,2 0 0,4 0 0</inkml:trace>
  <inkml:trace contextRef="#ctx0" brushRef="#br0">23448 11328 9014,'-14'-34'1044,"7"7"1,8 14 0,11 9 0,6 2-965,3 2 0,6-4 0,5-1 0,4 2 0,4 2 0,1 1-746,-2 0 1,5 0 0,-4 0 0,2 1-1,-3 4 666,-3 4 0,3 2 0,-5 3 0</inkml:trace>
  <inkml:trace contextRef="#ctx0" brushRef="#br0">23634 11768 14150,'-31'-2'0,"0"-1"0,3-1-30,4 1 1,2 7 0,7 5-1,5 3 1,3 2 5,4-1 1,4 2 0,8 1-1,10 3 1,8 2 0,5 3-1,2-1 1,5 1-61,4-2 1,4 0 0,7 5 0</inkml:trace>
  <inkml:trace contextRef="#ctx0" brushRef="#br0">23688 12248 8324,'-42'-20'994,"4"12"1,13 0-899,2 10 0,10 5 0,10 5 1,6-2-1,9-1 0,9 0 1,11-2-1,10-1-803,6 0 1,13-4 706,1 2 0,12-2 0,-5-2 0</inkml:trace>
  <inkml:trace contextRef="#ctx0" brushRef="#br0">22035 10488 12719,'-9'-13'-593,"0"0"0,6 4 0,-3 2 0,2-1 1222,-1 1 0,1 5 0,4 4 0,1 11-244,4 12 1,1 9-1,4 11 1,-3 5 0,-1 6-1,-3 7-258,-1 2 0,-7 7 1,3-34-1,-2 0 1,1 1-1,-1 0 0,0 1 1,-1 0-1,1 0 1,-1-1-168,1-2 0,-1 1 0,2 1 1,-1-1-1,-5 33 0,5-3 1,2-4-1,2-6-400,0-3 1,0-8 0,0-3 0,0-4-1,0-3 1,0-3 0,0-1 0,0-3-780,0-2 1,0-3 0,0-3 1107,0-4 0,0 3 0,0-1 0</inkml:trace>
  <inkml:trace contextRef="#ctx0" brushRef="#br0">21795 11994 12665,'-5'-13'8,"1"0"1,-1-1 536,5 1 1,2 6 0,2 2-1,5 5 1,5 3 0,3 3 0,6 2-1,3 0-577,5 0 1,-2 7 0,3-5 0,-1 0 0,2 1-1,1-4-393,3-2 0,0-4 0,-2-1 1,-3 0-1,-3-1 0,-1-4 0,2-4-3669,0-3 4095,-11-1 1,12-6 0,-10-2-1</inkml:trace>
  <inkml:trace contextRef="#ctx0" brushRef="#br0">22581 7357 8218,'-13'0'1548,"6"-2"1,4-1-1,6-3 1,5 0-907,4 0 0,2-3 0,-1 4 0,0-1 0,1-2 0,-1 1 0,0-4 0,1 0-550,-1-3 0,0 1 0,1-2 0,-1-3 0,0-4 0,-1-3 0,-2-3-368,-1-3 1,-1 1-1,1-5 1,-5-1 0,-2 2-1,-2 3 1,-2 4 0,-1 5 787,-1 4 1,-2 5 0,1 4-1,-4 8 1,-1 7 204,1 7 0,-1 14 1,5 1-1,2 4 1,2 7-1,1 1-1171,0 0 1,1 3 0,5-9 0,6 0 0,6-5 0,1-5 0,3-6-2824,4-3 0,2-9 0,9-6 3248,-2-8 1,1-16 0,4-4 0</inkml:trace>
  <inkml:trace contextRef="#ctx0" brushRef="#br0">22928 6437 10102,'-28'9'0,"7"6"951,9 5 1,6 7 0,6-8-1,0 1 1,0-1-795,0-3 0,0-1 0,2-2 0,2-1 0,7-2-157,5-1 0,5-6 0,5 3 0</inkml:trace>
  <inkml:trace contextRef="#ctx0" brushRef="#br0">23328 6410 10333,'-18'-6'0,"2"1"817,4 2 0,7 0 0,14 11 1,8 1-561,2-1 0,0 8 0,-4-3 0,0 4 0,0 3 0,-4 6 0,1 6 0,0 4 0,1 4-673,1 1 1,-1-4 0,0 5 0,1-5 0,-1-2 0,0-1 415,1-3 0,5-3 0,2-1 0</inkml:trace>
  <inkml:trace contextRef="#ctx0" brushRef="#br0">23421 6837 8207,'-31'-21'4569,"0"3"-4035,12 4 0,13 14 1,15-2-1,4-1 1,3-1-1,3 1 1,4 0-1,3 0-2899,4-2 1,7-4 2364,-1 5 0,8-12 0,3 1 0</inkml:trace>
  <inkml:trace contextRef="#ctx0" brushRef="#br0">23994 6397 8052,'-37'-12'1884,"6"3"0,12 15 0,14 12 0,4 6-1521,1 2 1,6 2 0,1 4 0,2 2 0,0 1 0,1-1 0,2 0 0,2-1-1,-1 1-1073,0 0 0,2-4 1,1 1 709,2-3 0,0-2 0,-5 1 0</inkml:trace>
  <inkml:trace contextRef="#ctx0" brushRef="#br0">23901 6797 12067,'-16'-30'0,"2"4"0,8 6 1007,8 8 1,13 1-1,14 3 1,11-1-1,12 2-2802,7 1 0,-1-3 1795,9 5 0,-1-13 0,-5 3 0</inkml:trace>
  <inkml:trace contextRef="#ctx0" brushRef="#br0">23621 5517 8118,'-4'9'1290,"-1"0"0,1-4 1,5 2-1,4-1 0,4-5 1,2-3-1,1-9-221,-3-5 0,1-3 0,-4-7 1,0 1-1,2-6 0,-2-3 1,0-6-1,-3 0-1347,-2-3 0,-1 0 0,0 3 0,0 2 0,0 2-35,0 5 1,0 9 0,-1 4 0,-2 3 67,-2 2 0,1 7 1,4 6-1,0 9 1318,0 7 0,0 5 0,0 7 0,0 3 0,0 5 0,0 2-1052,0 2 0,4 3 0,2-1 0,0-4 0,1 1 0,1-2 0,2-2-21,2-4 0,3-3 0,1-2 0,3-6 0,1-5 0,-1-6-3277,-3-3 0,3-2 0,1-7 3113,0-5 0,-3-7 0,2-12 0</inkml:trace>
  <inkml:trace contextRef="#ctx0" brushRef="#br0">23901 4758 8105,'-25'-19'0,"3"5"2811,4 8 1,9 6 0,4 5-2089,4 4 0,2 2 0,4 3 0,4-1 1,3 0-1,2 1-2209,4-1 1,-1-4 1485,5 0 0,6 6 0,6 5 0</inkml:trace>
  <inkml:trace contextRef="#ctx0" brushRef="#br0">24194 4904 9652,'-6'-16'0,"0"3"1177,3 5 1,5-1-1,13 1 1,1-3-1,3 1-961,2 1 0,1 2 1,6-4-1,2 4 0,0 1 1,-4 1-1,-4 1 0,-1 0-4527,0 1 4311,-5 1 0,9 8 0,-4 1 0</inkml:trace>
  <inkml:trace contextRef="#ctx0" brushRef="#br0">24274 5144 8171,'-25'0'699,"3"0"0,10 0 0,12 0 0,7 0 233,5 0 0,3 0 0,3 0 0,6-1 0,4-2 0,3-3 0,0-1 0,0-2 786,0 1-1718,0-4 0,2 5 0,1-6 0</inkml:trace>
  <inkml:trace contextRef="#ctx0" brushRef="#br0">24754 5171 8167,'-13'0'3744,"-2"0"-2855,6 0 1,2 0 0,17 0 0,3-2 0,5-1 0,1-4-1,2-3 1,0-7-1436,3-2 1,-5 1 0,-1-4 0,-4-1 0,-2-3 0,-3 1 0,-4 1-154,-4 2 1,-1 6 0,0-2 0,0 3 0,-1 4 0,-4 0 1447,-4 2 0,2 5 0,-1-2 598,3 4 1,0 5 0,5 11 0,2 1 0,1 1-1,1 3 1,0 2-877,2 3 1,-4 1-1,2 1 1,-1 0 0,0-3-1,3-1 1,0 1 0,1-3-3721,1-2 1,-4-8 0,5-2 3248,2-2 0,6-8 0,4-5 0</inkml:trace>
  <inkml:trace contextRef="#ctx0" brushRef="#br0">25034 4625 10550,'-33'-20'3609,"7"7"0,11 7-3381,11 10 0,4-1 1,2 6-1,4 2 1,2 2-1,2 3 1,2 2-1,1 0-2426,1 1 1,-1-4 2197,0 3 0,1 2 0,-1 1 0</inkml:trace>
  <inkml:trace contextRef="#ctx0" brushRef="#br0">25341 4438 8257,'-23'-12'1121,"1"3"0,1 5 0,13 8 0,3 7 107,4 5 1,2 5 0,2 7 0,3 4-1,0 7 1,1 5 0,-1 4 0,2 0-1269,-1 0 1,-4 2 0,1-5 0,-2-2 0,-2-3-1,0-3 1,0-3 39,0-2 0,0-1 0,0-4 0</inkml:trace>
  <inkml:trace contextRef="#ctx0" brushRef="#br0">25381 4824 8042,'-18'-20'656,"3"2"1,8 5 0,10 4 0,7 4 0,6 4 146,6 1 0,2-2 1,10-1-1,0-3-803,0-1 0,2-2 0,4-4 0</inkml:trace>
  <inkml:trace contextRef="#ctx0" brushRef="#br0">25834 4251 8137,'-6'-13'1946,"0"9"0,-3 10 0,5 13-932,2 9 1,2 9 0,0 0 0,0 4-1,0 7 1,0 2 0,0 8 0,0 1-1180,0 0 1,-4 9 0,-1-13 0,2-1 0,2-3 0,1-3 164,0-4 0,-12-2 0,-3-2 0</inkml:trace>
  <inkml:trace contextRef="#ctx0" brushRef="#br0">24274 4105 8205,'-1'-12'0,"-4"3"0,-2 3 2889,-1 0-2509,3 5 1,6-5 0,3 6-1,5 0 1,3 0 0,2 1 0,-1 4-794,0 4 0,-1 2 1,-2 3-1,-1 1 1,2 1 412,1 2 0,1-1 0,0-3 0</inkml:trace>
  <inkml:trace contextRef="#ctx0" brushRef="#br0">24541 3892 8320,'-21'-15'2870,"9"4"0,12 17-2860,8 8 0,3 0 0,3 9 0,1 0 0,1 2 0,3 4-10,2 2 0,1-3 0,5 4 0</inkml:trace>
  <inkml:trace contextRef="#ctx0" brushRef="#br0">26207 3718 8441,'-13'-6'0,"-1"-1"872,1 0 1,1 2 0,3 11 0,5 7-603,2 8 0,2 0 1,2 1-1,1 0 0,1 0 1,-1-1-1,0-2 0,0-1 1,2 0-1657,-2 0 0,4-5 0,3-6 1386,7-1 0,3-1 0,7-5 0</inkml:trace>
  <inkml:trace contextRef="#ctx0" brushRef="#br0">26527 3705 8480,'-19'0'2139,"1"1"1,-1 5 0,7 6-1772,4 4 1,4 7-1,4-4 1,0 0-1,2 3 1,0 2-1,3 4 1,-1 0-369,2 1 0,2 3 0,5 2 0</inkml:trace>
  <inkml:trace contextRef="#ctx0" brushRef="#br0">23248 5744 28477,'0'9'-3277,"0"0"0,1 1 0,4 1 3452,4-3 0,2 4 0,3-3 0,-1 3 0,2 1 0,3 1 0,4-1 0,3 0 0,5 1 0,2-1 0,5-1 0,0-2 1,3-2-1,2-3 247,2-2 0,4-3 0,-5-3 0,-2-4 0,2-3 0,-2-5 1,1-1-1,-2-4 0,0-3-720,0-7 40,-6 2 1,2-11-1,-8 2 1,-5-4-1,-2-5 1,-6-3-207,-5-6 1,-4 2-1,-6-6 1,0 3-1,-3 1 1,-6 3 287,-8 0 0,-7 2 1,-4-1-1,-2 6 1,-1 2-1,1 6 1,2 2 6,2 6 0,-5 1 0,-1 3 0,3 2 1,-1 4-1,1 1 0,-4 1 465,-1 0 0,3 7 1,-5 3-1,-1 1 1,-1 3-1,-4 1 0,-1 2 1,-1 2-255,1 2 1,-5 9 0,1 10 0,0 3 0,1 7-484,0 7 0,4 3 266,-2 10 1,4-6 0,4 11 0,5 3 0,3 3 0,3 2 0,3 1-412,4 0 0,9-2 0,5-3 0,2-4 0,5-4 0,8-2 910,11-3 0,21 3 1,12-5-1</inkml:trace>
  <inkml:trace contextRef="#ctx0" brushRef="#br0">25647 5957 10605,'-15'-34'-69,"5"8"1,16 8 0,9 1 0,11-2-1,13-6 1145,8-5 1,10-5 0,3 2-1068,6-1 0,-29 17 0,1-1 0,6-2 1,-1 0-1</inkml:trace>
  <inkml:trace contextRef="#ctx0" brushRef="#br0">8025 10688 18508,'-2'-11'-245,"-2"2"1,-4 3-1,-5 6 1,0 0-1,1-2 1,2-1-1,1-3 1,0-1-1,1-3 282,4-2 1,-2 3 0,0 1 0,-1 3 39,-4 2 0,-1 1 0,-1 2 0,-2 0 0,-1 0 0,-2 0 0,2 0 0,0 0 137,-2 0 0,3 0 1,-3 0-1,3 0 0,2 0 1,0 0-1,-1 0 164,1 0 1,0 0 0,0 0 0,-1 0 0,1 0-354,0 0 0,-2 0 0,-2 0 0,-2 2 0,-2 2 0,-1 3 1,0 4-69,0 2 0,0-7 0,-4 7 0,3-1 0,0 0 0,1 1 0,0 1 46,0-1 0,4 0 1,-3 1-1,2-1 1,3 0-1,1-1 118,2-3 1,-5 3 0,0-3 0,2 3-1,1 2 1,2 3-33,-1 1 0,1-1 0,0-2 0,-1 3 1,2 3-1,2 1 0,1 0-299,-1 2 0,2-4 1,1 1-1,1 0 0,2-2 1,-1 0 94,1-2 0,-1-2 0,5-2 0,0 0 0,0 0 0,0 1 38,0-1 1,2 0 0,1 1 0,3-2 0,0-2 0,1-1 0,0 0 150,4-2 1,1 5 0,2-3-1,3 3 1,2 1 0,0 0-112,1 1 1,3-1 0,-2 0-1,1 1 1,0-1 0,2 0-1,1 1 34,2-1 0,-5 0 0,0 1 0,2-1 0,1 0 0,3-1 0,2-1 220,1-3 1,5-3 0,-4 2 0,2-1-1,2-3 1,-1 0 0,2 0-24,5 2 0,-2-1 0,4-4 0,-1 0 0,-1 1 0,1 2 0,-2 2-112,2-2 1,5-2 0,-3 1 0,0 1-1,-1 1 1,-2-1 68,1-1 0,0-1 0,-5 2 0,-1 2 1,-1-3-1,1 0 0,1-1 0,2 2 8,0 2 1,0-1 0,0-2 0,0 1 0,0 1 0,0-1 0,0-1-76,0-2 0,0 0 0,0 0 0,0 0 1,0 0-1,0 0 0,-1 0 74,-4 0 1,8 0 0,-1 0 0,1 0 0,0 0-1,-5 0-53,1 0 1,-1-5 0,2 1 0,0 1-1,0 1 1,0 2 0,0 0-120,0 0 0,0 0 0,0 0 0,0 0 0,0 2 0,0 1 0,0 1 0,1-1 0,2 0 0,2 0 0,-1 1-20,2-1 0,0-1 1,4-2-1,-2 0 1,-1 0-1,-1 0 0,2 0 1,-3 0-1,3 0 1,-2 0-1,0 0 0,-3 0 1,-2 0 92,-1 0 0,0 1 1,0 2-1,0 2 1,-1-1-1,-1 1 1,-1-1-1,2 1 0,-2-1 1,1 0-1,-1 1-26,-1 1 0,5-3 1,-2 4-1,1-1 1,4-3-1,1 0 21,0 1 1,4-2-1,-4 2 1,-1-2 0,1-2-1,-1 0 1,-1 0 59,-1 0 1,-2 0 0,0 0 0,0 0 0,-1 0 0,1 0 0,-1 0-210,-3 0 0,1 0 1,-5 1-1,1 2 0,1 2 1,-2-2-7,1-2 1,4 4 0,-1-1-1,1-1 1,1-1 0,1-2 0,4 0 238,2 0 0,0 0 0,2 0 0,1 0 0,-2 0 0,1 0 0,-1-2 120,0-2 1,3 2 0,-3-2 0,-2 2 0,0 2 0,-2 0-393,1 0 0,0 0 0,-3 0 0,0 0 0,0 0 0,0 0 1,0 0 88,0 0 1,0 0 0,0 0 0,1 0 0,2 0 0,2 0 0,-2 0 307,-2 0 0,4-1 0,0-2 0,3-3 0,4 0 0,2-1 0,6 1 1,-1-2-130,0 1 1,0 4-1,-2-3 1,2 1 0,0 1-1,-1 0-365,-6-2 0,6 4 0,-7-4 0,1 2 0,-1-2 0,-3 0 0,1-1 0,0 1 449,2 0 1,-5-5-1,-2 2 1,-4-1 0,-3 0-1,-1 1-141,1-2 0,-3 0 1,0-3-1,0 0 0,-2-3 1,2-1-1,-1 1 1,0-1-1,-2 0-369,1 2 1,-2 0 0,2-1 0,0-2 0,-4 0 0,1-2 0,-1 2-69,1 0 0,2-4 0,-2 6 0,-2-1 0,-5 0 0,-3 0 249,-2 2 1,-2-3 0,-4 1 0,0 2 0,-4-1 0,-1 1 0,-3-2-42,-1 2 0,-2-3 0,0 0 0,-2-1 0,-1 0 0,-3-1 0,-1-1 31,-4 1 0,0 0 0,-4 5 0,-2-2 0,0 0 1,-1 1-1,-1-1-88,-4 1 1,3 3 0,-2 0 0,-2 1 0,-1 0 0,-4 1 0,0 1 60,-2 3 0,-5 5 0,4-3 0,-1 1 0,-1 1 0,0 1 143,-3 1 0,3-2 0,-2-1 0,-1 3 0,-1 0 0,-2 2 156,0 0 0,0-1 1,-3-2-1,-3-2 1,-4 2-1,-1 2 0,1-1 1,1-1-103,0-1 0,2-1 0,-4 5 0,2 0 0,-1 0 0,0 0 0,-1 2-41,2 2 0,2-2 0,-2 2 0,3-2 0,2-2 0,-2 0 351,-1 0 1,2 0 0,-2 0 0,-1-2 0,2-1 0,-1-3-1,1 0 47,0 1 0,-3-4 0,3 3 0,0 0 0,-1 0 0,1 1-426,0-1 0,-3 5 0,5-3 0,1 2 0,3 2 0,3 0 0,3 0-250,1 0 0,1 0 0,2 0 0,-2 0 0,0 0 0,1 0 0,3 0 254,-1 0 1,-6 0-1,3 0 1,-1 0-1,-2 0 1,-2 0 238,-5 0 1,-5 0-1,1 0 1,-1 0 0,-4-1-1,-1-2 1,-1-2-236,0 2 0,4-3 1,1 2-1,1 1 0,1 1 1,-1 2-1,2 0-181,4 0 0,-2 0 0,7 2 1,-2 1-1,-2 1 0,0-1 0,0-1 112,0-2 1,3 0 0,0 0-1,-3 0 1,0 0 0,-3 0 281,1 0 0,1 0 1,1 0-1,0-2 0,1-1 1,2-1-1,3-1-119,2 0 1,-5 3 0,3-4 0,-2 2-1,2-1 1,0 2-112,0 2 0,-2 1 0,-4 0 1,0 0-1,-1 0 0,-2 0 1,-3 0-1,0 0-271,0 0 1,-3 0 0,5 0 0,1 0-1,0 0 1,2 0 237,1 0 1,-3 1 0,9 2-1,-1 2 1,3-2 0,1-2 0,0-1 339,1 0 0,2 0 0,1-1 0,1-2 0,-1-2 1,0 2-1,-1 2-169,-3 1 0,1-2 0,-5-1 0,-2-1 0,-3 1 0,-3 1 0,-3 4-94,-1 2 0,4-1 1,-2 6-1,2 0 0,0 0 1,-3 0-1,0 0-449,1-2 1,0 5-1,4-5 1,-2 2-1,-3-1 1,-2-2 451,-2-3 1,0 3 0,-1-2 0,2-1 0,-1-2 0,-2-1 0,-1 0 103,0 0 1,-1 0-1,-1 0 1,-2 0 0,-4 2-1,-1 1 1,1 1-129,2-1 1,-5 3-1,2 0 1,-2 0 0,-1 1-1,3 1 1,-2 1-209,0-2 1,8 5 0,-9-3-1,3 1 1,3 1 0,-1-3 0,3 1 284,-3-1 1,5 2 0,-2-4-1,2 0 1,2 1 0,1-1-194,3 0 0,-1 3 0,7-3 0,4 1 0,5 2 1,4 0-1,2 0 175,3 1 1,1 8 0,-2 3-1</inkml:trace>
  <inkml:trace contextRef="#ctx0" brushRef="#br0">19782 16779 8292,'-6'-19'0,"-1"7"0,-5 3 0,3 12 402,4 7 0,4-1 0,1 0 0,0 3 0,0 4 1,0 6-1,0 5 0,0 3 0,1 1 0,2 0 1,2-2-1,-1 0 0,1-4 0,-1-2 2874,-1-2 1,5 3 0,-1-6-3433,0-2 1,-2-9 0,-10-7 0,-2-9 0,-2-7 0,0-5 0,0-1 161,2 0 1,-3 0 0,4-3 0,0 1 0,-2 3-1,2 2 1,0 3 608,3 1 0,2 6 0,1 0 0,1-1-740,4-2 1,-2 4 0,6 4 0,1 3-1,2 1 1,3 0 0,3 0-1109,4 0 0,3 4 1,3 0-1,2 1 1,2-1-1,2 1 1233,3-2 0,8-2 0,2-1 0</inkml:trace>
  <inkml:trace contextRef="#ctx0" brushRef="#br0">20435 16566 8038,'-1'-21'0,"-2"5"1576,-2 10 0,1 13 0,4 12 0,0 1 1,1 0-407,4 1 1,-2 3-1,6 7 1,1 4-1,0 4 1,1 1-1,-2 0-1023,1 0 0,2-5 1,1-1-1,0-1 0,1-3 1,-1-2-1,2-3-1786,3-3 1,-4 2-1,4-6 1,-3-4 0,-2-3-1,1-7 1332,-1-2 1,6-8 0,2-2-1</inkml:trace>
  <inkml:trace contextRef="#ctx0" brushRef="#br0">21128 16686 10581,'-7'-29'5215,"-6"7"-4630,5 12 0,-1 4 0,17 6 0,6 0 0,6 0-998,3 0 1,3 6-1,0 3 1,1 1 0,1 2-1,2 0 1,-1 3 412,-3-1 0,-6 1 0,-6-1 0</inkml:trace>
  <inkml:trace contextRef="#ctx0" brushRef="#br0">21022 16979 8101,'-14'-6'2964,"1"1"-2260,9 1 0,4 0 1,22 8-1,3-3 1,5-1-1,8 0 1,8 0-56,7 0-4288,10 0 3200,-9 0 0,17 0 0,-2 0 0</inkml:trace>
  <inkml:trace contextRef="#ctx0" brushRef="#br0">21768 16766 10194,'-13'-14'1672,"-1"1"1,7 6 0,3 15 0,2 4-906,2 2 0,2-1 1,1 2-1,3 2 1,1 4-1,3 1 1,1-1-1,-1 0-866,-1 0 0,-5-5 0,5 2 0,2-4-876,0 0 0,-3-8 1,-4-6-1,-2-9 1,-2-7 535,0-7 0,0-2 0,0-3 0,0-2 0,0-1 0,0 3 1,0 3-1,0 4 834,0 2 0,0 1 0,0 5 0,1 0 413,4-1-1613,8 7 1,3 1 0,5 7 0,1 4 0,2 2 0,4 1 804,0-4 0,0-2 0,-1-2 0</inkml:trace>
  <inkml:trace contextRef="#ctx0" brushRef="#br0">22221 16672 10627,'0'-29'2040,"0"2"0,6 15 1,3 3-1620,3 6 0,6 3 0,0-1 0,-2-2 1,-1-2-1,-1 2 0,3 3 0,1 5-141,-2 4 1,-3-2 0,-2 2 0,-4 1-1,-1 2 1,-3 2 0,-2-1-392,-1 0 1,-6 1-1,-2-1 1,-3 0-1,1 1 1,2-1-38,2 0 0,-2-4 0,3 0 1,2 1-1,2 2 0,2 2 1,5-1-257,7 0 0,7-4 0,6 0 1,2 0-1,4 0 0,3-2 1,2-1-221,-1-3 0,1 3 0,-5-2 0,2-1 624,3-1 0,2-8 0,1-1 0</inkml:trace>
  <inkml:trace contextRef="#ctx0" brushRef="#br0">23208 16552 8663,'-14'-13'927,"1"0"1,6 7 0,2 6 0,4 7 0,1 5-447,0 1 0,0 1 1,0-1-1,0 3 1,0 4-1,1 5 1,2 3-210,2 6 1,1-3 0,-3 2 0,3-2 0,-1 1 0,1 1 0,-1-1-7849,1-2 7576,-5-2 0,11-1 0,-5-1 0</inkml:trace>
  <inkml:trace contextRef="#ctx0" brushRef="#br0">23088 16819 7913,'-9'-19'1297,"2"-2"0,1 0-14,3 3 1,3 5-1,4 3 1,5 2-1172,3 2 0,6 2 0,1 4 0,3 0 0,5 1 1,4 2-1,3 2 0,1-1-3118,0 2 3006,9-4 0,-9 10 0,11-5 0</inkml:trace>
  <inkml:trace contextRef="#ctx0" brushRef="#br0">23701 16619 7981,'-1'-7'330,"-2"5"1,-2 8 316,2 7 1,6 4 0,2-4-1,-1 0 1,0 1 0,1-1 0,-1 2-1,1 1 492,-1 2 1,2 0-1,-3-5 1,3 0-1,0 1-364,0-1 0,-2-7 1,-4-8-1,0-8-1149,0-6 1,-1-12 0,-2-1 0,-2-2 0,1-1 0,0 1 55,-1-2 0,1 3 0,4-4 0,0 3 0,0 6 0,0 6 437,0 4 1,0 2-1,1 1 1,4 2 0,3 2-1,4 2 1,2 3-69,-1 2 1,2 2 0,1 4 0,3 4 0,2 2-52,3 3 0,7-1 0,3 0 0</inkml:trace>
  <inkml:trace contextRef="#ctx0" brushRef="#br0">24234 16366 7989,'-6'-40'994,"5"16"1031,-4 6 0,5 12 0,5 2 0,4 2-1156,3 2 1,-4 5 0,0 1 0,-2 1-1179,-3 4 0,-2 0 0,-2 1 0,-2-1 0,-2-2 44,2 1 1,5 0 0,5 1-1,10-4 1,5-1 0,7-2 0,4 2 233,4 3 1,2-1 0,-1 1-1,-1 1 1,-3 2 0,-1 3 0,-5 1-1,-4 2 601,-7-2 1,-3 3-1,-5 0 1,-7 1 0,-4 0-1,-9 1 212,-5 3 0,-9-3 0,-8-1 0,-1-1 0,-3-2 0,-2-2 535,0-2-1528,-1 0 0,2-4 0,0 0 0,-2 0 0,1 0 0,4-2 0,2-1-4705,4-3 1,-4 4 4616,2 2 0,-6-3 1,3 0-1</inkml:trace>
  <inkml:trace contextRef="#ctx0" brushRef="#br0">19609 17499 7931,'-14'0'0,"1"1"0,0 2-31,-1 1 1,2 7-1,2-4 1,1 1-1,0-2 567,2-1 0,-3-2 0,5 6 466,2 2 0,3-1 0,5 0 0,3-2 1,7-1-1,6-1 0,7 2-175,5-1 0,4-4 0,7 3 0,5-2 0,3 1 0,4-2 0,2-2-315,0-1 1,7 0 0,-13 0 0,0 0 0,-2 0 0,-1 0-272,-2 0 1,1-6 0,-5-3 0,0-2 0,-3-4 0,-3-2-25,0 0 0,-5-7 1,1 2-1,-2-3 0,0-4 1,-1 0-1,-2-4-156,-2-1 1,0 3 0,-3-3-1,-1-2 1,1 1 0,-3-5 0,0 1-62,-1 1 0,-4-4 0,4 7 0,-1-2 0,0 0 0,-4 3-159,-3 1 0,1-2 0,-5 4 0,0 3 0,-2 1 1,-4 3-139,-1 0 0,0-4 0,0 6 1,-1-2-1,-4 1 0,-3 2 1,-4 0-91,-2 1 1,-3 2 0,-3-3 0,0 0 0,-3 2 0,1 0-1,1 3 138,2 1 0,-5-3 1,4 0-1,-3 2 1,3 1-1,-1 2 316,0-1 1,4-2 0,-6 0 0,1 3 0,0-1 0,0 4 0,-2-2-18,-1 0 0,-2 0 0,0 2 0,-1 1 0,-3 0 0,-3 0 0,0 2-21,3 1 1,-2 0-1,1 3 1,-1-1 0,-1 1-1,2 1 1,-3 2 54,1 0 0,-1 0 1,-5 2-1,1 2 0,2 5 1,2 3 216,-2 1 0,-2 0 1,-1 2-1,0 3 0,0 4 1,0 3-1,0 2 80,0 0 0,2 5 1,1 4-1,3 2 0,1 4 1,4 1-221,0 1 0,4 11 1,3 0-1,4 1 0,3 3 1,2-1-1,1 3 1,3-2-162,5 2 0,2-8 0,4 2 0,4-6 0,7-2 0,9-1 0,8 0 0,6-8 0,9-5 0,7-3 0,8-4 0,3-5 0,5-5 0,-30-11 0,0-2 0,0 0 0,1 0 0,3-3 0,0 0 0,3-1 0,1 0 0,-1 0 0,0-1 0,2-1 0,-1 0 0,-2 0 0,0-1-1223,-2-1 1,0-1 0,-2 3-1,-1 0 1,-1 1 0,-1 0 744,34 1 1,-3-5 0,-1-2 0</inkml:trace>
  <inkml:trace contextRef="#ctx0" brushRef="#br0">22461 17912 14511,'0'-43'-1392,"0"3"0,0 9 1181,0 13 1,-1 9-1,-2 6 1,-2 6 0,1 6-1,0 4 141,-1 5 1,-5 15-1,2 8 1</inkml:trace>
  <inkml:trace contextRef="#ctx0" brushRef="#br0">21875 18885 25458,'-18'-11'-336,"-1"1"0,1 4-227,3 9 1,0 18 0,9 5 0,-1 2 0,-3 1 0,-1-3 266,2 1 1,-8-6 0,2-2-1</inkml:trace>
  <inkml:trace contextRef="#ctx0" brushRef="#br0">21582 19484 22699,'-14'-13'-929,"1"-3"1,0 5 0,1 13 389,3 13 1,1 13-1,4 3 1,-5-2 0,-3 0 421,-1-3 1,-6 1-1,-2 0 1</inkml:trace>
  <inkml:trace contextRef="#ctx0" brushRef="#br0">21408 19991 22443,'-18'-5'0,"-1"2"584,-2 5 1,4 17-1129,-6 17 1,1 2-1,-4 8 1</inkml:trace>
  <inkml:trace contextRef="#ctx0" brushRef="#br0">19849 20564 25197,'0'-21'-3624,"0"2"1,0 6 4052,0-1 0,1 2 0,4 3 0,3 5 0,4 3 0,2 1 0,-1 0 0,2 0 0,1 0 0,3 1 0,2 2-370,3 1 1,1 1 0,2-5 0,-2 1 0,-2 2 0,-2 2 103,-2-2 1,5-2 0,-3-1-1</inkml:trace>
  <inkml:trace contextRef="#ctx0" brushRef="#br0">19862 20764 25197,'-7'-12'-4169,"1"6"4622,6-3 0,7 3 0,5 11 0,6-4 0,2-1 0,4 0 0,4 0 0,5 0-309,2 0 1,13 6 0,-7 1 0</inkml:trace>
  <inkml:trace contextRef="#ctx0" brushRef="#br0">20848 20577 25968,'0'-22'-686,"0"0"0,0 8 0,0 19 0,0 10 0,0 7 1,0 3 703,0 3 0,0 8 0,0-1 0,0 4 0,0-1 0,0-1 0,0-1-356,0 1 0,0-5 0,0-2 0,0-6 0,0-7 0,0-2-78,0-1 0,0-8 1,0-6-1,0-9 1,0-8-1,0-5 332,0-3 1,0-8-1,0-2 1,0-4-1,0-2 1,0-2-1,0-3 322,0-1 1,0 8-1,0 1 1,0 5-1,0 8 1,0 6 242,0 4 0,2 3 0,2 3 1,5 5-1,5 2 0,2 2-804,2 0 0,7 2 0,1 4 1,7 5-1,4 6 0,2-1 0,2 0-131,0 2 1,7-3 824,1 3 1,3-9 0,1-4 0</inkml:trace>
  <inkml:trace contextRef="#ctx0" brushRef="#br0">21688 20404 25197,'-4'-18'-228,"-1"0"1,1 15-1,4 15 1,0 12-179,0 4 1,0 5 0,0-1 0,0 1 0,1 1 0,4 0 0,4 4 0,2 4-20,3 2 0,4 1 0,2-7 0,4-2 560,4-5 0,14-9 0,-1-3 0</inkml:trace>
  <inkml:trace contextRef="#ctx0" brushRef="#br0">22661 20391 14469,'-6'-11'0,"-3"8"1501,-2 12 1,-3 9 0,-1 10 0,-1 3-1643,-2 5 0,1 2 1,3 5-1,2 3 0,2 4 1,1 1-1,-1 1 1,-1-1-1417,3 3 1,-3-8 1483,7-6 1,-7-12 0,4-9 0</inkml:trace>
  <inkml:trace contextRef="#ctx0" brushRef="#br0">22355 20844 25197,'0'-60'-732,"0"7"1,6 18-1,2 26 1,4 6 1023,2 3 1,5 0 0,3 0 0,3 0 0,3 0 0,4 1-1,6 2-112,9 2 1,-4 5-1,9-3 1</inkml:trace>
  <inkml:trace contextRef="#ctx0" brushRef="#br0">23368 20391 25197,'-14'-6'-897,"1"-2"1,0 1 0,-1 2 1357,1 4 0,0 1 0,-1 0 0,1 0 1,0 0-1,1 1 0,2 4 0,1 2 1,0 4-1,1 0 0,4 6 0,4 3 1,6 9-356,7 5 0,6 0 0,8 0 1,1 0-1,2-2 0,1 1 1,-3-3-1088,-4-2 0,0-2 1,-7 1-1,-2-2 257,-5-3 1,1-1 0,-7-5 0,-2 2 0,-5-3 0,-8-3-926,-5-3 0,-5-6 1843,-5 1 1,-7-8 0,-1-4-1</inkml:trace>
  <inkml:trace contextRef="#ctx0" brushRef="#br0">23221 20471 25197,'27'-45'-488,"-2"2"1,-1 6-1,-1 8 1,4 8 756,3 6 0,7 0 0,0 11 0,4 1 0,8 1 0,4 2-69,7 0 0,12-6 1,-4-1-1</inkml:trace>
  <inkml:trace contextRef="#ctx0" brushRef="#br0">18102 20524 25197,'-13'-12'-2208,"6"3"1,1-9-1003,0 4 3449,4 12 1,-4 5 0,6 13-1,0 5 1,2 1 0,2 3-1,5-1 1,3 1 0,0 0 0,-2 2-1,-1-2 1,1-3 0,1-4-234,-2-3 0,-2-8 0,-4-4 0,0-6 0,-4-7-276,-7-6 1,-4-2 0,-1-7 0,-2-5 0,0-2 0,1-5 578,2-2 1,3 1 0,0 2-1,5 5 1,2 3 0,2 3 85,0 2 1,4 4 0,2 6 0,3 0 0,5 1 0,2 3 0,2 3-620,1 0 1,-3 5-1,6-4 1,1 4-1,-1 1 1,0 0-1016,2 0 1,5 4 0,4 2 0,0 1 1608,-1 4 0,11-5 0,-1 0 1</inkml:trace>
  <inkml:trace contextRef="#ctx0" brushRef="#br0">18942 20151 26055,'-13'-11'-300,"-1"-2"0,1 4 0,1 11-210,3 9 1,-1 9-1,6 5 1,1-3 0,1-3-1,2-1 1,2 1 0,2 2 885,5 3 1,9-1-1,4 1 1,3-3-1,2 0 1,-1-4-503,1-2 1,-5 0-1,-1-11 1,-2-1 637,-2-1 0,-11-2 0,-11 0 0,-10 0 0,-7 1-128,-5 4 1,4 2 0,-8 8-1,2 3 1,6 4 0,4 3 0,7 2-1532,4-1 0,5 6 0,9 0 0,9 2 857,10 3 0,14-4 0,8-1 1</inkml:trace>
  <inkml:trace contextRef="#ctx0" brushRef="#br0">15996 20231 25197,'-34'0'101,"-3"0"0,6 1 0,0 4 0,0 3 0,-2 4-520,-1 2 505,5 5 0,-4-4 1,8 2-1,3-2 0,4-1 1,4-1-1,6 0 1,3 1-1,5-3 0,5 0 555,3-2 0,10-5 0,7 4 0,8-3 0,10-2 0,6-1-438,6-2 0,5 0 0,1 0 0,3-2 1,4-1-1,0-1 0,0 0-467,-1-2 0,-5 4 1,-1-2-1,-2 2 0,-3 2 1,-1 0-566,-2 0 1,-4 0-1,-3 0 1,-3 0-1,-6 2 1,-3 1-1,-6 1 864,-4-1 1,1-13 0,-4-5 0</inkml:trace>
  <inkml:trace contextRef="#ctx0" brushRef="#br0">16796 20257 25197,'0'-26'-1906,"6"2"0,3 6 1,4 9 2089,5 6 1,7 14 0,8 2-1,-1 3 1,1 2 0,-4 0-1,1 0 1,0 1-471,1 3 0,-2 3 1,-6 2-1,-6 1 0,-3 3 1,-5 5-1,-5 1-34,-2-2 1,-10 4-1,-7-5 1,-10 0 0,-9-3-1,-6-3 1,-4-1-405,-5-1 927,-9-5 0,3-2 0,-4-5 0</inkml:trace>
  <inkml:trace contextRef="#ctx0" brushRef="#br0">14477 20137 25197,'0'-40'-3325,"-5"8"0,-1 7 3351,-1 10 0,2 19 1,-4 14-1,1 7 0,-3 6 1,-1 3-1,-1 2 1,1-1 143,2 2 1,1 6-1,-4 3 1,1 0 0,3 2-1,4-3-392,4 1 1,1 3 0,1-6 0,2-4-1,3-7 1,3-5 0,5-5 0,3-4-1153,4-3 0,3-8 0,7-4 1708,4-6 0,10-16 0,2-9 0</inkml:trace>
  <inkml:trace contextRef="#ctx0" brushRef="#br0">15116 20124 11051,'-4'-37'0,"-2"0"0,0 4 1394,0 10 0,0 15 0,2 11-901,-5 9 1,-3 9 0,-3-2 0,-4 2-1,-6 3 1,-6 1 0,-3 3 0,-3 1-212,-2 3 0,1 2 0,1-5 0,3-1 0,1 2 0,5-2 0,4 0-320,6-1 1,5 0-131,4-1 0,9-5 0,12-3 0,9-3 1,10-2 178,6 0 1,9-1-1,3-2 1,2-2-1,4-1 1,0-1-1,1 3-82,1 3 0,-4 0 0,8 11 399,-2 6 0,-1 3 0,-5 8 1</inkml:trace>
  <inkml:trace contextRef="#ctx0" brushRef="#br0">19475 17472 8206,'-20'0'0,"0"0"0,9 1 0,0 2 0,2 2 114,6-1 0,5 1 0,11-1 0,8-1 0,6-1 0,4-2 0,6 0 0,4 0 0,4 0 0,-1 0 1,2 0 930,3 0 0,-2 0 1,1 0-1,-1-2 1,-1-1-1,1-3 1,-1-1-291,0-4 0,3 0 0,-3-3 1,0 1-555,0 0 0,7-5 0,-1-1 1,0-2-1,3-3 0,-2-1 1,5-2-100,1 1 0,-3-2 0,2-2 0,-3-3 1,-2 1-1,-1-2 0,-3 1 59,-5 1 1,-2-4 0,-4 3-1,-2 1 1,-7-2 0,-3 1 13,-4 1 0,-7-4 0,-1 4 0,-5-1 0,-3 0 1,-3 2-1,-1 0-484,-2 0 0,-2-1 0,-1 2 0,-4-1 0,-4 1 1,-3 2-1,-1 1-151,0 1 1,-3-1-1,-1 2 1,-2 1 0,-4 3-1,-3 2 1,-5 1 223,-1-1 1,-3 6 0,-6-2-1,-3 5 1,-3 1 0,-4 0 0,-3 2 355,0 1 1,1 1 0,-2 5 0,-2 0 0,-4 2 0,-1 1 255,-1 1 1,1 6 0,0 1 0,4 4 0,0 2 0,4 0 0,1-1-80,2 2 0,0-2 1,1 5-1,3-1 1,4 1-1,4 3 1,2 1-142,4 2 0,2 4 1,8 1-1,3 2 1,4 3-1,3 2 1,4 4-175,2 6 1,3-5 0,6 8 0,1-3-1,5-3 1,9 1 45,10 1 1,3-10-1,8 1 1,2-5-1,4-5 1,5-2-1,2-5-411,1-4 0,5-3 1,-6-2-1,3 0 0,1 1 1,-1-1-1,-2 0 383,-1 1 0,0-1 0,5 0 0</inkml:trace>
  <inkml:trace contextRef="#ctx0" brushRef="#br0">20475 21204 8332,'-6'-20'0,"5"5"0,-4 1 0,4 8 0,8 3 159,7 12 1,-1-2 0,6 2 0,-1-5 0,1-2 0,2-2 0,3 0 0,1 0 0,3 0 0,4 0-1,7 0 210,4 0 1,12-2 0,3-2 0,8-5-1,-27 3 1,1 0 0,2 0 0,2-1 0,2 0-1,1 1 1,2-1 0,0 0-247,0 0 0,2 1 1,7-1-1,1 1 1,5-1-1,0 2 1,1 0-1,0 1 1,2 1-1,1 1 1,-3 1-1,0 1 1,1 0-1,0 0-281,0 0 1,-2 0 0,-3 0 0,0 0 0,3 0 0,1 1 0,-4 1 0,-1-1 0,-2 2 0,0-1 0,-2-1 0,0 1 0,-2-1 0,-1-1 27,-4 0 1,0 0 0,1 0 0,-1 0-1,-9 0 1,0-1 0,0 0 0,0-1 0,-1-1-1,-1 0 1,30-3 0,-7-1-73,-8-1 1,-4 4 0,0-5 201,-5-2 0,4-6 0,-1-4 0</inkml:trace>
  <inkml:trace contextRef="#ctx0" brushRef="#br0">5399 10475 26858,'-14'-41'-932,"1"8"0,0 15 0,-1 5 1,0 4-1,-4 5 0,-4 2 1000,-4 2 0,0 0 0,-1 0 0,0-1 1,1-2-1,1-3 0,2 0 0,6 0 0,2 3 1,3 0 664,3-1 0,11 8 0,12 1 0,12 3 1,9 3-1,10-2 0,8 0 0,9-2-617,8-3 1,2-2 0,-32-2 0,0 0 0,1 0 0,0 0 0,2-1 0,1 0 0,0 0 0,-1-2 0,1 0 0,0-1 0,-3-1 0,-1 1-25,-1-1 1,-1 1 0,2 0 0,-1-1 0,35-8 0</inkml:trace>
  <inkml:trace contextRef="#ctx0" brushRef="#br0">6185 10209 16124,'-21'-33'0,"5"6"0,4 8 0,5 4 0,2 3 634,7 4 1,4 8-1,9 8 1,4 6-1,6 4 1,5 5 0,-1 7-1,0 5-2035,-3 4 0,-7 10 0,-5 3 0,-10 1 0,-10 3 0,-10-3 1468,-9-2 0,-23 7 1,0-4-1</inkml:trace>
  <inkml:trace contextRef="#ctx0" brushRef="#br0">8438 13074 29558,'13'-27'-764,"-4"1"0,0 0 0,1 3 1,2 2-1,0 2 0,-3 3 913,-5 1 1,-2 1-1,-5 1 1,-4 1 0,-8 3-1,-4 5 1,-7 2-1,-3 2 1,-8 2 0,-5 1-1,-4 3 1,-1 1 368,-3 4 0,-2-1 0,-2 0 0,1-1 0,1 2 0,2 2 0,1 3 0,-1 2-287,-2-2 1,3 5-1,0 1 1,0 3 0,0 3-1,0 2 1,1 3 0,2-1-232,6 1 0,6 2 0,7-2 0,2 1 0,3 3 0,4 1 0,4 2-189,6 0 0,-3 2 0,7 2 0,2 4 0,5 1 0,8 1 0,5 3 242,6 3 0,15 2 0,9-4 0,-19-27 0,2-1 0,4 0 0,2 0 0,3-1 0,1-1-600,2-2 1,1 0 617,9 0 1,1-3 0,-5-1 0,2-1 0,8-2-1,1-1 1,3-1 0,1-2 0,0-2 0,1-2 0,4-1-1,2-2 1,0-1 0,1-1-18,2-1 1,1-1 0,-17 0 0,2 0 0,-1-1 0,-5 0 0,0-1 0,1-1 0,0-1 0,1 0 0,0-1 0,1-2 0,-1 0 0,0-2 0,0 1 0,-1-2 0,0 0-57,0 0 0,0 0 1,1-1-1,4-1 1,0 0-1,-1-1 0,-5 2 1,-1-1-1,0 0 1,0-1-1,0 0 0,0 0 1,-1 0-1,-1-1 1,0 0-1,20-7 0,-2-1 1,-2-1-1,-1 0-180,-5 0 0,-2-2 1,-4 1-1,-1-2 0,-2-1 1,-2-2-1,-4-1 0,-3-1 1,-3 0-1,-3-2 0,-5 0 1,-4-3-1,-3 0 0,-4-1-111,-3-1 0,-4-1 1,-4 1-1,-4-1 0,-7-1 1,-5 0-1,-5 1 0,-6 0 1,-9-2-1,-5 2 1,-6 1-1,-3 2 0,-8-1 1,-4 3 168,-4 1 1,-3 2-1,16 11 1,-2 1-1,-1 2 1,-7 0-1,-1 3 1,-2 0-1,-5 1 1,0 1-1,-2 2 1,-2 1-1,0 2 1,-1 2-1,-3 1 1,-1 2-1,-1 1 1,1 1-1,0 2 1,0 0-282,0 2 0,1 0 1,-1 1-1,-3 3 1,0 0-1,0 2 1,3 1-1,0 2 1,1 1 404,2 1 0,0 1 0,1 1 0,3-2 0,-1 2 0,0-1 0</inkml:trace>
  <inkml:trace contextRef="#ctx0" brushRef="#br0">8985 14647 13899,'-6'-70'-493,"4"8"1,-1 20 0,0-1 0,1 4 0,0 1 592,-3-30 0,-1 10 0,2 7 0,-5 9 0,-3 11 0,-3 7 0,-1 8 0,-5 6 0,-4 5 1,-9 4-1,-7 1 0,-11 4 0,-7 8 0,-10 13 12,33-8 1,0 2-1,-2 4 1,0 4 0,-1 5-1,0 3 1,-1 4-1,0 2 1,0 4 0,0 2-1,-2 4 1,1 3 0,2-1-1,2 2 1,3-1-1,2 1-141,4-3 0,4 0 0,6-6 0,3 0 0,4-6 0,2 0 0,0 34 0,13-10 0,17-8 232,16-7 0,15-9 0,-14-24 1,4-3-1,7 0 0,4-2 1,6-2-1,2-2 0,10-1 1,2-3-1,-23-2 0,2-1 1,0-1-172,0 0 0,1-2 0,2 0 0,4-3 0,3-2 1,-1 0-1,-1-2 0,1 0 0,0 0 0,1-1 0,1-1 1,0-1-1,2-1 0,0-1 0,-1 0 0,-2-1 0,-1 0 1,0-1-117,-3 0 0,-1-2 0,1 0 0,1-2 0,1 0 0,-3-2 0,-6 2 0,-3-1 0,0 0 0,20-11 1,-3-1-1,-5 0 0,-4-1 0,-9 1 0,-2 0-660,-6 0 0,-4 0 364,-8-2 1,-4-1-1,8-27 1,-21-2 0,-17 0-1,-24 4 1,2 31 0,-7 3 177,-13-1 1,-4 5 0,-4 3-1,-3 5 1,7 4 0,-2 2 0,-2 2-1,-2 2 1,-1 1 0,0 3 201,-3 1 0,0 3 0,-1 0 0,-2-1 0,0 2 0,-2 0 0,-3 4 0</inkml:trace>
  <inkml:trace contextRef="#ctx0" brushRef="#br0">11944 14980 8276,'0'-14'225,"0"1"248,0 0 1,0 7-1,-2 6 1,-1 7 0,-1 7-1,-1 3 1,1 6-1,0 3 1,1 4 0,1 1-1,2-3 174,0-4 1,0-1 0,0-3 0,2-1-1,2 0-829,5-3 0,-2-7 0,1-6 0,-2-6 0,-3-6 0,-2-4 190,-1-5 1,0-2 0,0-7 0,0 2 0,0 0-1,0 1 518,0 0 0,0-2 0,0 8-88,0 2 0,2 2 1,1 4-1,3 2-458,1 3 0,-3-1 0,5 3 0,2-2 1,0 2-1,4 2-1050,3 1 0,3 6 1,4 1-1,0 2 1,0-2 1069,3-1 0,14 5 0,-1-4 0</inkml:trace>
  <inkml:trace contextRef="#ctx0" brushRef="#br0">12530 14673 8486,'0'-19'1086,"-6"10"0,5 5 1,-4 17-178,4 8 1,1 4-1,1 0 1,2-1-1,2-2 1,-1 2 0,2 4-1,2 4-908,-1 4 1,5 8 0,-3-7 0,3 0 0,1 0 0,0-3 0,1-1-4396,-1 0 4394,6-11 0,-4 3 0,4-12 0</inkml:trace>
  <inkml:trace contextRef="#ctx0" brushRef="#br0">13184 14567 8465,'0'-32'1638,"0"15"0,0-5 1,0 24-1,0 12 0,0 4 1,0 2-1201,0 1 0,1 3 1,2 7-1,1 6 0,-1 6 1,0 4-1,0 2-131,2 0 0,1-3 0,-3 1 0,1-4 0,1 0 0,-1-3 0,2-1-10138,1-4 9674,-4-11 1,9 7-1,-4-10 1</inkml:trace>
  <inkml:trace contextRef="#ctx0" brushRef="#br0">13050 14940 8093,'-13'-30'0,"0"3"422,5 10 1,4 11 269,8 6 0,-1 0 0,6 0 0,1 0 0,4 0 1,5 1-1,6 2 0,5 3 0,2 0-1345,5 0 1,-4-2 652,11-4 0,-5 6 0,7 2 0</inkml:trace>
  <inkml:trace contextRef="#ctx0" brushRef="#br0">13770 14567 8402,'0'-21'508,"0"8"1,0 14 0,0 12 447,0 8 0,0 9 0,0 1 0,0-2 0,-1 1 1,-2 1-1,-2 5 0,2 2-1523,2 2 1,1 0 0,0 0 0,0-1 566,0-4 0,0 4 0,0-5 0</inkml:trace>
  <inkml:trace contextRef="#ctx0" brushRef="#br0">13637 15020 8222,'-12'-24'568,"3"-3"0,5 1 5330,2 2-5120,2 5 1,2 5 0,2 1-474,5 0 0,4 1 0,6 3 0,7 3 0,6 2 0,4-1 0,4 2-305,1 2 0,10 1 0,9 0 0</inkml:trace>
  <inkml:trace contextRef="#ctx0" brushRef="#br0">12384 12727 8468,'-6'-26'0,"-2"7"0,-5 7 532,0 10 0,5 10 0,4 9 0,2 7 0,2 4 0,0 6 0,0 3 0,2 6 1,2 3-1,5 4 0,3 2 0,1 3 0,1 0 1214,-1-2 0,0 2 0,1-9 1,-1-2-1,0-1-2148,1-4 0,-2-10 0,-2 0 1,-3-7-166,-1-3 0,-4-3 0,-11-7 0,-9-4 0,-6-4 1,-2-1 57,-1 0 0,-4-6 0,-2-3 0,1-3 0,-2-1 0,3 0 1211,2-1 1,0 6-1,8 0 1,0 2 0,4 3 3678,2 2-3948,7 1 1,2 1-1,6 4 1,2 4 0,2 2-1,5 3 1,5 1-12,3 2 0,0-2 0,3 3 0,1-3-1668,0-2 1,1 0 0,5 1-630,-1-1 0,7-1 0,3-3 0,2-5 1875,2-2 0,6-2 0,1 0 0</inkml:trace>
  <inkml:trace contextRef="#ctx0" brushRef="#br0">12717 13367 9314,'-4'-29'2249,"-1"2"0,-1 9 393,2 14 0,4 2-2105,0 2 0,0 2 0,4 2 0,-1 4 1,0 0-1148,2 1 0,-1 0 0,-4 4 0,-2 1 0,-2-1 275,-5 0 1,2 1 0,-1-1 873,2 0 1,2 1 0,5-1-1,4-1 1,4-2-18,3-1 0,-1-4 1,0 4-1,-2-1 1,1 1-1,2 0 1,1 0-1587,1-2 1,-7 5-1,-1-3-2064,0 3 1,-5 1-2171,4 1 5298,2-7 0,7-1 0,6-6 0</inkml:trace>
  <inkml:trace contextRef="#ctx0" brushRef="#br0">13197 13314 8438,'7'-48'825,"1"8"1,-5 11 0,3 5 0,1 8 210,3 6 0,2-2 0,2 3 0,-1-2 1,2 3-1,2 3-1201,6 4 0,-4 8 0,-1 5 1,-4 6-1,0 1 0,-1 2 0,0-1-1334,1 4 1,-1 0 0,0-2 0,1-4 0,-1-3 1498,0-2 0,1 0 0,-1 0 0</inkml:trace>
  <inkml:trace contextRef="#ctx0" brushRef="#br0">13477 13154 8438,'-6'-9'0,"-3"0"0,-3 6 0,-1 0 0,-1 6 405,1 6 1,0 4-1,1 4 1,2 0-1,2 1 1,2 1 0,3 2-1,2 1-907,1 1 0,0-3 0,0 3-226,0-6 1,0-9-1,0-8 1,1-9-1,2-6 1422,2-3 1,5-1 0,-1 1-1,3-2 1,1-1 0,2 3-1,1 3 1,3 2-159,2 0 1,6 5 0,7 4 0,3 2-537,4 2 0,14-6 0,0-1 0</inkml:trace>
  <inkml:trace contextRef="#ctx0" brushRef="#br0">13224 13447 8388,'0'-21'52,"0"2"1,-2 6 326,-2-1 1,1 6-1,-6-1 1,-2 0-1,1 0 1,0 2-1,1 1 1,-2 3 176,0 1 0,-3 2 1,1 2-1,-2 2 1,-1 5-1,-2 3-264,2 1 0,1 0 1,2 1-1,-1 1 0,2 1 1,2 2-183,1-2 1,6 3 0,-1-1 0,4-2-1,4-1 1,5-2-176,3 1 1,3-5-1,2-2 1,4 0-1,1-1 1,-1 0-1,-2-1-9,-2 1 0,-2-3 1,-4 5-1,-2 3 0,-6 1-345,-6 1 0,-10 0 1,-9 1-1,-3-1 0,-4 2 1,0 1-1,-4 2-828,-1-2 1,5-1 1246,-3-2 0,4 1 0,2-1 0</inkml:trace>
  <inkml:trace contextRef="#ctx0" brushRef="#br0">14250 13247 19342,'-13'0'-1433,"-1"0"1787,1 0 0,7-4 1,8-2-1,9-2 0,10-2 1,7-2-1,6-1 1,8-2-1,4-1 0,4-2 1,0 3-79,-1 5 1,6-1 0,-6 6 0,-3-1 0,-3 0 0,-6 3 0,-3 1-3502,-3 2 1,-12 0 3114,3 0 1,-5 6 0,-4 2 0</inkml:trace>
  <inkml:trace contextRef="#ctx0" brushRef="#br0">14410 13487 8577,'-30'-1'751,"4"-2"0,5-2 1,6 4-259,6 4 1,3 4-1,8 5 1,2-2-1,7-1 1,5 0-1,6 0 1,3-2-597,2-1 0,0 3 0,-1-3 1,1 0-1,0 0 0,-1-3 103,1-2 0,5-1 0,3 0 0</inkml:trace>
  <inkml:trace contextRef="#ctx0" brushRef="#br0">14823 12847 8446,'-25'-28'818,"3"6"1,-2 9-1,5 22 1,-2 8 0,-4 7-247,-5 3 1,2 1 0,-3 3 0,3 6 0,1 6 0,1 7 0,0 4-1,3 3-310,0 4 1,7-5 0,0 14 0,5-1 0,7-2 0,3-2 0,2-4-263,3-2 0,16-7 0,8-6 0</inkml:trace>
  <inkml:trace contextRef="#ctx0" brushRef="#br0">15890 13047 15016,'-2'-13'-2422,"-1"0"3075,-1-1 0,-2 7 1,3 1-1,-3 2 1,-2-1-1,-2 2-174,-2 2 1,-6 5 0,1 2-1,0 1 1,3 4 0,0 1-1,1 1 1,0 0-319,-1 1 0,5 3 0,2 1 0,1 0 0,3 0 0,2-1 0,2 0 0,2-1-305,1 2 1,7-3-1,-2 2 1,3-2 0,-1 0-1,0 1 1,-4 2 57,-1-2 1,3 4 0,-5-1 0,-1 0 0,-1 0 0,-4-1 0,-2 0 214,-5 0 0,-3 4 0,-1-4 0,-2-2 0,-1-1 0,-3-3-75,-2-4 0,3 3 1,-3-7-1,2-1 1,3-1-1,1-2-1342,2 0 1,5-2 0,5-1-1,8-3 1280,8-1 1,6-2 0,8-4-1</inkml:trace>
  <inkml:trace contextRef="#ctx0" brushRef="#br0">16089 13514 9000,'-5'-37'0,"-3"6"1421,1 8 0,1 7 0,7 1 1,5-1-1332,8-2 0,0-5 1,9 2-1,2-3 0,4 0 1,5-1-1,1 3 1,-4 1-1156,-3 5 1,-6-3 0,-1 1-1,-2 2 1,-4 1 0,-3 3 1064,-3 3 0,-7 3 0,4 6 0</inkml:trace>
  <inkml:trace contextRef="#ctx0" brushRef="#br0">16636 13101 8984,'6'-5'0,"-6"1"0,-7 1 0,-5 1 0,-3 2 804,-3 0 1,2 6 0,-5 3 0,0 4 0,2 5 0,0 4 0,4 4 0,3 0 0,5 1-684,1 0 1,1 4-1,5 0 1,2-2 0,2-1-1,5-2 1,6-3-1,6-3-925,5-6 1,10 1 803,0-10 0,14 5 0,5-3 0</inkml:trace>
  <inkml:trace contextRef="#ctx0" brushRef="#br0">17209 13127 9592,'0'-34'3956,"0"8"-3008,0 12 0,0 14 0,0 9 0,0 3-996,0 1 1,-4 1-1,-2 0 1,-2 3 0,-2 0-1,-2 0 1,-1-1-1,0 0 34,-1 2 1,2 0 0,2-6 0,3-2 0,-1-1 383,1 1 0,4 2 1,0 0-1,7-2 1,8-1-396,4 2 0,7 0 0,-4 4 0,0 2 0,0 0 0,-2 1 0,-2 0 0,-4 1-254,-2 2 0,-1-5 0,-5 2 1,0-3-1,-5 0 0,-5 1 126,-5 2 1,-7-1 0,-5-5 0,-6-1 0,-5-3 0,-4 3 0,1-1-260,2-1 1,-2 3 0,2-3 0,-1 4 0,3 3 411,7 2 0,1 0 0,5-5 0</inkml:trace>
  <inkml:trace contextRef="#ctx0" brushRef="#br0">7305 15086 9061,'6'-34'-95,"3"3"1,1 5 113,-1 3 1,-5 10 0,-9 10 0,-10 6-1,-10 6 1,-11 4 0,-7 3-172,-6 2 1,-1 10-1,-2 1 1,0 2-1,-4 3 1,-3 0-1,-5 3 184,31-18 0,1 0 0,-2 1 0,1 0 0,0 0 0,1 0 0,-32 20 0,3 0 0,2 0 0,4 0 279,5 0 0,0 0 0,5 2 0,2 2 1,2 5-1,2 3-239,4 1 1,8 0-1,9 2 1,5 1-1,4 2-66,5-2 0,4-1 0,4-1 0,7-1 0,6-1 0,10-3 0,7-5 7,5-3 0,5-2 1,5-2-1,6-3 1,8-1-1,5-4 1,-31-14-1,1-2 82,1 1 1,2-1 0,-3-1-1,1 0 1,2 0 0,2 1 0,0 1-1,1 0 1,1 0 0,1-1-1,1 0 1,0-1 0,2-1 0,-1 0-108,0 1 1,1 0-1,3 0 1,0-1 0,-1 1-1,0-1 1,2-2 0,1 1-1,0-1 1,0 1 0,0 0-1,0 1 17,-1-1 1,-1 1-1,2-1 1,1 0-1,0-1 1,1-1-1,-1 0 1,1 1-1,1 0 1,0 0-1,0 0 1,1 0-1,3 0 1,0 0 32,3-1 1,-1 0-1,-5 0 1,0-1-1,8-1 1,2 1-1,-1 0 1,-2 1-1,-1 0 1,0 0-1,1 1 1,1 0-1,0-1 1,0 0-197,1 0 0,1-1 1,5 0-1,-1-1 1,-3 1-1,0 0 1,2-1-1,0 1 1,3 0-1,0-1 1,0 1-1,0 0 127,0 0 1,0-1 0,-19-3-1,1-1 1,-1 0 0,-3 0 0,-1 0-1,0-1 1,3 0 0,0-1 0,0 0-1,2 0 1,1 0 0,0 0-1,-2 0 1,1 0 0,-1 0 0,3 0-1,0 0 1,-1-1 0,0 0 0,-1 0-1,0 0 94,2 0 1,0-1 0,-1 0 0,2 0 0,0-2 0,0 2 0,-3-1 0,0 2 0,-1-1 0,-1 0 0,1 0 0,-1 0-1,2 0 1,1 0 0,-1 0 0,-1 1 0,0 0 0,1 0 0,1 0 1,0 1 0,1-1-1,0 1 1,1 0 0,0 0-1,-3 1 1,0-1 0,-1 1-1,0 0 1,0 0 0,0 0-1,2 1 1,0 0 0,0 0 0,0 0-1,0 0 1,0 0 0,2 0-1,0 0 1,0 0-116,1-1 0,-1 0 0,-1 0 0,-4-1 0,0 0 0,-1 0 1,1-1-1,1 0 0,-1 0 0,0-1 0,-1 0 0,0 0 0,-1-1 1,-1 0-1,0 0 0,1-1 0,-1-1 0,0 0 0,24-2 0,-2-2-24,-1 2 1,-2-2 0,2-3-1,-1-1 1,-1 0 0,-1-1-1,-2 0 1,-1-2 0,2 1-1,-1-2 1,-4 0 0,0-2 150,-2 0 0,-1 0 1,3-1-1,-1 0 0,-9-1 1,-1 0-1,-2 0 0,-1-1 1,-1 0-1,-1-2 0,-5 2 1,-1-1-1,-2-1 1,-1 0-1,-4 1 0,-1 0 0,-3 0 1,0 0 0,25-21 0,-18 3 0,-6-1 0,-9-1 0,-7 2-512,-6-2 1,-4-5-1,-13 4 1,-10 1-1,-13 0 1,-10 2 0,-11-2 240,-9 0 0,27 24 1,-1 1-1,-7-3 0,-2 0 1,-2 3-1,-2 1 1,-1 0-1,-1 1 0,-3 0 1,-1 1-1,-1-1 1,-1 1 237,-1-1 1,-3 1 0,-6-1 0,-2 1 0,3 1 0,-1 1-1,-1 0 1,-2-1 0,-2 1 0,0 0 0,-1 0 0,-1 1 2,22 4 1,0 1 0,0-1-1,-1 0 1,0 0 0,-1 1-1,-1 0 1,0 1 0,-1 1-1,1-1 1,0 1 0,-1 0-1,0-1 1,-1 1 0,0 1-1,0 0 1,1 0 0,-1 0-1,-3 0 1,0 1 0,0 0-1,1 0 1,-1 0 0,0 0-26,0-1 1,1 1 0,-1-1-1,-1 2 1,-1-1 0,1 1-1,2-1 1,0 0 0,1 0-1,0 0 1,-1 0 0,1 0-1,-3 0 1,0 0 0,1 0 0,0 0-1,1 0 1,0 0-61,0 0 1,-1-1-1,1 1 1,1 0 0,-1 1-1,1 0 1,2-1 0,0 0-1,0 0 1,-1 0 0,0 0-1,0 0 1,-1 0 0,0 0-1,-1 0 1,2 0 0,1 0-1,-1 0 1,1 0 0,0-1-1,1 1 30,0-1 0,1 0 0,0 0 0,-1 1 0,0 0 0,0 0 0,0 0 0,-1 0 0,0 0 0,-1 0 0,0-1 0,0 1 0,0-1 0,0 1 0,0-1 0,-1 1 0,0-1 0,0 1 0,0 0 0,1 1 1,-1 0-5,1-1 1,1 1 0,-1 1 0,-6-1 0,-2 0 0,1 1 0,3 1 0,-1 0 0,0 0 0,-2 1 0,-2 0 0,1 0 0,-4 1 0,1 0 0,-1 2 0,0 0 0,0 2 0,-1 0 0,0 1 0,-1 0 0,1 1-687,-3 1 0,0 0 0,1 1 0,0 3 0,1 1 0,-1 1 698,15-4 0,-1-1 0,0 2 0,0-1 0,2 1 0,-1 1 0,1 0 0</inkml:trace>
  <inkml:trace contextRef="#ctx0" brushRef="#br0">12010 17365 27341,'-31'-34'-936,"0"-6"1,0-1-1,3 14 1,-2 14-1,-2 10 1,-1 9 835,1 7 1,-5 5-1,3 6 1,1-4-1,6 1 1,8-2-1,6 1 1,4-3 0,6 1-1,9 0 1,15-2-1,16-3 1,16-2-1,12-4 1,-27-3-1,1 0 263,3 0 0,2-1 1,4-1-1,0 0 1,2 2-1,1 0 1,2-1-1,1 0 0,-1-1 1,0-1-1,3 0 1,-1-1 66,1 1 0,-1-2 0,2-1 1,-1-2-1,-3 1 0,1-1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16676 4451 8063,'0'-9'-9,"-1"1"748,-4-3 1,4-1 0,-4-1-1,4 0 1,1-1 488,0 1 1,-2 7 0,-2 6 0,-7 10-1,-3 10 1,-7 8 0,-3 6 0,-4 7-453,0 7 0,0-1 0,1 3 0,2 2 0,3 2 1,4-4-1,5-3 0,4-4 0,4-3-1301,4-4 0,2-1 0,4-8 0,4-6 0,4-6 0,3-7-245,2-3 1,1-5 0,-2-6 0,-1-6 0,-3-7-1,-4-5 1,-3-4 0,-2 0 692,2 0 0,-4-2 0,2 2 1,-2 3-1,-2 1 0,0 2 0,0 1 1117,0 2 1,0 6 0,1 5 0,2 1 0,3 1 0,1 0 0,4 3-661,1 1 0,5 2 0,1 2 0,0 1 0,0 3 0,0 0 0,-1 1-1253,3 1 1,-4-4 0,5 3 0,-1 1 872,1-1 0,-5 2 0,4 4 0</inkml:trace>
  <inkml:trace contextRef="#ctx0" brushRef="#br0">16996 4718 7959,'-13'0'2469,"-1"0"1,7 1-1242,2 4 1,10-4 0,4 4 0,4-4-1,5-1 1,6-1 0,4-4 0,3-4-1273,-2-3 1,-2-1 0,-5 0 0,-4 0 0,-5-1 0,-2 1 0,-4 0-821,-1-1 1,-3 2 0,-7 3 0,-5 5 0,-5 3 0,-2 1-1,-3 1 1867,-2 3 1,3 8 0,-2 8 0,0 0 0,6 3-1,2-1 1,4 0-458,2 2 0,2 1 1,4 1-1,1 0 0,4-3 1,4-2-1,4-2 0,5-4-3823,4-5 0,8-4 0,2-6 3254,2 0 0,2-11 1,4-4-1</inkml:trace>
  <inkml:trace contextRef="#ctx0" brushRef="#br0">17436 4571 8801,'-6'14'3149,"4"-6"1,-2 1-2058,3 2 0,1 1 0,0 1 0,0 2 1,0 1-1,0 3 0,0 0 0,0 1 1,0-3-385,0 3 1,0-5 0,0 2 0,0-2 0,0-2-2123,0 1 0,0-8 0,1-5 0,2-7 0,1-4 0,-1-6 1035,-1-4 1,-2 3 0,1-6-1,2 1 1,2 1 0,-1 4 0,1 2 1590,-1 2 1,2 5 0,-2 4-1,4 4 1,1 6-461,0 7 0,-5 0 0,5 6 1,1 1-1,1 0 0,-1 4 1,-1 0-753,1 0 0,1 4 0,-1-8 0,-1 1 0,1-3 0,4-3 0,3-3-2784,6-4 2784,2-2 0,1-12 0,1-1 0</inkml:trace>
  <inkml:trace contextRef="#ctx0" brushRef="#br0">18036 4451 7939,'-14'-6'3276,"1"5"1,7-5 0,6 6-1764,8 0 0,5-2 0,6 0 0,8-3 0,7 1 1,3-1-1961,-2 1 0,7-5 1,-5 4-1,-2 1 1,0 0 446,-6-1 0,-7 1 0,-2 4 0</inkml:trace>
  <inkml:trace contextRef="#ctx0" brushRef="#br0">18076 4598 7939,'-25'16'0,"2"-3"0,4 1 0,7 1 937,3-4 0,6-5 0,12 2 1,9-2-1,7-3 0,8-2 1,7-2-1,7-4 0,6-5-937,5-6 0,3-5 0,6-6 0</inkml:trace>
  <inkml:trace contextRef="#ctx0" brushRef="#br0">18955 4265 7928,'-13'-6'0,"0"-5"0,-1-3 1638,1 2 0,0 7 1,-1 1-1,1 2 0,0 2 1,0 2-249,-1 2 1,1 4-1,1 5 1,2 0-1,1 1 1,-2 0-1,0 4-1535,-3 4 0,1 2 0,-2 1 0,0-1 0,0 3 0,4-1 0,-1 4-2409,0-2 0,0-4 2212,3-2 1,-1-1-1,5 1 1,2-4 0,2-3 245,1-2 1,7-4 0,7-2 0,6-1 0,7-4 0,4-5 0,6-6 141,6-3 1,3-7-1,3-4 1,-3-3-1,-3-2 1,-3-3-1,-8-1-184,-6-2 0,-7-4 0,-7 4 0,-3-2 0,-7-2 0,-6 1 0,-9 0 0,-8 4-10,-4 6 0,-6 2 0,-2 9 1,-1 4-1,-3 6 0,0 5 436,1 1 1,4 1 0,7 4 0,2 5 0,6 5 0,3 4 0,5 0 0,5 2-1993,3 0 0,12-5 0,9 2 0,8-5 1704,7-4 0,10-9 0,2-7 0</inkml:trace>
  <inkml:trace contextRef="#ctx0" brushRef="#br0">19169 3998 7928,'-15'2'285,"-3"2"0,-7 9 0,-8 10 1,-1 3 715,-3 5 1,-6 8 0,-3 7 0,1 1 0,-3 5 0,2 4 0,23-26 0,0 1 0,-18 30-1923,4-4 0,4-2 921,7-1 0,-1-1 0,0 0 0</inkml:trace>
  <inkml:trace contextRef="#ctx0" brushRef="#br0">20408 3985 7847,'5'-30'0,"-1"2"659,-1 3 0,-1 7 0,-2 0 1,0 4-1,-2 2 0,-1 4 0,-1 8 877,1 8 1,1 15 0,1 11 0,-3 11 0,-5 11 0,-3 6-1402,-2 6 1,6-29 0,-1-1 0,0 0-1,0-2 1,-7 36 0,1-1 0,3-5-1,3-2 1,5-8-3619,2-5 0,4-6 3483,2-5 0,9-5 0,8-3 0</inkml:trace>
  <inkml:trace contextRef="#ctx0" brushRef="#br0">20622 4238 7847,'7'-31'1329,"-2"0"1,-4 6-1,-2 7 1,-2 3-245,-2 2 1,-4 4 0,3 1 0,-1 4 0,-5 7-1,-3 7-279,-2 7 1,-1 6-1,3 0 1,-1 3-1,-4 4 1,1 1-986,0-1 0,3-2 1,7-2-1,4 0 1,4-4-1,1-5 0,0-2-238,0-1 0,6-3 1,3-2-1,2-4 0,3-4 1,-1-1-1,2 0-533,3 0 0,-3 0 0,4 0 0,0 0 0,2 0 0,1 0 950,0 0 0,6 0 0,6 0 0</inkml:trace>
  <inkml:trace contextRef="#ctx0" brushRef="#br0">21088 4398 12912,'-12'9'2362,"2"0"1,3 1 0,1 2-2734,3 1 1,-3-4 0,1 0 0,2 1 0,3 1 0,5-2 0,4-5 370,3-2 0,1-14 0,0-3 0</inkml:trace>
  <inkml:trace contextRef="#ctx0" brushRef="#br0">21102 4185 9152,'-14'-18'1398,"1"0"1,0 0-1,-1 7 1,2 0 0,2 4-400,1 1 1,8 3 0,1 6-1,9 3-2012,7 1 0,6 1 0,8 0 0,2-3 0,1-4 0,1-1 0,-1 0-5087,-1 0 6100,-1-11 0,-4 2 0,0-11 0</inkml:trace>
  <inkml:trace contextRef="#ctx0" brushRef="#br0">21408 3958 9009,'8'-13'0,"-4"0"0,-2 2 9830,-2 7-9121,0 11 1,-5 18-1,-1 11 1,-1 4-1,-4 9 1,0 2-1,-3 6 1,1-2-889,0-1 0,-1 0 0,2-3 1,4-2-1,3-6 0,4-6 0,1-6 1,1-4-2457,4-5 1,3-4 0,10-12 2634,4-10 0,4-16 0,0-14 0</inkml:trace>
  <inkml:trace contextRef="#ctx0" brushRef="#br0">21981 3798 9593,'-13'-1'1151,"0"-4"0,1 5 1,3 0-1,3 8-396,0 4 0,0 11 0,-4 7 0,1 5 0,-1 10 1,-2 4-1,-2 7 0,1 2-239,0 1 0,-1-1 1,1-5-1,0-1 1,-1-2-1,3-4-1687,2-4 1,-2-1 0,7-8 0,1-2 0,1-3 0,2-7 1170,0-5 0,12-15 0,3-2 0</inkml:trace>
  <inkml:trace contextRef="#ctx0" brushRef="#br0">22635 3865 9475,'-23'0'0,"3"1"970,0 4 0,-3 7 0,-1 7 0,-4 3 0,-3 6-139,1 6 0,2 11 0,3 4 0,3 4 0,5 3 1,7 3-1,5 1-764,4-1 1,7-7 0,4-8-1,7-4 1,6-4 0,7-8-720,5-9 0,7-7 1,-1-14-1,-2-2 0,-1-6 1,-1-8-1,-1-9 115,-5-7 0,-9-4 1,-5-1-1,-7 1 0,-6-1 1,-4-2-1,-4-1 419,-5 1 0,-3 7 1,-1 3-1,0 4 0,-1 5 1,2 4 117,4 3 0,2 2 0,6-1 0</inkml:trace>
  <inkml:trace contextRef="#ctx0" brushRef="#br0">23234 3772 14350,'-48'0'1088,"-1"0"1,-15 10 0,5 17 0,28-5 0,1 4 0,-1 7 0,0 3-1234,0 1 0,1 1 1,2-5-1,0-1 1,-1 0-1,0 0 1,2-2-1,-1-1 0,1 1 1,1-1-1,0 2 1,0-1-1,1 1 1,1 0-1,2 1 1,1 0 144,2 1 0,1 1 0,-14 29 0,18-26 0,1-1 0</inkml:trace>
  <inkml:trace contextRef="#ctx0" brushRef="#br0">17116 5424 8037,'9'-6'534,"0"-3"0,0-1 1,2 0-1,0 1 1,-2-2-1,0 0 0,-1-1 1,0 1-1,-1 2 1,-1-1-1,2-2 698,-1-1 1,-4 4 0,0 2 0,-6 1 0,-6 4-578,-3 5 0,-1 6 0,0 9 0,-2 4 0,-2 5 0,-2 4-440,-2 4 0,5 8 1,-2 3-1,4 0 0,2 1 1,3-1-1,4 0 0,4-3-517,1-1 1,1-8 0,4-3 0,5-5 0,7-3 0,3-7 0,2-4-285,1-3 1,-3-6 0,3 0 0,-6-6 0,-2-6 0,-3-3 0,-3-3 355,-5-3 0,-2 2 1,-2-6-1,0 0 0,-2 1 1,-1 3-1,-2 3 943,-3 2 1,-1 0-1,-4 1 244,0 3 1,7 3 0,6 6 0,7 0 0,5 0-1,3 0-635,2 0 0,0 0 0,5 0 0,0 0 0,0 0 0,1-1 0,0-4-1099,3-4 1,0 2 0,1-2 0,0-1 0,-1-2 0,1-2 0,-1 1-6611,1 0 7387,0-1 0,-1 1 0,1 0 0</inkml:trace>
  <inkml:trace contextRef="#ctx0" brushRef="#br0">17876 5424 11861,'12'-1'2842,"-2"-2"1,-1-2-1,1 2-3347,2 2 0,3 1 0,1 0 0,2 0 0,-2 1 505,-1 4 0,-2 8 0,1 8 0</inkml:trace>
  <inkml:trace contextRef="#ctx0" brushRef="#br0">17769 5717 9479,'0'14'1211,"0"-1"1,6-6 0,4-2 0,7-4-1,6-2-947,7-4 1,0 1 0,5-6 0,2-2 0,2 0-265,1-4 0,6 2 0,1-5 0</inkml:trace>
  <inkml:trace contextRef="#ctx0" brushRef="#br0">14770 6170 15461,'-14'-4'-531,"1"0"481,0 1 1,4-3 0,2 0-1,2 0 1,8 0 0,9 3-1,9 1 1,5 2 0,7-1 442,7-3 1,3 2 0,9-2 0,4 2 0,2 1-1,1-2 1,-3-3-266,-1-2 1,3 1 0,0-3-1,-4 1 1,-2-3 0,-4-3-1,-2-3-23,-4 2 0,0 1 0,-2 2 0,1-2 0,2 0 1,2-1-1,-2 3-101,-2 1 1,-1-3 0,-1 8 0,-4-1 0,-4 2 0,-2 2-349,-3-1 0,-5-1 0,-3 4 0,-4-3-828,0 2-461,-7 2 468,-1 1 1,-6 1 970,0 4 0,0-4 0,0 5 0</inkml:trace>
  <inkml:trace contextRef="#ctx0" brushRef="#br0">16063 5664 10331,'-13'-1'155,"-1"-4"76,7-2 1,8-1 0,14 4 0,10 2-1,12 2 1,8 0 0,8 0 0,3 2 0,5 2 7,-3 5 1,-2 3-1,-4 1 1,-3 1-1,-6-1 1,-8 0-272,-8 1 1,-6-1-1,-9 0 1,-2 2-1,-3 1 1,-2 2-1,-8 0-340,-9 1 1,-9-2-1,-10 5 1,-6 0-1,-4 0 1,-4-1-1,1 0 216,-2-1 0,9-2 0,-3 3 0,3 0 1,3-1-1,3 4 0,4 1 130,5 2 1,2 5-1,7 2 1</inkml:trace>
  <inkml:trace contextRef="#ctx0" brushRef="#br0">18689 5477 7677,'-8'0'-55,"3"-1"1,6-2-1,2-3 1,3-1-164,1-4 1,1 4 0,2-2 0,-3-1-1,1-2 1,-2-1 0,0-1 823,-3 1 1,3 0 0,-2-1-1,1 1 2838,0 0 0,-3 4-1884,2 0 0,-2 12 0,-2 1 0,0 8 0,0 4 0,0 4-981,0 0 1,-2 3 0,-1 3 0,-3 2 0,-1 2 0,-2 1 0,0-1-584,0-2 0,2 3 0,-3 0 0,1-3 0,0-3 0,0-3 1,2 1-1,-1-3-2453,1-2 1,4-3-1,-2-2-820,4 1 0,2-7 0,2-4 2431,2-6 1,5-4-1,-2-7 1</inkml:trace>
  <inkml:trace contextRef="#ctx0" brushRef="#br0">19289 5477 7899,'-14'0'0,"3"-1"837,2-3 1,-3 1 0,6-6 0,3 0 0,7 1 0,7 2 0,2 2 0,2-2-249,3-1 0,-2 4 0,5-3 0,-1 1 0,0 1 1,-1 0-1,-3-1 0,-1-1-2679,-2-1 1286,1 4 0,-1-8 0,0 5-31,1-1 1,-5 4 0,-1-1-1549,3 2 2383,-5 8 0,6 2 0,-5 5 0</inkml:trace>
  <inkml:trace contextRef="#ctx0" brushRef="#br0">19569 5304 8618,'-14'0'0,"2"-1"1276,4-4 1,2 2-1065,6-6 1,1 2 0,4-2 0,3 3 0,4 2 0,2-1 0,-1 2 0,0 2 0,1 1 217,-1 0 0,-4 0 0,0 1 0,0 4 0,0 2 0,-2 4 1,0 0-224,1 4 1,-5 2 0,1-4-1,-2 2 1,-2 1 0,0 3 0,0 0-1406,0 1 0,-5-1 0,1-3 0,1 2 0,1-2 1198,2-1 0,0-2 0,0 1 0</inkml:trace>
  <inkml:trace contextRef="#ctx0" brushRef="#br0">20275 5118 7960,'-13'-2'0,"0"-2"0,4 2 105,0-2 0,6 8 0,-2 5 0,4 3 0,1 1 0,0 2 0,0 1 0,0 4 0,0-1 0,0 0 0,0-3 7849,0-1-7954,0-7 0,6 3 0,1-3 0</inkml:trace>
  <inkml:trace contextRef="#ctx0" brushRef="#br0">20422 5051 7880,'-12'1'2379,"2"4"0,2 4-1929,2 3 1,2 1-1,4 0 1,0 1-1,0-1 1,0 2-1,0 1 1,0 2 1165,0-2-1616,6-1 0,1-8 0,6-1 0</inkml:trace>
  <inkml:trace contextRef="#ctx0" brushRef="#br0">20675 5211 13840,'0'13'937,"0"1"0,0 3 1,0 3-1,0 0 1,0 4-710,0 1 1,-4 2 0,-1-2 0,2-1 0,2-4 0,1 0 0,-2-4-1410,-2-1 0,2-9 1,-2-8-1,4-8 830,4-6 0,-1-13 0,6 1 0,0-3 0,0-3 0,-2 3 0,1 1 1039,-1 5 0,-4 6 1,3 0-1,-1 2 1,0 6-221,3-1 0,1 6 1,4 1-1,-1 5 1,-2 3-1,-1 3-1515,2 2 1,0-4-1,3 5 1047,-1 1 0,6-4 0,2 0 0</inkml:trace>
  <inkml:trace contextRef="#ctx0" brushRef="#br0">21088 5131 8552,'14'-13'421,"-5"5"1,-2 2 313,-1 0 0,-2 6 1,-5 0-1,-5 9 1,-6 6-1,-4 4 1,-1 4 79,3 5 1,0-2 0,1 7 0,0-2 0,1 2 0,1-1 0,4 1-732,1-4 0,2-1 1,4-2-1,1-4 1,4-4-1,3-5 0,4-4-993,2-5 0,3-2 0,1-4 0,-2-2 1,-1-7-1,-1-3 0,-3-4 277,-2 2 0,-3-4 0,-6 3 0,0 0 1,-1 4 859,-4 4 0,-2 3 0,-5 8-421,3 2 0,9 4 0,11 3 193,5-2 0,5-3 0,5-6 0</inkml:trace>
  <inkml:trace contextRef="#ctx0" brushRef="#br0">21515 5224 15752,'1'14'0,"2"0"620,2 4 0,4-2 0,-3 5 1,-1 0-514,1 0 0,3-4 0,-3 6 0,0-1 0,2-1 0,-3-4 0,1-2 0,-1-2-4011,1 1 1,-5-5 1740,4 0 1,-10-6 2162,-4 1 0,-8-8 0,-4-4 0</inkml:trace>
  <inkml:trace contextRef="#ctx0" brushRef="#br0">21502 5477 7892,'-14'-11'-44,"2"0"0,2 2 1,3-1-1,1-2 891,3-1 0,7 5 1,5 3-1,3 0 1,1 1-1,1-1-506,-1-1 0,0 5 0,1-5 1,-1 1-1,0-1 0,1 1 105,-1-1 1,0-5-1,1 2 1,-1-1-447,0 1 0,1-9 0,-1 4 0</inkml:trace>
  <inkml:trace contextRef="#ctx0" brushRef="#br0">21662 5264 7847,'-14'9'0,"1"0"240,0 1 0,1 2 1,1 3-1,2 1 1,-1 4 300,-2 0 1,3-2-1,0 3 1,-1 0 0,0-1-1,-1 2 1,2 1 157,-1-1 1,0-6-700,1 2 0,-3-3 0,5-2 0</inkml:trace>
  <inkml:trace contextRef="#ctx0" brushRef="#br0">21368 5517 7866,'8'-20'476,"-2"0"1,-5 9-1,3 0 1,4 2-1,1 0 151,0 2 1,0 1 0,5 5 0,4-2 0,3-2 0,1 2 0,0 2 0,2 1-2479,1 0 0,2-2 1851,0-2 0,5-3 0,2-7 0</inkml:trace>
  <inkml:trace contextRef="#ctx0" brushRef="#br0">21888 5371 12212,'-15'0'0,"0"1"0,2 5 0,6 6 0,4 4 0,3 1 0,0-3 1218,0 0 1,1-2 0,2-2-1,3-3 1,2-1 0,2-3-1,2-1-1486,1-2 1,-4-2 0,-2-2 0,1-6 0,-2-5 0,0-3-1,-3 0 1,-2-1-708,-1-3 1,0 1 0,0 0 0,2 0 0,1 2 0,2 0 1186,3 3 0,-4 1 0,5 3 1,2 3-1,0 3 0,4 2 1,2-1 303,0 2 1,6 2 0,-6 1 0,0 0-1,-1 1 1,0 2 0,2 3-1755,-2 2 1,1-5 0,-1 3 0,2-2 1237,-2 0 0,-1 1 0,-2-5 0</inkml:trace>
  <inkml:trace contextRef="#ctx0" brushRef="#br0">22568 5224 8308,'7'-7'658,"-2"-6"1,-4-1-1,-1-4 1,0 4 0,0 0-288,0 1 0,-6 0 0,-3-1 1,-2 2-1,-3 2 0,-1 3 1,-1 1-1,-2 3 194,2 1 0,1 2 1,2 2-1,0 2 0,-1 7 1,2 3-1,4 6-303,3 0 0,4 1 0,1 3 0,3-3 0,4-2 0,6-3-399,2-1 0,6-3 0,1-3 0,3-5 0,2-2 0,-2-2 0,-1-2 0,-3-1-867,-2-1 0,-3-7 1,-6 4-1,-2-2 1187,-2 0 0,-12 6 1,-7-1-1,-4 4 1,-1 4-1,-1 7 0,-1 6 550,-4 10 0,3 1 0,0 8 1,2 1-1,3 0 0,-1 1 0,1-1-196,-2 0 0,2 3 0,7-7 1,5-2-1,2-3 0,4-7 1,4-6-5454,7-7 1,6-3 4136,8-10 1,6-14 0,1-9 0</inkml:trace>
  <inkml:trace contextRef="#ctx0" brushRef="#br0">23048 4878 7667,'13'-8'454,"0"2"1,-5 12 0,-4 3-120,-2 3 1,-4 6 0,-1 0-1,-3-2 1,-1 0 0,-3 0-196,-2 2 0,-1 0 0,1-5 0,1 1 0,4-1-1409,1 0 1,4-5-1,10-5 1269,5-6 0,15-11 0,0-6 0</inkml:trace>
  <inkml:trace contextRef="#ctx0" brushRef="#br0">23288 4904 11047,'-19'0'847,"-4"0"1,8 12-1,4 5 1,2 2-1134,1-1 0,4-4 1,-3 0-1,1-1 1,3 2-1,1 1 1,4 0 285,2-4 0,9-4 0,8-8 0</inkml:trace>
  <inkml:trace contextRef="#ctx0" brushRef="#br0">24408 4931 8162,'0'-13'0,"0"4"0,0 0 0,0-1 0,-2-2 0,-1-2 481,-1 1 0,-1 4 0,5 0 0,0-1 1,0-2-1,2 0 0,1 5 923,1 7 0,2 12 0,-3 11 1,1 7-1,-1 6 0,-1 4 1,-2 4-1387,0 5 1,0 1 0,0 1-1,0-6 1,0-2 0,0-4-1,1-2 1,2-3-3296,2-3 0,5-9 0,-1-5 3115,3-7 1,7 2 0,2-5-1</inkml:trace>
  <inkml:trace contextRef="#ctx0" brushRef="#br0">24687 4718 8155,'0'-14'0,"-1"3"678,-3 2 0,2 6 1,-2 10-1,1 8 1,0 4-1,-3 6 0,-2 5 602,-2 6 1,-3 5-1,-4 2 1,0-3-1,0 0 1,2-5-1,2 0-1544,0-6 1,-1-1 0,3-3-1,0-2 1,4-6-1937,1-2 0,-1-7 2145,7-4 1,2-4 0,13-4 0,2-4 0,2-1 0,2 2-1,2 1 640,2 3 0,4 2 1,0 1-1,2 0 1,-1 1-1,0 2 1,-1 1-2884,2-1 2298,6-1 0,3-2 0,8 0 0</inkml:trace>
  <inkml:trace contextRef="#ctx0" brushRef="#br0">25087 4758 8116,'-7'-8'3790,"1"4"0,7 8-2893,4 5 0,-2 5 0,6 2 1,1 3-1,2 2-282,1 3 0,1-4 0,-2 3-615,-4 0 0,-2 2 0,-6 2 0</inkml:trace>
  <inkml:trace contextRef="#ctx0" brushRef="#br0">25047 5078 8116,'12'-2'2645,"0"-1"1,0-1-2248,3 1 1,7 1-1,0 2 1,3 0 0,3 0-1,2-1-398,1-4 0,6 4 0,-3-5 0</inkml:trace>
  <inkml:trace contextRef="#ctx0" brushRef="#br0">16676 12221 27875,'0'-9'-4520,"0"0"1,0-1 1506,0-2 2817,0 5 1,6-5 0,1 3 0,1-3 0,-2-1 0,-2-1 0,1 1 0,-4 0 0,-5-1 797,-10 1 0,4 6 0,-6 2 0,-1 4 0,3 1 0,-3 1 0,1 2 0,-2 3 0,2 2-408,1 2 0,2 0 0,-1-1 0,3-3 0,0-1 0,2-1 310,-1-1 1,3-2 0,-2-1 0,-2 2 786,-1 2 1,6-1-1190,6 6 0,3-6 0,9 2 0,3-4 0,1-1 0,4 0 0,0 0 400,1 0 1,4 0 0,-2 0 0,2 0-1,1 0 1,1 0 0,0-1-155,-1-4 1,0 2-1,-4-4 1,-4 1-1,-4 3 1,0 0-449,-1-2 0,-3 4 0,-5-3 0,-10 2 0,-8 2-127,-9 0 1,0 0 0,-10 2 0,3 1-1,-1 1 1,1 0 0,2 1 0,5-1-658,2-1 1,3 3 760,3-1 0,7 5 1,1-3-1</inkml:trace>
  <inkml:trace contextRef="#ctx0" brushRef="#br0">16609 12981 31936,'-7'-14'-4082,"1"2"1,2 2 3264,-1 1 1,-1 6 0,3 0 941,-1 6 1,-1 0 0,7 5-1,1-1 1,3-1 0,1 0 0,4-3-1,2 0 700,5 1 1,-2-2-1,6 2 1,2-2-1,0-2 1,-1-2 0,-2-1-432,-2-1 1,0-5 0,-2 3-1,1 0 1,-4-1-917,-3-1 1,-2 1-1,-9-2 1,-6 3 0,-6 2 492,-6-1 0,-3 1 1,-5 4-1,-1 1 1,-1 2-1,-2 2 0,-1-1 51,2 2 1,2-3 0,3 4 0,3 1-1,2-2 1,4 1 0,4-1 204,2 0 1,6 0 0,-2-2 0,7 5 0,5 3-1151,6 1 1,5-4 0,1 0 0,7 0 1347,3-2 1,20-1 0,0-6 0</inkml:trace>
  <inkml:trace contextRef="#ctx0" brushRef="#br0">25980 4531 8297,'-1'-9'222,"-3"0"1,-2 5-1,-5-3 1,2 1-1,-1 3 1,-2 1 0,0 4-1,2 1 1,3 3 360,1 1 0,-3 2 0,4 4 0,2 1 0,2-1 1,1 0-48,0 1 0,1-6 1,2 1-1,3 3 0,2 3 1,2 4-326,2 2 0,1-3 0,0 4 0,1 2 1,-1 1-1,0 1 0,1 3-218,-1 2 0,-5-3 0,-3 3 1,0-3-1,-1-1 0,-1-1 0,-1 0-422,-2-4 0,-2 1 0,-2-3 0,-4-1 0,0-1 0,-1-5 91,-2-3 0,-1-7 0,-1 2 1,0-4-1,-1-2 0,1-4 1,0-5 266,-1-6 1,3-1 0,2-5 0,4-1 0,4-1 0,2 0 0,4 2 390,4-2 0,4 3 0,3 1 0,4-1 1,-1 2-1,0 0 0,-1 2 96,1 2 0,-4 2 0,3 0 0,-4-1 0,-2 1 0,-1 0 0,-4-1-337,-1 1 1,3 0 0,-5-1 0,-1 1 0,0 0 0,0-2 0,2-1-381,-2-2 0,-2 0 0,-1 5 1,-1 0-1,-2-1 0,-3 2 1,-2 2 161,-2 1 1,-2 6-1,-3-1 1,-1 2-1,-2 2 1,0 0-3,-1 0 0,4 6 1,-2 3-1,3 4 1,4 4-1,3 0 0,1 1-254,3 1 0,9-4 0,5 3 395,6-3 0,12-2 0,-1 0 0</inkml:trace>
  <inkml:trace contextRef="#ctx0" brushRef="#br0">26434 4891 8236,'-18'2'0,"0"3"0,3 7 479,5 5 1,4 5-1,6-4 1,-1-2 0,-2 0 27,-2 2 1,-1 0-1,3 5 1,-1 4-1,1-2 1,0 2-1,0-3-507,-2 1 0,1-6 0,4 0 0</inkml:trace>
  <inkml:trace contextRef="#ctx0" brushRef="#br0">26767 4571 8320,'0'-13'385,"4"4"1,4 2 0,2-1 0,5 1-222,0-4 1,-5 1 0,-1 0 0,1 1 0,2 0 0,0 0 0,-3 0-1,-3 0 315,0 2 1,-5-5-1,2 5 1,-4-2 0,-5 1-1,-2 2 1,-2 3 181,-2 2 1,-6 1 0,-1 0 0,0 1-1,-2 4 1,2 4-304,0 3 0,1 1 1,5 2-1,-1 1 1,2 2-1,2 0 1,3-1-341,1 1 1,1 1-1,5-2 1,0 0-1,2-2 1,2-3-1,5-5-207,3-1 0,1-1 1,2-5-1,1-2 1,4-2-1,-1-5-240,0-3 0,-1-6 0,-5-1 0,1 0 1,-1-2-1,-1 2 0,-2 0 222,-1 2 0,-5 1 1,4 0-1,-1 0 0,-1 2 1176,0 4 1,0 7-1,-1 1 1,2 8 0,0 8-15,-2 0 1,-2 7 0,0 3 0,1 4-1,-2 5 1,-4 1 0,-4 3-791,-1 1 0,-2 2 0,-4 0 0,-1 0 0,2-1 0,2-2 0,1-3-165,-1-2 0,-1-1 0,1-4 0,3 0 0,1-2 0,3-3 0,1-4-3277,2-3 0,0-2 0,2-1 2881,2-3 1,10-3 0,6-6 0</inkml:trace>
  <inkml:trace contextRef="#ctx0" brushRef="#br0">16889 6530 9322,'-13'0'662,"6"0"1,1-1 0,6-4 0,1-2 0,4-2 0,2 0-169,0-1 0,5 2 0,-4 0 0,1-3 0,-2-1 0,0 0 920,1 4 0,-5-4 1,1 3-1,-2-3-695,-2-1 1,-2 5 0,-1 5 0,-3 6 0,-1 6-1,-2 5 1,0 5 0,0 6-579,-1 5 1,-2 7 0,-1-2 0,1 4 0,1 1 0,4-2 0,1-2-142,3-5 0,2-3 0,1-1 0,0-2 0,0-3 0,1-4 0,2-4-1192,2 0 0,5-7 0,-3-4 1089,1-6 0,-2-4 0,-6-8 0,0-1 0,0-2 1,0 2-1,0 1 0,0 0 797,0-3 1,0 3-1,0-2 1,0 2 115,0 2 1,1 5-811,4 4 0,2 2 0,6 2 0,1 0 0,-1 0 0,0 2-1326,1 2 0,-1-2 0,0 4 1,2-2-1,1 0 0,2-1 1326,-2-1 0,5 4 0,0 1 0</inkml:trace>
  <inkml:trace contextRef="#ctx0" brushRef="#br0">17289 6717 9688,'-7'0'3405,"2"0"1,10 0-2934,4 0 0,3 0 1,1 0-1,0 0 1,1 0-55,-1 0 0,0-2 0,1-1 0,-3-2 1,0-3-340,-2-2 0,-6-2 1,0 0-1,-6 3 421,-6 5 0,1 2 0,1 4 1,-1 2-1,1 4 0,-3 2 1,-1 2 149,2 3 0,-1 1 0,6-1 0,1 1 0,0 3 0,0 0-1879,-2 1 0,1-2 0,5-5 0,4-1 1,4-3-1,3-5 0,2-3 0,4-1 1181,4 0 1,4-5-1,0-3 1</inkml:trace>
  <inkml:trace contextRef="#ctx0" brushRef="#br0">17622 6637 12834,'-5'13'1404,"3"2"0,-4 1 0,2 4 1,-2-1-1,0 2 0,0-2 1,1 2-547,0-1 0,3-3 0,-2 0 0,2-2 0,2-2 0,2-1 1,2-3-2236,5-4 1,3-11 0,1-6 0,0-6-1,1-3 1,-1-1 614,0 1 1,-1-2 0,-3 5 0,-3 2 2275,0 1 1,-4 5 0,2 5-1,-3 10-859,-1 5 1,0 3-1,0 1 1,2-1 0,1 2-1,3 1 1,0 2 0,1-3-1315,1-5 0,0 0 1,6-5-1,-1-2 0,2-2 1,3-1-1,4-3-9172,3-6 9578,2-5 1,5-19 0,2-1 0</inkml:trace>
  <inkml:trace contextRef="#ctx0" brushRef="#br0">18142 6490 23817,'6'8'578,"2"-2"0,6-6 0,4 0 0,4 0-3770,4 0 1,0 0 3191,1 0 0,0 0 0,-1 0 0</inkml:trace>
  <inkml:trace contextRef="#ctx0" brushRef="#br0">18062 6730 7872,'-22'21'0,"3"-2"2177,4 0 1,0-4 0,11 3 0,2-5-1667,5-4 1,11-3-1,11-6 1,7-1-1,11-4 1,6-5 0,6-6-1,-2-8-511,-2-6 0,6-10 0,-2-7 0</inkml:trace>
  <inkml:trace contextRef="#ctx0" brushRef="#br0">19195 6290 7919,'0'-13'0,"2"1"0,1 2 0,1 1 1004,-1-1 0,-1-2 1,-1 0-1,4 3 0,2 6 1,2 8-1,-2 8 400,-1 8 0,0 5 0,-3 5 1,2 3-1,-2 3 0,-3 2 1,-5 4-627,-4 3 0,0-3 1,-1 1-1,-2-2 1,0-2-827,-4 0 1,7-2 0,-4-2 0,1-5 0,2-5 0,-1-2-1,4-3-3229,1-2 0,1-1 0,5-5 3048,0 0 0,12-5 1,3-2-1</inkml:trace>
  <inkml:trace contextRef="#ctx0" brushRef="#br0">19822 7010 7913,'0'-13'0,"1"1"0,2 2 0,3 1 0,2 0 0,1 0 0,-2 0 0,5 2 624,-3-2 1,3-2-1,1 7 1,0-1 0,1 1-1,-1 1 1,0 5 0,1 6-1,-3 7 1,-2 6 0,-4 3-1,-4 5 4056,-1 4-4792,0 2 0,-6 4 0,-4-2 0,-5-2 1,-3 1-1,2-2-960,1-3 0,2-4 0,1-4 1,2-2-1,2-2 1072,2-2 0,2-8 0,4-3 0</inkml:trace>
  <inkml:trace contextRef="#ctx0" brushRef="#br0">20662 6370 8589,'-6'-11'2670,"-3"2"-2042,-3 4 0,3 7 1,0 5-1,-1 8 1,0 4-1,-1 6 1,4 5-1,-1 7-262,1 6 0,4 1 1,-1 7-1,1-1 0,0-3 1,-2-1-1,2-3-1254,2-4 1,2-1 0,4-7 0,4-3 0,4-4 0,5-8 887,4-5 0,3-5 0,2-6 0</inkml:trace>
  <inkml:trace contextRef="#ctx0" brushRef="#br0">20942 6424 7961,'-12'6'1023,"1"2"1,3 3-111,-3-2 1,-1 4 0,-1-1 0,0 4 0,-1 2-1,1 0 1,-2 1 0,-1 0 0,-2 1-595,2-4 1,5 3 0,3-1 0,-3-2 0,-1-1-602,-1-2 0,6-4-667,2 0 1,-1-5 1296,2 5 1,-1-4 0,5 4 121,0 1 0,8 2 1,4 1-1,4 1 1,2-1-1,1 0-932,3 1 0,3-1 1,2 0-1,1-1 0,2-3 1,2-5 461,2-2 0,8-2 0,5 0 0</inkml:trace>
  <inkml:trace contextRef="#ctx0" brushRef="#br0">21408 6410 7922,'-9'6'1704,"0"3"0,5 4 0,-5 4 0,-1 2 1,-2 2-835,-1 2 1,2 9 0,1 2 0,-2 1-1,2 1 1,-2-1 0,1 1 0,3-2-1434,3-2 1,4 0 0,1-6 0,0-1 0,1-2 562,4-6 0,8-2 0,8-2 0</inkml:trace>
  <inkml:trace contextRef="#ctx0" brushRef="#br0">21715 6357 8818,'-6'-7'2565,"3"2"0,-4 10-1884,1 4 1,-3 2 0,3 3 0,-2 1 0,-2 2 0,0 6 0,-1 0 0,2 1-273,-1-2 0,3-4 0,-1 3 1,1-1-1,1 0 0,0-1 1,3-3-1221,2-1 0,1-2 1,0 1-1,1-3 301,3-2 1,-1-3-1,6-6 1,2 0-1,2-1 1,3-2-1,4-3 1,0-2-1714,4-2 1,1-2 2222,2-1 0,11-12 0,4-3 0</inkml:trace>
  <inkml:trace contextRef="#ctx0" brushRef="#br0">22235 6317 9431,'-14'0'2510,"1"2"1,0 2-1893,-1 5 1,5 4 0,1 6 0,-3 5 0,-1 4 0,-1 2 0,-2 4 0,0 2-334,2-1 0,-8 2 0,10-6 1,-1-1-1,3-2 0,3-3 0,3-1-958,1-2 1,4-10 0,4 0 0,7-5 0,8-5 0,4-7 0,3-8-1650,3-8 1,3-6 2321,6-4 0,0-9 0,0-7 0</inkml:trace>
  <inkml:trace contextRef="#ctx0" brushRef="#br0">22648 6330 7899,'-13'0'5025,"-1"0"-4459,1 0 1,8 0 0,8 0 0,11 0-1,5 0 1,5 0 0,1 0-880,2 0 0,4-4 1,0 0-1,-2-1 1,0 1 312,-3-1 0,-5 1 0,-2 4 0</inkml:trace>
  <inkml:trace contextRef="#ctx0" brushRef="#br0">22541 6504 7899,'-26'7'0,"5"9"0,5-2 0,5 0 391,7 1 0,5-1 1,8-3-1,10-2 0,10-4 1,8-4-1,4-2 505,3-4 0,7-4-896,-2-8 0,3-4 0,1-6 0</inkml:trace>
  <inkml:trace contextRef="#ctx0" brushRef="#br0">23901 6250 8005,'0'-13'0,"-4"4"0,-1 0 0,2-1 221,2-2 1,1 3-1,-2 2 1,-2 1 0,-5 3 709,-3 1 1,3 8 0,2 3 0,1 3 0,3 1-444,1 1 1,2-1 0,3 0 0,5 2 0,5 2 0,3 0-76,4 0 1,-4-1-1,5 0 1,-2 2 0,-3 0-1,-1 1-411,-2 3 1,1-3-1,-3 1 1,-2-3 0,-3 3-1,-1-1 1,-1 0-543,-1-3 1,-3 1 0,-4-1 0,-5 2-1,-3-3 141,-1-5 0,-1-4 1,2-8-1,4-3 1,3-7-1,4-6 241,1-3 0,1 2 0,2-5 1,3-1-1,1 3 0,4 0 1767,1 1 1,-4 0-1245,1-1 0,-1-2 1,2 6-1,-1 2 1,0 1 112,-2 2 1,4-5 0,-5 1-1,0 0 1,-1 2 0,-2 2-535,-1 0 0,-2 4 0,0 0 0,0-1 0,-3-1 0,-4 2-149,-7 5 0,-2 2 1,1 2-1,-1 0 0,-3 0 1,-1 0 143,1 0 0,6 0 0,4 0 0,0 2 1,3 2-1448,6 5 0,6 2 0,9-1 0,3-1 1508,4 1 0,9 2 0,3 1 0</inkml:trace>
  <inkml:trace contextRef="#ctx0" brushRef="#br0">24368 6424 9416,'-20'6'868,"7"2"0,6 4 0,7 3 0,0 1-605,0 2 1,0 1 0,0-2 0,0 2-1,0 2 1,0 1 0,0-1 0,0-2-1,0-1-878,0-1 615,0 1 0,5-4 0,3-1 0</inkml:trace>
  <inkml:trace contextRef="#ctx0" brushRef="#br0">24767 6224 9529,'8'-18'0,"-4"0"0,-1 3 204,2 5 1,2-2-1,6 3 1,1-1 272,-1 1 0,-4-3 0,-2 3 1,-2-2 150,-7-3 1,1 7-1,-8 2 1,-1 4 0,-2 1-1,-2 1 1,0 4-135,-4 4 0,3-2 0,-3 2 0,3 1 1,4 2-1,2 1-344,4 1 1,4-1-1,1 0 1,1-1 0,4-3-342,4-4 0,8-4 0,6-2 0,2-4 0,1-4 0,1-3 0,0-2 1,-2-3-714,-3 0 1,-4-6 0,-8 6 0,-2 0 1000,-2 3 0,-3 2 1,-8 4-1,-2 8 0,-2 9 1307,0 7 0,6 7 0,-1 6 1,2 4-1,2 1 0,0 3 1,0 1-885,0 2 0,0 0 0,0 0 0,0-1 0,0-4 1,0-3-1108,0-4 0,0-3 1,0-1-1,0-4 1,0 0-1,2-6 587,2-3 0,3 1 0,7-5 0</inkml:trace>
  <inkml:trace contextRef="#ctx0" brushRef="#br0">15903 6264 22829,'-9'-12'-3091,"2"5"2519,1 7 485,1 0 1,5 11 0,0-2 0,2 2 0,1-1 0,3-1-1,1 1 1,2 2 0,-2 1 0,-2 1 0,-4-1 167,-1 0 0,0 1 0,0-1 0,0 0 1,2 2-1,1 1 0,1 2 0,1-1 0,0-1 79,4 2 1,3-2 0,3 5 0,1-1 0,4 0 0,0 0 55,4 1 0,3-3 0,2 3 0,4-1 0,-1 0 1,3 0-1,-3 0-47,1-1 0,2 3 0,-2-3 0,-1 0 0,1 1 1,-3-3-1,-2 1-254,-2 0 0,1 1 1,0-2-1,-1 2 0,1 0 1,1 0-1,2-2 174,1-3 1,4 1 0,-2 2 0,0 0 0,2 0 0,2-4 0,5-3 127,-1-1 0,1-1 0,-2 2 0,1-3 1,2 1-1,3-2 0,0 0 204,0-3 1,3 2 0,-3 0 0,-2-2 0,0 0 0,-2 0-244,1 1 1,0 2-1,-3-1 1,0 2-1,0 2 1,0-2-1,-2 1 284,-2-1-390,2-4 1,-4 3-1,8-5 1,1 2 0,1 2-1,-1-2 1,0-2 82,2-1 1,-2 0-1,5 0 1,1 0 0,0 0-1,0 0 228,1 0 1,-2-4 0,-1-1 0,-2 2-1,-5 2 1,-2 1 0,1 0-351,-1 0 0,5 0 0,-9 1 0,2 2 0,1 2 0,3-1 1,4 1-34,4-1 0,0 1 0,6-4 0,1 2 0,1 2 0,5-3 0,2 0-33,5-2 1,2 0-1,-2 0 1,2 0 0,2 0-1,2 0 1,-35 0-1,-1 0 53,2 0 0,-1 0 0,1 0 0,0 0 0,-1 1 0,0-1 0,0 2 0,-1-1 0,0 2 0,0-1 0,0 0 0,-1-1 0,39 0-20,0-1 0,-7 0 0,4 0 0,-2 2 0,0 1 0,-1 1 0,-1-1 0,2-1 0,-6-2 0,5 0 0,0 1 0,-2 2 0,0 1 0,-1-1 0,-1-1 0,1-2 0,1 0 0,0-2 0,2-1 0,-2-1-13,2 1 0,4-3 0,-3 2 0,0-1 0,0 1 0,0-1 0,0 2-37,2 2 1,-5-3-1,3-1 1,-2 2 0,1 2-1,3 1 1,-1 0-1,2 0-21,0 0 0,0 0 0,2 1 0,-4 2 0,1 2 0,1-3 35,0 0 1,-35-2 0,1 0 0,34 0 0,-36 0-1,1 0 1,-1 0 0,1 0 0,0 0 0,0 0-1,0-1 1,-1 0 106,2-1 1,-1 0 0,35 1-1,-36-2 1,-1 1 0,1 1 0,0-1-1,0 1 1,-1-1 0,1 0 0,0 0-1,0 0 1,0 1-15,36-1 1,0 1 0,-5-2-1,4-2 1,1 2 0,1 2 0,-1-1-58,-2-2 0,-34 3 0,1-1 0,-1-1 0,1-1 0,-1 0 0,1 0 0,0 1 0,0-1 0,0 0 0,-1-1 0,1 1 0,1-1 0,0 1 0,0-1 0,34-4 0,-33 3 0,1-1 0,-1 1 0,1 0 0,-2 1 0,1 0 0,0 1 0,1 0 0,-1 1 0,-1 0 0,0 2 0,0 0 0,3-2 0,-1 0 0,-3 0 0,0 1 0,2 1 0,0-1 0,0 1 0,1-1 0,-2 1 0,1-1 0,1 0 0,1 0 0,-1 0 0,0 1 0,-2 0 0,0 0 0,1 1 0,1 0 0,-1 0 0,-1 0 0,0 0 0,0-1 0,2 0 0,-1-1 0,-1 0 0,0-1 0,0 2 0,0 0 0,-1-2 0,-1 0 0,2 0 0,-1 0 0,-1-1 0,-1 0 0,1-1 0,0 0 0,35-7 0,1-1 0,-2-1 0,2 1 0,-4 1 0,2 2 0,-43 6 0</inkml:trace>
  <inkml:trace contextRef="#ctx0" brushRef="#br0">14343 6970 26548,'-12'-13'-295,"2"-1"1,3 1-1,1 0 110,3-1 1,1 6 0,4 0 0,2 2-1,5 3 1,3 2 0,1 1 0,1 0-1,0 0 440,4 0 0,3 0 1,6 0-1,-1 1 1,2 2-1,3 2 1,4-2-1,2-2 0,1-1 221,4 0 0,0 5 0,-2-1 1,2-1-1,1 0 0,3 1 1,1 5-274,4 3 1,-4 1-1,0-1 1,1 0-1,-2 0 1,0 3-252,-3 0 1,-1-1 0,0-2 0,-1-1 0,-4-2 0,-1 1 0,-3 2 32,-1 1 0,-2 0 1,-6 1-1,-2-1 1,0 0-1,0 1 124,0-1 1,-5 0 0,0 1-1,-2-1 1,-1 0 0,-1 1 0,0-1-287,1 0 0,-6 1 1,1-1-1,0 0 0,0 1 129,0-1 1,-6 0 0,1 1-1,-2-1 1,-2 0 0,0 1-218,0-1 1,0 0-1,1 1 1,4-3-1,4 0 1,1-2-1,2 0 508,1-2 1,4 3 0,8-4 0,-2 0 0,0 2 0,0-3 0,3 3-76,0-1 1,1-2 0,-1 4-1,0 0 1,-3-1 0,0 1-1,0 2-319,2 0 0,2-2 0,0 0 0,-1 0 0,0 0 0,-3-2 0,0 1-86,0-1 0,-2-4 0,0 3 0,-2-1 0,-3-1 0,-1-1 209,-2-2 0,-4-1 0,0 0 0,0 2-1098,-2 2 1,-1-1 0,-6 6 975,0 2 1,0 0-1,0 3 1</inkml:trace>
  <inkml:trace contextRef="#ctx0" brushRef="#br0">16596 7530 22330,'-7'-28'-5476,"1"3"5678,6 17 0,0 4 1,0 8-1,1 4 1,2 0-1,3 0 1,1-1-1,4-1 149,1 0 0,3 4 1,2-1-1,4 3 1,1 2-1,-1-1 1,-2 0-250,-2 0 0,-3 1 0,0-1 1,-1 0-1,-1 1 0,-3-1-447,-5 0 1,-2 1 0,-4-1 0,-2 0 182,-5 1 1,-3-5-1,-3 0 1,-1 1-1,-3 2 1,-4 1-1,-3 0 1,-4 1-295,1-1 1,0 6-1,3 2 281,-1 0 0,0-2 0,1-6 0</inkml:trace>
  <inkml:trace contextRef="#ctx0" brushRef="#br0">17716 7663 8406,'0'-13'0,"0"-1"0,4 1 0,2 1 0,2 2 0,2 3 0,2-1 0,1 1 950,0 4 1,1-8-1,-4 8 1,-5 5-1,-10 5-600,-5 5 0,-2 6 0,2 1 0,1 2 0,-2 3 1,-1 1-1,-1 3-87,0 3 0,5-3 0,2 5 0,2-2 0,0 0-263,1-1 1,3-4-1,3-2 1,2-3-1,3-2 1,2-3-191,2-1 1,1-3 0,1-3-1,-1-5 1,0-2 0,-1-4 46,-3-2 0,-3-5 1,-6-7-1,0-4 1,-1 1-1,-4 0 1,-2 2 239,-1 3 0,-3 0 0,2 2 0,-3 4 1,0 2 518,3 0 1,6 4-1,10-2 1,8 2-337,5 2 0,6 0 0,5 0 1,-1 0-1,-2 0 0,-1 0 1,1 0-724,3 0 0,-7 0 1,2-1-1,-2-2 0,-2-3 1,-1 0-1,-2-1 1,-1-1-1967,1-2 0,-2 2 1,3 0 2408,0-3 0,9-1 0,-1-1 0</inkml:trace>
  <inkml:trace contextRef="#ctx0" brushRef="#br0">18356 7703 8406,'-14'0'1083,"7"-1"0,4-2 0,6-2 0,6 2-713,3 2 1,1 1 0,0 0 0,2 0-1,1-2 1,4-1 0,-1-1 0,2 1-944,-1 1 0,-2 2 0,3 2 573,-2 2 0,-1 4 0,-5 5 0</inkml:trace>
  <inkml:trace contextRef="#ctx0" brushRef="#br0">18236 8076 8486,'0'-19'1821,"3"10"1,5 0-1081,10 6 0,6 8 0,4-1 1,2-1-742,1-1 0,12-2 0,-2 0 0</inkml:trace>
  <inkml:trace contextRef="#ctx0" brushRef="#br0">12290 7317 29197,'0'-9'-9831,"-1"1"9938,-4 2 1,3-2-1,-7 3 1,-2 2-1,1 3 1,0 3-1,2 3 1,1 0-1,1 1-210,0 1 1,0-4 0,4 4 827,2-3 0,5 0 1,13-5-1,4-2 1,3-1-1,3-2 775,3-3-1335,-3 5 0,9-4 0,-4 4 0,0-3 0,-1 0 0,-2 0 1,-2 3-220,-1 2 1,-7 1 0,-2 0 0,-3 0-1,-3-2-405,-3-2 1,-5 2-1,-8-2 1,-7 2-1,-5 2 1,-6 0 756,-3 0 0,-2 0 0,-1 0 0,-2 0 0,-1 0 0,2 0 0,0 0-507,3 0 1,1 0 0,2 0-1,6 0 1,2 0 0,1 0-219,1 0 427,6 0 0,1 0 0,6 0 0</inkml:trace>
  <inkml:trace contextRef="#ctx0" brushRef="#br0">10984 7357 30198,'-6'-8'-4308,"-3"4"0,3 1 3865,2-2 1,4 4 0,4-4 0,5 4 1126,3 1 0,7-2 0,4-1 0,2-1 0,1 1 1,1 2-1,1 1 0,2 0-113,1 0 1,-4 0 0,-5 0 0,0 0 0,-1 1 0,-4 2-1087,-2 1 1,-6 1 0,-1-4 0,-5 2-1,-8 2 318,-7-2 1,-6-2 0,2-1 0,-3-1 0,-2-2 0,-1-2 572,1 2 0,2-3 0,6 1 0,-1-1 0,1-2-961,0 1 878,-1 4 1,7 3 0,1 7 0</inkml:trace>
  <inkml:trace contextRef="#ctx0" brushRef="#br0">19049 7743 23356,'9'-13'-1570,"0"1"0,-1 2 0,1 2 1322,0 2 1,-4 0-1,2 2 1,0-4 0,-1 0-1,0-1 1,-3-2 0,-1-1 785,-2-1 1,-6 6 0,-3 2-1,-3 4 1,-1 2 0,-2 4 0,-1 4-1,-4 2-730,0 3 1,3 4 0,-2 1 0,3 0 0,1 3 0,5 0 0,2 4 0,5-3 114,2 3 0,1-3 0,1 1 0,5-3 0,6-2 1,6-3-1,3-1 291,2-2 1,2-1-1,1-3 1,-3-5-1,-2-2 1,0-2 0,-2 0-1,0-2-452,-2-2 1,-7-8 0,-3-7-1,-1-2 1,-4-2 0,-5-4-1,-6-3 8,-3-1 0,-1 0 1,-2 4-1,-1 1 0,-2 1 1,2 2-1,1 7 41,1 6 1,6-1 0,0 8 0,2 5-978,3 5 1,3 5 887,5 1 1,2 7 0,6 0-1</inkml:trace>
  <inkml:trace contextRef="#ctx0" brushRef="#br0">19475 7530 27569,'-7'-25'-1334,"-5"10"0,3-3 0,-3 12 0,-2 11 875,-4 8 1,-4 2 0,-10 5-1,-2 1 1,-3 1 0,0 5-1,-3 3 1,2-1 713,-1-1 1,-2 4 0,7 0 0,-2 2 0,2 3-1,2 2 1,2 2 0,2 2-404,1 2 1,2-1-172,3-4 1,-3 6-1,4 1 1</inkml:trace>
  <inkml:trace contextRef="#ctx0" brushRef="#br0">20475 7676 6771,'0'14'0,"0"-1"0,0 2 193,0 3 0,-1 1 0,-2 6 0,-3 0 0,-2 3 0,-1 1 0,1 0 0,-1 1 0,-2 1 0,-1-2-32,-1 0 0,1-4 0,2-2 0,3-2 0,1 0 0,3-2 0,1 0-3454,2-2 3794,0-8 1,12-3 0,3-6 0</inkml:trace>
  <inkml:trace contextRef="#ctx0" brushRef="#br0">20808 7663 31169,'9'-29'-4568,"0"2"0,-6 11 4572,2 16 1,-8 5 0,-5 10 0,-2 2 0,-6 0 0,-4 1 0,-3 0 0,-3 1-1,-2 2 99,-3 3 1,2-4-1,-7 3 1,0-1 0,2 0-1,3-1 1,3-2-119,1-3 0,5-1 0,3-2 0,3 1 0,4-1-181,0 0 1,8-5 0,2-2 0,8-2 0,4 1 0,7-3 0,0 0 562,3-2 1,2 1-1,-3 2 1,0 2 0,2-2-1,-2-2 1,1-1-301,-4 0 0,-4 0 1,0 0-1,2 2 1,1 1-1,2 1 0,0-1-1576,6-1 1,2-2 2033,1 0 1,13-6 0,2-2-1</inkml:trace>
  <inkml:trace contextRef="#ctx0" brushRef="#br0">21128 7783 27267,'-7'-13'-568,"-5"-1"0,9 8 1,-4 6-1,1 8-491,3 4 0,1 1 1,2 0-1,0 2 0,2 1 254,2 2 0,-1 4 726,6-4 1,0 0 0,4-5-1</inkml:trace>
  <inkml:trace contextRef="#ctx0" brushRef="#br0">21048 8063 29474,'-7'-25'-1967,"1"8"1,7-2 0,4 15 0,4 2 0,3 4 3150,1 2 0,0 2 1,2 5-1,3-3-771,4 3 0,9-5 0,3 0 0</inkml:trace>
  <inkml:trace contextRef="#ctx0" brushRef="#br0">10504 7343 28960,'13'-1'0,"2"-2"0,2-2 53,0 2 1,12 2 0,-1-1 0,4-1 0,7-1 0,2 1 0,5 2 70,2 1 0,-3 0 1,6 0-1,1 0 0,-2 0 1,2-2-1,0-1 0,2-3-202,4-1 1,-7 2 0,2-3 0,-3-4-1,-2-3 1,-2-4 0,-2-2-109,0-3 1,-1 0-1,-6-1 1,-2 0 0,-3-4-1,-4-4 1,-3-4-247,-2-2 0,-9-1 1,1 0-1,-6 0 0,-4 2 1,-7 1 532,-5 1 0,-13 2 0,-8-1 0,-10 5 1,-10 7-1,-6 6 0,-9 7 0,-8 5-72,33 4 0,-1 1 0,-2 0 1,-1 1-1,0 1 0,0 1 0,-2 1 1,1 2-1,0 2 0,1 1 0,0 1 1,1 2-1,3 0 0,1 1-282,-32 14 0,15 1 0,11 1 0,6 4 0,7 1 0,8 3 0,9 1 1,8 2-1,12 0-2633,16 0 0,21-1 2766,-8-21 0,4-1 0,2 3 1,3-1-1,8-2 0,1 0 1</inkml:trace>
  <inkml:trace contextRef="#ctx0" brushRef="#br0">9291 11421 27316,'-6'-13'-7375,"5"0"7537,-5-1 0,7 7 0,4 3 0,4 4 0,2 3 0,3 1 0,-1 0 243,0 2 1,5-4-1,1 2 1,1-2-1,2-2 1,0 0-1,3 0 1,-1 0 23,1 0 1,0 0 0,2 0-1,0-2 1,-1-1 0,0-3 0,-3 0-758,-1 1 1,-5-1 0,1 1 877,-4-4-751,-6-3 0,-2 4 0,-8-1 0,-2-2 0,-5 1 401,-3 1 0,-1 2 0,-2 4 0,-3-3 0,-4 0 0,-2 0 0,-1 3 0,0 1 170,-3 2 0,-3 2 0,1 2 1,-1 4-1,0 1 0,0 0 1,1 1-686,5 2 0,3 1 0,7 0 1,0-1-1,5-1 0,2-2-1552,5 1 1,12 0 0,7 1 1742,8-3 0,6-5 1,10 3-1</inkml:trace>
  <inkml:trace contextRef="#ctx0" brushRef="#br0">21648 7730 31136,'-7'-2'-557,"2"-2"-258,4-5 0,1 5 1,1 2-1,2 6 0,2 4 301,-2 2 0,-2 2 1,-1 1-1,0 1 1,-1-1-1,-2 0 0,-3 2 547,-2 3 0,-2-2 1,-6 5-1,-2-2 0,3-1 1,3 0-1,3 0-114,-1-2 0,4-1 0,3-4 0,6-2 308,6-4 1,3-4-1,3-1 1,2-1 0,6-2-1,0-3 1,1-1-477,-2-4 0,-1 4 1,3-1-1,-4 1 1,1 1-1,-2 0 1,2 2-1854,0-2 1,0 3 2026,1-6 0,3 0 0,-4-4 1</inkml:trace>
  <inkml:trace contextRef="#ctx0" brushRef="#br0">22021 7783 31688,'2'-16'-2749,"2"2"1,-2-2 0,2 7 2723,-2-3 1,-2 7-1,0 5 1,0 7-1,-2 6 1,-2 5 0,-7 4-1,-3 3-201,-4 2 0,-1 4 1,2 0-1,0 0 1,-1 2-1,1 1 1,3 2-1,2-1 19,0 2 1,0-4-1,-1-1 1</inkml:trace>
  <inkml:trace contextRef="#ctx0" brushRef="#br0">13650 16272 27146,'-12'-13'-6613,"2"1"6756,1 3 0,5 3 0,-5 8 0,0 2 0,3 4 0,6-1 406,7-2 0,7-4 0,5-1 0,6 0 0,6-1 1,3-4-1,3-2-51,2-1 1,-4-2 0,1 4-1,1-1 1,0-2 0,-2 0-1,-3 2-473,-4 1 1,-2-3 0,-1 4-1,-2 2-432,-6 2 0,-11 1 0,-10 1 0,-12 2 392,-8 2 1,-4 4 0,-3-3 0,-3 1-1,-2 2 1,2-2 0,1-1-17,4 0 0,1-4 1,3 2-1,1-3 0,3-1 1,2 0-12,3 0 1,7 6-380,4 3 1,10-3-1,2 0 1</inkml:trace>
  <inkml:trace contextRef="#ctx0" brushRef="#br0">22248 8063 31362,'-7'0'-1405,"1"1"1,7 4 0,2 4-1,2 3 1,-1 1 0,0 0-1,1 1 962,-2-1 1,-2 0 0,-2 2-1,-2 1 1,-4 2 0,-4-2-1,-4 1 1,1-1 542,-1 2 1,1 4-1,0-4 1,-1-2-1,0-1 1,5-2 0,2 0-2209,5 1 2140,2-7 0,13-1 1,2-6-1</inkml:trace>
  <inkml:trace contextRef="#ctx0" brushRef="#br0">22648 7836 29521,'7'-34'-9831,"-1"12"10111,-6 9 1,-1 14 0,-4 4 0,-5 5 0,-5 5 0,-4 1 0,-2 3 0,-3 1-396,-1-1 1,3 3-1,1-4 1,2 0-1,3-1 1,2 3-1,6-1-748,3 0 0,4 0 1,2-4-1,5 0 1,7-5 1352,8-2 1,4-10 0,2-5-1</inkml:trace>
  <inkml:trace contextRef="#ctx0" brushRef="#br0">22928 7796 29521,'7'-13'-7751,"-4"1"8417,-6 3 0,-4 3 0,-6 8 0,-2 4 1,-2 6-1,-2 5 0,0 3-914,0-1 0,1 5 0,6-2 1,3 3-1,5 2 0,2-2 0,5-1 67,6-2 1,3-2-1,15 3 1,7-7-1,7-6 1,8-5 0,1-4 318,-1-1 0,2-6 0,-8-4 0,-6-5 0,-8-3 0,-8 1-317,-6-3 1,-5 6 0,-13-6-1,-6 4 1,-10 1 0,-9 3 0,-9 2-1,-6 3 366,-6 2 1,-1 4 0,-1 1-1,5 0 1,5 1 0,7 4-1,6 3-606,5 4 1,6 2 438,8-1 0,3 0 1,6 1-1</inkml:trace>
  <inkml:trace contextRef="#ctx0" brushRef="#br0">17316 8476 8422,'0'-13'0,"0"-1"346,0 1 1,-6 6 0,-1 1-1,-2 1 1,0 1 0,-2 1-1,1 0 1,0 0 0,2-3 808,2-1 1,0 7 0,2 3-1,-5 10 1,-3 6 0,-1 6-1,-2 4-695,-3 2 0,4 6 0,-4-2 1,4 2-1,4 0 0,3-1-392,1 1 1,1 0-1,7-2 1,2-5-1,5-5 1,3-4-1,1-3-647,1-7 0,-6 1 0,1-7 0,0-4 0,-1-4 400,-4-6 0,-2-7 1,-4-3-1,-1-2 1,-3-3-1,0 1 266,0 1 1,0 2 0,3 7-1,-1 0 1,1-1 0,3 2 595,5 4 1,2 2 0,6 6 0,1 0 0,0 0 0,3 0-1085,0 0 0,3 4 1,-4 2-1,3 1 1,2 2-1,1 0 1,2 0-2058,3 1 0,-7 1 1,8-1-1,-1-2 2151,-3-3 0,-1 0 0,4-5 0</inkml:trace>
  <inkml:trace contextRef="#ctx0" brushRef="#br0">17569 8783 8422,'-1'-12'1458,"-4"3"582,-2 3 0,1 7-1723,6 4 1,6-4-1,7 5 1,0-1-1,2-1 1,2-1-1,0 0 380,0 2 0,-3-4 1,0 3-1,-1-2-1105,0-2 221,-5 0 0,-10 0 0,-11 0 0,-6 0 0,-3 1 0,1 2 0,0 3 225,0 2 0,4-4 1,-4 5-1,2 1 1,4 2-1,4 2 1,7-1-133,2 0 1,2 1-1,2-1 1,4 0-1,6 1 1,6-1-1,2-1-2694,4-3 1,6 1 2787,1-6 0,12 7 0,-2-4 0</inkml:trace>
  <inkml:trace contextRef="#ctx0" brushRef="#br0">17942 8809 12912,'2'-12'762,"2"4"1,-2 8 0,2 8 0,-2 4 0,-1 2 0,2-1 0,2 0-1,-2 2-871,-2 3 1,-1-3-1,0 2 1,0-2 0,0-1-1,0 0-1295,0 4 0,2-5 0,0-1 1610,3-10 1,1-8-1,-3-7 1,3-1 0,1 1 1468,4 0 1,-4 4-1,2 1 1,1 2-1928,2 3 0,-3 2 0,0 2 0,3 2 0,4 3-752,6 2 1,0-5 0,4 3 0,2-2 0,1 0 0,4-1 0,2-1 1003,4-2 0,1-12 0,0-3 0</inkml:trace>
  <inkml:trace contextRef="#ctx0" brushRef="#br0">18529 8743 8422,'7'-6'1156,"-1"-2"0,-4 2 0,1 6 0,1 8-1317,-1 4 0,-1 2 0,-2 4 0,0 4 0,-2 4 1,-1-1 160,-1-3 0,-13 3 0,3-4 0</inkml:trace>
  <inkml:trace contextRef="#ctx0" brushRef="#br0">18316 9036 12806,'-14'0'0,"4"0"0,7 0 0,10 0 0,10 0 0,5 1 593,6 4 1,0-2 0,8 4-594,1-1 0,1 4 0,2-2 0</inkml:trace>
  <inkml:trace contextRef="#ctx0" brushRef="#br0">19155 8769 30498,'5'-15'-4902,"1"1"1,0-1 4740,0 3 1,0 6 0,-5-3 0,-1 0 0,-6 2-1,-4 4 1,-4 6 1012,1 6 0,1 3 0,2 1 0,2 0 0,1 2 1,1 3-1,0 3-205,3-1 0,2 6 0,1-4 0,0 1 0,0 1 0,0-2-336,0 2 0,0 0 0,0-1 0,0-2 0,0 0 0,0-2 0,0 2-1450,0 0 1,0 1 0,0 3 0,0-1 0,0-2 0,-2 2 0,-1-1-7508,-1-1 8111,-6 4 0,-4-6 0,-7 7 0</inkml:trace>
  <inkml:trace contextRef="#ctx0" brushRef="#br0">20395 8863 31039,'0'-18'-2458,"0"0"0,0-4 1,2 4-1,1 2 1881,1 1 1,0 2 0,-5 1-1,-2 4 1,-1 8 0,1 8 0,0 7-1,0 5 803,-2 7 0,-1 4 0,3 0 0,-3 3 0,1 3 1,-3 2-1,2 2 0,-1 1-106,-1-1 0,1-7 1,-2-3-1,3-3 0,2-2 1,-1-3-1,2-2-1831,2-2 1,2 3 0,2-4 1846,2-1 0,11-3 1,-1 0-1</inkml:trace>
  <inkml:trace contextRef="#ctx0" brushRef="#br0">20595 8876 32063,'0'-18'-8808,"-1"11"8611,-4 14 0,-2 9 0,-8 8 0,-1-3 0,-2 0 0,2-2 0,-1 2 0,1-2-26,-2 0 0,-1 0 0,3-2 0,-1 0 0,4 1 1,3-2-1,1-1 0,1-3 1141,4 0-788,2 0 1,8-5 0,3-2 0,5-4 0,3-1 2177,6 0-2058,-4 0 0,0 0 0,-4 2 0,3 1 0,2 2 1,3 1-518,-1 0 0,0 0 0,5-3 0,-1 2 0,1-2 0,0-2 1,-1-1 1030,1 0 1,6 0 0,1 0 0</inkml:trace>
  <inkml:trace contextRef="#ctx0" brushRef="#br0">20995 9169 30171,'-13'-6'-285,"4"2"0,1-1 151,2 10 0,1 8 0,2 2 0,-2-3 0,2 0 1,0-2-1,0 0-872,-1-1 1,-1 0 0,7 3 0,2-3 0,5-5-2110,3-2 3350,-5-2 1,11-6-1,-3-2 1</inkml:trace>
  <inkml:trace contextRef="#ctx0" brushRef="#br0">21008 8929 30171,'-4'-29'-2920,"-1"2"0,1-1 1310,4 10 1513,0 0 0,6 17 0,4 5 1,5 7-1,4 0 0,2 0 423,3-2 0,7 0 0,3 4 0</inkml:trace>
  <inkml:trace contextRef="#ctx0" brushRef="#br0">21462 8716 24540,'7'-3'0,"-3"4"0,-4 10 0,-4 7-542,-5 2 1,2 8 0,-2-2 0,0 0 0,0 5 0,0 1 0,0 2-1,2-2 1,2 2-282,4 0 0,1-7 1,0 1-1,1-1 1,4-5-1,4-1 1,4-7 1675,5-3 0,8-5 0,9-6 0</inkml:trace>
  <inkml:trace contextRef="#ctx0" brushRef="#br0">21701 8743 29643,'-4'-6'-742,"0"6"1,-2 12 0,3 10 0,-2 3 148,2 2 1,-3 1 0,2 1 0,1 4 0,2 1 0,1 2 0,0-1 0,0-1-729,0-1 0,5-2 0,4-5 0,5-2 1554,3-6 0,4 6 0,6-10 1</inkml:trace>
  <inkml:trace contextRef="#ctx0" brushRef="#br0">22181 8769 30846,'-6'-15'-1068,"5"10"1,-3 13-1,2 4-279,2 2 1,6-6-1,3 0 1,4-1-1,5 1 1726,4 2 0,9-4 0,3 0 0</inkml:trace>
  <inkml:trace contextRef="#ctx0" brushRef="#br0">21995 9129 27488,'-12'-10'-288,"3"-4"1,0 6 0,9 8 379,6 7 0,12-1 1,8-2-1,7-1 0,6 0 1,2 2 114,5-2 0,19-2 1,-3-1-1</inkml:trace>
  <inkml:trace contextRef="#ctx0" brushRef="#br0">22715 8876 27287,'1'-9'-2387,"4"0"0,3-1 0,4-2 3615,2-1 1,-1 5 0,0 4 0,-1 4-1,-3 6 1,-5 6 0,-4 4 0,-4 2-1017,-5 1 1,0 2 0,-1 4 0,-2-2-1,2-2 1,-1-2 0,2-2 0,2-3-867,1 0 1,2-5-1,5-2 1,4-1 496,3-3 1,9-3 0,2-4 0,2-4 0,2-2 0,1-2 0,0-1 0,-3 1-770,-2 1 0,-1 4 0,-4-3 0,3 2 0,0 2 1,0 2-2646,-2-2 3349,-2 4 1,0-9-1,1 3 1</inkml:trace>
  <inkml:trace contextRef="#ctx0" brushRef="#br0">23128 8809 29719,'-14'0'112,"1"0"0,0 2 1,1 2-1,2 7 1,1 3-1,-2 6 0,0 0 1,-3 6-1,2 2 1,2 4-486,1 2 1,0 0-1,-4 3 1,0-1-1,1-1 1,3-1-1,4-2 1,4-4-2905,1-2 0,6-5 0,3-3 3246,3-3 1,7-2 0,2 0 0</inkml:trace>
  <inkml:trace contextRef="#ctx0" brushRef="#br0">23314 9182 17628,'-1'-11'1067,"-3"2"1,-2 10 0,-6 11-1,0 6 1,-3 1-1088,0 0 1,5-1-1,1-5 1,0 1 0,2 1-1,1 1 1,1 3-1349,1 2 1,1-5-1,7 2 1326,5-3 1,9-2-1,3 0 1</inkml:trace>
  <inkml:trace contextRef="#ctx0" brushRef="#br0">23688 8903 29876,'-6'-14'-1885,"0"8"0,-3 6 1,3 6 1391,0 2 0,5 3 0,-4-2 1,4 3-1,1 2 0,1 0 1070,4 4 1,-2-3-1,5 4 1,3 0-1,1 2 1,1 1-1,0 1-296,1 0 0,-1-2 0,-1 1 0,-3 2 0,-5 1 0,-2 0-150,-2-3 0,0 2 0,-2-6 0,-2-2 0,-7-1 0,-3-2 0,-6-1-955,0-3 0,-1 1 0,-1-5 0,4-2 0,3-3 0,2-5 0,1-5 388,3-6 1,3-1-1,6-5 1,2-3 0,2-3-1,6-3 738,7 1 0,-1 2 0,5 1 1,-2 1-1,-3 1 0,-1 1 1,-2 3 337,1 2 1,-1-3 0,0 4 0,1 2 0,-1 1 0,-1 2-765,-3-1 1,1 1 0,-4 0 0,0-1 0,0 1-328,-3 0 0,-3 4 0,-5 1 0,-3 2 0,-4 3 0,-2 2 376,1 1 0,1 6 0,2 3 0,2 3 0,2 1 0,2 2-663,-2 2 0,6 0 0,0 5 363,7 2 0,11 1 0,3 1 0</inkml:trace>
  <inkml:trace contextRef="#ctx0" brushRef="#br0">24101 9236 14029,'-2'-15'1378,"-1"8"1,-1 8-1247,1 8 0,0 9 0,0 4 0,-3 2 0,-1-1 0,-2-1 1,0 2-1,0 1-1111,-1 2 0,4 0 909,1-1 0,-2 7 1,0 1-1</inkml:trace>
  <inkml:trace contextRef="#ctx0" brushRef="#br0">24541 9102 9682,'9'-34'0,"0"6"52,1 9 1,-3 3 0,2 10-205,2-2 0,-5 0 0,-3-6 0,-8 2 0,-7 3 1027,-4 5 0,-6 3 1,2 1-1,1 0 1,-2 0-1,2 1-375,0 3 0,0-1 0,2 6 0,0 0 0,2 0 0,3 0 0,5 1-138,1 2 1,1 1 0,5 1 0,3-2 0,5-3-466,5-5 1,5-3 0,-2-1 0,2-1 0,0-3 0,-1-5-357,1-3 0,0 0 1,-5 2-1,-1 1 1,-2-2-1,-1 1 1520,2 1 0,-5 5 0,-2 8-358,-3 5 0,-1 9 0,0 4 1,0 3-1,0 2 0,0-1 0,-1 1-727,-3 0 1,2 1 0,-2 0 0,1 2 0,0-4 0,-2 1-1634,2-3 1,2-2-1,1 0 1,0-3 0,1-1 1556,4 0 1,2 0 0,6-5 0</inkml:trace>
  <inkml:trace contextRef="#ctx0" brushRef="#br0">24834 9356 16111,'0'-21'77,"0"9"0,0 14 0,-1 8 283,-4 6 0,-1 6 1,-4-4-1,1-2 0,0-1 1,0-1-1,0-1 0,0 0 90,2 1 0,1 3 0,6 3 1,0-1-534,0 0 0,6-1 0,1-5 0</inkml:trace>
  <inkml:trace contextRef="#ctx0" brushRef="#br0">25167 9116 10519,'12'-25'0,"-3"2"1643,-4 6 0,-4 9-1021,-1 8 0,-1 8 1,-4 9-1,-5 6 1,-7 3-1,-5 5 1,-3 5-410,-2 2 1,2 2 0,3 2-1,4-1 1,3 2 0,4-1-1243,2 1 0,3-5 0,7-4 1,4-3 1061,4-6 1,8-4 0,4-7-1</inkml:trace>
  <inkml:trace contextRef="#ctx0" brushRef="#br0">25554 9116 11742,'0'-33'1758,"-5"27"1,0 8 0,-3 11-1663,-2 6 1,-2 4 0,0-4 0,2 2-1,2 4 1,2 4 0,3 7 0,2 2-279,1 2 0,1-6 0,5-3 1,8-2-1,6-4 0,6-4-142,0-8 0,7-6 0,1-10 1,0-4-1,-3-8 0,-4-4 1,-5-6 338,-4-5 1,-5 0 0,-4-4-1,-5 0 1,-4 2 0,-4-1-1,-6 4 522,-7 0 1,-3 4 0,-9 3 0,0 6 0,-2 5 0,0 7-4184,-2 2 3636,5 14 1,-5 3 0,7 12 0</inkml:trace>
  <inkml:trace contextRef="#ctx0" brushRef="#br0">15756 8369 32767,'0'-13'-4916,"0"0"1,0-1-695,0 1 5937,6 0 1,2 5 0,5 2-1,0 2 1,2 0 0,3 2-1,3 5 1,1 6 0,0 3-1,0 3 1,0 1 0,1 3-1,-1 2 1,0 3-364,0 1 1,-4 1-1,3 3 1,0 0-1,-1 2 1,4-1 0,1-2-1,2-1 1,-1-2-1,3-1 282,2-2 0,3-2 0,4 3 0,-1-4 0,-1-1 0,1-1 0,1 0 0,4-2 102,2-2 1,-1 0 0,5 1-1,-1 0 1,-1 4 0,1 3-1,-1 1-24,0 0-546,5 1 0,-8-1 1,2 0-1,0 2 0,-4 1 1,2 1 299,-1 1 0,-1 0 0,1-1 0,1 1 1,1 0-1,-1-2 0,0-1 263,1-2 1,-1-6-1,6 2 1,2-3-1,0-2 1,1-1-1,-1-2 1,-4-1-54,-1 1 1,3 2-1,-3 2 1,0-1-1,0 2 1,-3 1-1,-2 3-340,-1 2 0,0-3 0,-2 3 0,1-1 0,0 1 0,2 3 0,2-1-41,3 0 0,0 0 1,6-5-1,-1-2 0,4-1 1,0-2-1,1 1 259,2-1 0,-2-4 0,5-2 0,0 1 0,-2-1 0,2 2 0,-3 0 34,-4 0 1,9-2 0,-7 4 0,3-2 0,0-1 0,-2 1-148,-4 0 0,12 0 0,-6 4 0,4-1 0,2-1 0,-2-2 0,3 1-35,0 2 0,-2 1 1,7 0-1,0 1 0,0-2 1,-33-7-1,0 0 0,-1-1 1,1 1-1,2 0 0,-1 0 8,-1 1 0,-1 0 0,2 0 0,-1 0 0,35 4 1,-35-5-1,1-1 0,-1 1 0,1-1 0,0 0 1,-1 1-3,36 4 1,-35-7-1,1 0 1,34 6-1,-37-5 1,1 1 0,0-1-1,0 0 1,0 1-1,1-1 1,-1 0 0,1 0-25,-2 0 0,1 0 0,3 2 0,0 1 0,-2-2 0,0 0 0,2 2 0,0 0 0,1 1 0,2 0 0,-1-1 0,-1-1 0,1 1 0,0-1 0,0-1 0,0 1 0,-1-2 0,1 1 0,2 1 0,2 0 0,0 0 0,0-1 0,1 1 0,1-1 0,-1 1 0,1-1 0,0 0 0,0 0 0,-1-1 0,0-1 0,2 1 0,0-1 0,-1-2 0,1 0 0,-1 0 0,0 0 0,0 0 0,-1 0 0,0 0 0,-1 0 0,2 0 0,0 0 0,1 0 0,-1 0 0,0 2 0,0 0 0,1 1 0,1-1 0,-1-1 0,0 1 0,0-1 0,0 1 0,0-1 0,0 1 0,1 0 0,-1 2 0,2-1 0,0 1 0,-2-2 0,0-1 0,1 1 0,1 0 0,-1-1 0,0 0 0,1 0 0,-1-1 0,2 2 0,0-1 0,1 2 0,0-1 0,0-1 0,0 1 0,0-1 0,0-1 0,-1 0 0,-1 0 0,0 0 0,0 0 0,-1 0 0,0 0 0,1 0 0,0 0 0,0 0 0,1 0 0,0 0 0,-1-1 0,-1-1 0,0-1 0,0 3 0,-1-1 0,-3-2 0,1 0 0,0 1 0,0-1 0,-1 1 0,1 0 0,0 0 0,0 0 0,0-2 0,-1 2 0,-1 1 0,0 0 0,-1-1 0,0 0 0,1 1 0,0 0 0,-2 1 0,1-1 0,-1-1 0,1 1 0,-2-1 0,0-1 0,1 2 0,0-1 0,2 1 0,0 1 0,-4 0 0,1 0 0,2 0 0,0 0 0,-2 0 0,0 0 0,-1 0 0,-1 0 0,-1 0 0,0 0 0,-2 0 0,1 0-86,0 0 1,-1 0 0,34 4-1,1 1 1,0-2 0,-67-3 71</inkml:trace>
  <inkml:trace contextRef="#ctx0" brushRef="#br0">10078 7663 21424,'0'-9'-6127,"0"0"5106,0 0 0,0 4 1215,0 5 0,-2 5 0,-1 9 0,-3-1 0,-1-1 0,-2-2 0,0-2 1,0-1-1,-1-1 331,-2 0 1,-1-2-1,-1-4 1,2-1-1,2-2 1,3-3-189,1-1 1,-3-2 0,3-5-1,-1 1 1,-2-2 0,0-1 0,0-3-248,-2-2 1,0-1-1,-3-5 1,1 1-1,0-1 1,-2-1-77,-3-3 0,3 1 0,-4-4 0,0 0 1,-3 1-1,-4-1-116,0 0 1,-1 3-1,0-4 1,1-2-1,-1-2 1,0-1 0,2 0-30,3 0 1,-2 2 0,5-1 0,-2 2 0,-2-1 0,-3 2 0,0 1 179,-1 0 0,0 1 0,1-3 0,-2 3 1,-2 2-1,-3 1 0,1 0 32,-1-1 0,2-3 0,5 2 1,-1 1-1,0-2 0,1 1 0,-1-1-75,0 0 0,1 3 1,-1-3-1,-1 1 0,0 4 1,-2-1-1,2 2-488,-2 1 1,-4-2 0,2 6 0,-1 0-1,-3-1 1,1 3 0,-4 1 731,2-1 0,5 3 1,-2-3-1,0 2 1,1 1-1,0 1 1,4-1 78,1 1 1,1 3 0,0-1 0,2 0-1,0 0 1,0 3 0,-3 1-104,0-1 1,-2 0 0,-1 2 0,-5 1 0,-2 0 0,-4 0-1,-1 1-181,-1 3 1,-9-1-1,2 3 1,1-2-1,-5 2 1,-1 2 56,-2 1 0,-13-5 0,9-1 1,-5 0-1,-1-1 0,1 0 0,1-5 1,-1-3 211,0-3 0,-2 0 0,-1 4 1,3-3-1,-1 0 0,2 0 1,-4 3-44,2 0 0,-2-4 1,2 1-1,-1 0 1,-1 3-1,-3 0-240,1 1 1,4 0-1,7-1 1,2 1 0,1 0-1,2-1 1,1 1 35,3 0 1,3 1-1,-1 1 1,2 4 0,2 0-1,4 1 1,-1 0 101,-2 3 0,2 1 0,-6 2 0,-1 0 0,-2 0 1,-1 0-1,1 0-251,3 0 1,-7 2 0,2 1-1,0 3 1,-1 0 0,3-1 26,3-2 0,-6 3 0,5-1 0,1-1 0,0 1 0,5-1 0,-1 1 53,2 1 1,5-4-1,-8 6 1,0-1 0,-1 1-1,-4 1 1,-1-1-4,-2 1 0,-9 2 0,1 5 0,-1 3 0,-3 2 0,3 1 1,-4 0-275,-1 1 1,3-1 0,29-9 0,1 0 0,-35 16 0,2-1 0,-2 0-574,1-3 793,4-7 1,28-6 0,1 0 0,-32 7 0,0 2 0,0 2 0,2 1 177,1-2 0,3 2 0,0-5 0,4 0 0,-1 2 0,3-2 0,-4 2-152,1 0 0,1 2 0,-1 7 0,1 1 0,3 0 0,-1 0-604,1 0 462,1 1 1,2-1 0,1 0 0,2-2 0,1-2 0,0-3-230,4-2 0,4-6 1,4 3 463,5 1 0,4-7 1,5 2-1,4-5 152,4 1 0,5-4 0,1 2-443,2 1 1,2-2 125,4 0 1,1-5 0,4 3 0,4-1 0,4 1 0,5 0 0,6 1 155,5 0 1,2-4 0,8 2 0,4-4 0,1-1-1,5 0 1,1 0 0,5 0 58,0 0 0,0 0 1,-2 0-1,1 0 0,-3-1 1,-2-2 3,-4-2 1,-10 1 0,-4 3 0,-3-2 0,-2-2 0,-3 2 0,-2 2-355,-2 1 0,-1 0 1,-5 0-1,1 0 0,-1 0 1,0 1-801,1 4 0,-1-4 1205,0 4 0,7-4 0,0-1 1</inkml:trace>
  <inkml:trace contextRef="#ctx0" brushRef="#br0">2479 6144 29395,'-13'-5'-1095,"0"1"0,7 1 865,6 7 0,9-1 0,11 6 0,9 3 0,2 1 191,1 1 1,5 6 0,-3-6-1,0 1 1,-2 1 0,-4 0 0,-3 3-440,-3 2 1,-7-3 0,-8 3 0,-1-1 0,-4 1 0,-7 3 0,-7 0 320,-4-2 1,-12 1 0,-2-3 0,-4-1 0,-6 2 0,2-2 0,-2 0 0,3-1 118,-2 1 1,7-4-1,1 3 1,4-3-1,5-2 1,4 0-1217,3 1 632,8-7 1,13-1 0,8-6 0</inkml:trace>
  <inkml:trace contextRef="#ctx0" brushRef="#br0">3506 6184 29567,'0'-14'-9831,"0"1"8992,0 0 0,0-1 1,0 1-1,0 0 0,-2 1 1,-2 2-1,-5 2 0,-3 2 1212,-1 3 1,0 2 0,1 2 0,1 4 0,2 4 0,-1 3-1,0 1-177,1 0 0,-5 6 1,3 4-1,-6 3 1,1 5-1,1 3-159,2 0 0,-3 9 1,1-1-1,3 2 0,2 4 1,2-4-158,4-2 1,2 4 0,2-9 0,0-2-1,3-2 1,5-7 0,5-3 252,2-4 1,0-3 0,-2-7 0,0-5 0,1-2 0,-1-2-267,0 0 0,-5-2 0,-4-2 1,-2-5-1,-2-4 0,-2-4 1,-2-2 124,-5-2 0,-2 4 1,1-4-1,3 2 1,-1 1-1,2 0 144,0 0 1,2 1-1,5 5 1,4 1-1,4 4 1,4 1 139,5 3 0,-2 2 0,5-1 1,0-1-1,-1-1 0,3-1 0,-1 1-39,0-1 1,-1-3 0,2 3 0,0 1 0,-1-1 0,0 1 0,-1-1-216,-2-1 0,0 5 1,-2-4-1,0 3 1,1-1-1,0-3 536,0-2 0,5-1 0,-2-4 0</inkml:trace>
  <inkml:trace contextRef="#ctx0" brushRef="#br0">3946 6277 31183,'0'-25'-2333,"0"3"1,4 10 0,2 10 0,0 7 1955,0 2 1,0 1 0,-3 2 0,3-1 0,0 1 0,1 2 0,-1 1 0,0 1-3583,-3-1 3664,4 0 1,-5 7 0,4 0 0</inkml:trace>
  <inkml:trace contextRef="#ctx0" brushRef="#br0">3826 6637 30180,'-6'-10'-8323,"7"-2"9285,11 1 1,3 4 0,7 8 0,2 4 0,1 4-2401,2 3 0,-1-1 1596,1-2 0,6-3 0,1-6 0</inkml:trace>
  <inkml:trace contextRef="#ctx0" brushRef="#br0">4626 5984 24991,'-14'0'-319,"1"0"1,0 0 0,-1 0-8,1 0 0,4 0 209,0 0 1,0 0 0,-4 0 0,1 1 467,3 4 0,-1-2 0,5 6-542,2 1 1,3-4-1,5-2 1,5-2-1,7-2 338,5 0 0,3 0 1,2 0-1,-2 0 1,-2 0-1,-2 0-62,-2 0 1,4 0 0,-6 1 0,0 2-1,-4 3 1,-4 2-352,-5 2 1,-2-3 0,-4 2-1,-4 2 1,-5-1 0,-6 2-1,0-2 192,-3 1 1,4 3 0,-5-6-1,2 1 1,1-2 0,2 1-1,1-3 97,3 1 0,6 0 1,-1-1-1,3 2 1,5 2 53,6 0 1,11-5 0,4 5 0,2 2-1,0 0 1,-2 4 0,0 2-229,-1 0 1,-2 1-1,-7-5 1,-3 2 0,-5 1-1,-2 2 1,-4-1 80,-2-3 0,-9 0 1,-10-1-1,-2-1 1,-1-2-1,-1-2 0,-1-2-70,-3-3 0,3 2 0,-4 0 0,4-2 0,3-2 0,0-1 0,1 0-603,1 0 0,-6 2 1,9 1-1,0 3 833,7 1 1,0 2-1,5 4 1</inkml:trace>
  <inkml:trace contextRef="#ctx0" brushRef="#br0">5719 6051 13787,'0'-20'-2582,"0"0"1891,0-1 1,0-3 827,0 6 0,-5 9 1,1 12-1,1 11 1,1 5-1,2 6 0,0 3 194,0 3 0,0 11 0,0 1 0,-1 6 0,-2 4 1,-2-1-1,1-3-263,-2-3 1,5-2 0,-4-5 0,4-4 0,2-4 0,4-3 0,3-3-1423,4-2 1,6-6 1383,0-8 0,11 3 0,0-4 0</inkml:trace>
  <inkml:trace contextRef="#ctx0" brushRef="#br0">6105 6117 11944,'-13'-31'0,"0"9"0,-1 11 181,1 9 0,0 3 0,-2 3 1,-2 5-322,0 3 0,-3 6 0,4 0 0,-3-2 0,0-1 0,-1 0 0,4 1 0,1 3 268,2 2 1,1-3-1,2 2 1,2 1-1,2-2 1,3 2-40,2 0 0,1-5 1,0 2-1,0-3 0,1-3 1,4-2-47,4-1 0,4-6 1,5 1-1,4-2 0,3-2 1,2 0-1,-2 0-383,-3 0 1,6-2 0,-4-1 0,0-1 0,1 1 0,-1 0 0,-1 0-2137,0-2 2472,-1-5 0,10 3 0,3-7 0</inkml:trace>
  <inkml:trace contextRef="#ctx0" brushRef="#br0">6452 6224 8487,'-19'-18'2453,"5"0"-2715,7 6 1,13 8 0,3 7 0,2 1 0,3 1 0,-1-1 0,0 1-273,1-2 0,4 4 534,-1 2 0,7 9 0,-3 2 0</inkml:trace>
  <inkml:trace contextRef="#ctx0" brushRef="#br0">6492 6584 8500,'-14'-40'0,"4"4"0,6 9 203,8 14 1,12 15-1,7 8-203,2 6 0,1-1 0,1 4 0</inkml:trace>
  <inkml:trace contextRef="#ctx0" brushRef="#br0">7012 6317 28436,'0'-19'-1967,"4"-2"1,2-4 0,1 1 0,2 3 0,-1 2 1788,-4 3 1,-1-2-1,0 3 1,2 4 0,-4 0-1,-4 4 1,-6 1 0,-3 1-1,-1 1 1,-2 1 0,-1 3-1,-3 3 1,-1 3 363,1 1 1,-3 2 0,3 6-1,-1 1 1,0 4 0,0-1 0,0 1-257,-1 1 1,5 1 0,-2 5-1,5 1 1,2 2 0,4 1-673,1-1 1,1-2 838,5-2 0,8 1 0,5-2 0,9-3 0,8-4 0,6-3 0,4-3 306,4-3 0,-1 1 0,4-5 0,-1-3 0,-3-2 1,-3-2-569,-4-3 0,-8-5 1,-9 1-1,-3-5 1,-5-2-1,-4-3 0,-5-2 1,-7-2 55,-8-3 0,-5 0 1,-7-1-1,0 2 0,-3 1 1,1 3-1,3 2-280,6 3 1,1 1-1,2 2 1,5-1-1,4 1 229,7 0 1,17-1-1,10 1 1</inkml:trace>
  <inkml:trace contextRef="#ctx0" brushRef="#br0">7398 5944 28502,'-26'0'0,"-1"1"0,0 4-664,1 4 0,-11 10 0,-5 8 0,-2 7 559,-2 4 0,-9 2 1,2 2-1,-4 2 0,28-20 1,1 1-1,-1 1 0,0 0 1,0 0-1,2 1 0,-27 25-718,5-3 1,-1 1 0,6-4 0,2 0 496,5 0 0,-1 4 1,3-2-1</inkml:trace>
  <inkml:trace contextRef="#ctx0" brushRef="#br0">2000 7503 7915,'0'-13'0,"-5"4"692,1 0 1,-5 5 0,3-4 0,0 4 0,-2 5 0,3 7 0,-3 4 0,2 2 0,-1 4 0,-1 4 164,-2 4 1,-2 6 0,0 4 0,1 2 0,-1 4 0,-3 2 0,0 5 0,0 1 0,3 1-1,3-4 1063,5-1-2532,3-2 1,1-7 0,0-4 0,1-8 0,3-4 0,5-6-58,3-5 1,2-4 0,-1-6-1,0-2 1,-1-4 0,-2-7 668,-1-8 1,-6-4-1,2 0 1,-4 1-1,-1 4 1,0-1-1,0 2 1779,0-1 1,0 3 0,2 5-1407,2 3 0,1 3 0,6 6 0,4 0 0,0 0 0,1 0 0,2 0 0,3 0-2142,0 0 0,4 0 0,-3 0 0,3 0 0,2-1 1769,-1-4 0,1-2 0,0-7 0</inkml:trace>
  <inkml:trace contextRef="#ctx0" brushRef="#br0">2279 7890 10148,'-7'6'0,"3"2"0,4 4 1112,4 2 1,5-7-1,7-2 1,3-4-1,1-1 1,0 0-1,1-1 1,1-4-1208,-1-4 1,3-3 0,-6-1 0,-4 0 0,-2-1 0,-4 1 0,-2 0-454,-3-1 1,-2 5-1,-2 2 1,-4 1 0,-4 5-1,-3 4 1,-1 6 591,0 2 1,4 4 0,0 1 0,0 4 0,2-1 0,2 2 0,4-1 780,1 4 0,0-3 1,0 0-1,0-1 0,1 0 1,4-1-1,4-3-2022,2-1 1,3-8-1,1-2 1,2-4-1,6-2 1,2-4 1196,1-4 0,1-14 0,0-5 0</inkml:trace>
  <inkml:trace contextRef="#ctx0" brushRef="#br0">2679 7890 7903,'8'-14'893,"-2"7"1,-6 3-1,0 8 1,0 5 0,0 3-1,0 1 1,0 0 0,1 1-1,2-1 1,2 0 0,-2 1 1455,-2-1 0,-1-4 0,0 0 0,2 0-3988,2-2 1,2-3-1,4-8 1,-2-5 0,-1-3-1,-1-1 1805,0 0 1,4 1 878,-1 3 0,-1 4 0,0 10 0,3 4 0,1 1 0,0 1-1154,-4-3 1,4 0-1,-4 2 1,1-2-1,-1-2 1,3-4-1,2 0-195,5-2 1,-2-2 0,6-2 303,2-5 0,1-15 0,2-4 0</inkml:trace>
  <inkml:trace contextRef="#ctx0" brushRef="#br0">3186 7690 10514,'-5'-6'0,"1"6"0,1 7 0,2 5 753,1 1 0,0 2 0,1 2 0,2 2 0,1 0-753,-1 0 0,5 5 0,-1-3 0</inkml:trace>
  <inkml:trace contextRef="#ctx0" brushRef="#br0">3026 8010 9713,'-19'11'0,"-2"0"0,0-4 3313,3-1 0,5 0-3462,4-1 1,6-5 0,14 0 0,12-8 148,14-4 0,9-7 0,8-2 0</inkml:trace>
  <inkml:trace contextRef="#ctx0" brushRef="#br0">3772 7663 7932,'0'-18'0,"0"1"0,2-1 0,1 4 0,3 1 0,0 0 0,0 0-43,-3-1 0,4 2 0,0 2 736,1 1 1,-2 8 0,-6 2 0,0 9 0,0 8 0,0 3 0,0 4 0,-2 3 0,-1 5 0,-3-1 0,-1 2 0,-2-1 0,0 1-1,0 0 0,5 0 0,-4 2 0,3-5 0,2-3 0,1-3-3551,2-3 0,2 1 2858,2-10 0,15-3 0,9-10 0</inkml:trace>
  <inkml:trace contextRef="#ctx0" brushRef="#br0">4119 7850 11198,'-4'13'0,"-2"-1"1742,-2-3 1,4 7 0,-4-3-1,1 4 1,1 2-1787,0 3 1,0-1 0,3 0 0,-1-2 0,1-3 0,1-1 0,4-3 0,2-3 43,5-5 0,9-2 0,3-2 0</inkml:trace>
  <inkml:trace contextRef="#ctx0" brushRef="#br0">4399 7610 7904,'-12'-14'878,"3"1"0,3 4 129,6 0 0,0 1 0,2-6 1,2 1-1,7 1 0,3 2-335,4 1 0,1 1 0,-2-2 0,2 3 0,0 1 1,0 1-1,-1 1-541,2-1 0,-6 1 1,3 5-1,-6 2 1,-3 3-1,-2 2-353,-3 2 0,-3 2 0,-5 1 1,-4 2-1,-2 1 0,-3 2 0,1-2 1,0-1 883,-1-2 1,2 1 0,2-1 0,4 0-750,5 1 1,4-7-1,11-2 1,3-4-1,2-1 1,0 0 0,2 0 436,0 0 1,-5 5-1,0 0 1,-4 3 0,-4 2-1,-3 2 145,-2 1 1,-1 5 0,-4 1-1,-2 2 1,-6 3 0,-5 1 0,-4 2-1,-2-2-351,-3-3 0,0 3 0,1-4 1,0 0-1,0-4 0,-1-2 1,2-3-4514,4-3 1,3 1 4368,2-5 0,0 5 0,-1-2 0</inkml:trace>
  <inkml:trace contextRef="#ctx0" brushRef="#br0">5745 7450 8069,'-1'-12'-3,"-4"3"0,2 3 0,-5 6 0,-3 2 320,-1 2 0,3 9 1,1 10-1,-1 3 0,0 7 1,0 5-1,-1 7 1,-1 1-1,1 1 0,2-1 1,2 0-1,3-3 1,2-3-132,1-5 1,3-2 0,4-8 0,8-3-1,4-5-186,5-7 0,1-10 0,2-7 0</inkml:trace>
  <inkml:trace contextRef="#ctx0" brushRef="#br0">5932 7503 7962,'0'-13'2458,"-2"1"-1771,-2 3 0,1 3 0,-4 8 17,1 2 1,0 4-1,3 5 1,-3 2 0,0 2-1,-1 4 1,1 3 0,-2 0-202,1-1 1,-2 5 0,-3-7 0,2 0 0,2-2 0,1-3-681,0-2 1,2 5-1,-2-9 1,-1 1 0,2 1-120,0-1 0,-2 3 0,3-1 448,2 0 1,8-4 0,3-1 0,4-1 0,3-1-1,1 0 1,2-3-851,-2-2 0,5-1 1,1 0-1,4 0 0,2-1 1,3-4 697,4-3 0,4-10 0,1-3 0</inkml:trace>
  <inkml:trace contextRef="#ctx0" brushRef="#br0">6305 7490 13928,'13'0'378,"1"0"0,-1 0 0,0 0-1657,1 0 1279,-1 0 0,6-6 0,2-1 0</inkml:trace>
  <inkml:trace contextRef="#ctx0" brushRef="#br0">6318 7703 9249,'-5'12'1097,"-4"-3"1,-3 3-1,-1-3 1,-1 4 0,1 3-533,0 2 0,-1 1 0,2-1 0,2 3 0,3-1 0,1-2 0,3-3 0,1-2-2301,2 1 0,2-7 0,2-2 1736,5-4 0,3-7 0,1-1 0</inkml:trace>
  <inkml:trace contextRef="#ctx0" brushRef="#br0">6265 7503 11449,'-6'0'987,"6"0"1,9 0 0,7 0-988,7 0 0,2-12 0,1-2 0</inkml:trace>
  <inkml:trace contextRef="#ctx0" brushRef="#br0">6558 7357 7956,'-8'1'1807,"-1"4"1,1 2 0,-2 6-1,2 2-771,3 3 0,-6 3 1,2 5-1,-1 2 0,0 3-827,1 5 0,1-3 0,-2-2 0,3-3 0,1-2 1,3 1-1,1-2-1394,2-3 0,0-2 1,0-7-1,2-1 1185,2-3 0,9-3 0,8-6 0</inkml:trace>
  <inkml:trace contextRef="#ctx0" brushRef="#br0">6745 7303 16677,'-7'6'1417,"-1"2"1,5 6 0,-1 4-1048,1 4 1,-5 8 0,0 3 0,-3 1 0,1 3 0,1 1 0,0 2 0,2-1-1555,2-4 0,-1 2 0,2-7 1,1-4 1183,1-2 0,8-2 0,2 5 0</inkml:trace>
  <inkml:trace contextRef="#ctx0" brushRef="#br0">6932 7437 8673,'1'-2'6354,"-5"-2"-6030,-1 2 1,1-4 0,8 6 0,7 0 0,3 0 0,6 0 0,-1 0-6614,0 0 6289,5 0 0,-3 6 0,5 2 0</inkml:trace>
  <inkml:trace contextRef="#ctx0" brushRef="#br0">6972 7557 7943,'-15'13'1498,"-3"0"1,3 0 0,-1 1-741,6-1 0,-1 0 0,8 1 1,6-2-1,11-3 0,12-5-156,13-3-602,7-1 0,19-11 0,3-4 0</inkml:trace>
  <inkml:trace contextRef="#ctx0" brushRef="#br0">7452 7357 7964,'7'-6'0,"-1"3"0,-5-5 0,2 1 3006,2-1-2428,-1 6 0,-2-3 0,1 10 0,3 3 0,0 4 0,1 2 0,-1-1 0,1 0 0,1 1 0,1-1 0,-1 0 0,1-1 0,0-2-1079,-1-1 0,3-4 0,-2 2 0,3-1 0,2-3 0,0-3 0,3-4 0,0-7-6838,0-5 7339,-3-5 0,0-5 0,-1-1 0</inkml:trace>
  <inkml:trace contextRef="#ctx0" brushRef="#br0">7758 7303 7957,'-1'-12'803,"-2"5"0,-2 7 129,2 7 0,-3 10 0,0 2 1,1 2-1,-3 2 0,2 3 1,0 2-1,2 1-182,-2 2 0,4 5 0,-4-5 0,2-1 0,0-4 1,1-2-1,3-3 714,4-2-1464,-2-1 0,15 1 0,-2 2 0</inkml:trace>
  <inkml:trace contextRef="#ctx0" brushRef="#br0">8025 7530 7945,'-14'7'-2,"3"7"0,2 5 991,4 2 1,-2-1 0,-1-2 0,1 3-1,1 1 1,2 0 0,-1 0 0,2 1-556,2-1 0,1-6 0,0 2 1,0-3-435,0-2 0,12 0 0,2 1 0</inkml:trace>
  <inkml:trace contextRef="#ctx0" brushRef="#br0">8265 7357 8793,'-14'0'5756,"7"6"-5710,-5 1 1,11 2-1,-4 0 1,5 1-1,3 2 475,2 1 0,5 5 0,-1 1 1,3 2-1,1 1 0,-1 0 1,-2 1-581,-1 0 0,-1-3 1,0-1-1,-3-1 1,-4-1-1,-1 0 1,0-3-647,0 0 0,0-1 0,-1-1 1,-4-3-1,-3-5 114,-4-2 1,4-4 0,4-2 0,2-5 0,2-4 0,0-4 0,0-2 772,0-2 0,5 4 0,1-6 1,1 0-1,2-1 0,0 0 1,-2 4 404,-1 0 1,0-2 0,-3 3 0,2 0 0,-2-2 0,-2 2 0,-1-2 514,0 0 0,0 5 1,-1-2-1,-4 3-1460,-4 2 0,-3 6 1,-1 2-1,0 5 1,1 5-1,3 3-803,5 4 0,2 2 0,4-1 1,2-1 1160,5-3 0,9-3 0,2-6 0</inkml:trace>
  <inkml:trace contextRef="#ctx0" brushRef="#br0">8585 7503 7900,'-14'0'1190,"1"0"1,6 2 0,2 2 0,4 5-461,1 3 1,0 7 0,0 3 0,0 3 0,0 2-687,0 0 1,-2 4-1,-1 0 1,-1-1 0,-1-2-1,1-3 1,-1-1 0,2-4-4032,2 0 3987,1-3 0,0-9 0,0-2 0</inkml:trace>
  <inkml:trace contextRef="#ctx0" brushRef="#br0">8891 7330 7868,'-13'-5'1822,"0"1"0,4 0 0,0 4 820,-2 0 1,4 0-2671,-2 0 1,8 0 0,1 0 0,9 0 0,5 0-735,4 0 1,4-5 0,-4-1 0,-2-1 0,-1-2 0,-3 0 906,-3 0 0,-5 8 0,-8 1 902,-5 7 1,-3 11-1,-1 4 1,0 3-1,-1 3 1,1 2-1,0 3-695,-1 1 1,5-3 0,2 3 0,1-2 0,3-2 0,2-3 0,1-4-2414,0 0 1,0-7 0,1 0 0,2-4 2060,1-3 0,13-6 0,-2 3 0</inkml:trace>
  <inkml:trace contextRef="#ctx0" brushRef="#br0">9104 7490 7868,'-5'13'1478,"-4"1"1,1 3 0,-1 1 0,-1-2-972,-2-1 1,-1 4 0,1 4 0,2 2 0,2 1 0,2 0 0,3-3 0,2-2-1469,1-2 0,0-1 0,1-5 961,4 1 0,2-7 0,7-1 0</inkml:trace>
  <inkml:trace contextRef="#ctx0" brushRef="#br0">9318 7383 7848,'-9'8'1021,"0"-4"1,2 3 0,-4 1 0,4 1 0,-1 0-306,1 1 1,3 8 0,-5 3-1,0 1 1,1 0 0,4 2 0,2-1-1,2 1-1696,0-2 1,0-5 0,2-1 0,2-6 979,5-5 0,9 2 0,3 0 0</inkml:trace>
  <inkml:trace contextRef="#ctx0" brushRef="#br0">9464 7437 11260,'-13'5'0,"-2"4"0,-1 3 0,-2 2 0,3-1 0,4 0 0,3 2 907,2 3 0,2-2 0,4 6 0,0 0 0,1 1 0,5-3 0,8-2 0,6-4-927,5-4 0,2-7 1,0 0-1,-2-8 1,-1-6-1,-4-7 1,-2-3-1,-6-3-264,-6-1 1,-5-3 0,-4 0 0,-5 0 0,-12 3 0,-6 1 0,-7 3-585,-1 3 0,4 9 1,1 4 867,5-1 0,-1-2 0,4-5 0</inkml:trace>
  <inkml:trace contextRef="#ctx0" brushRef="#br0">2426 7223 22171,'-7'-26'-1197,"1"0"0,6 4 0,-2 5 0,-1 2 0,-3 1 1466,-1 1 1,3 1 0,-5 2-1,-3 1 1,-4 0 0,-7 0-1,-2 2 1,-3 1 0,-3 3-1,-5 1 1,-4 2 0,-3 2 0,-3 2-209,-1 5 1,-2 8 0,-4 2 0,0 0 0,1 2 0,1-1 0,4 3 0,0-1 223,-1 0 1,5 2-1,-1 4 1,1 3 0,0 0-1,-3 6 1,2 2-1,-1 5-951,2 2 0,3-5 1,-6 5-1,3 2 1,6-4-1,2 1 1,2-2 590,1 1 1,-4 0-1,6-4 1,5-1-1,4-1 1,5-1-1,1 0 23,3-4 1,8-2 0,0-1-1,2 1 1,4-2 0,2 0-1,6-3 171,7 1 0,3-1 0,9 1 1,2 0-1,6-1 0,6 1 1,6 0 227,2-1 1,3 0-1,-1-3 1,2-2 0,1 0-1,3-2 1,1 2-281,-1-1 1,3-3 0,-1 1 0,1-4 0,3-2 0,-1-1-1,3-4 56,2-1 0,1 3 0,-33-7 0,1 0 0,1 0 0,-1-1 0,2 0 1,0 0-1,2-1 0,1 0 0,0 0 0,1 0 25,0 0 0,-1 0 0,5-2 0,-1-1 0,-1 0 0,0 0 0,0 0 0,0 0 0,1 0 0,1-1 0,-3 1 0,0 0 0,1 0 0,0 0 0,-2 1 0,-1 1-76,2 0 0,-1 1 1,2 0-1,0 0 1,-3 0-1,0 0 1,0 0-1,0 0 1,0 0-1,0 0 0,-1 0 1,0 0-1,0 0 1,-1 0-98,-1-1 0,0 2 0,2 1 0,-1 0 0,33 3 0,-36-4 0,1 1 0,0-2 0,-1 1 0,1-1 0,1 0 0,-2 0 0,1 0 210,0 0 0,0 0 0,0 0 0,-1 0 1,1 0-1,-1 0 0,1 0 0,-1 0 0,2-1 1,0 1-1,2-2 0,-1 1 0,1-2 0,-1 1 50,0 1 0,-1-1 1,-1-1-1,-1 0 1,2 1-1,-1 0 1,1 0-1,0-1 0,-1 1 1,0 0-1,0-1 1,-1 0-1,0 0 1,0 0-125,36-3 0,-35 3 0,-1 0 0,36 0 1,-36 1-1,0 0 0,1 0 0,0 1 1,0 0-1,-1 0 0,2 1 0,0 0-110,2 0 0,-1 0 0,-2 0 0,1 0 1,0 0-1,1 0 0,-1 0 0,0 0 1,36 0-1,-1 0 0,-2 0-5,-1 0 1,-30-2 0,1-2 0,-2 0 0,1 0 0,-2-1 0,1-1 0,1 0 0,1 0 0,-3 1-1,1-2 1,2 0 0,0 0 29,-1-1 0,0 1 0,-1-1 0,0 0 1,2 0-1,0-1 0,-1 0 0,0-1 0,-2 0 1,0 1-1,1-1 0,0 1 0,-2 0 1,0 0-27,0-1 0,1 1 0,0 1 0,1 1 0,-3-2 0,0 0 0,0 1 0,1 1 0,-1 0 0,1 1 0,-2-1 0,1 0 0,0 1 0,0-1 0,36-6 0,0-1 0,-6 1 0,2 0 0,-4 0 0,1-1 0,-5 1 0,-1 0 0,1-7 0,-3 0 0,0-3 0,2 1 0,-3-2 0,0-1 0,-2-1 0,-3 3 0,8 1 0,0 0 0,-3 0 0,-1 0 0,-2-1 0,1 1 0,-1 0 0,-4 1 0,-4-1 0,-3 3 0,-4 1 0,-4-1 0,-3-1-64,-4 1 1,-5 0 0,-3 3 0,-1-2 0,0 0 0,-1 0-139,-3 1 0,-1-6 0,-2 4 1,1-2-1,-1-1 0,0 0 1,1 0-1,-1-2-165,0-1 0,1 0 0,-1 0 1,0-1-1,-1-2 0,-2 0-78,-1 0 1,-4 1 0,2 1 0,-1-1-1,-3 0 1,-3 1 0,-4-1 0,-5 0-89,-3 1 0,-7-1 0,-4 2 0,-2 1 0,-3 3 0,-2 1 228,-1-1 1,-6 3 0,2-2 0,-4-1 0,-2 2 0,-2-2 0,-3 2 0,0-2 343,0 0 1,-4 5-1,1-2 1,-1 3-1,-1 3 1,2 2 112,-1 1 1,-6 5 0,-4-4-1,3 2 1,-3 3 0,3 2 0,-6 1-1,3 0 81,-1 0 0,3 0 0,3 0 0,-1 1 0,-2 2 0,4 3-92,3 2 1,5-4 0,5 4 0,-1-1-1,-1-1 1,2 1 0,-2-1 144,1 0 1,5-1 0,2-5 0,-2 0 0,0 0 0,0 0 0,1 0 0,-1 0 225,-1 0 0,1 0 0,-2 0 0,-2 0 0,-1 0 0,-1 0 1,0 0-307,-1 0 1,-1 4 0,4 0 0,-3 1 0,-5-1 0,-2 1-199,2-2 1,-7 3-1,3 0 1,0-1-1,-1 1 1,4-3-1,-2-1 1,2-2 148,-2 0 0,4 0 0,1 0 0,1 0 1,2 0-1,-1-2 0,2-1-14,5-1 0,-2-2 0,6 3 0,-2-1 0,1 1 0,-2 1 0,0 2-268,1 0 0,-7 0 0,2 2 0,-5 1 0,-5 3 0,0-1 0,-4 3-3,-3-1 1,5 1 0,-7 2 0,-3-1 0,-1 0 0,-4 0 136,0 0-22,8-1 1,23-3 0,-1-1 0,-29 5 0,-2 0 0,-4 0 0,-1 0 0,36-5 0,-1 1 31,-1-2 0,0 1 1,2 2-1,-1 0 0,-4-1 1,0-1-1,1 1 0,0 0 1,0 1-1,-1-1 1,0-1-1,0 1 0,0 0 1,-1 0-29,0 1 1,-1 0 0,-5 1 0,-1 1 0,3 0 0,0 0 0,-1 1-1,-1 0 1,0-1 0,-1 1 0,0 1 0,0 0-25,-2 1 1,-1 0 0,-2 1 0,-2 0 0,2-1 0,0 1 0,0-1 0,-1 0 0,-1 1 0,1 0 0,-1 0 0,0 1 0,-1 1 0,0 0 0,0 1 0,1 0-22,-2 0 1,1 1-1,3 1 1,0-1 0,-1-1-1,1-1 1,0 2 0,-1 1-1,0-1 1,0 1 0,0-1-1,-1 2 23,0-1 1,0 0 0,4-2 0,0 1 0,-1 1 0,1 0 0,0 0 0,1 0 0,-1-1 0,1 0 0,2 1 0,0-1 0,2 0 0,2-1 0,3 0 0,0 0-99,4-2 0,-1 0 1,-4 4-1,0 0 0,4-3 1,2-1-1,1 2 0,0 0 1,2 0-1,1 1 0,-30 15 1,3-1-632,4-2 0,10 4 0,9 2 0,9-1 760,11-6 0,2 4 0,13-8 0,1-3 0,1-7 0</inkml:trace>
  <inkml:trace contextRef="#ctx0" brushRef="#br0">1173 10915 14312,'7'-21'0,"-2"3"139,-4 4 0,-1 5 757,0 0 0,-1 6 1,-2 0-1,-3 6 0,-1 6 1,-4 4-1,-1 6 0,-1 8-937,0 7 0,-5 5 1,0 1-1,0 1 0,1 3 1,-1 5-1,2 2 80,1-2 0,1 1 0,3-4 0,2 0 0,4-2 0,4-4 0,2-4 0,5-4-70,8-2 1,3-4 0,7-3-1,-2-6 1,3-2 0,2-3-1,1-3 1,-4-5 93,-3-2 1,1-2 0,-6-2 0,-4-2 0,-6-5-120,-5-3 0,-1-1 0,-1 0 1,-2-1-1,-3 1 0,-1 0 1,-4-1 2428,-1 1 1,3 4-2098,1 0 0,11 6 1,1-1-1,6 2 1,4 2-1,1 0 1,1 0-1956,2 0 1,5 5 0,0 1 0,2 0 0,3 0 2089,3-4 0,3-6 0,6-3 0</inkml:trace>
  <inkml:trace contextRef="#ctx0" brushRef="#br0">1653 11568 16899,'-9'-15'0,"0"0"0,2 2 0,4 6 0,9 4 945,9 3 1,1-6 0,6-2 0,2-1-1,-1 2 1,1 0 0,-2-1 0,1-2-1635,-3-2 0,0-1 0,-10 1 0,-6 3 586,-8 5 0,-8 2 0,-6 2 0,-2 2 0,-3 2 0,1 3 0,0 4 0,1 1 763,3 2 1,5 3-1,4-3 1,5 3 0,2 1-1,2-2 1,2 0-825,2 2 1,8-3 0,7 1 0,2-4 0,3-3 0,2 0 0,5-2-879,5-3 0,3-4 1199,1-4 0,0-9 0,0-8 0</inkml:trace>
  <inkml:trace contextRef="#ctx0" brushRef="#br0">2213 11381 18072,'-2'-19'104,"-2"-3"0,4 9 46,0 4 0,0 12 0,4 6 1,-2 2-1,-1 3 0,2-1 1,2 0-623,-2 1 0,-2-1 1,-1 0-1,2-1 76,2-3 0,-1-4 0,4-10 0,1-4 0,-2-3 0,1-2 1,1-3-1,2 0 893,2 0 1,-3 2 0,-2 2 0,0 1 0,1 3 0,1 6 91,-2 6 0,4 9 1,-6 6-1,1 0 1,2 1-1,-1 2 1,2 1-1059,-1 0 1,3-4 0,-2 3 0,5-2 0,2-3-1,3-2 1,2-4-4934,3-1 5630,1-6 0,1 3 0,1-6 1</inkml:trace>
  <inkml:trace contextRef="#ctx0" brushRef="#br0">2799 11142 29701,'0'-20'-4276,"-4"8"0,-1 4 4241,2 10 0,6 9 0,2 4 1,-1 1-1,1 3 0,1 0 1,1 4-218,3 2 1,2 4-1,2 11 1</inkml:trace>
  <inkml:trace contextRef="#ctx0" brushRef="#br0">2786 11621 15656,'-13'-26'0,"1"-1"1062,3 5 0,4 11 0,10 10 1,2 5-1,2 2-292,0 0-471,0 5 1,10-4-1,2 6 1</inkml:trace>
  <inkml:trace contextRef="#ctx0" brushRef="#br0">12784 8729 14053,'0'-13'-1280,"4"0"1,2 1 1479,1 3 1,-2-3 0,2 3 0,1-3-1,-2-1 1,-1 0 0,0-1 0,-1 1-1,-1 1 1,-4 3 0,-7 3 0,-5 2-1,-3-1 769,-2 3 1,-1 0-1,1 2 1,-4 0-1,-3 0 1,-2 0-1,0 0 1,1 0-325,-1 0 1,0 0 0,2 0-1,3 0 1,4 0 0,3 0-1,2 2-208,0 2 1,5 3 0,4 7 0,2-1 0,4 2-345,2 3 0,4-4 1,7 4-1,4-2 0,6 1 1,6-1-1,3-3 1,3-2-84,2-1 0,1-4 1,-2-2-1,-2-2 0,-4-2 1,-2-2-267,-3-2 0,1-5 0,-11-7 1,0-3-1,-2-2 0,-4-1 1,-2-1-1,-4 1 353,-4-1 0,-1-3 0,0 1 0,0 1 0,0 4 1,-1 1 24,-4 2 1,-4 2 0,-8 4 0,-6 0-1,-2 4 1,-1 1 0,-3 3 0,0 3-125,-2 4 1,-5 4 0,5 5-1,3 0 1,4 1 0,6-1-1,4 0-3,0 1 1,7-5-1,2-1 1,4 3 0,2 1-1,4 0 1,5-4 6,7-3 1,5 1 0,7-2 0,4-1 0,3-3 0,2-4 0,2-5-32,-1-3 1,-4-3 0,1-1 0,-5-2 0,-5 2 0,-3 1 0,-7 2-59,-6-1 1,-4 1 0,-9 0 0,-6 1 0,-8 3 0,-9 5 29,-5 2 1,-3 2 0,-7 0-1,-2 2 1,-2 2 0,2 5 234,2 3 1,2 0 0,4-2-1,5-1 1,7 1 0,5 2-181,3 1-1,8 1 1,2-5-1,11-1 1,7 1-1,8-1 1,6-4-1,5-1 7,8 2 1,0-4-1,5 4 1,-4-4 0,-2-1-1,-2-1 1,-5-2-61,-3-2 0,-1-1 1,-11 3-1,-2-3 1,-4-1-1,-8-2 24,-6 2 1,-6-4-1,-9 5 1,-6 0-1,-5 1 1,-7 2-1,-2 1 106,-2 2 0,-5 0 0,1 0 1,2 2-1,4 2 0,4 3 0,1 2 1,5 0-78,4 2 0,5-4 1,7 2-1,3 1 1,5 2-1,4 1 1,4 1 1,5-1 1,10-1 0,8-2 0,7-2 0,5-1 0,4-1 0,3 0 1,2-3 1,6-3 0,-11-5-1,-5-2 1,-4-3 0,-4-1-1,-3-2 1,-8 0-391,-7-4 0,-6 1 0,-6 3 1,-2-1-1,-5 1 0,-10 0 0,-9 1 697,-7 3 0,-2 3 0,-5 6 1,-2 0-1,1 0 0,-1 2 1,5 2-242,3 5 1,3 3 0,6 1 0,3 0 0,4 1 0,4-1 0,6 0 0,3 2-2247,4 3 1,8 1-1,8 6 2175,10 2 0,14-3 0,8 8 0</inkml:trace>
  <inkml:trace contextRef="#ctx0" brushRef="#br0">12477 5877 30826,'0'-13'-4916,"-1"1"1,-4 3 4876,-4 5 0,-4 2 0,-5 2 1,-4 0-1,-3 2 0,-2 1 1,0 1-1,1 1 0,1-1 1,1 1-1,3-1 0,0 0 190,1 1 0,3-1 1,0-4-1,2 0 1,1 0 837,1 0 1,4 0 0,0 0 0,0 2 0,1 2-1149,-1 5 0,0 3 0,-5 3 1,3 3-1,-1 4 0,0 3 0,-3 2-335,0-1 0,2-1 1,3-1-1,2-2 1,2 0-1,3-1-1968,2-3 2492,1 3 0,7-6 0,7 2 0,6-2 0,5-2 0,4 1 0,0-1 384,2 0 1,2 2 0,-3 0-1,2 1 1,2-1 0,3 3 0,2 0-533,1 1 0,4 3 0,2-3 0,3 1 1,4 0-1,4-2 0,0 0 326,3-2 0,-3-8 0,7 5 0,3-3 1,-1-2-1,7-2 0,-1-2-90,1 1 1,-31-3-1,-1 0 1,32-2 0,2-2-1,-36 1 1,1 0-1,-2-2 1,1 1 0,-1 0-1,1 0 8,-1-1 1,-1 0 0,37-5 0,-36 3 0,0-2 0,33-3 0,-4 1 0,-4-1 0,-2-2 0,-2-1-19,-3-1 1,-5 1 0,-4-2 0,-1-1 0,-1-3 0,-1-2 0,0-3 167,-1-1 0,-1 3 1,-2-2-1,0-3 1,-2-2-1,-2-1 1,-5 2-379,-3 1 1,-3-4 0,-2-1 0,-7-1 0,-6-1 0,-5 0 0,-5-1 126,-5 1 1,-14-4-1,-15 7 1,-12 2-1,-13 2 1,-9 3-1,28 14 1,0 0-141,-6 0 1,0 0 0,-3 1-1,-1 1 1,-10 1 0,-2 2-1,-2 0 1,-1 1 0,-2 1-1,-1 2 1,-1-1 0,-1 1-1,-1-1 1,0 1 0,-2-2 0,1 1-108,0 0 1,0 1-1,4 0 1,1 1-1,7 0 1,0 0 0,5 0-1,1 0 1,6 0-1,1 0 1,5 0-1,1 1 1,-29 2-271,10 2 0,6 3 0,7-2 426,7 2 0,0 1 0,6 4 0</inkml:trace>
  <inkml:trace contextRef="#ctx0" brushRef="#br0">12090 9302 7850,'8'-13'0,"-4"0"0,-2-1 0,-2 1 0,4 0 0,1-1 0,-2 1 0,-2 0 0,-1-1 2457,0 1 1,0 7-1,0 6 1,0 9-492,0 7 0,5 5 0,-1 6 0,-1-1 0,-2 1-1801,-1 0 1,0-1 0,0 0 0,0-3 0,0-2 0,2-3 0,1-5-1274,1-3 0,2-7 1,-3 0-1,2-7 692,-2-9 0,3-7 1,-2-6-1,-1 0 1,-2 3-1,-1 1 0,0-2 513,0-1 1,0 4 0,2 3-1,1 3 1,3 2 0,0 0 0,1 1-413,1 3 0,-4-1 1,5 5-1,1 2 1,2 2-1652,1 1 0,2 1 1,2 2-1,0 2 1966,0-2 0,9-2 0,2-1 0</inkml:trace>
  <inkml:trace contextRef="#ctx0" brushRef="#br0">12570 9022 9790,'-9'2'4441,"1"1"-3700,-3 1 0,1 7 1,1-2-1,4 2 0,4 3 1,1 1 125,0 2 0,0 4 0,0 6 0,1-1 0,4 1 0,4-2 1,3-1-1024,1-2 1,2-10 0,1 0 0,2-5 0,-2-4 0,-1-1 0,-2-2-416,1 0 0,-7-6 0,-3-3 0,-4-3 0,-4 0 0,-6 2 0,-5 2 0,-3 2 0,0 4 1302,-1 0 0,9 2 0,-4 2 1,4 2-1,3 5 0,2 3 1,5 1-1171,5 0 1,3-4 0,10 0 0,4 0 0,5-2-1,3-4 1,2-6 0,2-7-7980,3-6 8418,-4-5 0,6-12 0,-5-1 0</inkml:trace>
  <inkml:trace contextRef="#ctx0" brushRef="#br0">12930 8983 7850,'0'-14'2675,"0"13"0,2 5-1767,2 7 1,2 2 0,4 2 0,-1 1-1,2 3-224,1 2 0,-4-3 0,1 4 0,0 0 0,0 0 0,0-1 0,1-2-3007,2-2 1,-3-4 0,-1-3-3993,-3-1 6315,0-6 0,-11 3 0,-1-6 0</inkml:trace>
  <inkml:trace contextRef="#ctx0" brushRef="#br0">12957 9222 7850,'-13'-1'0,"-1"-2"0,1-1 3517,0 1-2462,5 1 1,4 2 0,8 0-1,5 0 1,4-1 0,5-4-1,4-4-205,4-3 1,5-5 0,1-3-1,2 0 1,3-4-851,2-1 0,-5-2 0,-1 0 0</inkml:trace>
  <inkml:trace contextRef="#ctx0" brushRef="#br0">13290 8889 7850,'-13'14'351,"-5"-4"0,0 2 0,1 3 0,-1-1 0,0 3 0,3-1 0,3 3 844,3 2 0,5-3 0,-3 2 0,1 1 0,1-2 0,1 1 0,-1-4-1732,2-1 1,2-2-1,-1-1 1,-2-3-1,-5-5-831,-3-2 1,-1-4 0,0-1-1,-1-3 1,1-1 0,0-3 2413,-1-2 0,7-2 1,4 3-411,6 2 1,4 3 0,8 6 0,1 0 0,4 0 0,0 0 0,4-2-4004,1-2 3367,8-4 0,1-5 0,6 0 0</inkml:trace>
  <inkml:trace contextRef="#ctx0" brushRef="#br0">13423 8996 12843,'0'13'0,"-1"0"591,-3 1 0,1 4 0,-5-1 0,2 1 0,3 0 711,2 0 1,1 4 0,0-3-1,0 0 1,0 1 0,0-4-843,0-1 0,0-6 0,0-3 0,0-5-1615,0-7 0,6-9 0,1-5 0,2-3 0,-2-3 0,1-1 0,-2-3 843,0 2 0,3 0 0,-5 3 0,-1 3 0,0 4 1,0 3-1,3 3 0,1 3 257,4 5 1,0 3 0,3 1 0,1 0 0,2 0 0,6 0 0,2 0 0,3 0-3568,3 0 3622,-3-6 0,11-2 0,-5-5 0</inkml:trace>
  <inkml:trace contextRef="#ctx0" brushRef="#br0">13943 8783 9020,'-1'-8'3477,"-4"4"1,-2 2-2063,-6 2 0,-1 2 0,3 2 0,2 5-981,4 3 0,4 1 1,1 1-1,0-1 1,0 0-1,0 1 1,0-1-699,0 0 0,10-1 0,3-3 0,4-5 1,0-2-1,1-2 0,-1-2-423,-3-2 0,-2-3 0,-1-7 0,-4 1 0,-1 0 0,-5 1 1915,-4 3 1,0 3 0,-4 7 0,0 5-1,1 9 1,-2 9 0,1 8 0,-2 5-1216,2 5 0,-4 5 1,5-1-1,0 0 1,0-2-1,3-4 0,2-4 1,1-5-1,0-4 1,0-5-14,0-3 0,-6-1 0,-1-5 0</inkml:trace>
  <inkml:trace contextRef="#ctx0" brushRef="#br0">3772 8596 29691,'-13'-13'-581,"0"-1"1,-1 5 0,1 2 0,0 1 0,-1 3 0,1 2 0,0 1 616,-1 0 1,1 0-1,0 1 1,-1 2 0,1 3-1,0 1 1,-1 4 0,1 1-1,0 1 1,1 0 0,2-1-1,2-1 530,2-3 0,5 0 1,8 1-1,9-5 1,8-2-1,10-2 89,8 0 1,2-2 0,8-1 0,6-3 0,2 0-653,4 0 0,-3 1 0,-11 2 0,-4-2 0,-4 2 0,-10 2 0,-7 1-850,-7 0 0,-10 1 0,-11 2 0,-15 3 0,-18 0 0,-14 1 1120,-11 1 0,-13-4 1,36 0-1,-1 0 0,1-1 1,1 1-1,-36 2 0,6 0 35,4-3 1,9-2 0,4-1 0,9 0 0,5 0-1,6-1-714,8-4 1,15 2 342,11-5 1,15-1 0,16-5 0</inkml:trace>
  <inkml:trace contextRef="#ctx0" brushRef="#br0">12384 9982 21538,'-8'-6'-547,"2"5"0,12-7 0,3 5 0,3-1 0,0-1 0,-5 1 1,-5-2 50,-5-1 0,-3 2 1,3-4-1,-2-1 1,3-2-91,0-1 1,2 4 0,0 0 0,0-1 1015,0-2 1,0 6 131,0 6 1,0 6 0,2 7 0,0 0-1,3 1 1,-2-1 0,0 0 222,1 1 0,-2-1 0,2 0 1,-1 1-1,0-1 0,2 0-408,-2 1 1,0-7-701,1-2 0,-7-5 0,2-5 0,-4-4 0,-1-3 0,3-2 0,0-4-239,-1-4 0,2-2 0,-2 2 0,2 2 0,4 3 0,1-1 710,1 2 1,7 2-1,-4 4 1,2 3-1,0 1 1,1 3-805,2 1 1,1 2 0,1 0-1,-1 2 1,0 1 890,1 1 1,5 12 0,2-1 0</inkml:trace>
  <inkml:trace contextRef="#ctx0" brushRef="#br0">12824 9795 15772,'1'-25'0,"2"3"0,3 6 0,1 7 1638,4 9 0,-1 1 1,0 7-1,-1-2 0,2-2 1,1 2-637,1 3 0,0-2 0,-1 2 1,-3 2-1,-5 0-1865,-2 3 0,-2-1 1,-2-1-1,-1-2 1,-2-1-1,-3 2 1234,-2 0 1,4-2-1,1 0 1,4 2-45,1 0 1,6-3 0,3-4 0,3-2-1,2-2 1,3 0 0,2 0-549,2 0 1,-1 0 0,6 0-1,-1 0 578,3 0 0,7-6 1,0-2-1</inkml:trace>
  <inkml:trace contextRef="#ctx0" brushRef="#br0">13450 9649 29078,'0'-19'-3277,"0"11"0,0 4 0,0 10 2921,0 6 0,0 1 1,0 2-1,0 2 0,0 6 1,0 2-1,0 1 1,0 1 490,0 0 0,0 5 0,-1 2 0,-2 0-272,-2-2 1,-5 2-1,2 0 1</inkml:trace>
  <inkml:trace contextRef="#ctx0" brushRef="#br0">13290 9915 16556,'13'-31'0,"1"2"0,-1 4 1856,0 5 1,5 3-1,2 2 1,-1 4-1790,0 4 1,9 2-1,-1 5 565,1 0 1,6-5-1,0-3 1</inkml:trace>
  <inkml:trace contextRef="#ctx0" brushRef="#br0">13837 9676 11601,'-5'-18'0,"1"10"0,1 17 0,1 13 0,2 10 0,-1 0 0,-2 2 0,-2-1-38,3-1 0,0 5 1,2-1-1,0 2-115,0 2 0,0 0 1,0 0-1</inkml:trace>
  <inkml:trace contextRef="#ctx0" brushRef="#br0">14836 9622 29405,'9'0'203,"0"0"1,0 2 0,0 1 0,-2 3-1,1 1 1,-2 3-356,0 2 0,-2 2 0,-4-1 1,0 0-1,0 1 0,0-1 1,-1 0-796,-4 0 0,2-5 0,-4-5 0,-1-8 281,1-8 1,0-2-1,-2-7 1,3-2-1,1 1 1,1-1-1,1 2 985,1-2 0,4 0 1,1 1-1,3 2 0,1 2 1,4 4-1,0 3 1,3 3 341,-1-1 0,0 4 1,1 0-1,-1 2 1,2-1-1,1 2-524,2 2 0,1 1 1,-1 0-1,3 0 0,2 0 1,3 0-138,2 0 0,13 0 0,1 0 0</inkml:trace>
  <inkml:trace contextRef="#ctx0" brushRef="#br0">15343 9396 24101,'-13'-5'0,"1"-1"1916,3-1-1479,3 4 1,7-3-1,4 6 1,4 0 0,3 0-1,1 0 1,0 0-1,1 1-231,-1 4 0,0-4 0,-1 5 1,-1-1-1,-3-1 0,1 1 0,0-1 1,-1 2-841,-2 1 1,-2-2 0,-6 4 0,-2 0 0,-5 0 634,-3-1 1,-1 1 0,1 5 0,5-3 0,7-2 448,7-4 0,6 1 0,5-2 0,3-1 1,1 0-1,-1 0 0,-2 3-337,-3 1 0,-1-2 0,-3 4 0,-3 1 0,-5 2 0,-4 0-374,-4-3 0,-9 2 0,-10-2 0,0 2 1,-1-1-1,2-3 0,0 1 0,-1-2-1331,1 0 0,6 3 0,3-5 1132,11-1 623,11-1 1,24-8 0,1-2-1</inkml:trace>
  <inkml:trace contextRef="#ctx0" brushRef="#br0">15983 9382 20986,'0'-22'-567,"1"1"1,2 8 0,3 10 0,0 10 0,0 5 1020,-3 2 1,3 3 0,0 3 0,0-1 0,0 3 0,-3 0-1,-2 5 1,-1 0-1163,0 2 1,0 1 0,0-3 0,0-1 0,-1-1 0,-2-1 0,-3-5-1093,-2-4 0,2 1 0,-5-8 2064,-4-1 1,-13-1 0,0-6 0</inkml:trace>
  <inkml:trace contextRef="#ctx0" brushRef="#br0">15743 9676 20986,'-22'-14'-520,"-2"1"1,2 0 0,1-1 0,6 1 719,5 0 1,4 4 0,7 1 0,4 2 0,5 3-1,7 2-84,5 1 0,3 0 1,3 0-1,2 0 1,1 0-1,-2 0-1882,0 0 1891,-3 0 0,1 0-74,0 0 0,-1-6 0,1-1 0</inkml:trace>
  <inkml:trace contextRef="#ctx0" brushRef="#br0">15943 9529 20986,'-13'0'918,"-1"1"1,1 2-743,0 2 0,1 1 1,3-2-1,3 5 1,1 3-658,1 1 0,0 5 0,4 0 0,1-2 1,2-1-1,3-3-2209,1-3 2805,2-3 1,10-6 0,2 0 0</inkml:trace>
  <inkml:trace contextRef="#ctx0" brushRef="#br0">16156 9529 18451,'9'-13'0,"0"1"390,1 3 0,2 3 0,1 6 0,1 1-101,-1 4 1,0 2-1,1 7 1</inkml:trace>
  <inkml:trace contextRef="#ctx0" brushRef="#br0">16329 9529 30733,'0'13'-1072,"-1"1"1,-2-1-1,-3 2 1,-1 1-1,-2 3 1,0 0 1464,0 1 1,5-1 0,-4-3 0,2 2 0,2-2 0,-1-1-38,1-2 0,-1-7 0,5-6 0,0-7 0,0-5 0,0-3 0,0-1-1177,0-2 0,0-4 0,0 3 0,0-2 1,0-3-1,2 1 0,1-1 0,1 3 784,-1 2 1,5 1 0,1 6-1,2 2 1,3 3 77,-1 1 1,0 1-1,1 7 1,-1 1-1,0 3 1,2 1 26,3 3 0,3 2 0,5 2 0</inkml:trace>
  <inkml:trace contextRef="#ctx0" brushRef="#br0">16743 9396 18719,'0'-33'-1664,"0"18"1,0 8 1781,0 16 0,0 4 1,0 5-1,1-3 0,4-2 1,5 0-1,5 1 0,4-1-1067,2 0 0,-3-5 0,2-4 0,0-2 1076,-4-2 0,-9 0 0,-7 0 0,-7 0 379,-5 0 0,-3 7 0,-1 6 0,-3 8 0,-2 4 0,-1 3 0,-1 3 1,1 5 65,-1 3 0,-7 6-644,-1 4 1,0 3 0,4 1-1</inkml:trace>
  <inkml:trace contextRef="#ctx0" brushRef="#br0">12810 8689 8575,'-13'0'0,"0"0"0,-1 0 35,1 0 1,4 0-1,2 2 1,-1 1 0,1 3 538,-4 1 1,7 0 0,4 2 0,7-3 0,5-1 0,3-1 0,1-1-487,2-1 0,0-2 1,-5 1-1,1 2-190,-1 2 1,-9-1 0,-7-4-1,-10 0 1,-8 0 0,-5 0 0,-5 0-1,-3-2 176,-4-2 0,0 3 0,-1-5 0,2 1 0,3-1 0,2 0 0,4 0 0,4 3 388,6 2 1,3-3-1,5 1 1,6 4-3200,8 6 1989,12 5 1,5 9 747,6 6 0,-1-1 0,1 7 0</inkml:trace>
  <inkml:trace contextRef="#ctx0" brushRef="#br0">10251 7223 29040,'-8'-13'-2048,"-3"6"0,3 1 0</inkml:trace>
  <inkml:trace contextRef="#ctx0" brushRef="#br0">12304 6704 31273,'-21'-6'-550,"2"0"1,5-5 0,3 2 0,0-1 0,4-2 0,-1 0 606,1 4 0,-2 3 0,-4 10 0,-2 3 0,-1 4 0,-2 3 0,2 1 0,-1 4 0,2 0 0,1 4 0,2 0-782,0-2 1,6 3-1,2-3 1,2 2 0,5 0-1,4-2 1,11 2-1,7 1 1,12 1 958,8 1 0,8 4 0,-18-14 1,1-1-1,4 1 0,0 0 1,4 1-1,1-1 0,6 1 0,0 0 1,4 0-1,0-1-211,3 2 0,2-1 0,6 1 0,0-1 0,1 0 1,1-1-1,1-3 0,0 0 0,2-3 0,0 0 1,1-2-1,0 0 0,1-2 0,0-1 0,-1-1 0,0-1 127,-2-1 1,-1 0 0,0-1 0,-2-1-1,0-3 1,-2-1 0,-1-1 0,-2-2 0,-1-2-1,0 0 1,-4-2 0,-2-1 0,-3 0-1,-2 0 233,-3 0 0,-2-1 0,-4 1 0,-2-1-637,-2-3 1,-3-1 0,21-18-1,-10-8 1,-14-4 0,-12-6 193,-10-4 0,-24-16 1,2 34-1,-4 2 1,-4-4-1,-4 1 0,-6-3 1,-4 1-1,-6 1 1,-3 2-1,-6-1 0,-5 4 1,-4 1-1,-3 4 8,-7 1 0,-1 2 0,19 9 0,0 2 0,-2 2 1,-2 2-1,-2 2 0,-1 1 0,0 1 0,-1 1 0,0 1 1,-3 2-1,-1 0 0,0 2 0,0 1 0,0 1 0,1 1 1,0 1-1,0 1 0,1 1 52,4 1 0,1 0 0,0 1 0,0 1 0,0-1 0,2 2 0,3 0 0,1 2 0</inkml:trace>
  <inkml:trace contextRef="#ctx0" brushRef="#br0">12237 6704 7689,'-6'-14'0,"8"1"0,8 0 95,6-1 0,2 1 1,-6 0-1,-2-1 1,-2 1-1,-1-2 1,-1-3-1,1-5 1,1-5-1,2-7 0,2-2 1,3-7-1,4-5 1,8-10-1,7-8 1,-15 29-1,2-2 346,1-2 1,0-1-1,2 0 1,1 1-1,3-3 1,2 1 0,1-2-1,2 0 1,1 1-1,1 0 1,3-4 0,1 0-1,2 0 1,0 0-532,0-2 1,2 0 0,3-1 0,0 0 0,-2 3 0,1 1 0,-2-1 0,1 1 0,2-1 0,0 1 0,-1 1 0,0 2 0,2-1 0,0 0 0,-3 2 0,-1 1-69,-1 0 0,-1 0 0,1-3 0,-1 0 1,-3 6-1,0 0 0,1-1 0,0-1 0,0 0 1,1 1-1,-2 0 0,-1 1 308,-1 0 0,-1 1 0,0-1 0,0-1 0,0-1 0,-1-1 1,2 1-1,-1 0 0,0 0 0,0-1 0,-1 2 0,0 0 1,0 0-1,0 0 0,1 1 0,0 0-150,0-1 0,1 1 0,0-2 0,1 1 0,-3 1 0,1 0 1,0 0-1,0 1 0,-2 1 0,0-1 0,-1 3 0,0 0 0,-1 1 1,0 0-46,0 2 1,-1 1-1,-1 2 1,0 1 0,-4-1-1,-1 1 1,20-29-1,-2 3 1,-4 0 0,-2 3 435,-5 2 0,-3 3 0,0-4 0,3 2 0,5-1 1,4-2-334,4-1 0,4 0 0,-21 26 0,0 0 0,1 1 0,1-1 0,0 0 0,-1 1 0,27-26 0,-3 3 0,-5 5-612,-1 2 0,2 4 0,-7 1 0,-2 3 1,-1-1-1,-1 3-1056,-1-1 1,-2-2 0,-4 2 1609,1-1 0,0-3 0,-5-4 0,1-2 0,0 0 0,-1-2 0</inkml:trace>
  <inkml:trace contextRef="#ctx0" brushRef="#br0">17369 906 7632,'-12'-13'349,"0"-2"1,-5 6 233,8 11 0,16 13 1,5 5-1,-2 1 0,-4-2 1,-4 0-1,-4 5-501,-2 6 0,-3-2 0,-7 3 0,2-3 1,2-3-1,3-2-70,1-6 0,1-6 0,5-11 370,0-14 0,0-9 0,0-7 0,2-3 0,2-1 0,5-1 0,3-1 0,1 4 63,1 4 1,-1-1 0,2 10 0,1 1-1,2 2 1,-2 4-661,-1 0 1,3 2-1,-1 0 1,1 2-1,1 2 1,4 2 0,2 0-1,3-2-1392,3-2 0,3 4 1,8-5-1,-1-1 1607,-1-2 0,9-8 0,-8 0 0</inkml:trace>
  <inkml:trace contextRef="#ctx0" brushRef="#br0">18009 653 7632,'13'0'0,"-4"-4"5577,0-1-4628,-6 1 0,3 5 1,-7 4-1,-4 4 1,-4 4-1,-3 3-909,-1 2 1,-6 4-1,-3-3 1,-2 1-1,0-1 1,3-3 0,2-1-1,4-2-314,5 1 1,4-1 0,8 0-1,3 1 1,9-1 0,8 0 649,8 1 1,5-1-1,10 0 1,4 1-1,2-3 1,3 0-1,-1-4 13,0-1 1,-1-1 0,-1-5 0,-4 0 0,0-2 0,-1-2-390,0-5 0,10-15 0,-1-4 0</inkml:trace>
  <inkml:trace contextRef="#ctx0" brushRef="#br0">12810 9755 19815,'6'-26'-731,"-3"-1"1,5 2 0,-1 3 0,-1 4 0,1 5-1,-1 2 495,0 2 1,-1 5 0,-5-5-1,0-1 1,0-2 0,0-1 0,0-1-1,-2 1 1,-1 0 0,-1-1 293,1 1 0,-3 0 0,0 1 1,0 1-1,-1 4 0,-1 1 190,-2 3 1,-2 2 0,-3 2 0,-1 4 0,-3 3-1,-2 4 1,-4 3 0,-3 3-269,-4 4 0,-5 3 1,3 2-1,-1 1 0,-1 2 1,-1 1 235,-1-2 1,4 1 0,3 0 0,2 1 0,3 0-1,1 0 1,4 1-79,7 3 1,7-4 0,9 4 0,3 1 0,12-1 0,14-1-202,16-1 1,-13-17-1,3-1 1,7-2 0,3-1-1,4 1 1,3-2 0,4-1-1,2-1 1,4 0 0,1-2-1,3-1 1,0-1 124,3-1 0,1-1 0,0-1 0,1-1 0,0-2 0,0-2 0,0-2 0,0-1 0,-1-2 0,1-1 1,-1-3-1,-1-2 0,1-1 0,0-1-19,-2 0 0,-1-2 1,-3 1-1,-3-1 0,-3-2 1,-1 0-1,-6 0 1,-1-2-1,-6 1 0,-2-2 1,-5-1-1,-4-3-177,-3 0 1,-3-2 0,15-27-1,-18-5 1,-13 0 0,-15 1 0,-17-2-1,-22 1-146,11 30 0,-4 4 0,-6 4 0,-3 3 0,-8 2 0,-3 2 0,-4 3 0,-1 2 280,-7 4 0,-3 1 0,-4 1 0,-1 1 0,-1 5 0,-1 3 0</inkml:trace>
  <inkml:trace contextRef="#ctx0" brushRef="#br0">22048 9529 28038,'-13'0'266,"-1"0"1,1 0 0,1 1 0,3 4 37,5 4 1,10-3 0,6-2 0,4-2-1,2-2 1,1-2 0,2-1 0,1-1-152,0 1 0,-6 1 0,2 2 0,-3 0 0,-2 0 0,1 0 0,-2 2 0,-4 2-646,-3 5 0,-4 0 0,-1 3 0,-3 3 1,-4-1-1,-8 3 223,-4 0 1,1-2 0,-3 5 0,1-3 0,0 1-1,1-2 1,3-1 455,1-2 0,6-1 0,2-1 0,1-2 1,3 1-367,1 2 0,4-3 1,2-2-1,5 0 0,3-1 1,1 0-1,1-3 122,-1-1 0,0 2 0,2 1 0,1-1 0,4 1 0,0-1 0,4-1-3056,1-2 3178,2-1 1,6 0 0,1 0-1</inkml:trace>
  <inkml:trace contextRef="#ctx0" brushRef="#br0">22595 9755 16417,'-8'24'0,"-4"1"708,-4 3 1,-8 8-1,2 0 1,-2 2-1300,2 2 0,-3 0 0,4 0 570,1 0 0,0 0 0,7 0 0</inkml:trace>
  <inkml:trace contextRef="#ctx0" brushRef="#br0">7118 8050 27839,'-4'-9'-844,"-1"0"1,-5 6 0,1-2 0,-3 4 0,-1 1 0,0 0 1524,-1 0 1,8 0-1,6 0 1,8 0-235,4 0 1,1-2 0,0 0 0,2-3 0,3 2 0,3 2-1,-1-1-283,-2-2 1,1 2-1,-1-2 1,-2 2-1,-1 2-364,-1 0 0,-3 2 0,-2 2 1,-6 5-122,-6 3 0,0 0 0,-4-2 0,0-1 1,-1 0-1,-1 0 255,2 0-142,1-6 0,1 4 0,1-2 1,1 3-291,2 4 1,1 2-1,1-3 1,2 0 0,3-2-1,3 0 1,4-1-3727,3 1 4073,8-6 0,3 3 1,7-6-1</inkml:trace>
  <inkml:trace contextRef="#ctx0" brushRef="#br0">7625 8076 23938,'-9'6'0,"0"3"-885,-1 3 0,2 6 0,-1 2 0,-1 4-430,-2 4 1,-1 12-1,-2 2 1088,-3 4 1,-2 2 0,-7 6-1</inkml:trace>
  <inkml:trace contextRef="#ctx0" brushRef="#br0">12144 7890 18098,'-14'0'-156,"1"-2"1,1-2 0,3-5-1286,5-3 1634,8 5 0,5-4 1,11 7-1,8 1 1,10 1-1,13 2 0,6 0 1,10 0-1,4 0 1,-31 1-1,0 0 1,1 0-1,1 1 0,3 1 1,2 0-1,1 0 1,0 0-24,3-1 0,2 2 0,6 0 1,2 0-1,-3 0 0,-1-2 0,2 1 1,1 0-1,3 0 0,0 0 0,-2-1 1,1-1-1,3 0 0,0-2 1,-2 0-1,0-1-102,0 0 1,0 0-1,-1-3 1,0-1 0,-4 2-1,0-2 1,0-1 0,1-2-1,1-2 1,0 0-1,-4-2 1,0 0 0,-1 0-1,-2-2 1,-4 0 0,-1-1-210,-4-1 1,-1-1 0,-4-1 0,-3-1 0,21-20 0,-13-1 0,-13-4-1,-11-4-29,-12-2 1,-13-12 0,-16-2-1,3 32 1,-3 1 0,-5-2 0,-4 1-1,-4 2 1,-3 0 0,-5 0 0,-3 0 179,-7 0 0,-2 1 0,-3 5 0,-3 1 0,-7 1 0,-3 4 0,20 7 0,-1 3 1,-1 1-1,-2 2 0,-2 1 0,0 2 0,-4 0 0,-2 2 0,1 2 0,-3 0 0,1 2 1,-2 1-249,0 2 1,-2 2-1,1 1 1,-3 1-1,0 3 1,1 1 0,3 2-1,1 1 1,1 2-1,0-1 1,1 1 0,1 1-1,2 1 1,1 0-1,1 1 1,3-1-1,2 1 1,1 0 0,3 1-1,2 0 1,0 1 99,-17 12 0,3 2 0,8 0 0,4 2 0,5 0 0,4 2 0,5-1 0,3 2 0,6 0 0,4 0 0,4 0 0,5 0 0,4-2 0,4 1-45,1-1 1,6 1 0,8 1 0,6 0 0,6-2 0,4-2-1,7-1 1,5-2 182,5 0 0,2-3 0,3-2 0,1-1 0,3-1 0,1 0 0,-1-2 0,1 0 0</inkml:trace>
  <inkml:trace contextRef="#ctx0" brushRef="#br0">9411 8143 21866,'-18'9'-1609,"-1"-2"1706,-2-1 1,5-1 0,-2-5 0,5-2-1,4-2 1,5-5 0,4-3 0,4 0 287,5 3 1,9-4 0,2 2 0,3-2 0,-1 1 0,2 0 0,1 1-346,1-3 1,6 5 0,0 1-1,2-1 1,5 0 0,2 1 0,4 1-253,-2 0 0,-1-1 0,1-2 0,2 2 0,-4 1 1,-4 0-179,-6-4 0,-4 5 0,-5 0 0,-4 2-281,-3-1 611,-8 1 0,-1-2 0,-6-1 0</inkml:trace>
  <inkml:trace contextRef="#ctx0" brushRef="#br0">9798 7930 26959,'-21'7'-615,"0"3"1,6-4 0,1 2 578,2 2 1,3 3 0,-2 4 0,4 2 0,1 2 0,3 2-570,2 3 1,1 5 0,0 3 0,0 3 0,0 6 0,0 1 127,0 2 0,6-7 0,1-7 0</inkml:trace>
  <inkml:trace contextRef="#ctx0" brushRef="#br0">4146 8396 12121,'7'-27'-479,"3"11"0,-4 4 506,2 5 1,1 2 0,4 5 0,0 0 0,1 2 0,2 1-1,5 1 1,7-1 0,4-1 0,5-2 0,3 0 0,5-2 66,4-2 0,-2 2 1,2-2-1,0 2 1,0 2-64,0 0 1,-6-5 0,3-3 0</inkml:trace>
  <inkml:trace contextRef="#ctx0" brushRef="#br0">10957 5371 27292,'-13'0'-38,"0"0"1,-1 0 56,1 0 0,0 0 0,-1 0 1,1 0-1,0 0 0,-1-2-211,1-2 0,4-2 0,2-1-287,1 7 1,3 6 0,6 7 0,1 0 0,-1 1-1,-1-1 211,-2 0 0,0 0 1,0 1-1,-2-1 0,-2 0 1,-4 1-1,0-1 416,-1 0-38,0 1 0,-5 2 0,1 0 1,0-1-1,-2 1 0,-1 1-118,-2 2 0,0-3 0,5 6 1,-2 2-1,-1 1 0,-2 2 1,2 1-254,1 3 1,1 3 0,1 6 0,0 0 0,1 0 0,2 0-1,2 0 26,2 0 1,2 0 0,4-1-1,0-2 1,0-3 0,0-2 0,0-2-1,0-2 805,0-1 0,0-5 1,0 0-1,0 0 1,0 1-1,0-1 1,0 1-512,0 3 0,0 6 0,0 4 1,0 5-1,0 5 0,-2 4 1,-1 1-155,-1 1 0,0-2 1,4 0-1,-2-2 1,-1-2-1,-1-3 0,1-3-48,1-5 0,2-2 0,2-7 0,1 1 0,1 0 0,1-2 0,-1-1 117,0-2 0,5 0 0,-4 5 0,-1-1 0,1 2 0,1 2 0,1 3-320,3 1 0,-2 3 0,-1 6 0,-1 3 1,-2-1-1,1 4-26,-1 3 0,2-7 1,-3 3-1,3-6 1,2-7-1,2-2 0,0-3 414,-1-4 1,3 2 0,-3-10-1,3-2 1,1 1 0,0-1-1,1 2 1,-1-2 421,0-1 0,5 3 0,0-1 0,-2 1 1,1 1-1,-1 5-578,2 6 1,-1-1 0,-2 7 0,2-1 0,2-1 0,0-1 0,2-2-136,-1 0 1,-2-4 0,3-8 0,0-3 0,-2-4 0,2-1 0,-1-4 721,4-2 1,0-5-1,0-5 1,-1-4-1,4-4 1,3-5-1,1-3-61,1 1 1,-4-6 0,3 4 0,-2-3 0,-1-2 0,1 1 0,2-1-381,-1 0 1,-2-1 0,-1-1-1,-2-4 1,-1-1 0,-2-1-89,2 0 1,-4-7-1,1 0 1,0-2 0,-2-5-1,0-2 1,-2-5-201,-2-3 205,4-3 0,-4-5 1,2 0-1,-2 1 0,-1-1 1,-1 1-1,0 0 28,0 4 0,-4 3 0,0 6 0,0-1 1,0 1-1,-2 1 0,1 2-97,-1 1 0,-4 5 0,2-5 0,-4 0 0,-1 0 0,0 0-189,0-1 0,-1-1 0,-4-2 0,-4-2 0,-3-5 1,-1-1-1,-2-3 5,-2-1 1,2 3 0,-3-9 0,3-2 0,2 5 0,1 0 0,2 6-1058,1 1 1215,6-3 0,-8 14 0,5 0 0,1 5 0,-3 8 0,1 2 34,-4 1 0,4 9 0,-3-2 0,-4 3 1,-3 2-1,-4 1 0,-3 2-57,-1 3 0,-6 1 1,-2 2-1,-1 1 1,-6 1-1,-4 4 1,-7 1 454,1 3-317,0-4 0,-4 5 1,0-2-1,-1 4 0,0 6 1,3 7-1,0 11 418,0 10 0,-1 1 0,0 11 0</inkml:trace>
  <inkml:trace contextRef="#ctx0" brushRef="#br0">3679 10902 28431,'-1'-12'104,"-4"3"0,2 4 1,-4 10-1,1 4 1,1 3-1,1 1 0,0 2 1,1 1-1,1 2 1,2 0 129,0 1 0,0-4 1,0 2-1,0-2 1,0-1-1,2-1 1,2 0-1,5 1-63,3-1 1,1-4 0,0-2-1,2-1 1,2-3 0,2-1-1,2-2-99,2 0 0,2 0 0,1-2-72,-4-2 0,9-10 0,-3-6 0</inkml:trace>
  <inkml:trace contextRef="#ctx0" brushRef="#br0">4079 10848 28273,'-7'14'-482,"2"-1"1,-1 5-1,2 1 1,1 2 716,1 2 1,2 3 0,-1 0 0,-2 1-1,-2 1 1,3 2-979,0 1 0,2 4 0,0-4 0,0-1 1,0-2-1,2-1 0,0-1-3416,3 1 0,5-5 4115,-1 1 1,3-7-1,1 3 1</inkml:trace>
  <inkml:trace contextRef="#ctx0" brushRef="#br0">4426 11288 8511,'0'-13'0,"0"8"0,-2 8 779,-2 9 1,-2 10 0,-5-1-1,3 1 1,-4-1 0,-3 0-1,-3 1 1,2 5-530,1 2 0,-3 4 1,2-2-1,3 3 1,4 0-1,3-3-2711,3-3 0,3-7 2461,4-3 0,10-3 0,6-2 0</inkml:trace>
  <inkml:trace contextRef="#ctx0" brushRef="#br0">4759 11048 19119,'0'-19'-15,"-2"6"348,-2-1 0,4 8 1,-2 11-1,7 4 31,2 3 1,2 5 0,6 3 0,1 2 0,2 4-1,-2 4 1,-1 0-468,-1-2 0,-3 3 1,0 0-1,-4-1 0,-1-2 1,-3-2-1,-2 1-1002,-1 0 0,-1-7 1,-3-2-1,-5-3 1,-5-2-1,-3-1 1257,-6-3 1,-2-3 0,-1-6 0</inkml:trace>
  <inkml:trace contextRef="#ctx0" brushRef="#br0">4772 11035 12888,'21'-19'0,"-3"-2"0,-3 0 1051,-2 3 1,0 8-1,1 3 1,-1 1-1,0 3-895,0 1 1,1-2 0,-1-1 0,2 4-1,3 4 1,4 6-156,3 3 0,8-5 0,1-1 0</inkml:trace>
  <inkml:trace contextRef="#ctx0" brushRef="#br0">5265 11288 8496,'-13'0'0,"0"5"253,-1 8 1,7 12 0,1 17 0,2-5-159,-1-3 1,-4-5 0,5-5 0,1-3 0,1-2 0,2-1 0,0-1 0,0 3-1533,0 0 1437,0-3 0,-5 2 0,-3-6 0</inkml:trace>
  <inkml:trace contextRef="#ctx0" brushRef="#br0">5892 10808 16211,'0'-32'300,"-2"5"0,-2 2 1,-3 12-1,-2 11 0,0 10 1,-2 5-1,0 5 642,-3 4 0,1 4 0,-2 7 1,0 6-1,2 6 0,4 6 1,3 2-1,2-3-1029,1-4 1,7-1 0,5-4-1,4-5 1,5-5 0,4-7-271,4-4 0,-1-2 1,-2-6-1,-2-3 1,-2-5-1,-2-2 1,-2-2-1,-4-2-229,-2-2 1,-1-4 0,-5-5 0,1 0 0,-2-1-1,-5 3 806,-6 2 0,-8-2 0,-2 7 0,-2 2 0,-2 5 0,-1 8 0,2 7-260,4 8 0,3 7 0,2 7 0</inkml:trace>
  <inkml:trace contextRef="#ctx0" brushRef="#br0">1120 12861 8352,'0'-14'0,"0"1"0,0 0 0,0-1 9,0 1 1,0 4 0,0 0 0,1 0 639,4 2 1,-2 1-1,6 8 1,-1 2-128,0 5 1,-2 9 0,-5 4 0,2 5-1,2 4 1,-2 3 0,-2 3 0,-1 1 0,0 5-590,0 3 0,0-3 0,0 1 1,0-4-1,2-4 0,2-5 1,5-3-1813,3-1 0,1-8 1,0-6-1,1-7 1879,-1-4 0,6-2 0,2 0 0</inkml:trace>
  <inkml:trace contextRef="#ctx0" brushRef="#br0">1466 12767 9414,'8'-32'0,"-4"5"918,-2 8 1,-2 9 0,1 2-683,4 2 0,-4 3 0,3 8 1,-2 5-1,-4 5 0,0 4 1,-4 3 107,-2 6 0,-1 1 0,-4 5 0,0 0 1,-1-2-1,1 2 0,0-1 0,-1 0 1,1-4-525,0-1 1,1-5-1,3-3 1,3-1 0,2-2-1,-1-2-1897,2-2 1,3-4 1983,5 0 0,6-2 0,7 3 0,0-2 1,1-1-1,2 1-800,0 2 1,4-4 0,-1 0 892,5 0 0,5-5 0,6 5 0</inkml:trace>
  <inkml:trace contextRef="#ctx0" brushRef="#br0">1866 13061 9063,'-6'13'913,"5"-4"0,-5 0 1,0 1-335,-3 2 0,3 1 0,0 1 0,2-1 0,-1 0 0,2 1-774,2-1 0,1 5 1,0-1-1,0 0 1,0-2-1,1-4 1,2 0 194,2-2 0,11-6 0,-1 3 0</inkml:trace>
  <inkml:trace contextRef="#ctx0" brushRef="#br0">1840 12967 9822,'-2'-26'1201,"-2"-1"1,2 6-1283,-2 4 0,4 8 1,4 4-1,7 5 1,5 3-1,8 3 81,5 1 0,-1 2 0,5 5 0</inkml:trace>
  <inkml:trace contextRef="#ctx0" brushRef="#br0">2293 12714 8201,'-18'-18'397,"0"1"1,6 6-1,6 13 1,2 8 0,-2 9-1,-1 5 1,-2 4 9,1 0 1,-3 2 0,3-1 0,1 6-1,2 0 1,4 5 0,1 0-330,0 3 1,1 0 0,5-5-1,6-2 1,6-6 0,4-7-1,5-5-2929,2-3 2851,8-8 0,-8-1 0,3-6 0</inkml:trace>
  <inkml:trace contextRef="#ctx0" brushRef="#br0">2706 12647 10579,'-4'-17'0,"-1"9"0,1 16 0,-1 11 0,1 6 0,-1 3 0,1 3 232,-1 5 1,-3 8 0,3 5-1,2 3 1,2 3 0,1 1-233,0 2 0,6 0 0,1-5 0</inkml:trace>
  <inkml:trace contextRef="#ctx0" brushRef="#br0">6678 11128 8243,'-7'-6'114,"-5"0"-68,3-3 1,-3 4 0,-1 5 53,0 0 1,-1 0-1,1 0 1,0 0 0,-1 0-1,1-2 1,0-1-1,-1-1 1,3-1 0,0 1-1,4-2 6292,1-2-6128,-4 5 1,8-1 0,-1 7-231,6 1 1,9 7 0,7-2 0,3 3 0,5-1 0,4 0-36,3-2 0,2-5 0,4 3 0,0-1 1,-2-3-1,-2-1 0,-4-2-269,1 0 1,-5 0-1,2 0 1,-5-2 0,-4-1-1,-2-3 449,-3-1 0,-1-2 0,-2-4 0</inkml:trace>
  <inkml:trace contextRef="#ctx0" brushRef="#br0">6985 11102 14303,'-6'-9'0,"5"9"0,4 9 400,0 4 0,-2 0 0,-1 1 0,0-1 0,0 0 0,0 2 0,0 3 0,-1 4 0,-2 6-302,-2 8 0,-5-1 1,2 11-1</inkml:trace>
  <inkml:trace contextRef="#ctx0" brushRef="#br0">9811 13834 20099,'0'-34'-2028,"0"4"1,0 6 2531,0 6 1,0 4-1,0 0 1,0 1-1,0 0 1,1-1 266,4 1 0,-4 0 0,4-1 0,-4 1-484,-1 0 1,-6 5 0,-2 4 0,-4 2 0,-2 2 0,1 0 84,0 0 0,-2 6 0,-1 2 0,-4 1 0,1-1 1,0 3-1,3-1-158,1-1 0,6 3 0,1-3 0,2 3 0,4 1-286,0 0 0,2-4 1,2-1-1,2-1 0,5-1 1,4 0-1,3-3-62,2-2 1,2-1 0,-4 0-1,2-1 1,-2-4 0,-1-4 4,-2-2 0,-4-3 0,-2 1 0,-1 0 1,-3-2-1,-1-1 0,-5-4 0,-5 1 101,-5 0 1,-8 1 0,2 5 0,-2 1 0,-4 3 0,-3 3 736,-3 0 1,1 5-1,6-4 1,4 4-1,1 2 1,2 4-206,2 4 0,8 2 0,4 3 0,6-2 0,7-2 0,7-3-710,5-1 0,9 3 0,5-4 1,2-2-1,2-2 0,0-2 0,-1-2-266,-4-2 0,-2-5 0,-8 2 0,-3-1 0,-6 1 1,-5-3-1,-7-1 199,-2-1 1,-4 0-1,-4 1 1,-7 2-1,-8 1 1,-4 0-1,-3 1 851,-3 4 1,1 2-1,-2 2 1,0 0-1,6 0 1,1 2 0,5 1 177,4 1 1,4 7 0,3-2 0,8 1-898,8-1 0,4 1 0,12-5 0,4-2 0,6-2 0,2-1 0,4-1-1933,-2-4 1,-6 4-1,-2-4 1,-3 4 2102,-4 1 1,-12 12 0,2 2 0</inkml:trace>
  <inkml:trace contextRef="#ctx0" brushRef="#br0">3759 12034 23380,'-6'-8'-1294,"-3"-1"0,2 0 0,-1-5 0,3 1 1739,2 0 1,1 4 0,4 2 0,2 1 0,5 1 0,4 1 0,5-1-1,4 2 1,2 2 0,0 1 0,-2 0 0,2 0 0,1 0-334,1 0 0,-3 0 1,-1 0-1,2 0 0,1 0 1,0 0-1,-1-2 211,-2-2 0,-1 2 1,1-4-1,-3 2 1,-1-2 292,0-1 1,-2 2 0,-9-2-610,-7 1 1,-7 2-1,-11 4 1,-4 0-1,-5 1 1,-4 3-1,-3 4-129,0-1 0,-5 5 0,5-3 1,0 1-1,2 1 0,2-4 417,3-1 1,-1-2 0,9-4 0,0 0 0,0 0 538,2 0 1,10 0-1,7-1-1158,7-3 1,11 1 0,4-5 0,3 1 0,5-1 0,3-2 0,5 0-3935,4 1 4275,2-3 0,9 5 0,1-7 1</inkml:trace>
  <inkml:trace contextRef="#ctx0" brushRef="#br0">9331 12194 23512,'-6'-20'-6750,"3"6"6164,-6 10 0,0 2 960,-4 2 1,4 0 0,0 0 0,-1 2-1,-2 1 1,-1 1 0,1 1-308,3 1 0,3-3 0,6 5 1,2 1-1,4-1 0,7-2 301,8 0 1,5-5 0,5 4-1,5-5 1,4-3-272,4-2 1,4-5 0,4 1 0,-2-3 0,-3-1 0,1 1 0,-4 1 77,-2 3 0,1-1 0,-9-5 0</inkml:trace>
  <inkml:trace contextRef="#ctx0" brushRef="#br0">7838 12048 8878,'0'-14'-136,"0"1"-184,0 0 0,-1 1 0,-2 5-67,-2 7 833,-5 0 0,8 7 0,-2-3 0,2 5 0,4 3-403,2 1 1,4 1 0,5-1-1,2 0 1,3 2 0,4 2 0,3 0-18,2 0 1,-1-3-1,1 0 1,1-2-1,2-4 1,2-2 157,3 0 1,-6-4 0,4 1-1,-1-6 1,2-6 0,2-3-1,-1-3 1,2-1-133,2-2 0,-2-6 0,0 2 0,2-3 0,-2-3 0,1-3 0,-1-5-190,-1-2 1,-4-4 0,-7-1-1,-2-3 1,-6 1 0,-3-3 170,-5 1 1,-3 2-1,-9-3 1,-5-1-1,-7 1 1,-2 4-1,-6 2 8,-2 2 1,0 6 0,-11 5 0,-1 5-1,-1 8 1,-4 4 0,-2 5-179,-5 1 1,-3 4 0,-1 10 0,1 6 0,0 9 0,0 8 61,-2 7 0,-3 12 1,6 5-1,25-24 1,3 2-1,0 3 1,1 2-1,2 1 1,2 2-1,1 1 1,3 2-1,2-1 1,3 0 74,2 0 1,2 1 0,4-3 0,2 0 0,3 1 0,-1 1 0</inkml:trace>
  <inkml:trace contextRef="#ctx0" brushRef="#br0">14050 15713 12813,'-13'-33'-385,"1"9"1,1 1-1,3 5 1,-3 8 415,-1 2 1,-1 4-1,-3 4 1,-4-2-1,-5-1 1,-1-1-1,-4 1 1,2 0-1,0 0 1,0-1 0,-2 1-166,-1 1 1,-2 2-1,4 2 1,-2 2-1,1 3 1,2 2 0,1 0-1,0 3 1,1 3 354,-1 3 1,0 7 0,1 0 0,-1 6 0,-1 5 0,0 2 0,0 2 0,4-1-238,3-1 1,5 5-1,7 3 1,5 0 0,2 1-1,5 1 1,8 2 105,11 2 1,15-5 0,18-2 0,-21-25 0,4-2 0,5 0 0,2-3 0,7-2 0,2-3 0,4 0-1,1-3 53,3-3 0,1-1 0,8-1 0,1-1 0,3-2 0,0-1 0,-23 0 0,1 0 0,0-1 0,4-2 0,1 0 0,-1 0 0,0-1 0,0 0 0,-1 0 0,3-1 0,0 0 0,0-1-148,1 0 0,0-1 1,-1 1-1,-5 0 0,-1 0 1,1 0-1,6-2 1,0-1-1,0-1 0,-2 2 1,1 0-1,-2-1 1,-2 1-1,-1 0 0,-1-1 1,-1 1-1,-1 0 0,0-1 1,18-4-1,-2-1-149,-4 1 0,-3-1 0,-4-2 0,-4-1 0,-9 2 0,-3-2 0,-5 1 0,-2-1 0,19-19 0,-18-1 0,-16-5-240,-18-6 1,-21-2 0,0 21 0,-5 1 0,-6-2-1,-4 2 1,-8-2 0,-3 2 0,-7-3 0,-3 2 375,-4 0 0,-4 3 0,18 9 1,-1 1-1,-2 1 0,-4 2 0,-1 0 1,-2 3-1,-2 0 0,-2 1 0,-1 2 1,-1 2-1,-1 0 0,-1 2 0,-4 1 1,0 1-1,-1 1 0,-1 2 0,0 1 1,0 1 17,-2 2 0,-1 2 0,0 1 0,17-2 0,0 0 0,0 1 0,0 1 0</inkml:trace>
  <inkml:trace contextRef="#ctx0" brushRef="#br0">9238 11235 23304,'-24'-18'-419,"-3"0"0,4 6 0,5 9 0,5 6 0,2 6 0,4 5 0,1 2 0,3 2 0,1-2 1,4 0-1,4 1 0,9-1 0,10-3 0,10-4 0,11-2 0,12-1 662,12 0 1,-27-3 0,1-1 0,3-1 0,1-1 0,1 2 0,0-1 0,2 1 0,1 1 0,1-2 0,1 1 0,3-2 0,2 0 62,0-2 0,1-1 0,0-2 1,0-2-1,3-2 0,-1-1 0,-1 0 1,-1-1-1,-2-1 0,0-1 0,0 0 1,-1-2-1,-2-1 0,-2-1-380,-2 1 0,-1-2 0,-2 2 0,-2-2 0,-6-1 1,-2 0-1,-2 1 0,-2-1 0,26-20 0,-14 2-279,-10-1 0,-18-1 1,-8-2-1,-9-2 1,-15-3-1,-19 0 203,-19 0 1,17 23-1,-4 2 1,-4-1-1,-1 2 1,-4 0 0,-2 0-1,-5 1 1,-1 1-1,-4 3 1,-2 2 223,-4 1 1,-2 2-1,-2 3 1,-1 2-1,-3 4 1,-2 2-1,26 2 1,0 0 0,-1 3-1,-1 2 1,-1 1-1,1 2 1,2 1-1,1 1 1,0 1-1,-22 8 1,2 1-188,5 1 1,3 0 0,5 0 0,2 1 0,8 0 0,2 2 0,5-2 0,3 1 0,5 0 0,2 0 0,-15 30 0,13 1-735,13-2 1,20 4 456,20-10 0,3-21 0,8-2 0,8-2 0,0 0 0</inkml:trace>
  <inkml:trace contextRef="#ctx0" brushRef="#br0">12197 7103 24670,'-13'-13'-1052,"-1"0"0,3 4 0,3 3 1051,8 4 1,8 5 0,11 11 0,10 1-1,13 2 1,13 6 0,7 0-14,6-1 1,-26-9-1,2 0 1,1-2 0,0 0-1,3 1 1,1-1 0,2 2-1,1-2 1,1 0 0,-1-1 293,2 0 0,1-1-245,7 1 1,0-2-1,-10-3 1,0-1 0,5 0-1,0-1 1,-4 0-1,-1 0 1,-4-1 0,0-1-1,-2 0 1,0-2 0,-2-1-1,-1 0 76,1-2 1,-2-1 0,-1-1 0,0-2 0,31-8-1,-8-3 1,-8-3 0,-10-6 0,-9-6-263,-10-5 0,-12-8 1,-14-5-1,-11-6 1,-18-4-1,6 28 1,-2 0-1,-6-3 1,-2 0 80,-4-3 1,-3 1 0,-3 1 0,-4 1 0,-6 0 0,-2 3 0,0 1 0,-3 2 0,-4 0 0,-4 3-1,-2 2 1,-2 3 0,21 9 0,-2 2 0,0 2 6,-1 2 1,0 1 0,-1 2 0,0 0-1,1 1 1,-1 2 0,-1 3 0,0 1-1,0 1 1,0 1 0,0 1 0,1 1-1,1 1 1,0 1 0,1 2 0,-19 7-1,2 2 1,7 1 0,2 3-167,5-1 0,2 4 0,5 5 0,3 4 0,3 0 0,3 4 0,4 2 0,4 2 0,5 2 1,4 2-1,3 2 0,5 1 0,5 2 0,3 0-10,2 1 1,7 0-1,6 1 1,7-3-1,9 1 1,7-3 238,7-1 0,4-3 0,3 2 0,4-2 0,7-2 0,2-1 0</inkml:trace>
  <inkml:trace contextRef="#ctx0" brushRef="#br0">3293 12914 8566,'0'-28'0,"0"6"0,1 7 268,3 6 1,-1 3-1,6 6 1,2 0-1,1 0 1,1 0-1,0 0 1,1 0-1,-1 2 1,0 0 0,1 4 858,-1 2-1127,0 1 0,6 10 0,2 2 0</inkml:trace>
  <inkml:trace contextRef="#ctx0" brushRef="#br0">3279 13207 18917,'0'-21'-75,"2"8"0,4 9 0,5 2 876,6 2 0,5-1 1,-3-2-1,2-3 0,3 0-689,1 0 1,7-10-1,3 1 1</inkml:trace>
  <inkml:trace contextRef="#ctx0" brushRef="#br0">4039 12821 8522,'-13'-5'3303,"-1"1"-2153,1-1 1,4 1-623,0 0 1,8 1 0,1 7 0,6 6-1,3 5 1,-1 3-370,3-2 0,1 5 1,1 1-1,0 3 1,1 1-1,-1-1 1,-1-2-328,-3 1 0,1 4 0,-5-6 0,-2 2 1,-1 0-1,1-3-432,2-2 0,-1 3 1,-4-4-1,-1-2 1,-2-1-2116,-2-2 1628,-5-5 1087,-3-2 0,-8-6 0,-6 0 0</inkml:trace>
  <inkml:trace contextRef="#ctx0" brushRef="#br0">3919 12901 9228,'9'-43'0,"-2"3"1157,-1 6 1,9 6-1,-2 4 1,4 3-784,2 2 0,2 3 0,7 5 0,1 2 0,4 0 1,1 2-1562,3 3 0,3 2 1187,5 2 0,8 6 0,8 1 0</inkml:trace>
  <inkml:trace contextRef="#ctx0" brushRef="#br0">5199 10795 26838,'-5'-21'-1632,"1"3"1,-1 7-1,5 6 1,0 10-1,0 5 1,0 5 1688,0 3 1,0 2-1,-1 7 1,-2 0-1,-1-1 1,1 2-1,0 4 1,0 2 500,-2 0 0,-5 3 0,2-5 0,0 2 0,-3 3 0,-2 0-249,-3-1 1,-8 7 0,2-2-1,-4 4 1,-2 1 0,-1-3-1,-2-2-243,1-1 1,2-2 0,3-2-1,1-5 1,3-4 0,2-5-5045,3-4 5170,7-3 1,-9-8-1,3-1 1</inkml:trace>
  <inkml:trace contextRef="#ctx0" brushRef="#br0">4852 10915 28713,'-3'-24'-1578,"3"6"0,-1 14 0,8 19 0,1 10 1070,-1 9 1,-3 9-1,4 4 1,-1 4-1,2 5 1,4 2 321,4 1 0,6 8 0,0-4 0,0 0 0,3-1 0,-1-3 1,4 0-1783,4-3 0,-1-5 0,7-5 2067,2-5 1,8 2 0,-1-9 0</inkml:trace>
  <inkml:trace contextRef="#ctx0" brushRef="#br0">9011 13061 11437,'9'0'225,"0"0"1,1 0 0,2 0 0,2 0-1,-1 0 1,0 0 0,0 0 0,1 0-1,-1 0-181,0 0 0,1 0 0,1 0 0,1 0 0,3 0 0,0 0 216,1 0 0,3 0 0,0 0 0,2 0 0,1 0 0,1 0 56,0 0 1,-1 0 0,3 1-1,0 2 1,2 2 0,-1-3 0,0 1-1,1 0-294,4 2 0,-1-1 0,2-4 0,-1 0 0,2 0 0,2 0 13,2 0 1,2 0 0,-3 0 0,0 0 0,2 0-1,1 0 1,3 0 123,1 0 1,-3-4 0,4-1 0,-1 2-1,-1 0 1,2 1 0,-3-3-268,1 2 0,3 2 1,-3-1-1,-1-1 1,-2-1-1,-5-1-121,1-1 1,-2 3-1,0-4 1,-2 0-1,1-1 1,-1-2-1,-1-2 361,-1-1 0,0-1 1,-5 1-1,0 0 1,-3-1-1,0 1 0,0 0 91,2-1 0,-5 1 0,-1 0 0,-2-1 0,-1 0 0,0-1 0,-2 0-591,-4 3 1,0 2-1,-6-4 1,0 1 0,0 0-1,-4-1 1,0 1-25,-2 0 1,-7-5-1,-5 0 1,-5 2 0,0 0-1,-1-1 1,-1-2 344,-2-2 0,3 4 0,-3-4 0,2 0 0,3 2 0,1-2 731,2 0 0,-1 1 0,1-2 0,-2 4 0,-1 1 0,-2 3 0,2-1-494,1 3 0,-4 3 0,-3-1 0,-4 2 1,-2 1-1,-1 1-628,-2 0 1,-1-3-1,6 5 1,-1-1 0,-1 1-1,-2-1 1,-1 2 0,2 1 308,0-3 1,-3 4 0,-2-4 0,-2 4 0,1 1-1,-1-2 172,2-2 1,-9 2 0,3-2 0,-3 2 0,-1 4 0,-1 1 0,1 3-41,-2 1 1,-1 2-1,-5 4 1,1 1 0,3-3-1,-1 0 1,0-2-59,0 1 1,4 2 0,-2 3 0,1 0 0,2 1-1,1-1 1,1 1 247,4-1 1,2 0 0,1-2 0,4 2 0,4 1 0,3 3-1,3 0-237,2 1 1,3-1-1,6-3 1,2 2 0,2 0-1,3 0 1,2-1-347,1 0 0,6-1 1,3 0-1,4 2 0,5-2 1,4-1-1,3 0-3160,2 3 3524,5-4 0,2 12 1,6-6-1</inkml:trace>
  <inkml:trace contextRef="#ctx0" brushRef="#br0">7172 10582 8920,'-5'-9'-20,"1"0"1,-2 6 0,1-1 0,-2 4 0,-2 3-16,0 1 0,5 0 0,-4-5 0,2-3 0,3-5 0,2-3 2597,1-2 0,0 9-2356,0 5 0,0 10 0,0 8 1,0-1-1,0 3 0,0 2 1,-2 3-111,-2 2 0,1-1 0,-4 1 1,1 0-1,3-1 0,1 1 1,2-2 284,0-3 1,0 4 0,0-4 0,0 3 0,0 2 0,0 1 0,0 1 0,0 2-154,0-1 1,0 3 0,0-1 0,0 1-1,0 2 1,0 1 0,0 4-244,0 1 0,0-2 1,0 5-1,0-2 0,0-4 1,0-1-1,0-3 161,0-1 0,0 2 0,0-4 0,0-1 0,0-2 1,0-1-1,0-2 0,0-1 276,0-2 0,0-1 0,0 4 1,0-1-1,0 1 0,0-2-335,0 3 0,0 3 0,0 5 0,0 3 0,-1 5 0,-2-1 0,-2 1 0,1-2-227,-2 0 0,5 0 0,-4 0 0,2-2 0,0-1 0,-1-3 0,1-1 341,1-4 0,2-2 0,0-3 0,0-4 0,0 1 0,0-2 0,0 2-110,0 0 1,0-5 0,0 3 0,0-1 0,0 1 0,0 2 0,0 3 0,0 0-437,0-2 1,0 3 0,0-3 0,0 3 0,0 2-1,0 0 1,0-2-268,0-3 0,0-3 1,0-5-1,0-1 0,2-1 1,1-2-1468,1-1 1,7-2-1,-3 2-3363,4-4 5446,-4-16 1,-2 3 0,-6-12 0</inkml:trace>
  <inkml:trace contextRef="#ctx0" brushRef="#br0">6812 13061 8542,'-12'-14'2716,"4"4"-2105,-5 5 1,12 5-1,10 11 1,2-4 0,3 1-1,-1-2-212,0 0 1,5 2 0,1-3 0,2-1 0,4 1 0,3-1 0,4-1-383,-3-1 0,1-4 0,-1-2 0,3-5 0,-3-3 0,-1-1 1,-1-1-1,0 1 0,-1-2-17,1-3 0,0-8 0,-1-8 0</inkml:trace>
  <inkml:trace contextRef="#ctx0" brushRef="#br0">9238 13034 10410,'1'-7'-49,"4"2"0,4 5 0,4 3 210,5 2 1,-2 3 0,6-2 0,2 0-1,3 0 1,4-3 0,3-1 0,1-2-1,1-2 1,1-1 0,1-4 0,2-4-1,0-3 1,-1-3-264,-4-2 1,2-2-1,-4-7 1,-2-3 0,-1-4-1,-5-2 1,-1 0 0,-4 1-1,-3-1 1,-5 0-146,-4 1 0,-5-2 0,2 2 1,-5-1-1,-6 0 0,-6 3 1,-6 2-1,-2 2 335,-4 2 0,-7 7 0,-5 5 1,-4 6-1,-4 5 0,-4 4 59,1 1 1,-9 11-1,1 7 1,-3 7-1,0 5 1,7 3-1,3 2-424,2 7 0,15-5 0,1 7 1,10 5-1,8 4 233,6 5 1,10 12-1,4-2 1</inkml:trace>
  <inkml:trace contextRef="#ctx0" brushRef="#br0">9824 13687 13162,'0'-13'-51,"0"-1"1,0 5 0,-1 1 0,-2-3 0,-2-1 0,2-1 0,2 0 0,1-1 0,0 1 1607,0 0 1,1 1-1,2 4-1720,2 8 0,4 6 0,-3 8 0,0-1 0,1-1 0,0-2 0,2-1-256,-1 2 1,2-4 0,-4 0 765,1-1 1,-5-1 108,-2-5 0,-2 0 0,-5-2 0,0-1 0,-1-1 138,-2 1 0,2 1 0,1 4-756,1 2 0,2 4 0,4 5 0,0 0 0,0 1 0,0-1-349,0 0 1,0 1-1,0-1 1,0 2 0,0 1-1,1 3 1,4 2 516,3 3 1,10-5 0,3 0 0</inkml:trace>
  <inkml:trace contextRef="#ctx0" brushRef="#br0">9931 14247 8549,'-13'-14'369,"-5"3"141,0 2 0,6 4 0,8 10 1,2 4-1,2 4-69,0 5 1,6-2-1,3 6 1,4 2 0,4 1-1,1 2 1,-2-2-50,-1-3 1,-2-3-1,0-5-360,1-1 0,-7-7 0,-3-6 1,-4-9-1,-4-7 0,-5-6 95,-3-4 1,-1-5-1,0-1 1,-1-2-1,2-2 1,2 2-1,3 1-123,1 1 1,1 8 0,5-1 0,0 4 0,0 5-1,2 3-306,2 4 0,4-2 0,5 7 0,0 1 0,2 2 1,3 1-1,6 1-670,5 3 1,1 2-1,4 5 972,-2-2 0,11-1 0,-1 6 0</inkml:trace>
  <inkml:trace contextRef="#ctx0" brushRef="#br0">10358 14020 19520,'-6'-19'-68,"-2"4"1,7 2 699,5 8 1,7 4 0,2 1-1,0 0 1,1 0 0,-1 1-527,0 4 0,1-4 1,-3 5-1,0-1 1,-4 1-1,-1 1 1,-3 3-544,-1 2 1,-4 2 0,-1-1 0,-3-1 0,0-2 0,-1-3 0,1 1 771,0-1 0,0-2 0,3 4 1,-1 1-547,1 2 0,6 1 0,3 0 0,1 1 0,3-1-29,2 0 0,3-5 0,1-4 1,4-2-1,0-2 0,4 0 1,1 0-1,2 0 1,-1-2-1,3-1 1,0-1 501,2 1 0,12-4 1,-1-1-1</inkml:trace>
  <inkml:trace contextRef="#ctx0" brushRef="#br0">10971 13887 24248,'-8'1'-161,"2"2"0,2 3-23,-1 2 0,1 1 0,4 4 0,0 0 0,0 2 0,2 1 0,2 2 0,5 0 527,3 1 0,3-4 0,1 3 0,2-2 0,-2 0 0,-1 2-1519,-2-2 0,-4-1 0,0-2 0,0 1 0,-2-1 914,-2 0 0,-10 1 1,-2-1-1</inkml:trace>
  <inkml:trace contextRef="#ctx0" brushRef="#br0">10837 14260 10665,'-13'-13'0,"0"-1"389,-1 1 0,7-5 1,3 1-1,2 0 68,2 2 1,6 2-1,3 0 1,3-1-1,3 1 1,1 0-191,2-1 0,4 6 1,-3 0-1,0 2 0,1 3 1,-4 2-1,0 1-357,2 0 1,-3 0 0,3 0-1,-4 1 1,0 2 0,-1 2 0,-1-1-1743,-3 2 1,1-3 0,-4 4 1577,1-1 1,-5-1 0,-4-5 0,-9 0 507,-10 0 1,2-5 0,1 1 0,3 1-1,2 1 1,-1 2 449,1 0 0,1 2 0,3 2 0,5 5 0,2 3-697,2 1 1,18 1 0,4-1 0</inkml:trace>
  <inkml:trace contextRef="#ctx0" brushRef="#br0">11397 13820 26141,'0'-13'-3488,"0"0"0,0-1 3754,0 1 0,0 4 0,2 2 1,2 2-1,5 7 0,3 7-15,1 7 1,-2 5 0,0 5 0,4 1 0,0 0 0,1-1 0,1-1-489,0-2 0,1 0 0,-4-5 0,-1-3 0,-1-3 1,-2-3-1657,-1 1 1,-6-3 1780,1 2 0,-8-6 1,-3 3-1</inkml:trace>
  <inkml:trace contextRef="#ctx0" brushRef="#br0">11331 14020 15842,'-21'0'0,"3"-1"381,3-4 0,8 2-102,2-6 0,5 5 1,6-3-1,6-1 1,5 2-1,-1 0 189,-1 3 1,-2-3 0,2 1-1,1-1 1,2 0-651,-2 3 0,-1 1 1,-2 2-1,1 0 1,-1 0-1,2 0 1,1 0-172,2 0 0,4 0 0,-3-1 1,2-2-1,1-2 0,0 2-387,1 2 0,-7 1 1,3-2 753,0-2 0,-4-3 0,5-7 1</inkml:trace>
  <inkml:trace contextRef="#ctx0" brushRef="#br0">11890 13567 8550,'0'-13'-352,"0"7"638,0 6 1,0 6 0,0 7 0,0 0 0,0 1 0,0 1 0,0 1 0,0 2 591,0-2 0,5-1 0,1-2 1,1 0-465,4 1 1,-4-7-1,2-4-291,1-6-323,-4 2 1,6-11 0,-5 3 0,2-2 0,0 1-1,3 1-9,4-1 1,2 2 0,1 1 0,-5 1 0,-4 5 434,-2 4 1,-3 4 0,-6 6 0,-3 2 0,-5 1 0,-3 4 85,-2 0 1,1-2-1,0 3 1,-1-2 0,3-3-1,2-1 1,4-1 0,5-3-137,5-2 0,8-3 0,11-6 0,7 0 1,7-1-1,7-5-574,2-7 0,7-1 0,5-4 0,0 4 0,0 2 398,-2 3 0,3-9 0,1 3 0</inkml:trace>
  <inkml:trace contextRef="#ctx0" brushRef="#br0">11677 13700 12283,'-21'0'0,"2"0"219,0 0 1,4 0-1,-3 0 1,5 2-1,3 2 1,2 5-461,2 3 1,2-3 0,5 0-1,2 1 1,3 0-363,2-1 0,-4 2 943,5-7 0,-8 1 1,-1-5 105,-7 0 0,-5 6 1,-1 2-1,0 4 1,-1 3-1,1 3 0,1 3-51,3-1 0,-1 8 1,4-2-1,0-1 1,0 1-1,3-2 1,2 1-270,1 0 1,6-2-1,1-3 1,2 0 0,0-6-1,1-2 1,0-3-25,-1 2 1,3-5 0,-3-2 0,3-3-1,1-1 1,1 0-507,-1 0 0,-1-5 1,-3-4-1,-5-3 1,-4-2-1,-4 1 404,-5 0 0,-8-1 0,-2 3 0,-2 0 0,-1 4 0,0 1 1,1 3 2037,2 1 1,1-2-1746,5 0 0,17 4 0,11 4 0,13-1 0,12-2 0,8-2 0,7-3 0,2-4-300,1 1 1,9-10 0,-12 4 0,-2-2 0,-7 2 0,-11 3 0,-7 1 0,-7 0-987,-5 1 0,-8-3 0,-7 3 0,-8-1 0,-14 2 0,-11 1 821,-13 3 1,-10 2-1,-5 1 1,-3 0 0,0 0-1,5 0 1,6 1-1,9 2 478,6 1 0,11 5 0,8-3 0,4 2 0,8 2 0,11 0 53,11-1 1,17-3-1,10-6 1,12 0 0,7 0-1,10 0-332,-31 0 0,0 0 0,-2 0 0,0 0 0,7 0 0,0 0 0</inkml:trace>
  <inkml:trace contextRef="#ctx0" brushRef="#br0">11984 13940 29170,'-19'2'-337,"-4"1"1,-2 3 283,-2 1 0,7 0 0,2 4 0,3-4 0,3 1-203,3-1 1,4-3 0,6 4 0,3-2 0,7-5 0,7-4 0,7-6 364,4-2 1,8-3 0,-1 1 0,2 0 0,1-1 0,-3-1-258,-5-2 1,-5 6 0,-5-2 0,-6 3-1,-8 2 1,-7 4-207,-10 2 1,-14 4 0,-13 2-1,-6 5 1,-4 3 0,-2 1 739,0 1 0,2 3 0,-1 1 1,8-2-1,8-1 0,5-1-338,5-1 0,4 0 0,11-1 0,10-3 0,13-5-788,13-2 0,16-2 702,8 0 1,12-6 0,9-1-1</inkml:trace>
  <inkml:trace contextRef="#ctx0" brushRef="#br0">12544 13540 8877,'-27'-20'0,"3"2"-193,7 3 305,-1 8 0,18 1 1,1 6-1,10 0 0,8 0 1,6 0-1,9 0 0,6 0 556,5 0 1,2 0-1,-6 1 1,-4 2-1,-2 3 1,-7 2-522,-5 2 1,-3 2 0,-9 1 0,-2 2 0,-6 1 0,-6 3 0,-6 2-129,-2 3 1,-9 0 0,0-2-1,-1-4 1,3-4 0,5 0-1,4-1 104,4 0 1,5-4-1,6-1 1,8-2 0,9-4-1,11 0 1,11-2 350,5 0 1,5-4-1,1-2 1,4 0 0,-1 0-468,0 3 1,5-5 0,-4 1-1</inkml:trace>
  <inkml:trace contextRef="#ctx0" brushRef="#br0">6279 11968 8488,'-14'-27'0,"1"8"0,0 6 0,4 5 0,0 10 0,0 4 8,1 7 0,-3 0 0,3 5 0,-1-3 0,2-2 0,1 0 0,3 1 0,2-1 0,2 0 0,3-1 0,7-3 0,5-3 345,6 0 0,9-5 1,5 4-1,2-5 1,4-3-1,1-3 1,3-1-1,0-4 0,1-1 1,-1-1-1443,0 0 1089,-2-1 0,-4-5 0,0-2 0</inkml:trace>
  <inkml:trace contextRef="#ctx0" brushRef="#br0">6838 11795 8584,'-26'-20'1764,"5"1"-1266,3-3 0,9 19 0,5 12 0,2 4 0,2 3 0,0 1-815,0 0 1,2 3 0,2-3 0,4 6 0,1 3 0,-2 4 0,0 3-571,1 1 1,-5 1 0,1 5-1,-5 0 887,-8 0 0,-6-6 0,-12-1 0</inkml:trace>
  <inkml:trace contextRef="#ctx0" brushRef="#br0">5865 11581 8489,'-7'-20'0,"-5"0"0,9 8 599,-6 4 0,5 3 0,-4 10 1,4 3-148,5 4 0,10-4 1,9-4-1,4-2 1,7-4-1,3-1 1,6-3-1,0-1 1,2-3-1,-4-1-160,-1 2 1,-7-1-1,1 5 1,-4 2 0,-5 2-558,-4 1 1,-11 0 0,-7 1 0,-10 4 0,-11 4 138,-10 3 0,-6 1 0,-5 0 0,-1 1 0,-2-1 0,-1-1 0,0-2 324,3-1 1,6-4 0,4 2 0,4-1 0,5-3-408,3-2 0,14-1 0,14-1 1,15-2-1,11-2 209,8 2 0,5-4 0,8 0 0</inkml:trace>
  <inkml:trace contextRef="#ctx0" brushRef="#br0">7212 10715 8366,'-12'-30'0,"3"4"0,3-2 0,6 10 0,0 2 0,0 1 0,4 1 0,4 1-35,4 0 0,-5 4 1,11 0-1,1 0 1,0 2-1,-1 2 0,-3 5 1,-3 5-1,-3 5 500,-5 6 0,2 7 1,-2 6-1,-2 4 1,-5 2-1,-7 7 1,-5 4-55,-3 1 0,-4 14 1,3-2-1,-1 5 1,0 4-50,-1 1 1,12-31 0,2 0-319,-11 33 1,10-33 0,1 1-1,1-1 1,0 0 0,1 1-1,1 1 1,1 2 0,0-1-1,1 2 1,0-1 0,0-1-1,-1 1-35,2-2 1,-1 1-1,2 3 1,0 1-1,2 0 1,-1 0-1,2 0 1,-1-1-1,0 1 1,0-1 0,1-1-1,-1 0-17,0 0 0,0 0 0,3-1 1,-1-1-1,-1-3 0,-1-1-84,0 34 1,0-4 0,-2-5-1,0-4 1,0-3-195,0-2 1,0-6 0,0-2-1,0-5 1,0-5 0,0-5-1,0-6-1793,0-7 0,0-2 2079,0-1 0,0-19 0,0-4 0</inkml:trace>
  <inkml:trace contextRef="#ctx0" brushRef="#br0">6972 12994 8741,'-18'7'0,"0"-1"0,2-1 1280,1-1 0,3 7 0,3-3-1037,5 4 1,8 2-1,7-1 1,6-1-1,10-3 1,9-5-182,7-2 0,4-5 0,8-5 0,1-5 0,3-3 0,1-2-62,-1 0 0,4-12 0,-2 2 0</inkml:trace>
  <inkml:trace contextRef="#ctx0" brushRef="#br0">8158 10515 20118,'0'-13'-931,"0"-1"0,0 6 1,-1 0-1,-2 1 0,-3 1 1,0-2-694,0 1 0,1 3 2118,5-5 0,0 4 0,-1-2-153,-4 1 0,3 3 0,-7 7 0,-2 5-165,-1 3 1,-1 1 0,0 1 0,-1-1 0,0 0 0,-3 1 63,0-1 0,-1 0 0,4 1 0,1-1 1,0 2-1,-1 1 0,3 3 0,0 1-210,2-1 0,2 5 1,-3-2-1,2 3 1,1 2-1,1-1-89,0 1 0,-3 0 0,3-1 0,-1 1 0,-4 0 0,-1-1 0,1 2 306,2 4 1,-3-4 0,3 3 0,-3-3 0,-1-1 0,-1-1 0,3 1-72,2-1 0,-3 1 0,4 1 0,0 2 0,0 2 1,2 1-1,2 3-113,-2 2 1,3-1 0,-4 9 0,-1 0 0,2 1 0,0 4 0,2 0-86,-2 4 0,4-4 0,-2-5 0,3-4 1,-1 0-1,-1-4 0,-1 1 0,1-2 94,1-2 0,1 3 0,-2-6 0,-2 1 0,1-1 1,-1-2-1,-1-2-110,-1-1 0,3 4 0,-4 0 1,2-2-1,3 0 0,2-1 0,1 1-99,0 2 1,0 6 0,0-1 0,0 2-1,0 4 1,0 1 0,1 3-318,4 1 0,-2-4 225,6 2 0,0-4 0,2-2 0,0-2 0,-4-3 279,-1-2 0,4-1 0,-1-6 1,3-1-1,2-3 0,-1 0 0,0-2 209,0 0 0,2-1 0,2-6 0,3-2 0,4-1 0,4 0 0,2-2-164,2-2 0,5 1 0,6-2 0,-1-1 0,2-3 0,1-4 0,1-5 42,-3-3 0,0-3 0,-1-3 1,3-4-1,-1-3 0,1-2 1,-1-1 187,-1-3 0,0 1 0,0-5 0,2-2 0,-1-3 0,-1-3-103,-3-2 1,3-3 0,-8 0 0,2-1 0,-1-4 0,-5 0 0,-3-6-528,-1-5 0,-5-1 1,-12 27-1,-1 0 1,0-1-1,-1 0 1,-3-2-1,0 0 1,-1-2-1,-1-1 1,-1 0-1,-1-1 187,1 0 0,-2 0 1,-2-8-1,-2 1 1,0 1-1,-1 1 0,-1-2 1,0 0-1,0 0 1,-1-1-1,0 0 0,-1-1 1,0 0-1,-2 0 1,0 1-1,-2 0 106,0 0 0,-1 2 0,2 4 1,0 1-1,0 0 0,-1 0 1,1 3-1,-1 2 0,-1 0 1,1 0-1,-2 2 0,-1 1 44,0 1 0,-1 2 0,-12-26 1,-4 8-1,0 7 0,0 6 1,-1 6-1,-1 7 0,2 8-766,-1 4 1,-2 7 0,2 6 0,-1 6-1,-3 12 639,-2 14 1,-7 10-1,-1 13 1</inkml:trace>
  <inkml:trace contextRef="#ctx0" brushRef="#br0">4586 13234 22941,'0'-21'122,"-2"9"1,-1 12 0,-3 8-1,-1 5 1,-4 5 0,0 4-1,-3 3 225,1 2-647,6-1 0,-5 1 0,4 0 1,-1-1-1,2 1 0,1-2-1506,3-3 1,2-2 402,1-7 0,1-1 1363,4-3 0,8-3 0,8-6 0</inkml:trace>
  <inkml:trace contextRef="#ctx0" brushRef="#br0">4866 12874 11005,'-2'-19'-116,"-2"-3"1,1 4 823,-6 4 1,6 1 0,-2 4-1,5-1-384,5 1 1,2-1 0,7 5-1,-1 2 1,0 2 0,0 1 0,2-2-255,3-2 0,-2 2 1,5-2-1,-2 2 0,-2 2 1,-3 0-1,0 0 40,-1 0 0,-4 2 0,-2 2 0,-2 5-106,-7 3 0,-4 1 1,-7 1-1,0-1 1,-1 0-1,1 1-172,0-1 0,1 0 0,3 1 0,6-2 268,6-4 0,9-2 0,9-6 1,1 0-1,5 0 0,-2 0 208,0 0 0,3 0 0,-6 2 0,2 1 0,-2 1 0,-4 1 0,-3 1-98,-2 3 1,-6 2 0,-2 3 0,-4-1 0,-1 0 0,-1-1 0,-4-1-402,-3-3 1,-4 1 0,-2 5 0,1-3 0,-2-2-1,-1-3-20,-2 0 1,-1-4-1,1 4 1,-4-2-1,-3 2 1,0 0-277,2 0 1,0 3-1,3-3 1,1 1-1,-2 3 1,2 4 0,1 2 488,7 2 0,-3 5 1,7-2-1</inkml:trace>
  <inkml:trace contextRef="#ctx0" brushRef="#br0">5599 13141 17841,'7'0'-192,"-1"-2"1,-6 1 0,-1 2 0,-4 8 0,-2 7 0,-2 4 0,0 0 0,-1 1 0,-2 4 0,-2 2 0,2 1 0,2-3 0,1 0 0,0-1-24,2-2 1,0-3 0,4-5-1,-2-1 1,4-1 9,4-3 0,10-9 0,8-8 0</inkml:trace>
  <inkml:trace contextRef="#ctx0" brushRef="#br0">5719 12887 8412,'-11'-17'108,"-2"-1"0,3 4 69,5 6 0,4 3 0,2-2 0,4 1 1,3 1-1,4 1 0,3 0 0,1 1 211,2 1 0,1 2 0,-2 0 0,1 0 1,-2 0-1,-1 0 0,-4 2 0,0 1 0,-4 2-380,-1 3 0,3 1 0,-5 4 1,-1 0-1,-1 1 0,-4 1 0,-1 2 1,-2 4-1,-1 0-205,0-3 0,0 1 0,3-1 0,-2-2 0,2 0 0,0 0 0,0 2-293,-1-2 1,0-1-1,4-1 1,1-1-1,2 0 1,4-1-1,4-2 490,4-1 0,7-6 0,-1 3 0</inkml:trace>
  <inkml:trace contextRef="#ctx0" brushRef="#br0">6185 13127 8874,'-1'-12'50,"-4"4"1,4 8 0,-4 8 0,4 4-70,1 2 0,-5-1 0,-1 0 0,1 1 0,-1-1 0,1 0 262,-1 1 1,5 3-1,-4 3 1,4-1-244,1 0 0,0-1 0,0-5 0</inkml:trace>
  <inkml:trace contextRef="#ctx0" brushRef="#br0">6372 12901 8266,'-14'-21'271,"1"3"1,1 11-17,3 7 1,3 1 0,6 8 0,0 2 0,0 0 0,0 4 0,2 1 0,2 4 18,5 0 0,3-2 0,1 4 1,-1 2-1,-1 1 0,-4 2-248,-1 0 0,3-1 0,-5 1 0,-1 0 0,-3-1 0,-4 1 1,-5 0-348,-3-1 1,-1-5-1,-1-3 1,1-5 0,0-3-1,-1-2 173,1-2 1,1-3-1,3-8 1,5-5-1,4-6 1,4-7-1,5-3 1,3-4-1,1-1 1,2 0 0,2 1 528,0 4 1,1-7 0,-5 9-1,-1 2 1,-1 1 0,-4 5 0,-1 0-1,-3 0 1,-2-2-112,-1 1 0,0 3 0,-1 2 0,-3 3 0,-4 3 0,-1 2-947,0-1 0,6 2 0,-3 8 0,2 4 0,0 2 0,1 3 0,3 0 677,4 4 0,3 3 0,7 6 0</inkml:trace>
  <inkml:trace contextRef="#ctx0" brushRef="#br0">6665 13367 9493,'-6'-12'0,"-3"5"331,-3 7 0,1 6 0,2 7 0,3 0 0,1 2 1,1 3-1,-1 4 0,1 5-426,0 4 0,-2-3 1,3 5-1,-2-2 0,2 0 1,2-1-1,1-4 95,0-4 0,6 4 0,1-6 0</inkml:trace>
  <inkml:trace contextRef="#ctx0" brushRef="#br0">7012 13540 8156,'0'-25'317,"0"3"1,0 3 0,0 5 63,0 1 0,0 0 0,0-1 0,-2 1 0,-1 0 0,-3 1-230,-1 3 1,-2 3 0,-4 6 0,-1 0 0,1 0 0,0 2 0,-1 2-165,1 5 1,0 4 0,1 4 0,3 0 0,5 0 141,2-3 1,8-2-1,4-3 1,7-4 0,5-4-1,3-1 85,2 0 1,-1 0 0,2 0-1,1-1 1,-1-2 0,-5-2-1,-2 1-290,-5-2 1,-1 4-1,-1-2 1,-3 4 0,-2 4 407,-4 5 1,-8 3-1,-3 3 1,-1 3 0,-4 4-1,-1 3-80,-1 2 1,-5-1-1,0 1 1,2 0 0,1-1-1,2 1 1,0 0 0,1-1-1009,3 1 1,-3 0-1,5 1 1,-2 0-1,1 1 1,2 0-1,3 0-3360,2-1 4116,1 1 0,-6 3 0,-1 2 0</inkml:trace>
  <inkml:trace contextRef="#ctx0" brushRef="#br0">7478 14153 8117,'-6'-13'0,"-1"1"256,-6 3 1,5 5 0,4 8 0,2 5 0,2 3 0,0 1-1,0 2 1,0 3 0,0 3 0,-1 2 0,-2 1 0,-3 1-1,0-1-27,0 1 0,-3 0 0,3 1 0,0-4 0,0-4-229,3-4 0,-4 0 0,0-1 0</inkml:trace>
  <inkml:trace contextRef="#ctx0" brushRef="#br0">7891 13847 11897,'-13'-18'0,"1"11"0,2 13 376,1 8 0,0 9 1,-4-4-1,-1 2 0,3 2 1,0 3-1,4 0 0,-1 1-79,1 0 1,4 1 0,-1 0-1,2 0 1,2-3 0,0-1-1,0-2-1099,0 0 0,6-6 1,4 1-1,5-7 802,3-5 0,12-4 0,-2-1 0</inkml:trace>
  <inkml:trace contextRef="#ctx0" brushRef="#br0">8238 13820 8206,'-12'2'5190,"3"4"-4478,5 7 0,2 12 1,2 11-1,-1 1 0,-2 0 1,-3-3-1,0 0-561,0 0 1,0 3 0,3 4 0,-1 2 0,1-1 0,1 2-152,2 2 0,-6 3 0,-1 4 0</inkml:trace>
  <inkml:trace contextRef="#ctx0" brushRef="#br0">20435 10942 22910,'0'-14'-1104,"0"1"1,0 0-1,0-1 1,2 1-1,2 1 1,3 2 1530,1 1 1,4 1-1,-3-2 1,2 1 1809,3-1 1,-5 4-1870,0 1 1,-6 5 0,1 5 0,-3 5 0,-1 7-126,0 5 1,-5 9 0,-4 6-1,-5 4 1,-2 4 0,-3-1 14,-2 2 1,5 0 0,-4 4 0,3-2 0,-1-2 0,3-3-382,5-2 0,-1-1 0,7-1 1,1-4-1,1-5 0,2-5 0,0-4-1201,0-2 1,0-1 0,0-5 698,0 0 1,-1-7 0,-2-6 0,-3-7 0,-1-4 466,-4 3 1,4-4-1,0 3 1,-1-3-1,2-1 1,0-1 570,3 1 1,2 0-1,2-1 1,4 2 0,4 4-1,2 2-326,3 0 0,4 4 1,1-2-1,0 2 1,2 2-1,-2 0 1,2 0-1,-2 2-1123,0 2 1,4-1 0,-6 5 0,1-1 0,0 0 1047,0 4 1,5-5-1,-2 0 1</inkml:trace>
  <inkml:trace contextRef="#ctx0" brushRef="#br0">20782 11501 8396,'0'-20'1185,"0"2"1,0 10 0,1 7-748,4 4 0,-2 1 1,5-4-1,3 0 1,1 0-1,1 0-221,0 0 0,1 0 1,-1 0-1,0 0 1,1 0-449,-1 0 1,-9 0 0,-7 2-1,-10 1 1,-6 1 0,-5 1-1,-1 1 1,0 2 0,1 3 231,2-2 0,6 3 1,-1-4-1,7 4 0,6 2 1,4-1-1,4-1 316,5-3 1,9 1 0,5-4 0,5 0 0,7 0 0,0-3-1,5-2 1,-1-1-318,-1 0 0,15-6 0,-4-1 0</inkml:trace>
  <inkml:trace contextRef="#ctx0" brushRef="#br0">21248 11488 8396,'-6'-7'1962,"5"7"1,-4 8-760,4 4 0,7 2 0,1-1 0,2 0 0,0 1-1235,1-1 1,2-4 0,0 0 0,-2 0 0,-2 0-1,-1-2-632,1-1 0,1-3 1,2-8-1,-2-4 117,-4-2 0,2-3 0,2 1 0,3-2 0,1 0 0,1 1 1467,-1 2 0,5 3 1,1 0-1,0 4 0,2 4 1,0 1-1,2 0-701,3 0 0,2 6 1,0 3-1,0 3 0,-3 2 1,0 4-1,-1 4 0,-2 5-7325,-4 4 7106,-3-3 0,4 11 0,2-5 0</inkml:trace>
  <inkml:trace contextRef="#ctx0" brushRef="#br0">22395 11261 8455,'-8'-19'643,"-2"3"-110,5 3 1,1 8-1,4 18 1,0 1-1,1-1 1,4 2 0,4 1-1,3 3 1,1 2-1637,0 3 0,1-2 1103,-1 5 0,0-4 0,1 10 0</inkml:trace>
  <inkml:trace contextRef="#ctx0" brushRef="#br0">22435 11661 8714,'0'-28'137,"1"9"1,7 17 0,6 8 2431,7 8-2569,7 8 0,-7-7 0,6 4 0</inkml:trace>
  <inkml:trace contextRef="#ctx0" brushRef="#br0">20488 12714 8398,'0'-22'0,"0"4"0,0 9 323,0 15 1,2 6-1,1 10 1,1 3 0,-1 4-1,-1 3 1,-2 2 0,0 2-1,1-1 1,2-1 0,3-1-1,0-3-882,0-2 1,6-3 0,0-1 0,4-5 558,0-4 0,5 1 0,0-9 0</inkml:trace>
  <inkml:trace contextRef="#ctx0" brushRef="#br0">20728 12714 8398,'14'-34'225,"-7"-1"0,-2 8 0,-2 6 2180,1 5 0,-3 10-2090,4 6 0,-5 6 1,-3 9-1,-3 2 1,-1 6-1,-5 2-505,-5 1 0,3 6 0,-4-1 0,2 0 0,-1 0 0,0 0 0,-1-1-308,-2-2 0,6-6 0,-4-1 1,5-2-1,2-4 0,4-3 140,1-4 1,3-5 0,7 2-1,5-4 788,3-1 1,6 0 0,1 0-1,2 0 1,3 0 0,1 0-1,3 0-369,3 0 1,-1 0 0,4 0 0,1 2 0,2 1 0,5 1 0,-1-1-62,1-1 0,4-2 0,1 0 0</inkml:trace>
  <inkml:trace contextRef="#ctx0" brushRef="#br0">21288 12914 8279,'-13'-21'1980,"0"5"0,1 13-1695,3 12 0,-3 3 0,5 6 1,-2-4-1,1 0 0,2-1 1,3 0-1,2 1-762,1-1 1,0 0 0,1-1 0,2-1-1,5-4 1,2-1 476,5-3 0,7-8 0,-1-2 0</inkml:trace>
  <inkml:trace contextRef="#ctx0" brushRef="#br0">21248 12794 8279,'-13'-24'830,"0"-1"0,1 2 1,3 3-146,4 5 1,4 7-1,2 0 1,5 2 0,8 3-1,5 3-958,2 5 1,4-2-1,-1 4 1,4 0 0,3-1 272,-2 0 0,5 5 0,1-4 0</inkml:trace>
  <inkml:trace contextRef="#ctx0" brushRef="#br0">21688 12554 8575,'-1'-18'1180,"-4"1"0,4 6 0,-4 13 0,4 8-681,1 6 0,0 7 0,0-4 1,0 2-1,0 2 0,0 2-426,0 2 1,0 4 0,1 3 0,4 2 0,2 2 0,2-2 0,0-2-1,1-4-2893,2-2 2820,1-8 0,7 0 0,0-7 0</inkml:trace>
  <inkml:trace contextRef="#ctx0" brushRef="#br0">22048 12528 8547,'0'-35'1675,"0"12"1,2 15-1526,2 16 0,-3 8 0,4 8 1,-4-2-1,-1 3 0,2 3 0,1 6 1,1 3-320,-1 5 1,0 2 0,2-1 0,4 2 168,2-2 0,3-2 0,-1-1 0</inkml:trace>
  <inkml:trace contextRef="#ctx0" brushRef="#br0">22608 12474 9939,'-10'-26'0,"-4"0"641,-1 9 1,7 17 0,3 14 0,2 6-1396,-1 3 1,2-2 0,-2 0 753,2-2 0,2 5 0,0-3 0</inkml:trace>
  <inkml:trace contextRef="#ctx0" brushRef="#br0">22395 12927 9106,'6'-29'0,"4"4"0,8 8 1289,8 10 0,16 16 0,8 3 0,1-1-1289,0 0 0,1-8 0,2 3 0</inkml:trace>
  <inkml:trace contextRef="#ctx0" brushRef="#br0">14916 11301 8230,'-5'-7'0,"-4"3"0,-3 2 0,-2 2 159,1 0 1,4 5 0,2 0 0,1 3 0,4 1 0,5-2-1,6-1 1,5-1 173,3-1 0,4 0 1,6-4-1,1 0 0,2 2 1,4 1-1,3 1 0,4 1 1,1-1-220,-1 1 1,-1 1 0,0-3-1,0 1 1,1-1 0,2-2 0,2-1-54,-2 0 0,0 0 0,0-1 0,1-4 0,-1-3 0,-1-4-8,-2-2 1,-3-5-1,0-3 1,0-3-1,-3-2 1,-2-1-1,-1-3-176,-1-5 0,-8-2 0,-2-2 0,-4-2 0,-1-1 1,-5-1-1,-3 0 132,-4-2 1,-3 7-1,-4-2 1,-6 2 0,-5 5-1,-6 2 1,-3 2 39,-4 5 0,-13 0 1,-2 8-1,-5 4 0,-4 4-219,-7 3 134,10 2 1,-25 5 0,11 5 0,-7 6 0,33-4-1,0 2 1,-34 11 0,0 4 0,3 3 34,33-13 0,0 1 0,-32 19 0,8-2 0,9 0 0,7-1 0,9-1 0,6 2-128,5 2 1,6-1-1,8 1 1,6-1-1,7-2 1,11 2-1,10 0-1121,9 3 0,15 0 1250,4-1 0,-19-17 0,1 0 0,-1-2 0,0 0 0</inkml:trace>
  <inkml:trace contextRef="#ctx0" brushRef="#br0">14876 12941 8159,'-11'-2'0,"0"-1"427,2-1 0,8-1 1,1 5-1,9 0 1,10 2-147,12 2 0,6 2 0,15 3 0,6-4 0,4-4 0,9-1 0,3-1 0,-35-1 0,1 1-266,-2-1 1,1-1 0,-2-4 0,1-1-1,0 1 1,0-1 0,-1-1 0,0-1 0,-1-1-1,0-1 1,0-1 0,-1-1-371,29-17 0,-8 1 1,-7-5-1,-6-2 0,-6-2 1,-7-1-1,-6 0 345,-7 0 1,-8-4 0,-7-1 0,-10 2 0,-11 2 0,-11 1 0,-11 1 274,-11 4 0,-9 2 0,-10 10 1,33 12-1,-2 2 0,-3 2 0,0 3 1,-4 0-1,-1 3 0,-1 3 0,-1 2-151,-2 3 1,0 2 0,2 4 0,1 2 0,-1 2 0,1 1 0,0 0 0,0 2 0,1 2 0,1 2-1,3 0 1,1 2-334,3 0 0,3 2 0,5-3 1,2 1-1,-22 25 0,13-2 1,16-1-1,15 1 0,17-1 219,18-2 0,17-8 0,17-5 0</inkml:trace>
  <inkml:trace contextRef="#ctx0" brushRef="#br0">13224 11914 11481,'-27'0'0,"0"0"0,2 0 0,1 0 0,4 0 497,0 0 0,11 0 1,14 0-1,11-1 1,9-2-1,6-3 0,8 0 1,5-1-1,7-1 1,-1 0 69,2 0 1,-5-2 0,1 4 0,-2 0 0,-2-2 0,1 3 0,-1-1-2789,-1 3 1,-2-3 2217,-1 1 0,-6-5 0,-1 3 0</inkml:trace>
  <inkml:trace contextRef="#ctx0" brushRef="#br0">13770 11688 18217,'-7'-19'-802,"2"5"0,10 2 1229,4 11 0,8 11 0,6 8 0,2-3 0,3-3 0,3-3 80,4 1 0,4 2 0,2 1 0,1 1 0,-2-1 0,-7 2 0,-8 2-866,-8 6 0,-3-3 0,-7 3 0,-10 0 0,-12 4 0,-13 4 0,-9 3 1,-10 3 341,-8 3 0,-6 3 1,28-16-1,0-1 1</inkml:trace>
  <inkml:trace contextRef="#ctx0" brushRef="#br0">23354 10968 26665,'-14'0'0,"-3"0"0,0 0 0,0 0 0,2 2 0,2 2-154,0 5 0,-1-3 1,3 0-1,2 0 1,7 3-1,10 1 1,11-1-1,9-5 0,9-2 1,5-4 916,2-2 1,6 1 0,-2-6 0,1-1 0,-3-1-1,-2 1 1,-4 3 0,-2 1 0,-5 3 0,-5 1-764,-6 2 0,2 0 0,-6 0 0,-3 2 0,-5 2 0,-6 5-179,-2 3 1,-2 7 0,0 3-1,-2 2 1,0 1 0,-4-1 330,-2 0 1,-1 8 0,-4-4 0,0 3 0,-1 3 0,1-1 0,0 1-153,-1 0 0,2-4 0,2 2 0,3-1 0,1 1 0,3-3 0,1-1-2226,2-1 0,2 0 0,4-2 1861,7-3 1,12-3 0,9-5-1</inkml:trace>
  <inkml:trace contextRef="#ctx0" brushRef="#br0">24154 11528 8521,'-6'-24'314,"-3"7"0,2 6 0,0 17 1,1 6 209,3 4 1,-3 2-1,0-5 1,0 1 0,0-1-1,3 0 1,2 1-1501,1-1 976,0 6 0,11 2 0,4 6 0</inkml:trace>
  <inkml:trace contextRef="#ctx0" brushRef="#br0">24607 11168 8687,'-5'-16'1304,"-4"3"0,3 4-1588,1 13 0,4-1 0,1 6 0,1 1 0,4 2 0,5 3 0,5 3 1,3 5 1230,-2 7 0,3-2 0,-1 5 1,-2-1-1,-1 2 0,-3 2 0,-2-1 1,-2 2-1,-2 2 0,-3-1 1225,-2-2-2365,-1 3 0,-4-11 0,-2 3 0,-2-5 0,-2-3 0,-2-6 0,-1-2 1,-1-3-397,1-3 0,4-3 1,2-8-1,1-2 1,3-6-1,1-5 1,2-6-1,0-3 196,0-4 0,6-6 0,5 2 0,4-2 1,4-2-1,0 0 0,0 2 796,-2 2 0,-3-4 0,0 5 0,-1 0 0,-1 1 0,-3 2 1,-5 3-1,-2 1 145,-2 4 0,0-1 1,-2 5-1,-1-2 1,-3 2-1,-3 1 1,-4 2-573,-3-1 1,-2 5 0,5 2 0,-2-1 0,-1 3 0,-2-1 0,2 3-305,1 1 1,6 2-1,0 2 1,0 2 0,2 6-1,2 7 1,4 5-5371,1 3 5698,12 2 1,-3 5-1,10 2 1</inkml:trace>
  <inkml:trace contextRef="#ctx0" brushRef="#br0">25021 11648 10152,'-2'-18'1123,"-2"0"0,2 10 0,-2 12 1,2 12-811,2 8 1,0 1-1,0-3 1,0-4-1,0-3 1,0-2-1,0 2 1,0 1-352,0 2 1,0 6 0,0-3 0</inkml:trace>
  <inkml:trace contextRef="#ctx0" brushRef="#br0">25581 11448 8390,'4'-41'1137,"0"5"0,2 8 0,-3 18-950,2 1 1,-1 4-1,-4-4 1,0-1-1,0-2 1,0-1 1073,0-1 0,-6 7 0,-3 3 0,-4 2 0,-3 2-1068,-2 0 1,-4 6 0,4 3 0,0 4 0,0 5 0,2 3 0,3 1-234,2 0 1,9 0 0,-3 4 0,5-3 0,6-2 0,6-2 0,6-2 0,2-3 0,4-2-304,1-3 1,5-3 0,-2-6-1,-3-1 1,0-5 0,-1-6 0,-2-6-1,-4-1 1,-3-2 339,-2 0 0,-1-1 1,-3-3-1,-5 1 1,-1 3-1,0 2 1,2 3 1208,-2 1 0,-3 8 0,-3 5 0,-2 10 1,2 9-1,0 9-593,-1 5 1,1 1 0,-4 7 0,-1-1 0,1 4 0,-4-1 0,1 2-614,1 2 0,-3-7 0,3 3 0,-2-1 0,-3-3 0,2 1 0,3-4-1885,-2 4 0,5-11 0,-3 1 1,3-4 1884,0-1 0,-1 2 0,-7 2 0</inkml:trace>
  <inkml:trace contextRef="#ctx0" brushRef="#br0">16050 14034 10350,'0'-15'0,"0"-2"-10,0 0 1,0-6 0,0 6 151,0 0 0,0 3 1,0 0-1,0 1 1,0 0-1,-2-1 1,-2 1-1,-5 1 0,-3 3 557,-1 5 1,-1 4 0,1 4-1,0 4 1,-1 0 0,1 1 0,1 2-1,2 1 1,2 1-355,2 0 1,-3 1 0,5-1 0,1 0 0,2 1-1,1-1 1,0 0 35,0 1 1,0-1 0,1 0 0,3 1 0,5-3 0,3 0 0,3-4-6,3-1 1,-2-2 0,6-4-1,1 0 1,-1-1 0,-2-3-489,0-5 1,-7 0 0,-6-5 0,-1-3-1,-4-3-1491,-5 3 1486,-5 2 1,-6 7 0,-4 3-1,-4 0 1,-2 1 0,0 1 0,4 3 1192,0 4 0,-2-1 0,4 5 0,2-1 0,3 0-1097,4 4 0,4 1 0,10 1 0,5 2 0,6 1 7,7 2 1,8 17 0,3 1-1</inkml:trace>
  <inkml:trace contextRef="#ctx0" brushRef="#br0">23408 12141 8262,'-21'-4'0,"3"-2"0,3-2 0,10 10 667,5-2 1,7 3-1,12-3 1,8 0 0,7 0-1,7 0 1,7 0 0,7 0-1,4-2-667,4-2 0,9-10 0,-35 4 0,0 0 0</inkml:trace>
  <inkml:trace contextRef="#ctx0" brushRef="#br0">25061 11181 8488,'0'-17'0,"0"-1"0,0 2 0,1 1 0,2 2 0,2-2 682,-2-3 1,-2 3 0,-1-4 0,1 1 0,2 0-1,2 2 1,-2 1-70,-2 2 1,-1 8 0,-3 10 0,-4 11 0,-9 9 0,-7 8 0,-8 7 0,-4 9-284,-7 7 0,-1-1 1,3 4-1,0 0 0,0 4 1,20-31-1,0 1-706,0 0 0,0 0 0,1 1 1,0-1-1,-17 32 0,5-3 0,5-5 1,3-7-1117,6-6 0,8-4 1492,4-4 0,-2-4 0,-1-5 0</inkml:trace>
  <inkml:trace contextRef="#ctx0" brushRef="#br0">24381 11501 10685,'-12'-37'2251,"16"31"0,1-4 0,11 20-1981,5 11 0,10 1 0,2 6 0,8 4 0,11 5 1,7 6-29,-26-19 0,1 0 0,1 0 0,-1 0-242,0 0 0,-1 1 0,0-1 0,1 1 0,-1 1 0,0 1 0</inkml:trace>
  <inkml:trace contextRef="#ctx0" brushRef="#br0">23448 12767 8419,'-14'-26'1018,"1"7"-444,0 5 1,5 8 0,4 11 0,2 4 0,4 2-203,2 3 1,8 1 0,7 1 0,2 3 0,3 2 0,3 1-91,4-1 1,-3 4 0,3-3 0,-3 3-1,-3 2 1,-1 0 0,-5-1-231,-4 1 0,0 0 0,-11-1 0,-1 1 1,-3 0-1,-6-1 0,-7 1-318,-8 0 1,-4-7-1,-3-2 1,-2-3 0,-2-3-1,-1-2 1,1-3-946,2-1 0,6-3 1108,2-7 0,6-5 1,-2-7-1,5-4 1,4-2 449,4-6 1,5-3 0,6-4 0,7 2 0,7 2-1,2 0 1,0 0 185,2-2 1,-3 5 0,1-3-1,2 4 1,-1 3 0,1 4 0,-2-1-529,2 0 1,0 1 0,-1-4 0,-2 3 0,-2 0 0,-4 2-118,-5 0 0,-4 1 0,-6 3 0,0-1 0,-3-2 0,-4 3 0,-8 4 0,-4 3 154,-5 2 0,-1 2 0,-2 4 1,1 0-1,-1 1 0,2 4 0,3 5-2084,4 6 0,5 8 2042,4 12 0,-3-1 0,4 11 0</inkml:trace>
  <inkml:trace contextRef="#ctx0" brushRef="#br0">15103 12154 8277,'6'-7'0,"3"3"0,4 2 43,5 2 0,3 0 0,5 0 0,4 0 0,3 0 0,5-1 0,2-4 0,5-2 0,0-2 0,6 0 0,-1-1 0,1-2 0,-3-2 94,3 1 1,-1-2 0,-1-1-1,-6-3 1,-5-1 0,-2 0 0,-2-1-1,-3-3-231,-4-1 0,-9-1 0,-2-3 0,-6-2 1,-5-3-1,-4-1 0,-4-1 158,-6-1 1,-7 0 0,-15 0 0,-6 3-1,-5 1 1,-5 5 83,-5 5 1,5 3 0,-11 9 0,-3 2 0,-1 6 0,-3 7 0,1 9-79,1 8 0,0 9 1,10 4-1,3 3 1,4 6-1,7 1 0,7 4-375,6-1 1,12 5 0,9 4 0,8-1 304,11 1 0,8 0 0,18-2 0</inkml:trace>
  <inkml:trace contextRef="#ctx0" brushRef="#br0">14983 13047 10455,'-18'-4'0,"1"-1"0,2 4 0,4 4 0,7 6 54,2 3 0,2 1 0,2 0 0,2-1 0,7-3 1,5-5-1,6-2 0,5-2 0,5 0 0,7 0 0,7-2 1,3-2 327,1-5 1,11-7 0,-3-3 0,4-2 0,2-3 0,-4-1 0,0-2 0,-4 1 0,-4-1 0,-6 0-755,-6 1 1,-9-5 0,-2-2 0,-7 0-1,-8-1 1,-8 0-36,-5-3 1,-13-1-1,-8-2 1,-13 1-1,-13 2 1,-7 3 532,-5 2 1,-9-4-1,2 7 1,-1 3-1,-6 9 1,1 6-1,-3 8 108,0 6 1,8 14-1,31-4 1,0 5-1,0 3 1,2 4-1,1 2 1,2 3 0,0 5-1,3 1 1,3 3-1,2 1-214,2 2 0,3 2 0,3 4 1,5 1-266,5-2 1,3 0-1,5 4 1,3 0-1,0-1 1,0 1-1</inkml:trace>
  <inkml:trace contextRef="#ctx0" brushRef="#br0">14930 13234 14420,'-11'-12'0,"-2"3"0,0 6 0,2 6 0,7 6 138,2 3 1,4 0-1,4-3 1,7-8-1,9-7 1,10-9-1,7-5 1,9-7 0,5-4 587,5-3 1,1-2 0,3-4 0,-2-1 0,-4-2 0,-1-3 0,-6 0-1044,-6 0 0,-8 3 1,-13 6-1,-5 3 1,-7 2-1,-10 3 1,-12 7-71,-14 9 1,-20 5 0,-12 10 0,-13 5 0,33 0 0,0 3 0,-3 3-1,-1 2 454,0 3 1,1 1 0,5-2 0,1 1-1,-1 5 1,1 0 0,3 1 0,2 0-1,-19 20 1,11-2 0,12-7-216,12-4 0,18-3 1,11-1-1</inkml:trace>
  <inkml:trace contextRef="#ctx0" brushRef="#br0">16529 11435 8562,'-7'-14'425,"3"1"-269,2 6 0,4-4 0,2 7 0,5 1 0,4 1 0,3 2 0,5 0 337,4 0 1,7 0 0,12 2 0,8 1 0,7 1 0,9 1 0,6-1-299,-33-2 0,0 1 0,0 0 0,1 0 1,2-2-1,0 0 0,-1 2 0,0-1 1,2 0-1,1-1 0,-1 0 0,0-1-528,1 1 1,0-2-1,2 0 1,0-2 0,-3 0-1,-1 0 1,-1-1 0,0 1-1,1-2 1,-1 1 332,0 0 0,-1 0 0,-2-2 0,0 0 0,3 3 0,0-1 0</inkml:trace>
  <inkml:trace contextRef="#ctx0" brushRef="#br0">16676 11541 8531,'-13'-17'0,"-1"0"0,3 4 0,0 4 234,2 3 1,5 0 0,-4 2 0,1-4 0,1-1 0,0 1 0,5-1 0,4 1 0,6 4 0,2 2 347,3 2 0,1 0 0,2 2 0,6 1 0,2 1 0,3 1 0,3-1 0,6 1 1,6-2-1,7-2-103,7-1 0,-1 0 0,6 0 0,2 0 0,2-1 0,4-2 1,3-3-1,-1 0-331,1 0 0,-1-5 0,-2 4 0,0-2 0,-5 2 0,-6-1 0,-7 2-432,-8 1 1,-1 0 0,-12 5 0,-3 0 0,-4 0-84,-6 0 0,-11 0 0,-7 2 0,-9 1 0,-8 1 0,-12-1 0,-8-2 24,-5-1 1,-13 0-1,0 0 1,-4 0 0,-7 0-1,-3 0 199,-7 0 0,2 0 0,0 0 0,5 0 0,5 0 1,8-1-1,4-2 117,6-1 1,9-1 0,6 5-1,4 0 1,6 2 0,8 2-1,7 6 27,5 7 0,18-3 0,6 6 0</inkml:trace>
  <inkml:trace contextRef="#ctx0" brushRef="#br0">16516 12967 8287,'-27'0'138,"1"5"1,1-1 0,1-1 0,3-1 703,2-2 0,1 0 1,9-2-1,8-1-127,10-1 0,17-5 0,7 3 1,8 0-1,10 0 0,5 3 1,5 2-595,-1 1 1,10 0 0,-2 0-1,3 0 1,2 0 0,-4-2-175,0-2 1,2 2 0,0-2 0,-3 2-1,-4 1 1,-8-2 0,-4-2 0,-6 3-73,-5 0 0,-5 2 0,-14 0 133,-4 0 0,-17 0 0,-13 0 1,-16 0-1,-19 0 0,-13 0 0,-9 0 1,-4 0-114,33 0 1,0 0 0,-32 4 0,33-1 0,1-1 0,-33 1 0,3-2 0,4-1-278,3 0 0,6 2 0,11 2 0,10 4 0,9 1 382,7-1 0,9 7 0,3 6 0</inkml:trace>
  <inkml:trace contextRef="#ctx0" brushRef="#br0">25474 12328 8516,'-6'-8'0,"-3"4"0,-3 2 87,-1 2 1,0 0 0,-1 0 0,-1 0 0,-1 0 0,-2 0 0,2 0 0,0 0 0,0-1 0,-2-2 0,3-3 1316,5-1 0,5-1 0,10-1 1,6 5-1,10 1 0,12 0 1,10-2-1083,10 2 1,0 2 0,8 1 0,0 0 0,1 0 0,-1 0 0,-4 0 0,-3 0-1229,-7 0 0,-11 0 0,-10 0 0,-6 0 438,-6 0 0,-18 0 0,-12 0 1,-15 0-1,-15 0 0,-8 0 123,-3 0 0,-6 0 1,6 1-1,0 4 345,3 4 0,-6 3 0,0 1 0</inkml:trace>
  <inkml:trace contextRef="#ctx0" brushRef="#br0">17529 15819 8377,'0'-25'0,"0"3"0,-1 4 208,-4 3 1,2 8 0,-4 1 0,-1 2-1,1-1 1,-3 2 0,-2 2 0,-1 2 0,-1 4-1,1 5 1,0 6 0,-2 7 0,-2 2 0,0 3 846,0 3 0,3-1 1,2 5-1,1 4 1,4 2-1,1 3 1,3-1-984,2-1 0,6 1 0,6-2 0,4-4 1,4-1-1,3-4 0,5 0 0,1-7 0,-1-6-302,-4-4 1,-2-3 0,1-4 0,-4-3 0,-3-4 126,-2-1 1,-1-1 0,-3-4 0,-6-3 0,-5-4 0,-4-2 620,-1 1 1,3 0-1,-4-1 1,2 1-236,3 0 1,3 5 0,5 4 0,5 2-1805,6 2 1,1 2 0,5 2-1,2 4 1,2 1 1520,5 0 0,-2-1 0,3 6 0</inkml:trace>
  <inkml:trace contextRef="#ctx0" brushRef="#br0">17956 16312 11073,'-6'-22'3411,"-3"0"-2935,3 0 1,6 13-1,9 2 1,3-1 0,1 2-1,0-1-188,1-1 0,5 5 0,2-1 0,1 1 0,-1 0 0,-2-1-1104,-3 1 0,-1 1 0,-2 2 0,-1 2 1,-4 1-1,-8 3 522,-8 1 0,-5 2 0,-3 4 0,-4 0 0,1 1 0,0-1 0,3 0 1366,1 1 0,1-1 0,3 0 1,2 1-1,4-1 0,4 0 1,1 1-994,0-1 1,10 0-1,6 1 1,7-1 0,6-1-1,2-3-1268,2-5 1,8-2-1,1-2 1189,4 0 0,-3-6 0,3-2 0</inkml:trace>
  <inkml:trace contextRef="#ctx0" brushRef="#br0">18476 16286 8265,'-20'-6'1265,"6"4"0,-3-1-46,7 6 0,4 0 1,6 6-1,0 2 0,0 0 1,1 3-1,4-1-1233,4 0 0,3-4 0,1-1 0,0-2-654,1-3 0,-3-3 0,-2-5 0,-4-5 1,-4-5-1,-1-4 328,0-2 1,0 5-1,0-4 1,0 3-1,0-1 1,0 2 1525,0 1 0,6 6 1,3 2-1,3 2-1105,1 7 1,1-1 0,0 8-1,3 1 1,3 4 0,4 2-1,4 2-1619,0-2 0,3-4 1,2-2 1537,3 1 0,5 3 0,-7-6 0</inkml:trace>
  <inkml:trace contextRef="#ctx0" brushRef="#br0">18982 16086 8981,'0'-25'1765,"11"19"0,2-3 1,2 7-1716,-1 4 0,0 2 1,-1 1-1,2-1 1,3 2-1,2 3 1,3 3-1,-3 1-50,0 1 0,-3-1 0,-3 0 0</inkml:trace>
  <inkml:trace contextRef="#ctx0" brushRef="#br0">18929 16339 9622,'7'-13'2105,"11"7"0,3 6 0,10 7-1685,9 5 0,1-4 0,-2-4 0,-1-3 0,5 1-420,3 2 0,3-2 0,4 4 0</inkml:trace>
  <inkml:trace contextRef="#ctx0" brushRef="#br0">17409 17485 11999,'-1'-18'0,"-2"1"1178,-2 0 0,1 10 1,4 8-1,1 10-855,4 5 0,-2 2 1,6-3-1,0 2 1,-1 6-1,1 2 1,3 2-1,3-1-1060,3 1 1,5-1 0,0 0 0,2-4 0,3-4 0,2-4-4487,1 0 5209,0-7 1,-5-1-1,1-6 1</inkml:trace>
  <inkml:trace contextRef="#ctx0" brushRef="#br0">17822 17232 8545,'8'-34'0,"-2"4"4441,0 7-4070,-5 3 0,4 16 0,-10 8 0,-4 13 0,-4 8-136,-5 6 0,3 2 0,-4 4 0,0-2 0,-2 1-648,0-2 0,-2 3 0,5-6 0,2 0 0,1-1 0,3-4 0,3-5-202,5-5 1,2-2 0,4-3 0,4-2 0,5-4 743,6-4 0,6-7 0,-2-1 0,1-1 0,-1 3 0,-2 0 192,-2 1 1,-1-1 0,0 5 0,2 2 0,0 2 0,0 5-400,-1 3 0,3 1 1,-3 1 77,6-1 0,8 0 0,3 0 0</inkml:trace>
  <inkml:trace contextRef="#ctx0" brushRef="#br0">18356 17485 8551,'-6'-13'3824,"-6"3"0,-4 5-3553,4 10 1,4 9 0,8 4 0,0-2 0,2-1 0,1-1-612,1-1 1,7 0-1,-4 1 1,2-3 0,0-2-6243,1-4 6582,2-4 0,1-13 0,1-2 0</inkml:trace>
  <inkml:trace contextRef="#ctx0" brushRef="#br0">18289 17392 8468,'-6'-13'0,"-3"-1"2049,-3 1 1,6 4-1883,6 0 0,6 6 1,9-1-1,1 2 0,5 2 1,3 0-168,4 0 0,8 0 0,-2 0 0</inkml:trace>
  <inkml:trace contextRef="#ctx0" brushRef="#br0">18676 17205 8179,'0'-20'2844,"0"8"1,0 12-2371,0 7 0,5 9 0,3 2 0,1-1 0,-2-1 0,1 2 0,-1 4-289,3 3 1,4 2-1,2-1 1,3 1 0,0 0-1,1-1 1,-4-1-3956,-1-2 0,3-4 3770,-1-6 0,7 1 0,-3-1 0</inkml:trace>
  <inkml:trace contextRef="#ctx0" brushRef="#br0">19009 17179 8179,'4'-21'1400,"1"3"1,5 15 0,-1 11-1,3 9-399,1 10 1,-1 12 0,0 1 0,0 3 0,2 7-1264,1 3 1,2-1 0,-1 6 0,2-2 261,-2 2 0,5-3 0,-1 4 0</inkml:trace>
  <inkml:trace contextRef="#ctx0" brushRef="#br0">20115 15766 8164,'0'-6'0,"0"6"156,0 8 1,0-1-1,0 2 1,0 1 0,0 3-1,0 4 1,0 2 0,-1 2-1,-2 4 1,-3 5 0,-2 5-1,0 5 1,-1 3 791,0 1 0,0 8 0,-3 0 1,3 4-1,3-1 0,2-4-3388,-1-7 1,2-4 2047,8-5 1,-2-3-1,6-12 392,1-6 0,8-1 0,3-6 0</inkml:trace>
  <inkml:trace contextRef="#ctx0" brushRef="#br0">20395 15926 8069,'0'-34'20,"-6"7"826,5 20 0,-10 14 1,5 14-1,1 1 0,-3-1 1,2 0-556,0-1 1,2 3 0,4 5-1,1 1 1,4 2 0,5 1 0,6-3-497,7-2 1,8 1-1,3-12 1,0-4-1,-2-6 1,0-5-1,-1-2 1,-3-3-195,-5-5 0,-3-9 0,-8-6 1,-4-4-1,-3-3 0,-5 0 0,-5 0 264,-3 0 0,-10 1 0,-4 8 0,-2 4 0,0 5 0,3 4 1,1 4 519,-1 4 0,9 4 0,0 4 1,6 8-1,8 4-385,5 5 0,17 1 0,4 2 0</inkml:trace>
  <inkml:trace contextRef="#ctx0" brushRef="#br0">21088 16379 8173,'-19'-4'1465,"-3"-1"1,-2 4-1,2 11 1,6 12-1569,5 11 1,-1 4-1,4-2 1,-3-5-1,2-6 1,6-6 0,8-5-3631,8-4 3733,6-3 0,14-6 0,1 0 0</inkml:trace>
  <inkml:trace contextRef="#ctx0" brushRef="#br0">21542 15846 8140,'-8'-19'0,"-4"1"0,5 2 521,-1 11 1,-2 10-1,6 9 1,1 3-1,0 1 1,0-2-1,-2 2 1,2 2 199,2 7 0,1 13 0,0 3 0,0 7 0,-2 9 0,-1 4 1,-1-1-2918,1-4 0,9-12 1,6-6 2195,4-6 0,14 0 0,-2-14 0</inkml:trace>
  <inkml:trace contextRef="#ctx0" brushRef="#br0">21941 15833 8083,'-5'-27'81,"-3"12"1,-4 9 0,3 12 0,3 13 198,1 10 0,2 3 0,-5 4 0,2-4 0,3-1 0,2 2 0,1 1-390,0 3 0,0 6 0,0 3 0,1 0 0,2 0 0,3-3 110,2-2 0,6-1 0,7 0 0</inkml:trace>
  <inkml:trace contextRef="#ctx0" brushRef="#br0">22341 16272 9601,'-14'0'0,"-3"2"670,-1 2 0,5 11 1,4 10-1,0 4 0,0-3 1,1-4-1333,-3-2 0,4 2 0,-1-3 0,2 2 662,4 3 0,0 1 0,2 1 0</inkml:trace>
  <inkml:trace contextRef="#ctx0" brushRef="#br0">22795 15939 8189,'-14'0'1663,"2"3"0,3 8 0,5 9-1000,3 8 0,1 11 1,1-1-1,3 7 1,5 2-1,5 2-883,3-1 0,0 2 0,4-6 0,-1-1 0,0-3 0,-1-4 220,-3-5 0,11-9 0,1-3 0</inkml:trace>
  <inkml:trace contextRef="#ctx0" brushRef="#br0">23114 15966 8242,'-13'-33'5828,"7"19"-5751,6 5 1,11 10 0,8 8-1,2-3 1,2 0 0,2 3 0,4 3 352,2 1 1,-3 2-1,3 1 1,-4 2-1,-5 0 1,-6-1-1213,-6 1 1,-4 6-1,-6-3 1,-3 1-1,-4 0 1,-9 2-1,-5-1 870,-3 0 1,-2-4 0,8-4 0,3 1 0,3 2 0,5-2 0,2-1 344,7-2 0,10-1 0,10-2 0,5-1 0,5 0 0,8-2 1,9-1-1,6-1 0,4-1 0,2-1-433,3-1 0,7 4 0,3 1 0</inkml:trace>
  <inkml:trace contextRef="#ctx0" brushRef="#br0">22008 15766 7827,'21'-18'0,"-2"-1"0,-1 0 0,1 0 0,0 2 0,2 2 0,-2 2 368,1 0 0,2-5 0,-6 0 0,-3 2 0,-4 1 0,-3 2 0,-3-1 1,-3 3-1,-4 0 0,-5 4 0,-3 1 0,-3 3 3654,-3 1-3644,4 2 1,-12 6-1,3 5 1,-5 7 0,-5 8-1,-1 8 1,-3 8 0,-2 4-1,-1 5 20,0 4 1,-1 0 0,0 7-1,-1 0 1,5-4 0,3 0 0,6-5-1,4-1-1700,6-3 1,9-12 0,4-2-1,0-6 1,1-7-197,1-4 1,1-12-1,2-12 1,0-15 0,-1-13-1,-2-8 1472,-2-2 0,-5 0 1,3 4-1,-1 0 0,4 1 1,2 5-1,2 7 1964,0 8 0,0 9 0,2 10 0,2 13-635,5 9 1,9 12 0,5 6 0,7 6 0,7 5 0,8 0-1213,-19-23 0,1-1 0,0 1 0,1-1 0,3-1 0,1-2 0,1 0 0,0 0-91,-1-1 0,1 0 0,4 2 0,1 0 0,-4-1 0,0-1 0</inkml:trace>
  <inkml:trace contextRef="#ctx0" brushRef="#br0">20115 17339 8250,'0'-8'8088,"0"4"-7630,0 8 1,0 5 0,0 9 0,2 4 0,1 3 0,1 2-385,-1 0 1,0 4-1,0 1 1,3 1-1,1-1 1,2 0 0,2-1-3287,2 0 0,-3-5 3212,8-3 0,3-7 0,0 3 0</inkml:trace>
  <inkml:trace contextRef="#ctx0" brushRef="#br0">20475 17339 7886,'-4'-34'0,"-1"2"0,1 12 0,4 20 1132,0 7 0,0 9 1,0 4-1,0-1 1,0 3-1,0 3-250,0 8 0,0 8 0,0 5 0,1 2-882,4 2 0,8 2 0,8 1 0</inkml:trace>
  <inkml:trace contextRef="#ctx0" brushRef="#br0">19395 17485 7948,'-13'0'0,"0"0"32,-1 0 1,7 2-1,3 2 1,2 5 0,4 3-1,2 0 1,5-2 0,3-1-1,1 0 1,0 0 5619,1 0-5652,5-6 0,-4 8 0,4-3 0</inkml:trace>
  <inkml:trace contextRef="#ctx0" brushRef="#br0">19355 17738 7948,'-26'8'0,"2"-1"0,5-2 620,5 4 1,13 2-1,5 3 1,14-2-1,12-4 1524,10-3 1,4-4-2145,14-1 0,0 0 0,14 0 0</inkml:trace>
  <inkml:trace contextRef="#ctx0" brushRef="#br0">21168 17658 8355,'-20'-7'0,"2"4"0,3 8 0,2 6 0,-1 6 0,1 0 0,0 1 248,-1 0 0,1 6 1,0-2-1,1 2 1,3-1-1,4 0 1,4 0-1,1 1 1,0-2-1,0-4 1,1-3-1,2-2 1,5-1-1,2-3-248,5-5 0,7-8 0,-1-4 0</inkml:trace>
  <inkml:trace contextRef="#ctx0" brushRef="#br0">21475 17312 8699,'-19'-25'1950,"-4"3"1,9 8-485,0 10-1265,4 2 0,4-2 0,6-1 0,7 1 0,7 0 0,2-1-197,2 2 1,0 2-1,-4 1 1,3 0-1,0 0 1,0 0-1,-4 1 113,-4 4 0,1-2 0,-5 5 1,-2 3-1,-2 1 0,-1 1 447,0 0 0,-4 1 0,-1-1-514,2 0 1,3-5 0,5-4 0,4-2 0,3-1 0,1 4-86,0 3 0,1 0 0,-1 1 1,0 1-1,-1 2 0,-2 1 49,-1 1 1,-6-6 0,3 1 0,-1 2 0,-1 1 0,-1 1 231,-2 0 0,-1-4 1,-1 0-1,-3 1 1,-5 2-1,-3 0-584,-1-3 1,-2 3-1,-2-3 1,0 3 0,0 1-1,3 0-1386,0 1 1,1-1 0,1 2 1723,3 2 0,-3-2 0,5 4 0</inkml:trace>
  <inkml:trace contextRef="#ctx0" brushRef="#br0">19702 17365 8588,'-13'0'0,"-1"0"671,1 0 0,0 0 0,-1 0 339,1 0 1,7-4 0,6-1 0,7 2-738,5 2 1,6 1-1,1 0 1,1 0-1,0 0 1,1 0-1,1 0-845,-1 0 1,3 0 0,-7 1 0,1 2 571,2 2 0,-6 5 0,6-2 0</inkml:trace>
  <inkml:trace contextRef="#ctx0" brushRef="#br0">19755 17605 10295,'6'-6'924,"-6"-3"0,8 3 1,-1 3-1,8 6 1,3 5-1821,1-1 1,-3 5 0,5-4-1,0 0 896,-1 1 0,-3 0 0,2 4 0</inkml:trace>
  <inkml:trace contextRef="#ctx0" brushRef="#br0">22221 17738 8500,'9'-25'0,"-1"3"0,-1 6 339,0 5 1,-2 5-1,2 8 1,-1 2 0,-3 5-1,-1 5 1,-2 3 0,0 6-1,-2 2 207,-2 1 1,2 1-1,-4 0 1,2-1-1,-1 1 1,1 0-1,0 1-1354,-1 3 0,-4-7 0,5 1 1,1-4 807,1-5 0,2-1 0,0-2 0</inkml:trace>
  <inkml:trace contextRef="#ctx0" brushRef="#br0">22568 17592 8554,'0'-27'756,"-6"6"1,10 8 0,-1 10 0,5 5 0,1 2 0,1 1 0,2 0 0,3 4-352,3 3 0,-4 2 0,4-1 0,-3 0 1,-2 2-1,1 1 0,-1 2 0,-1-2-699,-3-1 1,-3 0-1,-6 1 1,0 2 0,-2-2-1,-2-1 1,-4-2 0,-1-1 293,0-3 0,-5 3 0,-7-5 0</inkml:trace>
  <inkml:trace contextRef="#ctx0" brushRef="#br0">22635 17539 8510,'7'-14'944,"5"2"1,-3 3-262,3 5 0,1 3 1,0 1-1,1 0 0,-1 0 1,2 0-1162,2 0 1,0 1 0,5 2 0,0 3 477,-1 1 0,10-4 0,-3 3 0</inkml:trace>
  <inkml:trace contextRef="#ctx0" brushRef="#br0">23074 17885 11144,'-20'12'0,"2"0"0,3 1 0,3 6 0,3 6 0,5 5 0,1 1 0,0-3 0,-1-4 2647,1-6-2647,1-3 0,8-8 0,2-1 0</inkml:trace>
  <inkml:trace contextRef="#ctx0" brushRef="#br0">23434 17579 8386,'0'-20'0,"0"1"0,0-3 0,2 6 480,2 5 1,-2 4 0,2 5 0,-4 4 425,-4 8 1,-4 8-1,-5 10 1,1 2-1,2 2 1,1 2-1,0 3 1,2 0-541,2-1 1,4 1 0,1-6 0,0-1 0,1-2 0,4-3 0,5-3 0,5-4-537,3-3 1,5-6-1,0-2 1,0-1-1,1-5 1,-2-2 0,0-5-493,-1-1 0,-3-2 0,-8-5 0,-2 1 0,-2 0 0,-5 1 457,-4 3 1,-4 3-1,-8 6 1,-3 0 0,-4 2-1,-2 2 1,1 5 204,0 3 1,8 3 0,1 1-1,5 3 1,3 0 0,3 1-1,1-4 0,8-1 0,2-2 0</inkml:trace>
  <inkml:trace contextRef="#ctx0" brushRef="#br0">24141 17992 8094,'-7'10'0,"2"3"113,4 2 1,1 0-1,0-2 1,0 1 0,0-1-1,0 0 1,0 1 0,0-1-1,0 0 1,1 2 0,4 0-1,3 0 1,4-5 1020,2-3 0,-1 2 1,0-4-1135,1-2 0,5-14 0,2-3 0</inkml:trace>
  <inkml:trace contextRef="#ctx0" brushRef="#br0">24381 17645 9096,'-6'-19'0,"-3"0"0,-1 4 0,2 9 693,8 7 1,6 4 0,8-5-1,0 0 1,4 0 0,6-2-1,4-1-454,3-1 0,6 0 1,-3 4-1,2 0 1,-2 0-1,-3 0 1,-4 0-302,-4 0 0,-6 1 1,0 5-1,-3 6 1,-5 4-1,-5 3 1,-4 2-1,-4 4 196,-5 3 0,-3-2 0,-3 5 0,-1-2 0,-2-1 0,2 1 0,1-4-379,1 0 0,7-1 0,3-1 1,2-2-1,2-2 0,0-2 1,3-4 244,6-4 0,12-3 0,13-6 0</inkml:trace>
  <inkml:trace contextRef="#ctx0" brushRef="#br0">24981 18005 10452,'-18'1'762,"0"4"0,2 8 1,7 9-1,5 4-1026,2 0 0,1-1 1,-2-2-1,-2-6 0,2 0 1,2-1-447,1 2 1,6 0 709,3-5 0,2-6 0,3-1 0</inkml:trace>
  <inkml:trace contextRef="#ctx0" brushRef="#br0">25274 17778 8029,'-6'-13'3657,"0"3"-3540,-3 5 1,8 11 0,7 12 0,0 0 0,1 0-1,0 1 1,4 2 472,1 2 0,1 7 1,0 2-1,1 1 0,-1 1 1,-1-1-1,-2-1-1090,-1-2 0,-6-2 0,1-3 0,-2-1 0,-2-3 0,0-2-159,0-3 0,0-4 0,0-8 1,1-10-1,2-8 500,2-9 1,5-2 0,-1-1 0,3-3-1,1 0 1,1-4 0,-3 1 430,-2-1 1,2 2-1,-5 4 1,0 1-1,-1-1 1,-2 0-1,-1 2 318,-2 3 0,-6 3 0,-3 4 0,-3 0 0,-3 0 0,-1 3 0,-3 1 0,0 0-891,-1 2 0,3-1 0,3 6-2675,1 1 2594,11 1 1,10 8 381,14 3 0,15 3 0,5 1 0</inkml:trace>
  <inkml:trace contextRef="#ctx0" brushRef="#br0">25794 18152 8011,'-15'7'215,"-3"-3"0,-1 8 0,-3 3 1,5 4 587,7 5 0,0 0 1,4-2-1,0-4 1,0-3-1,3-2 1,2 0-3173,1 1 2369,5-1 0,3-6 0,5-1 0</inkml:trace>
  <inkml:trace contextRef="#ctx0" brushRef="#br0">26167 17938 9266,'-1'-23'1925,"-4"5"1,4 5-1536,-4 8 0,2 4 1,-1-4-1,-5 4 0,-3 2 1,-1 4-488,-1 4 0,1 2 0,0 3 1,1-1-1,2 0 0,2 1 1,2-1 118,3 0 1,3-4 0,5-1 0,4-2 0,4-3-1,5-2 1,5-2 0,6-5 10,2-8 1,4 1-1,-4-6 1,-1 1-1,-2 0 1,-3 0 334,-3-1 0,-2 4 213,-7-2 1,-11 15-1,-7 12 1,-5 14-1,-4 12 1,1 5 0,0 5-1,-1 1-237,1 4 0,4-1 0,2-1 0,1-5 0,1-2 0,1-2 0,0 0-1434,1 0 1,1-6 0,2-3 0,0-1 0,0-2 0,0 0 1089,0-3 0,-6-1 0,-1 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16303 5024 7891,'1'-13'0,"2"0"0,3-1 0,2 1 568,2 0 1,-3-1 0,2 0-1,2-3 1,-1 0 0,0 0-1,-1 2 1,0 2 0,0 0 453,0-1 1,-6 6-1,1 3 1,-2 7 0,-4 9-1,-1 9 1,-4 8-1,-2 6 1,-3 4 3248,2 2-4707,-1 0 1,-2 0 0,1 0 0,2 0-1,2 0 1,3-1-1204,2-4 1,1-2-1,2-8 1,0-3 0,0-4-1,2-3 1484,2-2 0,-2-5 0,3-2 0</inkml:trace>
  <inkml:trace contextRef="#ctx0" brushRef="#br0">16209 4891 8469,'-5'-13'2519,"3"-1"-1798,-2 1 0,4 1 1,6 2-1,5 1 0,7-1 1,3-1-1,4 1 1,3 1-1,3-1-1387,-1-2 0,-2 3 0,-1 2 0,-1 1 0,0 3 666,-4 1 0,9-4 0,-3-1 0</inkml:trace>
  <inkml:trace contextRef="#ctx0" brushRef="#br0">16023 5264 7946,'-19'9'895,"-4"0"0,4 0 0,1 4-317,4 1 0,6-6 0,5 1 0,6 0 0,6-1 0,6-4 0,4-2-187,3-2 1,11 0 0,-5 0 0,3-2 0,2-1 0,-2-3 0,0 0 0,0-1-2218,-1-1 1,2 1 1825,-1-2 0,6-9 0,-3 4 0</inkml:trace>
  <inkml:trace contextRef="#ctx0" brushRef="#br0">16676 4984 8767,'-6'-11'2774,"-3"2"1,5-2-2244,4 7 0,1-1 0,8 7 1,2 2-1,0 5 0,1 3 1,-1 1-1,-4 2-206,-1 3 0,0-2 0,-3 5 0,1-2 0,-1-3 0,-1-1 0,-1-1-2307,4-1 1,-4 0 0,5-1 1185,0-3 1,-5-5 1847,4-8 0,-4-3 0,1-5-101,2 3 1,-1 3 0,8 6 0,2 1-1,3 4 1,2 4-592,1 3 1,0 1-1,7 0 1,-1 1-1,3-3 1,0-2 0,2-4-248,1-4 1,-3-1 0,2 0 0,-5-3 0,-3-4-1,0-9 1,-1-7-739,-3-5 1,-3-1 0,-4 0 0,0-2 0,-2-4 0,0-2 0,-1-2-129,1-1 1,-1 8-1,2-5 1,-1 6 0,1 5-1,2 3 1,2 2-956,-1 3 1,0 9-1,1 5 1,-1 2 1707,0 2 0,1 0 0,-1 0 0</inkml:trace>
  <inkml:trace contextRef="#ctx0" brushRef="#br0">17449 4798 9509,'3'7'1490,"6"-2"-841,9-4 1,5-5-1,6-2 1,0-2-1,4-2 1,-1 0-1,2-1 1,-1 2-1871,0-1 1221,4 4 0,-9-6 0,4 5 0</inkml:trace>
  <inkml:trace contextRef="#ctx0" brushRef="#br0">17463 5118 7834,'-27'14'1415,"11"0"0,4-8 0,6 6 0,7 2 1,8-2-1,7-6-955,7-4 1,17-2 0,9-3 0,8-5 0,13-7 0,-33 6 0,1-1-461,2-1 0,0-2 0,1-1 0,-2-3 0,1 0 0,0 0 0</inkml:trace>
  <inkml:trace contextRef="#ctx0" brushRef="#br0">18596 4851 19407,'13'-6'0,"0"-3"0,1-1 0,-1 1 0,0 5-410,1 2 1,-1-4 0,-1-3 0,-3-3-1,-3-1 1,-2 0 0,0-1 0,-1 1-1,-1 0 1,-2-1 0,0 1 0,0 0 819,0 0 0,-2 4 0,-2 1 0,-5 2 0,-4 3 0,-4 2 1,0 1 3230,0 0-3341,-3 6 0,3-3 0,-5 6 1,0 1-1,0 2-188,-1 1 1,1 2 0,-3 1-1,1 4 1,2 0 0,0 4 0,1 3-1,5 2 1,4 2-85,3-1 0,8 2 0,1 0 0,9-3 0,8-1 0,10-2 0,9-4 198,7-5 0,-2-2 0,3-3 0,-1-1 0,0-4 0,2-1-170,-2-3 1,-8-3 0,-4-5 0,-4-4 0,-5-2 0,-5-6-1,-7-3 1,-6-9-305,-2-3 0,-8-4 0,-4-4 1,-7 0-1,-5 2 0,-3 1 0,-2 3-147,1 1 0,0 4 1,4 6-1,3 6 1,1 2-536,0 2 0,8 5 1,11 4-1,13 4 1,11 3-1,10 1 1089,8-1 1,11-1 0,6-2-1</inkml:trace>
  <inkml:trace contextRef="#ctx0" brushRef="#br0">19329 4491 19093,'-22'-32'0,"1"7"1743,2 10 1,-5 7 0,-1 10 0,-8 4 0,-10 9-1812,-7 10 1,-10 9-1,25-13 1,-1 1-1,-1 2 1,-1 1 0,1 1-1,0 1 1,-1 3-1,0 1 1,3-1 0,1 0-1,0 2 1,2 1-1019,3 2 1,1 0 0,2-5 0,1 1 0,2 3 0,0 1 0,-18 28 716,7-7 0,4-7 1,4-3-1</inkml:trace>
  <inkml:trace contextRef="#ctx0" brushRef="#br0">16249 7956 29977,'2'-13'-1582,"2"0"1,-1-1-1,6 2 1,0 2 0,0 3 2223,0 1 1,-8 1-1,1 7 1,-7 1 0,-2 1-1,-3 1 1,-2 1 0,-2 1-403,1 0 1,0 5 0,-2-3 0,-1 3 0,-2 1 0,3 1 0,3 0 0,3 4-238,-1 4 0,4 2 0,2 0 0,4-2 0,6 0 0,5-1 0,9-2 0,3-1 170,6 0 0,10-2 1,1-7-1,2-5 0,-1-2 1,-2-2-210,-4 0 1,1 0 0,-8-3-1,-4-5 1,-3-6 0,-7-4 0,-3-3-1,-7 0-115,-2-2 0,-5-7 0,-5-1 1,-6 1-1,-4 2 0,-3 3 1,0 1-166,-2 2 1,3 10 0,3-1 0,2 3 0,3 1-530,3 0 1,5 6 0,9-1 0,9 4 0,7 2 312,4 3 0,10 1 0,4-3 0,1 3 0,4 0 0,1 1 1,2-1 844,0 0 1,-4-2-1,3-4 1</inkml:trace>
  <inkml:trace contextRef="#ctx0" brushRef="#br0">17063 7890 29879,'-6'-12'-1901,"-3"3"1,1 3-1,-1 6 2440,-1 0 1,-2 2 0,0 2 0,4 5-1,2 3 1,1 2 0,1 4 0,1 3-449,1 0 0,8 4 0,3-4 0,4 1 1,5-1-1,6-1-120,6 1 0,2-6 0,5 0 0,-1-5 0,1-1 0,0-2 0,-2-2-432,-4-4 1,-4-2 0,-3-4 0,-4-4-1,-2-2 1,-4-4 0,-6-2-605,-2 0 1,-1-6-1,-5 4 1,0 0-1,0 0 1,0 1 543,0-1 1,1 4 0,4-3-1,4 3 1,3 3 0,1 2 0,0 3 66,0 1 1,5 1 753,0 5 0,12-6 0,-2-1 0</inkml:trace>
  <inkml:trace contextRef="#ctx0" brushRef="#br0">17849 7796 29620,'7'-13'-5299,"1"1"5124,-4 3 0,-2 9 0,2 11 0,-2 4 0,-4 5 0,-2 4 0,-4 6 0,0 1 30,-1 1 0,1 5 1,-1-1-1,3 2 1,2 1-1,0-4-347,1-4 1,6 2 0,2-2 0,3-1 0,1-4 0,0-2 506,0-2 0,-1-5 1,6 2-1</inkml:trace>
  <inkml:trace contextRef="#ctx0" brushRef="#br0">17636 7850 12302,'-5'-34'0,"1"3"0,1 7 1314,1 6 1,4 11-317,2 2 1,4 4 0,5 2-1,2 2 1,3 2 0,5-1 0,7 2-1,6 1-983,2 1 0,7 4 1,0-5-1,4 2 0,5-2 435,2-1 0,8 5 0,-4-4 1</inkml:trace>
  <inkml:trace contextRef="#ctx0" brushRef="#br0">18462 7836 25677,'0'-13'-2841,"2"1"1,2 3 3172,5 5 1,3 2 0,0 4 0,-2 2 0,-1 4 0,0 1 0,0-1 0,0 1-2539,1-1 0,0 8 2032,-1-3 0,3 4 0,-4-4 0</inkml:trace>
  <inkml:trace contextRef="#ctx0" brushRef="#br0">18422 8156 14779,'8'-15'0,"4"7"2457,4 5 1,2 4-1,-4 5 1,4 6-2342,4 4 134,4 2 0,0-11 1,1-1-1</inkml:trace>
  <inkml:trace contextRef="#ctx0" brushRef="#br0">23168 7130 9312,'0'-21'0,"1"5"210,4 6 0,2 4 0,6 6 0</inkml:trace>
  <inkml:trace contextRef="#ctx0" brushRef="#br0">22928 6917 27100,'-13'-12'-279,"-2"2"1,-2 2 0,0 2 0,0 3 0,1 2 0,0-1 0,-2-1 1243,2-1 0,2-2 0,8 3 0,11-1-487,11 1 0,15 1 0,8 2 0,7 0 0,6 0 0,5 0 0,4 2-427,1 2 0,-7-2 0,1 2 0,-4-3 0,0-1 0,-3 0 0,-2 0 0,-5 0-51,-5 0 0,-5 0 0,-6 0 0,-4 0 0,-4-1 0,-4-3 0,-5 1 0,-1-6 0,-2-2 0,-3 0 0,-2-3-178,-1 1 0,0 0 0,-1-1 1,-4 1-1,-4 1 0,-4 2-135,-5 1 1,-3 6-1,-5-2 1,-1 4-1,-1 1 1,-2 0-1,-2 0-605,-2 0 1,8 1-1,0 4 1,2 4-1,3 3 671,4 1 0,2 6 1,1 2-1</inkml:trace>
  <inkml:trace contextRef="#ctx0" brushRef="#br0">19422 7836 7884,'0'-13'0,"0"0"0,2-1 0,0 1 0,4 0 0,0-1 0,0 1 567,-3 0 1,0 5-1,0 2 0,2 3 1,-2 3-1,-2 6 1,-1 6-1,0 6 1,0 4-1,0 5 1,0 2-388,0 3 1,-4 3 0,-2-2-1,0-1 1,0 4 0,1-2 0,1 1-1,-2-3 1,0 0-923,0 1 0,2-4 1,4 2-1,0-4 1,1-3-1,4-4 0,4 0 1299,2-4 1,9-7 0,0-3 0</inkml:trace>
  <inkml:trace contextRef="#ctx0" brushRef="#br0">19755 8170 10016,'-1'-12'0,"-4"4"1116,-4 8 0,2 12 1,-2 10-1,-1 4 0,-2 0-1192,-1 1 0,-5-3 0,0 1 0,2 3 1,1 0-1,2 0 0,1-1 0,3-2-1970,4-3 1806,4 3 1,7-10 0,1 4 0</inkml:trace>
  <inkml:trace contextRef="#ctx0" brushRef="#br0">20262 7930 28211,'0'-27'-3894,"0"6"1,0 4 4292,0 2 1,0 1 139,0 1 0,6 6 1,3 2-1,2 4 0,4 1 1,3 1-1,4 4-466,3 4 0,2-2 0,0 2 1,-1 0-1,1 0 0,-2-1 0,-2 1 1,-6 0-300,-2 0 0,-2 0 1,-1 4-1,-3 1 1,-6-1-394,-6 0 0,-4-4 1060,-7 0 1,-3-2 0,-1 4 0,2-2-451,1 1 1,3 2 0,6 1 0,10-1 0,13-3 488,6-5 1,9 4-1,0-1 1,2 2 0,2 0-1,-2 1 1,-3 2-317,-3 2 0,-7-1 0,-5 0 0,-6 1 0,-5-1 0,-7 2 0,-6 1-42,-10 2 1,-12 0 0,-5-5-1,-5-1 1,-3-2 0,-2-3-1,2-1 1,3-1-58,5 1 0,2-5 0,6 4 0,2-4 0,3-1-549,4 0 1,5-1-1,4-1 639,5 2 0,14 9 1,5 12-1</inkml:trace>
  <inkml:trace contextRef="#ctx0" brushRef="#br0">5865 9516 8188,'0'-27'0,"0"2"0,0 3 0,-1 5 492,-4 7 0,2 10 0,-4 10 0,0 7 0,-1 5 0,-1 4 1,0 6-1,2 3 0,0 5 0,1 3 0,0 1 0,3-1 1,1-1-1,2-2-326,0 0 1,5-5-1,1-1 1,1-1-1,3-3 1,2-4 0,2-4-1,-1-4-1068,0-3 0,1-3 1385,-1-3 0,6 3 0,2-5 0</inkml:trace>
  <inkml:trace contextRef="#ctx0" brushRef="#br0">5559 9769 9348,'0'-39'0,"0"4"0,1 7 1225,4 8 0,-2 4 1,5 12-1,3 1-560,1 1 0,5 2 1,3-1-1,0-2 0,6-2 1,2 2-1,6 2 0,1 1-720,2 0 1,5 1 0,-7 4 0,2 4 116,-1 3 0,2 7 1,-3 2-1</inkml:trace>
  <inkml:trace contextRef="#ctx0" brushRef="#br0">5652 10089 26178,'-12'-6'-475,"3"-3"0,5 3 0,8 3 269,5 6 0,7-2 0,5 5 0,3-1 0,4-1 0,2-1 0,4 0 0,4 0 359,5 2 0,8-1 0,-4-4 0</inkml:trace>
  <inkml:trace contextRef="#ctx0" brushRef="#br0">6265 9742 24958,'0'-31'-1147,"0"0"0,0 10 0,0 8 1902,0 1 0,6 6 0,3 3 0,3 6 0,1 6 0,0 3 1,2 3-685,3 2 1,-2 6 0,5 6 0,-2 2 0,-2-1 0,-3 0-288,0 1 1,-1-3 0,0 3 0,2-3 0,2-3 0,2-3 0,2-4 36,2-3 1,2-3-1,1-3 1,-3-5-1,-2-4 1,-2-4 0,-2-7-1,-3-5 96,0-6 1,-2-3-1,-2-3 1,-3-2-1,-1-3 1,-3 1-1,-1-2 532,-2 0 0,0 4 0,0-1 0,0 3 0,0 3 0,0 1 1,0 3-221,0 2 0,0 1 1,1 5-1,4 1 1,4 3-1,2 3-433,3 0 0,1 5 0,1-4 0,3 5 0,2 3 0,4 3 0,3 0-1594,3 0 1,2 4 0,-4-2 0,4 1 2086,1 0 0,2-6 0,4 3 0</inkml:trace>
  <inkml:trace contextRef="#ctx0" brushRef="#br0">7252 9529 28566,'0'-19'-3173,"0"-5"1,0-3 3550,0 7 1,1 9 0,4 7 0,3 2 0,4 2 0,2 0 0,-1 0-924,0 0 1,5 6 0,0 3 0,-2 4 427,-1 5 1,4-3 0,2 4 0</inkml:trace>
  <inkml:trace contextRef="#ctx0" brushRef="#br0">7265 9795 29969,'-13'-11'-1527,"5"-3"0,5-6 1801,6 6 0,6 7 0,9 7 0,4 0 0,3 0 0,3 0 0,2 0 0,4 1-77,5 4 0,-2-4 1,9 5-1</inkml:trace>
  <inkml:trace contextRef="#ctx0" brushRef="#br0">7891 9196 10015,'0'-11'0,"0"7"632,0 8 1,0 7-1,0 4 1,0 2-1,0 7 1,0 4-1,-1 3 1,-2-1 0,-1 1-1,-1 3 1,1 6-1,-2 1-578,-2 1 1,4-2-1,-4 0 1,3-2-1,2-1 1,3-3-1,4-1 1,5-3-6251,3-2 6444,1-2 0,6-5 0,2-2 0</inkml:trace>
  <inkml:trace contextRef="#ctx0" brushRef="#br0">8251 9622 29015,'0'-26'-3277,"0"21"0,-1 13 0,-4 9 3129,-3 7 1,-4 7 0,-3-6-1,-1 0 1,-1 4 0,4-4-1,4 3 1,3-3 0,3 2-330,2-4 0,13-5 0,2 1 1</inkml:trace>
  <inkml:trace contextRef="#ctx0" brushRef="#br0">8451 9356 13038,'-9'-18'0,"-1"2"0,0 4 1450,-2 6-786,6 4 0,6 2 1,10 0-1,7-1 1,6-2-1,5-2 1,6 3-1,2 0 390,1 2 1,5 0 0,-8 0 0,0 0 0,-5 0 0,-4 2-1207,-2 2 0,-9 3 1,0 7-1,-8-1 0,-5 0 1,-2 1-1,-4-1 2,-4 0 0,-8 5 0,-6 0 0,-2-2 0,0-1 0,3-3 0,6-2 347,5-1 0,1-5 1,8 4-1,8-2 0,12-3 1,10-2 213,8-1 0,7 0 0,1 0 0,-1 0 0,-1 0 1,-5 0-1,-5 0-137,-5 0 0,-9 0 1,-2 2-1,-6 2 1,-5 5-1,-5 3 0,-6 1-406,-8 1 1,-11-1-1,-12 2 1,-4 1-1,-7 2 1,-2 0-1,-5-1-744,0 1 0,1 1 0,2-2 0,1 3 0,4 4 758,1 4 0,8 2 0,5-4 0</inkml:trace>
  <inkml:trace contextRef="#ctx0" brushRef="#br0">17529 9382 29833,'6'-26'-2475,"-3"6"0,6 9 0,0 9 2641,-2 9 1,4 10 0,-7 2-1,-1 2 1,-2 4 0,-1 5-166,0 5 0,0 2 0,0 2 0,0-1 0,0 4 0,-1-1 0,-2 1-1194,-1-3 1,-1-3 0,5-2 0,0-3 0,0-4 0,0-5 1038,0-3 0,-6-7 0,-1-6 0</inkml:trace>
  <inkml:trace contextRef="#ctx0" brushRef="#br0">17383 9476 31439,'0'-27'-1347,"0"0"0,1 2 1,3 16-1,5 5 1,3 2 2497,2 2 1,-1 0-1,0 0 1,2 0-1,3 0 1,5 0 0,6 0-1557,2 0 1,6 0-1,-2 2 1,4 1-1,1 3 1,0 1 550,0 3 1,0-4-1,0 0 1</inkml:trace>
  <inkml:trace contextRef="#ctx0" brushRef="#br0">17383 9729 29573,'-18'-5'670,"0"1"1,8 1-440,10 7 1,7-2-1,11 2 1,4-2 0,5-2-1,5 0 1,8 0 0,6 0-232,2 0 0,8 0 0,-3 0 0,2 0 0,0-6 0,-2-1 0</inkml:trace>
  <inkml:trace contextRef="#ctx0" brushRef="#br0">18196 9609 29809,'0'-34'-8376,"0"15"8485,0 14 1,0 10 0,0 8-1,0 0 1,0 1 0,0 0 16,0 4 0,0-2 1,0 5-1,0-2 1,0-1-1,0 0-443,0 0 0,4 4 0,2-4 0,1-3 0,4-4 0,1-3 0,1-2 0,0-3 203,1-2 0,-1-1 1,-1-1-1,-2-4 0,-1-4 1,1-3 1134,2-1 1,-3 4-1,0 2 1,3 1-1,3 3 1,3 1 0,-1 2-167,3 0 0,0-4 1,8 0-1,2 1 1,3 0-1,-1-2-1253,1-4 1,-4 2 0,-6-2 0,-6-3 0,-2-3-1,-3-4 1,-2-2-153,-1-2 0,-6-2 1,2-2-1,-4 2 1,-2 1-1,-2 2 1,-3 0 446,-2 1 1,1 2-1,-2 5 1,5 1-1,4 0-1549,4-1 1,5 7 2099,9 2 1,8 10 0,9 2-1</inkml:trace>
  <inkml:trace contextRef="#ctx0" brushRef="#br0">19022 9436 31775,'0'-23'-257,"0"1"0,10 12 1,5 2-1,3 8 1,3 6 522,0 2 0,-4-5 0,4 3 0,0-2 1,0 2-1,1 3 0,0 4-1640,0 4 0,-6 0 1189,2-3 0,-3-1 0,-2 0 0</inkml:trace>
  <inkml:trace contextRef="#ctx0" brushRef="#br0">19075 9662 10132,'0'-21'0,"2"5"0,2 7 2457,5 9 1,8 5-1,3 4 1,4-5 501,4-2 0,2 2 0,-1 0-2589,7-1 1,-1 5 0,11-1 0</inkml:trace>
  <inkml:trace contextRef="#ctx0" brushRef="#br0">19942 9276 22167,'7'-2'454,"-1"-1"1,-1 0-277,-1 5 0,5 8 0,-5 11 1,-1 3-1,-1 5 0,-2 2 0,-2 5 1,-1 1-937,-1 4 1,-6 2 0,1-1 0,-3-1 0,-1 2 0,1-1 500,3 1 1,-3-1 0,5-2 0</inkml:trace>
  <inkml:trace contextRef="#ctx0" brushRef="#br0">20302 9769 19262,'-8'-34'-1074,"-3"15"0,2 14 1,-3 12 1903,-1 10 0,-1-2 1,1 2-1,-2 0 1,-1-1-1,-2 2 0,3-2-2087,5-1 0,4 3 0,6 1 1068,0 2 0,6 1 1,1 4-1</inkml:trace>
  <inkml:trace contextRef="#ctx0" brushRef="#br0">20688 9342 16756,'6'-25'658,"3"3"0,3 9 0,1 8 1,1 4-1,-1 1-136,0 0 0,7 0 1,2 0-1,3 0 1,2 0-635,-1 0 1,0 1-1,-4 4 1,-4 2 0,-4 2-1,-2 0 1,-3 1 0,-4 2-269,-4 1 0,-4 2 1,-6 1-1,-9 2 1,-5-2-1,-3-1 1,3-3 566,1-3 0,10 3 0,0-3 0,7 1 1,11 0 273,11-1 1,12-6 0,8 3 0,5-1 0,1 1-1,-3 0 1,-5 1 0,-2-1 5,-4 0 0,-6 4 1,-6-1-1,-3 3 1,-5 1-517,-5 1 1,-7-1 0,-4 0 0,-4 1 0,-5-1 0,-3 0 0,-5 1 0,-1-3-23,-2-2 1,1 2 0,-3-5 0,-2-1-1,-6 3 1,-6-1 0,-5 4-4158,-4 0 4203,-2 9 0,20-8 0,-3 2 0,0 3 0,-1 0 0</inkml:trace>
  <inkml:trace contextRef="#ctx0" brushRef="#br0">4919 13967 31676,'-12'1'0,"2"2"0,1 2 0,-2-1-1552,0 2 1,-3-4 1688,1 2 1,0-1-1,-1 0 1,1 3 0,1 1-1,2 4 1,2 2 0,2 3-1,3 4 1,5 0 0,7 4-1,8 1 180,7 2 1,4-1 0,3 0 0,5-3 0,2-3 0,2-4 0,0-6 0,0-2-318,0-5 0,-5-2 0,-3-4 0,-2-4 0,-2-8 0,-6-3 0,-4-3 0,-8 1-84,-2-4 1,-4-6 0,-5-1 0,-5 0 0,-6 0 0,-6 0-426,-3 1 0,4 4 0,-4 3 0,3 6 1,5 2-205,2 2 0,11 1 1,3 3-1,12 4 0,7 4-1460,6 1 0,8 0 1,1 0 2031,6 0 1,4-6 0,7-1 0</inkml:trace>
  <inkml:trace contextRef="#ctx0" brushRef="#br0">5719 13887 19481,'-27'-12'0,"2"-3"1408,3 0 0,4 5 0,9 15 0,3 3-1310,0 4 0,5 2 0,-4-1 0,5 0 0,5 1 0,3 0 0,6 4 0,4 3 247,4 0 1,7 2 0,4-5 0,0-2 0,1-1 0,-2-3-482,1-3 0,7-3 1,-3-6-1,-2 0 1,-1-3-1,-5-3 1,-4-6-1,-4-1-238,-2-4 0,-6-5 0,-5 2 0,-3-3 1,-2 1-1,-1 0 0,-4 1 246,-2 3 0,1 4 0,-4 0 0,-1 2 0,2 2-797,0 1 1,5 2-1,10-2 1,9 3-1,7 1 1003,6 1 0,9-12 0,7 1 0</inkml:trace>
  <inkml:trace contextRef="#ctx0" brushRef="#br0">6572 13607 11568,'-2'-12'0,"-2"3"1926,-5 5 0,2 4 0,-1 6 1,2 6-1567,3 4 1,2 8-1,1-2 1,0 4 0,0 4-1,0 3 1,1 1 0,4 1-1216,4-1 1,-2-1 0,0-6 0,1-2 0,-2-3 0,0-4 736,-3-3 1,-2-2-1,-1 0 1</inkml:trace>
  <inkml:trace contextRef="#ctx0" brushRef="#br0">6465 13607 8692,'0'-41'0,"3"7"1674,6 13 1,4 10 0,10 11 0,-4 0-1738,0 0 1,-4 0 0,4 2 0,0 2 0,5 5 0,6 3 69,5 1 0,4 1 1,1-1-1</inkml:trace>
  <inkml:trace contextRef="#ctx0" brushRef="#br0">7158 13794 15992,'-17'-2'191,"-1"-2"0,4-2 675,6-3 1,5 1 0,0 6 0,6-3 0,7 1-1,6-1 1,8 1 0,6 1-1097,5 1 1,4 4 0,-1 2-1,-1 5 1,-3 3 0,-1 1 199,-4 1 0,0-7 1,-3-1-1</inkml:trace>
  <inkml:trace contextRef="#ctx0" brushRef="#br0">7158 14034 9504,'-4'-18'0,"1"1"0,4 6 2324,7 5 1,10 4 0,5 2 0,5 0-1095,3 0 1,2-4-958,-2-1 1,9-11-1,8 1 1</inkml:trace>
  <inkml:trace contextRef="#ctx0" brushRef="#br0">7865 13607 9821,'0'-28'3234,"0"10"-2864,0 18 0,0 10 0,0 8 0,0 0 0,0 1 1,0 3-1,0 4-350,0 0 0,-2 5 1,-1 2-1,-3 1 0,0 2 1,1-1-1165,2 1 0,1-2 0,2 1 1,0-4-1,0-2 1125,0-3 1,12 1 0,3-1-1</inkml:trace>
  <inkml:trace contextRef="#ctx0" brushRef="#br0">8225 13954 18530,'1'-29'407,"4"7"0,-4 12 0,4 19 1,-4 3-746,-1 1 1,0-4 0,0 0 0,-1 1 0,-2 2 0,-2 3 0,2 1-1715,2 2 1,1 0 1902,0-5 0,6-6 0,1-1 1</inkml:trace>
  <inkml:trace contextRef="#ctx0" brushRef="#br0">8505 13580 9733,'-5'-32'0,"-1"7"1250,-1 10 0,2 3-598,-3 8 0,-1 1 1,-3 7-1,1 5 0,3 3 1,-1 3-1,1 2-626,4 6 0,-2 2 1,1 1-1,4 0 0,4-3 1,6-4-1,3-2-183,1-5 1,6-4 0,3 1 0,4-4-1,0-4 1,1-1-1155,0 0 1,1-4 0,1-2-1,2-1 1311,-1-4 0,4-7 0,0-2 0</inkml:trace>
  <inkml:trace contextRef="#ctx0" brushRef="#br0">8811 13527 8459,'-13'-16'1511,"0"2"1,1 6 0,1 12-1076,2 5 0,7 9 1,-3 2-1,4 1 0,1-2 1,-2 1-1,-1 3-95,-1 7 0,-1 4 0,4 7 0,-2 4 0,-3 4 0,0 3-2869,0 1 0,-3 5 0,5-1 2528,1 0 0,1-14 0,2-5 0</inkml:trace>
  <inkml:trace contextRef="#ctx0" brushRef="#br0">9144 13900 12872,'0'-32'-1154,"-1"6"1856,-3 4 0,1 10 0,-6 17 0,-2 4 0,-1 4 0,-2 3 1,-3 5-1,-2 3-341,-2 4 1,1 7-1,-3 2 1,7 3-1,4 3 1,5-3-751,1-1 1,3 1 0,7-9 316,5-1 1,9-2-1,3-2 1</inkml:trace>
  <inkml:trace contextRef="#ctx0" brushRef="#br0">9664 13554 11597,'-13'-37'1245,"0"6"0,-1 13 0,3 18 1,-1 7-880,-2 5 0,7 3 0,-8 1 0,2 2 0,2 0 0,1 2 0,3 6 0,2 6-383,4 7 1,4-2-1,4 6 1,9-5-1,7-4 1,6-1 0,2-5-772,2-4 1,4-7 0,-3-6 0,0-4 0,-3-1 0,-6-1 412,-7 0 0,-3-3 1,-17 4-1,-9 0 1,-13 3 715,-10 3 1,-9 7 0,-3 4 0,0 7 0,0 7 0,3 6-342,2 6 0,7 3 0,1 1 0</inkml:trace>
  <inkml:trace contextRef="#ctx0" brushRef="#br0">9624 13500 9528,'0'-13'-68,"2"1"1,-1 3 0,-1 6 0,-6 5 0,-4 2 1795,-3-1 1,4-1-1238,0-2 1,6 1 0,-1 4 0,2 4 0,2 2-220,0 3 0,-4-1 1,-2 2-1,-2 3 1,-2 4-1,-2 3 71,-1 2 1,4-1 0,0 1 0,0 1 0,0 2 0,0 1 0,0 0 22,2 2 0,1-5 0,6 4 0,0-1 0,0 0 0,0-2 505,0-6-740,0 2 0,2-4 0,2 4 0,5-1 1,3-3-1,3-2 0,1-3 69,2-1 0,5-2 0,0 1 0,2-2 0,1-4 0,1-2-343,0 0 0,-5-4 1,0 4-1,0-2 1,1 1-1,-3-2 1,0-2 45,-4-1 1,-1 0 0,-2-1 0,0-2 0,-1-3 0,-1-2 0,-3-2 135,3-2 0,-4-1 1,1-1-1,-1 0 1,-1-3-1,0-2 1,-3 0-130,-2 0 1,-1-5 0,0 2-1,0-3 1,0-1 0,-1 3-1,-4 2 64,-4 2 1,-5 1 0,-3 6-1,3 2 1,-4 2 0,0 2-139,-1 3 244,-5 2 0,8 2 1,-5 4-1,0 4 0,2 4 1,-2 5-1,4 4-522,2 3 0,-2 3 1,10 3-1,0 3 1,2 4-1,4-1-1872,1 0 0,10 4 2286,3-5 1,16 2-1,-1 2 1</inkml:trace>
  <inkml:trace contextRef="#ctx0" brushRef="#br0">19435 13527 10206,'-13'-13'0,"0"1"0,1 2 0,1 2 0,3 1 0,-3 1 424,-1 0 0,-1-3 0,0 5 0,-1-1 0,1 1 0,-2-1 1,-1 4-1,-3 4 0,-1 6 0,0 4 0,0 3 0,1 3 143,3 2 1,6 1 0,2 5 0,2 0 0,5 1 0,4 1 0,7 3-1,8-3-468,8-1 0,7-3 0,6-2 0,-2-6 1,-2-3-1,2-5 0,0-5-439,-1-2 1,-4-8 0,-6-3 0,-4-3 0,-4-3 0,-5-3 0,-4-4-128,-5-3 0,-4-3 0,-4-2 0,-7-2 0,-3 1 0,-6 1 0,1 5 535,0 0 0,-3 1 0,4 2 0,3 4 0,3 5 1,5 2 432,1 2-863,1 6 0,11-3 0,6 6 0,9 0 0,10 0 0,7 0 0,8 0-2943,8 0 3379,-7 0 0,17-5 1,-9-3-1</inkml:trace>
  <inkml:trace contextRef="#ctx0" brushRef="#br0">20075 13420 13778,'-13'0'0,"0"2"0,-2 2 0,-3 5 0,-3 5 0,0 3 0,4 6 499,2 2 0,3 3 0,3 0 0,5 2 0,4-4 0,6 1 1,7-5-1,9-1-220,8-5 1,5-3 0,10-4 0,4-4 0,3-7 0,1-5 0,-1-8 0,-3-4-711,-5-5 0,-4 2 1,-6-3-1,-7-3 0,-10 0 1,-5-2-1,-4 2 237,-2 1 1,-8-7-1,-7 7 1,-3 1 0,-1 2-1,0 6 1,-1 3 0,1 4 307,0 2 1,2-2-276,7 7 0,10 0 0,15 4 0,4 0 0,7 0 0,5 0 0,5 0 205,2 0 1,4-12 0,5-3 0</inkml:trace>
  <inkml:trace contextRef="#ctx0" brushRef="#br0">21035 13167 15019,'0'18'291,"0"0"1,0 7 0,0 2-1,0 7 38,0 4 0,0 4 1,0 2-1,0 3 1,1 2-1,2 0 1,2-1-1,-2-4-1086,-2-4 1,-1-10-1,0-4 1,0-7 721,0-4 1,0-7-1,0-2 1</inkml:trace>
  <inkml:trace contextRef="#ctx0" brushRef="#br0">20675 13367 11897,'6'-55'0,"3"-2"0,3 0 1575,1 6 1,11 15 0,5 11 0,7 4-1331,5 5 1,7 7 0,-2 4-1,1 4 1,5 2 0,1 4-190,1 4 0,2 9 1,-9 2-1</inkml:trace>
  <inkml:trace contextRef="#ctx0" brushRef="#br0">21848 13340 8547,'-13'-13'0,"1"0"0,2 1 0,1 2 0,0 1 248,1-2 0,2 4 0,6-2 0,0-1 0,2-1 0,4 1 0,6 1 0,6 0 0,2 0 0,4 2 0,1 1 0,3 3 0,2 2 884,1 1 1,0 0 0,-4 0 0,-2 0-1,-1 1 1,-4 2-1133,0 1 0,-3 7 0,-3-4 0</inkml:trace>
  <inkml:trace contextRef="#ctx0" brushRef="#br0">21768 13607 8390,'-7'-6'0,"2"2"0,10-1 316,8 1 1,3 10-1,7-8 1,0-1-1,1-3 1,1 0 0,0 0 1078,3 4-1395,2-6 0,3 7 0,1-5 0</inkml:trace>
  <inkml:trace contextRef="#ctx0" brushRef="#br0">22621 13127 12710,'8'-29'1769,"-4"2"0,-2 15 0,-2 18 0,0 7-1533,0 5 1,0 6 0,0-2 0,0 3 0,1 3-1,2 3 1,1 6 0,-1 5-1208,-1 2 0,-2 2 1,0-3-1,1 2 1,2-2-1,2-2-5407,-2-1 6375,4 0 1,1-6 0,5-1 0</inkml:trace>
  <inkml:trace contextRef="#ctx0" brushRef="#br0">23221 13567 8196,'-7'-13'455,"-4"7"0,7 6 0,1 7 0,1 7 377,2 3 1,0 0-1,0 5 1,0 1-1,-1 3 1,-2 0-1,-1 2-1539,1 4 0,0-3 0,0 5 0,-3-1 707,-2-4 0,5 0 0,-3-3 0</inkml:trace>
  <inkml:trace contextRef="#ctx0" brushRef="#br0">23554 13314 8293,'-1'-39'1615,"-4"4"-1087,4 2 0,1 24 1,9 2-1,3 1 1,1 3-1,0 2 1,1 1-112,-1 0 1,0 0-1,2 1 1,0 3 0,0 5-1,-3 3-630,-1 2 0,0-1 1,-2 0-1,-5 1 1,-2-1-1,-2 0 1,-2-1 345,-2-3 0,1 3 0,-6-5 0,-1 2 0,-2-2 0,0 1 484,3-1 0,3-2 0,8 2 0,3 1 1,9-3-1,6 1-413,6-3 0,6-1 1,2-1-1,0 2 0,-3 3 1,-2 0-43,-3 0 1,-5 0 0,-3-2-1,-5 5 1,-4 3 0,-5 3 190,-2 3 1,-8-4 0,-3 4 0,-4-1 0,-3-1-1,-2 2 1,1-2-195,3-1 0,0-2 0,1 0 0,1 1 0,2-1 0,2 0 0,1-1-2037,0-3 1,4 3-1,-2-3 1,4 3 0,2 1 1877,4 0 0,2-5 0,6-2 0</inkml:trace>
  <inkml:trace contextRef="#ctx0" brushRef="#br0">24088 13820 9659,'0'-13'2252,"0"0"1,0 7-1,-2 6-1985,-2 7 0,-2 5 1,-5 1-1,2 1 0,-1 0 1,-2 4-1,-1 4 0,0 2-1506,-1-2 1,2 3 0,4-2 1238,3 2 0,-2-4 0,-1-2 0</inkml:trace>
  <inkml:trace contextRef="#ctx0" brushRef="#br0">24621 13087 8360,'-8'-15'2759,"8"8"0,11 12 0,5-1-1970,6 2 0,2-5 1,0 5-1,-2-1 1,2 1-714,1 1 1,0-4 0,-1 3 0,-4-2 0,0 2 0,-4 2 0,-1 2 0,-3 2-177,-4 1 1,3 2-1,-7 1 1,-1 4-1,-1-1 1,-2 3 0,0 2 286,0 4 0,0 1 0,-2-2 0,-2 1 0,-4 2 0,0 1-227,-1-1 0,0 4 1,-5 0-1,3 0 1,0-3-1,2-3 1,-1-1-2248,-2-1 1742,-1 1 0,4-2 1,1-1-1,3-3 545,2-2 0,7-1 0,3-5 0</inkml:trace>
  <inkml:trace contextRef="#ctx0" brushRef="#br0">25007 13700 8094,'6'-26'1308,"3"8"1,-1 10-1,-1 13 1,-1 4 0,-3 3-979,-2 1 0,-1 0 0,0 1 1,-1 0-1,-4 4 0,-2 4 0,0 4-2855,2 0 1,4-4 2524,1 1 0,0-7 0,0 3 0</inkml:trace>
  <inkml:trace contextRef="#ctx0" brushRef="#br0">25807 13380 8112,'14'-40'0,"-6"8"0,1 5 548,2 8 1,-1 9 0,0 2 0,-1 1 0,0-1-1,-1-2 1,-4-2 21,-3-1 0,-2 0 0,-3 1 0,-5 1 0,-5 4 0,-2 0-312,-2-1 0,-1 5 0,1-1 1,-2 2-1,-1 2 0,2 0 45,-1 0 1,5 6-1,-1 3 1,4 4 0,3 5-1,1 3 1,0 1-1,4 0-109,2 2 0,2 1 1,2 0-1,2-1 0,5-3 1,3-2-1,3-4-351,2-5 1,1 1 0,6-7-1,1-1 1,-3-3 0,-1-4-1,-5-5-157,-1-3 0,-2-6 0,1-1 1,-1 0-1,0-2 0,-1 2 0,-1-1 532,-2 4 0,-5 3 0,3 2 0,1 4 0,-1 1 0,4 3 780,0 2 1,1 11 0,-3 6 0,-3 6 0,-1 10 0,-1 5 0,-1 8 0,-2 6-720,-1 2 0,-4-4 0,-2 0 0,-1 1 0,-5 2 0,-3 1 1,-3-1-280,2-3 0,-3-6 0,-1-6 0,1 0 0,0-4 0,4-4 0,3-2-1261,3-1 1,2 0 1260,-2-4 0,-3 9 0,5-3 0</inkml:trace>
  <inkml:trace contextRef="#ctx0" brushRef="#br0">17129 14953 8147,'8'-15'0,"-4"-1"0,-2-2 0,-2 2 0,0 1 366,0 2 1,-2-1-1,-2 3 1,-5 3-1,-2 8 1,1 8-1,1 5 1,0 3-1,0 5 650,0 4 1,1-1 0,-4 7 0,1-1 0,4 1 0,0 3 0,1 1-1015,0 1 1,1-5-1,5 3 1,0-1 0,0-4-1,2-2 1,2-5-1629,5-4 0,3-3 0,1-2 0,1-1 1626,-1-3 0,6-3 0,2-6 0</inkml:trace>
  <inkml:trace contextRef="#ctx0" brushRef="#br0">16836 15046 8208,'0'-28'4304,"1"6"-3994,4 18 0,7-1 1,7 10-1,2-4 1,4-1-1,3 0 0,6 0 1,3 0-14,5 0 0,1 0 0,-5 0 0,-1 2 0,-1 2 0,-1 6 0,-1 5-297,-3 3 0,-8 6 0,-4-4 0</inkml:trace>
  <inkml:trace contextRef="#ctx0" brushRef="#br0">16889 15460 9402,'-13'-20'1543,"7"11"0,6 0 0,9 7-1725,7 2 0,1-2 1,5-1-1,3-3 0,5 0 1,5-1-1,4 1 182,1 0 0,6-4 0,1 2 0</inkml:trace>
  <inkml:trace contextRef="#ctx0" brushRef="#br0">17622 15140 10053,'-13'-34'1846,"0"7"1,5 20-1,4 11-1371,2 6 1,2 1 0,0 1-1,0 2 1,0 1-776,0 0 1,6 3 0,3 0-1,3-2 1,3-1 0,1-2-1,3-1 1,1-3-441,-1-5 1,3-2 0,-4-2 0,-2-2 0,-2-2 0,-4-5 711,-1-3 0,-6-1 0,1-1 1,-2 1 1490,-2 0 947,0 5-1719,0 2 0,0 8 0,1 2 0,4 7 1,4 5-1,2 5 0,4 2-151,3 4 0,4-8 1,8 8-1,4-3 0,3-4 1,6-3-1,0-7-751,-2-6 0,2-2 0,-9-2 0,0-2 0,-4-4 0,-6-7 0,-7-8-295,-2-4 0,-3-3 0,-3-2 0,-5-2 0,-2-1 0,-4-1 0,-2 2-310,-5-1 1,2 6 0,-1 7 0,1 0-1,1 4 1,0 1-274,3 2 1,13 6-1,8 2 1,7 4 1088,7 1 0,2 0 0,6 0 0</inkml:trace>
  <inkml:trace contextRef="#ctx0" brushRef="#br0">18529 15060 11013,'-6'-14'916,"12"13"1,3 4-1,10 4-642,6 2 1,3-4 0,3 2 0,5 0 0,3 1 0,-1 4-275,-2 4 0,2-1 0,-4 4 0</inkml:trace>
  <inkml:trace contextRef="#ctx0" brushRef="#br0">18462 15420 8327,'-6'-21'-4,"6"7"1,0 10 0,9 4 1233,8 4 0,3-2 0,5 2 0,-1-2-1230,-2-2 0,1-6 0,3-1 0</inkml:trace>
  <inkml:trace contextRef="#ctx0" brushRef="#br0">7238 14753 15140,'-12'-13'0,"2"1"0,3 2 0,2 2 546,7 2 0,5 3 0,12 6 0,9 3 0,11 0 0,11 2 0,10-3 0,12 1 1,-31-4-1,1-1 0,6 0 0,0 0 0,2-1 0,1 0 0,4-1 0,0 0 0,1 0 1,0-1 9,2 1 1,0-2 0,6-1 0,1-1 0,-8 2 0,0 0 0,0 0 0,1-1 0,0-1 0,0 1 0,-3-1 0,1 1 0,-1 0 0,1-1-557,-1 0 0,-2 0 0,-7 1 0,-2 0 0,3 1 0,0-1 0,-4 0 0,0 1 0,-3-1 0,0 2 0,-2-1 0,-1 0 0,37-6 0,-16 4 0,-3 1 0,-5-1 0,-7 1-237,-6 1 0,-4 2 1,-8 1-1,-3 0 0,-4 0 191,-3 0 1,-2 5 0,0 3 0</inkml:trace>
  <inkml:trace contextRef="#ctx0" brushRef="#br0">22221 14420 18003,'-17'-7'0,"-1"-5"322,2-5 0,11 6 0,14 6 0,21 4 1,18 1-1,24 0 0,-29 0 0,2 0 1,10 0-1,2 0 0,4 0 0,3 0 1,7 0-1,1 0 0,-22 0 0,1 0 1,0 0-1,4 0 0,1 0 0,1 0 1,1 0-1,1 0 0,0 0-76,1 0 1,0 0-1,0 0 1,3 0-1,0 0 1,0 0-1,-1 0 1,1 0-1,0 0 1,0 0-1,1 0 1,0 0-1,1 0 1,1 0 0,0 0-1,-2 0 1,-1 0-1,1 0 1,-1 0-1,0 0 1,0 0-393,-1 0 1,0 0 0,-2 0 0,-5 0 0,-1 0-1,0 0 1,-1 0 0,0 0 0,-1 1 0,25 1 0,-2 1-1,-4 0 1,-2 1-47,-3-1 1,-1 1-1,-3 2 1,-1-1 0,-7-3-1,0 0 1,-3 0 0,0 1-1,-3-1 1,-1 0-1,-6 0 1,-2 1-1436,26 0 0,-13-2 0,-17-1 1,-5 0 1626,-7 0 0,-5 0 0,-9 0 0,-3 0 0</inkml:trace>
  <inkml:trace contextRef="#ctx0" brushRef="#br0">19542 14966 8030,'-9'-11'0,"0"2"487,-1 4 1,-2 4-1,0 2 1,3 4-1,5 5 1,2 5 533,2 3 0,0 5 0,0 0 1,0 2-1,0 3 0,0 1 1,0 4-1,0 1 0,0 5-359,0 4 0,-4-2 0,-2 3 1,-1-1-1,-4 0 0,-1 2 0,-1-4-887,0-4 0,1 0 0,1-4 1,3-1-1,-1-1 0,0-4 0,1-5-1792,2-2 1,2 2 0,4-4 0,0-2 2016,0-1 0,0-2 0,0 0 0</inkml:trace>
  <inkml:trace contextRef="#ctx0" brushRef="#br0">16689 18098 9717,'-4'-9'0,"-2"2"0,-1 1 211,-4 3 0,-1 3 0,-1 3 0,-2 2 0,-1-3 0,-2 1 0,0 0 0,-1 3 0,-2 2 0,-1 2 0,0 2 0,-2 3 565,-1 3 0,3 2 0,1 8 0,2 3 0,3 5 0,2 3 0,5 1 0,5-1 0,4 1-834,4 0 0,10-1 1,9-2-1,7-4 1,7-4-1,5-7 1,2-4-1,-1-7 137,-2-4 0,-2-3 1,-2-5-1,-3-4 0,-1-3 1,-5-6 408,-5-4-486,-9-2 1,-4-8 0,-5-2 0,-4-1 0,-4 0 0,-6 0 23,-3 0 0,-2-2 0,-3 3 0,-1 1 1,2 4-1,1 5 0,2 6-934,0 0 1,5 5-1,5 3-456,6 5 0,14 4 0,9 10 0,5 1 1400,8-1 0,8 0 0,1 1 1</inkml:trace>
  <inkml:trace contextRef="#ctx0" brushRef="#br0">17476 18272 14288,'-21'-35'1014,"-3"15"1,7 12-559,0 10 1,3 5-1,0 8 1,2 1-1,2 2 1,3 0-1,-1 1 1,2 3-436,0 4 0,3 5 1,8 1-1,5 1 1,6-1-1,7-2-279,2-2 1,2-9 0,1-4-1,1-6 1,2-3 0,-1-3-1,-2-2 1,-3-2-43,-2-4 1,0-2-1,-6-8 1,-4-1-1,-4-3 1,-3-2 227,-3-3 0,3 1 0,-2 0 0,-1 4 1,-3 1-1,-3 1 0,-1 0-953,1 3 1,3 5 0,6 1 0,7 1 911,8-1 1,4-6 0,1-7-1</inkml:trace>
  <inkml:trace contextRef="#ctx0" brushRef="#br0">18356 18032 12051,'11'-9'0,"0"1"1001,-2 2 0,-6 8 0,1 8 0,-2 7-884,-2 5 1,0 9 0,-2 4 0,-1 4 0,-1 1-1,1 0 1,1 0 0,2 1-372,0 4 1,0-2-1,0 4 1,0-2-1,0-6 1,2-4-1156,2-7 0,4 0 1390,5-10 0,0-1 1,1-3-1</inkml:trace>
  <inkml:trace contextRef="#ctx0" brushRef="#br0">18262 18125 10866,'0'-46'0,"2"8"866,2 9 0,5 15 0,7 9 0,4 4-978,0 1 0,3-2 1,3-1-1,1-1 0,3 1 1,4 1-1,7 2 1,4 0-4439,0 0 4561,6 0 0,-4 6 0,7 2 0</inkml:trace>
  <inkml:trace contextRef="#ctx0" brushRef="#br0">18849 17978 8362,'0'-13'0,"12"0"0,2-1 0</inkml:trace>
  <inkml:trace contextRef="#ctx0" brushRef="#br0">19249 18032 9145,'0'-24'856,"0"-3"1,0 11-1,0 15 1,1 14 0,4 12-1575,4 3 1,-2-6 0,2-4 0,1-2-1,2 1 1,1 0 0,2 1 717,3 2 0,3-6 0,5 6 0</inkml:trace>
  <inkml:trace contextRef="#ctx0" brushRef="#br0">19075 18431 12698,'-11'-17'0,"3"0"0,8 6 535,8 5 0,20 10 0,9 3 0,7 1-2182,7-4 1,0-2 1646,3-2 0,11-12 0,3-3 0</inkml:trace>
  <inkml:trace contextRef="#ctx0" brushRef="#br0">20235 18098 8436,'8'-10'0,"-5"-3"1062,-6-2 0,1 7 0,-2 8 0,2 8 0,2 5 1,2 3-1,1 4 0,3 0 342,1 4 0,-4 6 0,1 2 1,-2 1-1,-2 1 0,0 0 1,0 2-1024,0-2 1,-6 4-1,-3-2 1,-1 1 0,-1-2-902,2-4 1,6-3 0,-1-1 0,3-2 0,2-3 0,3-4 0,7-4-9312,5-6 8780,11-2 1,1-12-1,4-1 1</inkml:trace>
  <inkml:trace contextRef="#ctx0" brushRef="#br0">20595 18485 13709,'0'-11'2677,"0"7"0,0 10-2079,0 12 0,0-1 0,0-3 0,0 1 0,0 1 1,0 3-1,2 0 0,2 1-634,5-4 0,3 2 1,3-4-1,1-2 1,3 0 35,2 0 0,7-5 0,6-1 0</inkml:trace>
  <inkml:trace contextRef="#ctx0" brushRef="#br0">21142 18205 10146,'0'-22'4915,"0"-1"0,1 7-4030,4 12 0,-4 8 1,3 5-1,-2 3 0,-2 3 1,0 2-1,0 7 0,0 4-563,0 3 1,4 2-1,1-3 1,-2 1 0,0-2-2040,1-1 0,-1-1-405,6 0 0,1-6 1,7-4-1,3-2 2122,6-2 0,-3-5 0,10-2 0</inkml:trace>
  <inkml:trace contextRef="#ctx0" brushRef="#br0">21582 18125 8114,'-2'-18'2740,"-2"2"1,-5 6-1558,-3 8 1,3 8-1,2 7 1,1 2 0,3 3-1,1 4 1,2 3-628,0 2 0,2 4 0,2 2 0,6-1 0,8-1 0,7-6 0,8-5-1114,6-6 1,-2-2-1,6-3 1,-5-4-1,-5-4 1,-4-2-1,-5-4 1,-3-5-109,-5-6 0,-7-5 0,-6-6 0,-8-1 1,-6-2-1,-9-1 0,-3 2 525,-6 1 1,-5 5 0,5 3 0,2 2 0,5 6 0,4 5 0,5 2-477,2 1 0,10 1 0,2 7 0,11 7 0,10 3 1,8 4 616,6-2 0,8 5 0,3 0 0</inkml:trace>
  <inkml:trace contextRef="#ctx0" brushRef="#br0">22261 18365 8114,'-4'9'4163,"-2"0"0,-1-1-3575,-4 0 0,-1 4 0,1-2 0,0 6 0,4 7 0,-1 2-113,1 1 0,4 1 0,-1 0 0,2-2 0,2-1 1,0-2-1,2 0 0,2-1 0,5-3-475,3-4 0,7 0 0,2-1 0</inkml:trace>
  <inkml:trace contextRef="#ctx0" brushRef="#br0">22755 18058 8089,'0'-25'2107,"0"9"1,0-6-945,0 5 0,1 10 0,2 5 1,1 8-1,1 11 0,-1 5 1,1 9-872,-2 6 0,-2 0 1,-1 9-1,0-2 1,0 1-1,2-2 0,1-3-2233,1-5 1,5 2 0,-3-6 0,1-1 1940,4-2 0,6-1 0,4-1 0</inkml:trace>
  <inkml:trace contextRef="#ctx0" brushRef="#br0">23154 17952 7986,'-5'-34'7593,"-1"7"-7489,-3 9 0,9 9 0,9 5 1,4 2-1,5 2 0,4 0 0,3 2 1,3 2 872,3 5 1,-1 3-1,4 1 1,-3 1-1,-4 1 1,-6 2-1,-5 5-919,-4 4 1,-8 0-1,-1 1 1,-7 1 0,-10 0-1,-6 2 1,-4-3 100,2-2 0,1 1 0,6-6 0,0-1 0,5 0 0,3-3-168,4-1 1,7-1 0,8-1 0,9-1 0,10-3-1,7-3 1,5-2 0,3 0 192,1-1 0,1-1 0,2-2 0,-2 0 0,-4 0 1,-2 0 19,-1 0 0,-8 4 0,7 2 0,-2 2-204,1 2 0,1 8 0,0 2 0</inkml:trace>
  <inkml:trace contextRef="#ctx0" brushRef="#br0">13877 17232 9373,'0'-13'0,"0"-1"0,0 1 0,0 0-17,0-1 0,0 6 1,0-1-1,0-2 0,0-1 1,-2 1-1,-2 2 1039,-5 4 1,-3 4-1,-1 1 1,-1 0 0,1-2-339,0-2 0,4 2 0,0-2 1,-1 2-1,-2 2 0,-2 2 0,1 1-540,0 1 1,-1 5 0,0-3 0,-3 0 0,-2 1 0,0-1 0,-2 2 10,0-1 0,-1-2 0,-3 2 1,1 0-1,3-1 0,1 2 0,0-2 81,1 0 1,-3 2 0,4-2 0,2 2 0,1 1 0,2 0 0,-1-1-152,1 3 0,1-4 0,2 2 0,1 1 0,-1 2 0,-1 2 0,1-1-17,1 0 1,0 5 0,-4 0 0,0 0 0,1-1-1,1 1 1,2 0 130,-1 1 1,-2-4 0,0 3 0,2-3 0,1-2 0,0 0-1,0 1-119,0-1 1,6 0 0,-2-1 0,0-2 0,1-1-206,1 2 1,1-4 0,2 2-1,0 1 1,2 2 0,2 0 4,5-3 0,-2 3 0,2-5 0,2 2 0,1 0 0,2 0 0,3 0 164,0 0 0,3-5 0,-3 3 1,4 1-1,1-2 0,-1 1 1,0-1 17,0 0 0,-4 0 1,6-3-1,0 3 1,2 0-1,2 1 1,-2-1-61,-2 0 0,2 3 1,-3-3-1,3 0 1,2 0-1,-2-2 1,-1 1-1,-2-1 117,2-1 0,1 3 0,1 0 1,1 0-1,0 0 0,-1-3 77,1-2 0,4 1 0,0 0 1,0 3-1,0-2 0,1-2 1,-1-1 13,1 0 1,1 0 0,4 0 0,-2 0 0,1 0 0,-2 2 0,-1 1 20,-1 1 0,1 1 0,4-5 0,-3 0 0,0 0 0,-1 1 0,-1 2-87,-2 2 0,-2-1 0,-1-4 0,1 0 1,1 0-1,2 0 0,-1 0-68,-2 0 1,-1 0 0,1 0-1,2-1 1,1-2 0,0-3 0,1-2-76,4-2 0,-2-2 1,2-1-1,-1-1 1,1 3-1,-1-1 1,1 1 82,-2 1 0,4-9 0,-4 7 0,2 0 0,-1 2 0,1-1 1,-2 1-104,-3 1 0,-3-3 0,-1 5 1,0-2-1,-2 0 0,-1-1 0,-2-1-147,1 2 0,-2-2 1,0 2-1,0-3 0,-2-1 1,0-1-1,-1-1 0,0-1 117,-1-2 1,6 1-1,-6 2 1,0-2 0,-2 0-1,-2 0-19,0 3 0,-4 0 1,0 1-1,0 0 1,-2-1-1,-2 1-540,-4 0 0,-1 4 1,0 0-1,0-2 1,0 0 419,0-3 0,-4 1 0,-1 0 0,1-1 0,-1 1 0,0 0 285,-3-1 0,4 7 1,-5 3-1,0 1 1,0 0-1,0-2-286,-1 2 0,-7 2 0,-2 1 0,0 0 1,-2 0-1,0 0 0,-2 0 0,-2 0-19,-2 0 1,0 0 0,1 0 0,-1 0 0,0 0-1,2 0 352,3 0 0,-3 0 1,4 0-1,-1 0 0,1 0 1,0 0-1,2 0 136,0 0 0,0-5 0,2 1 0,-2 1 0,-2 1 0,-1 2 0,0 0-201,0 0 1,1 0 0,-3 0 0,3 2 0,1 1 0,-1 1 0,-1-1 90,1-1 1,0-2 0,5 0 0,-3 0 0,-1 0 0,1 0 0,3 0 234,1 0 0,2-5 1,-1-1-1,1 0 1,0-1-1,-2 1-206,-3 0 0,3-3 1,-4 5-1,0 1 0,-3 0 1,-4 0-1,0-1 0,-2 1-415,-3 1 1,1 2 0,-6 0-1,1 0 1,-1 2 0,1 1-1,-2 1 124,-2-1 0,2 0 0,0 0 0,-1 1 0,1 1 1,-2-1-1,2 1 140,2-2 1,-4 2 0,3 0 0,-2-2 0,-2 0 0,0 0-146,0 1 1,0 5 0,0-4-1,0-1 1,0 0 0,2 2 0,2 0-836,5 0 0,3 5 0,1-3 0,-1 4 0,-2 3 802,-1 3 0,-6-3 1,3 4-1</inkml:trace>
  <inkml:trace contextRef="#ctx0" brushRef="#br0">14037 16193 15188,'7'-11'0,"-1"-1"0,-2 0-487,1 2 0,4 6 1,-6-4-1,-5 2 1,-5 3-1,-4 3 1303,3 5 0,-4-4 0,3 5 0,-3-1 1,-1 1-1,-1-1 0,1 1 0,0-3 60,-1-1 1,1-2-1,0 0 1,-1 0 0,1 0-1,0 0-517,-1 0 0,-3 0 0,-1 1 0,0 2 0,0 2 0,-1-1 0,0 1-234,0-1 0,-4 5 0,4-3 1,0 1-1,-2 4 0,2 0 74,0 3-112,-5-1 1,8-4-1,-5 0 1,2 1-1,1 2 1,0 1-1,0 1 308,2-1 1,-3-4 0,1 0 0,2 0 0,1 0 0,1-2-34,1-1 1,0 3-1,-1-3 1,1 1 0,1 4-1,2-1-1072,1-1 440,0 3 0,-3-5 0,2 6 0,3 1 0,-1-1 0,1 0 0,-2 2-19,1 3 1,1-3-1,4 3 1,-1-4-1,-1 0 1,1-1 90,-1 0 0,1 1 0,4-1 0,0 0 0,0 1 0,0-1 72,0 0 0,0 1 0,1-1 0,4 0 0,2 1 1,4-1-1,0-1 186,4-3 1,2 2-1,-3-2 1,3 3-1,0 0 1,1-2-1,0-1 29,0 2 1,5 1 0,-2-1 0,1 0 0,-1-2 0,0 1 0,0 2-87,2 1 0,1 0 0,1 1 0,-1-1 0,2 0 0,1-1 0,3-1 165,-2-2 0,5-2 1,-1 3-1,2-2 1,3-1-1,0-1 1,0 1 103,-1 1 0,-1-4 0,5 4 0,0-2 0,0-3 0,-1-2-10,-4-1 0,4 5 0,-4-1 0,4-1 0,-1-2 0,-1-1 0,-1 0-153,1 0 1,2 0 0,1 0-1,1 0 1,0-1 0,2-2 0,-3-1-110,-1 1 0,7-3 0,-6 0 0,0 0 0,0 0 0,-3 1 0,0-1 0,3 4 0,-8-6 0,1 2 0,1 2 0,-1-1 0,-1-1 0,-2-1 0,2 4 0,0-3 0,-1 2 0,0-2 0,0 0 0,-1-2 0,-2 1 0,-2-2 0,1-3 0,0 2 0,-1 1 0,1-1 0,1-2 0,0-2 0,-1 1 0,5 0 0,-8 0 0,0 1 0,1 1 0,-1 2 0,-2-1 0,2 0 0,-7-1 0,0 2 0,-2-1 0,-2 0 0,0-1 0,1 2 0,-7 5 0,-1-5 0,-2-1 0,1-2 0,-2-1 0,-2-1 0,-1 1 0,0 4 0,0 0 0,0-1 0,0-2 0,0-1 0,0-1 0,0 1 0,0 0 0,0-1 0,0 1-143,0 0 1,-6-1 0,-3 1 0,-2 1 0,-3 2 0,1 2-471,0 2 1,-1-2 0,-1 3-1,-1 1 1,-3-1 0,0 1 581,-1 1 0,-2-3 1,4 1-1,1 3 0,-3 0 1,0 2-1,-3 0 157,1 0 1,1-4 0,-2-1-1,2 2 1,0 2 0,1 1 0,-3 0-2,3 0 0,-4-5 1,6 1-1,0 1 1,1 1-1,-3 2 0,1 0 28,0 0 1,-3 0-1,2 0 1,1 0-1,-2-1 1,2-2-1,-2-1 119,1 1 0,-1 1 0,-3 2 0,2 0 0,0 0 0,0 0 0,-1 0-272,0 0 0,-3-1 0,1-2 0,0-2 0,0 2 0,-3 2 0,0-1 0,-1-2 0,-3 2 0,-2-2 0,-2 2 0,1 2 0,-1 0 0,1 0 0,-1 0 0,1 0 0,-4 0 0,2 0 0,3 0 0,0 0 0,0 0 0,3 0 0,-3 0 0,0 0 0,1 0 0,0 0 0,2 0 0,-1 0 0,2 0 0,-5 0 0,-1 0 0,0 0 0,1 0 0,-2 0 0,-2 0 0,2 5 0,-1 1 0,-5 1 0,-2 4 0,0 0 0,3 3-730,5-1 1,0 5 0,6 0-1,1-1 1,2 1 0,3 0 496,3-2 0,-3-1 0,4-2 0</inkml:trace>
  <inkml:trace contextRef="#ctx0" brushRef="#br0">12744 7237 29746,'0'-14'-3277,"0"1"0,-2 6 0,-2 2 3464,-5 4 1,-3 5 0,-1 1 0,-1-1 0,1 0 0,0 1 0,-2-2-1,-1-2 427,-2-1 1,-1 0 0,2 0 0,-2 0-1,0-1 1,-1-2-238,4-2 1,-3-3 0,1 3 0,0 2 0,1 0 357,-1-1 1,-1 2-818,1-2 0,1 2 1,-3 4-1,-1 2 1,2 4-1,0 1 1,1-1-47,-2 3 0,6 1 0,-6 1 0,3 0 0,-3 1 0,1-1 0,0 0 80,3 1 1,-1 0-1,2 3 1,-1 0-1,3 0 1,0-2-1,2-1 1,-1 3 265,0 0 1,4 3-1,0-4 1,1 3 0,1 2-1,0 1-546,3-1 0,1 0 0,2-4 0,0 4 1,0 1-1,0-1 0,0 0 60,0 0 0,2-5 0,1 3 0,1-1 0,1 0 0,1-2 0,1-1 274,1-2 1,3 2 0,-2 1-1,3 2 1,1-2 0,1-1 0,-1-2-1,2 1 8,3-1 0,2 2 1,9 1-1,2 2 1,3-2-1,3-1-190,3-2 310,-3 7 0,10-6 0,-2 4 1,2-3-1,2-2 0,-2 1 1,1-1 121,-1 0 1,2-1 0,4-2 0,1-2 0,-3-2-1,0-3 1,-4-2 190,-1-1 0,7 0 1,-2 0-1,-1 0 1,2-1-1,-2-2 1,1-3-19,-2-2 1,-1 1 0,6-3 0,-1 1-1,0 0 1,1-1 0,-1-2-406,0-3 0,-4 3 0,-1 2 0,-2-4 0,-2-2 0,-1 0 1,-2 1-25,-2 2 0,-4-5 0,1 0 0,-5 0 0,-3-1 0,-3-2 0,-1-1 0,-2 0 0,-5 0 0,0-5 0,-2 0 0,-3 1 0,-3-1 0,-5 0-191,-2 1 1,-2-1-1,-2 2 1,-3 1-1,-9 2 1,-7-2-1,-4 1-141,-1 0 0,-11 0 1,-5 5-1,-4 0 0,-6 0 1,-2 1 235,-4 0 0,-13 3 0,1 0 0,-1 2 0,33 7 1,0 0-1,0 0 0,-1 1 0,-1 0 0,-1-1 1,0 1-1,1-1-40,0 1 0,0-1 0,-2 3 0,2 0 0,-30-5 0,5 1 0,5 1 0,3 1 0,4-1-101,6 2 1,10 0 0,7 1 0,6-3-1,8 1 1,6-2-1459,5-3 0,17-3 1609,10-1 1,21-24 0,12-6 0</inkml:trace>
  <inkml:trace contextRef="#ctx0" brushRef="#br0">13050 5571 29542,'-9'0'-1703,"0"0"0,5 0 1893,-5 0 1,0 0 0,-4 0-95,0 0 0,-1 0 0,1 0 0,0 0 1,-1 0-1,1 0 0,0 0-72,-1 0 1,-4 0 0,-1 0 0,0 0 0,-2 1 0,2 2 0,-2 3-72,1 2 0,-3-6 0,-2 4 0,1-1 0,2 1 0,-1 0 0,-3 1 104,0 1 1,-1-4-1,0 3 1,1-1-1,-1-1 1,0 1-30,1 3 0,-4-4 0,0 1 1,4-1-1,-2 1 0,2 1 0,0 4-141,2 0 1,0 3 0,-2-1 0,-1 0 0,2 1 0,1 0-1,3 3-174,2 1 1,-3 1 0,4-3 0,2 2 0,1 0 0,3-1 0,2 1-87,1-2 1,6 4 0,-1-3 0,2 0 0,2-1 0,0 0-1,0 2 87,0-2 1,0 4 0,0-3 0,2 1-1,2 1 1,3 2 0,4 1 246,2 1 1,-1-6-1,10 6 1,2 0 0,3 1-1,4 0 180,4-2 0,5-4 0,5 2 0,5 0 0,5-4 0,4-1 0,2-2 104,2 0 0,4-1 0,3-1 1,2-3-1,1 1 0,-1 0-88,-2 0 0,3-6 0,-2 3 1,0-2-1,0 2 0,0 0 1,0 0-1,0-1-10,0 1 1,-33-5 0,0 1 0,33 5 0,-1-1 0,-2-3 0,-2-2 135,1-1 1,-2 0 0,-1 0-1,-3 0 1,-1-1 0,0-4-1,-1-4 188,-3-2 1,-1-3 0,-2 1-1,1 0 1,-1-2 0,-1-1 0,-3-4-71,-5 0 1,0 2 0,-2-4 0,-5-1 0,-3 1 0,-6 0-588,-4-2 0,-5 1 0,-7-3 1,-3 3-1,-5-2 0,-2 1 0,-5-1 1,-6-1-147,-9 0 0,-6-1 0,-4 1 0,-3 0 0,-6 3 1,-4 2-31,-4 2 1,-8-4 0,1 6-1,-3 0 1,-5 3 0,-3 0-1,-2 1 240,-1 0 0,0 1 0,29 6 1,-1 1-1,0 2 0,0-1 0,1 0 1,-1 1-1,-1 0 0,1 0 0,-1 0 1,-1 0-10,1 1 0,0 1 1,-2 0-1,0 0 1,-31 3-1,-1 2 0,-1 5 1,3 3-1,1 3-548,5 3 1,7 2 0,1 7 0,3 1 514,5 3 1,4-3 0,5 5 0</inkml:trace>
  <inkml:trace contextRef="#ctx0" brushRef="#br0">9691 11515 10575,'-1'-20'0,"-2"6"0,-3 5 1104,-2 3 0,4 6 1,-5 4-1,-1-1 0,-2-1 1,-2-2-1,1 0 0,0 0-463,-1 0 1,1-2 0,0-1 0,-1-1 0,3-1 0,0 1 0,2-1-213,-1 3 0,-3 0 0,-4 2 0,0 0 0,-1 0 0,-2 0-277,-2 0 0,-3 0 0,-2 2 1,1 0-1,-2 4 0,-2 0-103,-1 0 0,0 5 1,4-3-1,2 3 0,1-1 1,2-1-1,0 1-74,1 2 1,2 2 0,4 0 0,-1 3 0,-2 2 0,3 0-175,5 0 0,-2 5 1,5-3-1,-1 1 1,2 0-1,2 1 0,-1-1 175,2 0 0,2-1 0,1 2 0,0 0 1,1-1-1,2 0 0,3 0-128,2 2 0,2-3 0,6-1 0,4 1 1,2-2-1,6 1 289,6-4 1,2 3 0,2-1 0,5 0 0,3-1 0,6 1 0,3-1-139,2-3 1,11 1 0,1 0 0,3 0 0,-34-9-1,1 0 1,0-1 0,1 0 0,1-1 0,1-1-8,2 0 0,0-1 0,-1-1 0,-1-1 0,4 1 1,1-2-1,0 1 0,0-1 0,0-1 0,0-1 0,2-1 1,0 0-1,-1-2 0,-1 0 157,-2-1 1,0 0-1,3-2 1,-1-1-1,-2 0 1,-1-1-1,-2 1 1,0 0-1,-1 0 1,-2 0-1,34-7-27,-5-1 0,0 0 0,-10 5 1,-3-1-1,-5 1 0,-6 0 1,-4-1-199,-4 1 1,-5 0-1,-9-1 1,-4 1-1,-5 0 1,-4-2-1,-4-1 62,-4-2 1,-7-6 0,-4 1 0,-8-6 0,-8-3 0,-9-2 292,-3-3 1,-8-2 0,-4-1 0,-5 2 0,-4 1 0,-4 3 0,-3 3-286,-4 5 0,33 16 1,0 1-1,-35 0 1,32 6-1,0 2 1,-2 0-1,1 2 1,-4 0-1,-1 2 1,2 1-1,-1 1-476,2 1 1,-1 0 0,-4 2 0,1 2-1,6-1 1,1 1 0,0 1 0,1 0 0,1 2-1,1 1 367,2 0 0,0 2 0,1 2 0,0 1 0,-33 15 0</inkml:trace>
  <inkml:trace contextRef="#ctx0" brushRef="#br0">18356 10515 15538,'13'-13'0,"-1"-1"0,-2 3-298,-1 2 1,-4-2-1,2 5 1,-1-1 0,-5-2-1,-5 2 1,-8 2 626,-4 4 0,-2 5 1,5 2-1,-2 0 1,-1 2-1,-4-3 1,1 3-1,-2-2 1,1 1-1,-3-1 106,3 0 1,-6-2 0,6-4 0,-3 0 0,1 0 0,-1 0-1,-3 0 73,0 0 1,2-1 0,-1-2 0,-3-3-1,0 0 1,-1-1 0,3 1-284,-1 0 1,-4 1 0,-2 5 0,1 0-1,-2 0 1,1 0 0,-1 0-326,0 0 1,-3 2 0,-6 1 0,-3 3 0,0 1 0,-1 4 0,1 0 178,0 3 0,-4-5 0,1 0 0,-2 1 0,1 2 0,3 1 216,1 0 0,-3 1 0,3 1 0,1 1 0,1 3 0,3 0 0,-2 2-111,1 0 0,1 3 0,1 4 0,1 1 0,2-1 0,3 2 0,2-2-510,2 0 1,6 2 0,5 0-1,3-2 1,5 1 0,4-1-1,4 1 177,1-3 1,11-1 0,8-1 0,11-3 0,7-2 0,10-3 0,4-1 226,5-2 1,15-1-1,3-1 1,-32-7-1,0-1 1,3 0-1,1 0 1,1-1-1,-1-1 1,3 0-1,0-1 1,0 1-1,0 0-27,4 1 1,-1 0 0,2-1 0,0 0 0,2 1-1,0 0 1,0-1 0,0 0 0,2-1 0,-1 0-1,1 0 1,-1 0 0,3 0 0,0 0-78,0 0 0,-1 0 0,-1 0 0,-1 0 0,0 0 0,0 0 0,-2-1 0,-1 0 0,-2 0 0,-1-2 0,-1-2 0,-1-1 0,-3-1 0,0-2 67,-2-1 0,-1-2 0,-5 0 0,0-1 0,31-14 0,-9-1 0,-8-3 1,-7-5-122,-6-2 0,-15-7 1,-10 0-1,-8-3 1,-11-4-1,-15-4 0,-17-5 1,15 31-1,-2 0 15,-1 0 0,-2 2 1,-7 0-1,-1 1 1,0 1-1,-2 0 1,-2 2-1,-2 1 1,-6 2-1,-1 3 1,-3 3-1,-1 2 1,-4 3-1,-1 2-99,-2 3 1,1 0 0,1 1 0,1 2 0,-7 2 0,-1 2 0,3 0 0,0 2 0,4 1 0,0 3 0,0 2 0,-1 2 163,2 2 0,-1 2 0,2 1 0,-1 1 0,-6 4 0,-1 1 0,1 0 0</inkml:trace>
  <inkml:trace contextRef="#ctx0" brushRef="#br0">7465 10089 8442,'1'-6'374,"4"4"0,4 7 1,3 1 877,1 0-1042,0 4 1,6-7 0,4 4 0,2-1 0,2-3 0,-1-1 0,2-2 0,2 0 0,1 0 0,0 0-62,2 0 0,-5-5 0,4-1 0,0-1 0,-1-5 0,-2-3 0,-1-4 0,-1-2-229,0-2 0,-1-4 0,1-4 0,0-5 0,-1-4 0,0-3 0,-3-3 0,-1-1-78,2-3 0,-5-1 0,-1 1 0,-3 3 1,-3-1-1,-3 2 0,-5 0 185,-2 3 0,-4 5 1,-2 1-1,-7-2 1,-5 4-1,-5 1 1,-1 4-23,0 2 0,0 1 0,-6 1 0,-2 1 0,-3 2 0,1 6 0,-2 3 0,1 4-53,1 1 1,-5 6 0,1 0 0,-3 6 0,-2 7 0,-2 5 67,-1 3 0,-2 16 0,1 3 1,-2 9-1,-4 10 0,27-25 0,0 2 1,-1 3-1,1 2 0,2 1 1,1 0-29,0 2 1,2 0 0,1 5-1,3 1 1,5-5 0,2-1 0,3-1-1,2 0 1,1 0 0,2-1 0,6 30-1,10-2-740,14-8 1,19-10-1,-15-28 1,3-2 747,3-1 0,3-4 0,7-4 0,2-3 0,2-1 0,0 0 0</inkml:trace>
  <inkml:trace contextRef="#ctx0" brushRef="#br0">8465 10115 19074,'-6'-1'0,"9"5"0,11 5 74,12 0 0,9-2 1,4-4-1,7 0 0,8-6 1,7-10-1,6-11 0,1-7 1,-34 14-1,0-1 1,0-2-1,-1 0 0,0-2 1,0-1-249,-1 0 1,0-1 0,1 0-1,-2-1 1,21-28 0,-9-2-1,-11-1 1,-8-2 0,-8 0-1,-5 0 1,-9 1-1149,-4 0 1217,-18-3 0,-5 3 0,-15-3 0,-7 2 0,-7 5 0,25 28 0,-2 2 0,-1 2 0,0 1 308,-1 2 0,-2 2 0,-3 3 0,0 4 0,-36-3 0,-1 12 0,37 5 1,0 5-1,0 3 0,1 3 0,-1 5 0,0 3-205,0 2 0,1 2 0,4 1 0,2 2 0,0 1 0,1 2 0,3 3 0,2 0 0,3 1 0,3 1 0,2 4 0,3 2-1011,3 0 0,4 1 394,3 0 1,5 0 0,9 3-1,5 0 619,4-4 0,2-1 0,3 1 0,1 0 0,1-2 0,1-1 0,0 0 0,0 0 0</inkml:trace>
  <inkml:trace contextRef="#ctx0" brushRef="#br0">11477 11941 9313,'-6'-37'0,"-1"-1"0,0 2 691,2 8 0,5 13 0,5 12 1,3 5-1,4 2 0,2-1 1,0-1-1,4-2 0,6 0 1,5 0-1,7 0 46,3 0 0,2 0 0,2 0 0,1 0 0,-1 0 0,0-2-1663,2-2 1082,-4-4 0,11-11 0,-5-2 1</inkml:trace>
  <inkml:trace contextRef="#ctx0" brushRef="#br0">12397 11355 15475,'-12'-27'-172,"9"14"0,-6 10 425,6 13 1,3 3-1,0 7 1,0-2 0,2 1-1,1 1 1,3 6-1,1 2 1,4 3 285,0-1 1,-2-2-1,0-3 1,0-1 0,0-4-1,-2 1 1,1-3-675,-1-3 0,-4 1 0,0-9 82,-6 1 1,-4-8-1,-7-11 1,3-5-1,0-6 1,4-3-1,-1-4 96,1-2 73,4 3 1,-3-9-1,8 5 1,2-1 0,5 0 384,3 4 0,3 5-288,2 2 1,3 6 0,3-1-1,-1 6 1,2 3 0,0 2 0,0 3-891,-2 2 0,0 1 0,5 0 0,-1 1 1,1 4-1,0 4 0,-1 1-1735,1-1 1,0 3 2526,-1-3 1,1 2 0,0 3 0</inkml:trace>
  <inkml:trace contextRef="#ctx0" brushRef="#br0">12797 11421 17216,'-13'0'0,"-1"0"490,1 0 0,7 0 1,6 0-1,7 0 396,5 0 1,5 0 0,2 0 0,5 0 0,-1 0 0,2 2 0,-1 1-1,0 1-981,-2-1 0,-6-1 0,2-2 0,-5-2 0,-4-2 0,-6-4-402,-6 1 0,-9-5 1,-5 5-1,-1-2 1,0 1-1,-1 3 1,0 2-1,-1 1 1885,4 2 1,3 2 0,5 2 0,10 3-1707,10 1 0,8 2 0,12-4 0,3 0 0,5 0 0,4-3 0,4-2-3004,-1-1 1,10-6 3314,-4-2 0,3-10 0,-3-3 0</inkml:trace>
  <inkml:trace contextRef="#ctx0" brushRef="#br0">13583 10915 22429,'0'-21'752,"0"3"1,0 11 0,2 9 0,1 9 0,3 9 0,0 3-280,0 4 0,4-3 0,-1 8 0,3-1 0,1 0 0,0 1 0,-1-1-1174,-3 0 0,-1-2 1,-5-5-1,1-3 1,-3-2-1,-4-4 0,-5-3 1,-6-5 579,-4-1 1,-2-2-1,-8-4 1,-2 0-1,-1 0 1,1 2 0,2 1-1,3 1 1,1-1 1082,2-1 1,10 2 0,-1 2-1,2 2 1,4 2 0,3 2-1,2 3-1127,2 2 1,6 4 0,6 6 0,7-1 0,9 1 0,5 0 215,4-1 1,13-5 0,5-2 0</inkml:trace>
  <inkml:trace contextRef="#ctx0" brushRef="#br0">14290 8183 25338,'-16'-10'0,"2"-5"-1568,7-5 0,4 4 1,4-2 1266,4 4 1,-2 0 0,4 1-1,1 1 3028,-1 3 0,-4 5-3002,1 8 0,-8 4 0,-3 5 0</inkml:trace>
  <inkml:trace contextRef="#ctx0" brushRef="#br0">11264 12061 7988,'0'-34'0,"0"3"0,0 4 0,0 5 812,0 4 1,1 9-1,4 6 1,4 6 0,3 6-1,1 5-777,0 3 1,7 10 0,0 7 0</inkml:trace>
  <inkml:trace contextRef="#ctx0" brushRef="#br0">20875 10142 25615,'-18'-4'0,"0"-1"0,2 2 0,1 2 214,2 1 1,9-2 0,8-1 0,14-3 0,10-1 0,9-2-1,6-1 1,6-1 0,4-1 0,3 1 152,2-6 0,1 8 1,-2-4-1,-1 1 0,-4 2 1,-6-1-1,-6 4-753,-5 1 1,-8 2-183,-9 4 0,-6 0 1,-9 0-1,-15 0 375,-16 0 1,-11 1 0,-17 4 0,-8 2 0,-3 2-1,1-2 1,4 1-193,4-1 1,0-2 355,5 3 0,2 1 1,11 5-1</inkml:trace>
  <inkml:trace contextRef="#ctx0" brushRef="#br0">19369 10968 18746,'-18'-6'0,"0"-3"0,3-2 0,4-1 576,2 3 0,7 3 1,4 6-1,8 0 0,8 0 1,2 0-1,6 0 1,2 0-1,4 0 0,2-2 1,2 0-1,0-3 223,-1 2 0,1-3 0,5 0 0,2 0-518,2 0 0,5-10 0,-3 1 1</inkml:trace>
  <inkml:trace contextRef="#ctx0" brushRef="#br0">20342 10688 25571,'0'-13'-130,"6"0"0,-3 5 0,6 5 67,1 6 1,-3 9 0,1 7 0,-1 2 0,-1 3-700,0 1 1,3-3 0,-3 0-1,0 1 1,0-3 0,-2-2 337,2-3 1,1-9 0,5-6-1,-3-8 1,-4-5 542,-4-5 1,1-2 0,1-8 0,1-2 0,-1-1 0,0 1 490,1 2 1,-2 3 0,4 1-1,-2 3 1,2 2 0,2 4-96,2 5 0,2 4 1,1 6-1,2 2 1,1 1-1,3 4-2299,2 5 0,0-2 1,4 9-1,0-1 1890,3 0 0,8 6 0,-2-4 1</inkml:trace>
  <inkml:trace contextRef="#ctx0" brushRef="#br0">20995 10728 12382,'-13'-25'648,"1"4"-335,3-5 0,4 11 0,8 9 1,3 2-1,2-1-58,2 2 0,2-3 0,1 2 0,1 1 0,0 1 0,3 2-836,1 0 1,1 0 0,-3 0 0,2 0 0,-2 0 0,-1 0 0,-2 2-157,1 2 0,-3-1 1272,-2 6 0,-3-4 0,-6 4 0,0 1 323,0 2-938,0-5 0,12 5 0,3-5 0</inkml:trace>
  <inkml:trace contextRef="#ctx0" brushRef="#br0">21915 10222 28483,'-14'-18'-212,"1"0"1,0 7 0,1 9 0,3 9-164,5 11 1,-2 6-1,1 4 1,2 2-1,2 1 1,1-3-1,0-3 1,1-3-472,4 2 1,2-3-1,6-1 1,1 0 0,-2-4 866,-3-1 1,-7-8 0,-10-2 0,-12-4 0,-8-1 0,-9 2-1,-4 1 657,-4 1 0,1 2 0,4-3 0,1 3 0,4 1 0,5 4 0,6 0 160,7 3 0,3 1 0,5 2 0,7 7 1,6 6-1051,9 5 0,12 4 0,10 1 0</inkml:trace>
  <inkml:trace contextRef="#ctx0" brushRef="#br0">6852 11954 8490,'1'-20'0,"4"2"0,2 3 0,2 3 0,0 3-159,1 5 0,-2-2 649,0 2 3121,-5-1-3365,3-1 0,-6 3 0,-1-4 0,-4 1-105,-3 3 0,0 2 0,-2 1 1,-4 0-1,-2-2 0,-2-1 0,-1-1 240,-3 1 0,1-3 0,-1 0 0,0-2 1,0-2-1,-1-2 0,0-3 0,-3-1 105,0-2 0,-1-5 0,0 0 0,1-2 0,-2-3 0,-1 0 0,0-2-453,-1 1 0,4 2 1,-11-7-1,-3 0 0,-5 1 1,-2-1-1,-4 2-224,0-1 1,-9-4-1,-2 3 1,-3-1-1,31 17 1,0 0-1,-2 0 1,1-1 136,-3 0 0,0 0 0,0-3 0,-1-1 0,0 0 0,1-1 0,1 0 0,0-1 0,-1-2 0,1 1 0,-1-1 0,0 0 0,-1-1 1,-1-2 85,2 1 1,-1-1 0,2 0 0,-1-2 0,0-1-1,0-1 1,2 1 0,0-2 0,0 1 0,1-1 0,-2-1-1,1-1 1,0 0 0,0-1 0,-1-2 0,0 0 92,-1-1 0,1-1 0,2-1 0,-1 0 0,0 2 0,-2 0 0,1 0 0,0-1 0,1 1 0,0 0 0,-1-2 0,0 0 0,0 0 0,1 0-115,0 0 1,-1 1 0,-2 0 0,0 0-1,2 1 1,0 1 0,1 0 0,1 1-1,-1 0 1,1 0 0,1 1 0,1 0-71,1 2 1,0 1-1,0-2 1,1 1 0,1 6-1,0 0 1,1 0 0,-1 0-1,0 0 1,1 0 0,1 1-1,1 0 1,-23-24-1,5 7-1087,4 4 1,7 4 0,4 2 0,8 7 1146,9 5 0,-4-1 0,8 3 0,1-4 0</inkml:trace>
  <inkml:trace contextRef="#ctx0" brushRef="#br0">1760 7943 10109,'-6'-16'1019,"-3"2"0,9 14 0,4 17 0,5 5 0,1 7 0,-1 4-1162,2 4 0,-4 5 1,1-1-1,-1-2 1,-1-1-1,0-1 1,-2 0-1,2-3 729,3-1 0,-2-8 0,1-7 1,-1-4-395,1 0 1,-7-7 0,-1-4 0,-7-7-1,-5-10 1,-1-8 0,-1-7-462,1-7 1,0-7 0,-1-3 0,1-1 0,0-2 0,-1 0 361,1 0 1,4 12-1,2 0 1,1 6 0,3 3-1,1 4 1,2 3 74,0 5 1,2 6 0,2 2 0,5 1-1,3 1 1,3-1 0,1 1-201,2 0 0,5-3 1,0 3-1,2-1 1,2-2-1,1 0 1,1 0-925,2-1 0,5-1 0,-3 1 956,1 1 0,1-6 0,5-6 0</inkml:trace>
  <inkml:trace contextRef="#ctx0" brushRef="#br0">2399 7423 12043,'-17'-19'728,"-1"6"0,8 5 0,10 10-588,7 2 0,0-2 1,2 2-1,2-1 1,0 0-1,3 1 195,-1-1 1,5-1 0,0-2-1,-2 0 1,0 1 0,1 2-1,0 2-420,0-2 141,-3-2 1,0 1 0,-1 1 0,-1 3 0,-2 1 0,-2 3-133,-2 2 0,-2 2 1,-5-1-1,-2 0 0,-3 2 1,-2 1-1,-2 2 1,-2-2 648,-1-1 1,5-2 0,4 1-315,2-1 0,13-5 1,4-4-1,2-3 0,4-1 1,0 0-1,1 0-254,-1 0 0,4 5 0,-6 1 0,-1 1 0,-5 4 0,-2 2 0,-2 3 0,-2 5-85,-1 4 0,-3-1 0,-9 7 0,-6-1 0,-4-1 0,-3 2-250,-5-1 0,6-2 1,-7-3-1,4-3 1,5-4-1,1-3-2898,2-2 0,5-7 3228,4-6 0,20-23 0,6-13 0</inkml:trace>
  <inkml:trace contextRef="#ctx0" brushRef="#br0">3119 7370 8140,'-12'-25'0,"6"4"924,11 8 0,4 5 0,13 8 0,0 0-608,-1 0 1,-2-4 0,-4-2 0,1 0 0,2-1 0,-2 1 0,1-2 0,-1 2-1132,2 0 1,0 2 814,-5 4 0,0 6 0,1 1 0</inkml:trace>
  <inkml:trace contextRef="#ctx0" brushRef="#br0">3213 7703 7970,'-5'-25'130,"4"4"0,7 8 1,10 7-1,8 3 1,2-1 248,1-5 0,0-5 0,-1-3 1,1-6-380,0-2 0,5-19 0,2-5 0</inkml:trace>
  <inkml:trace contextRef="#ctx0" brushRef="#br0">3786 7103 11756,'-21'-23'896,"3"5"0,15 8 0,6 14 0,5 5-795,1 3 1,-1 1-1,4 0 1,-1 1-1,-2-1 1,1 2 0,2 3-1,1 2 449,0 1 0,1 4 1,-1-3-1,0 2 0,1 0 1,-2-3-1731,-4-2 1,4-1 717,-3-5 1,-9-12 0,-4-7-1,-7-8 1,-2-7 0,0-3 0,-2 1 621,-3-1 0,3-4 0,-2 7 0,3-1 0,4 1 0,2 2 0,3 3 181,2 1 0,1 1 1,2 1-1,2 0 1,2-1-1,6 1 0,7 0-1525,5-1 0,5 1 1,4 0-1,6-1 1184,6 1 0,4-12 0,6-3 0</inkml:trace>
  <inkml:trace contextRef="#ctx0" brushRef="#br0">4319 6704 11543,'-21'7'0,"3"0"0,5 2 0,6 6 0,7 4 473,7 5 1,9 7 0,4 6 0,0 3 0,3 3 0,-1-3-1,0 1 1,0-2-487,-1-1 0,3 2 1,-5-8-1,-1-3 0,-2-2 1,-6-3-1,-2-4-1069,-5 0 0,-14-9 1,-6-6-1,-9-4 1,-5-2-1,-4-5 0,-4-7 963,-1-8 0,2-13 0,1-3 1,4 0-1,4-3 0,5-2 0,5-2 1370,7 1 1,4 1 0,10 2 0,5 2 0,10 1 0,11 3-1,7 1-1066,7 4 0,17-4-185,3 2 0,-23 10 0,2-1 0,0 1 0,0 1 0</inkml:trace>
  <inkml:trace contextRef="#ctx0" brushRef="#br0">19075 10942 28654,'-7'-26'22,"3"4"0,4 9 1,4 10-1,5 6 1,3 6-1,4 3 1,6 2-1,9 3 1,9 2-1,9 0 1,12 0-1,-25-10 1,2-1 189,5 0 0,3-1 0,6-2 1,3-2-1,5 1 0,1 0 0,2-1 1,1 0-1,6-1 0,1-1 1,2 0-1,1-1 0,-23 0 0,1 0 1,0-1-1,0 0 0,-1-1 1,0 0-213,1 0 0,-1-1 0,0-1 0,0 0 0,-1 0 0,0-1 0,25-3 0,0 0 0,-24 2 0,1-1 0,1 1 0,0-1 0,2 0 0,-1 0 0,2-1 0,-1 0 0,0 0-157,0 0 1,0 0 0,0-1 0,-2 0 0,0 0 0,1 0 0,-1 1 0,0-1 0,-1 1 0,-1 0 0,0 1 0,0 0 0,23-2 0,-2 2 0,-5 0 0,-2 2-794,-3 0 0,-1 1 0,-3 2 1,-2 1 949,-4-1 0,-2-1 0,2 2 0,-1 1 0,-4 0 0,-1 0 0,-1 0 0,0 0 0</inkml:trace>
  <inkml:trace contextRef="#ctx0" brushRef="#br0">24128 10355 25935,'-14'-12'-286,"1"3"1,0-5 0,-1 9 578,1 14 1,0 4 0,-1 10 0,1 0 0,1 3-1,2 2 1,2 1-111,2 2 1,2 0-1,4-4 1,0-2-1,0-1 1,0-2-381,0 2 0,0-5 0,1-3 0,2-4 0,3-4 0,2-4-1,2-5 1,-4-7-1,-2-10 1,-2-5 0,-2-5-1,0-5 1,0-1 37,0-3 0,-5-2 0,1-2 0,1-2 0,2-1 0,1 2 537,0 5 0,1 2 0,4 6 0,3 6 1,4 2-1,2 5 0,-1 2-820,0 6 1,5-3 0,0 7 0,0 1 0,1 1-1,3 4 1,3 1-281,2 1 1,4 7 0,2-3-1,1 4 823,3 2 0,1-7 0,2-1 1</inkml:trace>
  <inkml:trace contextRef="#ctx0" brushRef="#br0">24607 10009 11488,'-11'-39'0,"2"5"683,4 7 1,14 13-1,5 9 1,2 4-419,3 1 1,2 1 0,5 2 0,3 2 0,0-1-1,4 2 1,-1 3 0,1 3-267,-3 1 0,-4 5 0,-5 1 0,-6 2 0,-6 4 0,-3 3-76,-3 3 1,-8 0-1,-5-3 1,-5 2 0,-4 1-1,-1-1 1,1-2 56,3-1 0,3-2 0,2-2 1,4-2-1,1 0 0,4-2 1,7 0-3306,8-2 3353,12-8 1,9 2-1,6-3 1</inkml:trace>
  <inkml:trace contextRef="#ctx0" brushRef="#br0">25394 10022 10774,'-16'-34'1334,"2"3"1,11 15-1,3 7 1,9 6-1291,8 3 1,-1 0-1,5 0 1,-1 0-1,1 0 1,3 0-1,1 0-1042,2 0 1,-1 6 997,1 3 0,0 2 0,-1 3 0</inkml:trace>
  <inkml:trace contextRef="#ctx0" brushRef="#br0">25501 10275 20415,'-8'-15'-945,"4"-2"1,4-1 676,4 13 1,5 1 0,7 8-1,2-2 1,0-2 353,1 0 1,2-12-1,6-3 1</inkml:trace>
  <inkml:trace contextRef="#ctx0" brushRef="#br0">26167 9929 8502,'-12'-20'485,"3"-2"1,-1 10 0,4 7 0,0 9 299,0 8 0,0-2 1,3 8-1,-3-3 0,0 0 1,1 1-321,2 2 1,1 4 0,2-4-1,0-2 1,0 0 0,0 0 0,2 2-251,2-1 0,-1-9-587,6-3 1,-6-14 0,1-6 0,-2-4 0,-1-5 0,2-2-1438,2-6 1683,5 4 1,-7-9 0,6 6 0,1 2 0,2 0 0,1 4 0,2 2-112,3 0 0,-2 9 1,7-1-1,0 6 1,2 3-1,2 3-1325,0 2 1,4 1 1561,0 0 0,12 5 0,-2 3 0</inkml:trace>
  <inkml:trace contextRef="#ctx0" brushRef="#br0">26794 9609 16863,'-12'-24'0,"1"-1"0,4 6 0,1 13 421,3 18 1,6 5 0,2 6 0,-1 2 0,0 4 0,2 7 0,0 3 0,2 2-880,-1 3 0,-4-1 1,1 5-1,-2-2 0,-2-3 1,-2-2-1,-3-2-2707,-9-4 1,-5-7 3450,-8-6 1,1-11-1,-1 1 1</inkml:trace>
  <inkml:trace contextRef="#ctx0" brushRef="#br0">26700 9729 21067,'23'-65'366,"-1"2"1,4 7 0,5 13 0,1 12 0,-1 10 0,1 8 1169,2 4 1,5 5 0,4 10 0,-2 7-1550,2 8 0,6 4 1,-1 2-1</inkml:trace>
  <inkml:trace contextRef="#ctx0" brushRef="#br0">18889 15873 8340,'-27'0'0,"2"0"0,3 0 0,4 0 148,3 0 1,3 1 0,3 4 0,6 5 0,8 6 0,10 6 0,11 4 0,14-1-1,15 0 1,13-1 0,-28-12 0,2-1 0,3-1 0,2-2 0,4-1 0,1-2-110,4-2 1,1-2-1,1-3 1,-1-3-1,1-2 1,-2-2-1,1-4 1,-2-2-1,-4-3 1,0-1-1,-2-4 1,-1-2-1,-2-1 1,-3-1-1,-2-3 1,-2-1-74,-3-1 1,-4-1 0,-3 3-1,-3-1 1,-3-3 0,-3-3-1,-2 1 1,-2 0 0,-3-1-1,-4 0 1,-2-2 0,-5 1-1,-2-2 1,-4 0 0,-4-3-1,-3 1 1,-5-2 0,-4 1-14,-4-3 0,-2 2 0,-3 1 0,-3 1 0,-3 1 0,-1 2 1,-1 3-1,-2 3 0,0 2 0,-3 2 0,-2 5 0,-1 2 240,-3 3 0,-2 4 0,-1 5 0,-1 4 0,-3 7 0,0 5 0,0 5 0,0 4 0,-1 5 0,0 6 0,1 3 0,2 4 0,-2 5 0,2 4-209,1 3 0,3 3 0,5 0 0,3 2 0,5 5 0,3 4 0,4 1 1,5 1-1,4-1 0,4 2 0,4 2 0,5 2 0,3-3 0,5 0 16,3 0 0,4 0 0,0 1 0,4-1 0,5-3 0,2 0 0,-3 3 0</inkml:trace>
  <inkml:trace contextRef="#ctx0" brushRef="#br0">15983 16939 8446,'-13'-14'0,"-1"3"0,1 0 536,0 2 0,8 6 1,10-2-1,11 0 0,9 1 283,6 1 0,11-3 0,11 1 0,8 2 0,5 0 1,5 0-1,-32 1 0,1-2 0,3 2 0,1-1 0,5-1 1,0 0-536,2 0 0,2 1 1,2 1-1,1 1 0,-1-2 1,1 0-1,1 1 0,0-1 1,2 1-1,0 0 0,4 0 1,0 0-1,1-1 0,0 1-338,-1 0 0,1 0 0,0-1 0,-1 1 0,0 3 0,-1 0 0,-1 0 0,1 1 1,1 0-1,1 2 0,-2-1 0,1 1-197,-1 1 0,0 0 1,2 2-1,-1 1 0,-5 0 1,-2-1-1,1-1 0,-1 0 1,1 0-1,0 0 1,-1-1-1,1 2 0,-2-1 1,1 1-325,-2 0 1,0-1-1,-7-1 1,-1-1 0,-1 0-1,-1-1 1,-1 1 0,0 0-1,-4-1 1,0 1 574,-1 1 0,0 1 0,30 4 0,-1-1 0,2-3 0</inkml:trace>
  <inkml:trace contextRef="#ctx0" brushRef="#br0">21328 16686 8744,'6'-12'2450,"-6"-6"-1198,0 0 0,-4 6 1,7 12-1,3 8-343,1 4 1,0 7-1,4 5 1,-4 4 0,-1 4-1,-3 2-632,-1 3 0,-2-3 0,0 0 0,0-1 1,0-3-1,0-2 0,1-3-1264,3-3 1,-2-3 0,4-5 0,-2-4 0,2-7 502,2-12 0,-5-6 0,1-10 0,-2-4 0,-4-2 1,-1-2-1,-3 5 1554,-1 4 1,2 0-1,-2 7 1,0 0 0,1 3 1300,0 0 1,3 8-1,7 6-2681,5 8 0,4 4 0,5 2 0,4 3 0,4 0 1,2 0-1,3-4-1498,4-4 0,8 1 0,5-5 0,1-4 1808,1-4 0,5-10 0,-8-8 0</inkml:trace>
  <inkml:trace contextRef="#ctx0" brushRef="#br0">21888 16792 8352,'-35'0'0,"2"2"144,5 2 1,0 2 0,8 4 0,3-1 0,0 2-1,7 1 1084,3 1 1,4 0 0,7-1 0,5-2-1,4-2 1,5-2 0,4-3 0,3-2-394,2-1 0,0 0 0,-2-1 0,-1-4 0,-4-4 1,0-4-1,-6-3-1403,-3-2 0,-5 0 0,-6 5 1,-2 0-1,-2-1 0,-5 2 1,-3 3-1,-1 4-1995,-1-1 1,1 4-1,0-2 1636,-1 2 1,14 2 0,9 0 926,11 0 0,11 0 0,3 0 0</inkml:trace>
  <inkml:trace contextRef="#ctx0" brushRef="#br0">22235 16406 9119,'-6'-33'2738,"4"23"0,-1 5 0,6 13-2217,6 5 1,3 2 0,3 3-1,1 5 1,3 7 0,1 4 0,-1 2-1,-4-1-895,-5 2 1,0 2 0,-5 1-1,-2 0 1,-2 0 0,-1-2 373,0-2 0,-12-4 0,-2-5 0</inkml:trace>
  <inkml:trace contextRef="#ctx0" brushRef="#br0">22088 16832 9123,'7'-18'0,"-2"1"0,-2 0 1757,1 3 1,10-4 0,8 0 0,5 2-1718,4 1 1,3 6 0,7 0 0,4 0 0,5 0-41,6 1 0,-1-1 0,4-5 0</inkml:trace>
  <inkml:trace contextRef="#ctx0" brushRef="#br0">23741 16432 8122,'-13'-19'189,"-1"6"1,1 5 0,1 10-1,3 2 762,5 5 0,-2 3 0,1 1 0,3 2 0,-1 3 0,0 4 0,-2 3 0,2 2 413,2 0 0,1-1 0,0-1 1,0-2-1,0-6 0,0-2-1724,0-1 0,4-8 1,1-6-1,-2-9-298,-2-8 0,-1-8 0,0-7 0,0-4 0,-1-2 1,-2-2-1,-3 1 442,-2 1 1,1 1 0,-4 1-1,4 6 1,0 7 0,1 5-1,0 3 457,3 2 0,-2 7 0,5 7 1,6 10-1537,5 5 0,4 6 1,1-3 1294,2 2 0,11 1 0,-1 5 0</inkml:trace>
  <inkml:trace contextRef="#ctx0" brushRef="#br0">23794 16459 15836,'-12'-1'0,"4"-4"0,3-4 0,7-1 0,5 0 0,8 2 0,4 1 644,5-1 1,2 4 0,4-4 0,1 1 0,-1 1-1,-2-1 1,-3-1 0,-1-1 0,-3 1-2860,-2-1 0,-7 4 0,-9-2 0,-8 1 1822,-8 3 1,-6 1 764,-8 2 1,0 0 0,1 2-1,-1 2 1,2 4 0,3 1 0,4 0 487,3 1 1,8-3 0,2 2 0,4 2 0,4-1 0,7 0 0,11-2-1451,7-2 0,16-2 1,5-5-1,10-5 590,7-8 0,-28 3 0,2-3 0,1-3 0,0 0 0</inkml:trace>
  <inkml:trace contextRef="#ctx0" brushRef="#br0">24741 15833 11462,'-31'-17'0,"-2"-2"0,2 3 0,3 10 0,7 13 0,5 10 1092,2 5 0,1 3 0,0 2 0,1 1 1,2 1-1,2 2 0,2 1 0,3-1 1,2 0-237,1-2 1,1 0-1,2-4 1,3-2-1,2-2 1,0-2-2063,0-2 1,-4-4 0,-8-3 0,-6-2 0,-7-2 0,-5-3 0,-3 0 1330,-2 1 1,2-1 0,1 4 0,4 1 0,2-1 0,4 4 0,6 0 0,3 4-183,7 3 0,6 3 1,15 7 56,8 3 0,18 3 0,5 6 0</inkml:trace>
  <inkml:trace contextRef="#ctx0" brushRef="#br0">7985 11555 8176,'-8'-14'-215,"2"5"0,6 1-180,0-3 0,-1 5 0,-3 2 757,-5 2 1,1 2-1,-1 0 1,-1 0 128,-2 0 0,-1-4 0,-1-2 0,1-1 0,0-2-263,-1 1 1,1 2 0,0 6 0,-1 0 0,1 0 0,0 0-271,-1 0 0,6 5 1,-1 1-1,-3 1 1,-3 2-1,-3 0-70,2 0 207,1 0 0,-3 3 0,-1-2 1,0-3-1,0 1 0,2-1 123,3 3 1,0-2 0,1-1 0,0 1 0,1-1 0,1 3 0,4 2-203,1 2 1,-3 0 0,5 3 0,1 2 0,1 2 0,2 2 0,0 3-129,0 0 0,6 1 1,3 0-1,3-1 0,1-1 1,1-1-1,0-2 217,4 2 1,-2-3 0,7-1-1,0 0 1,3-4 0,0-1 170,1-2 1,5 2-1,2 0 1,4 1-1,0-3 1,5 1 0,3-4-253,4 2 0,1-6 0,0 0 1,0-2-1,1 1 0,-2-4-26,2-4 0,0-4 1,1-8-1,-1-1 1,-2-4-1,-1 0 0,0-4 104,-2-1 1,-1-6 0,-7 0 0,-2-1 0,-3 0 0,-3-2-17,-6 0 0,-4-5 0,-9 4 0,-2-4 0,-2-1 0,-3-1 1,-3-2 98,-5-2 1,-6 1 0,-10 4 0,-8 0-1,-8 2 1,-8 2 0,-9 6-311,-9 7 1,-4 9 0,26 11 0,-1 2 0,-1 1 0,-2 1 0,-1 2 0,-1 2 0,-2 1 0,-1 3 0,1 0 0,1 1-313,0 1 1,2 2 0,1-1 0,1 1 0,4 0 0,1 0 0,-33 14 0,6 0 0,10-1-1287,8 1 1,7 4 1722,13 0 0,5 6 0,2-3 0</inkml:trace>
  <inkml:trace contextRef="#ctx0" brushRef="#br0">13757 16366 13019,'-5'-25'0,"-1"4"0,-1 6 1544,-3 5 0,-8 7 0,-3-3 0</inkml:trace>
  <inkml:trace contextRef="#ctx0" brushRef="#br0">13463 16352 29685,'-54'14'0,"5"-2"0,6-2 0,3-1 0,1 1-523,4 2 0,2-2 0,8 2 0,3 5 0,6 2 0,5 7 0,7 6 0,7 8 343,10 5 0,12 3 0,-2-17 0,3 0 0,4 2 0,2-1 0,5 2 0,3 0 1,7 2-1,3-1 209,4 1 1,3-2 0,2-2 0,3-3 0,4-2 0,1-2 0,2-3 0,2-3 0,0-2 0,1-3 0,-21-5-1,1-2 1,1-1-106,1 0 0,0-2 0,1 0 0,-3-2 0,0 0 0,1-2 0,5-1 0,2-2 0,-1 0 0,0-2 0,-1-1 0,0-1 0,-1-1 0,-1 0 0,0-1 1,3-2-1,-1-1 0,1-1 218,2 0 0,0 0 1,-2-1-1,-5 2 1,-2-1-1,1 0 0,1-2 1,0 1-1,-1-2 1,18-5-1,-3-2 1,-7 0-1,-2-2 0,-3 0 1,-4-3-1,-6 1 1,-4-1-161,-6 2 0,-4-2 1,8-36-1,-24-6 1,-17-4-1,-9 34 1,-6 0-1,-7 0 0,-5 2-2,-7-3 0,-6 3 0,-12 2 0,-5 4 0,-7 4 0,-3 4 0,18 9 0,-1 2 0,-2 1 0,-7 2 0,-1 1 0,-1 2 0,-3 1 0,-1 2 0,-1 2 0,-6 2 0,-1 2 0,-1 2 20,16 1 0,0 1 0,-1 1 0,1 0 0,-2 0 0,0 1 0,0 0 0</inkml:trace>
  <inkml:trace contextRef="#ctx0" brushRef="#br0">9184 17619 17898,'-25'-21'0,"3"4"0,4 7-141,3 6 1,8 4 0,1 4-1,2 5 1,-1 3 0,4 0 0,5-3-1,8-3 1,7-2 0,7 0 0,8-1-1,6-1 755,4-2 0,17-2 1,2-1-1,9-3 0,-34 3 1,1-1-1,0 0 1,0-1-1,2 1 0,0-1 1,0 1-1,0-1 0,2 0 1,-1 0-1,-1 0 1,1 0-235,-1 0 1,-1 1-1,0-2 1,0 0-1,0 2 1,0 1 0,-1-2-1,-1 1 1,35-4 21,-7 2 0,-8-10 0,1 1 0</inkml:trace>
  <inkml:trace contextRef="#ctx0" brushRef="#br0">10557 17379 27926,'-11'-18'-2435,"2"0"1,4 8-1,11 10 2104,8 7 0,0 15 1,9 6-1,-1 4 0,0 0 1,0-2-1,2-2 1,1-1 70,2-1 1,4 1 0,0-2 0,0-1 0,-1-2-1,-2 2 1,-4 1 48,-4 1 0,-8 1 1,-7 0-1,-5-1 1,-6 3-1,-9 0 1,-12 4 248,-11 1 1,-14 1 156,-10 5 0,26-17 0,1 0 0,-2 1 0,-1 0 0</inkml:trace>
  <inkml:trace contextRef="#ctx0" brushRef="#br0">8491 6224 14042,'11'-36'0,"2"-1"0,5 3 583,1 5 1,5 6 0,-6 14 0,-2 5 0,0 3 0,2 2 0,4 3-762,3 5 0,3 8 0,4 2 0,3 0 1,5 0-1,4-2 0,4-4 0,2-3 254,4-1 0,-6-6 0,7 2 0,-4-4 1,-3-1-1,0-1 0,-4-4 1542,-2-4-1452,-8-3 0,4-7 0,-4-2 0</inkml:trace>
  <inkml:trace contextRef="#ctx0" brushRef="#br0">9184 5904 28416,'-37'-13'0,"6"-1"-609,9 1 0,13 9 135,9 8 0,12 9 1,12 14-1,5 1 0,7 3 1,2 5-1,4 2 0,-1 1 1,2-1-1,-1 1-1389,1 2 1,-2 4 0,-5-1 1524,-5 5 1,-3 3 0,-1 1 0</inkml:trace>
  <inkml:trace contextRef="#ctx0" brushRef="#br0">9118 17912 22489,'-14'13'0</inkml:trace>
  <inkml:trace contextRef="#ctx0" brushRef="#br0">13730 17192 8549,'0'-13'41,"0"-1"0,-1 7 1,-4 3-1,-4 2 1,-3 2-1,-1 0 1,0 0-1,-1-1 1,1-2-1,0-2 371,-1 2 1,1-3 0,1 0 0,2 0 0,1 1 0,-1 2-1,-2 1-271,-2 2 0,1 0 0,0 0 1,-1 2-1,1 2 0,0 5 0,-1 3 1,1 1-71,0 0 0,-1 1 0,1-1 0,0 0 0,-1 1 0,3-1 0,0 2 294,2 3 1,0-7-1,-4 6 1,1-1 0,2-1-1,3 0-157,1-2 1,0 0 0,3 1 0,-2-1 0,2 0 0,2 1 0,1 0 465,0 4-527,0-3 0,0 4 0,0-5 0,1-1 0,4 2 42,4 2 0,2 3 0,3 2 0,-1-4 1,0-5-1,1-3 0,-1-1 0,0 2 33,1 0 0,4-2 0,1 0 0,2 0 0,2 0 0,2-2 0,4 1-48,2-1 1,-2-4-1,7 3 1,1-1 0,1-1-1,2-1 1,0 0-40,0 1 1,5-2-1,1 2 1,1-2-1,3-2 1,1 0-1,-1 0-7,-1 0 0,0 0 1,3 0-1,0 0 1,-2-2-1,2-1 1,-3-3-169,-2-1 0,2 3 0,-3-4 1,-2 2-1,1 3 0,-5 0 1,0 0-38,-3-1 0,0-1 0,1 5 1,-1 0-1,-3 0 0,0 0 0,-1 0 235,0 0 1,-2 0 0,-3 0 0,1-1 0,3-2 0,-3-1 0,-1-1 2,-1-1 0,4 3 0,2-6 0,-1 0 0,1 1 0,-2-1 0,0-2-326,0 0 1,5-3 0,-5 1-1,-2 0 1,1-1 0,-2 1 0,0-2-25,-2-3 0,-9 3 1,1-2-1,-3 2 0,-3 2 1,-2-1-1,-2 1 146,-3 0 1,0-1 0,-5 1-1,-2 0 1,-2-1 0,-5 1-1,-4 0 68,-5-1 0,3 1 0,-3 0 0,2-1 0,0 1 0,-2 0 0,0-1 107,-1 1 0,4 0 0,-4-1 1,0 1-1,-4 1 0,0 2 0,-2 2-299,-2 3 1,2-4-1,-11 4 1,-4 2 0,-6 2-1,-8 1 1,-6 0-206,-3 0 1,-9 6 0,35-2 0,-1 1 0,-1 0 0,-1 1 0,1 1 0,0 0 0,0-1 0,1 1 144,0-1 1,0 1 0,-1 2-1,-2 0 1,0 0 0,-1 0 0,3-1-1,0 0 1,-34 7 0,7-2-1,4-1 1,4-1-134,3-3 0,8-3 0,4 2 0,6-1 0,5-1 0,6 1 362,4 2 0,2 4 0,7 2 0</inkml:trace>
  <inkml:trace contextRef="#ctx0" brushRef="#br0">11997 18551 10217,'0'-13'238,"0"0"1,0 4-1,2 1 1,2 3-1,3 3 1,1 5-1,-2 7 1,-2 5-1,1 4 1,-2 2-1,-2 3 608,-1 1 1,0 2-1,0-2 1,0-1-1,0-4 1,0 0 0,0-4-1,0-1-336,0-2-856,0-6 0,0-7 1,0-10-1,-1-5 1,-2-4-1,-3-3 0,0-5 335,0-3 0,-3-1 0,5 5 0,1-1 0,1 2 0,2 1 0,0 3 147,0 2 1,5 6 0,1 5 0,1 1 0,3 1 0,2-1-177,1-1 0,1 5 0,-1-1 0,0 2 0,2 2 0,2 2-791,0 2 1,1 4 0,-3 5-1,1-1 1,2-2 0,0-1 828,1 2 0,2 0 0,5 3 0</inkml:trace>
  <inkml:trace contextRef="#ctx0" brushRef="#br0">12397 18445 12726,'-12'-21'0,"3"3"629,5 3 1,4 8 0,4 1 0,5 2 66,3-1 0,1-4 0,1 3 0,-1 1 0,0-1 0,1 1 0,1 1-152,2-1 0,-5 1 0,3 5 1,-2 2-1,-2 3 0,-1 2 0,-1 2-1031,0 2 0,-6 1 0,1 0 1,-2 1-1,-2-1 248,0 0 1,0 1 0,-2-1-1,-1 0 1,-3 1 460,-1-1 0,4-4 1,0-2 206,6-1 1,9-1-1,6-5 1,-1 0-1,1 1 1,1 2-1,1 2-87,-1-2 1,-1 3 0,-5-1 0,-1 3-1,-3 2 1,-3 2-247,0 1 0,-5 5 0,1 0 1,-8 0-1,-9-1 0,-3 1-231,-1-1 1,-5 2 0,2-1-1,-3-2 1,-2-1 0,2-2 0,1-1-422,2-3 1,6 1 0,-2-5 0,5-1-747,4 2 1,10-5 0,12 2 0,8-4-1,4-4 1564,2 2 1,6-10 0,1-2 0</inkml:trace>
  <inkml:trace contextRef="#ctx0" brushRef="#br0">13064 18565 9710,'0'-31'0,"0"1"1309,0 5 1,1 10-924,3 11 0,4 2 1,5 1-1,1-2 0,-1-2 1,0 2-1,1 2 1,0 2-735,4 4 0,-3 2 0,4 8 0,-1 1 0,0 3 0,-2 2 348,-1 3 0,-8 1 0,-1 2 0</inkml:trace>
  <inkml:trace contextRef="#ctx0" brushRef="#br0">13064 18738 11273,'-12'-19'0,"3"-3"0,6 4 0,6 9 0,7 13 0,5 5 0,3 2-709,-2-3 0,0 1 0,2 3 709,4-3 0,9 9 0,4-3 0</inkml:trace>
  <inkml:trace contextRef="#ctx0" brushRef="#br0">13650 18631 8412,'-1'-29'699,"-4"2"1,10 20 0,-2 17-1,4 8-408,2 6 1,-5-5 0,4-1 0,-2-4-1,-3 1 1,-2 1 0,-1 2 0,0-1-1269,0-3 0,5 0 754,-1-1 1,0-7 0,-4-6 0,0-8 0,0-5 0,0-3 303,0-2 1,0-6 0,0 2 0,0-1 0,2-1 0,2 3-1,5 2 1,3 3 441,1 1 0,2 3 0,3 2 0,3 2 0,1 2 0,0 3-2113,2 2 1,5 1 1589,3 0 0,5 6 0,-3 1 0</inkml:trace>
  <inkml:trace contextRef="#ctx0" brushRef="#br0">14490 18365 16860,'-5'-22'0,"1"17"0,1 24 0,0 17 0,-1 8 36,-5 5 1,-3-1 0,-1 1 0,-1 1-66,1 2 1,0 7 0,-1 2 0</inkml:trace>
  <inkml:trace contextRef="#ctx0" brushRef="#br0">7731 11142 25818,'-35'7'0,"-2"6"0,1 9 0,2 8 0,6 6-3447,4 2 3088,5 8 0,7-3 1,3 3-1,5-3 1,6-6-1,8-6 1,14-9-1,14-9 1,15-7-1,16-7 1,-29-3-1,1-2 623,4-4 0,2-1 0,4-2 0,0-2 0,1-5 0,0-2 1,2 0-1,0 0 0,2-3 0,0-1 0,0 0 0,-1-2 1,1-2-1,-2-1-179,-1-2 0,-1 1 1,-5 2-1,0 1 0,-2-4 1,0-1-1,-3 1 0,-1 1 1,-5 0-1,-1 0-383,-3 1 0,-3 0 1,-5-1-1,-4 0 1,7-27-1,-9 1 1,-11 2-1,-13 6 276,-15 2 0,-22 5 1,-22 9-1,27 20 1,-4 3-1,-8 3 1,-2 4-1,-4 4 0,-2 5 1,-7 4-1,0 4 56,-2 4 0,0 3 0,-3 5 0,0 5 0,23-9 0,0 2 0,0 1 0,-2 1 0,0 1 0,0 0 0,1 0 0,-1 1 0,1 1 0,-1 1 0,1 1 0,0 0 0,2 1 0,0 0 0,2 0-393,1 1 0,0 0 0,3 2 0,1 3 0,3 2 0,1 1 359,-10 15 0,1 1 0,13-16 0,1 1 0,1-1 0,-5 14 0,1-1 0</inkml:trace>
  <inkml:trace contextRef="#ctx0" brushRef="#br0">14743 12314 25800,'51'-19'0,"0"-5"0,7-5 0,4-7 0,-27 17 0,1 0 17,2-1 0,1 0 0,6-1 0,2 0 1,5 0-1,1-1 0,2 0 0,0 0 1,-2 0-1,-1 1 0,0 0 0,0 0 1,-4 2-1,-1 0 0,-2 0 0,0-1 1,-4 2-1,-2-1 0,-1 0 0,0 0 0,28-17 1,-5 1-281,-9 1 1,-11 4-1,-11-2 1,-8-1 0,-9-2-1,-10-4 1,-13-1-16,-17 0 1,-19-6 0,13 22 0,-3 1 0,-5-2 0,-1 1 0,-7 0-1,-1 1 1,-4 0 0,-1 1 0,-2 2 0,-3 0 383,0 0 1,-1 3 0,4 5 0,0 2-1,-8 0 1,0 2 0,0 5 0,1 3 0,3 4-1,0 4 1,2 5 0,1 5 0,4 5-1,2 4-259,0 7 0,3 4 1,-2 6-1,4 6 0,6 6 1,4 2-1,2 4 0,3 2 1,13-16-1,2 1 0,1 2 153,2 6 0,2 2 0,1 0 0,1 0 0,1 1 0,2 2 0,-1 10 0</inkml:trace>
  <inkml:trace contextRef="#ctx0" brushRef="#br0">10637 6264 7832,'-13'0'0,"-2"0"0,-1 0 0,-2 1 0,2 2 0,1 2 36,2-2 0,-1-2 1,1-1-1,0 0 1,0 0-1,-1 0 1,1 0-1,0-1 1,-1-2-1,1-5 1,0-2-1,-1-6 936,1-4 0,0 1 0,1-6 0,0-6 0,0-5 0,-3-7 0,2-3 0,1-5 0,3-6 0,-1-6-746,-2-7 0,3-1 1,5 32-1,1 0 1,-1-3-1,2 1 1,0-2-1,1 1 0,0-1 1,0 0-1,2 2 1,0-1-102,1 2 1,0-1-1,1-1 1,2 0 0,1-1-1,2 0 1,1 0 0,2 0-1,1-1 1,2 0 0,3 1-1,0 0 53,2 1 1,1-1-1,1-3 1,1 1 0,1 1-1,1 1-260,2-1 1,2 1-1,0-3 1,1 0 0,-1 2-1,1 0 1,1-1 0,0 0-1,2-1 1,1 0 7,3-1 1,1-1-1,1 0 1,1 0-1,0 2 1,1 0-1,-2 1 1,1 0 0,-2 1-1,1 1 1,0 0-1,0 0 1,-1 2-1,0 0-179,-1 3 1,-1-1 0,-3 3 0,-1 0 0,-1 3 0,0 1-1,-2 0 1,0 1 0,-3 2 0,0 1 0,23-26 0,-7 7-234,-4 7 1,-6 2-1,-8 6 1,-6 4-1,-2 5 1,-3 5-1,-3 3-951,-5 2 0,-2-1 1437,-2 1 0,4 1 0,1 3 0,-1 3 0</inkml:trace>
  <inkml:trace contextRef="#ctx0" brushRef="#br0">11624 2879 7869,'-12'6'15,"3"2"0,5-2 0,8-3 0,4-6 0,0-5 0,1-4 0,3-5 0,4-3 0,7-7 0,3-3 0,5-2 855,5-4 0,-2 2 1,2-1-1,2-2 1,4-2-1,4-1 1,-1 2-1,1 1-523,-3 1 0,-1 6 1,-2-1-1,-2 3 1,-2 3-1,-5 1 0,-3 4-771,-1 0 1,-7 3 0,-2 5-1,-3 1 1,-2 4 0,1 1-487,-1 3 0,-4-3 0,0 0 910,1-1 0,8-8 0,3-6 0</inkml:trace>
  <inkml:trace contextRef="#ctx0" brushRef="#br0">12624 1679 9117,'-21'-1'1736,"3"-4"0,11 4-1381,7-4 1,6 4-1,7 1 1,2 0 0,3 0-1,4 0 1,3 0-1,3 0-94,3 0 1,-1 0 0,4 0 0,-2 1 0,-2 2 0,-2 3 0,-3 2-297,-2 2 0,0 2 0,-6 3 0,-4 2 0,-4 6 0,-3 2 0,-3 1-703,-2 1 0,-1 0 1,-1-1-1,-2 1 0,-2-2 1,2-1 737,2-2 0,13-6 0,3 4 0</inkml:trace>
  <inkml:trace contextRef="#ctx0" brushRef="#br0">13623 1453 8863,'0'-8'1097,"2"2"0,1 8-658,1 2 1,5 4-1,-3 5 1,0 0-1,1 2 1,-1 4 278,0 8 0,3 1 0,-3 6 0,0 0 0,0 0 0,-3 2 0,0-1 0,0-2-318,1-5 1,1 0 0,-5-8-1,0-1 1,0 0-540,0-3 0,0-8 0,0-8 1,0-9-1,0-7 0,0-7-36,0-2 0,-5-7 1,1-2-1,1-1 1,0 3-1,0 2 1,-1 4 907,1 5 1,1 0-1,2 3 1,2 4-1,2 2-579,5 3 1,3 6 0,1-2 0,0 4 0,1 1 0,-1 1-1,0 2-1040,1 2 1,1 1 0,1-3 0,3 1 0,2-1 0,4-1 885,5-2 0,4-6 0,6-2 0</inkml:trace>
  <inkml:trace contextRef="#ctx0" brushRef="#br0">14237 1306 7868,'-6'-13'1025,"-5"7"1,-2 6 0,7 9 0,6 6 360,5 2 0,-1 3 0,-4-3 0,0 6 0,0 3 1,0 5-1,0 6-1113,0 6 1,0-3 0,0 2 0,1-5 0,2-2-1,2-1 1,-1-3-1745,2-2 1,-4-4-1,4-3 1,0-4-1,4-5 1471,6-4 0,5-3 0,6-6 0</inkml:trace>
  <inkml:trace contextRef="#ctx0" brushRef="#br0">14610 1373 7856,'-18'-17'3448,"0"4"0,2 4-2606,7 14 0,-1 2 1,5 6-1,2 1 0,2-1 1,1 2-1,0 3 0,0 4-723,0 3 1,0 2 0,1-1 0,4 1 0,4-2 0,4-3 0,3-4-771,2-3 1,6-3 0,-2-3 0,3-5 0,2-5-1,-2-5 1,-3-6 194,-4-3 1,-3-1-1,-3-8 1,-3 2-1,-5-2 1,-3-1-1,-3 0 927,-7 3 0,0-2 0,-11 6 1,3 2-1,-1 1 0,2 3 1,1 2 805,1 1 0,6 6 0,2-1 0,4 2-2528,8 2 0,10 0 0,7 0 0,3 0 0,5 0 0,5 0 0,4 0 1251,4 0 0,-8-6 0,2-1 0</inkml:trace>
  <inkml:trace contextRef="#ctx0" brushRef="#br0">15076 1279 7856,'-13'0'1623,"-6"0"0,0 0 0,-4 0 0,6 2-1302,2 2 1,3-1 0,2 8-1,2 2 1,2 5 0,5 2-1,2 4 243,4 1 0,9 1 0,1-3 0,3-2 0,4-2 0,0-3 0,4-2-722,-3-5 0,0-3 1,0-6-1,-2-2 1,-3-2-1,-6-7 0,-5-5-271,-1-6 0,-6-2 1,0-1-1,-7 1 0,-5-1 1,-2 1-1,1 1 0,0 2-49,-1 3 1,6 0 0,0 4 0,2 2 0,3 0 0,3 2 0,5-1-627,4 2 0,5 6 0,7-3 1104,6 1 0,8-3 0,-1-5 0</inkml:trace>
  <inkml:trace contextRef="#ctx0" brushRef="#br0">15396 1253 11903,'-17'-5'0,"0"2"0,5 5 0,8 4 0,7 1 652,6-2 0,6 1 0,5-2 1,7-1-1,1-2 0,2-1 1,-1 0-1,4 0-652,1 0 0,-4 0 0,2 0 0</inkml:trace>
  <inkml:trace contextRef="#ctx0" brushRef="#br0">15410 1479 7857,'-14'0'1012,"2"2"0,5 1 0,7 3 1,7 0-286,5 0 1,8-2-1,2-4 1,4 0 0,6 0-1,2 0 1,3-2-1,1-2-6742,4-5 6015,1-3 0,-9-7 0,-2-2 0</inkml:trace>
  <inkml:trace contextRef="#ctx0" brushRef="#br0">15916 1106 13100,'-7'6'673,"1"1"1,6 7 0,0 1-6,0 2 0,4 6 0,2 6 0,2 2 0,1-1 0,-1-2 0,0-1 0,-1-1 0,-1 1 0,0-2-874,-3-3 1,3-2 0,-2-7-1,-2-1 1,-5-3-360,-6-5 0,2-8 0,-2-5 0,0-4 0,0-4 0,2-2 0,-1-2 0,2-2 0,0-1 1242,3 2 1,2-4 0,1 6 0,1-2 0,4 1 0,4 2 0,3 2-132,1 2 0,5 4 1,1 0-1,0 4 1,2 1-1,0 3 0,2 0 1,1 0-1851,-2-1 0,3-1 0,-4 5 0,1 0 0,1-1 0,0-2 1304,2-2 0,8-11 0,1 1 0</inkml:trace>
  <inkml:trace contextRef="#ctx0" brushRef="#br0">16503 866 15869,'13'-7'1509,"-4"7"1,0 10 0,0 8-690,-2 9 1,3 10 0,-5 9 0,-2 1 0,-2 3 0,-1 2-1230,0 1 1,-4 4 0,-1-2 0,3-5-1,0-1 409,2-2 0,0-4 0,0 3 0</inkml:trace>
  <inkml:trace contextRef="#ctx0" brushRef="#br0">14676 18698 7999,'0'-13'-1605,"2"5"1732,2 4 0,2 1 1,3-2 706,-4-3 0,-4 0 0,1 1 1,1-1 1010,1 1-947,0 4 0,-4-4 35,0 2 1,0 2 0,-1-4-122,-3 1 0,2-5-686,-2 3 1,-4 2 0,-1 3-1,-2 6-75,-3 6 0,1 2 1,0 3-1,-1 1 1,1 2-1,0 6 0,-1 0 522,1-1 0,4 2 1,2-5-1,1 1 1,3 0-1,1 0-390,2-1 0,5-1 1,2-5-1,3 0 0,7 1 1,0-3-1,4-2-558,0-4 1,1-4 0,5-1 0,-1-1 0,1-2 0,-2-3-10,-2-2 1,-3 0 0,-3-6-1,-1 1 1,-3 0 0,-4-1-1,-3 1 253,-3 0 1,-2-1-1,-4 1 1,-4 0-1,-8-1 1,-3 1-1,-2 0 707,-1-1 1,5 5-1,-4 2 1,3 0 0,-1 1-1,2-2-832,1 1 0,2 4-671,-1-1 0,8 8 1,5 5-1,7 3 0,6 1 927,7 0 0,4 7 0,4 0 0</inkml:trace>
  <inkml:trace contextRef="#ctx0" brushRef="#br0">15196 18711 9249,'-19'-31'1833,"4"12"0,-2-9-1428,2 10 0,1 8 0,1 10 0,0 0 0,-1 0 0,3 1-4,2 4 1,-2 2 0,7 8-1,1 1 1,1 3 0,4 1 81,2-1 0,10 3 0,8-4 0,3-3 0,3-3 1,2-5-1,2-1 0,1-3-324,0-2 1,-2-2-1,-6-2 1,-1-3-1,-4-3 1,0-4 0,-6-5-562,-3-3 1,-1 3-1,-5-4 1,-2-1-1,-3-3 1,-3 1-330,-2 3 0,-10-2 1,2 7-1,-2 0 1,0 4-1,2 4 731,0 5 0,-7-4 0,0 1 0</inkml:trace>
  <inkml:trace contextRef="#ctx0" brushRef="#br0">14517 19498 22905,'-8'-48'-1330,"-2"-1"0,4 9 0,0 8 0,0 7 1,2 7 1968,-2 3 0,3 8 0,-5 4 0,4 4 1,8 4-1,11-2 0,15-2 0,13-1 0,14-1 1,12-2-425,5-2 0,-37 0 0,1 0 1,2 0-1,0 1 0,0-2 0,0 0 1,0-1-1,-1-1 0,-1 0 0,-1 0 1,36-10 147,-1 2 0,-10 0 1,1-1-1,-9 1 0,-6 3 1,-7 2-1,-5 2 0,-5 2 1,-6 3-824,-6 2 1,-11-2 0,-11-1 0,-13 2 354,-14 2 0,-13 2 0,-9 2 0,-7 2 1,-11-1-1,33-2 0,-1 1 0,-3-1 1,-1 2-1,0-1 0,-1 1 310,0 1 0,1 0 0,0-1 0,1-2 0,2 1 0,2 0 0,-34 2 0,6-1 0,6 0 0,7 1-94,4-1 0,10 7 1,8-2-1,6 2 0,8 3 1,6 1-1,8 1-1188,10 2 0,15 5 0,22-2 953,11 0 1,-19-6 0,2 1 0,1-2 0,1 0-1</inkml:trace>
  <inkml:trace contextRef="#ctx0" brushRef="#br0">8438 10622 8494,'0'-21'0,"-1"6"0,-4 8 0,-4 1 0,-4 1 0,-5 1 0,-6 0 308,-5 1 1,-2 1 0,-8 2-1,-4 2 1,-3 2 0,-6 5-1,-1 3 1,-5 3 0,1 2-1,-6 6 1,3 3 0,0 4-1,9 2 1,5 2 35,4 3 0,10 5 0,5 5 1,9 8-1,8 6 0,5 7 1,8 6-346,3-35 0,2 0 1,2 1-1,3-1 1,9-1-1,4-1 1,1-1-1,2-2 1,4-1-1,4-2 1,2-2-1,3-2 0,4-1 1,1-3 15,2-1 0,0-4 1,2-5-1,0-4 1,-2-3-1,-1-3 1,1-1-1,-1-3 0,-1-1 1,-2-1-1,1-4 1,-1-1 10,-3-4 1,0-1 0,-3-3 0,-2-3 0,-4-2 0,-1-3 0,-4-3 0,-3-1 0,15-36-1,-25 29 1,-3-1 0,2-38-208,-9 36 1,-4-1 0,-4-2 0,-4 1 0,-2-2-1,-3 1 1,-2 1 0,-4 1 0,-5 1 0,-2 1 0,-2 3-1,-2 1 18,-1 1 1,-2 2 0,-4 6 0,-1 3-1,3 4 1,-1 3 0,-2 3 0,0 3 0,-3 3-1,1 3 1,0 3 0,1 5 162,-2 5 0,2 3 0,1 1 0,1 3 0,0 5 0,-1 0 0</inkml:trace>
  <inkml:trace contextRef="#ctx0" brushRef="#br0">15476 11648 8532,'0'-40'-5,"-4"-3"1,-2 3 0,-1 7 0,-5 8 0,-3 9 816,-3 6-690,-6-2 0,2 10 0,-9-2 0,-6 2 0,-6 4 0,-7 4 0,-5 7 0,-4 9 0,-1 8 0,3 8 0,3 8 152,4 8 1,28-20 0,3 3 0,-2-1-1,2 2 1,2 1 0,2 0 0,3 2-1,2 0 1,3-3 0,2 1 0,7 33-132,14-4 0,18-8 0,-8-32 0,3-3 0,3-2 0,3-3 0,3-2 0,2-4 0,4-2 0,1-3-110,3-1 1,0-4-1,4-4 1,1-3-1,4-4 1,-1-4 0,1-3-1,-1-4 1,0-3-1,-1-3 1,-2-2 0,-1-3-1,-2 0 1,-2-2-254,-2-2 1,-2-2-1,-3 0 1,-4-1 0,-3-3-1,-2-1 1,-5 2 0,-3-1-1,-4 0 1,-4 0 0,-5 2-1,-3 0-235,0-33 0,-22 2 1,-15 12-1,-22 7 1,17 29-1,-4 4 1,-7 4-1,-2 5 1,-8 3-1,-3 5 455,-5 3 0,-2 4 0,-5 6 0,0 6 0,21-2 0,1 0 0,-1 1 0</inkml:trace>
  <inkml:trace contextRef="#ctx0" brushRef="#br0">4466 7743 24125,'-27'-1'-228,"0"-4"1,2 4 0,1-5 0,4 1 0,-1 1 0,2 1 425,-1 1 1,-2 2 0,4 0-1,1 0 1,-1 0 0,0 0-1,2 0 1,1 0 0,2 0-1,2 0 1,8-1 0,14-3 388,12-5 0,11-5 1,11-2-1,5-3 0,5 0 1,6-2-1,1 0 0,2-3-455,-5-1 0,-7 3 0,-5 1 0,-2 2 0,-8 3 0,-9 1 0,-9 3-205,-4 3 1,-9 3 0,-8 6-1,-11 0 1,-12 3 97,-9 6 0,-17 6 0,-6 12 0,-7-1 0,-3 1 0,4 0 1,3-1 92,7 1 1,13-5 0,3-1-1,6-2 1,7-3 0,5-1-771,7-2 1,8-1-1,14-1 1,15-4-1,17-1 667,14-3 0,-14 0 0,3 1 0,3 0 0,1 0 0</inkml:trace>
  <inkml:trace contextRef="#ctx0" brushRef="#br0">26367 10702 10429,'-34'-34'-117,"-3"-2"0,7 9 0,5 7 1,6 3 45,4 4 0,6 6 603,0 2 0,8 2 1,2 0-1,11-1 1,10-1-1,8 1 1,9-2-1,6-1 1,10-4-234,4-1 1,-1 4-1,3-1 1,-2 0 0,-3 0-1,-4 0 1,-6 0 0,-9 0-1,-6 2 5,-5 1 1,-9-3 0,0 3 0,-8 0-256,-9 0 0,-12 2 1,-14 4-1,-6 0 1,-13 1-1,-6 4 1,-10 4-315,-1 3 0,4-1 1,0 0-1,3-4 1,4 1-1,3-1 1,7 2 107,4-2 1,11 1 0,1-5-1,6 3 1,6 1 0,4 5-1,4 4-789,7 6 933,4 3 0,19 8 0,3 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25927 3998 7961,'-32'-27'0,"8"8"0,-1 6 0,4 7 0,5 3 0,1 0-20,2-1 1,-2-1 0,-3 5 0,-6 0 0,-4 0 0,-4 0 0,-4 0 0,-4 0 0,-3 0 0,0 0 0,0 0 0,-1 0 0,-7 0 0,-5-1 0,-5-2 144,1-2 0,-10 1 0,0 4 1,32 0-1,-1 0 0,-4 0 1,-1 0-1,-2 0 0,-1 0 1,-3 0-1,0 0 0,1 0 1,-1 0-1,-1 0 0,0 0-10,-2 0 1,1 0 0,0 0 0,0 0 0,-4 0-1,0 0 1,0 0 0,0 1 0,0 1 0,0-1 0,-2 2-1,-1 0 1,-2 0 0,0 0 0,-1 1 0,-1 0-1,1-1 1,1 1-58,1 1 0,0 0 0,-3-1 1,1-2-1,4 1 0,-1 0 1,1-1-1,-1 1 0,0-1 1,0 0-1,0 0 0,1-1 1,-1 0-1,1-1-95,0 1 0,0-2 0,5 1 0,0 0 1,-2 0-1,0 0 0,0 0 0,0 0 0,1 0 1,-1 0-1,-1 0 0,-1 0 0,0 0 1,0 0-1,-2 0 0,0 0 0,-1 0 0,0 0 90,-1 1 1,0-2-1,-2 1 1,0-1 0,5 0-1,1-1 1,-2-1-1,1 0 1,-2 0 0,0 0-1,0 0 1,0 0 0,-2 1-1,-1 0-26,1-1 0,0 0 1,1 2-1,1 0 1,-3-1-1,0-1 0,0 0 1,0 1-1,1 0 1,-1 0-1,0 0 0,0-1 1,2 1-1,1-2 9,1 0 1,0-1 0,1 2 0,1-1 0,-1 0 0,-1-1 0,2 0 0,-1 0 0,0 0 0,0-1 0,1 1-1,-1 0 1,1 1 0,0-1-32,0 0 1,1 0-1,0-1 1,0 0-1,0-1 1,1 1 0,-2-1-1,0 0 1,-1 1-1,0 0 1,0 1 0,-1 0-1,0 1 1,1-1-32,1 0 0,0 0 0,-7 0 1,-1-1-1,5 1 0,0 0 1,-1 1-1,-1 1 0,-2-1 0,-1 0 1,3 1-1,0 0-41,0 1 1,0-2 0,-5 0 0,0 0 0,5 0 0,0 2 0,-1-1 0,0 0 0,-2-1 0,0 0-1,2 1 1,0-1 0,-1-1 0,0 1 141,0 1 0,1-1 0,6-2 0,0 0 0,-6 1 0,0 1 1,0-1-1,0-1 0,2 1 0,1 0 0,-2 1 0,1-1 1,1 1-1,1-1 8,1 2 0,-1-1 0,-7-2 0,0 0 1,7 2-1,0 1 0,-1-2 0,0 1 1,-2 0-1,-1 0 0,3 1 0,1 0-134,0 2 1,-1 0 0,-9 0-1,0 0 1,5 1 0,1 0-1,-2 0 1,0 0 0,-2 0-1,0 0 1,3 0 0,-1 0-1,-1 0 1,-1 0-27,0 0 0,1 0 0,0 0 0,0 0 1,2 0-1,1 0 0,-1 0 0,0 0 1,3 0-1,1 0 0,-3 0 0,0 0 1,1 0-1,-1 0 99,-1 0 0,0 0 1,-4 0-1,1 0 1,2 0-1,1 0 1,1 0-1,0 0 1,-1 0-1,-1 0 0,2 0 1,0 0-1,-2 0 1,-2-1 123,1-2 0,-1 1 1,5 1-1,0 1 0,-2-3 1,-1 1-1,0 1 1,0 1-1,1 0 0,0 0 1,-2 0-1,-1 0-56,1 0 1,0 0-1,5 0 1,1 1-1,-5 0 1,1 1 0,-1 1-1,-1 0 1,3 1-1,-1-1 1,-1 2-1,0-1 1,4 1 0,0-1-160,3 1 0,-1-1 0,-1-2 0,0 1 0,1 0 0,0 1 0,0 0 0,-1-1 0,0 0 0,0 0 0,2 0 0,-1 0-33,0-1 0,0-1 1,0 2-1,1 0 1,-2 0-1,0-1 1,0-1-1,0 1 1,-2-2-1,1 1 1,1-1-1,0 0 0,-1 0 1,1 0 130,-2 0 1,1 0-1,1 2 1,1 0-1,-2 1 1,1-1-1,0-1 1,0 1 0,1-1-1,1 1 1,-2-1-1,1 1 1,1 0-1,-1 0 46,2 0 1,-1-1-1,-5 2 1,0 0 0,2-1-1,0 1 1,2-2-1,0 0 1,1 1 0,0-1-1,3 1 1,1-1-59,0 2 0,0-1 1,-2 0-1,0 0 0,1-1 1,-1-2-1,1 1 0,-1 0 1,1 1-1,-1 0 0,1 0 1,-1 1-1,0 1 0,0 0 1,-2 0-1,0 0-26,-2-1 1,0 2-1,1 0 1,0 0 0,1-1-1,0 0 1,0 1 0,1 0-1,-3 1 1,1 0 0,-1 0-1,-1 0-7,-2 0 1,0-1 0,-3 2-1,1 0 1,3-1 0,1-1-1,2 2 1,0 0 0,-1 0 0,0 1-1,1 0 1,1 0 0,-3-1-1,0 1-5,2 0 1,0-1 0,2-1 0,1-1 0,1 1 0,-1-1 0,2 0 0,-1 1 0,-1-1 0,1 1 0,-2-1 0,0 1 0,-1-1 0,0 1-19,0-2 1,1 1 0,2 1 0,1 0-1,0-1 1,-1-2 0,1 1 0,0 0-1,-2 1 1,1 0 0,-2-1 0,1 1-1,0 0 1,1 1 70,1-2 0,0 1 0,0 2 1,0 0-1,-1-1 0,0 0 0,-1 2 1,0 1-1,-1 1 0,1 0 0,0 0 1,-1 0-1,3 0 0,0 0 18,2-1 1,1 1 0,1 2 0,2 1 0,2-3 0,0 1 0,1 0 0,0 1 0,-1 0-1,1 1 1,3 0 0,0 0-1,3-1 0,-1 0 0,0 4 0,-1 0 0,3-2 0,0 0 0,2 1 0,0 1 0,1-1 0,0 1 0,-30 15 0,3 2-63,4 2 0,3-1 0,2 5 0,0 5 1,1 3-1,1 6 0,4 3 67,1 3 0,21-25 1,1 2-1,2-1 1,0 0-1,0 1 1,1 1-1,0 2 1,0 1-1,1 1 1,0 0-98,0 2 0,0 2 1,0 2-1,0 0 0,1-3 1,0 1-1,0 0 0,1 1 1,0 2-1,0 1 0,0-1 1,1 0-1,-1 3 0,2 0 48,0-1 1,1-1 0,0 1 0,1 0-1,1 2 1,0 0 0,0 0 0,1-1-1,-1 0 1,2 1 0,0 1 0,1 1-1,0 0 1,1 0 37,1 2 0,0 0 1,0 0-1,1 0 1,0 0-1,1 1 1,-1 1-1,2 1 0,-1 4 1,1 1-1,1-1 1,-1 1-1,0 3 1,0 0 31,-1 1 0,0-1 0,1-1 0,1 1 1,0 2-1,1 1 0,-1 1 0,0 0 1,1-2-1,-1 1 0,0 2 0,-1 1 1,1-1-1,-1 0-135,1 0 0,-1 0 0,4 4 1,-1 1-1,0-3 0,0 1 0,1-2 1,1 1-1,-1 1 0,2 0 1,-1-2-1,3 1 51,1-1 1,0-1-1,0 3 1,1-1-1,4-2 1,2-1-1,-2-2 1,1 0 0,1 0-1,0 0 1,1-2-1,1 0 1,0 1-1,1 1 1,-1-2 0,1 1 0,-1 1 1,0 0 0,0 6 0,-1 0-1,0 0 1,0 0 0,-1 1 0,-1 0 0,0-2-1,-1 1 1,-1-3 0,0 0 1,0-3 1,-1 0 0,0 6 0,-1 2 0,2-4 0,-1 1-1,-1-23 1,-1 0 0,1 1 0,-1-1 0,1 1 0,0-1-1,3 23 1,0-1 0,0-2 0,1 1-21,1-2 1,1-1 0,-1-3 0,0-1 0,0 3 0,2 1-1,0-1 1,0-1 0,0-3 0,-1 0 0,2-1 0,-1 0 0,-1-2-1,0-1-37,0 0 1,1 2-1,-1 2 1,0 1-1,-1-5 1,0-1-1,-2 0 1,0 0-1,-2-1 1,0 1-1,0-1 1,0 0 72,-1 1 1,1 1-1,-1 2 1,0 0-1,-1-1 1,-1 1-1,-1-2 1,0-1 0,-1 0-1,0-1 1,0 0-1,1 0 1,-2 3-1,1 0-19,-2 4 1,1 0-1,-1-5 1,0 0 0,0 3-1,0-1 1,0-2 0,0-1-1,0-2 1,0 1 0,0 0-1,0 0 1,0-1-1,0 0-20,0 0 0,0 1 1,0-2-1,0 1 1,0-3-1,0 0 1,0 1-1,2 0 1,-1 1-1,2-1 0,1 0 1,1 0-1,0-2 1,0 1 0,0 0 0,-1-1 1,2-2-1,0 1 0,-2-1 1,1 0-1,0 1 1,2-1-1,-1-1 0,1 0 1,0 0-1,-1 0-41,1-1 1,0 0 0,-1-4 0,1 1 0,0 2-1,-1 0 1,2 0 0,-1 0 0,1-3 0,0 1 0,2-2-1,0 1 1,-1-3 0,1-1-27,-1-1 1,1-1 0,2 3 0,1 0 0,0-2 0,0-1-1,2 0 1,1-1 0,0 1 0,0-2 0,1-1 0,0 0 75,0-1 1,0 0 0,2 1 0,1 0-1,1-1 1,1 0 0,-2-1 0,1-1-1,1 0 1,1 0 0,-1-2 0,2 0-1,1 0 1,2 0 67,1-1 0,0 1 0,-2-2 0,1 0 1,2 2-1,1 1 0,2-1 0,0 0 1,0 0-1,0-2 0,2 1 0,1 0 1,0-1-1,0 0-44,2 3 0,0-1 0,3 0 1,0-1-1,-2 2 0,1-1 0,1 0 1,1-1-1,3 0 0,0 0 1,0-1-1,1 0 0,1 0 0,0-1-98,-1-1 0,0 0 0,2-2 0,1 1 0,0 0 0,1 0 0,1-1 0,0-1 0,0 1 0,0-2 0,3 0 0,0-1 0,0 0 0,0-2 80,2-1 0,0 0 0,0 1 0,-1-1 0,2-2 0,-1-1 1,3-1-1,0 0 0,4-1 0,0-1 0,1-1 0,-1-1 1,2 0-1,-1 1 39,0-1 0,-1 0 0,-3-1 1,0-1-1,2 1 0,1 1 0,0-1 1,0 0-1,-1 0 0,0 1 1,3 0-1,-1 1 0,0 0 0,-1 0 39,-1-1 0,1 1 1,3 1-1,1 1 1,-2-2-1,0 0 1,1 1-1,0 1 1,3 1-1,-1 0 1,-1 0-1,1 0 1,3 1-1,1 0-91,3 0 0,0 0 0,-4-5 0,-1 0 0,-18-1 0,1-1 1,-1 1-1,2-2 0,0 0 0,0-1 0,0 0 0,0-1 1,1 1-1,1-1 0,1 0 0,0-1 2,1 1 0,1 0 0,-1-1 0,-3-1 0,0 0 0,1 0 1,4-1-1,2 1 0,0-1 0,0 0 0,0 0 0,0 0 0,0-1 1,-1 0-1,0 0 0,2 0 0,0-1 0,1 0 0,-2 0 1,0 0-1,0 0 44,1 0 1,-1 0 0,1 0 0,2 0-1,0 0 1,-1 0 0,0 0 0,-1 0-1,0 0 1,1 1 0,-1-1 0,1 1-1,1 0 1,1 0 0,-1 0 0,-1 0 0,0 1-1,0-1 1,1 1 0,1-1 0,-1 1 13,0 0 1,0 0 0,0 0 0,-1-1 0,-1-1 0,0 2 0,1 0 0,-1 1 0,1 0 0,0 1 0,0-1 0,-1 1 0,0 0 0,0 0 0,-1 0 0,2 0 0,0 1 0,-1-1-91,1 0 1,0 1 0,0-1-1,-2 1 1,0-1 0,0 1 0,3-1-1,1 1 1,0-1 0,2 0 0,-1 0-1,1 0 1,0-1 0,0 0 0,1 0-1,0-1 1,1-1 0,0 0-1,-1 0 1,1-1 0,-1 1 30,3-1 0,-1 0 1,1 0-1,2-1 1,1 1-1,0-1 0,-1 0 1,1 0-1,0-1 1,-1-1-1,0 0 0,0 0 1,0-1-1,0 0 1,0 0-1,0-1 0,1 0 1,0 0-1,-18 1 1,1 0-1,0 0 1,-1 0 79,19-2 1,0 0 0,0 0-1,-18 2 1,0-1 0,0 0-1,-1 1 1,16 0 0,0-1 0,0 1-1,0 0 1,0 0 0,1 0-1,-1 0 1,0 1 0,0 0 0,0 0-1,1 1 1,0-1-10,-2 1 0,0 0 0,0 0 1,-1 1-1,-1-1 0,1 1 1,-4 1-1,0 0 0,0 0 1,0 0-1,1 1 0,-1 0 0,-1-1 1,0 1-1,0 0 0,1 1 1,0 0-1,1 0 0,-1 0 1,0 0-1,0 0-94,2 0 0,0 0 0,0 0 0,1 0 0,-1 0 0,0 0 0,-1-1 1,0 0-1,0 0 0,2 1 0,-1-1 0,1 1 0,2-1 0,1 0 1,0 0-1,0-1 0,1 1 0,0-1 0,0 0 0,0-1 0,0 1 1,-1-1-1,0 0 0,0 0-25,-1-1 0,-1 1 1,1-1-1,1-1 1,1 0-1,0 0 1,-3 1-1,1 0 1,-1 0-1,0 0 1,0 0-1,-1 0 1,0 0-1,-1 0 1,0-1-1,-3 1 1,0-1-1,0 1 60,-2-2 1,-1 1 0,1-1-1,3 2 1,1-1 0,-1 1 0,-5-1-1,0 0 1,-1 0 0,0 0 0,0-1-1,1 1 1,-1-1 0,0 0 0,-1 0-1,-3-1 1,0 1 0,-1-1-1,0 1 1,-1-1 0,0 0 34,0-1 1,-1 0-1,0 0 1,-1 1 0,1 0-1,-1 0 1,2-1 0,1-1-1,-1 1 1,-1 0 0,0 0-1,-1 0 1,0 0 0,-2-1-1,1 1 1,0-1 0,0 0-1,0 0 1,23-4 0,0 0 14,-2 0 1,1 1 0,-21 2 0,0 0 0,-1 0 0,21-1 0,-1-1 0,0 1 0,1-1 0,0 0 0,0-1 0,-3 2 0,0-1 0,0 0 0,1-1-89,-1 1 0,0-1 0,-3 1 0,1-2 0,0 0 0,1-1 0,-3 1 0,0 0 0,-3 1 0,0 0 0,2-1 0,0 0 0,-2 0 0,0-1-3,1 0 1,-1 0 0,-2 0 0,-2-1 0,-5 0 0,-1 0 0,0-1 0,-2 0 0,2-1 0,-1 0 0,-3-1 0,0 0 48,-1-2 1,-1 1-1,1-1 1,0-1 0,-4-1-1,-1-1 1,1 0-1,-1-2 1,0-1 0,-1 0-1,-2 0 1,0 0 0,1-2-1,-1 0 73,0-1 1,0 0-1,-3 2 1,-1 0-1,0-2 1,-1 0 0,-1-1-1,-1 0 1,-2 1-1,-1-2 1,-1 0-1,-1 0-12,-2-1 0,-1 1 0,20-29 1,-8-6-1,-5-4 0,-5 0 0,-3-2 1,-6-2-26,-2-1 1,-9 35 0,0 0 0,0-3 0,0-1 0,0 1 0,0-2 0,1-2 0,1-1 0,-1-1 0,0 0 0,1-3 0,1 0-28,-1-2 1,1 1 0,1 3 0,1 0 0,2-5 0,1 0 0,-1-4 0,1 0 0,-1 0 0,0-1 0,1-3 0,-1 0 0,0 2 0,0 0 0,1 0 0,-1-2 1,0-3-1,-1-1 1,0 4-1,-1 1 1,-2 0-1,-1 0 0,0 0 1,-1 1-1,-1 2 1,0 0-34,-1 2 1,-1-2 0,-1-2 0,0-1 0,-3 0 0,0 1 0,0-2 0,0-1 0,0-1 0,0 1-1,0 1 1,0 1 26,0 3 1,0-1-1,0-8 1,0-1 0,0 4-1,0 1 1,0-3 0,0-1-1,0-3 1,0 0 0,0 2-1,1-1 1,1-3 0,1 0-1,1-1 1,2-1-64,-1 24 0,0-1 0,1 0 1,1-2-1,0 0 0,0 0 1,1 2-1,1 1 0,-1-1 1,0 0-1,0 0 0,0 0 1,0 0-1,-1 0 0,0-1 1,1 1-1,-1 0 0,0-1 113,1 0 0,-1 0 1,-1-1-1,1 2 0,-1 0 1,-1-1-1,-1 1 0,-1 0 1,-1-1-1,1-23 1,-2-1-1,0 2 0,0 0 1,-1 2-1,0-1 0,0 1 1,0-1 62,0 1 0,0 0 0,0 1 0,0 0 1,0 0-1,0 0 0,0 1 0,0-1 0,0 1 1,0-2-1,0-1 0,1 0 0,1-2 1,2 0-171,0 24 1,0 0-1,1 1 1,4-24-1,2-1 1,-2 23-1,1-1 1,0 0-1,1-1 1,1 0-1,-1-1 1,2-2 0,0 0-1,0-1 1,0 2-1,0-1 1,-1 0-18,1 0 1,0-1-1,-2 1 1,0 2-1,-2 0 1,1-1-1,0 1 1,0 0-1,0 0 1,-1 1-1,-1 0 1,0 0-1,-1 0 1,-1-1-1,0 0 1,0 1 0,0-1-1,-2 1 1,0 0-1,0-1 1,-1 1 236,0 1 0,-1-1 0,0 1 1,0 2-1,0 0 0,-1 1 0,-1-1 1,0 0-1,0 0 0,-1 0 1,1-1-1,-1 1 0,-1-25 0,0 1 1,-2 0-1,-1 0 0,0 3 0,-1 1 73,2 2 0,0 0 0,-2-5 0,1 0 0,2 4 0,0-1 0,0 1 0,0 0 0,0 1 0,0 0 0,2 3 0,-1 0-303,2 1 0,-1 0 0,1-5 1,0-1-1,0 3 0,0 0 0,0-1 1,0 0-1,0 0 0,0 1 0,0 0 1,0 1-1,0-3 0,0 1-12,0-3 1,0 1-1,-2 8 1,-2 1-1,0-4 1,-1 0-1,-1 2 1,-1 0-1,-1 3 1,0 0-1,-2-2 1,-1 0-1,0 2 1,0 0 224,-1 2 0,0 0 1,-3-4-1,0 1 1,3 7-1,-1 1 1,-2-2-1,-1 1 1,0-1-1,-1 1 1,1 1-1,0 1 1,0 0-1,1-1-95,-2 3 1,1 0 0,4 4-1,0 0 1,0-2 0,-1 1-1,2 1 1,0 1 0,1 1 0,-1 1-1,0-1 1,0 0 0,0 1-1,0 0-285,0 0 0,0 0 0,0 0 0,-1 2 1,0 3-1,-2 1 0,1 1 0,-1 1 1,-14-33-1,-2 5-37,-1 3 1,-10 6-1,-1 8 1,-4 6-1,-7 2 1,-8 8-1,26 18 1,-2 2 0,-3 3-1,-2 3-267,-1 0 0,-3 4 0,-6 7 0,-2 6 0,-5 3 1,-1 5 538,-6 7 0,-1 4 0,2 1 0,-2 3 0,16-7 0,-1 2 0</inkml:trace>
  <inkml:trace contextRef="#ctx0" brushRef="#br0">6665 4345 30082,'-4'-18'-1891,"-1"0"0,-4 0 0,3 5 1,-1 0-1,-3 1 1472,-2 3 1,-3-1 519,-3 5 1,3-1-1,-2 3 1,0-1 0,1 1-1,-2 1 1,2 2-1,1-1 1,2-2 0,-1-2-1,1 3 258,0 0 1,-1 2 0,0 0 0,-4 0 0,-4 0 0,-4 2 0,0 2 0,-2 5 0,-3 3-205,-5 1 1,-2 0 0,-2 1 0,-2 0 0,-2 3 0,-4 2 0,-1 0 0,0 2 22,-1 0 0,0-1 1,1 4-1,3-2 0,2 2 1,-1 1-1,2 2-105,2 0 0,5 1 0,2 3 1,0 4-1,1 4 0,1 1 0,4 0-467,4 0 0,5 0 0,7 1 1,3 1-1,5 1 0,2-2 1,5 2 461,6-2 0,12 2 0,16 0 1,9 2-1,10-4 0,-23-21 1,2-1-1,2-2 0,2 0 177,1-1 1,1 0 0,5 0-1,1 0 1,2-3 0,0 0 0,2 0-1,2-2 1,3-1 0,2-1-1,-1-2 1,1-1 0,4 0 0,-1-1-88,1-1 1,-1-1 0,-4 1 0,0-2 0,2-2-1,1 0 1,0 0 0,1 0 0,-2-1 0,1-1-1,1-1 1,-1-1 0,-2-3 0,-2-1-20,0-1 0,-1-1 1,-1-1-1,-1-1 1,-3-1-1,-1-2 1,-4 0-1,-2-1 1,-3-1-1,0-1 1,-4-1-1,0-1 1,-2-1-1,-1-1 1,25-24-140,-8-3 0,-9-10 0,-8 4 0,-5-4 0,-7-6 0,-6-3-18,-7-3 0,-3 0 0,-12 4 0,-11 2 0,-15 1 0,-11 7 0,16 30 0,-4 2-388,-3 2 0,-2 3 0,-1 4 1,-3 2-1,-8 2 0,-2 2 0,0 4 1,0 2-1,-3 1 0,1 3 0,-2 0 1,-1 3-1,-1 1 0,0 2-667,-1 4 0,0 2 761,-6 3 0,1 1 0,8 4 0,0 0 1,-4 0-1,0 0 0</inkml:trace>
  <inkml:trace contextRef="#ctx0" brushRef="#br0">11811 5451 30016,'-21'-28'-1514,"3"5"0,3 13 0,2 6 0,1 1 1370,3-2 1,3 2 0,6-6 0,2-1 0,4-2 0,8-1 0,12 0 0,9-2 0,8-2 0,7 0 0,7 0 6958,5 3-6625,9 0 0,-33 8 0,1 0 0,2 1 0,1 0 0,-1 1 0,-1 1 0,1-1 1,0 0-1,-1 1 0,0-1-110,1-1 1,-1-1 0,-2 3 0,0-1 0,2 0 0,0 1 0,34-5 0,-3 1 0,2-4-490,1 0 0,-9-3 1,1 1-1,-2 0 0,-3-1 1,-3 1 112,-4 0 1,-2 4 0,-4 0 0,-8 0 0,-8 2 0,-4 2 0,-2 5 166,-4 5 0,3 2 0,-4 6 1</inkml:trace>
  <inkml:trace contextRef="#ctx0" brushRef="#br0">13477 4998 27621,'-14'-45'-2890,"9"14"1,3-7 2418,5 11 1,7 14 0,1 10-1,4 6 1,4 7 151,2 6 1,-4 1 0,4 5 0,0 3 0,-2 3 0,0 5 0,-2 1-662,-3 3 0,-2 3 0,-3 4 0,-4 5 770,-4 3 1,-13 13 0,-3 3 0</inkml:trace>
  <inkml:trace contextRef="#ctx0" brushRef="#br0">8305 8196 28126,'-8'-26'-3277,"2"5"0,6 3 0,0 3 1263,0 2 0,6 6 2317,3 2 0,4 4 0,4 1 0,2 1 1,2 2-1,2 3 0,4 1 0,3 2 1,2-1-1,2-2 0,5-2 104,4 0 1,6 2-1,6-3 1,1 2 0,0-2-1,3-2 1,1-1 422,-3 0 1,3 0-1,0 0 1,3-1-1,3-2-481,2-2 1,-4 1 0,7 5 0,2 2 0,-2 3 0,3 0-419,-2 0 1,-32-1 0,0-1 0,-1-1 0,-1 0 0,2 0 0,0 0 0,0 0 0,-1 0 0,0-1 0,0 0 0,0 0 0,-1 1 121,0-1 1,0 0-1,2 1 1,0-1-1,34-2 1,-1 0 0,1 0-1,0 0 1,-36-1-1,1 0 374,2-1 1,-1 0 0,33 0 0,-34-1 0,0 0 0,1 1 0,-1 0 0,-1-1 0,1 1 0,0 1 0,0-1 0,1 1 0,-1 1-351,0 0 0,0 0 0,5 0 0,0 0 0,-4 0 0,0 0 0,0 0 0,0 0 0,-1 0 0,0 0 1,35 0-78,-1 0 0,-4 0 0,-3 0 0,-4 0 0,0 0 0,-6-2 0,0-1 0,-1-1 0,-7-5 0,5 3 0,-1 0 0,0-1 0,2 1 0,3 0 0,1 3 0,-1 0 0,0 0 0,0-1 0,4 1 0,-3 1 0,0 2 0,-4 0 0,-3 0 0,-4 0 0,1 0 0,-3-1 0,3-2 0,-2-3 0,0-2 0,-2 1 0,-2-3 0,1 1 0,1-2 0,-1 0 0,0-3 0,1 1 0,-7 1 0,2 3 0,-4 3 0,-2 2 0,1-1 0,0 2 0,-4 2 0,1 1 0,-3 1 0,-1 2 0,-1 2 0,1-2 0,0-2 0,-1 4 0,1-1 0,-2-1 0,-1-1 0,-3-2 0,-1 0 0,0 0 0,-1 0 0,3 0 0,-4 0 0,-2-2 0,-1-1 0,-2-1 0,1 1 0,-3 0-1166,-2-2 1,-9 4 0,-9-4-1,-4 4 1167,-5 1 1,4 0 0,-6 0-1</inkml:trace>
  <inkml:trace contextRef="#ctx0" brushRef="#br0">14290 7903 15083,'-12'-27'0,"2"2"936,1 3 1,1 6-594,0 11 0,3 2 0,10 11 0,3-1 1,4 0-1,2 2 0,-3 0 0,0-1-100,-2-2 0,0 4 0,2-1 0,0 3 0,-4 1 0,-1 0 0,-3 1-293,-1-1 1,-10 5 0,-4 1 0,-7 2 0,-5 2 0,-7 4 0,-4 4 154,-7 5 0,-7-10 0,2 0 0</inkml:trace>
  <inkml:trace contextRef="#ctx0" brushRef="#br0">18662 10115 15961,'-13'0'0,"0"0"0,-1 0 5,1 0 1,0 0-1,-1-1 1,1-2 0,0-3-1,-1-1 1,2-4-1,4-1 719,3-1 0,4 4 0,2 0 1,4 0-1,3 2-406,4 3 1,6 2-1,1 2 1,2 0-1,4 0 1,5 0-63,5 0 1,-1 0 0,3 0 0,3 0 0,3 0 0,0 0 0,0 0 58,2 0 0,2 0 0,6 0 0,1 0 0,-2 0 0,-2 0 0,-3 0-15,-1 0 0,3 0 1,-3 0-1,0 0 1,1 0-1,-1 0-284,0 0 1,3 0 0,-3 0-1,0 0 1,1 0 0,-1 0 0,3 0 2,3 0 1,-6 0 0,7 0 0,-1 0 0,0 0 0,3 0 0,-1 0 107,0 0 0,8 0 0,-6 0 0,4 0 0,-1 0 0,-3 0 0,0-1 83,1-4 1,-7 4-1,5-4 1,-5 2-1,-1 0 1,0-3-1,-2 0-170,-1 0 1,3 1 0,-3 2 0,-2-3 0,1 0 0,-4-2 0,2 2 0,-3 1-69,-3 2 1,5-3-1,-7 1 1,-2 2 0,-2 0-1,-3 0 1,0-1-121,-3 1 0,-5 1 0,0 2 0,0 0 0,-4 0-622,-1 0 308,-2 0 1,-11 0 0,-8 0 0,-9 0 0,-9 0-1,-5 0 1,-11 0 241,-12 0 1,-8 0 0,22 0 0,-2 0-1,-2 1 1,0 0 0,-3 0 0,-1 1-1,-3 0 1,-1 0 0,-2 0 0,-1-1 0,-1 0-1,0 0 62,0-1 0,1 0 0,1 0 0,2 0 0,5 0 0,1 0 0,1 0 0,2 0 0,1 0 0,1 0 0,-32 0 0,10 0 141,9 0 1,9 0 0,11 0-1,7 1-167,4 4 1,17 1 0,15 4 0,19-1 166,17 1 0,23 2 0,-29-5 0,-1-1 0</inkml:trace>
  <inkml:trace contextRef="#ctx0" brushRef="#br0">7358 9942 9729,'-18'-13'0,"1"1"0,0 3 164,3 5 1,5 2-1,3 2 1,6 0-1,10 0 1,11 0 668,9 0 1,1 0 0,7 0 0,5 0 0,2 0 0,3 0 0,3 0-367,4 0 0,1 0 0,0 0 0,2 0 0,4 0 0,-1 0-254,1 0 1,3 0 0,-4 2 0,0 1 0,1 2-1,-4 1-281,-1 0 0,0 3 1,-4-3-1,-1 0 0,-2 0 1,-2-3-1,-1 0 1,-1 0 1,0 1 1,-2 1-1,-4-5 1,-1-2 0,-2-1 507,-2-1 1,-5-5-307,1 5 0,-7-2 1,-4 3-1,0-2 0,-4 1 1,-1-1-396,-2 1 0,-7-2 0,-7 3 1,-11-1-11,-9 1 0,-12 1 1,-8 2-1,-11 0 1,-9 0-1,-5 2 0,-5 1 1,33-1-1,0 0-96,-1 0 1,0-1-1,0 0 1,1-1 0,-35 0-1,8 0 1,4 0 0,6 0 711,5 0 0,4 0 1,6 0-1,3-1 1,4-2-1,7-1 1,2 1 146,3 1 0,2 2 0,7 2 0,3 2-710,5 5 0,14-2 1,10 2-1,8 2 0,9-1 1,6 0 186,6-1 0,11-1 0,7 0 0,4-3 0,-32-4 0,1-1 0,-1 0 0,1 0 0,2 0 0,1 0 131,1 0 1,1 0 0,-2 2 0,0 1 0,4-1 0,2 0 0,0 0 0,0-1 0,0 0 0,-1 0 0,2-1 0,0 1 0,-2 0 0,0 1-31,-1 0 0,1 1 1,1 1-1,1 0 1,-1-1-1,0 0 1,-4 1-1,0 0 1,-1 0-1,-1 1 1,-3-1-1,-1-1-220,-1-1 1,0 1 0,36 2 0,-6 0 0,-3-2 0,-1-2 0,-5-1-1,-4 0-232,-5 0 1,-7-6 0,1-1 0,-4-2-1,-4 0 1,-5 0 0,-4 0 374,-5 1 1,3 5 0,-4-3 0</inkml:trace>
  <inkml:trace contextRef="#ctx0" brushRef="#br0">14943 8809 28546,'-13'0'-633,"-1"-1"1,1-2 0,0-2 428,-1 2 0,-2-4 0,1-2 0,3-1 0,2-1 0,1 3 0,2-3 0,1-1 0,1-1 0,0 1 495,-4 3 0,0 9 0,-3 11 0,-4 6 1,-2 9-1,-4 6 0,-2 5 0,-4 6 1,0 3-343,0 4 1,-5 7 0,-3 2-1,-2 2 1,-2 2 0,20-30-1,0-1 1,0 2 0,0-1 0,0 0-1,0-1 83,-20 30 0,20-26 1,0-1-1,0 0 1,0 0-1,0 1 1,0 1-1,0-2 1,0 1-1,1-2 1,-1 0-1,1 0 1,0 1-1,0 1 1,1-1-58,0 1 0,-1 0 1,-2 3-1,0 2 0,4-6 1,0 1-1,0 1 1,0 1-1,1 2 0,0 0 1,0 0-1,1 0 1,-2 3-1,1 0-18,-1 1 0,0 1 0,0-2 0,0 1 0,-1 5 0,0 0 0,2-1 1,0 0-1,1-1 0,0 1 0,1 0 0,0 0 0,1 0 0,1 0-107,-1 3 1,1-1 0,2-2-1,0 0 1,1 1 0,-1 0-1,1-2 1,0 1 0,0 0 0,1 0-1,-1-1 1,1-1 0,1 1-1,-1 0 69,2-1 1,-1-1-1,0 2 1,1 0-1,-1-1 1,0 0-1,0 0 1,0-1 0,-1 1-1,-1-1 1,1 0-1,-1 0 1,0-2-1,1-2 136,1-1 1,-1-1 0,2 3 0,-1 0-1,1-1 1,-1-2 0,0 0 0,1 1-1,-1 0 1,0 1 0,1-1 0,0 0 0,1 2-1,0-1-118,0 1 0,1 1 1,2-4-1,1 0 1,-1 2-1,0 1 1,1 0-1,0 0 0,1 0 1,2-1-1,0 2 1,2-1-1,1-2 1,1 0 5,2-1 1,1 0 0,0 2-1,1 0 1,-1-4 0,0 0-1,1 0 1,0 0 0,13 34-1,-3-6 1,1-3 69,0 0 1,-3-8 0,2 6-1,1-6 1,-2-7 0,2 0 0,-2-1 3,1 0 1,3 2 0,1-6 0,4-2 0,5 0 0,1-3-80,3 2 0,6-2 1,3-1-1,0-5 1,1-3-1,-1-2 1,1 0-1,-1-3 67,0-1 1,-1-4 0,-4 3 0,2-2 0,1-4 0,-1-3 126,-1-3 1,-2-2 0,0 2 0,0-3-1,-2-2 1,-1 1 0,-1-2 0,1 0-82,2 1 1,-4-2-1,1 2 1,1-1-1,0 0 1,0 3-242,-2 1 1,-5-2-1,1 4 1,-4 0-1,-5 0 1,-4-1-1,-4 1-254,0-1 0,-7 4 1,-2-4-1,-4 4-1082,-1 2 0,-1-3 1,-2 0 1538,-2-2 1,1-12 0,4 1 0</inkml:trace>
  <inkml:trace contextRef="#ctx0" brushRef="#br0">13850 14647 11556,'-4'-27'-440,"-1"0"0,2 12 1,8 7 646,4 5 1,2 3-1,3 0 1,1 0-1,1 0 1,3 0-1,0 1 1,2 2 0,-2 3-1,2 0 1,-2 1-1,2 2 597,0 6 0,-5-2 1,2 7-1,-3-1 1,-1 3-1,3 5 0,1 2-516,-2 2 0,-6 5 0,-2-4 0,-1 3 0,-1 2 0,0 1-143,-3 2 0,-2 0 1,-1 0-1,0 0 1,0 1-1,-1 2 0,-2 2-69,-2-2 1,-1 0-1,4 0 1,-4 3 0,0-1-1,-2 3 1,2-2-136,0 0 1,-4 3 0,3-5 0,-2-1 0,1 0 0,1-2-5,0-1 1,4 8 0,-2-8-1,4 1 1,1 1 0,0-2-15,0 0 1,3-2-1,4-2 1,9-5 0,7-5-1,5-3 1,1-6-27,4-2 0,1-6 1,4-2-1,-1-1 1,-1-3-1,0-1 1,-2-2-38,-3 0 0,-3 0 0,-1 0 0,-2-2 0,-2-1 1,-2-1-450,-2 1 0,-1 1 1,-5 2-1,1 0-621,-1 0 1,-4 6 0,0 3 0,0 3 1209,-2 1 0,11-5 0,-3-2 0</inkml:trace>
  <inkml:trace contextRef="#ctx0" brushRef="#br0">14610 16232 8964,'-33'-17'1722,"7"-1"-1321,-1 0 1,20 12 0,4 5-1,13 5 1,11 2 0,4 2 0,2-3-199,-1 1 1,1 5 0,-1-2 0,1 2 0,0 3 0,-2-1-259,-3 0 0,0 5 0,-7 1 0,-4 2 1,-4 3-1,-4 3 0,-5 4-287,-6 4 0,-3 4 1,-11 2-1,0 2 342,1 2 0,-4-1 0,4-4 0</inkml:trace>
  <inkml:trace contextRef="#ctx0" brushRef="#br0">17356 14073 8552,'-25'-23'0,"2"-4"0,0 3 0,5 7 0,2 3 0,1 4 0,2 1-49,-1 0 1,1 0 0,0 0-1,-1 1 1,1-1 0,0 0 0,-1 0-1,1 1 1,0 4 0,-1 3-1,1 1 469,0 0 1,4 1-1,0 2 1,-2 4 0,0 4-1,-3 4 1,2-1 74,4 1 0,-3 0 1,7 1-1,1 2 1,1 0-1,2 0-177,0-1 1,8 1 0,5-6-1,8-2 1,7-2 0,6-1 823,6 1-909,9-5 0,1 2 1,11-6-1,6-3 0,2-5 1,2-2-1,0 1-15,-1 1 0,-32 5 1,0-1-1,34-8 1,-4 0-1,-1-1 1,-5 2-246,-4 3 1,3-5 0,-14 3 0,-4 1 0,-8-2 0,-5 0 0,-8-1 0,-5 0-149,-10-1 1,-6 2-1,-6 2 1,-10 3-1,-13-1 1,-14 2 85,-10 0 0,-11 2 0,-4 4 1,-7 1-1,34 1 0,0 1 0,-1 1 0,0 1 1,0 1-1,0 1 0,0 1 0,0 0 123,-1 1 1,1 0-1,3 0 1,1 0-1,-32 6 1,7 1-1,3 3 1,4 0 133,5 1 0,7-2 1,10-7-1,10 0 1,5-4-1,7 1 430,4-1-640,9-4 0,18 3 0,16-8 1,13-2-1,11-4 0,13 0 0,-33 3 1,0 1-173,2-1 0,0-1 1,8 1-1,0-1 0,-1-1 1,1 0-1,1 1 0,0 0 1,1 1-1,0 1 0,-2 2 1,0 0 213,-1 1 0,0 1 0,1-3 0,1 0 0,-1-1 0,1 0 0</inkml:trace>
  <inkml:trace contextRef="#ctx0" brushRef="#br0">13797 15486 27739,'-6'-13'-1468,"3"0"0,-5-1 0,2 1 0,4 0 0,0-2 1711,2-3 1,-4 3 0,-2-3 0,0 4 0,-2 0 0,1 2 0,-2 2 0,-1 1 0,-2 0 0,-4 2 0,-4 2 0,-3 4 404,-3 1 0,-2 0 0,-4 1 0,-8 4 0,-8 4 0,-5 4 0,-3 2-615,-2-2 1,-9 8 0,4-8 0,0 2-1,1 0 1,4-2 50,4 1 0,-3-6 0,10 1 0,0 0 1,4-1-1,4-2 0,5-2-290,1 0 1,4 5-1,5-3 1,3 2-1,4 2 1,3 2-1,5 3-121,3 2 1,2 4 0,4 6 0</inkml:trace>
  <inkml:trace contextRef="#ctx0" brushRef="#br0">13157 15446 16527,'-13'-37'0,"-1"6"1554,1 9 0,0 14 0,-4 13 0,-3 13 0,-10 10-1815,-7 7 1,3 5 0,-9 3 0,-2 3 0,1-1 0,0-1 0,4-3-366,3 2 1,11 5-1,3-4 1,6-2-1,11-2 1,11-2 482,13 4 1,14 1-1,16-3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3053 5984 29860,'-14'-13'-2707,"5"-5"1,2 0-1,1 2-1003,3 1 4327,2 2 0,1 4 1,1 1-1,4 2 0,3 3 1,4 2-1,2 1 0,-1 0 1,2 0-1,3 0 1,4 0-209,3 0 1,3-4-1,3-2 1,5-2-1,4-2 1,3-1-1,3 0 1,1-1 0,3-3-1,1 0 1,-1 0-1,-4 3-567,-5 4 1,1-3-1,-11 7 1,-1 1-1,-2 1 1,-3 4-1,-3 2 1,-4 4-1,-5 2 1,-4 2-1,-4 4 1,-5 2-176,-5 1 0,-2-7 0,-7-6 1</inkml:trace>
  <inkml:trace contextRef="#ctx0" brushRef="#br0">3946 5611 24453,'-8'-30'-2890,"4"3"1,2 8 3295,2 10 1,2 8 0,2 1-66,5 7 0,3 2 0,1 3 0,2 4 0,0 2 0,0 3 0,-5 0-659,-2 2 1,-4 2 0,-5 2 0,-4 0 0,-5-2 0,-7-1-1,-5-2 1,-3 0 49,-2-1 0,1 2 1,-2-3-1,-2-1 1,-1 2-1,1-2 41,2 0 0,-3 11 0,0 1 251,1 6 0,2-3 1,1-2-1</inkml:trace>
  <inkml:trace contextRef="#ctx0" brushRef="#br0">6972 6903 12861,'-14'-40'-375,"5"17"0,-1 7 0,-3 8 1,-4 10 558,1 5 1,1 5-256,2 1 0,1-4 0,2-2 0,4-1 0,4-1 0,11-1 1,11 2-1,14 2 156,12 2 0,8 3 0,19 4 0,-31-8 0,0 1 0,3 0 0,1 1 1,4 1-1,2 1 0,2 1 0,1 0 134,5 1 1,2 1-1,8 2 1,2-1-1,-1-1 1,0 0-1,3-1 1,0-1-1,-23-5 1,-1 0 0,0 0-1,0-1 1,0-1-1,0 0 1,24 2-1,0 0-342,0-1 0,0-1 1,0-3-1,0-1 1,-21-2-1,-1 0 1,0-1-1,0-2 1,-2 1-1,1-2 1,23-4-1,0-1 1,-2-2-1,0-1 202,1-2 1,-1-2-1,-2-1 1,-1-2-1,3-3 1,-2-1-1,-4-1 1,-3 0-1,-3 0 1,-3-1-1,-3-2 1,-1 0-1,-5-1 1,-1-1-24,-6 0 1,-1-2 0,-2-3 0,-3-2 0,-9 2 0,-3-2 0,-4 1 0,-3-2 0,6-32 0,-14 8-244,-10 3 0,-20 6 0,-21 3 0,-21 8 0,22 23 0,-4 3 0,-9 1 0,-3 2 0,-11 2 0,-3 2 0,19 3 0,-1 0 0,-2 2 84,-3 0 1,-2 0-1,-1 1 1,-4 0 0,-2 1-1,-1 0 1,-5 0-1,-1 1 1,-1 1 0,17-1-1,-1 1 1,0 0-1,-1 0 1,-3 1 0,0 1-1,-1 1 1,0-1 0,1 1-1,-1 1 1,1 0-1,0 0 136,0 0 1,0 1 0,1 0 0,-1 1-1,0 1 1,0 1 0,0 0 0,1 1-1,4-1 1,1 0 0,0 0 0,1 1-1,-17 4 1,1 0 0,0 1 0,3 0-1,1 1 1,1 0 0,6 0 0,2 0 0,1 1-1,6 0 1,0-1 0,2 2 162,-16 7 0,4 1 0,11-1 0,3 1 0,8-1 0,2 2 0,4-2 0,4 2 1,-17 29-1,17 2 0,22 0-286,18 0 0,12-25 0,9-1 0,13 1 0,7-3 0,13 3 0,6-1 0,-14-9 0,3-1 0,2-1 90,8 2 0,2-1 0,1-2 0,-17-4 0,0-2 0,1 1 0,1-1 0</inkml:trace>
  <inkml:trace contextRef="#ctx0" brushRef="#br0">6505 10675 8570,'19'-6'74,"4"-3"0,6-1 1,4 0-1,2 2 1,8 2-1,8 3 1,8 0-1,5 0 1,5-1-1,5-1 0,-33 3 1,1-2-1,3 1 1,1-1-1,2 0 1,1-1-1,1 1 1,0 1-1,0 0 1,2 0-1,-1 1 0,1-1 1,2 1-1,1 0 1,-1 0-1,0 0 1,0-1-1,0 1 1,-1 0-1,-1 0 872,-1-1 0,0 1 0,1 0 0,0 0 0,-2 1 0,-1 0-963,2-1 1,-1 0-1,-5 1 1,0 0 0,-1-1-1,0 0 1,-4 1 0,-1 0-1,34 1 1,-3 0 0,-8 2-2794,-6 2 2214,-5-2 0,-11 5 1,-2-4 595,-2 2 0,-4 5 0,-5-3 0</inkml:trace>
  <inkml:trace contextRef="#ctx0" brushRef="#br0">5332 11688 24043,'-6'-25'-1826,"5"3"1,-5-5-1,6 9 1,1 5 1418,4 4 0,-4-3 0,4 3 0,-4-3 0,-2 0 0,-2 5 1008,-2 7 0,-10 2 0,1 6 0,-4 1 0,-4 0 0,-2 0 1,-4 1-1,-2 2 0,-4 2 0,-4-1-417,-5 0 1,-3 1-1,1-1 1,-4 0-1,-2 2 1,-3 3-1,-1 4 1,-1 3 0,-2 2-66,2 0 0,1 1 0,3 1 0,1 5 0,0 3 0,1 5 0,4 1 0,4 1 0,7 2-74,4 1 0,3 7 0,2 7 1,3 4-1,12-29 0,1 2 0,0 1 1,1 2-1,0 3 0,2 1 0,-1 1 1,1 1-22,0 2 0,0 1 1,3 5-1,1 1 1,1-1-1,2 0 0,2 1 1,2 2-1,4 2 1,1 1-1,1 0 0,2 0 1,2 0-1,2 0-166,-1-2 0,2-2 0,3-2 0,2-2 0,0-4 0,3-2 0,0-3 0,2-2 0,0-3 0,2-2 1,3-2-1,1-2 450,2-2 0,1-1 0,-1-3 0,0 0 0,0-2 0,0-1 0,-2-1 0,0-1 0,31 18 0,1-3 0,-3-3-175,-1-2 0,-8 4 0,-4-5 0,-1-2 0,-4 0 0,-5-3 0,-4 1-676,-1 0 0,-4-1 1,1 1-1,-3 0 1,0-2-1,2-2 1,1-2-2597,-1-2 0,-2-1 2814,-2-5 1,7 1 0,1-1 0</inkml:trace>
  <inkml:trace contextRef="#ctx0" brushRef="#br0">2986 17179 8488,'-27'-14'0,"7"1"0,3 0-101,7-1 0,5 6 0,10 0 0,5 1 0,5 1 0,4 0 0,2 1 353,3-1 1,-3 4 0,1-6 0,0 2 0,0 2 0,0-1 0,2 1-1,1 1 1,3 0-228,3-1 1,-1 2 0,6-2 0,1 2 0,1 4 0,2 1 0,0 2 0,0 3-26,0 2 0,0 2 0,0 1 0</inkml:trace>
  <inkml:trace contextRef="#ctx0" brushRef="#br0">3946 16965 18168,'0'-17'-1313,"0"-1"0,6 2 1,3 7 1630,2 4 0,-3 5 1,-4 5-1,-2 4 1,-4 2-120,-2 3 1,-5 5 0,-9 3 0,-6 2 0,-4 0 0,-4-2-246,-2 2 0,-3-5 1,-5 0-1,-1-1 1,3 0-1,-1-2 1,2 0-1,-1 2-760,3 4 1,6-1 798,0 1 0,3 0 0,1 5 1</inkml:trace>
  <inkml:trace contextRef="#ctx0" brushRef="#br0">23648 16392 8562,'-21'-7'0,"3"-5"0,8 3 0,1-3 179,-1-1 0,4 4 1,3 2-1,6 1 1,7 3-1,8 1 0,8 2 1,9 0-1,4 2 1,4 1-1,6 1 0,5-1 1,6-1-1,1-2 1,1 0-70,-1 0 0,-5 0 0,1 0 0,-6 0 0,-3 0 0,-1 0 0,-1 0-1574,0 0 0,-2 1 1464,-4 4 0,6 8 0,2 8 0</inkml:trace>
  <inkml:trace contextRef="#ctx0" brushRef="#br0">5479 17339 8714,'-14'-6'-12,"5"-2"1,2-5-2,1 0 1,2 4 211,4 0 0,1 1 0,4 0 0,4 3 0,2 4 1,4 1-1,1 0 0,4 0 0,0 1 0,4 4-223,1 3 1,2 0-1,0 1 1,1 0-1,1 0 1,4-2-1,0 0 219,-1 1 0,-1-5 0,-3 3 0,2-2 1,3 1-1,-1-3-112,1 0 1,2-1-1,-2 2 1,1 2-1,3-2 1,2-2-1,2 1-94,3 2 1,-2-2 0,4 4 0,0-2-1,1 1 1,2-1 36,0 2 0,-5-5 0,4 4 1,-2-4-1,-2-1 0,1 0 0,-1 0 199,-1 0 0,1 0 1,-1 0-1,-1 0 1,1 0-1,-2 0-242,1 0 0,-4 0 0,1 0 0,-2 0 0,1 0 0,-1 0 0,3 2 0,2 1-179,2 1 1,2 1 0,-2-5 0,4 0 0,1 0-1,0 0 243,1 0 1,-3 0 0,2 0 0,0-2 0,0-1 0,-2-1 0,-1 1 240,-3 1 1,-1 2-1,-2 0 1,0 0 0,-2 0-1,-1 0 1,-1 0-437,1 0 1,1 0-1,2 0 1,0 0 0,2 2-1,1 1 1,4 1 0,4-1-30,3-1 0,3 2 0,-4 0 1,0-1-1,2-1 0,1-2 477,2 0 1,4 4-1,-4 1 1,-3-2-1,-3-2 1,-3-1-1,1 0-73,2 0 1,-5 0-1,-1 0 1,-1 2-1,-1 1 1,0 1-1,2-1-331,3-1 0,2-2 0,-1 0 0,-1 0 1,1 0-1,2 0 0,1 0 122,1 0 0,-6 0-15,1 0 1,0 0 0,5 0 0,-1-2 0,-1-1 168,-3-1 0,-2-2 0,-4 3 0,3-2 0,1 2 0,2 2 0,0-1 37,0-2 0,0 3 0,4-5 0,0 1 0,1 1 0,2-1 1,3 1-412,3-1 0,7-1 0,-9 4 0,1-3 0,-2 2 0,-4 0 79,-6-1 0,4 2 1,-13-2-1,0 2 1,-1 2-1,-7 0 1,-2 0-1,-5 0-598,0 0 1,-5 0 0,-3 2 0,-2 1 0,-1 3-1391,-1 1 1,-6-2 2108,-2 3 1,2-5 0,1 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7612 2559 18461,'-5'-27'-592,"1"1"0,-7-6 0,4 0 0,-2-1 0,2-1 0,-1 2 828,1-1 0,4 3 0,-3 7 0,0 2 0,-3 2 1,-4 4-1,-4 5 0,-2 5 0,-2 4 0,-4 1 1,-4 0-1,-7 0 0,-2 0 0,-4 1 0,-1 4-28,-1 3 0,-7 4 0,2 2 0,-2-1 0,-3 2 0,2 1 0,2 3 0,1 2 18,-1 3 0,-2-2 0,-1 3 0,-1 2 0,0-1 0,-3 1 0,0 3-241,0 2 0,1-1 0,0 3 1,-4 0-1,1-1 0,0 1 1,4 0 37,5 3 0,4 0 0,7 0 0,4-3 0,4 0 0,3-1 0,2 1 62,4 0 0,4-3 0,10 5 0,3-1 0,4 1 0,4-1 0,4 1 129,6-2 1,21 9 0,6-3 0,12 3 0,-21-21-1,0 0 1,4 1 0,2-1 0,2-1 0,2 1-1,2-1 1,2-1 71,4 1 0,0-2 0,3-1 0,1 0 0,3-1 1,-1 0-1,2 0 0,-1 0 0,1-1 0,0 0 1,-1 1-1,1 0 0,0 0 0,0-1-94,-2 0 1,1 0 0,-1 2 0,-1 0-1,0-2 1,-1-1 0,1 0 0,0 0-1,1-1 1,0 0 0,0-1 0,1-1-1,-1 0 1,-1-2-112,0 0 0,0-2 0,-1-1 0,0-1 0,-1-1 0,1-1 1,-2-1-1,0-1 0,1-2 0,0 0 0,-1-3 0,0 0 0,3-3 1,0 0-82,1-1 0,1-2 0,0-3 0,1-2 0,0 2 0,0-1 0,-1-2 0,0-2 0,-3-1 0,-1-1 0,0-2 0,-1-1 0,-4-1 0,-1-2 0,-2-1 0,-1-2 0,-2-1 0,-2-2 0,0-2 0,-2-2 0,-1 0 0,-1-2 0,-1-3 0,-1 0 0,-2-3 0,0 0 0,-2-3 0,0 0 0,-3-1 0,-1-1-324,-2-1 0,-1-1 1,0 0-1,-3-1 1,-4 5-1,-3 0 1,-2 3-1,-1-1 1,-2 4-1,-3 0 1,-4-31-1,-14 7 71,-15 7 1,-17 14 0,10 23 0,-4 4-1,-5 1 1,-3 2 0,-7 1 0,-3 2 0,-11 1-1,-2 2 1,19 2 0,0 2 0,-1 0 65,-4 1 1,-1 0 0,-1 2 0,-4 0 0,-1 2 0,0 0 0,0 1 0,-1 1 0,0 1 0,0 1-1,1 0 1,-1 1 0,0 2 0,1 0 0,1 1 0,4 1 0,1 0 0,1 1 0,3 2 0,1 0-1,2 1 121,-21 10 1,3 2 0,9-2-1,3 2 1,9 2 0,3 1 0,3 1-1,4 0 1,5 1 0,4 0 65,3 2 0,3 2 0,0-3 0,3 2 0,3 2 0,3 1 0,-2 0 0,1 0 0</inkml:trace>
  <inkml:trace contextRef="#ctx0" brushRef="#br0">14117 2719 23122,'13'-20'-2079,"-4"3"1,-2-3-1,-2 7 2292,-7 1 1,-10 5 0,-11-1 0,-8 1 0,-11 1-1,-8-1 1,-8 1 0,-3-2 184,-2 1 0,-7 3 0,-1-4 1,1 2-1,1 3 0,0 2 1,0 1-1,2 0-6,2 0 0,-6 0 1,7 0-1,2 0 1,0 1-1,1 4 1,-1 4-1,1 2-298,3 3 0,5 1 1,3 1-1,2 2 0,1-1 1,3 1-203,2 0 0,1 4 1,9-3-1,1 2 1,0 3-1,2 0 0,2-1 1,3-1-7,1 2 0,3 1 0,1 2 0,1 0 0,2 1 0,3 1 1,4 5-58,3 5 1,1-1 0,5 10 0,2-1 0,2 1-1,7 2 1,5 2 392,6 1 0,9 0 0,6-1 0,8-3 0,11-3 0,-22-23 0,2-2 25,4 2 1,3-1-1,2-1 1,3-2-1,3-2 1,2 0 0,4 0-1,1-2 1,5 0-1,2-1 1,3-2-1,1-1 1,3-1 0,0-2-1,1-1 1,1-1-23,-2-1 1,1-1-1,-2 0 1,1-2-1,3-1 1,0-2-1,-24 1 1,1 0-1,1 0 1,1 0-1,1 0 1,0 0-1,1 0 1,0 0 0,1 0-1,0 0 1,0 0-1,1 0-201,-1 0 0,1 0 0,0 0 0,-3 0 0,-1 0 0,1 0 0,3 0 0,-1 0 0,2 0 1,0 0-1,0-1 0,0 1 0,0-1 0,1 0 0,-1 0 0,2-1 0,1 1 0,-1-1 1,-2 1-1,1-1 0,-2 1-89,0-1 1,-1 0 0,0 0-1,4 0 1,0 0 0,-1-1 0,-3-1-1,-2-1 1,1 0 0,-1 1 0,0-1-1,-1-1 1,-1 1 0,0-1 0,0 0-1,-3-1 1,0-1 0,-1 0 0,23-4-1,0-2 46,-2-1 0,-1-1 0,-8 1 0,-2-1 0,2-3 1,-2-1-1,-3-1 0,-2-1 0,-3 0 0,0-2 1,-2-1-1,0-2 0,-2-1 0,-1-1-11,-1-4 1,-1-1 0,-4 2 0,-2-1 0,-3-1-1,-3 0 1,-3 2 0,-2 0 0,-2 0 0,-2-1 0,-4 0-1,-1-1 1,11-32-122,-8 5 0,-11 0 0,-7 5 1,-9 1-1,-13 3 0,-19-1 0,10 26 1,-4 2-34,-5-1 1,-4 0 0,-10-1 0,-5 1 0,-5 2-1,-2 2 1,-5-1 0,-2 2 0,19 6 0,-1 0 0,0 2-1,-2 0 1,0 1 0,-1 0 0,-4 0 0,-1 1-1,0 0-64,-2 0 1,0 2-1,-1-1 1,-2 1 0,0 0-1,-1 0 1,-4 1 0,-2 1-1,0 0 1,-2 1 0,1 0-1,-1 0 1,1 2 0,1-1-1,-1 1 1,0 1 0,0 0-1,0 0 1,3 2 0,0 0-1,1 0 140,2 2 0,1 0 1,1 0-1,0 1 1,1 1-1,2 1 1,3 1-1,1 2 1,1 0-1,2 1 1,0 1-1,1 1 1,0 1-1,1 1 1,0 1-1,2 0 1,1 2-1,0 1 108,1 1 0,2 1 0,-1 0 0,-20 11 0,0 0 0,1 2 0,1 0 0</inkml:trace>
  <inkml:trace contextRef="#ctx0" brushRef="#br0">12997 4718 8317,'-16'-18'0,"2"0"0,-1 8 0,11 10 2,1 7 1,2 5 0,1 1-1,0 2 1,0 2 0,1 0 0,2 0-1,1-3 1,1 0 0,1-1-1,1 2 1,2 1 84,0 2 0,-5 4 0,4-1 0,-1 3 1,-1 5-1,0 2 0,-1 5 524,0 2 0,-3 5 0,2 11 0,-2 2 0,-2 3-539,0 3 0,-2-23 0,-1 1 1,0-1-1,-1 0 0,-1 4 1,0 0-1,-2 4 0,-1 1 1,0 0-1,1 2-25,0 2 0,-1 1 1,-1 5-1,0 2 0,0 1 1,1 0-1,0 0 1,1 1-1,1 1 0,2-1 1,1 0-1,1-1-89,1 0 1,1 1 0,2 8 0,2-1 0,0-3 0,0 0 0,3 2-1,0 0 1,1 3 0,0-1 0,1 0 0,0-1 0,-1 2 0,0 1 41,0 1 0,-1 2 0,1-2 0,0 2 0,-3-22 0,0 2 1,0 0-1,-1-1 0,-1 0 0,0 0 0,1 1 0,-1 0 0,-1 0 1,0 1-1,0 1 0,0 0 0,0 0 0,0-1 0,0 1 14,0 1 1,-1 0 0,-1 1-1,-1 4 1,0 1 0,-1 0-1,-1-2 1,0-2 0,0 2 0,-1 1-1,0 0 1,0 0 0,-1 2-1,0 1 1,0-1 0,0 0-1,-1 0 1,1 0 0,-1 2 0,0 0-1,0 1 20,0 0 0,1 1 1,0-1-1,1-1 1,1 0-1,1-1 1,0 3-1,0 0 1,1-1-1,1-1 0,-1-1 1,1 0-1,0-2 1,0-1-1,0 1 1,0 0-1,1 1 1,1 0-68,0 0 1,2 0 0,-1 0 0,-1-3-1,1-1 1,1 0 0,1 1 0,2 0-1,0 0 1,-1-2 0,1 0 0,1-1 0,0-1-1,0-2 1,1 1 0,0-1 0,1 1-1,0-1 1,1-3 0,-1 0 0,1 1-40,-1-2 0,2 1 1,-2-2-1,4 20 0,-1-2 1,1-1-1,0-2 0,-2-4 1,0-1-1,-1-1 0,0-1 1,-1-1-1,1 1 0,-2-1 1,-1-1-1,0-2 1,-2 0-299,-1-3 0,-1 0 0,-1 2 0,-1 1 0,-1 0 0,-2 0 370,1 3 0,0 1 0,0-3 0,0 2 0,0 3 0,0 2 0,0 1 0</inkml:trace>
  <inkml:trace contextRef="#ctx0" brushRef="#br0">1640 6077 26173,'-14'8'0,"1"-4"0,1-1 0,2 0 0,1 1-515,-2-1 1,0-1 0,-1-4-1,3-2 1,6-5 0,4-3 0,5 0-1,0 2 1,2 3 974,-1 1 1,2 1 0,4 5-1,1 0-337,-1 0 1,0 2 0,2 1 0,1 1 0,4-1 0,0-1 0,4-2 180,1 0 0,6 0 1,2 0-1,0 0 1,1 0-1,-2-2-150,1-2 1,-2 1-1,-4-5 1,-1 2 0,-1 3-1,-2 0 1,-6 0 0,-2-1-836,-2 1 1,-1 7 0,-3 5 0,-4 5 0,-4 2 0,-1 2 117,0-2 1,0 5 0,0-1 0</inkml:trace>
  <inkml:trace contextRef="#ctx0" brushRef="#br0">2293 5957 30156,'-5'-25'-3277,"8"3"0,11 4 0,3 5 3334,3 4 1,-1 3-1,-1 6 1,2 0 0,1 1-1,-3 2 1,-3 3 0,-2 2-605,0 2 1,-5 6 0,-4 4 0,-4-1 0,-6 2 0,-7-1 0,-9 4 612,-8 1 0,-2 2 1,-5 0-1,1-1 1,0 1-1,2 1-295,3 3 1,3-6-1,1 5 1,2 1 83,3 2 0,3-4 0,6 4 0</inkml:trace>
  <inkml:trace contextRef="#ctx0" brushRef="#br0">10251 5917 8016,'-9'0'0,"2"-1"-8,1-4 1,1 2 366,5-6 1,0 5 0,2-3-1,2 1 1,4 4 0,-1 5-1,-3 6 1271,-2 3 1,-2 1-1,0 2 1,0 1 0,0 4-1,-2-1-1485,-2 0 1,1 3 0,-4-4 0,1 0-1,1-2 1,1-1 0,-1-3-302,2 0 0,3-6 0,5-3-197,4-6 1,3-6 0,1-9 0,2-4 0,1-3 0,2-2 0,-2 2 0,-1 1 726,-2 2 1,-1 6 0,-2-2 0,-1 3 0,0 2 1148,-1-1 0,-1 7 0,-4 4-1365,1 6 1,1 4-1,-5 7 1,1-1-1,2 0 1,2 1-1,-2-1-331,-2 0 0,4-4 0,1 0-421,1 1 1,-3-4 0,4-3-1,-1-6 1,-1-6 809,0-2 0,4-3 0,-2 1 0,1 0 0,0-1 0,1 1 0,2 1 110,1 3 1,-4 3 0,0 6 0,1 0-384,2 0 1,0 2 0,-2 1 0,-2 3 0,-2 1 0,-3 3 0,-2 4-315,-1 4 0,0-4 0,2 4 0,1-2 0,1 1 0,0 0 0,2 0-1958,3-2 0,3-8 2329,1-3 0,13-2 0,2-2 0</inkml:trace>
  <inkml:trace contextRef="#ctx0" brushRef="#br0">10864 5891 7962,'0'8'2088,"0"1"1,2-4-1,2 2 1,6-1-1588,7-3 0,-1 0 0,6 0 0,0 1-580,-1-1 0,4-6 0,-4-2 1,0-3-1,-3-2 0,-5-2 1,-3-1-490,-1-1 0,-7 1 0,-2 1 0,-8 3 1,-4 3-1,-1 2 900,0-1 1,-1 2 0,1 6 0,0 3 0,1 2 0,1 2 0,4 2 117,1 1 1,2 1 0,4-1 0,0 0-1,0 2 1,1 1 0,2 2-1059,2-2 0,5-1 0,-1-3 0,4-3 0,3-5 0,4-2 0,0-2 608,4 0 0,7-12 0,3-3 0</inkml:trace>
  <inkml:trace contextRef="#ctx0" brushRef="#br0">11237 5877 7953,'2'12'0,"1"-2"942,1-1 0,7-6 1,-3 3-1,4-1 1,3-1-1,1 1 1,4-1-1,0 0-617,4-1 1,-5-1 0,1-4 0,-3-1 0,1-2 0,-2-3-1397,-1-2 1,-6 2-1,-1-1 1,-4 1-1,-5 0 539,-7 4 1,-4 1 0,-3 0 0,-1-2-1,-2 2 2668,2 2 0,1 1 0,3 1-919,4 4 0,2-2 0,6 6 1,0 1-1,1 2-1531,4 1 0,-4 1 0,5-1 0,-2 0 1,2 1-1,0 0 0,2 3-503,-1 0 0,-3 1 1,5-6-1,2-2 817,1-1 0,7 0 0,2 5 0</inkml:trace>
  <inkml:trace contextRef="#ctx0" brushRef="#br0">11890 5571 7933,'0'-21'3284,"5"2"-2286,-1 5 1,-1 7-1,-6 4 1,-3 6 0,-1 7-1,-2 8 1,0 9-664,0 7 1,1 10 0,-6 5 0,-1 3 0,1 1 0,-1 1 0,4-3-2590,4-2 0,-2-4 1,5-8 2253,1-2 0,-5-5 0,1 2 0</inkml:trace>
  <inkml:trace contextRef="#ctx0" brushRef="#br0">11717 6011 7925,'0'-14'0,"0"1"226,0 0 0,2 1 0,2 1 0,6 2 1207,7-1 1,5 3-1,11-1-1433,7 2 0,11-4 0,10 3 0</inkml:trace>
  <inkml:trace contextRef="#ctx0" brushRef="#br0">22541 5904 7960,'-13'6'199,"0"3"0,1 3 0,1 2 0,3 3 0,-3 2 893,-1 2 0,3-1 0,1 4 0,-1-2 1,0 1-1,1-1 0,1-2 0,1 0 1,0-4-1888,3-1 0,2-5 1,2-5-1,4-11 553,3-9 0,6-4 1,2-5-1,2 2 1,-2 0-1,-1 1 1020,-2 3 0,-1 3 1,-1 2-1,-3 0 1,3 1-65,1 3 0,-5 4 0,-1 10 0,-2 4 0,1 3 0,-2 2-430,-2 4 1,-1 1-1,0 5 1,0-3 0,0 0-1,0-1-1234,0 4 0,0-9 491,0-2 0,6-16 0,2-4 0,0-8 0,1-3 0,2 0 1,1-1 1124,1-2 1,-4 5 0,0-2 0,0 4 0,-1 2 0,1 3-164,2 4 0,-4-1 1,2 2-1,1 1 0,2 3 1,2 4-1413,-1 5 0,0 0 0,1 3 0,0 3 1,3 1-1,2 2 0,0 0 909,0-2 0,5-1 0,-3-2 0</inkml:trace>
  <inkml:trace contextRef="#ctx0" brushRef="#br0">23074 6157 9625,'-11'-1'0,"0"-2"5204,2-2-4514,6 1 1,-1 4 0,8 0 0,5 0 0,5 0 0,3 0 0,4 0-968,0 0 0,3-5 0,-7-1 0,1 1 1,0-3-1025,0 1 1,-2-2-1,-9-3 1,-5 2 0,-7 2-1,-2 2 1492,-3 3 1,-2 2 0,-2 1 0,1 0 1344,0 0 1,5 1-1,4 4 1,2 4-1,2 3 1,0 1-1686,0 0 1,2 0 0,2 1 0,5-1 0,3-1 0,1-2 0,2-2-682,3-2 0,-3 3 0,4-5 0,-1-1 0,0-2 1,-2-2-1,-1-2 830,-2-1 0,0-7 0,1 4 0</inkml:trace>
  <inkml:trace contextRef="#ctx0" brushRef="#br0">23368 6157 8709,'-2'-12'656,"-2"3"1,1 3 490,-6 6 0,6 2 0,-1 2 0,4 5 0,4 2 0,5-1 1,4-1-730,5 1 1,-3-4-1,3-1 1,-4-4 0,0-1-1,-1 0 1,0-1 0,-1-4-1245,-3-4 1,-3-3 0,-6-1 0,-1 0 0,-4 1 0,-4 3 568,-3 5 1,-1 2 0,1 4 244,3 2 1,5 2-1,10 3 1,7-5 0,8-2-1,6-2 1,4 0-1,6-3-4037,6-6 4049,4 0 0,0-22 0,-1 3 0</inkml:trace>
  <inkml:trace contextRef="#ctx0" brushRef="#br0">23954 5757 7844,'-23'11'191,"-4"2"1,-4 11-1,1 2 1,-2 7 255,-2 1 1,2 6 0,-3-3 0,-1 4 0,2-1 0,3-1 0,3-5 0,3-1 433,3-2 1,2-6 0,9-7-1254,2-4 1,10-17 0,11-7 0,6-8 0,4-5 0,3-3 0,2 0-215,-2-1 0,-1 5 1,2 1-1,0 0 0,-3 2 1,-2 1-1,0 5-491,-1 3 1481,-3 7-404,8-9 0,-4 5 0,5-7 0</inkml:trace>
  <inkml:trace contextRef="#ctx0" brushRef="#br0">1733 8183 28828,'-24'-16'-2167,"5"-5"1,7-1 0,3 2 1088,2 6 0,-2 2 0,-3 1 1786,3 2 0,11 5 0,11-5 0,8 0 0,7 0 0,6 1 1,7-3-504,5-1 1,0-1 0,5 1 0,0 2 0,-2 2 0,0 1 0,-3 1 0,0 0 0,-4 3-388,-5 2 0,0 1 0,-6 0 0,-2 1 0,-1 4 0,-1 2-371,0 0 1,-5 4 0,-1-5 0,-2 1 0,-1 2 0,0-2 0,-1-1 0,0-1 642,-3-1 0,4 1 1,0-5-1,-2 0 1,-2-2-532,-6-2 1,-2 1 0,-7-5 0,-4 1-1,-3 1 1494,-4 0 0,-2 2 0,1 4-329,0 0 0,1 1 1,2 4-1,1 3 1,-2 4-1,-1 3 0,-1 1-1030,0 2 0,-7 6 0,0-2 0,-2 3 0,-1 3 1,1 1-1,0-1-1302,0-3 0,7-6 1,2 2 1100,7-2 0,4-7 0,2-6 0</inkml:trace>
  <inkml:trace contextRef="#ctx0" brushRef="#br0">3013 8903 25512,'-8'-20'-2206,"-2"1"0,5-3 1,1 6 2185,-2 5 1,-1 5-1,-7 6 1,1 0-1,0 0 1,-1 0-1,1 0 1,1 2 0,2 1-1,1 3-311,-1 1 1,4 2-1,3 4 1,6 1-1,5-3 1,4 0 885,2-2 0,-1-5 0,0 5 1,2 1-1,3 1 0,4 1-386,3 1 1,2-6 0,0 10 0,1-1 0,1-1-1,5 1 1,3 0-86,5 2 1,2 4 0,-1-3 0,3 1 0,2-1 0,2-1 0,5 0 67,7-1 1,2 0-1,-27-12 1,1 0-1,2-1 1,0-1-1,2 1 1,1-2-1,2 0 1,0-1 0,0 0-1,-1 0 38,0-1 1,-1 0-1,2 0 1,-1 0-1,0-1 0,-1 0 1,2 0-1,-1-1 1,3 0-1,0-2 1,-1 1-1,-1 0-104,2 1 1,-2-1 0,0-2-1,-1 1 1,-4 1 0,0 0-1,0-1 1,0 0 0,0-1-1,-1 0 1,-1-1 0,1 0-1,35-7 1,-3-2-146,-6-3 1,0-1 0,-7-6 0,-2 0 0,-2-4 0,-6 1 0,-3-1 322,-4-2 1,-7 1 0,-4-6 0,-6-1 0,-8-1 0,-6-4 0,-5 0-407,-4-3 0,-8-4 1,-6 5-1,-10 1 0,-6 0 1,-8 0-1,-6-1 21,-6 1 1,-4 3 0,-5 4 0,-6 5-1,-6 3 1,32 15 0,-2 1 0,-2 0 0,0 1-39,-2 2 0,-1 1 0,-5 2 0,-1 3 0,1 0 1,-1 1-1,-4 1 0,-1 1 0,-4 0 0,-1 0 0,-1 0 1,1 1-1,-1 2 0,-1 0 85,1 3 0,1 2 1,6-2-1,-1 1 0,-2 2 1,-1 1-1,1 0 0,1-1 1,2 2-1,0 1 1,2 0-1,1 1 0,4 0 1,1 0 95,4 0 1,0 1 0,-2 4-1,0 1 1,5 1 0,1 2 0,3 0-1,0 2 1,1 0 0,2 2 0,4-1-1,2 2 1,-22 28-519,9 2 1,20 4-1,7 6 1,15-2-1,14-3 1,22-3-1,-11-30 1,3-2 185,4 1 0,4-2 0,11 2 0,3-1 0,-1-5 0,2-2 0,5 1 0,2-3 310,4-1 0,1-1 0,0-2 0,0 0 0,4-1 0,0 0 0</inkml:trace>
  <inkml:trace contextRef="#ctx0" brushRef="#br0">4732 6330 29846,'-13'-26'-8661,"5"12"8728,4 10 0,3 8 1,2 10-1,5-1 1,7-1-1,9-2 1,8-1-1,7 2 1,8 0-1,9 1 1,10-1-1,9-3 1,-35-3-1,1-1 235,1 0 0,1 0 0,5-1 0,0 0 0,0-3 0,0 0 0,0 0 0,0 0 0,1-1 0,0-1 0,-1-1 0,0-2 0,2-1 0,-1-2 0,-2-1 1,0 0-249,-1 0 1,0-2 0,-1-1 0,0-1 0,-7 1 0,0-1 0,0-2 0,-1-1 0,32-17 0,-11-1-358,-8 0 1,-14-6 0,-6-6-1,-7-1 1,-7-3 0,-6-2 41,-5-1 0,-11 4 1,-8 1-1,-14 2 1,-17 5-1,-17 5 188,26 22 0,-4 2 0,-4 0 0,-2 3 0,-5 2 0,-1 2 0,-3 0 0,-2 1 0,-4 2 0,-1 1 0,-2 3 0,-1 1 0,-3 2 0,1 3-166,-1 1 1,0 3 0,-1 2 0,0 3 0,3 0 0,0 2 0,0 0-1,1 3 1,5 1 0,1 1 0,4 2 0,2 2 280,3-2 0,3 2 1,8 0-1,2 1 0,4-2 1,2 2-1,3-1 0,3 2 1,-13 27-1,17 1-1151,17 0 0,30-3 1,29-5 1003,-15-23 1,5-4-1,19 1 1,5-5-1,5-2 1,0-1-1</inkml:trace>
  <inkml:trace contextRef="#ctx0" brushRef="#br0">10384 6677 29539,'0'-13'-9831,"0"-1"9858,0 1 1,-1 6 0,-2 1 0,-3 1 0,-2 1 0,-2 1 0,0 3 0,1 4 6842,4 5-6908,4 9 1,1 3-1,0 5 1,0 2-1,-2 3 1,-1 5-1,-2 3 1,-1 2-1253,0 3 521,-5-2 0,4 8 0,-8-4 1,-1 0-1,-2 0 0,0-3-1438,-1-2 1,4-5-1,-3-4 1,5-3 1637,4-9 0,3-9 1,6-5-1</inkml:trace>
  <inkml:trace contextRef="#ctx0" brushRef="#br0">10251 7157 28983,'0'-34'-2031,"-2"3"0,-1 4 1,-2 5-1,-3 4 3013,-2 3 0,1 8 0,-3 2 0,-3 4 0,0 1 1,2 1-2184,4 4 1,3 2 0,6 8-1,2 1 1,5 2 0,9-2 1600,10-1 0,15-2 1,1 1-1</inkml:trace>
  <inkml:trace contextRef="#ctx0" brushRef="#br0">10651 7117 28279,'-6'-20'-1481,"-3"7"0,-3 7 1,-1 5 1666,-1 1 1,0 6 0,-1 3-1,0 2 1,3 1 0,2-1-1,1-3 1,2 3-454,1 1 1,1-3-1,5-1 770,0 3 0,5-7 0,-1-4 0,0-7 0,1-5 0,-1-3-1177,-1-3 1,3 2-1,-1-5 1,-2 2-1,-2 3 1,-1 1 0,2 3 67,2 3 1,-1-1 0,6 6 0,3 1 0,3 1 0,4 4 0,0 1-181,0 1 1,9 6 719,-1-1 1,9 3-1,-2 1 1</inkml:trace>
  <inkml:trace contextRef="#ctx0" brushRef="#br0">10931 7117 29719,'0'-28'-2407,"0"8"0,0 20 0,0 9 2794,0 3 0,6 0 1,1-2-1,2-1 1,0 0-1,1 0-45,2 0 1,1 0-1,1 3 1,-1-4-145,0-3 1,-1-5-1,-1-5 1,-4-3 73,-1-4 1,3-2 0,-3 3 368,1 2 1,-2 4-1,2 10 1,-1 4 0,-3 2-1,0 4 1,0 1-1051,1 2 0,1 4 0,-5-2 0,-2 0 0,-1 3 0,-3-1 0,0 0-2483,0 2 1,2-4-1,5 0 3161,4-5 1,8 1 0,8-9-1</inkml:trace>
  <inkml:trace contextRef="#ctx0" brushRef="#br0">11304 7250 28588,'-7'-21'-2514,"1"2"1,6 18 2950,0 5 0,1 0 1,2 2-1,3-1 0,1 1-322,4 1 1,2-4 0,3 1 0,2-2 0,-2-2 0,-1 0-751,-1 0 0,-1 0 1,0 0-1,1 0 1140,-1 0 1,0 0-1,-1 1 1,-3 4-128,-5 4 1,-2 3-1,-2 1 1,1 0 0,2 1-721,2-1 1,-1 0 0,-2 1 0,1-1 0,3 0-1,0 1 1,1-3 0,0 0-729,4-2 0,1-2 0,1 2 1,2-5 1534,2-2 1,4-8 0,6-1 0</inkml:trace>
  <inkml:trace contextRef="#ctx0" brushRef="#br0">12197 6917 29000,'-7'13'-1230,"2"0"0,-2 8 1,-2 4-1,-3 6 1157,-1 4 0,-1 4 0,1 6 1,1-1-1,2 2 0,1 2 0,-3-1 1,-3-3-385,-2-2 1,-1-2 0,4-2 0,1-2 0,0-6-1,-1-7 1,1-5-123,0-3 0,4-8 0,2-4 0,1-7 0,4-10 0,5-6 1,6-5 691,3-2 1,3-1 0,1-2 0,2-1 0,-1 0 0,1 1 0,0 2 0,-3 4 2096,-5 4 0,2-2 1,-5 4-932,1 1 0,-2 10-1819,-6 7 1,1 6 0,2 7-1,3 1 1,2-3 0,2 0 239,2-2 1,1-2 0,3 3 0,5-1-1,6 2 1,2 1 0,4 1 0,3 2 794,2 2 0,8-2 0,1 5 0</inkml:trace>
  <inkml:trace contextRef="#ctx0" brushRef="#br0">22608 6917 26572,'13'-30'-4306,"1"2"1,-3 4 4092,-2 4 0,3 2 1,-4 5-1,0 1 0,0 1 1,-1 4-1,-1 0 699,0-1 1,0 5 0,-3-3-1,1 3 1,-1 3-641,-1 6 1,-2 6 0,-2 6-1,-2 4 1,-5 5 0,-4 4-1,-4 6 131,0 6 0,-6 0 1,4 4-1,-2 0 0,-1-1 1,0 0-1,1-3-922,2-1 0,1-8 0,5-5 0,0-4 0,-1-5 1,1-5 1225,0-8 0,-7-4 1,0-3-1</inkml:trace>
  <inkml:trace contextRef="#ctx0" brushRef="#br0">22368 7157 15473,'13'-25'0,"1"2"0,-1 6 0,0 3 0,1 5 0,-1 5 0,0 2 0,1 4 371,-1 2 0,-1 4 1,-2 5-1,-1 2 1,0 1-1,0 2 1,0 0-220,1 1 1,8-4 0,3 4 0</inkml:trace>
  <inkml:trace contextRef="#ctx0" brushRef="#br0">22795 7210 26572,'13'-6'-388,"0"-4"1,2-5 0,0 3 0,0 2 0,-3 2 0,-1 4 1099,1 2 1,2 2-1,0 0 1,3 0 0,0 0-1,1 0 1,0 2 0,1 1-252,2 1 1,-5 5-1,2-4 1,-3-1-1,-2 0-2921,0 1 3064,1-1 0,-7-5 1,-4-2-684,-6-2 0,2 7 0,-4 8 0,5 7 0,6 5 0,6 3-1101,4 2 897,8-1 0,-8 1 409,7 0 1,5-1-1,6 1 1</inkml:trace>
  <inkml:trace contextRef="#ctx0" brushRef="#br0">5799 9969 16821,'0'-14'-2001,"0"-3"1,0-1 2145,0 2 0,0 5 0,-2 4 1,-2 1-1,-5 3 0,-3 1 1,-1 1-1,-1-2 0,-1-1 1,-1 1-1,-3 1 282,-2 2 0,0-4 0,-2-1 0,1 1 0,-2-1 0,-1 1 0,-3 1 0,-2 1 0,-3 4 0,-1 2-225,-3 5 1,-1 3 0,-4 1 0,-1 2 0,-1 2 0,1 2 0,1 0-318,2 0 1,5-1 0,1-5 0,1 1 0,4-1 0,2 0 0,3-1 976,2-3 0,6-2 0,-2-4 1,3 2-1,3-1 0,2 1-764,1-1 0,5 7 0,-4-3 0,1 4 0,1 2 0,0 0 0,3 3-585,2 1 1,1 5-1,0-2 1,0 1 0,1 0-1,3 2 1,5 0 540,3-2 0,6 2 0,3-5 0,1 0 1,5 0-1,1-2 438,6-3 0,7 0 0,8-1 0,4-1 0,10-2 1,5-2-1,-30-5 0,1 0 0,1-2 0,0 1-379,-1-1 0,0-1 0,5 0 0,1 0 1,-1 0-1,0 0 0,1 0 0,1 0 1,2 0-1,1 0 0,-3 0 0,1 0 1,-1 0-1,0 0-130,-1 0 1,-1 0 0,-3 0-1,1 0 1,0 0 0,0 0 0,-1 0-1,-1 0 1,0 0 0,-1 0-1,37 0 1,-7 0-82,-5 0 1,0 0 0,-7 0 0,-2 0-1,-3 0 1,-5-1 291,-1-4 1,2 1 0,-5-8 0,-3-3 0,0-1 0,-5-2-1,-1-1 30,-4-2 1,-2-6 0,-1-4 0,-2 0 0,-3-1 0,-4-4-1,-5-2-231,-4-2 0,-3-6 0,-8-2 1,-4 1-1,-7 1 0,-8 2 0,-5-1 1,-5 2-339,-5 2 0,-7 7 1,-6 3-1,-6 4 1,-8 5-1,-5 4 1,-6 5 22,34 8 1,0 1 0,-2 0-1,1 2 1,-4 2 0,-1 1-1,0 2 1,1 0 0,-1 2-1,1 2 1,-1 2 0,0 1-1,2 1 1,-1 1-281,3-1 1,0 1 0,-3 4 0,1 1-1,5-3 1,0 0 0,0 1 0,1 1-1,2 1 1,1 0 0,-28 16 511,10-1 0,0-1 0,5-4 1</inkml:trace>
  <inkml:trace contextRef="#ctx0" brushRef="#br0">9478 10475 30955,'0'-38'-9831,"0"4"7743,0 7 0,6 8 2217,3 10 1,-2 3 0,2 6 0,1 0 0,2 1-1,0 4 1,-2 4 0,-2 3-1059,-2 1 1169,4 6 0,-7 0 1,6 5-1,3-2 1,4 2 669,6 1 0,5 2 1,4-1-1,3 1 0,2 1 1,1 3-1,1 5-149,1 2 0,8 4 0,-7 2 0,1 7 0,1 6 0,-22-24 0,-2 2 0,1 5 1,-2 2-697,-1 5 1,-1 2 0,-1 6 0,-1 1 0,-2 8 0,-2 3 0,-1 1 0,-2 3 0,-4-20 0,0 1 0,-2 0 0,0 2 0,-1 1 0,-1-1-171,0 1 0,-1 1 1,-1-1-1,0 0 1,-2 0-1,0-1 0,-3 20 1,0-1-1,1-4 1,0 0-1,0-5 0,0-1 1,0-6-1,-1-1 1,0-5-1,-1-2-46,0-4 0,-1-1 1,3-5-1,-1-1 0,-14 33 1,0-4-1,-2-5 0,-4-6 1,0-4-306,-2-3 0,-2-5 0,4 4 0,-3-2 0,3-3 0,2-3 456,5-5 0,1 2 0,6-6 0,2-1 0,3-2 0</inkml:trace>
  <inkml:trace contextRef="#ctx0" brushRef="#br0">8305 14993 8135,'0'-22'0,"0"0"0,-5-1 35,1 10 1,-1 7-1,5 6 1,0 9 0,0 7-1,0 7 1,0 2 0,0 3 1368,0 3 0,0 2 0,0 4 1,0-2-1,0 1 0,0-1 1,0-1-531,0-1 1,0-4 0,0-6 0,0-6 0,0-2-1287,0-1 1,-1-9 0,-2-5 0,-2-8 0,3-10 0,0-7 151,2-5 0,0-10 1,0 2-1,0-1 1,2-1-1,2 5 593,5 0 1,1 1 0,1 6 0,-3 5 0,3 2 0,1 5 0,1 1 214,0 1 0,2 7 0,1 3 1,2 2-1,-1 2 0,-1 0-2026,2 0 0,-2 7 1,5 5-1,-1 5 1,1-1-1,3-1 1478,1-2 0,2 0 0,-1 1 0</inkml:trace>
  <inkml:trace contextRef="#ctx0" brushRef="#br0">8851 14780 8230,'0'-25'529,"2"7"402,2 0 0,-1 8 1,5 19-1,-1 1 0,-1 2 1,1 1-1,-1 3 1,2 5-413,-1 6 1,-4 8 0,1 2 0,-2 5 0,-1 1 0,2-3 0,2-3-2505,-2 0 1,-2-3 0,-1 0 1984,0-1 0,-6-2 0,-1-5 0</inkml:trace>
  <inkml:trace contextRef="#ctx0" brushRef="#br0">9344 15140 10909,'-4'-21'1654,"0"12"0,-2 18 0,3 13 0,-3 3 0,-2 2-1520,-2 0 0,4-1 0,0 1 0,2 0 0,-1-1 0,2 2 0,2 2 0,1 1-134,0-1 0,6-2 0,1-2 0</inkml:trace>
  <inkml:trace contextRef="#ctx0" brushRef="#br0">9744 15006 10141,'0'-25'3212,"0"16"1,0 0-2252,0 14 1,0 8 0,0 3-1,0 5 1,-1 4 0,-4 7 0,-2 2 1614,0 1-2483,1-5 0,1 7 1,1-6-1,1-3 1,1-4-1,2-7-272,0-2 0,0-6 0,0-3 0,0-4 0,0-10 0,0-8-891,0-11 0,5-5 0,1-8 1,0-2-1,1-2 0,0-4 1,4 1 1270,1 3 0,-3 2 0,-1 4 1,1 4-1,0 5 0,-1 7 302,-2 3 0,4 1 1,-1 6-1,1 2 0,1 3 1,-3 1-475,3 3 0,2 3 1,5 3-1,3 3 1,1 1-1,-1 2 1,-1 0-4228,1 0 0,-3-2 4198,4 2 0,-6-3 0,4-6 0</inkml:trace>
  <inkml:trace contextRef="#ctx0" brushRef="#br0">10144 14727 8923,'6'-18'0,"3"0"0,4 3 0,4 3 0,2 3 0,2 1 0,2 0 1228,3 4 1,-4 2 0,-1 2 0,-1 0-1,-1 0 1,1 2 0,-4 2 0,-3 5-882,-4 3 1,-3 1-1,-6 1 1,0-1 0,-1 2-1,-4 1 1,-4 2-1,-2-2-957,-3-1 1,-4 3-1,1-1 1,0 0 0,3-3-1,0 0 38,1-1 0,5 0 1,4 1-1,3 1 1,1 1-1,0 2 1,3-1-2230,5 3 2801,7-6 0,18 12 0,1-6 0</inkml:trace>
  <inkml:trace contextRef="#ctx0" brushRef="#br0">11037 14953 8086,'0'-27'476,"-1"14"0,-2 9 0,-3 11 594,-1 9 1,2 5-1,-4 6 1,-1-1-1,-2 1 1,-3 0-1,-1 2 1,-2 4-1742,2 2 0,3 7 0,2-7 0,4 2 671,1-1 0,-5-3 0,4-7 0</inkml:trace>
  <inkml:trace contextRef="#ctx0" brushRef="#br0">11411 14833 9118,'-2'-24'5177,"-2"7"-4213,-4 5 1,1 18 0,2 3 0,2 4-80,-1 5 1,3-6 0,-4 4 0,2 2 0,0 2 0,-1 7 0,1 3 0,1-1-665,2-1 1,-1-5-1,-2-3 1,-2 0-1,1-6-927,-2-3 0,3-5 0,-4-9 0,-1-5 0,2-8 0,0-6 202,3-6 0,3-6 0,5 0 0,2-3 0,4-5 0,1 1 0,2 1 97,1 4 1,1-1 0,1 6 0,0 3 0,0 4 0,-2 5 0,-2 1 0,0 2-3860,1 4 4266,-1-1 0,0 5 0,1-5 0</inkml:trace>
  <inkml:trace contextRef="#ctx0" brushRef="#br0">11811 14447 8202,'5'-31'2198,"-3"8"-538,2-8 0,4 13 1,1 11-1,4 1-1274,5 3 1,-3-3 0,2 2 0,-2 1 0,-2 1 0,-1 4 0,-3 2-645,-4 5 0,-4 5 0,-1 2 0,0 2 0,-1-1 0,-5 1 0,-6 0 98,-4-2 0,-1 3 0,7-1 0,3-2 0,1-1 570,3-1 0,13-6 0,8 0 0,7-2 0,8-2 1,5 1-1,6 1 167,4 1 1,-4-3 0,4 5 0,-1 3 0,-2 3 0,-4 3-1,-7 0-321,-4 1 1,-10 0 0,-3 5-1,-7-2 1,-7 3 0,-7 3 0,-11 5-413,-10 1 1,-12-4-1,-9 1 1,-3-3 0,-5-3-1,-3-3-334,-4-4 1,5-3 0,-2-2 0,3-1-1,3-2 1,3-1 0,5 3 489,3 4 0,6-1 0,3 4 0</inkml:trace>
  <inkml:trace contextRef="#ctx0" brushRef="#br0">6532 16766 8407,'-5'-21'0,"1"3"396,1 3 1,0 8-1,0 4 1,0 6-1,5 7 1,5 7 0,5 5-1,3 4 1,1 5-1,3 5 832,2 3 1,-3 0 0,4 1 0,0 0-1,0 0 1,-1-1 0,0-2 0,-2-4-824,0-5 0,2-5 0,-6-11 1,-3-1-1,-2-5-682,-3-5 1,4-5 0,-7-14 0,-1-6 0,-1-6-1,-2-5 1,0-5 114,0-4 1,0 1 0,0-3 0,0 3 0,0 6 0,0 3-1,0 6-76,0 4 1,4 5-1,2 7 1,1 3 0,4 6-1,-1 7-632,-1 10 0,7 5 1,-1 9 869,4 3 0,10-3 0,5 5 0</inkml:trace>
  <inkml:trace contextRef="#ctx0" brushRef="#br0">7372 16832 8299,'-9'-44'4731,"0"8"-2349,0 10 0,9 20 0,1 7 0,4 10-1868,4 5 1,-2 6-1,2-3 1,1 2-1,2 1 1,2-1-682,-1-3 0,0-3 0,1-2 0,-1-1 0,0-3 0,1-5 1,-3-4-180,-2-4 0,-1-8 0,-5-6 0,1 0 0,-1 0 1,-1-1 1701,-2-2 0,-2 5-922,-2-2 0,4 17 0,0 10 0,7 10 0,5 6 0,1 2 1,2 0-1475,3-1 1,1 1 0,5-2 0,-2-1 0,2-4 0,1 0 0,1-6-639,1-3 0,0-5 0,-2-6 0,-1 0 1,-4 0 1677,0 0 0,-3-12 0,-3-3 0</inkml:trace>
  <inkml:trace contextRef="#ctx0" brushRef="#br0">7905 16965 8625,'-6'-11'1641,"-3"2"0,3 1 943,2 4-769,2 2 1,4-4 0,1 5-761,1-3 0,2-4 0,-3-5 0,1-2 0,-1-1 0,-1-4 0,-2 0 0,0-2-1760,0 1 0,4 2 0,1 4 0,-1 0 0,1 0 0,0 5 0,4 1 0,5 3-2572,2 0 0,2 2 0,-3 4 2672,2 0 0,-2 0 0,4 0 0</inkml:trace>
  <inkml:trace contextRef="#ctx0" brushRef="#br0">8198 16686 10982,'13'0'0,"1"0"0,-1 1 0,0 2 0,-1 3 0,-1 0 0,-3 3 838,3 3 1,-4-2-1,2 8 1,0-2-1,-2 2 1,-1 3 0,-1-1-1,-1-2-1199,-1-3 1,3-2 0,-1-2 0,-2-8-1,-2-12 1,-1-11-765,0-5 0,0-3 0,0-3 1125,0-5 0,-6-2 0,-1-2 0</inkml:trace>
  <inkml:trace contextRef="#ctx0" brushRef="#br0">8331 16619 7884,'-1'-21'0,"-2"3"556,-2 4-306,1 6 1,5 8 0,4 9 0,5 2 0,5-1-1,4-1 1,4 1 15,5 2 1,0 1 0,6-1 0,-1-1 0,-4-4 0,-1-1-1,-3-3-595,-2-2 0,-4-2 0,-7-5 0,-5-6 0,-7-4 0,-7-1 0,-5 3 0,-1 0 819,-1 1 1,1 0 0,0-1 420,-1 1 1,7 7 0,2 8 0,5 8 0,3 8 0,3 1 0,2 2 0,1-2-477,-2 0 0,5-1 0,-3-5 1,1 1-1,0-3 0,-1-2-670,2-4 66,-5-4 0,4-2 0,-6-4 1,-1-4-1,-1-2-704,-2-3 0,0 1 540,0 0 1,1 7-1,4 4 1,4 5-1,3 2 1,1-1-1,2 1-526,3-3 1,2-2 0,7-4 0,1-5 858,3-3 0,-3-13 0,5-3 0</inkml:trace>
  <inkml:trace contextRef="#ctx0" brushRef="#br0">9051 15886 8459,'0'-18'0,"2"5"0,2 10 0,5 16 0,1 12 0,1 8 1092,-2 1 0,-1-3 0,4 5 0,-1 2 1,-2 4-1,1 2 0,0 1 0,1-3 1,-2 1-213,1 0 0,2-10 0,1 2 0,0-5 0,1-3 0,-1-2 0,0-3 0,-1-4-2516,-3-3 0,3-6 0,-3-2 0,1-3 0,-1-5 0,-4-8 1177,-4-7 1,-1-1 0,0-3 0,0 0-1,0 4 719,0 1 1,0 5 0,0 6 0,2 8 0,1 8 209,1 6 0,5-4 1,-3 6-1,1-3 1,2 3-1,0-1 1,0 0-2572,1-2 0,2-7 0,1-3 2101,1-1 0,5-7 0,2-7 0</inkml:trace>
  <inkml:trace contextRef="#ctx0" brushRef="#br0">9678 15939 9337,'-5'-6'1156,"1"6"1,-1 21-1,5 12 1,0 2-758,0 4 0,0-2 1,0 0-1,0-3 0,0 1 1,0 2-1,0 5 1,2-1-151,2 1 0,4-8 0,7-2 0,1-2 1,3-2-250,2-3 0,-5-7 0,3 1 0</inkml:trace>
  <inkml:trace contextRef="#ctx0" brushRef="#br0">9878 16326 8170,'-6'-33'1434,"-2"7"0,-5-1 1,1 8 819,3 4 0,-1 9 0,7 6 0,4 7-2149,7 5 0,5 1 0,5 1 0,4-2 0,2-2 0,1-3 0,0 1-1744,3-1 1,0-4-1,-4 2 1,-3-4 0,-2-1-1,-3-1 782,-1-4 0,-7-2 0,-5-7 0,-6 3 0,-6 0 0,-3 4 1625,-1 1 0,4 1 0,0 5 0,0 3 0,2 5 1,2 7-1,4 2 143,1 3 0,0 8 0,1-2 1,4 4-1,2 3 0,2 1 0,-2 3-911,-1 3 0,-1-3 0,-5 9 0</inkml:trace>
  <inkml:trace contextRef="#ctx0" brushRef="#br0">7705 17885 8798,'-14'-7'1129,"7"-1"1,3 4 0,2-5-202,2-3 1,0 3-1,0 0 1,-1-1 0,-2-2-504,-2-1 1,-5 5-1,3 5 1,-1 8-1,4 7 1,1 5-757,-2 4 1,4 1 0,-4 5 0,4-2 0,1-1 0,1-2-1,4 0 267,4-1 1,3-2 0,1-7 0,2-3 0,1-5 0,2-2 0,-1-2 373,3 0 1,-5-2-1,2-2 1,-2-5-1,-3-4 1,-2-3-1,-2-2 36,-2 1 1,-2 3 0,-4 0 0,-1 3-74,-4 2 0,4 4 0,-4 10 0,4 4 0,2 2-409,4 3 0,4 3 0,7 3 0,3 0 0,2 3 0,4-3-3792,5-2 0,-1-3 3928,7-2 0,-1-5 0,5-2 0</inkml:trace>
  <inkml:trace contextRef="#ctx0" brushRef="#br0">8105 17912 8118,'-6'-33'954,"0"11"1,0 1 0,9 9 0,9 8-216,3 2 1,-1 4 0,1 1 0,1 1 0,4-1 0,0 0 0,3 0 0,-1 3-480,0 2 1,-4-1-1,3 2 1,-2-5-1,-3-2 1,-1-2-1,-2 0-762,1 0 1,-7-2 0,-2-2 0,-4-5 0,-1-3 0,0-1-812,0-1 0,-4 1 0,-2 1 1313,-2 3 0,5-2 0,-3 3 0</inkml:trace>
  <inkml:trace contextRef="#ctx0" brushRef="#br0">8585 17765 8118,'7'0'1832,"5"0"0,-3 0-1443,3 0 0,2 0 1,4 0-1,4-1 0,4-2 1,0-3 47,1-2 0,-2 1 0,-1-3 0,-3 1 0,-4-2 0,-3 1 0,-5 0-361,-4 1 1,0 0-1,-7-5 1,-4 1-1,-5 1 1,-6 2-277,1 1 0,-3 6 1,1-1-1,3 4 0,3 4 1,5 5-1,1 3 294,3 1 1,2 6-1,2 2 1,4 1-1,5 1 1,8 0-1,8 1-557,8-2 1,5 2 0,2-5-1,4 0 463,4 1 0,20-3 0,-31-10 0,0 0 0</inkml:trace>
  <inkml:trace contextRef="#ctx0" brushRef="#br0">9718 17672 9849,'0'-27'0,"0"2"844,0 3 0,0 7 2210,0 6 1,1 2-2417,4-2 0,-2 4 0,5 10 0,4 2 0,3 1-484,3-4 1,6 2 0,-2-2 0,3-2-1,3-5 1,2-6 0,1-3-500,-2-1 1,-6 0 0,-6-2 0,-2-2 0,-3 0 0,-3 0-146,-5 3 1,-4 0 0,-4 2-1,-5 4 1,-3 3 1093,-1 4 1,1 7 0,2 2 0,2 6 0,2 2 0,5 2-1,5 0 74,10 1 1,1-9 0,7 4 0,3-4 0,3-3 0,5-2-745,1-4 1,-5-2 0,2-4-1,-2-4 1,-4-2 0,-3-4-1,-4-2-2112,-3 0 1,-4-1 0,-2 3 0,-4-1 2177,-4-2 0,-1-6 0,0 4 0</inkml:trace>
  <inkml:trace contextRef="#ctx0" brushRef="#br0">10531 17019 9871,'16'-18'0,"-4"0"944,-5 2 1,-1 9 0,-1 5 0,4 7-722,2 2 0,-2 2 1,-1 6-1,-2 2 0,-3 6 1,-2 3-1,-1 7 0,0 5 541,0 5 0,0 5 1,0-7-1,0-4 0,2-1 1,2-4-1041,5 1 1,3-4 0,1-6-1,0-6 1,2-3 0,2-5-1,0-5-310,0-2 1,-1-4-1,-1-4 1,0-6-1,-5-5 1,-3-4 682,-4-3 0,-1 5 0,-2 0 0,0 1 0,-2 2 0,-1 2 1,-3 5 1078,-1 3 0,3 2 0,-4 5 1,2 4-839,3 4 1,6-2 0,3 2 0,2 1 0,2 2 0,3 0-486,5-3 0,-3 3 0,4-5 0,-1 2 0,0-1 0,-1-1 0,1-1-2269,0 0 1,4-2 0,-3-4 2415,2 0 0,1 0 0,5 0 0</inkml:trace>
  <inkml:trace contextRef="#ctx0" brushRef="#br0">11091 17312 11568,'-5'-21'0,"1"3"0,1 4 940,1 0 0,4 7 0,2 3 1,5 2-1,3 2 0,3 2 1,1 2-473,2 5 0,4 1 0,-3 2 0,1 0 0,-1 3 0,-3 0-1697,-1-1 0,-2-2 0,1-3-1003,-1-5 0,-6-4 0,-2-4 1340,-4-5 1,1 2 0,2-2 891,5-1 0,3-2 0,1-2 0</inkml:trace>
  <inkml:trace contextRef="#ctx0" brushRef="#br0">11491 16646 8920,'-9'-17'1106,"0"4"0,6 4 0,-2 15 1,4 7-691,1 8 0,0 10 0,0 6 1,0 3-1,0 5 0,0 1 0,1 5 1,2 3 202,2 0 0,-1 0 0,-4-1 1,0-1-1,-1-3 0,-4-5-4416,-4-2 0,-2-8 3797,-3-3 0,1-9 0,0-3 0</inkml:trace>
  <inkml:trace contextRef="#ctx0" brushRef="#br0">11357 17205 8084,'14'-46'288,"2"-2"0,-1-3 1,-2 10 635,3 5 0,-2 11 0,3 7 0,0 5 1,-1 4-1,2 5-1780,-2 2 1,5 8 0,1 4 855,3 7 0,2-2 0,0 4 0</inkml:trace>
  <inkml:trace contextRef="#ctx0" brushRef="#br0">10491 18205 8203,'-3'-31'1470,"-6"0"0,6 19 1,-6 16-1,6 13-1053,3 3 1,2 4 0,1-5 0,1 1-1,1 2 1,-1 1 0,0 6 0,1 0-436,1 4 0,-3-7 1,4 3-1,-1-7 18,-3-3 0,4-7 0,1-6 0</inkml:trace>
  <inkml:trace contextRef="#ctx0" brushRef="#br0">10264 18072 8161,'-7'-6'788,"2"0"0,10-3-921,4 4 1,10 4 0,6 1 0,8 0 0,5 0 0,7 0 0,4 0 132,4 0 0,3 0 0,11 0 0</inkml:trace>
  <inkml:trace contextRef="#ctx0" brushRef="#br0">10944 17978 8161,'-19'-6'584,"-2"0"1,-6-2-1,1 3 1,1 4 88,2 1 0,0 6 0,5 1 0,2 2 0,1 1 0,3 4 0,3 2 0,5 0-165,2-1 0,8 3 1,3 0-1,4-2 0,4-1 1,0-2-194,0 0 1,-3 1 0,0-1-1,-1 0 1,-1 1 0,-2-1-258,-1 0 1,-6-4-1,0-1 1,-4-1-1,-5-1 1,0 1-1,-2-1-4012,1 0 0,4 0 3954,-1-2 0,8 4 0,3 5 0</inkml:trace>
  <inkml:trace contextRef="#ctx0" brushRef="#br0">11571 17645 8056,'7'-6'890,"-1"-1"0,-5-5 1,4 3-618,4 5 0,3 8 1,1 6-1,2 7 0,1 5 1,2 5-1,-2 4 76,-1 4 1,-2 4 0,-1 2 0,-2 2 0,-1 3 0,0 0 0,-1-2 0,-2-4-1190,-1-3 1,-3-6 0,2 2 839,-2-5 0,4-4 0,1-11 0</inkml:trace>
  <inkml:trace contextRef="#ctx0" brushRef="#br0">11597 18032 10546,'-21'-40'0,"4"1"0,3 5 0,4 7 0,3 8 0,1 4 0,4 2 0,5 1 590,6 3 1,4 3 0,5 6 0,4 0 0,5 0 0,3 2 0,4 2 0,3 5-1330,4 3 0,7 3 0,-4 1 0,-1 2 739,-2-2 0,-1 5 0,0 0 0</inkml:trace>
  <inkml:trace contextRef="#ctx0" brushRef="#br0">12117 18045 8056,'-13'0'1117,"-4"-6"1,3-1 0,2-2-376,0 0 0,2-4 1,1-5-1,4 1 1,4 3-1,1 0 1,0 1-1,0 0 1,1-1-649,4 1 0,2 0 0,6 1 0,1 2 0,-1 2 0,0 2-94,1 3 0,-1 2 0,0 1 0</inkml:trace>
  <inkml:trace contextRef="#ctx0" brushRef="#br0">12290 17805 7984,'-8'-12'580,"-1"3"1,1 5-1,-1 8 1,5 5-262,2 3 0,2-3 1,0 0-1,2 1 0,2 4 1,5 2-1,3 2 191,1-2 1,1-1 0,-1-2 0,0-1-1,-1-2 1,-1-2 0,-3-1-1024,3 0 1,1-4 182,1 2 0,-6-5 0,-1-5 557,0-3 0,-4-4 0,2-2 0,-4 3 1,-3 0-1,-3 4 0,0-1 226,0 1 0,2 5 0,6 1 0,2 5-1281,5 4 1,7 1 0,3 4 0,2 0 0,4 1 0,3-2 827,4-4 0,-1 4 0,-5-4 0</inkml:trace>
  <inkml:trace contextRef="#ctx0" brushRef="#br0">12610 17858 7984,'-26'-26'0,"-1"5"0,2 3 0,3 5 774,4 4 0,3 3 1,3 8-1,3 4 1,6 7-604,6 8 0,6-1 1,9 1-1,6 0 1,4-2-1,6-1 1,3-5-1,4-4 1,1-3-4163,-1-3 3991,5-2 0,-4-12 0,4-4 0</inkml:trace>
  <inkml:trace contextRef="#ctx0" brushRef="#br0">12984 17365 8105,'-23'-13'0,"1"1"357,-2 3 1,5 3 0,1 9 0,4 5 0,0 6 0,2 4-1,2 4 1,3 2 194,1 4 1,1 6 0,5-1 0,2 1 0,2 2-1,5-1 1,3-1-608,1-1 0,5-4 0,1-5 1,1-3-1,0-3 0,1-5 1,1-4-1,-1-3-1047,-3-3 1,-3-2-1,-4-2 1,-2-4 0,-4-4-1,-4-3 1319,-1-1 0,-1 0 1,-2-1-1,-3 3 765,-2 2 0,7 4 0,1 8 0,7 3-545,5 2 0,3-4 0,1 5 0,2 0 0,-2 0 0,1-2 0,-1-1 13,2-3 1,0 0 0,-5 0 0,0 1 0,1-1-378,-1-1 1,0-4 0,1-1 0,-3-3-1,0 0 1,-4-1 0,1 0-685,-1-4 1,-3 4 0,5-1 0,0 1-394,-1 0 1,3 5 1193,-2 2 1,3 5 0,1 4 0,1-5 0,-1-3 0,2-1 353,3 0 1,-2-10 0,8-6 0,2-6-1,5-7 1,2 0-374,0-4 0,-2-1 0,-6-6 0,-3 2 1,-6 1-1,-4 4 0,-4 4 0,-2 5-332,-3 3 0,-3 5 0,-5 7 1,-5 4-1,-7 7 0,-6 7 32,-7 9 0,1 10 0,-6 7 0,3 7 0,4 10 0,4 4 0,8 3 0,7-3-4614,9-1 4743,18-2 0,16 1 0,13-1 0</inkml:trace>
  <inkml:trace contextRef="#ctx0" brushRef="#br0">2306 16992 8412,'-19'-19'0,"0"6"0,-2 1 281,8 10 1,5 4 0,10 5-1,2-1 1,6-3 0,7-2 0,6-1-1,7 0 1,6 0 0,2 0 0,2 0-1,-1 2 1,-2 1 0,-3 1-111,-2-1 1,-1 3 0,-5 2 0,-4 2-172,-4 5 0,-10 13 0,-2 0 0</inkml:trace>
  <inkml:trace contextRef="#ctx0" brushRef="#br0">2226 17432 8542,'0'-27'507,"3"8"1,5 6 342,5 7 1,9 4 0,0 2 0,2 0-1,1-1 1,0-2 0,3-2 0,2 2-1063,3 2 1,-4 2 0,7 4 211,1 4 0,1 3 0,2 1 0</inkml:trace>
  <inkml:trace contextRef="#ctx0" brushRef="#br0">3093 17245 9390,'0'-43'2781,"0"3"1,0 17-2294,0 18 0,0 5 1,0 9-1,0 2 1,-2 0-1,-1 4 0,-1 3-329,1 4 0,1 3 0,2 2 1,0-2-1,0-3 0,0-4 1,2-3-758,2-2 1,4-1-1,5-3 1,2-6-1,1-6 1,3-7-1,1-7 496,-1-5 0,0-4 0,-3-6 0,1-2 0,-4-3 0,-3 0 0,-1 0 0,0 5 1216,0 2 1,-5 5-1,4 1 1,-1 3-977,1 2 1,-1 6 0,3 6 0,-1 1-1,3 4 1,3 5 0,6 7-2766,4 7 1,0-1 0,11 5 2626,1-2 0,7-1 0,3-5 0</inkml:trace>
  <inkml:trace contextRef="#ctx0" brushRef="#br0">3986 16832 9995,'7'-16'1001,"-2"-6"1,-4 7 0,1 12 0,0 15 0,3 13 0,-2 9 0,-2 5 0,-1 0-562,0 1 1,0 8 0,-1 5 0,-2 8 0,-2 4-1,3 3 1,0 2-2316,2 1 0,0-6 1875,0-7 0,-6-3 0,-1-2 0</inkml:trace>
  <inkml:trace contextRef="#ctx0" brushRef="#br0">3146 16686 8230,'-15'0'0,"-1"0"399,-2 0 1,0-2-1,6-2 1,2-5-1,3-3 1,1-3 0,3-1-1,1-5 1,2-3-1,2-4 162,2 0 1,1 0 0,6 1 0,4 1 0,0-1 0,1 0 0,1 1 0,-1-1-717,-4 0 0,0 2 0,-8 2 0,-1 0 0,-1 0 0,-2-2 0,-2-1 174,-2 4 0,-5-3 0,-8 3 1,-2-2-1,0 0 0,-2 2 1,0-2 479,-2-1 1,4 3 0,1 1 0,1 1 0,3 0 0,-1 0 0,3 0-529,0 1 0,5 1 0,-1 5 0,2 0 0,3-2 0,2-1 0,1-2-144,0 2 0,0-5 1,0 0-1,1-1 1,4 0-1,5-4 0,5-2 55,3-3 0,0-6 0,-4 3 0,3-1 0,2-1 0,0 1 82,0 0 0,-2-2 0,-7 6 0,-2 2 0,-3 1 0,-2 2 0,-1 3 0,-4 2-27,-2 2 1,-3-3-1,-8 4 1,-3 2 0,-4 1-1,-3 3 1,-2 1 374,0 3 0,1 3 0,0-2 0,4-1 0,4 2 1,4 0-140,0 4 0,5-6 0,2-1 0,1-3 0,5-1 0,5-2-263,9-3 1,2 2 0,7-6-1,2-2 1,0-1 0,0-2-1,-4 1-312,0-1 0,-3 1 1,-3-1-1,-1 0 0,-1 2 1,-3 1-1,-5 2 648,-2-2 0,-2 1 0,-2-1 0,-2 3 0,-4 2 0,-2 3 65,-3 1 1,2 2-1,-7-1 1,4 1-1,0 1 1,1 2-1,0 1 1,-1 0-197,1 2 1,0-5 0,1 3 0,1-3-1,4-1-247,1-1 1,2 0 0,4-3 0,0 0 0,0 0 0,1 1 0,4-2 48,3-4 0,10-3 0,3-2 1,1 0-1,0 2 0,1 2 0,-3 0-734,-2 0 728,-3 3 0,-3 0 0,-3 3 1,-5 0-1,-2 0 0,-4 3 270,-2 0 1,-5 1 0,-9 1-1,-6 3 1,-4 5 0,-3 2-1,1 2-585,2 0 0,2 5 1,0 1-1,4 1 1,4 2-1,5 0-790,4 0 0,3 0 1,9 2-1,6-2 0,10-4 1194,10-4 0,5-1 0,6 0 0</inkml:trace>
  <inkml:trace contextRef="#ctx0" brushRef="#br0">2586 13927 13509,'12'-15'449,"-3"-3"1,3-7 0,-3 7 0,4 1-132,5-3 1,1 1 0,5-5 0,-2 2-1,1-2 1,3 1 0,0-1 0,1 3-90,0 2 1,-7 1-1,0 5 1,-3 0-1,1 1-390,-2 3 1,-1-1-1,-1 7 1,-1 4-1,-1 7-299,-3 3 0,3 7 0,-2 1 0,5 2 0,4 1 1,2 1-1,4-1-265,5 1 1,-2-2-1,4 0 1,-1-2 707,0-3 0,1 5 0,-6 0 0</inkml:trace>
  <inkml:trace contextRef="#ctx0" brushRef="#br0">1893 13167 8978,'7'-6'0,"-2"-3"871,-4-2 1,-1 2-589,0 0 0,0 7 1,-1 2-1,-2 8 1,-2 4-1,2 2 1,2 4-1,1 4-11,0 4 1,0-1 0,0-2 0,0-2 0,0-2 0,0-2-408,0-3 1,0-3-1,0-7 216,0-8 0,0-12 1,1-8-1,2-6 1,3-4-1,2-3 1,2 0-54,2 0 1,1-3 0,1 9 70,-1 1 1,-1 4 0,-2 4 32,-1 4 0,-2 3 0,4 3 0,-2 3-217,1 5 0,-3 7 0,2 4 0,2 4 0,2 3 0,3 1-117,2 0 1,4-3-1,-2-2 1,0-1 0,4 1-1,0 1 1,-1-1-582,0-1 1,-6-4-1,4 2 1,-2-1 784,-2-3 1,3-2-1,1-1 1</inkml:trace>
  <inkml:trace contextRef="#ctx0" brushRef="#br0">2639 12767 9540,'8'-26'1551,"-1"5"-564,-2 3-744,-4 9 1,7 3 0,-6 8-1,3 2 1,-2 7 0,-2 5-1,-1 6 235,0 3 0,0 7 1,0 0-1,0 2 1,0 2-1,0-1-1670,0 1 738,0-7 1,3 4 0,3-8 0,6-1-1,3-5 457,6-4 0,8 1 0,5-8 1</inkml:trace>
  <inkml:trace contextRef="#ctx0" brushRef="#br0">2973 12767 8504,'-6'-13'709,"4"0"0,-4 7-524,6 6 1,0 6-1,2 6 1,2-2-1,5-1 1,4 1-1,4 2-894,1 1 0,-1 5 0,-3 1 709,-1 2 0,0 1 0,1 5 0</inkml:trace>
  <inkml:trace contextRef="#ctx0" brushRef="#br0">3013 13127 9905,'0'-19'1624,"1"6"0,5-1-1684,7 8 1,7 5-1,6 2-1807,1 4 0,4 1 1867,0 3 0,6-3 0,-3-6 0</inkml:trace>
  <inkml:trace contextRef="#ctx0" brushRef="#br0">20582 12687 8289,'-2'-13'0,"-2"1"538,-5 3 0,-1 5 0,1 8 1,4 7-1,4 5 0,1 8 1,1 4-1,4 4 0,4 3 1,2 2-1,3 1 0,-1 2 1100,0 0 0,-4-7 1,-1-5-1,-2-6 0,-2-3 1,1-3-1872,-1-1 0,-6-7 0,-6-5 0,-6-8 0,-1-7 0,1-7 0,2-6 359,0-8 1,6-4-1,2-4 1,2-2-1,4-3 1,2 2-1,6 1 1,5 6 291,3 3 0,0 7 0,-5 6 0,2 2 0,1 3 0,2 1-398,-2 2 1,4 4 0,-3 1-1,0 2 1,-1 2 0,0-1 0,2 1-1563,-2 1 1,1 3 0,0 3 0,6 3-1,2 1 1542,1 4 0,7 1 0,1 1 0</inkml:trace>
  <inkml:trace contextRef="#ctx0" brushRef="#br0">21342 12448 12628,'-9'-23'1270,"0"1"0,6 6 0,12 11 0,3 4 0,2 1-545,4 0 1,-2 0 0,7 0 0,0 1 0,1 2 0,0 3 0,-4 2-447,0 2 1,-7 2 0,-6 1-1,-1 2 1,-4 1 0,-5 4-1,-7-1-588,-7 0 1,1 5 0,-6-3 0,-2 1 0,0-2 0,2 1 0,4-2 724,4 1 0,5-3 1,1-3-1,4-1 1,5 0 14,7 1 0,8-5 1,3-2-1,3 0 1,5-1-1,3 0 1,-1-1-438,0 1 1,-3-5 0,1 4 0,-2-4 0,-1-1-1,-2 2 1,0 1-1452,-1 1 0,3 0 1,-5-4-1,2 2 1,2 1-1,2 1 1455,2-1 0,6-1 1,1-2-1</inkml:trace>
  <inkml:trace contextRef="#ctx0" brushRef="#br0">22168 12408 9719,'0'-21'2081,"3"8"1,4 8 0,8 4-1290,4 1 1,4 0 0,3-2 0,3-1-1,0-1 1,4 1 0,-1 3-1531,1 4 0,-2 8 1,-6 7-1,-3 2 737,-4 3 0,-3 7 1,-2 3-1</inkml:trace>
  <inkml:trace contextRef="#ctx0" brushRef="#br0">22181 12821 8264,'8'-20'161,"5"1"1,3-2-1,13 8 1,12 7 0,6 5 1827,4 1 0,11-5 0,-4 1 0,2 1-1989,7 1 0,1 2 0,-1 0 0</inkml:trace>
  <inkml:trace contextRef="#ctx0" brushRef="#br0">21382 13487 8559,'-5'-13'0,"1"-1"0,1 1 279,1 0 1,4 1-1,2 3 1,7 5-1,3 2 1,6 2-1,0 0 1,4 0 0,1 2-1,3 2 1,2 3-1,1 2 1,-3 0 168,-4 2 0,0 0 1,-5 3-1,0-1 1,-1 0-1,-5 1 1,-4-1-586,-3 0 1,-2 2 0,-4 1 0,-2 2 0,-6 0 0,-7 0 323,-4 0 1,-3 1 0,-5-3 0,-1 3 0,-2 2 0,-2 1 0,-1 1 36,1-1 0,1-2 1,4 4-1,2-2 0,1 2 1,3 1-259,2 2 0,3 0 0,7-2 0,3-2 0,1 0 0,1-1 0,3 0 0,2-1-230,3-2 1,7 0-1,-2-2 1,1 0 0,0 0-1,-1-3 8,2 0 1,-5-1-1,-2 0 1,-2 1 0,-2-1-1,0 0 197,0 1 1,-2-2 0,-2-2 0,-5-1 0,-5 1 0,-3 2 0,-6 3 0,0 1 433,1 2 1,-8 0 0,3-4 0,-2 3 0,-2 2 0,-1 2-51,3 2 1,1 3 0,1 0 0,0 2 0,2 2 0,1 1 0,4-1 0,0-2-124,4-1 1,3-1 0,2 2 0,4 2-1,0 1 1,1-1-271,0-2 0,0-2 1,3 1-1,-2 0 0,3-1 1,-1 1-1,0 0-390,-2-1 1,1 1-1,4-2 1,-2-1 0,-1-3-1,-1-1 1,-1 1 657,-1 3 1,1 4 0,-7 2 0,0-2 0,-3 3 0,-1 0 0,-4 1 191,-2-2 0,2 4 1,-3 0-1,0 2 1,-3-2-1,0 0 1,-1-2-260,0 1 1,2 2 0,2-2 0,0 0 0,1-1 0,1-2-516,4-2 1,2-1 0,3-1 0,3 1 0,5-2-1,2-1 1,2-3 0,0-1 104,0 1 1,2-5 0,2 2-1,5-3 1,1-2 0,1 1 298,-2-1 1,-5 0-1,3 2 1,-1 1-1,-3 4 1,-1-1-1,-4 3 141,-2 3 1,-5-4-1,-9 9 1,-4-1-1,-3 1 1,-2 1-1,0 0-28,1-1 1,-5 2-1,0-1 1,1-1-1,2-2 1,1-3-1,1 0-99,-1 2 0,0-3 1,1 7-1,-1-2 1,2 1-1,1 1 0,3 0-271,2 2 1,-3-5 0,4 4 0,2 0 0,1 0 0,3 1 0,2 1-557,1 0 1,4-5 0,-2 1-1,1-5 1,3-3 0,2 1-1,1-3 791,0-2 0,0-3 0,0-2 0</inkml:trace>
  <inkml:trace contextRef="#ctx0" brushRef="#br0">19622 17005 8416,'-27'-11'0,"2"2"126,3 4 1,3 5 0,5 6 0,2 8 454,4 6 0,-4 7 0,4 3 1,1 2-1,3 2 0,5 3 1,8 2-1,9 1-547,5 0 1,11-6 0,8-3 0,10-5 0,11-5 0,9-7 0,-32-11 0,1-2-35,4-1 0,0-3 0,1-3 0,2-1 0,8-4 0,0 1 0</inkml:trace>
  <inkml:trace contextRef="#ctx0" brushRef="#br0">22461 13620 8085,'-13'0'0,"0"0"-50,-1 0 0,7 2 0,2 2 542,4 5 1,4-1-1,6-1 1,9-1 0,7-3-1,7-2 1,5-1-41,2 0 0,8 0 0,-5 0 0,2 0 1,2 0-1,-4 2 0,-4 2-431,-2 5 0,-8 3 0,0 3 1,-7 3-1,-5 2 0,-6 4-359,-2 3 1,-4-4 0,-5 10 0,-4-2 0,-4 2-1,-2 1 1,-3 1 222,1-1 0,-5 0 1,-1-4-1,0 1 0,-1-1 1,4-2 542,1-2 0,6 1 0,2 0 0,0-1 0,1 1 0,0 0 0,3-1-417,1 1 1,8 0 0,3-1 0,6 1 0,4 0 0,5-1-186,0 1 1,4 0 0,3-1-1,-2 1 1,-2 0 0,-3-1-1,-4-1-68,0-2 0,-3 0 0,-5-5 0,-3-2 0,-3-1 0,-1-2 449,-1 1 1,0-1 0,-4 0 0,0 1 375,0-1 0,0-4 0,2 0 0,2 0 1,4 0-511,-1 0 1,11-5-1,0 5 1,5 0-1,4 0 1,0 0-384,-1 1 0,1 2 0,0 1 0,-1 0 0,0 1 0,-3-1 0,-2 0 114,-2 1 0,-5-1 0,-7 0 0,0 1 0,-1-1 1,0 0 414,-3 1 0,-3-1 0,-3 0 0,-1 1 0,-1-1 0,1 0 0,0 1 235,1-1 1,1 0 0,4 2 0,2 1 0,5 4 0,3 0-463,1 4 0,6 0 0,4-1 1,2 0-1,3 2 0,1 3 1,4 3-287,1-1 1,-3-2 0,5-2 0,-1 1 0,1 0 0,-1-1 0,1 1 351,-2 0 1,3-5 0,-4-1 0,-1-1-1,2 0 1,-1 0 244,-1 1 1,0-5 0,-6 4-1,-1-3 1,-1 3 0,-3-1-1,0 2-566,-1-1 1,-3 3-1,0 3 1,-2 1-1,-1 0 1,-1-1-1186,0 1 1,5-2-1,1-1 1,3-4 1447,7 0 0,-3-8 0,7-7 0</inkml:trace>
  <inkml:trace contextRef="#ctx0" brushRef="#br0">24661 15726 8256,'0'-13'2167,"-5"-2"-1760,1 6 0,-1 16 0,5 20 0,0 3 0,0 1 0,0 1 0,2 4 0,1 4 25,1 3 0,10 12 0,-2-1 0,1 3 0,3 0 0,-1-2-521,0 2 1,3-7-1,-1-6 1,0-2-1,-4-4 1,-3-2-829,-1-5 917,-6 3 0,-3-6 0,-7 5 0</inkml:trace>
  <inkml:trace contextRef="#ctx0" brushRef="#br0">18476 17992 8501,'-12'-27'0,"3"2"0,-9 4 0,3 8 0,2 7 0,0 4 0,-1 2 0,1 0 866,6 0 1,-2 0-1,9 2 1,6 1-1,4 3 1,2 1 0,-2 4 7247,-1 0-7874,0 3 0,4 3 0,-1 3 0,-2 0 0,-2 4 1,-2 1-1,-3 2 0,-2 0 0,-1-1-466,0 1 1,-1-2 0,-2-1 0,-3-3 0,0-2-716,0-3 0,2-9 0,4-7 0,0-8 0,0-10 888,0-9 0,0-4 0,1-6 0,2 1 0,3-1 0,1-1 0,4-1 367,1 4 1,-4 2-1,0 8 1,-1 3 0,-1 4-1,0 3 1,-1 4-1000,1 2 0,-4 3 0,7 7 0,2 4 0,1 5 0,2 6 685,4 7 0,3 2 0,6 1 0</inkml:trace>
  <inkml:trace contextRef="#ctx0" brushRef="#br0">18902 17978 8472,'0'-35'910,"0"1"1,0 6-33,0 7 1,2 6-1,2 3 1,5 2 0,3 2-1,1 3 1,0 2-502,1 1 0,-5 2 1,-2 2-1,-1 2 1,-3 5-1,-2 3 1,-1 3-317,0 2 0,-1 0 1,-2 3-1,-3 0 1,0-3-1,-1 1 1,1 0-37,0-2 1,1-1 0,5-2 0,2-1 0,2-3 370,5-5 0,3 2 0,1-1 0,2-2 0,2-2 1,0-1-1,1 0-769,1 0 0,-4 0 0,4 0 0,-1 0 0,1 2 0,2 1 1,4 3-3220,5 1 0,6-4 3592,8 1 0,3-2 0,7-2 0</inkml:trace>
  <inkml:trace contextRef="#ctx0" brushRef="#br0">19675 17898 8350,'2'-25'847,"2"3"1,4 9 0,5 8-849,0 4 0,5 1 0,1 0 1,2 0-1,3 1 0,2 4 1,4 4 0,1 2 0,6 9 0,-3 0 0</inkml:trace>
  <inkml:trace contextRef="#ctx0" brushRef="#br0">19715 18258 8735,'2'-21'0,"2"5"868,5 6 0,9 8 0,4 8 0,3 0-1020,2 0 1,4-1 210,0-5 1,6 0 0,-3 0 0</inkml:trace>
  <inkml:trace contextRef="#ctx0" brushRef="#br0">21582 13634 7970,'-12'-33'0,"9"11"0,-6 0 0,6 5 0,3 9 914,0-1 0,1 6 1,1 0-1,-2 6-663,-6 6 0,0 8 0,-1 6 0,-1 2 0,2 3 0,0 1 0,3 4 0,2 1 1,1 3-1,0 0-266,0-1 0,0 5 1,0-4-1,0 0 0,0 2 1,0-1 73,0 2 1,-6 0-1,-4 2 1,-7 1-1,-5 1 1,-3 0-1,-2 2 103,1 3 0,-4 0 1,-4 3-1,-6 4 1,-2 2-1,-1 3 1,2-4-188,1-2 1,-6 1 0,11-8 0,2-1 0,3-2-1,4-5 1,0-3 129,4-2 1,3-4-1,6 3 1,-1-1-1,3-4 1,0 0-185,2-3 1,6 2 0,-3 2 0,2 1 0,-1-1 0,1-1 0,0 1-57,-1 1 1,-1 2 0,3-4 0,-3 2 0,0 0 0,-1 1 0,0 0 198,-4 2 1,-1-4 0,-1 1-1,0-3 1,1-1 0,2-1 0,1 0 235,-2-4 0,-1 3 1,-2-3-1,-3 3 0,-2 2 1,0 0-1,-3-1 0,-1 1-118,0 0 1,-5 4 0,5 0 0,-2-2-1,-2 0 1,1-4-222,-1-3 0,2 8 1,1-4-1,2 2 1,0 0-1,1 1 1,2 0-1,1 4-114,0 1 0,5-3 1,6 3-1,1-1 1,3-4-1,1-1-100,2-1 1,0-2-1,2-1 1,1-3-1,1-2 1,-1-1-1,-1-1 126,-2 1 0,0 0 0,0-3 0,-2 1 0,-2 3 0,-7 2 0,-4 3 51,-2 1 1,-3 1-1,4 1 1,-3 1-1,0 3 1,-1 3-1,4 2 1,1 0-742,2 1 0,1 1 1,2 1-1,1-2 1,0-3-1,0-2 817,0-2 0,-6-2 0,-5-1 0</inkml:trace>
  <inkml:trace contextRef="#ctx0" brushRef="#br0">19795 17445 8566,'-13'-4'290,"0"-1"0,4-4 0,0 5-103,-2 1 0,4 2 0,0 2 0,1 4 1,3 3-1,1 6-416,2 4 1,6-2 0,5 5-1,5-2 229,6-3 0,-3-1 0,1-2 0</inkml:trace>
  <inkml:trace contextRef="#ctx0" brushRef="#br0">13890 8236 30343,'0'-53'-2458,"0"13"0,0 9 1,0 13-1,0 12-617,0 11 1,0 5 2841,0 3 1,0 1-1,0-1 1,-1-1 0,-2-2-1,0-1 1,4 0 554,7-2 0,5 4 1,6-7-1,9-1 1,11-1-1,8-2 1,5 0 1041,1 0 0,10-5 0,0-1 0,-1 0 0,-1 0 0,-6 3 0,-3 0-1020,-3-1 0,-6-9 0,3-8 0</inkml:trace>
  <inkml:trace contextRef="#ctx0" brushRef="#br0">14517 8063 23563,'-30'-18'0,"3"2"0,4 4 0,2 8 0,3 10-75,3 11 0,3 1 0,2 10 0,3-1 1,-1-5-1,2 0 0,0-1 0,3 3-524,2 1 0,1-1 0,0 1 0,-2 3 0,-1 1 1,-2 4-1,-1 1 0,-3 3 379,-3 3 0,2-9 0,-10 8 0</inkml:trace>
  <inkml:trace contextRef="#ctx0" brushRef="#br0">13730 9116 29760,'-15'-28'-2969,"-1"-2"1,12 11 0,1 0 3568,1-1 0,8 7 1,4 6-1,10 1 1,11 3-1,12 1 1,9 2-1,5 0 1,4 0-1,3 0 1,2 0-1,5 0-720,2 0 1,0-1 0,-8-2-1,-3-2 1,-7 2 0,-8 2-1,-8 1 1,-5 0 0,-5 0 352,-1 0 1,-1 0 0,0 0 0</inkml:trace>
  <inkml:trace contextRef="#ctx0" brushRef="#br0">14477 8849 30734,'-20'-26'-7192,"5"0"6241,5 4 0,9 4 1,1 10-1,9 3 1712,7 4 1,5 7-1,5 2 1,1 3 0,0-1-1,-1 1 1,-1 2 0,-1 5-1026,-2 2 1,-10 3 0,0 5 0,-6 1-1,-9 5 1,-9 3 0,-9 5-1827,-4-1 0,-3 2 0,-2 0 2042,-1 2 0,-6-1 0,3-4 1</inkml:trace>
  <inkml:trace contextRef="#ctx0" brushRef="#br0">22061 9116 14654,'6'-40'-2877,"-7"13"2537,-4 9 0,-3 14 286,-15 8 0,6 2 0,-6-3 0,0 2 0,-3-2 0,0-2 0,-1-1 0,0 0 0,1 0 0,-2 0 0,-2 0 0,-1 0 347,1 0 1,1 0 0,-1 0 0,-1 0 0,1 0 0,1-1 0,-1-4 36,-1-4 0,-5 2 1,2-2-1,-3 0 0,-6 2 1,-3 1-1,-4 1 0,-2 1-372,-1 1 0,-9 2 0,-2 1 0,0 0 0,-1 0 1,2 0 45,0 0 1,0 0-1,2 0 1,-1 0-1,-3 0 1,2 0-1,0 0 70,-3 0 1,3 0-1,-8 0 1,3 0 0,1 0-1,-1 0 269,-3 0 0,1 0 1,-3 0-1,2 1 0,3 2 1,-1 3-1,0 1-214,1 4 0,2-1 0,-1 0 1,0-1-1,-1 2 0,0 0 0,0 3-286,3-1 1,0-4 0,-3-2-1,-2-1 1,3-1 0,-1-1-1,3 1 282,0-2 0,-2-2 0,8-2 0,1-2 0,2-2 0,4 1 1,0-1 132,0 1 1,3-1 0,4 5 0,0 0 0,4 0 0,-4 0 0,2 0-288,2 0 1,-5 5-1,7-1 1,-1 1 0,-3-1-1,2 1 1,-1-2 0,4-2 270,2-1 1,-2 0 0,2 0 0,-2 0 0,-2 0 0,1 0-86,4 0 0,-4 0 0,5 0 0,-1 0 0,1 0 0,0 0 0,-1 0 0,-2 0-256,-1 0 0,-1 5 0,1 0 1,1 3-1,-3 1 0,0 0 156,-3 0 1,-3-2 0,3 3 0,3-2 0,-1-2 0,2-2 0,-1 1 0,5-1 148,1-1 0,2-2 0,6-1 0,-1-1 0,0-2 0,2-3-87,3-1 1,-3 2-1,4-4 1,-1 0-1,1 1 1,0 0-1,1 2 1,-4 2-186,-1-2 0,-2 4 0,-1-2 0,-2 2 1,-2 2-1,-1 0 49,1 0 0,-4 0 1,5 2-1,1 1 0,1 1 1,-1 1-1,-2-1 65,-3 1 1,6 1 0,-4-3 0,2 1-1,0 0 1,0 1 0,0 1-36,0 1 1,-2-2 0,2 4 0,-3-1 0,-2 1 0,1-1 0,-2-1 94,-2 0 1,-1 1 0,0 2-1,-1-1 1,-2 2 0,-1 0-1,1 3 1,1-1 68,2 0 0,6 1 1,3-1-1,3 0 0,3 1 1,1-1-1,3 0-201,2 1 1,3-1 0,5 2-1,4 1 1,1 3 0,3 1-1,2 0-184,1 1 0,0-3 0,1 3 0,3-2 0,5-1 0,3-1 0,1 1 233,1-2 1,4 4-1,1-1 1,2 0-1,4 2 1,4 0-46,7 2 1,2 1 0,5 0-1,3-4 1,9 0 0,4-4-1,9-3 1,2-2 86,-32-6 1,0-1 0,34-2 0,-34 1-1,0-1 1,37-1 0,-36-1 0,-1 0-1,1 0 1,1 0 0,0 0 0,1 0 111,0 0 0,0 0 0,1 0 0,0 0 0,-2 0 0,0 0 0,36 0 0,-4 0 0,1-1 0,-1-2-106,1-1 1,-35 1 0,0 1 0,34 2 0,2 2 0,-35-1 0,1 1 0,0 0 0,1 1-86,1 1 1,1 0-1,3-2 1,1-1 0,-1 1-1,0 0 1,1-1 0,0 0-1,3-1 1,0 0 0,0 0-1,0 0 1,1 0 0,-1 0 163,0 0 1,-1 0 0,1 0 0,0 0 0,-2 0 0,0 0 0,1-1 0,1 0 0,0 0 0,-1-1 0,1 0 0,0 0 0,-3 0 0,0-1-11,-1 0 1,-1 0-1,3 3 1,0-1-1,-1-1 1,-1 0-1,1 1 1,0 0-1,-1 1 1,1 0-1,-1 0 1,0 0-1,1 0 1,1 0-1,-1 1 1,0 0-143,1 0 0,-1 2 0,3 0 0,-1 1 0,2 3 0,1 0 0,-1-1 0,1 0 0,0-1 0,0 0 0,0-1 0,0 1 0,2 0 0,0 0 0,-1-1 0,0-2 0,3 1 0,-1-1 0,-1-1 0,-1-1 0,-1 0 0,0-1 0,-1-2 0,0 0 0,1-3 0,0 0 0,0-3 0,1 0 0,0-1 0,0-1 0,0 1 0,0-2 0,-1-1 0,1-1 0,-1 0 0,1 0 0,1 0 0,0-1 0,0-1 0,0 1 0,0 0 0,-1 0 0,-2 1 0,0 0 0,-1 0 0,-1 1 0,-3 0 0,0 1 0,-1 0 0,0 0 0,-1 2 0,0 0 0,-2 0 0,0 0 0,-3 2 0,-1 0 0,30-7 0,-2-3 0,-9 1 0,0 0 0,-4 1 0,-4 0-26,-5-2 1,-4-4 0,-4 3 0,-5-1-1,-3 0 1,-3-1 0,-3-4 0,-4-3-93,-3-4 0,-3-5 0,-3 2 0,-5-4 0,-2-1 0,-2 0 0,-3 0-150,-6 0 1,-12 2 0,-16 1 0,-9 3-1,-10 3 1,-14 4 0,30 15 0,-1 2-62,-6 0 0,-1 1 0,-5-1 0,-2 2 0,-5 1 1,-2 2-1,-2 0 0,-2 1 0,-5 1 0,-2 0 0,0 1 1,-2 0 188,23 0 0,0 1 1,-1-1-1,1 0 1,-1 0-1,0 0 0,-1 1 1,1 0-1,0 0 1,0 0-1,1-1 0,0 1 1,0 0-1,1 0 1,0 0-1,-20 0 1,1 1-1,4 0 0,2 1 1,5 1-1,2 1 140,5 1 0,1 0 0,2 1 0,3 1 0,7-1 0,2 2 0,-28 6 0,7 3 0</inkml:trace>
  <inkml:trace contextRef="#ctx0" brushRef="#br0">15676 13754 15030,'8'-12'-294,"-4"-6"1,-2-4 1140,-2 0 1,0 2 0,-2 8 0,-1 5-535,-1 7 0,-2 10 0,3 10 0,-2 0 0,2 3 0,2-1 0,1 0 0,0 0-632,0-1 0,0 3 1,1-7-1,2 0 0,3-2 1,2-4-1,1 0-5544,-2-2 5837,5-6 1,-11-3 0,5-8 0</inkml:trace>
  <inkml:trace contextRef="#ctx0" brushRef="#br0">15583 13567 10557,'7'-35'0,"-4"0"0,-3 9 0,0 10 0,6 10 466,5 4 1,2-2 0,0-1 0,2 4 0,1 4-467,2 6 0,6 8 0,-3 4 0</inkml:trace>
  <inkml:trace contextRef="#ctx0" brushRef="#br0">16143 13567 8351,'-14'0'1043,"1"2"0,1 2 0,3 5-261,5 3 0,2 1 0,2 0 1,2-1-1,1 0 0,3 0 1,0 3-1,0 0-688,-3-1 1,0 0 0,0-1 0,1 0 0,-1 1 0,-2-1-480,-1 0 0,-1-5 0,-2-5 0,-1-8 0,1-7 220,1-4 0,2-8 0,0 2 0,0-3 0,2-3 0,1 0 0,3 0 0,-1 2 632,1 1 1,5 6-1,-2 1 1,1 3-1,0 4 115,-1 2 0,0 3 0,3 7 1,-2 4-1,-2 4 0,-1 4-567,1 5 0,-5 2 1,1 7-1,-1 0 0,0-1 1,1 1-1,1 0-1241,1-1 1,0-1-1,4-1 1,-1-3 0,3-2-1,3-3-1752,2-1 832,7-7 2146,-3-2 0,5-12 0,1-2 0</inkml:trace>
  <inkml:trace contextRef="#ctx0" brushRef="#br0">16529 13660 8351,'0'-20'1034,"-4"-4"0,-2 6 379,-1 2 0,4 5-586,-2 3 1,10 5 0,4-2 0,2 5 0,1 5 0,-3 4-792,-4 2 0,-4 3 0,-1 1 0,0 1 0,0 2 0,0-2 0,0-1 0,0-2 0,0 0-1131,0 1 1,-1-1 0,-2 0-1,0 1 377,4-1 1,1-6 0,6-1 0,3-1 717,1-1 0,7 7 0,2-4 0</inkml:trace>
  <inkml:trace contextRef="#ctx0" brushRef="#br0">16756 13687 8351,'0'-19'538,"0"-5"1,0-3 0,0 5 117,0 1 0,0 7 1,1-3-1,2 6 0,3 3 1,2 2-1,2 3 1,2 3-1,1 8-567,1 9 0,3 6 0,1 12 0,-2 2 0,-1 0 1,-1 2-1,-3-1-898,-2 4 1,2 1 0,-7-5 0,1-2 0,-1-5 0,1-5 0,-4-3 0,-4-7 0,-6-6 739,-3-5 1,-1-5 0,0-6 0,-1-8 0,1-6 0,0-7 0,-1-4 0,1-5 118,0-2 1,-1-4-1,2 1 1,4 0-1,2 2 1,1 1-1,1-1 1253,1-1 0,1 6 0,2 3 0,0 4 0,2 5 0,1 4-953,1 3 1,7 2 0,-1 1 0,5 3 0,4 5-1,2 2 1,1 2-1396,-1 0 1,2 0 0,-3 2-1,0 2 1045,4 5 0,1 3 0,2 1 0</inkml:trace>
  <inkml:trace contextRef="#ctx0" brushRef="#br0">17742 12927 9336,'8'-13'-248,"-4"0"1,-2-1-1,-2 1 305,0 0 0,0-1 0,0 1 0,0 0 0,1 1 0,2 2 880,2 1 1,1 7 0,-3 4-1,2 11 1,1 12-158,0 9 1,3 6-1,-4 5 1,-1 6 0,1 7-1,-1 7 1,-1 0-899,-2 1 0,4 5 1,-1-6-1,-1 0 1,0 3-1,0-3 1,2 2-1,-2-5 113,-2-1 1,5-9 0,1-6 0</inkml:trace>
  <inkml:trace contextRef="#ctx0" brushRef="#br0">18449 13607 8212,'-6'-33'657,"-6"17"0,-6 10 1,4 23-324,3 12 1,-1 2-1,3 5 1,-4 1-1,-3 1 1,-2 2-1,3 0 1,3 0-756,4 0 1,5 0-1,-2-1 421,4-4 0,1-2 0,0-7 0</inkml:trace>
  <inkml:trace contextRef="#ctx0" brushRef="#br0">18636 13114 8466,'-12'-37'1364,"3"6"0,4 12 1,11 14-864,8 4 0,0 1 0,9 0 0,2 0 0,3 0 0,5 1 1,-1 4-1,1 3-663,-4 4 1,-1 2 0,-4-1-1,-5 2 1,-7 3 0,-4 2-1,-5 2 87,-2 1 0,-7-3 0,-4 4 0,-5-2 0,-4 2 0,1 0 1,0-2 610,2-4 1,9 1-416,-7-1 0,10-1 1,-1-3-1,4 1 0,1 1-612,0 2 1,10-1-1,5-2 1,3 3 0,3 4 490,-1 3 0,2 2 0,5 0 0</inkml:trace>
  <inkml:trace contextRef="#ctx0" brushRef="#br0">19142 13527 9081,'-6'-31'0,"-1"10"0,-1 15 509,4 12 0,2 12 0,2 3 1,0 1-597,0 0 0,2-4 1,1 6-1,1 2 1,-1 5-1,-1 3 0,-1 5 1,2 1 86,2 0 0,5-3 0,-3-10 0</inkml:trace>
  <inkml:trace contextRef="#ctx0" brushRef="#br0">19529 13034 8266,'-12'-34'627,"3"3"0,3 10 0,7 20 1,4 4-252,4 0 1,3 2 0,1 1 0,0 2 0,1 2 0,0 2 0,3 1 0,1 1-459,-2-1 1,3-1 0,-1 0-1,-2 0 1,-3 2 0,-2 1-1,-4 0-110,-1-2 0,3 1 1,-3-3-1,0 0 1,0-2 779,-3 1 0,-2-3 0,-1 2 1,0 2-31,0 1 1,5-4-1,1 1 1,0 2-1,1 1 1,0 1-1,2 2-220,-1 2 0,2 0 0,-6 3 0,-1 1 0,-1-2 0,-4 2 0,-2-2-240,-5 1 1,-9 3 0,-4-2 0,-3 1 0,-3 1 0,-3-1 0,-6 1 0,-5 3-2158,-2 2 0,-7 7 0,0 4 1,-7 4 2058,27-21 0,0 0 0,-3 0 0,-1-2 0,-25 6 0</inkml:trace>
  <inkml:trace contextRef="#ctx0" brushRef="#br0">15610 10009 30659,'7'-20'-3948,"-1"6"1,-8 5 4101,-2 9 1,-3 7 0,-7-2 0,1-2-1,0-2 1,-1-1 0,1 0 0,0 0-1,1-1 52,3-4 0,-3 4 0,3-5 0,-3 0 0,-1-2 1,0 1-1,1 1 0,1 2 508,3-1 1,-1 1 0,-6 4 0,-1 0 0,-4 1 0,0 2 0,-3 3-714,3 2 0,-6-1 0,4 3 0,-3-1 0,-2 0 1,1-2 237,-1-2 1,-3 1 0,2-2 0,3-1 0,1-1 0,2-2 0,1 0-195,2 0 0,0 0 1,3 0-1,-2 0 0,2 1 1,1 2-46,1 2 0,1 3 0,0 0 0,-1 4 0,1 5 0,0 3 0,-1-2 0,6-4 0,0 0 0,1-1 0,1 0 0,0 1 0,3-1-161,1 0 0,2-4 1,2 0-1,2 0 0,5 0 1,3-2-1,3 1 321,3-1 1,2-3 0,7 4-1,1-1 1,2 1 0,2 2 0,3 2-161,2 1 0,6 1 0,1-1 0,-1 0 0,-2 2 0,-1 1 0,0 4 0,0 0 0,2-2 0,1 3 0,4-2 0,2-4 0,3-5 0,0-4 0,4 0 0,-3-4 0,7 0 0,-1-4 0,3-7 0,5-3 0,2-2 0,2 1 0,3 4 0,-2 2 0,2 1 0,-5 3 0,1 1 0,-6 2 0,-4 0 0,5 2 0,-11 2 0,1 4 0,-2 1 0,-3 0 0,-1 1 0,1 2 0,-2 0 0,1-2 0,0-3 0,-2-1 0,-1-3 0,-2-1 0,1-2 0,5 0 0,-2 0 0,0-2 0,1-1 0,0-1 0,0 1 0,0 1 0,1 2 0,1 0 0,-1 0 0,-3 2 0,1 2 0,-2 5 0,0 3 0,-3 1 0,-2-2 0,-1 1 0,0 2 0,0 0 0,1-2 0,2-3 0,2 1 0,1-4 0,-3-2 0,3-2 0,1-2 0,2 0 0,-2 0 0,4-5 0,-5-1 0,-1 0 0,1-1 0,-1 1 0,-1 0 0,2 3 0,2 2 0,-5-4 0,2 1 0,0 1 0,-1 1 0,-1 2 0,-1 2 0,-2 2 0,1-2 0,2 4 0,2-2 0,-2 1 0,0-2 0,-1-2 0,3-1 0,-1 0 0,-2 0 0,2 0 0,5 0 0,3 0 0,1 0 0,-4 0 0,0 0 0,1 0 0,2-1 0,2-2 0,-1-2 0,0 2 0,1 2 0,-3 1 0,0 0 0,-2 0 0,1 0 0,0 0 0,-1 0 0,2 0 0,-6-2 0,3-1 0,1-3 0,0-1 0,-1-3 0,3-2 0,-2 3 0,1 0 0,2-1 0,-2-2 0,2-2 0,-2 1 0,-1 0 0,6-5 0,-4 0 0,-3 2 0,1 1 0,-4 2 0,-1 0 0,-1-1 0,-10 1 0,2 0 0,-7-1 0,-5 1 0,-6 0 0,-2-1 0,-2 1 0,-5 0 0,-4-2 0,-2-2 0,-2-2 0,0-2 0,-2-2 0,-2-2 0,-4-6 0,-5-1 0,-2 1 0,-1 0 0,-3 0 0,-2 3 0,-3 4 0,-1 1 0,-3 5 0,-2 2 0,-4 2 0,-4 4 0,-8 1-38,-4-1 0,-8 2 0,-4 1 0,-11-1 0,34 5 0,0 0 0,-6 0 0,-1-1 0,-2 1 0,-2 0-96,-3 0 1,-2 0 0,-8 1 0,-3 0 0,-3 1 0,-1 2-1,0-1 1,0 0 0,-4 0 0,-1 0 0,1-1 0,-1 0-1,23 0 1,0 0 0,0 0 54,-2 0 0,0 0 0,1-1 1,-20-1-1,1 0 0,19 2 1,0 0-1,0 0 0,1 0 0,-1-1 1,1 1-1,1-1 0,0 1 1,-1-1-1,0 1 0,-1-1 1,1 1-1,1-1 0,-1 1 0,1-1 27,-24 1 0,-1-1 0,21 2 0,-1-1 0,1 1 0,-19 0 0,2 0 0,-2 0 0,1 0 0,1 0 0,0 1 0,6 1 0,0 1 0,3 1 0,1 2-233,3 2 0,1 0 0,2 2 0,0 1 1,0 3-1,0 0 285,2 2 0,1-1 0,3 0 0,0 1 0,-1 4 0,1 0 0,1 3 0,0 0 0</inkml:trace>
  <inkml:trace contextRef="#ctx0" brushRef="#br0">15250 11395 16687,'-14'-14'-333,"-5"7"1,-2 1 0</inkml:trace>
  <inkml:trace contextRef="#ctx0" brushRef="#br0">15130 11421 16687,'13'0'-3,"2"0"1,4 0 0,8 0-1,5 0-9,2 0 0,9 0 0,-1 0 0,5 0 542,8 0 0,-2 5 1,8-1-1,1 1 0,5 1 1,3 3-1,1 2-448,0 3 1,0 0 0,-3 4 0,2 3 0,2 0 0,1-4 0,1-2 0,0-1-595,-36-8 1,1 1 495,0 0 0,0-1 0,4-1 0,0-2 1,2-1-1,-1 0 0,1-1 0,1 0 0,-1-1 1,1 0-1,0 0 0,-1 0 168,0 0 0,0 0 1,4-2-1,0-1 1,-3 0-1,0 0 1,-1 0-1,0 0 1,1 0-1,0-1 1,-2 1-1,1 0 1,1-1-1,-1 1 1,0 0-1,-1 0 27,0 0 1,-2 0 0,-2 0 0,0 0 0,0 1-1,-1 1 1,-1-1 0,1-1 0,0 2 0,0-1-1,37 1 1,-2 1-391,-5 0 1,1 0 0,0 1 0,2 2 0,1 2 0,1-2-1,-2 0 132,1 1 0,-35-3 0,1 0 0,-1 1 0,0 0 0,1 0 0,0-1 0,1 1 0,0-1 0,0 1 1,0 1-1,1-2 0,0 0 0,-1 0 0,1 0 380,-1-1 1,0 0-1,1-1 1,-1 0-1,32-1 1,-3-3 0,1 1-1,-2-1 1,2-1-1,-4 0 1,2-1-1,-3 1-123,1 0 1,5-4-1,-6 1 1,3-4 0,5-4-1,-1-1 1,-35 10 0,0-1-437,2-1 1,-1 0 0,29-6 0,-30 5 0,1 0 0,0 0 0,0 0 0,0 0 0,0 0-1,1-1 1,0 1 0,-1 0 0,0 0 0,-1 0 0,1 0 238,-2 0 0,1 0 0,34-7 0,-34 8 1,0-1-1,31-8 0,-6 3 0,-3-1 1,-2 1-1,-3-2 0,-2 2-177,-3 1 0,-3 2 0,-6-2 0,-1-1 1,-4-2-1,-4 0 0,-4 0 0,-5-1-211,-4-2 1,-3 1-1,-3-4 1,-4 2 0,-3-2-1,-5-1 1,-5-3 307,-3-3 1,-9 3 0,-2-2-1,-2 3 1,-1 4 0,-2-3 0,-1 4 155,-3 2 0,-10 2 0,-2 3 0,-3 0 0,-6 0 0,0 3 1,-6 1-75,-6-1 1,-2-2 0,-11 1-1,35 6 1,1 1 0,-3 0-1,0 0 1,-4 1 0,-2 0-1,-1 0 1,-1 1 8,-3-1 1,0-1-1,1 1 1,1-2-1,-1 1 1,0-1-1,-1 1 1,-1 0-1,-1 1 1,0 0-1,-3 0 1,1 1-1,0-1 1,0 0 20,-1-1 0,1 0 0,0 2 1,1 0-1,1 1 0,0 1 1,-1-1-1,0 1 0,0 0 1,-1 0-1,1 0 0,0 1 1,1 0-1,0 0 52,1 1 1,0 0 0,-3 2-1,1 1 1,-2-1 0,1 2-1,-1-1 1,0 1 0,-1 0-1,0 1 1,1-1 0,0 1-1,0-1 1,0 1-13,-1 0 1,-1 0 0,1 0 0,-1 0 0,-4 1-1,-1-1 1,0-1 0,1-1 0,1 1 0,1 0-1,-1-2 1,1 1 0,1 1 0,0 0 62,-2 0 1,-1-1-1,-2-1 1,0-1 0,2 2-1,0 0 1,2 0-1,-1 0 1,0 1 0,0 1-1,0 1 1,1 0 0,-5 1-1,0 1 1,-1 0-1,1 1-225,-3 2 1,0 1 0,1 2 0,0 3 0,0 0 0,-1 1 0,-1 2 0,0 0 0,21-6 0,1 0 0,0 1-1,-23 8 1,2 0-177,6 1 1,0-1-1,4-1 1,3-1-1,8 2 1,3 0-1,1 0 1,2 0-1,2 1 1,3 0-1,3-1 1,1 1-1,-25 22 1,8-2 284,5 1 0,10-2 0,4-5 0,3 2 0,1 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4212 5624 28404,'-13'-7'0,"0"2"0,1 5 0,1 3 0,3 3 0,-3 0-501,-1 0 1,-1 3 0,0-5-1,2-1 1,7-1 0,10-4 0,9-2-1,8-4 1,5 0 1073,4-1 0,3 4 0,-1-2 1,2 1-1,4 3 0,0 1 0,4 4-510,2 2 0,-2-1 0,4 5 0,1-1 0,1 1 0,6 0 0,2 0 101,1-4 1,4 2 0,-3-1 0,3-2 0,3-2 0,1-1 1050,2 0-987,7 0 0,-11 0 0,5 0 0,1 0 1,-2 0-1,3 0 0,-4 0-126,1 0 0,4 0 0,-5 2 0,-3 2 0,0 5 0,-1 3-265,-2 1 0,6 0 1,-2-1-1,0-3 1,4-3-1,-2-2 1,2 1 731,1-2 0,-2-2-569,7-1 0,-7-1 0,3-2 0,-3-3 0,2-1 0,-33 1 0,0 1 0,34-2 0,-1-2 0,-2 0 0,-1 0 0,1 2 0,2 1 0,-1 3 0,0-3 0,-1 1 0,4 1 0,-1 0 0,2-2 0,-1 0 0,0 0 0,-36 1 0,1-1 0,35-2 0,1-4 0,-36 5 0,1 0 0,-1 1 0,1-1 0,-1 0 0,1-1 0,-1-1 0,-1 1 0,34-7 0,-34 5 0,1 0 0,34-7 0,-2-3 0,-2 0 0,-4-3 0,-7 3 0,1-5 0,-11 4 0,1-1 0,-4-1 0,-2 1 0,-2 1 0,-5-2 0,-1 4 0,-1-2 0,-3-1 0,-4-1 0,-2 1-206,-2-2 1,-6 4 0,2-2 0,-3-2 0,-3-1 0,-2-3 0,-2-2-218,-2-1 0,-2-2 1,-4 2-1,-1-3 1,-4 0-1,-4 3 1,-4 3-14,-5 1 1,-3 5-1,-4 1 1,0 0-1,-2 2 1,-5-2 0,-5 2 4,-3 0 0,0-3 0,-2 4 0,-1 2 0,-3-1 0,-1 3 478,-3 0 43,-2-2 0,-3 9 1,-1-7-1,-4 2 1,1 2-1,-1 1 0,-1 0 176,-3 2 1,-4-3 0,-3 4 0,-2 0 0,33 3 0,-1 0 0,-2 1 0,0-1-181,-2 0 0,0 0 0,-6 3 0,-1-1 1,3-1-1,1-1 0,-2 2 0,-1 1 1,-2 0-1,1 0 0,1 0 0,0 0 1,0 0-1,1 1-58,0 2 0,1-1 0,3-1 0,0 1 1,-2 2-1,1 1 0,1-1 0,0 1 1,3-1-1,0 1 0,1-1 0,0 0 1,1 1-1,0 1 223,2 0 0,-2 0 0,-2-2 0,0 1 0,5-1 0,-1 0 0,2 1 0,-1-1 0,-36 5 0,6-1 0,3-1-16,2 0 0,7 1 0,-2 2 0,1-1 0,-1 0 1,-3 0-1,2 0-317,-3 1 0,4 2 0,-3 1 0,0 1 0,-2-1 0,-2 2 0,-4 1 9,0 2 0,31-9 0,0 0 1,-34 4-1,-2 0 0,35-6 0,1-1 1,-2 1-1,1 0 0,0-1 0,0 1 109,1 0 0,0-1 0,0 3 0,1 0 0,-33 9 1,2-2-1,-2 1 0,2-1 0,0 3 0,3 2-246,3 3 0,-2 1 1,6 3-1,3 1 1,3 6-1,5 0-274,1 2 0,-3 10 0,5-2 0,2 5 0,5 4 0,6-1-1768,3 0 1710,7 0 0,4 1 0,8-2 0,6-4 0,6-5 1,10-6 606,12-5 1,18-6 0,27-4-1,-28-12 1,2-2 0,6 0 0,3-2-1,7-1 1,2-2 0,5 0-1,2-1 1,-19-1 0,2 0 0,0 0 46,4 0 1,0 1-1,1-1 1,0 0 0,0 0-1,1 0 1,0 2 0,1 0-1,0 0 1,0 1 0,1 0-1,-1 0 1,-1 1 0,-1-1-1,1 2-66,0 0 1,1 1 0,-1-2 0,-1-4 0,1-1 0,-1-1 0,-4-2 0,0 0 0,1 0 0</inkml:trace>
  <inkml:trace contextRef="#ctx0" brushRef="#br0">17556 6544 29676,'-31'-9'-218,"0"0"0,-2 6 0,3-2 0,-1 4 0,3 1 378,4 0 1,1 0 193,5 0 0,8 0 1,11 0-1,14 0 1,16 0-1,16 0 1,16 0-1,12-1-290,-31-2 0,1 1 0,3 1 0,2 1 0,5-3 0,2 1 0,3 1 0,2 1 0,5 0 0,1 0 0,2 0 0,0 0 0,2 0 0,0 0 0,-3 0 1,0 0-65,-5 0 0,1 0 0,4 0 0,-1 0 0,-4 0 0,-2 0 0,0 0 0,-1 0 0,-1 0 0,0 0 0,-3 0 0,-1 0 0,-3 0 0,0 0 0,-2 0 0,-2 0 0,-5 0 0,-1 0 0,-3 0 0,0 0 0,31 0 0,-9 0 0,-8 1 0,-10 2-832,-7 2 0,-10 5 607,-10-1 1,-2 3 0,-1 1 0</inkml:trace>
  <inkml:trace contextRef="#ctx0" brushRef="#br0">5025 6624 30740,'-14'-31'-1709,"-4"-1"0,8 4 0,-4 9 1,2 7-1,0 5 2035,-1 4 0,-6 3-222,-3 4 0,-9 4 0,-6 5 0,-6 2 0,-8 3 1,-4 2-1,-4 4 0,-2 1 0,-2 6 0,-2 6 1,31-13-1,1 1 0,-1 4 0,1 3 99,-1 4 0,2 3 0,1 3 0,2 2 0,1 6 0,2 2 1,1 5-1,2 2 0,2 5 0,2 2 0,4 4 0,2 1 0,4 1 1,3 0-1,6-1 0,3 0-597,5-3 1,5-2 0,7 3 0,6-3 0,9-3 0,5-4 0,4-3-1,3-3 1,5-2 0,4-4 0,2-4 0,2-3-523,2-2 1,1-2 0,-18-12 0,1-1 0,-1 0 915,20 8 0,-1 0 0,4 2 0,-1 0 0,-9-6 0,-1 0 0</inkml:trace>
  <inkml:trace contextRef="#ctx0" brushRef="#br0">3999 9502 28177,'0'-22'-2345,"0"0"0,2 14 1,0 7-1,4 11 2424,2 5 1,-2 4-1,6-1 1,4-3 0,3-3-1,8-5 1,7-1 0,13-3-1,13-1 559,11-2 1,-28-2 0,2-1 0,5 0 0,1 0 0,3 0 0,0 0 0,5 0 0,-1 0 0,1 1 0,-1 0-377,2-1 1,0 0 0,7 2 0,0 1 0,-2-2 0,0 1-1,2 1 1,1 3 0,3 0 0,0 2 0,-2 2 0,1 0-1,3 1 1,-1 0-595,1 1 0,-1 0 1,2 2-1,-1 0 0,-3-1 1,-1-1-1,-2 1 1,-2 1-1,-3 0 0,-1 0 1,-1 0-1,-1-1-72,-3-1 0,0 0 1,-1-2-1,0 1 0,-3-2 1,-1-1 403,-2 0 0,0-1 0,1 2 0,-1-1 0,-3-3 0,-1 0 0,1 0 0,0-1 0,-1 0 0,0-1 0</inkml:trace>
  <inkml:trace contextRef="#ctx0" brushRef="#br0">6145 13500 17829,'0'-34'-953,"0"2"1,0 5-1,0 2 1,0 3 912,0 4 1,-1 9-1,-4 5 1,-5 2 0,-6 2-1,-7 0 1,-2 0 0,-1 0-1,-4 0 1,-3 0 0,-4 0-1,0 2 209,-1 2 1,-5-2 0,-5 2 0,0-1 0,-4 0 0,1 3 0,0 1 0,-1 4 0,-2 0-23,1 3 1,4 1-1,0 2 1,-3 7 0,-1 6-1,-3 7 1,1 3 0,-1 3-215,1 0 0,0-3 0,2 8 0,-2 3 1,27-25-1,0 0 0,-2 0 0,1 1 1,-1 0-1,0 1 69,0 1 0,1-1 0,0 0 0,2-1 0,2 3 0,1-1 0,-19 28 1,4-2-1,5-4 0,3 1-13,6 0 0,0 3 0,7 1 0,2 3 1,1 1-1,2 2 0,-1 1-79,1 6 1,0 0-1,-1-1 1,1 3 0,6-33-1,1 0 1,-1 1 0,0 0 127,1 1 0,-1 0 0,-2 2 0,0 1 0,0 0 0,0 1 0,1 0 0,0 1 0,1 1 0,-1 1 1,2-1-1,-1 0 0,0 1 0,1 1-72,-1-1 1,0 1 0,3-6 0,1 0 0,0 3 0,0 0 0,1 1 0,0 0 0,-1-1 0,1 0-1,0 2 1,0 0-13,-1-2 1,0 0 0,2-3 0,0 0 0,-1 1 0,0 0 0,1 0 0,2-1 0,0 0 0,1 0 0,1 0 0,0-1 0,0 0 0,1-1 3,1 1 1,1-2 0,1 1 0,2 0 0,0 0 0,1 0 0,1 0 0,0-1 0,2 0 0,1-1 0,1-1 0,0 0-7,-1-1 1,1 0-1,3 5 1,1 0-1,0 0 1,-1-1 0,1 2-1,-1-1 1,2 2-1,-1-1 1,-1-2-1,1 0 1,0 1 0,0 1-42,1 1 1,0-1 0,-1-1 0,1 0 0,3 4 0,1 0 0,0-2 0,0-1 0,-2-4 0,2 1 0,0-1 0,0-1 0,1-1 0,1-1 108,1 0 1,1-2 0,0 2-1,1-2 1,-1-3 0,1-2 0,0 1-1,1-2 1,1 1 0,0-1 0,2 0-1,1-2 125,0 0 0,1-1 1,3 1-1,1-1 1,-1-3-1,0-1 1,0 0-1,1-1 0,1 0 1,0-1-1,0 0 1,1-1-1,3 1 1,1-2 39,2 1 0,0-1 0,-1 0 1,1-1-1,3-1 0,1-1 1,-1 0-1,0 0 0,1 1 0,-1-1 1,1 0-1,0 1-216,-1-1 1,1 0-1,1-1 1,0-1 0,-3-1-1,-1 0 1,1 1 0,0-1-1,-1 0 1,0-1 0,1 1-1,-1 0 1,-2-3 0,1 0 122,-1-1 1,0-1-1,3 0 1,1 0 0,-1-2-1,0 0 1,2 0 0,0 0-1,3 0 1,0 0 0,-1-1-1,1-1 623,2 0 1,0-1-638,-1 0 0,0 0 1,5 0-1,1-1 0,-1 0 1,0-1-1,4-1 1,0 0-1,-1 0 0,1 0 1,1-1-1,0 1 92,0-1 1,-1 0 0,-2 2-1,-1 0 1,1-2 0,1-1 0,0 0-1,1 1 1,-1-1 0,0 1 0,3 0-1,0 1 1,-2-1 0,-1 0-122,-2 0 0,1 1 1,4 1-1,0 1 0,-8-2 1,-1 0-1,2 1 0,-1 0 1,3-1-1,0 0 0,-2 0 1,0 0 236,-1 0 1,1 0-260,7-2 0,-1-1 1,-10 3-1,1-1 1,6-2-1,2 0 0,-1 0 1,1 0-1,-1 1 1,0-2-1,3 0 0,1 0-12,4-1 1,-1 1 0,-6-1 0,-1 0 0,9-1 0,1 0-1,0-2 1,0 0 0,-2-1 0,1 0 0,-22 4 0,0-1-1,0 1 1,24-5 0,0 1-72,0-2 1,0-1 0,-19 4-1,1-1 1,-1 0 0,-4 0 0,-1 0-1,0 0 1,2 0 0,0-1 0,0 0-1,0 0 1,1-1 0,-1 1 0,-2 0-1,0-1 1,-1 1 72,24-7 1,-1 0 0,-20 6-1,0 1 1,-2-2 0,20-6-1,-2-1 1,-1 1 0,-1 0-1,0 0 1,-1 0 0,-4 1-1,-1 0 1,3-1 0,0-1-9,1-1 1,-2 0-1,-5 1 1,0 0-1,4-2 1,1 0 0,-4 1-1,0-1 1,-4 1-1,0-1 1,-1-1 0,-1-1-1,-2 1 1,1-1-201,-1-1 0,-1 0 1,-2-2-1,-1-1 1,-2-1-1,-1 0 1,1-1-1,-2-1 1,1-1-1,-1-1 1,0 0-1,-1-1 128,-1-1 1,0-1 0,-2 0 0,-2-1 0,-6 0 0,-2-1 0,-3 2 0,-2-2 0,-1-1 0,-2-1-1,-2-1 1,-1 0 92,0-2 0,-2 0 0,-4-2 1,-2-1-1,-1 0 0,-2 0 1,-3 2-1,0 0 0,-3-1 1,-2 1-1,-1 0 0,-3 1 0,-2-2 1,-3 1-97,-2 2 1,-2 1 0,0-1-1,-1 2 1,-3 0 0,-1 1 0,-1-2-1,-1 0 1,-1 0 0,-1 0 0,-3 0-1,-1 0 1,-2 1 0,-1 0-269,-1-1 1,-1 0 0,-2 1-1,-1 0 1,-1-3 0,-2 1-1,0 1 1,-2 0 0,-2-2-1,-1 1 1,1 0 0,-1 1-1,-1-2 1,-1 1 346,1 0 1,-1 0 0,2 4 0,-1 0 0,-5-1 0,-1 1 0,-2-1 0,-1 1 0,-1-1 0,-1 2 0,-3-2 0,0 0 0,-1 2 0,0 0 149,0-1 0,0 3 0,-6 1 0,-2 2 0,4-2 1,0 1-1,-3 1 0,-1 1 0,-1 2 0,0 0 1,0 2-1,0 0-209,2 2 1,-2 0 0,20 8 0,-2 2 0,0-1 0,-1 1 0,0-1 0,-1 1-1,-1 0 1,1 1 0,-1-1 0,-1 1 0,0 0 0,0 1 0,2-1 0,1 1 0,-1 0-1,-1 0 1,0-1 0,0 1 0,1-1 0,0 0 0,-1 1-33,0-2 0,-1 1 0,0 0 0,-2-2 1,-1 0-1,1 0 0,3 3 0,1 0 1,0 1-1,0-1 0,0 1 0,-1 0 1,-1 0-1,0-1 0,-1 1 0,2-1 1,0 1-1,-1-1 171,0-1 1,0-1-1,-1 1 1,-2 0 0,-1 0-1,0 0 1,4 1 0,0-1-1,1 0 1,0 0 0,-1 1-1,1 0 1,-2 0 0,-1 1-1,1 0 1,1 0 0,0 0-1,-1 1 1,-2-1-1,-1 1 1,0 0 8,0-1 1,-1 1 0,1 0 0,1-1 0,1 1 0,-1 0 0,-2 0 0,-1 0 0,1 0 0,1 1 0,0-1 0,1 1-1,2 1 1,0 0 0,1 1 0,-3-1 0,0 1 0,0 1 0,2 1 0,0 0 0,-1 2-160,0 0 1,-1 1-1,0-1 1,1 1-1,-1 0 1,1 1-1,3 2 1,-1 1-1,1 1 1,1 0-1,0 0 1,-1 1-1,0 1 1,-1 1-1,0 1 1,2 1-1,0 1 1,0 1-391,0 1 1,1 1 0,-1 1 0,2 0 0,0 0 0,0 2 446,-20 7 0,0 2 0,-1 1 0,1 2 0,1 0 0,2 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7838 1866 7932,'8'-25'0,"-4"2"0,-3 0 0,-1 3 0,2 1 0,1 0 0,1 1 1638,-1-1 0,-1 4 1,-2-3-1,0 8 0,0 10 1,-2 15-883,-2 11 0,-5 14 0,-7 11 0,-2 7 0,0 7 0,9-29 1,-1 2-1,-1 1 0,0 2 0,-2 2 0,0 1 0,1 0 1,-1-1-650,2 1 1,0 0 0,-1-5 0,0-1 0,-4 30 0,3-6 0,4-6 0,3-8 0,3-11 0,2-9-108,1-6 0,5-4 0,4-9 0,3-8 0,2-10 0,-1-14-477,0-14 1,0-11 0,2-11 0,2-6-1,0-6 1,-8 33 0,0-1 265,1-4 1,-1 0-1,-1 4 1,1-1-1,1-3 1,0 1-1,0 2 1,0 1-1,6-29 1,0 9 0,1 10-1,-1 9 1314,-4 7 1,1 11 0,-6 4 0,2 5 0,0 4-1056,2 5 1,0 8 0,3 8-1,-1 7 1,0 9 0,1 5 0,-1 5-49,0 5 0,-5 2 0,-2 7 0,-2 2 0,1 0 0,-1-2 0,2-5-718,3-1 0,-2-3 0,2-6 0,0-3 0,-2 0 0,-2-1 0,-4-1 1,-1-4 717,0-4 0,0-5 0,0-6 0</inkml:trace>
  <inkml:trace contextRef="#ctx0" brushRef="#br0">7838 2319 9510,'-13'0'3708,"-1"0"1,3 1-3198,2 4 0,6-4 0,10 4 1,9-4-1,7-1 0,8 0 0,4 0 1,8 0-5758,3 0 5246,-3-6 0,9-1 0,-5-6 0</inkml:trace>
  <inkml:trace contextRef="#ctx0" brushRef="#br0">8331 2186 12956,'-7'6'2772,"2"2"1,4 6 0,1 5-2191,0 8 1,0 1 0,0 6-1,0 0 1,0-3 0,0-1 0,0-5-1,1-1-35,4-4 0,-4 0 0,5-9 0,-1 0 1,1-4-1132,1-1 1,-2-9-1,2-10 1,-1-8-1,-2-6 1,1-2-1,-1-2 414,-1 1 0,3 3 1,0 4-1,0 2 0,1 3 1,-1 5-1,2 4 3771,-1 3-3363,-4 2 1,9 4 0,-3 0 0,3 0 0,1 1 0,-1 4 0,0 3-239,1 4 0,-7 3 0,7 1 0,-1 2 0,0-2 0,3-1 0,1-1-1329,2-1 0,1-1 1,-1-3-1,4-5 1329,3-2 0,14-8 0,2-2 0</inkml:trace>
  <inkml:trace contextRef="#ctx0" brushRef="#br0">8891 2199 16638,'14'0'733,"3"-6"1,3-1 0,0-2 0,4 0-628,1-1 0,-3-1 1,1 1-1,0 1 1,1 0-1,-2 0 1,-4 2-719,-3 1 0,-2 3 0,-1 7 1,-3 8-1,-5 7 1961,-2 8 1,-8 15 0,-3 3 0,-3 9 0,-3 5 0,-1 0 0,-3 2-1070,-2 0 0,5-4 1,-3 4-1,1-2 1,0-2-1,2-4 1,1-4-281,2-5 0,-5-4 0,0-6 0,2-7 0,1-8 0,2-4-780,-1-14 1,7-12 0,2-19 0,5-7 0,5-9 0,5-4-1,5-4 572,3 1 1,1 6 0,-3 2 0,4 5-1,0 5 1,4 4 0,1 4-603,2 5 0,-1 4 0,3 8 0,0 2 0,4 2 810,1 3 0,1-4 0,5 0 0</inkml:trace>
  <inkml:trace contextRef="#ctx0" brushRef="#br0">9744 2319 7944,'-13'-15'1092,"7"2"0,6 10 0,7-2 0,7 1 1,5-2-1,8-1 0,5-2 0,7 0 1,2 0 545,5 2 0,2-5 1,-7 4-1,1-1 0,1 2 1,-2 0-1526,2-1 1,-6-1 0,-4-4 0</inkml:trace>
  <inkml:trace contextRef="#ctx0" brushRef="#br0">10318 1906 7838,'-35'-21'345,"-2"2"0,6 7 0,3 3 749,5 5 0,3 2 0,10 2 1,7 0-1,12 2 0,12 1-25,8 1 1,7 6 0,7-2 0,1 1 0,-1 0 0,-1 1 0,-2 2 0,-2 3-751,-2 2 0,-4 0 0,-7 3 0,-2 1 0,-6 0 0,-3 3 0,-5 1-351,-5 1 1,-3 5-1,-1 1 1,-1-3-1,-3-1 1,-5-1-1,-3 0-645,-2-1 0,1 1 0,0-2 0,1-1 0,3-3 1,5-2 676,2-3 0,14-1 0,3-2 0</inkml:trace>
  <inkml:trace contextRef="#ctx0" brushRef="#br0">11371 1932 7856,'7'-5'4844,"-3"-4"-917,-2-3-3263,-2 4 0,0 8 0,0 11 0,0 5 0,0 6 0,0 3 0,-2 4 0,0 2 458,-3 4 0,1-2 0,4-1 0,0-1 0,0 1 0,1-4-1446,4-5 0,-2 1 1,5-8-1,3-2 1,2-5-1,3-4 0,2-3 1,-2-5-298,-1-6 0,2-4 0,-3-5 1,-2-3-1,-1 1 0,-4 2 895,-3 3 1,-2-3 517,-2 0 1,0 8 0,1 10 0,4 7 0,4 7 0,3 1-625,1-2 0,0 3 0,2-7 0,1 1 0,2-1 0,0-4-168,1-4 0,-4-4 0,4-6 0,-1-7 0,0-6 0,-2-3 0,-1-5-118,-2-2 1,-4 2-1,-2-1 1,1 3-1,-2 3 1,1 2-5166,1 6 5283,1 8 0,10 3 0,1 6 0</inkml:trace>
  <inkml:trace contextRef="#ctx0" brushRef="#br0">12050 2066 7826,'-7'0'4915,"13"0"0,10-2-2949,4-2 0,-1 1 0,-4-6 0,-1-1 0,1-2-2377,-3-2 0,-6 6 0,1-1 1,-2 0-1,-7 1 0,-5 4-106,-5 2 0,-3 2 0,-1 2 0,0 2 1,2 5-1,5 3 678,4 1 1,-4 5 0,4 0 0,2 0 0,3-1 0,3 3 89,2 0 0,5-2 0,-1 3 1,1-2-1,2-2 0,0-3 0,3 0 303,0-1 0,5-1-554,3-3 0,2-3 0,1-6 0</inkml:trace>
  <inkml:trace contextRef="#ctx0" brushRef="#br0">12730 1613 10270,'-17'-17'0,"-1"4"1404,1 6 0,7 4 0,3 4 1,1 4-1,3 3 0,1 6 1,2 4-1036,0 4 0,0 4 0,0 4 0,2 1 0,1-1 1,3-1-1,1 1-369,3 1 0,2 6 0,2-3 0</inkml:trace>
  <inkml:trace contextRef="#ctx0" brushRef="#br0">12864 1919 7819,'0'-13'3144,"0"5"0,0 8 0,0 9-2730,0 3 1,0 7 0,0 5-1,1 4 1,2 5 0,1-1-613,-1 1 0,3 2 0,0-3 0,2-4 0,2-5 0,2-5-566,1-3 1,1-8 0,-1-2 0,0-7 0,-1-5 0,-2-8 0,-1-4-1797,2-5 2560,1-1 0,7-2 0,2 1 0</inkml:trace>
  <inkml:trace contextRef="#ctx0" brushRef="#br0">13277 2012 7809,'-13'0'1671,"-1"0"1,5 2 0,2 2-457,1 5 0,7-1 1,8-1-1,6-1 1,6-3-1,7-2 1,5-1-1,2-1-1371,-1-4 1,3-3 0,-7-9 0,-5 0 0,-6 0 0,-5 2 0,-5 2-610,-5 0 1,-4-1 0,-6 3 0,-7 2-1,-8 4 1,-4 7 0,-2 5 1140,0 6 0,5 10 1,2-1-1,0 5 0,5 2 1,5 4-1,6-1-136,2 1 1,4 2 0,2-3 0,6-4 0,8-5 0,7-5-241,5-3 0,19-14 0,0-2 0</inkml:trace>
  <inkml:trace contextRef="#ctx0" brushRef="#br0">14503 1533 8383,'0'-21'2767,"0"2"-1346,0 5 0,0 5 1,0 9-1,0 17 0,-1 12-17,-4 11 0,-2 18 0,-6 3 1,-1 2-1,1 6 0,0-4 1,-2 1-1322,-3-2 1,8-6-1,-2-2 1,3-7-1,3-9 1,0-8 0,3-5-1043,2-5 0,1-2 0,-2-9 0,-1-3 0,-3-8 1,-1-9-1,-4-7 0,0-7 546,-3-2 0,1 0 1,-2 1-1,-1 4 1,-2 0-1,0 4 0,1 1 562,-1 2 0,4 4 0,7 3 0,1 5-2265,3 7 0,8 5 2116,3 7 0,4-3 0,2 4 0</inkml:trace>
  <inkml:trace contextRef="#ctx0" brushRef="#br0">14876 2079 8730,'0'-13'1018,"0"-1"1,-4 5-1,0 1 1,-1-1-1,-1 0 329,-3 0 1,2 2 0,-1-4-1,1 4 1,0-1 0,-4 2-738,-1 1 0,-1 0 1,0 5-1,-1 0 0,1 2 1,0 2-1,-1 6-312,1 7 1,0 0 0,0 9 0,1 2 0,3 1 0,4 2 0,4 2-406,1 1 0,1-4 0,4 1 0,4-5 1,4-3-1,5-7 0,2-6-598,1-5 0,3-4 1,-5-1-1,0-3 1,1-6-1,-4-8 1,-1-7 287,-2-3 0,-5-1 1,-4-1-1,-3-3 1,-1 4-1,0 3 0,0 4-935,0 2 1,-1 6 0,-1 5-1,2 2 1352,6 4 0,11 6 0,3 3 0</inkml:trace>
  <inkml:trace contextRef="#ctx0" brushRef="#br0">15223 1999 10016,'-13'0'2383,"-1"0"1,1 0 0,0 2-1359,-1 2 1,1 3 0,1 7 0,2-1 0,2 2 0,3 1 0,2 2-1100,1-2 1,2 0-1,0 1 1,2 1 0,2-4-1,5-3 1,3-7-1114,1-2 1,0-4-1,2-2 1,1-5 0,2-4-1,-1-4 1,-4-1 784,-4 2 0,1 1 0,-4 4 0,0 0 938,0 2 1,0 8-1,-3 1 1,3 6 0,1 4-1,3 0 1,2 4 89,2 1 1,-1-4 0,2 7 0,1-3 0,2-3 0,0-2 0,-1-2-202,1-2 0,4-2 0,-4-5 0,-2-4 0,1-4 0,-1-4 0,2-5 1,-3-4-203,-5-3 1,0 2 0,-5 1 0,-2 0 0,-2 1 0,-1 4-405,0 2 1,-1 7 0,-4 5 0,-2 6 0,-2 8 0,2 5-441,1 6 0,1 8 0,4 2 0,-2 2 0,-2 2 0,1 0 621,-2-1 0,-7-5 0,-8 2 0</inkml:trace>
  <inkml:trace contextRef="#ctx0" brushRef="#br0">14183 2239 9720,'-12'-13'5800,"4"-1"-4277,3 1 0,5 4 0,3 0 0,3 0-1292,1 2 0,-2 2 0,2 11 0,-1 8 0,-3 6 0,-1 6 0,-1 3 0,2 4-1889,2 2 0,0 7 1,1-7-1,8 1 0,8-2 1658,8-3 0,10-12 0,7 6 0</inkml:trace>
  <inkml:trace contextRef="#ctx0" brushRef="#br0">16369 1399 12326,'2'0'1047,"-7"0"0,1 2 0,-2 2 0,0 7 0,-3 6-546,-3 10 0,-2 12 0,-3 9 0,0 7 1,0 4-1,1 5 0,1 0 0,-1 1-1153,0 0 0,8-4 0,-5-5 0,1-4 0,0-5 0,-1-2 0,1-8-8447,3-9 9099,-3-7 0,5-20 0,-7-2 0</inkml:trace>
  <inkml:trace contextRef="#ctx0" brushRef="#br0">16129 1946 13992,'8'-25'0,"-4"2"0,-2 6 1206,-2 2 0,6 3 0,3 2 0,4 2 0,5 2-1431,4 3 0,0 2 0,3 1 0,3 0 1,2-2-1,1-1 0,2-1 0,1-1-1170,3 0 0,-9-1 1,-1-3-1,-4 4 1388,-2 4 1,-9 2 0,-11 4 0,-5 4 0,-2 4 1157,0 5 0,2-2 1,4 5-1,1-1 1,7 1-1,9 1 1,16-1-3320,13-3 2168,9-9 0,17-9 0,2-8 0</inkml:trace>
  <inkml:trace contextRef="#ctx0" brushRef="#br0">9491 2985 8418,'-13'-6'0,"1"3"0,2-4 0,1 0 0,-2 1 0,-1-2 0,1 1 488,2-4 1,-2 0 0,5-3 0,0 1 0,-1 0 0,1-1 0,-1 1-1,-1 1 1,-2 3 0,-2 5-124,-1 2 0,-8 2 0,-4 0 1,-8 2-1,-5 2 0,-7 5 0,-2 3 1,-2 1-118,-1 1 0,-2-1 0,-1 0 0,1 1 0,1-3-60,2-2 0,8 3 0,-2-3 0,5 1 1,1 1-1,4-2 0,3 1 0,4 3-141,-1 5 1,-4-3 0,0 4 0,0 0-1,-2 4 1,-1 2 0,-2 2 61,1-1 0,-1 1 0,-2 1 0,1 2 0,3 1 0,1 0 1,4 0 70,0 0 1,4 6-1,3-3 1,6 0-1,5-1 1,7-2-1,2 0 1,4 0 40,2 2 1,10-5 0,9 4 0,7-2-1,7-2 1,6-3-71,6 0 0,9 1 0,5 0 0,5-1 0,-30-12 0,0 0 0,1-2 0,0 1 0,4 1 0,-1-1-61,0 0 0,0 0 0,-1 0 0,0 0 0,2 0 0,1 1 0,0 0 0,0-1 0,-1 0 0,-1 0 0,2 1 0,0-1 0,-2-1 0,0 0-52,-1 0 0,0-1 0,4-1 0,2 0 0,-4-2 0,1-1 0,1 0 0,0 0 0,3-1 0,-1 0 1,0-1-1,-1 0 0,4-1 0,0 0 0,-1-2 0,1 1 7,-1-1 0,1-1 1,4 0-1,-1-1 1,-5-1-1,0 1 0,2-2 1,1 0-1,0-1 1,0 0-1,0-1 0,0 0-5,-1-1 1,1 0-1,1-2 1,1-2-1,-3 1 1,1 1 0,0-1-1,0 0 1,0 0-1,0 0 1,0 0-1,0-1 1,0 0 0,1-1-140,-1-1 0,0 0 1,0 0-1,0 1 0,2-1 1,1 0-1,-2 1 1,1 0-1,-3 0 0,0-1 1,-2 1-1,-1-1 1,-2 0-1,-1 0-58,-1 1 0,0-2 0,-1-1 0,-1 0 1,-3 4-1,0 0 0,31-13 0,-5 1 1,-6-2-1,-5 1 247,-4 1 0,-5-4 0,-8 4 0,-5-3 0,-4-2 0,-7-1 0,-6-1-274,-8-3 1,-5 0 0,-2 1-1,-5-5 1,-8-2 0,-8-4-1,-9-2-370,-9-5 0,-7 2 0,-11-1 0,26 24 1,-1 1-1,-3-1 0,-1 0 0,-3 0 0,-1 0 1,-2 0-1,0 0 364,-2 1 0,-1 2 0,-5 0 0,-1 2 0,-3 0 1,-1 1-1,-2 1 0,-1 1 0,-3 1 0,1 1 1,-3 2-1,0 1 0,-4 2 0,-2 1 154,-3 1 1,-2 2 0,24 3 0,0 0 0,-2 1 0,-4 0 0,-2-1 0,0 1 0,-2 0 0,0 1 0,-1-1 0,0 2 0,0-1 0,0 1 0,-2 0 0,0 0 0,1 1 0,1 1 0,1 0 0,0 0 235,1 1 1,1 0 0,0 0-1,5 1 1,0 0 0,1 0-1,-19 3 1,3 0 0,5 1-1,2 0 1,5 0 0,2 0 0,4 0-1,1 1 1,5 1 0,1 0-170,5 1 0,1 1 0,-26 20 0,10 2-31,8 4 0,3-1 0,12 1 0,1 1 0,2 3 0</inkml:trace>
  <inkml:trace contextRef="#ctx0" brushRef="#br0">23208 7543 8533,'-14'-72'0,"7"17"0,3 6 0,2 15 143,2 10 1,-4 12 0,-1 12 0,1 11 0,-1 9-1,-1 13 1,1 7 0,-3 9 0,1 4 0,-5 9 0,-3 5 342,7-30 1,-2 0-1,-1 1 1,0 1-1,1 2 1,1 0-1,-1-1 1,1 1-1,-1 0 1,0-1-1,2 0 1,1-1-1,1-1 1,1 1-1,-3 35 1,2-3-720,3-3 1,3-7 0,5-5-1,5-4 1,6-6 0,7-5-1,2-7 233,1-4 0,13-15 0,2-3 0</inkml:trace>
  <inkml:trace contextRef="#ctx0" brushRef="#br0">23394 7383 24750,'0'-60'-1010,"6"5"0,5 15 1,4 15-1,4 13 1662,2 12 1,4 12-1,9 10 1,7 4 0,5 6-1,6 5 1,4 4 0,-24-18-1,0 1-522,3 2 1,0 0 0,-1 0-1,0 2 1,1 3 0,-1 3 0,-1-1-1,-1 2 1,-1-1 0,-2 0 0,-1 0-1,-1 2 1,-3-1 0,0 1-315,1 1 0,-2 1 0,-5 3 0,-1 1 0,2 0 0,-2 0 0,-3-1 0,-1 0 0,-3-1 0,-3 0 0,-1-2 0,-3-1 0,-4 37-165,-13-5 0,-9-16 1,-23-6-1,-10-8 1,-11-10-1,28-16 1,-1-2-1,-1-2 0,-1-2 474,-1-1 1,-1-1 0,0 0 0,1 0 0,2-2 0,0-1 0,0-1 0,1 0 0,-1 0-1,2 0 1,-35-1 0,7-2-855,9-2 0,6-5 0,15-9 394,6-4 1,0-9 0,10-3-1</inkml:trace>
  <inkml:trace contextRef="#ctx0" brushRef="#br0">25141 6037 29690,'-8'-49'-2379,"-2"0"0,5 18 0,2 3 0,1 6 2961,-3 9 1,2 1 0,-6 7 0,0 4 0,-1 7 0,-2 12-461,-3 11 0,-8 20 0,-3 12 1,12-26-1,-1 1 0,0 5 1,0 1-1,1 2 0,0 1 0,1 2 1,1 2-527,0 1 1,2-1 0,2-3 0,2 0 0,3 0-1,2 0 1,0-2 0,2-1 0,0-2 0,2-2 0,8 34-1,6-11-495,10-6 1,1-14-1,6-10 1188,-1-11 1,4-9-1,-3-12 1</inkml:trace>
  <inkml:trace contextRef="#ctx0" brushRef="#br0">25114 6117 9692,'-7'-68'0,"4"9"3,6 11 0,0 11 0,4 15 0,0 6 862,1 6 0,7 4 0,10 7 0,7 4 0,11 5 0,6 5 0,7 5 0,2 4-503,1 4 1,4 12 0,-6 2 0,0 4 0,-4 5 0,-6 3 0,-7 4-668,-7 2 1,-17-9 0,-7 8 0,-6-4 0,-6-7 0,-6 0-1,-8-7 424,-7-4 1,-7-4 0,-2-6 0,-1-2 0,-4-3 0,-4-4-295,-2-3 0,-1 2 0,4 1 0,-1 0 1,1 1-1,4 3 0,3 5 0,6 4 140,4 5 1,5 2 0,5 2 0</inkml:trace>
  <inkml:trace contextRef="#ctx0" brushRef="#br0">25900 7850 8556,'0'19'1194,"0"5"0,0 4-926,0 3 0,0 10 0,-1 2 0,-3 6 0,-5 6 1,-3 0-1,-1 2 0,1 3-662,3 2 0,3-1 0,7-11 0,5-4 394,8-5 0,11 2 0,9-9 0</inkml:trace>
  <inkml:trace contextRef="#ctx0" brushRef="#br0">26154 7930 15567,'-8'-61'1786,"2"18"-1316,6 21 1,5 20 0,1 25 0,1 2 0,4 1 0,0 5 0,1 6-511,-3 8 0,2 17 0,-7-3 0,-1 1 0,-2-1 0,-2-4 0,-4-1-657,-3-3 0,-4-4 0,-3-8 1,-4-2-1,-6-5 0,-8-2 1,-4-7-1717,-5-2 0,-6-4 2529,-1-9 0,-9-2 1,-3-6-1</inkml:trace>
  <inkml:trace contextRef="#ctx0" brushRef="#br0">24048 8916 15148,'20'40'-154,"4"10"1,-6 8-1,0 7 1,-9-28-1,-1 2 129,1 0 1,0 2 0,0 1-1,0 1 1,-2 5 0,-1-1-1,1 0 1,1 0 0,1-3-1,1-1 1,3-2 0,1-1-1,3-1 1,2-2-542,1-1 1,2-1-1,4-3 1,2-2 253,2 0 0,2-2 0,0-6 0,1-1 0,0-2 0,1 0 0</inkml:trace>
  <inkml:trace contextRef="#ctx0" brushRef="#br0">24727 10009 8300,'-22'-31'0,"1"1"940,2 5 1,3 11 0,6 16 0,1 11-665,-2 12 1,-1 8 0,-1 9 0,0 2 0,-1 8 0,0 6 0,-3 7 0,0 1-236,0 4 1,4-2-1,4-4 1,5-5 0,4-4-1,4-8-41,5-4 0,9-9 0,2-1 0</inkml:trace>
  <inkml:trace contextRef="#ctx0" brushRef="#br0">24674 9955 8292,'-12'-50'257,"3"6"1,6 13 0,12 19 523,9 10 1,12 10 0,7 8-1,6 3 1,7 2 0,6 4-1,7 5 1,0 5-475,-1 4 0,-29-17 1,-2 2-1,27 23 0,-3 2 1,-6 0-1,-9 0-611,-8-2 0,-11 5 0,-8-6 0,-7-2 0,-7-5 0,-8-5 0,-11-5 1,-8-2-394,-7-5 0,-8-3 0,-3-7 0,2-3 1,-1-4-1,4-5-2165,-2-5 2862,6-2 0,4-13 0,6 0 0</inkml:trace>
  <inkml:trace contextRef="#ctx0" brushRef="#br0">25914 9049 14451,'-19'-27'169,"5"-7"0,-1 5 0,5 10 166,0 10 1,-4 9 0,-3 6 0,-6 7 0,-5 11 0,-7 10-1,-11 12 1,19-20 0,0 2-395,-1 3 0,-1 1 0,-4-1 0,1 1 0,1 1 1,1-1-1,1 0 0,2 0 0,-2 1 0,1 1 1,2-2-1,0 1 0,0 0 0,1 0 0,1-2 1,2-1-2581,-21 26 2591,9-5 0,1-11 1,6 0-1</inkml:trace>
  <inkml:trace contextRef="#ctx0" brushRef="#br0">25034 6997 13977,'-25'-24'-201,"3"-3"1,7 5-1,6 9 1,-1 7-1,-4 7 348,-4 8 1,-4 6-1,-9 13 1,-7 6-1,-7 8 1,-5 7 0,-1 1-1,0 3 44,25-25 1,0 1 0,1-1 0,1 1-1,0 2 1,1 1 0,-1-1 0,2 0 0,-20 26-1,5 3 1,6-4-584,3-1 1,7 5-1,5-5 1,5 3-1,7 1 1,6-2 307,6-3 1,13-12 0,13-4-1</inkml:trace>
  <inkml:trace contextRef="#ctx0" brushRef="#br0">24954 7143 11167,'-12'-17'0,"3"-1"146,5 2 1,2 10 0,5 10 0,6 14 40,9 10 1,10 3-1,12 11 1,16 8 0,-22-22-1,2 2 1,5 2 0,2 1-1,3 1 1,0 0 86,4 1 1,0 2 0,2 7 0,-1 1-1,-3-1 1,-1 0 0,-2 0 0,-3 2-809,-2-1 1,-1 2-1,5 3 1,-1 0-1,-5-2 1,0-1-1</inkml:trace>
  <inkml:trace contextRef="#ctx0" brushRef="#br0">25527 6584 19195,'-13'-12'54,"0"3"1,4 3-1,0 7 1,-2 2-1,0 3 1,-4 2 0,-2 1-1,-2 0 1,-1-2-1,-4 0 1,-1-1-1,-2 0 497,0-3 0,1 0 0,-1 0 0,0 3 1,1 1-1,-1 4 0,0 2-374,1 5 0,-1-2 0,0 8 0,1 2 1,-2 7-1,-2 4-203,-1 5 1,-11 9-1,2 1 1,-1 1 0,-2 4-120,-1-2 0,1-5 0,-5-3 0,1-1 1,2-3-1,1 0 0,4-1 639,1-2 1,-2 1 0,7-8 0,0 1-1,1 3 1,2 1 0,-1 2-289,-3 0 0,4 5 0,-3 0 1,2 4-1,2 5 0,2 3 1,1 3-512,1-1 0,3 7 0,3 0 0,0-1 0,4 3 0,1-3 0,2 0 246,0-6 1,4-7 0,1-4 0,2-2 0,3-4 0,2 0 0,1-4 252,0-2 1,0 1 0,3-4 0,4-1 0,7 2 0,2 0-259,3 3 0,2 6 1,7 3-1,2 2 1,2 3-1,1 6 0,1 5 1,0 3-88,-15-32 1,-1 1-1,-1 1 1,0 1-1,1-1 1,0 1 0,-1-2-1,1 0 1,18 31-1,-2-6 1,0-2 137,0-6 0,-4-2 0,1 0 0,-3-4 0,-2-5 0,3-3 1,2-2 204,4 2 1,4-4-1,1-2 1,0-3-1,-2-1 1,-1-2-528,-1-3 1,-8 2-1,-1-7 1,-8 1 0,-4 0-1,-3 0 1,-2-2-653,-1-1 0,-6 3 1,0-1-1,-5 0 1,-2-3-1,1 0 915,1-1 0,8-6 0,2-1 0</inkml:trace>
  <inkml:trace contextRef="#ctx0" brushRef="#br0">24781 10249 8392,'-39'-17'0,"4"4"0,14 4 710,12 14 1,12-4 0,7 5 0,7-2 0,8 2 0,7 0 0,11 0 0,9-3-698,12-1 0,-27-7 0,1-2-13,4-1 0,1-2 0,10-9 0,2-3 0,0-3 0,0 1 0</inkml:trace>
  <inkml:trace contextRef="#ctx0" brushRef="#br0">25327 6877 7915,'-15'-6'0,"1"-3"-36,0-3 0,-2 3 0,9 0 305,-1-1 1,2 3 0,8-1 0,2 4-203,5 5 0,-1 10 0,0 9 0,3 4 0,1 4 0,-1 0 242,-2 0 0,3 5 0,-3 1 1,3 0-1,3-1 0,3-2 1,4 1-1,4 1 126,6 0 0,3 2 0,10-4 0,3-1 0,6-1 0,2 1-333,2 1 0,4 0 0,-3-3 1,-1 2-1,-2 3 0,-5 1-171,-4 3 0,-8 1 0,-8 4 0,-5 1 0,-4 4 0,-4 3 0,-3 4 181,-2-4 0,-5 3 0,-2-5 0,-2 0 0,1 0 0,-1-1 1,1-1 11,-1 0 1,9 3-1,-2-3 1,-1 1 0,2 4-1,0-1 1,1 0-210,0-1 1,1-9 0,-2 3-1,-4 0 1,-3-3 0,-4-2 198,-1-2 0,-1 0 0,-4 2 0,-5-1 1,-6-3-1,-6 0 0,-4-1 91,0-1 0,-5 4 0,-2-5 1,-3 0-1,-4 0 0,-2 0-292,-1-1 1,-5 4 0,-1 1-1,-3 4 1,-2 1 0,-3 0 0,-2 1-1,0 4 146,29-21 0,1 1 0,-4 0 0,-1 2 0,1-1 1,1 1-1,-1-1 0,1 0 0,-2 0 0,1 0 1,1-1-1,0 1 217,-1 2 0,1-1 1,3-1-1,0 0 1,-22 21-1,9-1 1,11-3-1,7-1-333,7-2 0,8 0 0,4 0 0,4 0 0,2 0 0,4 0 1,4-2-1,2-2-796,3-5 1,-5-3-1,-2-3 1,-1-3-1,-2-4 1,1-3-68,-1-2 1,2-1 0,-1-5 919,3-7 0,16-17 0,4-12 0</inkml:trace>
  <inkml:trace contextRef="#ctx0" brushRef="#br0">25061 10528 9029,'-12'-5'0,"6"5"0,10 7 0,16 17 0,14 4 0</inkml:trace>
  <inkml:trace contextRef="#ctx0" brushRef="#br0">25234 7010 8099,'-25'-19'0,"3"3"0,-8-4 0,6 4 0,6 6 0,4 1 0,0 3 358,1 0 0,0-3 0,-1 5 0,1-1 0,0 1 0,-1-1 0,0 4 0,-4 5 0,-6 11 0,-4 10 0,-6 11 1,-5 8-1,-7 11 79,21-23 0,0 1 1,-2 5-1,-1 1 1,0 5-1,0 1 1,-2 4-1,1 1 1,-1 1-1,1 0 1,-2 5-1,1-1 1,1 0-1,0 0-210,2 0 0,-1 1 1,-1 4-1,0 0 1,6-5-1,1 0 1,0-1-1,2 1 1,0 1-1,2-1 1,1-1-1,1-1-97,2-2 1,1 1-1,2 4 1,2 0 0,2-3-1,2 0 1,0 0 0,2-1-1,3 2 1,2 0-1,2-1 1,4 0 0,2-1-1,2 1-221,2-1 0,2-2 1,1-6-1,3-1 1,2 1-1,3-2 1,2-1-1,1-2 1,0-3-1,1-1 1,2-1-1,1-1 1,-1-3-1,1-1-424,2-1 0,1-1 1,3 1-1,2-1 0,-2-5 1,1-1-1,-2-2 0,0 0 1,-1-3-1,-1-1 0,29 9 1,-3-8-3212,-5-6 3726,-1-4 0,-5-4 0,-3-4 0,-2-4 0,-1-1 0</inkml:trace>
  <inkml:trace contextRef="#ctx0" brushRef="#br0">25207 7063 8206,'0'-6'593,"3"8"0,6 10 1,10 10-160,10 8 1,5 5 0,7 8 0,5 6 0,-20-22 0,1 2 0,3 5 0,0 2 0,0 3 0,0 2 0,0 4 0,0 2-166,0 2 1,-1 2 0,-3 4-1,-2 1 1,3 8 0,-2 1-1,-1 4 1,-2 1 0,-8-21-1,-2 1 1,0-1 0,0 3 0,-1-1-1,-1 0 1,0 0 0,-1 0-1,0 0-194,5 22 0,-1 1 1,-3-1-1,-1 0 0,-1-4 1,-3-2-1,-1-2 0,-2-2 1,-2-2-1,-3-1 0,-1-4 1,-3-1-303,-3-2 0,-3-1 1,-6 2-1,-5-1 1,1-3-1,-3-1 135,-2-1 1,-1-1 0,-1-1-1,-1-2 1,-6 1 0,-2-2-1,0-2 1,-2-1 0,0-2 0,0-2 134,-1-1 1,-1-2 0,-5 2-1,0-2 1,5-3 0,0-2 0,0 0-1,0-1 1,1 0 0,0-1-1,3-1 1,1-1 0,0 1 0,2-1-573,0 0 0,2-2 1,-27 13-1,9 4 1,11-4 528,8 0 0,8 3 0,7 2 0,6-3 0</inkml:trace>
  <inkml:trace contextRef="#ctx0" brushRef="#br0">4186 11648 30592,'-21'-22'-2115,"3"0"0,5-1 0,7 11 2563,10 4 0,10 2 1,15 6-1,7 0 1,10 0-1,10 0 0,11 0 1,-29 0-1,1 1 1,4 0-1,1 1 1,4 1-1,0 0 0,3 0 1,-1 0-1,1 0 1,0 0-1,1-1 1,0 0-449,0 1 0,1 0 0,3-2 0,1 0 0,0 0 0,1 1 0,1-3 0,-1-1 0,2-2 0,-1-1 0,-1-1 0,-1 0 0,2-1 0,-1-1 0,1 0 0,-1-2 0,-4 1 0,-1-2 0,2-2 0,0-1 0,-5 1 0,-1-1 0,-4 2 0,-1-1 0,-2 2 0,-1 1 0,30-4 0,-8 3 0,-5 8 0,-5-3 0</inkml:trace>
  <inkml:trace contextRef="#ctx0" brushRef="#br0">11331 11741 28324,'0'-13'-9482,"0"0"8387,0 5 1,0 1 0,1 4 1730,4-2 0,-2 5 1,5 5-1,3-2 1,1-2-1,2-1 0,4 0-35,4 0 0,4 0 0,0 0 0,2 0 1,2-1-1,4-2-3,5-2 0,-5-4 0,9 4 0,0-1 0,-2-2 0,2 2 0,0 0-423,1 3 0,5 2 0,-6 1 0,-3 0 0,-3 0 0,-1 0-134,-2 0 0,4 0 0,-4 0 0,2 0 0,-2 0 0,0 0 0,-1 1-125,-1 4 0,5-4 0,-1 4 0,2-4 0,2-1 0,2 0 0,-1 2 486,-1 2 0,8-2 0,-7 2 0,4-2 0,0-2 1,-2 0-1,0 1-306,2 4 1,-4-4 0,2 3 0,-4-1 0,-4 0 0,2 2 0,2-1-200,1 2 1,-6-4 0,-2 2 0,0-1-1,0 0 1,2 3 0,2 0 0,-1 0 83,1-3 0,-1 3 1,5 0-1,0 0 1,0-1-1,0 0 85,0 1 1,5-5-1,1 4 1,1-4-1,2-1 1,0 0-1,0 0 1,1 0 53,2 0 1,0 0 0,-2 0-1,-1 0 1,1 0 0,2 2-179,2 2 0,-3-2 0,0 2 1,-5-2-1,-2-1 0,-2 2 1,1 1-17,-2-1 1,0-1 0,-1-2 0,0 0 0,-1 0 0,-2 0 0,-3 0 81,-1 0 1,2 0 0,-2 0-1,-1-2 1,2-1 0,0-1-1,4 1 1,0 2 76,2 1 1,0 0-1,1 0 1,2 0-1,3 0 1,0 1-1,0 2-103,-3 1 1,-1 2 0,-2-3-1,0 2 1,0-2 0,1 0-1,1 0-13,-2 1 1,5 1-1,-6-5 1,1 0-1,4 0 1,1 0-1,2 0 17,1 0 0,-5 0 1,1 0-1,-3 0 1,-1 0-1,0 0 1,0-2 163,0-2 1,0 2 0,0-4 0,-1 2 0,-2-1-1,-2 1-126,2-2 0,6 4 0,2-3 0,-2 0 0,0 1 0,0-1 1,3 1-151,1-1 0,-3-1 1,5 3-1,2-2 1,1-3-1,1-1 0,0 0-81,1 0 1,-3 1 0,0-6 0,-4 1 0,1-2 0,-3-1 0,1-2 162,-3 2 0,-1-1 0,-4 1 0,-1-3 0,-1-2 0,-1-1 0,-1 1 129,-2 3 1,-4-1 0,-2 1-1,1 2 1,0 1 0,-1 2-1,2-2-781,4-3 1,-7 4-1,3-4 1,-1 3 0,-5 2-1,-1-1 1,-5 1 423,-1 0 1,-4-5 0,-2 0 0,-4 2 0,-4 0 0,-1-2 0,-3-3 221,-6 0 1,-1 1-1,-11 3 1,1 0-1,-1 0 1,-3 4 0,-1 3-131,-2 1 1,1 4 0,-1-2 0,0 1 0,1 3 0,-1 0 0,0 0 0,1-3 202,-1-1 1,0 2 0,1-2-1,-2 0 1,-4-1 0,-2-2 0,-3-2 302,-3-1 1,2 4 0,-11 0 0,-1-2 0,-2 0-1,-3-1 1,0 1-238,2 3 1,-2 5-1,11-3 1,1 1 0,0 1-1,0 1 1,-3 1-80,-2 2 1,6-1-1,-3-2 1,2-2-1,0 2 1,-3 2 167,-1 1 0,2 0 0,-2 0 0,0-1 0,2-2 0,1-2 1,2 1 253,-1-2 0,5 4 0,2-4 0,1 2 1,-1-1-1,2 1 0,0 0 0,1-1-348,1 2 1,-4 0 0,5 0 0,0-1 0,0 1 0,0 1 0,-2 2-271,-4 0 1,6-4-1,-9-1 1,2 2 0,-1 2-1,-1 1 1,0 0 226,0 0 0,-4-1 0,1-2 0,3-2 0,3 2 0,0 2 34,-2 1 1,4-5-1,1 1 1,1 1-1,2 0 1,0 0-1,0-2-140,1 3 1,1-1 0,-3 0 0,-3-2 0,-4 2 0,-2 2 0,-4 1-62,-3 0 0,-4 0 0,-2 0 0,1 0 0,-3 0 0,-3 0 113,-4 0 0,-3 0 0,8 0 0,2 0 1,1 0-1,3 0 0,3 1 0,5 2 91,2 2 0,4-1 0,1-4 0,1 0 1,1 0-1,-1 2 0,1 0-201,-2 3 1,1-1 0,-3-4 0,-2 0 0,-2 0 0,-3 0 78,-3 0 1,2 0 0,-2 0 0,-1 0 0,-1 0 0,1 0 0,3 0-7,1 0 1,1 5 0,4-1-1,-2-1 1,-2-1 0,2-2 0,2 1-84,1 4 0,-2-4 0,-1 5 1,-2-2-1,-1 1 0,-2-2 1,2 0-1,-1 0 145,0 1 1,-7 1 0,-4-5 0,1 0 0,-1 0-1,0 0 1,2 0 78,1 0 1,2 0 0,-1 0 0,3 0 0,0 0 0,4 1-203,1 4 1,1-2-1,4 5 1,0 1-1,-2 2 1,1 1-1,-1 2-251,2 1 0,-1 0 0,2-2 0,0 2 0,0 1 0,0 2 0,0-2 323,0-1 0,2 3 0,1 0 0,3-2 0,1 0 0,3 1 0,4 2 0,4 0-155,4 0 0,0 1 0,3-4 0,5 3 0,2 2 0,5 1 0,2 2-274,1 2 1,1-6 0,4 6-1,7 0 1,7-1 0,11 0-816,7-3 1033,6 3 0,16-8 1,5 5-1,4 1 223,3 3 1,-25-13-1,3 0 1,-1 1-1,0-1 1</inkml:trace>
  <inkml:trace contextRef="#ctx0" brushRef="#br0">23021 13061 8566,'-13'-8'0,"1"5"0,2 5 0,2 4 0,2 1 756,3 3 0,2 2 0,2 3 0,4 3 0,5 4 0,5 5 1,3 2-1,-2 2 0,-1 1 0,-2-3 0,0-1 0,1-3 1,-1-1 442,0-3 1,-1-2 0,-3-6-1462,-4 1 0,-10-7 0,-4-4 0,-3-6 0,-1-6 0,1-4 169,3-5 1,-2 0-1,3-7 1,1-3 0,2 0-1,4 0 1,1 3 704,0 2 0,0 0 0,0 4 0,0-1 0,0 1 0,1 3 0,4 1-238,4 2 0,2 4 1,3 1-1,1 2 1,1 3-1,3 0-933,2-1 0,1 3 0,5-4 0,-1 4 1,3 1-1,2 0 0,4 0 559,4 0 0,1-6 0,0-2 0</inkml:trace>
  <inkml:trace contextRef="#ctx0" brushRef="#br0">23754 12874 9752,'-6'-24'2586,"-2"7"0,3 5-1972,5 12 1,6 0-1,9 0 1,3 1 0,4 4-1,3 2 1,3 2 0,2 0-40,1 1 0,-4 2 0,-7 3 0,-2 1 0,-5 2 0,-4-2-937,-3-1 0,-1 3 0,-8 0 1,-6-1-1,-9 1 0,-6 1-33,-2 2 0,-1-5 0,0 4 0,1-3 0,0 1 0,4-3 0,4-3 658,4-3 1,6 0 0,4 4 0,4 0 0,7-1-1,10-3 683,8-5 1,9 2-1,-2-1 1,1-2 0,1-2-1,-1-1-778,-1 0 0,4-1 0,-4-2 0,1-2 0,1 1 1,0-1-4409,3 1 1,2-5 4239,1 5 0,0-19 0,0 1 0</inkml:trace>
  <inkml:trace contextRef="#ctx0" brushRef="#br0">24741 12954 8361,'0'-25'1371,"0"3"1,1 8 0,4 10-814,4 2 0,2 1 1,3-2-1,-1-2 0,2 3 1,1 2-1,3 4 0,2 5-347,3 3 0,-3 7-211,1 3 0,0 3 0,5 2 0</inkml:trace>
  <inkml:trace contextRef="#ctx0" brushRef="#br0">24647 13274 8543,'-13'-9'0,"1"2"0,3 5 1439,5 8 0,14 4 0,8 1 0,6-4-394,2-1 0,6 4 1,2-1-1,3 3 1,7 3-1046,6 3 0,-5-3 0,7 4 0</inkml:trace>
  <inkml:trace contextRef="#ctx0" brushRef="#br0">24567 13834 8491,'-26'-6'430,"-1"0"1,2-3 0,3 4-1,3 5 770,-1 5 1,5-2 0,-1 6-810,6 1 0,5 2 1,11 1-1,8 2 1,6 1-1,7 2 1,4-2-1,3-1-121,0-1 1,5-1-1,-5 0 1,0 1 0,-3 0-1,-4 1-484,-5-2 1,-4 4-1,-8-8 1,-3 4-1,-2 3 1,-7 2 0,-7-2 332,-7-1 0,0 0 0,-5 1 1,0 2-1,2-2 0,0-1 1,3-2 311,1 1 1,3-1 0,3 2 0,5 1 0,2 2-1,4 0 1,2-1-412,5 1 1,9 4-1,4-2 1,5-1-1,4 2 1,3-1-1,0 3-516,-3-3 0,-3 4 0,-3-5 0,-3 2 0,-4 1 1,-4-1-1,-6-2 203,-3 0 1,-5-2-1,-5 3 1,-5 0 0,-5-4-1,-4-1 1,0-2 707,0 0 0,1 5 0,6 0 0,3-2 0,5-1 0,2-2 0,4 2-106,2 3 0,5-2 0,10 7 1,8 0-1,5 2 0,5 2 1,2 0-340,2-1 0,2-3 0,-4-1 0,-4 0 0,-3 0 0,-6-1-314,-4-2 1,-2 3 0,-9-4 0,-2 0 0,-4 0 0,-5 1-1,-5 0 1,-4 0 554,-2-2 0,-3 2 1,1 0-1,1 1 1,3 0-1,5 1-537,2 3 1,2 1 0,2 3 0,4 2 0,6 2 0,5 2-1,4 3-2751,3 2 1,2 2 3076,6 4 0,-4-4 0,4 5 0</inkml:trace>
  <inkml:trace contextRef="#ctx0" brushRef="#br0">25461 16699 8206,'0'-28'900,"0"-2"112,0 4 1,1 8 0,4 10-1,3 2 1,4 3 0,3 2 0,3 1-1055,4 0 1,-1 0-1,1 1 1,2 4-1,-1 2 1,0 2 0,-6 2 41,-2 3 0,4 0 0,2 5 0</inkml:trace>
  <inkml:trace contextRef="#ctx0" brushRef="#br0">25421 16912 8282,'-5'-22'607,"10"9"1,3 8 0,15 5-1,0 0 1,3 0-1235,0 0 627,7 0 0,7-6 0,7-1 0</inkml:trace>
  <inkml:trace contextRef="#ctx0" brushRef="#br0">25967 16712 10483,'-13'-16'594,"-1"3"0,1 4 0,1 13 0,3 5 0,5 3-190,2 1 1,2-4-1,0 0 1,0 1-1,0 2 1,2 2 0,2-1-53,5 0 1,2 1 0,-1-1-1,-1-1 1,1-3 0,2-5-518,1-2 1,-4-5 0,-1-5 0,-2-7 0,-3-4 0,-2-6 0,-1-3-304,0-3 0,0-5 0,-1 4 0,-2-1 0,-3 0 0,0 5 0,0 3 731,3 3 0,1 6 0,2-2 0,0 3-1086,0 2 0,3 5 578,6 4 0,2 4 245,11 4 0,0 10 0,5 6 0</inkml:trace>
  <inkml:trace contextRef="#ctx0" brushRef="#br0">26434 16472 9099,'0'-38'1860,"0"2"1,1 16 0,4 11-1476,4 6 1,4-2-1,6 1 1,6-1-1,6 1 1,3 0 0,3 2-1,0 4-77,-1 2 0,1 6 0,-7-1 0,-5 3 1,-6 1-695,-4 1 0,-9-1 0,-8 0 0,-8 1 0,-9-1 0,-5-1 0,-6 0 1,-1 0 458,-1 2 1,1 3-1,5-4 1,3 0-1,2 1 398,2-1 0,2 0 0,9 1 1,3 0-1,4 3 0,2 1 0,5-1 1,6 1-244,4 0 1,8 4 0,0-4 0,4-2 0,4-1 0,2-2-471,3 1 0,0-1 1,0-1-1,-4-2 1,-3-3-1,-5 1 1,-1-2-3940,-4 0 4181,5-2 0,-4-4 0,6 0 0</inkml:trace>
  <inkml:trace contextRef="#ctx0" brushRef="#br0">26554 12794 7927,'-20'-19'0,"7"11"0,0 4 0,7 10 348,4 6 1,2-3-1,0 0 1,0 1 0,0 2-1,0 3 1,0 2-1,0 4 1,0 0 0,0-2-1,2-1 1,1 0 563,1-2 0,7-3 0,-3-4 0,4-4 1,0-7-1124,-3-7 1,1-6-1,-4-11 1,0-1-1,2 0 1,-2-1 0,1 0 174,0 1 1,-2-1-1,2 11 1,1 0 0,-2 2-1,1 2 230,0 0 1,-2 4-1,4 1 1,1 3 0,2 2-411,1 1 0,2 2 0,1 0 0,4 0 0,0 2 1,6 1-1,3 2 216,7 3 0,8 1 0,4 4 0</inkml:trace>
  <inkml:trace contextRef="#ctx0" brushRef="#br0">27207 12741 9409,'-37'-19'0,"6"5"0,8 8 1727,7 5 1,9 2-1378,2 4 0,-1-2 0,1 6 0,-1 1 0,0 2-440,3 1 0,3 0 0,4-1 0,5-1 0,4-2 0,5-1-315,4 0 1,8 2 0,1-4 0,-1 0 0,-2 0-1,-2-3 1,1-2-577,0-1 1,-5 5 0,-1-1 980,-2-1 0,-1 5 0,-5-1 0</inkml:trace>
  <inkml:trace contextRef="#ctx0" brushRef="#br0">26847 13554 9170,'-18'-14'58,"0"1"1,8 7 0,10 5 0,6 5 0,3 2-550,0 0 0,-5 4 0,5-1 1,0 5 490,-2 3 0,5-2 0,-4 4 0</inkml:trace>
  <inkml:trace contextRef="#ctx0" brushRef="#br0">26887 13847 8882,'-31'0'0,"1"0"0,6 1 101,10 4 0,6 7 0,8 5 0,2-2-1074,2-4 1,-1-1 0,6-4 972,1 1 0,2 2 0,2 5 0</inkml:trace>
  <inkml:trace contextRef="#ctx0" brushRef="#br0">26700 14407 7921,'-22'0'0,"1"1"392,2 4 0,1-2 0,6 5 0,4 3 0,2 1-755,0 1 1,4 6 362,-2 3 0,2-2 0,2-1 0</inkml:trace>
  <inkml:trace contextRef="#ctx0" brushRef="#br0">26767 14966 7921,'-47'-13'400,"1"7"1,15 8-356,14 9 1,11 3-1,6 4 1,0-4 0,0 0-46,0-1 0,-6 6 0,-1 2 0</inkml:trace>
  <inkml:trace contextRef="#ctx0" brushRef="#br0">26714 15499 9227,'-49'9'0,"4"2"1241,8 4 0,9 4-1241,19 7 0,-9 1 0,4 0 0</inkml:trace>
  <inkml:trace contextRef="#ctx0" brushRef="#br0">7478 14034 8545,'8'-14'0,"2"-4"0,-4-1 0,1 0 0,2 0 0,0 4 20,0 4 0,-8 1 0,-1 6 1,-7 1-1,-5 1 0,-3 2 0,-1 0 1,-3 0-1,0 0 0,-1 0 0,3 0 1,-1 0 106,0 0 0,0-1 0,5-2 0,0-3 0,1-2 0,1 0 0,2-1 0,-1 0 241,-2-2 0,-1 6 0,0 0 0,-1 4 0,1 1 1,-2 0-1,-3 1 0,-5 4-362,-7 3 0,0 6 0,-4 2 0,0 3 0,2 1 0,-2 0 0,1-1-9,0 1 1,2-2 0,5-5 0,-1 0 0,0-1 0,2-2 0,3-1 366,4 2 1,3-4 0,2 0 0,0 1-1,1-1 1,2 4 0,1 0-366,-2 3 1,4 4 0,-2 1 0,-1 2 0,-2 4 0,-2 3-221,1 3 1,0 2 0,1-4 0,2 4 0,2-2-1,2-2 1,3-3 291,2-1 1,1-6-1,0 0 1,1-1-1,5 0 1,8-2-1,6-1 281,5-2 0,4-1 0,2-2 0,4-2 1,5-1-1,3-1 812,2 0-1122,5 4 1,-9-7 0,4 6-1,-2 0 1,-2 0 0,2 0-271,0 1 0,-7 2 0,5 2 1,-1-1-1,-3 0 0,3 0 0,2 1 337,2-1 1,8-4 0,0-2 0,4-1 0,0-3 0,-1-1 80,-2-2 0,11 0 0,3 0 0,1 0 0,2 0 0,-1 0 0,4 0-101,1 0 0,1 0 0,-35 0 0,0 0 1,0 0-1,-1 1 0,-1 1 0,-1 1 0,36 6 1,-3 1-516,-4-1 0,7 3 1,-8-3-1,0 2 1,3 3-1,-3-2 339,1-4 0,5-2 0,-6-6 0,2 0 0,4 0 0,0 0 0,3-1 265,0-4 0,-37 3 0,1-1 1,2-2-1,-1-1 0,0 2 0,0-1 1,-1 1-1,0-1 0,0 1 1,-1 0-1,36-4-179,-35 5 1,0 0 0,34-1-1,4 2 1,-39 1 0,1-1-1,0 0 1,0 0 0,34-1-191,-4 1 1,5 2-1,-9 0 1,-4 0-1,0 0 1,-6 0-1,3 0 288,-2 0 1,2 0 0,3 0-1,5 0 1,0 0 0,2 0-1,-5 0 53,-2 0 0,6-1 1,-4-2-1,-1-3 1,4 0-1,0-1-171,5-1 0,2 4 0,-4-3 0,-3-1 1,2 2-1,0-1 0,2-1 125,1-2 0,-8 4 1,8 0-1,-1 2 1,0-1-1,0 2 0,-1 0-69,-1-1 1,8 2-1,-3-2 1,-34 3-1,1 1 1,1-1 0,1 2-1,-1-1 1,0 0-37,36 0 0,-34 1 0,0 2 0,31 1 0,1-1 0,-35-2 1,0 0-1,1-1 0,0 1 0,3 1 0,1-1-56,1 1 0,-1 1 0,1 0 0,1 0 0,0-2 0,0 1 0,-2 0 0,0 0 0,-1 0 0,-1-1 1,0 0-1,0-1 0,1 1 0,0-2 173,1 1 1,1 0 0,0 0 0,-1 0 0,-4 0 0,0 0 0,-1 0 0,0 0 0,0 0 0,-1 0 0,36 0 277,-1 0-363,-34 0 1,-1 0 0,27 0 0,2 0 0,-3-1 0,-7-2 0,3-3 0,-3-1 46,3-4 0,-4 1 0,-6 0 0,-2 1 0,-1-3 1,-1-1-198,0-1 1,-3-5 0,-6 9 0,-2-1 0,2 1 0,0 1 0,0 2-419,-1 1 1,0-3 0,4 3-1,-2 0 1,-1 0 0,-3 2-1,-1-1 167,-4 1 0,-1-7 0,-2 4 1,-4-2-1,-6 0 0,-5-1 421,-7-2 0,-3-6 0,-2-1 1,-5-2-1,-7-2 0,-8-3 1,-6 0-55,-4-1 1,-3-1-1,-6-2 1,0-2-1,0-1 1,-1-1-1,-4 1-42,-4 1 0,-2 1 0,-3 6 1,1 1-1,-2 3 0,-3 2 206,-4 3 1,-2-2 0,-1 3 0,2 3 0,-4 0-1,2 2 1,-3 0-136,-1 1 0,4 1 0,-6-2 0,2 3 0,0-1 0,0 2 0,1-1-66,-2-1 1,1 6 0,0-4 0,0 1 0,-4 1 0,2 1-23,3 1 1,-6-2 0,4-2 0,-2 0 0,34 3 0,0 0 0,-34-1 0,-2-1 151,1 1 1,35-1-1,0 1 1,-34-2-1,33 3 1,1 0 0,0-1-1,0 1 1,0 0-1,1 0 1,-36-3 62,1 3 1,32 2 0,0 0 0,1 1 0,1 0-1,-1 0 1,1 0 0,-2 0 0,1 0 0,1 0 0,-1 0-1,1 1 1,-1 0-186,1 1 0,1 0 0,-35 0 0,35 0 0,-1 2 0,0-2 0,0 0 0,1 0 0,-1 1 0,-1-1 0,1 0-40,-3 1 1,0 0 0,-34-2 0,34 2 0,0-1 0,1-1-1,-1-1 1,0 1 0,0 0 0,0 0 0,-1 1 0,2 0 0,-1 0 74,1 0 0,-1-1 1,-7 0-1,1 0 1,3-1-1,0 0 1,-1 0-1,-1 0 0,-4 0 1,0 0-1,0 0 1,0 0-1,-4 0 1,-1 0 29,-1 0 1,0 0 0,1 0 0,0 0-1,-5 0 1,-1 0 0,1 0 0,0 0 0,2 0-1,0 0 1,1 0 0,-1 0-62,1 0 0,0 0 0,2 0 0,0 1 1,0 1-1,-1 1 0,2 1 0,0 0 0,1 2 1,-1 0-1,0 0 0,0 0 0,-1 0 0,-1-2-43,-2 1 1,1-1 0,0 1 0,1-1-1,0 3 1,1 0 0,1-1 0,0 1-1,0-1 1,0 0 0,-2-1 0,1 0-1,-2 0 1,0-1 76,0 1 0,0 0 0,-2 1 0,1 0 0,2 1 1,0 0-1,1-1 0,-1 1 0,1 0 0,-1-1 1,1 1-1,-1 0 0,1-1 0,1 1-5,-1-1 1,1 1 0,2 0 0,-1 0-1,1 0 1,-1 2 0,1 0 0,-1 3-1,-1 1 1,1 2 0,1 1 0,1 2-124,0 2 0,2 1-1714,4-2 1,2 2 1835,2 5 0,2 0 0,0-7 0,2 0 0,3 3 0,1 1 0,2 0 0,2 1 0,-28 27 0</inkml:trace>
  <inkml:trace contextRef="#ctx0" brushRef="#br0">26794 12794 16040,'-14'-21'-1284,"5"2"1,2 6 1636,1-1 0,3 1 466,8 0 0,-4 4 0,5 1 0,0 1 0,3 1 1,3 0-1,1 3 0,2 0 0,3 0 0,2-1 0,2 1 1,1 1 500,0 2 0,3 2 0,-1 2 0,-2 4 1,-2 1-1,-2 0-1201,-2 1 1,-8 2-1,-5 1 1,-2 0-1,-5 2 1,-5 2 0,-5 2-125,-2 2 1,-1-5 0,-1 3-1,0-1 1,0 0 0,3-1-1,2 1-47,3 0 1,3 0 0,6-5 0,0 0 0,1 1 0,4-1-2,4 0 1,3-4 0,1 0 0,0 0 0,1 0 0,-1-2 0,2 1 0,2-2-1587,6 0 1,3-2-1,5-4 1,5 0 0,4-2-1,6-2-6694,7-5 8360,1-9 1,5-8 0,-6-8 0</inkml:trace>
  <inkml:trace contextRef="#ctx0" brushRef="#br0">27460 12861 14881,'-38'-9'0,"4"0"0,8 2 1228,12-1 1,9 7 0,14-2 0,9 4-1,8 5 1,8 1 0,8 2 0,4 2-915,4 2 1,2-3-1,1 8-349,1-3 0,-7-2 1,-1 1-1</inkml:trace>
  <inkml:trace contextRef="#ctx0" brushRef="#br0">26740 13727 16040,'-13'0'1434,"0"0"1981,-1 0 0,2-2-2886,4-2 1,8 7 0,8-2 0,4 5 0,2 5 0,-1 1 0,-1 1-781,-3 0 1,1 5-1,-5 0 1,-3 0 0,0-1-1,-2 3 18,0 0 0,0 1 1,0 1-1,0-2 1,0-3-1,0 3 1,0-1 210,0 0 1,0 5 0,1-4 0,2 3-1,2-1 1,-2 2 0,-2-1 91,-1 0 1,0 2 0,0-3 0,-1 3 0,-4 2 0,-4-1-1,-2 3 1,-1-1-2,3-2 0,-1 8 1,4-7-1,0 1 1,-2-1-1,2-4-247,0 0 1,2-3 0,4 3-1,1-6 1,4-2 0,2-1 0,2-1-1,-1 0-198,-2 1 1,2-1-1,-3 0 1,-2 1-1,-2 0 1,-1 3 0,-1 3 841,-4 6 1,-4-6 0,-7 11 0,-3 3-1,0 3 1,-2 3 0,2 0-513,-1 0 0,3 6 1,3 3-1,2 1 1,2 1-1,3-4 1,-1-1-1074,1-3 0,4-1 0,-2-4 0,4-2 0,1-7 0,0-4 0,1-5-349,4-6 0,-2 1 0,6-10 1,0-4-1,-2-5 1499,-2-10 0,2-11 1,0-9-1</inkml:trace>
  <inkml:trace contextRef="#ctx0" brushRef="#br0">26594 15420 16155,'-14'-5'0,"1"1"0,0 2 0,1 5 0,1 6 0,4 3 186,1 1 0,2 1 0,5-1 0,4 0 1,3 0-1,6 1 641,4-1 1,4 0 0,10-1 0,8-1-1,8-2 1,4-1-683,1 0 1,0-2 0,1-6 0</inkml:trace>
  <inkml:trace contextRef="#ctx0" brushRef="#br0">25287 14047 7829,'-32'7'0,"4"-1"0,-4-6-78,4 0 0,8 0 0,2 0 1,2 0-1,-1 0 0,1-1 1,3-2 404,2-2 0,8 2 1,-1 8-1,4 5 1,4 6-1,5 8 1,3 4-116,1 3 1,1 12-1,-1 3 1,2 7-1,1 8 1,3 4 0,-9-28-1,0 0-286,-1 4 1,1 0 0,1-1 0,0 0-1,-1 2 1,-1 2 0,1 0 0,1 1 0,1-2-1,0-1 1,0 2 0,1 0 0,0-3-1,1-1 57,-1-1 1,0 1-1,1 1 1,0-1-1,18 22 1,2-2-1,1-6 1,-1-5-1,2-6-192,2-6 1,1-9 208,10-5 0,0-7 0,4 3 0</inkml:trace>
  <inkml:trace contextRef="#ctx0" brushRef="#br0">25621 15326 7872,'-26'12'43,"-5"6"0,2 6 1,3 2-1,12 1 37,8 0 0,6 4 0,4 0 0,5 0 1,6 1-1,6 2 0,5 0 0,4-2-1442,2-4 1362,8-8 0,8 0 0,5-7 0</inkml:trace>
  <inkml:trace contextRef="#ctx0" brushRef="#br0">27567 14233 7874,'-27'20'271,"-8"0"0,-1 9 0,5 0 1,4 5-132,5 5 1,0-1 0,-3 13-1,1 5 1,2 9 0,10-28-1,0 1 1,0 3 0,0 0-1,1 2 1,0 1-199,2 2 0,0 0 0,2 0 0,0 1 1,0 6-1,0 1 0,0 3 0,-1 0 1,1 3-1,-2 0 0,-1 2 0,-1-1 1,0-1-1,-1-2-482,-2-1 1,0-1 0,-4 0-1,-2-1 1,1-1 0,-2 0-69,-1-1 1,-3-1 0,-6-2-1,-2-2 1,-1 2 0,0-1-1</inkml:trace>
  <inkml:trace contextRef="#ctx0" brushRef="#br0">1640 16686 8509,'-14'7'0,"1"-1"0,0-5 0,-1 2 0,1 3 0,0 0 286,-1 0 1,5-1-1,1-5 1,-3 0-1,-1 0 1,0-2-1,2-1 806,1-1 0,6 5 0,0 10 0,6 5 1,6 6-1,1 3 0,1 2 0,-2-2 1,1-1 116,2-2 0,0-6 0,-2 2 0,-2-3 0,-1-3-1727,0-3 1,-8-5 0,-1-10 0,-3-7 0,-6-8-1,1-4 66,1-2 0,-1-4 0,4 0 1,0 3-1,0 3 0,3 4 1,1 2 1257,2 2 0,0 7 0,2 1 0,2 0 1,7 2-513,5 2 1,0 2 0,5 1-1,0-3 1,-1 2 0,4 2-1,1 1-2343,2 0 0,-3 0 1,-1 1-1,4 2 2049,1 2 0,-3 5 0,8-3 0</inkml:trace>
  <inkml:trace contextRef="#ctx0" brushRef="#br0">2013 16752 8574,'-6'-19'912,"4"12"1,-1 1-1,6 7 318,6 2 1,-1-1 0,1-2 0,1 0 0,3 0 0,5 0 0,1-2-1418,-2-2 0,0 2 0,-9-4-38,-1 0 1,-11 5-1,-11-4 1,-4 4-1,-5 1 1,0 0 0,1 1 162,0 4 695,1 2 0,1 2 0,4 0 0,3 1 0,5 2 0,5 2-31,3-1 1,4 2-1,4 0 1,8 1-1,2-1 1,4 1-1506,0-1 0,1-5 1,3-1-1,-1 0 1,-2-2-1,2-1 0,1-1 903,2-1 0,-1-5 0,1-7 0</inkml:trace>
  <inkml:trace contextRef="#ctx0" brushRef="#br0">2333 16712 11073,'0'-13'1386,"0"0"0,1 5 1,2 5-1,3 5 1,0 4-1,0 1-1343,-3 3 1,3 2 0,0 2-1,0-1 1,0 0 0,-2 1-3188,2-1 1,-3-4 2789,6 0 1,-8-6-1,-1 1 1,-7-2 0,-5-2-1,-1 0 1153,-1 0 1,1 0 0,0 0 0,1 1-1,3 3-229,5 5 1,-2 3 0,3 2 0,4-1 0,7 0 0,3 1-796,3-1 1,7-1-1,5-3 1,8-5 224,5-3 0,1-6 0,0-3 0</inkml:trace>
  <inkml:trace contextRef="#ctx0" brushRef="#br0">2706 16419 9966,'-15'-34'0,"-1"4"1273,-2 7 1,5 11-1,5 12-980,2 7 1,2 5 0,4 1 0,0 1-1,2-1 1,2 2 0,5 4 0,3 6-66,1 5 0,0 5 0,2-2 1,1 1-1,2 3 0,-1 0 1,-3 0-559,0-1 0,0-11 1,3 0-1,1-4 0,-2-6-454,-1-5 1,-3-6-1,-4-8 1,-3-5 0,-5-4-1,-5-5 1,-2-3 1564,0 1 0,-5 0 1,4 7-1,-1 0 1,2-1 460,1 1 0,3 6 1,8 4-1,3 4-1160,4 4 1,8 3 0,2-2-1,3 0 1,2 0 0,-1-1 0,1-1-1017,0 0 1,-2 1-1,-3-5 1,-4 0 0,-3 0-1,-4-2-17,-2-2 0,2-3 1,-8-7-1,-3 1 1,-3 0 1600,0-1 1,-3 5 0,0 2-1,-2 1 200,-2 3 1,6 2-1,4 1 1,7 0 0,5 0-677,1 0 0,5 4 1,1 1-1,1-3 0,0 0 1,1-2-1,3 0-1078,1 0 1,-3 0 0,-1-2 0,0 0 0,-2-4-1,0 0 1,-3 0-502,-1 3 1,-3 0 0,-2 0 1613,-1-2 0,-7 2 1,-1 8-1,-5 4 0,-2 3 849,0 1 1,2 2 0,4 3 0,0 2 0,0 2 0,0 1 0,0 0 0,0 3-701,0 0 0,0-1 0,0-1 1,0-3-1,0-2-994,0-3 0,-2-7 0,-2-4 0,-4-5 0,1-5 0,2-5 519,4-6 0,1-5 0,0-6 0,1 1 0,4-1 0,2 0 157,1 1 1,3 5 0,-2 3-1,3 3 1,2 3 0,-3 2-1,1 3 1,0 1-41,3 3 0,7 7 0,-1 4 0</inkml:trace>
  <inkml:trace contextRef="#ctx0" brushRef="#br0">3906 16606 8397,'-14'0'1469,"-2"-2"0,1-1-625,3-1 1,9-7 0,5 4 0,10-2 0,9 0 0,7-1 0,6-2 0,7-1-222,5-1 0,3 5 1,4 2-1,-1 0 1,-1 1-1,-3-2-523,3 1 1,-7 4-343,-4-1 1,0 2 0,-6 2 0,0 0 0,-3 0-484,-2 0 0,-3 0 0,1 0 1,-2 0-1,-1 0 0,-2 0 0,2-1 35,1-4 0,-3 2 0,-1-4 1,-2-1-1,-3 2 690,-1 1 0,-1-6 0,-1 4 0</inkml:trace>
  <inkml:trace contextRef="#ctx0" brushRef="#br0">4586 16352 8380,'5'-25'458,"4"3"1,9 9 0,4 8 0,5 4 112,4 1 1,3 0 0,8 0 0,1 0-1,1 0 1,-1 0 0,-2 1 0,-2 4 0,-2 4-329,-1 2 0,-13 9 0,-1 2 1,-7 3-1,-6 3 0,-9 3 1,-9 5-907,-8 2 1,-16 2-1,2 0 1,-5 0-1,-1 2 663,2 2 0,-1-2 0,-4 4 0</inkml:trace>
  <inkml:trace contextRef="#ctx0" brushRef="#br0">6892 17512 32653,'-14'-6'-1127,"1"-1"0,0-5 0,1 1 1,1 4-1,3 1 1062,-3 3 1,4 2 0,-2 1 0,0 1-1,2 4 1,2 3 0,4 4 0,2 0 490,4-3 1,4-2-1,7-4 1,3 2 0,2-2-1,4-2 1,5-1 41,5 0 0,4 2 0,2 1 0,2 3 0,4 0 0,4 1 0,4-1-468,-1 0 0,-2 4 0,0-2 0,3 0 0,1 1 0,2 2 0,0 1 0,0-1 0,-5 0 0,0-4 0,2 1 0,1-3 0,2 1 0,-2-3 0,-1-1 0,0-2 0,3 0 0,4 0 0,2 0 0,1 0 0,1 0 0,-2 0 0,7 0 0,-3 0 0,-1 0 0,0 0 0,-1 0 0,1 0 0,0 0 0,1 1 0,0 2 0,1 3 0,0 2 0,0 2 0,5 2 0,-3 0 0,0-2 0,2-1 0,1 0 0,-36-5 0,0 1 0,-1-1 0,1 1 0,0-4 0,0 1 0,2 0 0,1 0 0,1-1 0,-1-1 0,1 1 0,-1-2 0,0 1 0,-1-1 0,1-1 0,-2 0 0,2-2 0,-2-1 0,0-1 0,-1 0 0,2 1 0,-1 1 0,31-4 0,-4 1 0,-4 1 0,-2 0 0,-4 3 0,-7 2 0,-5 1 0,-4 0 0,-3 0 0,-3 0 0,-1 1 0,-3 4 0,-2-4 0,-2 5 0,1-1 0,0 0 0,-2 1 0,-1 2-625,-2-1 1,-6-4 0,3 3-1,-1-1 464,0-1 0,6 6 0,-4-2 0</inkml:trace>
  <inkml:trace contextRef="#ctx0" brushRef="#br0">11091 17952 8298,'-20'-20'0,"7"1"0,-2-2 0,6 7 351,3 3 0,2 10 1,6-1-1,2 7 1,5 2-1,3 4 1,1-1-1,2 2 1,3 0-1,4 4 1,3 3-1,3 5 580,3 1 1,-1 6 0,4 0 0,0 0 0,0 2 0,2 1 0,-1 1 0,-1 1 0,-1 1-1371,-4 2 1,4 1 0,-2-1 0,-1 1-1,-2 2 1,0 1 0,2 1 0,1-1-824,-2-1 0,4-2 0,1-2 0,3-2 1262,5-5 0,0-3 0,-2-1 0</inkml:trace>
  <inkml:trace contextRef="#ctx0" brushRef="#br0">11224 20137 8337,'0'-13'0,"-4"0"0,-1 2 0,2 7 0,2 8 134,-5 7 1,4 6-1,-2 1 1,2 0-1,4 1 1,1 3 0,3 4-1,1-1 1,3-2-1,2 0 1,2-1-1,-1-3-134,0-6 0,7-11 0,0-9 0</inkml:trace>
  <inkml:trace contextRef="#ctx0" brushRef="#br0">11571 20151 8886,'-6'-34'873,"4"14"1,-2 17-1,1 12 1,0 8-1086,-2-1 1,-4-1-1,5-2 1,1 0-1,2 2 1,1 3-1,0 3-2345,0-1 2557,0 0 0,6-7 0,1 0 0</inkml:trace>
  <inkml:trace contextRef="#ctx0" brushRef="#br0">12170 20271 8337,'14'-14'1122,"-7"13"1,-2 5 0,-4 8 0,-2 4-714,-4 2 1,-1 10-1,-4-1 1,1 4-1,-1 3-50,-2 2 0,3 4 1,1-11-1,3-4 1,2-5-1,1-6-341,2 0 0,2-8 0,1-6 0,1-9 0,-1-7-125,-2-7 1,-1-6 0,0-4-1,0 1 1,2-1 0,1 3 0,1 2 15,-1 2 1,0 5 0,0 3 0,3 3 54,2 2 0,0 6 0,6 2 0,-1 4 1,0 1-1,2 1 0,3 4-644,4 3 0,3 6 1,2 2-1,1 2 0,2-2 1,4 0-1,1-1 680,2-1 0,5-4 0,-8-10 0</inkml:trace>
  <inkml:trace contextRef="#ctx0" brushRef="#br0">12810 20257 8337,'0'-29'6005,"0"11"-5617,0 12 0,5 19 0,-1 1 0,-1-1 1,0 2-1,0 3 0,1 7-46,-1 9 1,-1 3 0,-2 12 0,0 1 0,0 2 0,1 1 0,2-3-3177,2-5 0,5-1 1,-1-10 2833,3 0 0,7-7 0,2-8 0</inkml:trace>
  <inkml:trace contextRef="#ctx0" brushRef="#br0">13717 20257 8337,'-14'-12'338,"7"7"0,3-3 1,2 16 737,2 11 0,-4 1 0,-1 3 0,2 0 0,2 4 0,1 4 0,0 3 0,0 3-1143,0 3 1,0-3-1,0 8 1,0-5-1,1-5 1,2-4-9460,2-3 9526,5-7 0,-9-2 0,5-5 0</inkml:trace>
  <inkml:trace contextRef="#ctx0" brushRef="#br0">13503 20604 8337,'-11'-43'1980,"2"3"0,4 10-1832,10 17 0,4 6 1,7 7-1,3 0 1,2 0-1,4 0 0,3 1 1,5 3-1,-1 5-759,1 3 611,4-4 0,-3 3 0,6-3 0</inkml:trace>
  <inkml:trace contextRef="#ctx0" brushRef="#br0">14157 20404 8337,'-14'-21'704,"7"11"1,2 13 0,2 10 0,1 6 0,-4 4-396,-2-3 0,5 1 0,-1-5 0,2 4 0,2-1 0,0 2 0,2-2-349,2 0 1,-1-6 0,6-5-1,0-4-310,-2-5 1,-1-10 0,-6-8 0,0-2 0,2-4 0,1-3-1,3-3 704,1 1 1,-2 2 0,2 2 0,0 0 0,1 4 0,2 4 266,2 4 0,1 2 0,1 3 0,-1 4 0,0 4 0,2 1 0,3 0-1952,4 0 0,5 4 0,2 2 0,4 0 1331,1 0 0,2-1 0,4-5 0</inkml:trace>
  <inkml:trace contextRef="#ctx0" brushRef="#br0">14530 20284 10399,'0'-25'0,"1"3"0,5 5 0,6 7 0,7 5 0,4 4 425,0 1 1,10 0 0,-6 0-1,1 0 1,0 0 0,-2 1-1,0 2 1,-4 3 0,-4 2-560,-4 2 1,-6 2 0,-4 1 0,-4 1 0,-4-1 0,-6 2-747,-7 3 996,2-4 0,-8 9 0,5-9 1,3-2-1,3 0 0,5 0 0,1 1 59,3 1 0,13-6 0,8 0 0,7-2 1,6-2-1,5 1-1237,2-1 1,8 1-1,3-7 1062,3-2 0,1-10 0,1-6 0</inkml:trace>
  <inkml:trace contextRef="#ctx0" brushRef="#br0">15436 19937 9562,'-13'-23'0,"1"-2"0,2 2 796,1 9 1,4 8 0,-3 10 0,-3 5-818,-1 3 0,3 6 0,1-1 0,-1 1 0,0 1 0,1 4 0,2 5 0,5 6-1239,4 6 1260,4 3 0,19-9 0,2-2 0</inkml:trace>
  <inkml:trace contextRef="#ctx0" brushRef="#br0">15676 20044 8337,'-41'-53'530,"-1"11"1,-1 22 0,2 23 247,-2 20 0,-6 17 1,0 6-1,-1 1-778,1 4 0,3-5 0,6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6119 4998 23717,'-14'0'-252,"1"0"0,0 0 1,-1 0-1,1-2 0,0-2 1,1-5-1,1-3 0,4-1 1,0-2 158,-1-3 0,4-1 0,-5-5 0,0 2 0,0 0 0,0 0 1,-1 1-1,-2 2 0,-1 2 0,-1 2 229,1 2 0,-6 4 1,-4 2-1,-2 1 0,-3 1 1,-1 1-1,-3 0-30,3 1 0,-1-3 0,1 1 1,-3 2-1,1 2 0,0 1 1,0 0 309,2 0 1,0 4 0,1 1-1,-1-2 1,-3-2 0,3-1-80,1 0 1,0 0 0,-2 2 0,-3 1 0,-2 3-1,-5-1 1,-5 3 0,-2 1-390,-3 6 0,2-2 0,-2 6 0,-2 0 0,-1 4 0,1 0 0,2 1-11,2-2 0,1 0 1,5 4-1,1-3 1,4-2-1,1 0 1,4-2 209,-1 0 1,-2-1 0,2-5 0,-1 1 0,-2-1-1,1 0 1,-1 2 0,-1 1 295,-1 2 0,-4 1 0,-1-1 0,-3 4 0,-1 4 0,-3 0 0,-2 2-552,-2 3 0,1 4 0,3 5 0,2-1 0,5 1 0,0 0 0,3 0-69,3 0 1,2-1 0,5-4-1,4-3 1,0-4 0,6-3 0,0-1 85,3-2 1,0-4 0,7 4 0,3 1 0,-1 1 0,2 0 0,0-2-179,3 2 0,2 4 0,1 1 0,0 0 1,1 2-1,2 1 0,3 5 0,2 3-4,2 5 1,2 1 0,1 4-1,2-1 1,4-2 0,6-2 0,7-5 424,2-2 0,1-1 0,7-1 0,1-7 0,3-4 0,1-4 0,5-2 349,4-2 1,3-2-1,5-2 1,-2-1 0,3-3-1,3-3 1,4-2-254,-3 0 1,5 1 0,0-4-1,-36 1 1,0-1 0,36 5-1,0 2 1,0 2-352,-35-4 0,-1 0 1,35 7-1,-2 0 0,-3 2 1,-2 2-1,0 0 0,-3 0 1,-2-4 37,-2-4 1,4 1 0,-3-5 0,2-2 0,4-2-1,-4-1 486,-1 0 0,5-1 0,-1-2 0,2-3 0,4-3 0,0-3 0,3-1 0,0 1-420,-35 6 0,-1 0 0,36-4 0,0-1 0,1 4 0,-1 1 0,-37 4 0,1-1 0,36-1 0,-3 0 0,-1-1 0,-2 5 0,0 0 0,-4 0 0,-2-1 0,-1-2 0,2-3 0,3-2 0,-7 0 0,0-6 0,5 1 0,-1-2 0,6-1 0,-4-3 0,0-2 0,6 0 0,-6-4 0,2 0 0,2-3 0,0-1 0,-34 15 0,1-1 0,2-1 0,-1 1 0,30-13 0,-30 11 0,1 1 0,0 0 0,-2-1 0,1 1 0,-1-2 0,0 1 0,-1-1 0,32-16 0,-5 1 0,-3-2 0,-7 2 0,-3 0 0,-3-1 0,-3 2 0,-2-2 0,-2 0 0,-2-2 0,1-4 0,-1 0 0,-3 0 0,1 0 0,-3 0 0,1 0 0,-1 2 0,-2 1 0,1 3 0,-1 0 0,-2 1 0,-2 1 0,0 2 0,-4 2 0,3 1 0,-4 0 0,1 1 0,-1-1 0,-2 1-11,-3-1 1,-5 2 0,-4 1 0,-1 2 0,-3-2 0,-2-1 0,-4-2 0,-4 2-373,-6 3 1,-10-3-1,0 2 1,-7-2-1,-8-1 1,-8-1-1,-9 0 172,-4 1 0,-4-1 0,-5 0 0,32 13 0,0 0 0,-2-1 0,-1 1 1,-2-2-1,-1 1 0,-1-1 0,0 2 156,-2-1 1,-2 2 0,-3 1 0,-1 2-1,0-2 1,0 1 0,-2 0 0,0 0 0,-4 0-1,-1 1 1,-1 1 0,-2 1 0,-2 0 0,-1 2-1,0 1 1,-1 0-143,-1 0 0,-1 1 1,-2 2-1,-1 1 0,-1-1 1,0 0-1,-3 1 1,-1 0-1,23 1 0,0 0 1,-1 0-1,0 0 1,0 0-1,-1 0 0,1 1 1,0 0-1,0 0 270,0 2 0,2 0 0,-1 0 0,-23-1 0,0 2 1,4 3-1,0 2 0,0 0 0,1 0 0,4 0 0,1 1 1,2 1-1,1 0 0,5 0 0,2 1-332,2-1 1,1 0-1,2 0 1,2 0-1,3 3 1,1 0-1,2 1 1,1 0-1,2 1 1,1 0-1,3 1 1,0 0-1,-28 21 259,5 0 0,3 3 0,2 4 0,-1 4 0,1 3 0</inkml:trace>
  <inkml:trace contextRef="#ctx0" brushRef="#br0">5932 8449 8352,'-5'-23'0,"1"-4"0,0 3 0,4 7 0,1 3 0,2 4 0,1 1 0,7 6-28,-2-1 0,-2 1 0,2 0 0,0-3 0,-2-2 0,-2-2-703,-4-2 855,-1-1 1,6 0-1,3-1 1,3 1 0,1 1-1,1 2-69,-1 1 1,0 1 0,-1-2 0,-2 3 0,-2-1 0,-1 2 140,1 0 1,-5 0-1,0 3 1,-6-1 468,-6 1 1,1-3 0,-1 0 141,-1-1 0,4 5 0,2 2-709,2 8 1,7 5 0,1 5-1,0 6 1,-1 4 0,-2 6 0,-1 1 149,-2 2 0,0 9 0,0-4 1,-2 4-1,-1 5 0,-2 3-8,-3-1 0,1 3 1,-4-7-1,4 3 0,1 1 1,3 1-1,2-3 1,1 0-109,0-2 0,0-5 0,0 3 0,0-1 1,1-1-1,2-2 72,1-3-252,7 3 1,-8-9-1,4 4 1,-1-1 0,-3-3-1,-1-1 1,-1-4-305,3 0 0,-2-4 1,2-3-1,-2-4 1,-2-3-1,1-2 1,2 0-1182,2 1 1,5-6 0,-1 0 1532,3-2 0,13-2 0,3-4 0</inkml:trace>
  <inkml:trace contextRef="#ctx0" brushRef="#br0">6119 9329 8343,'-24'-30'523,"6"4"0,2 9 0,10 17-288,-2 8 1,5 8 0,-2 2 0,0 0 0,1-1 0,1 4 0,1 3 0,4 5-22,2 4 1,4 3 0,5 4-1,2 0 1,2 0 0,6-2-1,0-2-1053,0-5 1,8 0 0,0-3 0,4-6 838,1-6 0,14-5 0,-1-11 0</inkml:trace>
  <inkml:trace contextRef="#ctx0" brushRef="#br0">6385 8250 13656,'-25'0'0,"3"0"813,4 0-261,9-6 1,5 4 0,10-2-1,7 2 1,9 2 0,6 0-1,5 0-185,1 0 1,6 6-1,4 3 1,-1 3 0,-1 1-1,-2 2 1,0 1-224,0 2 1,-5 6 0,1-2 0,1 3 0,1 2 0,2-1-301,0 1 0,0-5 0,2 0 1,1 1-1,3-3 0,1-2 1,3-3-372,2-2 1,0 1 0,-3-2-1,-6-4 1,-5-3 0,-3-4-1,-3-1-601,-2 0 1,-8 0-1,-4 0 984,-3 0 0,-14-12 0,-2-2 0</inkml:trace>
  <inkml:trace contextRef="#ctx0" brushRef="#br0">7438 8503 8536,'-21'0'2002,"5"0"-1608,12 0 1,7 1 0,13 2 0,3 3 0,2 1 0,1 2 0,0 0 0,1 0-20,0 2 0,-3 5 1,-3 3-1,-2 0 0,-3 4 1,-3 0-562,-5 5 0,-8 11 0,-8-1 1,-7 2-1,-9 5 0,-5 1 1,-4 4-1,-1 2 186,-2 1 0,14-23 0,0-1 0,-2 2 0,1-1 0</inkml:trace>
  <inkml:trace contextRef="#ctx0" brushRef="#br0">10957 5917 30248,'0'-20'-9831,"0"2"9825,0 9 1,-6 3 0,-2 7-1,-4 4 1,-2 2 0,1 1 0,0-4-1,-1-2 1,1-2 0,0 0 0,-1 0 239,1 0 0,0 0 0,-1 0 0,1-2 0,0-1 0,-1-1 0,1-1 233,0-1 1,-1 5 0,1-5 0,0 2-182,-1-1 0,1 1 1,-2 5-1,-2 2 1,-6 4-1,-3 4 1,-4 4-372,-1-1 1,-2 3 0,4-1 0,-2 2 0,1-3 0,2-4 0,1-2 128,1 2 1,-1 1 0,0 1 0,1 0 0,-1 1 0,2-3 0,1 1-116,2 2 1,6-7 0,-2 9 0,3 1-1,2-3 1,-1 1 0,1-2 33,0 1 0,4 5 1,1 3-1,2 3 1,3 2-1,2 0 1,1 1-1,1 1-498,4 3 1,7-1-1,7-5 1,2 1-1,2-2 1,3-3 460,0-4 0,7-3 1,2-2-1,4 1 0,1-3 1,0 0-1,1-4 0,4 1 513,4-1 1,-2-4 0,2 3-1,1-2 1,4 2 0,3 0 0,6 2-516,2-1 1,1 2 0,1 4 0,0 1 0,-1-1 0,2 0 0,1 1-507,-3-1 635,-28-9 0,0-1 0,25 3 0,10-6 1,-2 0-1,-4 0 0,1-1 374,0-4 1,-1-2-1,7-6 1,0-1 0,-2 1-1,-34 6 1,0 1 0,36-8 16,-1 1 1,-33 7-1,0 0 1,29-3-1,4 3 1,-2 2-1,-5-1-399,-3 2 0,0 0 0,-3 0 0,-1-2 0,2-3 0,-4-2 0,1-4-590,-2-3 884,-4 2 1,2-6-1,-10 3 1,-3-4-1,-1-3 1,-1-2-1,-3-1-333,-5-3 1,-5-3 0,-3-6 0,-7-1 0,-4-4-1,-5-4 1,-1-1-400,-3 1 1,-12-7 0,-7 1-1,-8-3 1,-10-1-1615,-7 3 866,15 28 0,-2 1 965,-4 0 1,-2 1-1,-4 2 1,-1 2-1,-5 1 1,-1 2-1,-5 1 1,-1 3 0,-3 2-1,-2 1 1,-4 2-1,-3 2 1,-1 3-1,0 1-5,-4 2 1,-1 1 0,18 4-1,0 1 1,-1 1 0,-21 3 0,0 2-1,22-3 1,-1 1 0,1 1 0,-3 0-1,1 1 1,0 0 0,0 1 0,1 0-1,0 0 1,0 1 0,0 0 0,0 1-95,3-1 0,0 0 0,0 1 0,-17 5 0,1 1 0,0 1 1,1 0-1,2 0 0,1 1 0,4 1 0,1-1 0,1 2 0,1 0 275,2 1 0,2 0 0,0-2 0,2 0 0,-1 2 0,0 1 0,3-1 0,0 1 0</inkml:trace>
  <inkml:trace contextRef="#ctx0" brushRef="#br0">10811 7117 29273,'0'-14'-4916,"0"1"1,-2 7 4705,-2 6 0,2 2 0,-2 4 0,1-5 0,0-7 0,-1-4 0,-1-4 3,-1 1 1,-1 4-1,-5 0 1,2 0-1,1 1 1,-2 0-1,-1 1 1,-2 1 800,-4 0 0,2 1 0,-5 5 0,-1 2 0,-2 2-357,-4 5 0,-3 3 0,1 1 1,-1-1-1,1-1 0,2-2-94,2 1 0,-1-3 0,2 1 0,1-2 0,2-3 0,0-2 0,-1-1 392,1 0 1,4 0 0,-2 0 0,0 2 0,4 0-667,1 3 1,6 1 0,2-2 0,1 5 0,3 5 0,0 2 0,0 3-172,-1 2 1,-1 1 0,5 3 0,0-1 0,2-2 0,1 0 215,1-1 0,8 0 1,0-5-1,4 0 1,2-2-1,0-4 1,1 0-1,0 2 410,0 2 0,5-1 0,-2-1 0,5-2 0,4 0 0,5 2-309,2 0 1,2 9-1,3-6 1,5 4-1,5 5 1,3 1 0,3 1-117,4 1 0,3-2 0,-30-13 0,1-1 1,2-2-1,2-1 0,1 0 0,2-2 1,0-1-1,1-2 0,-2 0 0,1-1 220,-1-1 1,0-1 0,3 1 0,1-2 0,-1 0 0,0-1-1,1-1 1,-1-1 0,2-2 0,1-1 0,-2-1 0,0-1 0,1 1-1,-1-1 69,0 0 1,-1 0 0,-1 0 0,-1 0-1,0 3 1,0 0 0,-1 1 0,0 0 0,-3 1-1,1 1 1,0-1 0,0 2 0,-1 0 0,0 2-130,0 1 1,1 1 0,2 1-1,0 0 1,-5 2 0,-1 0 0,2 0-1,1-1 1,1 1 0,-1-1-1,1 0 1,0 0 0,0-2 0,-1 0-61,0-1 0,-1-1 1,0 1-1,0-2 1,2 2-1,0-2 0,1 1 1,0-1-1,0-1 1,-1 0-1,2-2 0,0-1 1,-1-2-1,-1 0 1,1-1-1,0 0 333,-1 0 0,0-2 0,-2-1 1,0-1-1,0 1 0,-1-1 1,2 0-1,-1-1 0,-2 0 1,0 0-1,-1-1 0,-1 1 1469,30-14-1801,-7 1 0,4-6 0,-8 1 0,-7 0 0,-4 0 0,-6 0 0,-5 0-131,-5-2 1,-9-1-1,0-6 1,-5 2-1,-4 1 1,-8 0-1,-7-3-54,-7-3 0,-21-3 0,-7 3 0,-16-1 0,22 22 0,-2 1 0,-5 0 0,-1 2-26,-1 0 1,-2 2 0,-11 1 0,-2 1 0,3 2 0,-2 2 0,0 1 0,-2 1 0,-3 1 0,0 1 0,2 3 0,-1 1-1,-3 1 1,0 1 42,-2 0 0,2 2 0,6 1 0,-1 2 0,-5 0 0,0 2 0,5 1 1,2 1-1,1 1 0,1 1 0,1 0 0,0 1 0,1 1 0,0 0-30,1 0 1,0 1 0,2-1-1,1 1 1,1 0 0,2-1 0,2 1-1,1-1 1,3 2 0,0 1 0,4-2-1,0 2 1,-29 14-553,9 2 1,4 3 0,10 6 499,5 0 1,3 0 0,9 0 0</inkml:trace>
  <inkml:trace contextRef="#ctx0" brushRef="#br0">6332 7956 8203,'-6'-13'0,"6"6"164,0 2 0,1 4 1,5 1 1076,-4 0 210,-5 0 0,-6-5-1283,0 1 1,5-1 0,-4 7 0,1 2-1,-1 7 1,0 3-47,0 4 1,-2 1 0,4-2 0,0 2 0,-2 2 0,3 2 0,-3 3 1812,1 0-1718,4 1 0,-8 0 0,7-1 0,1 1 0,2 1 1,1 2-1,0 2-63,0 2 1,0 2 0,0 4 0,0 1 0,0 1 0,0-1-1,0-2-209,0-1 1,0-5 0,-2-2 0,-1-5 0,-1-3-1,-1-7 1,1-4 190,-1-3 1,1-8 0,4-2 0,0-11-1,0-9 121,0-4 1,0-12 0,1-6 0,2-4 0,3-5 0,2 3-475,2 2 0,0-1 1,-1 7-1,-3 4 0,-1 3 1,-1 4-1,-1 3 1,-1 5 189,-2 4 0,-2 4 0,-1 0 0,-3 2 1,-1 3 135,-4 5 0,5 8 0,1 7 0,0 5 0,1 8 0,1 5 0,1 7 55,2 2 1,0 4 0,0 1 0,0 3 0,0 0 0,0 0 0,0-2-1,0 0-252,0 1 1,5-2 0,1-6 0,-1-5 0,3-2 0,-1-5 0,4-1-7885,1-3 7972,7-2 0,7-12 0,8-1 0</inkml:trace>
  <inkml:trace contextRef="#ctx0" brushRef="#br0">6345 8196 8342,'0'-18'0,"-1"1"1460,-4 0 1,4 7 0,-4 1-536,4-1 0,1 2 0,1 1-458,4 1 1,4 3-1,8 8 1,6 5 0,3 5-1,5 4 1,5 2-153,2 2 1,2-2-1,-1 1 1,-2 2-1,-3 1 1,-1 2-1,-4-1-165,-1 1 0,-2 0 0,-3-1 1,-2 0-1,0-3 0,-2 0-1877,0 0 1,5 2-1,-2 4 1727,3 2 0,8-9 0,1 3 0</inkml:trace>
  <inkml:trace contextRef="#ctx0" brushRef="#br0">6438 8703 8271,'-22'-9'0,"0"0"0,0-4 0,8 8 0,6 1-810,-1 4 1,6-2 1541,-2-2 1,4 1 0,-1-5 0,-1 4-417,-1 5 1,-5 5 0,3 8-1,-1 0 1,-4 4 0,1 3-157,1 0 0,-1 8 0,4-2 1,0 1-1,-2 2 0,3-1 0,-1 2 62,3-1 0,1-2 0,2-1 0,0-1 0,0 1 0,0 0 0,0-1 136,0 1 1,0 0 0,0 1 0,-1 2 0,-2 2 0,-2 1-159,2-1 0,2 5 1,1 0-1,0 5 1,0 2-1,-2 1 0,-1-1-86,-1 0 1,0 2 0,4-4 0,0-1 0,0-2 0,0-1 0,0-1 104,0-1 0,0-2 0,0-4 0,0 1 0,0 0 0,0 0 0,0 1 68,0 2 0,1-1 0,2 4 0,1 3 0,-1 0 0,-1 4 0,-2 1-308,0 1 0,-5 3 1,-1-2-1,1 2 1,-1 3-1,1-3 86,-1-2 0,5 2 0,-4-3 0,4-2 1,2 1-1,2-4 0,2 0 167,-2-3 1,3 1-1,-2-3 1,-1 3 0,-1-1-1,-2 1 1,0-2 5,0 0 0,-6 4 0,-2-5 0,-1 2 0,0 2 0,-1 0-238,-2 0 0,3 0 0,2-2 0,0 0 0,1-4 1,0 0-1,3-2-47,1 1 1,2 2 0,0-2 0,0-1-1,0 1 1,2-2 0,1 0 189,1 0 1,1 0 0,-5-2 0,0 0 0,0 2 0,0-1 0,0 0 61,0 1 0,0-6 0,0 3 0,0-1 0,0-4 0,0 2 0,0 1-190,0 0 1,0-1 0,0-1 0,0-2 0,0 2 0,1 1 21,3 2 0,-2-2 0,2 0 0,-2-1 0,-1 1 0,2-1 1,2-1-1,-2 0 64,-2-1 1,-1-4 0,0 2 0,0 1 0,0-2 0,0 2 0,0-2-102,0 1 0,0-1 0,0-3 0,0 2 0,0 0 0,2-1 0,1 3 0,1 0 0,1-2 0,-5 4 0,1 1 0,2-1 0,1 0 0,-1 2 0,-1 1 0,-2 0 0,0-1 0,0-3 0,0-1 0,0 0 0,0-1 0,0-3 0,0 3 0,0-1 0,0-2 0,0-1 0,0 0 0,0 3 0,0-3 0,0 4 0,0-1 0,0-1 0,1 1 0,2 0 0,2 0 0,-1 4 0,-4-3 0,0 0 0,0 2 0,0-2 0,0 1 0,0-1 0,0-3 0,0 2 0,0-2 0,0-1-159,0-2 0,0 1 0,0-1 0,0 0-4280,0 1-477,0-7 1,6-1 4641,3-6 1,-3 6-1,0 1 1</inkml:trace>
  <inkml:trace contextRef="#ctx0" brushRef="#br0">6065 13754 7920,'-18'-5'715,"1"1"56,5-1 0,12 5 0,9 0 0,4 0 0,5 0 0,4 0 0,5 0 0,2-1-308,2-4 1,11 2 0,-1-5-1,5-3-463,5-1 0,-5-7 0,-1-2 0</inkml:trace>
  <inkml:trace contextRef="#ctx0" brushRef="#br0">6918 8623 25743,'-9'-8'-4498,"2"5"4450,1 6 1,3 3 0,8 3 0,2-6 0,2-6 0,-2-6-1,1-3 1,-1-1 0,2 0 0,0-1 170,0 1 0,0 6 0,4 4 0,0 6 0,-1 7 0,-1 6-284,-3 6 0,3 4 0,5 0 1,2 1-1,-2 0 0,0-1-40,2 1 1,3-2 0,4-1-1,-1-3 1,-2-2 0,2-3-1,2-1 565,6-2 1,-3-1 0,5-2-1,0-2 1,0-1 0,3-1-1,2 0-67,1-3 1,1 3 0,1 0-1,1 1 1,-2 2 0,4 0-1,1-2-215,4-1 1,2 5 0,3-4 0,-1 1 0,1-3 0,-3 0-87,0-1 1,-6 1 0,-3-5-1,-6 0 1,-6 0 0,-3 1-1,-3 2 69,-3 2 0,-2-1 0,-7-4 0,-1 2 0,-2 1 0,-2 3 0,-1-1-604,0 1 1,-4 5 0,3-2-1,-1 2 1,-1 3 0,1-1 0,-1 0-1,1 1-392,-3-1 1,1-1 0,0-2 0,3-1 982,2 2 0,1-6 0,4 1 0</inkml:trace>
  <inkml:trace contextRef="#ctx0" brushRef="#br0">8678 8996 26283,'-7'-6'-286,"-5"4"0,3-1 0,-5 6 0,-2 8 153,-2 5 1,-2 8-1,-1 10 1,-7 6-1,-3 1 1,-3 1-1,1-4-307,0-2 0,-2 2 0,5-4 1,5 2-1,6-1 113,4 2 1,8-4 0,1 0 0</inkml:trace>
  <inkml:trace contextRef="#ctx0" brushRef="#br0">11051 10022 21890,'6'-13'-1843,"-5"4"1,2 1 1814,-6 2 1,-3 4-1,-4 4 1,1 3-1,-1-2 1,-2-2-1,-2-1 1,1 0 0,1-1-1,3-4 1,5-3-1,2-4-242,2-2 1,0 0-1,0-3 1,2 0-1,1-1 1,3 0 513,1 0 1,-2 0-437,3 5 1,-6 6 0,-2 2 0,-7 4 328,-5 1 0,-6 4 0,-1 2 1,-1 0-1,0 0 0,-1-2 112,-3 2 1,4-4 0,-3 2 0,1-2 0,0-2 0,0 1 0,-1 2-47,3 2 0,-5 1 1,4-2-1,-1 5 1,-2 3-1,-3 3 1,-2 1-163,-1 2 0,-3 8 1,1-1-1,-1 2 1,-1 4-1,0 0 1,-3 3-145,-1 0 1,2 2 0,2 2 0,0-1 0,1-2 0,1-1-1,2-3 338,2-3 1,3 4 0,1-8 0,3-2 0,2 1 0,3-4 0,-1 1-9,0 1 1,2-3 0,-3 4-1,3 2 1,2 1 0,0 2-1,-2 1-271,-3 3 0,3 2 1,-3 5-1,4 1 0,0 3 1,1 4-1,0 5-278,-1 1 0,7-4 0,3-2 0,2-1 0,2-5 0,0-2 0,0-5 212,0-4 1,4-3 0,2-3 0,0-2 0,2 0 0,-1-2 0,2 2 13,-2-1 0,5 3 0,-3 3 0,3 1 0,3 1 0,1 2 0,3 2-94,2 2 1,3 6 0,5 6-1,3 2 1,-1 1 0,1-2 0,5-1-1,5-3 297,2-3 0,11-5 0,0-11 1,4-5-1,6-4 0,3-6 90,3-2 0,2-5 0,-3 2 1,2-2-1,2-1 0,-35 1 1,1-1-1,0 1 0,1 1 1,2-2-1,0 1-178,1-2 0,-1 1 1,0-1-1,0 0 0,2 0 1,-1 0-1,-1 0 0,0 0 1,2 0-1,0 0 0,2 0 1,0 0-1,3-1 0,1-1 60,1-2 1,-1-1 0,-4 1 0,0-1 0,-2-4 0,0-1 0,0 1 0,0 0 0,-1 0-1,0-1 1,-1 0 0,-1-1 0,-1 0 0,-2-1 164,0 0 0,-1-2 0,2-1 0,-1-2 1,1 0-1,0 0 0,-2-1 0,0 0 1,-2 1-1,0-1 0,0 0 0,-1 0-50,0 2 1,0-2-1,0-3 1,1-1-1,-1 2 1,0 0-1,-1 0 1,0-1 0,0-1-1,0 1 1,-1 0-1,-1-1 1,0-1-1,0-2-204,0 0 0,-1-1 0,24-22 0,-28 20 0,-2-1 0,-1-1 1,-1-1-1,-1-1 0,-2 0 0,-1-2 0,-1 0 0,-2-1 1,-1 0-68,0 0 1,-2-1 0,-2-2 0,-3-2 0,0 0-1,-2 0 1,-3-3 0,-2-1 0,-2-3 0,-2 0-1,-3 0 1,-2-1 0,-2 0 0,-2 0 226,-2 0 1,-1 0 0,-4 2 0,-2 2 0,-3-3 0,-1 0 0,-2 3 0,-1 1 0,-2 2 0,-1 1 0,-3 1-1,-1 2 1,-4 4 0,-1 2-312,-4 3 1,-2 3-1,-2 3 1,-2 4-1,-5 3 1,-1 2-1,-2 2 1,-1 3-1,-4 2 1,-2 3-1,0 2 1,-1 2 0,-3 2-1,0 3-169,-1 2 1,1 1 0,1 3 0,1 0 0,-1 1 0,0 1 0,0 0-1,1 1 1,4 1 0,1 1 0,2 2 0,2 0 0,4 1 0,1 0-1712,2 1 0,0 1 2041,2 8 0,0 1 0,2-5 0,0 1 0,-2 8 0,0 1 0,-2 0 0,1 0 0</inkml:trace>
  <inkml:trace contextRef="#ctx0" brushRef="#br0">11544 12834 8092,'-22'0'28,"-1"0"1,1 0 0,2 0 244,2 0 0,-2 0 0,3 0 0,0 0 0,3 0 0,0 0 1469,1 0-1167,6 0 0,1 2 0,4 2-56,-2 5 0,1-2 0,-5 2 0,1 0 0,0 0 1,-2 0-216,1 1 0,1 4 1,4 2-1,-2 2 0,2-2 1,2-1-208,1-2 1,0 0-1,1 1 1,4-1-313,4 0 1,-2-5 0,1-5 330,-2-6 1,-2 0-1,-4-6 1,0-2-1,0 0 1,0-3-1,0 1 242,0 0 0,-4 4 1,-2 1-1,0 1 0,-2 1 1,1 0 74,-4 3 1,4 2 0,-2 2-1,0 4 1,0 3 0,2 4-511,1 2 0,2-1 0,5 0 0,2 1 0,3-1 0,1-1-174,4-3 1,1-3 0,1-6 0,0 0 0,1 0 0,-1-2 14,0-2 1,-5 1 0,-4-6 0,-2-2-1,-4 0 1,-2-1 0,-5 1 481,-3 3 1,-3 0 0,-1-1 0,-2 5 0,0 2 0,1 2 200,-1 0 1,0 0 0,6 2 0,3 2 0,5 8 0,2 7 0,5 11 0,8 7-448,11 9 0,9-2 0,9 2 0</inkml:trace>
  <inkml:trace contextRef="#ctx0" brushRef="#br0">10571 11142 14175,'0'-14'-204,"-6"1"0,-2 11 1,-3 7-1,0 4 1,2 1-1,-1-1 1,-2 0-1,0 0 1,2-2 1054,1-1 0,6-3-51,-1-7 0,2 1 0,4-5-1057,2 2 0,-1 2 0,4 2 88,-1-2 1,-1 1-352,-5-6 1,0 5 433,0-5 0,0 12 0,0-2 0</inkml:trace>
  <inkml:trace contextRef="#ctx0" brushRef="#br0">10717 11941 8585,'-13'-13'0,"4"5"0,0 4 0,-1 4 0,-2 4 0,-7 4 0,-2 5 0</inkml:trace>
  <inkml:trace contextRef="#ctx0" brushRef="#br0">10584 11954 8585,'-9'0'210,"0"0"1,6-1 0,0-3 0,6-5 298,6-3 1,3 0 0,1 2 0,1 1 0,-1 0 0,2 1-160,3 4 0,-3 3 0,4 1 0,-1 0 0,1 0 0,2 0-270,2 0 1,2 4 0,2 0 0,0-1 0,1-1 0,2-2 0,2 0-137,2 0 0,-4 0 0,1 0 0,-1 0 0,-2 0 0,0 0 0,-5 0 0,-2 0 0,-4 0 0,-3-2 2173,0-2-2678,-1 2 0,-7-3 1,-8 5 353,-9 0 1,-6-2-1,-9-1 1,-7-1-1,-3 1 1,-2 1-1,-1 2 294,-2 0 1,-2 0 0,5-1 0,2-2 0,3-2 0,4 2-1,1 2 1,4 1-230,3 0 1,12 1 0,14 4-2007,11 4 2148,14 3 0,10 7 0,7 1 0</inkml:trace>
  <inkml:trace contextRef="#ctx0" brushRef="#br0">10851 11994 13614,'13'-5'-73,"0"-1"0,1-3 0,-1 4 188,0 4 0,1 7-264,-1 3 1,6 8 0,2 4-1</inkml:trace>
  <inkml:trace contextRef="#ctx0" brushRef="#br0">11024 12048 13614,'13'7'-44,"1"-2"1,-1-4-1,2-1 1,1 0 0,2 0-1,0 0 74,1 0 1,-1-4 0,7-2 0,5 0 0,2-2-1,7 2 1,2-1 0,8 0 0,4-4-17,7-1 0,12 1 0,-1 0 1,-33 7-1,1-1 0,2 0 1,0 0-1,-1-1 0,1 0-68,-1 0 1,0-1-1,4 0 1,-1 0-1,-2 0 1,-2 0 0,2-2-1,-2 0 1,2-2-1,-2 0 1,-1-2 0,0 1-1,0-2 1,1-1 394,0 0 1,-1-1-285,30-12 0,-28 10 0,-1-1 0,27-13 0,-1-1 0,-2-3-68,-6-2 0,-5 7 0,-7-6 1,-10 3-1,-5 0 0,-6 0 1,-7 3-59,-8 2 1,-6 0 0,-7-1-1,-8 2 1,-13-2 0,-11 4-1,-11 1 1,-8 4 112,-7 2 1,25 8 0,-2 1 0,-2 2 0,-1 1 0,-2 1 0,-2 2 0,-4 0 0,-1 2 0,-2 2 0,0 1 0,-4 3 0,0 3-51,-3 2 1,1 2 0,3 1 0,1 2-1,-4 4 1,-1 2 0,2 1 0,1 1 0,4 0-1,2 2 1,3 0 0,1 2-252,4-1 1,2 2 0,7 0 0,3 1 0,3-1 0,3 1 256,-15 25 0,4-1 0,14-8 0,-3 4 0</inkml:trace>
  <inkml:trace contextRef="#ctx0" brushRef="#br0">5105 6930 28066,'0'-13'-4506,"0"-1"0,0 6 5135,0-1 1,-1 12 0,-3 1 0,-5 8 0,-3 4-933,-2 2 1,1 6 0,0-4 0</inkml:trace>
  <inkml:trace contextRef="#ctx0" brushRef="#br0">10198 13380 7891,'-33'-19'0,"5"10"0,1-3 0,9 12 546,4 0 0,5 0 0,1 2 0,4 1 0,4 3 0,4 1 1,4 5-1,2 3-161,2 3 0,1 4 1,2-3-1,1 0 1,2 1-1,-2-4 1,-1-3-1,-1-2-431,-1-2 0,0-7 0,1 3 172,-1-4 1,-6-2 0,-2-4 0,-4-3 0,-1-6 93,0-4 0,-1-2 0,-5-5 1,-6 1-1,-6 3 257,-3 2 1,-5 1 0,-5 6 0,1 3 0,2 5-507,1 2 0,2 2 0,3 2 0,6 2-294,5 5 1,7 9-119,8 4 0,18 3 441,18 2 0,12 0 0,15-1 0</inkml:trace>
  <inkml:trace contextRef="#ctx0" brushRef="#br0">16236 12927 10455,'0'-19'-203,"2"3"0,1-5 1,2 2-1,1 3 319,0 1 1,-1 1 0,-7 3 102,-2 2-135,-4 3 0,-6 6 0,-4 0 0,-3 0 0,-1 0 0,0 0 369,-2 0 0,-1 0 0,0 0 0,1 0 0,2 0-181,-2 0 1,0 0-1,1 0 1,2 0 0,2 0-1,1 0-223,-1 0 1,-1 4-1,-3 2 1,-1 2-1,-3 0 1,-4 1-131,-3 0 1,3 0-1,-5 6 1,-2 1 0,-2 2-1,-1-2 1,2-1 196,0-2 1,7 1-1,-1-2 1,4-2-1,1-1 1,4 1-1,2 1-12,1-3 1,5 4-1,-2-3 1,3 3-1,2 1 1,-1 2-134,1 3 1,0-2 0,-1 5 0,0 0-1,-3-2 1,0 2 0,0-2 0,2 0 0,2 3 0,1-2 1,2-1-1,2 0 0,3-3 0,2-1 28,1-2 1,2 1 0,0-1 0,0 0 0,2 1 0,2-1 35,5 0 1,3-2 0,3 1 0,2 2 0,4 1 0,1 0-1,0-2-72,2 1 0,0 1 0,0 1 0,-2 3 1,2 0-1,1 1 51,1-4 1,1 3 0,0-1 0,-1-2-1,2-1 1,2-3 0,1-2 157,-1-1 0,-1-4 0,1 2 0,3-1 0,-1-3 0,2-2 0,-1-1 80,-1 0 0,5 5 0,-1-1 0,1-1 0,2 0 0,-1 0-273,4 2 0,1 5 0,-3-1 0,-2 3 1,1 1-1,-2-1 0,1-2-130,-1-1 1,-1-2-1,1 2 1,-2-3-1,1-1 1,-1-1-1,-1-1 465,-1-1 1,8-2 0,1 0 0,2 0 0,5-2-1,2-1-76,3-1 0,13-7 0,1 4 0,2-2 0,1 2 0,-3-1-358,2 1 0,2 4 1,-1-2-1,-1 4 1,1 1-1,-4 0 1,-1 0-1,-2 0 6,-2 0 0,0 0 1,-7 0-1,-3 0 1,0 0-1,0 0 237,1 0 1,-4-5 0,0 0 0,1-3-1,2-2 1,1-2 0,1-1 233,-1-1 1,0-1-1,1-1 1,-3-3-1,0 0 1,-4-2-295,-1 0 0,-1-1 0,-7-5 0,-2 1 0,-5-2 0,-5-2 1,-3-1-174,-6 1 0,-3-4 0,-5-3 1,-5-4-1,-4-4 0,-6 1 1,-7-1-220,-8 1 0,-12-5 0,-7 3 0,-8 0 0,-7 2 0,-6 4 0,-6 4 91,29 20 0,-1 0 1,-2-2-1,-1 2 1,-3 1-1,-1 2 0,-1 0 1,0 2-1,-3 0 1,-2 1-1,-3 2 1,-1 1 170,-3 2 0,-2 0 0,-4-1 0,0 2 0,0 1 0,1 1 0,1 1 1,0-1-1,-2 1 0,1 1 0,2 0 0,0 0 38,0-1 1,-1 2-1,-2 1 1,0 2 0,5 0-1,1 2 1,1 1 0,-1 2-1,3 2 1,0 2-1,3 0 1,1 2 0,2 1-1,0 2-302,3 1 0,1 1 0,6-2 0,0 2 330,0 4 0,0 1 0,3 1 0,0 1 0,1 2 0,1 0 0,3-1 0,2 0 0,2 0 0,0-1 0</inkml:trace>
  <inkml:trace contextRef="#ctx0" brushRef="#br0">16129 13887 15807,'0'-33'-1679,"2"7"1,2-1 1511,5 8 1,-1 8 0,-1 3 0,1-1 0,-3 0 0,1 0 0,-3-2 0,-1 0 302,-2-3 0,-6 1 0,-3 0 1,-3-1-1,-1 2 573,-1 4 1,0-3 0,-3 5-1,-2 0 1,0 0-331,0 4 1,-5 0 0,2 2 0,-3 0-286,-2 0 0,0 6 0,-1 3 1,-2 4-124,-1 5 0,-1-2 1,2 5-1,-1 0 0,1-2 122,2 0 1,0 0 0,-2-2 0,-1 0 0,3 0 168,5-2 0,-3-2 1,6 0-1,-1 2 1,3 1-1,3 2 1,2 0-19,0 1 0,4 2 0,1 6 1,2-1-1,3 1-24,2-1-346,1 7 1,4-3 0,2 5 0,3 2-1,6 0 1,6 0 0,5-1 222,6 1 1,-1-5 0,9 0 0,4-4 0,6 0 0,7 1 0,6 1-35,4-5 1,-30-11 0,0-1 0,0-2 0,0-1 0,3 0 0,0 0 0,2 0 0,1-2 0,3 0 0,1-1-1,1-1 1,0 0 62,3-2 0,0 1 0,1 0 0,0 0 0,3-2 0,0-2 0,0 1 0,1-1 0,3 0 0,0 0 0,1-2 0,0 0-156,2 0 0,1-2 1,7-2-1,2-2 1,-5-2-1,-1-1 1,1 0-1,1-1 0,0 0 1,0-2-1,-4 1 1,0-1-1,-1 0 1,1-2-75,-1 0 1,0-1-1,-4 1 1,-1 0-1,1-1 1,0-2 0,2 1-1,0-1 1,-2 0-1,0-1 1,2-2 0,-2 0-1,-3 1 1,-2-1 2,-3 0 0,0 0 0,0-1 0,-1 0 0,-3 0 0,-1 0 0,-4 0 1,-2 1-1,-4 0 0,-1 0 0,25-17 1014,-6 2-803,-7-8 1,-14 13 0,-8-9-1,-10 3 1,-9 3 0,-9-1-1,-11 1-312,-12-1 1,-22-5 0,-13 7 0,26 17 0,-2 1 0,-7 0-1,-1 1 1,-4 1 0,-1 2-679,-3 0 0,-1 1 0,-6 3 0,0 1 0,4 2 0,0 0 0,-3 2 0,-1 0 880,1 2 0,0 1 0,1-1 0,0 0 0,0 3 0,1-1 0,0-1 0,1-1 0</inkml:trace>
  <inkml:trace contextRef="#ctx0" brushRef="#br0">6145 8623 18207,'24'-25'234,"3"2"0,7 6 1,-2 8-1,2 4 1,5 4-1,2 1 0,5 1 1,2 4-1,2 4-367,2 2 0,1 3 0,-1-1 1,-2 2-1,-2 1 0,-1 2 0,-1-2 148,0-1 1,-3-2 0,-5 2 0,1 1 0,2 4 0,1-1 0,1 0 336,1-3 0,-1-1 0,6-1 0,4-3 0,5 0 0,6-4 0,-1 1 126,3-1 1,2 0-1,1 4 1,-2-2 0,0 3-1,-4 2 1,3 6-658,-1 0 1,-3-2 0,-1 4 0,-2 2-1,-4 1 1,-3 2 73,-4-1 1,0 1 0,1-2 0,-3-1 0,-2-2 0,0 2 0,-1 0 325,-1-2 0,-2 3 0,1-3 0,2 2 0,3 1 0,2-1 0,2 2 0,2 1-174,1 3 1,-4-1 0,0-1 0,-2 2 0,-1 3 0,-3-1-343,0 1 0,0-2 0,-4-3 0,-4 2 0,-2 1 0,-2 0 0,0 0 0,-1 0 238,-2-1 1,-2-2 0,1-2-1,1 1 1,0-2 0,0-1 226,-2-2 0,0-1 1,2 3-1,-2-2 1,-3 1-1,0 3 0,-1 2 1,0 1-193,-1 2 0,-2 2 0,-6-2 0,1 5 0,-1 2 0,-1 1 0,-2-2-200,-1-2 1,0 1 0,4 2 0,1-1 0,-1-3-1,0-1 1,-1-3 579,-3-2 0,3-2 0,-2 0 0,5-3 0,3-2 1,0 0-1,-1 1 54,1 6 1,4 0 0,-4 6 0,0 0-1,0 0 1,-1 3 0,0 2-810,-2 1 0,-7 0 0,0 1 1,-2 2-1,-3 3 0,-2 0 0,-2 1 81,-4 1 1,4-10 0,-5 1-1,1-5 1,1-5 0,1-2 0,2-5 790,1-4 1,0 3-1,0 1 1,0 2 0,1-1-1,2 0-524,1 0 0,5 7 0,-3 1 0,0-1 0,0-1 0,-3 1 0,-1 2 0,-2 3-345,0 2 0,-6 0 1,-5 1-1,-4 1 1,-4 1-1,0-2 1,0-2 439,2-4 0,3-2 0,0-8 0,2-4 0,3-3 0,5-2 0,3 0 765,1 1 1,0 5-1,0 2 1,0-1 0,0-2-1077,0-3 0,0-2 1,0 1-1,-2-3 0,-1 0 1,-3-2 310,-1 1 1,-2 2 0,-3 1 0,2 0 0,1 1-1,0-1 1,0 0 82,0 1 1,2-1 0,-4 0 0,4 1 0,1-1 0,2 0 0,-1 1-100,1-1 0,-5 0 1,4 1-1,1-1 1,-1 0-1,1 1-14,1-1 0,2 0 0,1 2 1,0 1-1,0 2 0,0-1 0,0-3 6,0 0 0,0-1 0,-2 0 0,-1 1 187,-1-1 0,-7 0 0,4 1 0,0-1-245,2 0 0,-1 1 0,2-1 1,1 0-235,1 1 0,-2-1 0,-1 0 0,2 1-370,2-1 1,1 0 219,0 1 0,0-1 0,0 0-243,0 1 1,0-6 0,0 1 0,0 2-1,0 1-930,0 1 0,-2 2 1,-1 2-1,-2 6 1592,-3 2 1,-7 13 0,-5 4 0</inkml:trace>
  <inkml:trace contextRef="#ctx0" brushRef="#br0">10944 13047 8373,'0'-13'586,"0"4"1,2 2-1,0-1 901,3 1 1,1 4-1435,-2-2 1,-2 5 0,2 5 0,-4 2 0,-3 2 0,-4 0-1,-4 0 212,-3-2 0,-7 5 1,2-4-1,-1 1 0,0-2 1,0-1 22,1-3 0,0 3 0,3-2 0,-2-1 1,2 0-1,1 0 0,1 1-132,1-1 0,4 0 1,0 0-1,-1 3 1,-2 2-1,-1 1 1,-1-1-192,1 1 1,-5 0 0,-1 5 0,-2-1 0,-2 0 0,-3 1 102,0-1 1,-5-1 0,0-2 0,1-1 0,2 0 0,1 0 0,1-2 170,-1-1 1,0 3 0,2-5 0,3-1 0,3 0 0,1 0 0,0 2-55,2-2 0,1-2 0,0 1 0,-1 1 0,-2 1 0,2 0 0,-1 1-160,0-1 0,0 5 0,-5-3 1,-2 2-1,-1 0 0,-3 1 1,-1 0-46,-3 2 1,-3-4-1,4 2 1,0 0 0,0 0-1,-1-2 135,3-1 0,1 4 0,1-2 0,2-1 1,1-1-1,3-1 0,1-1 0,0 0 31,1 2 1,1-4-1,5 4 1,0-2 0,-1 1-1,0-2-72,-4-2 1,2 1 0,-5 1 0,0 1 0,0 0 0,-2 1-35,-3-1 0,-5 5 1,-1-3-1,-1 1 0,-1 4 1,0-1-1,-3 1 0,0-3 42,1 3 1,4-1 0,5 1 0,1-3 0,-1 1 0,0 0 4,1 0 0,3-4 0,3 2 1,-1-1-1,2-2 0,-1 1 0,3-1 1,-1-1 7,0-1 0,-1 2 0,2 1 0,-2-1 0,-1 0 0,-3 2-149,3 2 1,-6-4 0,4 5 0,-2 0 0,-1 0 0,2 0 0,-3 1 0,3 2 63,-2 1 0,-1 1 0,0-1 0,1 0 0,1 1 0,2-1 76,-2 0 1,3 1-1,0-3 1,2 0-1,1-2 1,1 0 29,-1-2 0,0 3 0,5-4 0,-1 0 1,1 2-1,-2-3 0,-1 3 0,-2-2-157,2 0 1,-3 3-1,-1-3 1,1-1-1,-3 3 1,0-2-5,-2 0 0,-7 3 0,6-3 1,-2-1-1,-1 3 0,3-2 63,1 0 1,2 3 0,-3-5 0,2 0 0,4 1 0,1 1 0,1 0 0,0 0-73,3-3 0,5 0 0,0 0 0,-2 1 0,1 0-793,1 2 0,-3-3 1,3 5-1,-1-1-1486,1 1 1,2-5 988,2 1 0,10-3 0,1-2 0,8-3 1,10-7 1343,6-5 0,4-5 0,6-6 0</inkml:trace>
  <inkml:trace contextRef="#ctx0" brushRef="#br0">7665 13860 20627,'-18'-12'146,"0"4"0,1 3 0,5 11 0,1 7-315,2 8 0,2 0 0,-3 0 0,1-1 1,0 1-1,0 1 0,2 2 0,-1 1-158,1 3 0,4 2 0,-2-4 0,4 0 0,4-3 0,4-3 0,8-4-1239,4-4 1,11-8 1606,10 1 1,6-16-1,7-4 1</inkml:trace>
  <inkml:trace contextRef="#ctx0" brushRef="#br0">6305 13247 29210,'-21'-13'-1572,"4"0"0,2 7 0,3 6 1276,3 7 1,3 11 0,6 7 0,0 6 0,0 8 0,0 2 0,0 8 0,2 4-1492,2 5 1,4 7 1348,5-7 1,6 3 0,2-14 0</inkml:trace>
  <inkml:trace contextRef="#ctx0" brushRef="#br0">6212 14727 7920,'-6'7'0,"-3"-3"762,-3-2 0,3-2 1,0 0-1,1-2 1,0-2 2081,4-5 0,2 2-2190,2-2 1,-1 7-1,-4 4 1,-4 10-143,-2 8 0,-3 1 0,1 0 0,1 0 1,2-2-1,2 0-224,2-3 1,2-1-1,4-2 1,1 1-1,4-2 1,4-4-290,3-3 1,1-4-1,2-1 1,1 0 0,2-3-1,-2-4-302,-1-6 0,-2-5 0,1 0 1,-3-3-1,-2-1 0,-4 2 0,-4-1 1,-1 2 326,0-1 0,-6 3 1,-4 5-1,-5 3 1,-4 4-1,-2 4 832,-3 1 1,1 6-1,0 3 1,4 3-1,1 1 1,2 0-719,4 0 0,0 5 1,8 0-1,3-2 1,3-1-1,9-3 1,5-2-263,6-1 0,5-6 0,1 2 0,0-4 0,-3-1 1,-1-1-786,-3-4 0,-3-2 0,-9-7 0,-6 3 0,-6 2 0,-8 4 899,-5 4 1,-5 1 0,-4 1 0,3 4 0,4 5 0,5 9 9,4 12 0,9 3 0,7 12 0</inkml:trace>
  <inkml:trace contextRef="#ctx0" brushRef="#br0">9025 9769 7964,'-27'-14'0,"11"1"68,2 0 0,17 4 1,5 2-1,8 1 1,5 1-1,1 1 1,-1-1-1,-2 2 0,-1 2 1,-1 1-1,0 0-227,-3 0 1,-5 1-1,0 4 508,2 4 1,-4 3 0,2 1 0,1 0-184,2 0 0,1-4 0,2 0 0,2 2 0,2 2 0,2 3-106,2 2 0,2 0 1,2-3-1,0 1 1,-1 3-1,1 0 51,0 1 0,-2 3 1,-1-2-1,-4 1 1,1 0-1,-2 1 1,1-1-19,-4 0 0,3 0 1,0 5-1,2 1 0,1 2 1,1 1-1,-3 0-122,0 1 0,2-3 0,-3 5 0,0 0 0,2 3 0,0-2 0,2 1 0,1-4 57,-2 1 0,2 7 0,-6-4 0,-2-2 0,-1-2 0,-2 1 156,1 1 1,-7 0 0,-3 4 0,-2 1 0,-2 4 0,-2 1-1,-2 5-63,-5 3 1,2-2 0,-1 9 0,1-1 0,1 0 0,-1 0 0,1-2-178,0-3 0,1 4 0,5-9 1,0 4-1,0 2 0,0-3 134,0-2 0,5 8 0,-1-4 0,-1 2 0,-1-1 0,-2 0 0,0-1 0,0 0-19,0 1 0,-6-1 1,-3 0-1,-3 1 0,-1-1 1,-1 2-417,1 2 1,0-2 0,1 3 0,1-3 0,4-3 0,1-4 0,3-5 356,2-6 0,-5 2 0,-2-5 0</inkml:trace>
  <inkml:trace contextRef="#ctx0" brushRef="#br0">6438 9116 8384,'-11'-2'0,"2"-2"0,3-8 0,6-7 0,0 0 248,0-1 1,4-2-1,1 3 1,-2 0-1,0-1 1,0 4-1,1 1 1,-1 2-1,-3 0 1,-4 1-1,-5 3 19,-3 4 1,-2 4-1,1 2 1,0 4-1,-1 5 1,1 6-1,1 7 1,2 3-114,1 5 1,6-1 0,-1 6 0,4 2 0,4 4 0,5 5 317,3 5 0,1-5 1,0 12-1,1 5 1,-2 4-1,-2 5 1,-3 1-253,-3-37 1,-2 1 0,1 6 0,-1 0 0,-2-2 0,-2 0 0,1 3 0,-2 0-1,-1 3 1,-1 1 0,-1-1 0,0 1-91,0 0 0,-1 0 0,0 4 0,0 1 0,1-5 0,-1-1 1,0 3-1,1 1 0,-1-1 0,0 0 0,1-3 0,1 0-67,0-3 0,1 0 1,0 0-1,2-1 0,1-3 1,2 0-1,-1 34 0,0-5 1,0-11-1,0-6-212,0-4 0,0-7 0,0-1 0,0-5 0,0-5 0,0-5 0,1-3-606,4-4 1,-2 3 0,4-4 0,1-3 754,-1-5 0,2 2 0,4-5 0</inkml:trace>
  <inkml:trace contextRef="#ctx0" brushRef="#br0">16036 14780 8533,'-6'-27'0,"5"6"0,-4 4 161,4 2 1,2 7 0,4 4 0,5 3 0,5 1 0,6 0 0,2 0 0,7 0 0,1 0 0,6 0 0,3 0 0,9 0 0,3-2 0,6-2 90,1-5 0,-4-3 0,4-1 1,5-1-253,2 1 0,5-6 0,-31 8 0,0 1 0</inkml:trace>
  <inkml:trace contextRef="#ctx0" brushRef="#br0">6225 8463 8461,'0'-18'0,"0"0"0,0-5 0,0 2 0,0-1 0,0 1 0,0 2 95,0 2 1,-6-2 0,-3 1 0,-2 2-1,-3 1 1,1 3 0,0 3-49,-1 5 1,7 8 0,2 5 0,5 3 0,5 2 0,4-1 0,1 0 0,0 2 0,-1 1 261,2 2 1,-5 6 0,-2-2 0,-2 3 0,-2 3 0,-2 2-57,-2 1 0,-5 10 0,-8-1 0,0 3 0,0 3 0,3 3 0,0 3 0,2 1-259,3 1 0,4-1 1,5 2-1,0-1 0,1 1 1,3-4 119,5-4 1,3 2-1,0-5 1,-2-1 0,-1-1-1,2-2 130,1 0 1,-4 0-1,0 1 1,-1 2 0,-1 1-1,0 1 1,-3 1 38,-1 3 0,-1-2 0,2 2 0,3 1 0,0 2 0,1 0 0,1-2-307,2-1 1,-3 7 0,2 5-1,2-3 1,1 0 0,-1-5 0,0-1 270,-2-3 0,-5-5 1,3 3-1,-1-1 1,-1-4-1,-1-4 163,1-2 1,-2-2 0,-6 3 0,-3-2 0,-2 2 0,-2 2 0,-2 2-301,-1 4 0,4-2 0,0 6 1,0 1-1,2 3 0,2 4 0,4-1-326,1-4 1,0-5 0,0-7 0,0 0 0,0-1 0,0-2-1,0-3 321,0-2 0,0 1 0,0-4 0,-2 2 0,-1 1 0,-3-1 171,-1 0 0,4 0 0,-3-3 0,2 2 1,-2 2-1,0 2 0,0 3 0,3 2-225,2 1 1,1 4-1,0 2 1,0 0-1,0 1 1,0 1-265,0 2 1,0-4 0,1-2-1,2-2 1,1-2 0,-1-2 0,0-2 407,2-5 0,-4-1 1,4-1-1,-4 2 0,-1-1 1,0-2-1,0-3 102,0-3 0,-4 4 0,-1-4 0,2 3 1,2 2-1,-1-1-305,-2 1 1,2 4 0,-2 2-1,3 1 1,1 3 0,0 1-1,0 4-79,0 2 0,0-7 1,0 3-1,0-1 0,0-2 1,0 0-1,0-3 224,0-2 0,-2 5 1,-1-1-1,-1 1 0,-1-2 1,1-3-1,-1-4 0,2-2-383,2 1 1,1 0 0,0-2 0,0-2 0,1-2 0,2 0-604,2 0 0,5-4 1,-2 6-1,0-1 0,1-1 1,2-4-1,-1 0-1173,-1 0 1,1-6 0,-5 2-1,-1-3 1038,2-2 0,-6-4 0,0-7 0,-7-1 972,-5 1 1,-6 1 0,-1 2 0,0 2-1,-2 4 1,2 4 0,-2 5 659,0 1 0,5-2 0,-2 6 0,5 1 0,4-2 0,4 1 0,5-3-306,5 3 1,4-6 0,8 4-1,6-4 1,5-6 0,6-3-1,7-7-1265,5-6 0,5-4 0,6-13 923,6-4 0,-28 12 0,1-1 0,1 1 0,0 0 0</inkml:trace>
  <inkml:trace contextRef="#ctx0" brushRef="#br0">1733 12434 10351,'1'8'-180,"4"-4"1,4-2 0,4-2 451,5 0 0,3 0 1,5-2-1,2-2 0,2-5 1,4-3-1,3-3 1,5-1 21,-1-2 0,1-6 1,-4 2-1,-1-5 0,-3-2 1,0-4-1,-1-1-313,-1-3 1,-2-1 0,-6-4-1,-4-2 1,0-5 0,-4-3-1,-3-1-240,-4 0 1,2-2 0,-7-2 0,-3 0-1,-4 0 1,-7 4 0,-6 4-597,-6 5 793,-9 2 0,-1 10 0,-6 4 0,-4 5 0,1 6 0,-3 5 0,-1 6 137,1 4 1,-8 4 0,10 4 0,-2 7 0,-3 11 0,1 10 0,-2 12-40,1 9 1,25-24-1,1 3 1,-1 3-1,1 3 1,1 3-1,3 3 1,2 0-1,2 2 1,2 3-1,2 1 1,4-2-1,2 0 1,2 0-1,3-1-313,3-2 1,3-2-1,2-1 1,4-2-1,7-4 1,4-2-1,2-2 1,4-3-1,4-2 1,4-4 10,5-2 1,4-5-1,10-7 1,4-6-1,2-2 1,0-1-1</inkml:trace>
  <inkml:trace contextRef="#ctx0" brushRef="#br0">7492 8583 9580,'0'-14'-301,"1"3"319,3 2 0,5 3 0,9 7 0,6 4 1,4 4-1,6 2 0,2 3 0,4-1 0,0 0 1,4 2-1,0 1 0,4 4 0,-2 0-61,0 4 0,1 6 0,-4 2 0,-3 2 0,0 3 1,-3 2-1,2 2 0,-2 2 0,1 3 199,2 2 1,-3-5 0,8 1 0,-3-3 0,1-2 0,5-1 0,1-1-99,1 0 1,3 3-1,-5-7 1,1 1 0,1 2-1,-3-1 11,1 1 0,-8-5 1,1 3-1,-5-2 0,-4 0 1,-2-1-1,-2 1 45,-1 2 0,-5-1 0,0 4 0,2 3 0,3 0 0,4 4 0,3-1-166,0-1 1,9 4-1,-2-8 1,4 2 0,2 3-1,-1-3 1,0-2 14,-3-2 1,-2-6 0,-2 1-1,-2-2 1,-3-1 0,-1 1 0,-5-4 254,-5 0 1,1-1 0,-6-1 0,-3-2 0,-3 0 0,-4-2 0,3 2-36,1-1 0,1 4 0,0 6 0,1 2 0,-1 2 0,2 5 0,1 2-413,2 4 1,4 4 0,-3-3-1,2 0 1,1 1 0,0-1-1,1 0-190,0-3 1,1-8 518,-2-4 0,-1-3 0,-5-2 0,2-4 0,-2-4 214,-1-4 0,-6 0 0,-2-1 0,1 0 1,-1 1-1,2-1 0,0 2-254,0 3 0,-2 4 0,4 9 0,-2 4 0,0 5 0,-1 5 0,1 2-510,2 1 1,-5 2 0,-1-6-1,0-1 1,-1-1 0,1-4 239,1-2 1,-5 1-1,4-8 484,-4-3 0,-1-1 0,-1-6 1,-2 0-1,-3 1 18,-2-4 1,4 0 0,-5 2 0,0 3 0,0 2 0,2 3-1,-1 5-337,1 6 1,3 0 0,-4 7 0,1-1 0,-1 0 0,0 3 0,-1 0-175,0 0 0,0-3 0,-4-6 1,1-3-1,1-2 0,2-4 533,-1-4 1,-2-5 0,-1-5 0,0-1 0,-2 0 0,-2-1 0,0-1 0,0-3 139,3 3 0,-4-4 0,0 2 0,0 1 0,0 2 0,1 2-646,0-1 1,-2 6 0,0 3-1,0 4 1,-2 0 0,0 1-1,-3 1 1,1 2-16,1 1 1,-8 3 0,3-6-1,-1-3 1,0 0 0,1-1 0,1 0 726,-1-2 0,0-6-323,1 2 0,-1-3 0,2-2 0,1 0 1,3 1-135,2-1 1,-3 0 0,3 1-1,-1 1 1,0 1 0,-1 3-167,-3 2 0,-1 0 0,-2 4 0,1 0 0,-2 3 0,-2 0 0,-3 2 0,1-2-55,-1-1 0,2 1 0,3-11 0,-2 0 0,-1-2 0,2-2 467,1 0 1,1-4 0,0-2 0,2 1 0,1-2 0,4 0 0,0-3-209,4-2 1,0-1 0,-1 2 0,0 1 0,0 1 0,3 1 0,0-1 0,-1 2-516,-2 1 1,0 2 0,-5 4 0,-2 2 0,-1 2 0,-1 2 36,-1 2 1,0-5-1,2 2 1,1-4-1,4 0 1,0-2-1,4-2-655,1-1 1,6-6 0,3 1 0,5-2 1032,7-2 0,4 6 0,4 1 0</inkml:trace>
  <inkml:trace contextRef="#ctx0" brushRef="#br0">8371 14260 8225,'-14'-21'-60,"-4"8"0,9 9 1,-3 2 76,-1 2 1,4 6 0,0 4 0,-1 5 0,-1 4 0,1 1 0,2 0 0,2 0 39,4-1 0,0 3 1,4-3-1,2 1 1,6-3-1,7-3 1,8-5-58,9-3 0,1-2 0,11-4 0</inkml:trace>
  <inkml:trace contextRef="#ctx0" brushRef="#br0">10571 13900 8562,'-14'0'-13,"3"2"0,0 2 0,4 7 0,-1 3 16,1 4 1,0 6 0,-4-3-1,4-1 1,-1 0 0,3-3-1,-1 3 1,3-1 0,1 0-1,2-3 1,2 1 0,1-1 495,1 2 1,6 1 0,-1-3 0,3 3 0,1 2-1,1 1-499,-1-1 0,0-2 0,1-5 0</inkml:trace>
  <inkml:trace contextRef="#ctx0" brushRef="#br0">5345 12514 15325,'-13'14'-96,"4"-6"0,2 1 1,1 2-1,3 1 1,0-1 31,-2-2 1,4 3 0,-3-3 0,2 3 0,4 1 0,1 0 0,2-1 0,1-1 0,2-2 0,-2 1 0,1 2 0,1 3 428,2 2 0,-3 1 1,2 9-1,2 5 1,-1 7-485,-1 5 1,3 4 0,-5 5 0</inkml:trace>
  <inkml:trace contextRef="#ctx0" brushRef="#br0">10118 17285 8295,'-5'-13'173,"1"0"1,-2 5-1,3 2 1,-3 2-1,0-2 1,-1-1 0,-1-4-1,-2 1 1,-2 1 112,-1 5 0,-1 2 0,1 2 0,0 2 0,-1 0 0,1 4 0,0 2-139,-1 2 1,1 2-1,0 1 1,-1 1 0,1-2-1,0-2-37,-1-1 0,1 0 0,0 4 0,-2 0 0,-1 1 0,-2-1 247,1 0-260,-3 7 1,3-6 0,-3 4 0,0-2 0,4 1-9,1 0 0,2 6 0,0-4 0,-1 2 0,3 1 0,2 0 0,4 0-256,4 2 0,1-3 1,0-1-1,1 1 0,4-2 1,5 2-1,5-2 148,3 1 0,4 2 0,-3-4 0,0-1 0,2 1 0,-2 0 304,1-2 0,2-1 1,-3-2-1,2 1 1,2-1-1,3-1 443,0-3-596,7 3 1,1-5 0,6 5 0,1-2 0,2-1 0,3 0-152,2-2 0,2 4 0,5-7 0,3-1 1,-1 0-1,6 0 0,-1 2 22,3-3 1,0 0 0,2-2-1,-1-2 1,3 0 0,-1-4 93,-2-2 0,4 4 0,-8-5 0,3 0 0,2 0 0,0 0 0,-1 0-122,1 2 0,0-3 1,-2 5-1,-2 2 1,-2 2-1,-2-1 1,-1-1-205,1-1 1,-4-1 0,3 5-1,-3 0 1,-2-1 0,0-2 376,1-2 1,-1-3 0,2 2 0,1-2 0,0-2 0,-2-2 0,-4-1 42,0-1 1,-2 1-1,1 0 1,0-1-1,0 3 1,-2 0 0,-1 2-456,-3-1 0,3 0 0,-2-1 0,-1 2 1,-1 0-1,-4 1 111,-2-1 0,1 0 0,-6-3 0,-3 2 0,-3 1 1,-4-2-1,-2-2 620,-3-5 1,-1 3 0,-2-2 0,-1 0-1,-1 1 1,-4-3 0,-1 0-449,-3-1 0,-2 3 0,-1 2 0,0-2 0,-1 1 1,-3 3-320,-5 2 0,-2 3 1,-1-4-1,1 3 0,-4 3 1,0 2 85,0-1 1,-4-4 0,-3 5 0,-2 1 0,-1 1 0,0 1 0,-4-2 315,1-2 1,0 1 0,2 4-1,-3 0 1,0 0 0,-2-2 0,0 0-145,-2-3 0,5 1 0,-6 4 1,0 0-1,-2 0 0,2-2-30,0-2 0,4 2 0,-4-2 0,2 2 1,1 2-1,0 0 157,-1 0 1,1 0-1,5 0 1,-1 0 0,0 0-1,1 0 1,-1 0-8,0 0 0,1 0 1,-1 0-1,-1 0 1,-2 0-1,-1 0 1,2 0-246,0 0 0,0 5 1,-1-1-1,2 1 0,-2-1 1,4 1-1,1-3 67,2 0 0,1 2 0,-3 1 0,1-2 1,4-2-1,-1-1 299,0 0 1,5 0-1,-2 0 1,2 0-1,-1 0 1,0 0-1,0-1 46,3-4 0,-4 2 0,0-4 0,0 1 0,-1 3 0,-3 2 0,-3-1-439,-2-2 0,-1 2 0,-2-2 0,-2 2 1,-1 2-1,0 0 41,4 0 1,-1 0 0,1 0-1,-3 0 1,3 0 0,-1 0-1,1 0 212,-3 0 1,-3 0 0,4-1-1,1-2 1,1-2-1,-1 1 1,-1 0 164,1-1 0,2-1 1,1 3-1,-1-1 1,-1 1-1,-4 1-300,-1 2 0,4 0 0,-2 0 0,1 2 0,0 1 1,-1 3-1,1 0-66,0 0 0,-1-2 1,2-3-1,-1 2 1,0 2-1,-2-2 1,-1-2 282,0-1 0,-3 0 1,5 0-1,-1 2 0,-1 1 1,0 1-20,-3-1 0,3 0 0,0 0 0,0 3 0,1 0 0,-1 1 1,1 1-600,1 2 1,-4 2 0,4 1-1,-1 2 1,0 1 0,4 4-1,-1 2 477,-1 6 0,3 5 0,-5 7 0</inkml:trace>
  <inkml:trace contextRef="#ctx0" brushRef="#br0">13850 16566 7830,'-9'-14'0,"2"1"627,1 0 0,1 4 0,5 0 0,0-1 0,0-2 3348,0-2-3842,0 1 0,-1 13 0,-2 9 0,-3 9 0,-1 5 0,-4 3 0,-1 2 57,-1 0 1,4-4-1,2-2 1,1 1 0,3 1-1,1-2-134,2-4 1,0-3 0,3-2 0,5 1 0,7-3 0,4 0-63,5-2 0,2-5 1,5 4-1,3-3 1,2 0-1,-2-1 1,-1 1-139,-4-2 0,4 3 1,-2 0-1,-2-1 0,1 3 1,-2-2-828,-1 0 0,5 4 0,-6-2 0,-1-1 0,3-3 971,0-2 0,-3-2 0,8 0 0</inkml:trace>
  <inkml:trace contextRef="#ctx0" brushRef="#br0">14050 16752 10572,'-31'-6'602,"0"-3"1,13 4 0,15 0 0,12 4-461,7 1 0,12-5 0,2-2 1,6-4-1,8-3 0,3-1 0,8 0 1,3 2-5,7-1 1,6 1 0,-3 1 0,-4 2 0,-3 2 0,-6 2 0,-4 3-237,-2 2 0,-10 1 0,-1 0 1,-4 1-1,-4 4 0,-2 5 91,-1 7 0,-7-1 0,-2 5 1,-3 1-1,-3 0 0,-2 5 0,-2-1 251,-2 4 0,-3 4 0,-9-1 1,-6-1-1,-7 2 0,-5 0 1,-6 3 25,-2 2 1,-1-4 0,-7 1 0,-6 1 0,-1 1 0,-2 4 0,3-1-350,-1-1 0,-7 6 1,5-9-1,-1 0 0,0 2 1,2-1-183,2 2 0,-4 5 1,1-1-1,-3-1 1,-1 1-1,0 1 1,1 1-1,3-5 29,4-1 1,6-9 0,4-3 0,9-5 0,7-4-1,5-3-213,5-1 0,6-3 1,14-3 444,11-5 0,9-20 0,9-6 0</inkml:trace>
  <inkml:trace contextRef="#ctx0" brushRef="#br0">14170 17658 9725,'-21'-19'964,"-5"-3"1,11 16 0,16 9-1,11 9 1,7 1-1062,2-2 0,3-8 0,8 1 0,8-4 0,8-4 97,4-5 0,13-9 0,3-3 0</inkml:trace>
  <inkml:trace contextRef="#ctx0" brushRef="#br0">15783 16406 7810,'0'-14'569,"0"7"1,1 1 0,2 8 239,2 2 0,-2 3 0,-6 8 0,-3 3 0,-2 3-314,-2-1 0,3 10 0,-1-3 1,1 1-1,1 0 0,0-1 1,3-1-304,2 1 0,2-2 0,2-3 0,3-4 0,0-3 0,1-3-625,1-3 0,-4 1 0,4-7 0,-3-5 0,-2-5 0,0-6 115,2-5 1,-4-4 0,5-8 0,-1-1 0,1 1 0,0 1 0,-1 1 794,-2 1 0,0-1 0,0 10 1,3 2-1,2 3 0,2 2 293,2 2 0,3 8 1,1 1-1,2 7 0,0 5 1,-1 1-550,1 1 1,4-1 0,-4 0 0,0 2 0,0 0 0,-1 0-1097,0-3 1,-3-3 0,0-1-1,-2-5 376,-3-6 1,-5-4-1,-7-8 1,-1-1-1,1-2 1,1 2 1321,2 1 1,0 2-1,0-1 1,2 3-269,2 2 0,5 4 0,7 8 0,4 5 0,-1 2 0,2 6 0,-1 2-762,4 1 0,1 5 0,2-2 0,-1 3 0,1 2 1,1 0-1,2-2-2862,1-3 0,3-3 3069,2-5 0,-7-13 0,10-2 0</inkml:trace>
  <inkml:trace contextRef="#ctx0" brushRef="#br0">16729 16539 7849,'-31'-10'3733,"0"-4"-2767,6 4 1,13 4 0,14 8-856,9 2 0,3-3 0,5 5 0,-1-1 1,0 1-1,-1 0 0,1 0-830,0-3 0,0-2 1,-5-1-1,0 0 1,1 0 860,-1 0 1,-6-1-1,-4-4 1,-6-2 1566,-5-1 0,0 2 0,-1 6 0,0 2-1520,2 2 0,7 5 0,9 7 0,3 4 1,2-1-1,4 0-935,4-3 1,5-1 0,3-3 0,2-3-1,1-5 1,-1-2 0,0-4 0,0-2-1881,4-5 1,-5-3-1,-3-3 2626,-4-2 0,-8 2 0,3-4 0</inkml:trace>
  <inkml:trace contextRef="#ctx0" brushRef="#br0">17249 16552 7849,'0'-13'-68,"-1"1"0,-4 2 0,-4 2 1,-2 2-1,-3 4 0,1-1 1442,0-2 0,4 4 0,0-2 0,0 6-678,2 6 0,1-2 1,6 2-1,0 1 0,1 2 1,2 3-1,1 1-375,-1 2 0,-1 6 0,-2-2 0,0 3 0,0 2 0,0 1 0,0 1 0,0 4 0,0 0 0,0 1-1901,0 0 0,6-5 1,3 1-1,4-6 0,5-8 1580,4-6 0,9-16 0,3-9 0</inkml:trace>
  <inkml:trace contextRef="#ctx0" brushRef="#br0">17689 15846 9934,'-31'-16'0,"1"2"1151,5 7 1,9 16-1,7 10 1,0 8-797,2 4 0,1 4 0,6-2 0,0 3 0,1 5 0,4 8 1,4 7-1,2 5-273,3 0 0,4-8 0,1-9 1,0-2-1,2-4 0,0-2 1,1-7-1,-1-6-1120,-4-10 0,-2-1 0,-3-9 1,-3-5 980,-5-5 1,-2-11 0,-2-4 0,0-2 0,-2 0 0,-2 4 0,-5 1 1599,-3 2 1,-1 4 0,-1 4 0,3 6 0,0 5-1399,2 2 0,6 11 0,-1 0 0,2 4 1,2 5-1,0 1 0,0 1 0,0 1-843,0 0 0,6-2 0,3-1 0,3-4 0,1 0 0,2-4-1284,3-1 0,3-7 1,7 0 1981,3-2 0,3-8 0,6-5 0</inkml:trace>
  <inkml:trace contextRef="#ctx0" brushRef="#br0">18129 16566 13026,'-27'-2'0,"1"-1"0,-1-1 0,2 2 0,1 5 0,3 5 0,4 1 0,3-2 867,4-1 1,7 4 0,-1-1 0,4 1-1,5 1 1,9-4 0,7 1 0,4-2-1310,1 0 0,5-2 0,1-4 0,-3-2 0,-1 0 1,-2-3-1,-4 2 0,-4 0-2844,-4-1 0,-6 5 3286,-4 4 0,-8 2 0,-4 12 0</inkml:trace>
  <inkml:trace contextRef="#ctx0" brushRef="#br0">15916 17832 8263,'-13'0'0,"0"0"0,1 1 0,3 4 0,1-2 880,4 6 0,2-5 1,-2 5-1,3 1 0,1 2 1,0 3-1,0 1 0,1 3 1,3 2-309,5 3 0,-1 1 0,-1 2 0,1-1 1,-2-1-1,1-2 0,-1-4 0,1-1 1,-1-1-1808,0 0 1,-1-10 1069,-5-7 0,0-7 0,0-11 0,0-4 1,0-3-1,0-4 0,0 0 500,0-2 1,4 1 0,0 8-1,1 4 1,-1 3 0,2 4 275,2 2 0,1 3 1,4 7-1,0 4 1,1 5-1,-1 5 1,0 4-369,1 2 0,0-5 0,3 3 1,0-1-1,0 0 0,-3-2 1,-2-1-521,-3-2 1,2-4 0,-5-1-1,1-3-56,3-2 0,-4-3 0,-1-5 0,-4-7 0,-1-6 0,0-3 0,0-1 558,0 1 0,0-4 0,0 4 0,0 1 0,0 2 845,0 3 0,0 9 0,2 8 0,2 9-1524,5 10 1,3 1-1,1 2 1,2 1-1,3-1 1,4 1 0,5-1-1514,4-2 1,3-3 0,6-5 0,1-3 0,2-2 1267,2-4 0,5-16 0,-3-3 0</inkml:trace>
  <inkml:trace contextRef="#ctx0" brushRef="#br0">16676 18005 8209,'-27'-12'2158,"2"5"1,3-7-205,4 8 1,9 11-1735,5 4 0,8-2 0,7 2 0,5 0 0,6 0 1,5 0-1,2 0 0,3-2-327,-3-3 1,2-2 0,-1-2 0,-2 0 0,0 0 0,-4-2 0,-5 0-1104,-4-3 1,-2-5-1,-1 1 1,-3-3-1,-5-1 1,-2-1 456,-2 1 1,-2 6 0,-2 2 0,-5 4 0,-3 2 752,-1 4 0,6-2 0,4 5 0,6 1 0,5-1 0,4 4 0,2-5 0</inkml:trace>
  <inkml:trace contextRef="#ctx0" brushRef="#br0">17169 17978 9131,'22'-7'0,"-1"-3"0,-2-4 0,-2 4 0,-2 1 921,-2 2 1,-4 4 0,-2 0 0,-1 6 0,-3 7 0,-1 5-416,-2 3 0,0 10 0,0-2 1,-2 2-1,-1 2 0,-3 0 1,-1 1-1,-2-2-636,1 0 0,1-4 0,4-3 1,-1-4-1,1-3 0,3-4-2929,4-2 1,8-6 3058,6-12 0,5-11 0,-2-14 0</inkml:trace>
  <inkml:trace contextRef="#ctx0" brushRef="#br0">17529 17658 8308,'0'-20'5701,"5"8"-5133,-1 12 1,6 7-1,-1 10 1,3 3-1,1 4 1,1 7-1,1 5 1,1 7 20,2 3 1,1 2 0,-3 4-1,2-3 1,-3-5 0,-3-2-1,-5-2-6367,-1 0 5778,-2 0 0,-9-6 0,-3-1 0</inkml:trace>
  <inkml:trace contextRef="#ctx0" brushRef="#br0">17369 18178 8302,'-9'-37'0,"2"-1"0,2 1 5165,7 4-4373,10 5 0,17 3 0,14 4 0,12 8-5276,9 7 4484,5 4 0,6 2 0,-3 0 0</inkml:trace>
  <inkml:trace contextRef="#ctx0" brushRef="#br0">19022 16232 8110,'-19'-11'0,"4"2"0,-3-10 0,12 5 1255,11 1 0,8 4 0,15 0-330,3-1 1,6 2 0,9-1 0,6-1-1,1-2 1,5-1 0,0-2 0,3-1 0,-3-2-28,-4 2 1,1-4 0,-10 3 0,-3 0 0,-2 1 0,-4 0 0,-5-2-1704,-3 2 0,-6 1 805,1 2 0,-1-1 0,5 1 0</inkml:trace>
  <inkml:trace contextRef="#ctx0" brushRef="#br0">19702 15739 8042,'-33'-47'2457,"11"19"1,9 10-1,19 18 1,9 0-800,7 0 0,10 2 0,7 2 0,5 6-1612,4 7 1,1 3 0,2 7 0,-3 1 0,-7 3 0,-7 3 0,-4 2-543,-5-1 0,-9 7 0,-1 5 0,-6 2 0,-3-1 0,-3-3 0,-3-2-1130,-4-1 1,-4-4 0,-4-2 0,2-5 0,3-4 1625,1-5 0,-5-3 0,4-6 0</inkml:trace>
  <inkml:trace contextRef="#ctx0" brushRef="#br0">20848 15313 8592,'9'-22'0,"0"1"542,2 2 0,5-5 0,2 3 0,-2-1 0,-1 1 1205,-2 2 1,0 1 0,1 6 0,-1 5-1,-1 10-784,-3 13 1,-3 11-1,-6 16 1,-2 6-1,-2 9 1,-5 7-1,-3 4-897,-1 2 1,-1 0 0,1-5 0,1-3 0,3-1-1,6 2-2520,6 1 0,6-8 1,9-6-1,7-5 2454,9-7 0,8-11 0,11-9 0</inkml:trace>
  <inkml:trace contextRef="#ctx0" brushRef="#br0">21422 15579 8060,'-14'-37'2179,"1"6"0,5 14 0,6 15-1254,4 5 0,1 7 1,6 1-1,2 4 1,1 4-1,1 2 0,2 1 1,0-1-1144,-2-4 0,3 3 0,-7-4 0,1-3 0,1-4-526,-2-3 1,-5-2 0,3-5-1,-1-4 1,-3-3 1447,-1-4 0,-8 0 0,-1 2 0,-2 2 0,0 2 299,-2 3 0,5 8 1,2 5-1,3 5 1,1 6-1,0 2 0,1 5-882,3 1 1,4-1 0,5-2 0,2 1 0,1-2 0,4-1-2580,0-2 0,3-12 1,5-1-1,3-7 2125,4-7 0,-2-8 1,-1-8-1</inkml:trace>
  <inkml:trace contextRef="#ctx0" brushRef="#br0">21901 15513 13746,'-13'-25'0,"1"2"0,2 7 0,4 7 1119,4 9 0,5 6 0,11 8 0,1-1 1,1 2-1,3 1 0,0 3 0,1 0-1036,-4 1 1,-1-1 0,-3-3 0,-4 3 0,-3 1 0,-4-1-1,-1-1 1,-1 0-381,-4-1 1,-3 3 0,-9-4 0,0 2 0,2-2 0,3-3-1352,3-4 1,8 1 0,2-5-1,11-4 1,10-7 1647,8-11 0,10-10 0,7-13 0</inkml:trace>
  <inkml:trace contextRef="#ctx0" brushRef="#br0">22408 15020 8060,'-6'-27'1695,"-1"0"1,-7 8-1,1 4 1,1 8-1109,3 5 1,3 8 0,6 17 0,0 8 0,0 9 0,2 7 0,2 9 0,5 7-1902,3 5 0,0 0 0,-2-6 0,-1-4 1314,1-4 0,-4 0 0,0-1 0</inkml:trace>
  <inkml:trace contextRef="#ctx0" brushRef="#br0">22235 15526 8060,'0'-46'1368,"1"9"1,4-1 0,4 4 0,2 4 0,4 3 0,3 5-1096,4 4 0,5 10 0,4 3 0,4 4 0,4 1 0,1 1-273,0 4 0,6-4 0,1 5 0</inkml:trace>
  <inkml:trace contextRef="#ctx0" brushRef="#br0">23661 14433 9060,'4'-12'0,"-6"-2"1416,-10-1 1,-3 15-1,4 19 1,4 9-958,1 8 0,-9 13 0,2 4 0,-2 2 0,-1 2 0,0 3 1,-1 5-1,4 0-243,3 0 0,8-27 0,1 0 0,-4 30 0,5-2 0,5 0 0,4-7-4422,2-6 0,3-2 4206,-1-12 0,0-1 0,1-12 0</inkml:trace>
  <inkml:trace contextRef="#ctx0" brushRef="#br0">23408 15233 8181,'0'-19'1894,"0"-5"0,0-3 0,0 7 0,1 5-1797,4 6 0,7 3 1,7 6-1,3 1 1,6 2-1,6 2 1,6-1-1,3 1-97,2-1 0,5 7 0,-3-4 0</inkml:trace>
  <inkml:trace contextRef="#ctx0" brushRef="#br0">23914 15086 8177,'-17'-7'2843,"-1"-6"0,1-1-1966,9-3 0,3 8 0,10 6 0,3 4 0,4 5 0,2 1 0,-1 4-864,0 1 0,1-3 0,-3-1 1,0 1-1,-2 0 0,0 0-5516,-2 1 7724,-1-4 1,-6-1-1482,0-10 0,10 4 0,5-2 1,4 4-1,5 5 0,3 2 0,2 1-587,2-2 0,2 3 1,-3-5-1,1-2 1,-3-2-1,-3-1-534,-3 0 0,-5-1 0,-1-4 0,-6-3 0,-5-4 0,-4-2 366,-1 1 0,-4 0 0,-2 1 0,-2 1-1511,-2 3 1,4 12-1,2 5 1526,2 10 0,14 12 0,3 3 0</inkml:trace>
  <inkml:trace contextRef="#ctx0" brushRef="#br0">19675 17445 8544,'-26'-26'0,"5"5"1151,3 3 0,5 8 1,2 2-1,4 1 1,3 2-1,5 4-687,6 7 1,5 9 0,3 4-1,1 3 1,2 6 0,0 5 0,0 4-1,0 1 1,-2 5-1267,-1 3 0,-4-3 1,0 2-1,-4-2 0,1 0 1,-2-1-2188,0-3 1,-2-5 2988,-4-7 0,6-1 0,1 1 0</inkml:trace>
  <inkml:trace contextRef="#ctx0" brushRef="#br0">19662 17898 8429,'-13'-31'1184,"-1"0"0,2 6 1,4 7-1,2 5-656,0 4 0,6-3 1,1 5-1,10-1 1,6 5-1,4 6 0,4 6-1782,5 3 0,0 1 1,5-1-1,2-1 1254,2-2 0,1-7 0,0 4 0</inkml:trace>
  <inkml:trace contextRef="#ctx0" brushRef="#br0">20275 17365 8570,'-9'-29'309,"0"2"-594,6 9 0,-2 11 285,5 2 0,0 4 0,0-5 0</inkml:trace>
  <inkml:trace contextRef="#ctx0" brushRef="#br0">20408 17259 8004,'0'-14'2,"-1"3"0,-2 0 1,-3 4 2314,-1 1-2560,4 1 0,-2 10 0,10 1 0,4 1 0,2 4-921,3 0 1,-2 3 1163,-3-1 0,2 0 0,-3 1 0</inkml:trace>
  <inkml:trace contextRef="#ctx0" brushRef="#br0">20355 17765 9422,'-13'-4'2273,"-1"-1"-885,1 1 1,6 2 0,2-2 0,5-5-1026,5-3 0,-2-1 0,4-1 1,1 1-1,-3 0 0,1-1-548,-3 1 0,-1 0 0,-2 0 0,-2-1 0,-2 2 0,-5 3-3,-3 5 1,-3 3-1,-1 1 1,-2 0 0,3 1-1,4 2 1,3 3 523,2 1 0,-3-2 1,5 4-1,1 1 1,2 2-1,1 3 1,0 2-510,0 6 1,5-3 0,4 1 0,3-2 0,3-1 0,3-2 0,2-1-344,1-3 0,3-3 0,-5 0 1,2-5-1,1-2 0,0-5 1,1-5-2277,0-5 2792,8-15 0,-2 0 0,3-12 0</inkml:trace>
  <inkml:trace contextRef="#ctx0" brushRef="#br0">20768 17125 8202,'-4'-32'4266,"-1"5"-4172,1 12 1,6 9 0,2 8-95,5 2 0,-2 4 0,2 7 0,2 2 0,0 7 0,3 6 0,1 7 0,-1 3 0,0 0 0,2 7 0,-7-7 0,3 1 0,0 1 0,-2-4 0,-1-2 0,-5 0 0,4-10 0,-2-5 0,-3-5 0,-2-2 0,-2-7 0,-4-3 0,-5-5 0,-7-7 0,-5-5 0,-1-2 0,0 1 0,0 0 0,3 1 0,1 0 0,-2 1 0,4 1 0,0 4 0,5 1 0,1 3 0,5 3 0,1 4 0,5 5 0,5 3 0,4 2 0,8 0 0,6 3 0,2 0 0,1 1 0,3 0 0,0 0 0,2-2 0,5-3 0,-4-4 0,2-4 0,3-4 0,2-1 0,1 0 0,0 0 0</inkml:trace>
  <inkml:trace contextRef="#ctx0" brushRef="#br0">21222 17565 8202,'-6'-21'0,"-3"4"0,-3 3 1665,-1 5 1,4-2-666,0 2 0,7 3 0,2 1 0,8 4-752,4 1 1,1 0 0,0 0-1,1 0 1,0 0 0,3 0-1,0 0-336,0 0 1,-2 4-1,-2 1 1,0-2 0,1-3-1,-1-3-123,0-2 0,-4-4 0,0 4 0,1-3 0,1-2 1,-1-1 442,-1 3 0,-5 2 0,5 6 0,0 1 0,0 4 0,0 5 0,3 5 0,3 5 0,2 6 221,0 6 0,-1 11 0,0 7 0,1 5 1,-4 4-1,-4 2 0,-3 3 0,-3 1-283,-2 2 0,-1-7 0,0-2 1,-1-5-1,-4-4 0,-2-4 1,-1-5-1,3-6-869,-1-8 1,-2 0 0,-5-10 0,0-4 0,-1-8 907,1-7 1,1-7-1,2-11 1,2-8-1,2-9 1,3-6-144,2-2 1,8 0 0,5 8-1,7 1 1,5 4 0,7 4-1,5 6-5449,5 7 5383,14 0 0,0 14 0,11-4 0</inkml:trace>
  <inkml:trace contextRef="#ctx0" brushRef="#br0">11637 2705 22441,'18'-68'-1245,"1"6"1,1 13-1,-1 14 1,-3 14 1338,-1 9 1,-9 6 0,-8 6 0,-10-1 0,-8-2 0,-5-2-1,-4 1 1,-3-1 0,-5 1 0,-5 1 0,1 2 0,-4 1 0,1 0-1,-3 0 1,1 1 350,0 3 1,-2-2-1,7 4 1,2-2 0,1 1-1,-1-2 1,-2-2 0,-4-1-1,-3-1-124,-4-4 1,-3 2 0,-1-4 0,-4 0 0,0 1 0,-5-2 0,-4 2-1,-3 0-150,-2 3 1,3-3 0,-3 2-1,1 1 1,3 3 0,2 3-1,3 3 1,3 1-98,4 4 0,3-4 0,3 2 0,2 1 0,3 2 0,1 3-54,3 3 1,0-3 0,0 2 0,-3 0-1,0-1 1,-1 3 0,-1 0 84,-2 1 1,-2 2-1,-3-3 1,-2 2-1,-6 3 1,0-1 0,0 1 102,6-2 0,2 2 0,3 4 0,2 2 0,1-2 0,0 3 0,2 1 0,2 5-332,4 2 0,5 1 0,2 1 0,1 2 1,5 2-1,5-2 0,5-3-235,3-5 1,8 2 0,2-6 0,4 0 0,1 1-1,1-1 129,4-2 0,2 4 0,6-2 1,1 0-1,-1 0 0,2 2 1,1-1 76,2 1 1,6 2 0,-4-4 0,3-1 0,-1-2 0,1-1 0,4 0 244,4-1 0,5-1 0,10-1 0,7-2 0,9 0 0,8 1 33,-33-12 1,1 0 0,3-3 0,1 0 0,1 2 0,0-1 0,0 0 0,0-1 0,1 0 0,1 0 0,-1-1 0,1-1 0,1 1 0,0 0-1,-2-2 1,1 0-74,-2 1 1,1 0-1,-2 0 1,0 0-1,-1 0 1,0 1-1,0-1 1,1 0-1,1-1 1,1 0-1,0-1 1,1 0-1,0-1 1,0 1-49,-1 0 1,-2-1-1,1-1 1,-1-1 0,-2 2-1,0 0 1,0 0-1,0-1 1,-2 1 0,1 0-1,1 0 1,1 1 23,1 1 0,1 0 0,-2-1 0,1 0 0,2 0 0,0 1 0,4 0 0,-1 0 0,0 0 0,1 1 0,1-1 0,0 0 0,-2-1 0,-1 1 33,-1 0 1,0 0 0,3 0 0,1 1 0,-3-1 0,1 0 0,1-1 0,0 1 0,1-1 0,0 1 0,0-1 0,1-1 0,1 0 0,0 0 112,4 0 0,-1 0 1,-5-2-1,-1-1 1,3 3-1,-1-1 0,-1-1 1,0-1-1,-3 0 1,0 0-1,-1 0 0,0 0 1,-3 0-1,0-1-63,0-1 1,-1-1 0,7 3 0,-1-1 0,-4-1 0,0-1 0,0 2 0,0 1 0,1 0 0,-1 0 0,-1 0 0,1 0 0,2 0 0,0 1-112,2 2 0,-1-1 0,0-1 0,0 1 0,2 1 0,1 1 0,-3 0 0,1 0 0,-2-1 0,0 0 0,2 0 0,-1 0 0,0-2 0,0 0 0,0 0 0,0 0 0,3-1 0,0 0 0,-2-1 0,-1 0 0,1 0 0,1 0 0,1-2 0,0 0 0,-2 0 0,-1 0 0,1-1 0,-1 0 0,0 0 0,0 1 0,-1 1 0,1 1 0,-2-1 0,0-1 0,0 2 0,0 1 0,-3 0 0,-1 0 0,0 0 0,-1 0 0,35 0 0,-3 0 0,1 0 0,1 0 0,1-2 0,-36 1 0,0 0 0,0-2 0,1 1 0,1 1 0,0-1 0,-3-1 0,1 0 0,3 1 0,1 0 0,-1 0 0,0-1 0,1 1 0,2-2 0,0 0 0,0 0 0,2-2 0,-1 1 0,0 1 0,-1-1 0,-4-1 0,0 0 0,1 1 0,1 0 0,0-2 0,0-1 0,0-1 0,0 0 0,2 1 0,0 0 0,-2 1 0,0-1 0,-1 2 0,0-1 0,4-2 0,0 0 0,-4 0 0,-1 0 0,1 1 0,-2 0 0,1 0 0,-1 0 0,35-7 0,-1-1 0,-1 0 0,-5 8 0,-1-5 0,-6 1 0,-7 0 0,-3-3 0,-2-1 0,-2-2 0,0-5 0,-3 0 0,1-3 0,2-5 0,3-5 0,4-4 0,2-4 0,1-4 0,-28 22 0,0-1 0,2 0 0,0 1 0,0-1 0,0 0 0,2 1 0,-1-1 0,-1 1 0,0 0 0,0 1 0,-2 1 0,22-17 0,-2 7 0,-4 0 0,-5 1 0,-8 2 0,-7 4-446,-7 4 1,-3 1-1,-5-5 1,-6-1-1,-8-2 1,-8-2-1,-9-1 218,-8 0 0,-7-4 0,-6 3 1,0-1-1,-4-1 0,-2 1 1,-2-2 360,3-3 1,3 6 0,-2-8 0,-2 1-1,0 2 1,-6-2 0,-1 4 0,-6 0 60,-1 4 0,28 20 0,-2 1 1,-3-2-1,-2 0 0,-3 2 0,-3 2 1,-2-1-1,-2 2 0,-6 1 0,-1 0-465,-4 0 0,-1 1 0,-4 0 1,-1 1-1,-3 0 0,-1 0 1,0 1-1,1 1 0,1 2 0,1 0 1,0 1-1,1 0 0,3 2 1,0 0 106,1 1 0,0 0 0,-5 1 0,1 0 0,2 2 1,0 0-1,3 0 0,-1-1 0,-1 1 0,1-1 1,1 1-1,0-1 0,-2 0 0,-1 0 0,3-1 1,1-1 195,0 0 1,0-1-1,-7 0 1,0 0 0,4-1-1,-1 0 1,-3-1 0,-2 0-1,20 0 1,0 0 0,-1-1-1,-2-1 1,-1 0 0,0 0-1,-4-1 1,-1 0 0,-1 0 49,-2 0 0,-1-1 0,0 1 0,5-1 1,0 1-1,0 0 0,-5-1 0,-1 1 1,1-1-1,1 1 0,0-1 0,1 1 0,2 0 1,1 0-1,0 0 0,0 0 0,1 1 1,-1 0-1,3 0 0,1 1 0,0-1 126,2 1 1,-1 0 0,0 0 0,-2 1 0,-1-1 0,1 1 0,-19 1 0,1 0 0,0 0 0,0 0-1,0 0 1,-1 1 0,2 1 0,0 1-198,1 1 0,-2 1 0,20-1 0,-1 0 1,1 1-1,-20 3 0,1 2 0,23-3 1,0 0-1,0 1 0,0 0 0,0 1 1,1-1-1,-25 5 0,1 1 0,24-5 0,0 1 1,-1 1-1,1-1 0,1 2 0,-1 0-197,0 0 1,-1 1-1,1 2 1,-3 1-1,0 0 1,0 2-1,0 0 1,0 0-1,-1 1 1,0 1 0,0 1-1,-1 1 1,-1 2-1,-1-1 1,0 1 185,-1 1 0,0-1 0,1 1 0,-1 1 0,0 0 0,0 1 0,-2 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20142 5784 15110,'-13'0'-154,"-1"0"0,1 0 1,0 0-1,-2 0 1,-2 0-1,-2 0 1,0 0-1,0 0 705,2 0 0,3-1 1,0-2-1,2-3 0,2 0 26,1 0 0,6 3 0,-1 7 0,2 5-240,2 3 0,6 1 1,3 1-1,4-1 1,5-1-1,4-2 1,5-2 416,4-2 0,-1-2 0,5-4 0,2 0 0,2-2 0,2-3 0,2-7-236,2-5 1,5-2 0,-3 3-1,2-3 1,0-2 0,0-1-1,0 1 1,-2 2-466,-1-1 0,-3 6 0,-6-4 0,-3 3 0,-1 0 1,-3-1-1,-4-2 0,-4 2-269,-4 1 0,-3 2 0,-2-1 0,-1 1 0,-1-2 0,-3-1 133,3-2 0,-4-4 0,2 1 0,1-1 0,2-5 0,2 1 0,-1-5 0,0 0 31,1-2 0,-1-3 0,0 4 1,1-1-1,-1 1 0,-1 2 1,-2 2-68,-1 1 0,-6 1 0,1-1 0,-2 0 0,-2 2 0,0 2 0,0 0 1,0 0 1,-2-1 0,-2 0-1,-3 3 1,-2 2 0,0 1 0,-2 1-1,0-1-144,-3 2 1,5-4 0,1 3 0,-3-1 0,1 0 0,-1 0 268,3 2 1,0-3-1,-2 0 1,1-2-1,-1-1 1,-2 1-1,-2 3 1,2 3-10,4 2 0,-9 0 1,4 1-1,-3 1 0,-4 4 1,-2 1-1,-3 3-95,-2 2 1,-1-4 0,-1 1 0,-4 1 0,0 1 0,-1 2 0,2 0 255,-1 0 0,-2 2 1,4 1-1,1 1 1,2-1-1,1-1 1,0-2-1,2 0 333,3 0 0,-6 0 1,3 1-1,0 2 1,-4 3-1,4 0-382,0 0 0,-6 4 1,6 1-1,-2 3 0,-3 4 1,2 0-1,0 0 0,2 1-119,-1 2 1,0-4 0,1 6-1,-1-1 1,0 0 0,1-1 0,-1 0 210,0-1 1,5-3 0,1 2 0,1-1-1,0-1 1,0 1 0,0 1-53,1 4 1,1 0-1,5 2 1,-2 1-1,-1 2 1,0 1-1,2 4 1,5 1-121,3 0 1,-2 9 0,3-3 0,2 1 0,3 2 0,3 0-66,2 2 0,9-1 1,0-2-1,2-1 0,3 2 1,2-3-1,1 0 1,0-4 78,2-2 0,6 1 0,1-4 1,0-1-1,0-2 0,2-1 1,1-1-45,3 1 0,1 0 0,2-2 0,0-2 0,-1-2 0,-1-2 0,1-2-222,2-2 1,7-4 0,-4 0 0,-1-2 0,-2 1 0,-1 0 0,2 1 0,-1-2-681,-1 1 0,8 3 0,-8 4 0,1 2 1,1 2-1,-2 2-2224,0 2 0,-2 4 3224,-2 2 1,8-3 0,-2 4 0</inkml:trace>
  <inkml:trace contextRef="#ctx0" brushRef="#br0">21102 4491 8435,'-21'0'0,"-3"-4"275,6-1 0,7 2 1,6 8-1,4 4 1,1 3-1,0 1 2481,0 0-1734,0 1 1,6-14-1,2-8 1,4-10 0,3-5-1,3-7-299,4-2 1,0 0 0,4-3-1,3-2 1,2-3 0,3-2-1,0 1-304,3 2 0,2 2 0,1-1 0,0 1 1,0 3-1,-2 1-451,-2 4 1,1 1 0,-6 1 0,-3 2 0,-3 1 0,-4 3 0,-2 2-521,-2 3 0,-3 1 0,0 2 0,-2-1 0,-2 2 0,-3 2 0,1 3-1101,-1 1 0,1 0 0,2 3 0,-1-2-1281,1 2 1,2 2 2933,1 1 0,-5 0 0,-2 0 0</inkml:trace>
  <inkml:trace contextRef="#ctx0" brushRef="#br0">22341 3065 8574,'-13'-7'0,"0"2"3332,-1 4-9,7 1 0,1-3-2958,6 3 0,0 3 1,0 10-1,0 1 1,0-1-1,0 2 14,0 2 1,1 0 0,2 3 0,2 1 0,-1-2-1,1 1 1,1-4-251,1-1 0,1-2 0,2-1 1,-1-2-1,1-2 0,2-2-227,1-3 0,-1-3 0,-1-5 1,-4-4-1,0-3 0,-1-2 1,0-4-40,-3-4 1,-1 2 0,-2 3 0,0 0-1,0 1 2741,0-2-1790,-6 1 0,6 9 0,0 5 0,7 6-814,5 6 0,1-2 0,1 2 0,-1 2 0,0 1 0,1 1-791,-1 0 0,-1 1 0,-2-3 1,-1 0-1,0-2 0,0 0 1,0-1-2487,1 1 0,-3-4 0,2 2 3069,2-1 0,1 4 0,1-2 1</inkml:trace>
  <inkml:trace contextRef="#ctx0" brushRef="#br0">22781 2905 8502,'-13'-19'1852,"0"9"-858,-1-4 0,8 10 0,6-1 0,8 4 0,4 1 0,1 1 0,0 4-106,1 4 1,-1 3 0,0 2 0,1 3 0,-1 2 0,-1 2-552,-3 2 0,2 3 0,-3-1 0,-1-2 0,-1-2 0,-1 0 0,1-3-1142,1-3 1,-4 1 0,1-10 388,-2-3 0,-7-6 1,-1-14-1,1-2 0,-3 0 1,2-2-1,-1 2 618,-1 0 0,5-4 0,-1 6 0,3 0 0,1 3 1550,0 0 0,0 5 1,1 2-1,3 1-1591,5 3 1,-1 2 0,1 1 0,1 1 0,2 2 0,1 2-950,1-3 0,3 1 0,1 0 1,-2 2-1,-1-1 0,-1 1 1,-1-1-1571,0-1 1,2-1 0,1-2 0,2 0 2357,-2 0 0,5-6 0,0-2 0</inkml:trace>
  <inkml:trace contextRef="#ctx0" brushRef="#br0">23274 2785 15952,'0'-13'794,"6"0"1,3-1 0,2 1-765,-2 0 0,7 4 0,-3 0 0,2-1 0,1-2 0,1 0 0,0 2 0,0 2-197,-3 2 0,4 2 0,0 4 1,0 0-1,0 3 0,1 6 1,1 10 652,4 9 0,-3 9 0,0 10 0,-2 8 0,-3 4 1,-1 5-1,-3 0 823,-3-2 1,-2 0 0,-4-7 0,2-5 0,-2-4 0,-2-7-2467,-1-7 990,0-4 0,0-7 0,0-3 0,-1-5 0,-4-4 0,-4-6 0,-1-6-204,1-6 1,-3-14-1,3-9 1,-1-6 0,-1-6-1,4-5 187,1-3 1,2 0 0,5 3 0,4 5 0,5 4 0,5 4 0,4 5-871,2 3 1,1 12 0,6 4 1053,3 4 0,9 4 0,8 4 0</inkml:trace>
  <inkml:trace contextRef="#ctx0" brushRef="#br0">5705 13274 29259,'-13'-33'-1431,"0"11"1,-1 1 0,0 9-1,-1 10 1,-2 3 4032,1 3-2184,4 7 0,-7-10 0,10 4 0,11-4 0,18-1 0,19 0 0,20 0 0,17 0-157,-30 0 1,2 0 0,12 2 0,2 1 0,3-1 0,0 2 0,3 0 0,0 0 0,4 3-1,0 0 1,2 1 0,0 2 0,-21-4 0,0 1 0,1 0 0,1 1 0,1-1 0,-1 1-262,2-1 0,-1-1 0,1 1 0,2 1 0,0 0 0,0-2 0,-1 0 0,-1-1 0,1-1 0,0 0 0,0 0 0,1-1 0,2 0 0,1-1 0,0 0 0,-2-1 0,0 0 0,1 0 0,0-1 0,0 0 0,0 0 0,-3-1 0,-1 0 0,0-1 0,-1-1 0,-1 0 0,0 0 0,1-1 0,0-1 0,-1 0 0,-2 0 0,-1-1 0,-1 0 0,23-4 0,-2-1 0,-1 0 0,-2 0 0,-6 0 0,-2 1 0,-3 0 0,-2-1 0,-3 1 0,-2-1 0,-8 4 0,-2 0 0,32-8 0,-8 6 0,-12 3 0,-10 3 0,-4 6 0,-8 1 0,0 1 0</inkml:trace>
  <inkml:trace contextRef="#ctx0" brushRef="#br0">8411 14220 10398,'0'-13'-427,"-4"-5"1,-1 0 597,2 2 0,2 1 0,0 2 0,-4 1 0,-5 3 0,-5 3 0,-3 2 293,2-1 0,0 1 1,-1 4-1,-2-2 1,0-1-1,-2-1 1,2 1 169,-1 1 0,-3-2 1,2 0-1,-1 1 1,1 1-1,0 2-644,1 0 1,-1 6 0,-3 3 0,2 3 0,-3 1 0,-3 0 30,-3 1 1,-2-1 0,2 0 0,-5-1-1,-2-1 1,-1-2 0,2 1 296,2 2 1,1 0 0,-2-2 0,4-1 0,2 1-1,2 2-32,3 1 0,2-4 1,0 0-1,2 2 1,2 0-1,1 4 0,0 3-251,0 4 0,1-1 0,2 1 0,-2 2 0,0 1 0,0 2 0,3-1-39,0 1 1,1 0 0,0-2 0,1-2 0,1 0-1,4 0 431,1 3-409,2-6 0,4 1 0,0-5 0,0 2 0,1 0 0,4 0 69,3-1 0,9 1 0,0-3 0,1 1 1,2 2-1,0-2 0,2 1 29,1 0 1,-1-2 0,3 3-1,-1-2 1,-2 0 0,2 2 0,1-1 20,2-3 1,1 0 0,3-1-1,4 0 1,4-1 0,-1-1 0,1-3 52,1 3 1,-2-5-1,10-2 1,-1-1-1,-1 0 1,1 2 0,1-2-96,2-2 0,1-1 0,-1 0 0,-3 0 1,1 0-1,-4 1 0,-1 2-122,-4 2 1,-4-1 0,1-2-1,-4 1 1,-1 1 0,2 1-134,1 1 223,-4-5 0,7 6 0,-5-4 0,1 2 0,1-2 0,0-2 0,5-1 123,3 0 1,-3 0 0,4 0 0,1 0 0,2-1 0,5-2 104,0-2 0,-2-1 1,-1 4-1,-1-4 0,-1 0 1,1 0-1,-2 3-355,-4 1 0,5 2 0,-9 0 0,0 0 0,2 0 1,-2 2-1,0 2-510,-2 5 1,1-1-1,3-1 1,-2 0-1,-2-1 1,2 0-1,0-1 667,-1 1 0,7-5 0,-3 3 0,1-2 0,2-2 0,-1-2 0,0 0 0,0-4 549,1-2 1,0 4 0,-3-4 0,-2 2 0,-1 2-1,-1 0-637,1-1 0,0 1 0,0 4 0,-3 0 0,0 0 0,0 0 0,2 0-43,-2 0 0,4 0 0,-4 0 0,2 0 0,-1 0 0,3 0 0,0-2 78,2-2 1,0 1-1,0-6 1,0 0 0,1 0-1,1 0 1,1-1-47,0-2 1,-5-1 0,7-1 0,-2 3 0,-2 0 0,1 2 0,-4-1 1,1-2 0,-2 3 1,0 0-1,-3 0 1,-2 0-1,-2 1 1,0-1 1,1 1 1,-6-4 0,3 5 0,0-2 0,-1 0 0,3 0-4,-2 2 0,0-5 0,-2 3 0,3-3 0,0 1 1,2 0-1,-3 2-2,-4-1 0,4 0 0,-4-1 0,0 2 1,-1-1-1,0 0 0,-3-1-5,0 2 1,-3 5 0,-3-5 0,-1 0 0,-1 0 0,-2 2 0,-2-1-14,-2 1 0,2 3 0,-3-5 0,-2-2 0,-2 0 0,-1-3-10,0 1 1,0 0 0,2-1 0,1 1 0,1 0 0,-1-1-137,-1 1 143,-2 0 0,0-1 1,0 1-1,0 0 1,0-1-1,0 1 1,0 0 9,0-1 1,-2 1 0,-2 0 0,-5-1 0,-3 1 0,-3 0 0,-3 1-442,-4 3 1,-3-3 0,-3 5 0,-2-2 0,-1 1 0,3 1 117,4 0 0,-1 2 0,3-2 0,-2-1 0,1 2 0,2-1 0,0 0 333,0-4 0,-1 4 0,-5-1 0,-1 1 0,-1 1 1,-4-1-1,-1 1 208,-3 0 1,-6 0 0,-3 3-1,0-1 1,-3 1 0,-1 1 0,-3 2-1,1 0-269,1 0 0,6 0 1,-3 0-1,5 0 0,0 0 1,3 0-1,0 0 88,0 0 1,8 0 0,-8 0 0,1 0 0,2 2 0,-1 1 0,1 1 56,0-1 0,-9-2 0,4-1 0,-2 0 0,-4 0 0,2 0 0,-1 2-91,0 2 1,-1-2-1,-2 4 1,1-2 0,2 1-1,1-1 1,3 1 2,0-1 1,-5 5 0,4-5 0,1-1 0,2-1 0,1-1 0,0 2 286,0 2 0,0-1 0,0-4 0,-2 0 1,-1 0-1,-3 0 0,0 0-111,0 0 1,-2 0-1,2 0 1,1 0 0,2 0-1,5 0 1,1 0-218,3 0 0,-3-1 0,6-2 0,-1-2 0,1 2 1,0 2-1,2 1 69,0 0 0,-2 0 1,0 0-1,2 0 1,-1 0-1,0 0 9,-1 0 0,0 0 1,5 0-1,-1 0 1,0 0-1,1 0 1,-1 0 7,0 0 1,2 0 0,1 0 0,4 0 0,0 0 0,3 0 0,-1 0-90,0 0 0,-1 0 0,2 0 0,-2 0 1,0 1-1,-2 2 0,1 2-20,-4-2 0,-1 2 0,-2 1 0,-3 0 1,-2 2-1,-5-2 0,0 0-10,-2-3 1,-2 2-1,-2 0 1,1-2 0,-1 0-1,2 0 1,-1 3 0,2 0-1035,0 0 1,2 4 0,4-3 0,6 2-1,4 0 1,2 1-3958,1 2 5096,2-4 0,5 4 0,1-5 0</inkml:trace>
  <inkml:trace contextRef="#ctx0" brushRef="#br0">10064 14313 8103,'-25'-1'0,"3"-4"0,4 5 0,9 0 0,6 8 305,6 4 1,6-5-1,9-2 1,9-4-1,10-4 1,16-6 0,12-9-1,-26 6 1,2-1-1,3-2 1,1-1 0,4-1-1,1-1 1,2-1-1,1-1 1,3 0-1,1-1 1,2-1 0,0-1-1,3-1 1,1-1 262,0-1 1,1 1-1,-2 0 1,1 1 0,0 0-1,-1 0 1,0 1 0,-2 0-1,-3 2 1,0 1 0,-1 1-1,-1 1 1,-1 2 0,0 2-1,0 2 1,0 1-1217,-1 1 0,-1 2 0,-5 0 0,-2 1 1,-1 1-1,0 0 0,-5 1 0,0 1 0,32 0 1,-4 2-1,-6 2 0,-7 2 0,-3 2-6676,-1 5 7324,2 3 0,1 1 0,1 1 0</inkml:trace>
  <inkml:trace contextRef="#ctx0" brushRef="#br0">13637 13874 8288,'-34'13'-107,"1"0"1,8-1 0,3-3 337,4-5 1,8-2 0,4-4-1,4-2 1,8-5 960,4-3 1,5-1-1,2 0 1,0-1 0,0 1-1,-3 0 342,0-1 1,-1 7 0,-1 4 0,-2 7-1345,-1 10 1,-4 0 0,4 7 0,1 0-1,0-2 1,2 2 0,0-2-248,3 0 0,7-2 0,0-8 0,3-5 0,2-2 0,0-5-383,-1-6 0,1-2 1,-2-11-1,-3 0 1,-4 0-1,-4 1 0,-6 2 1595,-3 2 1,-4 6 0,-1 6 0,0 11-626,0 9 0,0 4 0,2 6 1,2-1-1,8 1 0,7-3 1,11-1-640,7-5 0,0-2 0,9-5 0,-2-5 0,1-2 0,-2-2 0,-2-3-685,-1-6 0,-6-2 0,-4-9 0,-6 0 0,-8 3 0,-6-3 0,-5 0 420,-4-1 0,-4 2 0,-3 5 0,-6 2 1,-1 2-1,-3 3 98,1 1 0,6 3 0,5 7 0,2 5 0,5 4 0,6 4 0,10 2-1453,9 2 1,7-4 0,6 4 0,2-2 1728,1-2 0,13-8 0,-3-3 0</inkml:trace>
  <inkml:trace contextRef="#ctx0" brushRef="#br0">15063 13820 8288,'-19'-13'0,"4"1"2529,5 3 0,5 3-2006,-4 6 1,8 0-1,1 0 1,7 2-1,5 1 1,3 3 0,1 1 84,2 3 1,0 2 0,-5 2-1,0-3 1,1 0 0,-2-2-1,-2 1-746,-1 2 0,0-3 0,4-2-300,0-1 0,-5-3 0,-4-7 1,-4-4 1284,-4 1 1,-4 1 0,-5 6-1,0 0 1,1 1 0,3 4-774,5 4 1,2 4 0,4 3 0,2 2 0,6 0 0,5 0 0,4 1-1284,2 2 0,3-5 0,5 2 0,4-4 0,1 0 1,3-2-1,2-3 1209,1-5 0,0-3 0,0-1 0</inkml:trace>
  <inkml:trace contextRef="#ctx0" brushRef="#br0">15623 13980 8288,'-2'-12'2003,"-2"3"-451,3-2 1,-4 9-1,11-2-1015,7 2 0,2 2 0,9 2 0,3 1 0,2 3 0,1 1 0,-2 3 0,-3 2-344,-3 2 0,1 3 0,-9 1 0,-3 0 0,-4 1 0,-5 3 0,-5 2-614,-6-2 1,-9 2-1,-6-5 1,-5 0-1,-5-1 1,-2-5-894,0-2 0,8-4 1,2 2-1,6-4 1,7-5 1313,4-5 0,9-2 0,8-7 0</inkml:trace>
  <inkml:trace contextRef="#ctx0" brushRef="#br0">16609 13594 8303,'18'-23'0,"0"1"484,-2-1 0,3 2 1,-1 0-1,-3 2 831,-5 3 0,1 1 0,-7 4 1,-1 8-169,-1 12 1,-8 14-1,-2 11 1,1 3-1,2 4 1,4 2-611,1 3 0,0-5 1,3 5-1,4-3 0,8-3 1,4-6-762,5-4 1,6-11-1,4-6 1,3-7 0,4-6-1,1-4 1,-2-8-417,-5-9 0,-2-2 1,-8-13-1,-3-2 1,-4-4-1,-3-4 0,-3 0 200,-3 0 1,-3 2-1,-6 6 1,0 3 0,0 9-1,-2 7 1,-1 4-204,-1 1 1,-1 9 0,5 5 0,2 8 0,2 9-1574,5 5 0,13 9 2216,5 5 0,14-4 0,1 1 0</inkml:trace>
  <inkml:trace contextRef="#ctx0" brushRef="#br0">17622 13794 9220,'-13'-8'2696,"0"5"1,-1 12-2053,1 9 0,4 0 0,0 1 1,0-1-1,2-1 0,1 0 1,2-1-1,-1 0 31,2 2 0,3 0 0,5-5 0,4-1-1270,2-3 1,3-3 0,-1-6 0,0-2 0,1-2-1,-1-6 1,0-7 135,1-5 0,-1 1 0,-1-1 1,-2-2-1,-1-1 0,2 0 0,-1 1 1941,-1 2 1,3 6-1,-3 0-630,2 5 0,-2 5 0,0 8 0,0 2 0,0 5 0,0 4-1069,1 5 0,1 3 0,-1 4 0,-1 0 0,1-1 0,2 1-985,1-1 1,-4-5 0,0 2 0,2 0 0,0-2 1201,3 0 0,-1-1 0,0-5 0</inkml:trace>
  <inkml:trace contextRef="#ctx0" brushRef="#br0">18062 13980 8222,'12'-6'277,"-1"-3"1,-4-2 4756,-1-3-4724,-2 7 1,-4 7 0,0 9 0,0 4 0,0 5 0,0 4-1,0 5 1,0 2-851,0 2 0,5 0 0,1-5 0,1-4 540,3-4 0,2-9 0,2-4 0</inkml:trace>
  <inkml:trace contextRef="#ctx0" brushRef="#br0">18129 13900 8222,'-13'-32'0,"-1"-2"295,1 0 0,1 7 0,3 9 663,5 3 0,4 9 0,6 6 0,6 9 0,5 9 0,6 7-4112,5 5 3154,-2 7 0,13-3 0,-5 6 0</inkml:trace>
  <inkml:trace contextRef="#ctx0" brushRef="#br0">18342 14047 8246,'-20'-34'5184,"0"4"-4657,7 12 1,6 12 0,2 15 0,5 3 0,5 2-1,5 2 1,6 3-502,6 3 0,10 11 1,3-6-1,4-1 1,-1-1-1,-1-4 1,-4-3-1290,-5-6 1,0 0 0,-10-8 0,-3-3-1,-5-5 1593,-6-9 1,-4-2 0,-3-7 0,-2-2 0,-1-1 0,0-2 847,3 0 0,1 1 0,2-1 0,0 1 0,2 0 0,2 4 1,5 4-720,3 4 1,1 0 0,2 2 0,1 3 0,2 5 0,-2 3-1,1 1-619,0 0 1,-2 5 0,5 4 0,-3 3-1,3 3 1,-1 1 0,2 4-777,-1 0 1,2 3 0,5 2 0,1-2-1,2-2 1,2-2 0,3-2-2802,2-3 3737,7-6 0,-3-2 0,5-6 0</inkml:trace>
  <inkml:trace contextRef="#ctx0" brushRef="#br0">20262 13540 8176,'0'-26'0,"0"-1"0,0 5 0,0 1 0,0 2 0,0 1 681,0-1 0,-2 4 1,-2-1-1,-6 4 1,-7 5-1,-5 1 0,-3 3 1,-2 1 1,-2 13 0,-1 5 0,2 8-1,0 10 1,2 6 0,6 5-434,5 3 1,0 1-1,11 3 1,1-2-1,1-3 1,2-1-1,2-3-1170,2-1 0,2-8 0,4-3 0,-1-5 0,0-3-50,-1-6 0,-4-9 1,-8-8-1,-5-9 1,-3-7-1,0-5 1320,3 0 1,-3-4 0,5 3 0,-2-2 0,2 0 0,1 2-1,3 0 921,1 1 1,2 2-1,2 6 1,2 1-1,7 3 1,3 4-945,4 4 0,6 1 1,-2 0-1,3 1 1,2 4-1,0 4 1,-1 4-756,1 5 1,0-3 0,-2 2 0,-2-2 0,0-1 0,-1-1 0,-1-1-198,-4-3 0,-2 1 1,-2-6-1,1-2 0,-1-5 1,-1-6 1311,-3-3 1,1-1 0,-5 0-1,-1 1 1,1 1 56,-1 2 1,6 7 0,-1-3-1,3 5 1,1 5 0,1 3-1563,-1 4 1,2 8 0,3 2 0,4 3 0,5 2 0,4-1 818,4 1 0,4 5 0,1 3 0</inkml:trace>
  <inkml:trace contextRef="#ctx0" brushRef="#br0">21395 13834 9440,'6'-27'4072,"-5"6"-3120,4 3 0,-4 11 0,-1 7 0,-1 7 0,-2 7 0,-2 2-450,2 2 0,-3 4 0,2-3 0,1 1 0,2 0 0,1 0 0,0-1-1967,0-3 1,0-10 0,0-9 1139,0-9 0,0-9 1,0 1-1,0-4 0,0-4 1,0 0-1,0 0 0,1 1 980,3 0 0,-1 1 0,6 0 0,0 4 1,0 3-1,0 3 343,1 2 1,7 0 0,2 9-1279,2 2 0,-2 2 0,8 1 1,5 1-1532,5 4 0,6 2 0,5 6 1811,5 1 0,9 5 0,-1 2 0</inkml:trace>
  <inkml:trace contextRef="#ctx0" brushRef="#br0">22301 13394 8985,'-4'-28'0,"-1"-2"1477,2 3 1,2 14 0,1 16 0,0 9-1041,0 3 1,0 4 0,0 0 0,0 2-1,0 4 1,0 5 0,0 7 0,0 4-171,0 4 0,1-2 1,2-6-1,2-3 1,-2-2-1,-2-4 1,-1-4-1056,0-6 0,-1-5 1,-4-4-1,-3-5 1,-4-2-1,-2-2 432,1 0 1,0-5 0,-2 0 0,-1-3 0,-2-1 0,2 0 0,1 2 1076,1 1 1,1 2 0,0 4 0,-1 0 0,3 1 1329,2 4 1,3 3-2292,6 10 0,0-2 0,1 5 0,5 0 0,7 0-1323,8 2 1,4 1 0,4 0 0,2-4 1562,4 0 0,10-8 0,2-6 0</inkml:trace>
  <inkml:trace contextRef="#ctx0" brushRef="#br0">22555 13834 8939,'-6'-21'1691,"-3"3"0,3 5 0,1 17-717,4 5 1,1-2 0,0 2 0,1 2-977,4 1 1,-5-5 0,0-3 0,-8-4-382,-3-4 1,-3-2 0,1-3 0,0 3-1,-1 2 765,1-1 0,4 1 0,3 5 0,5 2-526,7 2 0,5 5 0,7-1 1,4 1-1,5 1 0,4-2 0,5 0-3112,2-2 1,2-1 3255,0-6 0,12-6 0,3-1 0</inkml:trace>
  <inkml:trace contextRef="#ctx0" brushRef="#br0">23074 13500 8329,'-5'-26'527,"-1"-4"0,-5 3 1780,2 7 1,5 5-2033,-5 6 0,2 5 0,-4 10 0,4 7 0,-1 9 0,1 8 0,-3 7 0,-2 6-133,-1 6 0,4 4 1,0 5-1,0 1 0,0 0-1362,0-1 0,6-12-34,-1 3 0,2-8 0,2-5 1254,0-5 0,0-3 0,0-2 0</inkml:trace>
  <inkml:trace contextRef="#ctx0" brushRef="#br0">23061 13847 10770,'19'-28'0,"-4"0"0,-6 1 0,-1 6 0,-1 5 137,3 3 0,-2 5 1,1 4-1,1 2 1,0 4-1,1 2 0,-2 5 1,1 3-1,2 1-1434,1 1 0,0 3 1,1 1-1,-1-2 2041,0-1 0,-7-7 0,-4-5 0,-7-5 2382,-2-2 0,4 1 0,-1 7-2957,2 5 0,4 7 1,1 5-1,1 3 1,-1 7-1,-2 3 0,-1 6 1,-1-2-2801,-3 1 2631,-10 8 0,-7-11 0,-5 10 0</inkml:trace>
  <inkml:trace contextRef="#ctx0" brushRef="#br0">5679 16033 28893,'-6'-20'-1962,"-3"-2"0,1 3 1,1 1-1,0 3 1,1 2 2009,0 0 0,-5 7 0,3 6 0,-4 9 0,-2 5 0,1 6 0,-2 2 0,-3 3 0,-4 2 0,-3-2 0,-2 0 0,2-1 0,0-1 1,-2 0 1,2-6-1,-9 4 1,0-2 0,1-1-1,-2 0 1,-1 0-1,-2-2 1236,1-1 0,1-2 0,1 0 1,2 2-1,4 2-965,2 0 0,-3 7 0,8 0 0,-3 5 0,0 7 0,1 2-917,2 2 0,0 2 0,-4 1 0,4 3 1,3 0-1,1-2 398,0-6 0,5 5 0,4-6 0,0-3 1,2-2-1,2-7 0,4-2 261,1-2 0,0 0 1,0-5-1,0 2 0,1-2 1,4-1-1,5 0 1,5 1 274,3 2 1,4 6-1,-3-2 1,2 5 0,3 2-1,1 4 1,2-1-864,-1 1 1,-1 4 0,-1-2 0,-2 2-1,2 0 1,0-2 0,-1-3 0,0-2 421,0-2 0,2-3 1,1-1-1,-3-4 1,0 1-1,0-2 201,2 1 1,2-3-1,1-2 1,2 2 0,2 2-1,3 2 1,2 2-43,1 2 0,2 2 0,2 1 0,0 2 0,3 1 1,-2-2-1,0 0-413,1-3 0,-2 1 1,4-2-1,-2-3 1,3-2-1,2-4 1,3-1 673,-1-3 1,3-2 0,4 2 0,0-2 0,0-2 0,1-3 0,2 0 476,2 1 1,1 0-1,1 4 1,-1-1-1,1 1 1,-1 2-1,1 2-977,0-1 0,-1 0 0,-1 0 0,3 1 0,-3-1 0,2 0 296,1 1 0,2-1 0,0-1 0,1-3 1,1-3-1,4-2 0,-36-1 0,0-1 232,-1-1 0,1 1 0,3-1 0,0-1 1,-2 0-1,0 0 0,1 0 0,0 0 0,2 0 1,-1 0-1,0 0 0,0 0-283,-1 0 1,1 0 0,1 0 0,0 0 0,1 0 0,0 0 0,1 1 0,0 0-1,1 0 1,0 1 0,0 0 0,-1 0 0,0 0 0,1 0 0,-2 1 0,0 0-62,0 2 0,1-1 0,4 0 0,0 0 0,-2 0 0,-1 1 0,-1-1 0,1 0 0,0 1 0,1-1 0,0 0 0,0 0 0,1-1 0,1 0 0,5-1 0,-1 0 0,-4-2 0,0 0 0,3 0 0,-1 0 0,2 0 0,0 0 0,0 0 0,1 0 0,-1 0 0,1 0 0,5-2 0,0-2 0,-3 1 0,-1-1 0,3-1 0,0 1 0,0 0 0,0 0 0,0 1 0,-1-1 0,0 1 0,-1 0 0,1 0 0,1 0 0,-1 1 0,0 0 0,3 1 0,-1 2 0,-1-1 0,0 0 0,0 0 0,-1 0 0,-1 0 0,1 1 0,-1 1 0,1 1 0,0 1 0,-1 1 0,1-2 0,-1 1 0,-1 0 0,-1 1 0,0-1 0,0 1 0,1-1 0,1-1 0,0 0 0,1-1 0,2-1 0,1-1 0,2 0 0,1 0 0,-3 0 0,0 0 0,2 0 0,0-1 0,0-1 0,0-1 0,0-1 0,0-1 0,3-1 0,-1-1 0,0-1 0,0 0 0,2-1 0,-1 0 0,1 0 0,0 0 0,-2 2 0,-1-1 0,0 0 0,0 0 0,3-1 0,1 0 0,-1 1 0,0 0 0,1 0 0,0 1 0,2 0 0,0 1 0,-3-1 0,0 0 0,0 1 0,-1 1 0,2-1 0,0 1 0,-3 1 0,-2-1 0,0 0 0,0 0 0,1 1 0,0 1 0,-2-2 0,0 1 0,1-1 0,0 1 0,2-1 0,1-1 0,-1 1 0,0-1 0,2-1 0,0-1 0,0 0 0,-1 0 0,2-2 0,0 0 0,1 0 0,1 0 0,-1-4 0,1-1 0,-3 1 0,0-1 0,0-1 0,-1 1 0,-2 0 0,-1 0 0,-3 1 0,1 0 0,5-3 0,1-2 0,-6 1 0,0-1 0,0 1 0,1-1 0,-1 1 0,0-1 0,-4 2 0,0-1 0,0 0 0,-1 0-12,1 0 0,-2-1 1,-1 2-1,0 0 1,1 0-1,-1 0 1,-3 1-1,-2 0 1,-2 1-1,-2 0 1,-1 1-1,0 0 1,-2 1-1,-1-1-142,-2 1 0,0 0 1,2-1-1,-1 1 0,24-14 1,-4 1-1,-5-3 0,-5 0-1081,-3-2 856,0-6 0,-7 4 1,-2-4-1,-3 0 1,-2-3-1,-2-4 36,-4-4 1,1 4-1,-9-4 1,0 1-1,-4 3 1,-4-1-1,-5 4-45,-2-2 0,-2 0 0,-3 3 0,-5 1 0,-8 2 1,-6 2-1,-8-1 209,-2 2 0,-10 0 0,-7 5 0,-4-3 0,-5 3 1,-4 1-1,-2 1 99,2 0 0,-6 1 0,3-1 1,-2 0-1,32 14 0,-1 0 1,1-1-1,-1 1 89,0 0 1,0-1 0,-4 1 0,0 0 0,0 0 0,1-1 0,-1 1 0,0 0 0,-2-1 0,0 1 0,0 0 0,1 1 0,-2 0 0,0 0-89,-1 1 0,0 0 1,1 0-1,-1 1 0,-6-1 1,-1 0-1,1 2 0,0 0 1,0 1-1,0 1 0,-1 0 1,-1 1-1,0-1 1,0 1 84,1-1 1,-2 0-1,-5 1 1,-1-1-1,7 0 1,-1 1-1,-2 0 1,-1 0-1,-1 0 1,0 0-1,1 1 1,-1 0-1,0-1 1,0 0 93,1 1 1,0-1 0,0 1 0,-1-1 0,-2-2 0,-2-1 0,1 0 0,-1 0 0,1 1 0,0 0 0,0 1 0,1-1 0,2 2 0,0-1 39,0 0 0,-1 1 0,-2 1 0,0 1 1,-2-1-1,-1 1 0,3-1 0,-1 1 1,-1 0-1,0-1 0,1 1 0,0 1-88,-1 0 0,-2 0 0,-2 0 0,-1 0 0,2 1 0,0 1 0,0-1 0,-1 0 0,-2 0 0,0 1 0,1 0 0,1 0 0,-2 1 0,-1 0 30,2 0 0,0 0 1,3 0-1,0 0 1,-1 0-1,0 0 1,1 0-1,1 0 1,0 0-1,1 0 1,-3 0-1,0 0 1,0 0-1,-1 0 4,1 0 1,-1 0-1,-3 1 1,0 0-1,3 0 1,0 1 0,0 0-1,0 0 1,-1 0-1,-1 0 1,2 1 0,1-1-44,-1 0 0,0 0 0,-5 3 1,0 1-1,2-3 0,1 1 1,0 0-1,-1 1 0,-2-1 1,-1 1-1,1 0 0,-1 0 1,-2 1-1,1 0-59,0 1 0,-1-1 1,3 1-1,-1 0 0,-1-1 1,1 1-1,-2 0 0,0-1 1,-1 1-1,0 0 0,25-3 1,-1 1-1,1-1 0,-25 3 1,0-1-42,3 1 0,-1 0 0,21-3 0,0 1 1,-1-1-1,2 0 0,-1 1 0,1-1 0,-1 1 1,0-1-1,1 1 0,-1-1 0,1 0 1,0 1-1,-24 2 0,0-1 0,0 0 0,0 0 66,1-1 0,-1-1 0,0 1 1,0 0-1,23-3 0,0 0 1,-1-1-1,1 0 0,0 0 1,1 0-1,-1 0 0,0 0 1,0 0-1,-1 0 0,0 0 1,-1 0-1,0 0 0,-1 1 0,0-1-43,-2 0 0,1 0 1,-2 0-1,-2 1 0,0 0 1,0 0-1,2 0 1,1 0-1,0 0 0,0 0 1,0 1-1,1-1 1,-2 2-1,0-1 0,0 1 1,1 0-1,0-1 0,-1 2-29,0-1 1,-2 0 0,1 1-1,-2 1 1,0 0 0,1 1-1,0 1 1,2-1 0,-1 2-1,2 0 1,1 0 0,-1 1-1,0 0 1,1 1 0,0 1-1,3-1 1,0 0 0,1 1 0,-1 0-1,1 1 1,0 0 62,1 1 0,1 0 0,1 1 0,-21 8 0,-1 1 0,22-6 0,0 0 0,-1 0 0</inkml:trace>
  <inkml:trace contextRef="#ctx0" brushRef="#br0">8545 18431 26494,'-6'-20'-8300,"4"0"5945,-2 7 2001,2 6 1,1 5-1,-2 5 1381,-2-4 0,1-1 0,5-7 0,2-2 0,3-4 1,2-5-1,2 0-181,2-4 0,3-1 1,1-3-1,2-2 1,0-1-1,-1 0-724,1-2 0,4 10 1,-4-4-1,-2 3 0,-1 4 1,-1 2-1,-1 4-730,0 6 0,-4-3 0,0 7 1,1 1 521,2 1 1,3 4-1,1 2 1,4 4-1,0 1 1,4-1-1,3 1 864,4-1 0,1 4 0,5-5 0,-3 2 1,1 0-1,-3 0 0,2 0-429,0-1 1,-4 1 0,-1 5-1,-5-1 1,-5 0 0,-1 1 0,-1-1-1183,-6 0 1,1 5-1,-6 0 1,0-2 0,0-1-1,-2-2 1,1 1-705,-1-1 0,2-6 0,-1-2 1,4-7 1631,2-7 1,9-11 0,0-14 0</inkml:trace>
  <inkml:trace contextRef="#ctx0" brushRef="#br0">9331 18085 26494,'-34'0'254,"-3"1"1,6 4-1,3 4 122,4 3 0,0 7 0,5 3 1,0 3-1,0 2 0,2 0 1,4-1-1,4 2 40,5 3 1,2 5 0,2 10-1,2 6 1,2 7 0,6 5-417,7 4 0,-8-27 0,2 2 0,3 0 0,2-1 0,0-1 0,2 0 0,2-1 0,2-1 0,0-4 0,2-2 0,1-2 0,1-3-71,31 21 0,0-16 0,9-10 0,2-6 0,1-10 1,2-4-1,-1-3-3421,-5 0 0,2 0 3638,-5 0 1,-3 6 0,1 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9544 2479 9002,'0'-48'4,"2"-3"1,2 2-1,5 0 1,3 2-1,1 4 72,1 0 1,-1 6-1,0 6 1,-1 2-1,-3 4 1,-4 3-1,-4 4 1,-2 3-1,-5 2 1,-9 0-1,-10 1 1,-9 2-1,-8 2 1,-7 2-1,-9 3 308,-5 2 0,-8 2 1,0 4-1,1 4 1,2 2-1,3 3 0,2-1 1,6 0-1,2-1 53,2-3 0,-11 6 0,-4-3 1,-5 1-1,34-5 0,0 0 0,-2 0 1,-1-1-304,-2 1 0,-1-1 1,-4 2-1,-1 0 0,-4 0 1,0 1-1,-6 0 1,0-1-1,-5 2 0,-1-1 1,-2 0-1,0 1 1,-1 0-1,-1 1-116,-2 1 0,0 0 1,6 0-1,0 0 0,-1 1 1,-1-1-1,5 0 1,1 1-1,3-1 0,2 2 1,0 0-1,1 1 22,1 1 0,1 1 1,2 2-1,0 0 1,-1 3-1,0 0 1,2 2-1,2 2 0,2 1 1,1 2-1,1 0 1,1 2-1,2 1 1,3 2-70,2 1 0,1 2 0,0 1 0,2 2 0,5 1 0,2 1 0,1 0 0,2 2 0,2 2 0,2 0 0,4 0 0,1 2 0,3 0 0,2 0-33,2-1 1,3 0 0,5-1 0,6 1 0,4-1-1,5-1 1,5 1 0,4-1 0,7 0 0,5-1-1,6-1 1,5-3 0,7 1 0,4-4 236,-14-10 1,1-2 0,3-1 0,4 0 0,2-2 0,3-1 0,6 0 0,3 0 0,1-1-1,3-1 1,1-2 0,2 0 0,-14-4 0,0-1 0,2-1 0,0 1 0,1-1 0,1-1-1,0 1 1,1-1 0,2 0 0,2 0 0,0-1 0,1 1-54,0-1 1,2 0-1,-1 0 1,1 0 0,-1-1-1,1 0 1,-1 0-1,2-1 1,-12-1 0,1 0-1,1-1 1,0 1-1,-1-1 1,2 0 0,-1 0-1,1-1 1,0 1 0,-1-1-1,-1 0 1,0-1-1,0 0 1,0 0 0,0 0-1,1-1 1,0 0-1,0 0 1,0 0 0,0-1-1,13 1 1,-1-1 0,0 1-1,0-2-167,-1 1 0,-2 0 1,1-1-1,0-1 1,0-2-1,1 0 1,0-2-1,-1 0 1,-2-1-1,0 0 0,-1-2 1,0 0-1,1-1 1,0 0-1,0-1 1,0-1-1,2-1 0,0 0 1,-1-1-1,0 0 1,-1 0-1,-1-1 1,-1 0-1,1-1 1,-1-1-1,0 0 0,0-2 1,-1 0-1,-4 0 1,0-1-1,-1-1 1,-1-1-61,-3 1 0,-1-2 0,0 0 0,-1-2 0,0-3 0,0-1 0,-1-2 0,-2 0 0,11-9 0,-3-2 0,0-1 0,-2-2 0,-1-2 0,-1-1 0,-1-4 0,-2-1 0,-2-1 0,-3 0 0,-2-1 0,-1-2 0,-2-1 0,-1-1 0,-3 0 13,-1 0 0,-2 0 1,-3-1-1,-5 4 0,-2-1 1,-3 0-1,-2-1 0,-2-1 1,-3 1-1,-2 2 0,-3 0 1,-2 0-1,-1-20 1,-6 0-1,-7 4 0,-7 1 1,-8 6-1,-8 3 165,-7 2 1,-9 4 0,7 18-1,-5 3 1,-3 2 0,-9 2-1,-5 2 1,-2 2 0,-6 1-1,-3 1 1,-3 3 0,9 5-1,-1 2 1,-3 1 0,-1 1 0,9 2-1,-1 2 1,-1 1 0,0 0-1,-2 1-224,-4 0 1,-2 1-1,0 0 1,-1 1 0,-1 1-1,8 1 1,-1 1-1,-1 0 1,0 0 0,0 1-1,0 1 1,-1 0-1,0 0 1,-1 2 0,0-1-1,1 2 1,0-1-1,1 2 1,0-1 0,0 2-1,1 0 1,-1 0 0,1 1-1,-1 2 1,1-1-1,-1 2 1,1 0 0,0 1-1,1 1 1,-11 2-1,2 2 1,0 1 0,0 0-1,0 1 151,1 1 0,1 0 0,0 1 0,0 1 0,0 0 0,0 1 0</inkml:trace>
  <inkml:trace contextRef="#ctx0" brushRef="#br0">6185 8823 27143,'-34'-48'-2282,"6"4"0,6 10 0,0 9 1845,1 10 0,2 3 0,5 7 347,1 2 1,5 3 0,4 8 0,4 10 0,4 14 0,4 16 0,1 18-1,-5-24 1,1 4 0,-1 9 0,1 4 0,-1 6 0,-1 3 0,-1-17 0,-1 0-1,0 2 199,0 4 0,0 1 0,-1 1 0,-1 2 0,-1 0 0,0 3 0,1 9 0,-1 3 0,1 0 0,0-17 1,0 1-1,0-1 0,0 2 0,-1 1 0,1 1 0,-1 1 0,1 0 0,-1 5 0,0 1 0,0 0 0,0 1 1,0 1-1,0 2 0,0-1 0,-1 1-58,1-13 0,0 1 1,1-1-1,-1 1 1,0 0-1,2 0 0,-1-1 1,1 1-1,-1-1 1,0 1-1,1-1 0,-1 1 1,0-1-1,0 0 1,0 1-1,1 13 0,-1 0 1,2 0-1,-1 0 1,1 1-1,0-1 0,0 0 1,0 0-1,1-4 1,0-1-1,1 0 0,-1 0-135,1-1 1,0-1 0,0 0 0,0 0-1,0-1 1,1 0 0,-1 1 0,1-2-1,-1-4 1,0-1 0,1 0 0,-1-1-1,0-2 1,0-1 0,0 0 0,0 0-1,0 19 1,1-1 0,-1 0 0,0-5-1,-1 0 1,1 0 0,-1 0 0,0 0-1,1 0 169,-1-2 1,1-1-1,-1 1 1,0 1-1,-1 0 1,1 0-1,0 0 1,1-1-1,-1 1 1,0 1 0,0 1-1,0 0 1,-1-1-1,0 0 1,0 0-1,0 2 1,-1 1-1,1 0 1,-1-1-1,0 0 1,0 0-210,0 0 0,0 0 0,0 0 0,0 3 0,0 0 0,0-1 1,0-4-1,0-1 0,0-1 0,0-4 0,0-1 0,0 0 1,-1-4-1,1-1 0,1-1 0,-1-4 0,0-1 0,1-1 1,0 23-1,1-2-112,0-2 1,0-2 0,1-4 0,-1-2 0,-2 0 0,0-1 0,0 0 0,0-1 0,0-1 0,0-1 0,0-1 0,0-1-1,0-3 1,0-1 16,-1-3 0,2 0 0,3 1 0,2-1 0,1-6 0,1 0 0,1-2 0,1-1 0,2 0 0,0-1 0,0-2 0,1 0 0,15 32-828,3-5 0,-1-5 1,7-5-1,5-3 1047,5-2 0,-19-22 0,0-2 0,30 21 0,-2-3 0,-1-5 0</inkml:trace>
  <inkml:trace contextRef="#ctx0" brushRef="#br0">21528 6690 8805,'-4'-52'0,"-2"5"502,-2 7 1,1 6-1,-3 7 1,2 1-240,2-1 1,-3 5 0,4 1 0,-1 2 0,-2 1 0,2 0 0,-3 1 0,-1 0-31,-5 2 0,-3 2 1,-1 0-1,-9-1 1,-10 1-1,-11 0 1,-8-1-1,-6 1-769,-7 0 0,31 4 1,-2 0-1,-4-1 1,0 1-1,-3-1 0,-1 1 1,-3-2-1,-1 1 1,-1 0-1,-1 1 583,0-1 0,-1 0 0,-12-2 0,-1 1 0,3 0 0,-1 1 0,-5-1 0,-1 1 1,22 4-1,-1 1 0,-1 0 0,1 0 0,-1 2 0,0-1 0,-2 1 0,-1 0 1,0 0-59,-3 0 0,1-1 0,0 1 0,2 0 0,0 2 0,-1-1 0,-6 0 0,-1 1 0,0-1 0,1 2 0,1-1 1,0 1-1,2 0 0,0 0 0,0 0 0,-2 0 0,-1 0 0,1 0 0,0 0 0,0 0 0,-1 0 0,-1 0 0,-1-1 1,0 0-15,0 0 0,0-1 0,0 1 0,0 0 0,1 0 0,-1 0 1,-3-1-1,0-1 0,-1 1 0,1-1 0,0 1 0,0-1 1,-1 1-1,0 0 0,0 0 0,-2 0 0,0-1 0,-1 1 1,1 0-1,-1-1 0,1 0-43,-1 0 0,0-1 0,1 1 0,-1 0 0,0 1 0,-1 0 0,1-1 0,-1 1 1,-1-1-1,0 1 0,1 0 0,-2 0 0,18 1 0,0 0 0,-1 0 0,1 0 1,-1 0-1,0 0 0,0 0 0,0 0 0,0-1 0,-2 1 0,1 0 0,0 0 72,-2 0 1,-1 0 0,1 1 0,0-1 0,2 1 0,1-1 0,0 1 0,-1 0 0,-2 0 0,0 0-1,0 0 1,0 0 0,-2 0 0,1 0 0,-1 0 0,0 0 0,2 0 0,0 0 0,0 0 0,0 0-1,-1 0 1,1 0 0,-1 0 0,1 0 0,3 0 0,-1 0 0,1 0 0,1 0 10,-1 0 0,1 0 0,-1 0 0,1 0 0,0-1 0,-1 1 1,1 0-1,-1-1 0,1 1 0,0-1 0,-1 0 0,1 0 0,-18-1 1,-1 0-1,2-1 0,0 0 0,1-1 0,1 0 0,1 0 0,0-1 1,1 0 28,1 0 1,2 0 0,-2 0 0,-2-3 0,0 0 0,0-1 0,3 0 0,1 0 0,1 0 0,-1-1 0,1 0 0,0 0 0,-1 0 0,-1 0 0,0-1 0,1 1 0,0 0 0,0 1-22,0 0 1,1 1 0,-1-1 0,-5 1 0,-2 0 0,1 1 0,0 1 0,1 1 0,-1 1 0,0 0 0,0 1 0,0 0 0,15 1 0,0 0 0,-1 1-1,1 0 1,0 0 0,0 2 0,0-1 0,0 1 0,-3 1 0,-1 0 0,0 0 0,1 1 0,0 0 0,0 1 0,1 1 0,-1-1-64,0 1 1,-1 0 0,0 1 0,0 1 0,-7 0-1,-1 2 1,0-1 0,2 2 0,2-1 0,2 0 0,-1 1-1,0 0 1,0 0 0,-1 0 0,0 1 0,0 0 0,-2 0-1,0 1 1,0 0 0,1 0 0,1 0 0,1 1 0,1-1-1,-1 1 19,3 0 1,0 1 0,-1-1 0,0 1 0,-4 0-1,-1 0 1,0 1 0,2-1 0,5 1 0,1-1 0,0 1-1,1-1 1,0 0 0,0 0 0,0 0 0,0 0 0,1 0-1,0 0 1,0 1 0,1-1 0,-16 4 0,1 0 0,-1 0-1,1 1 1,0 0 0,0 0 38,2-1 1,1 1 0,1 0-1,2-1 1,0-1 0,1 1-1,-2 2 1,1 0 0,0 1 0,3-1-1,-1 1 1,2 0 0,1 0-1,2-1 1,0 1 0,0 1-1,1 0 1,0 1 0,2-1 0,0 1-1,0 0-17,1 1 0,0 1 0,1 0 0,1-1 0,0 0 0,2 1 0,3 0 0,1 0 0,1 2 0,1-1 0,1 1 0,0 0 0,0 0 0,1 1 0,0 1 0,1 0 1,1 1-1,1 0 22,-1 1 0,1 1 1,1 0-87,-20 14 1,2 1-1,5 6 1,2 1-1,0-3 1,2 1-1,2 1 1,3 1 0,6-3-1,3 2 1,6-3-1,4 0 1,7-3-1,3 0 11,4-4 1,4-1-1,4 2 1,6-2 0,5-4-1,5-2 1,8 1 0,5-3-1,10 2 1,6-2 0,8-1-1,5-2 1,10-1 0,5-3 74,-16-8 0,3-3 1,0 0-1,1-1 1,0-1-1,3-2 0,-7-2 1,2-2-1,1 0 1,1 0-1,2 1 0,0-1 1,2 0-1,-1 0 1,1-1-1,1 1 0,0-2 1,1 1-1,4 0 1,1-1-1,0 0 0,0 0 1,0 0-1,1-1 1,-1 0-1,2 0 13,0 0 0,2-1 0,-1 1 0,2 0 1,-10 0-1,0-1 0,1 1 0,0 0 1,0 0-1,-2-1 0,1 1 0,0-1 0,0 1 1,0-1-1,1 1 0,1 0 0,0 0 1,-1 0-1,1 0 0,1 1 0,-1-1 0,1 0 1,-1 1-1,1-1 0,-1 0 0,-1 1 1,1-1-1,0 0 0,-1 1-116,0-1 1,-1 0 0,0 0 0,1 1-1,1-1 1,6 1 0,2 0 0,0 1 0,0-1-1,0 0 1,0 1 0,0-1 0,0 1-1,0-1 1,0 1 0,-11-2 0,0 1 0,0-1-1,0 1 1,0-1 0,1 0 0,1 1 0,1 0-1,0-1 1,-1 0 0,1 1 0,0-1-1,0 0 1,-1 0 0,1 0 0,-1 0 0,1 0-1,0 0 55,1 0 1,-1-1 0,1 1 0,0 0 0,0-1 0,2 1 0,2-1 0,2 1 0,0-1-1,0 0 1,1 0 0,-2 0 0,0 0 0,0 0 0,0 0 0,0 0 0,-1 0 0,1 0-1,1-1 1,0 1 0,1-1 0,-1 1 0,1-1 0,-1 0 0,-9 0 0,1 0 0,-1 0-1,1-1 1,-1 1 0,1-1 0,-1 0 0,11 1 0,-1-1 0,0 0 0,1 0 0,-1-1 0,1 1-1,-10-1 1,0 0 0,0 0 0,1 0 0,-1 0 0,0-1 0,1 1-37,0-1 0,0 1 1,0-1-1,0 0 0,0 0 1,-1 0-1,1 0 1,8 0-1,1 0 0,-1 0 1,-1 0-1,2-1 1,0 1-1,-10 0 0,2-1 1,-1 1-1,1-1 1,0 0-1,-1 0 0,1 1 1,0-2-1,0 1 1,0 0-1,0-1 0,0 1 1,0-1-1,-1 0 1,1 0-1,-1 0 0,0 0 1,0 0-1,1-1 1,-1 1-1,0-1 0,2 0 1,0 0-1,0 0 1,0 0-1,0-1 0,-1 1 1,1 0-1,-2-1 1,0 1-1,1-1 0,-1 1 1,0-1-1,-1 0 1,1 0 93,0 1 1,-1-1 0,-1 0 0,1 1 0,0-1 0,0 0 0,0 0 0,1 0 0,0-1 0,1 1 0,-1-1 0,0 1 0,-1-1 0,0 1 0,8-2 0,-1 1 0,-1 0 0,1-1 0,-1 1 0,0-1 0,-1 1 0,1-1 0,-1 1 0,0 0 0,0-1 0,-1 1 0,1-1 0,0 0 0,-1 1 0,1-1 0,-1 0 0,0 1 0,-2-1 0,0 0 0,-1 1 0,1-1 0,-1 0 0,0 0 0,1 0 0,-1 0 0,1 0 0,-1 0 0,1 0 0,-1-1 2,0 1 0,0 0 0,0 0 0,-1-1 0,1 1 0,-1-1 0,9-1 0,0 0 0,0-1 0,-1 1 0,1-1 0,-11 2 0,-1 0 0,1 0 0,0 0 0,-1 0 0,0 0 0,11-2 0,0 0 0,0-1 0,0 1 0,-1 0 0,-2-1 0,0 1 0,0 0 0,-1-1 0,1 0 1,0 0-1,0 0 0,0 0 0,-1 0 0,1 0 0,-2 0 0,-1-1 0,1 1 0,-1 0 0,0-1-33,-1 1 0,0-1 0,0 1 0,0-1 0,-2 0 0,-3 0 0,-1-1 0,-1 1 0,0-1 0,-1 0 0,14-3 0,-1 1 0,-1-1 0,-1 0 0,-3 0 0,-1 1 0,0-1 0,-1 0 0,-3-1 0,-1 1 0,-1-1 0,0 0 0,13-4 0,-1-1 0,-2-1-4,-5 0 0,-2-1 1,-2 0-1,-7 0 1,-2 0-1,-4-1 1,12-10-1,-6-2 1,-7 1-1,-5-4 1,-8 0-1,-6-3 1,-7-1-1,-8-1 1,-8-4-1,-8-1-35,-9-3 0,-7-1 1,-9-3-1,-8 1 0,3 14 1,-6 0-1,-2 0 1,-6-3-1,-4 0 0,-2 0 1,9 10-1,-1 0 1,-2 1-1,-2 0 0,-4-2 1,-2 0-1,-1 1 1,0 0-1,-4 0 0,-1 0 1,-1 1-1,-1 1 38,-3-2 1,-1 1-1,-1 0 1,-2 1-1,5 4 1,-1 0-1,-1 1 1,-2 0-1,1 1 1,9 4-1,1 0 1,-2 1-1,1 0 1,-2 1-1,1 0 1,-2-1-1,-1 1 1,0 1-1,-1-1 1,0 1-1,-1 1 1,-2-1-1,-2 0 1,1 1-1,-2 0 1,1 1-1,-1 0 1,-1 0-1,1 1 1,-2 1-1,1 0 1,-1 0-1,0 1-28,9 2 1,-1 0 0,1 0 0,-1 0-1,0 1 1,-1 0 0,-1 1-18,-3-1 1,-2 0 0,1 0-1,-2 1 1,1 1 0,0-1-1,1 2 1,2 1 0,0 1 0,1 0-1,0 1 1,0 0 0,0 0-1,-2 1 1,-3-1 0,0 1-1,-1-1 1,-1 1 0,1 1 0,-1 0-1,1 0 1,-1 1 0,1 0-1,-1 0 1,0 1 0,0 1-1,0 0 1,0 0 0,1 0 0,0 1-1,0 1 1,1 0 0,-1 0-1,0 1 1,1 0 42,-1 1 0,1 0 0,-1 1 0,1 0 0,0 1 0,-1 0 0</inkml:trace>
  <inkml:trace contextRef="#ctx0" brushRef="#br0">10584 10102 12927,'-40'-19'-261,"6"-1"0,3 0 1,4 5 444,5 5 1,-2 7-1,5-2 1,-2 2 0,-1-1-1,0-4 1,1-1-1,2 1 1,4-3 0,5-1-1,8-1 1,11 1 208,13 3 0,15 3 0,15 8 1,9 1-1,12 4 0,-35-2 0,2 1 1,3 1-1,0 2-630,3 0 0,0 1 0,-4-1 1,0 0-1,7 2 0,1 0 1,-1 1-1,-1 0 0,-3 0 1,0 1-1,2 0 0,-1 1 237,2-1 0,-1 0 1,-3-2-1,1-1 0,8 0 1,-1-1-1</inkml:trace>
  <inkml:trace contextRef="#ctx0" brushRef="#br0">8305 10195 27243,'-20'-17'-1329,"4"5"1,-5-15-1,1 2 1,-1 0 0,-3-1 2239,-1 4 0,3-1-983,0 5 1,-1 0 0,-2 6 0,0 2 0,0 2 0,-3 1 0,-2 1-1,-1 0 1,-2 3 0,-2 2 0,-5 1 434,-3 0 0,-3 7 0,3 6 0,-3 8 1,-1 6-1,-2 2 0,0 6-411,0 3 1,0 9-1,22-18 1,1 2 0,0-1-1,0 2 1,1 1-1,1 2 1,1 2 0,2 1-1,-1 3 1,2 1-1,1 3 1,1 1-61,2 1 1,1 2 0,2-1 0,2 2 0,7 1 0,3 1 0,2 2 0,5 0-1,4 1 1,4-1 0,6 2 0,4 0 33,6 0 0,4-1 1,3-2-1,6-2 1,11 1-1,4-3 1,-17-19-1,1-1 1,1-3-1,3 0 1,1-2-1,2-3 1,4 0-1,2-2 1,0-2-1,3-2 1,2-2-1,0-1 50,4-2 0,1-2 1,0-1-1,0-2 1,1-2-1,0-1 0,4-1 1,1-1-1,0-1 1,0-1-1,0 0 1,0-3-1,2-1 0,0-1 1,0-2-1,-1 0 1,-1-1-1,0-2 0,0-1 1,0-2-1,0 0 182,-1 0 0,-1-2 0,-1 0 0,-1 0 0,-1-2 0,-2 0 0,-3 1 0,0-1 1,-2-1-1,-1-1 0,-1 0 0,0-1 0,-3-1 0,-2 0 0,0-2 0,-1-1 0,-1 0 1,-1-2-1,-4 0 0,-2 0 0,-1-2-295,16-12 1,-5-3 0,-7-5 0,-6-4 0,-8 2-1,-5-1 1,-4-2 0,-6-1 0,-5-6 0,-7 0-1,-6-2 1,-6 0 0,-7-4 0,-7 1 0,-7 2-1,-5 2-42,-5 0 0,-7 3 0,5 18 0,-4 1 1,-2 4-1,-2 3 0,-2 3 0,-2 2 1,-3 1-1,-1 2 0,-3 2 0,-6 1 0,-2 2 1,-1 3-1,-3 2 0,-1 2 0,-1 2-165,16 4 0,-1 1 0,0 1 1,-2 2-1,-6 3 0,-2 3 0,0 2 1,1 2 343,2 1 0,0 1 0,1 2 0,0 0 0,-3 0 0,0 0 0</inkml:trace>
  <inkml:trace contextRef="#ctx0" brushRef="#br0">12984 12701 28933,'-18'12'-2643,"0"-2"2746,2-1 0,11-6 0,14 1 0,19-2 0,17-2 0,15 0 0,13 0 0,-31 0 0,2 0 0,3 0 0,2 0 0,5 0 1,0 0-1,5 0 0,1 0 0,4 0 0,2 0 0,3 0 0,0 0 0,3 0 0,1 0 205,1 0 0,0 0 0,-3-1 0,-1 0 0,1-1 0,0 0 0,-4-2 0,-1 0 0,-4 0 0,-2 0 0,-1-1 0,-1 1 0,-2-1 1,0-1-483,1 1 1,-1-2 0,0 1-1,-1-1 1,-2 1 0,-1-1-1,-1 0 1,-1 0 0,-2 1-1,-1-1 1,-3 1 0,1 0-560,-2 2 0,0-1 0,-4 1 1,-1 1 732,28-1 0,-5 7 0,-8-3 0,1 2 0</inkml:trace>
  <inkml:trace contextRef="#ctx0" brushRef="#br0">22488 12687 8511,'7'-39'0,"1"0"0,10-28 0,-11 4 0,0 20 0,1 23 0,-5 26 0,1 15 175,-1 12 0,-1 13 0,-2 5 0,0 9 0,0 6 0,-1-28 0,0 1 0,0 4 0,-1 2 1,0 4-1,0 1 0,0 4 0,1 1 0,0 6 0,0 1 0,1 5 0,0 1 0,0 7 1,-1 1 112,-1-22 1,1 1 0,-1 1 0,1-1 0,1 1 0,-2 0 0,0 2 0,0 1 0,-1 0 0,1 0 0,-1 1 0,1-1 0,-1-1 0,1-1 0,-1 1 0,0 0 0,0 0 0,0-1 0,0-3 0,0 0-1,0-2-578,-1 23 0,0-3 0,2-9 0,1-3 0,-1-9 1,1-3-1,1-6 0,1-1 0,5 28 0,0-12-467,0-10 1,0-11 0,-3-7 0,3-7 0,1-8 0,2-10 756,-2-7 0,11-28 0,-3-12 0</inkml:trace>
  <inkml:trace contextRef="#ctx0" brushRef="#br0">22781 13061 10218,'5'-41'0,"-1"0"0,0 2 0,1 0 993,5-32 1,8 11 0,6 29 0,5 11 0,10 6-716,8 5 0,7 6 1,15-3-1,-29 4 1,0-1-1,3-2 1,0 1-1,4-2 1,0 0-1,-2 0 1,1 0-240,0 1 1,0 1 0,3-1 0,0 0 0,-3 2-1,0 1 1,0 1 0,0-1 0,0 1 0,-1 1-1,-1 0 1,-2 1 0,-1 1 0,0 1 0,-3 1-1,-1 2 231,34 10 1,-4 11 0,-5 10-1,-4 7 1,-30-17 0,-1 1 0,-1 4-1,0 3-161,-1 3 1,-1 2 0,2 9-1,-1 3 1,0 5 0,-2 2-1,1 3 1,-1 1 0,0 6-1,-1 2 1,-8-23 0,0 2 0,-1 0-1,1 1 1,-1 1 0,0 0-96,0 2 0,0 0 1,1 0-1,0-3 1,1 1-1,1-1 1,-2 0-1,1 0 1,0-1-1,6 22 1,1-2-1,-1-4 1,-1-3-1,0-3 1,0-1-1,0-7 1,0-1 121,1-4 0,-2 0 1,-1-4-1,-2-1 1,0-2-1,-2-1 1,-1-2-1,-2 0 0,5 31 1,-4-6-349,-3-2 1,-6 0 0,0-5-1,-6-5 1,-9-2 0,-9-7 0,-11-2-133,-10-4 0,-8-5 1,-11 1-1,26-16 1,-1 0-1,-5 0 0,-1-1 1,-7 2-1,-1-1 1,-5 0-1,-1-2-46,-3 0 1,-1-2-1,-2-1 1,0-1 0,-2-2-1,0 0 1,-1-1 0,-1 1-1,-3 0 1,0-1 0,0 1-1,0 0-14,2 0 0,1-1 0,-2-1 0,1-1 0,4 0 1,0 1-1,2 0 0,1 0 0,1 0 0,1 0 404,3 0 0,0-1 0,-1 2 0,1-1 0,5-3 0,1 0 0,0 0 0,1-1 0,2 0 0</inkml:trace>
  <inkml:trace contextRef="#ctx0" brushRef="#br0">23048 13447 18625,'-21'-4'-802,"3"-2"1252,4-2 1,2 4-1,3-5 1,4-1-1,5-1 209,5 2 0,5-2 0,11 2 0,9-2 1,5 1-1,8 3 0,1 1-672,2 3 0,2 1 0,-5 2 0,-3 0 0,0 0 1,-3 0-1,0 2-1443,-3 2 0,-5-1 1,-5 6-1,1 1 0,-2 1 1356,-3-2 0,-2 8 0,-5-2 0</inkml:trace>
  <inkml:trace contextRef="#ctx0" brushRef="#br0">23168 13887 22289,'0'-9'-5934,"1"0"6259,4-1 0,2 2 0,8 1 1,3 0-1,2-1 0,3-2 0,-1-2 202,2-1 1,-4 4 0,3 1-1,-1 1 1,0 1 0,0 0 0,2 3-810,1 2 1,-3 1 0,-1 0-1,0 1 1,-2 4 205,0 3 0,5 4 0,-3 2 1</inkml:trace>
  <inkml:trace contextRef="#ctx0" brushRef="#br0">23114 14487 8417,'-26'-6'389,"-1"-3"0,8 4-100,6 5 1,7 5 0,12 5 0,7-2 0,9-2-1,8-4 1,7 0 0,6-2 0,7 0-694,6 0 0,2 0 404,9 0 0,-9 0 0,7 0 0</inkml:trace>
  <inkml:trace contextRef="#ctx0" brushRef="#br0">21622 13594 8235,'0'-14'-396,"0"1"0,0 4 0,0 0 0,0-1 0,0-3 498,0-5 0,1-3 0,2-4 0,1 0 0,1 0 0,1-4 0,1 1 257,1 0 0,3 3 0,-2 1 0,3 2 0,0 0 0,-2 0 0,-2 1 1328,-2 2 0,3 5-1505,-5 5 0,0 15 0,-4 6 0,-1 13 1,-2 8-1,-3 5 0,-1 5 43,-4 6 0,-1 13 0,-1 7 0,0 3 0,6-33 0,1 1 0,-1 0 0,2 0-195,0-1 1,1 2 0,-2 2 0,0 1 0,2-4-1,1 0 1,-1 0 0,0 0 0,1-1 0,2-1-1,1 30 1,4-6-413,5-4 1,3-14 0,1 1-1,-1-10 1,-2-5 0,-1-2-1,0-4-957,-1-4 0,-1-3 0,-4-7 1339,1-1 0,1-6 0,-5 3 0</inkml:trace>
  <inkml:trace contextRef="#ctx0" brushRef="#br0">21542 14487 9454,'-23'0'0,"3"-2"0,0-2 1291,4-5 0,9 3 0,7 3-845,7 6 1,12 3-1,8 4 1,7-1-1,6 1 1,3 2-1,4 2-1065,5-1 1,-6-1-1,6-2 1,-3-2 0,-3-1 618,0 0 0,4-10 0,-3 2 0</inkml:trace>
  <inkml:trace contextRef="#ctx0" brushRef="#br0">9398 13314 19579,'0'-19'-983,"0"10"1,-2-2 0,-2 14 0,-5 2 0,-3-1 1681,-1 2 0,-1-4 0,1 2 0,0-2 337,-1-2 0,6 0 0,-1 0 1,-2 0-986,-1 0 0,-1 4 0,0 0 1,-1-1-1,1 0 0,-2 0 171,-2 2 1,-3 4-1,-3-5 1,0 0 0,0 1-1,-2-1 267,-2-1 1,5-1-1,1-1 1,2 2-1,2 2-440,3-2 1,0 0 0,1 0 0,0 3 0,-1-1 0,1 3-247,0-1 1,-1 2 0,1 4-1,-2 1 1,-1 1 0,-3 1-1,-2 2 561,-3-2 1,-1 3-1,-2-1 1,2-2-1,3-1 1,4-2-1,3 1-219,2-1 0,1 0 1,2-1-1,2 0 1,1-2-1,1 2 0,0-1-401,3 0 0,2 1 1,1 2-1,0-1 1,0 2-1,0 1 0,0 2 113,0-2 1,0 3-1,1 1 1,2-1 0,3 2-1,0-2 1,1 2 230,1-1 1,1-2-1,5 3 1,4-2-1,4-1 1,4 0-12,0-1 0,2 1 1,4-5-1,2 1 1,1-1-1,1 0 1,1 1-1,1-1 47,2 0 1,0-4 0,0 0 0,0 0 0,0 0 0,0 0-90,0 1 0,0-2 0,2 1 0,1-1 1,2 1-1,3 0 0,2 0-148,2-2 0,4-1 1,4-6-1,3 0 1,-1 0-1,-1 0 1,-5 0 161,-1 0 0,3 0 1,0 0-1,0-1 1,-1-2-1,0-3 0,-3-1 235,1-4 1,-6 4 0,6-2 0,-5-1 0,1-2 0,2-2 0,3 1 203,2 0 1,4-5 0,-4 0 0,-2 2 0,1 0 0,-1-1-742,2 0 0,-1-1 0,-5 3 0,-4-1 0,-7-2 0,-5 2 0,-4-1 0,-4 1 95,-4-2 0,-6-4 0,-8 3 0,-2-2 0,-3-3 0,-2-1 365,-1-1 0,-4-5 1,-3-2-1,-7-1 0,-5-3 1,0 0-1,-3 0 0,-2 1-274,-3-1 0,-8 0 0,-4 0 0,-6 3 0,-5 2 1,-4 3-283,-2 6 0,-9 4 1,-7 7-1,33 7 0,-1 1 1,-4 1-1,-1 1 0,-1 1 1,-1 1-1,-4 0 0,-1 1 1,-2 1-1,0-1 53,-1 1 0,-2 1 0,-1 3 1,0 3-1,5-2 0,1 0 0,0 2 1,1 0-1,1 1 0,1 1 0,3-1 1,1 1-1,1 0 0,2 1-183,3 1 1,0-1 0,-33 15-1,5 1 1,3 3 0,6 3 446,5 0 0,0 11 0,3-4 0</inkml:trace>
  <inkml:trace contextRef="#ctx0" brushRef="#br0">7452 14660 28557,'0'-33'-4916,"1"7"1,3-1 5692,5 8 0,-1 10 1,1 4-1,1 5 1,0 5-1,1 4 1,-1 1-1,3 0 1,5-1-717,3 2 1,1-1-1,8 0 1,2-2-1,7-2 1,1-3-1,4-2 887,2-1 0,3-6 0,4-3 0,1-1 0,-2 0-1415,-4 1 0,3 1 0,-7-2 560,-1 1 1,5-6 0,-1-5 0</inkml:trace>
  <inkml:trace contextRef="#ctx0" brushRef="#br0">8331 14447 23242,'0'-34'-905,"6"13"0,5 12 1,5 6 1141,6 3 1,3 4-1,2 2 1,-2 0 0,-1 0-1,-2-1 1,2-1-1,-1 2-120,0 1 1,0 2-1,-3 5 1,-3-1 0,-2 2-1,-7 3-405,-5 4 0,-5 3 0,-4 2 0,-7-1 0,-9 2 0,-8 2 0,-6 3-44,-2 1 0,-5-3 0,-4 4 0,-7 4 341,-1 4 0,1 4 0,0 6 0</inkml:trace>
  <inkml:trace contextRef="#ctx0" brushRef="#br0">8905 15046 29122,'-8'-20'-2443,"1"0"0,4 7 1,-2 0-1,2-1 1652,2 1 1,1 4 0,0 3 0,-2 5 0,-1 8 469,-1 8 1,-6 10-1,-1 9 1,-5 5-1,-6 10 1,-3 7-1,-4 11 293,14-31 0,-1 0 1,2 1-1,-1 0 1,-2 6-1,0 1 0,1 1 1,1-1-1,1 0 1,2 0-1,3 0 1,1-1-1,2-3 0,1 0-272,2-2 0,2 0 0,3-1 0,2 1 0,9 33 0,8-4 285,4-8 1,13 5 0,4-10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6039 4238 29906,'-6'-15'-1359,"-2"-1"0,-7 11 1,-1 4-1,-5 4 1378,-4 6 0,2 1 0,-10 1 0,2-4 0,0-1 0,1-3 1,2-2-1,0-2 0,0-2 0,0-3 0,4-1 0,2-4 1,2 1-1,1 1 188,3 5 0,1-2 0,0 1 0,-3 2 0,-2 3 0,-3 5 0,1 4-241,-1 2 0,-9 3 1,-3 1-1,-2 2 1,0 4-1,1 1-329,-1 0 1,0 1-1,2 5 1,4 1-1,2 5 1,4 3 89,3 5 0,4 7 1,9 1-1,5 8 1,2 7-1,2 8 0,0-35 1,0 1 173,0 1 1,0 1 0,1 4 0,0 0 0,0 2 0,1 1 0,0 5 0,-1 1 0,-1 5-1,-2 2 1,-1 3 0,-2 2 0,-2 3 0,-1 0-16,-1 0 0,0 2 0,0-18 0,-1 1 0,1 1 0,0 2 1,0 1-1,0 0 0,0 1 0,-1 0 0,1 1 0,0 1 1,-1 1-1,1 0 0,0-1 0,0 0 0,0 1 0,1-1 1,-1 1-1,1 0 93,0-2 1,1-1-1,0 1 1,-1-3 0,0 0-1,2-1 1,0-1-1,2-1 1,0 0 0,1-2-1,1-1 1,0 0-1,0 19 1,1-1 0,1-6-1,0-1-86,0-5 0,0 0 1,2-5-1,0 1 1,1 1-1,0 0 0,1-3 1,0-2-1,1-2 1,0-2-1,1-1 0,0 0 1,1-3-1,1 1 165,0-1 0,1-1 0,6 33 0,5-7 0,-3-7 0,3-4 0,-1-3 0,2-3 0,-1-5-148,4-2 0,-3 2 1,1 2-1,2 0 1,2 0-1,4-3 8,1-2 1,12-2 0,3-4-1,9-3 1,7-7 0,3-6 619,2-6 1,4-8 0,1-2 0,2-8 0,-35 0 0,-1-3 0,2-2 0,-1-1 0,2-1 0,-1-1-639,3 0 1,-1-1 0,-5 1 0,0-2 0,1 0 0,1-1 99,-1-1 0,-1-1 0,4-1 0,-2 1 0,-2 0 0,-1 0 0,-1 2 0,0 1 0,30-13 0</inkml:trace>
  <inkml:trace contextRef="#ctx0" brushRef="#br0">1653 7397 27468,'-9'0'2183,"0"0"0,6 1-2662,-1 3 1,2 5-1,2 8 1,-1 2-1,-2 2 1,-2 4 0,2 4-1,2 6-152,1-1 1,0 7-1,0-4 1,0 0-1,0 2 1,0-2-1,0-2-2183,0-4 1,0-7-1,1-5 2655,4-4 1,2-5 0,7-10-1</inkml:trace>
  <inkml:trace contextRef="#ctx0" brushRef="#br0">1613 7343 9286,'-12'-46'0,"3"8"0,3 11 843,0 12-1730,5 8 1,-5 8 0,7 4-1,4 5 1,4 7 0,4 3 1395,5 1 1,-3-2 0,4-5-1</inkml:trace>
  <inkml:trace contextRef="#ctx0" brushRef="#br0">2133 7370 29021,'0'-18'-2458,"0"0"0,0 8 1,-2 10-1,-1 7 2026,-1 5 0,-2 2 0,3-1 0,-1 2 0,1 2 0,1 6 0,2 2 1,0 2 156,0-1 1,0 1 0,0-2 0,0-1 0,2-4 0,1 0 251,1-4 1,5-1 0,-3-3 0,1-3 0,2-7 0,-1-4 211,-4-7 1,-3-5 0,-1-2 0,0-2-1,0 2 1,0 0 0,0-1 408,0 0 0,0 3 0,0 5-262,0-1 1,2 6 0,1 4 0,3 7 0,1 5-785,4 1 1,0 2-1,3 1 1,-1 2 0,0 0-1,1 0 1,-1-1 142,0 0 0,1-3 1,1-2-1,1-3 1,2-3-1,-2-1 0,0-1 10,2-1 0,-3-3 0,4-4 1,-1-5-1,0-3 0,-4-2 1,-2 3 583,-3 2 0,-6-3 1,3 4-1,-1 0 1241,-1-1-651,0 6 1,-2-2 0,4 10 0,4 4 0,5 2 0,1 3-697,5-1 0,-2 0 0,3 1 44,2-1 1,7-5 0,3-3 0</inkml:trace>
  <inkml:trace contextRef="#ctx0" brushRef="#br0">2866 7610 32438,'-18'-28'-725,"0"5"0,1 7 1,3 18-1,1 2 369,0 5 1,4 1-1,1 1 1,1-2-1,1 2 1,0 4 0,3 5-1,2 0-1734,1 4 0,7-5 0,6-1 2291,8-3 0,4-8 0,2-1 1</inkml:trace>
  <inkml:trace contextRef="#ctx0" brushRef="#br0">3293 6957 25629,'0'-55'-2259,"-5"9"1,-1 18-1,0 7 2168,0 8 0,-3 10 0,5 3 0,3 9-456,3 7 0,1 6 0,6 11 0,3 8 1,3 8-1,3 7 0,0 2-201,1 3 0,-4 3 0,4-8 676,0 0 0,2-16 0,6 5 0</inkml:trace>
  <inkml:trace contextRef="#ctx0" brushRef="#br0">3133 7423 28785,'4'-49'-2219,"0"9"0,8 11 0,0 20 1,6 6 2468,3 6 0,5 4 0,7 7 0,0-1 0,1 0-88,0 1 0,-5-7 0,4-1 0</inkml:trace>
  <inkml:trace contextRef="#ctx0" brushRef="#br0">1546 8649 18950,'20'-34'0,"-1"-1"0,2-1 0,1 1 528,1-2 0,4 3 1,6 1-1,4 5 1,0 6-1,1 4 1,3 1-1,1 3 1,5 1-1,1 2-349,2 1 0,2 2 0,4 3 0,2 1 0,7 2 0,2 0 0,4 1 0,0 1 1,2 0-1,-1 1 0,2 1 0,-1 0 0,-2 2 0,-1 1-611,-3 1 0,1 0 0,-18-3 0,0-1 1,1 1-1,17 0 0,0-1 0</inkml:trace>
  <inkml:trace contextRef="#ctx0" brushRef="#br0">7185 9795 8576,'0'-34'0,"0"3"0,0 9 135,0 4 1,-2 5-1,-2 4 1,-6 5-1,-7 2 1,-5 2 0,-5 2-1,-2 2 1,-5 5-1,-3 3 1,-5 1 0,-1 1-1,-1-3-167,-1-2 0,0 3 0,3-5 1,1 1-1,4-4 0,1-2 1,3-2 433,1 0 0,-4 4 1,4 2-1,-2 0 0,-3 3 1,-2 1-1,-2 5-520,-4 0 1,1 1 0,-8 2-1,-3 6 1,0 4 0,-1 3-669,-2-1 907,-2 4 0,-7-2 0,2 5 1,1-1-1,2 1 0,0 1 0,1 4 74,3 2 1,9-1 0,6 4 0,5 2-1,4 3 1,1 7 0,4 8-309,14-30 1,1 2 0,1 1 0,0 1 0,0 6 0,1 1 0,-1 0 0,2 0 0,0 3 0,1 2 0,0 2 0,1 1 33,0 4 0,2 1 1,-1 4-1,1 0 1,0-1-1,0 0 1,1-1-1,1 0 1,0-1-1,1 0 0,1-5 1,1-1-1,1-4 1,1-1-1,0-6 1,0-1 257,0-3 0,0-2 0,0 32 0,0-9 0,-2-4 0,-1-3 0,-1-3 0,1-2 259,1-1 0,2 1 0,0 8 1,0 6-1,0 5 0,0 5 1,0 2-359,0-1 0,1-35 1,0 0-1,0 3 1,1 0-1,1 0 0,0 0 1,0 1-1,0 0 1,0-1-1,0 1-160,-1 1 0,-1 0 0,-3 1 0,-1 0 1,-1 0-1,-1 0 0,0-1 0,-2-1 0,1-2 1,1-1-1,0-3 0,1-1 0,-2 33 0,0-5 293,-3-1 0,3-2 0,0-9 0,2 0 0,-1 1 0,2-1 26,2 0 1,2 5 0,5 1 0,6 0 0,4 2-1,2-2 1,0 2 0,0 0-513,-2 3 1,2-2 0,-3 1 0,-4 0 0,0 3 0,-4-1 254,-2 2 0,1 1 0,-2 3 1,-3-1-1,-2 2 0,-6-1 1,-4 3 266,-4-1 0,7-34 0,0 1 0,-4 34 0,2 0 0,2-3 1,3-3-1,2-3-346,1-3 0,8 0 0,3-7 0,3-3 0,1 0 0,0 0 0,1 1 0,-1-1-68,0-3 1,-1 4-1,-1-1 1,-2 4-1,-1 2 1,0 0 184,-4-1 1,2 10 0,-1-2-1,-2 0 1,-2 3 0,-1-2-1,2 0 1,1-2-165,1 1 1,2-6-1,-2 0 1,4-2 0,1-1-1,0-3 198,1-1 1,2 3 0,1-6 0,-1 1 0,-2 2 0,-1 0 0,2 1 0,-1 0 35,-1 2 1,1-4 0,-5 8 0,-1-1 0,0-2 0,1-3-157,-2-3 0,3-11 0,0-1 0,0-4 0,0-5 0,-2-6 0,2-6 0,1-6 72,1-2 0,4-6 1,-3 2-1,4-4 0,5-1 1,4 0-1,6-1 178,8-4 1,5 4 0,12-5-1,2 1 1,3 1 0,6 1-1,5 3-704,-31 2 0,0 0 1,-1 2-1,1 1 1,1 4-1,1 2 0,0 1 1,1 2-1,1 4 0,1 1 520,2 4 0,0 2 0,-1 4 0,1 2 0,4 6 0,1 0 0</inkml:trace>
  <inkml:trace contextRef="#ctx0" brushRef="#br0">10224 13714 20545,'0'-14'-5615,"2"1"5453,2 0 1,-4 5 0,0 4 0,-7 2 0,-5 2 719,-1 0 0,-1-1 0,1-2 336,0-2 0,4-3 1,0 3-1,-2 2 1,0 2-738,-3 1 1,-1 0 0,-1 1 0,-2 2 0,1 3 0,-1 0-270,0 0 1,-4 3-1,3-5 1,-2 1 0,-1-1-1,1 2 1,2 0 504,-1 0 1,6-2 0,-6-4 0,3 0-1,-1 0 1,1 0 0,4 2-93,4 2 1,-3-2 0,2 4 0,-5-2-1,-3 2 1,1 1 0,-1 4-384,0 1 0,-4 1 0,3 0 0,-2 1 0,-3-1 1,1-1 121,0-3 1,0 3-1,3-5 1,1 2 0,0 0-1,3 0 1,1-1 331,1 1 0,1-6 1,1 3-1,2-1 1,1 1-1,-1 1-336,-2 3 1,3 2-1,1 2 1,1-1 0,1 0-1,0 1 1,3-1-469,2 0 1,1 1-1,0-1 1,0 0 0,0 0 441,0 1 0,0-5 1,0 0-1,1-1 1,4 1-1,4-1 167,2-2 0,0 0 0,1-3 1,2 2-1,1 1 0,2 2 1,-1-2-203,2 0 1,4 4-1,-3-1 1,0 3-1,2 1 1,-2 0 0,2 1-161,0-1 0,-5 0 0,3 1 0,-1-1 0,0 0 0,0 1 0,-1-1 327,1 0 0,4-4 1,-2-1-1,-1-2 1,2-3-1,-1-2 1,4-1-1,0 0 293,-2 0 1,6 0 0,-3 0 0,1 0 0,2 0 0,-3 0-258,0 0 1,6 0 0,-6 0 0,1 0 0,2 0 0,-2 0 0,4 0-134,-2 0 0,0 4 0,-1 1 0,0-2 0,-1 0 0,1 0 0,0 1 166,-1-1 1,1-1 0,0-2 0,-1 0 0,2 0 0,2 0 0,1 0-113,-1 0 0,-1 0 0,1 0 1,1 0-1,-1 0 0,-2 0 1,-2 0-100,1 0 0,0 0 0,-1 0 0,0 0 0,-3 1 0,0 2 0,0 2 0,2-2 0,2-2 0,0-1 0,-1 0 0,1 0 0,0 0 0,-1 0 0,1 0 0,0-4 0,-1-2 0,1 0 0,1 0 0,0 3 0,2 0 0,0-2 0,-5 4 0,6-4 0,-2 3 0,1-1 0,1-2 0,-1 2 0,-2 2 0,-1 1 0,-1-2 0,1-1 0,0-1 0,-2-1 0,0 1 0,2-1 0,-8-3 0,7 2 0,0-2 0,-3-1 0,1 0 0,-3 1 0,-2-3 0,5 1 0,-4 0 0,1 1 0,-2-2 0,-1 1 0,0 0 0,-2 1-93,-1 0 0,-2-3 0,2 2 0,0 1 0,0-2 0,-3 1 0,0 0-164,-1 1 0,3 0 0,-1-5 1,0 1-1,1 1 0,-2 2 1,-2 1 113,-1-1 0,0-2 0,3-1 0,-2 1 0,-1 1 0,0 2 17,-2-1 1,1-2 0,-5-1-1,1 0 1,-1-1 0,0 2-1,0 2 1,1 1-325,-1-1 1,-1 2-1,-2-1 1,-2 1-1,-1-1 1,-3 1 178,-1 2 0,-2 0 0,-4 3 0,-1-1 0,0 1 0,-3 2 0,-2-1 173,-2-2 1,4 2-1,-6-2 1,0 2-1,-3 2 1,0 0-1,-1-1 241,0-4 0,1 4 1,-2-4-1,-2 2 0,-1 0 1,1-1-1,2 1 1,2 2 193,-1 1 0,-4 0 1,0 0-1,1 0 1,2 0-1,1 0-366,1 0 0,-6 0 0,1 0 0,3 1 0,3 2 0,3 1 0,-2-1 0,0-1 166,2-2 1,-3 0 0,3 0 0,-3 0 0,-2 0 0,2 0 176,3 0 0,-4 0 1,4 0-1,-3 0 1,-2 0-1,1 0 1,-1 0-72,0 0 0,-4 0 0,-1-2 1,-2-1-1,-2-1 0,-1 1 1,0 2-427,0 1 1,-5 0 0,8 1 0,-1 2 0,-1 1 0,1-1 0,-1-1 0,1-2-24,-2 0 1,4 0 0,-1 0-1,0 0 1,-2 0 0,4 0-1,1 0-35,0 0 1,5 0 0,-2 0 0,2 0 0,3 0 0,1 1 0,3 2-2132,0 2 2250,-5 5 0,9 4 0,-4 6 0</inkml:trace>
  <inkml:trace contextRef="#ctx0" brushRef="#br0">22208 14034 19748,'10'-14'208,"4"1"0,2 0 0,2-2 1,0 0-1,-1 0 0,1 3-131,0 0 0,0 2 1,-5 1-1,0 5 0,1 2 1,-1 2-1,0 0-1303,1 0 1,-1 5 1195,0-1 0,12 6 0,4-2 0</inkml:trace>
  <inkml:trace contextRef="#ctx0" brushRef="#br0">22888 13860 16047,'7'-12'-2508,"-1"6"2701,-6-2 1,0 8 0,0 13-1,0 0 1,0 1 0,0-1-1,0 0 250,0 1 0,-4-1 0,-1 0 0,2 2 0,2 1 0,1 2 1,0-2-1,0-1-370,0-1 1,0-1-1,1-1 1,2-2-1,3-3-36,2-1 0,1-3 0,4-7 0,-1-6 0,-2-5 0,-1-5 56,1 0 1,-2 0-1,1-3 1,0-2 0,-1 2-1,0 3 1,-2 3 1134,-3 3 0,0 2 0,0 4-1257,1 8 1,1 6 0,-5 9-1,0 3 1,0 3 0,0-1-1,1 0-318,3-1 1,-2-4 0,4 2 0,0-3 0,1-4 0,2-3 339,0-1 1,0-1 0,4-7 0,-1-2 0,-2-6 0,-1-5 0,2-3 231,0 2 0,-2-4 0,0 3 0,0 0 1,0 4-1,-2 3 0,1 2-89,-1 2 1,-2 2 0,4 5 0,-1 4 0,1 4 0,0 3 0,0 2-678,-1 4 1,3 3 0,-2 6 0,3-1 0,1 2 0,2 2 553,3 1 1,3 6 0,5-3 0</inkml:trace>
  <inkml:trace contextRef="#ctx0" brushRef="#br0">23768 14047 16349,'-2'-33'206,"-2"7"0,2 12 0,-2 14 0,4 6-118,4 2 0,-1 2 0,6-4 0,1 0 0,2 0 0,2-2 0,-1 1-71,0-1 0,1 1 0,-1-5 0,0 0 0,-1-2 1,-1-1-433,-3-1 0,-5-7 0,2 2 0,-5-2 0,-5-1 0,-4 1-1758,-2 2 2672,-9 1 0,6-1 1102,-4 0 1,2 4 0,-1-2 0,-1 1-1039,2 3 0,3 3 0,2 4 0,4 5 0,1 3-689,3 2 0,3-1 1,5 0-1,3 1 0,4 0 1,2 3-1,0 0 0,4 0-4763,4-3 1,2 4 4827,-2 0 0,9 0 1,-2-5-1</inkml:trace>
  <inkml:trace contextRef="#ctx0" brushRef="#br0">24034 14087 14077,'-13'-6'0,"1"-3"0,2-1 0,2-1 2790,2 2-2435,2 6 0,5-2 1,5 5-1,8 0 0,5 0 1,3 0-210,0 0 0,1 0 0,2 0 0,-2 0 1,-2-2-1,-2-1-944,-2-1 1,-4-2 0,-6 3 0,-7-3 753,-7-2 0,-5 5 1,-1-1-1,0 3 1,-1 2-1,1 3 463,0 5 1,5-1 0,4 1 0,2 1-1,4 2 1,4 1-892,7 0 0,2-5 0,8-4 1,6-2-1,5-2 0,4-2 490,2-2 1,12-9 0,3-8-1</inkml:trace>
  <inkml:trace contextRef="#ctx0" brushRef="#br0">24741 13754 14874,'-15'14'0,"-1"6"3,-2 6 0,-4 7 1,2 7-1,1-2-218,0-2 1,0 5-1,2-4 1,0 0 0,0 0-1,2-2 1,2-6 0,1-5-456,3-6 0,2-10 0,4-5 1,0-6-1,3-7 0,5-6 1,3-6 1274,7-4 0,0 0 0,9-1 0,1 2 1,3 3-1,2 4 16,4 3 0,-2 8-577,4 2 1,-1 4 0,5 1 0</inkml:trace>
  <inkml:trace contextRef="#ctx0" brushRef="#br0">23021 10049 8462,'0'-57'0,"0"4"0,0 9 0,0 13 0,2 4 0,1 5 0,1 4 651,1 3 1,-5 2 0,0 2 0,1 8 0,2 12-1,1 12 230,-1 9 0,3 8 0,0 11 0,0 6 0,2 10 0,-3 8 0,-1-33 0,-2 1 0,0 2 1,-1 1-744,1 2 1,-2 0-1,-3 4 1,0-1 0,-1 2-1,0-1 1,1 0 0,-1-1-1,2-2 1,0 0 0,1-4-1,0 0 1,2-3 0,0-1-420,0 0 0,2-2 0,9 30 0,7-11 0,2-7 0,1-9 0,2-9-5066,3-7 5347,-4-5 0,10-12 0,-7-1 0</inkml:trace>
  <inkml:trace contextRef="#ctx0" brushRef="#br0">23328 9569 9553,'-6'-67'0,"6"7"1025,7 11 1,11 13 0,4 27 0,3 5 0,2 4-636,0 4 0,7 2 1,4 5-1,8-3 1,6 4-1,10 5 0,8 5 1,-31-9-1,2 2-104,2 2 0,0 1 0,-1 0 1,2 1-1,4 5 0,1 1 0,0 1 1,-1 0-1,-1 1 0,1-1 1,-1 2-1,0 1 0,-1-1 0,0 0-43,1 2 1,-2 1 0,-2 2 0,-2 2 0,1 1 0,-1 0 0,-1 0 0,-1-1 0,0 1 0,0 0 0,-1-2 0,-2 0-61,-1 0 0,0 1 1,0 0-1,-2 0 0,-3-2 1,-2 1-1,-1-1 0,-1 0 1,-1 0-1,-2 1 1,-3-1-1,-2 0-277,16 34 1,-10-2 0,-11-3 0,-7-4-1,-9-3 1,-10-3 0,-15-3-82,-12-5 1,-14-8 0,-11-5 0,28-17 0,-1 0 0,-6 0 0,-1-2 0,-5 1 0,-1 0 0,-3-2 0,-2 0 168,-1-2 0,-1 0 1,-2 0-1,0-1 0,0 1 1,0-1-1,1-1 1,1 1-1,-1 0 0,0 0 1,1 0-1,0 0-278,1 2 1,1-1-1,6-1 1,0-1 0,2 3-1,1-1 1,3 0 0,2 0-1,3-1 1,1 0-1,-26 6 1,12-5-6982,12-3 7134,12 4 1,15-9 0,7 5 0</inkml:trace>
  <inkml:trace contextRef="#ctx0" brushRef="#br0">22608 7863 8329,'-18'-22'-197,"0"0"0,2-5 0,6 9 1,2 2-38,2 1 0,2 2 0,4-1 0,0 1 0,0 0 0,0-1 829,0 1 0,1 4 0,4 2 1,4 1-1,3 3 0,1 4 84,0 8 1,1 8-1,-1 14 1,0 7-1,1 10 1,-1 11-1,0 9-397,-6-31 0,0 1 0,-1 3 1,1 0-1,0 1 0,-1 0 0,1 0 1,0 1-1,-1 2 0,1 0 1,0 1-1,-1 0 0,1 2 0,1 0 57,1 0 0,0-1 1,-2 0-1,1 1 1,1-3-1,1 0 1,-1-2-1,1 0 1,1-3-1,0 0 0,2-2 1,0-1-1,0-1 1,2-1-264,16 32 0,3-9 0,6-2 1,1-6-1,1-7 0,-1-6 0,-2-6-1171,-1-2 1,-5-9 0,-2-3 0,-4-6 0,-4-3-1,-2-2 1,-2-5 1094,-2-4 0,3-16 0,1-9 0</inkml:trace>
  <inkml:trace contextRef="#ctx0" brushRef="#br0">25087 7690 8280,'-12'-18'0,"-4"0"493,-3 2 1,-11 7-1,4 5 1,-4 2-135,-3 2 1,-1 2 0,-7 4 0,-2 7 0,-1 8 0,-1 5 0,-1 7 0,-1 7 63,-1 7 1,1 11-1,25-26 1,0 1-1,-2 3 1,0 1 0,-1 3-1,0 3 1,-1 1-1,0 2-122,-2 3 0,1 1 0,1 1 0,0 0 0,2 0 0,1 0 0,0-1 0,0-2 1,2-1-1,1 0 0,1-3 0,1-1 0,2-3 0,0-2 0,-10 29-1088,4-12 0,4-8 0,7-8 0,4-4 1,1-4-1,3-4-2715,2-5 0,2-4 3502,4-9 0,8 3 0,8-5 0</inkml:trace>
  <inkml:trace contextRef="#ctx0" brushRef="#br0">26114 8196 10039,'-6'-19'0,"-3"6"1231,-3 7 0,-3 7 1,-1 8-1,-3 9 1,-3 8-877,-7 10 1,-8 8-1,12-13 1,-3 1 0,-5 4-1,-2 2 1,-4 3-1,-1 1 1,-3 4 0,-1 1-1,-1 1 1,0 0-1,-3 3 1,-1 0-294,0 0 1,-1 1-1,4-3 1,0 1 0,0-1-1,1-1 1,1-1-1,2-2 1,3-4 0,2-2-1,3-2 1,1-1-1015,3-3 0,1-1 1,-17 26-1,22-29 1,-1-1-1,-16 26 0,7-7 1,6-7 951,4-7 0,2-5 0,-5-2 0</inkml:trace>
  <inkml:trace contextRef="#ctx0" brushRef="#br0">22181 6317 8365,'-6'-9'0,"-2"2"0,-4 1 65,-2 3 1,1 1-1,0 4 1,-1 1 242,1 1 0,-5 13 1,-1 3-1,0 11 1,0 11-1,2 5 1,4 10-1,4 8-17,5 9 0,3-33 0,0 1 0,1 1 0,0 1 0,0 0 0,0 1 0,1 0 0,0 0 0,0-2 0,2 0-492,1-1 1,1-1 0,1-3 0,1 0 0,11 30 0,4-12 0,3-7 0,4-9 0,0-8-3628,2-9 3828,6-13 0,3-16 0,8-9 0</inkml:trace>
  <inkml:trace contextRef="#ctx0" brushRef="#br0">22315 6237 8652,'-18'-18'770,"0"1"1,14 8 0,14 13 0,14 12 0,14 8-650,14 3 0,6 7 1,-22-15-1,2 2 1,-1 2-1,0 1 1,-1 1-1,-1 1 0,0 0 1,0 1-1,-3 0 1,-1 1-1,0 1 1,-1 1-155,-1-1 1,-2 0 0,21 28 0,-8 0 0,-11 0-1,-8 0 1,-9-3 257,-5 0 1,-10 4-1,-11-1 1,-12 1-1,-9 1 1,-7 2-1,-4-2 245,-1-6 0,0-2 0,-5-8 0,3-3 1,0 0-1,6-5 488,3-1-2274,5-8 1,9-7 0,6-6 1315,6 0 0,31-17 0,12-5 0</inkml:trace>
  <inkml:trace contextRef="#ctx0" brushRef="#br0">24114 6170 8401,'14'2'765,"-1"5"1,0 10-308,1 8 0,-1 12 0,0 4 0,1 10 0,-3 6 0,-2 4 0,-4 3 1,-4 1-80,-1 2 0,0-1 0,0 1 0,0-1 1,0 0-1,0-6 0,0-6-1776,0-8 0,0-11 1,0-5 1396,0-7 0,6-3 0,2-7 0</inkml:trace>
  <inkml:trace contextRef="#ctx0" brushRef="#br0">24314 6051 8455,'-21'-21'4844,"10"9"-4439,11 12 0,10 12 0,11 11 0,4 9 0,9 8 1,7 8-1,8 9 0,-23-27 0,0 2-227,1 0 0,-1 1 0,3 5 1,0 1-1,0 1 0,-1 0 0,-1 0 1,-1 1-1,-2 1 0,-1-1 0,-1 1 1,-2-1-1,-3 1 0,0 1-617,-2-1 0,-1-1 0,-1-4 0,0-2 1,7 27-1,-6-11 0,-8-10 0,-8-7 1,-7-6-1,-10-5 31,-9-4 1,-11 3 0,-5-4 0,-1-2 0,1-3 0,0-2 0,2-2 95,5 1 1,10 2 0,11 1 0,7-1 311,9-3 0,30 3 0,13-5 0</inkml:trace>
  <inkml:trace contextRef="#ctx0" brushRef="#br0">25860 6557 8377,'0'-13'1091,"2"5"0,2 5 1,7 8-445,5 8 0,6 8 0,8 10 0,3 7 0,-1 10 1,2 10-1,-1 5 0,-1 5-607,-17-32 0,0-1 0,-1 1 0,0 1 0,0 1 0,-1 1 0,0-1 0,0 1 0,0 1 0,0 0 0,-1 1 0,-1-1 0,0 0 0,-1-1-2996,9 33 1,1-11 2786,-3-8 0,-2-11 1,4-10-1</inkml:trace>
  <inkml:trace contextRef="#ctx0" brushRef="#br0">26180 6757 8228,'-34'-49'685,"3"0"1,9 8-1,18 14 1,4 8 0,7 5-491,11 6 1,4-4 0,14 4 0,2-1-1,5 2 1,6 1 0,3 5 0,1 5 685,0 9 1,1 8-1,-1 12 1,0 7 0,-1 9-1,-3 7-754,-26-26 1,-2 2 0,-1 2 0,-3 2 0,1 3 0,-3 2 0,0 4 0,-3 3 0,-3 2 0,-2 2 0,-2 1 0,-3 1 0,0-3 0,-2 0-144,1-4 1,-2-1 0,-3-1 0,-2-3-1,-9 25 1,-5-8 0,-6-7 0,-7-7 0,-11-4-1,-8-2 101,-7-4 1,24-18 0,-1-1 0,-31 10 0,-1 0-1,0-4 1,3-6-86,2-6 0,-2 2 0,4-4 0</inkml:trace>
  <inkml:trace contextRef="#ctx0" brushRef="#br0">21355 9396 8545,'-21'-5'0,"3"-1"37,4-1 0,6 2 1,4-3-1,2-3 0,4-2 1,2-3 611,5-2 1,4-6 0,5 0 0,6-5 0,7-7 0,10-2 0,11-4 0,-21 20 0,0 0-378,4-2 1,0-1 0,7-3-1,2 0 1,5-3 0,3 1 0,3-2-1,2 0 1,5-1 0,2 0-229,3 1 0,1 0 1,-20 9-1,0 0 0,1 1 1,2 0-1,1 1 1,1 0-1,1-1 0,1 0 1,0 1-1,0 0 1,1 1-1,0 0 0,2 1 1,1 1-1,-1 1 0,0 0 1,0 1-1,-1 0-98,0 0 1,-1 1 0,2 1 0,4 1 0,0 2-1,0 0 1,-3 0 0,-2 1 0,1 1 0,-1 1 0,-1 0-1,1 2 1,-1 1 0,-1 0 0,0 2 0,-2 0-1,-1 1 1,0 1 97,23-1 1,1 2 0,-23 2 0,1 0 0,-1 2 0,-2 0 0,-1 0-1,0 2 1,1 2 0,-1 0 0,0 2 0,0 0 0,-1 2 0,0 0 0,22 6-1,-3 2 49,-3-1 1,-1 2-1,3 3 1,-2 2 0,-5 2-1,-1 1 1,-2 1 0,-2 0-1,-1 2 1,-3 0 0,-5-2-1,-3-1 1,-4 0 0,-2 0-51,-4 0 0,-1 0 0,-4 1 0,-1 1 0,0 1 0,-1 1 0,-3-2 0,-2 0 0,17 27 0,-7-4 0,-3 0-540,-2-1 0,0-7 0,-3-5 1,-2-5-1,-2-3 0,-1-5 1,0-5-823,0-5 0,-1-3 0,-5-2 1319,-3 1 0,0-3 0,0-2 0,6-3 0</inkml:trace>
  <inkml:trace contextRef="#ctx0" brushRef="#br0">20315 10622 8355,'-18'-17'1134,"1"4"0,3 3 1,5 11-234,-1 4 1,4-2 0,0 4-434,0-1 0,11-3 0,2-10 0,14-11 0,14-13 0,13-9 1,8-8-448,-25 23 1,0-2-1,0 1 1,-1-2 0,1-4-1,-1 0 1,-1 1-1,1 1 1,-2 1 0,0 1-1,26-26 1,-6 7-188,-3 5 1,-5 7-1,-5 13 1,-5 5-1,-6 7 1,-6 6-1,-5 4 264,-4 4 0,-3 5 0,-6 9 0,0 7 1,0 6-1,0 7 0,0 4 3,0 5 0,7-1 0,8 3 0,9 0 0,7-2 0,3-2-101,3-4 0,13 5 0,5 1 0</inkml:trace>
  <inkml:trace contextRef="#ctx0" brushRef="#br0">23914 9702 21069,'0'-47'-1982,"0"2"0,0 5 1,0 18 2143,0 4 0,-13 11 1,-9 7-1,-14 6 1,-10 3-1,-10-2 0,-8 1 1,-7-2-1,-3-1 1,37-2-1,-1-1 1,-1 1-1,-1 0 0,0 0 1,-1 1-1,-2 1 1,1-1-244,1 1 1,-1-1 0,2 0-1,0-1 1,2 2 0,1 1-1,-33 3 1,6 0 0,10-1-1,6 1 1,10 3 7925,4 4-7660,9 5 1,7 9 0,10 5 0,11 11-1,17 9 1,21 7-143,-11-28 0,4-3 0,6 1 0,4-3 0,10 1 0,5-2 1,7-1-1,4-2 0,-19-10 0,1 0 0,2-2 0,4-2 0,2 0 1,0-2-1,1-2 0,2 0 0,-1-2 0,4-1 0,-1 0 0,1-2-62,1 1 1,-1-1 0,0-2 0,-3-2 0,-1-2 0,1-1 0,1 1 0,0-2 0,0 0-1,0-1 1,-1 0 0,-1-1 0,-4 0 0,0 0 0,-1-1 0,-1-1 0,0 0 0,-2 0-1,18-5 1,-2-1-209,-6 0 1,-4-1-1,-8 0 1,-4-3 0,-14 2-1,-3-2 1,21-25 0,-17-6-1,-19-4 1,-22-6 0,-25-3 311,7 31 1,-6 0 0,-15-5 0,-7 2 0,-8-2 0,-4 2 0,17 12 0,-1 1 0,-2 0 0,-6 0 0,-1 0 0,-1 1 0,-1 1 0,-1 1 0,-1 0 0,-3 1 0,-1 0-1,0 1-734,-2 1 0,-1 1 0,1 2 0,4 2 0,-1 2 0,0 2 0,-3 1 0,-2 2 0,1 1 649,-1 1 0,1 2 0,-1 2 0,-1 1 0,0 2 0,0 2 0</inkml:trace>
  <inkml:trace contextRef="#ctx0" brushRef="#br0">6052 14540 27109,'-21'0'-11,"3"0"0,-1 0 0,0 0 0,0 0 1,-2 0 169,0 0 0,5 0 1,-2 0-1,3 0 1,2 0-1,4 1 1,8 2-1,11 3 1,9 0-1,11 2 429,8-1 0,4-4 0,5 1 1,1-2-1,0-2 0,4 0 1,3 0-718,1 0 1,-8 0 0,5 0 0,-3 0 0,-1 0-1,-1 0 204,-2 0 1,4-12 0,-3-3 0</inkml:trace>
  <inkml:trace contextRef="#ctx0" brushRef="#br0">6705 14447 21635,'-21'-18'220,"9"16"0,12-4 0,9 17-12,8 8 1,3 3-1,7 3 1,-2-2-1,-1-6 1,-3-2 0,-1 0-796,1 3 0,-5-3 1,2 2-1,-3 0 0,-3-1 1,-3 3-1,-6 2 162,-6 3 1,-8 1 0,-9 1-1,-10 3 1,-7 3 509,-9 8 0,-4 6 0,-4 7 0</inkml:trace>
  <inkml:trace contextRef="#ctx0" brushRef="#br0">22675 10155 8384,'-14'-12'0,"1"5"0,0-5 0,1 11 287,3 8 0,1-1 1,5 0-1,-1 0 0,0 1 1,-1 2-1,1 0 1,-1 1-1,1 2 0,-2 2 1,0-1 840,0 0 0,-4 1 0,2 0 0,-1 3 1,1 2-1,-3 2 0,-1 2-720,-1 3 0,-5 6 0,-1 5 1,-2 5-1,-2 5 0,-1 3 0,0 7 454,2 2-671,0 3 1,-3 2-1,1-2 1,3-4 0,2 1-1,3-3 213,1 2 0,3-2 0,1-4 0,4-3 0,1-5 0,3-2-377,2-2 0,7-2 1,5-2-1,9-7 0,6-3 1,4-6-1,3 0 1,1-6-1408,0-3 0,7-1 0,-5-4 0,-4 0 1,-2 0-1,-3-3-1398,-1-2 2778,-5-1 0,4 0 0,-4 0 0</inkml:trace>
  <inkml:trace contextRef="#ctx0" brushRef="#br0">22608 11515 9174,'-13'-26'4186,"-1"4"-3669,7 9 1,2 7 0,10 6 0,4 2 0,3 2 0,2 5 0,3 4-172,0 5 1,6-2 0,-4 6 0,-1 1 0,-2-1 0,-4 0-1,-2 2 1,-2-1-795,-4 0 1,-2 2-1,-2-3 1,-2 2 0,-1-2-1,-3-3-1601,-1 0 1,4-4 2048,-2 3 0,4 3 0,1 0 0</inkml:trace>
  <inkml:trace contextRef="#ctx0" brushRef="#br0">23274 11888 8173,'-11'-18'796,"2"0"1,-3 5-240,3 4 0,-3 6 0,-1-1 0,-1 2 0,0 4 1,-3 2-1,-3 5 0,-4 4-24,-4 5 1,0 1 0,4 7 0,5-1 0,2 3 0,7 0 0,3 0-369,4-1 1,9-1 0,7 0-1,8-4 1,5-6 0,7-6 0,4-5-577,1-4 1,4-2-1,-11-4 1,-3-3 0,-3-6-1,-5-2 69,-6-2 0,-3-4 0,-11 3 0,-2-2 0,-2-1 0,-5 1 0,-4 3 0,-4 3-373,0 2 1,-1 4 0,4 2-72,1 1 0,13 7 0,10 7 0,14-1 786,10-2 0,11-4 0,2-1 0</inkml:trace>
  <inkml:trace contextRef="#ctx0" brushRef="#br0">23714 11888 9453,'-17'0'0,"-1"0"0,2 0 1034,1 0 0,1 6 1,1 3-1,0 2-617,-1 3 0,7 4 0,3-1 0,2 0 0,4-3 1,2 0-1,6-1 0,5-1-530,3-3 1,10-3-1,-1-6 1,1 0 0,1-2-1,0-1 1,-1-4-400,-3-5 0,-7 2 0,-2-10 1,-4 3-1,-5-3 0,-1 1 45,-3 0 0,-1 1 0,-2 5 1,-2 0-1,-1-1 818,-1 1 0,1 5 0,9 4 1,6 4-1,5 3-757,4 1 0,1 2 0,6-3 406,4 2 0,2-7 0,6-5 0</inkml:trace>
  <inkml:trace contextRef="#ctx0" brushRef="#br0">24221 11755 9722,'-13'10'0,"1"2"0,1 6 0,4 4 802,1 6 1,0 12 0,3 1 0,-1 4 0,1 4 0,3-1 0,4 3 0,5-5-2198,3-3 1,-3-9 1394,0-3 0,-6-9 0,3-3 0</inkml:trace>
  <inkml:trace contextRef="#ctx0" brushRef="#br0">23994 11941 8173,'-12'-53'855,"4"0"1,2-4-1,9 17 1,4 6 0,9 5-1,8 5-305,9 6 1,4 0-1,4 11-550,3 0 0,4 1 0,5 6 0</inkml:trace>
  <inkml:trace contextRef="#ctx0" brushRef="#br0">7372 5437 29569,'8'-13'-7189,"1"0"6685,-6 5 0,9-3 0,-4 3 0</inkml:trace>
  <inkml:trace contextRef="#ctx0" brushRef="#br0">7398 5384 29569,'-13'8'-4437,"0"-4"3992,-1-2 1,5-8 0,2-3 0,1-3 0,3-1 0,2-1 0,1 1 0,0 0 0,0-2-1,0-2 650,0 0 0,4 3 1,0 5-1,-1-1 1,-3 0-1,-4 1 1,-6 4 271,-7 4 0,3 2 0,-6 2 1,2 3-1,-1 2 0,-2 1-552,-2-2 1,2 5 0,0-5 0,1 1 0,0-2 0,0-2 0,0 0 0,0-1-1,0-1 1,0-2 463,-1 0 1,5-5 0,-2 1 0,2 1 0,-1 0-1,-1 0 1,1-1 0,-1 1 0,-1 1-324,-2 2 0,-1 5 0,-5 1 0,2 0 0,1 1 0,2 0 0,-2 4 0,-1-1-258,-2-1 0,1 1 0,-1-4 1,0 2-1,1 2 0,-1 0 0,-1 1 531,-3-2 1,3-5 0,-3 3-1,2 1 1,3-2 0,-1 0-1,1-3 69,-1-2 0,0 4 0,-1 1 0,-2-1 0,-1 3 0,2-1 1,1 4-1,1 0-378,0 3 1,-2 4-1,0-1 1,4 0-1,0-3 1,0 0-150,-2-1 0,2 0 0,1 1 1,2-1-1,-2 0 0,1 1 1,-1-1-1,3-1 187,2-3 0,-3 3 0,3-5 0,-1 2 0,0 0 1,0 0-1,0 0-1,-1-1 1,0 1-1,-1 5 1,3 0-1,-1 3 1,0 2 0,-3 2-286,1 2 1,2 3 0,-3 0 0,4-1 0,1-1-1,2-2 1,3 2-88,2 1 0,4-3 1,-3-1-1,2-2 1,1-2-1,1-1 1,0 0 126,3 2 0,1 0 0,2-3 0,0 1 0,0 3 0,0 0 0,2 2 64,2 0 1,4-3 0,7 5 0,1 4 0,3 3 0,2 1 0,3 0-33,1 0 1,6 4 0,1-2 0,1 0 0,0-1-1,-4-4 1,1-3 221,1-2 0,-1-3 1,4 3-1,-2-6 1,-1-2-1,0-1 1,2-3 179,1-2 0,-3 3 1,3-4-1,0 0 0,0 0 1,3-2-1,2-3 134,1-2 0,0-1 0,0 2 1,1 1-1,4 1 0,2-1 1,2-2-263,0-1 1,-2 5-1,4-1 1,-4 1-1,0-1 1,-1 2-1,2 0 1,-2 0-26,0-3 0,2 3 0,-2-2 0,2-1 0,2-1 1,1-2-104,-3 0 0,-2-2 0,-6-1 0,0-1 0,2 1 0,-1 0 0,1 0 0,-4-1 0,1 1 0,-1-3 0,2 1 0,0 2 0,0 2 0,0 1 0,0 0 0,5 1 0,-1 2 0,-1 3 0,0 0 0,0 0 0,3-2 0,1 2 0,-2-3 0,4 5 0,1-2 0,0-3 0,1-2 0,-3-1 0,3 0 0,-1 0 0,2 0 0,-2 0 0,2-1 0,-1-4 0,-1-2 0,-1-2 0,0 0 0,-2 2 0,3-2 0,-2 4 0,-2 2 0,-3 0 0,-2-1 0,4-1 0,1 5 0,1 0 0,3 0 0,2 0 0,3 0 0,3 0 0,-3 5 0,4-1 0,-1-1 0,-1-1 0,1-2 0,0-2 0,0-2 0,4 1 0,-3-6 0,0-1 0,2-2 0,-2-1 0,2-1 0,0 1 0,-5 0 0,2-1 0,-2 1 0,-1 0 0,0-1 0,-4 1 0,1 0 0,-6-1 0,0 1 0,-1 0 0,0-1 0,1 1 0,0 0 0,-3-1 0,3-1 0,-1-1 0,-2-2 0,-2 2 0,-1 1 0,-1 2 0,-4 0 0,-2-5 0,-7 0 0,1 0 0,0 1 0,-2-3 0,-3 0 0,-3-1 0,-4-4 0,1 0 0,2-4 0,-3 0 0,-3-2 0,-3 0 0,-2-1 0,2 6 0,-3-1 0,0 1 0,-5-1 0,4 2 0,-4 2 0,-1-2 0,0 5 0,0-3 0,0 1 0,0-2 0,-1 1 0,-2-1-58,-2 2 0,-5 6 0,1-4 0,-1 3 0,-1-1 0,1 1 0,-3 3-354,-4 0 1,-6 1 0,0 1-1,-2 2 1,-1 1 0,-1 0-1,0 2-31,1 2 0,-1-1 0,0 0 1,1 0-1,-1-1 0,2 0 0,0-2 479,-2 1 1,8-2 0,-8 4 0,2 0 0,0-1 0,-2 1 0,0-2 477,1 1 0,-5 4 0,-2-3 0,-1 2 1,-5-1-1,0 2 0,-4 2 0,0 1-297,-5 0 0,2 0 0,-1 0 0,1 0 0,2 0 0,1 0 0,3 0-147,6 0 1,4 0 0,3 0 0,1 0 0,-1 0 0,0 0 0,2 0-71,3 0 0,-3-5 0,2-1 0,-2 0 0,-3-1 0,-1 0 0,-4-2 0,-1 1 0,-5 1 0,-7 4 0,-4-3 0,0 0 0,-2 0 0,0 3 0,-1 2 0,-4 1 0,3 0 0,3 0 0,2 0 0,4 1 0,-4 2 0,-3 2 0,6 4 0,-6-3 0,3-1 0,2 1 0,-4-1 0,1-1 0,1 1 0,-9-1 0,1-4 0,-6 0 0,-2 0 0,2 2 0,-4 1 0,-1 1 0,6 0 0,-7-4 0,1 0 0,5 0 0,-1 0 0,5 2 0,-2 1 0,2 1 0,-1 5 0,7-3 0,0 2 0,1 0 0,2 1 0,2-1 0,2-2 0,3 3 0,5-5 0,-1-1 0,-1-2 0,2-1 0,2 0 0,4 2-330,2 2 1,2-2 0,1 4 0,2 0-1,3 3 33,4 2 0,-3 9 1,1 0-1</inkml:trace>
  <inkml:trace contextRef="#ctx0" brushRef="#br0">11904 6290 29344,'-22'-7'-1053,"1"3"1,0 2 1381,0 2-388,-1 6 0,-4 1 0,-1 7 1</inkml:trace>
  <inkml:trace contextRef="#ctx0" brushRef="#br0">11691 6317 29344,'-12'-1'-301,"3"-4"0,4-4 1,5-1-1,6 0 1,6 2-1,4 1 0,2 1 1,0 0-1,1 3 1,2 1-1,1 2 1647,-1 0 0,4 0 0,-3 0 0,3 0 0,2 0-1685,0 0 0,-5 0 1,0 0-1,0 0 0,1 0 1,-1 0-1,0 0-163,-1 0 1,0-1 0,-4-3 0,6-4 0,2-2 336,1-4 1,1 4-1,0-9 1</inkml:trace>
  <inkml:trace contextRef="#ctx0" brushRef="#br0">12797 5864 31565,'-2'-12'-3277,"-2"3"0,1 3 0,-6 6 3433,-1 0 1,4 2 0,1 2 0,4 5-1,1 3 403,0 1 0,4 1 1,2-1-1,0 2 1,2 1-1,-2 3 1,0 2-1,-4 3-359,0 1 1,-2 7 0,0 4 0,-2 1 0,0 2 0,-4-1-1,-2 2-1167,-2-3 1,4 3 0,1-6-1,4 0 1,1-3 0,0-3 0,0-1-2025,0 0 1,1-2 2926,4-3 1,2-9 0,7-7 0</inkml:trace>
  <inkml:trace contextRef="#ctx0" brushRef="#br0">13423 5824 31238,'0'-13'-1668,"0"-7"1,-1 12-1,-2 0 2785,-1 10 1,-7 1 0,2 5-1,-3 3-1263,-1 1 1,4 1 0,2 2-1,1 1 1,1 2 0,1 0 0,0-1-1,1 1-1685,1-2 1,8 4-1,4-3 1,5 0 2081,3-2 1,12-8 0,-2-1-1</inkml:trace>
  <inkml:trace contextRef="#ctx0" brushRef="#br0">13877 5811 30813,'-8'-14'-8133,"-4"7"7223,4 2 0,3 4 1172,5 1 0,5 6 0,3 3 0,-3 3 0,-4 1 0,-1 0 93,0 1 1,-1 3 0,-4 3 0,-3-1-1,-4 2 1,-2-2-236,1 0 0,0-1 0,-1-5 0,3 1 0,0-1 0,4 0-2117,1 1 1,1-6 0,7-2-3727,2-4 5393,4-5 0,11-16 0,2-2 1</inkml:trace>
  <inkml:trace contextRef="#ctx0" brushRef="#br0">14117 5811 19335,'17'-20'0,"1"1"580,-2 3 0,-5 4 0,-4 13 1,-1 4-1,-3 4-1590,-1 3 0,-7 1 1,-1 2-1,-1 3 0,-5 4 1,-3 3-1,-3 0 1013,2-3 1,-5 4-1,1-6 1</inkml:trace>
  <inkml:trace contextRef="#ctx0" brushRef="#br0">14063 6024 28378,'15'-3'0,"1"-4"-91,2-7 1,4-2 0,-4 3 0,0-1 241,1 1 0,-4 1 1,4 3-1,-1 3 1,1 2-2,2-1 0,1-5 0,5 3 0</inkml:trace>
  <inkml:trace contextRef="#ctx0" brushRef="#br0">15116 5891 30446,'6'-6'-468,"3"6"1,-1 10 0,0 9 0,3 1 308,1-1 0,-3 3 0,-2-3 0,0 2 1,-1 1-1,0 0 0,-3 1 0,-1-1-143,-2-1 1,0-2-1,0-4 1,-2 1-1,-1 2 1,-3-4 405,-1-3 1,-2-5-1,-4-9 1,-1-5-1,1-6-625,0-6 0,5 1 1,2-6-1,2-3 1,0-2-1,1-2 0,1-2 413,2-1 0,2-2 0,2 6 1,5 3-1,3 3 0,1 4 0,0 2 1,1 4 538,-1 5 0,0 4 0,1 6 0,-1 0 0,0 0 0,1 0-534,-1 0 1,0 7 0,-1 5 0,-3 5 0,-4-1 0,-4 0 0,-1 0-225,0 2 1,0 4 0,0-4-1,0-2 1,0-1 0,0-1 0,0-1-119,0 0 0,0-4 0,0 0 690,0 1 1,1-4 0,4-1 0,2-2-394,1 1 1,2-1 0,-5 6 0,-4 3 0,-4 3 0,-6 4-1,-3 0 398,-1 0 1,-5 1 0,-1-4 0,-2 2 0,-1-2-1,1-1-391,4-2 1,2-1 0,3-2 0,6-2-1979,10-2 1,19-2-1,21-5 2333,12-4 1,14-8 0,-33 2 0,0 1 0</inkml:trace>
  <inkml:trace contextRef="#ctx0" brushRef="#br0">15903 6024 30772,'-8'-6'498,"4"-3"1,3 14 0,1 3 0,0 7-872,0 4 1,0-4 0,0 3 0,0-3-1,1-2 1,2 0-79,1 1 0,2-7 257,-1-2 1,2-5 0,7-5-1,-1-4 1,-1-3 0,-2-2-1,-1-3-666,1 0 0,2-6 1,0 4-1,-2 0 1,-2 0-1,-1 2 1084,1 3 1,-4-3 0,3 2 0,1 5 0,-2 1 0,1 3 225,1 0 0,-4 2 1,3 5-1,-1 4 1,-1 4-1,-1 3-918,1 1 1,-1-4 0,-4 0-1,-1 1 1,-2 2 0,-3 1-135,-2 1 1,5-1 0,0-1 0,8-3 0,10-5 0,11-1 1134,13 1 1,2-1 0,10 6-1,1 0 1,1 2 0,-4 0-1,-5 4-261,-5 0 1,-13 4 0,0 1 0,-7 0 0,-7 4 0,-6 1-527,-5 2 0,-14 1 1,-11 2-1,-14 1 1,-16-2-1,-10-2 1,-5-5-63,-1-4 0,-2-3 0,1-2 0,1-1 0,3-2 0,5-1 798,4 1 0,-2-4 1,-1 0-1</inkml:trace>
  <inkml:trace contextRef="#ctx0" brushRef="#br0">9451 6224 29215,'-6'-14'-1089,"3"3"1,-4 0-1,1 2 1,1 0-1,1 1 1,-2-1 0,-1 0 1306,-4 1 1,4 1 0,-2 4 0,-1-1 0,-4 1 0,-2 1 0,-2 2-1,0 0 1,1 0 0,-3 0 0,0 0 0,-3 0 0,1 2-100,0 2 1,0-2-97,-5 2 1,2 2-1,1 0 1,4 0 0,0 0-1,3-2 1,-1 1 0,0 1 53,2 1 1,-1-3 0,1 4 0,-3-1 0,0 1 0,-1 3 0,3 4 0,-1 3-193,0-2 1,-4 1-1,4-1 1,0 3 0,0 0-1,1 2 1,0-2-42,3 1 1,0 3 0,1-2 0,0 1 0,1 0 0,1 1 0,4-1 0,1 0-71,3 2 1,2-3 0,2 1 0,4 0 0,5 0 0,6-1 0,8-2 763,6-3 0,4 1 0,7-2 0,5 1 0,6-3 1,7 0-1,6-2-421,8 1 1,-1-5 0,-33-3 0,1 1 0,1 0 0,1 0 0,3 1 0,0 0 0,1 1 0,0-1 0,1 1 0,-1 0-116,0-1 1,-1 1-1,-2 0 1,0-1-1,0 1 1,1 0-1,0-1 1,-1 1-1,0 0 1,0-1-1,0 1 1,0 0-1,-1-1 1,-1 0 1,0-2 1,0 1 0,-2 0-1,0 0 1,0-2 0,-1-2 0,0 1-1,0-1 1,0 0 0,1 0-1,-1-1 1,1 0 0,-1-1 0,1 0 156,-1-1 0,-1 0 0,28-6 0,2-6 0,-3-3 0,-4-2 0,0-3 0,-4-5 7,-3-2 1,-2-8-1,-11 0 1,-2-5 0,-2-5-1,-5-2 1,-5-4-354,-3-2 1,-10 1 0,-9-5 0,-5 0 0,-8 3 0,-12-4 0,-10 6 104,-9 0 1,-15 7 0,-5 10 0,26 20 0,-2 1-1,-4 1 1,-1 2 0,-3 2 0,-1 2 0,-5 0-1,-1 3-232,-1 1 1,-1 1-1,-1 0 1,0 2-1,-1 2 1,-1 1 0,-5 1-1,0 1 1,0 1-1,-1 1 1,-1 0 0,0 2-1,4 0 1,0 0 172,1 2 0,0 0 1,-1 0-1,0 1 1,2 2-1,1 0 1,3-1-1,0 0 1,1 1-1,1 0 1,4 0-1,1 1 1,1 0-1,1 1-88,2-1 1,0 0 0,5 1-1,1 1 1,0-1 0,0 1-1,-26 18 227,8 1 0,8 0 0,-3 1 0,1-2 0</inkml:trace>
  <inkml:trace contextRef="#ctx0" brushRef="#br0">14583 8529 24438,'8'-6'-3450,"-1"5"3197,-3-3 0,2 1 1,5 0-1,-4-3 1,1-2-1,-3-2 1,3-2-1,-2-1 0,1-1 963,1 1 0,-4 4 1,3 0-1,-2 0 1,-7 2-133,-5 3 0,-11 8 0,-4 5 1,-3 3-595,-2 1 0,1 0 1,-1 1-1,2-1 1,4 0-1,6-1 1,6-1-1,3-3 0,3 0 0,9 1 0,6-5 0,7-2 0,7-2 157,6 0 1,1 0-1,1 0 1,-2 0 0,-2 0-1,-3-2-215,-5-2 1,-3 2-1,-8-2 315,-7 2 1,-6 4 0,-11 1 0,0 3 0,1 1 0,2 4-102,1 0 1,1 3 0,-1-1-1,5 0 1,2 1 0,4-2-1,4-2-711,7-1 0,2-2 0,7 4 0,3-4 0,5-1 0,4-3 0,2-2 1,-1-2 496,2-4 1,2-8 0,1-8 0</inkml:trace>
  <inkml:trace contextRef="#ctx0" brushRef="#br0">15370 8170 29013,'6'-40'-9831,"-3"8"9829,5 10 0,-5 21 0,0 19 1,-6 5-1,-5 4 0,-4 0 0,0-1 1,1 2-162,3 3 1,-1 3 0,-3 8 0,3 1-1,4 3 1,4 0-703,1 0 1,0-2 0,3-5 0,6-4-1,9-5 1288,5-7 1,10-9 0,1-8-1</inkml:trace>
  <inkml:trace contextRef="#ctx0" brushRef="#br0">15903 7956 8226,'13'-53'0,"-1"1"0,-2 11 1668,-1 14 0,-6 17 1,2 19-1,-4 10-1768,-1 9 1,-6 10 0,-3 10 0,-2 2 0,-3 8-1,1 4 1,0 8 0,1 1-211,3 1 0,3-34 0,1 0 0,1 33 0,1-3 0,2-4 0,4-6 0,4-4 560,6 0 0,9-13 0,-1-2 0</inkml:trace>
  <inkml:trace contextRef="#ctx0" brushRef="#br0">16969 7930 29382,'0'19'-2141,"0"3"0,-1 8 0,-2 4 0,-3 3 1858,-1 4 1,2 4-1,-2-1 1,-1 4-1,1 2 1,-2 0-1,0 4 1,0-1-399,-1 3 0,-1-6 0,1-5 0,3-4 0,-1-2 1,1-5 716,-3-7 0,-8-7 0,-3-6 0</inkml:trace>
  <inkml:trace contextRef="#ctx0" brushRef="#br0">16689 8556 10990,'8'-55'0,"4"-1"1014,4-2 0,8 2 0,-1 7 0,5 5-492,4 2 0,-1 10 0,-5 3 0,1 7 1,0 3-1,-2 3 0,-3 1 0,-3 3 1,1 3-1,0 5-945,1 2 1,4 4 0,-3 2-1,4 5 1,0 1 860,1-1 1,0 3-1,-1-4 1</inkml:trace>
  <inkml:trace contextRef="#ctx0" brushRef="#br0">17316 8090 32767,'7'1'-507,"-2"4"0,-4-3 0,-1 7-25,0 2 0,-1 5 0,-2 5 0,-2 2 0,2 6 0,2-1 0,1 0 1,0-2-1,0 3 66,0 2 1,0-2 0,0 5 0,0 0 0,0-1 0,1 0 0,2-5 0,3-3 250,2-3 0,-1-10 1,3 0-1,-1-5 1,2-4-1,1-1 1,1-2 666,0 0 0,1 0 0,-1-2 0,2-1 1,1-1-1,2-1 0,-1 1 0,3-1 315,2 3 1,-1 0-1,1 2 1,2 0-1,-1 0 1,2 0-713,2 0 0,-8-4 0,7-1 1,-4 2-1,-3 0 0,0 0 0,-4-3-575,-5-1 0,-4 2 0,-6-3 1,-1-3-1,-4-1 0,-5 1 0,-5 0 489,-2 2 1,-1 2 0,4-2 0,1 5 0,0 2 0,-1 4 0,3 2-442,2 5 1,3 9 0,6 4-1,0 5 1,1 4 0,4 4-945,4 4 0,2 1 0,1 0 1226,-3 0 1,-3-6-1,-6-2 1</inkml:trace>
  <inkml:trace contextRef="#ctx0" brushRef="#br0">15770 9569 29464,'14'-27'-2508,"4"7"1,-10 2 0,0 4 3566,1 6 0,-4 2 0,2 4 1,-2 1-1,-7-1 0,-7 7-917,-7 5 0,1-3 0,-4 10 0,1 0 1,0 1-1,4 3 0,2-2-590,3 0 1,6 5 0,1-3-1,8 1 1,11-1 0,6-2 564,10-3 0,4-2 0,3-5 1,0-5-1,0-3 0,-3-2 1,-5-5-1,-6-6-409,-6-4 1,-8-8 0,-7 2 0,-5-5 0,-6-2 0,-8-2 0,-6 1 426,-5 2 0,-2 3 0,0 3 1,2 5-1,3 5 0,4 5-705,3 1 0,8 0 1,7 3-1,10-1 1,15-1-1,12-1 1,14-3-1,8-2 820,6-3 1,8-5 0,-36 9 0,0-1 0</inkml:trace>
  <inkml:trace contextRef="#ctx0" brushRef="#br0">16649 9036 28542,'-4'-14'-1228,"-1"1"0,1 9 1,6 10-1,0 14 913,3 13 1,5 7 0,-1 4-1,3 7 1,1 3 0,1 4-1,-2 0 1,-4 0 0,-2-1-630,0 0 1,-4-8-1,2-6 1,-4-8 0,-4-7-1,-7-6 1,-3-4 1374,-4-6 0,-12-5 1,2-7-1</inkml:trace>
  <inkml:trace contextRef="#ctx0" brushRef="#br0">16583 9716 26384,'-21'-29'-1351,"3"-2"1,8-6 0,2-6 0,3 2 0,3-1-1261,5 5 3197,10-3 1,2 12 0,4-3-1,1 4 21,2 5 1,3 9 0,2 9 0,-1 2 0,2 2-1,4 0 1,3 2 0,4 2-607,1 5 0,0 3 1,0 1-1,0 0 1,0 1-1,-2-1-716,-2 0 0,-4 4 0,-5-1 0,0-1 0,-2 1 0,-3-1 0,-3 0 731,0-2 0,-4 0 1,5 1-1</inkml:trace>
  <inkml:trace contextRef="#ctx0" brushRef="#br0">7238 7437 30884,'0'-14'-4916,"0"5"1,-1 2 3717,-4 1 0,4-4 0,-5 1 1,1-3-1,1-1 0,1-1 1602,2 1 0,-5 1 0,-3 2 0,-3 2 0,-3 2 0,-3 5-64,-4 4 0,-6 0 1,-6 6-1,-8 1 1,-2 3-1,-5 4 0,-1 0-267,-5 0 0,-10 3 0,1 3 1,2 0-1,0 1 0,4-2 1,2 2-1,4 1 4,0 2 1,8-1-1,2 3 1,7 0-1,2 2 1,5 0-1,3 2-166,2 3 0,7-2 1,-2 3-1,4 3 0,2 4 1,1 5-1,4 4-436,1 3 0,2 7 0,4-3 1,0 3-1,1 0 0,3-4 1,7-2 733,5-4 1,0-6 0,5-2-1,1-5 1,2-3 0,6-3 0,2-1-1,7-4 435,4-1 0,4-1 1,8 0-1,3-1 1,2-1-1,4-1 1,3-2-480,-31-10 1,0 0 0,1 0 0,-1 1 0,2 1 0,1 0 0,-1 1 0,1 0 0,0 1 0,0 0 0,-1 1 0,0 1 0,1 0 0,-1 1-284,0 0 1,0 0 0,-1 2 0,0 0 0,0-1 0,1 1 0,0-1-1,0 0 1,-2-2 0,0-2 0,2-1 0,0 0 0,0-2 0,1-1 100,1-1 0,0 0 0,0-1 0,0-2 1,0-3-1,1-1 0,1-2 0,-1 0 0,2-1 1,0 0-1,1-2 0,-1 0 0,3-1 1,0 0-1,1-2 0,0-1 362,-1-1 0,1 0 0,3 1 0,1 1 0,-4 0 0,-1 1 0,1-1 1,-1 2-1,1 0 0,0 1 0,-2 0 0,0 0 0,1 1 0,1 0-286,1 0 1,-1 0-1,-3 1 1,1 0-1,2 0 1,1 1-1,-2 0 1,0 2-1,-3-1 1,-1 1 0,1 1-1,0 0 1,0 1-1,0 0-33,1 1 0,1 0 0,2-3 0,1-1 0,-3 0 0,0-2 1,2 0-1,1 0 0,2-1 0,-1 0 0,1 0 0,0 0 0,0-1 1,0 0 142,1 0 1,-1-2 0,1 0 0,0-1 0,2-3 0,-1 0 0,1 1-1,-1-1 1,1 0 0,0 1 0,1-1 0,0 0 0,0 1 0,0-1-10,0 0 1,0 1 0,-1 0 0,-1 0-1,1 0 1,-1 1 0,1 2 0,-1-1 0,2 0-1,1 1 1,-2 0 0,0 0 0,0-1 0,-1 0-161,0 0 0,-1 1 0,-3 1 0,0-1 0,1-1 0,0 0 0,-2-1 0,0-1 0,-1 1 0,0-2 0,0 0 0,-1 0 0,-2-1 0,0-1 0,-3 1 0,1-2 0,1 0 0,-1-2 0,-4 3 0,0-1 0,0-1 0,-1 0 0,32-16 0,-6-4 0,-3-3 0,3-3 0,-4-6 0,-2-3 0,-1-1 0,-1-2 0,-1 0 0,0 2 0,0 1 0,1-3 0,-1 4 0,-1 4 0,-2 2 0,-2 5 0,-1 2-367,0 2 0,-4 1 0,0 0 1,-6 0-1,-5 2 0,-6 1 0,-4 2-382,-4-1 1,-9 4 0,-4-1-1,-4-2 1,-4-1 0,-6-3-1,-10-2 436,-9-1 1,-8-6 0,-5 3 0,-4-3 0,1-2 0,-5-2 0,0 0 275,-3-1 0,-3-1 0,-1 0 0,0 2 0,-5-1 0,-3 5 0,-4 5 0,-1 4-29,34 14 1,-1 1-1,-7 1 1,-2 2-1,0-1 1,0 1-1,-3 0 1,-2 2-1,-3 1 1,0 1 0,-2 1-1,0 1 1,-3 0-1,-1 1-73,-2-1 0,0 0 0,5 2 0,-2 1 1,-6-1-1,0 0 0,-1 1 0,1 0 0,2 1 1,-1-1-1,-2-1 0,0 1 0,1-1 1,-1-1 253,-1 2 1,-1-1 0,-6 0 0,-1-2-1,2 2 1,0 0 0,-2 0 0,-1 0-1,22 0 1,-1 1 0,-1-1 0,1 0-1,0 0 1,0 0-15,-3 0 0,0-1 1,0 1-1,-2 1 1,0 0-1,-1 0 1,3-1-1,1 1 1,-1-1-1,1 2 1,1-1-1,-1 1 1,-1 0-1,0 0 1,0 0-1,2 0 0,1 0 1,-1 0-1,0 0 1,-1 1-1,1-1-23,2 1 0,0 1 0,1 0 1,-1 0-1,1 1 0,1 1 1,-22 3-1,1 2 0,0 0 1,0 1-1,1 1 0,0 0 1,-1 2-1,0 1 0,0 1 1,-1 0-1,1 0 0,-1-1 31,2 1 0,0-1 0,-1-3 1,0 0-1,1-1 0,-1 0 0,21-3 1,0 0-1,0-1 0,-1-1 1,1 1-1,-1-1 0,-1 0 0,1 0 1,0 0-1,0-1 0,2 1 0,-1-1-111,-23 3 1,1-1-1,1 1 1,1-2-1,3 0 1,2-1 0,3-1-1,0 0 1,4-1-1,1 1 1,5-1 0,1 1-1,3 1 1,1 0-571,0 1 0,1 0 572,5 1 0,-1 0 0,-5 2 0,0 0 0,5 0 0,2 1 0,-1-1 0,1 0 0,0 1 0,0 0 0</inkml:trace>
  <inkml:trace contextRef="#ctx0" brushRef="#br0">6132 5757 30678,'4'-13'-2676,"2"1"0,2 2 0,2 2 2577,2 2 0,1 2 1,-2 4-1,-7 0 0,-8 2 1,-7 0 123,-2 3 0,-5 4 0,-1-3 1,0 1-1,-2 3 0,0 2 1,-3 2 148,-1-1 0,-3 5 0,-2 1 0,-2 2 0,-1 2-141,1 3 1,-5 0 0,0 1 0,-3 0 0,-3 1 0,1 3-143,-1 4 0,0-1 0,2 3 0,-2 3 1,-2 5-1,3 1 0,0 3-121,2 2 1,5-5 0,0 8 0,1-1 0,2 0 0,-1 4-1,4-3-100,0 3 0,3 3 0,1 0 0,2 0 0,7 2 1,6-1-1,5-3 213,4-3 1,1-6-1,1-2 1,5-1 0,8-5-1,8-2 1,7-5 287,7-2 0,8-5 1,7-6-1,5-2 0,6-4 1,3-3-1,4-5 0,2 1 63,-34-4 1,1-1 0,0-1-1,0-1 1,36 3 0,-6-1 0,-1 2-1,-7 2 1,-2 2-432,-6 0 1,-9 4-1,-2 5 1,-5 0 0,-5 1-1,-4 3 1,-5 2-757,-3-2 1,-6-1-1,-5-5 1,-2 2 0,-5-2 871,-4-1 0,-10-8 0,-8-1 0</inkml:trace>
  <inkml:trace contextRef="#ctx0" brushRef="#br0">6145 7583 30231,'-7'-6'-1885,"1"6"0,6 0 1085,0 8 0,6 3 0,4 4 1,5 0-1,3 0 0,-2-3 0,-1-2 1,-2-1 979,1 0 0,3 0 0,1 3 0,-2-2 1,-1 0-1,-2 4 0,-1 3 0,-3 4-1029,-4 3 1,-7 5 0,-7 4-1,-10 1 1,-11 3 862,-10 2 0,-5 1 1,-9 0-1</inkml:trace>
  <inkml:trace contextRef="#ctx0" brushRef="#br0">10358 8276 30333,'0'-13'-4916,"0"0"1,0 7-3056,0 6 10304,0-6 1,-6 9-1,-3-11-1902,-3 2 0,-1 2 0,-1 4 0,1 0 0,-2 0 0,-1 0-108,-2 0 0,-4 4 0,3 1 0,-1-2 0,0 0 0,0 0 166,1 1 1,0 1 0,2-5-1,0 0 1,0 0 0,3 0-1,0 0 125,1 0 1,1 1-1,2 2 1,2 3-1,1 1-1024,0 4 1,-2 0 0,-5 4 0,1 2 0,-2 0 0,-1 1 0,-3 0-1,-1 0 634,1-2 0,1 3 0,4-1 0,-1 0 0,0 0 0,3-1 1,0 0 136,0-3 0,3 1 0,2 1 0,1 2 0,3-1 0,0-3 0,0 1-606,-1 3 1,-1-3 0,5 4-1,0-1 1,2 1 0,1 0 0,3 2-210,1 0 1,-2 1 0,3 5 0,3-2 0,-1-2 0,2 0 0,0-1 166,3-1 0,1 2 1,-3-3-1,1-1 1,0 0-1,3-3 0,2-1 364,2-2 0,-3 1 1,4-2-1,1-2 0,3-1 1,0 0-1,1-2 25,0-2 1,4 1-1,0-1 1,-2 1 0,1 2-1,1-2 1,3 1 0,2 1-81,-1 2 1,-1-3 0,3 2 0,-1 2 0,0-1-1,-1 0 1,2-1 183,5 2 0,-2-6 1,4 0-1,-1-2 0,1 0 1,5 1-1,3-1 244,1-1 0,1-2 0,-1 0 0,0 0 0,1 0 0,-1 0 1,0 0-142,1 0 0,-5 0 0,-1 0 0,3 0 0,-1 0 0,0 0 1,-1 0-310,2 0 0,1 0 0,1 0 0,-1 0 0,0 0 0,-1 0 0,4 0 0,3 0 0,-2 0 0,2 0 0,0 0 0,0 0 0,-1-2 0,0-1 0,-3-1 0,0-7 0,-1 3 0,0-3 0,1 1 0,0 1 0,1 0 0,-1 2 0,3-4 0,-6 5 0,2 0 0,-3-1 0,-1 0 0,-3-2 0,0 1 0,-1-3 0,-4 2 0,2-3 0,1-2 0,-2 1 0,-5 0 0,4-1 0,-4 1 0,-1-2 0,-2-1 0,-3-2 0,0 1 0,0-1 0,-1 0 0,3-4 0,-2 4 0,-2 2 0,-2-1 0,-3 3 0,-4-1 0,0 3 0,-1 2 0,-4-4 0,-1 1 0,-2 0 0,0-1 0,-6 1 0,-1 0 0,-5-1 0,-5 1 0,-4-2-41,-3-3 1,-1 2 0,-2-6 0,-3-2 0,-2-1 0,-3-2 0,1 1-43,-1-1 0,-3-1 0,1 0 0,2 0 0,0 2 0,-2 1-553,-5 0 497,2 4 0,-15 2 0,0 6 0,-7-1 0,-11 3 1,-5 2-1,28 6 0,-1 1 0,-2 1 0,-1 1-110,-3 0 1,-1 0 0,-7 0 0,-2 0 0,3 0 0,-1 0 0,-3 0 0,0 1 0,-4 1 0,0-1 0,0 1 0,1 1 0,-1-1 0,0 0 257,1 1 1,1 0 0,0-2 0,1 0 0,-1 1 0,0 0 0,2-1 0,1-1-1,1 1 1,1-2 0,1 1 0,1 0 0,0 0 0,1 0 102,0 0 1,1 0 0,0 0 0,1 0 0,4 0 0,1 0 0,2 0 0,1 0 0,-36 2 0,3 1 0,1 3 183,33-3 1,1 1 0,-27 5 705,-6 4-836,17-5 0,12-2 0,-3 0 0,3-3 0,-1 1 0</inkml:trace>
  <inkml:trace contextRef="#ctx0" brushRef="#br0">10851 9596 25088,'-14'-14'-4411,"6"7"4522,-1 2 0,13 4 1,6-1-1,14-1 0,13-2 1,12-3-1,18-4 1,-28 5-1,3-2 0,7-2 1,1 0-1,4-2 0,1 1 1,5-2-1,2 1 1,2 0-1,0-1 258,1 1 0,2 0 1,3 0-1,0 0 1,-3 2-1,0 0 1,-3 2-1,1 0 1,-1 2-1,-1 1 1,-4 1-1,-1 1 1,-2 2-1,-1 0 1,-5 1-1,-2 2 1,-3 0-1,0 2-940,-2 1 1,-1 1 0,-4 1 0,1 0 172,1 0 0,0 1 1,28 13-1,-9 0 1</inkml:trace>
  <inkml:trace contextRef="#ctx0" brushRef="#br0">11397 13847 29159,'0'-61'-2458,"0"-7"0,-3 3 1,-6 0-1,-8-2 2571,-7 3 0,-16 8 1,-9 3-1,19 30 1,-2 3-1,-4 3 0,-2 3 1,-4 3-1,-2 4 1,-3 3-1,-1 2 0,-5 4 1,-1 2-1,-3 4 1,-1 2-1,-5 4 0,0 3 1,0 2-1,0 3 1,0 3-1,0 2 0,3 2 1,2 3-1,0 3 1,2 3-166,3 1 1,2 3-1,4 2 1,2 2-1,4 4 1,2 1-1,4 2 1,4 1-1,5-1 1,4 0-1,6 0 1,4-1-1,6-2 1,5 0-1,6-3 1,6-1 11,6-3 1,7-3-1,9-1 1,7-4 0,11-3-1,6-3 1,9-2-1,4-3 1,-20-9 0,2-1-1,0-3 1,6 0-1,1-2 1,1-2 0,-1-1-1,1-1 1,0-1-1,3-2 1,0-1 0,0-1-1,-2-2 1,-1-1-1,0-1 34,-1-2 0,0-1 0,-1-2 0,3-2 0,0-1 0,-2-2 1,-5-2-1,-1-2 0,-1 0 0,-3-1 0,-1 0 0,-2-2 1,20-12-1,-4-3 0,-10 1 0,-4-2 0,-5-2 0,-6-2-115,-4-2 1,-6-1 0,-10 3 0,-5 0-1,-6-4 1,-6 0 0,-6 1 0,-6 2 0,-6 2-1,-8 4 1,-9 3 0,-7 4 120,-12 4 0,-3 3 0,-4-4 0,-3 1 0,12 12 0,-1-1 0,0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BC6FA58-9522-4F25-8F9F-DC3B2536EC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910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5FA6962-8FB9-4DD2-9911-2A87628B4372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743436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3284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59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23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46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7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0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8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5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4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9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C95AC57B-8329-4A24-94FE-497FEFB2C3D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hyperlink" Target="https://web.eecs.umich.edu/~mahlke/courses/583w24/homework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6</a:t>
            </a:r>
            <a:br>
              <a:rPr lang="en-US" altLang="en-US" sz="4800" dirty="0"/>
            </a:br>
            <a:r>
              <a:rPr lang="en-US" altLang="en-US" sz="4800" dirty="0">
                <a:solidFill>
                  <a:schemeClr val="accent1"/>
                </a:solidFill>
              </a:rPr>
              <a:t>Dataflow Analysis II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January 31, 2024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64D64ED-0256-460B-AB47-EF9762D0CD87}"/>
                  </a:ext>
                </a:extLst>
              </p14:cNvPr>
              <p14:cNvContentPartPr/>
              <p14:nvPr/>
            </p14:nvContentPartPr>
            <p14:xfrm>
              <a:off x="6991920" y="5383080"/>
              <a:ext cx="993600" cy="767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64D64ED-0256-460B-AB47-EF9762D0CD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82560" y="5373720"/>
                <a:ext cx="1012320" cy="786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err="1"/>
              <a:t>Adef</a:t>
            </a:r>
            <a:r>
              <a:rPr lang="en-US" altLang="en-US" dirty="0"/>
              <a:t> Calculation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3"/>
            <a:ext cx="2743200" cy="113390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553114"/>
            <a:ext cx="28248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G = op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K = {all ops which define </a:t>
            </a:r>
            <a:r>
              <a:rPr lang="en-US" altLang="en-US" sz="1400" dirty="0" err="1">
                <a:solidFill>
                  <a:schemeClr val="tx1"/>
                </a:solidFill>
              </a:rPr>
              <a:t>dest</a:t>
            </a:r>
            <a:r>
              <a:rPr lang="en-US" altLang="en-US" sz="1400" dirty="0">
                <a:solidFill>
                  <a:schemeClr val="tx1"/>
                </a:solidFill>
              </a:rPr>
              <a:t> – op}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GEN(X) = G + (GEN(X) – K)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KILL(X) = K + (KILL(X) – G)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53BA7BF-93DB-2493-D10A-A5942D50381A}"/>
                  </a:ext>
                </a:extLst>
              </p14:cNvPr>
              <p14:cNvContentPartPr/>
              <p14:nvPr/>
            </p14:nvContentPartPr>
            <p14:xfrm>
              <a:off x="2819520" y="1886760"/>
              <a:ext cx="6614280" cy="4534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53BA7BF-93DB-2493-D10A-A5942D50381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10160" y="1877400"/>
                <a:ext cx="6633000" cy="455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96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err="1"/>
              <a:t>Adef</a:t>
            </a:r>
            <a:r>
              <a:rPr lang="en-US" altLang="en-US" dirty="0"/>
              <a:t> Calculation - Continued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Intersect(OUT(</a:t>
            </a:r>
            <a:r>
              <a:rPr lang="en-US" altLang="en-US" sz="1400" dirty="0" err="1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7, 8, 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5, 6, 10, 12</a:t>
            </a: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4, 5, 6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 8, 9, 10, 11, 12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 2, 3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4, 7, 11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11, 12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1,4,5,9,10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8EECA9D-0622-77D8-F445-CAB7BC52AFEA}"/>
                  </a:ext>
                </a:extLst>
              </p14:cNvPr>
              <p14:cNvContentPartPr/>
              <p14:nvPr/>
            </p14:nvContentPartPr>
            <p14:xfrm>
              <a:off x="388800" y="1472760"/>
              <a:ext cx="9381960" cy="6026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8EECA9D-0622-77D8-F445-CAB7BC52AFE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9440" y="1463400"/>
                <a:ext cx="9400680" cy="604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478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err="1"/>
              <a:t>Adef</a:t>
            </a:r>
            <a:r>
              <a:rPr lang="en-US" altLang="en-US" dirty="0"/>
              <a:t> Calculation - Answer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Intersect(OUT(</a:t>
            </a:r>
            <a:r>
              <a:rPr lang="en-US" altLang="en-US" sz="1400" dirty="0" err="1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7, 8, 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5, 6, 10, 12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1224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0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2681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1,3,4,7,8,9,11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1,3,7,8,9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4, 5, 6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 8, 9, 10, 11, 12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 2, 3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4, 7, 11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11, 12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1,4,5,9,10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800018" y="6381750"/>
            <a:ext cx="23008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2,3,6,7,8,11,12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3,11,12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55588" y="4566951"/>
            <a:ext cx="20814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2,3,4,5,6,7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2,3,4,5,6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800018" y="2807494"/>
            <a:ext cx="15043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1,2,3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771558" y="1829259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0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0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68173" y="3513550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 0  1,2,3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813425" y="5254625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0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3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9683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Available Expression Analysis (Aexprs)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An </a:t>
            </a:r>
            <a:r>
              <a:rPr lang="en-US" altLang="en-US" u="sng"/>
              <a:t>expression</a:t>
            </a:r>
            <a:r>
              <a:rPr lang="en-US" altLang="en-US"/>
              <a:t> is a RHS of an operation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r2 = r3 + r4, r3+r4 is an expression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An expression e is </a:t>
            </a:r>
            <a:r>
              <a:rPr lang="en-US" altLang="en-US" u="sng"/>
              <a:t>available</a:t>
            </a:r>
            <a:r>
              <a:rPr lang="en-US" altLang="en-US"/>
              <a:t> at a point p if along </a:t>
            </a:r>
            <a:r>
              <a:rPr lang="en-US" altLang="en-US" u="sng"/>
              <a:t>all</a:t>
            </a:r>
            <a:r>
              <a:rPr lang="en-US" altLang="en-US"/>
              <a:t> paths from e to p, e is not killed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An expression is </a:t>
            </a:r>
            <a:r>
              <a:rPr lang="en-US" altLang="en-US" u="sng"/>
              <a:t>killed</a:t>
            </a:r>
            <a:r>
              <a:rPr lang="en-US" altLang="en-US"/>
              <a:t> between 2 points when one of its source operands are redefined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r1 = r2 + r3 kills all expressions involving r1</a:t>
            </a:r>
          </a:p>
          <a:p>
            <a:pPr>
              <a:lnSpc>
                <a:spcPct val="90000"/>
              </a:lnSpc>
            </a:pPr>
            <a:r>
              <a:rPr lang="en-US" altLang="en-US"/>
              <a:t>Algorithm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Forward dataflow analysis as propagation occurs from defs downwards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Use the Intersect function as the meet operator to guarantee the all-path requirement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Looks exactly like adefs, except GEN/KILL/IN/OUT are the RHS’s of operations rather than the LHS’s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98274E3-3FB7-A92A-38CC-C0150A16421A}"/>
                  </a:ext>
                </a:extLst>
              </p14:cNvPr>
              <p14:cNvContentPartPr/>
              <p14:nvPr/>
            </p14:nvContentPartPr>
            <p14:xfrm>
              <a:off x="1458720" y="333720"/>
              <a:ext cx="8359920" cy="5817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98274E3-3FB7-A92A-38CC-C0150A16421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9360" y="324360"/>
                <a:ext cx="8378640" cy="583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5783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/>
              <a:t>Computation of Aexpr GEN/KILL Sets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905000" y="2157413"/>
            <a:ext cx="49784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for </a:t>
            </a:r>
            <a:r>
              <a:rPr lang="en-US" altLang="en-US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for</a:t>
            </a:r>
            <a:r>
              <a:rPr lang="en-US" altLang="en-US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</a:t>
            </a:r>
            <a:r>
              <a:rPr lang="en-US" altLang="en-US">
                <a:solidFill>
                  <a:srgbClr val="FF3300"/>
                </a:solidFill>
              </a:rPr>
              <a:t>K = 0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for</a:t>
            </a:r>
            <a:r>
              <a:rPr lang="en-US" altLang="en-US">
                <a:solidFill>
                  <a:srgbClr val="FF3300"/>
                </a:solidFill>
              </a:rPr>
              <a:t> each destination operand of op, dest, </a:t>
            </a:r>
            <a:r>
              <a:rPr lang="en-US" altLang="en-US" u="sng">
                <a:solidFill>
                  <a:srgbClr val="FF3300"/>
                </a:solidFill>
              </a:rPr>
              <a:t>do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    K += {all ops which use dest}</a:t>
            </a:r>
          </a:p>
          <a:p>
            <a:r>
              <a:rPr lang="en-US" altLang="en-US" sz="1600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endfor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rgbClr val="FF3300"/>
                </a:solidFill>
              </a:rPr>
              <a:t>         if (op not in K)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op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else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0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     GEN(X) = G + (GEN(X) – K)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KILL(X) = K + (KILL(X) – G)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endfor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 u="sng">
                <a:solidFill>
                  <a:schemeClr val="tx1"/>
                </a:solidFill>
              </a:rPr>
              <a:t>endfor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371600" y="1524000"/>
            <a:ext cx="675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We can also formulate the GEN/KILL slightly differently so you do not</a:t>
            </a:r>
          </a:p>
          <a:p>
            <a:r>
              <a:rPr lang="en-US" altLang="en-US"/>
              <a:t>need to break up instructions like “r2 = r2 + 1”.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1DA4698-7AB8-B813-1907-7A617C7C07F2}"/>
                  </a:ext>
                </a:extLst>
              </p14:cNvPr>
              <p14:cNvContentPartPr/>
              <p14:nvPr/>
            </p14:nvContentPartPr>
            <p14:xfrm>
              <a:off x="1469520" y="1329480"/>
              <a:ext cx="8080560" cy="6304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1DA4698-7AB8-B813-1907-7A617C7C07F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60160" y="1320120"/>
                <a:ext cx="8099280" cy="632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4398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err="1"/>
              <a:t>Aexpr</a:t>
            </a:r>
            <a:r>
              <a:rPr lang="en-US" altLang="en-US" dirty="0"/>
              <a:t> Calculation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8222FCE-A676-6CB2-A6D4-2AE90BF89228}"/>
                  </a:ext>
                </a:extLst>
              </p14:cNvPr>
              <p14:cNvContentPartPr/>
              <p14:nvPr/>
            </p14:nvContentPartPr>
            <p14:xfrm>
              <a:off x="307080" y="230400"/>
              <a:ext cx="9751320" cy="6477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8222FCE-A676-6CB2-A6D4-2AE90BF8922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7720" y="221040"/>
                <a:ext cx="9770040" cy="649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2964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err="1"/>
              <a:t>Aexpr</a:t>
            </a:r>
            <a:r>
              <a:rPr lang="en-US" altLang="en-US" dirty="0"/>
              <a:t> Calculation - Continued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Box 2"/>
          <p:cNvSpPr txBox="1">
            <a:spLocks noChangeArrowheads="1"/>
          </p:cNvSpPr>
          <p:nvPr/>
        </p:nvSpPr>
        <p:spPr bwMode="auto">
          <a:xfrm>
            <a:off x="5791200" y="2152650"/>
            <a:ext cx="3709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1,3 (remember {1, 3} means {“r6*r9”, “r3*r4”})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4, 8, 9, 10</a:t>
            </a:r>
          </a:p>
        </p:txBody>
      </p:sp>
      <p:sp>
        <p:nvSpPr>
          <p:cNvPr id="6156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923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7, 9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8</a:t>
            </a:r>
          </a:p>
        </p:txBody>
      </p:sp>
      <p:sp>
        <p:nvSpPr>
          <p:cNvPr id="6157" name="TextBox 13"/>
          <p:cNvSpPr txBox="1">
            <a:spLocks noChangeArrowheads="1"/>
          </p:cNvSpPr>
          <p:nvPr/>
        </p:nvSpPr>
        <p:spPr bwMode="auto">
          <a:xfrm>
            <a:off x="5867400" y="5751513"/>
            <a:ext cx="1765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10, 12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6, 7, 8, 9, 11</a:t>
            </a:r>
          </a:p>
        </p:txBody>
      </p:sp>
      <p:sp>
        <p:nvSpPr>
          <p:cNvPr id="6158" name="TextBox 14"/>
          <p:cNvSpPr txBox="1">
            <a:spLocks noChangeArrowheads="1"/>
          </p:cNvSpPr>
          <p:nvPr/>
        </p:nvSpPr>
        <p:spPr bwMode="auto">
          <a:xfrm>
            <a:off x="76200" y="3994150"/>
            <a:ext cx="1611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7, 8, 9, 11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7D28C8C-429A-1A74-6CA7-F6F7D749897A}"/>
                  </a:ext>
                </a:extLst>
              </p14:cNvPr>
              <p14:cNvContentPartPr/>
              <p14:nvPr/>
            </p14:nvContentPartPr>
            <p14:xfrm>
              <a:off x="614160" y="309240"/>
              <a:ext cx="9176040" cy="6710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7D28C8C-429A-1A74-6CA7-F6F7D749897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4800" y="299880"/>
                <a:ext cx="9194760" cy="672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0849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err="1"/>
              <a:t>Aexpr</a:t>
            </a:r>
            <a:r>
              <a:rPr lang="en-US" altLang="en-US" dirty="0"/>
              <a:t> Calculation - Answer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Box 2"/>
          <p:cNvSpPr txBox="1">
            <a:spLocks noChangeArrowheads="1"/>
          </p:cNvSpPr>
          <p:nvPr/>
        </p:nvSpPr>
        <p:spPr bwMode="auto">
          <a:xfrm>
            <a:off x="5791200" y="2152650"/>
            <a:ext cx="3709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1,3 (remember {1, 3} means {“r6*r9”, “r3*r4”})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4, 8, 9, 10</a:t>
            </a:r>
          </a:p>
        </p:txBody>
      </p:sp>
      <p:sp>
        <p:nvSpPr>
          <p:cNvPr id="6156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923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7, 9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8</a:t>
            </a:r>
          </a:p>
        </p:txBody>
      </p:sp>
      <p:sp>
        <p:nvSpPr>
          <p:cNvPr id="6157" name="TextBox 13"/>
          <p:cNvSpPr txBox="1">
            <a:spLocks noChangeArrowheads="1"/>
          </p:cNvSpPr>
          <p:nvPr/>
        </p:nvSpPr>
        <p:spPr bwMode="auto">
          <a:xfrm>
            <a:off x="5867400" y="5751513"/>
            <a:ext cx="1765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10, 12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6, 7, 8, 9, 11</a:t>
            </a:r>
          </a:p>
        </p:txBody>
      </p:sp>
      <p:sp>
        <p:nvSpPr>
          <p:cNvPr id="6158" name="TextBox 14"/>
          <p:cNvSpPr txBox="1">
            <a:spLocks noChangeArrowheads="1"/>
          </p:cNvSpPr>
          <p:nvPr/>
        </p:nvSpPr>
        <p:spPr bwMode="auto">
          <a:xfrm>
            <a:off x="76200" y="3994150"/>
            <a:ext cx="1611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7, 8, 9, 11</a:t>
            </a:r>
          </a:p>
        </p:txBody>
      </p:sp>
      <p:sp>
        <p:nvSpPr>
          <p:cNvPr id="6159" name="TextBox 3"/>
          <p:cNvSpPr txBox="1">
            <a:spLocks noChangeArrowheads="1"/>
          </p:cNvSpPr>
          <p:nvPr/>
        </p:nvSpPr>
        <p:spPr bwMode="auto">
          <a:xfrm>
            <a:off x="5638800" y="1720850"/>
            <a:ext cx="839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-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0" name="TextBox 16"/>
          <p:cNvSpPr txBox="1">
            <a:spLocks noChangeArrowheads="1"/>
          </p:cNvSpPr>
          <p:nvPr/>
        </p:nvSpPr>
        <p:spPr bwMode="auto">
          <a:xfrm>
            <a:off x="5719763" y="2771775"/>
            <a:ext cx="2036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1,3,5,6,7,11,12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1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0191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2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806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1,2,3,4,5,6,7,9,10,11,12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1,3,7,9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3" name="TextBox 19"/>
          <p:cNvSpPr txBox="1">
            <a:spLocks noChangeArrowheads="1"/>
          </p:cNvSpPr>
          <p:nvPr/>
        </p:nvSpPr>
        <p:spPr bwMode="auto">
          <a:xfrm>
            <a:off x="5938838" y="5410200"/>
            <a:ext cx="904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4" name="TextBox 20"/>
          <p:cNvSpPr txBox="1">
            <a:spLocks noChangeArrowheads="1"/>
          </p:cNvSpPr>
          <p:nvPr/>
        </p:nvSpPr>
        <p:spPr bwMode="auto">
          <a:xfrm>
            <a:off x="5967413" y="6296025"/>
            <a:ext cx="20812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1,10,12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5" name="TextBox 21"/>
          <p:cNvSpPr txBox="1">
            <a:spLocks noChangeArrowheads="1"/>
          </p:cNvSpPr>
          <p:nvPr/>
        </p:nvSpPr>
        <p:spPr bwMode="auto">
          <a:xfrm>
            <a:off x="76200" y="3519488"/>
            <a:ext cx="1019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6" name="TextBox 22"/>
          <p:cNvSpPr txBox="1">
            <a:spLocks noChangeArrowheads="1"/>
          </p:cNvSpPr>
          <p:nvPr/>
        </p:nvSpPr>
        <p:spPr bwMode="auto">
          <a:xfrm>
            <a:off x="76200" y="4662488"/>
            <a:ext cx="2043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1,2,4,6,10,12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1,4,6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7" name="TextBox 4"/>
          <p:cNvSpPr txBox="1">
            <a:spLocks noChangeArrowheads="1"/>
          </p:cNvSpPr>
          <p:nvPr/>
        </p:nvSpPr>
        <p:spPr bwMode="auto">
          <a:xfrm>
            <a:off x="84138" y="1570038"/>
            <a:ext cx="226377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IN/OUT sets</a:t>
            </a:r>
          </a:p>
          <a:p>
            <a:r>
              <a:rPr lang="en-US" altLang="en-US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B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A = initial state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B = after first iteration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84138" y="1638096"/>
            <a:ext cx="2201862" cy="10953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69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Dataflow Summary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90600" y="19812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990600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1995488" y="1519238"/>
            <a:ext cx="1277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Liveness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143000" y="4114800"/>
            <a:ext cx="76200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 flipH="1">
            <a:off x="4648200" y="1720850"/>
            <a:ext cx="76200" cy="506095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176" name="TextBox 13"/>
          <p:cNvSpPr txBox="1">
            <a:spLocks noChangeArrowheads="1"/>
          </p:cNvSpPr>
          <p:nvPr/>
        </p:nvSpPr>
        <p:spPr bwMode="auto">
          <a:xfrm>
            <a:off x="5486400" y="1524000"/>
            <a:ext cx="3867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Reaching Definitions/DU/UD</a:t>
            </a:r>
          </a:p>
        </p:txBody>
      </p:sp>
      <p:sp>
        <p:nvSpPr>
          <p:cNvPr id="7177" name="Rectangle 15"/>
          <p:cNvSpPr>
            <a:spLocks noChangeArrowheads="1"/>
          </p:cNvSpPr>
          <p:nvPr/>
        </p:nvSpPr>
        <p:spPr bwMode="auto">
          <a:xfrm>
            <a:off x="5438775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481638" y="2005013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9" name="TextBox 17"/>
          <p:cNvSpPr txBox="1">
            <a:spLocks noChangeArrowheads="1"/>
          </p:cNvSpPr>
          <p:nvPr/>
        </p:nvSpPr>
        <p:spPr bwMode="auto">
          <a:xfrm>
            <a:off x="990600" y="2668588"/>
            <a:ext cx="31797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Bottom-up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/>
              <a:t>Keep track of variables/registers</a:t>
            </a:r>
          </a:p>
          <a:p>
            <a:r>
              <a:rPr lang="en-US" altLang="en-US"/>
              <a:t>Uses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0" name="TextBox 18"/>
          <p:cNvSpPr txBox="1">
            <a:spLocks noChangeArrowheads="1"/>
          </p:cNvSpPr>
          <p:nvPr/>
        </p:nvSpPr>
        <p:spPr bwMode="auto">
          <a:xfrm>
            <a:off x="5257800" y="2682875"/>
            <a:ext cx="28781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Top-down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>
                <a:solidFill>
                  <a:srgbClr val="FF0000"/>
                </a:solidFill>
              </a:rPr>
              <a:t>Keep track of instruction IDs</a:t>
            </a:r>
          </a:p>
          <a:p>
            <a:r>
              <a:rPr lang="en-US" altLang="en-US">
                <a:solidFill>
                  <a:srgbClr val="FF0000"/>
                </a:solidFill>
              </a:rPr>
              <a:t>Defs of variables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1" name="Right Arrow 19"/>
          <p:cNvSpPr>
            <a:spLocks noChangeArrowheads="1"/>
          </p:cNvSpPr>
          <p:nvPr/>
        </p:nvSpPr>
        <p:spPr bwMode="auto">
          <a:xfrm>
            <a:off x="4579938" y="1576388"/>
            <a:ext cx="4572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2" name="Down Arrow 20"/>
          <p:cNvSpPr>
            <a:spLocks noChangeArrowheads="1"/>
          </p:cNvSpPr>
          <p:nvPr/>
        </p:nvSpPr>
        <p:spPr bwMode="auto">
          <a:xfrm>
            <a:off x="8491538" y="3951288"/>
            <a:ext cx="533400" cy="549275"/>
          </a:xfrm>
          <a:prstGeom prst="downArrow">
            <a:avLst>
              <a:gd name="adj1" fmla="val 50000"/>
              <a:gd name="adj2" fmla="val 4997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3" name="TextBox 21"/>
          <p:cNvSpPr txBox="1">
            <a:spLocks noChangeArrowheads="1"/>
          </p:cNvSpPr>
          <p:nvPr/>
        </p:nvSpPr>
        <p:spPr bwMode="auto">
          <a:xfrm>
            <a:off x="5519738" y="4038600"/>
            <a:ext cx="2817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Available Definitions</a:t>
            </a:r>
          </a:p>
        </p:txBody>
      </p:sp>
      <p:sp>
        <p:nvSpPr>
          <p:cNvPr id="7184" name="Rectangle 22"/>
          <p:cNvSpPr>
            <a:spLocks noChangeArrowheads="1"/>
          </p:cNvSpPr>
          <p:nvPr/>
        </p:nvSpPr>
        <p:spPr bwMode="auto">
          <a:xfrm>
            <a:off x="5473700" y="4714875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5516563" y="4738688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Intersect(OUT(preds))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86" name="TextBox 24"/>
          <p:cNvSpPr txBox="1">
            <a:spLocks noChangeArrowheads="1"/>
          </p:cNvSpPr>
          <p:nvPr/>
        </p:nvSpPr>
        <p:spPr bwMode="auto">
          <a:xfrm>
            <a:off x="5291138" y="5416550"/>
            <a:ext cx="287813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Top-down dataflow</a:t>
            </a:r>
          </a:p>
          <a:p>
            <a:r>
              <a:rPr lang="en-US" altLang="en-US">
                <a:solidFill>
                  <a:srgbClr val="FF0000"/>
                </a:solidFill>
              </a:rPr>
              <a:t>All path</a:t>
            </a:r>
          </a:p>
          <a:p>
            <a:r>
              <a:rPr lang="en-US" altLang="en-US"/>
              <a:t>Keep track of instruction IDs</a:t>
            </a:r>
          </a:p>
          <a:p>
            <a:r>
              <a:rPr lang="en-US" altLang="en-US"/>
              <a:t>Defs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7" name="Left Arrow 25"/>
          <p:cNvSpPr>
            <a:spLocks noChangeArrowheads="1"/>
          </p:cNvSpPr>
          <p:nvPr/>
        </p:nvSpPr>
        <p:spPr bwMode="auto">
          <a:xfrm>
            <a:off x="4383088" y="4140200"/>
            <a:ext cx="495300" cy="5334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8" name="TextBox 26"/>
          <p:cNvSpPr txBox="1">
            <a:spLocks noChangeArrowheads="1"/>
          </p:cNvSpPr>
          <p:nvPr/>
        </p:nvSpPr>
        <p:spPr bwMode="auto">
          <a:xfrm>
            <a:off x="1371600" y="4038600"/>
            <a:ext cx="292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Available Expressions</a:t>
            </a:r>
          </a:p>
        </p:txBody>
      </p:sp>
      <p:sp>
        <p:nvSpPr>
          <p:cNvPr id="7189" name="Rectangle 27"/>
          <p:cNvSpPr>
            <a:spLocks noChangeArrowheads="1"/>
          </p:cNvSpPr>
          <p:nvPr/>
        </p:nvSpPr>
        <p:spPr bwMode="auto">
          <a:xfrm>
            <a:off x="1323975" y="4714875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90" name="Text Box 16"/>
          <p:cNvSpPr txBox="1">
            <a:spLocks noChangeArrowheads="1"/>
          </p:cNvSpPr>
          <p:nvPr/>
        </p:nvSpPr>
        <p:spPr bwMode="auto">
          <a:xfrm>
            <a:off x="1366838" y="4738688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Intersect(OUT(preds))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91" name="TextBox 29"/>
          <p:cNvSpPr txBox="1">
            <a:spLocks noChangeArrowheads="1"/>
          </p:cNvSpPr>
          <p:nvPr/>
        </p:nvSpPr>
        <p:spPr bwMode="auto">
          <a:xfrm>
            <a:off x="1143000" y="5416550"/>
            <a:ext cx="32575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Top-down dataflow</a:t>
            </a:r>
          </a:p>
          <a:p>
            <a:r>
              <a:rPr lang="en-US" altLang="en-US">
                <a:solidFill>
                  <a:schemeClr val="tx2"/>
                </a:solidFill>
              </a:rPr>
              <a:t>All path</a:t>
            </a:r>
          </a:p>
          <a:p>
            <a:r>
              <a:rPr lang="en-US" altLang="en-US"/>
              <a:t>Keep track of instruction IDs</a:t>
            </a:r>
          </a:p>
          <a:p>
            <a:r>
              <a:rPr lang="en-US" altLang="en-US">
                <a:solidFill>
                  <a:srgbClr val="FF0000"/>
                </a:solidFill>
              </a:rPr>
              <a:t>Expressions of variables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D869871-6186-13AC-D579-1151A7B2DE9C}"/>
                  </a:ext>
                </a:extLst>
              </p14:cNvPr>
              <p14:cNvContentPartPr/>
              <p14:nvPr/>
            </p14:nvContentPartPr>
            <p14:xfrm>
              <a:off x="182160" y="1166400"/>
              <a:ext cx="9377640" cy="6117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D869871-6186-13AC-D579-1151A7B2DE9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2800" y="1157040"/>
                <a:ext cx="9396360" cy="613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845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8153400" cy="5216525"/>
          </a:xfrm>
        </p:spPr>
        <p:txBody>
          <a:bodyPr/>
          <a:lstStyle/>
          <a:p>
            <a:r>
              <a:rPr lang="en-US" altLang="en-US" dirty="0"/>
              <a:t>HW 2 is available</a:t>
            </a:r>
          </a:p>
          <a:p>
            <a:pPr lvl="1"/>
            <a:r>
              <a:rPr lang="en-US" altLang="en-US" dirty="0"/>
              <a:t>See: </a:t>
            </a:r>
            <a:r>
              <a:rPr lang="en-US" altLang="en-US" sz="1800" dirty="0">
                <a:hlinkClick r:id="rId2"/>
              </a:rPr>
              <a:t>https://web.eecs.umich.edu/~mahlke/courses/583w24/homeworks.html</a:t>
            </a:r>
            <a:endParaRPr lang="en-US" altLang="en-US" sz="1800" dirty="0"/>
          </a:p>
          <a:p>
            <a:pPr lvl="1"/>
            <a:r>
              <a:rPr lang="en-US" altLang="en-US" sz="1800" dirty="0"/>
              <a:t>Due: Wed Feb 21</a:t>
            </a:r>
          </a:p>
          <a:p>
            <a:pPr lvl="1"/>
            <a:r>
              <a:rPr lang="en-US" altLang="en-US" sz="1800" dirty="0"/>
              <a:t>HW2 is significantly harder than HW1 so get started early!</a:t>
            </a:r>
          </a:p>
          <a:p>
            <a:pPr lvl="1"/>
            <a:r>
              <a:rPr lang="en-US" altLang="en-US" sz="1800" dirty="0"/>
              <a:t>Aditya will go over the HW2 spec and template code at the end of today’s class (continued in discussion section)</a:t>
            </a:r>
          </a:p>
          <a:p>
            <a:pPr lvl="2"/>
            <a:r>
              <a:rPr lang="en-US" altLang="en-US" sz="1600" dirty="0"/>
              <a:t>Slides posted on the course website if you cannot attend discussion</a:t>
            </a:r>
          </a:p>
          <a:p>
            <a:r>
              <a:rPr lang="en-US" altLang="en-US" dirty="0"/>
              <a:t>Today’s class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(Sections: 10.5, 10.6, 10.9, 10.10 Edition 1; 9.2, 9.3 Edition 2)</a:t>
            </a:r>
            <a:endParaRPr lang="en-US" altLang="en-US" dirty="0"/>
          </a:p>
          <a:p>
            <a:r>
              <a:rPr lang="en-US" altLang="en-US" dirty="0"/>
              <a:t>Next class</a:t>
            </a:r>
          </a:p>
          <a:p>
            <a:pPr lvl="1"/>
            <a:r>
              <a:rPr lang="en-US" altLang="en-US" dirty="0"/>
              <a:t>“Practical Improvements to the Construction and Destruction of Static Single Assignment Form,” P. Briggs, K. Cooper, T. Harvey, and L. Simpson, </a:t>
            </a:r>
            <a:r>
              <a:rPr lang="en-US" altLang="en-US" i="1" dirty="0"/>
              <a:t>Software--Practice and Experience</a:t>
            </a:r>
            <a:r>
              <a:rPr lang="en-US" altLang="en-US" dirty="0"/>
              <a:t>, 28(8), July 1998, pp. 859-891.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4AF6766-AA90-B341-4DD7-83D73F465886}"/>
                  </a:ext>
                </a:extLst>
              </p14:cNvPr>
              <p14:cNvContentPartPr/>
              <p14:nvPr/>
            </p14:nvContentPartPr>
            <p14:xfrm>
              <a:off x="1046520" y="1989000"/>
              <a:ext cx="7817400" cy="4296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4AF6766-AA90-B341-4DD7-83D73F4658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7160" y="1979640"/>
                <a:ext cx="7836120" cy="431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8578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Recap: Liveness vs Reaching </a:t>
            </a:r>
            <a:r>
              <a:rPr lang="en-US" altLang="en-US" dirty="0" err="1"/>
              <a:t>Defs</a:t>
            </a:r>
            <a:endParaRPr lang="en-US" altLang="en-US" dirty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90600" y="19812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990600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1995488" y="1519238"/>
            <a:ext cx="1277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Liveness</a:t>
            </a:r>
          </a:p>
        </p:txBody>
      </p:sp>
      <p:sp>
        <p:nvSpPr>
          <p:cNvPr id="7176" name="TextBox 13"/>
          <p:cNvSpPr txBox="1">
            <a:spLocks noChangeArrowheads="1"/>
          </p:cNvSpPr>
          <p:nvPr/>
        </p:nvSpPr>
        <p:spPr bwMode="auto">
          <a:xfrm>
            <a:off x="5486400" y="1524000"/>
            <a:ext cx="3867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Reaching Definitions/DU/UD</a:t>
            </a:r>
          </a:p>
        </p:txBody>
      </p:sp>
      <p:sp>
        <p:nvSpPr>
          <p:cNvPr id="7177" name="Rectangle 15"/>
          <p:cNvSpPr>
            <a:spLocks noChangeArrowheads="1"/>
          </p:cNvSpPr>
          <p:nvPr/>
        </p:nvSpPr>
        <p:spPr bwMode="auto">
          <a:xfrm>
            <a:off x="5438775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481638" y="2005013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9" name="TextBox 17"/>
          <p:cNvSpPr txBox="1">
            <a:spLocks noChangeArrowheads="1"/>
          </p:cNvSpPr>
          <p:nvPr/>
        </p:nvSpPr>
        <p:spPr bwMode="auto">
          <a:xfrm>
            <a:off x="990600" y="2668588"/>
            <a:ext cx="31797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Bottom-up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/>
              <a:t>Keep track of variables/registers</a:t>
            </a:r>
          </a:p>
          <a:p>
            <a:r>
              <a:rPr lang="en-US" altLang="en-US"/>
              <a:t>Uses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0" name="TextBox 18"/>
          <p:cNvSpPr txBox="1">
            <a:spLocks noChangeArrowheads="1"/>
          </p:cNvSpPr>
          <p:nvPr/>
        </p:nvSpPr>
        <p:spPr bwMode="auto">
          <a:xfrm>
            <a:off x="5257800" y="2682875"/>
            <a:ext cx="28781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2"/>
                </a:solidFill>
              </a:rPr>
              <a:t>Top-down dataflow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Any path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Keep track of instruction IDs</a:t>
            </a:r>
          </a:p>
          <a:p>
            <a:r>
              <a:rPr lang="en-US" altLang="en-US" dirty="0" err="1">
                <a:solidFill>
                  <a:schemeClr val="tx2"/>
                </a:solidFill>
              </a:rPr>
              <a:t>Defs</a:t>
            </a:r>
            <a:r>
              <a:rPr lang="en-US" altLang="en-US" dirty="0">
                <a:solidFill>
                  <a:schemeClr val="tx2"/>
                </a:solidFill>
              </a:rPr>
              <a:t> of variables </a:t>
            </a:r>
            <a:r>
              <a:rPr lang="en-US" altLang="en-US" dirty="0">
                <a:solidFill>
                  <a:schemeClr val="tx2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 dirty="0" err="1">
                <a:sym typeface="Wingdings" panose="05000000000000000000" pitchFamily="2" charset="2"/>
              </a:rPr>
              <a:t>Defs</a:t>
            </a:r>
            <a:r>
              <a:rPr lang="en-US" altLang="en-US" dirty="0">
                <a:sym typeface="Wingdings" panose="05000000000000000000" pitchFamily="2" charset="2"/>
              </a:rPr>
              <a:t> of variables  KILL</a:t>
            </a:r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9E18F0F-CFA3-437F-5471-1CCC95B9602C}"/>
                  </a:ext>
                </a:extLst>
              </p14:cNvPr>
              <p14:cNvContentPartPr/>
              <p14:nvPr/>
            </p14:nvContentPartPr>
            <p14:xfrm>
              <a:off x="552960" y="786960"/>
              <a:ext cx="8385480" cy="5868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9E18F0F-CFA3-437F-5471-1CCC95B960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3600" y="777600"/>
                <a:ext cx="8404200" cy="588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024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Generalizing Dataflow 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0010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Transfer function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How information is changed by “something” (BB)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OUT = GEN + (IN – KILL)  /* forward analysis, e.g.,  </a:t>
            </a:r>
            <a:r>
              <a:rPr lang="en-US" altLang="en-US" dirty="0" err="1"/>
              <a:t>rdefs</a:t>
            </a:r>
            <a:r>
              <a:rPr lang="en-US" altLang="en-US" dirty="0"/>
              <a:t> */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 = GEN + (OUT – KILL)  /* backward analysis, e.g.,  liveness */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Meet function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How information from multiple paths is combined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 = Union(OUT(predecessors))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OUT = Union(IN(successors))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Generalized dataflow algorithm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while (change)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for each BB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apply meet function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apply transfer functions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if any changes </a:t>
            </a:r>
            <a:r>
              <a:rPr lang="en-US" altLang="en-US" dirty="0">
                <a:sym typeface="Wingdings" panose="05000000000000000000" pitchFamily="2" charset="2"/>
              </a:rPr>
              <a:t> change = true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D2ECD9B-08B4-88D2-BFE1-ECBBAF4C223F}"/>
                  </a:ext>
                </a:extLst>
              </p14:cNvPr>
              <p14:cNvContentPartPr/>
              <p14:nvPr/>
            </p14:nvContentPartPr>
            <p14:xfrm>
              <a:off x="1407240" y="1568880"/>
              <a:ext cx="5781960" cy="5460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D2ECD9B-08B4-88D2-BFE1-ECBBAF4C223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7880" y="1559520"/>
                <a:ext cx="5800680" cy="547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047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About All Path Problems?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Up to this point</a:t>
            </a:r>
          </a:p>
          <a:p>
            <a:pPr lvl="1"/>
            <a:r>
              <a:rPr lang="en-US" altLang="en-US"/>
              <a:t>Any path problems (maybe relations)</a:t>
            </a:r>
          </a:p>
          <a:p>
            <a:pPr lvl="2"/>
            <a:r>
              <a:rPr lang="en-US" altLang="en-US"/>
              <a:t>Definition reaches along some path</a:t>
            </a:r>
          </a:p>
          <a:p>
            <a:pPr lvl="2"/>
            <a:r>
              <a:rPr lang="en-US" altLang="en-US"/>
              <a:t>Some sequence of branches in which def reaches</a:t>
            </a:r>
          </a:p>
          <a:p>
            <a:pPr lvl="2"/>
            <a:r>
              <a:rPr lang="en-US" altLang="en-US"/>
              <a:t>Lots of defs of the same variable may reach a point</a:t>
            </a:r>
          </a:p>
          <a:p>
            <a:pPr lvl="1"/>
            <a:r>
              <a:rPr lang="en-US" altLang="en-US"/>
              <a:t>Use of </a:t>
            </a:r>
            <a:r>
              <a:rPr lang="en-US" altLang="en-US" u="sng"/>
              <a:t>Union operator</a:t>
            </a:r>
            <a:r>
              <a:rPr lang="en-US" altLang="en-US"/>
              <a:t> in meet function</a:t>
            </a:r>
          </a:p>
          <a:p>
            <a:r>
              <a:rPr lang="en-US" altLang="en-US"/>
              <a:t>All-path: Definition guaranteed to reach</a:t>
            </a:r>
          </a:p>
          <a:p>
            <a:pPr lvl="1"/>
            <a:r>
              <a:rPr lang="en-US" altLang="en-US"/>
              <a:t>Regardless of sequence of branches taken, def reaches</a:t>
            </a:r>
          </a:p>
          <a:p>
            <a:pPr lvl="1"/>
            <a:r>
              <a:rPr lang="en-US" altLang="en-US"/>
              <a:t>Can always count on this</a:t>
            </a:r>
          </a:p>
          <a:p>
            <a:pPr lvl="1"/>
            <a:r>
              <a:rPr lang="en-US" altLang="en-US"/>
              <a:t>Only 1 def can be guaranteed to reach</a:t>
            </a:r>
          </a:p>
          <a:p>
            <a:pPr lvl="1"/>
            <a:r>
              <a:rPr lang="en-US" altLang="en-US"/>
              <a:t>Availability (as opposed to reaching)</a:t>
            </a:r>
          </a:p>
          <a:p>
            <a:pPr lvl="2"/>
            <a:r>
              <a:rPr lang="en-US" altLang="en-US"/>
              <a:t>Available definitions</a:t>
            </a:r>
          </a:p>
          <a:p>
            <a:pPr lvl="2"/>
            <a:r>
              <a:rPr lang="en-US" altLang="en-US"/>
              <a:t>Available expressions (could also have reaching expressions, but not that useful)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36CCDFF-AAF9-B8E5-DECB-B4B224881448}"/>
                  </a:ext>
                </a:extLst>
              </p14:cNvPr>
              <p14:cNvContentPartPr/>
              <p14:nvPr/>
            </p14:nvContentPartPr>
            <p14:xfrm>
              <a:off x="528840" y="503640"/>
              <a:ext cx="9486720" cy="6995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36CCDFF-AAF9-B8E5-DECB-B4B22488144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9480" y="494280"/>
                <a:ext cx="9505440" cy="7014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57030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Reaching vs Available Definitions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600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1:r1 = r2 + r3</a:t>
            </a:r>
          </a:p>
          <a:p>
            <a:pPr algn="ctr"/>
            <a:r>
              <a:rPr lang="en-US" altLang="en-US" b="1"/>
              <a:t>2:r6 = r4 – r5</a:t>
            </a:r>
          </a:p>
          <a:p>
            <a:pPr algn="ctr"/>
            <a:endParaRPr lang="en-US" altLang="en-US" b="1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76600" y="33528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3:r4 = 4</a:t>
            </a:r>
          </a:p>
          <a:p>
            <a:pPr algn="ctr"/>
            <a:r>
              <a:rPr lang="en-US" altLang="en-US" b="1"/>
              <a:t>4:r6 = 8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447800" y="4953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5:r6 = r2 + r3</a:t>
            </a:r>
          </a:p>
          <a:p>
            <a:pPr algn="ctr"/>
            <a:r>
              <a:rPr lang="en-US" altLang="en-US" b="1"/>
              <a:t>6:r7 = r4 – r5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209800" y="28956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209800" y="2895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3048000" y="46482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2971800" y="25146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505200" y="5788025"/>
            <a:ext cx="1365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1,2,3,4 reach</a:t>
            </a:r>
          </a:p>
          <a:p>
            <a:r>
              <a:rPr lang="en-US" altLang="en-US"/>
              <a:t>1 available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717925" y="2095500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5334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3657600" y="4800600"/>
            <a:ext cx="1752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486400" y="4645025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1,3,4 reach</a:t>
            </a:r>
          </a:p>
          <a:p>
            <a:r>
              <a:rPr lang="en-US" altLang="en-US"/>
              <a:t>1,3,4 available</a:t>
            </a: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295400" y="3581400"/>
            <a:ext cx="914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09600" y="3730625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2133600" y="52578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2133600" y="3505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3581400" y="47244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5AE43D8-398D-5419-F211-D6493DFF937D}"/>
                  </a:ext>
                </a:extLst>
              </p14:cNvPr>
              <p14:cNvContentPartPr/>
              <p14:nvPr/>
            </p14:nvContentPartPr>
            <p14:xfrm>
              <a:off x="562320" y="806040"/>
              <a:ext cx="8205480" cy="5823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5AE43D8-398D-5419-F211-D6493DFF937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2960" y="796680"/>
                <a:ext cx="8224200" cy="584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45783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Available Definition Analysis (Adefs)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definition d is </a:t>
            </a:r>
            <a:r>
              <a:rPr lang="en-US" altLang="en-US" u="sng"/>
              <a:t>available</a:t>
            </a:r>
            <a:r>
              <a:rPr lang="en-US" altLang="en-US"/>
              <a:t> at a point p if along </a:t>
            </a:r>
            <a:r>
              <a:rPr lang="en-US" altLang="en-US" u="sng"/>
              <a:t>all</a:t>
            </a:r>
            <a:r>
              <a:rPr lang="en-US" altLang="en-US"/>
              <a:t> paths from d to p, d is not killed</a:t>
            </a:r>
          </a:p>
          <a:p>
            <a:r>
              <a:rPr lang="en-US" altLang="en-US"/>
              <a:t>Remember, a definition of a variable is </a:t>
            </a:r>
            <a:r>
              <a:rPr lang="en-US" altLang="en-US" u="sng"/>
              <a:t>killed</a:t>
            </a:r>
            <a:r>
              <a:rPr lang="en-US" altLang="en-US"/>
              <a:t> between 2 points when there is another definition of that variable along the path</a:t>
            </a:r>
          </a:p>
          <a:p>
            <a:pPr lvl="1"/>
            <a:r>
              <a:rPr lang="en-US" altLang="en-US"/>
              <a:t>r1 = r2 + r3 kills previous definitions of r1</a:t>
            </a:r>
          </a:p>
          <a:p>
            <a:r>
              <a:rPr lang="en-US" altLang="en-US"/>
              <a:t>Algorithm</a:t>
            </a:r>
          </a:p>
          <a:p>
            <a:pPr lvl="1"/>
            <a:r>
              <a:rPr lang="en-US" altLang="en-US"/>
              <a:t>Forward dataflow analysis as propagation occurs from defs downwards</a:t>
            </a:r>
          </a:p>
          <a:p>
            <a:pPr lvl="1"/>
            <a:r>
              <a:rPr lang="en-US" altLang="en-US"/>
              <a:t>Use the Intersect function as the meet operator to guarantee the all-path requirement</a:t>
            </a:r>
          </a:p>
          <a:p>
            <a:pPr lvl="1"/>
            <a:r>
              <a:rPr lang="en-US" altLang="en-US"/>
              <a:t>GEN/KILL/IN/OUT similar to reaching defs</a:t>
            </a:r>
          </a:p>
          <a:p>
            <a:pPr lvl="2"/>
            <a:r>
              <a:rPr lang="en-US" altLang="en-US"/>
              <a:t>Initialization of IN/OUT is the tricky part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A86FDCA-2B11-8CDB-CD48-BE4F1A92ADAB}"/>
                  </a:ext>
                </a:extLst>
              </p14:cNvPr>
              <p14:cNvContentPartPr/>
              <p14:nvPr/>
            </p14:nvContentPartPr>
            <p14:xfrm>
              <a:off x="1670040" y="950040"/>
              <a:ext cx="6915600" cy="5978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A86FDCA-2B11-8CDB-CD48-BE4F1A92ADA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60680" y="940680"/>
                <a:ext cx="6934320" cy="599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4892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/>
              <a:t>Compute GEN/KILL Sets for each BB (Adefs)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362200" y="3349625"/>
            <a:ext cx="4978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 dirty="0">
                <a:solidFill>
                  <a:schemeClr val="tx1"/>
                </a:solidFill>
              </a:rPr>
              <a:t>for </a:t>
            </a:r>
            <a:r>
              <a:rPr lang="en-US" altLang="en-US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dirty="0" err="1">
                <a:solidFill>
                  <a:schemeClr val="tx1"/>
                </a:solidFill>
              </a:rPr>
              <a:t>dest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 </a:t>
            </a:r>
            <a:r>
              <a:rPr lang="en-US" altLang="en-US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dirty="0" err="1">
                <a:solidFill>
                  <a:srgbClr val="FF0000"/>
                </a:solidFill>
              </a:rPr>
              <a:t>dest</a:t>
            </a:r>
            <a:r>
              <a:rPr lang="en-US" altLang="en-US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660525" y="2247900"/>
            <a:ext cx="6249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Exactly the same as reaching defs !!!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E81796E-7E18-DDBD-B296-82FF2F5B9F95}"/>
                  </a:ext>
                </a:extLst>
              </p14:cNvPr>
              <p14:cNvContentPartPr/>
              <p14:nvPr/>
            </p14:nvContentPartPr>
            <p14:xfrm>
              <a:off x="1057680" y="645120"/>
              <a:ext cx="8049960" cy="6225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E81796E-7E18-DDBD-B296-82FF2F5B9F9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8320" y="635760"/>
                <a:ext cx="8068680" cy="624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679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/>
              <a:t>Compute IN/OUT Sets for all BBs (Adefs)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133600" y="1597025"/>
            <a:ext cx="5811838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U = universal set of all operations in the Procedure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IN(0)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OUT(0) = GEN(0)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for each basic block in procedure, W, (W != 0), 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IN(W)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OUT(W) = U – KILL(W)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u="sng" dirty="0">
                <a:solidFill>
                  <a:schemeClr val="tx1"/>
                </a:solidFill>
              </a:rPr>
              <a:t>while</a:t>
            </a:r>
            <a:r>
              <a:rPr lang="en-US" altLang="en-US" dirty="0">
                <a:solidFill>
                  <a:schemeClr val="tx1"/>
                </a:solidFill>
              </a:rPr>
              <a:t> (change)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>
                <a:solidFill>
                  <a:srgbClr val="FF0000"/>
                </a:solidFill>
              </a:rPr>
              <a:t>IN(X) = </a:t>
            </a:r>
            <a:r>
              <a:rPr lang="en-US" altLang="en-US" b="1" dirty="0">
                <a:solidFill>
                  <a:srgbClr val="FF0000"/>
                </a:solidFill>
              </a:rPr>
              <a:t>Intersect</a:t>
            </a:r>
            <a:r>
              <a:rPr lang="en-US" altLang="en-US" dirty="0">
                <a:solidFill>
                  <a:srgbClr val="FF0000"/>
                </a:solidFill>
              </a:rPr>
              <a:t>(OUT(Y)) for all predecessors Y of X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if </a:t>
            </a:r>
            <a:r>
              <a:rPr lang="en-US" altLang="en-US" dirty="0">
                <a:solidFill>
                  <a:schemeClr val="tx1"/>
                </a:solidFill>
              </a:rPr>
              <a:t>(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!= OUT(X)) </a:t>
            </a:r>
            <a:r>
              <a:rPr lang="en-US" altLang="en-US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endif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0DA96DB-E4AD-218C-638A-95BFBE97709C}"/>
                  </a:ext>
                </a:extLst>
              </p14:cNvPr>
              <p14:cNvContentPartPr/>
              <p14:nvPr/>
            </p14:nvContentPartPr>
            <p14:xfrm>
              <a:off x="556560" y="1506960"/>
              <a:ext cx="9123480" cy="5406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0DA96DB-E4AD-218C-638A-95BFBE97709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7200" y="1497600"/>
                <a:ext cx="9142200" cy="542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3564889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8739</TotalTime>
  <Words>2033</Words>
  <Application>Microsoft Office PowerPoint</Application>
  <PresentationFormat>Custom</PresentationFormat>
  <Paragraphs>334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hp new</vt:lpstr>
      <vt:lpstr>EECS 583 – Class 6 Dataflow Analysis II</vt:lpstr>
      <vt:lpstr>Announcements &amp; Reading Material</vt:lpstr>
      <vt:lpstr>Recap: Liveness vs Reaching Defs</vt:lpstr>
      <vt:lpstr>Generalizing Dataflow Analysis</vt:lpstr>
      <vt:lpstr>What About All Path Problems?</vt:lpstr>
      <vt:lpstr>Reaching vs Available Definitions</vt:lpstr>
      <vt:lpstr>Available Definition Analysis (Adefs)</vt:lpstr>
      <vt:lpstr>Compute GEN/KILL Sets for each BB (Adefs)</vt:lpstr>
      <vt:lpstr>Compute IN/OUT Sets for all BBs (Adefs)</vt:lpstr>
      <vt:lpstr>Example Adef Calculation</vt:lpstr>
      <vt:lpstr>Example Adef Calculation - Continued</vt:lpstr>
      <vt:lpstr>Example Adef Calculation - Answer</vt:lpstr>
      <vt:lpstr>Available Expression Analysis (Aexprs)</vt:lpstr>
      <vt:lpstr>Computation of Aexpr GEN/KILL Sets</vt:lpstr>
      <vt:lpstr>Example Aexpr Calculation</vt:lpstr>
      <vt:lpstr>Example Aexpr Calculation - Continued</vt:lpstr>
      <vt:lpstr>Example Aexpr Calculation - Answer</vt:lpstr>
      <vt:lpstr>Dataflow Summary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207</cp:revision>
  <cp:lastPrinted>2001-10-18T06:50:13Z</cp:lastPrinted>
  <dcterms:created xsi:type="dcterms:W3CDTF">1999-01-24T07:45:10Z</dcterms:created>
  <dcterms:modified xsi:type="dcterms:W3CDTF">2024-01-31T16:33:44Z</dcterms:modified>
</cp:coreProperties>
</file>