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481" r:id="rId3"/>
    <p:sldId id="490" r:id="rId4"/>
    <p:sldId id="491" r:id="rId5"/>
    <p:sldId id="492" r:id="rId6"/>
    <p:sldId id="493" r:id="rId7"/>
    <p:sldId id="494" r:id="rId8"/>
    <p:sldId id="495" r:id="rId9"/>
    <p:sldId id="496" r:id="rId10"/>
    <p:sldId id="523" r:id="rId11"/>
    <p:sldId id="519" r:id="rId12"/>
    <p:sldId id="518" r:id="rId13"/>
    <p:sldId id="507" r:id="rId14"/>
    <p:sldId id="508" r:id="rId15"/>
    <p:sldId id="509" r:id="rId16"/>
    <p:sldId id="510" r:id="rId17"/>
    <p:sldId id="517" r:id="rId18"/>
    <p:sldId id="512" r:id="rId19"/>
    <p:sldId id="513" r:id="rId20"/>
    <p:sldId id="514" r:id="rId21"/>
    <p:sldId id="515" r:id="rId22"/>
    <p:sldId id="516" r:id="rId23"/>
    <p:sldId id="520" r:id="rId24"/>
    <p:sldId id="521" r:id="rId25"/>
    <p:sldId id="522" r:id="rId2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81159085-94B6-4A91-8CE0-98793EAF68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20408 14660 7629,'-37'25'0,"-3"-1"0,-1-2 0,13-4 0,10 4 0,11 3 0,5 3 0,2 6 0,0 3 0,0 5 0,0 7 191,0 0 1,6 11 0,4 5 0,7 4 0,3 3 0,3-1 0,-1-3 0,0-7 0,2-5 0,1-5 0,3-6 0,2-6 0,2-6 0,2-7 0,2-5 0,0-6-46,1-5 0,4-8 0,1-2 1,-4-9-1,1-9 0,-1-10 1,2-12-1,0-12 0,-1-12 0,-21 29 1,-1-1-1,-1-3 0,-1 0 1,-1-1-1,-1 0 0,-1-1 0,-2 0 1,-1 3-1,-2 1 0,4-31 1,-7 11-1,-2 12 0,-2 9 0,-2 8 1,-2 6-1,-7 5 93,-5 7 1,-6 9-1,-8 14 1,-2 15-1,-2 13 1,-1 13-1,4 8 1,6 9-1,15-32 1,1 1-1,2 1 1,2 0-1,1 0 1,2-2-1,2 34-159,5-11 1,9-11-1,13-7 1,7-6-1,6-6 1,3-10-1,3-7 1,3-7-1,4-6 1,4-9-231,-1-11 0,-3-7 0,-5-8 0,-7-7 0,-7-7 0,-6-7 34,-7-3 0,-6 0 0,-6-3 1,-5-1-1,-5 2 0,-8-1 0,-9 4 1,-7 4-1,-6 6 329,-5 6 0,-5 12 0,-2 6 1,1 12-1,-1 8 0,2 8 1,-2 12-1,1 14 0,2 22 1,22-20-1,2 4 29,0 8 1,3 3 0,2 3 0,2 1 0,2 5 0,1 0 0,3-3 0,2-1 0,2-1 0,2-2-1,3-6 1,3-1-690,1-4 1,5-3-1,28 19 1,15-10 0,10-13-1,-28-23 1,3-3-1,3-3 1,3-3 0,4-4-1,2-5 447,4-3 0,0-4 0,1-5 0,0-5 0,3-5 0,0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18875 18431 8531,'-13'-7'47,"0"3"0,0 2 0,-1 2 0,1 0 0,1-1 0,2-2 0,2-3 0,2-2 0,3-2 0,2-3 0,1-4 0,0-2 2738,0-2-2740,6 5 1,0-8-1,6 5 1,-1 0-1,4-2 1,2 2 0,0-2-1,1 0 1,-2-2-326,-1-2 0,-2-2 1,-1 0-1,-1-1 1,-4-1-1,-1-3 1,-3 3-1,-2-1 247,-1-1 1,0 2 0,-1-6 0,-2 1-1,-1 2 1,1-2 378,1 0 0,2 3 0,0-3 1,0 1-1,0 3 0,0 2-454,0 2 1,0-1 0,2 0 0,1 1 0,1 0 0,-1 1-34,-2-1 0,4 6 0,-1-6 0,-1 1 0,-1 1 0,-2-1 0,0 1 226,0 0 0,0-4 0,0 6 0,0-2 0,0 1 1,0 2-47,0 2 1,0 1 0,0 4 0,0 1 0,0 0 0,0-1-530,0 1 0,4 0-1287,1-1 1,-1 9 1776,-4 5 0,-6 5 0,-1 9 0</inkml:trace>
  <inkml:trace contextRef="#ctx0" brushRef="#br0">18929 16992 9116,'0'-35'0,"0"2"140,0 5 1,0 0 0,1 8 0,4 1-85,4 0 1,2-3 0,3 4-1,1 2 1,1 1 0,2 2 0,-2 1-1,-1 3-146,-2 4 0,2 5 1,1 6-1,2 8 1,-2 9-1,-1 8 1,0 8-728,3 2 0,-2-2 1,5 7 816,-2 0 0,11 1 0,-2 6 0</inkml:trace>
  <inkml:trace contextRef="#ctx0" brushRef="#br0">17569 15726 8233,'0'-13'8,"0"4"0,2 1 0,2 1-132,5 0 1,-2 4 0,1-3 0,-1 1-1,-2-1 892,-4-1 1,2 3-565,-7-5 0,1 6 0,-2 0 0,-2 6-105,-1 6 1,-8 2 0,3 3-1,-4-1 1,0 0 0,-1 1-1,2-1 190,1 0 1,6 5-1,2 0 1,1 0 0,3 1-1,1 3 1,2 2-238,0-2 1,12 3-1,4-4 1,7 1-1,2-1 1,3-2-1,1-4-106,4-5 1,-3 1 0,2-7 0,-1-1 0,-4-1 0,0-4 56,-4-2-6,1-4 1,-2-5-1,-1-2 1,-3-3-1,-5-4 1,-4-3-67,-3-2 1,-2 2 0,-5 1 0,-4 2 0,-3-1 0,-6-1 0,-4 0 230,-4 2 0,2 6 0,-1-2 0,0 5 0,2 2 0,0 4 0,2 1-244,2 3 0,7 0-467,-1-2 0,7 4 1,4-3-1,10 2 0,8 2 1,7 0 548,4 0 0,3 6 0,6 1 0</inkml:trace>
  <inkml:trace contextRef="#ctx0" brushRef="#br0">18369 15633 8193,'0'-14'-386,"0"1"541,0 6 1,-4 2 0,-1 10 0,2 4 0,0 4 0,0 5 0,-1 5 0,1 6 127,1 2 1,2 6 0,0-2 0,0 2 0,0 0 0,2-3 0,1-1 116,1-4 1,7-5 0,-3-3 0,4-2 0,3-4 0,1-3 0,2-5-336,-2-1 1,4-1 0,-1-7 0,0-2 0,2-7 0,-2-4-307,0-2 0,-1-7 0,-4 2 0,-1-3 1,-1-2-1,-3 2 0,-3 1-140,-1 2 1,-3 1 0,2-1 0,-2 4 0,-2 3-1,0 2 41,0 0 1,0-1 0,0 1 0,1 0 66,4-1 1,2 1-1,8 1 1,1 2 0,4 2-1,0 1 273,4 0 0,1-2 0,2-5 0</inkml:trace>
  <inkml:trace contextRef="#ctx0" brushRef="#br0">19075 15433 9740,'0'-13'2592,"0"7"-2371,0 6 0,5 10 1,1 9-1,1 2 0,4 3 1,0 1-1,1 1 0,-1 3-318,-2 2 0,-2 1 0,2 5 0,-5-3 0,-1-1 1,0-3-1,2-2-4643,-2-2 4740,-2 1 0,-7 0 0,-1-1 0</inkml:trace>
  <inkml:trace contextRef="#ctx0" brushRef="#br0">18862 15606 11446,'0'-55'0,"0"-1"0,2 4 489,2 9 0,8 11 0,9 9 1,2 7-682,6 6 0,6-2 1,2 5-1,5-2 0,3 1 1,1 2 191,0 3 0,5-10 0,-4-2 0</inkml:trace>
  <inkml:trace contextRef="#ctx0" brushRef="#br0">14970 15953 8009,'0'-20'0,"0"6"1,0-4 0,0 3-22,0 2 1,0-1 0,-2 1 0,-2 1 0,-5 2-1,-3 2 1,-1 1 0,-1 0 0,1-4 0,1-1 777,3-1 1,3 4 0,6 0 0,0-1 604,0-2-1197,0 5 1,5 10 0,1 13 0,0 11-1,1 5 1,-1 7 0,0 4 174,-3 5 0,3 12 1,-2 2-1,1-1 1,-1 4-1,2 0-316,2 4 1,0 4 0,6-3 0,-1-4 0,0-1 0,2-5 0,2-4-510,0-3 1,6-5 0,-6-4 0,0-4 0,-3-6 0,0-4 0,-2-5-1628,-4-1 1,-2-1 2111,-6-5 0,-6-3 0,-1 4 0</inkml:trace>
  <inkml:trace contextRef="#ctx0" brushRef="#br0">14943 16806 8111,'-13'-20'1390,"-1"7"0,9 6 1,6 7-1,11 0-1200,9 0 0,5-6 0,7-3 0,7-3 1,6-3-1,4-1 0,2-2 0,1 3-190,-2 5 0,2-8 0,-6 3 0</inkml:trace>
  <inkml:trace contextRef="#ctx0" brushRef="#br0">13503 15633 7923,'-5'-19'0,"3"4"0,-1-2 0,6 6 0,6 3 313,3 2 1,1-3 0,0 5 0,1 2-1,-2 5 1,-3 6 0,-5 5 0,-3 2 0,-2 5-1,-2 2-162,-1 5 1,-11 4 0,1-1-1,-2 3 1,-3 1 0,-3 1 0,-4-1-118,0-1 0,-1 3 0,0-6 0,-1 1 1,-1-1-1,-2 0 0,0-3-12,-2-4 0,0-1 1,-4-5-1,2-2 0,-2 1 1,0-3 130,1 0 0,-7 7 1,3-8-1,-1 2 1,-2-1-1,0 0 1,-3 1-151,-1 2 1,1-2 0,-6 4-1,-3-1 1,2 1 0,-2 2-98,-3 3 1,8-3 0,-14 1 0,-1 0 0,1-1 0,-4-2 0,3-1 127,0 0 1,-8-5 0,6-6 0,-1 1-1,-1-2 1,-1 0 0,-1-4 86,1 0 1,1-4-1,-1 0 1,-1-3-1,1 2 1,2 0-1,2 0-222,-1-1 1,0-1 0,1 5-1,-1 0 1,0 0 0,1 0-115,-1 0 1,2 0 0,0-1 0,3-2 0,-2-3 0,3-1 0,-3-4 151,2-1 1,0-1 0,0-2 0,4-1 0,3-3-1,2-2 1,0-3 408,-1-1 1,7-2 0,1 1 0,2-2 0,-1-2 0,4-1 0,2 0-328,4-2 1,1 4 0,-2-5 0,5-1-1,3 3 1,1-2 0,2 1-294,3 1 0,-6-5 0,4 1 0,0-2 0,-1-2 0,0 0 0,-2-2 312,1-2 1,0 1 0,3-6 0,0-1 0,1-1 0,0-1-1,1 1 468,2-4 0,1-1 0,5 2 0,1 1 1,2-2-1,2-3-534,2-4 0,2 3 1,4 0-1,0 1 0,0 0 1,0 2-1,0 1-402,0 2 1,4 0-1,1-1 1,-2 1-1,-2 0 1,-1-2 0,0-1 379,0-2 1,-1-4 0,-2 2 0,-3 1-1,-2-3 1,0-2 0,-1-4 267,0 0 1,1 3 0,-2 1 0,3-1-1,1 1 1,3-1 0,0 2-46,-2 0 1,4-5-1,-4 5 1,4 0-1,1 1 1,0 3-1,0-2-269,0 1 1,0 6-1,0-2 1,0-2-1,0 0 1,1-2-129,4-1 1,-4 2 0,4-5-1,-4-1 1,-1 3 0,0 0-1,0 1 148,0-3 1,0-1-1,0-3 1,-1 0 0,-2-2-1,-2 4 1,1-3 207,-2 1 1,5 8-1,-4-5 1,4 2 0,1 4-1,0 0 1,0 3-196,0 1 0,4-3 0,2-1 0,0 1 0,1 0 0,1 4 0,2-4-121,2-1 0,-2 1 0,2-3 0,3-1 1,1 0-1,2-5-144,0-1 373,5 9 0,-8-11 0,5 9 0,-3-1 0,3-1 0,-1 3 0,0 3 141,-3-1 1,5 6 0,1-4 0,3-1 0,2 4 0,0 1 0,-1 3-269,1-1 0,4 0 0,3-1 0,2 3 0,4-3 0,0-1 7,3-1 0,-19 24 0,1 0 0,-1 0 0,1 1 0,0-1 1,1 0-1,1 1 0,0 0 0,25-27 0,-2 3-94,-1 0 0,-5 5 0,4 1 1,-2 3-1,-4 4 0,1 1 241,2-1 0,-4-1 1,5 2-1,0 1 0,2 3 1,0 0-1,1 0-99,2-3 1,1 4-1,2 2 1,3 3-1,2 1 1,2 2 0,2 1-1,1 4-154,-2 0 1,2-2 0,-6 3-1,-2 0 1,-1-1 0,-2 4-111,0 1 205,1 2 1,-5 0 204,-1-1 0,0 5 0,2 1 0,-2-1 124,-3 1 0,6-2 1,-4 5-1,2 2 1,-2 2-1,-1-1 1,-3 0-323,-1-3 1,1 1 0,-2 4 0,-2 0 0,-2 1 0,-3 2 0,-2 3 0,-2 0 118,-3 0 0,5 4 0,-8-1 1,-2 3-1,0 3 0,-2 1 0,0 3 115,1 2 1,-3-3 0,3 4 0,-1 2 0,0 1 0,0 2 0,1-1-86,3 1 0,1-1 0,3 1 0,2 0 1,1-1-1,-1 1 0,-2 0-1428,-2-1 1169,1-5 1,-2 3-1,-3-6 1,-5-2-1,-5-1 1,-5-2-93,-1 0 0,-2 1 0,-4-1 0,0 0 0,-1 1-992,-4-1 1273,-2 0 0,-6 1 0,-1-1 0</inkml:trace>
  <inkml:trace contextRef="#ctx0" brushRef="#br0">12664 8849 8168,'-11'-13'1429,"7"8"0,10 22 0,12 12-2009,-2 4 1,0 8-1,2-4 1,4-1 0,5 0-1,4-5-1833,4-3 2413,4-5 0,13-9 0,3-1 0</inkml:trace>
  <inkml:trace contextRef="#ctx0" brushRef="#br0">13104 8729 31631,'-6'-25'-4916,"4"9"1,-4-14 4565,6 12 1,-1 5-1,-2 4 1,-3 0-1,-2 0 1,-2 1-1,-2-1 1,-3 1-1,-2 4 1,-4 2-1,-1 2 896,-1 0 1,1 0 0,-6 2 0,-2 2 0,-2 7 0,-1 3 0,-1 6 0,0 0-153,-3 4 0,-1 0 0,-2 1 0,1 0 0,2 3 0,3 0-394,1 1 1,4-3 0,5 1 0,5 1-1,3 2 1,5 1 124,4-2 0,10 8 1,13 0-1,14-1 0,17-2 1,17-7-1,-25-16 0,3-2 1,5-2-1,1-2 159,5 0 1,1-2 0,-1-1-1,0-1 1,4-3 0,0-1 0,-1-1-1,-1-2 1,0-2 0,-1-1 0,-5-1-1,-1-2-396,-2 0 0,-1-1 0,-6-2 0,-1-1 0,27-17 0,-12-1 0,-11-4 0,-13-4 0,-9-3 1,-12-3-213,-5-2 0,-25-6 0,-10-4 1,-13 1-1,18 29 0,-2 1 1,-2 1-1,-2 2 59,0 3 1,-3 1 0,-8 0-1,-3 4 1,2 5 0,-2 3-1,0 4 1,-2 4 276,-1 2 0,-2 4 0,-5 7 0,-2 5 1,-1 4-1,-1 1 0</inkml:trace>
  <inkml:trace contextRef="#ctx0" brushRef="#br0">15890 13354 22105,'-14'0'-543,"2"-6"776,3-3 0,7 3 1,9 2-1,11 2 1,10 2-1,15 0 1,10 0-1,9 0 0,5 2 1,-30-1-1,2 2 1,3 1-1,1 1 1,6 1-1,0 1 682,2 2 1,0 0-985,4-2 0,0 1 0,2 2 0,1-1 0,4-1 0,-1-1 0,2 1 0,0 0 0,5 1 0,1 0 0,-1-1 0,1 0 0,0-1 0,0 0 0,-3-2 0,0-2 0,0 0 0,0-1-3,-1-1 1,0-1 0,-1 2 0,-1 1 0,2-1-1,1 0 1,0 0 0,1-1 0,0 0 0,-1-2-1,4 0 1,0-2 150,1-1 1,1-1-1,0-1 1,0 0-1,-22 1 1,1 1-1,-1-2 1,24-2 0,0-1-1,-1-3 1,-1 0-1,1-2 1,-1-2-1,0-1 1,0-1 0,0-1-1,0-1-145,-2 1 0,-1-2 0,-5 0 0,-2-1 0,-4 0 0,-1-2 0,-2 0 0,-3-2 0,-4 1 0,-1-2 0,-3 0 0,-1-2 0,-3-1 0,-3-1 99,-2 0 0,-2-3 1,-2-3-1,-4-2 1,-3 0-1,-3-1 0,-3-1 1,-2-1-1,-3-3 1,-3-1-1,-2 1 1,-2-2-1,-4-1 0,-1 0 0,-3 1 0,-4-1 0,-3 1 0,-5 0 0,-8 0 0,-4 2 0,-5 0 0,-6 3 0,-7 0 0,-5 5 0,-9 2 0,-4 3 0,16 13 0,-3 2 0,0 2-189,-3 0 1,-2 3-1,-1 2 1,-7-1 0,-1 3-1,0 1 1,-4 3 0,0 1-1,-1 1 1,-2 1 0,-1 1-1,-1 0 1,15 1-1,0 1 1,0 0 0,0 0-1,-2 2 1,1 0 0,-1 1-1,-1 0 1,-2 1 0,0 0-1,-1 1 1,0 1-1,0 0 1,0 1 0,-1 0-1,1 0-95,-2 2 1,0 0 0,0 0 0,-1 1 0,-3 0 0,-1 1 0,1 0 0,0 1-1,3 0 1,0 0 0,1 1 0,0 1 0,0 0 0,1 0 0,0 0 0,1 1-1,-1 0 1,0 1 0,1 1 0,0 0 0,4-1 0,1 1 0,0 1 0,1 0 295,2-1 0,0 1 0,1 1 0,0 0 1,-1 1-1,0 1 0,1 1 0,2 0 0,-8 7 1,2 1-1,1 0 0,2 0 0,1 0 0,2 0 1,1 1-1,2 0 0,2 1 0,5-3 1,1 1-1,2 1 0,-13 15 0,4 0 0,10-5 1,5 0-802,7-6 0,6 1 0,7 0 0,8-2 0,21 27 0,32-6 756,-11-29 0,6-4 0,6 2 0,4-3 0,4-2 0,1-2 0,3 0 0</inkml:trace>
  <inkml:trace contextRef="#ctx0" brushRef="#br0">21981 11968 12541,'0'-27'-471,"0"2"0,0 3 0,0 4 0,0 3 587,0 2 1,0 0 0,0-1 0,0 1 0,0 0 0,-1-1 0,-2 1 1287,-1 0 0,-2 10 0,3 6 1,-3 5-1,0 9 0,-2 2 1,1 5-129,-3 1 0,-4 7 0,-2 5 0,-2 5 1,2 4-1,1 3 0,3 3-1313,3-1 1,3 4 0,6-10 0,2-4 0,2-2 0,5-5 35,3-2 1,6-2 0,1-8 0,0-4 0,1-3 0,-4-4-244,-1-2 1,-2-3 0,0-6 0,1-1-1,-2-4 1,-2-5 94,-1-6 0,-6-1 0,1-3 0,-2 0 1,-4 4-1,-1 1 0,-1 2 0,-1 1 1442,-1 3 1,6-1-1228,0 5 1,6 1-1,9 4 1,3 0-1,3 0 1,1 0-287,0 0 1,-1 0-1,3 1 1,-2 2-1,2 2 1,1-2-1,1-2-2238,1-1 0,6 0 1,1 0-1,1 0 1738,1 0 0,-7-6 1,4-1-1</inkml:trace>
  <inkml:trace contextRef="#ctx0" brushRef="#br0">22595 12288 21120,'6'-8'1327,"1"2"0,8 6 0,1 0-545,2 0 1,4 0 0,-3 0 0,2 0 0,1 0 0,0 0 0,-1 0-1796,-2 0 1,-1 0 0,-7 0 0,-8 0 625,-12 0 1,-11 0-1,-11 0 1,-3 0 0,0 0-1,3 2 1,3 2 1449,1 5 1,5 3-1,3 1 1,3 1-1,5-1 1,4 0 0,5 2-963,5 3 0,11-3 0,8 2 0,4-2 0,6-1 0,5-1 1,4-1-1470,3-3 0,1 1 1,-5-6-1,0 1 0,0-1 1361,0 1 1,0-1 0,0-4-1</inkml:trace>
  <inkml:trace contextRef="#ctx0" brushRef="#br0">23128 12341 12541,'0'-13'4199,"6"5"1,3 4-2972,2 2 1,3 2 0,-2 2 0,-2 2-1,-3 5 1,-1 4 0,-3 5 0,-1 4-1262,-2 4 0,-2 0 0,-1-1 0,-3-2 0,-1-6 0,-2-2-1118,2-1 0,-5-6 0,3-2 0,-1-4 0,1-10 842,4-6 0,4-7 1,1-6-1,1 1 1,4 0-1,4 3 1,1 2 1584,-1 2 1,3 1-1,-3 6 1,2 2-1,3 2 1,-1 2-1238,0 3 0,1 2 1,1 1-1,1 1 1,2 2-1,-1 3 1,1 2-66,0 2 1,1 2-1,-2 1 1,2 1 0,0-1-1,2 0 1,-2 1-1696,0-1 1,4 5 0,-4-1 0,1 0 1721,4-2 1,7-2-1,3 0 1</inkml:trace>
  <inkml:trace contextRef="#ctx0" brushRef="#br0">24168 12034 11677,'-14'-4'0,"1"0"0,0 1 3033,-1 1 1,5 4 0,2 2-2266,1 5 1,3-3 0,8 0 0,3-2 0,7 1 0,6-1 0,7 1 0,5-1-1353,4-1 1,-3 3 0,0-2 0,-2-1 0,-2 0 587,-2 2 1,-1 2 0,0 6-1</inkml:trace>
  <inkml:trace contextRef="#ctx0" brushRef="#br0">24154 12234 8470,'0'-19'0,"3"12"0,6 2 0,9 10 1396,6 2 0,2-1 0,2-5 0,2 2 0,3 3 0,1 0 0,4 2-1396,5-1 0,-1 2 0,3 4 0</inkml:trace>
  <inkml:trace contextRef="#ctx0" brushRef="#br0">24954 12048 8494,'-1'-18'452,"-2"0"596,-2 2 1,1 1 0,5 3 0,4 3 0,4 6 0,1 6 156,-1 6 0,3 9 1,-5 4-1,2 3 1,-2 2-1,-1 0 0,-3-1-747,-1 1 0,-2 0 0,0-2 0,0-1 0,-2-4 0,-1 0-1058,-1-4 0,-7-7 0,3-5 1,-4-4-1,0-6 0,1-7 94,3-8 0,3-5 0,-2-4 0,1-3 0,3-1 0,1-1 0,2-1 845,0 1 1,0 7-1,0-1 1,0 7 0,2 1-1,2 4 504,5 2 0,-1-1 0,0 8 0,4 1 0,3 2 0,4 4-1767,2 1 0,1 0 1,6 0-1,2 0 1,3 0-1,1 1 924,3 4 0,1-4 0,2 5 0</inkml:trace>
  <inkml:trace contextRef="#ctx0" brushRef="#br0">25461 11848 23827,'-5'-18'-9,"1"0"0,5 6 0,10 8 0,3 3 701,4 1 0,6 0 0,0 0 1,4 0-1,4 0 0,1 0 1,-2 0-1,-4 0-332,-4 0 0,-6 4 0,0 2 1,-3 1-1,-5 4 0,-5 1-1113,-2 1 1,-8 2-1,-5 1 1,-5 2 0,-6-1-1,-3 1 593,-2 0 0,6 0 1,3-3-1,5 2 0,4 4 684,5 0 1,4-6 0,6-6-1,7-1 1,8 1 0,4-1-1,2-1-1790,-1 1 0,2-6 0,2 3 0,1-4 0,-1-1 1,-1 0 1192,2 0 0,-2 6 0,3 2 0</inkml:trace>
  <inkml:trace contextRef="#ctx0" brushRef="#br0">26167 12141 12503,'21'0'1065,"-3"0"1,-4-4 0,0-1 765,-1 2 1,-6 3 0,-4 5 0,-6 5-1290,-5 6 0,-4 1 0,-2 5 0,1 1 0,1 3 0,2 0-1744,1 1 1,2 1 0,-2 2 0,6 1 0,6-3 1138,6-4 1,8-5 0,4-6 0</inkml:trace>
  <inkml:trace contextRef="#ctx0" brushRef="#br0">26460 12221 8520,'-6'-33'8384,"1"19"-7411,-4 5 0,1 6 1,5 9-1,-1 0 1,1 3-1,1 2 1,2 3-654,0-1 1,0 5 0,0 0 0,0-2-1921,0-1 1,0-9 0,0-8 0,0-8 572,0-7 1,0-11 0,0 0 0,0-4 0,2-5 0,1 0 0,1 0 687,-1 1 0,3 6 1,-1-1-1,-1 3 1,0 3-1,2 3 1,0 4-159,0 3 1,5 2 496,-3 0 0,4-1 0,2 1 0</inkml:trace>
  <inkml:trace contextRef="#ctx0" brushRef="#br0">26634 11688 14057,'-12'-2'3259,"3"-2"0,3-3-2643,6-7 0,1 2 1,4 2-1,5 3 1,5-1-1,4 2 1,2 0-1,3 3-29,1 2 0,-4 1 0,-2 0 0,-1 1 0,-1 4-929,0 4 1,-8 3 0,-5 1 0,-2 0 0,-4 2-1,-2 1 49,-5 2 0,-3 0 0,-1-5 0,-1 1 1,2-1-1,2 0 0,3 1 0,1-1 258,3 0 0,4-4 1,7 0-1,6 0 1,7 0-1,6-2 273,2-1 0,3 4 0,-6-1 0,1 3 0,0 1 0,-2 1 0,-3 1 447,-4 2 0,-5-2 0,-4 4 0,-5 1 0,-2 2 0,-5 3-872,-6 2 0,-1-1 0,-13 1 0,0 0 0,-2-1 0,-4 1 0,0-2-925,-2-3 1,-5 4 0,4-6 0,-2 3 1062,-4-1 0,0-6 1,-2 3-1</inkml:trace>
  <inkml:trace contextRef="#ctx0" brushRef="#br0">22261 13580 9387,'-26'-34'756,"1"0"1,2 12 0,6 10-555,2 8 0,7 10 0,4 3 0,1 4 0,0 5 0,-2 4 0,3 6 0,0 6 338,2 6 0,0 15 0,2 3 0,0 2 0,4 1 0,2-5 0,4-1-1298,4-5 1,5 2-1237,5-7 0,7-1 1653,3-4 1,8-6 0,3-1 0</inkml:trace>
  <inkml:trace contextRef="#ctx0" brushRef="#br0">22781 13514 8394,'-19'-21'1083,"-2"9"0,-5 15 0,0 12-35,4 10 1,-2 9 0,7-3 0,0-1 0,3-2 0,0-1 0,1-1 0,0 1-926,-1 0 1,2 4 0,4 0 0,2-2 0,1 0 0,1-4-1,1-3-640,1-4 0,4-3 0,1-2 0,4-1 0,4-2 0,5-3 0,2-1 503,1-3 1,5-1 0,-1-2-1,5 0 1,5 0 0,0 0-376,-1 0 0,5 0 0,0 1 0,5 2 1,5 3 388,5 2 0,4-5 0,11 3 0</inkml:trace>
  <inkml:trace contextRef="#ctx0" brushRef="#br0">23448 13407 8431,'-21'-34'2606,"-3"15"0,8 16 1,3 13-2312,2 11 1,8 3 0,-3-1 0,2 0 0,0 0-1,1 4 1,1 4 0,2 3 422,0 0 1,2 9 0,1-3 0,2 1-1,1 1 1,2-4-1099,-1-2 0,-2 1 1,2-6-1,-1-1 0,-2-2 1,1-3-1,1-3-1104,1-4 1,4-5 0,5-4 0,5-4 0,2-4 0,5-2 1483,1-4 0,5-8 0,0-8 0</inkml:trace>
  <inkml:trace contextRef="#ctx0" brushRef="#br0">24074 13594 10985,'-18'-28'0,"1"5"0,0 12 1348,3 6 1,5 11 0,0 4 0,0 5-699,2 3 1,-4 6-1,5-2 1,0 4-1,-1 6 1,1 3-1,0 5 1,3 3-602,2 1 1,2 1 0,2-5 0,2-2 0,-1-1 0,0-1-4328,1 1 0,5-4 4278,-1-2 0,3 3 0,1 0 0</inkml:trace>
  <inkml:trace contextRef="#ctx0" brushRef="#br0">24448 13607 8315,'-5'-27'1802,"1"1"0,-11 5 1,1 18-1,0 7-1277,-1 10 0,2 4 0,-1 5 1,1-2-1,0 1 0,-1 0 0,2 5 1,3 0-47,5 2 1,4 1 0,4-3 0,5-1 0,6 1 0,6-2-1633,6-3 0,10-4 1,3-9-1,7-5 1153,5-2 0,13-14 0,3-3 0</inkml:trace>
  <inkml:trace contextRef="#ctx0" brushRef="#br0">25074 13460 8312,'7'-13'1591,"-1"-5"-1073,-6 1 0,0 6 0,0 11 1,0 9-1,0 7 0,0 7 1,0 2 45,0 1 1,0 6-1,0 0 1,0 1-1,0-1 1,0-2-1,0-2-1015,0-1 0,6-1 1,3-1-1,4-2 1,4-7-1,4-6 451,4-5 0,4-4 0,11-1 0</inkml:trace>
  <inkml:trace contextRef="#ctx0" brushRef="#br0">24967 13687 10072,'8'-27'1074,"4"8"0,-2 4 1,6 5-708,7 0 0,8-2 1,4-2-1,4 1 1,2-2-1,2-1 1,3-3-1,0 1-885,0 3 1,-3-1-1,-8 8 1,-4 1 517,-2 3 0,-3-4 0,1 1 0</inkml:trace>
  <inkml:trace contextRef="#ctx0" brushRef="#br0">25167 13794 11533,'-7'-12'1902,"2"15"0,10-5 1,4 7-1,3-1-1691,1-2 1,2-2-1,1 0 1,3 0-1,2 0 1,3 0-1,1 1-6146,2 4 5935,5-4 0,-4 5 0,5-6 0</inkml:trace>
  <inkml:trace contextRef="#ctx0" brushRef="#br0">26127 13580 8345,'-1'-29'0,"-4"4"1474,-4 8 0,3 10 0,2 11 1,2 5-582,2 3 0,0 3 0,0 1 0,0 3 0,0 2 0,0 4 0,0 2-409,0 0 1,5 5 0,1-8 0,1-2 0,4-1-846,0-5 0,3-6 0,-2-8-9,-4-11 0,-2-12 1,-7-2-1,-2-7 0,-1-7 1,1-4 283,1-4 1,1 5-1,-2 5 1,-2-1-1,2 4 1,2 3 0,1 7 1089,0 3 0,0 6 0,1 5 0,4 2 0,4 3-815,2 2 1,7 2 0,1 5 0,2 6 0,3 4 0,1 2-2275,2 1 0,5-2 0,2 3 2085,0 0 0,11 3 0,-4-2 0</inkml:trace>
  <inkml:trace contextRef="#ctx0" brushRef="#br0">26687 13287 19170,'-13'-40'980,"7"22"0,6 11-404,7 10 0,9 6 1,4 4-1,0 1 1,4-1-1,3 0 1,4 1-1,3-1-598,0 0 1,3-4 0,-6-2-1,-1-1 123,-2-3 0,4-7 0,3-4 0</inkml:trace>
  <inkml:trace contextRef="#ctx0" brushRef="#br0">27087 13167 15279,'-18'-18'93,"0"1"0,5 0 0,4 9 0,-1 3 0,-1 5 0,2 6 1135,5 7 1,3 13 0,1 11 0,0 5-1,0 6 1,1 1 0,2 1 0,3 3-306,1 4 0,2 5 0,6-3 0,1 0 1,4 2-1,-1-2-6491,0 0 5524,5 5 0,-3-9 0,5 4 0</inkml:trace>
  <inkml:trace contextRef="#ctx0" brushRef="#br0">3093 12501 13542,'8'-25'0,"0"2"0,-1 6 0,1 2 0,1 2 226,-2-1 1,0 1 0,-4 0 0,0-1-504,-4 1 1,-5 1 0,-7 3-1,-1 3 1,1 0 0,0-1-1,1-2 1876,3 0 1,-2 0 0,7-4 0,1 0-581,2-1 1,-1 8-1,-2 6 1,-5 8 0,-3 4 120,-1 1 1,-5 5-1,-1 1 1,-1 3-1,0 6 1,0 5-902,1 1 0,1 4 0,5 0 0,1 3 0,3 5 0,5 0 0,2 1 1,2-2-240,0-4 0,11 1 0,4-10 0,4-1 0,4-1 0,1-5-275,-2 0 0,4-6 0,-6-2 0,1-5 0,-3-5 0,-3-1 0,-2-3-202,0-2 0,-1-2 0,-3-4 1,-3-3 875,0-4 0,-5-2 0,4 1 0,-4 0 0,1-1 1,1 1-1,3 1-226,1 3 0,-3-1 0,5 5 0,2 3 0,1 0 0,1 2-173,0 0 0,1 2 0,0 2 0,3 5 0,2 4 0,2 5 0,7-3 0,6 4 0</inkml:trace>
  <inkml:trace contextRef="#ctx0" brushRef="#br0">3706 12861 13612,'-6'-33'4040,"-3"6"-3576,3 13 1,2 8 0,10 4 0,5-1 0,7-3 0,1 0 0,2-1 0,-2 1-1,1 0-580,-4 3 0,-1 2 0,-5 1-56,-5 0 1,-17 0-1,-15 1 1,-1 2-1,0 3 1,3 2 717,2 2 0,0 2 0,6 1 1,4 0-1,4 1 0,3-1 1,5 2-352,4 3 1,6-4-1,8 6 1,7-1-1,4 0 1,5 0-1,1-2-2736,3-1 0,0-1 0,0-5 2519,-1-1 0,-7-6 1,4 3-1</inkml:trace>
  <inkml:trace contextRef="#ctx0" brushRef="#br0">3999 12954 15870,'2'-30'-537,"2"5"1,5 7 0,6 8 0,4 4 1764,3 3 1,6 2 0,-7-1 0,1-1-1,-1-1 1,-2 1 0,-2 3 0,-3 4-382,0 5 0,-2 3 1,-4 3-1,-2 1 0,-1 2 1,-1-2-1,-1-1-2029,-1-2 1,-4-4-116,-2 0 0,1-6 0,-5 0 842,2-6 0,-2-6 0,3-7 0,2-3 0,2-2 1,1-1 1333,0 1 0,0-3 1,0 6-1,1 2 1,4 3-1,3 4 43,4 5 1,2 4-1,-1 4 1,2 5 0,1 3-1,3 1-1532,2 0 1,-3 5 0,4 1 0,0 1-1,0 0 1,1 0 0,0-1 0,1-3 523,-2-1 1,9-8 0,-2-1 0</inkml:trace>
  <inkml:trace contextRef="#ctx0" brushRef="#br0">4905 12661 22084,'0'-14'-647,"0"1"1,2 1-1,2 3 1,5 5-1,3 2 1524,1 2 0,7 0 0,0 0 0,3 0 0,-3 0 0,1 2 0,-2 1-1453,1 1 0,-3 7 362,-3-2 0,-7 2 0,-1 3 0</inkml:trace>
  <inkml:trace contextRef="#ctx0" brushRef="#br0">4905 12754 20422,'-7'0'1203,"3"0"0,10 0 0,7 0 0,6 2-1259,2 2 1,6-3 0,-2 5 0,4 0-1,1 2-98,-2-1 0,5 11 0,1-3 0</inkml:trace>
  <inkml:trace contextRef="#ctx0" brushRef="#br0">5585 12634 15214,'0'-22'1784,"0"0"0,0 7-1361,0 15 1,0 10 0,0 8 0,0-2 0,0 1-1,0-1 1,2 3 0,1 0-377,1 1 1,1-3 0,-5-3 0,0-1-859,0 0 0,0-7 1,-2-7-1,-1-11 0,-3-9 433,-1-4 1,-1-6 0,0 0 0,2 1 0,1 2 0,1 2 0,1 0 1712,1 4 0,2 3 0,0 6 1,2 1-1,2 3-1077,5 4 1,3 4 0,3 2 0,1 4 0,3 4 0,2 1 0,3 0 0,1-1-3903,2 2 1,-2-5 3791,-3-2 1,9 3 0,-3 1 0</inkml:trace>
  <inkml:trace contextRef="#ctx0" brushRef="#br0">6025 12354 25378,'-13'-26'-198,"5"14"1,4 10 415,3 13 0,1 5 1,1-3-1,5 1 1,6-1-1,6 0 1,2 1-130,4-1 1,10 3 0,3-1 0,-1-5 0,-2-2 0,-5-5 309,0-2 0,-3-7 0,1-1 0</inkml:trace>
  <inkml:trace contextRef="#ctx0" brushRef="#br0">6425 12208 23943,'0'-18'-295,"0"0"0,0 8 1,-1 10 941,-4 7 0,4 11 0,-4 6 0,4 5 0,1 8 0,0 5 0,0 5-614,0 5 1,0-3-1,0 12 1,0 4-1,0 1-197,0 2 0,-6 5 0,-2 1 1</inkml:trace>
  <inkml:trace contextRef="#ctx0" brushRef="#br0">3186 13874 28680,'-19'-11'1021,"5"7"1,7 5 0,8 14 0,4 3-1022,4 4 0,3 3 0,2 3 0,3 2 0,2 4 0,2 3 0,2 5 0,3-1-783,0 0 0,5 2 1,0-1-1,1-7 1,-1-4-1,1-7 777,2-3 1,2-3 0,4-5 0</inkml:trace>
  <inkml:trace contextRef="#ctx0" brushRef="#br0">3839 13807 26952,'-1'-22'-116,"-4"0"0,-1 7 0,-3 15 431,5 7 1,2 9-1,2 5 1,-1 1-1,-4 5 1,-2 0 0,-2 4-530,0 1 0,0 4 1,-4 2-1,0-1 1,-1-3-1,3-1 0,0-3-1063,2-2 1,6-7 0,-1-4 0,4-3 1785,4-6 0,10-3 0,8-10 0,5-3 0,2-4 0,4 0-425,1 3 1,1-1-1,5 5 1,2 2-1,1 2 1,3 1 61,1 0 1,8 0 0,6 0 0</inkml:trace>
  <inkml:trace contextRef="#ctx0" brushRef="#br0">4492 13994 13242,'-9'-32'0,"2"12"1342,1 14 1,8 10-1,5 10 1,0-1-1085,-2 0 1,1 5 0,0 1 0,1 2 0,3 4 0,1 3 0,-1 5-1,-1-1-1290,1 1 0,2 3 0,0-5 0,-2-3 1070,-1-5 0,0-3 0,5-7 0</inkml:trace>
  <inkml:trace contextRef="#ctx0" brushRef="#br0">4626 13954 18240,'0'-37'-4457,"0"5"4214,0 7 0,5 12 0,3 0 1</inkml:trace>
  <inkml:trace contextRef="#ctx0" brushRef="#br0">4905 13794 14644,'-5'-8'1592,"3"8"1,-2 9-1,2 3 1,2 3-1320,0 3 0,0-2 0,0 6 0,0 2 0,0 1 0,0 3 0,0 2-410,0 1 0,2 0 0,1-5 0,3 0 0,1-3 0,3-3-4473,2-6 1,0 3 4610,-3-8 1,3-3 0,-5-1 0</inkml:trace>
  <inkml:trace contextRef="#ctx0" brushRef="#br0">5225 13727 14624,'0'-13'362,"-4"4"1,-2 1 432,-1 2 1,2 3 0,-2 8 0,1 5 0,3 7 0,1 6 0,2 5-392,0 3 0,0 5 1,0-5-1,0 0 1,2 0-1,2 0-880,5-1 1,2-3 0,0-4 0,1-2 0,3-3 0,1-6-137,4-6 1,-1-5 0,5-1 0,-2-1 0,0-5 0,0-6 0,0-6-500,2-3 0,-5 1 0,1-4 0,-3 2 1,1-2 1107,-1-1 0,-3-8 1,0-1-1</inkml:trace>
  <inkml:trace contextRef="#ctx0" brushRef="#br0">5732 13594 8615,'1'7'979,"4"-1"-196,4 0 1,-2-5-1,2 4 1,1-4-1,2-1 1,2-1-1,0-2 1,3-2-644,0 3 1,3 0 0,-4 1 0,3-2 0,1-2 0,0 2-141,1 2 0,1 7 0,5 1 0</inkml:trace>
  <inkml:trace contextRef="#ctx0" brushRef="#br0">5892 13767 10240,'-12'-15'-502,"3"-3"2164,15 4 1,6 8 0,13 6 0,3 0-1560,0 0 0,1 0 0,-3 0 0,1 0 0,1 0-76,3 0 0,-3-6 0,5-2 0</inkml:trace>
  <inkml:trace contextRef="#ctx0" brushRef="#br0">6745 13434 8552,'-6'-30'1131,"-3"4"0,2 3 1,-2 14-775,-1 5 0,2 8 0,-1 7 1,-1 5-1,-2 8 0,-1 5 1,-1 7-106,1 2 1,6 7 0,4 1 0,6 1-1,7 2 1,6-2 0,8-4-343,6-6 1,1-10-1,7-9 1,5-5-1,2-6 1,1-7-1,-5-7-150,-4-5 0,-4-7 0,-10-5 1,-3-4-1,-9-6 0,-3-3 1,-7-6-85,-4-3 0,-10 3 0,-9 0 0,-3 6 0,-2 6 0,2 5 107,3 3 0,-2 9 1,6 6-1,2 2 0,4 5 1,9 4-1392,12 6 0,16-2 1636,15 2 0,6-6 0,7 3 0</inkml:trace>
  <inkml:trace contextRef="#ctx0" brushRef="#br0">7332 13047 25227,'-37'-13'0,"-5"1"820,-4 8 1,2 23 0,-2 22 0,1 17 0,24-26 0,1 1-1050,-2 2 0,1 0 0,-1 5 1,0 1-1,0 1 0,1 1 1,-2 2-1,0 2 0,-1 3 1,0 2-127,-1 5 1,0 1 0,1 5-1,2 3-305,7-17 0,0 2 0,1 0 0,-2 0 0,0 0 1,0 1-1,0 1 0,1 1 0,-1-1 0</inkml:trace>
  <inkml:trace contextRef="#ctx0" brushRef="#br0">18236 9022 29903,'0'-47'-4916,"0"4"1,0 12-1301,0 9 7033,0 11 1,-8 7 0,-4 8 0,-5 5 0,-4 3 0,-4 3 0,-2 3 0,-3 5 0,2 6 0,-1 5 0,1 3 0,-1 6 10,3 3 0,5-2 0,3 3 0,5-1 0,4-3 1,5-1-1,2-2-719,2 0 0,7-5 1,7-2-1,7-4 1,4-5-1,0-5-190,-3-7 0,3 0 0,-4-8 0,1-1 0,-1-3 1,-3-4-1,-5-5-141,-3-3 1,-7-7-1,2-2 1,-4-1-1,-1 1 1,-1 2 671,-4 3 1,2 1 0,-4 2-581,1-1 0,3 7 0,9 2 0,6 5 0,6 3-876,2 2 1,3 1 0,3-3 0,1 1 0,1-1 0,2-1 0,2-1-2875,2 4 4405,-4-4 0,3 5 1,-7-6-1</inkml:trace>
  <inkml:trace contextRef="#ctx0" brushRef="#br0">18569 9396 29903,'7'-12'-307,"5"3"0,-3-9 0,3 3 0,1 2 0,2 0 935,3-1 0,-3 5 1,2 2-1,0 0 1,-1 1-1,2 0 1,-2 3-629,-1 1 0,-2 2 0,1 0 0,-3 2 0,-3 1 0,-8 1 0,-11 5 0,-8-3 0,-2 0 0,-2 0 0,-2-2 0,-2 1 0,2 1 0,2 1 0,4 1 0,6 2 0,1-1 0,3 1 0,5 2 0,2 1 0,2 1 0,6-1 0,5 0 0,5 1 0,6-1 0,3 2-1022,2 3 1,1-5 0,2 2 0,2-5-1,1-1 943,-1-2 0,5-1 0,-3-6 0</inkml:trace>
  <inkml:trace contextRef="#ctx0" brushRef="#br0">19035 9409 14426,'8'-19'0,"-4"-3"0,-1-2 0,2 2 0,4 4 0,1 3 1404,-1 2 0,7 1 0,-3 3 1,2 5-1,0 2 0,-2 4 1,1 2-679,-1 5 0,-6 3 0,-2 3 0,-4 1 1,-1 3-1,-1 2 0,-2 1 0,-3-1-2274,-1-4 0,-1-2 0,-2-1 1,2-1-1,1-1 1467,0-3 0,-1-5 0,-1-8 0,5-5 0,2-3 0,4-1 3349,2-1 1,-1 1-2642,6 0 0,0 5 0,4 5 0,1 5 0,-1 4 0,0 1 1,2 2-628,3-2 0,3 5 0,7-3 0,2 1 0,1 1 0,0-4 0,1-1 0,4-3 0,8-1 0,4-2 0</inkml:trace>
  <inkml:trace contextRef="#ctx0" brushRef="#br0">19835 9156 12900,'2'-31'0,"2"10"2457,5 15 1,3 10-1,1 8 1,-1-1-2413,-3-2 0,4-5 1,-1 5-1,4 1 1,2 4-1,0 2 1,1 3-88,2 2 1,-5 1 0,4 5 0</inkml:trace>
  <inkml:trace contextRef="#ctx0" brushRef="#br0">19809 9449 29870,'0'-27'-69,"0"1"0,11 11 0,6 7 0,3 10 597,3 7 1,-3-2 0,4 2 0,-2 0 0,4 1 0,2 2-529,3 3 0,6 1 0,-3-2 0</inkml:trace>
  <inkml:trace contextRef="#ctx0" brushRef="#br0">21048 9156 29935,'-9'0'1560,"1"0"-1242,5 0 0,-3 1 0,6 4 0,0 4-318,0 2 0,1 3 0,2 1 0,2 1 0,-3 2 0,1-2 0,0-1 0,2-2 0,-1 0-118,-4 1 0,-1-8 0,-4-6 0,-2-9 0,-2-8 36,0-5 0,5-4 0,-4-4 0,2-1 0,3 0 0,2 1 0,1 2 276,0 3 0,1 3 0,4-1 0,2 6 0,2 2 0,0 3-194,1 3 0,2-1 0,2 5 0,-1 2 0,0 0 0,1 0 0,-1-1-47,0 1 1,1 2 0,0 1-1,3 1 1,2 2 0,0 3 0,2 0-1563,0 0 0,1 4 0,5-2 1,1 0-1,3 0 0,3-1 2163,0 1 0,4-5 0,-3 2 0</inkml:trace>
  <inkml:trace contextRef="#ctx0" brushRef="#br0">21741 8823 7438,'2'-26'0,"2"6"2046,5 6 1,3 7-1,1 7-642,1 0 0,-1 0 0,0 0 1,1 1-1,-2 4 0,-2 5 1,-3 7-145,-1 5 0,-1 3 1,-5 3-1,-2 2 0,-2 2 1,-4 2-1474,1 3 1,-5 2 0,5 1 0,-2-2 0,2-1 0,1-3-1,3 0-2245,1 0 0,8-8 1,3-1-1,4-3 2195,5-1 1,3-5-1,5 3 1</inkml:trace>
  <inkml:trace contextRef="#ctx0" brushRef="#br0">22408 9222 23805,'9'-4'-883,"0"0"1,-6 1 0,3 6 1010,0 1 1,-5 6-1,3 1 1,-2 3-1,-2 4 1,0 0 664,0 1 1,-6 1 0,-3 3-1,-3-1 1,-1 4 0,0 2-1,-1 3 1,1-2-1476,0 0 1,5-3 0,4 1 0,2-2 0,2-3 517,0-4 1,6-3 0,2-2 0</inkml:trace>
  <inkml:trace contextRef="#ctx0" brushRef="#br0">22888 9142 19175,'9'-32'-1263,"0"5"0,0 6 1,2 8 1112,-2 0 1,2 4-1,-5 2 1,-1-1 947,1 1 1,-1 14 0,-5 3 0,-2 8 0,-1 7 0,-3 4 0,-1 3-222,-3 2 0,4-3 0,0 3 0,1-3 0,1-5 0,1-6-680,2 0 1,2-7-1,2 2 1,1-8-1,-1-5 1,-1-8-727,-2-5 0,0-8 0,0-3 1,0-5-1,0-4 0,0-3 511,0 0 0,0-3 0,0 4 0,0 2 0,0 2 0,1 4 0,4 1 583,4 3 1,3 0-1,1 5 1,2-2-1,1 4 1,2 2 0,-2 4-376,-1 2 1,3-3-1,-1 4 1,1-1 0,0 0-1,1 1 1,2 1-4271,3-1 4707,1 1 1,7-8-1,2-3 1</inkml:trace>
  <inkml:trace contextRef="#ctx0" brushRef="#br0">23554 8743 21253,'-11'-11'0,"2"-2"909,4-2 0,5 5-69,5 1 0,4 4 0,7-2 0,3 1 0,2 3 0,4 2 0,3 1-332,3 0 0,2 0 0,-4 1 0,1 4 1,-5 3-1,-5 4 0,-6 3-1268,0 3 0,-7-2 1,-5 6-1,-11 4 1,-14 2-1,-11 4 1,-9 1 699,-5-1 1,0 0 0,2-7 0,5-3 0,8-3-1,8-3 1,7-1 0,5-3 828,4 0 1,10-2-1,16-1 1,11-4-1,12-2 1,6 0-1,6 1-903,4-1 0,3-2 0,3-1 0,-4 2 0,-5 2 393,-4 5 0,3 3 0,-4 1 0</inkml:trace>
  <inkml:trace contextRef="#ctx0" brushRef="#br0">18316 10195 28725,'0'-20'-2584,"6"2"0,2 9 1,4 4 3558,2 4 0,-1 1 0,0 3 0,-1 6 0,-3 9 0,-3 7 0,-2 6 0,1 4-638,-2 4 0,-2 5 1,-2 2-1,-2 0 0,-2 2 1,2-3-1,2 1-1976,1-3 1,1-6-1,4-4 1,5-5 0,5-7-1,6-6 1444,4-7 0,-1-2 0,8-6 0</inkml:trace>
  <inkml:trace contextRef="#ctx0" brushRef="#br0">18889 10115 30480,'-14'-13'676,"1"6"0,0 4 1,0 6-645,-1 5 0,-4 10 0,-1 4 1,0 4-1,-2 0 0,2 1 0,-2 0 1,2-2-33,0-3 0,-4 3 0,6-3 0,0 4 0,4-1 0,3-3 0,2-4-571,2-4 1,2 0 0,4-1-1,1-1 1,5-2 0,6-2-1,6-1 329,3 1 1,1-5 0,6 2 0,3 0 0,5-1 0,1-1 25,-2-1 1,7 4 0,-4 1 0,2 2 0,5 0 0,-1 0 369,2-2 0,10 5 1,-1-5-1</inkml:trace>
  <inkml:trace contextRef="#ctx0" brushRef="#br0">19462 10169 29195,'-15'-34'-9124,"-3"11"9763,10 10 0,-4 13 0,0 2 0,1 3 0,4 6 0,1 1 1,2 2-1,-2 4-373,-3 4 0,1 4 1,1 3-1,0 4 1,1 4-1,-2 0-702,1 1 1,4 1 0,-1-1-1,2-2 1,2-5 0,2-4-1,3-4 1,9-3-1566,7-6 2264,4-3 1,13-5-1,4 1 1</inkml:trace>
  <inkml:trace contextRef="#ctx0" brushRef="#br0">19835 10209 20337,'-22'-14'0,"1"2"2454,2 4 0,3 8 0,5 8 0,3 4-2081,-3 2 0,1-1 1,-1 0-1,4 1 1,1 0-1,3 3 1,3 0-374,5 0 0,2 2 0,8-1 0,1 0 0,5-1 0,3 0 0,5-4-3277,4-3 0,-2-2 0,4 1 3500,2-5 1,2-3 0,1-1-1</inkml:trace>
  <inkml:trace contextRef="#ctx0" brushRef="#br0">20195 10249 20429,'-13'-9'0,"0"0"524,-1 3 0,5 3 435,0 3 1,8 0 0,1 0 0,7 0 0,7 1-1299,3 4 0,3-4 1,5 4-1,-1-2 0,2 0 556,2 1 1,3 1 0,9-5 0</inkml:trace>
  <inkml:trace contextRef="#ctx0" brushRef="#br0">20222 10448 29839,'-13'-41'-4419,"5"7"1,5 21 5342,6 13 1,0 7 0,6 2-1,3-5 1,3-2 0,5-2-591,6 0 1,3 6 0,11 1 0</inkml:trace>
  <inkml:trace contextRef="#ctx0" brushRef="#br0">21168 10249 29525,'9'-18'-2257,"0"0"0,-6 0 0,0 6 1,-6 4 3108,-6 3 1,-3 4 0,0 2-1,4 4 1,3 3 0,4 4-83,1 2 1,0 0-1,1 3 1,2 2-1,3 0 1,0 2-374,0 0 1,3-1-1,-3 3 1,0-4 0,1-1-1,0-1-1228,4 0 0,1-8 0,1-5 0,0-4 0,1-4 0,-3-5-173,-2-3 0,-3-7 1,-6-4-1,0-2 1,0-1-1,-1-1 1,-2 0 779,-2 1 0,-4 0 1,5 4-1,1 4 0,2 4 1,1 0 425,0 1 1,0 4-1,1 2 1,4 1-1,5 3 1,5 1-1,5 2-1118,6 0 0,0 0 1,13 0 915,2 0 0,14 0 0,0 0 0</inkml:trace>
  <inkml:trace contextRef="#ctx0" brushRef="#br0">21848 9929 17934,'0'-30'-153,"0"3"0,6 13 1,3 17 292,3 8 0,0 10 0,-2-2 0,-3 1 0,-1 0 0,-3 1 0,0 3 0,0 3 0,2 4 1,-1 3 0,-5 7 0,-4 2-1,-2 3 1,-1 0-2142,4 0 0,2-3 0,2-8 1929,0-4 1,6-3 0,2-1-1</inkml:trace>
  <inkml:trace contextRef="#ctx0" brushRef="#br0">22381 10422 32767,'-6'-27'-3373,"3"12"0,-5 9 4133,-3 12 0,-2 3 1,-3 9-1,-2-3 0,0 0 1,0 2-1,0 6 0,2 0-2393,1 0 1,8 6 0,3-1 0,2 3 1135,2 2 0,6 4 0,1-3 1</inkml:trace>
  <inkml:trace contextRef="#ctx0" brushRef="#br0">22928 10249 29765,'0'-11'-2398,"0"7"0,0 11 1,-2 14-1,-1 0 2729,-1-4 0,-2-2 0,3-1 0,-1-1 1,1 0-1,0 1 0,0-1 0,-2 0 216,2 1 0,0-3 0,-1-2-880,-5-4 0,3-5 0,0-5 1,2-5-1,-1-6 0,2-8 0,2-4 295,1-3 1,1-2-1,4 2 1,2-2 0,4 1-1,-1 2 1,3 1 566,2 0 0,-3 7 1,6 4-1,-3 4 0,-2 0-1375,0 1 0,1 1 0,-1 2 0,0 2-3937,1 2 5370,5 2 1,1 4 0,7 0-1</inkml:trace>
  <inkml:trace contextRef="#ctx0" brushRef="#br0">23568 9822 18413,'13'0'1235,"0"0"1,1 2 0,-1 2 0,0 5-915,1 3 1,1 1 0,1 0 0,3 1-1,2-1 1,1 0 0,2 2 0,1 2-1,3 0-380,0 0 1,-4-3 0,-3 1 0,-4 1 0,-3 2 0,-5 0-600,-3 1 0,-4-1 0,-6 6 0,-6 2 0,-7 3 1,-6 3-1,-7 4-829,-5 4 1,-10 1 1453,-4 8 1,23-20 0,0 0 0,0-2 0,-1 0 0</inkml:trace>
  <inkml:trace contextRef="#ctx0" brushRef="#br0">14450 9929 32083,'3'-6'186,"6"4"1,10 7 0,9 1-181,8 0 0,8-2 0,8-4 0,7-1 1,9-5-1,3-8 0,-32 4 0,-1-2 0,2-2 1,-1-1-1,3-3 0,0 0 0,-1 0 0,0-1 1,0 0-1,1-1 0,-3 2 0,-1-1 0,1 0 1,-1-2-7,-1 1 0,-2-1 0,-3-1 0,-1 0 0,1-4 0,-1 0 0,26-25 0,-12 3 0,-6-4 0,-11-2-2248,-9 1 1674,-7-9 1,-15 14 0,-6-5-1,-14 7 1,-16 8 725,-14 7 0,14 17 0,-2 4 0,0 4 0,-1 3 0,-3 0 0,0 2 0,-5 1 0,-1 1 0,-1 2 0,-1 3 0,-5 3 0,0 3-218,-2 3 1,0 2 0,4 0-1,0 2 1,-1 2 0,1 1 0,4-2-1,2 0 1,5-1 0,1 0 0,4 2-1,2 1 1,5 0 0,2 2-380,-22 26 0,14 4 0,14 5 0,11 5 0,17 2 0,21-1 0,-2-32 0,5-2 268,6 1 1,5-3-1,11 2 1,4-3-1,5-1 1,0-1-1</inkml:trace>
  <inkml:trace contextRef="#ctx0" brushRef="#br0">21941 10089 8518,'6'-27'0,"-3"2"0,6 3 0,2 2 0,0 3-8,3-1 0,-1 0 1,0 5-1,1-1 1,-1 1-1,-1 0 1,-2-1-1,-2 1 1,-1 1-1,-1 2 1,0 1-16,-3-1 266,-2-2 1,-1-2 0,0 1 0,0 0 508,0-1 1,-7 13 0,-5 8-1,-6 13 1,-4 11 0,-5 7-611,-2 7 1,-8 2 0,1 8 0,-4 3-1,18-27 1,0 1 0,-2 2 0,-1 0-1,0 2 1,0-1-107,0 0 0,1 0 1,0-1-1,2 0 1,1-1-1,2-1 1,-18 31-1,4-7 1,8-6-861,4-5 0,5-10 0,7-5 1,5-7-1040,2-5 0,4-21 1863,2-10 0,-2-21 0,4-8 0</inkml:trace>
  <inkml:trace contextRef="#ctx0" brushRef="#br0">21462 10062 9056,'-14'-33'707,"7"19"0,2 5 1,7 15 85,7 10 1,3 5 0,14 7 0,8 4 0,8 7 0,8 7 0,5 3-780,-26-25 1,0 2 0,2 4 0,1 1 0,-1-3-1,1 0 1,-1 1 0,1 1 0,0 0 0,0-1 0,-2 0-1,-1-1 1,0 0 0,-1 0-8,-2 0 0,-1 0 1,26 24-1,-25-22 1,1-1-1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17742 16886 9501,'-19'-6'-13,"4"4"0,-2-2 0,2 2 0,3 4 1,2 1-1,2 3 0,1 1 203,-1 3 1,5-2 0,-1 2 0,2 3 0,2 4-1,2 0 1,2 3 0,4 0 0,1 3 0,0-3 0,1 1-1,2-2 1,1 1 176,0-4 0,1-1 0,-1-2 0,-1 0 1,-2 1-390,-1-1 1,-6-6 0,3-1-1</inkml:trace>
  <inkml:trace contextRef="#ctx0" brushRef="#br0">17516 16925 8281,'-27'-13'0,"1"0"1236,-1 5 1,6 3-489,3 5 1,11 0-1,7 0 1,10 0 0,10 0-1,9 0-829,8 0 1,0-2-1,8-1 1,-2-1 0,0 1-1,1 1 1,-1 2-2396,-2 0 2476,-1 0 0,-6 0 0,-1 0 0</inkml:trace>
  <inkml:trace contextRef="#ctx0" brushRef="#br0">17529 17205 9269,'-27'-11'1294,"13"9"0,6-4 0,11 9 0,11 3-1466,6 0 1,7-2 0,4-4 0,5 0-1,5 0 1,5 0 171,3 0 0,12-6 0,-7-1 0</inkml:trace>
  <inkml:trace contextRef="#ctx0" brushRef="#br0">18236 16886 8253,'-33'-40'2261,"11"13"-486,0 9 1,11 11 0,5 10 0,2 3-1271,-1 1 1,1-3 0,4 5 0,0 2-1,0 2 1,0 3 0,1 4 0,2-1-1144,2 0 0,5-1 1,-1-5-1,3-1 1,1-2-71,1-1 0,-1-6 0,-1 0 0,-3-6 0,-5-6 0,-2-3 470,-2-1 0,0-5 0,-2 1 0,-2 0 1586,-5 3 0,3 8 0,1 7 0,5 9 0,5 7-845,4-1 0,7 5 0,5 1 0,3 2 0,4-2 0,1-4 1,2-5-971,1-4 1,3-3-1,-4-6 1,-3-2-1,-4-4 1,-6-7-1,-3-8-294,-2-4 1,-6-6-1,-2-3 1,-4-2 0,-2-2-1,-4 1 98,-4-2 1,2 7-1,0 1 1,1 4-1,3 5 1,1 4-140,2 3 1,6 3 0,5 4 0,5 3 0,6 4 0,5 1 801,4 0 0,3-6 0,6-2 0</inkml:trace>
  <inkml:trace contextRef="#ctx0" brushRef="#br0">18769 16632 8253,'-13'-4'1022,"-1"-1"1,2-1-1,3 2-532,5-5 0,10-3 0,7 0 0,8 2 0,6 1 1,2-1-1,4-1-494,1 3 0,-4 2 1,1 4-1,-3-1 1,-3-1-1,-3 2 0,-4 4-2234,-3 2 0,-2 8 0,-1 0 2238,-3 4 0,-9 2 0,-8-5 0</inkml:trace>
  <inkml:trace contextRef="#ctx0" brushRef="#br0">18769 16872 8721,'-21'8'0,"3"-4"0,5-1 1721,4 1 0,5-2 1,10 2-1250,7-2 0,2-2 1,7 0-1,2 0 1,2 0-1,5 0 1,3 0-1,2 0-682,0 0 1,-1 0 0,5 0 0,-1-3 209,-4-6 0,-2-12 0,-7-13 0</inkml:trace>
  <inkml:trace contextRef="#ctx0" brushRef="#br0">19675 16539 8112,'0'-27'0,"0"2"0,0 3 1015,0 4 1,0 8-504,0 1 0,-6 2 0,-4-2 0,-6 6 1,-6 6-1,-2 6 0,-1 4-131,-2 5 1,3 2 0,-7 7-1,3 1 1,3 2 0,3 1-1,4 0-91,3 2 1,8-4-1,2 5 1,5-1-1,6-4 1,9 0-1,12-4-998,11-3 0,5-4 0,7-9 0,5-8 0,1-8 0,4-11-49,-7-6 0,0-4 0,-10-2 0,-4-4 1,-8-1-1,-9-4 0,-9 4 338,-7 1 1,-10 0-1,-9 6 1,-10 4-1,-11 3 1,-4 6 412,-5 5 0,0 4 0,4 6 0,4 0 0,4 0 0,4 2 0,5 0 141,4 3-135,9 5 0,9-2 0,8 5 0</inkml:trace>
  <inkml:trace contextRef="#ctx0" brushRef="#br0">19969 16286 9849,'-23'0'0,"-6"1"1183,-10 4 1,-10 20 0,0 18 0,23-16-1,1 2-1143,-2 4 1,0 1 0,-2 3 0,1 1 0,-1 0-1,1 0 1,2 1 0,0 0 0,3 1 0,1 0 0,1-1-1,3 1 1,2-2 0,1 1 0,3-2 0,2 1 0,1 1-1,3-1-40,0 2 0,3-1 0,3 29 0,7-3 0</inkml:trace>
  <inkml:trace contextRef="#ctx0" brushRef="#br0">17236 8556 28498,'7'-30'-1300,"-2"4"0,1 9 0,-3 17 0,-5 9 1,-5 8-1,-5 5 0,-1 5 1132,-1 4 1,2 0 0,2 6 0,3 1 0,1-1-1,3 0 1,1-3 0,4-3-65,2-2 0,4-7 0,5-1 0,2-4 0,1-5 0,3-6 236,2-4 0,-3-4 285,4-2 0,0-16 1,5-8-1</inkml:trace>
  <inkml:trace contextRef="#ctx0" brushRef="#br0">17036 8623 28159,'0'-27'-2196,"6"8"1,3 5 0,4 10 2597,5 7 1,-2 3-1,5 4 1,0-2 0,-1-2-1,4-3 1,1-2 0,3-1-506,3 0 0,-1 4 200,6 1 1,-1 5 0,5-2-1</inkml:trace>
  <inkml:trace contextRef="#ctx0" brushRef="#br0">17036 9036 28492,'0'-34'-3052,"0"7"0,1 11 4107,4 5 1,4 6-1,7 5 1,3 0-1,2-2 1,4-1-1,5-3-555,5-1 1,4-2-1,1-4 1</inkml:trace>
  <inkml:trace contextRef="#ctx0" brushRef="#br0">17702 8636 28224,'0'-40'-9758,"0"7"8980,0 7 1,2 11 0,1 12-1,1 7 1173,-1 10 1,-1 5 0,-2 8 0,0 1-1,0 3 1,0 4 0,0 4-94,0 1 1,0-5 0,1 0 0,2-3 0,5-4 0,1-3-261,1-2 1,9-12 0,-6 1 0,2-4-1,0-7 1,-2-4 0,1-7-421,-1-6 1,0-7-1,-1-6 1,-1-4-1,-4 1 1,-1-1 0,-3 3 233,-2 2 1,-1 8 0,-1 3 0,-4 7 0,-2 8 792,0 10 1,1 7-175,6 11 0,0 1 0,3 1 0,4 2 0,8-1 44,4-4 0,12 1 0,8-9 0,1-2 0,3-4 1,-3-7-1,-2-2-435,-2-2 1,-8-12 0,0-6 0,-6-7 0,-2-5 0,-6-4-1,-3-1-1477,-7-2 0,-2-9 1,-2 4-1,0-1 1,0 0-1,0 5-724,0-1 1,0 8 1918,0 4 0,0 1 0,0 5 1</inkml:trace>
  <inkml:trace contextRef="#ctx0" brushRef="#br0">18636 8569 28616,'0'-34'-9607,"1"15"10083,3 15 1,4 8 0,5 8 0,1-2-1,-1-2 1,2-1 0,1-1-433,2 0 1,5 10 0,-2-1-1</inkml:trace>
  <inkml:trace contextRef="#ctx0" brushRef="#br0">18449 8823 29488,'0'-18'-647,"0"0"0,1 6 1,7 9-1,8 6 1,9 5 1490,3-1 0,6 3 0,1-5 0,2-2 0,1-2 0,4-1 1,-1 0-695,1 0 1,9-12 0,4-2 0</inkml:trace>
  <inkml:trace contextRef="#ctx0" brushRef="#br0">19595 8529 31744,'-13'-19'-574,"-6"10"0,-3 0 1,-4 8-1,-2 7 840,-3 7 1,-4 6 0,-8 8 0,-2 0 0,4-1 0,4 1 0,6 1-1159,2 3 1,10-3 0,6 5 0,7-2 0,7 0-1,10-3 1,12-3 917,14-2 0,8-9 0,11 0 0,8-8 0,3-5 0,1-2 0,-3-4-502,-3-4 1,-4-8-1,-11-6 1,-8-3-1,-13-4 1,-11-2-1,-10-2 330,-8-4 0,-14 0 1,-12-1-1,-13 4 1,-7 4-1,-8 4 1,-3 5 570,1 4 1,-5 8-1,14 2 1,3 3-1,4 3 1,10 5-1,9 6-1336,11 3 1,7 1 0,12 0 890,7 1 0,25 5 0,10 2 0</inkml:trace>
  <inkml:trace contextRef="#ctx0" brushRef="#br0">19902 8476 31351,'-70'-13'283,"30"9"0,0 3 0,-23 10 0,27 4 1,1 4-576,-4 6 1,1 4 0,-3 3-1,0 2 1,-1 2 0,1 0-1,1 1 1,0 2 0,0 1-1,0 2-599,1 3 0,1 1 0,2-2 1,1-1-1,-1 5 0,-1 0 1</inkml:trace>
  <inkml:trace contextRef="#ctx0" brushRef="#br0">20155 18725 29753,'-13'-20'-7550,"1"6"6190,3-4 0,3 3 908,6 2 1,6 4 0,3 0 0,3 0 0,1 0-985,1 0 2817,-7 6 0,-1-4 1,-8 4-1,-1-3 1977,-1-1-3188,-6 4 1,8 4 0,-4 11 0,2 4 0,-2 2 0,0 1-86,0 4 0,2-1 0,4 1 0,0 3 1,0-3-1,1 2 0,5-1 126,7-2 0,7-2 0,6-7 0,1-1 0,1-2 1,2-2-1,1-3-18,-2-2 1,-5-3 0,-3-3 0,-2-2-1,-4-3 1,-5-4 0,-5-3-595,-4-2 1,-1-5 0,-1 2 0,-4 0 0,-4-3 0,-3 1 0,-1 1-146,0 2 0,-1-3 1,1 4-1,1 2-1325,3 1 1769,3 2 1,12 5 0,5 2 0,4 2-1,5 0 1,4 1 0,4 1-715,0 2 0,6 0 0,2 0 0,2 0 1498,2 0 0,0-6 1,0-1-1</inkml:trace>
  <inkml:trace contextRef="#ctx0" brushRef="#br0">21048 18458 30149,'-6'-19'-3836,"5"13"0,-4 4 3663,4 13 0,1 5 0,0-1 0,0 1 0,1 2 0,2 0 0,3 1 0,2 2 902,2-1 1,6 6-1,4-6 1,0 1-1,4-5 1,0-4-522,-2-3 1,2-6 0,-5 2 0,0-4 0,0-2-1,-2-4 1,-4-4 0,-3-4-805,-1-5 1,-6 2-1,3-5 1,-1 0-1,-1 2 1,-1 0-151,-1 3 0,-7 1 0,-1 3 0,0 2 0,-1 2-563,-1 2 0,7 2 1,1 4-1,9 0 1309,7 0 0,5 0 0,6 0 0</inkml:trace>
  <inkml:trace contextRef="#ctx0" brushRef="#br0">21715 18312 32411,'0'17'-1972,"0"1"0,1 6 1,2-2-1,3 3 1900,2 2 1,-4 4-1,3 1 1,-1 1-1,-3 0 1,-1-4-1,-2-1 1,1-2-1,2-3-1315,2-1 1,-1-1 0,-4 1 0,0-4 0,0-3 1293,0-2 0,-6-5 0,-1-2 1</inkml:trace>
  <inkml:trace contextRef="#ctx0" brushRef="#br0">21422 18471 29397,'5'-38'-1263,"4"2"0,3 5 1,5 11-1,3 6 1877,7 8 0,4 5 0,-1 1 0,1-2 0,1-1 0,2-3 0,5 1 0,1-1-173,3 3 1,0 1 0,-2 2 0,1 0-213,-2 0 0,9 0 0,-8 0 0</inkml:trace>
  <inkml:trace contextRef="#ctx0" brushRef="#br0">22261 18325 31897,'-13'7'-134,"0"-2"0,5-2 0,4 1 293,2 5 0,4-3 0,2-2 0,7-2 0,5-2 0,6 0 0,5 0 0,4 0-159,4 0 0,0 0 0,2 0 0,1 0 0,1 0 0,4-6 0,-9-1 0</inkml:trace>
  <inkml:trace contextRef="#ctx0" brushRef="#br0">22315 18698 9782,'1'-33'0,"4"8"802,3 10 1,18 10 404,9 9 0,10 3 1,8 7-1</inkml:trace>
  <inkml:trace contextRef="#ctx0" brushRef="#br0">23501 18338 25961,'6'-21'-2419,"-3"-2"1,4 5 0,1 2 1810,-1 1 1,-4 6 0,3 2 677,0 1 0,-5-5 1,5 4-1,-1-2 1,-1 0-1,-1-1 0,-1-2 408,-2-1 0,-2 4 0,-2 0 0,-5 0 0,-3 2 0,-1 2 1,-2 4-157,-3 1 1,-3 1-1,-5 4 1,-2 6-1,-2 7 1,-1 7-1,1 2-308,2 3 1,-3 8 0,-2 1 0,2-1 0,2 4 0,5-4 33,3 1 0,5 2 0,7-5 0,5 1 0,4-2 1,6-4-1,7-4 73,8-5 1,7-3 0,4-7 0,7-3 0,1-4 0,3-5 0,-3-5-68,-3-4 1,4-7-1,-5-3 1,-5-2-1,-6-3 1,-7-1-717,-3-2 1,-8 1 0,-4-1-1,-6 0 1,-7 1 0,-7 1-1,-5 2 476,-3 6 0,-2 0 0,1 3 0,1-1 0,1 3 0,3 2 106,2 2 0,6 2 0,13 6 196,13 0 1,21 0-1,7 0 1</inkml:trace>
  <inkml:trace contextRef="#ctx0" brushRef="#br0">24021 18098 28827,'-27'-28'-577,"1"6"0,-5 6 0,-2 20 1,-1 8 572,-3 10 1,-8 17 0,-5 2 0,-6 4 0,25-22 0,0 1 0,-1-1 0,0 1-1,0 1 1,2 1 0,0-1 0,2 0-326,-27 24 0,8 1 0,2-4 0,5 2 0,5 2 0,4 0-325,2-1 0,7 3 1,2-3-1,0 1 1,4 0 271,1-1 1,2 0 0,0 4 0</inkml:trace>
  <inkml:trace contextRef="#ctx0" brushRef="#br0">21235 16552 8505,'-13'0'0,"-1"0"0,1 0-36,0 0 1,4-4-1,0-1 1,0 1 0,0-2-1,2-3 1,1-3 0,3-1-1,1 0 1,2-2-1,0-1 1,2-4 0,2 0 1651,5-4-1401,3 5 0,1-6 1,-1 4-1,-1-1 0,-3 1 1,1 2-1,0 4 1,0 3 404,1 3 1,-2 8 0,-1 1-1,-1 8 1,-3 9-428,-1 5 1,-2 3 0,0 2 0,0 1 0,0 3-1,0 5-45,0 2 1,0 1-1,0-4 1,0-2 0,0-2-1,0 0-618,0-2 1,6-5 0,1-3 0,2-2 0,0-3 0,1-2 0,2-5 469,1-5 0,7-2 0,0-2 0</inkml:trace>
  <inkml:trace contextRef="#ctx0" brushRef="#br0">21062 16566 9153,'-12'-26'572,"3"4"1,-1 7 0,7 7-142,4-3 1,6-1 0,11-1 0,4-2 0,5-1 0,3-2-1,2 2 1,1 3-152,-1 4 1,6 1-1,-4 5 1,0-1-1,-2 1 1,-1 3-719,0 4 1,1-1 0,-6 6 0,1 2 437,0 0 0,-7 9 0,0 0 0</inkml:trace>
  <inkml:trace contextRef="#ctx0" brushRef="#br0">21088 16779 8495,'-26'-6'738,"5"-1"1,13 5 0,14 5 0,9 4-227,7 2 1,10-6 0,5 2-1,6-4-410,5-1 1,7 0 0,2 0-103,-1 0 0,-4 0 0,7 0 0</inkml:trace>
  <inkml:trace contextRef="#ctx0" brushRef="#br0">21888 16486 8433,'0'-23'623,"0"1"1,0 10 85,0-1 0,0 7 1,2-1-1,2 2-192,5 7 0,-2 8 0,1 9 0,-1 2 0,1 4 0,0 3-339,0 4 0,-1 5 1,-4-3-1,3 1 1,0 1-1,1-1 1,-1-1-477,0-3 1,5-4-1,-2-5 1,2-5-1,3-7 1,-1-7 115,0-6 0,-4-6 0,-1-9 0,-2-4 1,-3-5-1,0-4 235,1-4 1,-3 2 0,4 1 0,-4 2 0,-1 2 0,0 4 1425,0 3 0,2 5-1028,2 7 1,4 9 0,5 8 0,2 1 0,3-1 0,5 3-1,5-1-122,4-1 1,0-3 0,-2-6 0,-1 0 0,-2-1 0,-3-4-1198,-1-4 0,-5-7 0,-3-3 1,-6-2-1,-3-3 0,-3-1 0,-2-3-209,-1-3 1,0 6-1,0-3 1,0 2-1,0 6 1,0 0-136,0 3 1,6 5 1211,3 7 0,9-2 0,3-1 0</inkml:trace>
  <inkml:trace contextRef="#ctx0" brushRef="#br0">22821 16286 8443,'-13'0'1528,"4"0"-1334,0 0 0,6 6 1,0 3-1,6 2 0,6 3 1,4-1-1,4-1 0,0-2-895,0-1 1,-2 0-1,-2 4 1,-1 1 700,-3-1 0,-3 0 0,-6 1 0</inkml:trace>
  <inkml:trace contextRef="#ctx0" brushRef="#br0">22688 16512 8443,'-27'8'379,"1"-4"0,5 2 1,5 0-1,5 1 0,7 4 1,4 1 89,4 1 0,11 0 0,13-1 1,11-1-1,10-4 0,7-1 0,6-3-469,3-2 0,8-1 0,1 0 0</inkml:trace>
  <inkml:trace contextRef="#ctx0" brushRef="#br0">23594 16619 8297,'-11'1'1092,"3"4"0,7 4 0,5 1 0,5 1 1,4-3-1,4 3 0,-1 1 0,-1 1 1,-2 0 440,0 1 0,1-1 1,-4-3-1,-7-5-2265,-12-10 1,-3-11 0,-5-6 0,2-2 0,1 0 0,3 2 0,0-2 0,4-1 758,1-1 0,1 5 0,5 3 0,0 3 0,2 4 733,2 2 1,4 3-1,5 6 1,0 0-1,1 0 1,1 1-1,2 4-1990,5 4 0,-1-2 0,1 2 0,4 0 0,2 0 1230,3-1 0,6-5 0,-3 3 0</inkml:trace>
  <inkml:trace contextRef="#ctx0" brushRef="#br0">24101 16352 8244,'0'-20'1220,"0"8"0,1 10-31,4 5 1,2 2-1,8-5 1,3 0-1,4 1 1,5 2-1,4 2 1,3-2-902,0-2 0,1 5 0,-5 1 0,-3 2 1,-2 0-1,-6 2-844,-2 0 1,-6 3-1,-2-1 1,-4 2-1,-5 1 1,-5 2-1,-4 0-3376,-2 1 3468,-3-4 0,1 8 1,1-5-1,3 0 1,5 0-1,2 0-314,2-2 0,2-1 0,2-2 1,5 0 777,3 1 0,13-1 0,3 0 0</inkml:trace>
  <inkml:trace contextRef="#ctx0" brushRef="#br0">24861 16646 9636,'12'-14'0,"-4"1"1375,-3 0 0,-2 5-365,1 4 0,-1 4 0,5 4 0,-2 7 1,-3 5-1,-2 8-382,-1 5 0,0 1 1,0 4-1,0 0 1,0-1-1,0 1 1,0-2-1006,0 1 1,0-4 0,0-5 0,0-3-1,0-2 1,2-4-8286,2-5 8662,3-4 0,7-6 0,-1 0 0</inkml:trace>
  <inkml:trace contextRef="#ctx0" brushRef="#br0">25274 16499 8130,'0'-13'1874,"0"5"1,0 4 0,1 8 0,2 5-1153,2 3 1,-1 7 0,-4 2-1,0 0-259,0-3 1,0 1 0,0-1 0,0-2 0,-1-1 0,-4-2-336,-4 0 1,4-7-1,0-6 1,4-9-1,1-7-487,0-6 0,6-9 0,2-5 1,4-2-1,2-1 0,-1 2 215,0 2 0,-1 1 1,-1 0-1,-3 5 0,1 7 1,0 3-326,0 3 1,-6 5 0,3 4-1,-2 4-2542,1 9 0,4 3 3011,-5 13 0,12-6 0,-1 3 0</inkml:trace>
  <inkml:trace contextRef="#ctx0" brushRef="#br0">25714 16272 8828,'-3'-32'1075,"-6"5"0,6 14 0,-6 13-1078,6 7 0,5 1 0,2-1 1,6 2-1,7 1 0,5 8 1,3 4 648,2 6 0,2 2 0,1-2 1,-3 2-1,-1 2 0,-2 2 1,0 2-576,-3-2 0,-7 3 0,-6-4 0,-2-1 0,-3 1 0,-3-4 0,-5-2-267,-4-5 0,-7-2 1,-3-9-1,0 0 1,-2-4-1,2-1 0,-1-4-59,4-5 0,3-6 0,4-9 0,4-6 0,4-4 0,2-4 0,5-2 211,8-4 0,5 1 0,9 0 0,0 2 0,2-2 0,-4 1 644,0 5 0,-4-4 1,-10 8-1,-3 0 1,-5 2-1,-4 5 1,-6-1-1,-9 2-438,-10-1 1,-9 7-1,-9 4 1,-1 0-1,1 2 1,3 2-940,4 4 1,5 1 0,9 0-1,4 0 1,3 3 776,2 6 0,5 6 0,3 11 0</inkml:trace>
  <inkml:trace contextRef="#ctx0" brushRef="#br0">19742 15659 8788,'-4'-25'-95,"-1"3"333,2 4 1,-3 3-1,2 2 1,1 0-1,1-1 745,2 1 1,0 3 0,-1 4-584,-4 6 0,2 4 0,-5-1 1,-3 3-1,-1 2 1157,-1 2-1444,0 2 0,4 1 0,1 0 0,2 1 0,3 1 1,2 1-149,1 2 0,0 5 0,1-2 0,4 0 0,5-2 0,7-1 0,5 0 22,3-2 1,2-6 0,-2-2-1,-1-2 1,-4-3 0,1-2 28,0-1-16,-5 0 0,2-6 0,-9-3 0,-3-3 0,-2-2 0,0-3-141,-1-1 1,-7-4 0,-5 3 0,-3 0 0,-3-2 0,-1 2 0,-3 0-10,-2 2 1,5 7 0,0 1 0,4 0 0,3 2 0,0 1-216,2 0 1,4 4 0,10-2 0,9 2 0,7 2-1801,5 0 0,7 0 2171,1 0 0,8 0 0,4 0 0</inkml:trace>
  <inkml:trace contextRef="#ctx0" brushRef="#br0">20382 15433 10960,'-5'-24'0,"-1"-1"3578,-1 1-2799,4 9 0,-7 15 1,5 9-1,2 3 0,2 2 1,1-1-1,0 0-515,0 1 1,10-1 0,4 2 0,2 1 0,3 2 0,2-2-94,0-1 0,4-6 1,-2-2-1,6-1 0,2-3 1,-3-2-1,-3-1-225,-3 0 1,-6-5 0,2-4 0,-3-3 0,-3-2 0,-3 0 0,-3-3-290,0 0 1,-5-1 0,4 5 0,-5-1 0,-3 1 0,-3 0-1461,-2-1 1589,5 1 0,-3 4 0,8 0 1,2 0-1075,5 2 0,5-1 1110,3 4 1,10-9 0,7-8 0</inkml:trace>
  <inkml:trace contextRef="#ctx0" brushRef="#br0">21248 15153 10632,'2'-21'0,"1"3"1487,1 4 1,2 6 0,-1 4-779,3 2 1,4 2 0,0 2 0,-2 2 0,-2 5 0,-1 4-1,-1 4-836,0 1 0,-1 8 0,-5-1 0,0 2 1,0 4-1,0 0-326,0 2 1,0-2-1,0-4 1,0-2-1,0-2 1,0-2-2144,0-2 0,1-1 2622,4-5 1,2-5 0,6-2 0</inkml:trace>
  <inkml:trace contextRef="#ctx0" brushRef="#br0">21088 15220 21208,'-4'-30'-2523,"-1"-6"0,1 7 3476,4 7 0,6 7 0,3 6 1,4 3-1,5 2 0,4-1 0,5 1 1,4-1-1106,4 1 0,8-1 0,2 5 0,-2 2 1,0 2-1,0 5 241,1 3 1,6 1 0,-2 1-1</inkml:trace>
  <inkml:trace contextRef="#ctx0" brushRef="#br0">21168 15553 18419,'-25'-15'0,"3"-3"1050,4 0 1,12 14-1,11 10 1,9 7 0,9 5-2322,3-2 1360,-8-1 1,25-2 0,-7 1 0</inkml:trace>
  <inkml:trace contextRef="#ctx0" brushRef="#br0">13530 15886 8248,'0'-19'0,"0"4"0,0-3-7,0 3 0,0 2 1,-1 1-1,-4 3 1,-4 5-1,-3 2 1,-1 2-1,1 2 720,3 2 1,-2-1-1,2 6 1,-3 1-1,-2 2 1,1 3-25,0 3 0,2-2 0,0 6 0,-4 4 0,0 2 0,0 4 0,0 2-292,-2 3 1,2 2 0,-4 1 0,1-2-1,-2 1 1,1-2-283,0 0 0,-5 0 0,2-7 0,-3 1 1,-2-2-1,1-2-95,-1-5 1,-6 2-1,-2-6 1,-2-2-1,-2-1 1,2-3-1,-3-2 6,-1-1 0,1-5 0,-9 4 0,-1-1 0,-2-1 0,-3 1 0,-1 1-179,-2 2 0,-9-2 0,3 0 0,2 3 0,-1 1 0,0 1 0,-2 0 95,2 1 1,-1-3 0,-3 0 0,1-2 0,-1 1 0,0 2 145,1 1 0,3-4 1,3-1-1,-3-1 0,3-1 1,-4 0-1,3-3-172,-1-2 0,-3 4 1,4-1-1,0-1 1,-2-1-1,2-4 1,-3-1 35,2-1 1,6-7 0,-2 4 0,-1-2 0,3 0 0,-4-3 166,1-4 0,6 1 0,-4-3 0,1 4 0,1 0 0,1 1 0,2 0-43,3-1 0,-6 1 1,5 0-1,-1-1 0,0 1 1,0 0-1,-1-2-161,-1-3 1,7 2-1,-6-5 1,5 0-1,4 1 1,1-4-1,2-1 287,0-2 0,2-4 1,1 0-1,3 1 1,1-1-1,5-1 109,4-4 0,-1-5 1,5 4-1,-1-5 1,3-2-1,5 1 1,2 1-254,2 2 0,1-1 0,-4-2 1,1-2-1,4 3 0,-1-1 0,1 0-433,-3-2 0,2 1 1,-1 4-1,1 0 0,-1-2 1,0-1 162,-2-1 1,4 0 0,-2 2 0,0-1-1,0-3 1,2-1 0,1-3 265,3-2 1,2 3 0,-1 1-1,-1 1 1,-1 0 0,-1-4-63,-1 0 0,5-3 1,-5 1-1,1 0 1,1-2-1,1-1 1,2-2-116,1 2 1,0 1 0,0 1 0,0 1 0,-2 0 0,-1-1-1,-1 0 22,1-4 1,1 3 0,2-4-1,0 0 1,2-2 0,2 0 0,4 4 16,-1 2 1,3-3 0,-4 0 0,0 2 0,2 1 0,-2 2 134,-1 0 1,1-10 0,-3 1 0,2 1 0,-1 2 0,1 1 0,-1 1-70,-1-3 1,0 1 0,0-4 0,1 0 0,1 1 0,-1-1 0,2-1-261,2 0 0,-4-7 0,4 7 1,-3 2-1,-2 0 0,-1 3 1,-2 0 252,0 2 1,0 3 0,0 0 0,0-1 0,0 1 0,0-1 946,0 3-831,0 8 0,0-8 0,0 3 0,0-3 0,1-1 0,2-1 34,2 1 1,5-2-1,-1-2 1,3-3 0,0 1-1,-2 3 1,-1 0-893,1 1 0,2 0 804,2 2 0,-6-1 0,0 3 0,-1 0 0,-1 4 211,0 1 0,4-1 0,-1 4-106,3 0 1,1 4-1,1-4 1,-1 3-1,0 3-218,1 0 0,5-4 0,3 5 0,3-2 1,4-4-1,0-1 0,2-1-229,-1 1 1,4-3-1,0 2 1,2-1-1,-1 2 1,2 0-1,2 2 193,1-2 0,0 0 0,0 4 1,-2 4-1,-1 2 0,-1 2 270,1 0 0,1-4 0,2 2 0,0 0 0,0-1 0,2 2 0,2-2-105,5 0 0,0 4 0,1-1 0,4 1 0,-1 1 0,2-2 0,-3 1-15,-2 2 0,-3 3 0,4 1 1,-4 3-1,0 2 0,-1 3 0,-1 2 1,-5 4 212,-3 1 1,-2 2 0,5-4-1,0 4 1,0 0 0,-1 1 59,-4 0 1,8-3 0,-3 3-1,3 0 1,3-1 0,2-1 0,1-1-1,-1 0-4,3 1 0,-1 3 0,0-2 1,-4 1-1,-1 1 0,-5 1-243,-2-1 0,-2 1 0,-9 4 1,-2 0-1,-2 0 0,0 0 1,0 0 147,2 0 1,2 1 0,1 2 0,2 2 0,3-2-1,1 0 1,3 0 41,1 1 1,1 2 0,-2-3-1,-2 3 1,1 1 0,-1 4 0,-1 1-1,-1 1-61,-3 0 1,1 5 0,-3 1 0,-3 2-1,-1 1 1,-2 0-65,0 1 1,-6-6 0,4 4 0,-3-2 0,1-2 0,-1-2-1,-3-2 131,0 0 1,-1 1-1,0-1 1,1 0-1,-1 0 1,2 1-1,1-1-129,2 0 1,4-1 0,-3-1 0,1-2 0,-1 1 0,-3 2-1,-1 0-1101,-2-3 0,1 1 0,-3-4 0,0 0-6183,-2 0 3941,-6 4 3189,9-9 1,1 5-1,8-6 1</inkml:trace>
  <inkml:trace contextRef="#ctx0" brushRef="#br0">12877 8969 31022,'-6'-26'-4263,"6"6"4551,0 7 1,6 6 0,7 8-1,2 3 1,1 4 0,4 1-1,-1 0 210,0 1 1,3 2-1,-4 1 1,-2 1-1,-1-1 1,-1 0-1,-3 0 1,0 2-499,-2 3 0,-8 1 0,-4 5 0,-12-2 0,-13 2 0,-7 0 0,-8-1-181,-3 0 1,1-6-1,-4 5 1,-1 2-1,0 1 1,-1 3-1,4 2 187,1 1 1,-4 6 0,2-3-1</inkml:trace>
  <inkml:trace contextRef="#ctx0" brushRef="#br0">14903 15873 8419,'12'-21'0,"-2"5"-289,-1 5 1,-6-1 0,2 4 0,-5-4 0,-5-2 502,-4 1 0,3 4 0,0 0 0,2-1 0,0-2 1,1-1-1,1-1 0,2 1 213,0 0 1,2 1 0,1 2 0,2 2 0,3 2 0,2 5 163,2 4 1,-3 6 0,0 8 0,0 7 0,0 6 0,-2 7 0,-1 6 73,-3 5 1,-2 9 0,-1 2-1,0 0 1,0 2 0,-1-2-1,-2 2-476,-1 0 1,-1-4-1,5 4 1,0 0-1,0-3 1,0-1-1,0-3-457,0-3 1,0 3-1,-1-8 1,-2-2 0,-2-1-1,1-6-242,-2-3 1,3 0 0,-5-6-1,1-4 1,1-2 0,0-3-1,3 1-2261,2-4 1,2-3 844,4-4 1,-4-13 1925,4-10 0,-4-14 0,-1 0 0</inkml:trace>
  <inkml:trace contextRef="#ctx0" brushRef="#br0">14850 16872 10965,'-12'-13'0,"2"1"903,1 3 1,7 3-1,2 6 1,9 2 0,7 2-1,8 6 1,4 4 0,6 1-918,5-4 0,2 0 1,11 1-1,0-3 1,3-5-1,1-4 14,3-4 0,2-16 0,6-8 0</inkml:trace>
  <inkml:trace contextRef="#ctx0" brushRef="#br0">21981 15153 8467,'0'-13'0,"-6"5"699,-2 4 1,3 2 0,7 2 0,8 0 0,8 0 0,3 0 0,1 0 0,0 0 0,0 0-814,2 0 1,-3 0 0,-1 0 0,0 0 0,-6 2 0,-3 2 113,-7 5 0,-8 3 0,-4 1 0</inkml:trace>
  <inkml:trace contextRef="#ctx0" brushRef="#br0">21981 15273 10437,'-8'4'0,"2"1"941,4-2 1,11-2 0,16-1 0,6 0-1,6-1-537,0-4 1,0-1-1,2-2 1,-4 3-1,-3 4 1,-4 1-405,-2 0 0,1-6 0,0-2 0</inkml:trace>
  <inkml:trace contextRef="#ctx0" brushRef="#br0">22981 14873 8946,'-1'-25'713,"-4"3"0,2 2 0,-4 7 0,1 0 1286,3-1 1,-3 1-1663,2 0 0,-1 11 0,5 7 0,0 5 0,0 5 0,0 1-359,0 2 1,5 4 0,1-3 0,-1 1 0,3 0-1,-1 0 1,2-1-308,-1-3 1,3 1-1,-2-3 1,2 1 0,-1-3 279,-1 0 0,-6 0 0,0 0 0,-6-2 1,-6-1 529,-3 1 1,-1-2 0,0 0 0,-1 3-1,2 1 1,2 1 0,1 0 13,-1 1 0,4 0 0,1 3 0,4 2 0,1 0 0,1 2 0,4 0-911,4 2 1,3-2 0,2 0-1,3 0 1,0-2 0,-2 0-644,-4-3 1,0 4-1,-3-3 1,-1 1-1,-2 0 1,-2 0 0,0-2-9,1-1 0,2-6 0,-2-2 0,5-1 1067,3-3 0,7-2 0,2-1 0</inkml:trace>
  <inkml:trace contextRef="#ctx0" brushRef="#br0">23474 15113 8263,'0'-19'1446,"2"7"1,2 3-832,5 12 1,-1 3 0,1 3 0,1 1 0,2 2-1,1 3 1,0 1 0,1 3 91,-1 2 1,-1 0 0,-2 3-1,-2-2 1,-2 0 0,-2-1-1,0-4-566,1-2 1,-1-6 0,-5-1 0,-4-3 0,-3-2 0,-4-1-771,-2-2 0,5-6 0,1-4 1,-1-7-1,0-6 0,1-6 1,2-2 231,4 2 1,0-4 0,4 2 0,2 1 0,3 2-1,2 2 1,0 1 706,2 2 0,-1 0 0,0 6 0,-1 4 1,0 3-1,0 1 2145,0 1 1,-5 2-3012,5 6 1,-4 0 0,3 0 0,3 2 0,1 2-394,1 5 0,2 5 949,3 3 0,2 4 0,7 6 0</inkml:trace>
  <inkml:trace contextRef="#ctx0" brushRef="#br0">24048 14966 8272,'0'-13'0,"6"18"0,1 3 0</inkml:trace>
  <inkml:trace contextRef="#ctx0" brushRef="#br0">24048 14913 8221,'0'-13'0,"-5"-1"1499,1 1 1,-1 4 0,7 2-734,2 1 0,-1 1 1,6 5-1,1 0 1,2 0-1,2 2 423,-1 2-1019,0-2 0,1 8 0,-1-4 0,0 0 0,1 1 0,-1 1-137,0 2 1,1 1-1,-1-1 1,-1-1 0,-2 1-1,-2 2 1,-3 1-27,-2 1 1,-1-5-1,-2-1 1,0 3-1,0 1 1,0 1-7,0 0 0,-2 1 0,-1-1 0,-2 2 0,-1 1 0,-2 2-1072,1-2 0,-2 5 0,-3 1 0,2 3 0,2 2 1,2 0 1070,3-1 0,2-5 0,1-2 0</inkml:trace>
  <inkml:trace contextRef="#ctx0" brushRef="#br0">24487 15313 8444,'0'-25'0,"0"3"1926,0 4 1,2 7 0,2 4-1123,5 1 1,-3-1-1,-1 8 1,-4 10-1,-2 8-1198,-4 6 0,2 2 1,-6-1-1,-1 1 0,0 0 1,-1-1-1,4 1-2311,1 0 1,3-7 2704,7-2 0,4-3 0,5-2 0</inkml:trace>
  <inkml:trace contextRef="#ctx0" brushRef="#br0">24874 15033 9576,'-6'-16'1550,"-3"2"0,-1 6 1,1 12-1,3 5-1211,0 3 0,5 1 0,-4 0 1,4 1-1,1-1 0,0 0 1,0 1-1,0-1-468,0 0 0,0 1 0,0-1 0,0 0-566,0 1 1,0-8-1,0-6 1,-2-8-1,-1-4 1,-1-2 584,1-4 0,-3-2 0,2-3 1,1 1-1,0-1 0,0 3 1,-2 0 923,2 1 0,3 4 1,3-2-1,3 3 1,2 5-1,2 5-626,2 2 1,-3 2 0,0 0 0,1 2 0,3 2 0,4 5-2843,0 3 2654,7 1 0,3 7 0,7 0 0</inkml:trace>
  <inkml:trace contextRef="#ctx0" brushRef="#br0">25194 14913 8154,'-1'-19'1029,"-4"6"0,4 7 1,-4 10-1,4 5-888,1 3 1,0 6 0,0-1 0,0 1 0,0 3 0,1 4-1,2 5 1,3 1 129,1 1 0,-2-4 0,2 4 0,-1-4 1,-3-3-1,-1-1-970,-2-2 1,0-5 0,0 4 0,-2-3 0,-2-6 666,-5-6 1,3-6 0,1-6-1,4-6 1,1-6 0,0-3 0,0-1 426,0 2 1,0-6-1,0 4 1,0-3 0,0-2-1,0 1 185,0-1 1,-1 5 0,-4 1 0,-4 2 0,-1 3 0,-1 1 0,3 1-18,-3 1 0,4 1 0,-1 2 0,2 1-1005,3-1 0,2 2 0,2 1 0,4 1 0,4 1-466,3 0 1,1-1 0,0-3 0,-1 3-1,-1 1 1,-3 1-1122,3 1 0,2 1 2029,5 2 0,3 0 0,5 0 0</inkml:trace>
  <inkml:trace contextRef="#ctx0" brushRef="#br0">25607 14527 8426,'-13'-6'-1081,"4"4"1119,0-2 1,6 4-1,0 3 1,6 1-1,6 1 810,3 1 1,-3-5 0,0 3 0,1-2 0,2-2-150,1 0 1,1 0-1,-1 0 1,0 1 0,1 2-1,-1 3 1,0 0-669,1 0 1,-1 5 0,0-3 0,-1 4 0,-3 3-1,-5 1-307,-2 2 0,-4 0 0,-2-5 0,-5 2 0,-3 1 1,-1 2-1,-2-2 313,-3-1 1,5 0-1,-2 1 1,5 2 0,1-2-1,1-1 341,4-2 1,8 1-1,5-1 1,3 0-1,3 1 1,3-1 0,3 0 65,-1 1 0,5 1 1,-4 1-1,0 3 0,-3 0 1,-4 2-476,0 0 0,-7 1 1,-2 5-1,-4-1 1,-4 2-1,-4 2 0,-8 1-47,-4-1 0,-3 2 0,-7-1 0,0-1 1,-4-2-1,1-3-328,-1-2 1,2 0 0,4-5-1,2-2 1,1 1 0,4-1-1,-1 3-3500,0 2 3906,-1 1 0,-5 17 0,1 2 0</inkml:trace>
  <inkml:trace contextRef="#ctx0" brushRef="#br0">20275 14313 8388,'-6'-32'427,"-1"16"1,-1 4-1,4 21 1,3 2 0,1 3-1,0 1 1,0 1 0,0 3-1,0 2 1,1 2 0,2 3-1,3 2 1,0 1 26,0 3 0,3-1 1,-3-5-1,-1-1 1,3-1-1,-2-3 1,1 0-1,-1-2 1,2 0-2750,-1-3 1,-4-5 0,3-4 2294,0-1 0,1-1 0,6-5 0</inkml:trace>
  <inkml:trace contextRef="#ctx0" brushRef="#br0">20102 14460 8531,'-21'-13'820,"6"7"1,8 6-197,1 7 1,3-1-1,7-2 1,5-2-1,3-4 1,3 0-1,3-4 1,5 0-687,7 0 1,-2-5 0,5 4-1,-2 0 1,2 1 0,-1 1-4057,1 1 4118,-8-1 0,-6 5 0,-6 0 0</inkml:trace>
  <inkml:trace contextRef="#ctx0" brushRef="#br0">20209 14647 13696,'-14'-15'1107,"10"3"1,7 12 0,9 0-1052,2 0 0,7-6 1,1-1-1,3-1 1,2 4-1,-2 2 0,1 2 1,-3 0 8,1 0 1,10-6 0,-6-1 0</inkml:trace>
  <inkml:trace contextRef="#ctx0" brushRef="#br0">20755 14353 8416,'0'-34'0,"-4"8"846,-1 8 0,1 15 0,4 7 0,0 7 0,1 4 0,2 1 137,2 2 0,1 5 0,-4-1 1,4 4-1,0-1 0,2-1-1376,-1-2 0,2-4 0,4 1 1,1-3-1,-1-6 0,-1-1 1,-2-3-291,-1 0 0,0-1 1,3-7-1,-2-1 1,-2-3-1,-1-1 1075,0-4 1,-4 4 0,3 0 0,-1-1-1,1 2 497,1 0 0,2 2 0,6 4 1,1-2-1,5 0 0,3-3-599,4 2 1,1 0-1,-2-1 1,0-4 0,-1-1-1,-1 1-523,-2-3 0,-4-2 0,-7-3 0,-3-4 0,-5 0 0,-2-4 0,-4-1-359,-2-2 1,-4 5 0,-5 0 0,0-1 0,-1 3 0,1 2-540,0 3 0,1 6 1,1 2 603,3 1 1,12 7 0,3 8-1,11 3 1,4 1 0,5 1 526,1-1 0,3 6 0,9 2 0</inkml:trace>
  <inkml:trace contextRef="#ctx0" brushRef="#br0">21448 14180 8346,'-4'-25'1664,"-1"3"-1167,1 8 1,10 8-1,3 6 1,3 0-1,1 0 1,2 0 0,2 0-1,4 2-202,0 2 1,4 5-296,-3 9 0,4-3 0,0 4 0</inkml:trace>
  <inkml:trace contextRef="#ctx0" brushRef="#br0">21382 14500 10013,'-6'-13'1236,"16"5"0,5 4 1,10 2-1197,6 2 0,5 0 1,-4 0-1,2-1 1,2-2-1,-1-2-40,1 2 0,-1-4 0,5 0 0</inkml:trace>
  <inkml:trace contextRef="#ctx0" brushRef="#br0">22808 13714 8426,'0'-14'0,"0"1"0,0 0 276,0-1 0,0 1 1,0 0-1,1 1 0,2 1 1,3 4-1,2 0 0,2 1 1,2 0 366,1 3 0,-7 3 1,-6 4-1,-9 5 1,-6 3-1,-2 1 0,0 1 27,3-1 0,-3 0 1,2 1-1,4-1 1,0 2-1,2 1 1,2 2-1,1-2 0,3 0-563,2 2 0,2-3 0,4 3 0,3-5 0,4-3 0,2-1-391,-1 2 0,-1-4 0,-2 1 0,-2-1 0,-3 0 160,-2 4 0,-1 1 0,-5 1 0,-4 0 0,-7 1 0,-1-1 0,1 0 607,0 1 0,1-1 1,1 0-1,2 1 1,2 0-1,1 3 0,1 0 152,0 0 0,2 2 0,4-1 1,0-2-1,0-1 0,1-2-652,4 0 0,-3 1 0,6-1 0,-2 0 1,-3 1-1,0-1-1345,1 0 1187,-2 7 1,4-6-1,-6 6 1,-2-3-1,-1 1 1,-3 0-1,0 0-86,0 0 0,2-1 0,4-2 1,0 1-1,0 2 0,1-2-131,4-1 1,7-3 0,7-2-1,2-2 1,4-2 0,3-3-2768,3-2 452,6-1 1,-7-1 2706,5-4 0,-11 4 0,1-5 0</inkml:trace>
  <inkml:trace contextRef="#ctx0" brushRef="#br0">23261 14060 9095,'-9'-19'1363,"0"6"1,6 7-587,-1 10 1,4 4-1,3 5 1,1 0 0,1 0-1,-1 1 1,2 1 160,2 2 1,-1 0 0,3 3 0,-1 1 0,0-2-1,0 2-855,0 0 0,-5-5 0,4 2-496,-2-3 1,-2-9 0,-4-6 0,0-8 0,-1-5 0,-2-5 0,-3-4-38,-2-3 1,5-6-1,-1 0 1,2 1 0,2 0-1,0 2 692,0 2 0,0-3 1,0 12-1,2 0 0,1 3 1,3 2-1,0 1 394,0 2 1,4 6 0,-1-1-1,3 3 1,1 1 0,0 1-2446,1 3 1,1-1 0,2 5 0,6-1 1808,2 1 0,-5-5 0,0 3 0</inkml:trace>
  <inkml:trace contextRef="#ctx0" brushRef="#br0">23661 13807 8585,'0'-27'1366,"6"12"1,3 7 0,3 5 0,1 3-455,0 0 1,2 0 0,1 0-1,4 0 1,0 0 0,3 0-1,-1 0 1,-1 0-615,-2 0 0,0 0 0,-3 1 0,2 2 0,-2 3 1,-2 1-491,-5 4 0,-3 1 0,-6 2 1,0 3-1,0 2 0,-2 0 187,-2 0 0,2 1 1,-2-3-1,1 4 1,0 1-1,-2-1 1,2 0-321,2 0 1,1-1-1,1 4 1,2-3 0,3-2-1,0-1 1,2 0-8388,-1-1 8712,-4 1 0,9 1 0,-5 2 0</inkml:trace>
  <inkml:trace contextRef="#ctx0" brushRef="#br0">24234 13514 9491,'0'-20'3588,"-3"7"-3172,3 0 1,3 10 0,12 7 0,1-1 0,4-1 0,0-2 0,4 0 0,0 0-308,-2 0 1,2 1 0,-7 2-1,0 3 1,-4 2 0,-3 0-353,-1 0 1,-6 4 0,2-3-1,-5 1 1,-3 0 0,-3-1-1,-2 2 251,-2 0 0,0 3 0,-1-1 1,4 0-1,1 1 0,3-1 519,2 0 1,1 1 0,2-1 0,6-1 0,7-2-1,4-2-72,5-2 0,1 2 1,1-2-1,1 0 1,-2 2-1,-2-1 1,-4 3-1,-3 2-341,-3 2 0,2 0 0,-9 3 0,0 2 0,0 0 0,-3 0-22,-2-2 0,-1 3 0,0 3 0,0 0 0,0 1 0,0-3 0,0 0 0,0-2 150,0 0 0,0-1 0,0-5 1,0 0-1,0 1 0,0-1-388,0 0 0,-1 1 1,-3-1-1,-5 2 0,-3 1 1,-2 2-1,0 0-869,-4 1 1,-3-3 0,-6 6 0,1 2 1014,-1 1 0,-5 2 0,-2 0 0</inkml:trace>
  <inkml:trace contextRef="#ctx0" brushRef="#br0">22155 13434 8397,'0'0'0</inkml:trace>
  <inkml:trace contextRef="#ctx0" brushRef="#br0">22248 13367 10433,'13'-21'-107,"-1"1"1,-1 3 0,-4 0-1,-1 0 1,-3 3 507,-2 0 1,-2 2-1,-4 3 1,-3 5-1,-4 3 1,-2 1-1,1 0 156,0 0 0,-1 1 0,3 3 0,0 5 0,2 3 0,0 2 1051,2-1-1444,-5 0 0,11 5 1,-4 1-1,4 0 140,1 1 0,6 2 0,4-3 0,5 0 0,4 1-370,2-4 1,-3-3 0,4-2-1,0-4 1,-1-1 0,-3-3-915,-4-2 632,0-1 0,-7-1 0,-2-4 0,-5-3 1,-6-6-25,-8-3 0,1 2 0,-5-3 1,3 3-1,2 2 737,0-1-182,-1 1 0,7 4 0,3 0-868,2-1 1,14 4 0,6 0 0,5 2-581,4-1 0,1 1 1287,3 4 0,-14 0 0,0 0 1</inkml:trace>
  <inkml:trace contextRef="#ctx0" brushRef="#br0">22608 13247 8507,'0'-13'995,"-6"5"1,6-2 0,0 7-457,7 5 0,5-1 1,2 8-1,0 1 1,3 1-1,2-1 1,0 0-1,0 2-283,-2 0 0,2 4 0,-1-7 1,-2 3-1,-1 0-970,-2-3 1,-4-3-1,-1-8 1,-3-2 236,-2-5 0,-1-3 1,-2-1-1,0 0 0,0-1 1,0 1-1,0 0-308,0-1 0,6 5 550,3 0 0,-2 1 0,2-4 0,1 1 0,2 2-49,2-1 0,-1-2 1,0-3-1,-1-1 1,-2-2-1,-1 1 206,2-3 0,-5 6 0,-2-4 1,-2 3-1,-1 2 0,2-1 0,1 1 836,-1 0-685,-1 5 0,-1 2 1,4 6-1,4 0 0,3 0-219,1 0 1,0 0-1,0 0 1,-1 2 145,-3 2 0,-3-2 0,-6 4 0</inkml:trace>
  <inkml:trace contextRef="#ctx0" brushRef="#br0">23168 12954 8083,'-14'-12'0,"1"2"-208,0 1 1,1 4-1,2-2 423,1 1 0,6-4 3521,-2 1-2962,4 3 1,2 2 0,4 8-1,4 5 1,1 3 0,0 3 0,-1 1-559,2 2 1,0 4 0,1-4 0,-1-1-1,-2 1 1,1 0 0,2 0 0,0-1-1,-2 1-2352,-1-2 0,-2-1 1,4-1 2135,-2-1 0,-6 0 0,2 1 0</inkml:trace>
  <inkml:trace contextRef="#ctx0" brushRef="#br0">22795 12981 8372,'0'-14'0,"1"1"0,3 0 506,5-1 1,8 5-1,3 2 1,4 0-1,6-1 1,2-1 0,5 0-1,0 1-155,-1-3 1,1 5-1,-4 0 1,-1 2 0,1-1-1,-5 3 1,-3 0-492,-3 2 0,-5 0 140,0 0 0,-8 0 0,-3 0 0</inkml:trace>
  <inkml:trace contextRef="#ctx0" brushRef="#br0">23621 12794 8680,'0'-18'1313,"0"1"0,-4 6-1112,-1 11 1,1 6-1,5 7 1,4 1 0,4-1-1,4 2 1,3 1-409,2 2 1,0 4-1,-4-3 1,3 1 206,1-1 0,-7-1 0,-5-5 0</inkml:trace>
  <inkml:trace contextRef="#ctx0" brushRef="#br0">23581 13007 8470,'0'-29'853,"2"2"66,2 6 1,5 11 0,9 6 0,2 2-934,1 2 0,7 0 1,-3 0-1,2-1 1,4-2-1,0-2 1,3 2 13,0 2 0,-16 7 0,0 1 0</inkml:trace>
  <inkml:trace contextRef="#ctx0" brushRef="#br0">24248 12541 15788,'-2'-22'-187,"-2"-1"0,2 7 749,-2-2 1,4 9 0,6 5 0,5 4-395,6 4 1,1 4 0,-4 7-1,3 1 1,0 2 0,-2-2-583,-4-1 1,0-2 0,-3 1 0,-1-1-1,-2 0-1394,-4 0 1666,-1 1 0,-6-5 0,-4 0 0,-5 1 0,-3 0 804,2-1 1,6-1 0,1-4-1,0 5-136,1 3 1,3 1 0,5 0 0,0 1 0,1 1 0,2 1-281,1 2 1,2 1-1,-3-3 1,3 3 0,0 1-1,2 0 1,-3 0-980,1-1 1,3 0-1,-4-3 1,-2 2 0,0-1-1,0-3-781,1 0 0,2-1 0,-2 0 0,4 1 1523,-1-1 1,5-6 0,-4-1-1</inkml:trace>
  <inkml:trace contextRef="#ctx0" brushRef="#br0">24767 12847 8284,'0'-25'0,"-1"3"0,-2 4 4238,-1 3-3792,-1 8 1,7 3 0,1 8 0,2 5 0,1 3 0,2 1 0,-2 2-317,0 3 0,3-4 1,-5 4-1,-1-3 0,-2-2-527,-1 1 0,-1-7 0,-2-4 0,-3-6 0,-1-7 0,-2-7 247,1-5 0,-2-3 1,4-3-1,0-2 1,0-1-1,3 2 1,2 0 606,1 3 0,1-1 1,2 2-1,3 3 1,2 4-1,2 3 1,2 3-167,1 3 1,-4-1 0,0 6 0,1 1 0,2 1 0,1 2-1355,1 0 0,4 0 0,1 2 1,0 2 1062,0 5 0,-7-3 0,-6 0 0</inkml:trace>
  <inkml:trace contextRef="#ctx0" brushRef="#br0">25047 12528 13726,'0'-32'-396,"0"1"1,2 12 0,2 10 0,5 6 1480,3 3 0,1 0 0,1 0 0,0 0 0,3 0 0,1 0-654,-2 0 0,0 2 0,-1 2 0,0 5 0,-3 3 0,-1 3 0,0 1-1154,-2 2 1,-2 1 0,-4-3 0,2 4 0,-3-1 0,-2 2-960,-4-1 1622,3-3 0,-7 6 0,5-4 0,-1 1 0,1 0 0,1 1 0,2 1-112,0-1 0,0 4 0,2-4 0,4 0 65,7-3 1,-6-4-1,5 0 1</inkml:trace>
  <inkml:trace contextRef="#ctx0" brushRef="#br0">25621 12168 8092,'-14'-15'-871,"1"6"1,4 6 1359,0 3 1,6-6-1,0-1 1,6-1-8,6 4 1,3 2 0,1 2 0,2 0 0,1 0 0,2 0-1,-2 0-13,-1 0 0,3 0 1,0 2-1,-2 1 0,-1 3 1,-2 0-415,1 0 1,-6 4 0,0-1-1,-2 3 1,-3 1 0,-2 0-227,-1 1 0,0 3 1,-1 1-1,-2-1 0,-3-3 1,0 0-1,0 0 73,3 4 0,2-3 0,1 3 0,0-3 0,1-2 0,3 0 0,7 1 373,5-1 0,3 0 1,5 1-1,-2-1 1,2 2-1,0 1-52,-2 2 1,2 1-1,-8-1 1,-3 4-1,-4 5 1,-3 2 0,-5 4-507,-3 1 0,-13 3 0,-10 6 0,-8 3 0,-4 0 283,-5 0 0,11-14 0,6-7 0</inkml:trace>
  <inkml:trace contextRef="#ctx0" brushRef="#br0">9224 13980 18994,'-22'0'0,"2"0"393,0 0-476,2 12 1,5-3-1,0 10 1</inkml:trace>
  <inkml:trace contextRef="#ctx0" brushRef="#br0">9104 14073 8507,'-13'0'0</inkml:trace>
  <inkml:trace contextRef="#ctx0" brushRef="#br0">9144 14034 8507,'12'-18'180,"-3"0"1,-3 0 0,-4 5 336,2 0 0,-2 4 1,2 0-1,-3-2 273,-1 0 0,-1-1 1,-3 3-494,-5 4 1,-2 10 0,1 4-1,1 3 1,-1 2 0,-1 3-1,2 2-20,5 2 0,2 1 0,2 5 0,0 1 0,2 1 0,4 2 0,7-1 0,8-3 0,6-4-268,4 0 1,3-9-1,6 0 1,-2-8-1,-1-5 1,-4-1-1,-3-3 1,-7-3 0,-2-6-1,-6-2-540,-5-7 0,-4 2 0,-7-4 0,-5 0 0,-8-3 1,-5 1-1,-3 2 0,1 2 406,2 2 0,1 1 0,5 6 0,1 2 0,5 1 0,7 0-409,7 1 0,12 3 1,8 3-1,7-1 0,6-1 1,3-1-1,1 1 556,-1-1 1,5 1 0,-1 4 0</inkml:trace>
  <inkml:trace contextRef="#ctx0" brushRef="#br0">9744 13874 13960,'-20'-6'248,"0"0"1,7-3 326,0 4 1,5 5-1,4 5 1,2 4-408,2 3 1,8 5-1,4 3 1,5 0-1,3 4 1,0 1 0,1 2-1,3 0-43,1-1 0,0-1 0,-1-2 0,-3-6 1,-2-3-1,-3-5 0,-1-5-30,-2-3 1,-4-1 0,-1-1 0,-1-3 0,-1-5 0,0-5 0,-3-3-502,-2-6 0,-1 4 0,0 0 0,2 1 0,1 0 0,1 2-378,-1 1 0,5 3 1,0 2-1,4 3 1,2 1-301,-1 3 1,2 1 0,1 2 1127,2 0 1,6-12-1,-4-2 1</inkml:trace>
  <inkml:trace contextRef="#ctx0" brushRef="#br0">10358 13674 13960,'7'-20'685,"-3"-2"0,-2 6-275,-2 7 1,4 13 0,2 17-1,2 3 1,2 6 0,0 2-1,1 7 1,-2 2-681,1 3 1,-3 5 0,1-3 0,-2-1 0,-3-2 0,-2-5 0,-1-1 208,0-3 1,0-7-1,0-8 1</inkml:trace>
  <inkml:trace contextRef="#ctx0" brushRef="#br0">10224 13927 13493,'0'-49'209,"2"3"1,2 11 0,5 12 138,3 12 1,6 8 0,1-3-1,0 1 1,2 1 0,0-1-1,4 1 1,3-1-1303,3 2 0,2 3 967,-2 5 1,3 2 0,6 7 0</inkml:trace>
  <inkml:trace contextRef="#ctx0" brushRef="#br0">10797 13847 12779,'-11'-18'503,"0"2"48,2 4 0,8 5 1,1 7-1,9 0 1,6 1-1,4 2 0,0 1-272,0-1 1,4 5 0,-4 1 0,0 3-286,0 1 1,-1-6 0,-5-1 0</inkml:trace>
  <inkml:trace contextRef="#ctx0" brushRef="#br0">10944 14047 9345,'7'-22'454,"-2"-1"1,2 7 0,2 12-1,3 2-701,1 2 0,5 5 1,1-1-1,1-1 1,2-1 249,3-2 1,-13 5 0,6 3 0</inkml:trace>
  <inkml:trace contextRef="#ctx0" brushRef="#br0">11517 13594 8308,'-6'-8'0,"-1"2"0</inkml:trace>
  <inkml:trace contextRef="#ctx0" brushRef="#br0">11491 13540 8493,'0'-13'1030,"0"7"-823,0 6 0,0 6 0,0 7 0,0 1 0,0-1 0,0 0 0,0 2 0,0 3-21,0 4 0,0-3 0,0 1 0,0-3 1,1 1-1,2-2 0,3-1 0,1-1-39,4-1 1,1-4-1,1-2 1,0-1 0,-1-1-1,-2-1-386,-1 0 1,-6 2-1,0-1 1,-6 4 0,-6 1-1,-2 0 1,-3-1 350,1 2 0,-5 5 0,0 2 0,4-2 1,2 0-1,4 1 0,2 0 242,3 0 0,2 2 0,1-1 0,1 0 1,4-1-1,4 3 0,3-1-386,1 0 1,0 3-1,1-4 1,-1-2 0,0-1-1,-1-2 1,-2-1-1991,-1-3 1,-6 3 2021,2-3 0,2-3 0,1 0 0</inkml:trace>
  <inkml:trace contextRef="#ctx0" brushRef="#br0">11624 14287 8184,'0'-14'0</inkml:trace>
  <inkml:trace contextRef="#ctx0" brushRef="#br0">11944 13954 12909,'-6'-14'0,"-3"2"0,-1 5 0,1 7 0,4 7 0,4 5 0,1 2 0,0 0 0,0 3 778,0 0 1,0 6 0,0-6 0,0 0 0,1-3 0,2 0-919,2-1 1,-1-7 0,-4-6 0,0-9-106,0-7 1,0-5-1,0-5 1,0-3 0,2 0-1,1-2 1,3 1 207,1 2 1,0 6 0,4-1 0,-2 1-1,1 2 1,2 3 139,1 7 1,0 0-1,1 4 1,-1 0 0,0 0-1,1 3 1,-1 1 0,2 2-5779,3 0 5682,-3 0 0,4 0 0,-6 0 1</inkml:trace>
  <inkml:trace contextRef="#ctx0" brushRef="#br0">12197 13767 8264,'0'0'0</inkml:trace>
  <inkml:trace contextRef="#ctx0" brushRef="#br0">12237 13674 10313,'0'-23'917,"0"1"1,2 2 0,2 11-1290,5 4 0,3 4 1,1 1-1,0 1 0,1 2 1,-1 3-1,0 1 512,1 4 1,-5-4 0,-2 2 0,-1 1 0,-3 2 0,-2 3 0,-1 1-260,0 2 0,0 4 1,-1-2-1,-2 0 1,-3 3-1,0-1 0,-1 0 1,1 0-1,-2 0 1,2-1 66,1-2 0,-1 5 1,3-2-1,-2 4 1,2 0-1,2 1 0,1-1 1,0 0 51,0-4 0,6-3 0,1-6 0</inkml:trace>
  <inkml:trace contextRef="#ctx0" brushRef="#br0">12744 13434 8252,'0'-21'0,"-2"-3"0,-1 7 0,-3 2 1473,-1 4 1,2 4-1256,-3 3 1,6 4-1,2 0 1,7 5 0,5 4-1,3 0 1,1 0-347,2-1 1,0 2-1,-5-4 1,1 0-1,-1 1-17,0 1 0,1-1 0,-3 3 0,-3-2 534,-8-2 0,-2 3 0,-7-4 1,1 3-1,-1 1-220,0-2 1,6 5 0,-2-3 0,4 3 0,1 1 0,0 0-1,1 1 1,2-1-154,2 0 1,5 1-1,-2-1 1,0 0 0,0 1-1,-2-1-349,-3 0 0,-2-4 528,-1 0 1,-1-6-449,-4 2 0,5-4 0,0-2 0,8-2-706,4-2 1209,-5 1 1,-7 4 0,-9 0-1,-3 0 700,-1 0 0,6 1-959,2 4 0,2-2 0,0 5 0,-1 3 0,1 1 0,1 1 1,1 0-19,-4 1 1,4-1 0,-4 0 0,4 1-1,1-1 1,0 0-74,0 1 0,1-3 90,4-2 0,-2 2 0,4-5 1,1 0 111,-1-1 0,-4 6 0,1-2 0,-2 3 1,-4 1-1,-2 0 206,-5 1 0,-1 3 0,-1 1 1,2-2-1,1-1 0,-1 0-213,0 3 1,6-3 0,-2 2 0,4-2 0,2-3-399,4-3 0,-4 3 0,4-3 0,-4 2 0,-2 4 0,-8 6 0,-12 9 303,-13 8 0,4-13 0,5-7 0</inkml:trace>
  <inkml:trace contextRef="#ctx0" brushRef="#br0">22475 11701 8254,'-14'0'0</inkml:trace>
  <inkml:trace contextRef="#ctx0" brushRef="#br0">22315 11741 22665,'0'-22'-3130,"0"4"1</inkml:trace>
  <inkml:trace contextRef="#ctx0" brushRef="#br0">22301 11648 22662,'9'0'362,"2"-2"0,3-2 0,7-3 0,4-2 0,1 1 1,-1 2 2067,1 3 0,-2 2 1,7 1-2508,-3 0 0,5 6 1,1 1-1</inkml:trace>
  <inkml:trace contextRef="#ctx0" brushRef="#br0">22715 11635 22662,'25'8'-379,"-3"1"1,-3-6-1,-5 3 1</inkml:trace>
  <inkml:trace contextRef="#ctx0" brushRef="#br0">22835 11701 19368,'0'0'0</inkml:trace>
  <inkml:trace contextRef="#ctx0" brushRef="#br0">22461 12034 18616,'15'-4'0,"1"-2"0,4 0 0,0-1 0,4 1 0,1 0 0,2 3 0,0 0 44,-1-1 1,-11 2 0,-3-4 0</inkml:trace>
  <inkml:trace contextRef="#ctx0" brushRef="#br0">22968 11661 11340,'0'-25'-167,"0"3"1,1 4-1,4 9 2683,4 5-1784,-3 2 0,5 2-696,-2 0 1,-3-6 0,0-1 0</inkml:trace>
  <inkml:trace contextRef="#ctx0" brushRef="#br0">23368 11541 21773,'0'-13'-3726,"0"0"3627,0-1 1,1 7 0,4 2-1,5 4 1,5 1-1616,3 0 1969,11 0 1,-1 0-1,12 0 1</inkml:trace>
  <inkml:trace contextRef="#ctx0" brushRef="#br0">23768 11288 8497,'0'-34'682,"1"13"-289,4 12 0,-1 6 1,8 3-1,3 0 1,1 0-1,2 2 1,1 2-1,0 5-382,1 3 1,-3-4 0,-3-3 0</inkml:trace>
  <inkml:trace contextRef="#ctx0" brushRef="#br0">23688 11675 17847,'3'-39'-1861,"6"12"1,10 13 2175,12 14 1,12 6 0,-2 1-1</inkml:trace>
  <inkml:trace contextRef="#ctx0" brushRef="#br0">23994 11315 8269,'-13'-14'0,"4"6"0,2-1 0,1-2 335,3-1 1,1 4 0,2-1 0,2 0 0,2 1 0,5 5 849,3 6 0,-5 0 1,-2 6-1,-2 0 0,1 0 1,4 0-1,0 1-257,1 2 1,0 3 0,5 1 0,-3 2 0,0-2 0,-2-1 0,0-2-1268,-2 1 1,0-7 0,-5-4-1,-2-6-177,-6-6 0,-3-7 1,-1-5-1,1-2 1,0-6-1,0 1 0,2 0 1,1 3 658,3 3 1,1-2 0,2 6 0,2 2 0,1 1 0,3 3 495,1 3 0,2-1 0,4 6 1,1 1-1,-1 1 0,0 2-675,1 0 1,-1 0-1,0 0 1,2 2-1,1 1 36,2 1 0,12 6 0,-2-2 0</inkml:trace>
  <inkml:trace contextRef="#ctx0" brushRef="#br0">24381 10888 11218,'-2'-19'650,"-2"-3"0,4 9 0,1 4 0,10 4 0,5 2 271,0-1 0,1-2 1,-1 3-1,3-2 1,2 2-1,3 2 1,-1 1-554,0 0 0,0 4 0,-5 2 0,-2 2 0,-2 2 0,-5 3-771,-5 5 0,-3-3 1,-2 4-1,-3 1 0,-5 0 1,-5 2-1,0-1 259,0-2 0,-2-1 0,8-4 0,1-1 0,3 0 0,4-1 950,4-3 0,5-3 0,9-6 0,4 0 0,3 0 0,2-2 0,-1-1-209,1-1 1,0 0 0,-1 4-1,0 0 1,-3-2 0,0-1-5514,0-1 1,1-1 4751,-2 5 1,9-6-1,-3-1 1</inkml:trace>
  <inkml:trace contextRef="#ctx0" brushRef="#br0">23368 10822 8537,'0'-14'0,"1"1"782,4 0 1,-2 5 0,6 4 0,1 2 0,0 4 0,-1 2 128,-4 5 1,-8 3 0,-2 1-1,1 1 1,-1 0 0,1 4-1,1 4-731,1 4 0,2 2 0,0 1 0,0 2 0,0-1 0,0-2-187,0-1 115,0 0 0,0-2 0,2-3 1,1-4-1,4-4 0,4 0 249,3-1 1,4-1 0,-1-2-1,0-2 1,1-1-263,1 1 0,-4 0 0,3 4 0,-3-1 0,-2-2 0,-1 2 0,-2 4-467,-1 3 1,-6 6 0,2-2 0,-4 3 0,-1 3 0,0 2 576,0 1 0,0 0 0,-1-4 0,-2-2 0,-2-1 0,2-2 234,2 1 0,5-3 0,2-3 1,1-2-1,5-1 0,3-3 0,3 0-325,-2-2 0,3 0 0,-1 4 0,-1 0 0,-4 1 0,-3 0-281,-1 4 1,-6 3-1,2 6 1,-4 1 0,-1 1-1,0 2 1,-1-1 34,-4-2 1,4-3 0,-4-1-1,4-3 1,1-2 0,3-4-139,6-5 0,2-4 0,15-6 1,5-3-1,3-4 0,4-7-493,-1 0 0,-3-1 1,3 1-1,2 3 763,-2 2 0,-6-3 0,2 4 0</inkml:trace>
  <inkml:trace contextRef="#ctx0" brushRef="#br0">25234 10875 8358,'-2'-7'1170,"-2"2"1,3 5 0,-4 5-1,5 3 1,5 4 0,2 3-1,2 1 1,-2 2-959,-1-2 1,0 4-1,-3-1 1,2 0 0,-3 2-1,0-2 1,-4 2-4203,-2 0 1,-2-5 3989,-3 2 0,-9-3 0,4-2 0</inkml:trace>
  <inkml:trace contextRef="#ctx0" brushRef="#br0">25487 10635 8175,'-13'-19'1784,"6"11"1,4 2-1310,6 8 0,4 8 0,6-2 1,1 1-1,-1 0 0,2 1 0,1 2 1,2 1 172,-2 0 0,-3 1 0,-2-2 0,-4-2 0,-1-1-484,-3 1 1,-3 1 0,-4-3 0,-5-3-515,-3-4 1,-1-8-1,-1-5 1,1-6-1,0-2 1,1-4-1,1-1 251,2-2 1,1-4 0,-4 0-1,1 1 1,4 1 0,1-1 1011,3-1 0,2 4 0,1 7 0,0 0 0,0 4 1,0 1-1,1 2-1275,4 0 1,2 4-1,6 1 1,1 2 0,-1 3-1,2 2 1,1 1-3663,2 0 1,5 0 4023,0 0 0,8 6 0,3 1 0</inkml:trace>
  <inkml:trace contextRef="#ctx0" brushRef="#br0">25794 10195 8482,'-15'-26'2717,"-3"-1"0,9 11-2451,0 2 0,11 8 0,5-1 1,5 0-1,6 1 0,1 0 1,-1 1 257,-3-1 1,3 5 0,-1-4 0,0 4 0,-3 1-282,0 0 1,-2 1 0,-3 4-1,-5 4 1,-3 3 0,-1 2-651,0 4 0,-4-1 1,-2 3-1,-1 1 0,-2-2 1,0 0-1,2-2 529,1-2 0,-3-7 0,4 1 1,2 2-1,3-1 92,5-1 1,2-3 0,6-6 0,2 0 0,2 0-1,0 0 1,0-2 145,-3-2 1,0 2-1,-1-2 1,0 3-1,1 1 1,-2 1-32,-3 3 1,-2-1-1,-4 6 1,3 2 0,1 2-85,4 5 1,-4-3 0,2 2 0,0-2 0,0 0 0,-2 1 0,-1 2-735,-3-2 1,3 1 0,-2-1 0,-1 2-1,-3-2 1,-4 0 0,-5 1-1399,-3 0 1,-1 1 0,-1-5 0,3 1 0,0-1 1886,2 0 0,0 1 0,-4-1 0</inkml:trace>
  <inkml:trace contextRef="#ctx0" brushRef="#br0">26487 10275 8576,'0'-13'1111,"0"0"1,0 7 0,0 6-466,0 7 0,4 5 0,2 3 0,0 2 0,2 4 0,-2 3 0,0 0 0,-2 1-122,2-2 1,-5 1 0,5 1 0,-1-1-1,-1-3 1,1-2-485,1-3 1,-3-2-41,5-5 0,1 2 0,5-3 0</inkml:trace>
  <inkml:trace contextRef="#ctx0" brushRef="#br0">26607 10568 8133,'0'-26'0</inkml:trace>
  <inkml:trace contextRef="#ctx0" brushRef="#br0">26447 10089 8316,'-1'-23'358,"-4"1"0,2 10 0,-3 1-358,5 3 0,10 4 0,11 4 0</inkml:trace>
  <inkml:trace contextRef="#ctx0" brushRef="#br0">26420 9809 8428,'-6'-16'302,"-1"1"267,0 3 1,2 7 0,10-1 0,4 2-1,4 0 1,5-1 0,2 1 0,4-2 189,3-2 1,-4 0 0,9-6-1,-4 2 1,-2 2 0,-1 1-1,-1 0-695,-2 2 0,-5 1 0,-1 7 0,-6 4 39,-5 4 0,-8 3 0,-3 1 1,0 2-1,0 1 0,3 2 58,2-2 0,1 3 0,0 1 1,1-1-1,4 0 0,3-3 0,4 1-815,2 0 0,0-2 0,3 3 0,0-2 0,0 1 0,-1 2 0,0 1 654,2 4 0,0-5 0,-5 1 0</inkml:trace>
  <inkml:trace contextRef="#ctx0" brushRef="#br0">26434 10089 8941,'-6'-8'1059,"6"2"1,0 8 0,7 1-494,5 1 1,3 2-1,1-3 1,2 3-1,-2 0 1,-1 1-1,-2-1 500,1 0 1,-5 0-947,-1-1 0,-6-4 0,-2 2-340,-7-6 1,-5 0-1,-2-6 1,2-1-1,2-2 1,1-1 0,0-1 397,2 1 1,-3 4-1,5 0 1,2-1-1,2-2 1,2-1 371,4-1 0,2 1 0,6 0 0,1 1 0,-1 2 1,0 1-1115,1-2 0,-1 5 0,0 0 0,1 2 0,-1 1 564,0 4 0,7 11 0,0 9 0</inkml:trace>
  <inkml:trace contextRef="#ctx0" brushRef="#br0">26714 9196 8445,'-21'-28'0,"3"5"119,3 7 1,5 10 0,5 5 0,10 5 700,5 4 1,5-5 0,3 1 0,4-1 0,5 0 0,2 1-971,2-1 0,5 3 0,-5 0 0,-1 0 1,-2 1-1,-3 1 0,-3 2-113,-4 2 0,-8 1 0,-2 2 0,-2 1 0,-5 2 0,-4 0 0,-6 0 889,-2 0 0,-1-1 0,1-2 0,4 1 0,1 2 80,3-2 1,3-1 0,4-3 0,7-1 0,5-3 0,6 1-389,4-1 0,0-1 1,1-4-1,0 3 0,-1 0 1,1 1-1,-2-1-239,-3 0 1,-2 5 0,-7-3 0,-1 4 0,-3 2 0,-5-1 0,-1 0 7,1 1 1,-2 3-1,2 3 1,-2-1-1,-2 2 1,0-2 150,0 0 1,4 3-1,2-2 1,2 0 0,3 2-1,4 1 1,2-1-319,-6 2 0,1-2 1,-7 3-1,-4 5 1,-4 2-1,-9 7-1449,-8 4 1,-6 1 0,-12 8 0,-4 4 0,0 3 1528,19-27 0,0 0 0,-1 3 0,0 1 0,-2 1 0,-1 0 0</inkml:trace>
  <inkml:trace contextRef="#ctx0" brushRef="#br0">9171 11581 8169,'5'-34'0,"-1"5"0,-1 5 0,0 8 1638,1 5 0,-2 2 1,2 9-1,-2 8 0,-2 7 1,1 5-1080,4 1 1,-2 6 0,6-2 0,-1 6 0,1 2 0,0 1 0,0 0-1,0 3-920,0 1 1,0-2-1,3-2 1,-2-2-1,-1-2 1,0-3-1,0-5-3905,0-4 0,-6-4 4142,1 0 1,-8-13 0,-4-2 0</inkml:trace>
  <inkml:trace contextRef="#ctx0" brushRef="#br0">9025 11688 29024,'-18'-27'-3317,"0"1"1,5 5 3700,4 3 0,12 9 0,3 5 0,8 2 0,10 2 0,7 0 0,8 0 0,5 0 271,4 0 0,-4 2 1,3 1-1,-2 3 1,-5 0-1,-3 1 0,0 0 1,0 5-1,-2 3-5812,-3 3 4880,-10 6 1,-3-4-1,-6 7 1</inkml:trace>
  <inkml:trace contextRef="#ctx0" brushRef="#br0">9051 12008 30411,'-21'0'-403,"2"0"747,6 0 1,17 0 0,11 0 0,13 0 0,12 0 0,6 0 0,6 0 0,3-2-345,4-2 0,6 2 0,-7-2 0,-2 2 0,-1 8 0,-2 2 0</inkml:trace>
  <inkml:trace contextRef="#ctx0" brushRef="#br0">9678 11715 32767,'12'-24'-1302,"-4"-3"1,0 5 0,-5 10 1085,1 11 1,2 5 0,-3 6-1,2-1 1,-2 2 0,-2 2 0,-1 5-1,0 3 10,0-1 0,-4 5 1,-1-1-1,2 3 0,2 1 1,1-3-1,0-1-294,0-3 0,6 2 0,2-5 0,4-2 0,2-2 1,-1-5 541,0-5 0,-1-4 0,-3-4 614,-4-5 0,-5 3 0,-3 3-20,-2 6 1,2 4-1,9 6 1,6 1 0,6-2-1,2-2-454,4-1 0,6-6 1,1 1-1,-2-4 0,0-4 1,-4-7-1,-2-3 0,-2-6-523,-2 0 0,-7-7 1,-7-4-1,-4 0 1,-1 0-1,-1-2 0,-4 1-385,-4-1 1,-2 2 0,-1 4 0,1 2 0,4 3 308,1 4 1,3 9 0,9 5 0,9 4 0,10 4 0,9 5 851,5 3 0,6-5 0,3-1 0</inkml:trace>
  <inkml:trace contextRef="#ctx0" brushRef="#br0">10438 11648 29293,'-5'-19'-1846,"1"-4"0,1 7 2339,7 7 1,4 5 0,6 11 0,3-1 0,3-1 0,4 1 0,4 4-1,0 5-1757,0 2 1,-1 6 0,-2-4-1,-2 2 943,-6 2 0,-8-3 0,-3-1 1</inkml:trace>
  <inkml:trace contextRef="#ctx0" brushRef="#br0">10411 11954 10347,'6'-28'588,"3"8"0,7 8 0,9 7 0,11 4-775,4 1 0,3 0 0,0 0 0,1 0 1,0 0-1,2 1 194,3 4 0,-3 2 0,0 6 1</inkml:trace>
  <inkml:trace contextRef="#ctx0" brushRef="#br0">11291 11421 8490,'-15'-13'0,"-1"1"0,-4 3-130,0 5 1,3 7-1,-2 3 1,1 0 824,0 0 1,1 4 0,3-1 0,2 4 0,5 5 0,9 3-444,9-1 0,7 0 0,7-7 0,1 0 1,2 1-1,0-1 0,-2 0-464,-3 1 0,-4 0 0,-7 3 0,-3 2 0,-6 0 0,-6 2 0,-8-2 311,-5 0 1,-9 5-1,-8-3 1,1 0-1,-2-2 1,1-1-1,2-1 777,6 0 1,4-2 0,8-4 0,1 0-1,3-2-561,5 1 1,5 2 0,6 0 0,10-2-1,5-3 1,6 1 0,0-1-593,0 4 0,-2 0 1,-4 3-1,-4 1 1,-4 2-1,-2 6 1,-3 2-402,-5 1 0,-4 7 0,-2 1 0,-4 2 1,0-2-1,-2 0 0,2 0-314,0 3 0,9-5 945,11-1 1,-7-8 0,5-4 0</inkml:trace>
  <inkml:trace contextRef="#ctx0" brushRef="#br0">11637 11835 10691,'5'-18'0,"-1"0"-96,-1 2 1,-1 1 21,-2 2 0,0-1 96,0 1 0,0-6 0,0-2 0</inkml:trace>
  <inkml:trace contextRef="#ctx0" brushRef="#br0">11611 11675 27057,'1'-14'-778,"3"1"1,-1 0 0,6-1 0,2 1 0,-1 0-1,0-1 1564,-1 1 0,0 1 0,3 2 0,-2 2 0,-2 4 57,-2 5 0,-2 10 0,-4 8 0,0 3 0,0 5 1,0 2-383,0 1 1,0 3 0,0-2-462,0-2 0,0 0 0,0-4 0,0-3 0,5-3 0,-1-5 0,1-3 0,0-2 0,-3-4 0,2-10 0,-2-5 0,-2-6 0,0-7-403,0-2 1,0 1 0,0 1 0,0-2 0,0 1-1,0 0 1,1 4 89,4 2 1,-4 7 0,5 4-1,-1 0 1,1 1 0,1 0 665,3 3 0,4 1 0,2 2 1,2 0-1,-2 2 0,0 1 0,1 1 1,2 1-1,2-1 0,1 0 0,0 1-2811,0 1 0,-1-5 1,3 4-1,-2-5 2570,2-5 0,1-8 0,1-8 0</inkml:trace>
  <inkml:trace contextRef="#ctx0" brushRef="#br0">12277 11488 14616,'0'-21'731,"2"5"448,2 12 0,-1 1 1,6 11-1,1 3-727,2 1 1,-3 1-1,0 0 1,0 1-1,0-1 1,-1 2 0,3 1-3043,1 2 0,1-5 1,2-5 2726,3-2 0,8-2 1,8-4-1</inkml:trace>
  <inkml:trace contextRef="#ctx0" brushRef="#br0">12597 11448 14616,'7'-21'1017,"-2"4"-251,-4 2 0,-1 15 1,0 9-1,0 8 1,0 7-1,0 1 1,0 3-1,-1 2 152,-4 3 1,4 1-1,-4 6 1,4 0-1,0 0 1,-2-2-2113,-2-2 1,1 1 0,4-6-1,0-2 1178,0-1 1,6-1-1,1 0 1</inkml:trace>
  <inkml:trace contextRef="#ctx0" brushRef="#br0">13077 11781 24548,'-6'-7'335,"3"2"1,-4 10 0,-1 4 0,1 3 646,-4 1 0,1 5 0,0-1 1,1 1-1,-2 1 0,1 2 1,0 1-1809,1 1 1,6-1 0,-2 3 0,4-3 0,1-4 742,0-3 1,18 4 0,4 2 0</inkml:trace>
  <inkml:trace contextRef="#ctx0" brushRef="#br0">13264 11861 20623,'0'-10'1380,"0"5"1,0 16 0,-2 11-1290,-2-3 1,2-7 0,-2-3 0,2 1 0,2 2 0,2 1 40,2 1 1,-1-7-1,6-2 1,1-5-1,1-5-1417,-2-4 1,1-7 0,-4-3 0,0-2 0,0-1 0,-2 0 0,1-1 966,-1 0 1,5-1 0,-5 2-1,1 4 1,1 3 0,1 2 1070,1 0 0,3 1 0,-2 1 1,3 2-1,1 1 0,1 0-1123,-1 4 1,2 2-1,1 2 1,3 0-1,2 0 1,3 2-1,1 1 382,2 1 0,5 1 0,2-5 0</inkml:trace>
  <inkml:trace contextRef="#ctx0" brushRef="#br0">13677 11648 16867,'0'-13'176,"6"5"1,3 4 0,4 2 543,5 2 0,1 0 0,6 0 0,0-1 0,3-2 0,-1-2 0,-2 2 0,-3 2-109,2 1 0,-5 0 0,-1 1 0,-4 4 1,-4 4-842,-1 3 0,-6 2 0,0 3 0,-6 2 0,-6 2 0,-3 1 0,-1 0-39,-1 0 0,1 1 0,0 3 0,-1-1 0,3-1 0,0-2 0,4 0-794,1-1 0,1 3 0,5-6 0,2-2 0,2-1 1093,5-2 0,9 6 0,3 2 0</inkml:trace>
  <inkml:trace contextRef="#ctx0" brushRef="#br0">14263 11435 8371,'0'-21'2870,"0"8"1,0 8-2382,0 10 0,5-2 0,1 5 0,1 3 0,3 1-503,2 1 0,2 0 1,0 2-1,3 0 1,-1 1-1,-3-2 1,-2 0-397,-1 1 0,-3-7 0,1 5 0,-2-1 0,-3 0 0,-2 1 304,-1 0 0,0 1 1,0-1-1,0 0 1,2 1-1,1-1 1,1 2 569,-1 2 0,3-2 0,-2 3 1,1-2-1,-1 1 0,1 2 0,-2 0 19,-2 0 0,1 5 0,1-2 0,1 2 0,-1 1 1,-1 0-1,-2 3-357,0 1 1,0-1-1,-2-3 1,-1-1-1,-3-2 1,-1 2-1,-4-1-444,0-1 1,-3 2-1,1-6 1,0-2-1,-2-1 1,-3-2 0,-4 1-6448,-3-1 6765,-2 6 0,-12-4 0,-2 4 0</inkml:trace>
  <inkml:trace contextRef="#ctx0" brushRef="#br0">16663 11048 29355,'7'-12'-3104,"-1"3"1,-4-7-1,0 4 2025,3 3 0,-1 5 527,-4-5 0,0 0 0,0-4 0,-1 0 0,-4-1 0,-3 1 0,-4 0 2184,-2-1 0,5 5 0,2 1-751,1-3 1,2 7 0,4 4 0,-2 9 0,-1 5-993,-1 4 1,-1 10-1,5-1 1,0 1 0,2 0-1,2-1 350,5 0 1,7-5 0,4-2 0,0-2-1,4-4 1,0-6 0,0-2 0,-2-3-73,1-1 1,-2-4 0,0-2 0,-2-5 0,-3-4 0,-2-5-397,-5-4 0,-3-3 0,-6-2 0,0 0 1,-2 2-1,-2 1 0,-5 4-271,-3 0 1,-3 3 0,0 3 0,1 2-1,2 2 140,0 1 0,7 6 1,5 0-1,9 6 1,8 5-930,5-1 1415,9 5 1,3 1 0,6 8 0</inkml:trace>
  <inkml:trace contextRef="#ctx0" brushRef="#br0">17209 10915 7851,'0'-25'0,"0"3"240,0 4 1,2 7-1,2 4 1,5 1 987,3 3 1,6 2 0,-1 2 0,1 4-1,1 3 1,2 4 0,0 3 0,-3 1-520,-3 2 0,-2 4 0,0-2 0,1-1 0,-1 0 0,0-3 0,1-1 0,-1-3-592,0-3 1,0-3 0,1-6 0,-1-2 0,-1-2 0,-2-6 0,-1-5-738,2-3 1,-5-6 0,-1 4 0,0-3 0,1 1 0,0 0 0,0 1-495,-3 3 1,-2 4 0,-1 0 0,2 1-1,1 0-1154,1-1 0,6 7 2794,-1 3 1,3 2-1,1 2 1</inkml:trace>
  <inkml:trace contextRef="#ctx0" brushRef="#br0">18089 10688 20594,'0'-6'-582,"0"6"1,0 6 0,1 9 0,2 1 1054,2 2-226,5 6 0,-8-8 0,4 5 1,-2 0-438,1-1 0,0-2 0,-2 3 0,2-2 1,-2-3-1,-2-1 0,-1-1-2177,0-1 1,-1-4 2388,-4 0 1,-2 0 0,-6 4 0</inkml:trace>
  <inkml:trace contextRef="#ctx0" brushRef="#br0">17889 10768 21504,'18'-31'-72,"0"0"1,1 6-1,-1 9 1,4 5 0,3 5-1,0 2 1,0-2 804,2-1 1,-6 2 0,7-2 0,-1 1-1,-4 3 1,2 1 0,-1 2-1194,-2 0 0,2 0 1,-6 2-1,0 2 515,1 5 1,-10-3-1,3 0 1</inkml:trace>
  <inkml:trace contextRef="#ctx0" brushRef="#br0">18396 10768 26671,'6'-26'-2748,"1"6"1,6 7 2746,1 7 1,-1 5 0,2 1 0,1 1 0,3 2 0,1 3-1,0 1 162,1 4 0,-11-5 1,2 0-1</inkml:trace>
  <inkml:trace contextRef="#ctx0" brushRef="#br0">18489 10875 27949,'-9'-6'-1349,"0"-3"1,6 5 627,-1 4 0,2 1 1,4 7-1,1-1 0,3-1 1,0 1-1,1 1 334,0 2 0,-4-2 0,2 0 0,-2 3 0,0 1 601,1 1 1,7-6 0,-3-2 0,4-2 0,2 0-1,-1 1 1,2-1 0,1-3 347,2-4 0,5 2-463,0-2 0,-10-4 0,-1 1 0</inkml:trace>
  <inkml:trace contextRef="#ctx0" brushRef="#br0">19329 10329 10180,'6'-18'0,"1"0"345,0 2 1,4 5 1841,-7 2-1972,7 7 1,-10-6-1,5 5 1,-2 0 0,-1 5 1505,-4 5-1521,-5 5 0,-7 1 0,-1 1 0,1-1 0,0 0 1,-1 1-1,3-1 0,0 0 0,4 2-101,1 3 1,1-3 0,5 2 0,0-2-1,0-2 1,2 1-153,2-1 0,8 0 1,6 1-1,-2-1 0,-1 0 1,-3 1-1,-3-1 84,-5 0 1,-4 1 0,-4-1 0,-7 0 0,-6 1 0,-9-1 685,-3 0 1,-4 1-1,4-1 1,-2 2-1,2 1 1,6 3-1,5 1-706,3-1 1,8 5 0,4-2-1,6 2 1,10-1 0,9-2-1,14 0-7,8-1 1,4 3 0,11 2-1,-3-2 1,-5 0 0,-4 0-1,-6 3-689,-4 0 0,-7 5 0,-11 2 0,-7-1 0,-4 4 0,-7 1 0,-4 4-5520,-6 1 4634,-3 5 1333,-7-5 1,-2 4 0,-5-6 0</inkml:trace>
  <inkml:trace contextRef="#ctx0" brushRef="#br0">20315 10528 8198,'-13'-20'0,"-1"3"0,3 6 1367,2 2 1,3 4 0,6-1 0,0 5-373,0 7 0,1 4 0,2 3 0,3 2 1,2 2-1,2 0 0,2 0 0,1-3 1,0-2-849,1-3 1,-1 2 0,0-7-1,1-1 1,-1-2 0,-1-2-515,-3-4 0,-3-3 0,-8-9 0,-1-2 0,-3 0 0,-1-2 240,-3 0 1,-7-1 0,1-5 0,3 1 0,2 1 0,2 2 0,2 4 378,3 0 0,2 4 1,2-3-1,0 4 1,3 2-1,3 1 1,6 2-529,3-1 1,-3 0-1,5-1 1,0 4-1,-1 1 1,3 2-1,0-1-3798,1 1 0,-1-1 4074,-1 5 0,-9 0 0,2 0 0</inkml:trace>
  <inkml:trace contextRef="#ctx0" brushRef="#br0">20662 10075 11916,'-9'-19'0,"0"0"0,2 1 0,4 6 0,9 5 0,7 2 0,6-1 1021,2-2 0,-5 0 0,2 1 0,-3-1 0,-2 2 1,0 1-1,1 2-452,-1 1 1,0 2-1,1 0 1,-2 2-1,-2 2 1,-1 5-593,1 3 1,1 1 0,-1 0 0,-1 1-1,0-1 1,0 0-428,-1 1 1,-3-5 0,2-1 799,-1 3 0,3 1 0,-3 0 0,0-2-635,0-1 0,4-6 0,-1 1 0,3-2 0,3-2-1544,3 0 1,-2-3 0,5-5 1828,-2-5 0,-1 3 0,-5 4 0</inkml:trace>
  <inkml:trace contextRef="#ctx0" brushRef="#br0">21195 10049 8097,'13'-40'0</inkml:trace>
  <inkml:trace contextRef="#ctx0" brushRef="#br0">21315 9969 12205,'-13'-8'0,"-1"4"0,2 5 0,4 8 0,5 9 0,6 6 406,5 2 1,-2 1 0,0 0 0,-1-1 0,1 1-1,0 0 1,-1-1 0,0-1-347,1-2 0,-3 0 0,4-5 0,1-3-60,-1-5 0,-4-4 0,3-6 0</inkml:trace>
  <inkml:trace contextRef="#ctx0" brushRef="#br0">21395 10302 8063,'0'-40'0</inkml:trace>
  <inkml:trace contextRef="#ctx0" brushRef="#br0">21475 9875 9316,'7'-16'2244,"5"4"-1433,4 5 1,2 2 0,-4 5 0,-1 0-1,0 0-40,1 0 0,-3 6 1,0 3-1,-4 3 0,-1 1 1,-3 1-1,0-1 0,0 0-1142,1 1 0,1-5 0,-7-2 0,-1-3-316,-1-5 1,-6-6-1,1-11 1,-2-4-1,1-4 1,1 0-1,-1-1 1,-2-1-1,0 0 1008,3 1 1,-1-1 0,5 10 0,2 2 0,2 1 0,1 2 0,0 0 177,0-1 1,1 5 0,4 2 0,4 1 0,3 2-1,1-1-2904,0 1 1,6-5 2404,4 4 0,-10-5 0,-1 3 0</inkml:trace>
  <inkml:trace contextRef="#ctx0" brushRef="#br0">21728 9516 8116,'13'-27'0</inkml:trace>
  <inkml:trace contextRef="#ctx0" brushRef="#br0">21821 9382 8149,'-22'-17'1129,"2"0"1,3 5-627,10 6 1,11 5 0,16 1-1,-1 0 1,0 0 0,-3 0-1,-1 0 1,0 0 363,3 0 0,-3 0 0,2 0 0,-2 0-881,-2 0 0,-5 1 1,-4 4-1,-2 4-293,-2 3 1,0 1-1,0 0 1,0 1 33,0-1 0,0-4 1,1-2-1,4-1 465,4-3 1,2-1-1,3-1 465,-1 4 1,-1 2 0,-2 5 0,-2-2 0,-2-1 0,-3 1 0,0 1-327,1-2 0,-1 3 1,4-4-1,1 4 1,-1 0-1,2-2 1,-2-1-235,-2 2 1,1-4-1,-2 2 1,-1 1-1,-1 2 1,-2 2-1,0-1-871,0 0 0,-2 1 0,-2 0 0,-4 3 0,0 2 0,-1 0 0,0 0 0,1-2-5707,4-3 6481,2 0 0,8-1 0,2 0 0</inkml:trace>
  <inkml:trace contextRef="#ctx0" brushRef="#br0">22088 9835 8149,'27'-13'0</inkml:trace>
  <inkml:trace contextRef="#ctx0" brushRef="#br0">22541 9436 10502,'-6'-18'573,"-3"0"0,9 11 1,5 8-1,5 5 0,4 4 1,-3 4-1,-2 2-274,-4 2 1,1 6 0,-2-1-1,-1 5 1,-1 5 0,-2 0-1,0-2 1,0-6 0,0-6-4406,0-4 4106,0-2 0,6 1 0,1-1 0</inkml:trace>
  <inkml:trace contextRef="#ctx0" brushRef="#br0">22621 9702 8012,'8'-40'0,"-2"0"0</inkml:trace>
  <inkml:trace contextRef="#ctx0" brushRef="#br0">22541 9289 8012,'-10'-16'0,"-3"2"0,1 4 0,3 10 0,6-6 0,-3-1 0</inkml:trace>
  <inkml:trace contextRef="#ctx0" brushRef="#br0">22875 9076 8203,'-14'-9'324,"1"0"0,5 2 0,4 11 0,4 3 0,3 2 0,3 0-7,1 2 1,1-4 0,2 2 0,-2 1 0,-1 4 0,-1 2 0,1 2 459,1-2 0,-1-1 0,3-2 0,-2 0 1,-1-1-1,-1-1-742,0-3 0,-3-5 0,-7 0 0,-4-6-259,1-5 1,-5-6-1,3-4 1,-3-4-1,-1-4 1,0-4-1,1-1 245,3 1 1,-2 2-1,6 3 1,-1 3-1,0 4 1,3 3-1,1 2 437,2 0 1,0 4 0,2 1 0,1 1-1,3 1-740,1 0 1,2 2 0,4 4 0,1 0 0,0-2 0,3-1 0,3-1 281,6 1 0,-15-5 0,7 1 0</inkml:trace>
  <inkml:trace contextRef="#ctx0" brushRef="#br0">23181 8663 8076,'-16'-15'1920,"5"6"0,11 10-1987,11 8 1,5 3 0,-3-1 0,1-3 0,-1 1 0,0 0 0,1-1 0,-1-1-281,0 0 1,2-4 0,2 2 0,0-4 0,0-2-112,-3-4 1,-6-2-1,-4-6 1,-2-2-1,-2-1 1,0-4-1,0 0 528,0-4 0,-2 5 0,-1 1 1,-1 3 851,1 2 1,1 7-1,4 6 1,1 9-1,3 7-250,1 6 1,2 5 0,3 2 0,-2 4 0,-2 0 0,-1 1 0,1-2-721,2 1 0,-3-2 1,2-4-1,2-2 1,0-3-1,3-4 1,1-3 47,2-2 0,-2-6 0,4-1 0</inkml:trace>
  <inkml:trace contextRef="#ctx0" brushRef="#br0">23874 8863 8147,'-13'8'4915,"1"12"0,5 12-4387,7 10 0,1-5 1,7-11-1,-2-6 1,-2-6-7705,2 0 7176,-5-7 0,17 5 0,-3-5 0</inkml:trace>
  <inkml:trace contextRef="#ctx0" brushRef="#br0">24208 8583 8624,'-6'3'2439,"4"6"0,7 2-1151,2 0 0,-4 1 1,1-4-767,-2 4 0,-4-4 0,-1-5 0,-2-6-1143,-3-6 1,5-4 0,-1-5-1,2-4 1,2-4 0,0-2-1,0-1-130,0-2 0,0-1 0,0 6 0,0-1 0,0 2 0,0 3 1350,0 4 1,5-1-1,-1 1 1,1 3-864,0 5 0,-2-1 0,6 7 0,3 0 0,3-1 264,3 1 0,0-7 0,-5 4 0</inkml:trace>
  <inkml:trace contextRef="#ctx0" brushRef="#br0">24581 8023 9148,'-6'-15'817,"6"3"0,-2 11-401,5-4 1,8 2-1,-2-5 1,2-3 0,3-1-1,-1 0 1,0 2-75,1 1 1,5 2 0,3-4 0,2 4 0,0 1 0,-4 2 0,1-1-553,0 1 1,-5 1 0,2 7 0,-5 5-1,-2 4 1,-4 7 0,-1 8 453,-3 10 0,-2 4 0,-2 8 0,-4 2 1,-2 1-1,-2-2 0,2-2 154,1-2 0,1-9 1,5 1-1,0-5 1,2-4-1,4-4-2420,7-4 0,2-8 2022,7-10 0,-6 4 0,4-1 0</inkml:trace>
  <inkml:trace contextRef="#ctx0" brushRef="#br0">24994 7610 8054,'0'-27'0</inkml:trace>
  <inkml:trace contextRef="#ctx0" brushRef="#br0">24967 7557 8054,'-13'-12'-269,"0"3"1,5-3 0,5 5 659,6-1 1,5-4-1,5 5 1,0-1-1,1 4 315,-1 3 1,5-4-1,1 1 1,2 1-1,3 3 1,-1 3-470,-1 1 0,2 6 0,-6-1 0,0 3 0,-2 2 0,-1 0 1,-5 4-1,-2 3-334,-6 0 0,0 4 1,-2-3-1,0 2 1,0-1-1,0-2 1,0-2-1,1-2 76,4-3 0,2-5 0,7-1 0,-1-2 0,2-3 0,1-2 0,3-1 0,1 0 386,-1 0 0,3 2 1,-4 2-1,-2 5 1,-1 3-1,-3 1 1,-2 3-1,-2 5 36,-3 6 1,0 8 0,-5 1 0,0 2 0,0 4-1,0-1 1,0 2 0,0-1-538,0 1 0,0 0 0,0-5 0,0-2 0,0-5 1,0-3-1,1-2 136,4 1 0,2-6 0,7-2 0</inkml:trace>
  <inkml:trace contextRef="#ctx0" brushRef="#br0">1800 16406 7712,'-74'0'0,"11"0"254,19 0 1,16 0 0,19 0 0,-2 0 0,0 1 0,-3 4 0,1 5 0,0 6 0,-1 8 0,1 4 0,1 6 149,3 5 0,3 5 0,6 12 0,0 5 0,3 4 0,5 9 0,-2-35 0,2 1 0,2 1 0,1 1 0,2-1 0,1-1-279,0 2 0,2-1 0,2 0 0,1 0 0,-2-3 0,1-1 0,0-2 0,1-2 0,20 29 0,-2-7 0,1-3 0,-1-6 878,2-3 1,-2-11-1,0-5 1,-2-8 0,1-5-1,-2-5-882,-3-5 0,-4-4 1,-5-4-1,-6-7 1,-5-7-1,-8-8 1,-6-10-24,-6-7 1,-11 5 0,-6-5 0,-8 1 0,-5 5-1,-1 6 1,0 9 177,0 9 0,0 1 1,0 7-1,0 5 1,0 9-1,0 13 0,0 14-20,0 11 1,6 10 0,18-23 0,1 3-1,1 0 1,1 0 0,2 0 0,2 0 0,-5 35-257,8 1 0,8-9 0,8-1 0,14-6 0,12-10 0,11-6 0,8-7 0,8-7 0,-26-16 0,0-3 0,1-2 0,0-3 0,0 0 0,0-1 0,36-4 0,-8-5-158,-5-6 1,-6-14 0,-17-3 0,-4-5-1,-7-10 1,-9-4 0,-9-8-25,-9-7 0,-14 0 1,-11-7-1,9 37 1,-2 0-1,-22-30 0,-7 7-216,-2 8 0,-1 9 1,-2 9-1,1 10 1,4 9-1,1 11 1,3 8-816,2 11 0,2 17 1213,4 10 0,2 23 0,20-30 0,-1-1 0</inkml:trace>
  <inkml:trace contextRef="#ctx0" brushRef="#br0">20702 8090 8200,'-14'0'720,"8"0"0,6 1 0,8 4 1,4 3-1,1 3 0,0-1 19,1-1 1,-1 0 0,-1 4 0,-2 1 0,-1-3 0,0 0 0,0-2-863,0 1 1,-8-4 0,-1-2 196,-7-2 1,-6-8 0,-4-3-1,-1-3 1,2-3 0,1-1 478,2-2 1,0-4 0,1 3 0,2 0 0,2-2 0,2 0-281,3-3 1,3 5 0,5 0 0,4 1 0,2 0 0,3 2 0,1 3-847,2 4 1,0-3 0,3 5 0,1-2 0,-2 0 0,2 0 0,0 0-3127,3 0 1,1 5 3698,1-5 0,1 0 0,0-4 0</inkml:trace>
  <inkml:trace contextRef="#ctx0" brushRef="#br0">21235 7477 8132,'1'-12'2770,"4"7"-1945,-10-8 1,5 10-1,5 3 1,4 7-1,3 5-357,1 2 1,0 3 0,2 3-1,1-1 1,2 2 0,-2-1-267,-1 4 0,-1 1 1,-1 2-1,-1-1 1,-2 1-1,-2 0-1565,-3-1 1,4 1 0,-3-2 1362,2-3 0,-5 4 0,3-6 0</inkml:trace>
  <inkml:trace contextRef="#ctx0" brushRef="#br0">21701 7650 8004,'-11'-14'0,"2"10"315,4 10 1,5 6 0,5 1 0,4 0 17,2 1 0,-2-1 1,-1 2-1,-1 1 0,1 3 1,0 1-1,1 0 0,-1 0-1441,-2-1 0,4-1 1108,-1-5 0,9 0 0,2 1 0</inkml:trace>
  <inkml:trace contextRef="#ctx0" brushRef="#br0">21888 7477 8084,'-6'0'1887,"6"0"-1431,8 0 1,-1 4 0,0 2-1,1 0 1,-1 1 0,4-1-1,-1 2 414,-1-1 1,1-3 0,-4 4-856,2-2 1,-4-2 0,3-5 0,-1-4 0,-3-5 0,-1-6-231,-2-7 57,0-2 1,-5-6 0,-1 0 0,0 1 0,-1 2 0,0 3 0,-2 1 127,1 2 0,-2 6 0,6-2-447,1 3 1,3 8-1,4 2 1,6 4-2986,7 1 3462,-3 0 0,18-6 0,-4-1 0</inkml:trace>
  <inkml:trace contextRef="#ctx0" brushRef="#br0">22155 7050 8009,'-6'-19'155,"6"4"1,0-1 148,7 5 1,5 0-1,1 3 1,-1-1 0,-1 2-1,-3-1 1,3 2 0,1-1 234,1 0 1,2 4 0,1-2 0,3 4-1,1 1 1,-1 0-515,-3 0 1,-2 6 0,-4 3 0,-3 2 0,-1 4 0,-3 2 0,-1 0 21,-2 0 0,0 3 1,0 1-1,-2 1 1,-1-1-1,-1 0 1,1-2 167,1 0 1,2-1 0,2-5 0,1 1 0,4-2 0,4-4-529,3-3 1,7-4 0,-2-1-1,2 0 1,3-1 0,-1-4-1,3-2 1,-3-2 312,1 0 0,10-6 0,-6-5 0</inkml:trace>
  <inkml:trace contextRef="#ctx0" brushRef="#br0">22835 7103 7957,'-17'-11'794,"5"11"1,9 13 0,11 8-625,8 1 0,-5-1 1,0 2-1,-3-2 1,-5 0-1,-2-1 1,-1 3-1,0-3-834,0-2 0,0-3 664,0-2 0,0 1 0,0-1 0</inkml:trace>
  <inkml:trace contextRef="#ctx0" brushRef="#br0">22968 6903 11181,'-13'-7'0,"1"4"418,3 6 0,3 0 1,7 6-1,2 1-23,2 2 1,4 1 0,-3-1-1,-1-1 1,3-2 0,-2 1-1,1 0-332,1-1 1,-4-3-486,5-6 0,-6-6 0,0-4 0,-5-6 1,-2-8-1,0-4 0,-1-5 173,1-1 1,-5 4-1,3-1 1,0 3-1,-2 3 1,3 1-1,-3 4 1509,1 0 0,2 3-1424,-4 3 0,8 7 1,1 2-1,7 4 1,7 1-138,3 0 0,1-2 1,7-2 300,4-5 0,6-9 0,-1-2 0</inkml:trace>
  <inkml:trace contextRef="#ctx0" brushRef="#br0">23194 6464 7971,'-5'-17'865,"-4"4"1,6 3 0,6 10-749,9 0 1,4-2 0,-3-1 0,0-1-1,-1-1 1,-1 1 609,-2-1 1,-5 1 0,3 6-1,-1 2 1,-1 5-834,1 3 1,-5 1 0,4 0 0,-2 1 0,0-1-146,1 0 1,2-5-1,-3-2 1,3-2 0,1 1-1,4-2 294,0-2 1,-2-1 0,0 0 0,2 0 343,0 0 0,3 6 1,-2 3-1,-4 3 1,-2 1 635,0 0-769,-4 1 0,4-1 1,-6 2-1,0 1 1,0 2-1,0-2 103,0-1 1,0-2 0,0 1-1,0-1 1,0 0-390,0 1 0,0-6 1,-2 0-1,-1-1 1,-3 1-1,0 2-1283,1 2 1,-6 1-1,4 1 1,-1 0 0,2 3-1,2 0 1315,0 0 0,-1 3 0,5 1 0</inkml:trace>
  <inkml:trace contextRef="#ctx0" brushRef="#br0">23941 6477 7914,'-12'6'1701,"3"6"0,5 7 0,2 8-1342,2 1 1,0 1 0,0 1 0,0 3 0,0 1 0,0 1 0,0-1 79,0-3 1,0-2-1,0-4 1,-1-3-1971,-4-4 1,10-12 0,-1-11 1530,7-11 0,8-26 0,2-6 0</inkml:trace>
  <inkml:trace contextRef="#ctx0" brushRef="#br0">24168 6250 8210,'-5'-10'1429,"1"6"-935,1 8 1,7 6 0,4 4 0,-1-1 0,-3 0 0,-1 1 80,2-1 0,-4 0 0,4 1 0,-4-1 1,-1 2-1,0 1-314,0 2 0,0-5 0,0-4-397,0 1 0,-1-5 0,-2-5 0,-2-9 1,1-9-1,-1-8-25,1-8 1,-5-6 0,3-3 0,-1-3 0,-2 0 0,0 0 436,0 3 1,2 3-1,-4 6 1,4 6 0,1 6-1,2 2-453,-2 4 0,6 1-503,0 2 1,6 4-1,7 2 1,2-1-1,4 1 1,6-2-1,5 0-3542,-1 0 4222,5 0 0,1-4 0,5 0 0</inkml:trace>
  <inkml:trace contextRef="#ctx0" brushRef="#br0">24474 5771 8734,'8'6'2686,"-4"2"-2447,-3 4 0,1 2 1,2 0-1,5 3 1,3 1-1,1-2-394,1-1 1,-1 1 0,2-1 0,3-3 0,4-2 0,2-3 0,-1-4 0,-2-4-1,-2-5 1,-2-3-470,-3-6 1,-6-3 0,-4-5-1,-2 1 1,-2-2 0,0-1-1,-2-2 1,-1 2 655,-1 3 0,-2 2 0,3 7 1,-1 0-1,1-1 1013,1 1 0,4 7 1,2 6-1,5 9 1,3 6-1,1 6 1,2 4-1,1 7-777,2 5 1,0 5-1,-5 1 1,-1 3-1,-2 0 1,-2 1 0,-2-1-269,-3 0 0,-14 4 0,-4-3 0</inkml:trace>
  <inkml:trace contextRef="#ctx0" brushRef="#br0">20462 7423 8676,'-18'-1'552,"0"-4"1,-4 4-485,4-4 1,2 1-1,7 4 1,5 7 109,2 8 0,-2 1 0,-1 8 1,2 4-1,2 6 0,1 5 189,0 1 0,0 0 0,1 0 0,2 0 1,5 0-240,4 0 0,-2-5 0,9-1 1,0-1-1,2-3 0,1-4 1,1-2-1,-1-3 0,-1-2-702,-4-3 1,-2-3 0,-2-2 0,1-4-1,-2 1 438,-4-1 0,-2 2 1,-6 4-1,-1 1 0,-2 0 1,-3 3 497,-1 0 1,-1 7 0,-2-2 0,2 4-1,3 2 1,2 1 0,1 4 206,2 1 1,8-7 0,5 1 0,8-2 0,4-3 0,4-1-578,7-2 1,1-3 0,12-1-1,1-4 1,1-5 0,2-1 0,0-3-542,2-1 1,13-7 0,-10-1 0,0-1 0,-2-2 0,-3 0 0,1 2-3355,-1 1 3903,6-5 0,-4 4 0,4-6 0</inkml:trace>
  <inkml:trace contextRef="#ctx0" brushRef="#br0">24941 4931 8160,'-27'21'0,"0"4"0,1-4 0</inkml:trace>
  <inkml:trace contextRef="#ctx0" brushRef="#br0">24741 5118 9650,'1'-12'0,"4"1"0,4 4 0,2 1 355,3 3 1,4 2 0,1 1 0,0 0 0,2 0 0,0 0 0,2 1 0,1 4-271,-2 3 1,2 4 0,-5 3 0,0 1 0,1 4-1,-4-1 1,-3 2-161,-4-1 1,-2 1 0,-4 3 0,2-3 0,-2-2 0,-2-1 343,-1 1 0,-4-4 0,-1 2 1,4-3-80,4-5 0,4-3 1,8-5-1,3 2 0,4 1 1,3 1-1,2 1-146,0 3 0,-2 2 0,-1 3 0,-4 1 1,0 1-1,-6 3 0,-2 2 124,-3 3 1,-6 5-1,1 4 1,-2-1 0,-4 2-1,0-1 114,-3 0 1,-4-1 0,5-2 0,1-1 0,1 0 0,2-4-403,0-2 0,2 6 1,1-9-1,3 2 0,1 1 1,3-1-1,1 0-407,-2 0 0,1-2 0,-5 5 0,-3 4 0,-2 4 0,-5 5 0,-9 4-1439,-7 2 1966,-4 13 0,-1-9 0,-1 12 0</inkml:trace>
  <inkml:trace contextRef="#ctx0" brushRef="#br0">17303 7437 29001,'0'-14'-3277,"1"2"0,3 2 0,5 3 1945,3 1 1723,-4 1 0,2 7 1,-7 1-1,-5 1 1,-5-1-1,-5-1 1,-1-2 437,0 0 0,-2-2 0,-2-1 1,0-3-1,0 0 0,3 0 121,0 3 1,1 2 0,0 1 0,1 3-1,3 4 1,4 8-753,4 4 0,2 4 0,4 5 0,5 1 0,6 4 0,7-1-145,2 1 1,2 1 0,1-4-1,1-4 1,2 0 0,-1-6-321,-2 1 0,-7-12 0,-3 0 0,-3-6 0,-2-3 0,-1-3 157,-3-6 0,-4-6 0,-6-12 0,-3-1 0,-5-3 0,-3-4 1,-1-2-329,-1 1 1,1-5-1,1 5 1,3 5 0,5 4-1,2 7-459,2 0 0,0 7 0,2 6 0,2 1 0,5 3 1,4 1-1,4 4-341,0 2 0,12 4 0,-1 5 1,3-1 1215,1-3 1,11 2 0,-1-3 0</inkml:trace>
  <inkml:trace contextRef="#ctx0" brushRef="#br0">18062 7263 8148,'0'-25'0,"2"4"0,1 10 605,1 9 1,1 8-1,-5 9 1,0 3 0,0 4-1,0 1 1,1 1 0,2-2-8,2 2 0,3 1 1,-2 2-1,2-2 0,4-3 1,4-4-1,6-3 0,3-2-132,2 1 1,0-7-1,1-3 1,1-2-1,3-4 1,-3-4-1,-2-7-1089,-5-8 1,-3-8-1,-7-4 1,-3 1-1,-5-1 1,-2 3 0,-4 2 148,-2 2 0,-5 5 0,-7 3 0,-2 5 0,2 2 0,1 4 540,2 1 1,7 2 239,6 4 1,12 0-1,8 0 1</inkml:trace>
  <inkml:trace contextRef="#ctx0" brushRef="#br0">18902 6970 25662,'0'-13'-5265,"0"2"5257,0 7 1,0 1 0,0 12 0,0 1 0,0 4-1,0 2 1,0 2 0,0-2 106,0-1 0,2 3 1,1-1-1,3 0 1,1-3-1,2 0 0,0-1-652,0 0 0,-2 1 0,3-1 0,-1-1 0,0-2 0,-1-1 489,-4 1 1,-3 2 0,-1 2-1</inkml:trace>
  <inkml:trace contextRef="#ctx0" brushRef="#br0">18649 6970 14354,'-8'-25'0,"4"3"2984,3 4-2477,1 3 0,7 8 0,5 2 0,6 5 0,2 3 0,5 2 0,4-1 0,3 2-556,2 3 0,0-2 1,2 2-1,-4 2 301,1 0 0,-5 3 0,5-1 0</inkml:trace>
  <inkml:trace contextRef="#ctx0" brushRef="#br0">18689 7117 25989,'1'-12'0,"5"3"0,8 6 0,8 6 0,7 6 0,6 1 509,-1-1 1,3 1-1,-5-4 1,2 2 0,3 2-1,2 2-506,1 1 1,0 1 0,0-1 0</inkml:trace>
  <inkml:trace contextRef="#ctx0" brushRef="#br0">19595 6717 8237,'-17'7'0,"-1"-2"0,1-5 335,9-5 0,2-2 1,6-8-1,1-1 0,4-2 1,3 0-1,4 0 0,2 1 1,-1 0-1,0 3 0,1 0 1,-1 2-1,0 2 3446,1 1-3884,-1 6 1,0-3-1,1 6 1,-1 0 0,2 0-1,1 0 1,2 0 102,-2 0 0,-1 0 0,-2 0 0</inkml:trace>
  <inkml:trace contextRef="#ctx0" brushRef="#br0">19729 6784 10981,'-34'-20'0,"11"7"0,19 6 0,13 1 755,9-3 0,-2 1 0,5-1 1,-1-2-1,1-4 0,4-4-755,5-2 0,4-7 0,6-6 0</inkml:trace>
  <inkml:trace contextRef="#ctx0" brushRef="#br0">20355 5904 8254,'-13'-6'1478,"-5"5"19,0-4 1,0 4-1,7 2-1146,2 4 1,3-3 0,6 7-1,0 2 1,1 1 0,4 1-209,4 0 1,2 1 0,3-1-1,-1 0 1,0 1 0,2-3-191,3-2 1,-3 2 0,3-5-1,-4-1 1,-2 3 0,-1-1-1,-2 2-331,1-1 0,-4 3 1,-2-2-1,-2 3 1,-2 1-1,0 1 1,0-1 742,0 0 1,0 1 0,0-1-1,0 2 1,0 3 0,0 2 196,0 1 1,0-2 0,0-5 0,1-1 0,4-1-1,4-2 1,2 1-453,3 3 1,-1-5-1,0 6 1,2 0-1,2 1 1,0 1-1,1-3-881,1 0 1,-4 3 0,4 1 0,-1-1 0,1-3-1,1-2-618,-1-3 0,6-3 1389,2-6 0,-1-6 0,7-1 0</inkml:trace>
  <inkml:trace contextRef="#ctx0" brushRef="#br0">20995 6157 8065,'-10'-13'0,"7"1"89,12 3 0,4-1 0,8 5 1,-2 1 316,-3-2 0,-1 4 0,-2-1 0,2 8 0,0 7 1,0 6-1,-3 1 477,-1 0 1,0 5 0,-2-2 0,-3 2 0,-2-1 0,1-2-817,-3-2 1,0-1 0,-2-5 0,0 1-533,0-1 1,0-7 0,0-6 0,-2-9 0,0-6 0,-4-4 0,-2-2 175,-2-2 0,-1-7 0,0-1 0,0 1 0,-2 2 1,1 1 714,0 1 0,-3 1 0,6 1 0,-1 3 1,1 2-1,5 3 0,2 1 85,2 2 0,2-1 0,2 1 0,5 0 1,3-1-1584,1 1 0,7 0 1,3-1 1071,7 1 0,4-6 0,6-2 0</inkml:trace>
  <inkml:trace contextRef="#ctx0" brushRef="#br0">21462 5811 7820,'7'-6'250,"0"4"1,-1-2-1,8 2 1,6 2-1,4 0 480,-2 0 0,-1 5 1,-5 1-1,2 1 1,-2 3-1,-1 4 1,-1 4-284,-1 4 1,0 3 0,-1 2 0,-2 1 0,-2 1 0,-2 2-1312,-3-1 1,-2 0 0,-1-2 863,0-2 0,6 4 0,1-9 0</inkml:trace>
  <inkml:trace contextRef="#ctx0" brushRef="#br0">21995 5864 8093,'-14'-13'1399,"8"5"1,6 4-1085,8 2 0,4 2 0,1 2 1,0 2-1,1 5 0,-1 4 0,-1 5 1,-2 4 52,-1 4 1,-6-4 0,2 0 0,-2 2 0,0-1 0,1 0-1375,-1-6 1,-2-2 0,-1-6 0,0-9 1005,0-13 0,6-21 0,2-8 0</inkml:trace>
  <inkml:trace contextRef="#ctx0" brushRef="#br0">22248 5637 6776,'7'-6'0,"-1"-1"0</inkml:trace>
  <inkml:trace contextRef="#ctx0" brushRef="#br0">22421 5731 9955,'-17'1'0,"-1"4"1297,1 3 0,7 3-1194,1-2 1,6-5 0,-3-8 0,2-5 0,-1-4 869,2-5-1165,2-3 1,1-6 0,0-1 0,0-1-1,-1-2 1,-2 1 252,-2 2 0,-5-3 0,2 1 0,-1 3 1,2 5-1,0 3 0,1 3 25,0 1 0,1 2 0,5-1-708,0 1 1,6 1-1,3 3 1,4 5 621,5 2 0,3 2 0,6 0 0</inkml:trace>
  <inkml:trace contextRef="#ctx0" brushRef="#br0">22515 5318 8159,'-18'-9'448,"0"0"1,8-2 0,10 8 180,7-1 0,6-6 1,4 1-1,1-3 0,-2 0 1,-1 2-1,-1 1-270,4-2 0,1 1 0,4 1 0,-7 6 1,-6 8-518,-5 8 0,-4 6 0,-1 9 0,-1 2 0,-4 4 1,-2 2 307,0 1 1,-4-2-1,7-8 1,1-2-1,3-3 1,4-4 0,5-5-11,3-4 1,7 2 0,3-7 0,4-1 0,0-2 0,1-2 0,-2-2-1127,-3-1 0,2-7 0,-5 2 1,1-1-1,0 0 986,1 1 0,-5 0 0,4-5 0</inkml:trace>
  <inkml:trace contextRef="#ctx0" brushRef="#br0">23048 5451 8083,'-5'-6'774,"1"6"52,1 7 0,6 10 1,1 2-1,1 2 1,-1 1-1,1 0 1,-2 0-1,0 0-2362,1-1 1,2-2-1,4-5 1536,-1-1 0,6 0 0,6 1 0</inkml:trace>
  <inkml:trace contextRef="#ctx0" brushRef="#br0">23328 5224 8075,'-19'-6'2089,"5"3"1,2 2-1676,11 10 1,11 9-1,8-4 1,-2-2 0,-2 0 557,-5 0 0,1 1 0,-4 1-408,1-1 0,-5-6 0,-1-4 1,-5-7-1,-4-10 0,-2-5-1607,-2-2 0,-1-5 0,1 1 0,2-5 0,2 0 1,1 2 694,-1 2 1,5 0 0,-1 3 0,2 2 0,2 2 0,0 2 201,0 3 0,6 2 1,3 1-1,3 4 0,1 0 1,1 1-1,1 0 0,1 1 146,2-1 0,5-1 0,-2-6 0</inkml:trace>
  <inkml:trace contextRef="#ctx0" brushRef="#br0">23474 4904 8060,'-13'-6'5208,"1"4"-5168,3-7 1,9 4 0,11-2 0,4 1-1,2 3 1,0 0 0,-3 0 0,0-1 290,-1 1 0,-4 1 1,0 4-1,1 2 0,1 5 1,-3 3-352,-3 1 0,-4 0 1,-1 1-1,0-1 1,0 0 142,0 1 0,6-2 0,3-4 0,3-3 0,1-4 0,1-1 0,-1 0 206,0 0 0,1 5 0,-2 1 0,-2 0 0,-3 1 1,1 2 249,-1 6-388,-4-2 0,3 12 1,-6-1-1,0 4 0,0 3 1,-1 0-90,-4 2 1,-1-5 0,-4 3 0,1-3 0,0-3 0,0-1 0,2-3-1915,1-2 0,3-3 1,7-7 1811,5-4 0,15-4 0,4-1 0</inkml:trace>
  <inkml:trace contextRef="#ctx0" brushRef="#br0">24048 5118 7988,'-14'-14'926,"11"10"0,14 10 0,8 6 1,3-1-329,0-2 1,-10 3 0,0-3-1,-3 3 1,-3 1 0,0 1-1,-3-1 1,-3 0-916,-5 1 0,2-1 0,-4 0 0,0-1 0,1-2 0,-2-2 317,1-2 0,4-14 0,-3-6 0</inkml:trace>
  <inkml:trace contextRef="#ctx0" brushRef="#br0">24288 4864 7933,'-6'-13'1653,"-3"0"0,0 5 1,4 4-1,8 4-990,3 4 1,6-1 0,-3 6 0,1 2-1,1 0 1,-4 3 496,-1-1 1,-1 0 0,-5 1-1883,0-1 0,-2-6 0,-1-5 0,-1-8-96,1-7 1,1-10 0,2 0-1,0-5 1,2-5 0,1 0 425,1 1 1,1 2 0,-5 7 0,1 2 0,2 0-1,3 2-309,1 0 0,-4 5 1,3 7-1,0 1 106,3 3 0,-2 3 1,1 4-1,-1 4 510,1-1 0,-4-1 1,5-6-1,1-1 0,1-4 890,-2-4 0,2-2 0,-2-3 0,3 1-115,1 0 1,1 5 0,-1 4 0,-1 4-1,-2 4-574,-1 5 0,-4 3 0,2 1 0,-1 1 0,-2-1 0,1 0-179,-1 1 0,7-7 0,-2-3 0,2-5-106,3-8 0,-2-1 0,-2-13 0,-3 0 0,-1-2 0,-1-2 0,-1 0-637,1 1 1,-1 5 0,-4 3 0,-1 5 1067,-4 4 1,4 9 0,-4 10-1,4 7 1,2 6 0,2 7 87,2 5 1,4 4-1,-4 1 1,3-2 0,2-1-1,2-3 1,1 1-650,1-1 1,-5-9 0,0 0 0,1-4-1,2-5 299,1-1 0,0-8 0,1-1 0</inkml:trace>
  <inkml:trace contextRef="#ctx0" brushRef="#br0">24754 4025 8039,'-18'-14'0,"1"1"0,2 0 3893,4-1-3638,5 7 0,8 1 0,2 6 0,7 2 1,4 2-1,4 5 0,2 3 0,1 1-20,-2 0 0,1 5 0,-4 0 0,0-2 0,0-1 0,-4-2 53,-4 1 1,1-1 0,-5 0 0,-2 1-5,-2-1 0,-5 0 0,-1 1 0,2-1-205,2 0 0,1 1 0,1 1 0,4 1 0,5 3 0,6 2-64,7 2 0,2-2 0,1 1 1,1 2-1,0 1 0,-1 3 1,1 2-22,0 1 1,-8 2-1,-4-4 1,-6 4-1,-3 2 1,-6 5-293,-8 3 0,-7 0 0,-11-6 0,-1-1 1,-1-1-1,-2-1 0,-1-2 298,2-4 0,0-2 0,3 1 0</inkml:trace>
  <inkml:trace contextRef="#ctx0" brushRef="#br0">17209 4704 7840,'8'-13'0,"-2"4"0,-6 0 182,0-1 0,0 3 0,-2-1 1,-2 2-1,-5 5 0,-3 2 1,0 7-1,3 2 0,3 6 1,2 4 7791,-1 3-7517,1 2 0,4 4 1,0 2-1,0 3 1,0 1-1,0-1 1,0-1-1,0-2-876,0 2 0,4-7 0,2 2 0,2-5 0,1-4 0,-1-4 0,1-5 419,2-6 0,1-2 0,1-2 0</inkml:trace>
  <inkml:trace contextRef="#ctx0" brushRef="#br0">16996 4744 10146,'-39'-22'0,"5"2"0,11 6 0,12 10 0,14 7 6092,8 0-5958,8-2 0,-3-1 1,6 0-1,4-1 0,3-2 1,8-3-1,5 0 1,4-2-910,1 1 0,-3 4 1,4-1-1,-2 2 775,-3 2 0,-2-6 0,-1-1 0</inkml:trace>
  <inkml:trace contextRef="#ctx0" brushRef="#br0">17076 5078 7819,'-40'0'1817,"7"1"0,8 5 1,10 6-1655,9 4 0,6 0 1,5-7-1,4-4 0,4-4 1,5-2-1,6-4 0,5-5-1875,7-6 1712,2 1 0,8-10 0,2 4 0</inkml:trace>
  <inkml:trace contextRef="#ctx0" brushRef="#br0">17676 4718 15169,'-30'-12'0,"5"8"0,9 11 0,8 14 0,7 4 0,-1 0 0,-1-3 0,-1 2 0,1 0 552,1-2 1,2 3 0,0-3 0,0 3 0,0 2 0,2-2-1,4-1 1,6-3-1168,4-2 0,3-7 0,-2-8 0,0-2 1,1-2-1,0 0 0,0-3 128,-2-6 0,-6-2 0,-2-9 0,-1-1 1,-1 2-1,0-2 1014,-3 0 1,-2 5-1,-1-2 742,0 3 1,2 9 0,1 6 0,4 8 0,4 4 0,5 1-939,3 0 1,3 1 0,7-2 0,2-4 0,4-3 0,4-4 0,-1-2-394,-2-4 0,-1-8 1,-7-9-1,-4-3 1,-3-3-1,-5-2-595,-1-1 1,-8-5 0,-2 4 0,-2-1-1,0 1 1,1 2-410,-1 2 0,-1 1 1,-1 1-1,4 0 1,2 3-1,2 3 1066,0 6 0,6-3 0,5 10 0</inkml:trace>
  <inkml:trace contextRef="#ctx0" brushRef="#br0">18449 4558 8287,'-7'6'591,"2"-5"0,10 4 0,5-5 0,5-3 0,4-3 0,2 0 2954,2 0-3683,3 2 0,0-1 0,1 1 0,0 1 0,-1 1 138,1 2 0,0 0 0,-1 0 0</inkml:trace>
  <inkml:trace contextRef="#ctx0" brushRef="#br0">18329 5078 8774,'-15'-3'0,"11"3"0,14 4 0,17 2 0,8-3 0,7-6 2239,2-6 0,5-9-2239,9-4 0,3-9 0,5-3 0</inkml:trace>
  <inkml:trace contextRef="#ctx0" brushRef="#br0">19395 4465 8001,'-13'-14'-7,"4"2"1,2 2-1,1 1 1240,3-1 1,6-2 0,0 0 0,-5 5 0,-5 7-1,-5 9-202,-1 7 1,-2 3 0,-1 5-1,-2-3 1,3-1 0,3 0 0,5-1-666,1-3 1,1 3 0,5-1 0,0-2 0,2-1-1,2-1-488,5-1 1,-1-6-1,-1-1 1,0-1-1,-1 1 260,0 1 0,-3 2 0,-7 4 0,-7 2 0,-5 1 0,-5 4 189,1 0 0,-4 2 1,6 4-1,2-3 1,3 0-1,4-1 1,4-2-135,4-2 0,2 1 1,4-1-1,5-1 1,6-3-1,5 0 1,1-2-364,1-4 1,-3 3 0,2-5-1,-4 1 1,-3 3 0,-3 2-1,-2 2-405,-1-1 0,-4 0 1,2 1-1,-1-1 0,-2 2 1,1 1-1,-1 2-475,-1-2 1,5-3-1,1-2 1,4-4-1,6-1 1,8-4-3549,7-5 4598,16-17 0,5-8 0,-22 8 0,1 0 0</inkml:trace>
  <inkml:trace contextRef="#ctx0" brushRef="#br0">19889 4731 7877,'-18'-19'0,"0"6"1074,2 7 1,7 6 0,6 3 0,6 3-66,6 1 0,-2-3 0,2 5 0,1 2 0,2 0 1,0 3-1,-2-1 0,-2 2-593,-2 3 1,3 1 0,-5 5 0,-1-2-1,-1 0 1,-2-1 0,0-3 0,0-4-1480,0 0 1,-6-2 0,-2-5 0,-1-7 822,0-7 0,7-11 1,-3-4-1,4-4 1,1 0-1,0-1 0,0 0 1,0 1 1304,0-1 0,-2 2 0,-1 3 0,-1 4 0,1 3 0,1 2-465,2 0 0,0 4 0,2 0 0,2 0 0,5 1 0,4 4-1308,5 3 1,3-1-1,7-1 1,5-3-1,5 0 708,5 0 0,13-10 0,-1 1 0</inkml:trace>
  <inkml:trace contextRef="#ctx0" brushRef="#br0">20328 4571 9845,'-10'-12'0,"6"3"0,10 5 0,7 3 945,5 1 0,-1-5 0,-2-1 0,2-1 0,2-2 0,0 2 0,2 2 1,-2 4-806,0 1 0,-5 0 0,-7 1 0,0 2 0,-1 4 0,0 4 0,-3 5 0,-1 2 387,-2 1 1,-2 5 0,-1-2 0,-3 3 0,0 0 0,1-1 0,2-2 0,1 0 55,2-1 0,0 4 0,0-2 0,0 0 0,0 1 0,0-3-800,0-2 1,0 3-1,0-4 1,0-2-1,0-1 1,2-2-2264,2 1 1,-1-2 0,6-4 2479,1-3 0,2-10 0,1-2 0</inkml:trace>
  <inkml:trace contextRef="#ctx0" brushRef="#br0">20222 4704 7890,'-13'-8'242,"-1"-1"0,1 6-23,0-2 1,4 4 20,0 1 0,4 0 0,-2-2 0,-1-1 0,3-3 0,0 1 988,7-1 1,5 0 0,11 1 0,4-2-1,3-2 1,2 2 0,1-1 0,2 2-813,1 0 0,0 2 1,-6 4-1,-3 0 1,-4 0-1,-3 1 1,-3 4-222,-3 4 0,-4 3 0,-5 1 0,0 2 0,-1 2 0,-5 6 0,-6 0 133,-4 0 0,-6-4 0,4-4 0,2 1 1,1 2-292,1-2 0,7-6 0,4-2 0,6-2 0,6-3-125,3-2 0,1-1 0,2-1 0,1-2 0,4-2 0,-1 2 245,0 2 1,-1 1 0,-5 1 0,0 4 0,-1 4 0,-1 4 136,-2 5 1,-6-4 0,2 6-1,0-3 1,-1 1 0,-1 0 0,0 0-295,2 0 0,-4-1 0,4-3 0,-4-1 0,-2 0 0,-4 1-51,-4-1 0,-3-4 1,-4 0-1,-5 0 1,-5 0-1,-2-2 1,-2 0-1113,-1 1 0,3-5 0,-2 1 0,5-1 0,4 0-51,2 1 0,7 2 0,12-3 0,10 2 1214,13-2 0,17-14 0,1-3 0</inkml:trace>
  <inkml:trace contextRef="#ctx0" brushRef="#br0">21022 4878 7784,'-6'-8'0,"-2"7"2235,1 8 0,1 2 0,5 9-1786,-4-3 1,4-2 0,-4 0-1,2 2 1,0 1 0,-1 4-1,1-1 1,1 0-473,2-2 0,0-3 1,0 0-1,0-1 1,2-1-1,2-3-7956,5-5 7979,3-8 0,13-10 0,3-6 0</inkml:trace>
  <inkml:trace contextRef="#ctx0" brushRef="#br0">21368 4625 7784,'0'-8'3062,"2"2"1,1 8 0,1 2-2384,-1 5 0,0 3 0,0 1 1,1 2-1,-1 1 0,-1 2 1,-2-2-1,0-1-276,0-2 0,0-4 1,0 0-1218,0 2 1,-5-7 0,1-4 0,1-7 0,2-7 0,1-3 0,0-4 0,0-1 807,0-1 0,0 3 1,0-3-1,0 6 1,0 2-1,0 2 1,0-1 1283,0 1 1,1 5 0,3 4 0,5 3-4444,3 1 2950,2 0 1,0 0 0,6 0 0,6-2 214,8-2 0,11-10 0,2-6 0</inkml:trace>
  <inkml:trace contextRef="#ctx0" brushRef="#br0">21835 4385 7874,'-14'0'0,"1"0"0,0 0 0,1 1 0,3 4 736,5 3 0,2 0 1,2 1-1,2 0 0,2 0 1,5-2-1,4-1-510,5-3 1,4-2-1,8-4 1,1-4 0,-1-6-1,-2-4 1,-3 0 0,-3-1-1264,-4 1 1,-9 3 0,-5 0 0,-4 2-1,-4 4 1,-7 3 0,-3 7 1757,-4 7 0,-4 1 1,2 12-1,1 2 0,0 2 1,4 4-1,3 3 917,3 1 0,6 0 1,-1 3-1,2-2 0,2 1 1,2-2-1841,2-3 1,4-3-1,8-3 1,5-2-1,5-7 1,4-6 201,3-5 0,7-10 0,7-2 0</inkml:trace>
  <inkml:trace contextRef="#ctx0" brushRef="#br0">22461 3865 7860,'-20'-28'-44,"-4"-2"0,6 14 0,2 3 363,1 2 1,2 7 0,-1-5 0,1 0-1,0 2 535,-1 2 1,8 5 0,6 3 0,8 3 0,4 1-176,1 4 1,5-4-1,0 1 1,-1-1 0,1-1-1,0 1 1,-2-1-464,-1 0 0,-3 0 0,-2-3 0,-2 3 0,-1 0 0,-1 1 0,0 1 0,-3 2-271,-2 2 1,-1 6-1,0 1 1,0 2-1,0 1 1,2 0 243,2 0 0,2-1 1,5 3-1,-3-2 1,3 0-1,1 0 1,1-1-1,-1 0 512,-3 0 0,1-5 1,-4 3-1,0-1 0,0 1 1,-3 0-343,-2 1 1,-1 2-1,0-3 1,0 2-1,0 2 1,-1 1-1,-4 0-718,-4-2 1,1 0-1,-4 5 1,-3 0 0,-1-1-1,-4 1 1,-2 0-524,-3-1 0,-6-4 0,-2 1 0,1-1 0,-1 0 1,2 0 881,-2 2 0,-1 1 0,-6 2 0</inkml:trace>
  <inkml:trace contextRef="#ctx0" brushRef="#br0">20235 15246 16460,'-4'9'0,"-2"-1"1057,-2-3 0,4 0 0,-5-5 0,-1 0 0,-2 0 0,0-2 1,2-1 3503,1-1-4490,0 0 1,-4-1-1,-1 1 1,-1 1-1,-1 1 1,-3 2-1,-2 2 66,-3 2 1,-1-2 0,-3 4 0,-2-2-1,-1 2 1,2 0 0,-1 0 0,2-2 147,1 2 1,-5-4 0,8 4 0,2-2 0,0 2 0,1 0 0,-1 1-163,1 1 1,0 1 0,5 4 0,-3 0 0,-1 1 0,1-1-124,3 0 0,-3 5 0,-1 0 0,1-2 0,-2 0 0,2 1 0,0 0 0,3 0 0,-4-3 0,2 0 0,1-1 0,-1 0 0,0 1 0,2-1 0,6-1 0,1-2 0,0-1 0,0 2 0,1 0 0,3 3-136,0-1 0,5 0 1,0 1-1,0 1 1,0 1-1,0 2 0,2-2-280,2-1 1,-1-2 0,6 0 0,1 1-1,2-1 1,3 0 278,3 1 0,-2-5 0,5-2 1,-1 0-1,0-1 0,0 0 277,1-3 0,1 0 1,5 0-1,0 2 1,-1-3-1,1 1 0,0 2 1,1-4-1,1 5 1,4-1-1,0-1 1,1 1 111,0 1-241,-5-5 1,5 6 0,-4-4 0,3 3-1,-1 0 1,1 0 92,-4-3 1,4 3-1,-2-2 1,0-1 0,0-1-1,2-2 1,1 0 149,3 0 0,-3 0 0,2 0 0,-1 0 0,1 0 0,-2 0-254,-2 0 0,1 0 0,-3 0 0,2 0 0,2 0 0,2 0 0,-1 0 0,1 0 0,-5 0 0,3 0 0,0 0 0,-1 0 0,1 0 0,0 1 0,3 4 0,0-4 0,1 4 0,1-4 0,2-1 0,1 0 0,-1 0 0,4-4 0,-1-1 0,-1 1 0,0-1 0,0 1 0,1 1 0,4-3 0,-5 2 0,-2 1 0,4 1 0,-2 1 0,1-2 0,-1-2 0,-7 1 0,7 4 0,0 0 0,-2 0 0,2 0 0,1 0 0,-8 0 0,13 0 0,-8 0 0,4 0 0,1-2 0,-3-1 0,-2-1 0,8-5 0,1 3 0,-1 0 0,0-1 0,-2 1 0,4 0 0,-1-3 0,2 5 0,-2-1 0,2 1 0,-4-1 0,-3 2 0,-2 2 0,-9 1 0,6 0 0,-1 0 0,-2 0 0,0 0 0,-1 0 0,-7 0 0,4 0 0,-2 0 0,1 0 0,3 0 0,0 0 0,-1 0 0,5-4 0,-4-2 0,4 0 0,2-2 0,2 1 0,2-3 0,3 2 0,-2-1 0,2 0 0,2 0 0,1 2 0,-3 1 0,3-3 0,-5 5 0,0-1 0,1 1 0,-3-1 0,1 3 0,-2 0 0,-6 2 0,4-1 0,-4-2 0,-1-2 0,-1 2 0,1 0 0,1-1 0,0 2 0,2-4 0,-1 0 0,4-1 0,0-2 0,4 0 0,2 0 0,5-2 0,0 0 0,2 2 0,1-1 0,4 0 0,0 1 0,-2-3 0,3 4 0,-2 0 0,-1-1 0,0 0 0,-1 0-70,0 0 0,-2 0 1,-4-4-1,0-1 1,-4 1-1,-1 0 116,-3-1 0,3 1 0,-2-2 0,-1-1 0,-1-3 0,-2-2-105,0-3 0,0-2 1,0-4-1,-2-2 1,-1-1-1,-3 0 0,-1 4-178,-3 1 1,-7 1 0,-2 2 0,-2 1-1,-2 3 1,-3 1 0,-2 0-395,-3 1 0,-1 0 0,-6 3 0,3-4 0,-2 1 0,-2-2 258,-1 1 1,0 3 0,0-2-1,-1 1 1,-2-1 0,-2 0-362,3 0 549,0-5 0,-2 5 1,-1-5-1,1 3 1,-1 0-1,-1 2 91,-1 0 0,-3 1 1,-8 5-1,-4 0 1,-4-1-1,-3 2-17,-7 4 1,5-4-1,-9 4 1,2-1-1,1 2 1,-2 1-1,2 2 206,0-2 0,-4 4 0,6-2 0,1 1 1,2 0-1,1-2 215,0 2 1,-5-2-1,5 0 1,0 1 0,0-1-1,0-1 1,0 0 7,-2 0 1,3 2-1,-4 4 1,2 0 0,1 0-1,0 0-280,-1 0 0,0 0 1,2 0-1,-2 0 1,-1 1-1,-1 2 1,1 3-68,1 2 1,-4-4 0,5 5 0,2 0 0,-1 0 0,0-2 298,-1-1 1,-1 3-1,2-5 1,-1-1 0,1 0-1,2 0 1,0 2-9,-3-2 0,3-2 0,-3-1 0,2 0 0,3 0 0,-1 0 1,0 0-299,1 0 0,-4 0 0,1 2 0,0 1 0,0 1 0,1-1-143,0-1 1,1 2-1,0 2 1,1 0 0,-1 0-1,0-3 1,1 0 176,-1 1 0,0-2 1,-1 2-1,-2-1 0,-1 0 1,0 1 29,-1-1 0,2-1 1,-5-2-1,-1 0 1,0 0-1,1 0 0,-1 0-32,2 0 0,-3 0 0,5 0 0,-2 0 0,-3 0 0,0 0-124,1 0 1,-5 4 0,2 1-1,-1-1 1,-3 2 0,3 2-367,3-1 466,-7 5 0,11-5 0,-8 7 0,1-1 0,3 0 0,-2 2 152,1 3 0,-2-6 0,0 4 0,0 0 0,0-1 0,-2 0 0,-1-2-98,-1 0 1,-7-4 0,2 0 0,-2 0-1,-4 0 1,0-2-259,2-1 0,-12 3 0,7-4 1,0-1-1,0 1 0,3-1 1,1-1 405,2-2 1,1 4 0,-2-1 0,-2 1-1,1-1 1,-1 2 0,1 2 58,-2 2 0,4 0 0,-4 1 0,3-3 0,-5 3 0,-3 1-236,-3 1 0,-8 0 1,4 1-1,-3-1 1,-3 0-1,1 1 0,0 0-315,4 4 1,-1-3-1,1 3 1,-4-2 0,36-8-1,0 0 1,-1 1-1,-1 0-11,0-1 1,-1 0 0,1 3 0,0-1-1,0 0 1,-1 1 0,0 0 0,0 0-1,3 0 1,0-1 0,0 0 0,0 1-1,-32 8-3045,1 0 3372,-2 5 0,9-3 1,-5 5-1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17702 16486 8201,'-13'-6'0,"6"3"0,2-6 0,4-1 0,1 4 311,0-6 1,1 10 0,4-4 0,4 2 0,2 0 0,3-1 0,-1 1 0,0-1 0,2 2-1,2 2 1,0 1 0,0 1 0,-1 2 375,2 2 1,-2 4 0,6-5-1,2-1 1,1-2 0,2-1 0,1 0-216,3 0 0,-1 0 0,4 0 1,1 0-1,1 0 0,4 0 0,0 0-329,3 0 1,-2 0 0,-2-1-1,-1-2 1,5-3 0,0 0-66,-1 0 1,-1-3 0,-8 3 0,-1 0 0,1-1 0,-4 1 0,-2 0-8,-5 3 1,2-3-1,-6 0 1,-2 0-1,-3-1 1,-2 1-1,-2-1 203,1-1 0,-3 4 0,2-5 0,0-1 0,0-2 0,0-2-299,1 1 0,1 0 1,-1-1-1,-1 1 1,1 0-1,2 0 1,1-2-332,1-3 1,-2 3 0,-2-4 0,-3 1 0,-1 0 0,-3 2 371,-1 1 1,-2 2 0,0 0 0,-2-1 0,-2 1 0,-5 0 0,-3-1-67,-1 1 0,-2 0 0,-1-1 0,-4 1 0,1 0 0,-2-1 0,1 1-46,-4 0 1,0-1 0,1 0 0,0-3 0,0-1 0,-2 2 0,-2 1 107,0 2 0,-1 0 0,-2 1 1,-2 1-1,-2 4 0,-3 0 0,-2 1-12,-1 0 0,5 1 1,-1 5-1,-1 0 0,-3 2 1,-1 1 22,1 1 1,-8 11 0,8-2 0,0 4 0,2 2 0,2 3 0,1 3-42,1 2 0,6 0 0,7-1 0,2 1 0,4 1 0,4 2 0,7 2-1909,2 2 1,10 0 0,8 3 1926,14-1 0,10 0 0,13 3 0</inkml:trace>
  <inkml:trace contextRef="#ctx0" brushRef="#br0">19382 16766 8404,'-13'-5'0,"-1"1"0,7-7 0,1 2 0,2-2 0,-1-3 451,2 1 0,6 0 0,3-1 1,1 2-1,4 2 0,1 3 1,3-1-1,2 2 0,6 0 1,2 3-1,3 2 0,1 1-277,3 0 0,3 6 1,-2 3-1,-1 3 1,2 1-1,-3 0 1,1 2-251,-3 3 1,-8-2 0,4 5 0,-4-2 0,-5-1-1,-1 0 82,-2-1 1,-4 6-1,-1-6 1,-3 1-1,-2 0 1,-1 0-1,-4-1 249,-2 3 1,1-5-1,-4 4 1,-1-1 0,2 1-1,-1 0-95,-1 0 1,6 1 0,-3-4 0,4 3 0,1 0 0,0 2 0,1 0-171,4 3 1,3-4 0,10 1 0,4 0 0,5-2 0,3 2 0,1-1 1,0-3-1,-4 0 1,-1 0-1,1-1 1,-2 2-1,-3 0-60,-4 1 1,-3-4-1,-2 4 1,-1-1 0,-3 1-1,-5 0 54,-2 0 0,-2 4 0,-2-4 0,-2 0 0,-5 3 0,-3 1 0,-1 2 168,0-2 0,1-3 1,3 2-1,4 2 0,4 1 1,1 1-1,1 1-99,4 0 1,7 2 0,8 2 0,3 1 0,3 3 0,-1-1 0,2 2-176,-3-2 0,-2 1 0,0 5 1,-5-1-1,-6-4 0,-3-1-64,-2 3 1,-3-7 0,-9 7 0,-8-4 0,-8-1-1,-9 1 1,-7-1 50,-5-2 1,-14 3 0,0-2 0,-6-3 0,0-2 0,3-2 0,4 3 133,4 1 0,8-3 0,-2 8 0</inkml:trace>
  <inkml:trace contextRef="#ctx0" brushRef="#br0">13583 14527 29967,'2'-23'-3277,"1"3"0,3 0 0,0 4 1722,0 1 1,3 2 1313,-5 0 1,5-1 0,-3 2 0,0 2 0,1 1 607,1-1 0,-11 5 1,-2 5-1,-5 6 1,-4 2-1,1-2 3262,0 0-3483,5-5 1,-3 9-1,0-4 1,-4 2 0,-4 2-1,0 2 1,-2 1-160,0 1 0,-2 3 0,-7 3 1,-3 0-1,1 3 0,-2-1 1,0 0-225,-3 2 0,4 1 0,1 2 0,0-1 0,1 1 0,2 1 0,1 2 673,1 1 1,5 0 0,1-5 0,0 1 0,2 0-1,-2 1-252,0 3 1,5-3 0,0 3-1,4-1 1,5-1 0,1 3-1,3-3-408,1-1 0,2-1 0,2 1 1,4 3-1,7 5 0,8 1 282,4-2 0,8 4 0,5-4 0,9 4 0,11 1 1,-26-21-1,1 0 0,3 0 0,1-1 7,2 1 1,2-2-1,2-2 1,1-1-1,5 2 1,0 0-1,2-2 1,0-2-1,1 0 1,1-2-1,3 0 1,-1-2-1,2-1 1,1 0-49,-1-3 0,1 0 0,8 0 0,1-2 0,-6-2 0,0-1 0,1 0 1,2-1-1,1-1 0,0 0 0,-1 0 0,-1-1 219,0-1 0,0-1 0,5 0 0,1 0 0,-6 0 0,-1-1 0,1 0 1,0 1-1,0-1 0,-1 0 0,-4 1 0,-1-1 0,-1 0 0,-1 1-268,-1-1 0,-2 0 1,-5 0-1,0 0 1,1-1-1,-1-1 0,0 0 1,-1 1-1,-2-1 1,0 1-1,-1 1 0,0-1 1,-2 1-1,-1 0 119,2-2 0,-1 0 0,0 0 1,-2-1-1,-2-2 0,-1 0 1,29-10-1,-4-2 0,-7-1 0,-3-2 428,-7 1 0,-2-3 0,-5 0 0,-5-4 1,-5 1-1,-3-4 0,-4-2-469,-2-8 0,-5-5 0,-4-5 0,-6-5 0,-7-7 0,-9-4-91,3 33 0,-1 1 0,-5-2 0,-4 0 0,-1-1 0,-4 2 0,-2 0 1,-3 1-1,-5-1 0,-3 1 0,-2 1 0,-1 3 0,-5 1 0,-3 2-275,-5 1 1,-3 4 0,-2 6 0,-2 4 0,-10 2 0,-3 3-1,22 5 1,-1 2 0,1 1 0,-3 1 0,0 2 0,0 0-1,-3 2 1,0 1 0,-1 1-145,0 2 1,-1 2 0,0 0 0,2 1 0,-1 0 0,0 1 0,-4 3 0,-1 0 0,0 1 0,0 1-1,-1 0 1,1 0 0,0 0 0,1 1 0,-1 0 463,2 1 0,0-1 0,0 0 0,1-1 0,0-1 0,0 2 0,3-1 0</inkml:trace>
  <inkml:trace contextRef="#ctx0" brushRef="#br0">19902 16259 8346,'-13'-13'0,"-1"5"0,1 4 0,-2 2 0,-1 4 0,-2 2-112,-6 4 0,4 1 0,-9-2 1,1 1-1,0-3 0,3 1 0,1-3 1,4-1-1,2-2 0,3 0 606,2 0 0,7 0 0,6 0 0,10 0 1,9 0-1,11 0 0,7 1 0,10 2 0,8 3-337,7 2 1,5-1 0,7 3 0,-32-5-1,1-1 1,4 1 0,2-1 0,2 1 0,2-1-1,1 0 1,1-1 0,1 1 0,1-2-53,0 0 1,1-1-1,8 2 1,2 0 0,-2 0-1,1-1 1,3-1 0,2 1-1,2-1 1,0-1 0,0 0-1,0 0 1,-23 0-1,0 0 1,0 0-77,1 0 0,1 0 1,0 0-1,-1 0 0,-1 0 1,2 0-1,3 0 1,2-1-1,0 1 0,-2-1 1,0 0-1,0 0 1,-1-1-1,0 1 0,0-1 1,1 1-1,-1 0 1,1 0-1,0 1 0,-1 0 1,0 0 2,1 1 1,0 1 0,-1 0 0,2-1-1,1-1 1,-2 2 0,-5 0 0,0 1 0,-1 1-1,25 0 1,-2 2 0,-2 0 0,-2 0 0,-4 0-1,-1 0 1,-3-1 0,-1 0-261,-2 0 0,-2-1 0,-6-2 0,-2 0 0,-4 2 0,-1 0 0,-3-1 1,-1 0-1,29 0 0,-7-2 0,-11-1-232,-7 0 1,-3-4 0,-12-2 0,-6-2 459,-6-2 0,4 1 0,-11-4 0,0-4 0</inkml:trace>
  <inkml:trace contextRef="#ctx0" brushRef="#br0">7958 14207 8213,'-30'-19'0,"4"5"0,-2 7 0,8 7 0,1 1 0,-2 2 52,1 2 0,2 4 1,-3-5-1,2-1 1,3-2-1,2 1 1,5 2-1,6 5 1,6 3-1,9 1 1,8 1 659,6-1 0,22 6 0,6 4 1,13 2-1,-27-11 0,1 0 0,4 0 1,1 0-1,5 0 0,2 0-466,1-1 0,1-1 0,0-2 0,1-2 1,7 1-1,2-2 0,0-1 0,0-1 1,1-3-1,0 0-169,1-1 0,1 0 0,6-2 1,1-1-1,-3-1 0,0-2 1,2-1-1,0-1 0,-23 1 1,1 0-1,-1 0 0,-1 0 0,1-1 1,-1-1-1,1 1 0,0-1 1,0 0-174,22-4 1,-1 0 0,-4 1 0,-1 0 0,-1-1 0,-1 0 0,-4 2 0,-2 1 0,-5 0 0,-1 2 0,-5 1 0,-1 1-621,-3 1 1,-2 1 0,27 0 0,-8 7 0,-9 7 0,-9 3 715,-6 4 0,-5 6 0,-5-2 0,0 3 0,-1 2 0</inkml:trace>
  <inkml:trace contextRef="#ctx0" brushRef="#br0">21008 14127 8223,'-40'-39'0,"6"16"0,5-4 169,5 9 1,14 17 0,16 7 0,19 7 0,22 5 0,26-3 0,-27-9 0,2-1 0,10 0 0,3-1 0,7 1 0,3-1 0,-18-1 0,2-1-1,0 1 1,5-2 0,1 1 0,2-1 0,3 0 0,2-1 0,1 0 156,1 1 1,2-1 0,-1-1 0,1 1 0,0 0 0,0 0 0,0 0 0,-1 0 0,1 0-1,0 1 1,0-1 0,0-1 0,-3 1 0,0 0 0,-1-1 0,-3 0 0,-2 0 0,0 0 0,-5-1-1,0 0 1,-2 0-641,-3 0 1,0-1-1,-1 1 1,1 0 0,0 2-1,-2-1 1,20-2 0,-2 1-1,-4 1 1,0 1 0,-5 0-1,-2 0 314,-6-1 0,-3 2 0,0 1 0,-2 2 0,-3-1 0,0 1 0</inkml:trace>
  <inkml:trace contextRef="#ctx0" brushRef="#br0">8025 12314 8479,'-6'-19'135,"4"4"0,-2 2 0,7 7 0,3 2 1,3-1-1,4 2 0,8 2 0,7-1 1,12-1-1,10-1 0,12 1 9,7 1 1,-30 0 0,2 0 0,0 0 0,0-1 0,6 1 0,0 0 0,2-1 0,1 0 0,2 0 0,0-1 0,-1-1 0,1 1 0,1-1 0,1 1 62,2-1 1,-1 0 0,-4-1-1,0 0 1,6-1 0,0 0 0,-1 1-1,-1-1 1,-1 0 0,-1 1 0,1-1-1,0 0-2205,2 0 0,-1 1 2022,-8 2 0,0 1 0,10-3 0,0 0 0,-9 1 0,-2 1 0,2-1 0,-1 0 0,0-1 0,0 1 0,-5 1 0,-1-1-268,-3 0 0,-1 0 0,31-7 0,-15 0 0,-1 2 0,-4 1 0,-8-1-50,-8-2 0,-5 3 0,-5 0 1,-4 0 293,-3 2 0,0-4 0,2 7 0,4-1 0</inkml:trace>
  <inkml:trace contextRef="#ctx0" brushRef="#br0">22275 12354 8320,'1'12'0,"5"-2"0,9-2 0,12-2 134,11-3 0,18 3 0,17-2 0,-32-2 1,2-1-1,8 0 0,1 0 0,2-2 1,3 0-1,4-1 0,2 0 0,0-2 1,1-1-1,5-1 0,0 0 0,0-1 1,0 1-1,3-1 0,1 2 0,-1-1 1,0 1-1,2 1 0,0 1 0,-1 0 0,-1 0 15,0 1 1,0 1 0,3 0-1,-1 1 1,-7 0 0,0 0 0,-1 0-1,-1 0 1,0 0 0,-1 0-1,-4 0 1,-1 0 0,-2 0 0,-2 0-1,-4 0 1,-1 0-602,-2 0 1,-1 0 0,-6 0 0,-1 0-1,25 0 1,-10 0 0,-10 0 0,-8 0 451,-6 0 0,-9-6 0,-3-2 0</inkml:trace>
  <inkml:trace contextRef="#ctx0" brushRef="#br0">20888 10622 18353,'-7'-14'-550,"-5"7"0,3 3 0,-3 4 543,-1 4 0,1-1 0,2 4 0,1-1 0,-1-3 0,-2-1 0,-2-2 0,1-2 0,0-1 0,-1-3 0,1 0 67,0 1 1,1-1 0,2 3-1,1-3 1,-3 0 0,-3 0 0,-3 1-1,2 1 1,0 0 74,-2 1 1,2-3-1,-7 1 1,0 2-1,-4 2 1,-3 2-1,-2 2 1,-2 2-284,-3-2 0,-3 3 1,-2-2-1,1 0 0,2 1 1,1-1-1,-1-1 151,-1-1 1,-4 2 0,-1 1 0,2-2-1,0-2 1,0-1 193,-1 0 0,0 0 1,2 0-1,-1 0 0,-3 0 1,0 0-1,0 0-179,3 0 0,1 0 0,-1 2 0,-3 1 0,0 2 0,-2 1 0,2 2-134,1-1 1,-9-2 0,4 2 0,-1-1 0,0-3 0,0 0 182,2 1 1,1-2 0,5 2-1,1-2 1,-2-2 0,1 0 85,1 0 0,-4-5 0,9-1 1,0 0-1,-1-1 0,1 1 0,0-1-128,1-1 1,5 5 0,-4-1 0,-3 2 0,1 2 0,0 0 0,2 0-30,-2 0 1,-2 0 0,-1 0 0,2 2 0,-1 1 0,2 3 31,0 1 0,-7-2 0,5 2 1,1 0-1,-4 1 0,4 1 1,-2 0 16,3-1 0,0 1 0,-2 3 1,1 0-1,-1 0 0,-2 4 1,-1 2-65,1 1 1,-4 5 0,0-2 0,-1 2 0,-2 0-1,1-2 144,-4 1 1,1 3 0,1-1-1,5-2 1,2 0 0,2-1 25,0-1 0,6 2 0,3-3 0,5-1 0,3 0 1,7-3-1,4 1-216,3 0 1,6 0 0,-1 3 0,2 0 0,4-3 0,4 1 0,6 1-10,4 2 1,8-3-1,-2 3 1,4-1-1,6 1 1,3 1 117,4-1 0,2 3 1,4-6-1,3-1 1,4 1-1,2 0 41,-1-2 0,5-1 0,1-2 0,0-1 0,2-1 0,-2-3 0,2 3 65,0 1 1,-4-5 0,4-3 0,1-2 0,0-2 0,4 0 0,-4 0 64,-1 0 1,5-5-1,-4 0 1,-1-1-1,-2 0 1,-1 3-99,-2 1 1,4 2 0,-1-1 0,0-2 0,2-2 0,-2 2 0,2 2-8,0 1 1,-5-2 0,3 0 0,-1-3 0,0 2 0,-2 2 176,-1 1 1,-2 0-1,0 0 1,-1 0 0,-1 0-1,-1 0 1,2 0-122,0 0 1,4 0 0,-7 0 0,3 1-1,1 2 1,0 2-101,1-3 0,-3 0 0,0-2 1,-2 0-1,1 0 0,0 0 1,-1 0 16,-4 0 0,-2 0 0,0 1 0,3 2 0,-2 2 0,0-2 1,-2-2-8,1-1 1,0 2 0,-3 1 0,0 1-1,0-1 1,0-1-65,0-2 1,0 0 0,0 0 0,0 0-1,0 0 1,0 0 76,0 0-4,-6 0 1,6 0-1,-3-2 1,4-1-1,-1-1 1,0 1-167,-3 1 0,2 1 0,4-2 0,1-2 0,1 2 1,-1 2-1,0 1-85,-1 0 0,2 0 0,-2 0 0,-2 0 0,4 0 0,-1 0 4,2 0 249,4 0 0,-7 0 1,5 0-1,-2 0 1,-3 0-1,-2 0 0,-1 0 207,0 0 0,0 0 0,0 0 1,0 0-1,0 0 0,-1 0-576,-4 0 0,8 1 1,-1 2-1,3 2 0,6-2 1,1-2-761,1-1 1033,0 0 1,1 0-1,0 0 1,4-1-1,3-4 1,1-4 275,0-2 1,-2-3 0,3 1 0,2 0-1,-2-1 1,0 0 0,-1-3-156,2-1 1,3 1 0,-8 3 0,0 1 0,2 0 0,-2-1-416,1 1 1,2 0 0,-3-2-1,0-1 1,0-4 0,-2 1-1,-4-2 45,-4 1 0,-3-3 0,-8-3 0,-2-1 0,-6-1 1,-7-2-1,-5-2 283,-3-2 1,-8-6-1,-4-6 1,-7-2-1,-11-2 1,-12-2-110,-11-1 1,12 25-1,-3 1 1,-3 1-1,-3 0 1,0 3-1,-1 0 1,-3 1 0,-2 2-1,0 0 1,-1 3-117,0-1 1,-2 3-1,-2 3 1,-2 2-1,-1 0 1,0 2 0,-2 0-1,0 1 1,-4 1-1,0 0 1,1 1-1,-2 0 1,-2 1 0,-2 1-153,-1 0 0,-1 0 0,1-2 1,-1 1-1,-2 1 0,-1 1 0,-2 1 1,-1-1-1,2 1 0,-1 1 1,-2 0-1,0 0 0,1 0 0,0 0 403,-2 0 0,-1 0 0,21 1 0,-1 1 1,0-1-1,-22 2 0,1 0 0,2 0 1,1 0-1,-1 1 0,2 0 0,2-1 0,1 1 31,2 1 1,-1 0 0,1 1 0,2 0-83,7 1 0,1-1 0,1 0 0,2-1 0,5 1 0,1 1 0,1 1 0,0 0 0</inkml:trace>
  <inkml:trace contextRef="#ctx0" brushRef="#br0">16916 9062 10408,'0'-19'-872,"0"4"582,0-2 145,0 8 353,0 3 0,-4 7 0,-1 4 0,4 4 1,4 1-1,5 0 0,6-2 0,5-1 0,8-1 155,7 0 1,12 3 0,6-3 0,7 0 0,6 1 0,9-1 0,-34-2 0,0-1-1,3 0 1,1 0 0,1 1 0,1 0-168,1 0 0,0-1 0,4-1 0,-1 1 0,0 0 0,-1 1 0,0-1 0,0 0 0,0-1 0,0-1 0,-3 0 0,0-1 0,-1 1 0,0-2 0,-2 1 0,-1 0-167,0 0 0,0 0 0,0 1 1,-1-2-1,-2 1 0,0-1 1,35-3-1,-5-5 0,-7-2 1,-4 1-1,-7 1-608,-5-1 0,-10 2 0,-6 1 1,-7 1-1,-5 3 0,-3 1-1955,-2 2 1,-5 8 453,-4 5 2080,-3 6 1,-6 2 0,-3-2 0</inkml:trace>
  <inkml:trace contextRef="#ctx0" brushRef="#br0">19969 9062 17681,'0'-19'-4326,"0"4"4332,0-2 1,-2 6-1,-2 4 1,-5 1 0,-3 3-1,0 3 1,3 4 289,5 5 1,2-1-1,2 1 1,0 1-1,2 0 1,2 1 297,5-2 0,4-5 0,5 3 0,4 1 0,4-2 0,2 0-120,3-3 0,1 3 0,5-2 0,-1 0 0,1 1 0,2-1 0,-1-1-146,-2-1 1,2-2-1,-2 0 1,1 0 0,0 0-1,-3 0-44,-2 0 1,5 0-1,-3 0 1,2 1-1,0 2 1,-1 2 0,1-2-185,-1-2 0,1 1 0,4 1 0,1 2 0,2 1 0,3 0 0,1-1 75,4 1 0,-1-5 0,1 4 0,-6-2 0,0 0 0,-4 1 50,2-1 1,3 3 0,-4 0 0,-4 0 0,1 1 0,-1-1 0,2 1-10,0 1 1,-3-4 0,0 4 0,3-1 0,0-1 0,5 1 0,-1-1-195,2 0 1,7 3 0,-2-3 0,-1 0 0,2 1 0,0-1 89,1 0-1,5-1 1,0-5 0,-2 0 0,0 0 0,-1 0 0,1 0 27,0 0 0,-4 0 0,6 0 0,-3 0 0,-2-2 0,2-2 0,0-4-139,-2 1 0,3-5 0,-7 3 0,3-3 0,1-1 0,1-2-23,-1-3 1,0 4 0,1-6 0,-1 3 0,0-1 0,-1 2 0,-1 1-80,-3 1 1,-3 1 0,2 0 0,-1-1 0,-3 3 0,-1 0 0,-2 4-167,0 1 1,-5-3-1,-1 3 1,-1 0-1,-4-1 1,0 1 94,-3 0 0,-5-4 0,-2 1 1,-1-3-1,0-3 0,-2-1 0,-1-5-58,-2-4 0,-1 1 0,-2-7 0,-1 1 0,0 1 0,0-4 0,-2 1 73,-1-1 1,3 2 0,-4 4 0,-2 1 0,-2 1 0,-2 1-174,-4 2 1,-2 5 0,-8-2 0,-1 1 0,-4 1 0,0 0 0,-4 2 88,-1 2 1,-2 0 0,1-1 0,-3 1 0,0 0 0,-2-1 0,1 1 434,2 0-28,1-1 0,-1 1 1,-1 0-1,-3 0 0,3-1 1,-1 1-1,-1 1-10,-4 3 0,-4-3 0,-1 5 0,0-1 1,-3 4-1,-1 1-228,-1-1 1,-8 2-1,8-2 1,-3 4 0,-3 3-1,4 3 1,-1 0-1,2-1 64,1-2 0,2 3 0,4-1 0,2-2 0,-1-2 1753,1-1-1555,0 0 1,-2 0 0,2 0 0,3-1 0,0-2-1,0-3 1,-2 0-51,2 0 1,-4-4 0,4 2 0,-2-1-1,1 2 1,-1 0 0,0 1-230,1 0 0,-1 1 0,-4 5 1,2 0-1,1 0 0,3 0 1,0 0-68,0 0 0,2 0 0,-2 0 0,0 0 0,2 0 0,-1 0 1,4-1 307,0-4 1,3 4 0,-2-5 0,-2 1 0,-1 0-1,1-1 1,2-2 0,1 2 81,1 0 1,-5-3 0,-2 5-1,1 0 1,-3-1 0,3 1-345,-1 1 0,-2 1 0,2 2 0,1 0 0,-2 0 0,1 0 0,-1 0-46,0 0 0,3 2 0,-3 1 0,1 1 0,3-1 0,1-1 0,-1-1 280,-1 4 0,-4-4 1,2 5-1,-1-2 1,-3 1-1,-2-1 1,1 1-108,2-1 1,2 5 0,3-3-1,-4 1 1,-2 2 0,0 0-1,1-1-119,-1-3 0,0 6 1,0-2-1,1 3 0,1-1 1,-1 0-1,1-2 195,-2 1 0,3-3 0,-2 2 0,1 0 0,-1 0 1,2-2-1,1-1 88,4-3 1,-2 3-1,1-1 1,3-2-1,1 0 1,2 0-236,-1 1 1,0 5-1,-2-5 1,2 1-1,1-1 1,2 2 0,-2 2-1,-1 0-151,-2 0 0,1 4 0,-3-3 1,0 2-1,-2 1 0,0-1 276,-2-2 1,5-1 0,-5 4 0,2-1 0,0-2 0,3-1 0,3 1 0,3-1 54,-2-2 0,5 4 1,1-1-1,3 1 0,2 1 1,-1-3-214,1 3 0,1 5 0,2 3 0,2 2 0,1 3 0,1 0 0,0-1-231,3-1 0,2 1 0,1 3 0,1 1 0,4 0 0,4 1 0,2 0 288,3-1 1,5 7-1,5-8 1,4 2-1,6 1 1,1-3 80,2 1 0,11-2 1,-2-1-1,7-4 1,8 0-1,3-4 1,5-1-1,4-3 16,-35-8 1,1 0 0,-1 2 0,1-1 0,1-2 0,0-2 0,0 1 0,0-1 0,2 1 0,2-1 0,-2 1 0,2-1-112,0 1 0,0 1 0,2-1 0,-1 0 0,-3-1 0,0 0 0,-1 0 0,0 1 0,0 0 1,-1 0-1,34 2 0,-1 1-1345,-5-1 1,-4 7 0,-4-4-1,0 2 1,-6 0 1493,-3 1 0,1 2 0,-5 1 1</inkml:trace>
  <inkml:trace contextRef="#ctx0" brushRef="#br0">16809 9262 26803,'0'-47'-2887,"0"8"0,2 14 1,2 11 3162,5 8 0,7 4 1,4 2-1,2 0 1,8 0-1,8 0 1,12 0-1,10 0 1,11-1-1,-32-1 1,2 1-1,4-2 1,2 1-1,1 1 1,1-1 19,3 1 0,0 1 0,0 0 0,0 0 0,0 0 0,1 0 0,-2 0 0,0 0 0,0 0 0,-1 0 0,-3 0 0,-1 0 0,-1 0 0,-1 0 0,-3 0 0,-1 0-186,-1 0 1,-1 0 0,38 0 0,-9 0 0,-8 0 0,-7 0 0,-9 0-1,-6 0 1,-8 0-177,-5 0 0,-6-2 1,-14-1-1,-14-1 200,-20 1 0,-20-3 1,-20 0-1,30 3 1,-1 0-1,-7 0 0,-1 0 1,-2 1-1,-1 1 1,-4 0-1,1 1-67,-1 0 0,1 0 0,-1 0 0,-1 0 1,-1 0-1,-1 1 0,3 1 0,1 1 1,4 0-1,1 1 0,4 0 0,0 1 1,4-1-1,1 1-6,2 0 1,1 0 0,-28 3 0,10-1 0,7 0-1,10-1 1,11 0 52,9-3 0,14 3 0,14 0 1,21 0-1,19 0 0,19-2-426,-29 0 0,2-2 1,6-1-1,2 0 1,4 1-1,1 0 0,4-1 1,1 0-1,1-1 1,1 0-1,5 0 1,1 0 313,3 0 0,0 0 0,-9 0 0,1 0 0,3 0 0,0 0 0</inkml:trace>
  <inkml:trace contextRef="#ctx0" brushRef="#br0">18356 9142 11019,'20'-41'-110,"10"0"1,-3 15 0,1 10 0,0 10 0,-1 9 14,-1 6 0,1 9 0,0 2 0,-1 3 0,2-1 1,3 0-1,6-1 0,5-3 0,5-4 0,4 0 0,6-1 1,9 0 161,-28-6 0,1 0 0,2-1 1,1 0-1,5-1 0,0 0 1,1-1-1,1-1 0,4 1 1,0-2-1,2 1 0,0-1 1,5 0-1,1 0 0,1 1 1,1 0-1,5 1 0,2-1 33,3 3 0,0-1 0,-3-1 1,-1-1-1,-18 0 0,1 0 1,-1 0-1,2 0 0,1 1 1,-1-1-1,2 1 0,0 0 0,0 0 1,2 1-1,1-1 0,0 1-240,0-1 0,1 1 0,-1-1 1,-2 0-1,-1 0 0,1 0 1,3 0-1,0-1 0,1 0 1,1 0-1,1-1 0,0 1 1,0-1-1,-1 0 0,1 0 1,1-1-1,1 0 0,-1-1 194,0 1 1,-1 0 0,1-1-26,-1 0 1,-1 0-1,1 0 1,3-1-1,1-2 1,0 1-1,-2-1 1,1 0-1,-1 0 1,-1-1 0,1 0-1,0 0 1,0 0-1,-1 0 1,1-1-1,-3 0 1,1 0-1,-2 0 25,-1-1 1,0 0-1,0 0 1,4 1 0,1 0-1,-2-1 1,-4 0 0,-2-1-1,1-1 1,-2 1 0,0 1-1,0-1 1,-1 0 0,0 1-1,-2-1 1,22-3 0,-1 0-1,-4 0 1,-2 0-124,-2 1 1,-2-1 0,-7-1 0,-1-2 0,0 3 0,-1-2 0,-5 0-1,-3-1 1,-6 1 0,-1-1 0,26-12 0,-13 0-24,-9-4 0,-12-2 0,-15-1 0,-7-7 0,-12-7 0,-13-4 74,-14-5 1,7 23-1,-4 1 1,-5-3 0,-1 1-1,-6-3 1,-2-1-1,-7-1 1,-2-1 0,-4 0-1,-3 0 1,14 11-1,0 1 1,-2 0 0,-1 0-1,-2 1 1,0-1 32,-2 1 1,-1 0 0,0 1-1,-5 1 1,0 0 0,-1 1-1,0 2 1,0 0 0,-1 1-1,-3 1 1,0 0 0,-2 1-1,-5 0 1,0 2 0,-2 1-1,-3 1 1,0 1 0,-2 2-113,17 3 0,-1 0 0,0 2 0,-2-1 0,-2 1 0,-2 0 0,0 0 0,-1 1 0,-2 0 0,-1 2 0,-1 0 1,0 0-1,-1 1 0,-1 0 0,0 1 0,0 0 0,-3 1 0,-1 1 0,1 0 0,-1 0 0,14 1 0,1 1 0,-1 0 1,0 0-1,1 1 0,-2 0 0,1 1 0,-1 0 0,0 1 0,1-1 60,0 1 0,-1 1 1,1-1-1,1 2 1,-1-1-1,-11 4 1,1 1-1,0 0 1,1 1-1,1 0 1,0 1-1,1 1 1,1 1-1,0 1 1,1 0-1,1 3 1,0 0 36,2 1 0,0 2 0,1 0 0,1 0 0,1-1 0,0 1 0</inkml:trace>
  <inkml:trace contextRef="#ctx0" brushRef="#br0">20009 7477 24074,'19'-54'-1074,"-6"13"1,2 5 0,-5 8-1,1 6 1,1 4 913,1 3 0,-4 2 1,0-2-1,0-3 1,-2-4-1,-1-4 1,-2-6-1,1-5 0,-2-7 1,-2-9-1,-1-8 1,0-6 67,0-4 1,0 32 0,0 0 0,0-3 0,0-1 0,0 0 0,0 0 0,1 1 0,0-1 0,0-1 0,2 0 0,1 2-1,1 0 116,1-1 0,0 1 0,-2 4 1,1-1-1,4-32 0,1 5 1,0 5-1,1 9-188,-2 11 0,-6 8 0,1 11 1,-2 4-54,-2 3 1,0 9 0,-2 6 0,-1 8 0,-3 4 0,0 2 0,-1 4 87,-1 4-177,5-2 1,-14 5 0,2-4-1</inkml:trace>
  <inkml:trace contextRef="#ctx0" brushRef="#br0">19702 5944 29544,'-21'-47'-3277,"8"-2"0,8 7 0,5 5 3172,5 3 0,4 5 0,9 5 0,4 3 0,3 0 0,2 4 0,-1 0 0,2 7 411,4 3 0,6 2 1,9 8-1,2 4 1,6 10-1,3 6-475,7 10 0,-29-14 0,1 1 1,0 2-1,1 1 0,2 2 0,0 1 160,3-1 1,0 2-1,4 4 1,-1 0 0,-2-4-1,0 1 1</inkml:trace>
  <inkml:trace contextRef="#ctx0" brushRef="#br0">4719 2665 25074,'-12'-54'-989,"3"5"0,-3 18 1,2 10-1,-5 9 0,-4 8 1,-2 2 1471,-3 2 1,-1 0-1,-3 0 1,-2 0 0,-1-1-453,2-4 0,5 4 0,2-5 0,-2 1 0,-1 1 0,-2 1 0,1 2 0,-3 1 1,0 0-1,-4 0 0,-1 1 302,-3 3 0,-1 2 0,-4 5 1,-1-2-1,-3 1 0,-1 2 1,-2 1-1,0 0 0,-3 1-218,-7-1 0,1 0 0,-10-1 1,0-1-1,3-2 0,-2 1 1,5 2 63,1 1 1,-5-1-1,3-2 1,4-1 0,3 2-1,4-1 1,2 0 23,1-1 0,9 0 1,-2 3-1,1-2 0,2-1 1,-2 2-1,2 0-156,1 3 1,-2 3 0,6 3 0,-2-1 0,-2 3 0,2 2 0,2 4-87,5 0 1,0 5 0,4-2 0,2 0 0,3 0-1,4 0 1,4-3-122,0-4 0,6 0 0,0-5 1,2 0-1,0 0 0,1-2 1,1-1 187,2 2 0,6-3 0,3 4 1,3 0-1,3 3 0,2 5-1283,6 4 1120,8-3 1,-2 11 0,7-4-1,-1 4 1,1 1 0,0-2-1,2-1-13,5-1 1,3-7 0,4 2 0,-1-2 0,0-4 0,0-3 419,0-4 1,4-3-1,5-4 1,-2-2 0,-1-4-1,-2-2 1,1 0 64,-1 1 1,0 2-1,2-2 1,1 4-1,4 1 1,0 0 0,4 2-352,1 6 0,2-2 1,-2 2-1,0 0 0,-1-1 1,2 2-1,3-2 229,5-1 0,-3-6 0,1-2 0,-1-1 0,1-3 0,-4-2 0,-3-1 165,-3 0 0,-6-1 0,2-4 0,-3-2 0,-2 0 0,1 2 0,-1 2-380,0-1 0,5 2 0,0-2 0,-1 2 0,3 2 0,-1 0 0,2 0 0,1 0 0,-6 0 0,12 0 0,0 0 0,-1 0 0,3 0 0,-2 0 0,0 0 0,-3-4 0,-3-2 0,-4-1 0,-2-4 0,-1 1 0,0 0 0,-3 1 0,-6 6 0,3-3 0,1 1 0,0 1 0,2 1 0,1 1 0,-2 2 0,7 0 0,-2 0 0,0 0 0,3 0 0,1 0 0,-1 0 0,5 0 0,-1 0 0,4 0 0,3-1 0,-2-2 0,1-3 0,-2-1 0,-3-4 0,2-1 0,-5-1 0,-3 0 0,0 0 0,-4-1 0,1 1 0,-3-5 0,-2 0 0,-2 2 0,-2 0 0,-5-1 0,-2-2 0,-4-2 0,-5 5 0,2-9 0,-5 3 0,-2-2 0,-3-1 0,-4 0 0,-4-5 0,-6-2 0,-2-4 0,-6-4 0,-1-1 0,-4-2 0,-3-3 0,-4-2 0,-2-2 0,1 0 0,-2-1 0,-1 4 0,-2 0 0,0 1-457,-1 0 1,3-5 0,-5 4 0,0 0 0,2 1 0,-2 0 0,1-2 87,-4 1 0,-1 1 0,-3 6 0,-5 0 1,-5 2-1,-8 1 0,-8 1 0,-9 1-111,27 17 1,-1 2-1,-3-2 1,-1 1-1,-3 2 1,-1 1 0,-4-2-1,0 1 1,-2 0-1,-2 2 1,-1 0 0,-1 0 398,-3 2 1,0 0 0,3 3-1,-1 0 1,-5-1 0,-2 0-1,-3 1 1,0 0 0,-1 0-1,-1 0 1,-3-1 0,0 0 0,-1 0-1,0 2 132,-1-1 0,0 1 1,22 1-1,-1 1 1,0-1-1,0 1 1,0 0-1,-1 1 0,0 0 1,-1 0-1,0 1 1,0 0-1,0 1 1,1 0-1,-1 0 1,0 1-1,0 1 0,1 0 1,0-1-1,-1 2-3,0 0 1,1 0 0,-1 1 0,0 2 0,-1 1 0,1 1-1,-3 2 1,0 1 0,1 1 0,0 0 0,0 2 0,2 0 0,1 0-1,1 2 1,1 0 0,1 0 0,1 2 0,0 0 0,-20 9 0,2 3-389,1 1 1,3 3 0,4 2 0,4 3-1,7 1 1,3 4 339,1 3 0,2 2 0,1 0 0,3 2 0,1 6 0,3 1 0,2-2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4466 2426 29987,'-14'0'-214,"1"0"1,-2-2 0,-1-1-1,-2-3 1,0 0-417,-1 0 0,4-4 564,-3 1 1,-1 2 0,1-2-1,2-2 1,1 1 0,2 0 0,0 2-1,-1 1 1,1 1 0,0 0 0,-2 2-1,-1-1 1,-4 1 331,0 1 0,-3 1 0,-3 2 0,-2 0 0,-2 0 1,-3 0-1,1 0-178,-1 0 1,-4 0 0,2 2 0,-4 1 0,-2 3 0,-2 0 0,-3 1 0,0 0 5,0 4 1,-1-1 0,4 0 0,3-1 0,0 2 0,3-1 0,0 0 42,2-1 0,1 0 1,5 5-1,-4-1 0,1 2 1,-1 1-1,3 3-241,2 2 1,-3 1 0,-1 5-1,-1-1 1,0 1 0,4 0 0,-1-1-609,-1 1 633,3 0 0,-9 4 0,7 0 1,4-1-1,2-2 0,2-3 48,1-3 1,-3 6 0,6-4 0,2 0-1,1 1 1,2-2 0,0 1 0,1-3-210,3-2 1,3 3-1,6-2 1,0-1-1,0 0 1,0-1-1,2 0 154,2-1 0,3 6 1,8-4-1,3 0 1,4 2-1,3-2 1,2 2 117,0 0 0,4-4 1,1 4-1,1 0 0,1-2 1,0 0-94,3-2 0,2 2 0,1 0 0,0 0 0,0 2 0,0-2 0,0 2 0,-2-2 128,-2 1 1,2 2 0,-2-3 0,1 0-1,0 2 1,-2-2 7,2 0 0,2 4 0,1-6 1,0 0-1,1-1 0,2 0 0,3 2 14,2-2 0,0 4 0,6-3 0,-2 0 0,-2-2 0,0-2 0,4 0 101,2 0 1,2-4 0,-5 0-1,-1 0 1,0 0 0,-2 0-1,2 0 322,-2-2 1,2 4-1,4-6 1,4 1-1,0 2 1,5-1 0,5 2-513,-32-5 0,0 0 0,0 1 0,1 0 0,1-2 0,0 0 0,0 0 0,0 1 0,2 1 0,0 1 0,-1-1 0,1 1 0,1 1 0,1-2 0,2 0 0,-1-1 0,-2 2 0,0-1 0,4-2 0,2-1 0,1 2 0,1 0 0,-2 0 0,-1 1 0,3-1 0,-1 1 0,-1-2 0,0 1 0,0-1 0,1 0 0,2 1 0,0 1 0,-2-3 0,-1 0 0,-2 0 0,1-1 0,1 0 0,0 0 0,-3-1 0,1 0 0,1 0 0,0 0 0,0 0 0,-1 0 0,-3 0 0,1 0 0,2 0 0,1 0 0,-2 0 0,1 0 0,-3 0 0,1 0 0,1 0 0,0 0 0,-1 0 0,1 0 0,1 0 0,1 0 0,4 0 0,0 0 0,-4 0 0,-1 0 0,0 0 0,0 1 0,2 0 0,-1 1 0,-3 0 0,0 1 0,-1-2 0,1 1 0,5-2 0,1 1 0,-7-1 0,1 0 0,0 0 0,1 0 0,1 0 0,0 0 0,-3 0 0,1 0 0,-1 0 0,0 2 0,0 0 0,-2 0 0,-2-1 0,0-1 0,2 3 0,-1-1 0,-1-1 0,0-1 0,-1 0 0,-1 0 0,2 0 0,-1 0 0,36 0 0,-1 0 0,2 0 0,-5 0 0,0 0 0,0 0 0,2 0 0,-1 0 0,1 0 0,-35-2 0,-1 0 0,35-3 0,-1 3 0,0 0 0,0 2 0,-2 0 0,0 0 0,2 0 0,0 0 0,0 0 0,0 2 0,0 0 0,-1 3 0,-4-1 0,-1-4 0,-1 0 0,3 0 0,-1 0 0,4 0 0,-2 0 0,0 0 0,-1 0 0,1 0 0,2 0 0,1 0 0,-2 0 0,0 0 0,2 0 0,0 0 0,-2 0 0,-1 0 0,-2 0 0,-1 0 0,1 0 0,-6 2 0,6 1 0,0 1 0,-3-1 0,1-1 0,-3-1 0,-2 4 0,3-4 0,-3 4 0,1-4 0,-1-1 0,-1 0 0,1 0 0,3 0 0,-1 0 0,0 0 0,1 0 0,1-1 0,7-2 0,1-2 0,2 2 0,-2 2 0,-3-1 0,3-1 0,-33 1 0,0-2 0,0 1 0,1-1 0,-1-1 0,1 1 0,-1 1 0,-1-1 0,34-8 0,3 3 0,-1-3 0,-4 0 0,1 2 0,-2 1 0,-1-1 0,1-1 0,-7 1 0,1 1 0,3-1 0,-3-2 0,-1-2 0,3 1 0,-2 0 0,3-1 0,2 0 0,-2-3 0,0 0 0,-1 0 0,-1 2 0,9 2 0,-7 0 0,0-2 0,2-1 0,-5-4 0,-2 0 0,3 2 0,-6-4 0,-2-2 0,-3-3 0,-5-2 0,-1-2 0,-1 0 0,1-2 0,-9 3 0,1-4 0,-4 2 0,-4 1 0,-3 0 0,-5 0 0,-4 1 0,-5 0 0,-3 1 0,-2-2 0,-2 1 0,-5 0 0,-2 1-655,-4-2 1,-10-5 0,2 2 0,-2-3-1,-1-4 1,0 1 0,-2 0 675,2 0 1,-1 3 0,0-8-1,-6 4 1,0 1 0,-3 0-404,0 0 237,2 6 0,-13 3 1,4 7-1,-2 3 0,-7 2 1,-5 3-248,-5 1 1,-9 1 0,-4 1 0,-6 1 0,-3 2 0,0 1-1,2 0 1,3 0 101,4 0 0,3 2 0,7-3 0,-1 2 1,-2 1-1,0 1 744,-1 0 1,4 0 0,-2 3 0,2-3 0,1 0 0,0-1 0,-4 1 71,-4 0 1,0-3 0,-4 5-1,-2-1 1,0 1 0,-2-1-1,2 2-318,2 2 0,-2 1 1,8 0-1,1 0 1,-2 0-1,2 0 1,0 0 22,3 0 1,4 0 0,0 0 0,-3 0 0,-1-2 0,-3-2-1,-2-3-143,0-1 0,-3-4 0,5 2 1,-2-5-1,-2-3 0,-1 2 1,-1 1-89,-2 2 0,7 0 0,-10-1 0,0 1 0,4 0 0,-1-1 0,3 1 0,1 0 0,-6 4 0,7 1 0,-1 1 0,-3 1 0,1 0 0,-3 3 0,-3-3 0,0 2 0,-3 1 0,35 2 0,1 0 0,-1 1 0,1 0 0,-2 0 0,0 0 0,-1 0 0,0 0 0,2 0 0,-2 0 0,-2 0 0,-1 0 0,0 0 0,-1 0 0,2 0 0,-1 0 0,-1 0 0,-1 0 0,3 0 0,-1 0 0,0 0 0,-1 0 0,-3 0 0,-2-1 0,2 0 0,0-1 0,-1-1 0,-1 0 0,-1 0 0,0 0 0,2-1 0,0 1 0,-1-1 0,1 0 0,-1-1 0,0 0 0,4 1 0,-1 0 0,1 1 0,-1-1 0,0 1 0,1 0 0,0 1 0,1 1 0,-3 0 0,0 1 0,1-1 0,-1 0 0,-1-1 0,0 0 0,1 1 0,0 0 0,1-1 0,-1 0 0,-1 1 0,-1 0 0,-2 1 0,-1 0 0,-2 0 0,0 0 0,-1 0 0,0 0 0,-3 0 0,1 0 0,3 2 0,0 1 0,-5 0 0,-1 0 0,-3 0 0,0 1 0,0 0 0,-1 1 0,-3 0 0,-1 0 0,-3 2 0,0 0 0,8-4 0,-1 1 0,-8 4 0,0 0 0,-1 1 0,-1-1 0,1-1 0,-1-1 0,23-1 0,0-1 0,0 0 0,0 0 0,1-1 0,-1 1 0,0-1 0,1 0 0,-2 1 0,-3 1 0,-1 0 0,0 0 0,4-2 0,0 0 0,0 0 0,-1 0 0,0 1 0,0 1 0,-1-1 0,0 1 0,0-1 0,2 0 0,-1 0 0,1 0 0,-1-1 0,1 1 0,-1-1 0,0 0 0,1 0 0,0 0 0,-2 0 0,-1 1 0,1-1 0,0 1 0,1 0 0,0 0 0,0 1 0,-1-1 0,1 1 0,1-1 0,1 0 0,0 1 0,1-1 0,0 1 0,0-1 0,1 1 0,0-1 0,-1 1-34,1-1 1,-1 0-1,1 1 1,-23 3-1,0 2 1,2-1-1,1 1 1,0 0-1,1 1 1,0 1-1,0 1 1,0 2 0,0 1-1,0 3 1,1 2-1,-1 2 1,1 3 33,1 1 0,-1 2 0,2-1 0,-1 2 0,0 2 0,1 2 0</inkml:trace>
  <inkml:trace contextRef="#ctx0" brushRef="#br0">23661 6051 8196,'-10'-12'0,"-4"1"0,0 4 0,-1 0 983,1-1 0,5 1 0,4-2 0,3 6 0,8 6 0,4 7 0,4 5 0,-1 4 0,0 2 0,1 3 245,-1 1 1,-1 1 0,-2 0 0,-2-3-1,-1-2 1,-1-2 0,0-2 0,-3-3-1026,-2 0 1,-1-8 0,-1-6 0,-2-9-204,-2-7 0,-3-10 0,2-6 0,0-2 0,0-2 0,1 1 0,1-1 0,-1-1 0,1 9 0,4 1 0,0 4 0,0 2 0,0 3 0,0 3 0,6 3 0,3 4 0,3 3 0,2 4-1464,4 1 0,-1 6 0,5 1 0,1 2 0,4-2 0,4-1-2823,5-3 0,1-3 4287,-2-4 0,4-16 0,-5-8 0</inkml:trace>
  <inkml:trace contextRef="#ctx0" brushRef="#br0">24101 5544 10535,'-6'-21'0,"-3"4"0,-3 3 6752,-1 5-5846,6 3 1,11 17 0,9 4 0,2 4 0,0 8 0,-2 4 0,2 7 0,1 1-895,2-1 1,0 7 0,-3-8 0,1-2 0,3-1 0,2-4-2336,3-2 0,1-7 1,2-5 2322,-1-6 0,7-4 0,1-6 0</inkml:trace>
  <inkml:trace contextRef="#ctx0" brushRef="#br0">24541 5398 14612,'-34'-12'0,"3"3"3376,7 4 1,14 4-3369,10 1 0,11 0 0,13 0 1,6-2-1,7-2 0,4-5 0,5-3 1,0-1-6978,0 0 6969,4-1 0,-8-5 0,4-2 0</inkml:trace>
  <inkml:trace contextRef="#ctx0" brushRef="#br0">24727 5491 8164,'-26'7'0,"-1"1"0,6 0 1395,8 6 1,9 1 0,8-5-1,6-3-1072,7-1 0,3-1 0,9-5 0,3 0 0,8 0 0,6 0-323,1 0 0,11-12 0,-3-3 0</inkml:trace>
  <inkml:trace contextRef="#ctx0" brushRef="#br0">25167 5264 8338,'-28'-6'0,"4"6"0,10 8 3577,5 4 0,0 2-2791,4 4 1,1 1 0,5 5 0,4-3 0,5 0-1,5-2 1,4 0 0,1-4-854,-1-5 1,3 1 0,-3-7 0,1-1 0,-1-3 0,-4-4-524,-5-5 0,-4-9 0,-6-6 0,0-4 0,-3-5 0,-4 1 0,-8-2 725,-4 0 1,1 4-1,-4 1 1,-1 3-1,3 6 1,2 0 0,4 4 553,6 1 0,2 2 0,7 1 0,4 3 0,5 5-863,6 2 0,6 2 1,11 0-1,6 0 1,5 0 173,3 0 0,2-6 0,5-1 0</inkml:trace>
  <inkml:trace contextRef="#ctx0" brushRef="#br0">25487 4931 8134,'-22'-24'2038,"0"7"1,7 3 0,15 11-1245,7-1 0,5-2 0,3 3 0,3-1 0,4 1 0,2 1 0,-1 2 0,-2 0-838,-2 0 0,4 2 0,-6 2 0,-2 5 0,-3 1-365,-3-1 1,-6 3 0,1-3 0,-2 4 0,-2 3-1,0 2 98,0-1 1,0-7 0,0-1-1,0 1 1,1 1 0,4-3 223,4-3 1,4-4 0,3-1 0,5 0 0,3 0 86,4 0 0,13-12 0,1-2 0</inkml:trace>
  <inkml:trace contextRef="#ctx0" brushRef="#br0">26087 4598 8396,'-31'-5'0,"1"2"0,7 5 1622,8 5 1,7 5 0,8 2-603,0-1 1,0 5-1,0 2 1,3 3-1,5 3 1,7 1-1,4 2 1,3 0-2705,-1-1 0,7 1 0,-4 0 1,-1-6 1683,3-2 0,-1-3 0,1-5 0</inkml:trace>
  <inkml:trace contextRef="#ctx0" brushRef="#br0">25994 4838 8110,'-25'-18'0,"2"2"0,6 2 1828,2 4 0,7 6 0,5-4-961,6 2 0,5-3 0,5 5 0,2 1 0,3 1 1,5 1-1,6-2-2145,2-1 1,1-2 0,-1 1 1277,5-4 0,-4-3 0,1-1 0</inkml:trace>
  <inkml:trace contextRef="#ctx0" brushRef="#br0">26394 4398 8361,'-27'0'919,"6"12"0,5 4 0,6 3 0,5-1 14,4-3 1,1-2 0,0 1-1,0 0 1,0 4 0,1 4-1,2 2 1,5 0-524,3-2 1,0-1 0,7 1 0,-2-6 0,0-4 0,2-5-1245,-2-1 277,-7-1 1,1-7 0,-5-2 0,-2-5 0,-2-4 0,-2-5 0,-4-6 295,-3-5 0,-6 3 0,-2-3 1,-2-1-1,0 2 0,-1 0 0,-2 1 1548,1 1 1,-3 3 0,9 3 0,2 0 0,1 4-717,4 1 1,3 2-1,8 1 1,5 2 0,3 2-1,4 2-1235,6 3 0,-3 1-229,13-3 1,-7 2 0,7-4 0,1-1 892,2 1 0,-2-2 0,0-4 0</inkml:trace>
  <inkml:trace contextRef="#ctx0" brushRef="#br0">26660 4025 8296,'-22'-18'3115,"0"0"0,1 5-2304,12 4 1,5 5 0,10-4-1,6 2 1,5 3-382,4 2 1,1-4 0,3 1 0,-1 1 0,-3 2 0,-2 1-751,-3 0 0,-7 5 0,-4 4 1,-4 3 409,-1 1 0,0-4 0,0 0 1,2 0 191,2-1 1,4 2 0,5-6 0,0 1 0,1-1 0,-3 2 0,0 0 159,-2 0 1,-6 0-1,1-2 1,-2 5 0,-2 3 160,0 1 1,0-4 0,0 0 0,0 2 0,0 2 0,0 3 0,0 2-855,0-2 0,0 1 0,1-1 0,2 3 0,1 0 0,1 2 0,-1-2-1030,1 1 1,-1 3-1,-5 1 1,-4 4 1280,-4 3 0,-8 6 0,-4-3 0</inkml:trace>
  <inkml:trace contextRef="#ctx0" brushRef="#br0">25167 6344 8161,'-26'-8'0,"0"2"0,4 6 0,4 0 1177,10 0 1,3 0 0,10 2-1,4 1 1,2 3 0,3 1 0,-1 4-1,0 0 3115,1 3-4730,-1 5 0,0-4 0,-1 3 0,-1-4 0,-4 0 0,-1-1 0,-3 0 0,-2 1 438,-1-1 0,0 0 0,0 1 0</inkml:trace>
  <inkml:trace contextRef="#ctx0" brushRef="#br0">25194 6144 12393,'-19'-14'0,"-2"3"0,0 2 1415,3 4 1,8 4 0,3-1-1133,1-2 1,3 2-1,7-2 1,7 1 0,3 0-2129,4-1 1,0-1-1,-3 5 1845,3 0 0,2-6 0,7-1 0</inkml:trace>
  <inkml:trace contextRef="#ctx0" brushRef="#br0">25581 5784 8280,'-20'-6'350,"5"0"711,-2-3 1,6 3 0,4 5-1,0-2 44,-1-2 0,-1 1 1,-4 4-1,1 1-478,3 4 1,-1 2-1,5 8 1,2 3-1,2 4 1,2 3-431,4 2 1,7 6 0,7 2 0,0 4-1,2 1 1,-2-2 0,2 1-877,0 1 1,-1-8 0,3 7 0,-6-5 0,-2-6 0,-3-3-727,-3-3 1,-3-6 0,-6 2-1,-2-3 1,-2-3 0,-6-3-1,-7-5 1185,-5-2 0,1-4 0,1-2 0,0-5 1,3-4-1,0-4 0,2-2 824,4-2 0,6 4 1,1-4-1,4 0 0,4 2 1,7-2-1,5 3 5,6 4 1,8-6 0,2 10 0,2 0 0,5-2-1,2 0-609,4-1 0,5-7 0,-3 0 0</inkml:trace>
  <inkml:trace contextRef="#ctx0" brushRef="#br0">26060 5771 8237,'-13'-17'1710,"0"4"1,10 4 0,4 12-1,5 3-730,5 1 0,5 2 0,3 6 0,3 3 0,5 6 0,4 4 0,3 4 0,0 1-940,-4-1 0,7 3 1,-9-7-1,2-3 1,-4-1-1,-2-4-1116,-3-2 1,-6-5-1,-9-4 1,-5-4 0,-8-4 315,-8-1 0,-6-6 1,-7-4-1,-3-8 0,-3-7 1,0-6-1,4-3 810,6-3 1,1-3-1,5-5 1,3-2-1,5-2 1,5 2 1043,4 1 0,1 0 1,1 4-1,4 2 1,4 6-1,2 6 0,4 5 1,2 2-251,0 2 1,7 2-1,-2 8 1,2 5-1,0 3 1,-4 2-986,0 3 0,-3 4 0,-3 7 0,-2 2 0,-4 6 0,-3 3 0,-4 4-572,-1 1 1,-11 2-1,-6-4 1,-4 2-1,-1-1 1,-1-3 57,-3-5 0,4 1 1,1-5-1,4-1 655,5-3 0,4-6 0,8-2 0</inkml:trace>
  <inkml:trace contextRef="#ctx0" brushRef="#br0">8678 7690 24794,'-7'-14'-2760,"1"3"1,1 0 2772,1 2 0,-5 8 0,3-1 0,0 7 0,0 2 1,3 4-1,2 0 0,2 3 0,4-2-1336,3-3 1837,4 2 1,8-9 0,3 2-1,5-2 1,6-2 0,3 0-1,8-2 1,2-1 0,5-3-5,-2-1 1,-1 0 0,2-4 0,-4 4 0,1-1 0,-3 2 0,3 1 0,-2 2 0,1 1-286,1 2 1,0 0 0,6 0 0,-1 0 0,0-1 0,1-2-69,-1-2 0,5-1 0,0 3 0,-2-3 1,-1-1-1,-2-2 0,0 0 15,1 0 0,-6 5 0,0-5 0,-2 0 0,-3 2 0,-2 1 0,-2 1-91,-4 1 0,2 0 0,-4 4 0,-1 0 0,1 0 0,-3 1 1,-2 3-843,-2 5 0,1-1 0,-2 2 0,-1 3 0,-3 4 0,-1-1 0,0 0-1531,-1 2 1,3-3 2096,-4 3 0,6 2 0,-4 1 1</inkml:trace>
  <inkml:trace contextRef="#ctx0" brushRef="#br0">23701 5264 14341,'-21'-41'-675,"2"4"0,6 15 0,-1 5 0,1 5 887,0 4 0,-1 5 0,1-2 0,-2 4 0,-1 2 0,-3 4 1,-2 3-1,-3 6 0,-1 4 0,-3 4 0,-2 3 0,-2 3 1,1 2 384,2 1 1,-5 4 0,8-2 0,-1-1 0,2 3 0,4-1 0,0 3-135,1 1 1,3 4 0,0 2-1,2 5 1,1 1 0,1 4-1,1 0-303,3 6 1,4 9 0,5-4 0,0 2 0,0 3-123,0-2 0,5-5 0,4-2 0,3-2 0,1-4 0,2-2 1,2-2 44,0-1 0,7-1 0,-2-9 0,2-2 0,1-1 1,0-3-1,3 1-73,1-1 0,5-5 1,1 2-1,5-3 0,3-1 1,3-2-2,1-3 1,4 4 0,4-6 0,2 3 0,1-1 0,4 1 0,2 1-184,6-2 0,-4-1 0,7-5 1,-2 2-1,2-3 0,1-3 194,-36-7 0,1-1 0,1-2 0,1-1 0,1 1 0,1 0 0,-1-1 1,0 0-1,3-2 0,0 0 0,2-1 0,0-2 0,2-1 0,1-2 36,-1 0 1,1-2 0,5-1 0,0 1 0,-1 0 0,1 0 0,5-2 0,0 0 0,0-1 0,0-1 0,1-1 0,0 1 0,-4 0 0,0 1-71,-1 1 0,-1 0 1,-2-2-1,0 0 1,-2 3-1,-1 0 0,-4-1 1,-1 0-1,-3 0 1,0-1-1,-4 1 1,0 0 7,30-10 0,-9-2 0,-10 3 0,-5 0 0,-2-5 0,-4-4 0,-1-3 0,-3-2 368,-1-3 0,2-8 1,-2-4-1,0-2 1,1-4-1,0-1-325,3-2 0,-16 24 0,1 0 0,0 1 1,0 1-1,0-1 0,1 0 0,-1 2 0,0 0 1,21-28-1,-3 1-305,-3-1 1,-3 3-1,2-5 1,-5 2 0,-5 2-1,-2 1 1,-5 0 172,-4-2 1,0-4 0,-11 3-1,-1 0 1,-1-4 0,-2 0 0,0-5-31,0-1 0,-6-3 0,-4 1 0,-7-2 1,7 36-1,-2 0 0,0-1 0,-1-1-64,0 1 1,-1-1-1,0 1 1,0 1 0,-1-1-1,-1 2 1,-2 1-1,-1 2 1,-2 1 0,-1 1-1,-2 1 1,-1 1 86,0 0 1,-2 2 0,-2 2 0,-1 2 0,-34-17 0,30 24 0,-3 1 0,-3 3 0,-1 2-1,-4 2 1,-1 3 0,-3 2 0,-1 3-135,-2 2 1,-1 3 0,-4 2 0,0 3 0,-6 4 0,0 4 0,0 1 0,0 1 0,1 1 0,0 1 0,3-1 0,1 2 0,3-1-1,2 2 1,3 0 0,2 1-1056,2 0 0,1 2 0,4 3 0,3 3 1291,1 0 0,2 1 0,2 0 0,0 0 0,1-1 0,2-1 0,0 1 0,2 1 0,0 1 0,1-1 0</inkml:trace>
  <inkml:trace contextRef="#ctx0" brushRef="#br0">25341 7077 8729,'-6'-33'902,"-2"17"1,-7 4-684,-2 12 0,0 7 1,-5 8-1,-3 3 0,-5 6 1,-5 5-1,-2 7 0,0 2 203,1 2 1,8 0 0,1 0 0,8-1 0,4-2-1,4-3-460,2-2 0,4 4 0,8-5 1,5-1-1,2-2 0,6-2 1,5 3-238,7 2 1,-1-3 0,5 3 0,-1-1 0,1-1 0,-3 4-214,-1 1 445,-1 1 1,-2 1-1,-3-1 1,-4 4-1,-5 2 1,-4 5 306,-4 2 1,-5 1 0,-5 5 0,-5 3 0,-6 3 0,-7 3-1,-3 2 161,-5-2 1,3-3 0,-2 2 0,5 1-1,4 1 1,2 0 0,4-3-294,5-2 0,4-2 1,6-3-1,3-1 0,4 0 1,8 1-593,4-1 0,5-4 0,5-2 0,4 1 0,0-2 0,1 1 1,-2-1 264,1 0 0,-1 0 0,-3-3 0,-3 3 0,-5 1 0,-5 2 0,-4 0 456,-3 0 0,-5 2 1,-8 4-1,-6-3 1,-7 1-1,-3 1 0,-4 2 273,-3 0 0,4-9 0,-10 7 0,2-2 1,1-1-1,2 3-451,0-1 0,10 2 1,-4 1-1,4 3 0,3 2 1,1 4-1,2 2-288,0 0 0,6-30 0,0 1 0,-7 33 0,7-33 0,0 0 1,0 1-1,1 2 0,1-1 0,0 0 42,-1 0 0,-1 1 0,1 3 0,-2-1 0,1-4 0,-1-1 1,1 2-1,0-1 0,-4 35 0,2-6 0,2-6-52,4-4 0,2-5 0,4-5 0,5-7 0,4-5 0,6-2 0,7-2-555,3 1 770,8 4 0,3-9 0,8 5 0</inkml:trace>
  <inkml:trace contextRef="#ctx0" brushRef="#br0">24554 12394 9343,'-9'-26'0,"2"0"0,1 4 563,3 4 1,3 5 0,4 3 0,5 2 0,3 2 0,3 3 0,1 2 0,4 2 47,0 4 1,2 8-1,7 11 1,0 4 0,4 5-1,-1-1 1,2 2 0,-1-3-75,0-2 1,4 3 0,-2-10 0,4-2 0,2-6 0,2-5-759,2-4 1,-1-4 0,-3-4-1,2-4 1,2-8 0,-5-4 0,-6-6-529,-7-5 1,-7 2 0,-2-3 0,-9 3-1,-6 1 1,-3 2-1483,0 3 1903,-6 2 1,-7 13 389,-10 2 1,-8 22 0,-3 5-1</inkml:trace>
  <inkml:trace contextRef="#ctx0" brushRef="#br0">24981 13660 8324,'-25'-34'553,"2"9"0,-5 13 0,7 9 107,8 6 1,9 12 0,-2 1 0,1 7-1,1 5 1,1 1 0,3 5 0,4 6-152,5 8 0,9 8 0,4 5 0,3 1 0,4 3 0,-1-1 0,0-1 0,-3-3-1030,0-7 0,-6-7 0,-1-12 0,-3-7 0,-3-8 208,-3-4 1,-5-11-1,-8-8 1,-7-16-1,-5-11 1,-8-13 291,-5-11 0,1-3 0,12 23 0,1-2 0,1 1 0,1 1 0,-9-36 0,2 0 0,4-1 530,3 1 0,-4 2 0,10 7 0,0 5 0,2 7 0,4 6 275,1 2 0,6 4 0,4 4 0,6 5 0,7 7 0,2 4 0,1 7-634,1 5 0,6 0 0,1 3 1,1 4-1,-1 8 0,-1 6 1,-3 4-608,-2 2 1,-8 1 0,-3 6 0,-7 2 0,-8 2 0,-11 3 0,-14 2-585,-9 1 0,-13-2 0,-3-1 0,-6 2 0,-2 2 0,-2-1 287,2-2 1,7-4-1,8-7 1,8-2-1,12-6 1,14-3 753,16-5 0,23-15 0,23-9 0</inkml:trace>
  <inkml:trace contextRef="#ctx0" brushRef="#br0">25047 13101 11326,'-1'-8'-571,"-4"4"0,-2 2 0,-6 2 0,-1 2 1135,1 2 0,4-2 0,0 2 0,-1-2 0,-2-2 216,-1 0 1,4 0 0,0 0 0,0-2 0,0-1 0,0-3 1581,-1-1 0,3 4-2245,-2-2 0,6 5 0,-2 5 0,5 2 1,5 2-1,4 0 0,2 1 0,3 2-325,-1 2 0,5-3 0,0 0 0,-2-4 0,-1-1 0,-2-3-506,0-1 1,-1-4-1,-3-4 1,-4-6-1,-5-4 987,-5 0 1,-2-1-1,-7 1 1,0-2 0,-4 4-1,-4 2 1,-2 4 395,2 2 0,-6-2 1,4 3-1,2 2 0,1 2 1,5 1-1,1 0-345,1 0 1,7 1 0,3 4 0,2 3 0,2 4 0,3 2 0,4-3-463,7-2 0,8 3 1,2-4-1,4 0 0,4 0 1,1-2-1,0-5-856,-4-4 1,-1 0-1,-2-6 1,-6-1-1,-6-2 1,-8-1 0,-6-2 848,-5-3 0,-8 4 0,-12-3 1,-8 5-1,-8 5 0,-4 1 183,-1 3 1,3 3 0,9 3 0,8 3 0,8 3 0,9 6 0,15 5-39,19 6 0,16 0 0,26 1 0</inkml:trace>
  <inkml:trace contextRef="#ctx0" brushRef="#br0">25181 7183 8348,'-14'-13'0,"-3"4"0,-1 2 0,1 1 0,3 1 0,0-1 0,5 3 1158,1-5 1,3 3-1,-2-4 1,-1 0 628,1 2 1,2 1-1,-3 6-1399,-3 0 1,1 6-1,1 3 1,5 3 0,2 1-1,2 0 1,2-1-543,2-3 1,-1 1 0,6-4-1,1 0 1,2 0 68,1-3 1,1-3-1,-2-4 1,-4-5-1,-3-3 1,-4-1-1,-1-1 591,0 1 1,-1 0 0,-4-1 0,-3 3 0,-4 0 0,-2 4 0,0 1 48,-4 3 0,3 1 0,-3 2 0,3 2 0,4 2 1,2 5-1028,4 3 0,4 1 0,2 1 0,5-1 1,7 0-1,7 1-1076,0-1 0,9 0 0,-4 1 0,0-1 0,2 0 0,-4 1 1548,2-1 0,1 0 0,0 1 0</inkml:trace>
  <inkml:trace contextRef="#ctx0" brushRef="#br0">19235 8743 19523,'0'-20'-5357,"0"6"3441,0-4 1922,-6 9 0,-1 3 0,-6 6 0,-1 0 0,3 1 0,0 2 0,5 2 718,5-2 0,5 0 0,15 0 1,8 1-1,10 1 0,9-1 1,10 1-1,8-3 0,10 1-317,-34 0 0,2-1 1,0-1-1,1-1 1,4 2-1,0 1 1,2-2-1,0 1 1,-1-1-1,1 1 1,2 0-1,1 0-298,-1 0 1,1-1-1,2 0 1,0 0 0,0-1-1,-1 0 1,-1-1 0,0 0-1,-5 0 1,0-1 0,-2 0-1,-1 0 1,-3 0 0,0-1-238,-3 0 0,1 0 1,-1 2-1,-1-1 1,30-5-1,-6 0 1,-7 1-1,-6 0-1075,-8 3 1,-6-3-1,-9 1 1,-3 2 1556,-4 2 1,-9 7-1,-3 1 1</inkml:trace>
  <inkml:trace contextRef="#ctx0" brushRef="#br0">7625 11461 27076,'-6'-32'-8571,"4"10"8865,-2-1 0,3 19 0,1 8 0,1 5 0,3 2 0,7-4 0,4 0 0,4 1 0,2 1 0,4 0-28,4-1 1,5-3 0,6 2 0,2 1 0,1-2 0,3 0 0,1-3 0,4-2 435,0-1 1,3 0 0,-2 0 0,-1 0 0,1 0 0,3 0 0,0 0-391,0 0 0,-2 0 0,2 0 0,1 0 0,2 0 0,0 0-293,1 0 1,-4 0 0,4 0-1,-3 0 1,-1 0 0,-2 0-1,2 0 15,1 0 1,2 0-1,-5 0 1,1 0-1,-2 0 1,-2 1 0,-3 2 102,-1 2 0,3-1 1,-3-4-1,0 2 1,1 1-1,1 1 0,2-1 13,2-1 1,-3-1 0,-2 2-1,1 2 1,-1-2 0,5-2 0,1-1-151,1 0 0,2 0 0,-7 0 0,3 0 0,1-1 0,-1-2 0,-2-2 0,-1 2 0,-5 2 0,4 1 0,-1 0 0,-2 0 0,-1 0 0,-3 0 0,2 0 0,5 0 0,-2 0 0,0 0 0,0 0 0,-2 0 0,0 0 0,1 0 0,-1 0 0,-4 0 0,0 0 0,0 0 0,0 0 0,0 0 0,0 0 0,-1 0 0,-1 0 0,1 0 0,2 0 0,1 0 0,-1 0 0,-1 0 0,2 0 0,1 0 0,3 0 0,-1 0 0,3 0 0,-1 0 0,-2 0 0,2 0 0,0 0 0,-1 0 0,2 0 0,-2 0 0,0 0 0,2 0 0,-2 0 0,2 0 0,1 0 0,0 1 0,-1 2 0,3 2 0,-4 0 0,1-2 0,-3 2 0,-2-1 0,0 1 0,0-1 0,2-1 0,4 3 0,-5-1 0,1-3 0,-1 1 0,2 0 0,1 2 0,-2-1 0,4-4 0,-1 0 0,1 0 0,0 0 0,2 0 0,0 0 0,3 0 0,-2 0 0,-1 0 0,1 0 0,2 0 0,-3 0 0,0 0 0,-2 2 0,4 1 0,0 1 0,1-1 0,-1-1 0,2-2 0,1 0 0,2 0 0,4 0 0,-1 0 0,2 0 0,7 0 0,1-2 0,2-2 0,-33 2 0,0 1 0,-2-3 0,1 0 0,-1 1 0,1-1 0,0 1 0,0 0 0,0-1 0,-1 1 0,1 0 0,-1 0 0,0 0 0,0 0 0,31-2 0,2 4 0,-2-2 0,-4-2 0,0 2 0,-1 2 0,-1 1 0,8 0 0,-5 0 0,-1 0 0,3 0 0,-3 0 0,3 0 0,0 0 0,2 0 0,5 0 0,0 0 0,-1 0 0,-36 0 0,1 0 0,-1 0 0,1 0 0,0 0 0,0 0 0,35 0 0,-35 0 0,-1 0 0,1 0 0,-1 0 0,1 0 0,-1 0 0,35 1 0,-1 2 0,1 2 0,-2-1 0,2-2 0,-2 2 0,-3 4 0,1 1 0,0-1 0,0-3 0,-1 2 0,2 1 0,-2-2 0,2 1 0,-2-1 0,0 0 0,6 3 0,0-3 0,-1 0 0,-36-3 0,1-1 0,0 0 0,0-1 0,0 0 0,1 0 0,35-1 0,-2 0 0,-31 0 0,0 0 0,-1 0 0,0 0 0,1 0 0,-1 0 0,1 0 0,0 0 0,-2 0 0,0 0 0,37 0 0,-37 0 0,0 1 0,-1 1 0,0-1 0,1 2 0,0-1 0,1-1 0,-1 1 0,-1-1 0,1-1 0,36 0 0,-36 0 0,-1 0 0,35 0 0,-2 0 0,-3 0 0,-3 0 0,1 0 0,-1 0 0,3 0 0,3-1 0,-1-2 0,1-3 0,0-2 0,1-2 0,2-2 0,0-1 0,-35 8 0,-1 1 0,34-5 0,0-1 0,-34 5 0,0-1 0,1 1 0,0 0 0,0 0 0,-1 1 0,2 3 0,0-1 0,33-8 0,-35 7 0,1 0 0,35-3 0,-2 0 0,-2 2 0,-2-2 0,2 4 0,-1-2 0,-2 2 0,-2 2 0,-6 0 0,-4 0-449,-6 0 1,-4 0 0,-10 0-1,-4 0 1,-3 0 0,-3 0-4142,-2 0 4560,-10 0 0,-1 0 0,-5 0 0</inkml:trace>
  <inkml:trace contextRef="#ctx0" brushRef="#br0">25007 7596 8835,'-13'6'-143,"0"3"203,-1 3 1,7-3 0,3 0 0,4 0-1,4-2 1,5-2 0,3-4 0,3 1-1,2 1 1,4 1 0,1-1 559,0-2 1,-5 4-1,2 1 1,-1 1-1,-2 4 1,-3 0-1,-4 4-877,-3 3 1,-1 3-1,-5 4 1,-2 0-1,-2 0 377,-5 3 0,-7 3 1,-4 1-1,0 2 1,-3 1-1,1-1 246,0-1 0,6-2 0,-2-6 1,5-1-1,4-2 0,4 2-25,4 1 1,1-3 0,0-1 0,1 0 0,4-2 0,4 0 0,4-1-408,5 1 0,1-3 1,5 5-1,-2-2 1,0-1-1,-1 1 1,-3 2-245,-4 0 0,-2 4 0,-1-3 0,-4 3 0,-1 2 0,-3 0 0,-3 1 277,-5 3 1,-2-1 0,-6 4 0,-1 0 0,1-2 0,0 2 546,-1 0 1,1-4 0,0 1 0,-1-3 0,2-1 0,4-1 0,3 0-388,4-4 1,1 3 0,0-3-1,0 2 1,3 0 0,4-4-1,6 1-362,2 0 1,1-5 0,1 3-1,1-1 1,-2 1 0,-1 1 0,-2-1-12,0-3 1,1 3 0,-3 1 0,0-1 0,-4 2 0,-1-2 0,-3 2 378,-1-1 0,-2 3 0,0 2 0,0-2 1,0-2-1,0 0 37,0 0 0,0-4 0,-2 4 0,-1 0 1,-1-2-1,1 2 0,1-2-30,2 0 1,0 1 0,0-3 0,0 4 0,0 1-1,0 1 1,0 0-227,0 2 1,0-1-1,2 0 1,2 1 0,4-1-1,1 1 1,-1 0-237,3 2 1,-4 2 0,2 1 0,1-2 0,1 2 0,-1-2 261,-1 0 1,-6-1-1,1-1 1,-2 1-1,-2 1 1,0 2 0,0 1 251,0-2 1,0-1 0,-2-1 0,-2 1 0,-5 2 0,-1 2 0,-1 1 4,3 0 0,0 2 1,-2-2-1,1-1 0,0 2 1,0 0-1,0 3-324,-1 2 85,-2-5 1,3 5-1,2-4 1,-1 2 0,2 0-1,0-3-67,3-1 0,2-2 0,1-3 0,0 0 0,0 2 1,0-4-1,1 1-7,4-3 0,-2-1 1,6 3-1,0-3 1,0-2-1,-1 0 0,3-2-112,1 0 0,-1-1 1,0-3-1,-2 1 1,0 2-1,0-2 1,-2 0 152,-1 2 0,-2 1 0,-5 5 0,-5-2 0,-7 2 0,-8 3 0,-6 4 732,-4 4 0,-3-2 0,-6 0 0,0-1 0,2 4 0,2 1 0,5 0-171,3-2 0,3-4 1,2 5-1,7 1 0,6 1 1,5 2-1446,4 0 0,8 0 0,8 0 0,10 2 959,9 2 0,11-2 0,2 4 0</inkml:trace>
  <inkml:trace contextRef="#ctx0" brushRef="#br0">26020 10369 8375,'-5'-15'-22,"3"4"0,-2 16 1,2 4-1,2 4 1,0 3 771,0 2 1,-4 6 0,-2-2 0,0 2 0,0-1 0,3 0 0,1 0 0,2 2 0,0 1 27,0-4 1,6 2 0,2-7 0,1 0 0,0-3 0,1-2-882,2-3 1,-3-1 0,-2-7-170,-1-1 0,-3-3 0,-7-10 0,-5-1 0,-3 0 0,-2-3-102,1 0 568,0-7 0,-1 8 0,1-7 0,1 1 0,2 0 0,3 1 0,1 0 216,3 1 0,1 3 0,4 0 0,2 2 0,3 2 0,2-1-365,0 1-201,0 0 0,4 1 0,1 1 0,-1 4 0,0 0 0,1 1-533,-1 0 0,0 1 0,2 5 1,2 0-1,2 0 689,2 0 0,1 6 0,4 2 0</inkml:trace>
  <inkml:trace contextRef="#ctx0" brushRef="#br0">26434 10129 11406,'-6'-27'1054,"-3"0"0,-1 5 0,2 13-1045,8-1 0,6 4 0,7 2 1,1 2-1,-1 2 0,0 3 516,1 6 0,-1 6 0,0 13 0,-1 1 0,-1 5 0,-4 4 1,-1 3-803,-3 0 1,3 1 0,0-4-1,1-1 1,2-3 0,0-2-1,0-6-267,1-2 1,2-8 543,1 2 0,7-9 0,0-3 0</inkml:trace>
  <inkml:trace contextRef="#ctx0" brushRef="#br0">26727 10049 8127,'-18'-18'5662,"0"0"-5331,1 6 0,9 5 1,5 4-1,8-2 0,8 1 1,8 0-1,5-1-932,6 2 1,0 0 0,7 0 0,-1-1 0,4 1 600,-1 1 0,1-4 0,-2-1 0</inkml:trace>
  <inkml:trace contextRef="#ctx0" brushRef="#br0">26847 10195 8127,'-47'14'0,"4"-1"1356,6 0 1,5 5 0,12 0 0,6-2-997,8-1 0,12-2 1,11-1-1,12-3 1,16-5-1,8-2 1,8-2-361,4 0 0,-1 0 0,8 0 0</inkml:trace>
  <inkml:trace contextRef="#ctx0" brushRef="#br0">26687 6277 8132,'-27'0'0,"7"5"0,2 0 0,3 3 0,2 1 37,-1-2 1,1 5 101,0-3 1,5-2-1,5 2 1,6 0-1,6-2 1,3-2-1,1-4 1,1-1-1,-1-1 320,0-4 0,-4 4 0,0-3-841,1 2 382,-4 2 0,6 0 0,-4 0 0</inkml:trace>
  <inkml:trace contextRef="#ctx0" brushRef="#br0">25647 13900 8260,'-7'8'0,"-5"-2"308,-4-1 1,-2-2 0,5 6 0,-1 0 0,2 0 0,2-1 0,3-1 0,1 0 208,3 4 1,1-4 0,4 0 0,2-1 0,5-3 165,3-1 0,-3-2 0,-2 1 22,-1 4 0,-1-2 0,-7 4 1,-1 1-495,-1-1 0,-2-3 0,3 5-376,-2 2 0,2-5 1,6-3-1,3-5-639,2-2 1,-4-2 0,4 1 3107,-3-4-1161,0 3 0,-5 2-3601,0 8 1445,0-2 2820,6 4-1416,-5-6 0,5 1-881,-6 4 0,2-4 0,2 4 0,4-5-26,-1-5 0,0 4 0,-4-5 2083,2 0-409,-1 4-2011,-4-3 1,2 5-217,2 0 1910,-2 0 0,4 1-493,-6 3 0,1-2-836,3 2 0,-1-2 357,6-2 0,-6-2 1526,2-2-1182,-4 2 0,-1-2-1579,0 8 1251,0-2 1946,0 4-1406,0-6-506,0 0 380,-6 0 1,3 0-1337,-6 0 303,6 0 1,-1 0 1281,8 0 942,-2 0-1927,4 0-861,-6 0 2421,0 0-491,-6 0-117,4 0-1682,-9 0-18,9 0 1,-4-2-1,8-1 494,2-1 0,-1-6 0,5 1 0,-1-3 1,0-3-1,5-3-2503,4-4 3194,5-9 0,12-9 0,1-7 0</inkml:trace>
  <inkml:trace contextRef="#ctx0" brushRef="#br0">26954 9622 8247,'-39'0'0,"5"0"0,-5 0 0,11 0 8,9 0 1,9 0 0,1 0-1,-2 0 1,0 2 0,-3 2-1,1 5 1,0 3 0,-1 3-1,1 2 489,0 6 0,-1 2 1,1 3-1,0 2 0,-1 4 1,1 3-1,0 4 0,-2 2 254,-3 3 0,3 0 1,-3 4-1,4-2-724,0-2 0,1 2 1,0-2-1,-1 0 1,1 2-1,0-1 6,-1 3 0,1 2 0,0 0 0,-1-2 0,0-1 0,-3 0 9,-1-2 0,1-1 1,3-6-1,3-1 1,0-2-1,4-3 1,1-3-601,3-6 0,1 0 0,2-7 0,2-3 0,4-5 0,6-5-598,4-4 1,8-8-1,-2-8 1,2-10 1155,-2-9 0,3-11 0,-4-2 0</inkml:trace>
  <inkml:trace contextRef="#ctx0" brushRef="#br0">26207 10382 8039,'-44'-13'17,"-1"-1"0,2-2 0,9 1 1,8 5 349,6 2 0,5-2 1,4 1-1,2-3 1,6 0-15,6 4 1,9 2-1,7 6 1,2 0-1,2 1 1,4 5-16,4 7 0,2 1 0,5 5 0,1 0 0,2 3 0,1 5 0,-1 3-77,-1 1 1,0 3 0,-1-2 0,-2 5 0,-2-1 0,2-1 0,0-2-596,-1 0 0,2-2 1,-2-6-1,2-1 1,2-4-1,-1-2-217,-4-6 1,2 0 0,-4-8 0,0-1-1,-1-1 1,-2-2 0,-1 0-3496,2 0 4046,-8-6 0,8-2 0,-10-5 0</inkml:trace>
  <inkml:trace contextRef="#ctx0" brushRef="#br0">26314 5744 7886,'-21'7'-377,"-4"-1"0,16-7 0,2-2 0,7-3 508,4-1 0,0 2 0,-2-2 1,2 1-1,5 3 0,5 0-826,3-2 695,4-2 0,12-6 0,1-1 0</inkml:trace>
  <inkml:trace contextRef="#ctx0" brushRef="#br0">26034 15193 5771,'0'9'89,"0"0"-90,0-6 1,1 3-14,4-6 1,-4 1 10,4 4 0,-4-2 4,-1 5 0,0-3-7,0 4-47,0-6 44,6 3-6,-4-6 21,3 0 0,-5 1 20,0 4-10,0 2 1,0 2-18,0 0-6,0-6 3,0 3 4,0-6 0,0 0 1,0 6 2,0 1 41,0 6-38,0 1-14,0-7 7,0-1 0,0-5 1,0 4 0,0-2 49,0 6-6,-5 0-45,3-2-15,-4-1 15,6-6 2,0 0 0,0 6 0,0-3 4,0 6-4,0-6-1,0 8-40,0-9 37,0 4 9,0-6 0,0 1-5,0 4-4,0-4 0,0 5 1,0-4 2,0 2 1,0-1 1,0 6 0,-1-6 0,-2 3-1,-2 0 0,1-5 0,4 5-2,0-6 0,0 2 2,0 2 10,0-2 1,0 5-16,0-3-21,0-2 12,0 4 1,0 0-72,0 3 77,0-3 8,0 5 1,0-8 2,0 6 7,0-6-8,0 3-1,0-6-1,0 0 0,6 0 0,1 0 0</inkml:trace>
  <inkml:trace contextRef="#ctx0" brushRef="#br0">4772 12448 29414,'18'-12'-1045,"0"3"1,4-2-1,-4 7 1250,-2 1 1,-1 2-661,-2 1 0,-4 0 0,-2-2 1,-1-2-1,-3-5 0,-1-3 0,-2-1 1,0-1 563,0 1 1,0 4 0,-2 2 0,-2-1 0,-5 2 0,-3 0 242,-1 3 0,0 2 1,-1 2-1,-1 2 1,-2 3-1,-6 0-350,-2 0 0,-1 3 0,-3-3 1,0 0-1,-5 0 0,-2-2 1,-2 1 376,1-1 1,1 2 0,1-3 0,2 1 0,2 1 0,0-1-218,1 1 0,2 5 0,1-2 0,1 0 1,-1 1-1,0 3 0,2 3-284,3 3 0,-8 0 0,4-4 0,-2 3 0,-1 0 0,1 1-91,-3 1 0,3-2 0,-5 3 1,2 1-1,0-2 0,2 2 0,0-2 330,3 1 0,5-1 0,3-3 1,3 2-1,4 0 0,0 0 0,4-1-46,1 0 1,-3 2 0,5-1 0,1-2 0,1 0 0,2 0 0,0 2-366,0-1 0,2-1 0,2 0 1,3 2-1,2-2 0,0 0 1,0 1 211,-1 1 0,3 4 0,0-3 1,4 0-1,4 2 0,0-2-69,0 0 1,5 4 0,-2-6 0,2 1 0,1 0 0,-1 0-565,-1-2 777,12-1 0,-16-6 1,9 0-1,-1-1 0,-4 1 1,2-1 55,1-2 1,0 4 0,0-3-1,-3 2 1,-1-1 0,2-1-1,1 1-47,2 2 0,-2 0 1,-1 1-1,-2-2 1,2 1-1,1 0 121,2-1 1,-1 2 0,1-6 0,0 1 0,1 0 0,1-3 0,2 0 605,-1 2 1,-5-4 0,-1 4-1,1-4 1,-1-1 0,1 0 0,-1 0-799,-2 0 0,2 2 0,-5 1 0,0 1 0,2-1 0,-2 0 0,0 1 0,-1-1 0,-3 5 0,1-2 0,2-2 0,-2 0 0,1 1 0,0-2 0,-2 3 0,3-2 0,-3-1 0,0-1 0,2-2 0,-2 0 0,3 0 0,-3-2 0,-2-1 0,0-1 0,-4-1 0,0 5 0,2 0 0,0 0 0,-2 0 0,0 0 0,2 2 0,0 2 0,3-2 0,-1 2 0,0-2 0,1-2 0,-1 0 0,0 0 0,-4 0 0,0 0 0,2 0 0,0 0 0,3 0 0,-1 0 0,0 0 0,1 0 0,-1 0 0,0 0 0,1 0 0,0 0 0,4 1 0,4 2 0,4 2 0,0-2 0,2-2 0,4-1 0,-3 0 0,7 0 0,-1 0 0,-1 0 0,-1 0 0,0 0 0,-5 0 0,3 0 0,-3 0 0,-1 0 0,-1 0 0,1 0 0,0 0 0,-1 0 0,1 0 0,1 2 0,2 0 0,1 4 0,-2 2 0,1-4 0,0 4 0,2-2 0,2-2 0,3 0 0,2 1 0,1-2 0,0-2 0,0-1 0,0 0 0,0 0 0,0 0 0,0 0 0,-5-6 0,1-2 0,-1-4 0,1-2 0,-2 3 0,-1 0 0,-4 2 0,-1 0 0,-1-4 0,0 0 0,-2-1 0,-1 1 0,-4 0 0,0-1 0,-3 1 0,-3-2 0,-1-1 0,0-3 0,-1-1 0,-3 1 0,1-9 0,-4 1 0,0-2 0,2-4 0,-1-1 0,3 0 0,-2-9 0,1 5 0,0 1 0,-1 3 0,0 3-123,-2-1 0,-2 3 0,-4 5 0,0 2 0,0 0 0,-1 1 0,-4 2 0,-4 1-414,-2 0 1,-9-4-1,-2 4 1,-3 2-1,-2 0 1,-1-1 168,-3 0 0,1-1 1,-4 4-1,0 1 0,0 0 1,-1-1 417,1 1 0,-5 0 0,4-1 1,-2 1-1,-1 0 0,3 0 0,-4 1 1,-2 1-43,-3 2 0,-5 6 0,1-1 0,-2 3 0,-8 2 0,-4 5-112,-6 7 0,30-6 1,0 0-1,0 2 1,-1 1-1,-1-1 1,-1 1-1,-3 1 0,0 0 1,1 1-1,-1 0 98,1-1 0,0 0 0,-3 1 0,0 0 0,5-2 0,1-1 0,-1 1 0,0-1 0,1 1 0,-1-2 0,2-1 1,1-1-1,-1 0 0,-1-1 334,3 0 1,-1 0-1,-1-1 1,1-2-1,-33 3 1,-2-4 0,6-1-1,5 0 1,7 0 76,5 0 1,0 0 0,5-1 0,2-2 0,3-2 0,3 2-577,2 2 0,7 1 0,0 1 0,4 4 145,0 4 1,-1 8-1,-2 4 1</inkml:trace>
  <inkml:trace contextRef="#ctx0" brushRef="#br0">8518 13540 15231,'-7'-11'-714,"-1"6"1,5-8-1,-1 1 946,1 0 0,1 3 1,4 2-1,1 2 0,4 7 1,4 4-1,5 3 0,2 0-4,1 1 1,5-3 0,-2 1 0,4-1 0,6-1 0,3 0 0,5-2 229,4 2 1,-1-4 0,6 2 0,2-2 0,1-2-87,1 0 1,0 0 0,2-2 0,3-1-1,4-1 1,3-1 0,2 1-34,-1 0 1,-2-1 0,0 5-1,-1 0 1,-2 0 0,0 0-382,1 0 1,-6 0 0,1 2 0,0 1 0,1 1 0,3-1 0,-2-2-19,0-1 1,4 5 0,-4-1 0,0-1 0,2-1 0,-2-4 0,0-1 419,-2-1 1,-3-7 0,1 3 0,3-3-1,3 1 1,1 1 0,-1 0-99,-2 2 0,0-4 1,-3 5-1,2 0 1,-2 1-1,-4 2-442,-7 1 0,4 2 0,-9 0 0,0 0 0,-3 0 0,-6 0 0,-3 0 88,-1 0 0,-1 0 0,1 0 0,0 0 0,-1 0 0,1 0 0,0 0 412,-1 0 0,7 0 0,1 0 1,1 0-1,1 0 0,-1 0-151,0 0 1,3 0-1,-4 0 1,2 0-1,-2 0 1,-2 0-1,-2 0-688,-2 0 1,-1 0 0,-2 0 0,-3 0-1,-4 0 1,-3 0-123,-2 0 821,-6 0 1,-17-4 0,-12-2-1,-6 0 1,-5 0 0,-4 1-378,-6 0 1,-4 2-1,-11-5 1,-9 2 0,-1 3-1,-4 2 1,1 1-50,-2 0 1,34 0 0,-1 1 0,3 0 0,-1 1 0,0 1 0,0 0 0,-2 1 0,-1 0 0,0 0 0,-1 0 240,-1 0 0,0 0 1,-1 2-1,-1 0 1,3-2-1,0-1 1,0 2-1,1-1 1,0 0-1,0-1 1,2 1-1,0-2 1,0 0-1,1-1 590,-38 1 1,5-2-1,-4 0 1,-1 0-1,1 0 1,-1 0-1,1 0-591,0 0 0,0 1 1,5 2-1,5 2 1,3-1-1,9 1 1,4-1-1044,6-1 0,7 3 0,7-2 0,5-1 0,6 0 307,3 2 0,9 1 0,6 4 0,8-3 372,4-1 1,1 0 0,2-3 0,1 3-1,3 1 1,2 2 330,3-1 0,1 10 1,2-4-1</inkml:trace>
  <inkml:trace contextRef="#ctx0" brushRef="#br0">6079 13754 17488,'0'-18'-1353,"1"0"0,2 2 1,1 1 1256,-1 2 0,3 4 1,-1 0-1,-2-1 1,-2-2-1,-2 0 1,-4 3-1,-4 5 411,-2 2 1,-4 2-1,-2 0 1,-2 0-1,0 0 1,-2 0-1,0 0 1,-1 0 383,2 0 0,-6 0 0,3 0 0,-4 0 0,-3 0 0,4 0 0,-2 0 0,1 0-311,-3 0 0,1 4 1,2 2-1,0 2 0,1 2 1,-1 2-495,0 1 1,-4 2 0,0 1 0,2 4 0,0-1 0,1 2 153,-3-1 1,3-2 0,-5 4 0,1 1 0,-2-1 0,-2-1 1169,1-2-874,5-1 0,-3-4 0,7 1 0,-1 0 0,0-3 1,2 0-103,3 0 1,1 1 0,5-1 0,0-2 0,2-1 0,6 1-1,0 1-445,1-2 0,4 2 1,-2-2-1,4 3 1,1 1-1,0 2-60,0 3 1,1-3 0,4 3 0,2-4 0,2 0 0,0 1-1,3 1 364,4 2 1,-1-1 0,4-3 0,0 1 0,4 1 0,2 2-44,1-2 0,3 3 0,0-1 0,2-2 0,0-1 0,2-2 0,1 1 0,3-1-57,3 0 1,-7 1-1,7-3 1,0 0-1,1-2 1,5 0-1,0-2 178,0-3 0,0-1 0,-3 0 0,1 2 0,1-2 0,1-2 0,2 1 177,4 2 0,-1-2 1,-1 2-1,2-2 1,-3-2-1,0 1-412,-2 4 1,2-4 0,3 5-1,-2-2 1,-3 1 0,1-2-1,-2-2 290,0-1 0,7 0 0,-4 0 0,-2 0 0,-1 0 0,0 0 117,1 0 1,-2 0-1,2 0 1,-1 0-1,-1 0 1,1 0-1,2 0-335,4 0 0,-3 0 0,0 0 0,1 0 0,2 0 0,2 2 0,-3 1-16,-2 1 0,2 1 0,-5-4 0,-1 2 0,1 1 0,-4-1 0,-5-1 0,1-2 0,-2 0 0,2 0 0,1 0 0,-2 0 0,-1 0 0,1 0 0,0 0 0,0 1 0,-2 2 0,1 2 0,-1-2 0,1-2 0,1-1 0,1 0 0,1 2 0,-2 1 0,-2 1 0,1 1 0,-2 0 0,5-2 0,-5 5 0,1-1 0,1-1 0,1 0 0,1-3 0,2-1 0,0 2 0,-1 0 0,-2-1 0,-2-1 0,2-2 0,2 0 0,1 0 0,-2 0 0,-1 0 0,-1 0 0,-1 0 0,1 0 0,0 0 0,-2 0 0,3 0 0,-3 0 0,0 1 0,-2 2 0,2 2 0,1-2 0,-4-2 0,3-1 0,0 2 0,0 1 0,3 1 0,0-1 0,-2-1 0,7-2 0,-4 0 0,2 0 0,3 0 0,-3 0 0,-3 0 0,5 0 0,-4 0 0,2 0 0,3 0 0,-3 0 0,0 0 0,0 0 0,-7 0 0,7 0 0,-2-2 0,1-1 0,1-3 0,-2 0 0,-2 0 0,2-4 0,-2 3 0,1-2 0,0 0 0,-3 0 0,-1 1 0,4-3 0,-3 3 0,1-1 0,1 0 0,-1 1 0,1-1 0,-1 0 0,0 0 0,0-4 0,-4-1 0,-3 2 0,-1 2 0,-2 1 0,-3-1 0,2-2 0,-6-1 0,-2-1 0,-1 1 0,-2 0 0,1-1 0,-3-3 0,0-1 0,-4 0 0,-1 0 0,-1 0 0,-1 1 0,1-3 0,-1 6 0,-4-4 0,0 3 0,0 2 0,1-1 0,2 1-917,2 0 0,-1-1 1,-4 1-1,0 0 612,0-1 1,-1 1 0,-2 0-1,-3 1 1,-1 2 227,-4 1 0,-1 6 0,-1-3 0,0 0 0,-2-2 0,-3 0 0,-3 0 21,1 2 0,-6-3 0,4 3 1,-3-1-1,-2-2 0,1 0 149,-1 0 1,0 2-1,1-3 1,-1 2 0,0 1-1,2 1 1,1-1 17,2-1 0,-1 4 1,-7-4-1,-1 1 0,1 1 1,1-1-1,-1-1 20,-1-2 1,-6 2-1,1-1 1,-1 1-1,-1-1 1,-1 1 1,-2 2 1,-7-4-1,4 3 1,1-2-1,2 1 1,1 1-1,1 1 36,3 0 1,-2 0 0,4 3 0,-2-1 0,2 1 0,0 0 0,2 0 41,-1-2 1,0 1 0,2 4 0,-3 0-1,-1 0 1,1 0-183,1 0 0,-4 0 0,2 0 0,-2 0 0,-1 0 0,3 0-66,-2 0 1,-2-4 0,-1-1 0,2 2 0,1 2-1,3 1 1,1 0 103,4 0 0,-4-5 0,2 1 0,0 1 0,0 0 0,0 0 1,1-2-59,2 2 1,-3 0-1,0 1 1,0-3-1,-2 2 1,-1 2-54,0 1 0,-9 0 1,1 0-1,-2 0 1,-2 0-1,5 0 1,1 1-233,0 4 1,3-4 0,-8 3 0,4-2 0,1-1 0,-2 2-1,1 2 267,1-2 0,-8-2 0,7-1 0,-4 0 1,-2 0-1,1 0 147,0 0 0,-4 0 0,-1 0 0,-3 0 0,-6 0 0,1 0 0,-2 0-239,1 0 1,2 2-1,-3 1 1,-1 3-1,1 0 1,-2 0 0,2-2-127,-1 2 1,-5-5-1,5 5 1,-2-1-1,0-1 1,2 1 188,-1 1 0,-1-4 1,0 6-1,3-1 1,1-1-1,-1 2 1,-1-2 22,1-1 1,2 4-1,6-3 1,-4 2-1,-2 1 1,-5-1-1,2 1-270,1 2 0,1 1 0,3 1 0,1 0 0,-2 1 1,2-1-305,3 0 1,2-1 0,-1-2 0,4-2-1,3-1 1,4-1 0,2 2-215,4-1 1,1-4 0,4 1-1,-1-2 1,1-2 803,2 0 1,-4 6 0,-3 1-1</inkml:trace>
  <inkml:trace contextRef="#ctx0" brushRef="#br0">23581 5291 8500,'-12'-19'-17,"5"4"0,-7-3-9,9 3 1,2 3-1,-2 4 1,-4 2-1,-3 1 1,-1 1-1,0 1 615,-1 1 0,1 2 0,0 0 1,-1 0-1,1 0 0,-2 0 1,-1 2-1,-3 1 0,-1 3 23,1 1 0,-4 6 0,0 7 0,0-1 0,-1 2 0,2-1 1,-1 5-310,3 5 1,-5 0-1,4 5 1,-1 4 0,1 2-1,0 5 45,0 2 1,5 0 0,-2 4 0,4-1 0,0-3 0,2 3 32,3 1 0,2-4 0,4 0 1,-1-1-1,1-1 0,1 2 1,2-1-138,0 3 1,2 2 0,2 1 0,5 1 0,3-1 0,3 0-151,2 1 1,0-3 0,5 0 0,2-4-1,1 1 1,3-3 0,3 1 3,5-3 1,4-1-1,1-4 1,2-2-1,-1-5 1,2-3-1,0-3 100,2-3 1,3 2 0,-3-8 0,1-2 0,5-5 0,3-2 0,4-1-199,2 0 0,-3-2 0,4-4 0,0 0 0,-1 0 0,-2 0 0,0 0 0,-4 0 0,5 2 0,-6 1 0,3 3 0,2 1 0,0 2-112,0-2 1,4 5 0,-4-3 0,0 1-1,3 1 1,0-4 0,4-1 222,-3-3 0,1-1 0,3-4 1,-1-1-1,1-3 0,0-3 1,-1-4-112,1-3 0,-2-2 0,-1 3 0,-4-3 0,1-4 0,-2-1 0,1 0 0,0 3 0,-5 2 0,-4-3 0,-3-1 0,-3 1 0,-2 0 0,-5 1 0,-5 2 0,1-4 0,0-2 0,-1-1 0,1-2 0,0-1 0,3-3 0,0 1 0,1-5 0,1-2 0,4-2 0,1-1 0,2 0 0,-3 0 0,-1-1 0,-2-2 0,0-3 0,-2 0 0,-1-1 0,-1-1 0,-7 4 0,2-5 0,-2-1 0,-1-2 0,1-1 0,1 1 0,-5 3 0,2-7 0,-5 1 0,3-3 0,2-3 0,-2 4 0,-3 2 0,3-6 0,-4 8 0,1-2 0,1 0 0,-1 2 0,-1 0 0,-4-1 0,-3 1 0,-4 0 0,-3 1 0,-1 1 0,-3 3 0,-1-3-171,-2-1 0,-6-1 1,-3 0-1,-4 1 1,-5 2-1,-4 1 1,-4-2-85,0 0 0,-2-3 1,-2 2-1,-3 4 1,-1 2-1,-3 3-78,-1 3 1,-2-2 0,0 11 0,-3 2 0,-4 2 0,-8 5 0,-5 4 134,-3 3 1,-8 8 0,32 4 0,-1 1 0,-2 2 0,-2 2 0,-3 1-1,-1 3 1,-2 2 0,0 1 4,-4 2 0,0 2 1,-3 3-1,0 1 0,-4 1 1,0 1-1,2 1 1,1 1-1,-2 2 0,0 2 1,3-1-1,0 2 0,0 1 1,2 2-4420,2 1 1,3-1 4071,7-4 1,0 1 539,1 5 0,0 1 0,6-6 0,1 0 0,-1 7 0,1 1 0,2 1 0,1 0 0</inkml:trace>
  <inkml:trace contextRef="#ctx0" brushRef="#br0">26767 9502 8357,'0'-13'298,"0"6"0,0-5 1,0 3-1,0-3 0,0-1 1,0-1-1,1 1 1,2 0-1,3-1 621,2 1 0,-4-5 0,4 0 0,-3 2 1,0 3-1,-1 2-494,1 3 0,-1-1 0,-5-3 0,-4 3 0,-4 5-166,-2 2 1,-9 2 0,-2 0 0,-5 0 0,-2 2 0,-4 2-1,-1 3 96,-3 1 1,-1 4 0,-2-2 0,1 5 0,2 3 0,2-1 0,-1 1-71,2 0 0,-3 6 1,6-4-1,0 4 1,0 1-1,0 5 1,1 1-82,2 1 0,-3 5 0,-2-1 0,-1 4 0,-4 4 0,-2 4 147,0-1 0,-6-1 0,7-4 0,1 2 0,-2 3 0,3 1 1,0-4-352,2-2 0,4 2 0,9 0 0,4-1 0,4-1 0,2-1 0,3 2 0,4 2 0,8 4 0,5-2 0,4 3 0,7 7 0,6 0 0,6 3 0,5-3 0,8-3 0,6-3 0,5-2 0,3-4 0,-2-4 0,-22-22 0,0-1 0,1-1 0,0-1 0,0-2 0,1-2 0,2 1 0,1-2 0,0 0 0,1-1 0,2-1 0,0 0 0,2-1 0,0-2 0,-3-1 0,0-1 0,7 0 0,1 0 0,0-1 0,-1 0 0,0-2 0,-1 1 0,1-1 0,-1-1 0,-4 0 0,0-1 0,-3-1 0,0-1 0,3 0 0,0-1 0,26-10 0,0 1 0,-1-2 0,-8-1 0,-3-2 0,-1-10 0,-9 1 0,1-1 0,-4-3 0,-4-3 0,-4-7 0,-5-5 0,-3-5 0,-1-5 0,-1-4 0,0-3 0,-3-5 0,-11 32 0,-7 18 0</inkml:trace>
  <inkml:trace contextRef="#ctx0" brushRef="#br0">27939 9856 28472,'-32'-56'-36,"-9"4"-4,-6 8-281,-5 2 0,-3 8 1,-3 3-1,-4 4 1,-5 7-1,-2 5 0,-4 6 125,-1 3 0,36 3 0,1 2 0,-3 1 0,0 1 1,-1 1-1,0 1 0,0 1 0,-1 0 0,0 2 1,0 0-1,0 1 0,1 1-495,0 1 0,0 0 0,-31 6 0,5 4 0,6-1 0,5 1 0,3 2-3052,5 2 3743,-1 3 0,8 6 0,-5 2 0</inkml:trace>
  <inkml:trace contextRef="#ctx0" brushRef="#br0">25301 4638 8055,'-40'-46'0,"-3"6"0,6 1 0,11 10 0,15 5 0,8 0 647,3-1 0,0-7 0,0-5 0,0-5 0,1-4 0,2 0 0,3-1 0,1 1 0,4-1 0,1 1 0,1-2 0,0 3 0,1-3-1046,-1 1 1,0 4-1,2-2 1,1 2-1,4 1 1,0-3 398,4 2 0,7-4 0,3-1 0</inkml:trace>
  <inkml:trace contextRef="#ctx0" brushRef="#br0">25741 2199 8334,'-32'-50'1550,"1"5"1,11 14-1,8 16-617,4 5 1,4 8 0,5 4 0,4 11-1,4 12-436,3 9 1,7 17-1,2 7 1,1 5 0,1 5-1,-10-32 1,1-1 0,1 2-1,1 1-450,1-2 1,0 2 0,-1 0 0,-1 1 0,3-4-1,0 1 1,0-1 0,1-1 0,0-1 0,0-1 0,20 26-1,-3-10-909,-5-10 0,-9-7 0,-4-9 0,-5-4 1,-4-3 676,-5-2 0,-10-5 1,-8-4-1,-10-2 0,-9-4 1,-5-2-1,-8-5 1,-3-2 1747,0 2 1,0-1 0,9 4-1,6 0 1,5 0-909,2 3 1,8 3 0,5 5 0,10 5 0,8 5 0,10 3-1271,6-2 0,13-1 1,8-3-1,11-3 1,6-5-1,3-2 1,-2-2-3794,2 0 1,8-2 4407,-6-2 0,-26-4 0,0-4 0,31-16 0</inkml:trace>
  <inkml:trace contextRef="#ctx0" brushRef="#br0">26407 2745 9431,'-47'-16'0,"4"3"0,10 5 4915,11 5 0,13 5-4505,5 2 0,4-2 0,4 4 0,5-2 0,4 2 0,5 0 0,6 1 0,4-1-783,3 0 0,0 0 1,-6-3-1,-1 3 1,-3 0-1,-4 1 1,-3-1-148,-4 0 0,-7 0 0,2-1 0,-5 2 0,-6 2 0,-8-2 1781,-6-1 1,-1 3 0,0-4-1,2-2 1,3-1-797,1 3 0,7-2 0,7 4 1,10-1-1,13-3 0,12-1-3742,9-2 0,6-6 0,10-5 3241,8-5 0,-31 1 0,0-2 0,4-4 0,0 0 0</inkml:trace>
  <inkml:trace contextRef="#ctx0" brushRef="#br0">26900 1959 8082,'-68'-21'2520,"12"11"0,20 16 0,14 13-2036,10 9 0,2 9 0,5 0 0,4 5 0,4 4 0,7 1 1,8 5-1,10 1-1517,11 1 0,2 0 0,10-8 1033,3 2 0,-6-5 0,4 2 0</inkml:trace>
  <inkml:trace contextRef="#ctx0" brushRef="#br0">26940 2479 8082,'-50'-52'809,"5"3"1,10 9 0,17 9-1,9 3 1,6 0 343,3-3 1,14-3 0,9-6 0,14-2-1154,11-2 0,-17 20 0,1 0 0,2-2 0,1-1 0</inkml:trace>
  <inkml:trace contextRef="#ctx0" brushRef="#br0">27367 1693 13540,'-46'7'0,"0"5"0,5 10 2312,9 18 1,16 21 0,12 1 0,2-3-2208,2-3 1,11-2 0,6-1-1,11 2 1,15 1 0,-17-27 0,2 0-1,3 0 1,3 1-106,3 2 0,0 0 0,-2-2 0,0 2 0,4 4 0,0 0 0</inkml:trace>
  <inkml:trace contextRef="#ctx0" brushRef="#br0">26780 9262 8082,'-25'-40'297,"-6"-3"0,-10 2 0,5 4 1,5 1-1,6 4 632,0-1 1,-1-2 0,1 4 0,1 1 0,4 3-1,0 4 1,6 2-65,3 2 0,1 1 0,5 3 0,4-3 0,4-2 1,7-4-1,7-1-1439,5-3 1,3-6-1,3 1 1,3-1-1,5-3 1,1 0 573,-2 1 0,4-8 0,-5 2 0</inkml:trace>
  <inkml:trace contextRef="#ctx0" brushRef="#br0">26807 7517 7992,'-24'-11'774,"-2"-2"0,2-3 60,6 2 1,9 5 0,6 2-1,6 2 1,8 7 0,5 7-245,6 7 1,5 8 0,4 11-1,3 10 1,1 7 0,0 5 0,-1 6-690,0 2 0,-5-3 0,2-3 0,-2-3 0,-3-7 0,-1-4 0,-2-8-600,-6-3 1,-3-5 0,-5-6 0,-5-6 0,-4-3 0,-4-5 701,-5-5 1,-5-2-1,-3-2 1,-6 0 0,-2-2-1,0-2 1,0-4 649,-2 1 0,8-5 1,-6 5-1,4-1 0,5 2 1,1 2 260,2-1 0,7 1 0,6 5 1,9 2-1,7 3-1705,6 2 0,5-1 0,4 2 0,4-3 0,4-2 0,2 1 0,1-2 791,-2-2 0,9-13 0,-8-2 0</inkml:trace>
  <inkml:trace contextRef="#ctx0" brushRef="#br0">27407 7823 8082,'-43'-16'5201,"4"2"-4423,10 7 1,15 4 0,17 3-957,9 0 1,9 0 0,-2 0-1,0-1 1,1-2 0,-4-2-1,-3 1-184,-4-2 1,-4 4 0,-10-2 0,-4 4-1,-4 4 1,-5 5 0,-3 3 1283,1 1 0,0 1 1,7 1-1,1 1 0,3 2 1,5-2-804,2-1 0,2-2 0,3 2 0,6 1 1,9 0-1,7-2 0,8-5-1825,7-3 1706,0-8 0,12-11 0,-5-8 0</inkml:trace>
  <inkml:trace contextRef="#ctx0" brushRef="#br0">27473 7317 8082,'-53'-14'433,"9"8"1,10 6 0,14 8-142,13 4 1,1 5-1,2 3 1,1-1 0,3 2-1,4-1 1,8 6-1,7 2-20,8 3 0,8 0 0,4-4-272,8-1 0,-4 1 0,9-1 0</inkml:trace>
  <inkml:trace contextRef="#ctx0" brushRef="#br0">27393 7397 9390,'-47'-18'0,"4"2"0,12 2 909,13 4 1,11 5 0,7-4 0,1-1-1319,4-2 0,4-7 1,8-3-1,7-5 0,6-2 409,5-3 0,4-5 0,1 3 0</inkml:trace>
  <inkml:trace contextRef="#ctx0" brushRef="#br0">27527 6797 8082,'-40'-19'968,"7"8"0,7-1 189,6 5 1,13 3-1,8 2 1,10-1-1,6-1-965,4 1 0,1 1 0,5 2 1,-2 2-1,-1 4 0,-3 5-458,-2 6 0,-1 6 0,-6 1 0,-4 4 0,-3 3 0,-4-1 0,-1 0 263,0 1 0,2-8 0,1 4 0,3-3 0,1-4 0,5-3 0,6-7-24,8-5 0,9-5 0,10-6 0,7-6 0,6-6 0,-16 4 8</inkml:trace>
  <inkml:trace contextRef="#ctx0" brushRef="#br0">10398 16286 20821,'-6'7'-2990,"4"-1"3361,-4 0 0,8-4 0,2 0 0,5-3 0,3-5 0,1 0 1,1-1-1,-1 1 0,0-2 0,2 3 0,1-1 0,4 3 52,0 1 1,1 2 0,3 0-1,-2 0 1,2 0 0,1 0 0,3 0-1,2 0 1,2 0 0,2 2-188,3 2 1,0-2-1,2 3 1,-2 0-1,3-1 1,0-1-1,4 0 1,1 0 22,1 2 1,-2-1 0,-3-2 0,2 1-1,2 2 1,-2 1 0,-2 2-227,-1-1 1,-3-2 0,2 2-1,2-1 1,1-2 0,-1 1-8,-1-1 1,2 1 0,1-5 0,1 0-1,-1 0 1,0 0 0,0 0 0,1 0 326,-1 0 0,0-2 1,0-1-1,2-3 0,-2 0 1,-2 1-354,-1 2 0,-1 1 0,-2 1 0,-3-2 0,-2-2 0,-1 2 0,0 2 0,1 1 0,-3 0 0,-5 0 0,-2 0 0,0 0 0,1 0 0,-3 0 0,0 0 0,3 0 0,-2 0 0,1 0 0,-1 0 0,0 0 0,-1 0 0,1-2 0,3-1 0,-2-1 0,2-1 0,1 1 0,0 0 0,-3 1 0,3 0 0,-2 0 0,2-2 0,2 2 0,-1 2 0,-1 1 0,-2 0 0,2-2 0,-4-1 0,1-1 0,-2 1 0,1 1 0,0 2 0,-3 0 0,2 0 0,0-1 0,-4-2 0,0-1 0,1 1 0,0 1 0,3 2 0,-4-1 0,3-2 0,0-2 0,2 2 0,0 0 0,3-1 0,-4 2 0,1-4 0,0 2 0,-2 0 0,2-1 0,-2 1 0,0-1 0,4-4 0,-6 3 0,1 1 0,0-3 0,0 1 0,-2-4 0,-1 4 0,0-2 0,1-1 0,0-2 0,-3-1 0,-2 1 0,-1 3 0,-2-3 0,-1 3 0,-1-3 0,-3-1 0,-2 0 0,-2-1-539,-4 1 1,2 0 0,-5-2-1,-3 0 1,-1-1 0,-1 1 458,0-1 0,-1-5 0,1 2 1,0-2-1,-1-3 0,1 0 0,-2 1 384,-3 1 0,4-1 0,-4-2 0,2 2 0,-1 2 0,-2 0 0,-2 2-678,-2 0 1,-3 1-1,0 3 1,-1 0 0,-1-1-1,-2 3 64,-1 1 0,-1-3 0,2 7 1,-3 0-1,1-1 0,-1-2 1,2 1 517,-1 1 0,2-3 0,-4 3 0,1-2 0,4-3 0,-1 1 0,0 0 130,-1-1 1,0 1 0,3 1 0,-2 2 0,-2 1 0,-1 0-462,1 2 0,-4-1 1,4 5-1,-1-1 1,-1 1-1,1 1 1,-1 2 29,0 0 1,0 0 0,-3 0-1,3 0 1,0 0 0,0 2-1,-3 1 230,-2 1 1,-1 1 0,0-5 0,0 1 0,-1 2 0,-2 1 104,-1-1 0,-1-1 0,4-2 0,-1 0 0,-1 0 0,2 0 0,-2-2-196,1-2 1,-1 3-1,0-4 1,-1 4-1,0 2 1,-1 2-1,1 3-178,1 1 1,-3 1 0,0 2 0,0-1-1,-1 1 1,1 2 0,-2 2 89,1-1 1,2-3-1,-2 2 1,0 3-1,1 0 1,0 1 0,3 0 38,1 2 0,2 0 0,2-3 1,1 1-1,3 3 0,1 0-92,4 1 0,0 3 0,3 0 0,-1 2 0,0 1 0,2 1 0,2 1-263,0 3 0,6-3 0,-4 4 0,3-4 0,5-2 0,4 1 0,3-2 72,3-3 1,2 6 0,1-4 0,0-2 0,1 1 0,3-4 0,7 2 17,5-1 1,6-3 0,8 0 0,4-2 0,3-1 0,6-1-1,3 0-767,4 0 1,2 1 0,3-1-1,0 0 1,0 2 1006,-4 3 0,0 3 0,2 5 0</inkml:trace>
  <inkml:trace contextRef="#ctx0" brushRef="#br0">3866 16912 25509,'-21'-12'-841,"2"3"0,5-8 1,3 2-1,0 3 1,2 3 782,-1 5 1,-2 2 0,-1 4 0,1 2 0,3 5-1,5 3 1,2 1 0,4 1 0,4-3 0,7 0-1,11-4 1,10 1 854,10-1 1,6-4 0,7 1 0,3-2 0,9-2-1,2 0 1,3-2-358,0-2 0,-37 1 0,1-2 0,2-1 0,-1-1 0,-1 1 0,1-1 0,33-6 1,-3-1-783,-9 1 0,-5 1 0,-8 3 0,-5 5 1,-7 2 490,-2 2 1,-2-6-1,-4-1 1</inkml:trace>
  <inkml:trace contextRef="#ctx0" brushRef="#br0">4639 17059 16669,'-15'-11'0,"6"-3"0,6-4 446,3-1-503,0 7 0,0 7 1,0 11-1,-1 8 0,-4 6-1417,-4 5 1,-8 12 0,-9 6 1704,-8 8 1,-7 5 0,14-23 0,1 1-1</inkml:trace>
  <inkml:trace contextRef="#ctx0" brushRef="#br0">23088 20297 27815,'-14'-6'-751,"1"5"0,0-4 0,0 4 1590,-1 1 1,8 0 0,6 0-1,9 0 1,7 0 0,7 0 0,2 0-651,1 0 1,7 0-1,1 0 1,2 0-1,-1 0 1,1 0 0,-1 0-190,1 0 0,-7 0 0,3 0 0,-4 0 0,-2 0 0,1 0 0,0 0 0,-7 0 0,0 0 0</inkml:trace>
  <inkml:trace contextRef="#ctx0" brushRef="#br0">23101 20550 30342,'-29'2'0,"2"2"1212,2 5 1,10 3-1213,2 1 0,10-5 0,4-4 0,11-4 0,10-4 0,8-5 0,5-3 0,4-1 0,1-1 0,4 6 0,2-1 0,0-2 0,0 1 0,-3 1 0,-2-9 0,-1 4 0</inkml:trace>
  <inkml:trace contextRef="#ctx0" brushRef="#br0">24074 20417 27815,'0'-25'4174,"0"3"-4063,0 8 0,0 10 0,0 10 0,0 6 0,0 4 0,0 0 1,0-1-194,0-1 1,6 3 0,3 1-1,1-2 1,1-1 0,-4-1 0,1-3-2263,-1-2 0,-4-4 1,1-10 2390,-2-4 0,-2-2 0,-2-4 1,-1-2-1,-1 0 0,1-1 1,3 0 922,5 0 1,-3-4-1,7 4 1,2 2-1,1 1 1,1 2-791,0 0 1,1 4 0,0 1 0,4 2-1,3 3 1,1 2 0,0 1 0,2 0-5097,1 0 1,6 0 5186,0 0 0,12 0 0,-1 0 0</inkml:trace>
  <inkml:trace contextRef="#ctx0" brushRef="#br0">24927 20071 32767,'12'-34'0,"-3"3"0,1 16 0,-4 12 0,0 12 0,0 7 0,-1 3 0,-5-1 0,-2 4 0,-2 6 0,-4 6 0,-1 6 0,1 2 0,-3-1 0,1 8 0,1 1 0,5-1 0,2 0-2,2-1 1,6-5-1,1 2 1</inkml:trace>
  <inkml:trace contextRef="#ctx0" brushRef="#br0">24048 19884 9513,'1'-27'0,"4"2"1732,3 3 0,10 3 0,4 4 0,4-1-751,0-2 1,7-6-1,2 1 1,4-7-1,-1-4 1,-1-2 0,-3 1-1,-1-1-291,-3 2 0,-4 2 0,-3 4 0,-6-2 0,-3 0 0,-5 4-1480,-5 2 1,-8 3 0,-7-2-1,-5 2 1,-8 2 0,-5 2 732,-7 2 1,-2 2-1,-4 0 1,-1 1-1,0 2 1,3 2-1,3 1 130,0-1 0,5-1 0,0-5 0,6-3 0,4-2 0,4-2 0,4-2-76,6-2 0,2-4 0,7 0 0,4-4 1,5-1-1,6-1-259,6 1 1,4-5 0,2 4 0,1-4 0,2-2 0,-1-1 0,-2 1-84,-1 2 1,0 2 0,-2-1 0,-5-1 0,-5 2 0,-6-1 0,-3 2 47,-3 2 1,-3-2 0,-4 4 0,-5-1 0,-5 1 0,-3 2 273,-6 2 0,-2 1 0,-3 1 1,0-1-1,-2 0 0,2 2 1,0 1 256,4 2 1,-1 0 0,7-5 0,2 1 0,3-1-1,4-1 1,4-2-214,4-1 1,1 0-1,1 3 1,4-2-1,4-2 1,4-1-233,5 1 0,-2-4 1,5 4-1,0-1 0,-2-1 1,0 3-1,-3 0-19,-1 1 1,-1 5 0,-3-5 0,-2 5 0,-4 4-1,-4 2 1,-1 3 564,0 1 1,-1-3 0,-4 1 0,-4 0-339,-2 2 0,-1 2 1,4 1-1,8 2-894,8 1 0,11 5 1,8-4 896,7 2 0,4-10 0,2 1 0</inkml:trace>
  <inkml:trace contextRef="#ctx0" brushRef="#br0">24008 17032 9618,'-54'-10'0,"4"-2"0,7 2 0,12 4 1739,10 4 0,15 7 0,9-1-1327,9-1 0,24-2 0,5-1 1,9 0-1,13 0 0,3 0 0,8 0 754,-33 0 1,-2 0-1496,29 0 1,8 2 0,-18 2 0,-3 7 0,-5 5 0,-9 6-1098,-8 3 1,-5 8 0,-15 3 0,-8 4 0,-13 5 0,-14 7-1808,-10 5 3233,8-22 0,-3-1 0,1-5 0,-3-2 0,-4 6 0,0 0 0</inkml:trace>
  <inkml:trace contextRef="#ctx0" brushRef="#br0">18915 17605 24038,'-13'-12'-3910,"1"5"4311,3 7 0,-1 6 1,6 7-1,1 1 0,1-1 1,2 0-1,0 2 0,2 1 1,1 4-1,3-1 0,-1 1 1,3 0-265,-1-1 1,-4-1 0,2-5 0,-2-1 0,0-2-2498,1-1 2342,0-6 0,-9 2 0,-4-10 0,-2-4 0,1-3 1,1-2-164,-1-4 1,-1 2 0,1-5-1,3 0 1,1 2 0,3-2 447,1 0 1,2 5 0,0-2 0,0 4 0,2 0 0,2 1 0,5 1 65,3 3 1,1-1 0,0 4 0,1 0 0,-1 0-1,2 3 1,1 0-712,2-1 1,6 2-1,-2-2 1,3 2 0,3 2-1,2 0 1,4 0 643,4 0 0,-1-6 0,9-1 0</inkml:trace>
  <inkml:trace contextRef="#ctx0" brushRef="#br0">19529 17445 12442,'-14'-10'606,"1"-3"0,0 2 1,1 8-1,3 6 2,5 6 0,1-2 0,-2 2 0,-2 2 1,-1 1-133,4 1 1,2-4 0,2 0 0,0 1-1,2 2 1,1 1-591,1 1 0,2-1 0,-3 0 0,2 1 0,-2-1 0,0 0 0,-1 1 0,3-1 321,-2 0 0,3-4 0,-2 0 0,1 1-94,1 2 1,5-4 0,7-4 0,0-3 0,1-1-1,3 0 1,5 0-919,4 0 1,-1-1 0,4-2-1,0-3 1,-1-1 0,2-4 786,4-1 1,-2-7 0,9-1 0</inkml:trace>
  <inkml:trace contextRef="#ctx0" brushRef="#br0">20155 17445 9995,'-13'-6'1361,"0"0"0,1-1-904,3 7 1,3 1 0,6 8 0,1 0-1,4-1 1,5-4 381,6-2 0,5-2 1,7 0-1,2 0 0,3 0 1,-1 0-1238,1 0 0,-4-5 1,-3-1-1,-3 0 1,2-1-1,-1 1 1,0 0-3083,-3 3 0,-2 0 3483,-6-1 1,6 2 0,2-4 0</inkml:trace>
  <inkml:trace contextRef="#ctx0" brushRef="#br0">20075 17352 9537,'8'-36'0,"-2"4"674,-1 4 1,4 0 0,8 10-862,0 2 0,1-1 0,-3 2 0,1 1 0,2 2 0,-2 0 0,-1 2 67,-1 1 0,5-2 0,1 7 0,3 1 1,-1 0-1,3 0 0,3-1 120,3 1 0,6 7 0,-3 3 0</inkml:trace>
  <inkml:trace contextRef="#ctx0" brushRef="#br0">19689 18045 9619,'-20'0'876,"4"1"1,-5 4 0,2 5-721,3 7 0,-5-1 1,0 5-1,-1-1 1,1 1-1,2 1 1,3 0-1,1-1-12,2-2 0,5 4 0,4-4 0,2 2 0,4 1 0,2-1-354,5-4 0,3 3 1,3-3-1,1 0 0,3-3 1,1 0-1,-1-1 0,-3 0 109,-1 1 0,-8-1 1,-1 0-1,-1 1 1,-2-1-1,-3 0 444,-3 1 1,-9 4-1,0-1 1,-4 0 0,-1-1-1,3 0 15,0 2 0,1 4 0,1-4 0,2-2 0,2-1 0,2-2 0,4 1 0,2-1-437,4 0 0,3 1 1,8-1-1,1-1 0,4-2 1,0-1-293,4 1 0,0 2 0,-2 2 1,-3-1-1,-1 0 0,-2 1 350,-4-1 0,0 5 0,-7 2 0,-3 3 0,0 3 0,-2-1 0,-2 4 230,-2-1 1,-3 0-1,-7 9 1,1 1-1,0-1 1,-1 2-1,1-1 177,0 2 0,1-4 1,3-2-1,4-1 1,4-2-1,1 0-254,0 0 1,1 0 0,4-3 0,4 2 0,3 1 0,2 0 0,3 0-289,1 0 1,1 2 0,-1-2-1,4 3 1,1 1 0,1-1-1,-3-1-48,-2-3 0,3 2 0,-4-1 1,-2-1-1,-1-1 0,-3 0-283,-3-3 0,1 4 1,-5-9-1,-1-1 0,1 0 1,-1-3-3431,-1 1 3917,-1 0 0,-2-5 0,0 1 0</inkml:trace>
  <inkml:trace contextRef="#ctx0" brushRef="#br0">19515 20364 8579,'15'0'2572,"4"1"0,10 4-2628,9 4 0,12 1 1,10-1-1,-1-5 0,3-2 1,-1-2-1,0 0 1,-8-2-157,-4-2 1,0-3-1,-5-5 1,-1 1 211,-1 2 0,-3-11 0,1-8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4079 5038 9185,'-7'-21'0,"2"3"0,4 3 0,1 2 0,0 0-332,0-1 0,0 5 0,1 2 1033,4 1 0,-1 6 1,8 5-49,3-2 0,13-2 1,4-1-1,10 0 1,8 0-1,7 0 0,6-1 1,4-4-1,3-2 1,-4-2 28,-1 0 0,6 0 1,-5-4-1,-3 1 1,-1 2-1,-7 2 1,-3 1-1,-6 1-580,-6 0 1,-3-3 0,-9 5 0,-4 1 0,-5 0 0,-6 0-1035,-2-2 755,-8 1 0,1 4 0,-8 1 0,-7 4 0,-3 2 0,-4 2-298,2 0 1,7 0 612,4 4 0,4 0 1,1 1-1</inkml:trace>
  <inkml:trace contextRef="#ctx0" brushRef="#br0">5465 4798 30707,'6'-22'-4763,"3"-1"0,3 4 4561,1 3 0,1 8 1,-1 4-144,0 2 0,-1 8 0,-3 3 1,-4 5-1,-4 3 0,-1 7 0,-1 4 1,-4 5-65,-4 1 0,-13 1 0,-6 5 0,-5 0 0,-2 0 1,-1 0 171,1 0 1,5-1 0,-1-2-1,4-3 1,4 0 154,0 0 0,7-4 0,-3 2 0</inkml:trace>
  <inkml:trace contextRef="#ctx0" brushRef="#br0">12730 5331 32324,'0'-28'-4916,"-1"8"1,-4 16 4658,-4 3 0,-2 5 1,-3 2-1,1 1 1,1 4-1,2-1 1,2 0-1,4-1 1,7 2 544,9 1 0,3-4 1,7 0-1,4-2 0,7-3 1,7-2-1,1-1 599,1 0 0,4 0 0,3 0 0,3 0 0,1 0 0,0 0-484,1 0 0,-6 0 1,1 0-1,0 0 1,0 0-1,-2 0 1,1-1-355,-1-4 1,-4 4 0,2-4 0,-2 4 0,0 1 0,1-2 0,0-1 130,2-1 1,-3 0 0,5 4 0,-1 0 0,0 0 0,4 0 0,1 1-67,1 3 1,-4-2 0,1 4 0,2-2 0,1 1 0,-1-1 0,-1 1-115,-4-1 0,9 2 0,-4-3 0,0 1 0,-2-1 0,-1-1 0,0-2 0,0 0 0,0 0 0,3 0 0,-2 0 0,-1-2 0,1-1 0,2-1 0,0-2 0,-2 3 0,-1-1 0,1 1 0,2 1 0,2 2 0,-1 0 0,0 0 0,1 0 0,-1 2 0,0 1 0,1 1 0,-1 1 0,0 0 0,5-3 0,0 2 0,-2-2 0,0-2 0,2 0 0,3 0 0,0 0 0,2 0 0,-2 0 0,1 0 0,2 0 0,-5 0 0,-1 0 0,0 0 0,-2 0 0,3 1 0,-1 4 0,-3 2 0,1 2 0,-1 0 0,0 1 0,-4 1 0,0-1 0,-4-1 0,1 1 0,-3 1 0,3-1 0,-2-3-776,0-1 0,3 3 1,-5-3-1,-1 0 0,-3 1 773,-4 1 0,-4 1 0,-5 4 0</inkml:trace>
  <inkml:trace contextRef="#ctx0" brushRef="#br0">4959 5904 31515,'-25'-25'-2227,"4"3"1,6 5 0,5 7 2276,-1 5 1,0 4 0,-3 1 0,1 0 0,0 0-1,-1 0 1,1 0 0,0 0 808,-1 0 0,4 0 0,4 1 0,7 2-582,5 2 1,5 5 0,6-2 0,7 1 0,6-2 0,7-1 0,4-3-3,4-2 0,10-5 1,-1-2-1,4-1 0,3-4 1,-2-1-485,0-1 0,2 0 0,-6-1 1,-5 1-1,-2 1 0,-7 3-1502,-4 5 1,0-2 0,-6 1 1744,-1 2 0,-2 2 1,-1 1-1</inkml:trace>
  <inkml:trace contextRef="#ctx0" brushRef="#br0">5799 5757 30399,'-21'0'0,"3"0"0,3 0 225,2 0 0,-5 0 0,-1 2 0,-2 4 0,-2 6-812,-3 4 0,-2 12 1,-3-1-1,-4 2 1,-4 4-1,1 2 1,0 5-4668,3 5 4815,11-4 0,-7 5 0,10-6 0</inkml:trace>
  <inkml:trace contextRef="#ctx0" brushRef="#br0">12877 6064 31611,'0'-34'-9831,"1"4"9809,4 6 0,2 7 0,7 8 0,-1 4 0,0 4 0,2 1 0,3 1 1,4 2-1,3 2 177,2-2 0,0 3 0,-1 0 0,4 0 0,2 1 0,7-1 0,4 1 0,7-1 460,5 0 0,6 3 1,-2-5-1,6-1 0,3 0 1,5 0-1,1 2-384,-36-4 0,-1 1 1,3-1-1,0 1 1,3-1-1,-1 1 1,0 0-1,-1 2 1,-1-1-1,0 1 1,-2 0-1,-1 1 1,37 4-1,-1 0-159,-2 1 1,-32-5 0,-1 0-1,27 6 1,-1-4 0,1 1-1,-4-3-23,1 1 0,9-1 0,-3-4 0,3 2 0,-33-1 0,0 1 0,-1-2 0,1 1 0,3-1 0,1-1 39,4 0 0,-1 0 0,-3 0 0,0 0 1,8 0-1,1 0 0,-1 0 0,1 0 0,-2 0 1,1 0-1,2 0 0,0 0 0,-1 0 0,0 0-75,2 0 1,0 0 0,-1 2 0,0 1-1,0-1 1,0 0 0,0 0 0,-1-1-1,1 0 1,0-1 0,-3 1 0,0-2-14,-2 2 0,-1-2 0,0 1 0,0-1 0,-3 0 0,-2-1 0,0-1 0,0 0 0,0 0 0,-1-1 0,33-5 0,-3 1 0,-10 4-30,-3 2 0,-3-2 1,-9 0-1,-4 1 0,-2 3 1,-5 4 13,-2 5 1,5-3-1,-3 0 1</inkml:trace>
  <inkml:trace contextRef="#ctx0" brushRef="#br0">7518 8543 29689,'0'-21'-3277,"-1"8"0,-4 8 0,-5 4 3282,-6 1 1,-7 4 0,-6 2-1,-5 0 1,-3 1 0,-6-1 0,-2 2-1,-4-1 1,1 2 0,-4 0 0,1 0-1,-2 3 1,-2 2 160,-3 4 0,-4 0 0,4-5 0,1 1 0,-1-1 0,0 0 1,2 2 88,1 3 1,2 0 0,-1 7-1,1 3 1,0 2-283,0 2 0,-4 5 1,2 6-1,4 0 0,0 4 1,4 4-315,2 2 0,5 5 0,5 1 0,5 0 1,5 4-1,4 0 147,2 5 0,10-28 0,0 0 0,2 1 0,1 1 0,-1 2 0,1 1 0,-1 2 0,0 1 0,0-1 1,1 1-1,1-2 1,1 1 0,0-1-1,1 1 1,-1 2 0,0 0-1,1 0 1,0 1 0,0 2-1,-1 1 1,1 1-1,0-1 254,0-1 0,0 1 0,-2 4 1,0 0-1,0-1 0,1 1 1,-2 0-1,0 1 0,-1 4 1,1 0-1,-1 1 0,0 0-184,1 3 0,-1 2 1,0 2-1,1 2 0,-2-1 1,1 0-1,-1 0 0,0 2 1,1-23-1,1 0 1,-1 1-1,1 0 0,0 1 1,-1 0-1,0 1 0,0 0 1,0 0 1,0-2 0,0 1 1,1 0-1,0 0 1,0 0-1,0-1 0,-1 0 1,-1 0-1,1 0 1,-1 1-1,1 0 0,-1-1 1,1 1-1,-1-1 1,1 0-1,0 0 0,0 0 1,0 0-1,-2 24 1,-1 0-77,2-3 1,0 1 0,-2 0 0,1 0 0,0-2 0,0-1 0,0 1 0,2 0 0,0 0 0,0 0 0,2-1 0,0-1 143,0-3 1,1 0 0,2 7 0,0-1 0,-2-4-1,0-1 1,1 3 0,0 1 0,1 1 0,1 1 0,0-1-1,1 0 17,0-2 0,0 2 0,0-21 0,0 1 1,0 0-1,0 0 0,0-1 0,1 0 0,0 1 1,1 1-1,0-1 0,0 0 0,1 1 0,1-1 1,-1 0-1,1 1 0,0-1 0,1 2 0,-1-1 1,1 1-1,-1 2 0,0-1 0,0 0 31,-1 2 0,0-1 0,-1 0 0,2-1 0,0 0 0,-1 0 0,-1-3 0,0-1 0,0 1 1,0-1-1,0 0 0,0 0 0,1 24 0,1-1 0,0-3 0,0-1-79,0-3 1,2-1-1,0 0 1,0-2-1,0-7 1,1-3 0,0 1-1,1-1 1,0-2-1,0 1 1,2-4 0,-1-1-1,1-1 1,0 0 213,-1-3 1,1-1 0,1-3 0,0 0-1,-1 2 1,-1-1 0,1-2 0,1 0-1,1-1 1,0 0 0,1 0 0,0-1-1,2 1 1,0-2 108,0 0 1,1 0 0,20 29 0,-2-5 0,3-3 0,4-1 0,2-3-711,3-2 1,3-5-1,10-6 472,-26-20 0,1-1 0,2 1 0,1-1 0,3-1 0,2 0 0,2-2 0,1-1 0,3-1 0,-1 0 0</inkml:trace>
  <inkml:trace contextRef="#ctx0" brushRef="#br0">8558 9516 30663,'6'-14'-4251,"-3"7"1,6 2 3624,1 4 1,-5-1 0,-7-1 0,-8-1-1,-7 0 1,1-1 0,1 1 1281,2 1 0,-2-3 0,-1 1 1,-3 2-1,-1 2 0,0 1 1,0 0-1,0 0-348,-1 0 0,-1 4 0,-5 2 0,0 0 0,-1 2 1,-1-1-287,-3 3 0,-3-2 0,2 1 1,-2 1-1,-5 2 198,-3 1 1,-2-1 0,5-2 0,0-1 0,-1 2 0,-2-1-1,-1 0 31,1-1 0,6 0 1,3 5-1,-1-1 1,3 0-1,-2 1 1,1-1-493,1 0 1,1 2 0,2 1 0,0 4 0,-2-1 0,1 2 316,2-1 1,-3 2-1,0 5 1,1-2 0,2-1-1,3-2 1,1 2-64,2 1 1,6-3 0,-2 0 0,3 2 0,2 0 0,-1 0 0,2-2-290,4 1 0,0 7 1,5 3-1,-1-1 1,1 2-1,1 0-144,2 3 1,0 6 0,0 2 0,0-2 0,0 0-1,0-2 1,2 2 96,2 0 0,2-9 0,6 6 0,0-3 1,3-3-1,1-1 0,3-4 557,3-2 0,5 3 0,4-10 0,5 2 0,2 1 0,2-1-20,0-1 1,6-1 0,3-3 0,3 0 0,1 1-1,1 0 1,0 1-294,4 2 1,4-3 0,8 2 0,2 1 0,1-2 0,-36-9 0,0-2-1,37 6 186,-35-9 1,-1 0 0,1-3 0,-1-1 0,2 1 0,0 0 0,1-1 0,1 0 0,4-2 0,0 0 0,2-1-1,2-2 225,1-2 1,1-1 0,1 0 0,0-1 0,2-2 0,1-2-1,0 1 1,2 0 0,3 0 0,1 0 0,0 0 0,0-1-160,3 1 0,0-1 0,2 0 1,-2 0-1,-3 0 0,-1 0 1,-1 2-1,0 0 0,4-1 0,-1 1 1,0 0-1,-1 1 0,4-1 1,0 0-56,-1 2 1,0 0 0,-4-1 0,0-1 0,2 1 0,1 0 0,-2 0 0,-1 0 0,-4 1 0,0-1 0,-1-1 0,-1 0 0,-3 0 0,-2 0-81,-2-2 1,-1 0 0,-1 0-1,-2 0 1,-3 0 0,0-1-1,-2 1 1,0-1 0,0-1-1,-1 0 1,0-1 0,0 0-39,0-1 0,-1-1 0,31-15 0,-33 14 0,-1-1 0,26-17 0,-5-1 0,-6-1 0,-5-4 0,-4-2 0,2-1 0,-11-6 0,-1-4 0,-4-1 0,-3-4 0,-7-2-107,-6-3 0,-5-8 0,-11-1 0,0 37 0,-3-1 0,-3 0 0,-3 0 0,-3 0 0,-4 1-171,-2-1 1,-4 2-1,-6-1 1,-4 3-1,-7 1 1,-3 4 0,-7-1-1,-3 3 1,-8 1-1,-3 3 1,21 9-1,-2 2 1,0 0-1078,-1 1 0,0 2 0,-2 1 1205,-8 1 0,-2 3 0,1 0 0,6 1 0,0 1 0,-2 1 0,-7 1 0,-3 1 0,1 1 0,0 0 0,0 0 0,0 1 0,0 2 0,0 0 0,1 0 1,0 1-1,0 1 0,1-1 0,1 2 0,0 0 0,1 0-8,0 0 0,1 1 0,0-1 1,1 1-1,0 0 0,1 0 1,3 0-1,2 0 0,-1 1 1,4 0-1,-1 1 0,1 1 1,3 0-1,-1 1 0,1 2 158,1 0 0,0 1 0,1 0 0,-21 10 0,-1 0 0,20-8 0,-2-1 0,0 1 0</inkml:trace>
  <inkml:trace contextRef="#ctx0" brushRef="#br0">23488 13540 8365,'0'-54'0,"0"12"0,0 26 0,0 20 241,0 19 0,0 15 1,0 9-1,0 4 1,0 2-1,0 8 1,0 7-1,0-30 1,0 1-1,0 2 1,0 1-1,0 3 1,1 2-1,0 2 1,1 2-1,1 6 1,0 0 165,1 6 0,0 0 1,-1 4-1,1 1 0,1 4 1,0 1-1,-1 1 1,0 0-1,-2-23 0,1-1 1,-1 2-1,0 1 1,1 1-1,-1 0 0,2 0 1,-1 1-1,1-1-287,0 0 1,0 1 0,0-1 0,0-3 0,0-1 0,0 0 0,1 23 0,0-1 0,-1-5 0,-1-1-1,1-3 1,-2-3 0,0-6 0,-1-1-537,0-5 1,0-1 0,1-7-1,0-2 1,3 29 0,-2-11-1,-3-9 1,-3-8 0,-3-7-226,-2-6 1,4-7-1,-5-10 1,0-6 0,2-8-1,2-10 641,4-10 0,1-19 0,0-11 0</inkml:trace>
  <inkml:trace contextRef="#ctx0" brushRef="#br0">23888 13834 10553,'-24'-46'0,"-1"0"0,1 4 688,5 11 0,4 10 0,3 11-556,3 1 1,6 6 0,14-1 0,11 2 0,12 2-1,10 0 155,10 0 1,9 5 0,-25-2 0,1 0-1,2 0 1,1 0 0,5 0 0,0 0-1,0-2 1,0 1 0,4-2 0,-1 1-106,2-1 0,0 0 0,-5 0 1,1 0-1,2 0 0,0 0 0,0 0 1,0 0-1,-2 0 0,0 0 0,1 0 1,0 0-1,-3 0 0,-1-1-131,-1-1 0,0-1 1,2 1-1,0-2 1,-7-1-1,0 0 1,35-3-1,-9 2 0,-11 4-49,-7 0 1,-4 2 0,-7 2 0,-5 2-1,-5 8 1,-2 7 189,-2 8 1,-5 10 0,2 6 0,-1 13 0,-1 15-1,-8-30 1,-1 1 0,-1 6 0,0 2 26,0 6 0,0 2 1,1 4-1,2 3 0,-1 9 1,1 2-1,-4-24 0,1 0 1,-1 1-1,1 1 0,-1 1 1,0 0-1,0 2 0,0 0 1,0 1-7,1 1 0,-1 0 0,0-1-394,-1-4 0,0 0 1,0 1-1,2 4 1,0 1-1,0-1 1,-1-6-1,-1-1 0,0-1 1,4 24-1,0-1 1,0-6-1,0 0 1,0-5-1,1-2 44,1-1 0,0-1 0,0-4 0,-1-2 0,0-6 0,1-1 0,-1-3 0,-1 0 0,-1-2 0,0-1 1,0 0-1,-1-1 0,-1-1 0,0-1-38,3 34 1,-3-8 0,-8-6 0,-5-3 0,-11-5 0,-13-5 56,-11-3 1,-17-7 0,25-18-1,-3-2 1,-2-1 0,-2-2-1,-3-2 1,-2 0 0,-4-2 0,-1-1-1,-3-1 1,-1-1 4,-2-1 1,-1-2 0,0-2 0,-2-2 0,-2-1 0,0-1 0,0-1 0,1 0-1,-2-1 1,1 1 0,2-1 0,0 0 0,1 1 0,1-1-92,3 0 0,1 1 0,3 1 1,1 1-1,6 0 0,2 0 0,1 1 1,1-1-1,-33-2 204,8 0 0,4 2 0,9 4 0,5 0 0,1 0 0</inkml:trace>
  <inkml:trace contextRef="#ctx0" brushRef="#br0">22248 14020 14559,'-13'-6'0,"-1"-1"-33,1-1 0,4 3 0,0 5 560,-1 0 1,7 1 0,6 3 0,10 4 0,8-1 0,7-1 0,6-1 0,6 1 103,5 1 0,3-4 0,9 1 0,2-2 1,0-2-1,0 0 866,-2 0-1425,-2 0 0,-5 0 0,-3 0 0,-5 0 0,-4 0 0,-5 0-484,-3 0 0,-5 0 0,-2 0 1,-2 0-1,-2 0 0,-2 0 1,-3 0-285,0 0 1,-1 0-1,0 0 1,1 0-1,-2-2 1,-2-1-1,-3-3-214,-1-1 0,3 3 0,-3-5 828,2-2 0,-5-6 0,2-4 1</inkml:trace>
  <inkml:trace contextRef="#ctx0" brushRef="#br0">23248 13847 18799,'0'-21'-1243,"1"9"0,5 11 1777,8 4 1,0 7 0,10-1-1,3 3 1,2 1 0,2 2-1,-1 3 1,-2 4-408,-3 3 1,-8 2 0,-4 0-1,-7-1 1,-5 2 0,-4 2-1,-5 1-238,-10-1 1,-7-2 0,-5-3 0,-3-1 0,1-4 0,-2 1 0,1 0-1125,1 3 1,0-4 0,7 1 1174,3-2 1,3-1 0,5-5-1</inkml:trace>
  <inkml:trace contextRef="#ctx0" brushRef="#br0">24381 14607 8446,'0'-20'-45,"-6"3"479,-3-1 1,3 4 0,3 11 0,6-1-1,6 1 1,3 2 0,1 1 0,1 1 0,-3 4-1,0 3 1,-2 4-1088,1 2 0,-4-1 0,-2 2 0,-1 2 0,0 4 653,2 0 0,5 4 0,-3-4 0</inkml:trace>
  <inkml:trace contextRef="#ctx0" brushRef="#br0">24461 15006 8137,'-13'0'573,"-1"2"0,2 2 0,3 5-588,5 3 0,3 1 1,1 1-1,0-1 1,1 0-1,3 1-346,5-1 1,2 0 0,-1 1-1,-1-1 1,0 0 360,-2 1 0,5-1 0,-5 0 0</inkml:trace>
  <inkml:trace contextRef="#ctx0" brushRef="#br0">24408 15473 9244,'-6'13'0,"-2"0"757,1 1 0,1-1-777,6 0 1,4 1 0,2-2 0,2-2-1,2-1 1,2 0 0,1 0 19,1 0 0,-1 5 0,0 7 0</inkml:trace>
  <inkml:trace contextRef="#ctx0" brushRef="#br0">24408 15819 9741,'-23'-16'0,"1"4"0,4 9-114,6 9 0,7 6 0,5 1 0,1 1-140,3-1 1,-1-4 0,6 1-1,3 4 1,3 3 253,3 4 0,5-5 0,-2 4 0</inkml:trace>
  <inkml:trace contextRef="#ctx0" brushRef="#br0">24487 16139 9272,'-19'8'0,"-1"-2"1014,-1-1 0,2-2 0,5 6-1003,1 2 1,5 1 0,4 1 0,3 0 0,2 2 0,3 1-12,5 2 0,3 6 0,2-4 0</inkml:trace>
  <inkml:trace contextRef="#ctx0" brushRef="#br0">11837 11835 28978,'-18'-14'-2563,"1"1"1,-1 7 1905,5 6 1,1 6 481,3 7 1,-3 5-1,5 0 1,-1-2-1,5-1 1,8-2-1,9-1 1,13-2 0,15-2-1,14-2 1,18-3 601,-30-2 1,2-1 0,5-2-1,2-2 1,8 1 0,2-1 0,3-1-1,2 1 1,3 0 0,1-1 0,-20 2-1,1-1 1,1 1 0,1-1 0,1 1-1,0-1 1,3 1 0,0-1 0,1 1-1,0 0 1,1 0 0,0 0-296,1 0 1,1-1-1,0 1 1,5 0-1,1 1 1,0-1-1,0 1 1,0-1-1,0 1 1,1 0-1,-1 0 1,0 0 0,-1 1-1,0 0 1,0 0-1,-2 0 1,0 1-1,-1 0-124,0-1 0,-1 1 1,0 1-1,-1-1 0,1 0 1,-2 0-1,-4-1 0,-1 1 1,0 1-1,-1-1 0,-1 0 1,0 1-1,0 0 0,-1 0 1,0 0-1,-2 0 1,0 1-1,-1-1 0,25 1 1,-2-1-331,-1 0 0,-2 0 1,-8-1-1,0 0 0,-2 0 1,1 0-1,-5 0 1,0 0-1,-6 0 0,0 0 1,-5 0-1,0 0 322,-5 0 0,-1 0 0,34-5 0,-3 1 0,-6 0 0</inkml:trace>
  <inkml:trace contextRef="#ctx0" brushRef="#br0">8905 12154 11286,'-8'-26'-1299,"-2"5"1235,5 3 1,-5 11-1,1 5 1,-3 5 0,-1 2-1,0 1 1,-1 1-1,1 2 1,-2-2 0,-1 1 409,-2-1 0,-6 1 0,2 2 0,-2-3 0,1-1 0,0-3 0,0-1 0,-2-2 0,-2 0 67,0 0 1,-1 1 0,-3 2 0,-4 3-1,-4 1 1,-2 4-542,-4 1 1,2 2 0,-4 3-1,-1 2 1,2 0 0,1 2 0,2 0 187,1 2 0,4 3 0,2 0 1,5 1-1,3 1 0,3 2 131,2 1 1,3 4 0,5-2-1,0 1 1,3 1 0,2 0-1,2-3 1,4 1-133,2 2 1,2 8 0,0 2 0,0-2 0,0 1 0,2 3 28,2 7 1,-2 6 0,2 0 0,-2-1 0,-1 3-1,2 0 1,2 5 132,-2 1 1,4-3 0,0 5 0,2-4 0,0-2 0,2 1 0,0-1-45,3 1 0,-1 0 0,-1 3 0,-2 3 0,-5-32 0,1-1 0,-1 3 0,2 0 0,0 2 0,0 1-204,2 2 1,-1 0-1,-4-5 1,1 1 0,2 4-1,2 0 1,-1 0 0,0 1-1,0 0 1,-1-1-1,0 1 1,1 0 0,-2-3-1,1-1-127,0-3 1,-1 0-1,1 2 1,0 0 0,-1-2-1,0-1 1,-2-1 0,0-1-1,2 33 1,-1-6 0,-1 1 322,-1 4 0,-6-1 1,-3 2-1,0-3 0,-1-4 1,1 3-1,0-4 50,3-2 1,2-2 0,1-4 0,0-1 0,1 2 0,2-1 0,2 1-504,-2-3 0,3-6 1,-2 1-1,-1-1 0,-2-4 1,1-4-959,2-2 1195,-2-7 1,8-1 0,-4-7-1,2-2 1,2-2 0,2-2 22,1-2 1,5-6-1,3-2 1,2-4 0,8-1-1,5-1 1,7-4-526,3-4 0,-2-2 0,4-3 0,-1 1 0,-1 1 0,1 3 535,1 5 1,-11 2 0,1 2 0</inkml:trace>
  <inkml:trace contextRef="#ctx0" brushRef="#br0">9264 12901 8419,'-4'-9'-182,"-2"1"280,-1 2 1,-2 2 0,-5 4 0,1 0 0,1 2-1,2 0 1,1 3 0,-1-2 4342,-2-2-4093,4-1 1,1 0 0,4 2 0,-4 2 32,-5 5-339,1 3 1,-8 1-1,4 2 1,-1 1-1,-2 2 1,2-1 132,1-3 0,2 0 0,1-1 0,2-1 1,2-2-1,2-1 0,3 1 42,2 2 0,-4 2 0,1-1 0,1 0 0,2 1 0,-1-1 1,-1 0-93,-1 1 1,-5 3-1,3 3 1,-2 0-1,-2 4 1,0 1 0,-1 2-132,2-1 1,1 6 0,-6 0 0,2 1 0,2 1 0,3-2 0,-1 1 93,1-3 0,2-2 0,-2-2 0,1 0 0,3-3 1,2-2-1,1 0 39,0-1 1,-5 1 0,1 3 0,1-2 0,1 0 0,1 0 0,-2 1-85,-2 0 0,-4 7 0,4 1 1,-1-1-1,0-1 0,1 1 1,1 1-1,-1-1-199,2-2 0,2-3 1,1-1-1,0-4 1,0 1-1,0-2 190,0 1 0,4-3 0,2-3 0,2-1 1,1 0-1,-1-1 0,1-1 250,2-3 1,1 0 0,1 2-1,0-1 1,1 0 0,-1 0-1,0 0-290,1 1 0,-1 2 0,0 1 1,1 1-1,0-1 0,3 0 1,2 1-76,2-1 0,-4 0 1,6 1-1,-1-3 1,0 0-1,-1-4 1,0-1 126,-1-3 0,-2 3 0,3-2 1,-2-1-1,-3-1 0,-1-2 1,-2 0 233,1 0 1,-1 0 0,0 0 0,1 0 0,-1 0 0,2-2-127,3-2 0,-2 3 0,5-5 0,-1 0 0,1-3 0,3-3 0,0-1-192,-2-1 1,3 1 0,-3-2 0,2-1 0,0-3 0,-4-1 0,0 0 199,-4-1 0,-1 5 1,0-4-1,-1 3 1,1-1-1,-3 0 1,0-1-1,0-2 36,1 0 0,0-4 0,1 4 0,-1-1 0,0 1 0,1 1-338,-1-1 1,0 0 0,1-2 0,-1 0 0,0 0 0,1-2 0,-3-2 43,-2 0 0,3 1 0,-4-1 1,1-1-1,-2-2 0,-1-1 0,-3 0 1,-2 0 80,-1 0 1,-1-5 0,-4 4-1,-2-2 1,-2-3 0,0 0-195,-1 1 0,2-2 0,0 2 0,-3-1 1,-1 0-1,-1 3 0,0 1-188,-1 4 0,4 1 1,-2 1-1,-3 0 1,0 2-1,-1 3 0,0 4 200,-2 3 1,-6 2-1,2 0 1,-3 1 0,-2 1-1,1 4 1,-1 1-311,0 3 0,1 2 0,-1 1 1,0 0-1,1 0 0,-1 1 0,2 5-2009,3 7 1,-3 2 2515,2 7 0,-2 1 0,-2 3 0</inkml:trace>
  <inkml:trace contextRef="#ctx0" brushRef="#br0">7185 13354 10595,'-19'0'-6,"-1"0"1,-3-2 0,2-1-34,2-1 0,1-2 581,5 2 1,1 1 0,1-5 0,4 1 0,0 1 0,1-2 0,-2 3-1,2-3-65,0 1 1,3 5-1,8 1 1,4 5 0,3 4-1,1 1-81,0-2 0,11 3 0,6-5 0,5-2 0,8-2 0,3-1 138,4 0 1,8 0 0,4-1 0,5-2 0,3-3 0,1-2-456,-2-2 1,-1 0 0,-4-1-1,-5 4 1,-5-1 0,-4 3 0,-4-3-1219,-6 1 0,-3 2 0,-9-2 0,-4 1 1,-3 3-1,-5 2-617,-1 1 1,-2 0 0,0 0-233,1 0 1996,-7 5 1,5-3 0,-5 4 0</inkml:trace>
  <inkml:trace contextRef="#ctx0" brushRef="#br0">8318 13061 22249,'6'-17'364,"3"4"0,3 4 1,2 14-1,3 3 0,-1 6-552,-4 4 1,1-4 0,-5 6-1,-1-3 1,-2 4 0,-4 3 0,-2 5-485,-4 4 142,-2-3 1,-13 7-1,-2-5 1,-3 1-1,-2 1 1,-1-2-599,-3 1 1,1-2 0,-5-4 1178,-2-1 0,4-5 1,1-2-1</inkml:trace>
  <inkml:trace contextRef="#ctx0" brushRef="#br0">23728 13994 8485,'-21'-8'-22,"5"2"1,5 0 564,7-3 0,5-2 0,7-1 0,5 3 0,3 3 0,2 1 0,0 1 0,0 1 0,-1 2 0,1 1 456,-1 0 1,-3 0 0,-2 1 0,-1 2 0,-4 3-571,-1 1 0,3-2 0,-3 4 0,1 1 1,3 2-237,2 1 1,-4-4-1,-4 0 1,-2 1-124,-2 2 0,0-3 0,-2-2 1,-1 1-1,-3-2 0,0 1 197,0 1 0,-2-4 0,3 5 0,1 1 0,-1 2 0,1 1-461,1 1 0,1-1 1,2 0-1,0 1 0,2-1-2922,2 0 2488,4 1 0,5-7 0,0-1 0,2-1 0,3-1 0,4-1-1281,3-2 1,3-2 0,2-2 1908,1-1 0,6-13 0,-3 2 0</inkml:trace>
  <inkml:trace contextRef="#ctx0" brushRef="#br0">24234 13980 8498,'2'-9'1401,"2"0"0,-2 5 267,2-5 1,-2 5-1197,-2-5 0,1 6 0,3-2 0,5 4 0,3 1 0,2 0-354,-1 0 1,5 0-1,-1 1 1,0 2-1,-4 3-70,-4 2 1,1-4 0,-7 5 0,-4 0 0,-7-2 221,-3-2 0,-3 1 1,1-2-1,0-1 0,1 0 1,1 0 29,2 1 0,6 2 1,1-3-1,4 3 0,7 0-459,3 0 0,6 3 0,1-3 0,2 0 0,1 1 0,0-1 0,-1 2-14,-2-1 1,-5-3 0,-7 5-1,-1 2 1,-6 0 637,-7 3-131,-8-1 0,-12-1 0,1-2 1,-1-1-1,0 2 0,1-1 39,-1-1 1,2 1 0,2-4-1,6 0 1,3 1-1351,5 1 1,5-5 0,10 1 0,6-2 0,7-2-7240,6 0 8216,-1-6 0,14-2 0,-3-5 0</inkml:trace>
  <inkml:trace contextRef="#ctx0" brushRef="#br0">24634 13980 9959,'0'-34'2091,"0"13"1,2 10 0,1 12-2109,1 3 1,6 4-1,-1 7 1,3 2-1573,1 6 1589,1 8 0,-1 3 0,0 6 0</inkml:trace>
  <inkml:trace contextRef="#ctx0" brushRef="#br0">24647 14353 8826,'-20'-31'821,"2"9"0,9 15 1,5 16-1,2 2-821,2 3 0,0-1 0,0 0 0</inkml:trace>
  <inkml:trace contextRef="#ctx0" brushRef="#br0">11491 13420 8336,'-8'-26'0,"5"5"0,11 3 0,6 5 210,6 4 0,2 3 0,3 6 1,0 0-1,0 0 0,7-1 1,3-2-1,7-2 0,-1 2 0,2 0 1,-2 0-1,2-1-454,0 1 1,-4 2 0,5 1 0,-4 0 0,-3 0 0,-1-2 243,1-2 0,1-4 0,2-5 0</inkml:trace>
  <inkml:trace contextRef="#ctx0" brushRef="#br0">12410 13047 8350,'-20'-9'899,"2"1"0,9 6-682,5 2 0,4 4 0,5 7 0,9-2 0,8 0 0,6 0 0,6-1 0,2 3 244,1 1 1,7 5-1,-7 1 1,-3 0 0,-3 1-1,-7 2 1,-5 1-780,-7 0 0,0-4 1,-7 4-1,-5 2 1,-6 1-1,-9 2 1,-3-2-179,-1-3 1,-8-1-1,3-5 1,2 2-1,1-3 1,7-3-1411,3-3 1906,5-1 0,18 0 0,3-2 0</inkml:trace>
  <inkml:trace contextRef="#ctx0" brushRef="#br0">13450 12941 8217,'-13'-24'0,"-1"5"405,1 5 1,0 11-138,-1 3 1,7 6 0,3 8-1,4-1 1,3 0 0,3 2 235,1 3 1,-3-3 0,4 3 0,-2-2 0,-2 0 0,1 2 0,-1-2-170,-1-1 0,0 0 0,0 1 1,1 2-1,-1-2 0,-1-1-119,-2-2 1,0 1-1,1-1 1,2 0-1,2 1 1,-2-1-427,-2 0 1,-1 1 0,0-1-1,0 0 1,0 1 0,0 0-1,0 3-1323,0 0 1,-4 1-1,1-5 1,4-1-1,8-3 1533,7-4 0,11-4 0,7-1 0</inkml:trace>
  <inkml:trace contextRef="#ctx0" brushRef="#br0">13224 13154 9756,'-21'-13'1221,"3"-1"0,5 5-677,4 0 1,4 7-1,10-3 1,5 4 0,6 1-1,7 0 1,2 0 0,3 0 218,3 0 0,-1 4 0,4 2 0,0 1 0,-2 2 0,1 0-599,-3 0 0,-8-2 1,-4 4-1,-4-2 0,-2 1-71,-3 2 0,-6 1 0,-10 1 0,-8 0 0,-4 3 0,-5 0 219,-1 0 0,-6-1 1,1 0-1,3 2 1,5-2-1,3-1 91,3-2 1,2 1 0,5-1 0,5 0 0,4 1 0,4-1-1,7-1-160,5-3 0,5 1 0,8-5 0,4-2 0,4-2 1,0-1-648,2 0 0,-2 0 0,0 0 0,-3-1 0,-2-4 0,-2-2 0,0-2-1436,1 0 0,-3 0 0,3-3 1,-1 0-1,1 1 1840,4-4 0,10-7 0,2 1 0</inkml:trace>
  <inkml:trace contextRef="#ctx0" brushRef="#br0">14197 12994 8692,'-14'0'4318,"7"-6"-3431,1 5 0,12-5 1,3 6-1,3 0-373,1 0 0,5 0 0,-1 0 0,0 1 0,-2 2-479,-2 2 0,-1 0 0,-3 0 0,-6 4-126,-6 3 0,-5-1 0,-5 0 0,0-4 1,1 1-1,1-1 343,2 3 0,7-2 0,-3 1 0,4 1 0,1 2 0,1 1 160,4 1 1,6-6-1,9 1 1,0 2-1,3-1 1,-1 0-1,-1-1-378,-2 2 1,3 1-1,-4 1 1,-2 0 0,-3 1-1,-2 0 1,-4 3-73,-1 0 0,3 3 0,-5-4 0,-1 2 1,-1-1-1,-2 1 0,-2 0 316,-2-2 1,1-2 0,-6-4 0,0-1 0,0 0 0,0 0-87,-1 0 0,-2-5 0,-1 3 0,-2 1 0,-3-2 0,-2 1 0,-4 1 0,-1 2-1699,-3 2 0,-12 1 0,0 2 0,0 1 0,0 5 0,3 3 1507,0 4 0,-11 7 0,7-1 0</inkml:trace>
  <inkml:trace contextRef="#ctx0" brushRef="#br0">7718 14273 8585,'0'-20'0,"-6"2"0,-3 9-45,-3 5 0,-1 2 0,0 2 0,0 2 0,-2 1 1,-2 1-1,0-1 0,-1-2 0,0-1 0,0 0 0,2 0 1,1 0-1,2 0 830,0 0 1,-1-1-1,1-2 1,0-1-304,-1 1 0,7 3 0,4 3 0,6 2-288,6 3 1,8-5-1,9 1 1,6-2-1,8-2 1,3-2 128,3-2 1,6 1 0,7-6-1,2-1 1,3-1 0,-2 1-167,-4 1 1,2 2 0,-11-2-1,-3 4 1,-3 4 0,-4 1-1,-4 0-1329,-4 0 1,-4 0-1,-3 0 1,-4 0 1171,0 0 0,-3 6 0,-3 1 0</inkml:trace>
  <inkml:trace contextRef="#ctx0" brushRef="#br0">8225 14153 10381,'12'-22'0,"-2"-1"0,-1 2 790,1 5 1,8 5 0,4 11-1,3 0-551,2 0 0,6 0 0,1 0 0,0 2 0,-3 1 0,-5 3 0,-2 2 0,-5 6-269,-4 2 1,0 14 0,-13 1 0,-8 6 0,-14 6 0,-11 4-519,-9 6 1,-7-2-1,-1-7 1,0-2-1,-4-2 1,1 0 571,0 0 1,-7 5 0,27-21-1,1 0 1</inkml:trace>
  <inkml:trace contextRef="#ctx0" brushRef="#br0">11651 13807 31328,'-6'-19'-2995,"3"4"0,-6-1 0,-2 5 2806,0 7 1,2 2 0,0 2 0,-2 0 0,0 0 0,-1-1 0,1-4 0,4-4 0,1-2 0,3-3-27,2 1 1,1 4 0,0 0 0,0-1 0,-2-2 0,-1-1-1,-1-1 1,1 1 0,1 0 790,2-1-567,0 1 0,-4 4 1,-2 2-1,-2-1 0,-3 2 1,-6 1-40,-5 2 1,-3 3-1,-2 3 1,-1 4-1,-1 2 1,-4 3 61,-1-2 0,0 0 1,-3 4-1,1-2 0,1-2 1,1-1-1,3 0 20,2-2 0,-2 3 1,0-5-1,3-2 0,1 0 1,4 0 276,-1 1 0,-4 2 1,6-3-1,-2 2 0,0-1 1,2 2-1,-2 3-331,-1 3 0,-2-3 0,1-1 1,-1 4-1,0 3 0,1 3 50,-1-2 0,5 0 1,3 1-1,1 0 1,5 0-1,-1-2 0,4-1 218,-2 4 1,2-3 0,-1 3-1,4-2 1,1 0 0,2 4-255,-2 0 1,4-2 0,-4 4 0,2 0-1,-1 2 1,2 0 0,2 3 0,1-1-273,0 4 1,6-1-1,3-2 1,3-2-1,1-1 1,2-3 372,2-2 1,4 3-1,7-4 1,2-3-1,3-3 1,1-5 839,3-1-802,1 4 1,1-8 0,-2 4 0,-2-2 0,1 1 0,-1-3 383,1 0-359,-1 4 1,5-3 0,0 4 0,-1-1 0,-1-3 0,1 0-147,2 2 1,7-4 0,-2 3 0,0-2 0,2-2 0,3 0 0,4 0 392,-1 0 0,1-4 0,-1-2 0,-1 0 0,-1-2 0,-2 2 1651,-1 0-1913,-6-4 1,7 9 0,-5-5-1,-2 1 1,-2 1 0,-1 1-388,0 1 1,-4 2-1,-1 0 1,2 0 0,2 2-1,-1 1 1,-1 1-6,-1-1 0,1-1 1,4-2-1,2 0 1,-3 0-1,2 0 0,-4-2 438,1-2 0,5 1 0,-5-6 0,1-1 0,4-1 0,-1 1-222,-1 1 0,5 4 0,-6-2 1,4 1-1,1 3 0,-3 2 0,-2 1-380,-1 0 1,0 0 0,0 0 0,0 0 0,-1 1 0,-2 2 0,-3 2 140,-2-2 0,4 2 0,-4 0 1,1-2-1,0-2 0,-4-1 590,-1 0 0,-1 0 0,1 0 0,2 0 1,2 0-1,1 0 0,3 0-305,2 0 1,-1 0 0,6 0-1,-3 0 1,-3 0 0,3 0-366,2 0 0,-4 0 0,5 0 0,-3 2 0,-3 1 0,2 1 0,-4 1 179,-1 1 1,-3-5 0,-4 4 0,0-4 0,-1-1 0,1 0 352,0 0 1,1 0 0,1 0 0,2 0 0,0 0 0,2 0 0,3 0 0,1 0-424,-2 0 1,2 0 0,-3 0 0,2 0 0,2 0 0,-1 1-22,2 4 1,-1-4-1,2 5 1,0-1-1,0-1 1,0-1-8,0-1 444,0 4 0,-4-5 0,-1 3 0,2-2 0,2-2 1,1 0-1,-2 0-262,-2 0 1,3 0 0,-4 0 0,4 0 0,1 0 0,-2 0-81,-2 0 1,7 0-1,-5 0 1,1 0-1,-2 0 1,0 0-1,1 0 155,2 0 1,-4 0 0,-2 0-1,0 0 1,-2 0 0,2 1-1,-1 2 181,0 2 1,-2-1-1,-3-2 1,2 1 0,2 3-1,1 0-292,-1 0 1,5-1 0,-1-2 0,1 2 0,1-1 0,1 1 0,2-1 77,1-1 0,1 0 0,-2 0 1,2 1-1,-1-1 0,2 0 0,1 0 164,0 2 1,3 1 0,-7-3 0,-1 1 0,0-1 0,0-1-37,-1-2 0,-2 0 0,3 0 0,0 0 0,1 0 0,2 0-135,2 0 15,-1 0 0,2 0 0,1 0 1,2 0-1,0 0 0,2 0-98,0 0 1,0 0-1,-1 0 1,2 0-1,-2-2 1,4-1-1,-1-1 267,0 1 1,11 1 0,-8 1 0,1-2 0,2-2 0,-1 2 0,2 2-165,1 1 1,-8-2 0,4-1 0,-1-1 0,-3 1 0,-1 0-1,-5 0-176,-1-1 1,5-2 0,-2 3 0,1-3 0,-1 0-1,-5-1 33,-2-1 1,-2-1-1,0-4 1,-2 0-1,-2-2 1,-5-3 109,-3-4 1,-3-3 0,-1-3 0,-2-4 0,2-5 0,-1-3 0,1-1-109,-2 2 1,-1 4 0,3-1 0,-2 5 0,0 5 0,0 2-1,-1 3-503,-2 2 1,-1 1 0,-4 3 0,-1-1 0,0-2 0,-1 2 407,-3 1 1,-3 2 0,-6 0 0,-2-1 0,-2 1 0,-5 0 312,-3-1 0,-3 1 0,-2 1 0,-6 2 0,-2 1 0,-1-2 0,-3 0-72,-2-3 1,-7 5 0,-8 2-1,-1 0 1,-4 1 0,-1-2-590,-1 1 552,-6 4 0,2-3 1,-3 6-1,1 0 0,1 0 1,0-1-1,0-2 223,2-2 1,-3 1 0,1 4 0,3-2 0,3-1-1,3-3 119,-1-1 1,4 4-1,0-3 1,2 2 0,-2-2-1,-2 0-189,-2 0 0,-2 0 1,-3 3-1,-1-2 1,-2 3-1,2-1 0,-2 0-132,-4-2 0,4 1 0,-8 4 0,-1 0 0,-1 0 1,-3 0-1,1 0-119,2 0 0,3 0 0,3 1 0,4 2 0,2 3 0,-1 0 138,0 0 1,3-2 0,7-4 0,1 0 0,2 0-1,1 0 165,3 0 1,-8 0 0,8 0 0,-3 0 0,-1 0 0,-1 0 0,1 0 0,0 0-166,-1 0 1,-4 0 0,2 0 0,-2 0-1,-4 0 1,-1 0-207,-2 0 0,-5 0 0,2 0 0,0 2 0,-3 1 0,-1 3 15,0 1 1,1-2-1,7 3 1,0 1-1,-1 0 1,1-1-289,-1-2 513,-1 4 1,8-9 0,1 4 0,-3-2 0,1 0 0,-1 1 0,4-1 33,1-1 1,-7-2 0,1 0 0,-1 1 0,-5 2 0,0 2-200,-1-2 1,-3-1 0,1 1 0,-3 2-1,-4-1 1,0 1-482,0-1 604,1 7 0,4-8 1,-1 4-1,-3 0 1,1-1-1,-6 2 42,0-1 0,1-4 0,33-1 0,0 0 0,0-1 0,-1 0 0,1-1 1,-1 0-1,-1 0 0,0 0 0,0 0 0,0 0 126,0 0 1,-1 0 0,-4 0 0,-1 0 0,6-1 0,0 0 0,0 0 0,-1 0 0,0-2 0,1 0 0,0 0 0,0 0-72,0 0 1,0 0 0,0-2-1,0-1 1,0 2 0,0 1-1,0-1 1,0 1 0,0 0 0,0 1-1,0 1 1,1-1 0,0 1-1,0-1-280,-1 0 0,0 0 0,1-1 0,1 1 0,-4 3 0,1 0 0,1 0 0,1 1 1,-35 5-1,0 4 0,2 5-839,-1 3 0,35-8 0,0 2 1016,3 2 1,-1 1 0,0 0 0,1 2 0,2 2 0,0 0 0</inkml:trace>
  <inkml:trace contextRef="#ctx0" brushRef="#br0">24687 13740 8057,'-13'0'623,"0"0"0,5-1 1,5-4-1,5-4 0,5-2 1,4-4-1,3-3 0,3-4 1,2-6-1,5-6 0,5-8 1,7-4-1,4-6-206,4-4 1,-1 4 0,6-4 0,0 0-1,-3 4 1,-3 3 0,-5 8 0,-1 1-1,-4 4 1,-5 2-4622,-6 4 0,-2 2 4204,-7 2 0,0 5 0,1 2 0</inkml:trace>
  <inkml:trace contextRef="#ctx0" brushRef="#br0">25074 12394 8866,'12'-25'0,"-2"1"0,-2 2 889,-2-2 1,2 5-1,-3 0 1,-2 1 0,-2 0 425,-1 2 0,0 6 1,0 4-1,0 4 0,0 10-505,0 7 1,-1 5-1,-2 8 1,-2 5 0,2 4-1,2 3-763,1-1 1,0-8-1,0 0 1,1-3-1,2-3 1,3-3-1,2-5-1167,2-7 1,2-4-1,1-9 1,-1-5 736,-3-5 0,-2-14 0,-4 1 0,2-4 0,-4-1 0,-4-1 0,-5-1 719,-4 0 1,-2 2 0,2 5 0,2 0 0,3 4 0,1 3 0,3 1-213,1 0 0,7 5 0,1 4 1,1 0-1,5 2 0,3 1-1028,3 0 1,5 3-1,-1-4 1,4 1 0,0 1-1,1 1 1,0-2-4869,-1-1 5772,1 4 0,0-9 0,-1 4 0</inkml:trace>
  <inkml:trace contextRef="#ctx0" brushRef="#br0">25567 11755 8349,'-1'-20'3002,"-4"-2"1,-1 7-2367,-3 2 1,4 10-1,6 3 1,2 7-1,1 7 1,1 5 0,1 6-349,3 5 1,-2 7 0,2-2-1,1 2 1,2 0 0,2-3-1340,-1-1 1,5 1 0,1-6 0,2-4 0,2-3 1050,3-5 0,-6-1 0,0-2 0</inkml:trace>
  <inkml:trace contextRef="#ctx0" brushRef="#br0">25887 11648 11354,'-21'-21'1209,"2"8"1,12 5 0,4 6 0,6-4 0,7 0-893,6 0 1,5-3 0,6 3 0,1-1-1102,3-4 1,3 4-1,6-2 1,0 0 0,0 2 783,0 2 0,0-2 0,0-1 0</inkml:trace>
  <inkml:trace contextRef="#ctx0" brushRef="#br0">26034 11795 8330,'-28'-6'1497,"4"6"-912,15 0 0,9 0 0,10 4 1,7-4-1,5-4 0,5-5 1,5-5-1,8-2-585,8-2 0,3-5 0,3 2 0</inkml:trace>
  <inkml:trace contextRef="#ctx0" brushRef="#br0">26434 11488 8195,'-14'-13'1015,"-3"1"0,0 4-80,5 8 1,5 6 0,7 8 0,2-1-1,0 0 1,4 1-757,2-1 1,1 0-1,3 1 1,-2-3 0,-1 0-1,1-4-677,2-1 0,-3-1 1,0-7-1,0-2 0,-2-5 87,-2-3 0,-4-3 0,-1-1 1,0-3-1,-1-1 0,-2 0 1,-3-1 1218,-2-3 0,4 3 0,-4 1 0,1 1 0,1 1 0,0 0 0,3 0-584,2 2 1,7 1 0,4 2-1,6-1 1,6 1 0,5 0-225,4-1 0,3 1 0,6 0 0</inkml:trace>
  <inkml:trace contextRef="#ctx0" brushRef="#br0">26727 11142 8955,'-12'-24'0,"2"0"1112,1 5 1,6 0 0,-2 10 0,5-3-615,5-1 0,2-1 0,5 1 0,-1 1 0,-3 2 0,3 2 0,-1 1-270,-1-1 1,3 7 0,-5 1 0,1 7 0,-4 7-317,-2 4 0,-2-2 0,-2 5 0,-1-2 0,-1-3 0,1 0 0,1 1 84,2 0 0,0-3 1,2-5-1,2 0 1,5-1-1,3 0 18,1-2 0,2-2 0,1-4 0,2 0 0,0 0 0,0 0 0,-1 0-1270,0 0 1,-2 0-1,-2 0 1,0 0 1255,1 0 0,5-12 0,2-2 0</inkml:trace>
  <inkml:trace contextRef="#ctx0" brushRef="#br0">27154 10648 8157,'-20'-20'1228,"-2"2"1,-2 9-1,2 5 1,6 4-844,5 4 1,1 3 0,4 7-1,0-1 1,0 2 0,3 3-1,2 4 1,1 3-298,0 2 0,6-1 0,4 1 1,5 0-1,4-1 0,2-1 1,1-1-2480,-1-2 1,3-7 2390,-7-1 0,1-1 0,-4-6 0</inkml:trace>
  <inkml:trace contextRef="#ctx0" brushRef="#br0">26967 10875 8157,'-25'-16'396,"3"2"1,10 4 280,12 10 1,6-4 0,8-2 0,3 0 0,2-2 0,2 1 0,2-3 0,3-1-1673,0 2 1,5-3-1,0 4 995,-1-4 0,-2-2 0,-1 1 0</inkml:trace>
  <inkml:trace contextRef="#ctx0" brushRef="#br0">27287 10448 8636,'-14'-7'0,"3"4"1166,2 6 0,3 4 0,6 7 0,1-1-784,4 0 0,-4 2 0,4 2 0,-4 0 1,-1 1-1,2 0 0,1 0-179,1-2 1,0 3-1,-4-1-821,0-2 1,5-8 0,-1-8 0,1-9-1,-1-8 1,1-5 247,-2-3 1,-2-3 0,-1-2 0,-1-1 0,-4 2 0,-4 0 0,-3 3 402,-1-1 1,0 2 0,1 1 0,2 4 0,2 0 0,2 4 0,3 1-80,2 2 0,2 4 0,4 0 0,5-1 0,6-2 0,7-1 46,2-1 0,1 1 0,1 0 0</inkml:trace>
  <inkml:trace contextRef="#ctx0" brushRef="#br0">27380 10129 8157,'-25'-11'0,"3"-1"4528,4 2-3944,9 3 0,5 2 0,8 1 0,6-1 1,5 1-1,5-1 0,-1 2-745,0 2 0,3 2 0,-3 4 0,1 2 0,-1 2 0,-4 2 0,-3 2-67,-3 3 0,-6 8 1,1-2-1,-4 3 1,-4 2-1,-5 1-289,-3 3 0,-2-7 0,1 3 0,0-1 0,-1 2 0,1 5 517,0 1 0,-1-4 0,1 2 0</inkml:trace>
  <inkml:trace contextRef="#ctx0" brushRef="#br0">25247 13047 8176,'-25'-23'0,"3"-4"0,10 3 0,12 8 0,9 6 0,9 4 289,8 0 0,8-3 0,12-7 0,11-4 0,9 0-289,-29 8 0,0 0 0,9-1 0,2 1 0,-4-2 0,1 1 0</inkml:trace>
  <inkml:trace contextRef="#ctx0" brushRef="#br0">22515 14180 16313,'-2'-30'-1740,"-1"4"0,-1 5 1873,1 5 0,3 8 0,4 4 0,5 2 275,3 2 0,10 5 0,3-1 0,3 1 0,7-1 0,0 2 0,4 0 0,-1 2-400,4-1 1,5-4 0,-1 3-1,0-2 1,1 1 0,-1-2 0,0-2-1,-3-1-720,-2 0 1,-2 0 0,-3 0 825,-5 0 0,-3-6 0,-2-1 0</inkml:trace>
  <inkml:trace contextRef="#ctx0" brushRef="#br0">23221 14087 31787,'-21'-14'-875,"4"1"1,6 1 0,4 18 873,1 8 0,-4 11 0,1 10 1,-5 5-1,-2 5 0,-3 4 1,-2 4-1,-3 3-6478,-1 2 6233,-1 6 1,-1-10 0,0 6-1</inkml:trace>
  <inkml:trace contextRef="#ctx0" brushRef="#br0">15770 19804 24877,'0'-47'-7273,"0"11"7085,0 18 1,4 14 0,2 22-1,1 4 1,2 6 0,0 8-1,0 10 1,0 7 0,0 8 0,-2 4-1,1 7 1,-5-33 0,0 1 539,0 2 1,-1 0-1,2 4 1,-2 0-1,0 3 1,1 0-1,0-2 1,1-1-1,0-3 1,1-2 0,4 28-1,1-18-521,2-14 1,2-13 0,-1-8 0,0-5 0,1-8 0,-1-8 0,-1-8 205,-3-8 1,8-22 0,-2-6 0</inkml:trace>
  <inkml:trace contextRef="#ctx0" brushRef="#br0">16129 19857 24877,'0'-25'-1566,"11"15"1,4-3 0,5 11 2328,9 11 1,3 0 0,10 9 0,2-2-1,6 0 1,5 3 0,4 2 0,-1 1-318,-3-1 1,6 9-1,-9-4 1,-2 3-1,-6 0 1,-7 1-951,-6 1 1,-8 4 0,-7-3 0,-7-1-1,-11 1 1,-9 2 0,-13 2 522,-10-1 0,-5-4 0,-11 3 1,-3 1-1,1-3 0,-3 2 1,2-1-287,-4-1 1,1-5 0,3-6 0,2-2-1,5-4 1,8-5 0,2-5-1026,2-4 0,11-1 0,0 0 1206,7 0 1,9-6 0,1-1 0</inkml:trace>
  <inkml:trace contextRef="#ctx0" brushRef="#br0">18369 19937 24877,'0'-37'-2131,"0"6"0,6 8 2322,3 14 0,3 13 0,1 11 0,0 4 0,1 6 1,-1 5-1,0 7 0,1 5-406,-1 2 1,0 5 0,1-3-1,-1 0 1,0 1 0,-1-1-317,-3 0 0,3 1 1,-3-5-1,1-7 0,0-4 1,-1-8-2489,2-7 1,-4-6 3149,2-10 1,-6-18-1,3-4 1</inkml:trace>
  <inkml:trace contextRef="#ctx0" brushRef="#br0">18556 19804 24877,'7'-46'-6406,"-1"6"6784,0 8 1,3 15-1,8 9 1,7 5 0,6 4 116,5 3 1,11 10 0,6 8 0,6 5 0,3 4 0,2 3 0,2 3-73,-31-17 1,-1 0-1,26 17 1,-4 7-1,-7-2 1,-7-2-1,-8-2-999,-8-2 1,-12 1 0,-8-6 0,-5-3 0,-8-3-1,-11-4 1,-17-3 366,-14-6 0,-12-1 0,-12-6 0,33-4 0,-1-1 0,-2 0 0,-1-1 0,-2-2 1,-1-2-1,1 1 0,-1-2 20,1 0 1,0-3 0,-1-3 0,1-1 0,1 1 0,0 0 0,3 1 0,0-1-49,0 0 0,2-1 1,2-2-1,1-2 1,1 0-1,1 0 1</inkml:trace>
  <inkml:trace contextRef="#ctx0" brushRef="#br0">16583 18885 29683,'-27'0'0,"0"1"0,1 5-465,-1 7 0,6 17 1,4 11-1,0 5 150,-1 5 0,5 3 0,-2 3 0,6-3 0,4 3 0,2-4 0,3-3 0,6-7-1558,7-6 1,13-4 2017,14-6 1,24-13 0,-26-8 0,0 0-1</inkml:trace>
  <inkml:trace contextRef="#ctx0" brushRef="#br0">17836 18525 11300,'0'-19'57,"1"11"1,7 10 0,9 21 14,13 25 0,-9-17 1,1 3-1,3 2 0,0 0 1,2 0-1,1-1 0,1 1 1,0 0-1,-1-2 0,0 0 1,0 0-1,0 1 0,0-1 1,-1 0-200,0 0 1,0 0 0,1 2-1,-2 1 1,-2 1 0,-2 1-1,1 1 1,0 0 0,1 0 0,0 0-1,-1-2 1,0-1 115,-1 1 1,1-1 0,28 19 0,-4 2 0</inkml:trace>
  <inkml:trace contextRef="#ctx0" brushRef="#br0">15890 20271 15425,'-14'0'140,"1"0"1,4 0-1,0 0 1,-1 0 0,-2 0 133,-1 0 1,7-2-1,6-2 1,9-5 0,7-3-1,5-1 308,-1-1 1,10 2 0,-2 2 0,3 3 0,2-1 0,-4 2-622,0 0 1,-9 2 0,-2 4-1,-3 1 1,-3 4 0,-3 4 0,-5 3-499,-3 1 0,-8 5 0,-6 1 1,-9 2-1,-7 1 0,-3 0 688,-2 0 0,6-5 0,-1 0 0,7-2 0,3-3 0,4-2-28,5-1 0,10-6 1,10 2-1,6-4 1,11-2-1,9-4-928,8-4 0,14-7 0,-3-3 0,4 0 805,5-1 1,1-9 0,1 1 0</inkml:trace>
  <inkml:trace contextRef="#ctx0" brushRef="#br0">16423 20137 13628,'-20'-16'0,"6"4"1009,3 5-871,8 2 0,-1 5 1,7-1-1,3-2 0,1-3 1,4 0-1,0 0 0,3 3 98,-1 2 0,0 1 1,1 0-1,-1 0 0,0 0-268,1 0 0,-1 0 1,-1 1-1,-2 2 206,-1 2 0,-4 3 1,2-2 39,-1 2 1,-2-4 0,-4 5 0,2 0 0,1 0-229,1 0 1,1-5 0,-4 5 0,2 1 0,3 2-101,1 2 1,1-1-1,2-1 1,-2-2 89,-2-1 1,-3-4 0,-8 2 0,-7 0 0,-7 1-141,-8 2 0,-13 6 0,-1 4 1,-5 0-1,-4 6 0,-1 3 103,2 7 1,-2 2-1,3 2 1</inkml:trace>
  <inkml:trace contextRef="#ctx0" brushRef="#br0">19089 20164 17075,'-14'0'-264,"1"-6"0,0-1 1,1-2-1,2 1 1,2 1 74,2 0 0,0 2 0,3-4 0,0-1 0,5 0 0,5 2 0,7 8 342,3 8 1,-2 0 0,4 4 0,1 3-1,2 0 1,3 0 0,2-2 428,-1 0 0,7-1 1,6-3-1,6-5-335,9-2 0,12-4 1,3-2-1,3-6 0,-33 2 1,1-2-1,0-2 0,1-1 1,2-2-1,0 0-189,1 1 1,-1-1 0,-2-2-1,0-1 1,2 1 0,0-1-1,0-1 1,0 1 0,-2 0-1,-1 0 1,-1 2 0,-1 1-601,-1 1 0,-1 0 0,30-13 1,-5 2-1,0 3 0,-2 3 0,-1 1 542,-6 0 1,1-5 0,-6 2-1</inkml:trace>
  <inkml:trace contextRef="#ctx0" brushRef="#br0">21848 19671 17075,'0'-25'-1735,"2"8"1,1-5 1308,1 6 1,0 7 1185,-4 0 1,-1 6 0,-3-1 0,-4 4-1065,1 4 1,-4-1 1452,7 6 1,-1-7-59,5-2 1,2 0-893,2-5 1,-1-1-1,6 0 1,3 0-1,3-1 1,4 1 0,2-1-55,3-1 1,1 1 0,0-2 0,-1 4 0,-2 4 0,0 1 0,-1 0-116,-3 0 0,-8 0 1,-3 1-1,-1 4 0,-3 4 1,-3 3-46,-4 1 0,-4 0 0,-5 1 1,-2-1-1,-1 0 0,-2 1 301,2-1 1,1 0 0,3 1 0,3-1-449,5 0 1,8 1-1,5-1 1,3-1 0,3-2 96,3-1 1,-4 0-1,4 4 1,-4 1 0,-4-1-1,-3 0 1,-1 0-48,-3 1 0,-3 4 0,-6 1 0,-7 2 0,-8 1 1,-5 0-1,-6-1 0,-3-1 181,-4 1 1,-1-3 0,2 1 0,2-3-1,5-4 1,5 0-759,3 0 1,6-3 0,9-2 0,10-1-1,13-4 1,14-5-2985,14-6 3790,7-3 0,16-13 1,2-3-1</inkml:trace>
  <inkml:trace contextRef="#ctx0" brushRef="#br0">22528 19738 17075,'-3'-12'555,"-6"3"1,0 3 0,-10 6-1,1 0 1,-1 1-157,-2 4 0,5 2 0,-2 8 0,5 3 0,4 3 0,4 1 0,4-2 0,4 1 1,6-2-561,9 1 1,11-4 0,8-7 0,5-6 0,4-8 0,0-6 0,-2-9 0,-5-3-326,-7-6 1,-10 0 0,-5 1 0,-7-2 0,-7-1 0,-8 1 0,-9 2-264,-11 2 1,-15 6 0,-15 7-1,-9 7 819,-6 5 0,32 3 0,-1 2 0,-35 3 0</inkml:trace>
  <inkml:trace contextRef="#ctx0" brushRef="#br0">9144 15220 16190,'-8'4'0,"0"2"-185,2 1 1,2-2 0,2 2 0,-1 1 0,-1-1-1,2 3 1,5 1 0,6-1 0,3-2 0,3-3-1,1-2 1,5-1 571,4-2 0,-1 1 0,7 2 1,0 2-1,2-2 0,5-2 0,1 1 1,2 1-1,-2 3-164,-1 1 1,7-3 0,-7 5 0,2 0 0,5 0 0,-1-1 0,3-1 0,-1-1-37,0 0 1,5-2 0,-3-4 0,6-1-1,4-2 1,2-3 113,1-2 1,9-5 0,-2-5 0,3 2 0,1 0 0,-2-1-1,0 0-6,1 0 1,-6 4 0,3 3 0,-3 1 0,-6 0 0,-2 0 0,-4 0-473,0-1 1,-5-1-1,-5 1 1,-6 1-1,-6-1 1,-3-3-190,-1-5 1,-7 1-1,-2-5 1,-3-1 0,-3-3-1,-3-2 1,-5-3 367,-2-4 1,-5-1 0,-5-2 0,-10-5-1,-8-3 1,-13-5 0,-7 0-198,20 23 1,-2 2-1,-3 2 1,-2 1-1,-4 0 1,-2 1 0,-1 2-1,-3 0 1,-3 2-1,-1 2 1,-2 3 0,-1 1 83,-1 4 1,0 1 0,-2 3 0,-1 1 0,-3 3 0,-1 3-1,-2 0 1,0 3 0,-5 3 0,1 4 0,-1 3 0,1 4-1,-2 3 1,1 4-7,2 1 0,1 2 1,3 1-1,2 3 1,-1 2-1,1 2 0,2 2 1,3 1-1,3 2 1,3 0-1,2 2 0,2 1 117,4-1 0,2 1 0,0 1 0,1 1 0,5-1 0,2 1 0,0-1 0,0-1 0</inkml:trace>
  <inkml:trace contextRef="#ctx0" brushRef="#br0">13810 15353 28304,'2'-8'433,"3"4"0,7 3 0,6 1 1,3 0-1,4 0 0,3 0 0,6 0 1,3 0-1,6 0 0,5 0-412,6 0 1,0 0 0,6 0 0,3 0 0,3 1 0,4 2-22,2 1 0,-3 2 0,2-3 0,-3 2 0,-2-1 0,1 1 0,0-1 0,-2 5 0,-1-5 0,-5-1 0,-3-1 0,-4-2 0,0 0 0,-6 0 0,0 0 0,-3 0 0,-2 0 0,-2-2 0,-2-2 0,-3-5 0,-2 2 0,-7-1 0,-1 1 0,-3-1 0,-2-2 0,-3 3 0,-10-1 0,-9 2 0,-8 3 0,-16 2 0,-3 2 0,-7 4 0,-10 4 0,-5 1 0,-4 0 0,-1-1 0,6-1 0,-7 2 0,3-2 0,2-1 0,-2-1 0,-3 0 0,6 3 0,-4-3 0,0-1 0,2 1 0,3-3 0,5-1 0,4-2 0,1 0 0,10 0 0,1 0 0,3 0 0,5 0 0,4 0 0,11-2 0,8-1 0,11-1 0,13 0 0,11 4 0,4 0 0,4 0 0,7 0 0,5 0 0,5 0 0,5 0 0</inkml:trace>
  <inkml:trace contextRef="#ctx0" brushRef="#br0">16796 15473 31117,'-9'-13'-3887,"0"-1"1,0 2 3736,-4 3 0,0 4 0,-1 5 1,1 0-1,0 0 1077,-1 0 0,5 0 0,1 0 0,-3 0 5537,-1 0-6464,-1 0 0,13 0 0,9 0 0,10 0 0,8 0 0,4 0 0,4 0 0,8 0 0,3 0 0,2 0 0,2-2 0,0-1 0,2-1 0,2 1 0,-8 0 0,5 0 0,-3-2 0,-5 2 0,-3 2 0,-5 1 0,-2 0 0,-8 0 0,-3 0 0,-4 0 0,-11 4 0,-8 2 0,-12 0 0,-13 0 0,-9-1 0,-8 0 0,0-3 0,-6 2 0,0-2 0,0-2 0,2-2 0,0-2 0,-1-5 0,10 3 0,-2 0 0,3 2 0,3-2 0,2 0 0,6 0 0,4 3 0,2 2 0,7 1 0,0 0 0,16 0 0,8 0 0,12 1 0,9 2 0,7 1 0,5-1-267,4-1 0,6-2 1,3 0-1,3 0 0,3 0 1,2 1 236,-1 4 1,-7-4 0,3 5 0</inkml:trace>
  <inkml:trace contextRef="#ctx0" brushRef="#br0">12304 15513 26904,'-15'-5'719,"-3"1"0,8-2 1,-4 3-1,4-3-510,3-1 1,7-1 0,10-2 0,6 3 0,7-1-1,3 2 1,5 0 0,5 2 0,2-1-161,2 1 1,-1 0-1,-1 4 1,1 0 0,1 0-1,-2 0-454,-1 0 1,-7 1-1,0 2 1,-5 3-1,-4 0 1,-4 1 0,-3-1-326,-4 0 0,-7 0 0,0-3 0,-7 1 806,-10-1 0,-4-1 0,-5-2 0,1 0 1,-2 0-1,-1 0 0,-2 0 116,0 0 1,-1-5 0,-1 1 0,-1 0-1,3-1 1,5 1-861,3 1 537,1 1 0,5 4 1,1 2-1,1 5 1,4 6-264,1 7 0,8 0 0,5 11 0</inkml:trace>
  <inkml:trace contextRef="#ctx0" brushRef="#br0">17129 16406 16969,'-6'-33'-931,"5"9"1,-4-1 0,4 5 0,1 3 1396,0 2 0,0 7 0,0-1 1,0-2-1,1 1 0,4 3-264,4 7 0,9 4 1,5 6-1,5-1 1,5 0-1,1 0 1,5-2 410,3-1 0,0-1 1,2-5-1,-2 0 0,-4 0 1,-2 0-110,-5 0 0,-9 0 0,-4 0 0,-3-2 0,-5-1-855,-5-1 1,-13-5 0,-15 5-1,-6 1 1,-5 1 0,-3 2 72,-4 0 0,-10 0 1,1 2-1,-3 2 0,1 5 1,3 3-1,5 1-9,4 0 0,6-1 0,1-1 0,9-2 0,6-1 0,8 1 381,3 0 0,10-6 0,11 3 0,12-1 1,9-1-1,8-1 0,8 0-1191,5 1 1128,5-2 0,11 16 0,2-4 1</inkml:trace>
  <inkml:trace contextRef="#ctx0" brushRef="#br0">12317 16566 19100,'0'-14'-176,"0"-3"0,3-1 0,4 2 0,8 1 0,4 1 645,5 1 1,6 1 0,4 2 0,3 1 0,6-1 0,1-2 0,2-2-419,-3 1 1,-1 4 0,-2 0-1,0-1 1,-3 0 0,-5 1-411,-5 4 1,-9-1-1,-6 2 1,-14 1 246,-16 1 0,-19 13 0,-4 2 0,-5 2 0,-6 0 0,-1-2 80,-1 0 0,-5 5 0,10 0 0,3-2 0,3 1 0,6-1-310,6 2 0,2 4 233,11-4 1,0 5 0,5-2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16583 5744 29209,'13'-12'-5685,"0"3"5751,1 5 1,-7 4 0,-2 4-233,-4 5 0,-1-1 1,0 0-1,0 3 0,0 1 1,-1 1-1,-2 0-22,-2 1 1,-4-1 0,3 0-1,0 1 1,-1-1 0,1 0 0,0 1-1,3-1 282,2 0 0,2-4 1,4 0-1,4 0 0,4-2 1,5-2-1,4-4 162,3-1 0,2 0 1,-1 0-1,1 0 1,0 0-1,-1-1 0,0-2-720,-4-2 1,1-4 0,-3 5 0,-1 0 0,2-1 0,-2-1 0,2 0-1848,-1 0 1,-3 2 2552,0 4 0,4-6 1,0-1-1</inkml:trace>
  <inkml:trace contextRef="#ctx0" brushRef="#br0">16863 5864 21305,'-14'-13'0,"2"-1"306,4 1 0,2 4 6,6 0 0,1 5 0,4-4 0,3 1 0,6 0 0,4-2 0,4 0 0,4 1 0,7 1 437,7 0 1,7-1 0,11-2 0,6 2 0,5 1 0,-30 4-1,0 0-550,2 0 1,0 0-1,3-1 1,1-1-1,3 2 1,1 0 0,0 0-1,1 0 1,-1 0-1,1 0 1,0 1-1,-1 0 1,-1 0 0,-1 0-200,-1-1 0,-2 1 0,-1 0 0,-1 0 0,33 2 0,-4 0 0,-5-2 0,-9-1 0,-8-1-711,-6 1 0,-9 1 0,-4 1 1,-6-2-1,-7-3-5103,-2-1 5709,-7 4 1,-2-9 0,-6 4 0</inkml:trace>
  <inkml:trace contextRef="#ctx0" brushRef="#br0">18582 4585 7897,'-12'-2'0,"2"-1"319,1-1 1,5-5 0,-4 3 0,2-2 0,3-2 0,3 0 0,3-1 4277,2 2 1,-1 1-3719,-4-6 1,-1 7-1,-4 2 1,-2 5-1,-2 5 1,0 4-440,-1 3 1,-2 5 0,-1 3 0,1 0 0,1 4 0,2 1-205,-1 2 0,4-2 1,2-1-1,1-2 0,0 0 1,-2 0-237,2 1 0,2-6 0,1 4 0,0 0 0,0 0 0,0 1 0,0-2 0,0-2 0,0 3 0,0-6 0,0 3 0,1-4 0,4-2 0,4-1-342,3-3 0,1-5 1,0 0-1,1-4 1,-1-5-1,0-1-3353,1-4 3523,-1-1 1,-4 1-1,-2 0 1,-1 2-1,-3-1-256,-1-2 1,-2 3-1,-2 2-2191,-2 1 0,4 3 2619,0 7 0,11 4 0,10 5 0</inkml:trace>
  <inkml:trace contextRef="#ctx0" brushRef="#br0">18822 4824 9397,'3'0'6398,"6"0"-5961,4 0 1,4 0-1,-1 0 1,2-1 0,-2-2-1,-1-3 1,-2 0-382,0 0 1,-4-3 0,-1 3-1,-2-1 1,-5-2 0,-4 0 151,-6 0 0,-3 6 0,-1 0 1,0 6-1,1 6 0,2 2 486,1-2 1,4 7-1,-2-3-401,1 2 0,1 0 1,5 0-1,2 1 0,2 2-903,5-2 1,-1-3-1,2-2 1,3-3-1,4 1 1,0-1-1,3-4-2369,2-2 0,-3-4 0,-1-2 2979,-3-5 0,4-3 0,2-1 0</inkml:trace>
  <inkml:trace contextRef="#ctx0" brushRef="#br0">19115 4824 8242,'9'-5'2130,"0"-4"0,-4 3 0,4 1-1074,1 4 0,2 1 1,1 0-1,0 0 1,1 0-1,-1 0 1,0 0-169,1 0 1,-5 0 0,0 1-2767,1 4 1,-4-5-844,-2 0 3092,-2 0 0,-1-6 0,2 7 0,3 2 0,0 3 0,1 2 0,-1 2 745,0 2 1,3 1 0,-3-1 0,1-2 0,4-1-1,1 2-2230,1 0 1,0-3 0,2-4 0,3-2 0,4-4 1113,3-2 0,8-10 0,1-6 0</inkml:trace>
  <inkml:trace contextRef="#ctx0" brushRef="#br0">19782 4478 10209,'-7'1'4095,"2"4"1,5 2-3675,5 1 1,-2 4-1,5-5 1,3 2-1,1-2 1,2-1-1,3-1 1,2-1-7975,2 0 7553,-5 1 0,3-5 0,-5 0 0</inkml:trace>
  <inkml:trace contextRef="#ctx0" brushRef="#br0">19662 4731 9081,'-2'0'1501,"5"5"1,15-1-1,3-1-945,0-2 0,8-1 0,1 0 1,5 0-1,7-1-556,-1-3 0,1-4 0,-2-5 0</inkml:trace>
  <inkml:trace contextRef="#ctx0" brushRef="#br0">20422 4518 8113,'7'-2'864,"-2"-2"0,-8 1 0,-2-6 1,1 0 146,-2 2 1,-2-5-1,-5 5 1,0-1-40,-1 4 0,1 2 1,0 4-1,1 4 1,2 6-1,2 5 1,2 4-817,3 3 1,2 2-1,2 3 1,5-1 0,6-3-1,6-1 1,4-4-487,6-2 1,-1-5-1,4-4 1,-3-4-1,-1-4 1,-2-2-488,-3-4 1,-4-4 0,-9-8 0,-5-6 0,-5-2-1,-8-1 1,-10-3 323,-9-2 0,-2 8 0,-4-3 0,1 6 0,4 3 0,0 3-285,3 0 778,11 7 0,-3-5 0,11 5 0</inkml:trace>
  <inkml:trace contextRef="#ctx0" brushRef="#br0">21515 4398 7971,'0'-6'389,"0"8"0,0 8 1,0 9-1,0 5 1,0 4-1,0 2 0,0 2 1,0 4 779,0 2 0,0-4 0,0-1 0,0-2 0,0-1 0,0-4 0,1-4 0,2-2-5057,2-4 0,10-3 3888,-2-4 0,9-3 0,-1-6 0</inkml:trace>
  <inkml:trace contextRef="#ctx0" brushRef="#br0">21835 4358 7896,'-14'-4'1237,"1"-1"0,0 1 1,-1 4-1,1 1 0,0 2-252,-1 2 1,0 5 0,-3-1 0,0 3-1,0 1 1,3 2 0,0 3-1051,1 4 1,5-6-1,4 0 1,3 1 0,2-3-155,3 1 0,4-1 0,5-3 0,-1 0 0,-2-4 0,-1-1-351,2-3 318,-5 4 1,5-4 0,-2 5 0,3-2 0,3-2-1,1 1-2268,2-1 0,6 1 2520,-2-5 0,9 5 0,3 3 0</inkml:trace>
  <inkml:trace contextRef="#ctx0" brushRef="#br0">22328 4478 11258,'-12'1'1174,"3"4"0,-1 2 1,4 8-1,0 1-702,0 2 0,-3 1 0,3-1 1,0 4-1,-1 4 0,1 0 0,0-1 1,3-1-1355,2-2 0,1-5 0,0 0 882,0-2 0,6-7 0,1-3 0</inkml:trace>
  <inkml:trace contextRef="#ctx0" brushRef="#br0">22288 4318 9285,'-13'0'2173,"5"0"1,4 4 0,7 2-2465,1 2 0,11-5 0,0 1 0,4-2 291,5-2 0,7-6 0,3-2 0</inkml:trace>
  <inkml:trace contextRef="#ctx0" brushRef="#br0">22675 4158 9666,'0'9'3154,"0"0"0,0 1-2330,0 2 1,-5 12-1,1 4 1,1 4-1,0 5 1,0 2 0,-3 2-1,-2 1-598,-2-2 1,0 9-1,-1-6 1,4 1 0,0-1-1,-1-4 1,-1-2 0,2-6-5143,2-6 1,4-1 4646,1-7 1,6-5 0,1-6 0</inkml:trace>
  <inkml:trace contextRef="#ctx0" brushRef="#br0">23061 4131 7814,'-12'-1'2677,"2"7"0,1 7-2220,-1 5 0,-2 6 0,-1-1 0,-1 8 0,1 8 1,0 5-1,-1 4 0,1 2 89,0 2 0,1-5 0,3-2 0,4-4 1,4-2-1,1-4 0,1-4 0,4-4-546,4-5 0,3-8 0,1-9 0</inkml:trace>
  <inkml:trace contextRef="#ctx0" brushRef="#br0">23288 4318 7794,'-14'0'683,"1"0"1,0 0 0,1 1 584,3 4 0,5-4 0,10 4 1,5-4-1,9-1 0,3 0 1,7 0-2638,3 0 1,-2 0 0,3-1 0,-3-2 1368,-6-2 0,2-11 0,-7 1 0</inkml:trace>
  <inkml:trace contextRef="#ctx0" brushRef="#br0">23234 4478 7862,'-4'9'175,"0"0"1,-1 0 0,5 4-1,2-1 539,2-3 0,5-3 1,9-6-1,4 0 0,5 0 1,5 0-1,8-2-714,8-2 0,3-16 0,3-8 0</inkml:trace>
  <inkml:trace contextRef="#ctx0" brushRef="#br0">23888 4371 9206,'-8'-6'2618,"1"0"-1527,2-2 0,4 3 0,-4 10-707,4 3 0,-3 10 0,-1 4 1,2 5-1,2 3 0,1 2 1,1 2-1,4 2-568,3-2 0,9-1 0,2-7 1,2 1-1,2-3 0,3-5 0,-1-7-4,-3-5 1,2-3 0,-5-6 0,0-6 0,-1-7 0,-5-5 0,-4-9 287,-3-5 0,-3-3 1,-9 0-1,-6 2 1,-5-1-1,-4 2 0,-1 5-580,1 5 1,0 5-1,5 7 480,-2 3 0,0-3 0,5 5 0</inkml:trace>
  <inkml:trace contextRef="#ctx0" brushRef="#br0">12010 5144 32000,'0'-20'-2458,"6"0"0,2 7 1,1 1-1,-2 2 2316,-1 1 1,0 6 0,-5-2 0,-1 4 0,-6 1-1,-4 0 1,-3 0 0,-1 0 0,1 0 0,0 0-1,-1 0 782,1 0 0,0 0 0,-1 0 0,1 0 0,0-1-145,-1-4 1,6 4-1,-1-4 1,-2 4-1,0 1 1,-3 1-610,1 4 1,-5-2-1,-1 5 1,0 3 0,-2 1-1,2 2-81,-1 4 0,-2-3 1,3 3-1,1-3 1,0-1-1,3 3 1,-1 0 204,1 0 0,5-1 0,1 0 1,-1 2-1,-1 0 0,1 0 1,1-1-145,-1 0 0,-2 2 0,-1 2 0,-1 1 0,1 3 1,0-1-1,-1 1 307,1 0 0,-2 2 1,-1-2-1,-3-1 1,-1-2-1,1 2 1,3 1-294,1 1 1,-3 1 0,0 0 0,2-2 0,1-1 0,2-2 0,0 1 0,1 1-189,3-2 1,-1 4-1,5-4 1,1 3 0,-1 2-1,1-2 13,1-3 0,-3 3 1,1-3-1,1 4 1,0 0-1,-2 2 1,-2 2 82,-2 1 1,-2 5-1,-1-5 1,-2 0 0,-1 0-1,-2 1 1,3 1-1,3 0 14,3-4 1,5-2 0,-4-3-1,2-2 1,4 1 0,0 3 0,2-1 161,0-3 1,0 3-1,0-3 1,2 4 0,0 0-1,4-1 11,2-2 0,-4 5 0,4-3 0,-1 2 0,-1 4 0,0 0 0,-3 3-167,-2 0 0,4-3 0,-1 5 0,1-1 0,-1-1 1,2-1-1,0-2 46,0 0 0,4 0 0,-2-3 0,1 2 0,-1 1 0,1-2 1,2 0-1,1-3 375,2 1 1,3 0 0,-3 1 0,3 0 0,2 1 0,2 0 0,2 0-54,3-1 0,-4 2 1,0 0-1,2 2 1,1 2-1,2 3 1,-1 0-190,1-1 0,-2-1 0,-1-5 0,-2-2 0,0 2 0,0-2 0,-1-2 288,-2-3 0,4-4 1,-4-6-1,2 1 1,1-3-1,2-2 1,1-4 570,3-4 1,10-2 0,1-4-1,-1-4 1,4-2 0,-4-4-1,4-3-508,-1-4 1,-7 1 0,6 0 0,-1 1 0,-4-1 0,0-3 0,-6-1-438,1-2 1,-2 2 0,-4 0 0,-4 0 0,0-5 0,-4-1 0,-3-3-352,-4 0 0,-3-3 1,-6-7-1,0-7 1,0-4-1,-1-4 1,-4 0 16,-4 0 1,2-8-1,-1 2 1,1 0-1,1-2 1,0 5 311,3 1 0,-3-1 1,2 3-1,1 0 1,0-2-1,0 2 1,-2-2-1,3 0-28,0-2 1,-4-3 0,-1-2 0,-2-1 0,-2-4 0,-2 1 0,5 35 0,-2-1-213,0 1 0,0 0 0,-8-32 0,-4-2 1,-1 4-1,3 5 0,2 4 0,3 5-279,2 4 0,4 3 0,1 6 0,1 2 0,0 2 0,-4 5 733,-1 3 1,-1 1-1,0 1 1,-1 0-1,0 4 1,-4 4-1,-4 4 46,-4 0 1,-2 2 0,-1 2 0,-5 3 0,-3 1 0,-6 3 0,-2 1-255,-1 2 0,3 2 1,6 1-1,3 3 1,2 0-1,4 1 1,2 0-1,6 4-174,0 1 673,-3 1 0,2 12 1,-6 3-1</inkml:trace>
  <inkml:trace contextRef="#ctx0" brushRef="#br0">19622 5411 7883,'0'6'659,"0"-6"0,0-8 9171,0-3-9058,0-3 0,-4 17 1,-2 8-1,-2 6-393,-2 7 1,-2 3-1,-1 2 1,-1 4-1,1-1 1,0 2 0,1 1-94,3 2 0,3-5 0,6-1 0,0-4 0,1-5 0,4-4-551,4-3 1,9-2 0,4-1 0,3-3 0,2-5 0,-1-2 0,1-4-403,0-2 0,-7-5 1,-2-7-1,-3-2 1,-3 0-1,-3 0 0,-5-1 1,-2 0 786,-2-1 0,0 3 1,-2 3-1,-2 3 1,-5 2 1872,-3 4 1,6 1-1515,6 4 0,6-3 0,7 7 0,1-2 0,-1-2 0,0 0-872,1 0 0,-1 0 0,2-2 0,1-1 0,3-3 0,1-1-1392,-1-3 0,3-1 0,-3 1 0,2 1 1785,3-1 0,1-8 0,2-3 0</inkml:trace>
  <inkml:trace contextRef="#ctx0" brushRef="#br0">20129 5464 8348,'-14'5'2713,"1"-1"1,5 2-2059,4-2 0,8-2 0,5 2 0,3-2 0,3-2 0,1 0 0,4 0 1,-1 0-799,0 0 0,3-5 0,-2 1 0,-1 1 0,2 1 0,-2 2 143,0 0 0,-1-5 0,-5-3 0</inkml:trace>
  <inkml:trace contextRef="#ctx0" brushRef="#br0">20155 5691 8260,'-13'13'0,"1"0"810,3 1 0,3-1 0,8-1 0,4-2-494,7-1 1,5-6 0,7 2 0,0-4-1,3-1 1,2-1 0,1-2 0,0-3-2407,-1-2 2090,4-1 0,-6-10 0,4-2 0</inkml:trace>
  <inkml:trace contextRef="#ctx0" brushRef="#br0">20902 5384 7864,'0'-13'559,"0"0"0,0-1 394,0 1 0,0 0 0,0-1 0,0 1 1167,0 0 0,6 4-1293,2 0 0,3 7 0,-2 2 0,-5 8 0,-2 5-355,-2 5 1,0 3 0,-2 7-1,-1 1 1,-1 4 0,-1 1-1,1 3-291,-1 1 0,-3-2 1,3-2-1,2 0 1,2-1-1,1-2 0,0-6-584,0-6 0,1 0 0,2-1 58,2-1 0,3-10 0,-3-7 0,-2-9 284,-2-7 1,-1-1 0,0-6 0,0-4 0,0-4 0,0-3 0,2-2-189,2 2 0,-1-7 0,5 4 1,-2 1-1,-2 1 0,0 4 219,1 3 0,-1-2 0,-4 9 0,0 0 0,0 4 813,0 2 0,-4 5 0,-1 5 0,2 11 1,2 10-389,1 11 0,0 1 0,0 8 0,0-1 0,0 1 0,0-1-211,0 2 1,0 0-1,0 0 1,0-3-1,0-1 1,0-3 0,0-4-958,0-4 0,0 2 0,0-6 0,0-2-6825,0-1 7598,0-8 0,0-1 0</inkml:trace>
  <inkml:trace contextRef="#ctx0" brushRef="#br0">22808 5557 8109,'0'-20'0,"-5"0"0,1 7 0,3 0 0,2-1 0,3 1 137,-1 0 0,3-5 0,-1 0 1,-2 2-1,-2 0 0,-1-1 0,0 0 1,0 0-1,0 3 0,-1 0 0,-2 1 1,-3 0-1,-2 1 888,-2 3 1,3 3-1,-2 7 1,0 5 0,1 8-1,4 6 1,3 6-305,1 0 0,0 7 1,0 2-1,1 4 1,2 1-1,3 1 1,0 1-1,1-1-518,1-2 1,-4-2-1,4 1 1,-1-2-1,-1-5 1,1-5-1,1-3-1989,2-6 1,-3 3-1,2-4 1,2-4-1336,1-6 1,-1-12 3120,-2-7 0,9-13 0,-3-8 0</inkml:trace>
  <inkml:trace contextRef="#ctx0" brushRef="#br0">23114 5278 9915,'-22'-5'0,"2"1"6016,0 1-5637,8 1 0,7 4 0,5 2 0,-2 7 1,-1 3-1,-1 6 0,-1-1 73,-1 0 0,3 3 1,-4-2-1,-1 0 1,3 4-1,-3 0-210,1-2 1,4 3 0,-3-3 0,1 2 0,1 0 0,1-4-375,2 0 2,1-3 0,4-3 1,2-1-1,1 0 1,4-1-1,1-3 0,1-3-232,0 0 1,5-5 0,0 4 0,-1-4-1,1-1 1,2 0-809,0 0 1,2-1 0,5-4 0,0-2-1,-1-3 1,1-2 1169,0-3 0,-1-7 0,1 1 0</inkml:trace>
  <inkml:trace contextRef="#ctx0" brushRef="#br0">23541 5278 9930,'0'-14'0,"-1"1"836,-4 0 0,4 4 0,-2 1 0,4 1 489,4-1 1,1 6-1,-2-3 1,5 4 0,3 1-1451,1 0 1,2 1 0,1 4 0,2 2-1,0 2 1,1-2 0,3 1-100,3-1 224,-4 2 0,4-2 0,-4-1 0</inkml:trace>
  <inkml:trace contextRef="#ctx0" brushRef="#br0">23528 5464 11003,'-17'9'0,"4"0"902,6 1 1,5-2-1,8-1 1,7-1-740,8-3 0,4 3 0,2-2 0,0-1 1,1-1-1,1-2 0,4 0-163,1 0 0,2 6 0,4 1 0</inkml:trace>
  <inkml:trace contextRef="#ctx0" brushRef="#br0">8198 11235 29460,'0'-14'-4916,"0"1"1,0 4 1267,0 0 3872,0 6 0,-1-1 0,-2 8 0,-3 4 0,0 1 481,0 0 1,-3-1 0,7 4-1,7-3 1257,7-4-1567,10-4 1,0-2 0,8-2 0,2-3 0,2 0 0,3-2 0,1 1-145,-3-3 0,2-1 0,-4 1 0,-1 1 0,-1 0 0,-5 0-849,-7 0 0,-9 6 1041,-10-1 0,-4 3 0,-18 1 0,-1 1 0,0 2 0,-1 1-90,0-1 1,-4 3 0,6-1 0,-3-2 0,-2-2 0,2-1 0,3 0 0,2 0 145,1 0 1,4 0-1,-2 0 1,2-1-925,1-4 1,7 5 0,3 0 0,2 8 399,2 3 0,12 9 0,3 0 1</inkml:trace>
  <inkml:trace contextRef="#ctx0" brushRef="#br0">12477 16886 29013,'0'-14'-9831,"-4"5"8970,-1 0 1,-1 6 0,3-2 0,-3 0-1,-1 1 2640,-3 1 0,-1 3 0,1 3-1196,1 1 0,7 1 1,4-5-1,10 0 0,9 0 1,5 0-302,5 0 0,3 0 1,6 0-1,0 0 0,2 0 1,1-2 31,1-2 0,1 2 1,-7-2-1,-2 2 0,-5 2 1,-3 0-126,-1 0 1,-7 0 0,-5 0-1,-10 0 1,-14 0-268,-11 0 1,-9 0 0,-5 0 0,-5 0 0,-7 0 0,-4 0 0,-2 0 368,3 0 1,2-6-1,5-1 1,1-2-1,4 0 1,1-1 2,2-2 0,11 3 0,0 2 0,7 1-4731,3 3 4685,23 1 0,0 8 1,23 2-1</inkml:trace>
  <inkml:trace contextRef="#ctx0" brushRef="#br0">24261 5091 8434,'-13'-9'2552,"-1"0"1,8 6 0,6-1-1530,8 2 1,2 4 0,0 1-1,-2 3 1,-1 1-614,1 3 0,-5 2 0,1 2 0,-2-1 0,-1 0 0,2 2 0,1 1 0,-1 2-736,-1-2 1,-2-1 0,1-1-1,2-1 205,2 0 0,1-5 0,-2-4-8,5-2 1,3-2 0,1-2 0,1-1 0,-1-3 0,0 0 0,1-1-1244,-1-1 1,0 4 0,1-5 0,-1-1 0,0-2 0,0-1 0,-1-2 1371,-3-3 0,3-3 0,-5-5 0</inkml:trace>
  <inkml:trace contextRef="#ctx0" brushRef="#br0">24541 4931 8295,'7'-6'3906,"1"5"-3103,-4-4 0,-2 5 0,2 5 0,-3 4 1,1 4-1,1 5 0,1 4 0,-1 3 258,-1 2 1,-2 4 0,0 1 0,-2 2 0,-1 3 0,-3 0-1224,-1-1 0,4 1 0,-3-4 0,2-1 0,-1 1 0,2-4 0,2-1-9339,1-1 9501,0-6 0,6 4 0,1-4 0</inkml:trace>
  <inkml:trace contextRef="#ctx0" brushRef="#br0">24861 5264 8273,'0'-10'1037,"0"5"0,0 2 0,0 12-533,0 2 0,0 1 0,0 2 0,0 3 0,0 2 0,0 2 0,0 2 0,0 3 116,0 0 1,-5 1 0,1-2 0,1-1 0,1-4 0,2 0-7136,0-4 6515,0-1 0,0-2 0,0 0 0</inkml:trace>
  <inkml:trace contextRef="#ctx0" brushRef="#br0">25194 4864 8114,'-13'-19'3276,"5"10"1,7 3 0,7 15-2922,1 3 0,-4 3 1,3 3-1,-2 4 1,1 3-1,-2 3-441,-2 3 1,-1-1 0,0 5 0,0 1 0,0 0 0,0-2 0,0-2-1488,0-2 1,0-2-1,0-3 1,2-4-1,2-8 1573,5-7 0,9-10 0,3-4 0</inkml:trace>
  <inkml:trace contextRef="#ctx0" brushRef="#br0">25474 4691 8129,'-7'-21'3995,"-2"4"-3405,9 8 1,-3 4 0,9 8 0,-2 5-1,2 2 1,0 6 0,1 4 287,1 3 0,-1 7 0,3 2 0,-2 3 0,-1 3 0,-1 4 0,0 3-1755,-3 3 1,-1-4-1,-1 4 1,2-1-1,3-3 877,1-2 0,2 1 0,5-9 0</inkml:trace>
  <inkml:trace contextRef="#ctx0" brushRef="#br0">18542 6464 29931,'0'-9'-2458,"0"0"0,0-1 1,0-2-1,0-2 2574,0 1 0,2 0 0,1-1 0,3 1 1,1 1-1,3 2 0,2 2 0,2 3 1,-1 0-1,0 1 1962,1-1-1739,-7 1 1,-3 8 0,-7 2 0,-2 2-1,-1 2-304,0 2 0,1 1 0,5 0 1,-1 1-1,-2 1 0,-2 2-246,2 6 0,-3 0 0,1 1 0,-1-2 1,-2 2-1,1 1 189,-4 2 0,4-1 1,0 1-1,1-2 1,3-1-1,1-3 0,2-2-195,0-3 0,0-1 0,2-2 1,2-1-1,4-2 0,0-2 1106,1-2 0,0-2 1,5-4-1,-1-1 1,0-4-752,1-4 0,-7-2 0,-3-3 0,-2 1 1,-2 0-623,0-1 1,-2 1 0,-2 1 0,-5 3 0,-1 3 0,-1 2-263,2-1 0,5 1 1205,-5 4 1,8 0 0,1 0 0,7 0-715,5 0 0,1 4 0,2 1 1,1-1-1,5 1 844,4-1 0,-1 6 0,9-2 0</inkml:trace>
  <inkml:trace contextRef="#ctx0" brushRef="#br0">19022 6677 30274,'5'-13'-1817,"-1"-1"1,5 5-1,-3 2 1,1 1 2425,4 3 0,-4 0 1,2 0-271,1-1 1,-2-1 0,1 5 0,1 0 0,2 0 243,1 0 1,0 0 0,2 0 0,2 0 0,2 0 0,0 0 0,2 0-659,0 0 0,-10 0 0,3 0-300,-2 0 0,-12-4 0,-6-1 1,-9 2-1,-7 2 0,-4 2 216,0 4 1,1 2 0,1 7 0,3-1 0,2 0 0,4 1 0,5-1 53,5 0 0,4 2 0,1 3 0,1 1 0,4-1 0,5-5 158,6-1 1,5-5-1,6 1 1,-1-2-1,3-3 1,0-2 0,4-1-705,1 0 1,-5-6 0,3-3 0,-4-2 0,-3-3 0,-3-1 0,-4-1 146,-3-2 1,-2-4 0,-1 4-1,-2 1 1,-1-1 0,0 0-23,-2 2 1,5 5 0,-3 3 0,3-1 1533,1 1 1,-4 2-1,0 6 1,1 2 0,1 2-514,-2 5 0,1-1 1,-5 0-1,-3 3 1,0 1-1,-2 1-566,0 0 0,0 1 0,0-1 0,1 0 0,2 1-632,2-1 0,-1-4 0,-2-2 626,2-1 1,2-3 0,5-7-1,-4-5 1,0-2 343,1 2 1,-4-1-1,4 4 1,-1 0 678,0 0 1,-4 3 0,3 8 0,-1 4-1390,-1 3 1,2-4 0,-3 1 0,3 0 0,1 0 0,4 0-956,1 1 0,7-4 1,5-1-1,4-4 1789,3-1 1,12 0-1,-2 0 1</inkml:trace>
  <inkml:trace contextRef="#ctx0" brushRef="#br0">20195 6610 28865,'-1'-25'-3474,"-4"3"0,4 7 3263,-4 6 0,5 6 0,5-1 1,4 2 237,3 2 1,1 0 0,0 0 0,2 0 0,3 0-1,4 2-427,3 2 0,0-1 668,-2 6 0,8 0 0,-3 4 1</inkml:trace>
  <inkml:trace contextRef="#ctx0" brushRef="#br0">20115 6770 28660,'-21'8'-993,"4"-4"1,11 2 0,10 0 1525,13 1 0,11-4 0,4 3 0,4-1 1,4-1-1,3-1-402,0-1 1,4-2 0,0 0 0</inkml:trace>
  <inkml:trace contextRef="#ctx0" brushRef="#br0">20608 4438 21595,'0'-13'-698,"0"-5"1,0 0 0,0 2 0,2 1-1,2 2 880,5-1 0,-1 1 0,-1 0 0,0 1 0,-1 1 1,-1 4 431,-7 1 0,-4 3 0,-7 8 0,0 3 0,-1 4 0,1 2 0,-2 0 0,-2 4 0,-4 6 0,-3 6-541,-3 5 1,4 4 0,-10 2 0,2 2 0,0 1-1,1-1-297,2-1 0,7-7 0,2 1 0,3-1 0,1 0 0,5-4 1,2-3-146,5-2 0,14-5 0,4-2 0</inkml:trace>
  <inkml:trace contextRef="#ctx0" brushRef="#br0">24194 4305 11181,'-6'-21'-1005,"0"2"1722,-3 5-620,4 7 1,5 3 0,0 8 0,0 5 0,0 3 0,0 2 0,-3 4-1,-5 6 1,-7 6 0,-5 7 929,-8 6-1042,1-8 0,-16 18 1,1-8-1,-2-1 0,-3 1 1,2-4-154,4-1 0,-2 3 0,7-7 1,-1 1-1,3 0 191,7-2 1,1-5-1,5 2 1</inkml:trace>
  <inkml:trace contextRef="#ctx0" brushRef="#br0">21062 6357 28179,'0'-21'-2965,"0"4"0,0 2 0,1 3 3109,4 3 1,-2-1 0,4 4 0,0 0 0,-1 1 0,0 7-1,-3 5 1,-1 5 0,-2 3 0,0 3-312,0 4 153,0 3 1,-5 6 0,-1 2 0,0-1-1,-1 2 1,1-1 0,-1 1 0,1 0 154,0 3 0,-5 0 0,4 0 1,-2-3-1,0-1 0,-1-4 1,-2 0-1,0-3-427,3 1 0,-3-5 1,5-1-1,-2-1 1,2 0-1,1-1-751,3-3 1,1-1 0,2-2-1,0 1 667,0-1 0,12 0 0,3 1 0</inkml:trace>
  <inkml:trace contextRef="#ctx0" brushRef="#br0">22541 6450 8514,'0'-26'0,"0"-1"0,0 6 0,0 4 124,0 2 1,0 9 0,0 6 0,0 9 0,0 7 0,2 6 0,1 3 0,1 2 0,-1 1 410,-1 3 1,2-1 0,2 5 0,0 1 0,1-1 0,1 1 0,2 0-1,0-2 1,1-2-793,-2 1 0,0-5 1,2 3-1,0-3 0,-4-3 1,1-2-3798,-1-6 4054,-4-2 0,9-2 0,-5 1 0</inkml:trace>
  <inkml:trace contextRef="#ctx0" brushRef="#br0">23008 6304 9349,'-16'-25'0,"-5"4"1268,-1 8 1,7 7-1157,10 10 1,4 3-1,1 7 1,0-1 0,0 2-1,-2 3 1,-1 5-1,-3 5 21,-1 4 1,3 3 0,-4-2 0,1-1 0,-1 2-1,-2 0 1,0 2-177,1-2 1,-2-1 0,7-8 0,0-2-1,-1-2 1,1-2 0,1-2-85,1-2 1,8-8 0,3-3 0,3-2 0,3-2 0,2 0 0,6-2 77,2-2 1,2-2 0,-1-4 0,1 2-1,-2 1 1,0 1 0,-1 0-780,0 3 1,4 0 0,-5 0 0,4-1 827,0 1 0,8-11 0,-7 0 0</inkml:trace>
  <inkml:trace contextRef="#ctx0" brushRef="#br0">23448 6344 9100,'-6'-18'1530,"-3"0"-1203,-3 6 1,6 6 0,5 8 0,4 2 0,0 5 0,0 5-68,1 3 1,-3 4 0,4 6 0,-4-1 0,-1 3 0,-1 0 0,-2 4 0,-1 1-476,1 3 1,-3 0 0,1-2 0,2-4 0,2-4-1,1-3-565,0-2 0,6-7 0,3-2 0,2-7 780,3-4 0,11-8 0,3-2 0</inkml:trace>
  <inkml:trace contextRef="#ctx0" brushRef="#br0">23834 6264 8199,'-19'-15'954,"0"-1"0,-2 13-902,8 4 0,5 5 1,8 7-1,0 1 1,0-1-1,0 2 0,0 3 1,0 4 251,0 3 1,0 2 0,0-1 0,2 1 0,1 1-1,1 0-152,-1-1 1,-1 6 0,-2-10-1,0-1 1,0-1 0,0-5-1,1-1-559,4-1 1,2-7-1,8-3 1,3-2 0,4-4-1,4-2 407,6-5 0,2-15 0,6-4 0</inkml:trace>
  <inkml:trace contextRef="#ctx0" brushRef="#br0">24208 6304 8861,'-12'-18'2603,"-6"0"-2420,0 0 1,6 11 0,12 4-1,8 6 1,2 7 0,0 7-44,-1 5 0,-6 5 0,2 4 0,-4 4 0,-1 4 0,0 1-336,0 0 1,0 0 0,0 0 0,0-3 0,0-5 0,0-5-1,2-3-408,2-4 1,5-2 0,9-9-1,4-5 1,5-5 603,4-8 0,3-6 0,6-11 0</inkml:trace>
  <inkml:trace contextRef="#ctx0" brushRef="#br0">24541 6330 8184,'-22'-13'885,"-1"0"0,9 5 1,15 4-810,11 2 1,3 2 0,7 0 0,3 0 0,5 0 0,5 0 0,4 2 0,1 2-77,0 5 0,-6 3 0,-2 1 0</inkml:trace>
  <inkml:trace contextRef="#ctx0" brushRef="#br0">24514 6770 8451,'-13'-9'630,"-1"0"1,9-4 0,8 9 0,11-1-456,12-1 1,14-1 0,1-6 0,5-1-176,4 1 0,14-6 0,4-2 0</inkml:trace>
  <inkml:trace contextRef="#ctx0" brushRef="#br0">25261 6117 14518,'-14'-12'454,"1"3"1,4-1-1,2 7 1,1 5 0,3 5-1,1 6 1,2 4 0,0 2-348,0 2 1,0-1 0,0 4-1,0-2 1,0 0 0,0-1 0,0-3-1,2-3-144,2-2 0,4-1 1,5-3-1,0-5 1,1-2-1,-1-2 1,0 0-661,1 0 1,-1-2 0,2-1 0,1-3 0,2-1 0,0-3 694,1-2 0,-4-2 0,4 1 0</inkml:trace>
  <inkml:trace contextRef="#ctx0" brushRef="#br0">25514 6130 13462,'-5'-13'581,"1"0"1,1 5 0,6 5-1,3 6 1,0 8 0,1 5-1,-1 8-606,0 5 1,-1 2-1,-5 8 1,0 2-1,0 1 1,0 1-1,0-2 1,-2 2-1930,-2 0 1,2-6-1,-2 3 1914,2-7 0,-4-11 1,-1-3-1</inkml:trace>
  <inkml:trace contextRef="#ctx0" brushRef="#br0">25874 6384 9766,'0'-20'196,"-5"13"0,1 3 0,1 10 0,1 5-197,2 3 1,-4 1-1,-2 1 1,-1 3-1,-2 0 1,0 2-1,2 0 119,1 2 1,-3 3 0,4 0 0,2-1 0,2-1 0,1-3 0,1-2-2604,4-3 2485,2-7 0,12-3 0,2-6 0</inkml:trace>
  <inkml:trace contextRef="#ctx0" brushRef="#br0">26207 6037 11268,'-21'-15'0,"4"7"1054,2 5 1,7 8 0,2 4-1,1 3-692,-4 2 1,1-1 0,1 2 0,1 1 0,1 5 0,1 1 0,0 5-1,1-1-985,1 4 1,2 4 0,2-3 0,2-3 0,5-3 0,4-4 590,5-2 1,3-7 0,5-6 0</inkml:trace>
  <inkml:trace contextRef="#ctx0" brushRef="#br0">26447 5864 8876,'-6'-18'0,"-3"2"1854,-3 4 0,5 12 1,3 15-1,2 9-1807,2 5 1,0 7-1,0-4 1,0 1-1,2 2 1,0 2-1,3 8 1,-1 4-1516,2 5 1,2 9 1415,5-1 1,0 3 0,1 2 0</inkml:trace>
  <inkml:trace contextRef="#ctx0" brushRef="#br0">16649 6104 31929,'0'-13'-1967,"0"-1"1,0 1 0,0 0 0,2 1 0,1 1 2115,1 2 1,7 2 0,-4 0 0,2 5 0,-2 7 0,-1 3 0,-3 6 0,-1 2-634,-2 0 0,0 1 0,0-1 0,0 2 0,0-1 0,1 1 0,2 0 0,3-2 563,1-1 0,1 0 0,2 1 0,-1 2 1,1 0-1,2 0-2,2-1 1,-1 3-1,0-3 1,1 6-1,-1 0 1,2 1-70,3-2 0,-4 0 1,6 5-1,-1-2 1,3-1-1,3-2 147,2 2 0,-3 1 1,2 0-1,5-1 0,3-3 1,2-1-1,1 0-98,2-1 0,5 0 0,0-3 0,-1 2 0,0-2 0,0-1 339,2-1 1,4-1 0,-5 0 0,-2 0 0,-4 1-1,-4-1 1,0 0-478,0 1 0,0-1 0,3 0 0,-3-1 0,-1-1 0,-2-2 632,2 1 1,-4 0 0,5 1 0,0-2 0,-1-1 0,1 1-237,0 0 0,2-4 0,4 4 0,0 1 0,0 0 0,1 1 0,1-3-356,-2 3 1,7-1 0,-6 1 0,2-4 0,2 0 0,-4-1 174,2 0 0,5 3 0,-2-3 1,-1 0-1,3 0 0,-2-2 0,1 1 211,1-1 0,-4 1 1,2-5-1,-2 1 1,-2 2-1,1 2 1,-2-1-346,1 2 0,-8-3 0,0 4 0,0 1 0,3-1 0,0 2 0,3 0-137,3 0 1,1 0 0,7 2-1,1 0 1,-4-4 0,1 1 257,-1-1 1,1-4 0,2 1-1,1-2 1,0-2 0,1 0-110,-2 0 1,2 0-1,-6-2 1,1-1-1,-4-2 1,-1-1 0,0 0-13,2 3 0,4 1 0,-5 2 0,-1 0 0,0 0 0,0 0 0,3 0 0,1 0 0,-4 0 0,2 0 0,-4 0 0,-1 0 0,0 0 0,0 0 0,1 0 0,2 0 0,2-1 0,-2-2 0,0-3 0,1-1 0,2 2 0,4-2 0,-1 1 0,2 3 0,-1 1 0,0 1 0,-1-4 0,5 4 0,3-4 0,1 4 0,1 1 0,4 0 0,2 0 0,1 0 0,5 0 0,2 0 0,0-2 0,-1 0 0,-1-4 0,2-2 0,-1 4 0,-33 0 0,-1-1 0,0 0 0,0 0 0,0-1 0,0 0 0,36-8 0,-3 2 0,-3 4 0,-3-4 0,-1 4 0,-4-1 0,3 2 0,-1 0 0,2-1 0,2 5 0,-7-3 0,1 2 0,-1-1 0,-3 3 0,-2-1 0,-6-2 0,4 4 0,-3-4 0,4 4 0,5-1 0,6-1 0,5-1 0,-3-1 0,3 5 0,1 0 0,0-1 0,1-2 0,0-1 0,-33 1 0,1 1 0,35 2 0,-34 0 0,1 0 0,-1 0 0,0-1 0,0-1 0,0 1 0,-1-2 0,-1 1 0,2 1 0,0-1 0,1 1 0,0 1 0,-1 0 0,1 0 0,0 0 0,0 0 0,0 0 0,1 0 0,-2-1 0,0 0 0,0 0 0,-1-1 0,0 0 0,-1 0 0,37-3 0,0 5 0,1 0 0,-4 0 0,2 0 0,-1 0 0,-1 0 0,-8 0 0,-3 0 0,-5 0 0,-1 0 0,-5 0 0,4 0 0,-8 0 0,-1 0 0,-2 0 0,0 0 0,-1 0 0,-1 0 0,2 0 0,0 0 0,-1-1 0,1-2 0,-2-1-966,1 1 0,-2 1 0,0 2 1,-2 0-1,-2 0 0,-5 0 814,-3 0 0,-2-12 0,1-3 0</inkml:trace>
  <inkml:trace contextRef="#ctx0" brushRef="#br0">16516 6863 27986,'-19'0'0,"-2"0"0</inkml:trace>
  <inkml:trace contextRef="#ctx0" brushRef="#br0">16329 6863 28328,'-13'0'-547,"0"-5"1,-1-4 0,1-2 628,0 2 0,4-1 1,1 7-1,3 5-484,2 5 1,1 0 0,2 2-1,0 2 1,0 0 0,2 3-1,2-1 1,5-1 0,4-2 805,5-1 1,3 0 0,5 3-1,3-2 1,3-1 0,7 0 0,5 0-1,4 0 38,2 1 0,-3 2 0,2 1 0,1 2 0,1 3 0,-2 3 1,-3 1-1,-2 0-518,1 2 0,-3 1 0,-5 2 1,-1-1-1,1 1 0,2 0 0,1-1 1,0-1 51,0-2 1,0 0 0,0-5-1,-2-2 1,-1-1 0,-3-3 0,-3-2-1,-4-1-168,-3 2 1,-8-5 0,2 0 0,-4-1-334,0 4 1,-2-1 0,-2-1 0,-3 1-1,1-3 1,-2 3 0,1-2 0,1 0-549,2-3 0,2 3 0,1 0 1622,0 1 1,1-4 0,-1 3 0</inkml:trace>
  <inkml:trace contextRef="#ctx0" brushRef="#br0">18356 7530 29463,'0'-13'-9831,"0"4"8773,0 0 1,0 4 0,0-4 0,0-1 0,0-2 3005,0-1 0,0 0-1649,0-1 1,0 8 0,0 8-1,0 10 1,0 8-314,0 6 1,0 6-1,0 4 1,-2 4-1,-2 3 1,-5 1 2,-3-1 1,3 3 0,0-2 0,0-1 0,2-3 0,2-3 226,4-1 0,1-7 0,0 1 0,0-6 1,1-5-580,4 0 0,1-4 0,4 1 0,-1-7 0,0-9 359,-2-7 1,-1-5 0,-6-3 0,0-1 0,0-2 0,0 0-530,0-1 0,-4 4 0,-2-3 0,0 4 1407,0 0 0,2 5-21,4 1 0,1 5 1,4-2-1,3 4 0,4 1 1,3 0-549,3 0 1,-2 4-1,6 1 1,1-2 0,-1-2-1,0-1-1206,2 0 0,-4 0 0,3-1 0,-1-2 0,0-3 0,0 0 0,2-2 1,1 2-2307,2 0 3540,0-4 0,5-3 0,2-8 0</inkml:trace>
  <inkml:trace contextRef="#ctx0" brushRef="#br0">18929 7783 22452,'-12'-25'-2319,"3"3"0,3 7 2652,6 6 0,2 6 0,2-1 0,5 2 0,4 2 0,5 2 0,4 1-264,3 1 1,2 2 0,0-2 0,-1 4-1,1 1 1,-2 0-65,-2 1 1,2 8 0,-5 2 0</inkml:trace>
  <inkml:trace contextRef="#ctx0" brushRef="#br0">18902 8063 29482,'0'-21'-2036,"8"8"0,5 8 1,8 4 2516,4 1 0,6 4 0,1 1 0,1-2 1,1-2-1,-1-1 0,2 0-141,4 0 1,-2 0-1,9 0 1</inkml:trace>
  <inkml:trace contextRef="#ctx0" brushRef="#br0">19662 7783 12239,'6'-25'0,"3"3"0,3 5 1579,1 7 1,5 0-1,1 4 1,0 0-979,1 0 1,3 1 0,-2 4-1,1-2 1,-1-1 0,-2 2 0,-3 4-1,-1 3-843,-1 3 1,-7 2 0,-3 8 0,-2 3 0,-2 2 0,-3 3 0,-6 2-32,-9 0 1,-5 0-1,-3-1 1,3-1-1,2 1 1,2 0 326,2-1 1,4-3-1,4-3 1,5 1 0,4-2-1,6 0 1,7-2 192,8-2 0,8-2 0,5-1 0,3-3 1,3-3-1,-1-2-1082,-2 0 0,-3 1 0,3-4 1,-3 2-1,0 2 1123,0-2 0,-4-2 1,3-1-1</inkml:trace>
  <inkml:trace contextRef="#ctx0" brushRef="#br0">20955 8090 30157,'-7'-6'-4883,"1"-2"2413,6-5 1,1 6 2524,4 2 0,1 5 1,2 5-1,-2 5 0,-1 5 1,-1 4-1,-1 2 0,-1 2 1,-2 3-1,-2 0 0,-2 1 1,-5 0-1,-3-1-283,-1 1 1,-1-1 0,2 1 0,4-2 0,3-1 0,4-3-1,1-2-891,0-3 1,1-2 1257,4-6 1,8 4 0,8-4 0</inkml:trace>
  <inkml:trace contextRef="#ctx0" brushRef="#br0">21821 7583 24973,'2'-12'-4007,"1"2"1,1 1 2746,-1-1 1,-1-2-792,-2-1 1759,0 5 1,4 4 873,1 8 1,-1-1 0,-4 6 0,-1 1 0,-2 2 0,-3 3 0,-2 3-52,-2 4 0,3 6 1,-2 5-1,-2 5 0,-1 2 1,-2 6-1,-1 1-937,2 4 1,-4-1 0,10-8-1,-1-1 1,4-4 0,2-3-1,4-6-510,2-4 0,10-5 0,8-7 1,3-3-1,2-5 0,1-4 1308,3-4 0,3-9 0,6-8 1</inkml:trace>
  <inkml:trace contextRef="#ctx0" brushRef="#br0">22208 7636 20781,'0'-23'-363,"0"-4"1,-1 9-1,-4 11 1,-5 8 289,-7 8 0,-3 8 0,-7 0 0,-1 1 0,-2 0 0,-2 1 1,-1 2-1,1 1 153,2-1 1,-1 4-1,3-3 1,4 3-1,5 1 1,5-4-165,4-4 0,7 1 0,0 0 1,8 0-1,8 1 0,8-4 1,5-3-6,5-4 0,3 1 0,8-4 1,1 0-1,1 0 0,1-3 1,-1-1-1217,1-2 0,-1-6 0,-5-3 1369,-4-3 0,4-1 0,-5-1 1</inkml:trace>
  <inkml:trace contextRef="#ctx0" brushRef="#br0">22675 7663 21323,'0'-18'-1217,"0"1"1,1 5 0,2 9 0,3 4 1297,1 4 1,2 1-1,5-2 1,-1 3 0,0 2-1,1 0 1,-1 2-1584,0 0 1,1 1 1493,-1-3 1,-6 3 0,-1-5 0</inkml:trace>
  <inkml:trace contextRef="#ctx0" brushRef="#br0">22555 7916 20910,'-23'8'0,"3"-4"0,2-1 0,8 2 369,8 3 0,20 0 1,14 1-1,8 0 0,8 0 1,2-2-184,5-1 0,1 4 0,-2-2 0</inkml:trace>
  <inkml:trace contextRef="#ctx0" brushRef="#br0">23461 7370 8544,'-6'-5'-48,"6"1"371,0-6 0,12 8 0,-3-2 0,3 4 1,1 3-1,0 3 0,1 1 0,1 3 1,1 1-1,3-1 0,2-2 230,3-3 1,1 4 0,1-3-1,1 0 1,0 2 0,-1-2 0,0 1-1,-4-1 1,-3 0-723,0-3 1,-5 4 0,-1 2 1469,-7 3-1039,-11 1 0,-2 1 1,-8-1-1,-3 2 1,-4 2-1,-3 6 0,0 2 88,3 1 1,-7 1 0,6 0 0,1 1 0,1 2 0,5 1 0,1-2-1417,1-1 1,1-1 0,1 1 0,2 2-1,2 1 1066,2-2 0,-4 0 0,3-3 0</inkml:trace>
  <inkml:trace contextRef="#ctx0" brushRef="#br0">18289 8489 16738,'0'-17'-3452,"0"-1"3035,6 6 595,-5 6 1,-1 6 0,-9 2-1,-2 2 1,-4 3 0,-1 2 0,-2 0-1,0 3 1,-1 3 0,-2 3 0,0-1 715,3 3 1,-1 0 0,1 7 0,1 0 0,-1 1 0,2 1-1,2 3 1,4-1-789,0 1 0,4 1 0,1 2 0,4-4 0,1-1 1,0-2-506,0-1 0,0 2 1,0-8-1,0 1 1,0-1-1,0-2-1197,0-2 0,0-10 1521,0-7 0,0-6 1,0-7-1,0-1 1,0 1 2036,0 0 0,1 1-1371,4 3 1,2 5 0,6 7 0,-1 3 0,-1-1-1301,-3 1 1,1 3-1,5-3 1,0 0-1,3 2 1,2-3-1,2 3 869,2-1 1,9 2 0,2 4 0</inkml:trace>
  <inkml:trace contextRef="#ctx0" brushRef="#br0">18462 9036 24427,'0'-21'-5755,"2"8"6196,2 8 0,-1 8 1,6 2-1,1-2 0,2-2 1,3-1-1,1 0-63,2 0 0,0 0 1,-3 0-1,1 0 0,2 0-162,-2 0 1,-1 0-105,-2 0 1,-11 0-1,-7 0 1,-5 0 0,-3 0-1,-1 0 1082,1 0 0,0 2 1,1 2-1,3 5 0,4 3 1,4 1-1055,1 0 0,0 2 0,0 2 0,0 0 0,1 0 1,4-3-933,4 0 1,1-1 0,0 0 0,1 1 0,2-2 0,3-2 0,2-3 1244,1-1 1,8-1 0,7-5-1</inkml:trace>
  <inkml:trace contextRef="#ctx0" brushRef="#br0">18995 9062 9040,'2'-28'0,"2"8"0,4 9 2776,-1 11 1,1 2 0,-5 7-2151,1 1 0,0-3 0,-2 2 1,1 2-1,1 0 0,-1 3 1,-1-1-1,-2 0-664,0 1 0,0-1 0,0 0 0,0 1 1,0-1-162,0 0 1,1-5-1,4-4 1,2-4-1,2-4-309,0-5 0,-2-7 1,4-4-1,-2 1 0,-1 0 1,1 3-1,0 1 1793,2 1 0,-1 1 0,0 1-690,-1 3 0,-1 5 0,0 8 0,-2 4 0,-1 1 0,1 0 0,0 1-939,0 2 0,4 6 0,-3-1 0,2 0 0,0-3 0,3 1 0,3 2-6885,3 0 7370,5 1 0,4-5 0,7 1 0</inkml:trace>
  <inkml:trace contextRef="#ctx0" brushRef="#br0">19649 9036 19008,'0'-27'-2170,"4"14"1,2 8 3086,1 11 0,2 6 1,5 1-1,-1-1 1,0 0-919,1 2 0,-1 2 0,0 10 0</inkml:trace>
  <inkml:trace contextRef="#ctx0" brushRef="#br0">19515 9342 12963,'0'-13'0,"2"1"0,4 5 683,7 7 1,0 10 0,7 8 0,-1-3-1555,3-5 951,3 2 1,2-5 0,0 7 0</inkml:trace>
  <inkml:trace contextRef="#ctx0" brushRef="#br0">20142 8996 27729,'4'-13'-1661,"1"-1"1,1 5 0,-2 2 0,5-1 0,3 1 2274,1-3 1,1 2 0,-1 1 0,0 0 0,1 1 0,-1 0 0,-1 4 0,-3 5 0,-5 6 0,-3 3 0,-1 3-475,0 2 1,0 4-1,-1 6 1,-2-1-1,-1 3 1,1 0-1,1 2-252,2-1 1,0 0 0,0-1 0,0 2 0,0-1 0,0-2 0,2-3-889,2-3 0,-1 2 0,6-6 1,1-2-1,2-1 0,3-2 1368,3 1 0,2-7 0,7-1 0</inkml:trace>
  <inkml:trace contextRef="#ctx0" brushRef="#br0">20635 9316 10299,'5'-18'0,"-1"0"0,0 3 1119,2 5 0,-3 4 0,6 6-194,2 0 0,-4 2 0,0 2 1,-1 5-1,-3 3 0,-3 3-525,-4 2 0,-4 3 1,-5 3-1,0-1 1,-1 2-1,1 1 1,0 2-1164,-1 0 1,3-2 0,0-2 0,4-2 0,1 0 0,6-3 0,6-2 1039,7-4 1,15-8 0,0 2 0</inkml:trace>
  <inkml:trace contextRef="#ctx0" brushRef="#br0">21048 9222 15452,'-4'-25'-400,"-1"3"1,0 3 621,0 5 0,4 1 0,-4 0 271,4-1 1,7 3 0,2 2 0,6 4-1,2 4 1,3 2 0,2 2 119,3 2 1,-1 5-1,1-1 1,-3 1 0,-2 1-1,-4-2 1,-3 1-454,-3 2 0,-6 1 0,0 0 0,-8 2 1,-7 2-1,-5 0-511,-4 0 234,-1-3 1,1 0-1,3-1 1,3-1-1,3 0 1,7 1 26,9 6 1,17-5-1,20-1 1,11-3-1,9-2 1,5-4 0,4-2 368,1-2 0,-1 4 1,-8 1-1,-7-3-120,-9 0 1,-2 4 0,-10 1 0</inkml:trace>
  <inkml:trace contextRef="#ctx0" brushRef="#br0">19929 8676 7417,'0'-13'0,"0"-1"1735,0 1 1,0 7-1286,0 6 1,-2 6 0,-2 7 0,-4 1 0,-1-1 0,2 2-1,0 3 1,-1 2-767,-2 1 1,2 4-1,1-3 1,1 2-1,3 0 1,2-3 393,1-2 1,0 3-1,1-4 1,2 0-1,3-1 1,0 1-1,1 0 1,-1 0 17,0-1 0,3 3 1,-5-4-1,-1 2 0,-1-2 1,-4 0-91,-2 2 0,-3-3 1,-8 3-1,-2-4 0,0 1 1,-1 2-1,0 0 302,0 0 1,2-1 0,6 0 0,2 2-1,2-2 1,3 0 0,5 1 371,7 1 0,6 4 0,13-3 0,1 0 0,4 2 0,1-2-554,3 0 0,-3 4 1,0-4-1,-1 2 0,-4 1 1,-2-1-1,-5-2-1135,-4 0 0,-2-4 0,1 3 0,2-3 0,2-2 1469,2 0 0,8 1 0,3-1 0</inkml:trace>
  <inkml:trace contextRef="#ctx0" brushRef="#br0">21635 8876 28191,'0'-13'-4657,"1"5"1,4 4 5199,4 2 1,1 8-1,0 2 1,-1 0-1,2 1 1,0 2-1,3-1 1,-1 0-422,0-1 0,1 0 0,-1 5 0,0-1 0,1 0 1,-1 1-1,0-1-196,1 0 1,-1 5-1,0 0 1,1-2 0,-2 0-1,-2 1 1,-1 0 482,1 0 1,2 2 0,0-1-1,-3-1 1,-3 1 0,-2 0-1,1-2-536,-2-1 1,-2 3 0,-1 0-1,-1-2 1,-2 0 0,-3 0-89,-2 2 0,-1 0 1,-5-5-1,-3 2 0,-3 1 1,-4 2-1,-6 0 1,-1 0-1882,-1-1 1,0 6 2385,6-6 0,-1 7 1,1-3-1</inkml:trace>
  <inkml:trace contextRef="#ctx0" brushRef="#br0">22888 8929 9523,'0'-13'0,"0"0"128,0-1 0,0 1 0,-2 1 1,-1 2-1,-2 1 694,-3-2 0,-1 6 0,-4 0 0,0 5 0,1 5-372,3 3 0,3 9 1,6 2-1,0 2 1,0 4-1,0 3-253,0 3 0,0 6 1,0-3-1,0 2 1,1-1-1,2 1 1,2-1-550,-2 1 0,4-7 0,2 3 0,3-4 1,1-3-1,2-3 0,1-4 584,2-3 1,12-8 0,-2-1-1</inkml:trace>
  <inkml:trace contextRef="#ctx0" brushRef="#br0">23301 8863 28483,'0'-21'-2623,"-6"9"0,-4 12 2619,-6 7 0,-5 10 0,-6 2 0,0 0 0,1 2 0,-1-2 0,0 2 0,1 0 43,-1 2 1,2 1-1,1 0 1,4-2-1,2 0 1,6 0-289,6 1 0,5-6 1,1 4-1,2-2 0,7-2 1,9-3-1,6-2 858,3-3 1,5 1-1,2-5 1,2-1-1,-2 1 1,0-1-1,-3 1-2559,-3 1 0,5-5 2166,-11 4 0,12 2 0,-6 0 0</inkml:trace>
  <inkml:trace contextRef="#ctx0" brushRef="#br0">23994 8796 18357,'0'-27'-631,"-6"12"1,-3 8 0,-2 9 827,-3 6 1,-3 9-1,-3 2 1,1 0 0,0 2-1,1 0 1,0 4 0,0 3-54,2 3 0,1 5 0,3-4 0,2 1 1,3 1-1,1-2 0,4 1-362,5-3 0,5-7 1,5-2-1,2-2 0,3-4 1,4-5-1,3-4 435,2 0 0,5-4 0,2 4 0</inkml:trace>
  <inkml:trace contextRef="#ctx0" brushRef="#br0">24421 8916 16905,'0'-21'-1305,"-2"9"1,-2 12 1630,-5 8 1,2 4 0,-2 1 0,-2 2 0,1 1 0,0 3 0,2 0-99,2 1 0,2 3 0,4 0 0,0 0 0,1 1 0,4-3-587,4-2 1,13-1-1,6-5 1,5-1-1,4-3 1,1-5-1,2-2 508,0-2 0,0-12 0,0-3 0</inkml:trace>
  <inkml:trace contextRef="#ctx0" brushRef="#br0">25034 8823 25384,'-13'-8'-527,"1"5"1,1 6 0,3 6-1106,-3 3 0,5 1 896,2 1 1,2-7 0,2-1-1</inkml:trace>
  <inkml:trace contextRef="#ctx0" brushRef="#br0">24541 8783 25384,'0'13'-3654,"0"0"1,0 2 3700,0 3 0,0-3 0,0 4 1,0 0-1,0 3 0,0 4 0,0 0 1,0 1-1,0-1-280,0 1 0,0-2 0,-2-1 1,-1-2-1,-3 0 0,1-1 1,-1-2-2551,3 1 2855,1-11 1,14 8 0,3-9 0</inkml:trace>
  <inkml:trace contextRef="#ctx0" brushRef="#br0">24994 8916 28844,'-13'3'-131,"-2"6"1,-3 8-82,-4 7 0,1 3 0,0-1 0,2 1 0,4-2 0,4-2 1,3-4-1,2-1-219,3-1 1,3 1 0,5-5 0,5 1-1,8-2 1,7-4 659,5-3 0,7-4 0,-2-1 0,2 0 0,0-1 0,-3-4 0,0-5-3264,0-6 2911,-4 1 1,3-10 0,-7 4 0</inkml:trace>
  <inkml:trace contextRef="#ctx0" brushRef="#br0">25407 8863 13846,'-4'-29'0,"-1"0"1083,2 2 1,3 11-1,5 13-279,4 6 0,-2-2 0,4 5 0,2-1 0,5 1 1,1 1-1,2 5 0,-1 3-2748,4 2 1,-5 1 2131,-1-4 0,-3-1 0,-2 0 1</inkml:trace>
  <inkml:trace contextRef="#ctx0" brushRef="#br0">25434 9049 22923,'4'-25'-1065,"1"3"0,5 8 0,1 11 0,5 6 1372,6 6 0,-1 2 0,0-2 0,-1-4-46,1 1 1,1 2-1,5 5 1</inkml:trace>
  <inkml:trace contextRef="#ctx0" brushRef="#br0">26100 8543 8189,'0'0'0</inkml:trace>
  <inkml:trace contextRef="#ctx0" brushRef="#br0">26114 8529 8189,'6'-7'0,"-5"-5"0,5 3 0,0-3 360,-4-1 0,3 4 1,-5 0-1,0-1 1,2 0-1,1-1 3754,1 2-3765,1 6 0,-5 3 0,0 11 0,0 4 1,0 2-1,0 1 0,0 1-236,0 4 1,0-3 0,0 1 0,0 0 0,0-2 0,0 0-570,0-2 1,1-7 0,2-1 0,3 0 0,2-2 0,2-2-601,2-4 0,-3-5 0,0-2 1056,1-2 0,2-7 0,1-5 0</inkml:trace>
  <inkml:trace contextRef="#ctx0" brushRef="#br0">26420 8369 8323,'-9'0'1189,"2"2"0,1 2 1,3 5-1,2 5-551,1 3 0,0 4 1,0 6-1,0 1 0,0 3 1,0 5-1,0 2 0,0 2-851,0 0 0,0-4 1,0-1-1,0 1 0,0-2 1,0-5 212,0-5 0,0 1 0,0-4 0</inkml:trace>
  <inkml:trace contextRef="#ctx0" brushRef="#br0">26620 8649 8370,'-13'-4'566,"0"-1"1,5 7 0,2 8 0,2 5 2,-1 3 1,-3 1 0,3-3 0,2 5 0,2 3-1,1 4 1,0 0 0,0-1-867,0-5 0,1 2 1,5-7 296,7 0 0,1-2 0,5-2 0</inkml:trace>
  <inkml:trace contextRef="#ctx0" brushRef="#br0">26874 8289 9472,'-9'-4'1032,"0"0"1,6-2-410,-2 1 0,5-2 1,5-5-1,2 2 1,4 2-1,0 1-206,4-1 0,3 5 0,-2-2 0,2 0 0,-2 1 0,-1 1 0,-1 1-463,-1 2 0,-4 0 0,-2 2 0,-1 2 0,-3 5 0,-1 3 103,-2 1 1,-2 6-1,-1 4 1,-3 2 0,-1 1-1,-2 1 1,0 0-129,0-1 1,6 1-1,-1 0 1,2-1-1,2 1 1,0-2 0,2-1-4141,2-2 1,-1-1 4210,6 1 0,0-9 0,4-7 0</inkml:trace>
  <inkml:trace contextRef="#ctx0" brushRef="#br0">27287 8663 8325,'-14'-8'1728,"6"4"0,0 8-1505,2 5 1,2 4-1,4 5 1,0 4-105,0 4 1,-5 0-1,1 1 1,1 0 0,2-2-1,1 0 1,0-1-4289,0-1 4169,0 5 0,5-13 0,3 5 0</inkml:trace>
  <inkml:trace contextRef="#ctx0" brushRef="#br0">26687 9329 9351,'-13'-12'1067,"-1"3"0,5-1-334,1 5 0,5 7 0,-2 8 0,2 7 0,0 5 1,-1 3-1,1 3-569,1 3 0,2-3 0,0 3 0,2-4 1,2-3-1,5-3 0,3-1-1171,1 1 0,7-11 1,2-1 1006,3-6 0,2-15 0,-1-2 0</inkml:trace>
  <inkml:trace contextRef="#ctx0" brushRef="#br0">27047 9116 10997,'-6'-17'0,"-3"4"900,-3 6 0,5 10 0,2 6 0,4 2-469,1 3 0,0 7 0,0 5 0,1 8 1,2 5-1,3 1 0,2 0 0,2 1-466,2 4 0,3-10 0,2 1 0,4-8 35,0-6 0,4-9 0,-4-7 0</inkml:trace>
  <inkml:trace contextRef="#ctx0" brushRef="#br0">26687 9356 8325,'-7'-2'0,"2"-2"0,4-5 0,1-3 0,0-1 296,0-1 0,1-5 1,2-2-1,3 1 1,0 2-1,0 3 1,-3 2-1,0 1 1,-2 2 397,-1 1 1,-3 6-1,-10 0 1,1 6-1,2 6 1,1 2 0,-2 4-1,0 3 1,-3 4-41,1 3 1,6 4 0,2 2 0,4 4 0,1 4 0,0 1-555,0 0 1,4 1 0,2 1-1,1 0 1,5-2 0,3-1-1,3-6-606,-2-4 1,5-8 0,1-5 0,3-5 0,2-7 0,1-3-3795,3-1 4300,-3-11 0,5-4 0,-6-12 0</inkml:trace>
  <inkml:trace contextRef="#ctx0" brushRef="#br0">10851 7623 31836,'-8'-27'-3210,"2"2"1,6 3 0,0 4 2694,0 4 0,-1 5 0,-2 0 0,-3 0 0,0 0 0,0 0 686,3-1-24,2-2 0,-4-1 1,-1 1-1,0 1 1,-1 4-1,0 1 253,-4 3 1,-2 2-1,-3-1 1,-5-1-1,-3-1 1,-7 1-1,-4 1-405,-7 2 0,-5-1 0,-2-2 0,-4-2 0,-10 1 0,-2-1 186,-4 1 1,-1-6 0,2 1 0,-2-2 0,-1 0 0,3-1 11,4-3 1,5-3-1,6 0 1,1-2 0,3-3-1,5 3 116,2 0 1,7-2-1,0 3 1,4 0-1,5-1 1,3 4-1,3 3-783,-1 4 1,9-1 0,-1 5-360,1 2 1,8 2-1,4 1 1,7 0-1,6 0 1113,5 0 1,3 6 0,5 1 0</inkml:trace>
  <inkml:trace contextRef="#ctx0" brushRef="#br0">9584 6957 18815,'-31'13'-633,"0"0"1,-4 1-1,2 1 1,0 2 726,1 6 1,-4-4 0,4 0 0,-1-1 0,1 0 0,2-2 0,3-1 0,5-3 0,4-2 233,3-1 0,8-5 0,4 5 0,6 0 0,7 0-309,7 0 1,9 0-1,11 4 1,5 0-1,4 1 1,3 0-1,4 4-449,3 4 1,8 4 0,-2 0 414,3 1 1,2 5 0,0 3-1</inkml:trace>
  <inkml:trace contextRef="#ctx0" brushRef="#br0">18102 9129 8708,'0'-15'304,"0"6"0,-6 8 0,-4 19 0,-6 4-493,-6 3 1,-10 3 0,-6 2-1,-8 1 1,-9-1 0,-4-2 0,-6-2 161,-5 1 0,32-16 0,-1-1 0,-3-1 0,-2-1 0,-1 0 0,-2-2 1,0-1-1,0 0 0,-3-1 0,-1 0 0,-1-1 0,-1 0 29,-3-2 0,1 0 0,1 1 1,0-2-1,-2-1 0,0-1 1,2-1-1,0-1 0,0-3 0,0-1 1,-1-1-1,-1-1 0,-1-2 1,-1-2 87,-2 0 0,1-1 0,1 0 0,1 0 0,0-2 0,1-1 0,0-1 0,-1-1 0,2 0 0,-1-1 0,-1-1 0,0-1 77,2 2 0,-1-1 1,-1 1-1,0 1 1,2 0-1,1 0 0,-1 0 1,1 0-1,1 0 1,0 0-1,-1 0 1,0 0-1,0 0 0,0 0-218,-1 0 1,1 0 0,1 0 0,0 1 0,0 1 0,-1-1 0,1 2-1,0 0 1,-1 0 0,1 0 0,0 1 0,-1 0 0,2-1 0,-1 0-97,2 0 1,0 0 0,0-1 0,1-1 0,3-2 0,-1 0-1,1 0 1,0-1 0,0 1 0,2-1 0,-1-1 0,1-1 86,1-1 1,1-1-1,0 0 1,0-2 0,4 0-1,1-1 1,1-1 0,0 0-1,3-1 1,0 0-1,0-3 1,1 1 0,2 0-1,0 1 283,0-1 0,1 1 0,2-4 1,0 0-1,3 4 0,0-1 0,0 0 1,1-2-1,-1-1 0,1 0 0,0 0 1,1 1-1,0 0 0,0 0-118,0 1 0,0 0 0,-20-25 0,19 26 0,-1 0 1,1 3-1,-1 0 0,-24-27 0,0 1-282,24 27 0,0 0 1,-27-21-1,-1-2 1,-1 5-1,1 4 1,-2 2-106,-2 1 0,0 4 0,-2 2 1,1 1-1,5 4 0,-2 1 1,3 2 521,0 4 1,-2-1-1,5 5 1,-3 1 0,-3 3-1,-3 0-38,-4 1 0,-5 6 0,-4 2 0,-3 4 0,36 1 1,-1 1-284,-1 1 1,0 1 0,-32 8-144,32-2 1,0 0 0,2 3 0,0 0 0,1-1 0,0 0 0,-31 14 0,6 2-1,3 0 1,2-1 181,3 1 0,2-5 1,3 0-1,6 1 1,4-3-1,5-2 0,2-3 562,2-2 1,8-1-1,4-3 1,5-3 0,2-2-821,3 1 0,6 4 0,4-5 0,8-1 400,6-2 0,8-1 0,-3 0 0</inkml:trace>
  <inkml:trace contextRef="#ctx0" brushRef="#br0">10144 6717 18313,'-18'-6'-665,"1"-1"1,0-2 0,3 1 786,0 2 1,1 2 0,0 4 0,-2 3 0,-1 4 0,-2 8 0,1 3-1,4 3-1201,4-1 853,-3-3 0,11 6 0,-2-5 0,7 0 0,11 0 0,9-1-148,6 0 1,17-1 433,2 2 1,17 2-1,3 7 1</inkml:trace>
  <inkml:trace contextRef="#ctx0" brushRef="#br0">4612 7223 24806,'-13'0'-877,"4"-4"1,2-2 0,-1 0 811,1 0 1,-1-4-1,-2 2 1,3-1 0,-1 2-1,1 1 1,-4 5 144,0 4 1,2 8 0,0 9 0,-2 0 0,0 6-1,-3 3 1,1 5 0,0 3 0,-1 0-188,1 0 0,0 3 1,1-7-1,3-1 0,4 1 1,4-3-110,1-2 1,1-6-1,4-1 1,4-3 0,1-5-1,1-4 1,-3-3 163,3-3 1,1-2-1,-1-2 1,-2-4-80,-4-4 1,-4-3 0,-2-1 0,-2 0 0,-3-1 0,0 1 177,0 0 0,-3 4 101,5 0 1,10 5-1,7-4 1,3 2 0,4 3-1,2 0-260,3-1 1,0 2-1,0-3 1,-1 0-1,1 1 1,-1-1-1,1 1 1,0-1-274,2 2 0,0 0 0,1 0 592,3-1 0,3-6 1,6 2-1</inkml:trace>
  <inkml:trace contextRef="#ctx0" brushRef="#br0">5105 7437 22358,'-11'-23'-3540,"2"1"3309,3 6 0,6 1 0,1 8 0,4 1 0,4 3 1,2 1-1,4 2-173,3 0 1,1 2-1,5 2 1,-3 5 380,-2 3 1,5 1 0,-4 1 0</inkml:trace>
  <inkml:trace contextRef="#ctx0" brushRef="#br0">5025 7690 17970,'-26'7'-694,"5"-1"572,3-6 1,17 0 0,10 0-1,11 0 1,10-1 0,6-4 0,2-4-1,2-3-1863,0-1 1911,0 0 1,0-1 0,0 1 0</inkml:trace>
  <inkml:trace contextRef="#ctx0" brushRef="#br0">5692 7250 19743,'0'-13'-571,"0"-1"1,6 7 0,3 1-1,3 2 762,1-1 1,0 1 0,2 4 0,1 0 0,4-2 0,-1-1 0,0-1-1,-3 1-193,-1 1 1,-1 2-1,-1 0 1,-1 2-366,-3 2 1,-3-1 0,-8 6 0,-2 1-1,-5 1 1,-3-1 300,-1-1 0,4-2 0,1 4 0,1-2 0,1 1 181,0 2 1,12 1 0,9-1-1,4-2 1,6-1 0,3 0 58,3-1 0,1 4 0,-6-4 0,1 4 0,-2 2 1,-3-1-1,-5 0-401,-7 1 1,-4 0 0,-6 3-1,-3 2 1,-6 0 0,-10 2-1,-8 0 383,-4 2 0,-6-3 0,1-1 0,-2-1 0,-2-2 1,0-3-1,1-2-263,4-1 1,1-4 0,6 0-1,1-2 1,6 1 0,5-1 37,3 2 0,-1 1 1,1 7-1</inkml:trace>
  <inkml:trace contextRef="#ctx0" brushRef="#br0">6785 7237 16833,'0'-14'-3896,"2"2"3786,2 4 0,-3 3 0,4 10 0,-4 3 0,-2 4 0,-2 5 1,-2 3-1,3 7 0,0 3 0,2 1 0,0 1-2,0 2 1,4 0 0,1 3 0,-1-3-1,1-1 1,1-3 0,0-2 0,1-3 0,0-1-348,4-2 1,-4-6 0,2 0 555,2-5 1,6 1 0,4-5 0</inkml:trace>
  <inkml:trace contextRef="#ctx0" brushRef="#br0">7158 7317 23062,'-7'-26'-2033,"2"4"0,2 9 0,-1 10 2069,-5 6 0,-3 3 0,-1 4 0,-2 1 0,-1 0 0,-2 3 0,2-2 20,1-1 1,2 4 0,1 2 0,1-4 0,3 0 0,-1-2 0,1 0-148,4 1 1,2 2-1,2-1 1,0 0 0,2-1-1,2-2 70,5-1 1,3-4-1,1 4 1,1 0 0,0-1-1,3 0 1,1-1 17,-2 1 0,-1-1 0,-1 3 1,3-2-1,2-1 0,2-1 0,2 0-70,3-3 0,0-2 0,2-1 0,2 0 0,1 0 0,0 0-81,2 0 1,1 0 0,6 0-1</inkml:trace>
  <inkml:trace contextRef="#ctx0" brushRef="#br0">7652 7397 21886,'-14'-21'-4639,"7"2"4577,2 5 1,5 2 0,3 2 0,3 3 0,2-1 0,3 2 213,6 0 0,-1 2 1,6 4-1,2 1 1,0 4-1,-1 5 0,-2 5-1572,-2 3 0,4 6 1325,-6-2 1,7 3 0,-3 2 0</inkml:trace>
  <inkml:trace contextRef="#ctx0" brushRef="#br0">7585 7756 8411,'3'-26'0,"6"8"82,8 11 0,7 7 0,3 4 0,-1 5 0,1 4-759,0 5 1,-1-3 0,1 1 676,0-6 0,-1 2 0,1-4 0</inkml:trace>
  <inkml:trace contextRef="#ctx0" brushRef="#br0">8318 7290 30219,'12'-2'-1049,"-3"-2"0,3-3 0,-4-5-2947,4 3 3085,-4 3 0,-4 0 1,-8-1-1,-4-2 0,-1 1 2141,1 2 1,5 1-1,-3 2 1,1 0-1283,1 4 0,-7 5 0,4 9 1,-2 3-1,0 4 0,-1 4 1,0 4-374,1 1 0,-2 5 0,7-4 1,1 1-1,1-1 0,4-3 1,2-4 583,5-3 0,9-6 0,4 2 0,3-5 0,2-4 0,1-4 0,2-4-99,1-1 1,0-1-1,-4-5 1,-2-6 0,-1-6-1,-4-1 1,-2-3-517,-6-4 1,0 3 0,-8-8 0,-2 3-1,-5 1 1,-6 0 0,-5 1 283,-3-1 1,-4 2-1,-6 3 1,2 5-1,1 5 1,4 5 238,0 1 0,3 2 1,3 4-1,2 1-1199,4 4 1450,14-4 0,14 11 0,14-5 0</inkml:trace>
  <inkml:trace contextRef="#ctx0" brushRef="#br0">8918 7117 31634,'-21'-21'-81,"-4"3"0,1 9 0,-4 8 1,-6 8-16,-4 11 0,-1 12 0,-8 4 0,-4 3 0,-1 1 0,-5 7 0,0 3 0,28-20 0,1-1-759,0 1 0,1-1 0,-1 1 1,1 0-1,1 0 0,0 1 658,2-1 1,-1 1 0,-1 3-1,0 0 1,3-2 0,-1 1 0</inkml:trace>
  <inkml:trace contextRef="#ctx0" brushRef="#br0">3106 8250 29217,'6'-29'-4916,"-5"4"1,4 12 1803,-4 0 2997,-1 5 0,0 1 0,-1 4 0,-2-3 1,-3 0-1,0-1 0,0-1 0,2-1 1,-1 0 1616,1 0 1,-2 7 0,1-3-1,-2 7 1,-2 5-1170,0 6 0,-1 9 0,-6 1 1,-4 2-1,0 3 0,-3 3 0,3 5-501,2 2 0,0 2 0,3-1 0,5-1 1,2-1-1,5 0 0,2-4-94,1-4 0,6-2 0,4-2 0,5-3 0,4-4 1,1-4 120,-1-6 1,5-2-1,-4-6 1,1 0-1,-2 0 1,-2-1 127,-4-4 0,2-2 0,-9-8 1,0-1-1,-1-2 0,-2 2 1,-3 1 355,-4 2 1,1 4 0,-6 1 0,-1 2 0,-2 4 0,-1 0 4205,-1 2-4376,7 0 0,7 0 0,10 0 0,5 0 0,3 0 0,-2 0 0,0 0 1,1 0-1295,0 0 0,6 0 0,-4 2 0,2 0 1552,2 3 0,3 5 0,0-2 0</inkml:trace>
  <inkml:trace contextRef="#ctx0" brushRef="#br0">3639 8529 19414,'0'-29'-616,"0"2"0,2 9-3022,2 14 4046,-2 2 1,5 2 0,-3 0 273,5 0 1,-4 0 0,-5 2-291,-8 2 1,1-1 0,-2 5-1,0-1 1,0 1 0,0 2 27,-1 2 1,4 1 0,2 0 0,2 1 0,2-1 0,0 0-904,0 1 1,2-1-1,2 0 1,5-1 0,3-1-1,1-4 1,2 0-529,3 1 1,2-5-1,9 1 1,2-2 1331,4-2 0,4-6 0,1-2 0</inkml:trace>
  <inkml:trace contextRef="#ctx0" brushRef="#br0">4066 8463 19414,'0'-18'-2223,"0"0"2848,0 2 0,4 9 0,1 7 0,-2 7 1,-2 5-1,-1 1-835,0 0 0,0 1 0,2-1 0,0 0 0,4 1-2,2-1 1,1-1-1,4-3 1,0-5-1,1-2 1,-1-4 19,0-2 0,-1-4 1,-1-6-1,-3-1 1,1-2-1,-1 3 939,-4-3 0,2 1 64,-1 3 0,5 5 0,-3 5 0,2 6 0,0 5-905,1-1 1,2 5 0,2-3 0,-1 1-1,2 1 1,1-2 0,3-1-1008,2 0 1,1 2 0,6-5-1,2-2 1,3-2 1300,1-1 1,1 0 0,5 0 0</inkml:trace>
  <inkml:trace contextRef="#ctx0" brushRef="#br0">4759 8276 13777,'1'-12'0,"4"3"0,4 5 5440,3 3-5313,-5 1 1,0 0-1,-4 1 1,3 3 0,0 5-1,0 5-382,-3 3 0,4-2 0,1 4 1</inkml:trace>
  <inkml:trace contextRef="#ctx0" brushRef="#br0">4706 8623 20057,'5'-18'0,"4"2"0,5 4 0,2 6 0,3 6 0,2 3 0,3 3 0,1 0-283,2 0 252,-1 4 0,7-3 1,1 7-1</inkml:trace>
  <inkml:trace contextRef="#ctx0" brushRef="#br0">5532 8223 29836,'0'-21'-9831,"1"6"8501,4 6 1,-5 11 0,0-1 1413,-7 5 1,-1 3 0,1 5 0,-1-1 0,2 0 0,0 2 0,4 1 0,0 4 0,2-1 0,0 2 0,0-1 0,2 2-79,2-1 1,2 4-1,4-4 1,-2 1-1,-1 1 1,-1-1-1,0 0-1134,-3 0 1,-2-1 0,1 1 0,1-4 950,1-3 0,1 4 1,-5 2-1</inkml:trace>
  <inkml:trace contextRef="#ctx0" brushRef="#br0">5825 8543 31904,'21'-27'-2853,"-2"8"0,-5 5 2379,-1 9 1,-6 9 0,-2 5 0,-4 3-1,-2 1 1,-4 0 0,-4 1 0,-2-1 467,-3 0 0,-4 5 1,1 0-1,0-2 1,3 0-1,0 1-215,1 1 1,6-1-1,1-3 1</inkml:trace>
  <inkml:trace contextRef="#ctx0" brushRef="#br0">6025 8343 9880,'0'-14'0,"0"1"255,0 0 0,2 5 0,4 4 836,7 2 1,2-2 0,7 0 0,2 1 0,1 1 0,0 2 0,-1 0 0,-4 2-670,0 2 0,-2-1 0,-5 4 0,-1 1 1,-3-1-1,-5 4 0,-5 0-525,-8 3 1,-2 4 0,-11-1 0,-2 0 0,1-3 0,-1 0 186,2-1 0,5 0 0,1 1 0,7-2 148,9-4 0,12-2 0,10-6 0,5-1 0,3-2 0,1-1 627,-2 1-430,0 1 0,-4 2 0,-2 0 1,-2 0-1,-2 0 156,-2 0 1,3 6 0,1 1 0</inkml:trace>
  <inkml:trace contextRef="#ctx0" brushRef="#br0">6558 8516 24410,'0'-21'-7531,"2"5"7294,2 12 1,-2 7-1,2 13 1,-2 2 0,-4-1-1,-1 1 1,-3 1 0,0 1-580,1-1 0,-1 5 0,3-2 640,-2 3 1,1 2-1,4-1 1</inkml:trace>
  <inkml:trace contextRef="#ctx0" brushRef="#br0">6892 8263 28971,'-14'-12'-3535,"1"3"0,0 3 4087,-1 6 1,8 0 0,6 0 0,8 0 295,4 0 0,1 5 0,0-1 1,1-1-1,-1-1 0,0-1 917,1 3-2732,-1-2 0,-6 10-1043,-2-3 1,-4 2 1884,-1 3 0,6-2 1,3-3-1,3-5 1,1-1-1,1 0 367,-1 1 1,0 2 0,1-3 0,-1 3 0,0 0 0,-1 1-1,-1-1 1,-4 2-406,-1-1 0,-2 2 0,-4 4 1,0 1-1,-1-2 0,-4-2-75,-4-1 0,-2 0 0,-3 3 0,1-2 0,0-3 0,1 1-186,3-1 0,-3-2 0,3 3 1,-1 3-355,1 1 0,2 1 0,4 0 1,-2 2-1,1 1 332,-2 2 1,-2 6 0,-5-3 0</inkml:trace>
  <inkml:trace contextRef="#ctx0" brushRef="#br0">3226 9129 28046,'0'-21'-8389,"0"5"6991,0 12 0,0 7 1371,0 14 0,-5 1 0,0 7 0,-3 5 1,-2 3-1,-2 4 0,0 0 0,2 0 0,2-2 1,1 1-1,1-1 0,0-1-266,3-1 1,3-7-1,5-3 1,3-1 0,6-3-1,4-6 1,4-7 301,3-4 1,3-4 383,3-2 0,-3-9 0,5-8 0</inkml:trace>
  <inkml:trace contextRef="#ctx0" brushRef="#br0">3652 9156 27934,'0'-33'-2175,"0"7"0,-1 11 1,-3 13 2354,-5 10 0,-8 2 0,-2 12 0,-2 2 0,-2 0 0,-3-1 0,0-2 0,1 0-316,2-1 1,0-2 0,5 3 0,3-2-1,3-2 1,5-3 0,1 1-470,3 3 0,2-8 0,1 4 0,1-3 0,3 0 0,5-1 813,3-1 1,6-6 0,0 1 0,0-1 0,-1 0 0,3 2 0,-1-2-100,0-2 1,3 4-1,-2-1 1,0 1 0,4-1-1,1 2 1,3 0-1033,3 0 0,-1-2 947,6-4 0,-1-6 1,5-1-1</inkml:trace>
  <inkml:trace contextRef="#ctx0" brushRef="#br0">4066 9369 29166,'-2'-19'-688,"-1"7"1,-1 10 0,1 11 0,0 6 0,0 4 306,-2 2 1,-3-3 0,3 3-1,1-2 1,-1-3 0,1-1-1,1 0-643,1 3 1,8-4-1,3 3 1,3-7 1368,1-6 1,7-2 0,0-2 0</inkml:trace>
  <inkml:trace contextRef="#ctx0" brushRef="#br0">4212 9182 23481,'-4'-29'-1162,"-1"2"1,0 11 0,2 16-1,-2 7 553,2 5 1,2-3 0,1 0 0,0 1 0,0 2 0,1 3 0,4 0 649,3-2 0,16 9 0,4-7 0</inkml:trace>
  <inkml:trace contextRef="#ctx0" brushRef="#br0">4679 9036 28098,'1'-34'-2114,"4"3"0,-4 3 1,5 16 2077,0 3 1,-4 4-1,2 10 1,-1 2-1,0 4 1,1 0-1,-1 6 1,-1 2-217,-2 5 1,0 5 0,0 4 0,-2 1 0,-1 4 0,-1 2-196,1 0 1,2 8 0,2-8 0,3 1-1,5 1 1,3-4 0,3-2 0,1-7-2819,2-5 3450,6-11 1,-3-1 0,5-4 0</inkml:trace>
  <inkml:trace contextRef="#ctx0" brushRef="#br0">5199 8929 29313,'0'-25'-3277,"0"3"0,-2 10 0,-2 12 3195,-5 7 1,-4 11 0,-4 4-1,-2 5 1,-2 4 0,-1 3-1,1 3 1,4 2 58,2 2 1,1 2-1,3-1 1,2 0 0,4 3-1,4-2-1022,1-2 0,6-5 0,4-2 0,6-3 1266,7-6 0,14-4 1,4-8-1</inkml:trace>
  <inkml:trace contextRef="#ctx0" brushRef="#br0">5439 9142 18578,'-14'-25'-673,"1"3"1,6 7 653,2 6 1,5 6-1,6-1 1,7 2-1,10 4 1,6 1-1,8 3 77,6 1 0,-1 8 0,4 6 0</inkml:trace>
  <inkml:trace contextRef="#ctx0" brushRef="#br0">5559 9436 31507,'-8'-23'-2487,"4"1"0,10 12 0,7 16 2689,8 9 1,4-1-1,2 6 1</inkml:trace>
  <inkml:trace contextRef="#ctx0" brushRef="#br0">6212 9076 11140,'4'-21'-337,"2"3"0,2 3 1,2 2 654,2 0 1,-3 1-1,0 2 1,1 1 0,0 1-1,-2 5-108,-8 8 1,-6 5 0,-6 4-1,2 0 1,2 3 0,2 2 0,3 0-202,2 0 1,1 4 0,1-6-1,2 0 1,3-3 0,3 0-1,4-2-53,4-4 0,2 0 0,-1-5 1,2 1-1,3-1 0,-3-3-896,0-4 0,2-4 0,-4-5 0,-2 0 939,-1-1 0,4-5 1,2-2-1</inkml:trace>
  <inkml:trace contextRef="#ctx0" brushRef="#br0">6625 8983 10387,'2'13'0,"1"0"0,1 0 0,-1 1 0,-2-1 0,-1 0 438,0 1 1,0 5-1,0 3 1,0 2-1,0 1 1,-1 0-1,-4 5 1,-2 1-873,0 2 1,-4-1-1,7-2 1,1 1 432,1-2 1,-3-6-1,-3-4 1</inkml:trace>
  <inkml:trace contextRef="#ctx0" brushRef="#br0">7025 9369 9046,'-6'-21'0,"-3"5"514,-3 6 0,-1 10 0,-2 10 1,-3 5-1,-4 3-640,-3-2 1,0-1 0,1-1-1,3 3 1,2 1 0,3-1 0,3 1-1,2 1-2157,2 2 2234,6-5 0,3 9 1,8-4-1</inkml:trace>
  <inkml:trace contextRef="#ctx0" brushRef="#br0">7172 9116 12487,'-14'-12'0,"2"2"279,4 1 1,2 7-26,6 2 0,1 0 0,5 5 0,7-2 0,8 0 0,4 1 0,3 0 0,4 2-95,3 3 0,-2-1 0,-2 1 0,-3-1 1,-3 1-1,-3 0-316,-4 2 0,-5-4 0,-4 2 0,-4 1 0,-4 2 0,-4 1 0,-4 1 230,-6-1 1,-10 0-1,3 1 1,-3-1-1,3 0 1,-1 1-1,2 0-111,-1 4 1,9-3-1,6 3 1,4-3-1,2-2 1,4 0 46,3 1 1,22-1-1,6 0 1</inkml:trace>
  <inkml:trace contextRef="#ctx0" brushRef="#br0">7691 9409 10291,'-5'-7'364,"-1"4"1,-3 11-1,4 10-345,4 6 0,-1 1 0,-1-3 1,-1-4-1,2-3 0,5-3-26,6-3 1,9 2 0,3-3 0</inkml:trace>
  <inkml:trace contextRef="#ctx0" brushRef="#br0">8158 9022 14104,'0'-13'-167,"0"13"1,0 9 0,0 9 411,0 3 0,-1 8 0,-4 1 0,-4 5 0,-3 7 0,-1-2 0,-2 0 0,0-3-244,2 0 1,-3 4 0,8-5 0,0 1 0,0 0-1,2-5 1,3-2 0,2-5-4791,1 0 4823,6-5 0,7-1 0,8-6 1</inkml:trace>
  <inkml:trace contextRef="#ctx0" brushRef="#br0">8571 9049 19199,'-13'-7'0,"0"4"660,-1 6 1,-3 16 0,-1 14 0,0 7-1220,-1 4 1,4-1-1,-3-6 1,5-3 0,2 0-1,4-1 1,1 1 0,5 0-1,4 1-1555,5-1 1,6-1 2147,4-6 1,2-1 0,7 1 0</inkml:trace>
  <inkml:trace contextRef="#ctx0" brushRef="#br0">8838 9209 8432,'-15'10'0,"-1"13"0,-2 15 0,-6 17 0,4 0 0,-7 4 0</inkml:trace>
  <inkml:trace contextRef="#ctx0" brushRef="#br0">6865 8210 19054,'-13'0'-86,"-1"0"1,1 0 0,0 0 0,-1 0 0,4 0 2679,6 0-2161,5 5 1,14-3-1,1 2 1,2-2-225,-2-2 0,-1 4 1,-2 1-1,1-2 1,-1 0-1,0 0 1,1 1-1,-1 1-247,0 0 1,1-2 0,-1 5 0,0-1 0,1 1 0,-1 0 75,0 0 1,-4 4 0,0-5 0,0 2 0,0-2-1,-2 1 1,-1-1 57,-3 4 1,-1-4 0,-4 2 0,-2 1-58,-5 2 1,-3-4-1,-1-4 1,-2-1 0,-1 0-1,-2 1 1,1 1-103,3 1 0,-4-3 1,-1 4-1,-1-1 1,1-2-1,3 1 23,1-1 0,3 7 1,5-4 191,7 0 0,10-1 1,8-4-1,0 1 1,-1 1-1,3-1 1,0-1-1,3-1-62,-3 4 1,4-4-1,-6 5 1,-2-2 0,-1 2-1,-2 0-225,1 0 0,-5 5 1,-2-2-1,-1 2 0,-2 3 1,1-1-1,-1 0 91,-1 1 1,-3 0 0,-4 3 0,-4 1 0,-1-2 0,1-1 376,-3-2 0,-1 0 0,-2 1 0,-3-1 0,-1 2 1,1 1-1,-1 0 0,-1-2-245,-2-4 0,5-3 1,-4 4-1,3-4 0,-3-1 1,1-3-1,0-1-179,3-2 0,-4-2 0,1-2 1,-2-5-1,-1-3 0,1 0 1,2 2-1018,0 1 0,4 0 1,-3-3-1,3 3 1,2 5-7016,0 2 8003,5 2 0,8 6 1,8 2-1</inkml:trace>
  <inkml:trace contextRef="#ctx0" brushRef="#br0">8145 8289 17840,'0'-13'-1393,"0"4"0,-2 2 0,-2 1 1177,-5 3 285,3 2 1,-6 1-1,3 0 1,-3 0-1,-2 1 1,-3 2-1,0 1 1,0-1-1,1-1 1,0-2-1,-2 0 1,0 0 282,-1 0 0,0 0 1,-5 0-1,2 0 1,-2-2-1,-1-1 1,-2-3 578,0-1 0,1 3-741,-1-5 0,-1 0 1,-2-4-1,-1-1 1,2 1-1,1 0-34,1-1 0,-1 2 0,-2 2 0,-1 1 0,1 0 0,1 2-95,-2 2 0,1 4 0,-4 1 0,0 0 0,0 0 0,-3 1 44,-2 4 0,-2-2 0,-2 6 0,-5 1 0,-2 0 0,-5 1 0,1-2-122,-1 1 0,1-4 0,0-2 0,-1-2 0,0-2 0,5 0 0,1-2 124,1-2 1,10 1 0,-1-6 0,4-1 0,2-2 0,1-1 0,2 1-8,2 3 0,-3-3 0,-2 3 1,1-1-1,-2-1 0,-1 4-82,-2 1 1,-6 0-1,-2 3 1,-3-1 0,-2 2-1,-1 4 1,0 4-183,-3 1 1,4 2-1,-9 3 1,1-2-1,2-2 1,1-3-1,3-2 275,2-1 0,1-2 1,7-2-1,1-1 0,-2-2 1,3-3 104,1-2 0,-2-2 1,5-1-1,-2-1 1,-2 2-1,0 2 1,-2 3-1,-1 1-48,-1 3 1,-5 1-1,3 2 1,-1 0-1,-4 2 1,0 2-272,-3 5 0,1 3 0,1 1 0,2 1 0,1-1 1,0 0-1,0 1 155,0-1 0,6-1 1,-1-2-1,2-2 0,2-3 1,0 0-1,0-1 81,0 1 1,5-1-1,-1-4 1,-1 0-1,-1 0 1,-2 0-1,0 0-131,0 0 1,-2 5 0,-1 1 0,-1 1-1,0 3 1,-2 4-201,-3 3 0,1-2 0,-1 5 0,1-3 0,-1 3 0,0 0 0,0 2 121,2-1 1,-2 4-1,7-2 1,4 2-1,1 0 1,3-3-1,3-3 97,2 1 1,4-4 0,3 6 0,3 0 0,1 1-1,0-1-149,2 1 0,0 0 1,-1 2-1,-2 4 1,-2 4-1,-4 4 1,-3 2-32,-3 1 1,-2 4-1,4 2 1,-4 0 0,1 1-1,-1-2 1,3-1 59,2-1 0,3-9 0,3 5 1,4-4-1,5-4 0,2-1 1,4-5 17,1 0 0,2 0 0,5 2 0,3-2 0,5-1 0,5-2 0,3 2 491,6 1 0,3-3-356,5 0 0,-1-2 0,6 3 0,1 2 0,1-1-110,2 1 0,-1 0 1,-2 2-1,-2 0 1,2-1-1,0 1 1,2-2 142,1-3 1,-6 2 0,9-6-1,1-2 1,1-1 0,2-2-1,0 1 229,4-1 1,5-1 0,3-2 0,2-2 0,6-2 0,4-3-162,4-2 1,-33-1-1,-1 0 1,-1 0 0,-1 0-1,1 0 1,1 0 0,1 1-1,-1-1 1,0 2-1,0-1 1,0 2 0,1-1-89,-2 0 0,0-1 0,-1 0 1,0-1-1,0 0 0,1 0 1,-1 0-1,0 0 0,0 0 1,-1 0-1,1 0 0,1 0 1,35 0 280,-1 0 1,2 0 0,-5 0 0,-2 0 0,0 0 0,-3 0-176,1 0 0,2 0 1,1 0-1,-2 0 1,2 2-1,-2 1 1,2 1-110,1-1 1,-2 0 0,5 0 0,-1 2 0,-2-1 0,2 0 0,1 1 150,0-2 1,-36-2 0,1 1 0,33 1 0,1 1-1,1-1 1,0-1-82,-35-3 1,-1 2-1,35 3 1,-1 1-233,1-3 1,1 0 0,-35-2 0,0 0 0,0 1 0,-1-1 0,0 2 0,0-1 1,0 1 1,1 1 0,0 1 0,0 1-1,1-3 1,0 0 0,0 0 0,0 1-1,0-1 1,0 0 0,0 0 0,0 1 226,0-2 1,0 0 0,4 0 0,1 0 0,1-1 0,0 0 0,0 0 0,1 0 0,1 0 0,1 0 0,-3 0 0,1 0 0,-1-1 0,1 0-78,0-1 1,-1 0-54,0 2 0,-1-1 0,4-4 0,0-1 0,-5 3 0,0 0 0,-2 0 0,-1 0 0,-1 0 0,-1-1 0,-1 0 0,-1 1 0,2-2 0,-1-1 0,34-6 0,-3-1 0,-5 0 0,0-2 0,-4-3 0,4-4-242,-2-3 1,-3-3 0,1-4-1,-4-5 1,-4-5 0,0-7-1,-1-3 288,3-1 0,-27 23 0,-1 0 0,1-1 0,-1-1 1,0-1-1,-1-1 0,-2 0 0,0 0 0,-3 1 1,0 1-1,17-33 116,-3-1 0,-6 4 0,-9 1 1,-3 2-1,-5 4 0,-4 4 1,-7 5-163,-7 4 0,-9-4 0,-19 9 0,-9 0 0,-15 0 0,24 20 0,-3 0 0,-4 1 0,-2 0-619,-3-1 1,-1 1 0,3 2 0,-1 0 0,-2-2-1,-1 1 1,1 1 0,0 0 0,1 0 0,1 1-1,-1-1 1,0 0 0,2-1 0,0 0 383,0 0 1,0-1 0,-5-2 0,-1 1 0,2 0-1,0 1 1,-1 0 0,-2 0 0,-1-2 0,-1 1 0,2 2-1,-1-1 429,2 2 1,-1 0-1,-8-2 1,0 0-1,4 3 1,1 2 0,-3 0-1,-1 1 1,-4 1-1,0 0 1,1 4 0,1 0-1,-5 1 1,0 1-429,-2 0 0,1 3 1,8 2-1,0 2 1,-3 1-1,1 3 1,5 1-1,2 3 1,5 0-1,0 1 1,2 0-1,1 1 1,3-1-1,0 2 1,1 0-1,1 1 234,2 1 0,1 1 0,2 0 0,1 0 0,-29 22 0,32-18 0,1 2 0,0 1 0,0 0 0</inkml:trace>
  <inkml:trace contextRef="#ctx0" brushRef="#br0">12130 5291 30497,'-13'-6'-945,"0"4"0,-1-9 1,1 3-1</inkml:trace>
  <inkml:trace contextRef="#ctx0" brushRef="#br0">12104 5158 30308,'-14'0'0</inkml:trace>
  <inkml:trace contextRef="#ctx0" brushRef="#br0">12010 5171 29903,'0'-9'-4916,"0"0"1,0-1 4111,0-2 1,0-1 0,-1 1 0,-3 1 0,-5 4 1163,-3 1 0,-2 2 1,1 4-1,0 0 1,-1 0-1,1 0 0,0-2 54,-1-2 0,1 2 0,0-2 0,0 2 1,-1 2-1,1-1 0,0-2 36,-1-2 1,1 1 0,0 4 0,-1 0 0,1 0 0,0 0-1,-1 0 1,1 0-195,0 0 0,-5 4 0,0 2 0,0 0 0,0 2 0,-1-1 0,0 3-198,0 2 0,-1 2 1,4-1-1,-2 0 0,2-1 1,1-2-1,0-1 0,-1 2 1,-2 1-1,2 1 0,3 0-24,4 1 0,-3-1 0,3 0 0,-3 2 1,-1 1-1,0 4 0,-1-1 0,1 2 29,0-1 0,-1 3 1,1 3-1,0 1 1,-1-1-1,1 1 1,0 1-1,-1 2 1,1 1-1,0-1 226,-1-2 0,1-3 1,0-1-1,1-4 0,1 1 1,3-2-1,-3 1 0,-1-4-210,-1-1 1,1 2-1,2 1 1,1 0 0,0 0-1,0 1 1,0 2-359,-1 2 1,2 3 0,0 0 0,-3 1 0,1 0-1,-1 1 1,3 1-42,-3 2 1,4 5-1,-1-5 1,1-1-1,1-2 1,0-3 0,2-1 110,-2-2 1,4-1 0,-2 1 0,2-3-1,2-1 1,0 0 0,0-2 0,0-1 1,0-2 0,2 0-1,1 1 1,3-1 0,0 0-1,1 2 50,1 3 1,-4-2 0,3 5 0,-1 0 0,-1-2 0,-1 2 0,1-1-158,-2 4 1,-2 0-1,-1-1 1,0 0-1,0-1 1,0 0 252,0 0 1,2-5-1,0 0 1,3-2 0,-1 0-1,2 1 1,3 2 0,2-2 171,-3-1 1,4-2 0,-3 2 0,3 2 0,1 2-1,-1 0 1,-1 2-255,-3-1 0,-5-2 0,3 4 0,-1 2 0,-1 0 1,-1 0 32,-1-2 1,-2-2 0,0 4 0,-2-3-1,-1-2 1,-1-1 0,1 0 264,1-1 0,2 1 0,0-4 0,2-1 0,1 0 0,3 1 608,1-1-648,-4-6 1,9 5-1,-5-3 1,2 3 0,0 1-1,1-1-112,2-3 0,-3 3 0,-1-2 0,-1 5 0,-1 3 0,0-2 0,-2 0-782,2 2 550,-4-3 1,5 6 0,-4-5 0,3 2 0,0-2 0,1-1 275,1-2 1,-4 0-1,5 1 1,1-2 0,2-2-1,3-3 1,1 1 210,2-1 1,1 1-1,-2 2 1,1-3 0,-1 1-1,3-2 1,0 1 46,1 0 1,3 1-1,-7 2 1,1-1-1,0 1 1,1 1-194,2-2 0,-5 3 0,4-5 0,-3 2 1,3-2-1,-1-1 0,0-3 335,-3-1 1,5-2 0,1 0-1,4-2 1,-1-2 0,0-5-1,-1-4 80,-1-5 1,5 3 0,-5-4 0,0 1 0,1 0 0,-3 2 0,0 1-367,-1 2 1,-3-5 0,0 0-1,-2 2 1,-2 1 0,1 0 0,-2-1-161,-3-2 0,2-5 0,-2 0 0,3 0 0,1-1 0,1 2 0,-1-2 0,0-1 0,2-2 0,2 1 0,0-1 0,0 0 0,-1 1 0,0-1 0,2 0 0,-2 2 0,-5 1 0,-3 2 0,3-2 0,-1-1-70,-1-1 1,1-1-1,-4 0 1,0 1-1,2-2 1,-2-2-1,1-3-269,0-1 0,1 3 0,2-3 0,-1 0 0,2 0 0,-1-3 0,0-1-590,-1-2 1,-4 0 0,2 0-1,-1 1 1,-3 2-322,-2 2 0,-1-1 986,0-4 1,0 0 0,0 2 0,0 0 0,0 4-1,0 0 1,0 2-28,0-1 1,-4 2 0,-1 3-136,2-3 0,-2 3 1,-1-3-1,0 1 1,-2 0-16,1-1 0,2-6 1,-2 2-1,0-4 1,1-2-1,0-2 161,3-2 0,-3-3 1,0 3-1,0 2 1,0 2-1,2 1 1,-1 1-1,1 4 219,1 4 0,-3 0 0,0 2 0,0 6 0,-1 0 0,-1 6 0,-2-1 153,-2 2 1,-1 8-1,-1-5 1,0 3-1,-3 1 1,0 1-1,0 1-17,2-1 1,-2 6 0,-1-3 0,2 4 0,-1 1-1,1 0 1,-2 0-281,2 0 0,-3 0 0,1 1 0,0 4 0,0 3 0,1 4 0,-1 3 668,-1 3 1,-2-3 0,-6 4 0</inkml:trace>
  <inkml:trace contextRef="#ctx0" brushRef="#br0">6212 9742 26444,'0'-13'-206,"-6"0"1,10 5 0,1 4-1,5 4 1,4 4 0,0 5 0,3 1-1,2 1 1,2-4 0,2-1-1,2-2-2084,2 2 2396,0-4 1,4 5 0,1-4-1,1 3 1,3 0 0,1 2 0,4-1-1,1 3 1,1 2 55,1 1 1,3 1-1,7-1 1,1 0 0,1 1-1,3-1 1,2-1 0,4-2-34,5-1 1,-5-4 0,4 2-1,2-1 1,1-3 0,2-3 67,0-5 1,-3 3 0,-34-3 0,1-1-1,1 0 1,-1-1 0,1-1 0,1 0 0,0-1-1,1 1 1,-1 1 0,0-1-87,-2 1 0,0 1 0,5 1 0,0 1 0,31-3 0,-36 4 1,1 0-1,0 1 0,0 1 0,0 0 0,1 0 0,0 1 1,0 0-334,-1 0 0,0 0 0,37 0 0,-1 0 0,-4 0 0,-4 0 0,-3 0 1,-4 0 224,0 0 0,-7-10 0,-4-5 0,-2-4 1,-2-6-1,-5-5 0,-3-5 105,-3-4 1,-2-4-1,-6-3 1,-4-5 0,-6-3-1,-6-5 1,-5-3-252,-4-6 1,-5 29-1,-2-1 1,-2 1-1,-2 0 1,-2-1-1,-2 1 1,-5-1 0,-2 0-1,-3 3 1,-1 0-1,-5 1 1,-3 3-111,-2 1 1,-2 3-1,-1 5 1,-3 3-1,-5 2 1,-2 3-1,-3 1 1,-1 3-1,-1 2 1,-2 3-1,-1 1 1,-2 3 123,-2 0 1,-1 3 0,4 0 0,0 1 0,-7 1 0,0 1 0,1 1 0,0 2 0,2 1 0,0 1 0,-2 0 0,0 2 0,2-2 0,0 1 130,2 1 1,0 0 0,-7-1 0,0 2 0,6 2 0,1 1 0,-1-1 0,0 1 0,0-1 0,0 2 0,4-1 0,1 1 0,2 1 0,1-1 134,3 0 1,0 0 0,5-1 0,1 0 0,3-1-1,2 1 1,-31 13 0,13 1 0,10 1 0,12 4-555,9 1 0,13 3 0,14 7 0,11 4 417,12-1 0,9 5 0,11-3 0,2 3 0</inkml:trace>
  <inkml:trace contextRef="#ctx0" brushRef="#br0">8278 11261 8414,'4'-8'0,"1"-1"0,-1 4 68,-4-4 0,-1 8 1,-4-1-1,-2 7 1,-2 1 742,0 0 1,6-3 0,-1-8-1,4-2-279,4-1 0,4-2 0,5 6 0,0 1 0,1 0 0,-1 0 0,0-2-398,1 2 1,3 3-1,1 3 1,0 2 0,0-1-1,1 1-141,2-1 1,-5 5 0,2-5 0,-3-1-1,-4 0-71,-2 2 0,-4-4 1,-10 2-1,-4-4 0,-4-5-42,-5-2 0,2 4 0,-5-3 0,1 1 0,0 1 0,1 1 0,3-1-1975,1 2 0,2 2 2095,-1 1 0,1 6 0,0 1 0</inkml:trace>
  <inkml:trace contextRef="#ctx0" brushRef="#br0">15423 11181 8456,'0'-13'0,"-1"1"-278,-4 3 1,-2 4-1,-7 5 1,1 0 1386,0 0 1,7 0-1,7 0 1,10 0 0,6 0-1,4 0-794,3 0 1,5 0 0,4 0 0,0 0 0,1 0-1,-2 0-215,1 0 1,-2 0 0,-4 0-1,-2 0 1,-3 0 0,-4 0-1,-3 0-426,-2 0 1,-7 0 234,-6 0 0,-8 0 1,-8 0-1,-5 0 1,-4 0-1,-6 0 0,-3 1 115,-2 3 0,2-2 0,-3 2 0,3-2 1,2-2-1,4 0 0,2 0 707,4 0 0,6 0 0,-2 0-962,3 0 0,9 4 0,8 1 0,8-2 0,10-2 1,3-1-1,7 2 231,2 2 0,10-2 0,5 3 0</inkml:trace>
  <inkml:trace contextRef="#ctx0" brushRef="#br0">12517 16925 8280,'0'-26'0,"-4"1"0,-1 2 641,2 6 0,2 6 1,1 2-1,0-1 1,1 0-1,4 1-516,3 4 1,4 4 0,2 1 0,-1 0-1,0 1 1,1 2 0,-1 2 0,2-2-1,1-2 214,2-1 1,6 5-1,-2-1 1,3-1 0,0-1-1,-1-2-366,-2 0 1,-6 0-1,2 0 1,-3 0-274,-2 0 1,-5 5-1,-5 3 1,-8 1-1,-7 0 1,-7 1 308,-6 2 1,0-3 0,-11 0 0,-1 0 0,0-1 0,0 0-1,5-2 303,3-3 0,0 3 0,8-2 1,0-1-1,4-2 0,2-1-245,1 0 0,8 0 0,8 0 0,10 0 0,10 0 0,8 0-577,5 0 1,5 0 0,6-1 0,4-2 0,4-1 0,-2 1 509,-1 1 0,7 2 0,3 0 0</inkml:trace>
  <inkml:trace contextRef="#ctx0" brushRef="#br0">1240 11661 28071,'0'-13'-9831,"4"4"9055,1 0 0,5 0 0,-3-4 0</inkml:trace>
  <inkml:trace contextRef="#ctx0" brushRef="#br0">1280 11595 28001,'7'-6'-931,"1"-2"1,-6-5 930,3 0 0,5 4 0,-2 0 0,1-1 0,-1-2 0,3 0 159,1 3 0,-5-3 0,-1 5 0,-2-2-115,1 0 1,-2 6 0,-8-1 0,-5 4 0,-5 4 513,-3 5 0,-1-2 1,3 2-1,-2 1 0,2 2 1,1 2-1,2 0-293,-1 4 1,-3-3-1,-1 6 1,2 0-1,1 4 1,3 1 0,2 5-266,1 2 0,1-2 0,-2 5 0,2-1 0,3 1 0,2-1 0,1 1 0,2-1 0,2-1-209,2-1 1,3-3 0,7-7 0,-1-2 0,2 0-1,1-3 1,3-2 0,1-6-35,-1-2 1,-1-4 0,-5-4 0,0 0 0,1-1 0,-2-4 0,-4-4 202,-3-3 1,-4-1 0,-1 0 0,0-1 0,0 1 0,0 0 0,-1 1 0,-2 2 879,-2 1 0,1 0 0,4-5-648,0 1 0,6 6 1,3 2-1,3 4 0,1 1 1,0 0-527,1 0 1,3 0 0,3 0 0,-1 0 0,2 0 0,-1 0 0,4 0 0,0-2-2509,-2-2 1,8 2-1,-2-4 3419,4 1 0,10-3 0,5-5 1</inkml:trace>
  <inkml:trace contextRef="#ctx0" brushRef="#br0">1880 11941 27922,'-6'-27'-1906,"6"13"1,-2 6 0,7 8 2857,2 5 1,2-1-1,4-4 1,1 0 0,0-1-1,3-2 1,0-2-305,0 2 1,-2 0 0,-2 0 0,0-1 0,-1 0 0,-2-1-1126,-1 1 1,-6-2-1,0 3 1,-6-2 0,-6 2-1,-4 2 1048,-5 1 1,3 0 0,-2 0 0,2 0 0,2 0-572,-1 0 0,2 1 0,3 4 0,7 4 0,3 3 0,5 1 0,1 0 0,2 0 0,3 2 0,-2 2 0,1 0 0,2 0-405,3-3 0,2 4 1,-4 0-1,-1-2 1,2-2-1,2-4 0,6-3 1,2-1 913,1-3 0,7-1 1,1-2-1</inkml:trace>
  <inkml:trace contextRef="#ctx0" brushRef="#br0">2519 11821 29182,'0'-24'-2375,"0"-2"4504,0 2-1670,0 11 1,0 13-1,0 9 1,0 4 0,0 3-1,0 2 1,0 0-1,0 0-839,0-1 1,0 1 0,2-4 0,1-1 0,3-1-54,1-3 0,-2-4 0,2-6 1,-1-5-1,-2-6 0,1-6 1,-1-2-1,1-2 667,1 1 0,-5-3 1,5 6-1,-2 2 0,1 1 1,-1 3 449,2 3 1,-4 5-1,4 8 1,-2 5-1,2 5 1,0 2-685,0 2 0,3 1 0,-3-3 0,1 4 0,2-1 0,0 2-469,0-1 1,1-3-1,6 0 1,2-3 0,0-4-1,1-3 1,3-1 0,4-3 938,0-1 1,7-2-1,1 0 1</inkml:trace>
  <inkml:trace contextRef="#ctx0" brushRef="#br0">3213 11608 28698,'0'-30'427,"0"4"1,1 8-1,3 13 1,5 4 0,5 1-1,2 0 1,2 1-2303,-2 4 1,0 1 0,1 4 0,0-1 1614,0 1 1,-8 2 0,-3 2 0</inkml:trace>
  <inkml:trace contextRef="#ctx0" brushRef="#br0">3079 11861 26908,'-7'-13'-412,"-2"5"1,9 4-1,6 4 1,6 3-1,6 1 745,4-1 1,7-1 0,4-2 0,2-2 0,5-1 31,3-1 0,8-12 0,-4 1 0</inkml:trace>
  <inkml:trace contextRef="#ctx0" brushRef="#br0">3866 11568 31219,'-14'-6'-492,"6"0"56,-1-3 1,7 3-1,2 6 1,8 2-1,3 2 1,1 5 292,-3 3 0,2 1 0,-6 1 0,1 0 0,0 3 0,-3 0 0,0 1 132,2 2 1,-2-6 0,4 4 0,0-3 0,-1-2 0,2-1-1,-1-2 171,4-1 1,-4-4 0,2 2 0,3-1 0,2-3 0,4-1 0,0-2-269,1 0 0,-2-2 1,5-2-1,1-5 1,3-3-1,0-1-1567,1-1 0,0 1 1,-1 0 1525,1-1 1,6-5-1,1-2 1</inkml:trace>
  <inkml:trace contextRef="#ctx0" brushRef="#br0">4439 11581 28516,'-12'-3'2688,"3"3"-2943,5 6 1,2 5 0,2 2-1,0 0 1,0 2 0,0 1-1,0 4 1,0 0 0,-1 4-151,-4 1 0,2 6 0,-4 0 0,0 1 0,1 0 0,-2 2 0,2 0 0,0-3-1381,3-3 0,2 2 0,1-2 0,0-4 1461,0-3 1,0 2 0,0-2 0</inkml:trace>
  <inkml:trace contextRef="#ctx0" brushRef="#br0">4732 12021 15270,'-1'-19'-2160,"-4"7"3204,-4 11 1,3 12-1,1 10 1,0 1 0,1 1-1,-1-1-1654,-1-2 1,5 1 0,-4-2 0,4 7 0,1 3 0,0 1 0,1-2 516,4-1 0,2-7 0,7 0 1</inkml:trace>
  <inkml:trace contextRef="#ctx0" brushRef="#br0">5105 11741 30205,'-11'-6'-2962,"2"-3"0,-3 2 2207,3-2 922,3 6 1,2-3-1,8 6 1,3 2 0,2 2-1,-1 5 431,-2 3 0,-2 3 1,-2 1-1,1 3 1,1 2-1,-1 3 0,-2 1-371,-1 2 1,-4-1 0,0 1 0,1-1 0,1 0 0,2-3 0,0-2-1456,0-2 1,0 4 0,0-6-1,0 0-371,0-3 1,-1-6-1,-2-5 1,-3-5 0,-2-4-272,-2-1 0,-2-2 0,-1-4 1755,-1-1 0,-5 1 0,-2 0 1</inkml:trace>
  <inkml:trace contextRef="#ctx0" brushRef="#br0">5052 11715 21668,'-13'0'964,"5"-6"1,7-2-115,8 1 1,8-1 0,12 4-1,1-5 1,3-1 0,5-1 0,1 2-1138,-2-1 0,4 0 0,-5-1 0,0 3 1,-5-1-1,-3 0 235,-4 0 1,0 0-1,5-4 1</inkml:trace>
  <inkml:trace contextRef="#ctx0" brushRef="#br0">5612 11981 14866,'-7'-6'271,"2"6"1,5 8-1,3 3-561,2 3 0,3-1 1,-3 0-1,-1 2 1,1 2-1,-1 3 1,-1 2 458,-1 2 1,-2 9 0,-2-7 0,-1 1 0,-3-2 0,-1-3 0,-3 1-1853,-2-3 1,3-2 1678,0-9 0,0 3 0,-4-5 1</inkml:trace>
  <inkml:trace contextRef="#ctx0" brushRef="#br0">6172 11621 26563,'-8'-41'-6752,"-3"5"7087,2 19 0,-3 5 0,-1 13 0,1 4 0,1 3 0,4 6 5,1 4 0,-3 2 0,5 10 1,-1 4-1,1 6 0,-1 0 1,2 0-262,2 0 1,2-8 0,4 7 0,4-5 0,3-4 0,1-4 0,0-3-60,1-6 1,0 1-1,3-3 1,-1-3 0,-3-2-1,-2-3 1,-1-2-571,2-4 1,-5-2 0,-2-4 541,-4-3 0,-11-3 0,-5 1 0,-3 2 1,-1 3-1,3 0 0,1 1 0,2-1-476,-1 2 1,1 3-1,1 5 1,3 4 0,5 2-1,2 3 522,2-1 1,12 6 0,3 2 0</inkml:trace>
  <inkml:trace contextRef="#ctx0" brushRef="#br0">6172 11661 28475,'0'-7'-3277,"0"-5"0,0 5 0</inkml:trace>
  <inkml:trace contextRef="#ctx0" brushRef="#br0">6199 11555 30203,'-12'-2'-575,"3"-2"0,1 2 0,4-2 58,-5 2 0,3 4 1,2 2-214,2 5 0,-2 3 0,-1 1 0,2 1 671,2-1 0,1-4 0,-2 0 1,-1 1-1,-2 2 0,-1 1 571,0 1 1,1-1 0,4 0-1,-2 2 1,-3 3 0,0 3-406,0-1 0,2 5 0,4-1 0,0 4 0,0 5 0,1-1-46,3 1 0,4 3 1,5-5-1,2-2 1,3-1-1,3-2 0,2-4-109,4-4 1,-3-4-1,7 0 1,-3-2-1,-2-4 1,1-3-1,0-4-120,-1-1 1,-3-4-1,-3-3 1,0-4-1,-6-4 1,-2 1-1,-4-3 1,-2 1-330,-3-2 1,-2-4 0,-2 4 0,-4 2 0,-4 3 0,-4 2 0,-5 4 0,-3 1 565,1 3 0,-1 1 1,5 4-1,-2 2 1,3 5-1,3 3 1,5 3-1,1 3-313,3 4 1,6 2 0,4 1 0,4 0-1,5 3 1,3 0 0,5 2 286,1 1 1,8-9 0,1 3 0</inkml:trace>
  <inkml:trace contextRef="#ctx0" brushRef="#br0">1346 13367 19045,'8'-12'-1492,"-2"3"1,-8-8 433,-2 2 0,2 13 1543,-2 7 1,7 11 0,1 6 0,-1 3 0,0 4 0,0 0 0,3 4 0,0 1 0,0 3 0,-2 1 0,1 2-390,-1 0 0,5-4 0,-3-1 1,1 1-1,2-2 0,0-3 1,0-4-702,1-5 1,-4-3 0,0-5 0,0-3 0,3-2 870,3-4 0,1-16 0,1-3 1</inkml:trace>
  <inkml:trace contextRef="#ctx0" brushRef="#br0">1826 13261 25799,'0'-32'-6984,"0"3"5539,0 4 2673,0 10 1,-4 15 0,-2 9 0,-2 1-1,-2 2 1,-2 0 0,-3 4 0,-1 3-855,-2 5 0,-4 1 0,4 2 0,2-1 0,1 1 0,3 0 0,2-1-490,1 1 1,6-5 0,-1-1 0,2-2 0,2-2 0,0-3 0,0 0-204,0-1 1,6-1 0,3-2-1,3-2 1,1-1 0,1-1 0,0 1 207,4 1 0,-3-5 1,4 3-1,-1-2 1,1 2-1,2 0 0,3 0-875,1-3 1,2 3 0,1-2 0,3-1 0,4-1 1299,4-2 0,7-6 0,1-2 1</inkml:trace>
  <inkml:trace contextRef="#ctx0" brushRef="#br0">2386 13247 21555,'-6'-18'-1641,"-1"4"2199,-1 6 0,2 8 1,6 14-1,0-1 1,0 0-1,0 1-130,0-1 1,2 0 0,1 2-1,3 3 1,0 4 0,0 3-1,-2 2-677,2-1 1,0 0-1,4-3 1,-1 0-1,0 0 1,0 1-1,-2-2-1037,-1-4 0,5-3 0,-2-2 0,2-1 0,3-3 0,-1-5 787,0-2 0,5-2 1,0-2-1,-2-1 0,1-3 1,0-1-1130,6-3 1449,2-2 0,7-2 0,2 1 1</inkml:trace>
  <inkml:trace contextRef="#ctx0" brushRef="#br0">3119 13141 21209,'0'-33'-5567,"0"6"6468,0 8 1,5 12-408,-1 7 1,1 6 0,-7 8 0,-1 4 0,-3 4 0,0 4 0,-1 0-1,1 1-543,0 0 0,2 4 0,4 0 0,0-3 0,0-3 1,0-3-1,1 0 0,2-1-815,1-3 0,7-3 0,-1-3 0,5-3 0,4-5 0,2-3-1742,3-1 2725,1 0 1,7-5 0,3-3 0</inkml:trace>
  <inkml:trace contextRef="#ctx0" brushRef="#br0">3666 13034 11723,'-5'-18'0,"-1"2"0,-1 6 0,-2 10 0,0 10 817,0 6 0,2 8 0,-3 0 1,2 4-1,1 4 0,1 2 1,0 2-1,3-1 0,1 1-1199,2 1 0,0 0 0,2-1 0,2-7 0,5-4 0,5-4 1,3-3-1,6-6-1599,2-6 1,1-6 2149,1-5 1,6-2 0,1-7 0</inkml:trace>
  <inkml:trace contextRef="#ctx0" brushRef="#br0">4092 13127 15924,'0'-19'1547,"0"-2"0,6 6 0,3 7 0,3 5-1470,1 3 1,1 0-1,0 0 1,3 0-1,1 0-82,-2 0 0,5 11 0,-1 4 1</inkml:trace>
  <inkml:trace contextRef="#ctx0" brushRef="#br0">4066 13420 8513,'1'-23'0,"4"5"958,4 9 0,14 8 0,8 4 1,6 3-1,5-1 0,1 1-958,1-3 0,7-1 0,-4-2 0</inkml:trace>
  <inkml:trace contextRef="#ctx0" brushRef="#br0">4919 13034 25401,'1'-7'-760,"2"1"0,3 1 1,0-1-1,2-1 4696,-1-3-3784,2 4 0,0-5 1,-2 5-1,1 0 1,-3-1-1,1 3 83,-3 2 1,-1 5-1,-1 10 1,2 2-1,2 3 1,-1 6-1,1 4 1,1 4 35,1 2 0,2 0 0,4 3 0,0-2 1,1-3-1,-1-2-983,0-2 1,-4-2 0,0 1 0,0-2 0,0-2 0,-2-6 0,1-2-5245,-1-2 5384,-4 1 1,9 5 0,-5 2 0</inkml:trace>
  <inkml:trace contextRef="#ctx0" brushRef="#br0">5585 13354 16380,'-6'-12'-112,"-2"3"0,0 3 0,-1 8 0,0 2 0,0 6 0,1 5-25,-3 3 0,1 0 254,1-5 0,2 5 0,4 0 1,-2-2-1,2 0 0,2 1 0,1 0 1,0 0-1,0-1 0,0 0 0,1 2 317,4-2 0,-2-1 1,5-2-1,3-1 1,1-3-393,1-4 1,6-4 0,2-1 0</inkml:trace>
  <inkml:trace contextRef="#ctx0" brushRef="#br0">5892 13101 19663,'-2'-27'-3473,"-2"0"3721,3 7 0,-5 20 0,6 8 0,0 4 0,0 2 0,0 0-232,0 4 1,6-2-1,2 7 1,4-1-1,2 0 1,0-1-1,3 0 1,2-1 27,2 4 1,-4-5-1,4 1 1,-2-3-1,-4 1 1,-4-2-465,-7-1 0,-2-2 0,-2 1 0,-3-1 1,-5-1-1,-5-3 202,-2-5 0,-4-2 1,1-2-1,2 0 1,1-2-1,2-2 1,1-5 493,3-3 0,-2-1 1,7-2-1,1-1 1,2-2-1,2 0 140,4-1 1,3 0 0,9-5 0,2 3-1,2 1 1,1-1 0,0-3 0,-1 0-104,-2 2 1,-1-3 0,-5 4-1,-1 1 1,-3 2 0,-5 1-407,-2 0 0,-14 6 1,-7-2-1,-8 3 1,-7 2-1,-3 4 0,-4 2-804,-1 2 0,5 6 0,3 5 0,1 3 1001,4 4 1,7 0 0,2-5-1</inkml:trace>
  <inkml:trace contextRef="#ctx0" brushRef="#br0">6572 13367 19971,'-14'-7'-333,"-3"1"1,-1 7 0,2 5 351,1 8 0,1 5 1,1 7-1,0 0 0,-1-3 1,1-2-1,1 0 0,3-2 1,5 2-1,2-2 0,2 0 1,0-2-564,0-3 1,0-5 0,3-1 0,5-2 0,5-3 731,2-2 1,6-1-1,-1 0 1</inkml:trace>
  <inkml:trace contextRef="#ctx0" brushRef="#br0">6972 13207 13035,'0'-29'0,"0"2"0,0 6 887,0 5 1,0 7 0,0 0-604,0-1 1,-2 4-1,-2 0 1,-5 2-1,-3-2 1,-1 0-1,-1 0 238,1 3 0,4 1 0,0 4 1,-1 1-1,-2 3 0,0 1-601,3 3 0,-1 2 0,5 3 0,3 1 1,0 2-1,2-2 0,0-1-58,0-1 0,6-3 0,3 0 0,3-4 0,3-1 0,1-3 0,2-1 271,-2-2 1,3 0 0,-1 0 0,-2 0-1,-2-2 1,-4-2-80,-1-5 0,-5-3 0,4-1 0,-2-1 0,-3 1 0,-2 0 3564,-1-1-3040,0 7 1,0 17 0,0 12 0,0 5 0,1 3-457,4 1 1,-4 1 0,4 5-1,-4-1 1,-1 1 0,2 1 0,1 1-1,1-2-1132,-1-1 0,-3-1 0,-4 4 0,-4-4 0,-1-2 0,1-2-2209,-3 0 0,-1 6 3238,-1-2 0,0-8 0,-1-2 0</inkml:trace>
  <inkml:trace contextRef="#ctx0" brushRef="#br0">7358 13727 12313,'9'-12'-606,"0"3"742,-6 3 1,7 8 0,-5 4-1,-2 6 1,-2 4 0,-1 2-1,-1 1 1,-2 3 0,-3 3-1,0 0 1,0-2 0,3-4 370,2 0 0,1-4 0,0 3 0,0-3 0,1-4-2954,3-2 1,4-4 2518,5-10 1,1-8 0,-1-8 0</inkml:trace>
  <inkml:trace contextRef="#ctx0" brushRef="#br0">7758 13527 8477,'0'-33'1546,"0"11"0,-4 2-1326,-1 11 0,1 7 0,2 2 0,-2 8 0,-5 5 0,-3 5-183,-1 4 1,-1 5-306,1 4 0,4-2 0,2 5 0,1-1 0,3-2 0,2 0-1048,1 0 0,7-4 1316,6-5 0,6-6 0,8 4 0</inkml:trace>
  <inkml:trace contextRef="#ctx0" brushRef="#br0">7971 13594 8419,'-5'-27'873,"-4"0"0,-2 7 0,1 3-474,1 7 0,5 6 0,-4 8 0,2 5 1,2 4-1,-1 4 0,1 2 0,1 0 1,1 3-270,2 3 0,2-1 1,2 6-1,7-5 1,4-4-1,4-2 0,2-4-454,2-5 0,2-4 0,1-6 1,-4 0-1,-4-3 0,-4-4 1,-2-8-1,-3-4 284,-4-5 0,-4-1 0,-2-3 0,-4-1 0,-4 0 1,-3 2-1,-1 0 0,0 5 0,-1 2 226,1 3 0,1 7 1,5 2-1717,7 3 0,7 6 0,12 8 1530,8 3 0,0 1 0,5 0 0</inkml:trace>
  <inkml:trace contextRef="#ctx0" brushRef="#br0">8411 13754 8487,'-17'4'119,"0"8"0,4 13 1,4 8 394,3 4 0,-3-2 0,3-10 0,0-2 0,0-6 0,3-2 0,2-1-876,1-1 0,1-1 0,2-2 0,3-3 0,2-1 0,2-3 362,2-1 0,7-20 0,2-4 0</inkml:trace>
  <inkml:trace contextRef="#ctx0" brushRef="#br0">8731 13580 8388,'0'-34'769,"0"8"-26,0 8 0,0 10 1,0 8-1,-1 8 1,-2 5-616,-2 5 1,-1 7 0,3 8 0,-2 1 0,-1 3 0,0 1-2349,3 2 2110,1 0 1,2-1-1,2-4 1,2-4-1,5-5 1,3-7-1081,1-6 1,5-8-1,0-4 1190,-2-8 0,5-14 0,0-13 0</inkml:trace>
  <inkml:trace contextRef="#ctx0" brushRef="#br0">8918 13540 8388,'0'-20'0,"0"2"0,-2 5 64,-2 4 1,2 6-1,-2 10 1,3 9 0,1 5 336,0 3 0,0 8-1,0-3 1,0 2 0,0 4 0,0 2 0,1 6 0,2 2-2812,1 0 1,5-2 2410,-4-7 0,11-3 0,-1-7 0</inkml:trace>
  <inkml:trace contextRef="#ctx0" brushRef="#br0">9318 13940 9526,'-6'-19'503,"-6"4"0,-4 6 0,4 20 0,4 14-62,3 10 1,-3 2-1,-5-1 1,-1-5-1,1-3 1,0-1-1,-1 1 1,3 0-3117,2-1 1,-2 7 2656,7-8 0,-1-2 1,5-5-1</inkml:trace>
  <inkml:trace contextRef="#ctx0" brushRef="#br0">9571 13727 10541,'0'-22'1093,"0"0"0,-6 5 1,-1 14-978,-1 6 1,-4 6 0,5 7-1,-2 4 1,0 0 0,-1 6 0,-3 3-1,-2 7-224,1 2 0,0 4 0,9 2 0,2 2 0,2 0 0,1-5 108,0-2 0,12 2 0,2-7 0</inkml:trace>
  <inkml:trace contextRef="#ctx0" brushRef="#br0">9731 13807 8862,'-4'-30'0,"-2"4"0,0 5 21,0 5 1,1 7 0,7 1-1,1 1 1,3 0 0,3-4-1,4-1 928,3-1 1,12 1 0,-1 2 0,3 2 0,1 2 0,0 5 0,-2 4 0,0 6-1220,-3 3 0,-1 7 0,-2 3 1,-7 3-1,-6 3 0,-7 4 1,-7 3-44,-9 4 0,-7-4 1,-6-1-1,-1-1 1,0-4-1,2-2 1,3-5 809,4-4 1,5-8-1,5-2 1,11-2-99,14-3 0,15-3 1,20-5-1,7-2 0,9-1-399,5 4 0,-3-3 0,2-1 0</inkml:trace>
  <inkml:trace contextRef="#ctx0" brushRef="#br0">20302 10942 27757,'0'-14'-2713,"-5"-3"0,1-1 0,1 1 3031,1 3 0,7 5 0,1 0 1,1 0-1,2 0 0,-1 3 1,-4 5-1,-3 7-202,-1 4 0,-5 9 1,-6 5-1,-5 4 1,-6 6-1,-2 2 0,2 4 1,3 0-166,-1 3 0,7 0 0,-2-5 0,6-1 0,3-3 1,3 0-1,2-1-303,1-1 1,4-5-1,2-6 1,2-4-1,1-3 1,-1-5-380,1-3 719,-6-2 1,9-5 0,-4-4 58,-1-4 0,-1-7 0,-6-2 1,0 2-1,0 1 0,1 3 305,4 3 1,-2-1 0,6 6 0,1 1-1,2 1 1,1 2 0,0 0-493,1 0 0,4 0 0,-1 2 0,0 1 0,-3 2 0,0 3 1,-1 1-1979,0-2 1,1 5-1,-1-5 2220,0 1 0,7 10 0,0-4 0</inkml:trace>
  <inkml:trace contextRef="#ctx0" brushRef="#br0">20635 11395 9633,'0'-21'501,"0"3"1,2 9-1,2 5 1,5 4-1,3 3-83,1 1 0,0 1 0,1-4 0,-1 2 1,0 2-1,1-2 0,-1 0-658,0 1 0,-4-3 0,-3 4 0,-4-4 0,-10-1 0,-7 0 0,-5 0 234,-1 0 0,-4 0 1,3 0-1,-2 2 1,2 1-1,4 1 0,5 1 496,4 1 0,3-3 0,6 5 0,1 3 1,5 1-1,6 1 0,6 0-908,3 1 1,1-1-1,4 0 1,1 1 0,0-2-1,-1-2 1,1-3 417,0-1 0,-1 5 0,1-4 0</inkml:trace>
  <inkml:trace contextRef="#ctx0" brushRef="#br0">21022 11448 10005,'7'-27'0,"-3"2"1342,-2 3 0,4 9 0,3 8-717,3 4 0,-1 2 1,0 2-1,-2 3 1,0 2-669,-2 2 1,3-3 0,-4 2 0,0 2 0,0 0 0,-3 3-915,-1-1 1,-1-6 0,2-4 0,2-6 0,-3-5 0,0-4 0,-1-2 1694,4 1 0,-4 0 1,5-1-27,0 1 1,-3 7-1,5 6 1,-1 8-1,-1 3 1,1 3-1,1-1 1,2 2-1,3 1-1295,5 2 1,-2 0 0,7-5 0,2 0-1,3-1 1,5-3 582,1-4 0,1 2 0,5 0 0</inkml:trace>
  <inkml:trace contextRef="#ctx0" brushRef="#br0">21835 11195 11867,'0'-25'902,"0"2"1,0 20 0,0 12 0,0 5-1705,0 0 1,4 1-1,1 3 767,-2 4 0,4 3 1,0 2-1</inkml:trace>
  <inkml:trace contextRef="#ctx0" brushRef="#br0">21635 11528 11685,'1'-21'0,"4"3"0,5 8 0,8 7 0,7 8 0,6 2 268,3 0 0,-4 4 0,1-7 0,-3-1 0,-1 0-268,-1 2 0,7 2 0,1 6 0</inkml:trace>
  <inkml:trace contextRef="#ctx0" brushRef="#br0">22835 11022 29793,'0'-18'-9831,"0"0"6890,0 2 1,-2 7 3698,-2 4 0,2 5 0,-1 3 0,5 3 0,5 2 1,3 1-1,7-1 0,1 0 0,4-1 415,3 1 1,0-5-1,11 1 1,1-2-1,1-2 1,2 0-443,0 0 1,-6 0-1,-3 0 1,-4 0-1,-5 1 1,-4 3-1307,-3 5 1,-8-1 0,-2 2-1,-4 5 1,-4 6 0,-6 4 0,-7 3 397,-3 3 1,-11 2 0,3 4 0,1-2-1,1 1 1,4-1 0,2-1-61,2-1 1,2 0 0,4-4 0,2 2 0,4-3-1,4-2 1,1-4 19,0 1 1,10 1-1,5 0 1,4-3-1,5-2 618,1-3 1,8-1 0,1-2-1</inkml:trace>
  <inkml:trace contextRef="#ctx0" brushRef="#br0">23568 11621 27557,'0'-19'-1656,"0"7"1,0 5 0,0 14 947,0 12 0,-6 2 1,-2 0-1,1 0 1,1-2-1,0 2 1,-1-1-1,-1 4-2406,4 1 2921,2 2 1,-4 0 0,-1-1-1</inkml:trace>
  <inkml:trace contextRef="#ctx0" brushRef="#br0">23874 11408 10161,'-1'-35'579,"-2"0"0,-2 10-500,2 13 0,6 8 0,3 13 0,0 3 0,2 4 0,-1 6 1,3 5 187,2 4 0,5 2 0,-3 4 0,-2-2 0,-1 1 0,-4-1-177,-3 1 0,-2-7 1,-4 1-1,0-5 1,-4-4-1,-2-2 1,-2-3-168,-2-1 0,3-3 0,0-3 1,0-6-126,2-6 1,7-10-1,7-8 1,4-3-1,1-1 1,2-3 0,1 0-1,-2-2 138,-4-1 1,3 3-1,-4-5 1,-1 2-1,-3 0 1,-2 2 203,-2 0 0,-2 3 0,-1 1 0,-2 2 0,-3 4 0,-2 1 334,-2 1 1,-3 3 0,-1 7 0,0-1 0,2 2-990,4 1 1,8 2 0,2 6 0,9 2-1268,8 3 1,3 2 1814,7 8 0,11 3 0,4 5 0</inkml:trace>
  <inkml:trace contextRef="#ctx0" brushRef="#br0">24474 11621 13989,'8'-6'227,"-3"3"1,-5 5 0,0 14 0,-1 12 0,-3 6-226,-5 3 1,-8 0-1,-2 0 1,-2-1-1,-2 2 1,-1 4-73,2 2 0,-3 7 0,4-4 1</inkml:trace>
  <inkml:trace contextRef="#ctx0" brushRef="#br0">25061 11568 17617,'7'-55'-926,"-1"11"372,-6 17 1,0 11 0,-1 7 0,-4-1 0,-4-2-1,-3 0 1,-1 2 947,0 1 1,-7 6 0,0-2 0,-1 2 0,2 0 0,1-1 518,0 1 0,2 3 0,7 4 0,5 5-228,2 3-683,8 1 1,1-4-1,8 0 1,3 0-1,4 0 1,2-2-8,-2-1 1,6-1-1,-4-5 1,-2 0 0,-1 0-1,-5 0 81,-1 0 1,-8 1 0,-2 4-1,-4 4 1,-1 2 0,0 4 689,0 3 0,-4 1 0,-1 6 0,2 1 0,2 5 0,1 4 0,1 7-827,4-1 0,-2-1 1,6-3-1,1-1 0,2 1 1,1 1-5974,1 2 5827,-7-6 0,11 5 1,-3-5-1</inkml:trace>
  <inkml:trace contextRef="#ctx0" brushRef="#br0">20222 12581 30330,'0'-13'-4522,"1"1"0,2 1 4945,2 2 1,-1 5 0,-4-2 0,0 6-282,0 10 0,0 10 0,0 11 0,0 4 1,0 5-1,0 5-167,0 4 0,0 1 0,0 0 0,0-2 0,2-1 0,1-3 0,3-1-2144,1-4 1,3-8 0,7-1 2238,0-7 0,13-9 0,-2-8 1</inkml:trace>
  <inkml:trace contextRef="#ctx0" brushRef="#br0">20755 12621 18231,'-1'-18'0,"-5"0"0,-6 3 0,-6 7 0,-1 9 0,-2 11 0,-1 9 678,-6 4 1,0 1-1,-7 1 1,3 0-1,2-1 1,4 0-1,2-3-202,2 0-615,5-1 1,0 3-1,8-1 1,4-4-1,4 0 1,1-3-1,3 1 17,6 0 1,7-5-1,14-4 1,2 0-1,2 0 1,5-2-216,4-1 1,-5-1 0,4-5 0,-2 1 0,-3 2 0,1 2-1494,1-3 1884,-5 0 1,10 4-1,-2 1 1</inkml:trace>
  <inkml:trace contextRef="#ctx0" brushRef="#br0">21182 12701 10839,'-6'-21'268,"-3"3"0,3 11 0,1 7 0,2 7 1,1 7-1,-3 2 0,1 3 0,-1 2 221,1 3 1,-2 1 0,3 3 0,-2 1 0,1 4 0,0 0-775,-1-1 0,1 5 1,4-3-1,0 2 1,0-4-1,1-2 0,5-6 276,7-4 0,7-8 0,6-6 0</inkml:trace>
  <inkml:trace contextRef="#ctx0" brushRef="#br0">21768 12687 8554,'-13'-29'1232,"-1"2"0,-3 9 1,-1 17-1,2 7-1080,1 7 1,-4 9-1,-2 1 1,-1 0-1,1 1 1,3-3-1,5-1 1,2 1-588,1 3 1,4 1 0,2 2 0,4-1 0,4 1 0,6-2-1016,7-3 1,4-2 0,7-8 1449,3-4 0,3 4 0,6-4 0</inkml:trace>
  <inkml:trace contextRef="#ctx0" brushRef="#br0">22048 12661 8554,'0'-14'321,"-1"7"0,-2 4 0,-3 6 377,-2 6 1,5 9 0,-3 4 0,2 3 0,0 3 0,1 3 0,1 5 0,2 2-791,0 2 0,0-1 0,2-1 0,2-1 0,6 0 0,5-4 0,4-5-470,2-6 0,1-4 1,5-9-1,1-5 0,2-2 1,-1-5-1,-2-4-31,-3-7 0,-3-7 0,1 2 0,-4 0 0,-4 0 0,0 2 0,-1 3 289,0 0 304,-5 7 0,4-5 0,-5 5 0</inkml:trace>
  <inkml:trace contextRef="#ctx0" brushRef="#br0">22901 13007 8210,'-21'0'0,"4"0"0,0 0 0,1 2 119,-2 2 1,1-2 0,5 4 0,3 0 0,6 1 0,7 2 0,8-2 0,6-1 0,3-3 602,2-1 1,4-2 0,3 0-723,1 0 0,0 0 0,-4 0 0</inkml:trace>
  <inkml:trace contextRef="#ctx0" brushRef="#br0">22835 13314 9298,'-14'-5'0,"4"1"0,5 1 0,10 2 0,5 1 0,5-2 0,3-2 0,8-10 0,9-6 0</inkml:trace>
  <inkml:trace contextRef="#ctx0" brushRef="#br0">23341 12914 8298,'-13'-12'584,"-1"3"1,7 2-1,4 2 1,6-2-306,6 0 0,4-5 1,5 3-1,4-1 1,3-1-1,2 4 1,0-1 54,-1 1 0,1 4 0,0-1 0,-1 2 0,1 4 0,-2 3-245,-3 9 0,-4 1 0,-9 7 0,-6 2 0,-6 1 0,-7 3 0,-7 1 56,-5 3 1,1-1 0,1-5-1,0 1 1,4-2 0,1-3 121,2-4 0,6 1 0,4-1 0,6-3 0,7-3 1,5-3-300,3 1 1,10-4 0,1-2 0,5-2 0,6-2 0,0 0 0,3 0-525,-1 0 0,-1 0 0,-1 0 0,0 0 0,0-2 0,0-1-1212,0-1 1768,-6 0 0,5-8 0,-5-3 0</inkml:trace>
  <inkml:trace contextRef="#ctx0" brushRef="#br0">24394 13474 8225,'-1'-8'0,"-4"5"222,-4 6 1,2 2 0,-2 7 0,-1 4 0,-2 2 0,-1 2-1,-1 1 1,1 1 0,0 1 0,1-1 0,3 0 0,4 0-461,4 0 1,2-5-1,4-1 1,4-4 0,4-5 237,5-1 0,3-7 0,5-7 0</inkml:trace>
  <inkml:trace contextRef="#ctx0" brushRef="#br0">24661 13141 8354,'-33'-12'104,"7"9"1,-1-5 0,8 10 307,4 7 1,6 1 0,2 0-1,1-1 1,3 2 0,1 1-1,2 1-173,0 0 1,11 6-1,2 4 1,2 0-1,1 1 1,0-2-328,2 2 1,0 0 0,-5-1-1,-1 0 1,-2-1 0,-2-1-2100,-2-4 1,-2 3 2186,-4-3 0,0 1 0,0-5 0</inkml:trace>
  <inkml:trace contextRef="#ctx0" brushRef="#br0">24514 13154 9541,'-18'-22'0,"2"-1"0,4 4 848,6 3 0,6 9 0,6 1 1,6 0-652,4-3 0,10 1 1,0 0-1,8-3 1,6-1-198,5-1 0,8 0 0,8-1 0</inkml:trace>
  <inkml:trace contextRef="#ctx0" brushRef="#br0">25181 13340 8377,'-40'5'-4,"9"8"141,10 14 0,10 8 0,4 5 0,1-1 1,2-4-1,-1-3-249,1-4 1,-1-2 0,5 1 0,0 0 111,0-1 0,12 1 0,3 0 0</inkml:trace>
  <inkml:trace contextRef="#ctx0" brushRef="#br0">25541 13087 8304,'-9'-23'0,"1"3"-164,2 7 1,2 3-1,4-4 1,0 1 560,0 0 1,0-1 0,-2 2 0,-2 4 0,-5 3 0,-4 4 0,-4 4 301,0 6 1,-3 5 0,3 14 0,-4 4 0,0 5 0,3 4-411,4 3 1,6 1-1,4-4 1,2 2-1,5 2 1,6-4 0,10-2-613,10-4 0,0-10 0,8 1 0,3-7 0,3-7 0,0-6 0,-1-6-368,-2-5 1,-8 2-1,-5-6 1,-9-1-1,-8-2 1,-7-1 728,-6-1 1,-6 3 0,-10 0-65,-8 2 1,5 6-1,-5-1 1,4 2-1,2 4 672,3 2 1,5 10-647,4 8 0,3 9 0,6 3 0</inkml:trace>
  <inkml:trace contextRef="#ctx0" brushRef="#br0">26194 13527 8395,'-18'2'0,"0"2"207,2 5 0,1-2 0,3 2 1,3 2-1,5 0 0,2 3 0,2-1 828,0 0-1188,0 1 0,5-1 0,1 0 0,1 1 0,4-1 0,-1 0 0,0-1 153,-1-3 0,0 3 0,4-5 0</inkml:trace>
  <inkml:trace contextRef="#ctx0" brushRef="#br0">26460 13021 8521,'-22'-5'0,"0"1"3125,3 1-2822,8 1 0,5 4 0,6 4 0,0 7 0,2 8 0,1 5-142,1 6 1,1-3 0,-4 5 0,2 0 0,3 0 0,0 2-1022,0-2 1,4-7 0,1-10 859,5-2 0,5-2 0,5 1 0</inkml:trace>
  <inkml:trace contextRef="#ctx0" brushRef="#br0">26727 12821 8561,'-43'-5'961,"3"1"1,3 7-1,12 9 1,4 4-408,8 0 0,1 5 0,7 1 0,2 3 0,2 3 0,1 4 0,1 3 0,5 4 0,8 1-1847,6 0 1,3-6 0,3-3 0,7-5 1292,4-3 0,3-4 0,0-6 0</inkml:trace>
  <inkml:trace contextRef="#ctx0" brushRef="#br0">27034 13234 8561,'-26'7'543,"6"1"1,-9-4 0,7 5-173,3 3 1,3 1 0,5 1-1,2-1 1,1 0 0,0 0-1,2 2 1,2 3-156,-1 4 0,1 2 0,5 0 0,2-2 1,3 0-1,2 0 0,4-1 0,2-3-1814,4-6 0,10-1 1598,-1-6 0,3-1 0,-4-4 0</inkml:trace>
  <inkml:trace contextRef="#ctx0" brushRef="#br0">27140 12901 8648,'-22'-14'0,"1"3"747,2 2 1,6 3-531,4 6 0,6 10 0,-2 5 1,4 6-1,2 5 0,2 4 0,3 1 1,2 0-517,2 0 0,6 0 0,4-4 0,0-2 0,4-3 0,0-5 299,-2-7 0,3-10 0,-4-7 0</inkml:trace>
  <inkml:trace contextRef="#ctx0" brushRef="#br0">27300 12754 9105,'-32'-4'0,"5"-1"0,8 2 592,4 2 0,9 1 1,6 0-1,7 0 1,5 0-1,2 0-381,-1 0 0,5-2 0,-1-1 1,1-1-1,0-1 0,0 1 0,-2 0-152,-1 1 1,-2 1 0,0 2 0,-1 2 0,-3 2 0,-4 5 0,-4 3 168,-1 1 0,0 0 1,0 2-1,-1 2 1,-4 2-1,-4 0 0,-3 0 260,-1-2 0,4-3 0,2 0 0,1-1 0,3 0 0,4-1-626,8-3 0,2-3 0,12-6 0,4 0 0,3 0 0,1-1-995,1-4 0,-3 4 0,2-5 1,-3 1-1,-2 1 1133,1 1 0,0 1 0,-1 2 0</inkml:trace>
  <inkml:trace contextRef="#ctx0" brushRef="#br0">17369 15406 8403,'14'-26'0,"-6"-1"0,0 0 0,-1 2 0,-1 3 0,2 4-149,-1 3 0,-3 2 0,4 0 1,-2-1-1,-3 1 870,-2 0 1,-1 4 0,0 0 0,-1 0 0,-2 3-85,-2 6 1,-4 7 0,3 11 0,-1 6 0,-3 6 0,-2 5 0,-1 4 0,-1 2 0,1 2-495,0 1 0,4 2 1,1-3-1,2 2 1,3-4-1,3-2 1,5-5-329,4-2 1,3-2-1,1-6 1,0-4 0,1 0-1,-1-6-132,0-3 0,-1-4 1,-2-4-1,-1 2 0,0-4 303,-1-4 0,-2 0 0,-6-6 0,-2 0 0,-1 0 0,-1 1 0,-1-1 1946,-1 1 0,5 1 0,-5 4-1621,0-2 1,6 1 0,0 3 0,9-2-1,7-2 1,6 2-1274,3 2 1,2 1 0,0 0-1,-1 0 1,1-2 0,1-1-1,2-1 962,1 1 0,12-5 0,-2 1 0</inkml:trace>
  <inkml:trace contextRef="#ctx0" brushRef="#br0">17982 15713 8188,'-9'-12'556,"1"3"0,6 5 0,1 8 0,5 3 0,3 1 1,4-4-1,1-2-126,1-2 0,5 0 0,0 0 1,-2 0-1,-1 0 0,-2 0-649,0 0 1,-5-2-1,-5-1 1,-6-3-1,-8 0 684,-5 1 1,1 0-1,-4 5 1,1 0-1,0 0 1,2 0 246,1 0 0,8 6 0,3 3 0,2 3 1,4 1-782,2 0-36,3 1 0,7 1 0,-1 1 0,2 2 1,1-2-1,2-1 0,0-3-235,1-4 0,-3 3 1,6-7-1,1-1 340,-3-1 0,12-2 0,-4 0 0</inkml:trace>
  <inkml:trace contextRef="#ctx0" brushRef="#br0">18369 15673 12216,'-2'-21'410,"-2"3"0,7 11 0,-2 7 0,5 6 11,5 1 0,-4 5 1,2-3-1,1 4 0,1 4 1,-1 2-1,-1 0 1,0 0-1,0-1 0,-2 0-207,-1 0 0,-1-1 0,-4-3-845,4-1 0,-4-7 0,3-8 0,-4-8 0,-3-6 1,-1-1-1,1 1 1160,2-2 1,1 4 0,0-4 0,0 3 0,1 3 2043,4 3-2299,-4 3 0,11 6 0,-3 0 0,3 2 0,1 2-364,0 5 0,1 3 0,-1 1 0,0 1 0,2-1 0,1-1 1,4-2-2390,0-1 0,3-6 1425,3 2 1,1-5 0,1-5-1,2-4 1,1-4 1053,-2-5 0,-1-3 0,-1-5 0</inkml:trace>
  <inkml:trace contextRef="#ctx0" brushRef="#br0">18942 15446 11001,'8'14'319,"3"-1"0,-2 0 0,3 0-271,1 1 1,5-1 0,1 2-1,1 1 1,-1 3 0,-3 1-1338,-1-1 1,-6 3 0,-2-4 1288,-1-2 0,-7 5 0,-7 0 0</inkml:trace>
  <inkml:trace contextRef="#ctx0" brushRef="#br0">18982 15793 8172,'-7'-2'412,"4"-1"1,6-1-1,7-1 1,8 1-1,7-1 1,8 3 123,5 0 1,-5 2-1,7 0 1,-3 0-1,-2 0-536,1 0 0,-7 6 0,4 1 0</inkml:trace>
  <inkml:trace contextRef="#ctx0" brushRef="#br0">17463 16886 8405,'0'-21'187,"0"10"0,0 16 0,1 11 454,3 8 1,2 7 0,5 2-1,-4 1 1,1 3 0,-1 1-1,5 2-498,4 0 1,0-1 0,5-4 0,1-4 0,1-4 0,3-5-1548,2-4 0,-2-5 1,3-4 1403,-5-5 0,1-20 0,-4-6 0</inkml:trace>
  <inkml:trace contextRef="#ctx0" brushRef="#br0">17796 16819 14203,'-5'15'844,"1"1"-562,1 2 0,-3 5 0,0 0 1,0 2-1,0 1 0,3 1 23,2 0 0,1-1 0,0 0 0,0-3 0,1-2 0,2-2-737,2-2 0,5-7 1,-1-3-1,3-1 1,3-3-1,1-1 1,3-2-1,0 0-430,1 0 1,3-6-1,-2-2 1,1 1-1,0 1 1,2 2-1,1-1 862,2 2 0,6 2 0,1 1 0</inkml:trace>
  <inkml:trace contextRef="#ctx0" brushRef="#br0">18462 16846 10633,'0'-27'0,"0"2"0,0 2 3865,0 6-3443,0 8 0,5 13 1,1 13-1,0 5 0,-1 6 1,-2 2-1,-1 1-482,-2 0 1,4 4-1,1-4 1,-2 0 0,0-1-1,0-2 1,3-3-2479,1 1 0,2-7 0,4-3 2538,1-6 0,-1 2 0,0-4 0</inkml:trace>
  <inkml:trace contextRef="#ctx0" brushRef="#br0">18782 16712 10781,'-7'3'2149,"2"5"-1861,4 5 1,1 9-1,-2 0 1,-1 2 0,-1 1-1,1 0 70,2 4 0,-4 0 1,1-2-1,1-1 1,1 1-1,2-2 0,0-1-787,0-2 1,6-6 0,3 2-1,4-3 1,5-3 428,4-3 0,9-3 0,3-6 0</inkml:trace>
  <inkml:trace contextRef="#ctx0" brushRef="#br0">19195 16739 8808,'-13'0'1460,"0"0"1,1 6 0,2 3 0,2 3-1113,2 1 0,-3 5 0,5 1 0,1 0 0,1 2 1,2-2-1,0 2 0,2 0-603,2 2 0,8-3 1,7-3-1,2-3 0,4-4 1,4-3-1,5-1 1,3-4 254,4-5 0,8-10 0,-2-8 0</inkml:trace>
  <inkml:trace contextRef="#ctx0" brushRef="#br0">19609 16712 10364,'9'-25'0,"-1"3"1034,3 4 1,-2 5-1,3 4 1,4 3-1311,3 0 1,-1 5-1,3-5 1,-2 1-1,-1 1 1,1 1-1,3 1-2465,3 2 2741,2 0 0,0 6 0,-1 2 0</inkml:trace>
  <inkml:trace contextRef="#ctx0" brushRef="#br0">19755 17005 9626,'12'-7'602,"4"7"1,16 9-1,3 1 1,4-1-603,1-4 0,-6 2 0,-2 0 0</inkml:trace>
  <inkml:trace contextRef="#ctx0" brushRef="#br0">20169 15166 8422,'0'-13'0,"0"0"761,0-1 0,-6 7 0,-3 2 0,-3 4 1,0 2-1,3 4-28,5 4 1,2 3 0,4 2 0,1 3 0,3 2 0,1 0 0,3 2 0,2-2-425,2 0 1,-1 8 0,0-3 0,-1 0 0,-3 1 0,-5 0 0,-2 2 0,-2-1-1270,0 1 0,0-2 1,0-1-1,0-4 1,0 0-1,0-4-4237,0-1 5197,0-8 0,0-1 0,0-6 0</inkml:trace>
  <inkml:trace contextRef="#ctx0" brushRef="#br0">20502 15060 8266,'-2'-33'2684,"-2"6"0,1 14-661,-6 13-1530,6 6 0,-3 7 1,6 1-1,0-1 0,2 3 1,2 5-1,3 7 357,1 5 1,4-2-1,-3 4 1,2 1-1180,3-2 1,-1 3 0,0-4 0,1-1 0,-1 1-1168,0-4 0,-4-2 0,-1-3 0,-2-4 0,-2-2 1496,2-6 0,1 1 0,7-5 0</inkml:trace>
  <inkml:trace contextRef="#ctx0" brushRef="#br0">21008 15326 10485,'-6'-26'1217,"0"12"1,-4 10 0,3 10 0,-1 7 0,1 3 0,-2 2-657,2-2 0,-4 4 0,5-3 0,0 1 0,0 1 0,3 4 0,2 2 0,1 1-445,0 1 1,1-2 0,4-1-1,4-3-116,3-2 0,7 5 0,2-4 0</inkml:trace>
  <inkml:trace contextRef="#ctx0" brushRef="#br0">21355 14966 8247,'0'-34'2479,"0"8"-1687,0 8 0,0 11 1,0 7-1,0 8 1,1 9-1,2 6 0,2 7-92,-2 6 0,0-1 1,0 4-1,1 4 1,-1-1-1,0 3 0,0-5-2077,1-2 1,7 8 0,-2-7 0,3-2 1376,1-5 0,6-3 0,2-3 0</inkml:trace>
  <inkml:trace contextRef="#ctx0" brushRef="#br0">21755 14940 9199,'-9'-27'4266,"0"0"-3981,0 7 1,3 6-1,6 10-304,8 2 1,5 2 0,5 0 0,5 0 0,6 0-1,2 0 1,0 2 0,-2 1 248,-2 1 1,1 7 0,-12-1 0,-2 5 0,-5 4-1,-6 2 1,-9 4-468,-11 5 1,-12-1 0,-8 5 0,-5-1-1,-1-3 1,5-2 0,7-3 747,7-3 1,6-1-1,9-5 1,8 2-1,13-2 1,19-3 0,21-4-179,14-4 1,-26-5 0,0 0 0,4-2 0,0-1-1,1-1 1,0-1 0,0 0 0,-1 0 0,1 0-1,-1 0 1,-2 1 0,-1 0 26,-1 1 1,0 0-620,1 1 1,-1 0 0,22-4-1,4-1 1</inkml:trace>
  <inkml:trace contextRef="#ctx0" brushRef="#br0">20902 16539 8196,'0'-19'0,"-11"1"0,-2 0 465,3 6 0,4 14 0,7 1 1,2 3-1,3 1 0,1 5 1,4 4-1,1 6 0,1 5 0,0 3 1,1 1 626,-1-2 0,0 8 0,1 1 0,-1-1 1,-1 1-1,-3-1 0,-3 2 0,-2-2 1,1 1-1110,-2-1 1,-2-4 0,-1 1 0,0 0 0,-1-2-1,-2 1 1,-2-5 0,2-3 16,2-3 0,1 1 0,0 3 0</inkml:trace>
  <inkml:trace contextRef="#ctx0" brushRef="#br0">21542 17072 8123,'-14'0'0,"1"0"0,1 2 637,3 2 1,3 3 0,6 7 0,2-1 0,2 0 0,5 1 0,1 1 0,2 1 0,-1 3 0,0 2 0,0 3 0,-1 1 2325,-2 1-3051,-2-5 0,-2 4 0,0-3 0,1 2 0,-1 0 0,1-3 0,-2-1-7122,-2 1 7210,-1-5 0,6-2 0,2-8 0</inkml:trace>
  <inkml:trace contextRef="#ctx0" brushRef="#br0">21928 16646 8191,'-19'-27'8077,"-2"12"-7707,6 3 1,5 12-1,14 0 1,5 2-58,3 2 0,-3 5 0,0 7 0,1 2 0,2 0 0,0 1 0,-2 2-171,-1 0 0,-4 2 0,4-3 0,-1-1 0,1 0 0,-1-3 0,-1-2-534,1-5 0,0 1 0,6-6 0,-1-1 0,0-1 0,1-2-322,-1 0 0,2 0 0,1-2 0,3-4 0,1-5 0,2-7 0,2-4 714,4-7 0,7-3 0,-1-8 0</inkml:trace>
  <inkml:trace contextRef="#ctx0" brushRef="#br0">22448 16432 8191,'-27'0'973,"1"8"0,-1 5 0,2 8 224,3 4 1,2 6 0,8 3 0,2 5 0,3 7 0,1 4-339,3 3 0,-3 1 0,1 0 0,4 3 0,2 0 1,5 0-1330,2-3 1,1-2-1,4-1 1,2-4-1,1-3 470,2-5 0,6 1 0,-4-6 0</inkml:trace>
  <inkml:trace contextRef="#ctx0" brushRef="#br0">22981 17165 8030,'-25'-13'0,"9"6"0,-7 2 0,7 4 0,3 1 0,0 0 620,-1 0 1,5 0-1,2 1 1,1 4-1,3 5 1,2 6 0,1 7-1,0 2 1,0 3-1,0 3 1,1 3-728,3 0 0,-1 3 0,5-6 0,-1 0 1,1-1-1,2-2 0,2-4 0,1-4-4597,1-3 4704,-1-8 0,6-3 0,2-6 0</inkml:trace>
  <inkml:trace contextRef="#ctx0" brushRef="#br0">23221 16846 8144,'-18'-5'979,"1"1"0,2 2 0,4 5 0,7 6-436,2 3 0,7 3 0,1 2 0,1 4 0,4 3 0,0 3 0,4 5 0,2 5-812,0 3 1,1 3 0,-5 0-1,1-2 1,-2 2 0,-2-3 268,-1-3 0,-6 2 0,3-5 0</inkml:trace>
  <inkml:trace contextRef="#ctx0" brushRef="#br0">23301 16686 10269,'-10'-33'1227,"-4"6"1,6 13 0,8 9-1,7 4-779,5 1 1,3 0 0,2 0-1,7 0 1,7 0-449,9 0 0,6 0 0,7 0 0</inkml:trace>
  <inkml:trace contextRef="#ctx0" brushRef="#br0">23888 17205 8036,'-14'-6'0,"-3"5"0,-1-3 0,1 5 0,3 6 474,0 7 0,2 6 0,2 1 0,1 3 0,0 4 0,0 0 0,2 2 0,1-1 0,3 2 0,2-1 0,1-2 0,0-3-453,0-2 0,1 0 0,4-5 1,3-3-22,4-5 0,8 2 0,0-4 0</inkml:trace>
  <inkml:trace contextRef="#ctx0" brushRef="#br0">24301 16886 8320,'-6'-33'428,"-3"6"0,3 11-240,2 7 0,-4 2 0,-1-2 0,-2 4 0,-4 4 0,-2 1 0,-2 1 0,-2 4 169,-2 4 0,-1 3 1,2 1-1,4 0 0,3 2 1,2 1-25,0 2 0,5 1 0,4-2 1,2 0-1,2 0 0,2-3 0,2-2-112,5-3 0,9-3 1,4-6-1,3 0 1,2-1-1,0-4 0,-1-5-284,1-6 0,-2-5 1,-3-6-1,-4 1 0,-3-1 1,-3 2 226,-3 2 1,-3 4 0,-6 6 0,0 0 0,-2 1 0,-2 3 828,-5 4 0,-8 7 0,-2 7 1,0 9-1,-2 7 0,2 6 0,0 6-407,2 6 0,7 4 1,3 6-1,-1 1 1,2-1-1,0 0 1,3-1-1045,2-3 1,5 0 0,2-6 0,2-3 0,2 0 0,0-5-1510,-1-1 1,2-2 0,-5-6 0,0-1 0,-1-1 1782,-2-2 1,-1 0 0,-2 5-1</inkml:trace>
  <inkml:trace contextRef="#ctx0" brushRef="#br0">24994 17459 8358,'-1'-12'-15,"-2"1"1,-3 4 169,-2 1 1,-1 2 0,-4 4-1,0 0 1,-1 3 0,1 4-1,0 8 1,-2 6 0,0 5-1,0 4 1,3-1 0,1 1 907,-1 1 0,4-6 0,4 3 0,2-1 0,2-5 0,0 0 0,2-2-4065,2-1 1,4-1 3001,5-5 0,6 0 0,2 1 0</inkml:trace>
  <inkml:trace contextRef="#ctx0" brushRef="#br0">25407 17165 8065,'-26'-34'431,"-4"9"1,3 12 0,8 8-91,7 8 0,2 5 0,4 5 0,0 2 0,-1 3 0,-1 4 0,-2 5-242,-2 4 0,0 0 0,3 7 0,5 4 0,2-1 0,2-1-1724,0-4 0,8-4 1625,5-5 0,6 0 0,8-1 0</inkml:trace>
  <inkml:trace contextRef="#ctx0" brushRef="#br0">25781 17032 8128,'-32'-32'941,"9"11"1,-11 5 0,8 13-772,9 10 1,3 6 0,4 4 0,3 0 0,1 1 0,1 3 0,1 5 0,-1 9-237,2 3 0,6 2 0,5 2 1,4-1-1,7-1 0,5-6 300,2-4 0,11-7 0,3-3 0,2-9 0,1-3 0,-2-5 0,1-3-261,-4-5 1,-11-4 0,-2-8 0,-4-6 0,-7-2-1,-3-3 1,-8 0 222,-6 1 0,-15-7 1,-10 8-1,-6-2 1,-8 1-1,-4 5 71,-1 4 0,-3 3 0,7 3 1,4 3-1,8 3 0,7 2-2195,7 0 1928,8-1 0,15 17 0,9 3 0</inkml:trace>
  <inkml:trace contextRef="#ctx0" brushRef="#br0">3066 16859 28249,'7'-19'116,"-1"-2"1,-6 8 0,0 8 0,-1 10 0,-4 3-1,-2 1 1,-2 0 0,0 2 0,0 0 0,0 6 0,2 0 90,1 3 0,-4 3 0,2 0 0,-1 2 1,1 3-1,-3 3 0,-1 6 0,-1 5-76,0 2 0,-7 11 1,-2 0-1,-3 4 0,-3 6 1,0 3-1,13-33 0,0 1 1,2 0-1,-1-1 0,1 1 1,0-1-521,-11 36 0,2 0 0,0-5 1,2-4-1,3-4 0,0-4 1,4-2 198,3-3 0,2-9 0,-1-9 0,5-3 0,2-3 0,2-1 477,0-2 1,6-7 0,5 0 0,3-6 0,7-3 0,4-3 0,8-2-25,4-1 1,4 0 0,5 0-1,6-1 1,6-2 0,4-2 0,5 1-264,2-2 0,-30 5 0,1 0 0,0-1 0,0-1 0,3 0 0,0 1 0,2 0 0,0 0 0,0 0 0,-1 1 0,-1 0 0,0 0 0,5-1 0,0 0 0,-5 0 0,-1-1 0,0 1 0,0 0 0,0 0 0,-1-1 0,-1 1 0,-1-2 0,-2 1 0,1-1 0,1 2 0,1 0 0,34-7 0,0-2 0,-2 0 0,-2-3 0,0-1 0,-1-2 0,-7 0 0,6-5 0,-1-2 0,-5-1 0,1-1 0,-4-1 0,0 0 0,3-4 0,-3-1 0,-1-1 0,-1-1 0,-7 1 0,-3 1 0,2-5 0,-6 3 0,-3-2 0,-4 2 0,-4 2 0,-2 0 0,-2 0 0,-3 2 0,-3-4 0,-4 2 0,-3 2 0,-2 2 0,1 1 0,-1 1 0,-4 3 0,0 1 0,0 0 0,0 0 0,-1 0 0,3-2 0,1 0 0,1 0 0,0 4 0,1-1 0,-1 2 0,0-2 0,1 0 0,-3 4 0,0-4 0,-4 0 0,-1 2 0,-3-2 0,-1 2 0,-2 0 0,-2-4 0,-2 4 0,-7-2 0,-5-1 0,-6 0-491,-3 0 1,-8 1 0,-4-3-1,-6 4 1,-7-1 0,-7 2 0,-6-1 248,-7 4 1,-2 1 0,31 8 0,0 1 0,-3-1 0,-1 1 0,0-1 0,0 2 0,-3-1 0,0 1 0,0 1 0,-1 1 263,-1 0 0,0 0 0,-3-1 0,0-1 0,4 3 0,-1 0 0,1 0 0,0 1 0,0 0 0,1 0 0,1 1 0,2 0 124,1 0 0,0 0 0,-2 1 1,-1 0-1,5 1 0,1 0 1,-1 2-1,0 1 0,0 1 1,1 0-1,2 0 0,1 1-2408,-35 7 2063,36-5 0,0 1 0,-24 11 1,-5 5-1</inkml:trace>
  <inkml:trace contextRef="#ctx0" brushRef="#br0">3373 14833 19934,'1'-7'-4730,"2"4"4472,1 6 0,2-2 0,-3 5 1,2 0-1,-2 3 0,-2 3 707,-1 1 0,-4 0 1,-2 1-1,-2-1 1,-2 2-1,-2 1 1,-1 2-89,0-2 1,4-1-1,1-2 1,2 1 0,3-1-1,2 0-260,1 1 0,1-1 0,4 0 0,4-1 0,3-1 0,2-3 1,3 3 8,0 1 1,1-3 0,-4-1 0,-1 3 0,0 1 0,-1 1-389,-3 0 0,-3 5 1,-6 0-1,0-2 1,0 0-1,-2 1 381,-2 0 1,-2 3 0,-4-4 0,2 2 0,1-2 0,1-1 0,0-2 61,3 1 1,2-1 0,1 0 0,0 1 0,0-1 0,1 0 0,3 0-196,5 1 1,3-1 0,3 0 0,0 1 0,1 1 0,-3 1 0,1 2-307,-4-2 1,-1 5 0,0-1 0,-3 1 0,-2-2 0,1-1 404,-2 0 1,-2 6 0,-2-4 0,-2 3 0,-3-1 0,0 0 0,0 0 149,3 0 0,-3-5 0,2 2 0,1 0 0,1 2 1,2 0-1,2-2-199,2 0 0,-1-3 0,6 7 0,1-1 0,2-1 0,1-2 0,1-1-153,-1-1 0,0 1 0,-1-4 0,-1-1 1,-2 0-1,-1 0 0,1 1-27,0-1 0,-4 0 0,2 1 0,0-1 0,-1 0 0,0 2 0,-3 2 215,-1 0 0,-2 1 0,0-5 1,0 1-1,0-1 0,0 0-1,0 1 1,0-1 0,0 2 0,0 1 0,0 2 0,0 0-1,0-1-362,0 1 0,0 1 0,0-2 0,0 2 0,0 2 0,0 1 0,1 0-205,4 0 1,-2-5 0,6 0 0,1-2 0,2-1 0,1-1 570,0 0 0,1-5 0,-1-2 0</inkml:trace>
  <inkml:trace contextRef="#ctx0" brushRef="#br0">3519 16632 8493,'-6'-15'717,"5"5"1,-4 15-757,4 3 0,5 0 0,2-1 0,0 1 0,3-1 0,1 3 0,7 2 0,0 2-117,3-1 0,8 0 1,-1-1-1,1-2 1,1-2-1,2-2 156,5-3 0,8-8 0,4-2 0</inkml:trace>
  <inkml:trace contextRef="#ctx0" brushRef="#br0">4905 14873 9663,'-13'-4'0,"1"-2"257,3-2 0,-1 7 0,4-1-41,-1 5 1,4 3-1,0-1 1,6 4-100,6 2 0,3-2 0,1 0 0,0 0 1,0 0-1,-1 0-190,-3 1 1,-1 2 0,-5 1 0,1 1-1,-2 1 1,-5 2 0,-6 4 375,-3 0 1,-6 4-1,-1-3 1,-2 3 0,-3 1-1,-1-3 1,0-1 73,3 2 1,0 0 0,7-1 0,3-2 0,2 0-1,2-2 1,5-1-212,6-6 0,5 1 1,6-5-1,4-1 0,4-1 1,4-2-252,0 1 0,1 4 1,-2-3-1,-3 1 0,-4 3 1,-5 2-1,-2 2-202,-2-1 1,-6 0 0,0 2 0,-6 1 0,-8 4 0,-4 0 0,-4 2 377,-2-1 0,-1 4 0,-3-4 0,1 1 0,2 1 1,0-1 145,1-2 1,2 4 0,6-6-1,1-2 1,1-1 0,4 0-124,1 3 0,2 2 0,4 5 0,1-2 0,3-6 1,4-2-134,-1-1 1,4 3 0,-7 3-1,-1 0 1,-1 3 0,-2 0-1,0 1-109,0 0 1,-6 4 0,-5-6 0,-4 2 0,-2-1 0,0-2 0,3 0-102,0 0 1,5-5 0,2 2 0,1-4 0,3 0-1171,2-1 1393,1 0 1,11 1 0,4-1-1</inkml:trace>
  <inkml:trace contextRef="#ctx0" brushRef="#br0">4306 16312 9506,'-8'-25'0,"5"5"0,6 8 0,6 9 0,3 7 0,1 4 614,1 2 1,-5-3-1,-1 4 1,3 2 0,1 5-1,1 3 1,0 2-792,1 2 1,-1 2 0,0 0 0,1-2 0,0-1 0,4-4 0,4-2 0,4-6 5,0-6 1,7-5 0,2-2 0,5-5 0,3-7 0,2-8 170,-2-4 0,10-14 0,2-2 0</inkml:trace>
  <inkml:trace contextRef="#ctx0" brushRef="#br0">5759 15033 8281,'-9'9'-615,"1"0"-674,2 1 2597,2-4-892,4 0 1,-2-6 0,0 2-210,-3 2 1,1-1 216,4 6-176,0 0 1,1-2 0,4-2 0,3-5 0,6-3 0,2-2 294,2 2 0,6-3 0,-4 0 0,2 0 1,1 0-1,-1 4-572,-1 0 0,2 2 0,-5 0 0,-2 2 0,-1 2 0,-3 5-136,-3 3 1,-3 1 0,-6 2 0,0 1 0,-2 3 0,-2 1 0,-6 0 0,-5 0 148,-3-1 1,0 3 0,5-3 0,0 1 0,-1-1 0,1-3 300,0-1 1,1-2-1,3 1 1,4-1 0,4 0-1,1 1-357,0-1 1,1-1 0,4-2 0,5-1 0,5 0 0,3 0 0,0 0-31,1 1 1,-4-3 0,2 2-1,-3 2 1,-5 0 0,-5 4 130,-2 3 0,-2-2 0,-3 7 0,-6 0 1,-9 2-1,-6 2 310,-2 0 1,-7 4 0,-3 0 0,-2-1-1,-2-1 1,1 1 0,2 1 0,3-2 89,2 0 0,5-3 1,6 1-1,4-2 1,3-1-1,5-3-1010,3-2 1,2-1-1,4-5 1,0 0 0,1-1-1,4-2-613,4-1 0,3-1 0,1 2 0,2-3 0,1-1 0,2-3 1194,-2-1 0,-1 4 0,-2 1 0</inkml:trace>
  <inkml:trace contextRef="#ctx0" brushRef="#br0">5359 16126 8482,'0'10'452,"0"2"1,0 4 0,0 4 9,0 3 1,0 4 0,1 4 0,2 5 0,3 2-1,1 2 1,4 0 0,1-1-196,1-4 0,5-2 0,3-8 0,4-4 0,7-8 1,5-7-3279,3-5 3011,12-1 0,-3-12 0,10-2 0</inkml:trace>
  <inkml:trace contextRef="#ctx0" brushRef="#br0">2453 14820 16992,'0'-21'397,"1"3"0,2 8 0,3 3 1,0 2-1,1 7 0,-1 6 1,0 7-1,-1 5 0,-1 2-243,1 6 0,1-1 0,-3 5 0,1-1 0,-1 0 0,-2-3 0,-1-4-180,0-6 1,0-3 0,0-2 94,0 0 1,-4-11 0,0-8 0,-1-9-1,1-7 1,-2-3-266,-2-2 1,4-1-1,-4-3 1,3-3-1,2 0 1,1 3 0,2 2 215,0 3 1,0 5 0,0 3 0,0 4 0,2 2 0,1 1 0,2 4 448,3 1 1,-4 2-1,5 4 1,2 0 0,0 0-1,4 0-1128,3 0 0,-2 1 1,6 2-1,2 3 1,3 0-1,4 0 576,5-3 0,8-2 0,3-1 0</inkml:trace>
  <inkml:trace contextRef="#ctx0" brushRef="#br0">2906 14473 14221,'-13'-6'2151,"1"3"0,3 3-1957,4 14 0,8 12 0,3 7 0,2 1 0,4 3 0,2 3-1778,4 4 1,1-1 1484,-1 6 1,9 6 0,7 6-1</inkml:trace>
  <inkml:trace contextRef="#ctx0" brushRef="#br0">4559 14273 8442,'0'-6'974,"0"6"0,4 8 1,2 8-734,2 2 1,-4 6-1,5-2 1,0 2 0,0-1-1,0-1 1,1 1-1,0-1 1,1-1 0,-2-2-1,0-3 1,-1-3-531,1-4 1,-6-1-1,2-11 15,-4-8 1,-7-8-1,-3-2 1,-2-2 73,-3-5 1,1-6 0,0 1 0,1 0 0,1 1 0,4 2 0,1 4 576,3 3 0,2 0 0,1 5 0,0 2 0,1 2 0,3 4 0,5 2 72,3 3 0,2-4 0,-1 4 0,0 2 1,1 2-1,0 1 0,3 0-623,0 0 0,3 0 0,-3 0 0,4 0 1,1 0-1,2 0-3889,4 0 4063,-1 0 0,11-6 0,-4-2 0</inkml:trace>
  <inkml:trace contextRef="#ctx0" brushRef="#br0">5119 14073 8634,'-14'0'1494,"6"0"-262,-1 0 1,7 0 0,2 0-798,8 0 0,3 0 1,3 0-1,1 0 1,1 0-1,2 0 1,-2 2-417,-1 2 1,-3-1-1,-2 6 1,-3 2-1,-1 0 1,-3 4-209,-1 3 1,-2-2-1,-2 5 1,-2 0-1,-4-2 1,1 0-1,1-2 6,0-3 0,6 4 1,0 0-1,8-3 0,5-5 409,5-5 0,2-4 0,9-1 0,2 0 0,4 2 1,4 0-228,1 3 1,0-1 0,0-4 0</inkml:trace>
  <inkml:trace contextRef="#ctx0" brushRef="#br0">6305 14846 12835,'0'-13'-78,"0"7"1,0 6 590,0 8 1,2 3 0,1 3 0,3 1-1,1 2 1,2 4 0,0 1 0,0-1-1,-1-2-277,0-2 1,4 2-1,-5-1 1,1-2-1,-4-1-444,-3-2 0,-1-7 1,-2-8-1,-4-8 0,-5-8 71,1-2 1,-1-3 0,-2-5 0,0-1 0,-1-2 0,3-1 0,0 3 282,2 2 1,5-1 0,-3 9 0,1 0 0,3-1 0,1 4 206,2 1 1,0 6-1,2 2 1,2 1 0,5 3-1,3 2 1,1-1-499,0-2 1,7 2-1,2-2 1,3 2-1,3 2 1,2 0-7117,1 0 7264,12 0 1,-2-6-1,13-1 1</inkml:trace>
  <inkml:trace contextRef="#ctx0" brushRef="#br0">6838 14527 8548,'0'-21'2693,"2"5"-2190,2 11 0,-1 7 1,5 12-1,-1 3 1,-1 2-1,1 2 0,-1 4 1,2 4-54,-1 7 1,-2 8-1,2 7 1,-1 5 0,-3 9-1,0 6-450,-1-33 0,0 0 0,1 3 0,2-1 0,8 34 0</inkml:trace>
  <inkml:trace contextRef="#ctx0" brushRef="#br0">2186 17472 30984,'-13'-6'-1592,"-1"-1"0,1-7 0</inkml:trace>
  <inkml:trace contextRef="#ctx0" brushRef="#br0">1826 17512 27852,'0'-13'-2988,"6"-7"0,2 0 0</inkml:trace>
  <inkml:trace contextRef="#ctx0" brushRef="#br0">1613 17619 29192,'-13'-8'-3959,"4"2"1,0 6 4154,-2 0 0,0 5 1,-1 1-1,1-1 0,3 1 304,-3-3 0,4-1 0,-1-1-415,2 4 0,3-4 0,8 4 0,4-4 1,3-1 278,1 0 1,0 0-1,1 0 1,-1 0 0,-1 2-851,-3 2 0,1-1 1,-7 4-400,-4-1 1,-1 3 571,-7-4 0,8-1 0,1-5 108,7-4 0,-1 2 1,-3-4-1,-6 1 467,-6 3 1,2 1-68,-2 2 1,7 0-1,1 2 1,5 1 795,4 1-862,-5 1 0,4-5 0,-2 0 0,3 0-50,4 0 1,2 0-1,-1 0 1,0 0-1,1 0 1,0 0-1,3 0 436,0 0 0,6 0 0,-4 0 0,3 0 1,6 0-1,6-2 0,8-1-38,7-1 0,3-6 0,14 1 0,8-2 0,-34 6 0,2 0 0,4 1 0,1 1 0,3-1 0,1 2-477,1 0 0,2 1 0,10 0 0,0 0 0,-3 2 0,1 0 0,2 0 0,2 2 0,5 2 0,0 0 0,2 2 0,-1 1-31,2 1 1,1 0 0,-21-2 0,2 1 0,-1-1 0,-4 0 0,-1-2-1,0 1 1,2-1 0,1 0 0,-1 0 0,2-1 0,0-1 0,0 0-1,-1-1 1,-1 0 0,1-1 0,1-1 0,0 1 0,0-1-69,-1 0 1,0 0-1,1 0 1,0 0 0,0 0-1,1 0 1,3 0-1,1-1 1,1 1 0,3-1-1,0 0 1,1 0-1,1-1 1,0 0 0,1 0-1,0 0 1,0-1-1,0 0 1,-4 0 0,-2 0-1,0-1 289,-2 0 1,0 1 0,-2-2-1,-4 0 1,-1-1 0,0-1 0,22-2-1,-2-1 1,-5 1 0,-2-1-1,-3 0 1,0 1 0,-6 0 0,-1 1-191,-2 0 0,-2 2 0,0 1 0,-2 2 0,-6 1 0,-1 0 0,-1 1 0,-1 0 0,35 1 0,1 0 0,-8 0 0,5 0 0</inkml:trace>
  <inkml:trace contextRef="#ctx0" brushRef="#br0">2653 14327 8383,'-2'-23'0,"-2"1"0,1 0 0,-5 9 0,2-1-8,4 1 1,0 4-1,1 2 1,-4 2 0,-2 7-1,-2 5 1,0 5-47,-1 1 1,2 2-1,1 2 1,-1 0-1,2 0 1,-1-3 0,1 0 372,0-1 0,-3 2 1,3 1-1,0 3 1,-1 2-1,1 3 1,-1 2-46,-1 6 1,4 0 0,-4 7 0,1-1 0,1 5-1,-1 3-213,-1 4 0,5 2 1,-1 3-1,2 0 0,2 1 1,0-1-1,0 0-15,0-5 0,0 3 1,0-5-1,0 0 1,2 0-1,1-2 1,3-5 17,1-4 1,2 6-1,4-3 1,1 2 0,-1 1-1,0 0-9,1 1 0,1 5 0,1-3 0,2 0 1,-1 1-1,3 0 0,0 2-70,1-1 0,4 3 0,-2-2 0,2 3 0,0 1 1,-1 2-1,-2 0-23,1-2 1,3 4-1,-1-8 1,-1 1 0,-2-1-1,0-6 1,2-5 252,2-2 1,-2-7 0,9 1 0,-1-6 0,2-7 0,3-2 0,2-3-86,2-3 0,2 1 1,-3-5-1,0-1 0,0 1 1,0-1-1,0-1-313,0-1 1,0-4 0,-1-1 0,-2-3 0,-3-1 0,0-4 0,-2 0 159,1-3 0,-2-1 0,-4-2 1,-1-6-1,1-3 0,-2-4 280,-3-1 1,4-10 0,-4-1 0,3-2 0,2-5 0,-1-2 0,3-5-151,2-3 1,-3-3 0,4-6-1,-16 33 1,-1 0 0,1-1 0,0 0-1,-1-1 1,-1-1 0,0 1 0,-1-1-257,-2 1 0,0 0 0,1-6 0,0-1 0,-3 1 0,-2 0 0,0-1 0,-2 0 0,-1 0 1,-2 1-1,-2 1 0,-2 1 0,-2 0 0,-2 1 27,-4-1 0,-2 2 1,-1 0-1,-1 2 1,-4 0-1,-1 0 0,0 1 1,-2 1-1,-1 1 1,0 1-1,-2 1 0,0 1 1,0 0-1,-1 1 137,-22-26 0,22 26 0,0 2 0,-21-19 0,0 1 0,-2 3 0,4 4-74,2 2 0,-5 3 1,7 12-1,-1 4 0,-2 5 1,0 4-1,-3 4 0,0 5-596,0 5 0,-3 8 0,3 14 0,0 8 0,0 13 655,3 5 0,20-22 0,-1 2 0,0 4 0,1 0 0</inkml:trace>
  <inkml:trace contextRef="#ctx0" brushRef="#br0">6172 14473 18502,'-8'-7'-1594,"-3"1"0,2 6 1646,-3 0 0,3 0 1,2 1-1,1 4 0,1 4 1,-1 3-1,-1 2 1,-2 3-1,0 3 0,-1 3 1,-2 3-1,-1 2 1,-2 5-15,-3 0 0,2 5 1,-7-2-1,-2 2 0,-4 2 1,-5 0-1,-3 0 1,-2 0-1,-2-1 761,-1-4-473,1 4 1,5-10 0,2 5 0,0 2 0,1-1 0,-1 5 0,2 2-283,-1 5 0,1-1 0,2 4 1,-1 4-1,1 5 0,2 5 52,1 4-181,14-28 0,0 1 0,1-3 0,2 1 1,-1 5-1,2 1 0,1 1 0,0 0 0,2 0 1,2 1-1,-1 1 0,2 0 0,2-1 0,1 0-65,0-1 1,3 0 0,2-2 0,5-1 0,2-5 0,2-2 0,20 31 0,8-11 0,5-12 0,8-13-160,4-10 0,5-14 1,7-8-1,-32-5 0,0-3 1,4-4-1,0-3 0,5-5 1,1-3 291,2-2 0,1-3 0,-1-2 0,0-1 0,6-5 0,1 0 0,1-4 0,0 0 0,1-1 0,0-2 0,-19 14 0,-1 0 1,0-1-1,0-1 0,0 1 0,-1-1-111,0 0 0,-1-1 0,0 0 0,1-2 0,-1-1 0,0 0 0,15-16 0,-1-1 0,-3 0 1,-1 0-1,-1-2 0,-2-1 0,-4 1 0,-2 0 0,-3-1 0,-2-1 50,-3 0 0,-3 0 1,-6 6-1,-2-1 1,-4-5-1,-3 0 1,-3 1-1,-4 1 1,-2 2-1,-3 1 1,-3 0-1,-2 1 146,-3 1 0,-4 3 0,-2 7 0,-3 3 0,-7-3 0,-3 3 0,-3 2 0,-3 5 0,-3 3 0,-3 5 1,-4 3-1,-3 5 0,-2 5 0,-1 5-548,0 3 1,-2 5 0,-8 9 0,-1 6 479,4 8 0,-1 4 0,-3 2 0,0 2 0,1 6 0,0 3 0</inkml:trace>
  <inkml:trace contextRef="#ctx0" brushRef="#br0">12210 18152 8107,'-8'0'0,"-1"1"0,0 4 49,1 3 0,-3 0 1,2-1-1,-3 1 0,-2-1 1,0 2-1,-3 0 1,0 0-1,0 1 0,2 2 1,1 1-1,-1 1 0,-1-1 1,2 0 126,2 1 0,-2 0 0,5 3 0,-3 0 0,-3 0 1,-3-3-1,-4 0 0,-3-1 0,-3 0-247,-3 1 0,-1-5 0,-6 0 1,-5 1-1,-3 2 0,-4 1 1,-2-1 271,-1-3 0,-4 1 0,3-4 0,2 0 0,0 1 1,0-1-1,-3 0-104,-3-3 0,8-1 0,-2-2 0,3 0 0,3 0 1,-1 0-1,1 0-132,0 0 0,-4 0 0,1-2 1,-3-1-1,-3-3 0,1 0 1,-3-1 103,1 0 1,4-2-1,-6-5 1,2 0-1,0-3 1,-3-2-1,-1 0-8,1 0 1,1-5 0,6 2 0,2-3 0,3-4 0,-1 0-148,1-2 1,4-2 0,-3 3 0,2-1 0,-1 0-1,1-1-32,-2-4 0,3-1 0,-6 0 0,0 2 0,0-4 0,0-1 0,-1-3 0,-2 2 150,-1-2 1,0 0 0,-1 1-1,-1-1 1,-1-3 0,-2 1 58,2-1 1,1-3-1,0 3 1,-1-1-1,0-2 1,3 0-91,2 0 1,2 0 0,-4-4 0,0-1 0,1 1 0,2 0 0,2 0-57,2-1 1,0 1 0,3-2-1,-1-3 1,1-2 0,1-3-20,2 1 0,0 0 0,20 29 0,0-1 1,1 1-1,-1 0 0,0-1 0,0 1 1,0 0-1,0 0 0,0 0 0,0 0 59,-20-29 1,17 27 0,0 1 0,-2 0 0,1 1-1,-1-1 1,-1 0 0,1-1 0,0 0 0,1 1 0,1 0 34,0 1 0,0-1 0,-4-5 0,0 0 1,2 3-1,0-1 0,0 1 0,1-2 1,0 0-1,1-1 0,1 2 0,1-1 1,-1-2-1,1 0 28,-1-1 1,-1 0-1,3 2 1,-1 0 0,-1-3-1,0 0 1,0 0 0,2 1-1,1 0 1,0 0 0,0 0-1,1-1 1,0 3 0,1 0-16,1 2 1,0 0 0,-1-5 0,1-1-1,1 5 1,1 1 0,-1-2 0,0-1-1,1 0 1,0-1 0,1 1 0,1 0-61,0 0 1,0-1 0,-2-5 0,0 1 0,3 4 0,0-1 0,-1-1 0,0-1 0,0-3 0,0 1 0,1 0 0,0 0 22,-1 0 0,0 0-68,3-5 1,-1 1 0,-2 7-1,-1 0 1,2-4 0,1 0 0,-1-2-1,0 1 1,0 1 0,1 0 0,0-2-1,-1 0 65,1 2 1,0 1 0,0 0 0,-1 0 0,-1 0 0,0 0 0,1 0 0,0 0 0,0 2 0,0-1 0,0 0 0,0 0 0,0 1 0,1-1-17,0-1 0,1-1 0,-2 1 0,-1 0 0,3 1 1,1 1-1,-1 2 0,1 0 0,0-2 0,0 0 1,1 2-1,-1-1 64,2-2 1,-1 1-62,-2-3 0,2 0 0,3 7 0,2 0 0,-3-3 0,1-1 0,1-2 0,1-1 0,1-1 0,1 0 0,0-3 0,0 1 0,0 1 0,0 0-46,0 2 0,0-1 1,2-3-1,0-1 0,1 3 1,-1 1-1,-1 1 1,1 0-1,-1-2 0,1 1 1,-1 2-1,1-1 136,0-1 1,0 0 0,3-2 0,-1 1 0,-1 0 0,0 1-1,0 1 1,0 0 0,0-2 0,0 0 0,-1 0 0,0 0-76,1 0 0,0-1 0,0-1 0,0 1 0,2 2 0,0 0 1,-1 1-1,0 1 0,0-2 0,-1 1 0,1 0 0,0 1-31,0-2 1,2-1-1,2 1 1,0 0-1,2 1 1,0-1-1,0 0 1,2-1-1,1-2 1,0 1-1,3-1 1,0 0-1,0 0 1,2 0-1,0-1 0,1 0 1,0 1-1,0 1 0,1-1 1,0 0-1,1 0 0,0 0 1,0 0-1,2 0 0,1 0 1,1 0-1,1-1 1,0 1 60,0 1 1,1 0 0,0-2-1,-1 0 1,1 2 0,0 1 0,-1-1-1,1 1 1,0-1 0,-1 0 0,0 3-1,0 0-13,-1 1 1,-1 1 0,2-3 0,0 0 0,-2 1 0,-1 1 0,2-2 0,-1 1 0,0-1 0,1 1 0,1 1 0,0 0 0,2 0 0,0 1-101,3-2 0,0 0 1,2 1-1,1 0 0,1-3 1,0-1-1,1 1 0,0 1 1,0 1-1,1 0 0,0-1 1,1 0-1,1 0 1,-1 0 9,3-3 0,0 1 0,2-1 1,0 1-1,-1 3 0,0 1 0,0 0 1,-1 0-1,2 1 0,0 0 0,-1 1 1,-1 1 85,1 0 0,0 0 0,0-2 0,-1 1 0,-1 2 1,0 1-1,0 1 0,-1 0 0,-1 1 0,1 1 0,-1-1 1,-1 1 84,2-2 0,-1 1-92,2 2 1,-1 0 0,0 0 0,0 0 0,-1 3 0,0 0 0,-1-1 0,0 1 0,0-1 0,2 2 0,0-2 0,2 1 0,0 2 0,0-1-24,2 1 1,0 1 0,-2 2 0,0 1 0,2-1 0,1-1 0,0 1 0,1 0 0,1 1 0,0 0 0,-1 1 0,0 1 5,-2 0 0,0 1 0,-3 4 1,0-1-1,-1 0 0,1 0 0,-2 2 1,1 0-1,-1 2 0,1 1 1,-3 1-1,0 0 269,34-12-279,-3 8 1,-5 0-1,-2 8 1,1 2-1,-2 3 1,1 1-53,-4 3 1,0 1 0,1 2-1,0 2 1,-2 1 0,-3 4 0,-5 4 50,-1 3 0,-1 3 0,-5-3 0,0 3 0,0 2 0,-2 2 87,-2 2 0,-1 7 1,-7 1-1,-2 0 1,-1 2-1,-2 1 1,0 3-1,-6 1-53,-2 4 0,-1 2 0,-1-1 0,-1 2 1,-2-1-1,-2 0 49,-3 1 1,4 4 0,-4-6 0,-1-3 0,1-3 0,1-2-132,1-1 32,2-1 1,1-6 0,1-2 0,0-2-1,0 0 1,1 2 0,-2 3 42,-1 3 0,1 5 0,-5-2 0,-2 4 0,-2 5 0</inkml:trace>
  <inkml:trace contextRef="#ctx0" brushRef="#br0">11464 5131 8356,'13'-59'210,"17"7"1,5 5-1,7 15-210,4 16 0,9 9 0,11 7 1,-28 0-1,1 1 0,4 1 1,0 1-1,3 0 0,2 3 0,5 2 0,2 1 0,-1 2 0,0-1 0</inkml:trace>
  <inkml:trace contextRef="#ctx0" brushRef="#br0">9104 10115 20477,'-19'-57'-1781,"6"2"0,0-9 1,5 14 751,2 13 0,3 15 1059,-6 8 0,-1 8 0,-6 11 1,-4 4-1,-2 2 0,-6 4 1,-4 3-1,-4 3 0,0-1 1,-1-2-1,0-3 27,2-2 1,-8 1 0,3-2-1,-2-2 1,1-3 0,1 1 0,-2-2-1,1 0 271,1-3 0,-3 0 1,8-1-1,-4 3 1,-2-1-1,-2 2-263,-2 3 1,-5 4 0,-1 5 0,-3 6 0,-7 7 0,-1 8 0,28-17 0,1 3-114,-1 3 0,0 0 1,1-1-1,-1 1 1,-3 6-1,0 2 1,0 0-1,0 2 1,2-1-1,1 1 1,0 3-1,1 0 4,2-1 1,1 0-1,3-5 1,1 1 0,-2 2-1,0 1 1,1-3-1,2 0 1,1-2 0,2-1-1,0 0 1,1 0 148,-18 31 1,13 0 0,1 2-1,4 3 1,6 0 0,9-31 0,2 0-1,1 2 1,1 1-118,1 4 0,1 0 1,2 3-1,2 1 0,0 1 1,2 0-1,1 4 0,2 1 1,3 3-1,1 0 0,3 2 1,1 0-1,3 3 0,2-1-138,0 1 1,1 0 0,0-2 0,0 1 0,3-1 0,2-1 0,2-2 0,2-2 0,2-3 0,3-2 0,3-3 0,3-2 83,1-3 0,2-3 0,-1-3 0,1-4 0,4-3 0,3-4 0,3 0 0,2-3 0,2-2 0,0-3 0,5-3 0,1-2 0,-1-3 0,1-2 122,2-3 0,1 0 1,-19-2-1,2-1 0,0-1 1,1-1-1,1-1 1,0-1-1,4 0 0,0-1 1,1-1-1,5-1 0,2-1 1,-1-1-1,2 0 1,1-1-1,-1 0 0,1-1 1,1-1-1,0 0-247,0 0 1,0 0-1,-1-1 1,-6 2-1,0-1 1,0 0-1,4-2 1,0-1-1,1 1 1,-1-1-1,-1-1 1,1 1-1,-2-2 1,0 1-1,-1-2 1,-1 0-1,0 0 1,-1-2 51,-2-1 1,-1-1 0,0 0 0,-3 0 0,-1 0 0,0-1 0,1-3 0,0-2 0,-1-1 0,1-1 0,-1 0 0,0-2 0,-2 0 0,-1 0 0,-1-2 0,-2-1 0,0-1-1,-2-1 1,-3 0 0,0 0 0,-2-2 155,0 1 1,-2 0 0,0-3 0,-2-3-1,0-2 1,-2-1 0,-1 0 0,-1 0 0,-1-2-1,-1 0 1,-1-1 0,-2 0 0,0-2 0,-1-1-1,-2-1 1,-1 2 0,-2-1 0,-1 0-1,-1-2 1,-1 1 0,-2-2 96,-1 1 0,-2-1 0,-1 0 0,-2 3 0,-1 0 0,-3 0 0,-1-1 0,-1-1 0,-2 1 0,-1-17 0,-3 2 0,-3 7 0,-5 3 0,-6 5 0,-6 2 0,-5 5 0,-7 4-227,-6 4 1,-5 6 0,-12 5-1,-5 6 1,-9 6 0,-4 6-1,21 4 1,-1 1 0,-2 2-1,-2 2 1,-2 1 0,1 1-1,-2 2 1,0 2 0,1 1-166,-2 0 0,1 2 0,0 0 0,-3 0 0,0 2 0,1 0 0,1 1 0,1 1 0,0 0 0,1 0 0,1 1 0,0-1 278,3 1 0,1 0 0,-1 0 0,-1 0 0,1 0 0,0 1 0,6-2 0,2 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21901 4291 10283,'-5'-7'674,"3"2"1,-4 10-1,2 4 44,-1 3 1,1 8 0,4 7 0,-2 7 0,-1 5 0,-3 1 499,-1 0 0,4 4-1634,-1 0 1,-2-4-1,1-6 1,2-1 0,2-3-1,2-4 1,4-3 415,4-6 0,2-2 0,3-2 0</inkml:trace>
  <inkml:trace contextRef="#ctx0" brushRef="#br0">8118 7596 29865,'-7'-10'-2304,"2"-5"0,4-2 0,1-3 1,0 4 2524,0 1 0,0 6 0,1 0 1,4 1-1,4 0 0,2 4 1,3 2-1,-1 2 0,0 0 1,1 0-1,-1 0 135,0 0 1,7 2-1,0 1 1,3 3-1,-1 1 1,1 2-1,3 0 1,2 0-1,1 1 118,3 2 1,5-3 0,-2-2-1,5-1 1,3-1 0,3-1 0,0 0-108,0-1 0,9-1 1,-2-2-1,2 0 0,0 0 1,-4 0-1,0 0-284,-2 0 0,-2 0 0,2 0 0,-5 1 0,-2 2 0,-2 2 0,0-2-83,0-2 0,0-1 0,-2 2 0,-1 1 0,-1 1 0,1 0 0,1 1 0,2-1 0,0 1 0,0-5 0,2 0 0,1 0 0,3 0 0,0 0 0,0 0 0,2 0 0,-2 0 0,0 0 0,2 0 0,-2-2 0,1-1 0,0-1 0,-2-5 0,1 5 0,-2-1 0,-2 1 0,1-1 0,-2 2 0,0 2 0,-2-1 0,-2-1 0,-1-3 0,2 1 0,2-3 0,0 1 0,7-1 0,-7-2 0,3 1 0,2-1 0,1-4 0,1-2 0,3-2 0,-2-1 0,-1 3 0,-1-3 0,-3-1 0,-1 0 0,-4 0 0,-2 1 0,-1 0 0,-7 3 0,-4-2 0,-3 1 0,-6 3 0,-5 0 0,-4-3 0,-6-3 0,0 1 0,-2-2 0,-4 1 0,-7-4 0,-8-1 0,-4 3 0,-1-1 0,-1 0 0,0-1 0,1 0 0,-1 1-225,0-6 1,-4 3 0,0-5-1,1 3 1,1 1 0,-2 0-264,-5 1 1,-2-1 0,-2 0 0,-2 1 0,-4 0 0,-6 4-1,-5 3 462,-4 0 0,-3 5 1,-5 0-1,-4 5 1,-1 1-1,36 5 0,1 0 1,-38-4-143,4 0 1,5 4 0,2-3 0,2 1 0,0-1 0,1 0 0,5 0 396,5 3 0,4-4 0,4 0 1,-3-1-1,0 2 0,0 2 0,3-1 134,2 3 1,-5-4 0,-3 1 0,-3 2-1,-3 2 1,-2 2 0,-7 4-212,-6 3 0,33-3 1,-1-1-1,-4 2 1,1 0-1,-2 1 1,1 1-1,1-1 1,1 1-1,0 0 1,0 0-1,1 0 1,-1 0-153,0 1 0,-1 0 0,2 3 0,1 0 0,-33 10 0,6 3 0,4 2 0,6 0 0,2-1 0,2 1 0,11 1 0,2 2 0,4 2 0,6 2 0,4 3-370,6 2 1,3-4 0,4 1 0,2 1 0,6 1 0,7 2 0,9-1-214,8-4 0,12-2 0,8-6 0,13-1 0,12-1 0,-27-13 0,1-1 0,4-2 0,1-1-264,2 1 0,2-3 0,2-1 0,2-2 863,4-1 0,1 0 1,-3-1-1,0 0 0,4-1 1,0 0-1</inkml:trace>
  <inkml:trace contextRef="#ctx0" brushRef="#br0">8545 8569 28676,'9'-13'-744,"-1"0"0,3 1 0,1 1 1,1 3-1,0-3 0,1 1 935,-1 1 0,0 2 1,1 4-1,-1-2 0,0 2 1,1 2-1,-1 1 1,0 0-1,2 0 0,1 0 1,2 1-1,-2 2-48,-1 2 1,3 4 0,3-5-1,1 0 1,3 1 0,-1-1-1,2-1 1,3 0 269,2 2 1,4-4-1,-2 4 1,1-4 0,3-1-1,0 0 1,0 0-149,-1 0 0,-1 0 0,5 0 0,0 0 0,-1 0 0,-1 0 0,-1 0-224,0 0 1,3 0-1,-7 0 1,-1 0-1,2 0 1,-1 0-24,0 0 0,2 0 1,-4 0-1,-1 0 0,-1 0 1,1 0-19,1 0 0,6 6 0,-7-5 0,5 4 0,2-4 0,2-1 0,2 0 0,4 0 0,-2 0 0,3 0 0,-2 0 0,-2 0 0,1 0 0,-2 0 0,1 0 0,-4 0 0,-1 0 0,-3 0 0,-1 0 0,-4 2 0,-1 1 0,-1 1 0,0 1 0,-1-5 0,3 0 0,0 0 0,2 0 0,0 0 0,2 0 0,0 0 0,2 0 0,-2 0 0,-2 0 0,1 0 0,2 0 0,-4 0 0,3 0 0,-2 0 0,1 1 0,1 2 0,0 2 0,-4-2 0,1 0 0,-1-1 0,2 3 0,-1-2 0,-2-2 0,-1-1 0,0 0 0,-1 0 0,1 0 0,0 0 0,-1 0 0,1 0 0,0 0 0,-1 0 0,1 0 0,0 0 0,-1 0 0,1 0 0,1 0 0,0 2 0,-1 2 0,7-2 0,-6 2 0,3-1 0,3 0 0,-1 2 0,-1-2 0,-1-2 0,-2-1 0,0 0 0,4 0 0,-2 0 0,0 0 0,-1 0 0,-10 0 0,7 0 0,-2 0 0,-1 0 0,0 0 0,-2 0 0,2 0 0,-5 0 0,0 0 0,0 0 0,2 1 0,1 2 0,0 2 0,2-2 0,1-2 0,2 1 0,0 1 0,-1 1 0,2-1 0,2-1 0,1-2 0,0 0 0,-3 0 0,2 0 0,1 0 0,-1-2 0,-2-1 0,-1-1 0,-1-1 0,1 5 0,1 0 0,2-1 0,1-2 0,0-2 0,1 3 0,-2 0 0,4 1 0,-1-2 0,-2-2 0,0 1 0,2-1 0,1 1 0,-3-1 0,3 4 0,0-2 0,-2-3 0,1 0 0,-3 0 0,-1 0 0,1 3 0,1-3 0,-1 0 0,-2-1 0,-2 0 0,1-4 0,0 1 0,-1 0 0,1 1 0,-2-2 0,-1-1 0,-3-2 0,-2-4 0,3 3 0,-3-4 0,1 1 0,-1 0 0,-3 0 0,-1 1 0,-2-1 0,-1 0 0,-1 5 0,-4 0 0,0-2-109,1-3 0,-1-1 0,4-4 1,-4 6-1,0 2 0,-1 2 0,0-2 1,-1-2-319,1 0 1,-5-3 0,5 4 0,-2-3 0,1 0 0,-2-1 225,-2 4 1,-1-3-1,0 1 1,0 2 0,0 0-1,0-1 1,0-1-120,0 2 1,-4 1-1,-2 2 1,0 0-1,-1-1 1,-1 1-1,-1 0 95,2-1 0,-5 3 0,3 0 0,-3 2 0,-3 0 1,-1 1-1,-3-1 258,-2-2 1,3 4-1,-4-2 1,-1 0-1,-3 0 1,0 2-1,-1-1 126,0 1 0,2 0 0,1-4 0,2 4 0,-1-1 0,-3 3 2,0-1 1,-5 0 0,0 3 0,-1-2-1,1 1 1,-1-1 0,-2 1 0,-3 1 0,3 2 0,-2 1 1,0 0-1,1 0 0,1 0 0,1 0 132,4 0 0,-4 0 0,2 0 0,1 0 0,4 0 0,2 0 0,3 0 78,2 0 0,-5 0 0,4 0 0,-3 0 1,1-2-1,-2-1 0,-1-1-298,-1 1 1,-3-3 0,0 0-1,-2 0 1,0 0 0,-2 2 0,-4-1-75,-6 1 0,2-1 0,-4 5 0,4 0 0,1 0 0,0 0 0,0 0 0,0 0 0,-3 0 0,0 0 0,3 0 0,0 0 0,3-1 0,-2-4 0,1 4 0,-2-4 0,0 2 0,0 0 0,0-3 0,0 1 0,0-3 0,0 1 0,0 4 0,0-3 0,0 1 0,-2 1 0,-1 1 0,-2 0 0,-3-1 0,4 2 0,-4-2 0,1 2 0,1 2 0,-1 2 0,1 1 0,0 1 0,-3 5 0,4-5 0,2 1 0,2-1 0,1 1 0,0-2 0,2 3 0,0-2 0,4-1 0,0 0 0,0 0 0,-1 1 0,1-1 0,0-1 0,4-2 0,-3 0 0,1 0 0,-1 0 0,2 0 0,-1 0 0,-1 0 0,-6 0 0,2 0 0,-1 0 0,1 1 0,-3 2 0,-3 2 0,4 5 0,-4-2 0,1 0 0,0 0 0,1-1 0,2-1 0,4 0 0,-4-1 0,3-4 0,-2 2 0,-1 1 0,2-1 0,2-1 0,4-2 0,-3 0 0,0 0 0,1-2 0,0-1 0,2-1 0,-1 1 0,2 2 0,-5-1 0,-2-1 0,-2-1 0,-1 1 0,0 1 0,0 2 0,0 0 0,-1 0 0,-2 2 0,-3 1 0,0 3 0,-2-1 0,1 1 0,3 3 0,-4-3 0,1 2 0,1 0 0,-1 1 0,1-1 0,0-2 0,6 4 0,6-1 0,0 3 0,1 0 0,-1-2-4,0-1 1,4 0-1,-1 4 1,3 0 0,1 1-1,1-1 1,-1 0-180,0 1 0,5-1 1,0 0-1,-2 2 1,1 1-1,-1 4 0,3-1-183,2 0 0,-3 0 0,4-1 0,2 3 0,1 1 0,1 0 0,3 2-143,2 1 0,3 2 0,6 0 0,0-1 1,1 1-1,4 0 0,5-1 305,6 1 1,11-2-1,10-1 1,6-4-1,7 0 1,5-4 103,3-1 0,4-2 0,-3-1 0,2-2 0,0-2 0,-3-1 0,-7 1-977,-3 2 1,-2-3 0,-3 2 1064,1 2 1,1 0-1,-5 3 1</inkml:trace>
  <inkml:trace contextRef="#ctx0" brushRef="#br0">6865 9302 31080,'-27'-6'-729,"1"-1"1,1-6-1,1-1 1,2 1-1115,-2 0 2049,-1 5 1,-2-2 0,-1 4-1,-3-1 1,-6-2 0,-6 0 0,-6 0-1,-1 0 1,-2 0 0,0 2 0,-4 1-1,-4 3 1,-3 1 0,-1 4-137,2 2 0,-8 5 0,2 8 0,-3 3 0,35-8 0,-1 0 0,-32 16 0,34-13 0,0 1 0,1 1 0,0 2 0,0 1 0,0 1 0,1 2 0,1 0-85,-1 2 1,1 0 0,2 1-1,0 0 1,0 2 0,1 1-1,1 0 1,0 1 0,1 1-1,0 1-208,3 0 1,1 0 0,2 2 0,2 2 124,3 1 1,1 1 0,-1 0 0,2 0 0,5 0-1,1 1 1,-1 1 0,1 1 0,1 2 0,-1 0 0,2 5-1,1 0 1,0 3 0,1 1-73,1 0 1,1 2-1,-1 8 1,0 2-1,0 2 1,0 1 0,1 3-1,-1 1 1,0-21-1,1 1 1,-1 0-1,1 2 1,0 0 0,0 0 8,0 1 1,0 1-1,0 0 1,-1 2-1,0 1 1,0-1-1,1 0 1,0 0-1,0-1 1,1 1-1,-1 0 1,0 0-1,-1 0 1,1 1 0,-1 0-1,1-2 1,0 0-1,0-1 1,0 0-1,0-1 1,0 0 129,1-2 0,0 0 0,0 0 0,-2 23 0,0-1 0,1-3 0,0 0 0,0 1 0,0-2 0,-1-1 0,0 0 0,-1 1 0,0-1 0,-1 0 0,0 0 26,-2 0 0,0 1 0,3 2 0,-2 0 0,-2 0 1,-2 0-1,3 1 0,0 2 0,2-25 0,1 0 1,1 1-1,-3 24 0,1-1-103,0 0-1,1 0 1,3-23 0,0 0 0,0 0 0,0 1 0,-1-1 0,1 1 0,0 1 0,1-1 0,0 0 0,-1 0 0,1 0 0,1 0 0,-1 23 0,1-1-721,1-2 1,0 0 718,-1 1 0,0-1 0,5-4 0,0-1 0,-2 0 0,-1 1 1,2-5-1,-1-1 0,0-5 0,1-1 0,0-4 0,2-2 797,1-3 1,0-1-503,-1-3 0,1-1 1,2-1-1,-1-1 1,5 34-1,-3-3 0,0-2 1,-2-3-72,1 2 0,2 2 1,0-3-1,-2-4 0,-3-2 1,1-5-372,-1 0 1,-4-1 0,3-6 0,-1-4-1,1-5 1,1-3 0,2-2 21,-2 2 0,5 3 1,-3 3-1,4 3 1,4 1-1,2 4 1,2-1-65,2-1 0,1-5 1,1-8-1,0-5 1,3-4-1,2-7 636,3-6 1,1-7 0,7-7 0,2 0-1,3 0 1,1 0 0,4 0-149,1 0 1,2 7-1,1 5 1,2 6 0,-3 3-1,4 4-561,1 5 1,4 4 0,-31-14 0,-1 1 0,29 25 371,-7 7 0,-7 1 0,-23-24 0,0 0 0,-1 2 0,0 0 0,0 3 0,-1 1 0,1 3 0</inkml:trace>
  <inkml:trace contextRef="#ctx0" brushRef="#br0">6812 11181 26831,'-14'0'0,"1"0"154,0 0 0,-1 0 0,0 2 0,-3 1 0,0 1 0,0-1 0,1-1 0,0-2 0,-2-2 0,2-1-19,1-1 0,-3-5 1,0 3-1,2-1 1,1-4-1,2 1 1,-1 0-1,1 2 1,0 2-1,-1 3-449,1 2 1,0-4 0,-1 1 0,1 1 349,0 2 1,-1 5 0,1 2-1,0 0 1,-1 1 0,1 1 3,0 2 0,-5-3 0,0 2 0,2 2 0,0-1 0,-1 0 40,0-1 1,-3 0 0,4 4 0,-2 1 0,1-1 0,-1 2-1,0 1-217,2 2 1,-1 6 0,1-1 0,-3 6 0,0 3 0,-1 2 0,4 2 52,1-2 0,2 4 0,0-2 1,-1 2-1,1 2 0,0 0-60,-1 0 0,5 2 0,0 1 0,1 3 0,0 1 1,2 2 37,0-2 0,3 9 1,-4-2-1,1 2 0,2 2 1,-1 0-1,1 1-99,1 4 0,0-5 1,0 9-1,-2-2 1,1 0-1,0 2 1,-1-1-143,2 1 0,0-5 0,0-1 0,-1-2 0,1-1 0,1 0 181,2-1 0,0 1 1,0-5-1,0 1 0,0 1 1,0 1-1,0 2 132,0-2 1,0-6 0,0-1-1,0 3 1,0 3 0,0 2 0,0 1-345,0 1 0,0-1 1,-1 4-1,-4-1 1,-2 4-1,-2 0 371,0-1 1,2-5 0,-4-5-1,4-4 1,1-3 0,2-5 96,-2-4 1,4 2-1,-2-9 1,2-1 0,2-2-1,0-1 1,0-1 949,0 1 0,0 1 1,0 2-1,2 2 1,2 2-1,5 5-1201,3 4 1,-3 0-1,-2 4 1,1 1-1,-2-1 1,1 3-1,-1 1 79,0-2 0,-2 1 0,-4-6 0,0-1 0,2-3 0,1-3 1,1-3 337,-1-1 0,-1-6 0,-2-5 0,0 2 0,0 1 0,0 1-187,0 1 1,0 1-1,0 2 1,0 4 0,0 3-1,1 6 1,4 3-448,3 4 1,4 6 0,3 5 0,1 1-1,2 5 1,-2-3 0,1-2-52,1-8 1,-2-8-1,5-3 1,-1-6 0,0-7-1,0-5 741,1-3 1,-5-5-1,4 0 1,-3 0-1,3-1 1,0 2-1,3-2-667,-3-1 0,5-2 0,-1 1 0,4-3 0,3 0 0,0-4 0,1 1-722,-1-1 0,7-3 0,1 4 0,4-2 1179,0-3 0,10 4 1,2 0-1</inkml:trace>
  <inkml:trace contextRef="#ctx0" brushRef="#br0">24727 6903 11634,'-13'-26'-313,"1"-1"1,2 1-1,2-1 1,3 0 1009,2 1 0,1 0-349,2 4 0,0-2 1,2 7-1,2 0 0,5 4 1,3 4-1,3 5 0,1 4 1,2 4-178,-2 5 0,-1 13 0,-2 8 0,0 8 0,1 13 0,-2 9 0,-4 13 0,-5-33 0,-1 1 0,-1 4 0,-1-1-184,1 1 0,-2 1 1,1-1-1,-1 1 0,0 1 1,-1 0-1,0 0 1,0 1-1,0-3 0,1 0 1,0 2-1,0-1 0,1-1 1,0-1-92,0 1 0,0 0 1,3-3-1,1-2 0,8 32 1,6-4-1,3-2 1,1-9-144,-1-3 1,4-10 0,-4-11 0,1-4-1,-1-7 1,-1-4 0,0-7 0,0-4-3002,1-4 3309,1-13 1,5-11 0,0-13 0</inkml:trace>
  <inkml:trace contextRef="#ctx0" brushRef="#br0">25247 6744 11697,'-17'-43'0,"0"0"0,4 4 0,3 1 788,-4-26 0,7 14 0,-2 19 1,4 8-46,4 7 1,2 7-1,5 2 1,8 1 0,6 3-1,9 1 1,5 2 0,9 0-154,7 0 0,9 0 1,17 0-1,-34 1 0,2 1 1,3 2-1,0 1 0,4 3 1,1 2-416,0 1 0,1 2 0,3 3 0,0 2 0,1 0 0,-1 2 0,1 3 0,0 2 0,-2 1 0,0 2 0,-1 4 0,-2 2 0,-3 1 0,-1 2-429,-2 3 0,-2 2 0,-7 0 0,-3 3 1,-4 3-1,-4 2 0,-3 0 0,-4 2 1,-4-1-1,-4 2 0,-2-2 0,-3 0 109,-1-2 1,-4-1 0,-6-1 0,-5-2-1,-1-1 1,-4-2 0,-4-2 0,-2-1 0,-5-2-1,-3-2 1,-2-1 0,-2-3 0,-2-1 0,-2-2-1,-1-2 1,-1-3 627,0-2 0,-1-2 0,-5-1 1,-2-2-1,4-2 0,0-1 1,0 0-1,0 0 0,1 1 0,0 0 1,3 1-1,1 0-733,1 0 1,0 1 0,-1 0 0,0 1 0,3-3 0,-1 1-1,-32 18 1,4 1 0,8 3 249,6 1 0,2-1 0,7 1 0,1-1 0,3-2 0</inkml:trace>
  <inkml:trace contextRef="#ctx0" brushRef="#br0">25447 8596 8562,'14'-33'0,"-6"17"0,0 6 0,-2 14 0,-2 7-89,-4 11 1,-1 0-1,-4 5 1,-4-1 0,-2 2-1,-4 4 1,-3 5-1,-4 4 1,-2 3 0,0 1-1,2-1 637,-2 1 0,5 4 0,3-3 0,4-1 1,5 3-1,1-1 0,3 4-306,1 0 1,2-2-1,2 2 1,2 2 0,5 3-1,3 2 1,1-2-282,1-3 1,-1 13-1,0-9 1,-1 1-1,-1 0 1,-4-2-93,-1 2 1,-2 1 0,-5-1 0,-4 1 0,-4 0 0,-2-4 0,-4-2 396,-3-2 1,2-1 0,-6 3 0,-2 2 0,0 0 0,2 1-1,4-1 4,3 1 0,2 1 0,1-3 0,3 1 0,5 1 0,2-1 0,4 2-354,2-3 0,5-2 0,7 0 1,5 4-1,1 2 0,5 3-53,1-1 1,-3-3 0,5 0 0,-5 0 0,-3-1 0,1 2-1,-3-2 123,-2-1 1,-3 1 0,-3 0 0,-3-1 0,-5 1 0,-2-1-1,-4 3 162,-2 4 0,-8-4 0,-7 7 1,-2-1-1,-3-2 0,-3 5 0,-2-2 2,-2 0 1,13-29 0,0 0 0,-13 31 0,16-32 0,-1 0 0,0 1 0,-1 0 0,0 1 0,0 0 0,0 2 0,-1-1-86,0 2 1,0 0-1,1 0 1,-1 0 0,-2 5-1,0 1 1,0-1-1,0 1 1,0-1 0,1 1-1,0 0 1,1 1-1,0 0 1,1 1-148,-2 1 1,1-1 0,0 1 0,2-1 0,-2-2 0,1 0 0,2-2 0,-1 0 0,3 1-1,0-1 1,1-2 0,1 1 0,2-1 0,1 0-90,1-1 0,2-1 0,-2 1 0,2-2 1,1 35-1,2-4 0,7-5 0,8 0 1,8-2-194,4-3 1,7-3 0,4-9 0,4-3 0,3-4 363,1-1 0,1-6 0,-5-1 0</inkml:trace>
  <inkml:trace contextRef="#ctx0" brushRef="#br0">24168 14953 11238,'-54'-50'0,"11"8"676,18 20 0,22 35 1,22 35-1,15 17 0,-10-24 1,3 1-1157,4 5 1,3 1 0,2 0-1,2 0 1,8 6 0,3 0-1,2-1 1,3-1 479,-16-18 0,0-2 0,2 0 0,19 13 0,2 0 0,-15-12 0,0 0 0,1 0 0</inkml:trace>
  <inkml:trace contextRef="#ctx0" brushRef="#br0">19609 16925 8069,'0'-13'0,"0"0"0,0 0 0,0-1 0,0 1 0,0 4 875,0 0 0,1 8 0,4 1 0,3 8 0,4 9 1,3 6-1,1 9-194,2 8 1,0 7 0,-5 11 0,1 5 0,-1 5 0,-1 5 0,-2 1 0,-6-36 0,0 1-1,-1 0 1,0 1-518,-2-1 0,0 2 0,0-1 1,0-1-1,-1 1 0,0-1 1,0 35-1,0-4 0,0-5 0,0-2-974,0-3 1,0-4 0,0-6 0,0-2 0,0-7 0,0-4 0,0-7-315,0-5 1,0-13 0,1-2 0,4-10 0,4-15 0,4-14 1123,5-13 0,-3-17 0,4-9 0</inkml:trace>
  <inkml:trace contextRef="#ctx0" brushRef="#br0">19689 16925 8863,'-26'-48'0,"4"8"2049,4 13 1,11 15 0,7 6-1791,7 0 1,11 3 0,7-6 0,8-1 0,8-2 0,5-1-1,9 0 1,6-1-51,6 1 1,-28 6 0,0 1-1,32-8 1,-33 8 0,0-1-1,1 0 1,0-1 0,-1 1-1,0-1-198,34-5 1,1-3 0,-15 8 0,-5 1 0,-4 2 0,-8 4 0,-1 1 16,-3 0 0,-6 12 0,1 6 0,-4 8 0,-2 10 0,1 10 1,-2 10 364,-3 11 1,-9-32 0,-2 2 0,-1 4 0,-1 1 0,1 0 0,0 0 0,-1 2 0,1 0 0,-2-2 0,0 0-58,-1 0 1,1 1-1,1-1 1,1 0-1,0-1 1,1 0-1,0-1 1,0 1-1,0-2 1,0 0-1,1 1 1,0-1-293,0 0 0,1 0 0,2-1 0,1 0 0,0-2 0,-1 0 0,0 0 0,0-2 0,12 30 1,-5-4-1,-4-3-2723,-3-2 2407,-8-8 0,-1-3 0,-9-7 0,-6-3 0,-12-1 0,-11-5-75,-13-4 1,-17-6 0,-12-10 0,32-5-1,-2-1 1,-4-1 0,0-2 0,-2-1 0,-1-2 459,0-2 0,0-1 0,3 0 0,1 0 0,0-1 0,-1-1 0,4 1 0,-1 1 0,2 1 0,1 0 0,1 1 0,2 0 0,-34-3-1018,11 2 1,11 2 0,7 4 0,6 0 904,6 0 0,1 0 0,11 0 0</inkml:trace>
  <inkml:trace contextRef="#ctx0" brushRef="#br0">18596 16886 8186,'-6'-20'0,"-2"5"0,-5-2 783,0 2 1,1 2-1,1 1 1,2 1 0,1 5-1,0 5 1,4 8-331,2 8 0,8 6 1,3 7-1,4 3 0,4 3 1,0 0-1,0-1 0,-2-2-496,-2 0 1,0 5-1,-1-5 1,-2-2-1,-2-1 1,-1-1-2344,1 0 1,-5-5 0,1-1 2385,-2-2 0,-8-7 0,-2-6 0</inkml:trace>
  <inkml:trace contextRef="#ctx0" brushRef="#br0">18356 16992 11232,'-23'-29'0,"1"3"1861,3 10 1,9 6-1725,5 5 0,5-1 0,6-4 1,7 1-1,8-1 0,6-2 1,5 0-1,5 2-925,2 1 0,8 4 0,-7-2 0,0 1 0,-1 3 0,-5 2 788,-2 1 0,5 5 0,-2 3 0</inkml:trace>
  <inkml:trace contextRef="#ctx0" brushRef="#br0">18409 17259 8502,'-13'16'0,"1"-3"872,3-1 0,-1-4 1,7-1-729,4-1 0,5-2 0,10-4 1,5 0-1,7 0 0,3 0 1,5-1-145,2-4 0,-1-8 0,9-8 0</inkml:trace>
  <inkml:trace contextRef="#ctx0" brushRef="#br0">18862 17059 8892,'-22'-33'5566,"0"7"-5349,11 11 0,0 15 0,11 9 0,1 2 1,3 4-1,4 2 0,1 2-361,0 2 0,-2-1 0,3 4 0,-2-2 0,-1 0 0,-1 1 0,2-3-495,-1 0 0,-3-3 1,4-3-1,-2-1 1,-3 0 673,-2 1 0,4-1 0,1 0 0,1-1 1983,3-3-1739,-4-3 1,11-6 0,-1-2 0,6-2-1,6-8 1,2-7 0,1-8 0,0-2 282,-1-4 1,-2-2 0,-2-8 0,0-2 0,-4 1 0,-6-1-658,-6 1 0,-4-5 0,-6 6 1,-1 3-1,-5 5 0,-6 2 1,-6 3-451,-2 2 1,-1 8 0,-1 3 0,4 7 0,3 5-2086,2 4 1,7 13 2629,6 6 0,18-1 0,10 3 0</inkml:trace>
  <inkml:trace contextRef="#ctx0" brushRef="#br0">18729 14873 7920,'-27'-6'0,"6"0"592,4-3 1,8 2 0,4 3 0,5-5-1,5-3 1,4 0 0,3 2 0,1 2-1,0 1-329,1-1 1,-1 5-1,0-1 1,-1 4 0,-2 4-1,-2 5 1,-2 3 147,-3 1 0,3 7 0,-2 0 0,1 3 0,-1-1 0,2 2 1,1 1 54,4 1 1,1 1-1,2 0 1,4-1-1,3 1 1,1 0-203,0-1 0,5 1 0,4 0 0,-3-1 0,-3 1 0,-2 1 0,0 2-42,2 1 0,-4 1 1,-3-2-1,-3 1 1,-2 0-1,-1 2 1,-2 1 44,-1 0 0,-1 3 0,2-6 0,-3 0 1,1 0-1,-1 0 0,2-1-6,-2-2 0,5 3 1,-1 0-1,4-1 0,2-2 1,0-1-112,-3-1 0,4 1 0,1 0 1,1-1-1,-1 1 0,-3 0 1,-1 1-151,-2 3 0,1-3 0,-2 3 0,-2-3 0,-1-1 0,0 1 0,-2 2 0,-2 1 0,0 0 0,1-5 0,0 1 0,2 0 0,-1-2 0,3-1 0,2-2 0,3 0 0,1 3 0,2-1 0,-2-3 0,1-2 0,-1-1 0,2 1 0,0-4 0,-5 2 0,-1-2 0,-2-1 0,-2-1 0,-1-1-621,0-3 1,-4 2 0,2-2 0,-4 3 0,-1 2-4296,0-1 1,2-1 4822,2-3 0,4-3 1,5-6-1</inkml:trace>
  <inkml:trace contextRef="#ctx0" brushRef="#br0">19662 16886 7795,'-40'0'3268,"-1"1"-2733,5 3 1,12-1 0,21 5 0,6-2 0,6-3 0,3-2 0,3-1-125,3 0 0,8-6 0,10-3 1,1-2-1,0-4 0,-2-2-1146,2 0 1,0-7 0,2 2-1,-2-3 735,0-2 0,10-12 0,-5-2 0</inkml:trace>
  <inkml:trace contextRef="#ctx0" brushRef="#br0">20755 14873 7849,'2'-24'556,"2"7"1,-1-1 0,4 9 0,1-3 593,-1-1 0,1-1 0,2 3-676,-1 2 1,-6 4 0,1 10 0,-2 5 0,-4 6 0,-2 8 0,-5 7 145,-3 9 0,2 2 0,-2 7 0,-3 1 0,-1 3 0,-4 5-390,-2 4 0,2 0 1,-3 3-1,0 4 0,-3 0 1,13-33-1,0-1 0,-1 1 1,1-1-159,-14 35 0,5-2 0,1-3 0,2-1 0,3-3 0,1-2 1,0-3-295,-2-1 0,2-2 0,-3 1 0,3-3 0,2 0 0,-1-2 0,1-1 34,0 0 1,-5 2 0,0-7-1,2-3 1,1-4 0,3-4-1,2-2-622,1-2 1,5-7 0,-4-4 0,2-2-215,3-1 0,3-9 1,5-6-1,4-11 1,4-9 1023,5-4 0,-3-7 0,4-2 0</inkml:trace>
  <inkml:trace contextRef="#ctx0" brushRef="#br0">22181 14860 9866,'-1'-12'0,"-4"3"0,-2 3 1361,0 0 1,-1 5-886,4-4 1,-4 5 0,-3 5 0,0 5 0,1 8-1,-5 7 1,-6 8 30,-4 5 1,-2 7-1,-1 11 1,-3 2-1,-4-1 1,-5 3 0,18-30-1,1 2-349,-1 0 0,-1 1 1,-2 2-1,0 1 1,0 0-1,1 1 1,-1-1-1,0 0 1,-1 1-1,0 0 1,1-1-1,-1 1 1,1 0-1,-1 0-110,0 0 0,1 0 0,1-2 0,-1-1 0,1 1 0,1-2 0,1-1 0,1-1 1,-17 25-1,-1 0-124,2-1 0,6-2 0,0-2 0,3-2 0,1-2 1,2-3-1,3-5-539,4-5 0,3-3 0,2-4 0,-1-2 0,2-3 0,4-4-1558,3-3 0,5-4 1,6-2 2172,7-4 0,7-16 0,6-3 0</inkml:trace>
  <inkml:trace contextRef="#ctx0" brushRef="#br0">20155 16446 7780,'-9'6'658,"2"3"1,1 4-71,3 5 1,6-2 0,3 5 0,1-1 0,5 0 0,4-1 0,7-3 0,3-3-136,5-4 0,8-3 0,5-6 1,-1 0-1,0-1 0,-1-5-1260,-2-7 0,3-2 0,-9-6 0,0 0 807,-3 1 0,3-3 0,0-3 0</inkml:trace>
  <inkml:trace contextRef="#ctx0" brushRef="#br0">21195 16219 8629,'-27'11'0,"1"0"580,-1 4 0,6 7 0,3 1 0,5 2-236,4 1 1,-3 1 0,5 0 0,0-1-1,2 3 1,5-1 0,5 0 0,5-5-63,6-2 0,11-3 0,8-6 0,5-3 0,5-6 0,4-8-1347,3-8 0,5-6 1,4-8 1064,4 0 0,-7-5 0,7-2 0</inkml:trace>
  <inkml:trace contextRef="#ctx0" brushRef="#br0">18196 15686 8363,'-14'0'0,"1"0"0,1 2 0,2 2 0,1 5 0,1 3 229,0 1 1,2-4 0,7-3 0,2-5 307,2-7 1,5 0-1,-3-2 1,2-1-1,-1 0 1,-1 0-1,0-1-293,4-2 1,-4 4 0,1 2-1,-1 2 1,0-2 0,4 0-237,1 0 0,1-3 0,0 3 0,4 0 0,3-1 0,7 0 93,1-4 0,6-1 0,2-1 1,4 0-1,4-2 0,5-1 261,3-2 0,1 0 0,1 5 0,0-2 1,1 0-1,0 0 0,-3 4-227,0-1 1,-2 1 0,0 1 0,-2 3 0,-2-1 0,-3 2 0,-2 0-106,-1 3 0,0 2 0,0 1 0,0 0 0,0 0 0,0 0 0,0 0 72,0 0 0,4 0 0,2 0 1,0 1-1,2 2 0,-1 2 2,3-2 0,5-2 1,1-1-1,-1 0 0,5-1 1,2-2-1,6-2 191,0 2-279,-6 2 0,6-1 0,-4-1 0,-2-1 0,0 1 0,-4 2 1,-1 1 74,-6 0 1,0 1 0,1 3 0,-1 5-1,0 3 1,2 2-75,2-1 1,-3 2 0,5 1 0,1 3 0,1 0 0,7 2 0,0-2 5,4 1 1,0 2-1,-1-4 1,2-2-1,3-1 1,-3 0-1,2 1 455,0 2 1,-2-1-1,1-3 1,-1 1-1,-4 1 1,0 3-1,-5 0-84,-1 1 1,-5-1 0,-6-1 0,-2 2 0,-1 3 0,-3-1-1,-1 1-417,-4 3 1,-4-4-1,1 0 1,-5 2-1,-3-1 1,-1 1-1,-2-3-43,-3-2 1,2 3 0,-6-4 0,-1-2 0,1-1 0,0-1 0,-2-3-189,-1-2 1,-2 2-1,1-5 1,-1 1-1,0 2 1,1 0-1,-1 0-2781,0 1 1,5 0-1,0 2 3035,-2 2 0,5-4 0,0 9 0</inkml:trace>
  <inkml:trace contextRef="#ctx0" brushRef="#br0">7385 13434 8328,'-13'-8'-70,"-2"2"0,-2 6 0,0 0 144,0 0 1,-2 0 0,0 0 0,0 0 0,-1 0 0,3 0 0,-1 2 0,0 1 686,2 1 0,1 1 0,2-5 0,1 1 85,3 4 0,4-2 1,11 4-1,6-1-411,5-3 0,8-2 0,1 1 0,7 1 0,4 1 1,1-1-1,5-1-4,3-2 0,0 4 0,6 1 0,3-2 0,1-2 0,3-1 0,1 0-218,-4 0 1,9-4 0,-9-2 0,1-2 0,0-2 0,-5-2-266,-6-1 1,2-1 0,-13 1 0,-4 0 0,-6 1 0,-8 2 0,-5 1-70,-4-2 0,-8 4 0,-4 0 0,-14-1 0,-10 2 1,-10 0-1,-8 3-14,-8 2 1,-8 5 0,0 2 0,-2 2 0,1 2 0,2 2 0,2 1-39,2 0 1,3 4 0,0-2 0,2-4 0,3 1 0,5-1 0,3-1 183,1-1 1,10-5-1,5 4 1,4-2 0,5-3-370,1-2 1,9 4 0,7 0-1,13 3 1,11 1 357,9-2 0,16 5 0,5-5 0</inkml:trace>
  <inkml:trace contextRef="#ctx0" brushRef="#br0">21928 12847 8145,'0'-41'0,"0"-4"0,8 14 0,5 2 0,9 7 619,8 5 1,-1-3 0,7-3-1,1-2 1,1-1 0,1-1 0,-2 2-1,-3 2 1,-1 6 0,-5 2 0,-5 2-1,-5-1 1,-3 2-2054,-2 4 1,-1 0-1,-1 5 1434,-3-1 0,1-7 0,5 4 0</inkml:trace>
  <inkml:trace contextRef="#ctx0" brushRef="#br0">22648 12101 8541,'0'-25'0,"1"3"537,4 4 0,2 8 0,7 2 0,-1 1-53,0-1 1,1 5 0,-1 0 0,-1 6 0,-2 6 0,-2 3-1,-3 3 125,-2 3 0,-1-2 0,-2 6 0,0 2 0,0 1 0,-2 2 1,-1-2-664,-1-3 1,0-3 0,2-5-1,-1-1-208,-1 0 1,-5-7 0,4-6-1,2-9 1,2-7 0,-1-6-26,-2-3 1,3-6 0,-4-2-1,4 0 1,1-1 0,0 2 694,0-1 0,0 4 0,1 6 0,2 6 0,1 2 0,1 3 0,-1 2 550,1 1 1,5 6-1,-1-2 1,3 5-1,1 5 1,1 4-776,-1 2 1,5 4-1,-1 2 1,0 0-1,-1 1 1,0-2-1,4 1 1,-1-4-1018,0-1 0,-1 1 1,-5-7-1,1 0-147,-1 0 0,-6-3 1,-2-8-1,-4-3 0,-1-4 883,0-2 0,-4 6 0,-1-1 0,2-2 361,2-1 0,2 1 1,4 2-1,5 4 1,5 2-1,4 0 1,0-1-1151,1 1 0,3 1 1,1 2-1,4 2 0,3 1 887,-1 1 0,-2 7 0,-1-4 0</inkml:trace>
  <inkml:trace contextRef="#ctx0" brushRef="#br0">23421 11875 10180,'-9'-27'2042,"0"0"0,8 8-1658,1 6 1,6 1 0,7 6-1,0-2 1,2 0 0,3 0-1,4 2 1,3 2-313,2-1 0,-2-1 0,-1 3 1,-3-1-1,-4 0 0,-3-1 1,-5-1-448,-3-1 1,-3-1-1,-9-2 1,-8 1-1,-5-1 1,-5-1-1,-1 1 800,-3 1 1,-2 6-1,5-1 1,3 2-1,4 2 1,3 0 163,2 0 1,1 6 0,3 3 0,6 3 0,6 3 0,8 1 0,5 3-724,6 2 1,8-5-1,2 2 1,1-3 0,1-2-1,-1 1-6644,-1-1 6778,5 0 0,-9 1 0,5-1 0</inkml:trace>
  <inkml:trace contextRef="#ctx0" brushRef="#br0">23794 11728 8580,'-7'-16'1736,"2"-5"414,4-1 0,2 7-1680,4 10 1,2-1 0,7 2 0,-1 1 0,0 0 0,1 0 0,0-1 0,3 1-745,1 1 1,-1 2 0,-3 0-2224,-1 0 2185,-6 0 0,-2 0 0,-10 0 1,-5-1 61,-6-4 0,1 4 0,-3-4 0,3 4 0,2 1 1,0 0 2452,-1 0 1,7 1-1,2 5 1,5 5-2450,5 1 0,8 7 0,9-9 0,4 1 0,2 0 0,1 0 0,3-2-1024,-3-5 0,1-2 1270,1-2 0,3 0 0,6 0 0</inkml:trace>
  <inkml:trace contextRef="#ctx0" brushRef="#br0">24234 11355 8977,'-13'-28'2073,"0"-3"0,5 10 0,4 16-1842,2 11 0,7 6 0,1 3 0,1 3 0,3 5 1,2 7-1,2 7 0,-1 4-2096,0 4 0,-1 4 1865,-3-5 0,3 1 0,-5-5 0</inkml:trace>
  <inkml:trace contextRef="#ctx0" brushRef="#br0">24074 11688 8282,'-13'-16'0,"1"-7"0,3-2 0,8 0 0,8 4 0,12 2 0,10 3 0,6 2 1507,9 6 1,4 2-1508,5 6 0,6-6 0,2-2 0</inkml:trace>
  <inkml:trace contextRef="#ctx0" brushRef="#br0">18809 17419 8043,'9'-5'-396,"-2"-1"538,-1-1 0,-1 2 0,-5-3 1,-2-1-1,-1 0 0,-3 1 0,0 1 1,0 0-1,3-4 620,2-1 1,5-1 0,2 1 0,0 2 0,2 2 145,-1 2 1,-6 2-1,-1 5-586,-7 4 0,-5 2 0,-1 7 0,-2-1 0,-1-1 0,-2-2 0,0-1 69,-1 1 0,4 2 0,-3 2 0,4-3 0,0 0 1,1-2-1,0 1-58,-1 2 0,5 1 0,2 1 0,0-1 0,1 0 0,0 1 0,3-1-62,1 0 0,-2 5 0,-1 0 0,1-2 1,-1 0-1,0 1 0,-1 2 30,0 2 1,-3-4-1,3 6 1,0 0-1,-1 1 1,1 0 0,0-4-111,3 0 0,1 2 1,2-3-1,0 0 1,0 1-1,2-4-88,2-1 1,-1 2-1,6 1 1,1-1-1,1-3 1,-1 0 0,-1-1-104,1 0 0,2 1 0,0-1 0,-2 0 0,-1 1 0,0 0 0,0 3 0,0 0 0,-5 1 0,5-4 0,0-1 0,0 2 0,0 1 0,1 2 0,2-2 0,2 3 0,-1-1 0,2-2 0,1-2 0,3-4 0,2-1 0,3 1 0,1 1 0,1-1 0,0-3 0,-3 1 0,-2-2 0,-2 0 0,-1 0 0,-5-3 0,1 3 0,-1 1-345,0 3 1,-4 1-1,-1-1 1,-2-1-1,-2 1 1,1 2-1,0 0-768,3-3 0,1 3 0,6-5 0,2 1 0,6-4 0,2-3 0,3-1-68,3 0 0,3-5 0,6-4 0,-1-3 0,-5-2 0,-6 1 1,-6 1 667,-3 3 1,-5-2 0,-7 2-1,-3-2 1,-5 1 0,-8 3-1,-7 1 1147,-6 3 1,-4 0-1,0 0 1,1-2-1,1 2 1,3 2 3103,2 1-1694,1 0 0,6 1-1433,3 4 1,3 2-1,8 5 1,2-2-1,5-1 1,3 0-1,1 0 701,1 0-1596,-1 0 0,0 4 1,1 0-1,-2 1 1,-4-1-1377,-3 0 1,1 1 0,-2 1 0,-1 1 0,-3 3 1659,-4 2 0,-10 1 0,-6 5 0</inkml:trace>
  <inkml:trace contextRef="#ctx0" brushRef="#br0">13757 14393 8420,'-14'-14'0,"0"-3"0,-3 13 0,0 1 225,0 1 1,2 2 0,2 0 0,-2 0 0,-3 0 0,-2 0 486,-1 0 1,8-1 0,10-4 0,6-2 0,6-2-1,2 2 1,3-1 0,1 2-160,2 0 1,0 2 0,5 4 0,0 0 0,2 0-1,-1 0-196,1 0 0,4 0 0,-4 2 0,4 2 0,3 5 0,0 1-35,2-1 0,0 3 1,5-3-1,1 3 0,2 1 1,2 0-7,3 1 0,1-2 1,7-2-1,-1-3 1,3-1-1,5-3 1,6-1-111,1-2 1,4 0 0,-1-2 0,0-1 0,1-3 0,-1-1 0,-2-2-158,-1 2 0,-8-4 0,-7 7 1,-9 1-1,-7 1 0,-5 2 1,-6 0-711,-4 0 1,-2 0-653,-7 0 1,-9 0-1,-7 2 1,-8 2-1,-3 5 1313,4 3 0,10 1 0,7 1 0</inkml:trace>
  <inkml:trace contextRef="#ctx0" brushRef="#br0">16409 14380 7510,'-17'0'0,"-3"0"0,1 0 109,0 0 0,1 0 1,3 0-1,-1-1 0,-2-2 521,2-2 1,6 1-1,1 4 1,0-2-1,0-1 1,2-3 345,1-1 1,1 2 0,7-2 0,2 1 0,6 3-382,7 2 1,9 1-1,11 0 1,6 1-1,8 2 1,5 3-175,6 1 0,6 2 0,2 5 1,0-1-1,2-1 0,1-2 104,-2-1 1,1-1 0,-1 0 0,-1-3 0,-2-2 0,-3 0-336,-2 1 0,-1 1 1,-7-7-1,-4-1 1,0-1-1,-4-1 0,-2-1-337,-4-2 0,-11 0 1,-5-1-1,-4 0 0,-5 0 1,-1 2-534,-2 1 0,-4-3 1,-2 3-6350,-1-1 2584,-7 4 4445,-1 9 0,-4 3 0,6 10 0</inkml:trace>
  <inkml:trace contextRef="#ctx0" brushRef="#br0">10677 14340 8441,'-23'-1'0,"-1"-2"-442,0-2 1,-4 5-1,6 6 1,-3 1 858,-2 4 1,5-1 0,1 1 0,2-3-1,4 3 211,5 1 0,5 0 0,10-2 0,7-1 1,8 0-1,13-2 53,8-3 1,8 2 0,9-1 0,4-2 0,5-2 0,3-1 0,1 0-312,-2 0 0,-30 0 1,-1 0-1,1 0 1,-1-1-1,0 0 1,0-1-1,0 0 1,-1-1-1,34 0-172,-2 2 1,-1 1 0,-11 0-1,-2 0 1,-4 0 0,-7 0-1324,-2 0 1,-10 0-1,-5 0 1,-8 0-1,-4 0-1133,-2 0 1,-7 1 2257,-6 4 0,-6 2 0,-7 7 0</inkml:trace>
  <inkml:trace contextRef="#ctx0" brushRef="#br0">18062 18845 31619,'0'-14'-668,"0"1"1,0 4-1,0 0 1,-1 0 0,-2 0-1,-2 1 1,3-3 1616,0-1 1,-2-1 0,-1 0-1,1-1 1,-2 2-816,-3 4 0,-3 2 0,-1 6 0,-1 0 0,1 3 0,0 4 0,-1 8 0,1 4-134,0 5 0,5-1 0,4 1 0,2-2 0,2 2 0,2 1 0,2 2 0,10-6 0,8-4 0,3-2 0,3-3 0,2-2 0,1-1 0,3-6 0,-6 0 0,-4-4 0,-2-5 0,-4-2 0,-3-2 0,1-2 0,-15-7 0,4-2 0,-5-1 0,-5 0 0,-3 0-48,-4 1 0,-3 2 1,-3 5-1,-3 1 1,-1 1-1,1 3 143,2 5 0,3 4 1,8 4-980,8 5 0,17-1 0,11 0 1,4 1-1,7 0 0,2 0 1,5 0-1672,2-2 2924,-11-1 0,13-6 0,-8 0 0</inkml:trace>
  <inkml:trace contextRef="#ctx0" brushRef="#br0">18622 18778 18123,'-7'-27'529,"1"7"0,6 5 273,0 9 0,6 1 0,1 11 1,2-1-1,1 1 0,4 1 1,2 3-645,0 2 0,1 2 1,-1-1-1,2 0 1,-2 1-1,-1-3 1,-2 0-608,1-2 1,-1-6 0,0 1 0,1-2-1,-1-2-410,0 0 1,-5-6-1,-4-3 1,-3-3-1,-1-1 358,0-1 0,0 5 0,0 1 0,0-3-60,0-1 1,3 5 0,5 2-908,5 4 0,9 1 1702,1 0 1,8 0 0,3 0-1</inkml:trace>
  <inkml:trace contextRef="#ctx0" brushRef="#br0">19289 18685 21765,'-12'1'279,"3"4"1,-3 2 0,5 6 0,-2 1-415,0-1 0,6 5 0,-1 0 0,2-2 0,2 0 0,0 0 0,2 2 0,1-2-2587,1-1 0,6-7 2858,-1-4 0,-3-2 0,0-2 0</inkml:trace>
  <inkml:trace contextRef="#ctx0" brushRef="#br0">18902 18791 18123,'-7'-10'-501,"5"-3"1,11-2 1304,13 0 0,11 3 0,13 3 0,7 3 0,8 2 0,4-2 0,3 0-2091,3 0 1356,-3-4 0,-29 9 1,1 0-1,34-5 1</inkml:trace>
  <inkml:trace contextRef="#ctx0" brushRef="#br0">7412 12421 28910,'-20'-18'-5998,"4"2"4605,-6-15 1,6 7 913,-2 2 1,1 6-1,1-1 471,-2 7 1,-7 4 0,0 6 0,-6 0-1,-3 1 1,-3 4 0,-2 4 0,-1 3 0,0 2-1,0 4 1,0 6 0,0 7 0,0 9-1740,0 7 1761,-6 5 1,9 6-1,-3 6 1,21-30-1,1 1 1,1 5-1,2 2 1,1-1-1,1 2 1,3 3-1,1 0 1,1 0-1,3 1 1,0 5-1,2 1 1,3 4-1,2 0-29,2 5 0,4 1 0,5 3 0,5 0 0,4-2 0,3-1 0,3 1 0,3 1 0,-7-21 0,0 1 0,2-1 0,1 1 0,2-1 0,0 0 0,1 1 0,2 0 0,1-1 0,-1-2 0,2 0 0,0-1-37,1 0 1,2-2 0,-1-2 0,18 13-1,2-5 1,2-3 0,1-4 0,-2-5-1,2-5 1,1-5 0,2-5 0,1-5-1,0-5 308,4-3 1,0-6 0,1-5 0,1-5 0,1-5-1,0-4 1,-1-2 0,-1-3 0,-21 6 0,1-2-1,-2 0 1,22-12 0,-1-2 0,-22 9 0,-1 0-1,0-2-180,-1-1 0,-2-2 1,0 1-1,17-15 0,-2-2 1,-8-1-1,-3-2 0,-3 0 1,-3-1-1,-5 2 0,-4-2 1,-5-2-1,-4-1 1,-6 1-1,-3-1-300,-4 1 0,-5-2 0,-5 1 0,-6-1 0,-3 0 1,-5 0-1,-4 2 0,-5 1 0,-8 0 0,-4 3 1,-5 3-1,-3 4-44,-4 0 1,-5 4 0,-10 3 0,-3 6 0,-2 3 0,-2 3 0,23 10 0,-1 2 0,-2 1 0,-3 2 0,-1 2 0,0 2 0,-2 3 0,-1 1 0,-1 3 267,-1 1 0,-1 3 0,0 1 0,-1 1 0,0 1 0,0 1 0,0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17782 4944 7910,'0'-13'356,"0"0"0,0 7 0,0 6 0,0 7 0,0 5 0,2 1 0,1 2 872,1 3 1,1 1 0,-5 5 0,0-2-1,0 2 1,0 1 0,0 0 0,0-1-1629,0-2 0,0-4 0,0 3 0,0-2 0,0-3 400,0-1 0,0-8 0,0-1 0</inkml:trace>
  <inkml:trace contextRef="#ctx0" brushRef="#br0">17556 5024 7905,'-22'-6'3905,"-1"-2"-3096,7 2 0,4 0 0,12 6 0,9 0 0,7-2 0,10-1 0,5-3-533,4-1 1,11-2 0,-4-4 0,2 1-1,2 1 1,-5 3 0,-2-3-7132,-3-1 6855,-7 5 0,10-5 0,-5 5 0</inkml:trace>
  <inkml:trace contextRef="#ctx0" brushRef="#br0">17609 5104 7905,'-22'23'274,"3"-1"1,2 0 0,7-1-1,3-4 673,4-2 0,4-1 1,8-3-1,9 0 0,5-4 1,6-1-1,0-3-856,2-1 1,6-4 0,-3-2-1,2-7-91,0-5 0,-1-5 0,5-5 0</inkml:trace>
  <inkml:trace contextRef="#ctx0" brushRef="#br0">18129 4944 12933,'0'14'1812,"0"1"0,0 1 1,0 5-1309,0 4 0,4-5 1,1 10-1,-1 0 1,1-2-1,1 0 0,0-3 1,1-1-1575,0-2 1,2-7 0,5-3 327,-1-11 1,-6-11 0,-2-11 0,-4-1-1,-1-3 1,0 1 1406,0-1 0,5 6 0,-1 1 0,-1 3 359,-1 2 1,4 5 0,2 5 0,4 6-1,3 6 1,1 3-407,2 1 1,4-1-1,-2-1 1,0-4 0,4-1-1,1-3 1,2-3 0,0-5-592,-1-4 1,-4-4-1,-1-5 1,-2-4-1,-4-4 1,-4-4-995,-7-1 1,2-5-1,-2 5 1,-1 2-1,-1 0 1,-2 4-1,0 3-1158,0 4 0,1 5 0,5 4 0,6 6 2125,4 6 0,14 4 0,-2 7 0</inkml:trace>
  <inkml:trace contextRef="#ctx0" brushRef="#br0">18889 4758 7854,'0'-14'267,"-2"3"1,-1 0 893,-1 2 1,1 6 0,7-1 0,7 2 0,4 2-1,4 0 1,2 0-1778,2 0 1,2 5-1,2 1 1,0 0 615,-1 0 0,1 4 0,0-3 0</inkml:trace>
  <inkml:trace contextRef="#ctx0" brushRef="#br0">18849 5024 8208,'-19'9'0,"5"2"895,8 3 0,11 0 0,5 2 0,5-6-17,3-5 0,11 1 0,5-2 0,9-2 1,9-4-1,3-5-878,6-5 0,-4-4 0,3-11 0</inkml:trace>
  <inkml:trace contextRef="#ctx0" brushRef="#br0">20262 4744 28994,'-8'-34'-4127,"3"8"1,6 9 2684,3 7 1,-2 3-1,2 2 1723,-2-4 1,-4 3-1,-2 2 1,-5 1 0,-3 0-49,-1-1 0,0-1 0,-1 5 1,1 0-1,0 2 0,-1 1-70,1 1 0,0 6 1,-1-1-1,1 3 1,-2 2-1,-1-1-179,-2 0 0,-6 0 0,2 2 1,-3 3-1,0 3 0,1 1 1,2 2-1,0 1 118,1 0 0,-3 11 0,8-5 0,3 4 0,4 2 0,3-3-111,3-1 0,13 4 0,8-3 0,6 0 1,5-3-1,5-3 487,6-1 0,8-6 0,-2-4 0,1-2 0,2-3 0,-2-3 0,-2-5-203,-4-2 0,-2-10 0,-4-5 0,-4-8 0,-4-4 0,-6-4 0,-8-4-515,-7-3 1,-6-8 0,-7 4 0,-8-1 0,-9-4 0,-3 5-300,-2 0 1,-5 5 0,3 2 0,2 8 0,4 4 0,3 5 0,0 3-19,1 4 0,3 1 0,8 5 0,4-1-331,5 1 0,8 6 1,18 3 1452,11 1 0,17 2 1,2 4-1</inkml:trace>
  <inkml:trace contextRef="#ctx0" brushRef="#br0">20888 4518 30402,'-19'-27'-911,"-2"12"0,-7 10 1,-3 10 627,-4 13 1,-10 12 0,-5 5 0,-5 4 0,-6 4 0,30-21-1,0 2 1,-3 1 0,0 2 0,0-1 0,0 1-78,-1 1 0,0 0 0,-1 2 0,1 1 0,5-2 0,1 0 0,-1-1 0,1 0 0,-2 0 0,1 0 0,0 0 0,1 0 207,-1 1 0,0 0 1,-1 0-1,-1 0 1,1-2-1,1-1 0</inkml:trace>
  <inkml:trace contextRef="#ctx0" brushRef="#br0">17223 8356 29389,'4'-13'-2887,"0"-1"0,7 3 0,-2 0 2351,3 2 1,-1 0 0,-2-4 0,-4 0 0,-4 0 0,-1-1 0,-1 1 0,-4 0 1310,-4-1 0,2 7 0,-2 1 0,-1 1 1,-2 1-1,-1 1-372,-1 2 0,2 2 0,2 3 0,3 5 0,1 3-753,3 2 1,1 0 0,2 3 0,0 2 0,0 2 0,2 2 0,1 2 477,1 2 1,11 0-1,-2-1 1,4 1-1,2 0 1,3-2 1052,3-3-1183,2 3 0,0-10 1,1 1-1,0-4 1,0-4-1,-4-2 484,-4-3 0,3-2 0,-6-2 1,0-4-1,-4-4 0,-3-4 0,-2-5-499,-2-4 1,-3-5 0,-8-2 0,-4-4 0,-4 0 0,-3-1 0,-4 3-294,0 3 0,-1 0 0,-1 9 0,3 1 1,1 2-1,0 4-1351,2 0 1,5 6 1591,2 2 0,14 2 0,2 4 0,11 1 0,6 3 1,7-1-543,6 1 929,0 5 1,21-4 0,-4 7 0</inkml:trace>
  <inkml:trace contextRef="#ctx0" brushRef="#br0">18102 8143 10734,'5'-13'0,"1"-1"0,1 1 819,3 0 0,1 4 32,-2 0 1,-2 6 0,-4 0-1,2 6 1,-2 7 0,-2 5-837,-1 3 0,4 5 1,2 0-1,0 2 0,2 2 1,-1-1 223,3 1 0,4-1 1,2 1-1,3 0 1,1-2-1,0-3-46,1-4 1,-5-3-1,2-2 1,-3-1 0,-2-3-1,1-5 1,-1-2-230,0-2 0,-1-2 1,-2-2-1,-2-5 1,-2-4-1,-3-5 1,-2-4-591,-1-4 1,0 0 0,-1-1 0,-2 2 0,-3 1 0,0 4 264,0 0 0,2 3 1,4 3-1,0 1 1,1 0-142,4-1 1,2 2-1,6 2 1,2 3 386,3 1 1,3-11 0,5 3-1</inkml:trace>
  <inkml:trace contextRef="#ctx0" brushRef="#br0">18995 7983 6166,'2'-13'0,"2"1"854,5 3 0,3-1 70,1 5 0,-4 1 1,-1 5-1,-2 4 1,-3 3-818,-2 4 0,-1 3 0,0 3 0,0 4 1,0 3-1,0 2 0,0 1-11,0 3 0,5-3 0,0 3 0,1-2 0,0-3 0,-1 1 0,-1-2-393,1-3 0,-1 2 0,-4-6 0,0-2 1,0-1 141,0-2 1,-6 0 0,-1 1 0</inkml:trace>
  <inkml:trace contextRef="#ctx0" brushRef="#br0">18689 8103 29355,'0'-21'-1995,"7"-3"1,7 8 0,6 4 2471,6 6 1,0 5 0,1 1 0,0 0 0,-1 0 0,1 0 0,-1 0 0,1 0 290,0 0 1,-1 0-1,1 0 1,0 0-508,-1 0 0,7 0 0,1 0 0</inkml:trace>
  <inkml:trace contextRef="#ctx0" brushRef="#br0">19862 8103 29863,'-13'0'-54,"-1"0"0,1 0-188,0 0 0,4 0 0,0 0 0,3 0 1,6 0-1,10 0 781,8 0 1,1 0 0,5 0 0,1 0 0,-1 1 0,1 2 0,-1 2 0,-1-2-533,0-2 0,-7 4 1,2 1-489,-3 1 0,-14 2 0,-2 4 0</inkml:trace>
  <inkml:trace contextRef="#ctx0" brushRef="#br0">19769 8383 14695,'20'-28'0,"7"5"0,6 12 429,1 6 1,3 7 0,-6 1 0,-3 1-1,-3 0-2054,-3 2 1739,1-4 1,3 4 0,1-6 0</inkml:trace>
  <inkml:trace contextRef="#ctx0" brushRef="#br0">20968 7756 23550,'0'-8'-2796,"0"-1"0,-1 4 1,-2-4 2896,-2-1 1,1 3 0,3-1 0,-2 4 242,-2 5 1,-1 1 0,2 7 0,-5 1 0,-2 2 0,1 1 0,1 2-452,-1 3 0,-2-4 1,-1 6-1,1-3 0,1 1 1,4-1 14,1-3 0,2 0 0,4-1 0,0 0 0,0 1 1,1-1 331,4 0 1,2-1 0,6-1 0,1-4 0,-1 0 0,0-1-270,1 0 0,-7 5 1,-2-3-1,-5 4 0,-5 2-88,-4-1 0,-9-1 0,-4-2 0,-1-1 0,-1 1 0,2 2 0,-1 2 686,3-1 1,-4 0 0,6 1 0,3-1 0,5 0-317,6 1 1,8-1 0,5 0-1,4 1 1,5-1 0,3 0-363,-1 0 1,4 2 0,-6 2 0,-2 0 0,-1 1 0,-2 1 0,1 4-283,-1 2 0,-6-3 0,-1-1 0,-1-1 0,-1 0 0,-1-1 1,-1-3-237,-2-1 1,0-6 0,1-2 0,4-1-265,3-3 1115,10-1 0,-1-8-213,5-3 1,0-9-1,5-3 1</inkml:trace>
  <inkml:trace contextRef="#ctx0" brushRef="#br0">21435 7863 20683,'13'0'-55,"1"0"0,-6 0 15,1 0 0,-6 6 0,2 3 1,-4 3-1,-2 1 0,-2 0 0,-3 2 1,0 3 51,0 4 1,-4 2 0,2 1-1,1-1 1,1 1 0,1-1-264,1 1 1,-5 0 0,5 2 0,-1-1 0,1 1 0,-1 0 0,2-1-1,2-1 62,1-2 1,6 8 0,1-3 0</inkml:trace>
  <inkml:trace contextRef="#ctx0" brushRef="#br0">21848 8369 18832,'0'-28'-1298,"0"16"1,0 20-1,0 8 879,0 5 0,-6-5 0,-3 2 1,-3-3-1,-1 0 0,0 1 1,-1 3-1,3 2 106,2 3 0,1-5 175,4-1 1,2 2 0,-4 1 0</inkml:trace>
  <inkml:trace contextRef="#ctx0" brushRef="#br0">22061 8076 18435,'-8'-9'0,"0"-1"1052,2 0 0,2 4-524,4-3 1,1 6 0,4-2 0,4 2 0,4 1 0,3-3 0,3 2-1,1 3 282,-1 5 0,0-2 0,-3 5 0,1 3 1,-4 1-1,-4 1-1275,-3 0 0,-2 2 1,-4 1-1,-1 2 1,-2-2-1,-4 1 0,-4-1 126,-4 2 0,-1 0 0,3-5 1,-1 0-1,1 1 0,1-1 1,3 0-8,5 0 1,2 1 0,4-1 0,2-1 0,7-3 552,5-5 0,3 2 0,6 0 0,1 0 1,2 1-64,0 1 1,6 1-1,0 4 1</inkml:trace>
  <inkml:trace contextRef="#ctx0" brushRef="#br0">22621 8343 17436,'-7'-19'-136,"-5"10"0,5 3 1,-2 12-150,0 11 1,1 7 0,-2 1 0,1-1 0,-1-3 0,-1-2 0,1-1 0,3 0 0,1 1-3420,3 1 3521,1 3 0,2-3 0,0 0 0</inkml:trace>
  <inkml:trace contextRef="#ctx0" brushRef="#br0">22915 7996 30364,'-14'-22'-2111,"1"0"0,0 1 1446,-1 12 0,8 5 0,6 8 931,8 5 0,4-1 1,2 0-1,3 3 0,2 1 1,0 1-1,2 0-451,0 1 1,-5-1 0,0 2 0,-4 1 0,-5 2 0,-1-2-469,-3-1 1,-1-2 0,-4-1 0,-1-2 0,-3-2 712,-1-2 0,3-2 1,-4-2 283,2 2 0,8-1 0,7 5 0,3-1 0,1-1 0,0 1 0,0 1-342,1 2 1,-1 2 0,-1 1 0,-2 1-1,-2-1 1,-2 0 0,-3 2-384,-2 3 0,-1-3 1,-1 2-1,-4-2 0,-4-2 1,-3 1 235,-1-1 0,0-1 0,-1-3 1,3-3-1,0-2 0,4 2-717,1 2 585,2-6 1,9 10 0,3-4-1</inkml:trace>
  <inkml:trace contextRef="#ctx0" brushRef="#br0">23528 7623 14830,'-8'-6'-311,"2"6"417,6 0 1,0 6 0,0 7 0,2 1 0,1-1 0,1 0 0,1 1-91,1-1 1,-3 0-1,4 1 1,0-1-1,1 0 1,1 1-13,-2-1 1,5 5 0,-3 0 0,3-2 0,3-1 0,1-2 0,2 2-115,-2 3 0,3-4 1,-3 4-1,-2-2 0,-4 1 1,-1 1-1,-2-2-39,-2-1 1,-4-1 0,-1 3 0,0 0-1,0 1 1,0 0 292,0 0 0,0 4 0,0-3 0,2 1 0,1 0 0,3 1 0,1 3-6,3 1 0,2-3 0,2-1 0,-1 0 0,-1-2 0,-2 0 1,-2-1-307,-2 1 0,-2-4 1,-6 3-1,-2-4 0,-6 1 1,-7 0-376,-5-2 1,-9 4 0,-6-8 0,-4 2 0,-5 3 0,0-2 607,0-4 1,-10 10-1,1-3 1</inkml:trace>
  <inkml:trace contextRef="#ctx0" brushRef="#br0">24221 8143 29214,'-13'-12'-1130,"-1"-6"1,1 6 0,1 2 1323,3 3 1,-3 5 0,5-4-69,0 0 1,7 0-1,8-2 1,6 3-1,3 4 1,6-1-1,3-1 48,5-1 0,-1-1 0,6 5 1,1 0-1,0 0 0,-2 2 1,-4 1-541,-3 1 0,-1 1 0,-2-5 0,-1 0 0,-3 0 0,-2 0-1668,-3 0 1,-2-2 1877,-5-2 1,2-4 0,-3-5 0</inkml:trace>
  <inkml:trace contextRef="#ctx0" brushRef="#br0">24541 7876 26434,'-9'-13'-1585,"0"0"1,6 4 1993,-1 0 0,8 6 0,5 0 0,4 6 0,5 6 1,6 3-1,5 1 0,5 0-257,1 1 1,2-1 0,-6 0 0,-2 1 0,-2-1-1,-5 0 1,-4 2 0,-5 1-617,-4 2 0,-3 1 0,-7-2 0,-4 0 0,-5 1 1,-5 2-1,-6 2-966,-4 3 1,-5 2 0,-11-1 1390,-3 1 0,2 0 1,-4-1-1</inkml:trace>
  <inkml:trace contextRef="#ctx0" brushRef="#br0">25421 7676 8028,'0'-19'0,"0"4"0,0-2 0,1 2 482,4 1 0,2 1 1,6 0-1,1 1 0,-1 3 1,-3 8-27,-5 8 1,-7 2 0,-13 10 0,-1-1 0,-3 1-1,-2 0 1,-1 2 0,1-2 97,3 1 1,4 2 0,0-3 0,2 0 0,2 2-1,3-2-608,1 1 0,1-1 1,5-3-1,0 2 1,0-2-1,2 0-56,2 2 0,-2-3 1,2 4-1,-2-1 1,-2 1-1,0 1 1,0-1 334,0-3 1,-5 3-1,-1-1 1,0 0-1,-1 0 1,1-1 121,0 0 1,-3 2-1,5-1 1,1 0 0,1-1-1,2 3 1,2-1-75,2 0 0,4 0 0,5-2 0,0 2 0,2 0 0,1 2-369,2 0 1,1-4-1,-2 6 1,-1-1-1,-3 0 1,-2 0-1,-2 2-573,-2 1 0,3 2 1,-5-1-1,-1 2 0,1 2 1,-1 3-2330,-1 1 0,0-3 2998,2 4 0,2-5 0,6 3 0</inkml:trace>
  <inkml:trace contextRef="#ctx0" brushRef="#br0">17809 5504 29914,'-1'-13'-9831,"-4"1"9728,-4 3 0,-3 3 0,-1 8 0,0 1 0,-1 3 0,1-1 0,0 1 0,-1-1 0,1-1 0,0 1 1468,-1-2 1,1-2 858,0-1-2144,11 0 0,8 2 0,13 1 0,2 1 0,3-1 0,0 0 26,-2 1 1,7-2 0,-2 2 0,1-2-1,0-1 1,1 2 0,2 2 179,4-2 1,-1-2-1,2-1 1,2 0 0,4 0-1,4-1 501,1-4-239,2-2 0,9-2 1,1 1-1,2 1 1,2 1-1,3 0-616,0 3 1,1 2-1,1 1 1,2 0 0,1 0-1,-3 0 1,-2 0 96,1 0 1,-8 1-1,7 2 1,-6 2-1,-2-2 1,-2 0-1,1 0 33,-1 1 1,-6 0 0,4-4 0,-9 2 0,-5 1 0,-2 1-1,-3-1 1,-7-1 0,0-2 0,-4 0 0,-2 1 0,0 2-1242,1 2 953,-7-1 0,-1-4 0,-6 0-20,1 0 0,-4-1 0,-3-4 1,-6-2-1,-7-2 0,-8 0 149,-9-1 0,-10 4 0,-12 0 0,-6 1 0,-10 1 0,-4 1-238,-4 1 0,34 3 1,0 0-1,-32 2 0,5 1 1,6 1-1,3-1 165,5 1 1,1-1-1,5-2 1,1 1-1,4 1 1,8-1-1,8-2 256,7-1 0,6 0 0,11 2 1,14 1-396,15 1 302,27 7 1,7-4 0,-22 0 0,0-1-1</inkml:trace>
  <inkml:trace contextRef="#ctx0" brushRef="#br0">25821 7930 8269,'0'-14'-115,"-2"7"1,1 2-1,-1 5 602,4 5 1,1 7-1,-3 7 1,0 0 0,0 3-1,0 2 1,0 4 1478,0 0 0,-5 5 0,1 0 0,-1-1 0,1 1-2660,-1-4 0,1 0 0,4-3 0,0-1 0,1-2 0,4-6 694,4-2 0,3-2 0,1 1 0</inkml:trace>
  <inkml:trace contextRef="#ctx0" brushRef="#br0">26127 8156 8246,'-16'2'-7,"2"4"1,7 5 754,4 6 0,-1-4 0,-1-3 1,2 4-1,2 4 0,1 1 1,0 2-1,-2-1 0,-1 2-715,-1-1 1,-1 4 0,5-4-1,0 0 1,0-3 0,0-4-34,0 0 0,6-1 0,2 0 0</inkml:trace>
  <inkml:trace contextRef="#ctx0" brushRef="#br0">26314 7970 8218,'-21'-8'5382,"3"1"-4978,9 2 1,5 4-1,7-5 1,3 2 0,1-1-1,4 2 1,0 0-1,3 0-56,-1-1 0,5-1 1,0 5-1,-2 0 1,0-1-1,0-2 0,2-2-181,-1 2 1,-7 2 0,-3 2 0,-1 4-1,-3 4 1,-4 3 0,-8 1 0,-2 2 1,-11 3-1,-1 2 0,-1 3 1,2-3-1,4-1 89,3-2 1,3 2-1,3-1 1,5-2-1,2-1 1,5-3-557,6-3 0,2 1 1,11-4-1,3 0 1,3 0-1,3-3 1,-1-2-2317,-2-1 1,-1 0 2614,-1 0 0,7-6 0,1-1 0</inkml:trace>
  <inkml:trace contextRef="#ctx0" brushRef="#br0">26714 8116 11693,'-14'2'0,"2"2"939,4 5 0,2 3 1,6 1-1,0 1 0,0 0-556,0 4 0,0 3 1,0 6-1,0-1 1,0 1-1,0-1 1,-2 1-1231,-2 0 0,2-2 0,-2-1 0,2-4 847,2 0 0,-6-3 0,-1-3 0</inkml:trace>
  <inkml:trace contextRef="#ctx0" brushRef="#br0">26820 8010 8122,'-18'-6'791,"1"-3"0,5 1 1,7 0-1,4-3 691,1-1 1,0 3 0,0 1 0,1-1-1032,4 1 1,2-2-1,7 5 1,-1 2 0,0 2-289,1 1 0,-1 0 1,0 0-1,1 0 0,-3 1-243,-2 4 0,-3-2 0,-6 6 0,-1 1 0,-4 1 0,-2-1 206,0-1 0,-4 0 0,7 4 1,1 0-272,1 1 0,4-7 1,2-3-1,5-2 135,3-2 1,6 0-1,-1 0 1,0 0-1,-2 1 139,-2 4 1,-6-2 0,-2 6 0,-4 1 272,-1 2 0,-1 1 0,-2 1 0,-2-1 0,2 0 0,2 1-205,1-1 1,0 0 0,0 1 0,0-1 0,0 0-1,-2 1-507,-2-1 0,2 0 0,-3 1 1,0-1-1,-1 0 0,-1 0 0,-4 1-1899,0-1 0,-3 0 0,1 1 2209,0-1 0,5-17 0,2-5 0</inkml:trace>
  <inkml:trace contextRef="#ctx0" brushRef="#br0">27047 7676 8122,'-21'-20'178,"8"0"582,8 7 1,4 4 0,2 2 0,4 1 17,4 3 1,1 3 0,0 3 0,-2 3-1,-1 0 1,1 1-275,2 1 0,2 0 0,1 6 0,1-1 0,-1 0-414,0 1 0,-1-5 0,-2 0 1,-1 1-1,0 2 0,0 1-206,0 0 1,-6-4 0,1 0-1,-1 2 1,0 0 0,2 3 0,-1-2 280,2-4 0,-4 4 0,4-3 0,-2 3 1,2 1-1,1-1-55,4-3 0,0 3 0,3-5 0,-1 2 1,0-1-1,1-1 0,-1 0-18,0 4 1,-1 1 0,-3 1 0,-4 0 0,-4 1 0,-1-1 295,0 0 1,-4 2 0,-2 1-1,-2 4 1,-1 0 0,1 3 0,0-1-416,2 0 1,-3-1-1,3 2 1,1 0-1,-1-1 1,3 0-1,0-1-1380,-2-2 1,4-1 0,-4-3 0,4 1 0,1 2 0,0-1 1406,0 3 0,-6-6 0,-2 6 0</inkml:trace>
  <inkml:trace contextRef="#ctx0" brushRef="#br0">22768 7183 8102,'-2'9'0,"-2"0"391,-5 1 1,2-4 0,-1-3 0,2-6 0,3-5 0,2-4 0,1-3 0,0-1-1,1-4 1,2 1 0,3 0 0,2 1 0,2 0 119,2 1 1,1-1-1,1 4 1,-1 1-1,0 0 1,1 1-1,-1 2 1,0 2-1,1 2-511,-1 3 0,6 2 0,2 1 0</inkml:trace>
  <inkml:trace contextRef="#ctx0" brushRef="#br0">23221 6610 9625,'-40'-16'5624,"0"3"-5585,6 2 1,27 10 0,11-2 0,8-2 0,6 4 0,5 4 0,6 6-184,2 3 1,0 2-1,-5 3 1,0 0-1,-3 0 1,-2-1-865,-2 2 0,-1-5 0,-6 2 0,-3-5 1,-3-1 1007,0-1 0,-11-2 0,4-6 0</inkml:trace>
  <inkml:trace contextRef="#ctx0" brushRef="#br0">23194 6437 8212,'-17'-18'903,"-1"0"1,2 5 0,5 6 12,2 1 1,3-3-1,2 6 1,10 3-1653,9 3 0,1 6 1,6-3-1,2 0 736,1 0 0,2 4 0,-1-3 0</inkml:trace>
  <inkml:trace contextRef="#ctx0" brushRef="#br0">23448 6264 9934,'-34'-12'0,"4"5"0,11 7 1945,10 7 1,7 5 0,4 1-1645,2 0 1,5 1 0,9-1 0,3 0 0,2 1 0,3 1 0,2 1 0,-2 2-800,-2-2 1,0-6 0,-6-2 0,-2-1 0,-1-1-102,-2 0 0,-4-2 0,-2-5 0,-2-4 0,-7-3 1,-7-4 661,-7-2 0,1 1 0,-2 0 0,2-1 0,1 3 0,1 0 1546,0 2 0,1 0 1,2-2-1,2 0-781,2 2 1,8 5 0,7-4 0,2 3 0,3 2-646,-1 1 0,0 2 1,1 0-1,-1 0 1,0 0-1,1 2 0,-1 1 1,0 2-1493,1 3 1,-1-5 0,2 3-1,1-2 1,3 1 0,2-2 1308,3-2 0,7-1 0,3 0 0</inkml:trace>
  <inkml:trace contextRef="#ctx0" brushRef="#br0">23954 6077 8085,'-10'-12'0,"-3"3"1995,-2 5 0,7 4 0,8 4 0,9 5-1797,8 3 1,-1 6 0,6-2 0,0-2 0,0-4 0,1-1 0,-1-2 11,-1-2-210,-2-4 0,-6 5 0,1 1 0</inkml:trace>
  <inkml:trace contextRef="#ctx0" brushRef="#br0">23981 5904 8085,'-22'-15'829,"0"-3"1,5 8 0,-1-2 0,5 3-681,4 2 0,-1-2 0,7-4 1,4 1-1,10 0 0,7 0-149,4-3 0,18-7 0,-5 1 0</inkml:trace>
  <inkml:trace contextRef="#ctx0" brushRef="#br0">24114 5344 10693,'-26'0'1294,"-1"0"1,12 6 0,8 4 0,8 5-951,8 3 1,7 6-1,5-2 1,3 5 0,5 4-1,4 4 1,7 4 0,3-1-1562,1-2 0,8-4 0,-12-3 0,0 0 1217,-3 2 0,-4 0 0,-7-4 0</inkml:trace>
  <inkml:trace contextRef="#ctx0" brushRef="#br0">24221 5771 10518,'-27'-31'1012,"1"-1"0,5 1 0,5 5 1,5-2-837,7-4 1,5 4-1,10-4 1,12 1-1,16 0 1,11 1-177,6 2 0,-21 12 0,0-1 0,-1 0 0,0 0 0</inkml:trace>
  <inkml:trace contextRef="#ctx0" brushRef="#br0">25887 7263 9088,'-21'9'0,"-2"0"0,-2 1 0,4 1 1064,5-2 0,7 1 1,1-7-1,4-6 0,5-9 1,8-10-1,9-8-1252,9-5 0,5-10 0,8-3 0,0-3 188,0 2 0,0-2 0,0 3 0</inkml:trace>
  <inkml:trace contextRef="#ctx0" brushRef="#br0">26074 6264 7985,'0'-19'0,"-2"4"0,-1-3 0,-3 3 332,-1 2 1,3 1 0,-5 2 0,-2 2 0,-1 2 0,-1 3 0,0 2 0,-1 1 0,1 1 0,0 4 288,-1 4 1,1 4 0,1 3-1,2 3 1,3 2 0,1 1-1,3 1 1,1-3 0,4 1-523,2 0 0,3-5 1,8 2-1,3-3 0,4-3 1,2-4-614,-2-3 0,3-4 0,-4-1 0,0-1 0,-3-4 0,-4-3 0,-2-4 245,-3-2 0,2 0 0,-7-3 0,-3 0 0,-3 0 0,-7 2 0,-3 4 1169,-2 2 1,1-3-1,0 4 1,-1 1-1,1 3 293,0 2 0,5 4 0,4 2-1375,2 5 1,4 3 0,2 1 0,7 0 0,4 1 0,4-2 0,2-2-1565,2-1 0,2-6 1,2 1-1,0-2 1746,-1-2 0,7-12 0,1-3 0</inkml:trace>
  <inkml:trace contextRef="#ctx0" brushRef="#br0">26314 6024 8136,'-27'-6'1642,"2"0"1,3-3-799,4 5 1,5-4-1,5 1 1,8-1-1,8 4-553,3 3 1,3 1 0,-1 0 0,0 1 0,2 3-1,2 5-421,0 3 0,1 2 0,-5-1 0,1 0 0,-1 1 0,0-1 0,1-1-833,-1-3 0,-3 1 0,4-6 0,4-2 0,1-5-714,-1-6 0,-4-7 1677,0-2 0,-1-6 0,0 4 0</inkml:trace>
  <inkml:trace contextRef="#ctx0" brushRef="#br0">26527 5278 9095,'-15'0'0,"-1"0"0,-2 0 934,2 0 1,7 1-1,5 3-425,2 5 1,2-1-1,0 2 1,2 5 0,2 6-1,6 4 1,5 2 0,3 1-417,-2 3 0,8 1 1,0 5-1,-1-3 0,4-1 1,0-3-1435,-1-2 1,7-2 1340,-11 1 0,6 0 0,-7-1 0</inkml:trace>
  <inkml:trace contextRef="#ctx0" brushRef="#br0">26620 5651 7940,'-31'-11'1486,"0"-2"309,1-2 1,10 5-1727,6 1 0,8 5 0,11-4 1,5 2-1,8 2 0,7-1 1,8-1-2534,5-1 1,1 3 2463,10-5 0,-6 0 0,3-5 0</inkml:trace>
  <inkml:trace contextRef="#ctx0" brushRef="#br0">26914 5464 10662,'-36'8'0,"2"-4"775,1-3 1,4 4-1,7-1 1,4-1-525,3-1 0,9-2 0,8 0 0,9-2 0,10-1 0,6-1-547,4 1 1,-2-4 0,6-1 0,-1-1-1,-2 0 1,1 0-306,-4 2 0,-2-5 0,-5 5 1,-5-2-1,-6 2 0,-3-1 780,-2 1 0,-12 4 0,-9-2 0,-4 4 0,-3 1 0,-2 0 609,-3 0 0,8 0 1,-6 0-1,4 0 1,5 0-1,1 0-1,2 0 0,7 0 1,6 0-1,7 0 1,6 0-1,5 1-1086,4 4 0,8-4 0,3 4 0,1-5 0,1-3 0,1-3-124,-1-2 1,1-6 0,2-7 0,-4-1 0,-5-2-1,-7-3 1,-4-4 164,-7-3 0,1-1 0,-9-5 0,-4 0 0,-8 0 1,-7 0 581,-7 0 0,-8 1 0,-3 2 0,-1 3 0,-2 2 0,-2 3 579,1 6 1,-4 3 0,12 9 0,5 2 0,6 4-1,6 5-796,4 5 0,3 5 0,9 11 0,6 8 0,10 7 0,11 7-920,10 3 0,7-3 1,11 0-1,-26-23 1,2-2 812,5 1 0,1-2 0,1-5 0,1-1 0,7 2 0,1 0 0</inkml:trace>
  <inkml:trace contextRef="#ctx0" brushRef="#br0">2733 9502 29411,'-14'0'0,"1"0"0,0 0 666,-1 0 1,5 5-1,2 1 1,1 1-1,3 3-1040,2 2 0,1 6 0,0 1 0,1 2 0,2 3 0,3 2 297,1 5 1,-4-2 0,3 3-1,-1-1 1,-1 2 0,1-1-1,-1 2-1890,1 1 1,1-6 0,-4 1 0,4-5 0,0-4 1574,0-2 1,5-1 0,-4-5-1</inkml:trace>
  <inkml:trace contextRef="#ctx0" brushRef="#br0">2359 9662 9597,'-13'-37'0,"1"6"3541,3 9 1,6 11-2425,12 7 0,2 1 0,11 0 1,2-3-1,2 0 0,5 0 1,5 2-1,2-1-1158,2 1 1,-1 0-1,-2 5 1,-3 4 0,-1 3-1,-4 4 202,-1 2 1,5-1 0,1 0 0</inkml:trace>
  <inkml:trace contextRef="#ctx0" brushRef="#br0">2373 10022 21222,'-12'2'-344,"3"2"0,9 2 1,10 4-1,5-2 477,3-2 1,10-2 0,0-4 0,5 0 0,5 0 0,4 0-1,2 0 1,-1 0 50,-1 0 1,4-6 0,1-1-1</inkml:trace>
  <inkml:trace contextRef="#ctx0" brushRef="#br0">3213 9742 29354,'-14'-31'-2699,"1"0"1,0 12 3340,-1 10 0,1 10 1,0 5-1,1 2 0,1 2 1,2 2-1,1 3 1,0 2-686,4 6 1,-2 3-1,1 4 1,2 1-1,2 0 1,1 0-1,1 0-547,4-1 0,2-3 0,7-5 0,0-4 0,4-5 0,3-4 1,0-5 354,-4-2 1,-2-4-1,-1-2 1,-1-5-1,-1-3 1,-2-1-1,-2-1 1304,-3 1 1,0 0-142,-5-1 1,1 8 0,4 6 0,4 6 0,4 3-644,5 0 0,3-4 1,7 2-1,1-1 0,4-3 1,1-3-1,2-5-360,-2-3 1,-2-10 0,-7-4 0,-1-4-1,-3-2 1,-3-3 0,-7-3-538,-5 0 1,0-7-1,-1 4 1,-4 1-1,-2 0 1,-5 5-1,-2 2-1288,-2 4 0,4 7 1,2 0 1965,2 3 0,14 2 0,3 0 0</inkml:trace>
  <inkml:trace contextRef="#ctx0" brushRef="#br0">3986 9569 27835,'-14'-15'-845,"1"-3"1,4 4 0,2 12 264,1 9 1,1 4 0,5 11 0,2 2 0,2 1 0,5 3 176,3 3 1,7-3 0,2 5 0</inkml:trace>
  <inkml:trace contextRef="#ctx0" brushRef="#br0">3999 10022 11132,'6'-37'0,"4"7"0,7 13 1791,5 9 1,9 13 0,4 4-1699,4 2 0,1 3 0,0-1 0</inkml:trace>
  <inkml:trace contextRef="#ctx0" brushRef="#br0">19835 9702 30431,'0'-21'-3220,"0"2"0,-6 13 0,-1 6 3520,0 8 1,-5 5 0,4 3-1,-1 4 1,2 0 0,0 5 0,1 4-1,0 3 1,3 1 0,1 1-375,2 0 0,6-3 0,5 3 1,3-1-1,6-5 0,0-3 1,3-4-1,-3-2-3491,-2-3 3762,3-7 1,-6-3 0,4-6-1</inkml:trace>
  <inkml:trace contextRef="#ctx0" brushRef="#br0">19582 9849 11907,'-15'-33'-235,"-1"11"0,13 1 1078,4 9 0,5 6 0,9 6 0,3 0 1,6 2-1,5 1 0,5 3-1102,0 1 1,5 2 0,-5 4-1,0 2 1,-3 2 239,-3 0 1,-1 7-1,0-3 1</inkml:trace>
  <inkml:trace contextRef="#ctx0" brushRef="#br0">19649 10182 16012,'-14'-9'0,"1"-1"491,0-1 0,5 8 1,5 2 372,6 4 1,5 1 0,6-4 0,4 2 0,6 1 0,4 3 0,5 0-1461,1 0 1,-3 4-1,4-1 667,2 3 1,8-5 0,2-1 0</inkml:trace>
  <inkml:trace contextRef="#ctx0" brushRef="#br0">20395 9849 10568,'-6'-19'1676,"-1"10"-1045,-7 0 1,7 12-1,1 6 1,2 4-1,-2 5 1,0 4-1,0 3 1,3 2-435,1-1 0,2 3 0,0-1 0,0 0 1,0-3-1,2-1 0,2-4-1274,5-2 0,3 0 1,3-5-1,3-5 697,4-5 0,-4-11 0,-5-4 0,-6-5 0,-2-4 0,-1-1 0,-1-1 982,-1 1 1,-4 6-1,-1-2 1,-3 5-1,0 2 450,1 3 1,2 6 0,7 2 0,5 6 0,3 3-893,1 0 0,8-2 1,6 4-1,7-4 1,4-1-1,1-3 1,-2-2-1,-3-1-399,-2 0 0,2-6 0,-6-4 1,-5-5-1,-4-4 0,-6-2-286,-1-2 1,1-3 0,-8 0 0,-1 1-1,1 1 1,1 3 0,1 2 0,3 3-2448,2 1 0,8 7 3001,2 4 1,9-3 0,3-1 0</inkml:trace>
  <inkml:trace contextRef="#ctx0" brushRef="#br0">21182 9835 15956,'-21'-19'1119,"2"10"1,13-3 0,7 12 0,10 2-1164,5 2 0,12 5 0,0 9 0,5 4 0,4 5-39,1 4 1,-4-3 0,-1 5 0</inkml:trace>
  <inkml:trace contextRef="#ctx0" brushRef="#br0">21168 10249 23653,'-15'-34'-742,"7"5"0,15 15 854,6 9 1,11 11 174,3-1 0,11 5 0,10-3 1</inkml:trace>
  <inkml:trace contextRef="#ctx0" brushRef="#br0">4852 9102 28244,'0'-13'-4916,"0"0"1,0-1 4704,0 1 0,0 4 1,0 0-1,0-1 0,0-2 1,0-1-1,2 1 1,2 3-1,5 5 669,3 2 1,1 8 0,0 4 0,1 7 0,-1 6 0,-1 6 0,-3 5 0,-5 3 0,-2 6-624,-2 3 1,-2 2 0,-2 4 0,-5-1 0,-4-4 0,-4 0 0,0-1-946,0 0 1,7-6 0,3-6 0,1-1-1,3-4 1,1-2 954,2-5 1,12-3-1,3-5 1</inkml:trace>
  <inkml:trace contextRef="#ctx0" brushRef="#br0">5279 9462 29955,'0'-9'-1348,"-2"11"0,-2 19 0,-4-1 1006,1-2 0,-5-2 1,5 1-1,-2 2 1,1 0-1,3 2 1,2 0-1,1 1-1511,2-1 1,0 2 0,2-5 1786,2-2 1,15 5 0,9 0 0</inkml:trace>
  <inkml:trace contextRef="#ctx0" brushRef="#br0">5545 9142 26723,'-14'-20'-4853,"-4"2"5193,9 9 1,0 3 0,16 6 0,10-1 0,5-2 0,8-2 0,1 2 211,1 2 1,1 1-1,-5 1 1,0 2 0,-4 5-1,-3 1 1,-7 4-1192,-3 2 1,-5-2-1,-8 8 1,-2-1 0,-7 1-1,-5 3 1,-6 1 352,-3 2 1,-1-2 0,4-3 0,4-4 0,4-3-1,2-2 527,3 0 0,3-4 1,9-1-1,4-2 1,10-4-1,6 0 1,10-2-276,4 0 1,4 0-1,2 0 1,3 0 0,0 0 58,0 0 1,4-6 0,-2-1-1</inkml:trace>
  <inkml:trace contextRef="#ctx0" brushRef="#br0">6492 9329 27143,'-9'-16'-590,"0"2"0,0 6 0,-4 13 0,-2 7 691,-3 5 0,-3 5 1,-4-3-1,2 0 1,0 3-1,1 2 1,1 6-1,4 1-2760,2 1 0,7 8 2185,4-4 1,3 0 0,1-10-1</inkml:trace>
  <inkml:trace contextRef="#ctx0" brushRef="#br0">6678 9089 22873,'-14'-21'-3814,"-4"-1"3728,9 9 1,3 1 0,3 9 0,6-1 0,6 1 0,4 1-1,4 1 697,0-4 1,7 4 0,0-4 0,4 4 0,3 2 0,-3 2 0,-3 3 0,-4 0-827,-2 0 0,-1 3 0,-6-3 0,-3 1 0,-5 4-334,-2 0 0,-2 3 0,-2-1 0,-2 0 0,-5 1 735,-3-1 0,0 0 0,3 1 0,6-2 0,6-4 139,6-3 1,13-2 0,5 0 0,1 1 0,2 1 0,-2-1 0,0 2 0,-3 2-478,0 2 0,-5 2 0,-3 1 1,-3 2-1,-4 3 0,-2 2 169,-2 1 0,-4 4 0,-6-3 0,-5 2 0,-4 0 0,-3-2 0,-4 0 100,0-1 1,-3 3 0,-5-5-1,-1 0 1,-3 0 0,3-1-1,1 0-2567,1 0 1,-4 1 2413,0-1 0,0 3 1,4 5-1</inkml:trace>
  <inkml:trace contextRef="#ctx0" brushRef="#br0">22288 9795 20092,'12'-29'-2289,"-2"1"0,-1 4 2446,1 3 1,-2 9 0,-2 9 0,-5 6 0,-7 6 0,-4 5 239,-3 3 1,-1 4-1,1 6 1,1-1 0,2 3-1,2 0 1,2 4-1,4 1-365,0 3 0,2 1 1,0 1-1,2-2 0,2-2-58,5 2 1,9 2 0,2 1 0</inkml:trace>
  <inkml:trace contextRef="#ctx0" brushRef="#br0">22581 10169 28686,'0'-15'-2192,"0"6"0,0 16 0,0 20 1793,0 1 1,0-6 0,0-2-1,0-3 1,0 3 0,2 0 0,1 4-1,3 1 295,1 2 0,2 0 0,4-1 1</inkml:trace>
  <inkml:trace contextRef="#ctx0" brushRef="#br0">23074 9849 17322,'-4'-22'-3085,"0"-1"3146,-1 7 0,7 10 0,2 6 0,5 0 0,4 0 0,5 0 1,3 0 650,0 0 1,7 0-1,-5 2 1,1 2 0,0 3-1,-3 2 1,-4 0-470,-2 2 0,-3-4 1,-3 2-1,-5 1 1,-2 2-1,-5 1 0,-5 1-324,-5-1 0,-9 0 0,0 2 0,-4 2 1,0 0-1,1 0 0,2-3-61,6 0 0,3-1 0,5 0 1,5 1-1,4-1 0,4-1 149,5-3 0,9 1 0,4-5 0,3-1 1,2 0-1,0 2 0,-1 0-1366,1 0 1,0 5 0,-1-4 1567,1 0 1,6 5 0,1-4-1</inkml:trace>
  <inkml:trace contextRef="#ctx0" brushRef="#br0">23808 10142 22486,'-6'-7'1309,"-2"2"1,-5 10 0,0 3-1582,-1 4 1,0 6 0,-3 1 0,-2 2 0,0 3 0,-1 1 0,3 3 0,-1 2-1037,0 1 1,5 4 929,4-4 1,6 6 0,-3-3 0</inkml:trace>
  <inkml:trace contextRef="#ctx0" brushRef="#br0">24194 9862 13104,'0'-41'-105,"-6"-1"0,-3 17 1733,-2 9 0,2 5-1500,0 7 1,6 4-1,0 0 1,6 6-1,7 3 1,5 0-1,3 1-261,-2 2 1,3 3-1,-1-1 1,0 1-1,-2-3 1,-1 0 131,-3 0 0,-6 0 0,1-2 0,-1-1 0,-3 1 0,-3 1 268,-4-3 0,-2 4 1,-3-3-1,4 3 0,4 1-4,1 1 1,6-1 0,4 0 0,6 1 0,7-1-1,3 0 1,2 2 0,1 1-151,-4 2 1,-3 0 0,2-5 0,-4 2 0,-2 1 0,-4 2 0,-6 0 30,-2 1 0,-1-4 1,-5 3-1,-2-3 1,-2-2-1,-6 0 1,-7 1-149,-5-1 1,-9-4 0,-5-2 0,-2-1 0,-1-1 0,2-1-1120,2 0 0,-1 1 0,-2-4 0,1 2 0,1 3 1135,-1 2 1,-1 1-1,-2 4 1</inkml:trace>
  <inkml:trace contextRef="#ctx0" brushRef="#br0">2533 13714 17594,'7'-6'17,"-7"-2"1,-3-4 0,-4 2 0,-1 3 0,2-1 0,-1 2 0,0-1 0,-4 1 0,-1 0 0,-1 3 0,0 3 217,-1 5 0,-3 2 0,-1 8 0,0 3 1,0 4-1,1 4 0,2 6 0,4 3 1,7 4-1,2 2-169,2 3 1,8-7-1,4 2 1,7-3 0,6-5-1,8-2 1,4-7 278,3-5 1,6-2 0,1-11 0,2-1 0,-3-3 0,-5-4-548,-7-5 0,-5-8 1,-7-2-1,-4 0 1,-5-3-1,-6-2 0,-8-4-296,-11 0 0,-9-2 1,-10 2-1,-4 0 0,-4 4 1,1 3 654,2 5 0,3 3 0,7 2 0,1 4 0,2 1-204,6 3 0,12 2 0,13 1 0,14 1 0,10 2 1,10 1-1713,5-1 1,7-1 1847,3-2 0,4 0 1,6 0-1</inkml:trace>
  <inkml:trace contextRef="#ctx0" brushRef="#br0">3146 13780 16375,'-12'-15'15,"3"-2"0,3 3 400,6 14 1,6 2 0,3 5 0,3 1 0,1-2 0,1 1 0,0 0 0,4 4-201,4 1 0,2 2 1,0 4-1,-2 4 1,2 4-1,1 0 1,0 1-755,-3 0 0,3-7 0,-4-2 1,1-3-1,-1-3 0,-2-3-320,-2-5 977,3-2 0,-5-8 0,3-5 0,-5-5 0,-2-6 1,-4-3 7,-1-2 1,3-3 0,-5 2 0,-1 3 0,-1 0 0,-2 1 0,0 2-51,0 4 0,0 3 1,1 2-1026,4 0 0,2 5 0,6 2 0,2 2 1046,3-1 1,9-5 0,7 3 0</inkml:trace>
  <inkml:trace contextRef="#ctx0" brushRef="#br0">4039 13514 15970,'7'-9'525,"-2"0"0,-4 7 0,-2 4-540,-4 10 0,4 7 0,-3 8 0,4 1 0,2 3 0,4 3 0,0 3 0,2 0-304,-1 0 1,2 9 0,4-8 0,1 1 0,-1-3 0,0-5-3291,1-6 3536,-1 1 0,-6-11 1,-1 5-1</inkml:trace>
  <inkml:trace contextRef="#ctx0" brushRef="#br0">3852 13647 8534,'5'-40'709,"-1"0"0,8 3 1,1 19 1882,8 9-2538,10 6 0,-1 3 0,4 0 0,0 0 1,-1 2-1,1 1 0,1 3-1065,7 1 1011,-8 8 0,16 6 0,-8 5 0</inkml:trace>
  <inkml:trace contextRef="#ctx0" brushRef="#br0">4052 14020 10755,'5'-22'-242,"8"10"1,14 12 383,8 9 0,4-3 0,-2-2-130,-2-2 0,1 4 1,4 1-1</inkml:trace>
  <inkml:trace contextRef="#ctx0" brushRef="#br0">4812 13594 9056,'0'-14'-98,"0"5"0,2 2 93,2 1 0,-1 2 1,6 2 243,1-2 0,2 2 1,2-2-1,-1 2 1,0 2-1,0 0 1,1 0-1,-1 0 1,0 0-1,1 0 1,-1 2-1,0 2 1,1 5-722,-1 3 478,0 1 1,-5 1 0,-2-1 0</inkml:trace>
  <inkml:trace contextRef="#ctx0" brushRef="#br0">4839 13754 9860,'-13'4'0,"-1"1"0,2-1 0,3 2 0,6 1 366,6 1 1,6-2 0,9-6 0,4 0 0,4 0 0,2 0-1,3 0 1,3 0-347,0 0 0,4-12 0,-4-3 0</inkml:trace>
  <inkml:trace contextRef="#ctx0" brushRef="#br0">5519 13487 13302,'1'-7'134,"2"1"277,2 0 0,5 4 0,-1-2 0,3 2 0,2 1 1,3-2-1,1-1 0,-2 1 0,-1 1 178,-2 2 1,0 0-1,1 2 1,-1 2-1,-1 5-831,-3 3 0,-3 3 0,-6 1 1,-3 3-1,-5 0 0,-5 2 0,-2-2 87,0 1 0,2 2 1,0-4-1,-1-1 0,2 1 1,2 0-1,3-2 251,1-1 0,1-6 0,5 0 0,2 0 0,2 0 0,5-2 0,3-1 158,1-3 0,5 3 0,0-2 0,0-1 0,-1-1 0,3-2-551,0 0 0,-3 4 0,2 0 0,-1-1 0,1-1 381,2-2 1,1 6-1,5 1 1</inkml:trace>
  <inkml:trace contextRef="#ctx0" brushRef="#br0">6159 13754 13091,'4'4'1976,"0"8"-1802,-1 6 0,-1 5 0,-2-5 1,0 0-1,-2 1 0,-2 3 1,-5 4-1,-1 0-718,1 1 0,-2 0 1,6-2-1,-1-2 0,0-2 457,3-2 1,7-1 0,4-5-1</inkml:trace>
  <inkml:trace contextRef="#ctx0" brushRef="#br0">6492 13487 8514,'-27'-41'401,"2"10"0,4 19 37,8 10 1,7 2 0,10 5-140,5-4 0,5 1 0,3 1 1,4 1-1,1-1 0,-1-2 1,0 1-1,-2 1-208,0 1 0,4 2 0,-6-3 0,-2 3 81,-5 2 1,-4-4 0,-6 5 0,0 1 0,-1 2 92,-4 1 1,0 1-1,-4-1 1,4 0-134,4 1 1,4-5-1,4-2 1,6-1-1,2-3-116,0-2 1,-2 4 0,1 1 0,-1 0-1,0 1 1,1-1 0,-2 1 128,-4 1 1,0 1 0,-5 4 0,1 0 0,-1 1 0,-3-1 0,-4 0-25,-5 1 0,-3 0 1,-1 3-1,-1 1 1,3-2-1,0-3-353,2-4 1,5 3 0,-4-3 0,3 3 0,0 1-1678,-1 0 1,5-4 0,-4 0 0,2 0 1908,-1-2 0,2-1 0,-4-6 0</inkml:trace>
  <inkml:trace contextRef="#ctx0" brushRef="#br0">7092 13780 17197,'7'-22'532,"-3"0"0,-2 7-701,-2 15 1,-2 10 0,-2 8 0,-5 0 0,-3 0 0,-1 2 0,0 4-96,-1 4 0,1 2 0,0-3 0,-1-1 1,1 1-1,1-2-688,3-3 0,3-2 0,8-7 884,2 0 1,4-5-1,5-3 1</inkml:trace>
  <inkml:trace contextRef="#ctx0" brushRef="#br0">7545 13514 8426,'0'-33'0,"0"7"67,0 6 381,0 11 0,-2-2 1,-1 5 18,-1 3 0,0 4 1,4 14-1,0 1 1,0 3-1,0 1-214,0-1 1,1 3-1,3-3 1,4 1 0,1-1-1,0-3 1,1-1-499,2-2 0,3-1 0,1-3 245,2-4 0,5-4 0,-2-1 0</inkml:trace>
  <inkml:trace contextRef="#ctx0" brushRef="#br0">7878 13394 12458,'-4'-14'0,"-2"6"0,0 8 972,0 13 1,0 9-1,3 5 1,-3-2-949,-1-3 1,-2 2-1,-5-5 1,1 3-1,0 5 1,1 4-1,2 3 1,1 3-597,-2 2 1,-1 1-1,1 0 567,2 0 0,-3-6 1,4-2-1</inkml:trace>
  <inkml:trace contextRef="#ctx0" brushRef="#br0">8251 13767 12015,'-6'-28'1668,"-1"9"0,-6 17 1,1 8-1718,3 7 0,-3 8 1,3-2-1,-3 2 0,-1 1 1,0 0-1,-1 2 1,3 3-993,2 2 0,-3 7 0,3-3 1,-1-1 1040,1 1 0,-3 4 0,4-3 0</inkml:trace>
  <inkml:trace contextRef="#ctx0" brushRef="#br0">8505 13500 8038,'0'-17'0,"0"-1"429,0 2 133,0 7 0,1 3 0,2 7 0,2 4 0,-3 5-14,0 6 1,-2 1-1,0 5 1,0 2 0,1 1-1,2 1-95,2 1 0,-1 0 1,-4-1-1,0 0 0,0-3 1,0-2-805,0-2 0,0 3 0,0-4 0,-1-3 0,-4-3 351,-4-3 0,-8 0 0,-4 4 0</inkml:trace>
  <inkml:trace contextRef="#ctx0" brushRef="#br0">8491 13407 8460,'6'-32'537,"2"15"1,5 4-1,0 8-186,1 5 1,-1 5 0,0-1 0,1-1 0,-1 0 0,0 2 0,2 2-926,3 1 574,3 3 0,11-3 0,2 5 0</inkml:trace>
  <inkml:trace contextRef="#ctx0" brushRef="#br0">9025 13754 8405,'-14'7'650,"-5"6"0,-3 2 1,-2 9-464,2 5 0,-2 3 0,5-7 0,0-3 0,-2-4 0,2-3 0,-1-2 0,6 0-2483,3 1 2296,5-1 0,6-6 0,0-1 0</inkml:trace>
  <inkml:trace contextRef="#ctx0" brushRef="#br0">9464 13447 8375,'-7'-27'-355,"3"1"0,2 10 983,2 2 0,6 5 0,1 2 0,1 8 299,-4 11 1,-2 9-1,-4 10 1,-1 5-1,-3 2 1,-1 2-642,-3 0 1,-1 4 0,2 2 0,5 0 0,2 0-1,2-3 1,3-3-54,6-4 1,2-5-560,11-9 0,0 0 1,5-9-1,-1-5 0,1-5 129,0-3 1,-5-2 0,-1-2-1,-2-6 1,-4-7 0,-5-3 3,-5-1 1,-4-3 0,-4 5 0,-4 1 0,-8 2 0,-6 5-1,-7 6-229,-6 6 1,0 6-1,-2 13 422,-1 6 0,-1 7 0,-2 7 0</inkml:trace>
  <inkml:trace contextRef="#ctx0" brushRef="#br0">18276 13914 21780,'1'-12'-1433,"2"4"0,2 8 1,-3 8 1357,0 4 0,1-5 1,-2-4-1,-4-6 1,-1-6-1,-2-3 1,2-1 208,-2 0 1,4-2 0,-4-2 0,0 0 0,-3 0 0,-2 4 0,-3 4 294,1 5 0,0 4 0,-1 4 1,2 7-1,2 3 0,3 6-407,1 0 1,1-2-1,5 4 1,2 1 0,4-3-1,7-2 128,8-3 1,4-3 0,3-2 0,3-3 0,3-1-1,2-3 1,-2-3-268,-1-4 0,-7-3 0,-5-7 0,-2-1 0,-4-1 0,-5-3 0,-5-2-327,-4-3 0,-7 1 0,-6-1 0,-5 3 0,-8 2 0,-2 3 0,-1 2 393,4 6 1,-3 2-1,7 6 1,-1 0-1,5 1 1,5 4-463,7 3 1,5 4 0,10 2-1,11-3 745,10-2 0,19-3 0,4-6 0</inkml:trace>
  <inkml:trace contextRef="#ctx0" brushRef="#br0">18969 13754 10742,'-21'-14'31,"-7"-2"1,4 3-1,2 7-21,1 7 1,4 11-1,3 7 1,1 1-1,1-1 1,2-3-1,2-1 1,2-2 248,3 1 0,3 3 0,6 3 0,8-1 1,6 0-1,7-3-15,4-1 0,3-3 1,6-3-1,0-5 0,0-2 1,0-2-1,-1-2-221,-4-2 1,2-5 0,-7-7-1,-5-3 1,-6-1 0,-5 0-1,-6 0-320,-3 1 1,-4-3 0,-1 4 0,-1 2 0,-4 2 0,-3 4-792,-4 1 0,6 6 0,7-3-528,11 0 1637,7 5 1,14-11 0,1 5 0</inkml:trace>
  <inkml:trace contextRef="#ctx0" brushRef="#br0">19822 13594 10742,'13'-6'920,"-5"6"0,-5 1 781,-6 11-1596,1 7 1,-8 14 0,4 2-1,0 4 1,-1 2 0,1 1 0,0 1-1,1-2-118,-1 2 1,5-1-1,-4-5 1,4-3 0,-1-2-1,0-2-25,-3-2 0,1-7 0,4-2 0</inkml:trace>
  <inkml:trace contextRef="#ctx0" brushRef="#br0">19555 13714 8567,'-6'-52'1125,"6"10"1,2-1-440,10 14 1,13 14-1,10 12 1,5 5-1010,5 2 1,1 6 0,7-1 322,5 3 0,0 1 0,14 1 0</inkml:trace>
  <inkml:trace contextRef="#ctx0" brushRef="#br0">20675 13594 10012,'0'7'769,"2"-1"1,2-6 0,5 0-1,3 0 1,1 0-86,0 0 0,1 0 0,-1 0 0,2 0 0,1 0 1,3 0-1,1 0 0,-1 0 0,-1 0-3898,1 0 1,-4 4 3195,3 1 1,-4 11 0,0-1 0</inkml:trace>
  <inkml:trace contextRef="#ctx0" brushRef="#br0">20555 13874 20492,'-13'0'1665,"8"1"1,8 2 0,11 1-1350,5-1 0,9-1 0,8-4 1,2-1-1,4-2 0,2-1-364,5 0 1,9-11 0,2 3 0</inkml:trace>
  <inkml:trace contextRef="#ctx0" brushRef="#br0">21462 13514 9681,'0'-14'0,"0"1"0,1 0 1309,3-1 1,-1 7-1,6 3-980,2 2 0,1 4 0,-1 2 0,1 5 0,-1 4 0,0 5 0,0 4 0,1 3 228,0 2 1,-1 4 0,0 2 0,-4-1 0,1 2 0,-3-1-1280,1 0 0,-1 4 0,-5-3 0,1 0 0,2-3 0,2-5 722,-2-3 0,4-4 0,1-6 0</inkml:trace>
  <inkml:trace contextRef="#ctx0" brushRef="#br0">22035 13834 16599,'15'-6'3482,"2"4"0,-8 1-3259,3 8 1,-5 8-1,-1 10 1,-1-1-1,-1-2 1,-1 0 0,-3 2-1,-3 1-327,-1 3 0,-9 2 0,2-2 1,1 2-1,-2 1 0,2-2-2077,1-1 1,-2-7 0,7-3 0,1-3 2067,1-2 1,8-6-1,2-1 1</inkml:trace>
  <inkml:trace contextRef="#ctx0" brushRef="#br0">22515 13634 8487,'-2'-25'841,"-2"2"431,2-2 0,-4 10 1,6-2-694,0 2 0,6 3 0,3 3 1,3 5-1,1 2 0,2 2-291,3 0 1,-3 0 0,4 0 0,-1 2-1,1 1 1,0 1 0,0-1-302,-2-2 1,-4 1-230,-4 2 0,-5-2 0,-8 2 1,-5-2-1,-1-1 164,1 4 1,1-4-1,5 5 1,1-1 0,3 0 322,6 3 1,5-5 0,3 3 0,1-2-1,2 2 1,0 0 32,1 0 1,-4 4 0,3-1 0,-5 3 0,-3 1 0,-2 1 0,-2-1-186,-3 0 0,-2 2 0,-1 1 0,0 2 0,0-2 0,0-1 0,0 0-83,0 3 1,-4-3 0,-2 2-1,0-2 1,-1-3-125,-1-3 0,4 1 1,-5-5-1,-2-1 0,0 1 1,-4-1-1059,-3-1 0,2 0 0,-5 0 1,2 3-1,2 0 0,3 1 1172,0 1 0,1 1 0,0 4 0</inkml:trace>
  <inkml:trace contextRef="#ctx0" brushRef="#br0">23288 13900 11006,'0'-15'958,"0"7"1,-6 10 0,-3 19-1,-3 0 1,-3-3-1427,-2-3 0,-4-1 0,-6 3 0,0 3 0,1 3 0,-1 3 466,0 2 0,1 3 0,-1 9 0</inkml:trace>
  <inkml:trace contextRef="#ctx0" brushRef="#br0">23594 13460 11674,'6'14'1761,"3"-1"1,3 0-1389,1 1 0,5-1 0,1-1 0,2-2 0,1-1 0,1 0 1,-3 0-1,0 0 160,-4 1 0,-3 4 1,-4 3-1,-4 4-676,-4 0 0,-1 2 1,-1-5-1,-2 0 1,-3 1-1,-2 2 1,-1 0-60,2-4 1,0 3 0,4-3 0,-2 0 0,2-2 0,2-2-1,2 0-753,4 1 1,-2-1 0,5 0 0,3-1 0,2-3 0,3-5-1054,2-2 1,1-2 2007,-1 0 0,3 0 0,6 0 0</inkml:trace>
  <inkml:trace contextRef="#ctx0" brushRef="#br0">24021 13887 8367,'13'0'565,"1"0"0,-3 1 71,-2 4 1,-3-2-1,-6 6 1,0 1-1,0 3 1,-1 4-506,-4 0 0,-1 1 0,-4-4 0,3 0 0,-1 3 1,2 0-1,0 0-1241,3-3 1,2 4 0,1 0 1109,0-2 0,0-1 0,0-2 0</inkml:trace>
  <inkml:trace contextRef="#ctx0" brushRef="#br0">24514 13660 9180,'-13'-13'1015,"5"6"0,2 7 1,6 8-1,2 4-486,2 2 1,2 3 0,5 3-1,-2 0 1,1 6 0,2 2-98,1 3 1,0 4 0,-1-4 0,-3-1 0,-4 0 0,-4-1 0,-1 1-690,0-5 0,-3 0 0,-3-7 0,-6-2 0,-1-2 1,-5-5-499,-1-5 0,3-3 0,-1-3 0,7-6 0,6-7 0,4-4 279,4-5 0,8-5 1,9-4-1,2 1 0,6-2 1,-1 2 448,0 4 1,-2-6 0,1 8 0,-2-1 0,-2 3 0,-7 5 557,-6 0 0,1 4 0,-7-3 0,-3 3 0,-5 2 0,-9 0 0,-10-1-183,-6 1 0,-1 0 1,-5 1-1,-1 1 1,1 3-1,2-1-326,5 1 1,4 2-1,11 6 1,4 0 0,9 0-1095,13 0 1,20 6 0,8 3 0,5 3 1071,5 1 0,12 1 0,5-1 0</inkml:trace>
  <inkml:trace contextRef="#ctx0" brushRef="#br0">25114 13927 12547,'0'27'1192,"1"-2"1,2-2-1469,2 0 1,4-6 0,-5 6-1,-1 0 1,-1 2 0,-2 2 275,0 0 0,-6 5 0,-2 2 0</inkml:trace>
  <inkml:trace contextRef="#ctx0" brushRef="#br0">25860 13714 8496,'5'-21'0,"-1"3"719,-1 3 0,-1 6 0,-4 1-371,-2-3 1,-3-1 0,-7 1 0,-1 0 0,-1 2 0,-3 0 0,-2 0 0,-1 2 348,1 1 1,2 2 0,6 4 0,-1 0-622,1 0 0,5 1 0,6 2 0,6 3 0,9 0 0,7 1 0,3-1-388,4 0 0,1 0 0,9-3 0,-3 2 0,-1-2 0,-4-2-198,-1-1 1,-7-1 0,-4-4 1258,-7-4 1,-10 3-1,-9 2 1,-3 2-1,0 4 1,2 2 363,1 5 1,6 3 0,-1 1 0,2 2 0,2 3 0,3 4-840,6 3 1,0 2 0,9 0 0,-4 1 0,-2 1-1,-3 4 1,-4 0-769,-4-1 1,-2 4 0,-5-4 0,-6 1-1,-6-1 1,-3-1 0,-2 1-946,-3-1 0,6 1 1,0-1-1,3 3 1,0 2 1438,6-1 0,-3 1 0,7 4 0</inkml:trace>
  <inkml:trace contextRef="#ctx0" brushRef="#br0">16996 15033 8322,'13'-27'0,"-5"2"0,-2 4 278,0 8 0,1 7 0,5 11 1,-2 4-1,-1 2 0,0 3 0,-2 1 1,-1 2-1,-1 7 0,-1 6 1,1 4-1,-1 0 471,0-3 1,1 3 0,-4 0 0,4 1 0,2 0 0,2-1 0,0-2 0,1 1 0,1-4-1545,-2 0 1,2-9 0,-3-2-1,1-3 1,0-3 794,1-3 0,-4-4 0,0-5 0</inkml:trace>
  <inkml:trace contextRef="#ctx0" brushRef="#br0">16876 15206 9656,'0'-13'1935,"1"6"1,5 2 0,6 4-1524,5 1 1,6 0 0,1 0 0,4 0 0,5-2 0,2-1-1,5-1 1,5 1-532,2 1 1,-3 2 0,2 0 0,-3 0 0,-4 0 0,-4 0 0,-4 2-5003,-4 2 5121,-3 4 0,-3 11 0,-2 2 0</inkml:trace>
  <inkml:trace contextRef="#ctx0" brushRef="#br0">17089 15473 11066,'-18'7'0,"1"-1"0,3-1 3525,8-1-3186,14 0 0,13-4 0,8 0 0,5 0 0,6 0 0,3 0 0,3 0-481,3 0 1,-3 0-1,-2 0 1,-4 0 0,-3 0 141,-1 0 0,-1-5 0,5-3 0</inkml:trace>
  <inkml:trace contextRef="#ctx0" brushRef="#br0">17729 15220 10820,'0'-18'1758,"0"0"0,2 6 1,1 9-1365,1 6 1,2 3 0,-3 5-1,1-3 1,1 3 0,-1 2 0,1 3-221,-2 2 0,0 1 1,0-1-1,1 3 1,0 0-1,1-4-6362,-1-2 3928,7-1 2989,-10-7 0,5-7 795,-6-9 0,2 5 0,2 4 0,5 7 0,3 6-948,1 5 0,6-3 1,4 3-1,3-3 1,4-2-1,2-1 0,1-3-475,0-5 0,2-3 0,-5-2 0,-4-3 0,-3-7 0,-4-4 0,-4-5-673,-5-6 0,-4 3 1,-6-10-1,-1 1 1,-2-4-1,-3-1 1,-2 2-199,-2 3 1,2 4-1,1 2 1,1 0-1,3 4-671,2 5 1,8 8-1,6 4 1,8 4-1,4 2 1441,2 4 0,6 2 0,1 6 0</inkml:trace>
  <inkml:trace contextRef="#ctx0" brushRef="#br0">18622 15193 8324,'-7'0'5253,"2"0"-4973,10 0 1,7 0 0,7 1 0,2 4-1,2 4 1,1 3-281,-2 1 0,3 0 0,-4 1 0</inkml:trace>
  <inkml:trace contextRef="#ctx0" brushRef="#br0">18396 15526 8353,'0'-21'3235,"6"8"1,5 9 0,10 2-3561,10 2 1,12 5 0,6-1-1,1-1 1,2-2 0,0-1 324,3 0 0,13-11 0,0-4 0</inkml:trace>
  <inkml:trace contextRef="#ctx0" brushRef="#br0">5345 14553 20593,'-20'-32'-913,"-4"5"1,6 2 0,3 12 0,4 10 853,2 6 0,4 7 1,-2-1-1,2 1 1,7-1-1,7-3 1,7-2-1,6 1 872,3-2 0,12-2 0,8-1 0,8 0 0,14 0 0,-29 0 1,1 0-1,5 0 0,2 0-123,3 1 0,1-2 1,5-1-1,0 0 0,4-1 1,1 0-1,4 0 0,2 0 1,2 0-1,2 0-570,1 2 0,1-1 1,2-1-1,0 0 0,-23 1 1,0 0-1,0 0 0,0 0 1,-1 0-1,2 0 1,0 0-1,0-1 0,1 1 1,-2 0-1,-1 0 0,1 0-111,0 0 1,0 0 0,0 0-1,22-3 1,-1 0 0,-3 1 0,0 0-1,-5 0 1,-1-1 0,-1 1 0,-1 0-1,-4-1 1,-2-1 0,-1 1 0,-1-2-102,-5 1 1,-1-1 0,-5 0-1,-1 1 1,27-6 0,-9 1 0,-10 4-1,-8 0-1972,-5-1 0,-9 5 1,-10-1-1,-5 4 2064,-7 4 0,-7 4 0,-11 5 0</inkml:trace>
  <inkml:trace contextRef="#ctx0" brushRef="#br0">21208 14700 20823,'-20'-19'-2620,"2"-1"3124,9-2 0,4 10 1,11 11-1,9 5 0,12 2 1,14 2-1,16-2 1,14-1-1,-30-3 0,2-1 1,6 1-1,1-1 0,7 1 1,2-1-1,8 1 1,2 1-1,-18-2 0,1 1 1,1-1-243,3 1 0,1 0 0,1 0 0,7-1 0,2-1 0,0 1 1,0 0-1,1 2 0,0-1 0,2-1 0,1 0 0,1 1 1,3 0-1,0 0 0,0 0 0,-17-1 0,0 1 0,0-1 1,1 1-263,0-1 0,1 1 0,0-1 0,1 1 0,0 0 0,1 1 0,0-1 0,-1 1 0,13 0 0,-1 0 0,0 0 0,0 1 0,0 0 0,-1 0 0,-1 0 0,1 1 0,-2 1 0,-1-1 0,0 0 0,-1 1 0,0 0 0,0-1 0,-1 2 0,-1 0 0,-1 1 0,0-1 0,-7-1 0,0 0 0,-1 0 0,-4-1 0,-1 0 0,-2 1 0,21 2 0,-4 0 0,-7 0 0,-3-1 0,-5 1 0,-2-1-856,-4-1 0,-3 0 1,24 3-1,-12-1 1,-12-3-1,-14-4 856,-8-1 0</inkml:trace>
  <inkml:trace contextRef="#ctx0" brushRef="#br0">19662 15180 8323,'-7'-2'674,"4"5"0,4 5 0,5 0 0,1 3 0,5 2 0,3 3 0,3 4 0,0-1 0,-1 2 0,1-1 1,-2 4-168,-1 1 0,-3 2 0,-2 0 0,-1-1 0,0 1 0,-1 1 0,-4 2 0,-2 1-507,-2-2 0,6-1 0,1-1 0</inkml:trace>
  <inkml:trace contextRef="#ctx0" brushRef="#br0">20115 15606 10347,'5'-21'1142,"-1"4"1,6 8 0,-1 4-441,3 4 1,-4 2-1,-2 4 1,-2 4 0,0 4-630,-1 5 1,-1-2-1,-2 6 1,0 0-1,0 1 1,0-1-1,0 2-5260,0 1 5187,0-5 0,12 6 0,3-6 0</inkml:trace>
  <inkml:trace contextRef="#ctx0" brushRef="#br0">20528 15366 10181,'-13'0'0,"0"0"2401,-1 0-1901,7 0 0,7 0 0,9-1 0,6-2 0,4-2 0,6 2 0,0 0 1,2 0 527,-3-1 1,-2 0 0,0 4-1,-4 0 1,-3 0 0,-3 1-1050,-4 3 1,3 4 0,-7 5 0,-2 1 0,-5-1 0,-6 0-142,-3 1 0,-3 0 1,-1 3-1,-2 0 1,2 0-1,3-3 1,2 0 193,2-1 1,6 0-1,-1 1 1,4-1-1,6-1-221,7-3 0,6 1 0,8-5 0,0-2 1,-1 0-1,1 0 0,0 1-773,-1-1 1,1 3-1,0 0 962,-1 1 0,1 2 0,0 4 0</inkml:trace>
  <inkml:trace contextRef="#ctx0" brushRef="#br0">21222 15606 8115,'7'-19'3678,"-1"7"1,-6 3-3521,0 12 0,0 7 1,0 4-1,-2-1 1,-2 2-1,-3 1 0,-2 3 1,-2 2-329,-3 3 0,5 1 0,-5 2 0,4 1 0,1 1 0,2 1 170,1-5 0,1 2 0,5-6 0</inkml:trace>
  <inkml:trace contextRef="#ctx0" brushRef="#br0">21515 15353 8316,'-13'-2'933,"-1"-2"0,5 2 1,0-2 184,-1 3 0,0-1 1,-1-1-226,2-1 1,8-1 0,1 5 0,7-1 0,5-2-313,2-2 1,-1 1 0,0 4-1,2 0 1,1 0 0,2 0-464,-2 0 1,-1 0 0,-1 0 0,-1 0 0,-1 1 0,-3 4-251,-5 4 1,-2-2-1,-2 2 1,0 1-1,-2 2 1,-1 2 250,-1-1 0,-5 0 0,6 1 22,4-1 1,5-6-1,8-1 1,0-1 0,4 1-1,3-1 1,1 3 57,0-1 0,-5 2 1,0 4-1,-3 1 1,-4-1-1,-3 2 129,-1 3 1,-3-2 0,-7 6 0,-5 0 0,-4 1 0,-5-1 0,-4 0-597,-4-1 1,0 2 0,-1-5 0,1-1-1,-3-3 1,0-2-568,-2-3 1,0 3 0,4-3-1,0 1 1,2 1 0,1-4-1,4 0 835,0 1 0,-3 1 0,2 4 0</inkml:trace>
  <inkml:trace contextRef="#ctx0" brushRef="#br0">22235 15859 8076,'-11'-13'908,"-1"1"509,-2 3 0,-3 0 1,6 9-1,2 6-1068,4 5 0,4 2 1,2 0-1,2 1 0,3-1 1,0 0-1,1 1 1,1-1-1470,2 0 0,2 1 0,3-1 0,1-1 1120,2-3 0,6-3 0,-4-6 0</inkml:trace>
  <inkml:trace contextRef="#ctx0" brushRef="#br0">22635 15566 8096,'0'-21'2052,"0"-5"0,-2 11-1292,-2 2 0,2 10 0,-2 7 0,2 5 0,2 4 1,0 4-834,0 0 0,5 7 1,2-2-1,3 2 1,7 0-1,2-4-2264,5 0 1,2-4 2336,5-7 0,4-3 0,5-6 0</inkml:trace>
  <inkml:trace contextRef="#ctx0" brushRef="#br0">22928 15526 8096,'-6'-18'1919,"-3"1"1,-3 0-949,-1 8 1,5 6-1,4 11 1,4 7 0,4 2-588,5 3 0,-1 8 0,1-2 0,0 4 0,-1 3 0,0 2 0,-1 2 0,-1 0 0,0-1 0,-1-1-2080,0-1 0,-3-1 0,4-6 1696,0-1 0,1 1 0,7 0 0</inkml:trace>
  <inkml:trace contextRef="#ctx0" brushRef="#br0">23274 15886 8016,'-1'-18'1073,"-3"0"0,2 8-262,-2 10 1,2 2 0,2 6 0,0 3 0,0 2 0,0 5 0,0 4 0,0 3-159,0 2 1,-1 8 0,-2 2 0,-2-1 0,1 0-1,-1-4-3802,1 1 0,-1-2 3149,5-5 0,0 7 0,0 1 0</inkml:trace>
  <inkml:trace contextRef="#ctx0" brushRef="#br0">23568 15659 8008,'0'-13'4824,"-6"1"-4302,-3 3 1,3 5-1,2 8 1,4 5 0,2 3-1,4 1-136,2 1 0,1 4 0,3 1 0,-2 1 1,-3 4-1,-1 0 0,-1 1-695,1 2 0,-5-4 0,4 7 1,-5-5-1,-3-4 309,-2-2 0,-11 5 0,1-3 0</inkml:trace>
  <inkml:trace contextRef="#ctx0" brushRef="#br0">23501 15753 8008,'9'-45'942,"0"1"0,-2 1 0,5 7 1,0 7-1,3 4 0,1 5 0,2 4-509,0 4 0,4 3 0,-4 0 1,-1 5-1,3 3 0,2 2 1,3 3-2964,2 5 1,-1 8 2529,1 0 0,6 13 0,1-2 0</inkml:trace>
  <inkml:trace contextRef="#ctx0" brushRef="#br0">24048 15846 7974,'-14'0'776,"1"1"0,1 5 0,3 8 0,3 5 0,2 3-367,-1 0 1,-3 1 0,2 3 0,-2 1-1,-1 0 1,2 1 0,1 1-1549,0 2 1,5 1 1138,-4-6 0,10 1 0,2-1 0</inkml:trace>
  <inkml:trace contextRef="#ctx0" brushRef="#br0">24448 15593 8716,'0'-14'1998,"0"1"1,0 4-122,0 0 1,-2 9-1,-1 3-1577,-1 9 0,-2 6 0,3 0 0,-3 4 0,0 3 0,0 2 0,3-1-321,2 1 0,1 0 0,0-1 0,0 0 0,1-3 1,2-2-165,1-2 1,7 3 0,-2-5 0,1-4-1,0-4 1,-1-2-277,2 1 0,-4-5 0,2 1 0,0-4 566,-2-4 1,-1 1 0,-7-6-1,-4 0 1,-4 2 0,-1 1 344,1 0 0,-3 4 0,3-2 1,-2 2-1,-3 2 0,1 0-288,0 0 0,4 6 0,1 3 0,2 3 1,3 1-1,2 2 0,1 3-1516,0 4 0,0-1 0,1 0 0,2-1 1354,2 1 0,11-5 0,-1 4 0</inkml:trace>
  <inkml:trace contextRef="#ctx0" brushRef="#br0">24834 16099 8220,'0'-13'506,"2"8"1,2 8-1,3 11-120,1 5 1,2 3 0,-4 5 0,0 0 0,0 1-1,-3 1 1,-2 2 0,-1-1-165,0-2 1,-4-1 0,-2-1 0,0 0-1,0-4-222,3-4 0,-4-4 0,-1 0 0</inkml:trace>
  <inkml:trace contextRef="#ctx0" brushRef="#br0">25274 15686 9564,'-4'-18'1213,"-1"1"0,2 5-815,8 7 0,2-1 0,6 2 1,2 1-1,3 1 0,4 2 1,5 0-1,2 0-77,2 0 0,1 0 0,-7 2 0,-2 2 1,-2 7-1,-2 4 0,-4 4-353,-4 2 1,-5 1 0,-6 4-1,-3 1 1,-5 1 0,-5 2-44,-2 1 1,-4 0 0,1-6 0,2-1 0,2-2 0,4 0 0,3 0-553,1 1 0,3-6 0,7 4 0,7-2 627,5-2 0,11-2 0,7-2 0</inkml:trace>
  <inkml:trace contextRef="#ctx0" brushRef="#br0">25954 16073 9579,'-14'-11'0,"1"-1"2250,0 2 1,5 14 0,4 14 0,2 4-2576,2 1 0,0-3 0,0-3 1,0 0-1,0 1 0,0 1 0,0 4 1,0 2-5859,0 1 6183,0-5 0,12 4 0,3-4 0</inkml:trace>
  <inkml:trace contextRef="#ctx0" brushRef="#br0">26220 15793 7820,'-13'-27'787,"6"14"1,2 8 24,4 11 0,5 6 0,2 1 0,2 2 0,0 1 0,1 4 1,0 0-1,2 4-355,0 1 1,-2 8 0,0 1 0,0 0 0,0-1 0,-2-4-736,-1-2 1,-1 2 0,-4-8 0,2 1 0,2-1 0,-2-2-717,-2-2 0,-2-8 0,-4-6 0,-2-6 677,-1-6 1,-2-8-1,6-3 1,1-4 0,1-6-1,2-1 1,2-3 748,2 0 1,2 0-1,4-1 1,-1 2-1,0 2 1,0-2 290,0-1 1,-2 5-1,2-2 1,-4 4 0,-4 3-1,-1 2 1,0 0-625,0 1 1,-1-3 0,-4 7-1,-4 0 1,-3 4 0,-1 3-1,-2 2 1,-1 2-531,-2 3 0,-6 2 0,4 2 0,-1 4 0,3 4 0,3 4-1412,2 5 1,6 2 1389,2 7 1,5 0 452,5-1 0,8 7 0,8 1 0</inkml:trace>
  <inkml:trace contextRef="#ctx0" brushRef="#br0">26620 16059 11178,'-22'-12'0,"0"5"1570,-2 7 1,5 10 0,1 10 0,3 0-1235,2 4 0,1-3 1,2-1-1,1 1 1,-1 0-1,-1 1 0,1 0 1,2-1-1672,2-2 1,2 4 0,6-4-1,3-1 1335,9-4 0,11 9 0,9-9 0</inkml:trace>
  <inkml:trace contextRef="#ctx0" brushRef="#br0">26994 15819 7999,'-2'-29'523,"-2"2"1,1 3 605,-6 11 0,0 0 1,-4 1-1,-1 3 1,-1 5-1,-1 2 0,-2 2-674,2 0 0,-3 2 1,1 2-1,2 5 1,2 3-1,4 1-448,1 0 0,6 7 0,0-1 1,6-1-1,8-5 0,5-3-257,6-2 0,8-2 0,2-6 1,1-3-1,-1-5 0,-2-5 1,-2-3-15,-1-4 1,-3 4-1,-5-5 1,-6 2-1,-2 3 1,-4 1 1443,-3 2 1,-4 5-1,-4 4 1,-5 5 0,-3 8-271,-1 9 0,-5 9 0,0 7 0,2 7 0,1 5 0,2 4 1,1 2-911,3 2 0,3-6 0,6 1 0,0 2 0,0 1 0,0 1 0,2 0-8223,2 0 8223,-2 1 0,9-1 0,-3 0 0</inkml:trace>
  <inkml:trace contextRef="#ctx0" brushRef="#br0">16929 18218 23835,'-9'-12'-2581,"2"2"0,0 1 2887,-1-1 1,4 2-1,-5 1 1,0 0-1,0 1 1,0 0-1,-1 3 1,-3 1-1,-4 4 1,-1 4-1,1 7 1,-1 8-148,0 4 0,2 6 0,5 2 0,4-1 0,1 4 0,5-1 0,4 2 0,7-3 0,8-1 1,7-3 17,5-5 0,5 0 0,-2-7 0,-1-4 1,2-3-1,-3-7-138,-2-2 1,0-2-1,-8 0 1,0-2 0,-5-2-1,-6-7 1,-5-3-478,-4-4 0,-8-6 0,-6 2 0,-8-2 0,-4 1 0,-2 2-29,0 2 1,5 2 0,1 7 0,2 3 0,4-1-86,5 1 0,5 4 0,11 0 0,8 6 0,6 4 0,7 2 0,4-2 23,5-1 1,7 3 0,3-4 0,1-2 503,3-2 1,8 5-1,3 1 1</inkml:trace>
  <inkml:trace contextRef="#ctx0" brushRef="#br0">17662 18312 16734,'-13'-2'0,"0"-1"0,-2-3 707,-3-1 1,3 5 0,-2 2 0,3 8 0,4 5 0,3 3-417,1 2 0,1 1 0,7-2 0,2 2 0,6 2 0,7 2 7,5 2 0,5 1 0,4-3 1,4-2-1,4 0 0,1-2 0,0 0-344,0-2 1,0-9 0,-2-3-1,-2-4 1,-7-1 0,-3 0-1,-6 0-673,0 0 1,-4-6 0,-7-2 0,-5-4 0,-2-3 0,-2-1 139,0-2 1,-5 0-1,-1 5 1,-1-1 0,-2 1-1,0 1 1,2 2-85,1 1 0,1 5 0,7-5 0,4 0 573,7 1 0,12-9 1,9 2-1</inkml:trace>
  <inkml:trace contextRef="#ctx0" brushRef="#br0">18556 18218 15509,'7'0'948,"-1"6"0,-6 3 1,0 4-801,0 5 1,0 7 0,0 8 0,0 1 0,0 3 0,0 1 0,-2 4-403,-2 2 1,2-1 0,-2 5 0,1-4 0,0-5 0,-1-7 0,1-4-3933,1-1 4138,2-6 0,-6-2 1,-1-6-1</inkml:trace>
  <inkml:trace contextRef="#ctx0" brushRef="#br0">18316 18485 11501,'0'-36'0,"0"-1"0,1 2 767,4 1 1,8 3-1,11 5 1,4 6 0,4 5-1,4 6-657,5 3 0,1 2 0,7 4 1,0 1 6,-2 3 1,11-2-1,-3 4 1</inkml:trace>
  <inkml:trace contextRef="#ctx0" brushRef="#br0">19795 16299 8378,'-4'-13'189,"-2"1"110,-1 3 0,5 3 1,2 6-1,7 2 1,5 1-311,2 1 0,-1 0 1,0-4-1,2 0 1,1 0-1,4 0 1,-1 0-1,2 0 1,-1 0-325,4 0 1,1 0 0,2 0-1,0 0 1,-1 2 334,1 2 0,0-2 0,-1 4 0</inkml:trace>
  <inkml:trace contextRef="#ctx0" brushRef="#br0">22661 16526 8168,'-6'-14'78,"5"1"0,-5 7 0,6 6 0,0 8 1,0 3-1,1 1 0,4-3 0,4-4 1,4-3-1,5 1 0,4 2-324,3-2 0,3-2 0,3-1 246,5 0 0,3 0 0,1 0 0</inkml:trace>
  <inkml:trace contextRef="#ctx0" brushRef="#br0">23434 16606 8156,'0'-14'329,"0"1"1,2 1-1,2 3 1,5 5 0,5 4-1,2 3 1,3 3 0,2 0-1,3 1-1110,1 0 1,-3-2 0,0 2 780,2-1 0,1 5 0,2-4 0</inkml:trace>
  <inkml:trace contextRef="#ctx0" brushRef="#br0">26780 16925 8386,'-7'-5'-20,"8"5"305,13 0 1,5 0-1,8 4 1,1-3-1,1-1 1,4 0-1,1 0 1,3 0-1,2 0 1,1 0-1,0 0-1658,0 0 1373,0 0 0,5 0 0,3 0 0</inkml:trace>
  <inkml:trace contextRef="#ctx0" brushRef="#br0">19462 18365 8341,'0'-30'0,"0"4"0,0 5 0,2 16 0,2 10 0,-3 1-80,4 3 1,1 0 0,0 2 0,0 0 0,1-2 0,0 1 0,4 2 0,1 3 0,1 1 79,0 2 0,7-1 0,0-3 0</inkml:trace>
  <inkml:trace contextRef="#ctx0" brushRef="#br0">19529 18578 8863,'-12'-1'0,"1"-2"0,4 0 0,1 4 0,5 5 0,4 3-304,5 0 1,4-2 0,3 2-1,3-3 1,4-2 303,3 1 0,2-1 0,0-4 0</inkml:trace>
  <inkml:trace contextRef="#ctx0" brushRef="#br0">20209 18285 8372,'-14'-5'457,"1"1"1,4 0 871,0 4 1,3-5 0,2 1-840,8 1 1,8 1 0,4 2 0,4 0-1,0 0 1,4 2-385,1 2 1,-3-1 0,-1 6 0,-2 0-1,-4 0 1,-4 0-174,-7 1 1,-3 2-1,-2 1 1,-3 1-1,-5 0 1,-3 3-1,-3 2 121,-3 2 1,3-5-1,-2 2 1,2-4-1,3 0 1,2-1 112,1 0 1,6 1 0,-2-1 0,4 0 0,2 1-426,4-1 0,2 0 1,7 1-1,0-2 1,3-2-1,2-1 0,0 1-472,0 2 1,5 0-1,0-2 730,5-1 0,5 0 0,6 4 0</inkml:trace>
  <inkml:trace contextRef="#ctx0" brushRef="#br0">20888 18751 11405,'-13'-12'0,"1"7"0,3 9 203,5 12 1,1 8-1,-2 3 1,-2-2-355,0-3 1,-5 3-1,3-3 1,-1 4-1,-1 0 1,2 1 0,0 0-1,2-1-1402,3 1 1,2-2 1552,2-3 0,0-3 0,0-5 0</inkml:trace>
  <inkml:trace contextRef="#ctx0" brushRef="#br0">21342 18431 8048,'-21'-29'0,"3"2"0,3 8-44,2 7 1,0 2-1,-1 5 1,1 1 419,0-2 0,-1 4 0,1-2 0,0 1 0,-1 0 1,1-1 864,0 1 0,5 3 1,5 3-999,6 1 1,5 2 0,6-2 0,4 4 0,3 1 0,1-2-1,-1 1-334,-2-1 0,-1-3 0,-5 5 0,1 0 1,-3 0-1,-2 0 0,-4 1-70,-4 2 0,-1-3 0,0 0 0,-1 1 0,-2 2 0,-3 0 299,-2-3 1,6 3 0,-3-3 0,5 2 0,6 1 208,7-3 0,2 3 1,7-3-1,2 3 1,1 1-1,2 0 1,0 1-72,-1-1 1,-1 2 0,-2 1 0,-6 3-1,-2 1 1,-3 0-302,-3 1 1,-3-3-1,-6 3 1,-3-1-1,-6 1 1,-9 3-1,-7-1-443,-6 0 1,-3-3-1,-6-3 1,-2 0-1,-1 0 1,-2-4-866,-3-4 0,7 3 0,-1-5 0,7 2 1333,2 0 0,2-6 0,4 3 0</inkml:trace>
  <inkml:trace contextRef="#ctx0" brushRef="#br0">21981 18858 8181,'-13'-15'0,"0"8"0,-1 8 0,6 11 234,-1 6 1,1 0 0,-2-4 0,1 3-1,-1 0 1,-2 0 0,-2-1 0,3 0-1,0 2 1,2-2 0,0-1 0,1-3-1,0-2-1756,2-1 0,2-4 1522,4 4 0,6-6 0,1 2 0</inkml:trace>
  <inkml:trace contextRef="#ctx0" brushRef="#br0">22541 18405 9310,'-1'-37'0,"-2"6"0,-3 10 1141,-1 9 1,2 6-1,-4 6-1021,-1 0 0,-4 6 0,-3 3 0,-4 4 0,-1 5 0,1 3 1,0 3-1,2 2 0,0 7 218,2 4 0,4-2 1,4 1-1,6 1 1,6 0-1,6-2-477,3-3 0,9-6 0,4-4 0,5-5 0,-2-5 0,-3-5 0,-4-1-601,-2-3 0,-6-2 1,-5-2 792,-2-4 1,-8 4 0,-7-5 0,-3 2 0,-3-1 0,-1 2 0,-2 2 2030,2 1-1907,7 6 0,-3-3 1,5 5-1,0 3 1,2 2-1,5 3-1043,5 2 0,2 6 0,8-2 0,3 2 0,5-1 866,7 0 0,10-7 0,7 3 0</inkml:trace>
  <inkml:trace contextRef="#ctx0" brushRef="#br0">23141 18978 8203,'-15'-10'260,"-2"-4"1,2 4 0,-3 8 0,5 10 517,4 10 0,-5 5 0,3 5 0,-7 0 0,-1 1 0,-2-4 0,2 0 1,-2 0-2814,0 2 1,6-1 2034,2 1 0,0 6 0,5 1 0</inkml:trace>
  <inkml:trace contextRef="#ctx0" brushRef="#br0">23368 18325 9882,'0'-36'0,"0"2"882,0 2 0,6 6 1,3 10-1,2 4-798,3 3 0,-1 5 1,2-3-1,1 1 0,3 3 1,2 1-1,1 2 0,1 0-12,-1 0 0,-1 8 0,1 5 0,-4 6 0,-5 5 41,-4 3 0,-3-2 0,-6 9 0,-3 1 0,-5 1 0,-6 2 0,-6-1 167,-3 2 0,2-6 0,-1-1 0,-2-1 0,0 2 0,2-1-574,4 1 1,-1-2-1,3-4 1,4-1 0,6 2 293,4 4 0,2-4 0,0 4 0</inkml:trace>
  <inkml:trace contextRef="#ctx0" brushRef="#br0">24008 18818 8625,'-14'-7'1064,"1"4"0,0 10-831,-1 6 1,-3 10 0,-1-1 0,0 3 0,0 2 0,0-1 0,1 2-339,-3 3 1,6-2 0,-3 2 0,7-3 0,5-3 0,4-3 0,1-4 104,0-3 0,12-2 0,3 0 0</inkml:trace>
  <inkml:trace contextRef="#ctx0" brushRef="#br0">24234 18485 8007,'-10'-18'3189,"-3"0"-3116,-4 0 0,10 17 0,2 5 0,4 8 0,2 5 1,2 2 211,2 2 0,10 7 0,-2 7 0,2 4 0,0 2 0,-2 2-421,0 2 1,-1 3 0,-3-2-1,-5-1 1,-2-2 0,-2-5-1,-2-1-297,-2-3 1,1-1 0,-6-8 0,0-3-1,0-5 310,0-7 0,6-6 1,-1-8-1,3-8 0,1-7 1,0-9 292,0-5 1,4-2 0,2-5 0,0-2 0,0 1 0,-2-1 0,1 4 242,-1-1 1,-1 5 0,-6 0 0,-3 3-1,-1 4 1,-4 5-279,0 3 0,-4-3 0,-2 4 1,0 3-1,-1 3 0,-1 5 1,-2 1-722,0 3 1,-4 1 0,4 2 0,-1 0-1,1 2 1,2 2 585,3 5 0,1-3 0,2 0 0</inkml:trace>
  <inkml:trace contextRef="#ctx0" brushRef="#br0">24741 18938 8119,'-9'-16'0,"0"4"435,-1 4 0,-1 14 0,1 9 0,1 3 0,-1 3 0,-1-1 1,1 4-1,1 0 0,-1 1 0,-1 0 0,1 3 0,1 0 1,0 0-797,2-1 1,-5 0 0,4-1 0,0 0 0,0-3 0,1-2-1,1-2 361,0-2 0,-4-3 0,2 0 0</inkml:trace>
  <inkml:trace contextRef="#ctx0" brushRef="#br0">25394 18525 8007,'-21'-14'0,"2"7"0,6 6 406,-1 8 0,7 2 0,1 10 0,2 0 0,-1 4 0,1 3 0,-1 4 0,1 2 0,1 2 0,1 2 0,2 0 0,0-2-803,0-2 1,0 1 0,0-5-1,0 0 1,2-3 0,4-1 0,7-5 396,8-6 0,4-11 0,2-9 0</inkml:trace>
  <inkml:trace contextRef="#ctx0" brushRef="#br0">25607 18498 7981,'-13'-27'0,"0"4"0,1 6 720,3 13 0,3 14 0,4 11 0,-1 1 0,-1 1 0,1 0 0,2 4-636,1 4 1,-5 3 0,1 6-1,2 0 1,5 1 0,6 1-1,3 1-3793,1 0 3709,6-11 0,2 7 0,6-12 0</inkml:trace>
  <inkml:trace contextRef="#ctx0" brushRef="#br0">26060 18885 8018,'-19'-12'1792,"-3"3"1,4 10 0,3 14 0,7 9-1913,2 5 1,-9 3-1,1-4 1,-2 3 0,-2 4-1,1 4 1,0 1 0,3 0-1695,0 0 1,7 3 1813,2-3 0,10 3 0,2-9 0</inkml:trace>
  <inkml:trace contextRef="#ctx0" brushRef="#br0">26554 18645 8011,'-12'-33'0,"-3"6"0,-10 2 0,3 10 948,4 10 1,6 9 0,0 6 0,-3 7 0,1 5 0,-3 5-1,1 4 1,-2 4-872,2 4 0,5 7 0,4 4 0,1 5 1,3 2-1,3 1 0,5-2-3693,4-2 1,5-8 3615,9-11 0,-1-5 0,10 2 0</inkml:trace>
  <inkml:trace contextRef="#ctx0" brushRef="#br0">26807 18658 7932,'-18'-34'329,"0"3"0,8 4 226,10 18 1,6 8 0,7 5 0,1-1-1,-1-1 1,0-2 0,1 0 0,-1 0-680,0 0 1,1 6 0,-3 4-1,-2 5 1,-4 3 0,-4-1-1,-2 3-15,-4 2 1,-2 4 0,-8 3 0,-1 0 0,-2-1 0,3 1 0,5-4 696,5-2 0,4 0 1,4 2-1,4-2 1,8-2-1,4-2 1,7-2-8,3-2 0,2-2 0,6 0 0,3 1 0,2-1 0,7-1 0,4-2-4721,5-1 4170,11-6 0,-6 9 0,9-5 0</inkml:trace>
  <inkml:trace contextRef="#ctx0" brushRef="#br0">17356 17912 9748,'-19'-14'-55,"4"1"0,-3 0 0,3-1 0,0 1 0,-1 0 215,-2-1 1,-4 1 0,4 0 0,1-1 0,-1 1-1,0 1 1,0 3 0,0 5 0,-1 2 0,-2 2 0,-2 0-264,-2 0 101,-2 0 0,-6 6 0,-2 3 0,-4 3 0,-2 1 0,-4 2 0,-3 2 0,-4 0 0,-2 0 192,1-3 1,0 1 0,1 0-1,2 0 1,2-3 0,1-2 0,2-1 214,4 0 0,-5 0 0,9 4 1,0 0-1,-2 2 0,2 1-309,2 2 0,2 10 0,5-1 0,-2 3 0,-1 2 0,2 4-392,1 2 0,-4 2 1,1 0-1,2 0 0,2 2 1,3 1-1,4 2 252,0 3 1,3-5-1,3 1 1,1-2-1,1-2 1,2 0 71,1 0 1,6-3-1,-2 0 1,5 1-1,5-2 1,5 1-1,5-2 14,3 2 1,10 3 0,0-9 0,5 0 0,5 1 0,4-1 32,2-2 0,11-1 1,0-1-1,2-2 1,6-1-1,-1-3 1,5-1-25,1 1 1,3-5-1,-32-6 1,0 0-1,1-1 1,-1-1 0,-1 1-1,1 0 1,1 0-1,0 0 1,0 0 0,1 0-54,3 0 1,0 0 0,-2 0 0,0 1-1,0-2 1,0 0 0,-1 1 0,0 0-1,0 0 1,-1 0 0,2 0 0,-1-1 18,1 1 0,1 0 0,1 2 0,1 0 0,-3-1 0,0 0 0,0-1 0,-1 1 1,0 0-1,1-1 0,-1 0 0,1 0 0,1 0 0,0 0 85,1 0 1,-1-1-1,-1 2 1,1-2-1,-1-1 1,1 0-1,0-1 1,0 1-1,0 0 1,0-1 0,3 0-1,0 0 1,1-1-1,-1 0-9,2 0 1,-1-1-1,0 0 1,0 1 0,0 2-1,0-1 1,1 1-1,1 0 1,0-1 0,1 1-1,-1 0 1,1-1-1,0 1 1,1 0-94,-1-1 0,1 1 0,-5 0 1,1-1-1,2 1 0,0-2 1,0 1-1,1-1 0,-1-1 1,1 1-1,0 0 0,-1 0 21,1 1 1,0 0-1,-3 0 1,0 0 0,2-1-1,0 0 1,-1-1-1,-1-1 1,0 1 0,-1-2-1,1 1 1,-1-1 0,1 0-1,-2 0 51,0 0 1,-1 1 0,4 1-1,-1 0 1,-2-1 0,0-1 0,0 0-1,-1-1 1,1 0 0,1 1 0,-2-1-1,0 1-86,1 0 1,1 0-1,3 1 1,1-1-1,-3-2 1,-1 0 0,2 0-1,-1 0 1,1 0-1,-1 0 1,-1 0-1,0 0 1,0 0 0,0 0 42,0 0 1,1 0 0,-4 0 0,0 0 0,3 0-1,0 0 1,-2 0 0,-1 0 0,-1 0 0,-1 0-1,0 0 1,1 0 0,-1 0 0,1 0 3,0 0 0,0 0 1,1 0-1,-1 0 1,-2 0-1,0 1 1,-1 0-1,0 1 1,0 0-1,-1 1 1,0-1-1,0 0-38,0 1 1,1 0-1,-1-2 1,1 1 0,-1 1-1,1 1 1,-2-1-1,1 0 1,1 0 0,1-1-1,0 0 1,0 0-1,1 0 1,-1 1-27,0-2 1,-1 1-1,-1-2 1,1 1 0,0-1-1,0 0 1,1 0-1,-1 0 1,-1 0 0,1 0-1,0 0 1,0 0 174,0 0 1,-1 0 0,38-1 0,-38-1 0,-1 1 0,36-4 0,-2 2 0,0 2 0,-1 2-59,-2 4 1,-3-2 0,0 5 0,0 3 0,4 1 0,-3 1 0,1 0-442,-1 1 0,-6-5 0,5-1 1,-1 3-1,-2-1 0,4 1 1,1-4 57,3-1 1,2-2-1,-2-4 1,-3 0 0,1 0-1,-2 0 817,4 0 1,4-4-1,-3-2 1,0-1 0,0-2-1,0 0 1,-1 1-288,-2 2 0,-1-4 0,-1 3 0,3-2 0,-1 1 0,1 1-596,1 0 0,-9-2 0,5-5 0,-1 1 0,-1 0 0,1-2 0,-2-1 111,-4-2 0,7-10 0,-9 1 0,2-1 0,0-2 0,-1 1 0,1-4 449,2-1 0,-3 3 0,2-3 0,1 1 0,0 2 0,3 0-39,1 0 0,-5 0 0,-2 6 0,-2 1 1,-18 9-54</inkml:trace>
  <inkml:trace contextRef="#ctx0" brushRef="#br0">13690 18138 7934,'0'-20'0,"0"2"0,2 3 0,2 3 0,3 2 136,1 1 0,-1 0 0,-2-4 0,2-1 1099,0 1 0,-2 6 0,-8 4 0,-3 4 0,-1 4 2803,-4-2-3624,5-2 0,0 0 0,6 4 0,0 4-140,0 3 0,0 1 0,0 2 0,2 1 0,1 3 0,1 2 0,-1 3 175,-1 1 0,-2-3 0,0 0 0,0 2 0,0 1 0,0 2-144,0 0 0,1-5 1,2 0-1,2 2 1,-2 1-1,0 1 1,0 1-99,1 0 0,5-1 1,-3 1-1,0 0 1,1-1-1,-1 1-195,0 0 1,3-1 0,-3 2-1,0 1 1,0 0 0,-3-2 23,-2-2 0,-1 8 0,0-7 1,0 2-1,0 1 0,0-3 1,0 1-37,0 0 0,-4-1 0,-1 1 0,2-1 0,2 0 0,1-3 0,0 0 0,-5-1 0,1 3 0,1-1 0,1-2 0,2 2 0,0-1 0,0-1 0,0 7 0,0-4 0,0 0 0,0 3 0,2-3 0,1 2 0,1-3 0,1-1 0,-5 4 0,0 0 0,1-2 0,2-2 0,2 0 0,-1-1 0,-4 3 0,0-1 0,0-2 0,0 0 0,0 0 0,0 1 0,0-7 0,0 3 0,0-1 0,0 0 0,0-2 0,0-1 0,0-2 0,2 0 0,0 1-307,3-1 1,1-1 0,-3-2 0,3-2 0,0-1 0,1-1 0,0 0-1333,4-3 1,2 0-1,3 0 1,4 1 0,-1-1-1,0-1-7178,-2-2 8817,-9-6 0,4 4 0,-4-4 0</inkml:trace>
  <inkml:trace contextRef="#ctx0" brushRef="#br0">13717 20057 7934,'-31'0'0,"1"0"0,5 0 742,6 0 0,5 6 1,5 3 353,5 3 1,5-3-1,8 0 1,9 0-1,9 0 1,7-2-422,6-1 0,9-2 0,1-4 0,5 0 0,3-1 0,-1-4 0,1-3-1068,0-4 0,-5-2 1,-7 1-1,-3-2 1,-6-1-1,-3 0 393,-4 4 0,-2-7 0,-1 4 0</inkml:trace>
  <inkml:trace contextRef="#ctx0" brushRef="#br0">13437 20191 7936,'-40'-20'0,"4"4"0,2-5 0,0 1 0,2-1 0,-1-3 0,2-1 0,4-2 104,1 1 0,-3 1 1,0 2-1,-5 4 1,-2 1-1,-4 1 0,0 0 1,-6 2-1,-1 2 1,-6 0-1,-1-1 0,-5 1-180,-5 0 0,-2 4 0,27 5 0,-1 1 0,-2-1 0,0 2 0,-2 0 0,-1 1 0,-3 0 0,0 2 0,-2 1 0,0 2 124,-1 1 0,-1 3 1,0 3-1,0 2 1,-1 3-1,1 2 1,0 0-1,0 1 1,0 2-1,0 1 1,2 0-1,1 2 21,0 0 1,2 2 0,3 0-1,2 1 1,1 1 0,2 0-1,2 1 1,1 0 0,3 0-1,0 0 1,2 0 0,1 1-1,3 1 1,2 0-141,3 2 1,3 0-1,-12 30 1,13 1 0,12 0-1,12-5 1,16-4 105,15-7 0,12-2 0,-14-25 1,4-2-1,4 1 0,3-1 1,3-1-1,3-1 0,5 0 1,3-1-1,3-1 0,1 0 16,4-2 0,2 0 0,-15-3 0,2 0 0,1-2 1,0-1-1,0-1 0,1-1 0,2 1 0,1-1 0,0 0 1,4 1-1,0-2 0,1 1 0,-1 0 0,1-1 0,-1 1-156,1-1 0,0 0 0,1 1 0,3-1 0,1 1 0,0-1 0,-2 0 0,1 0 0,-1 0 1,3 0-1,0-1 0,-1 0 0,0 0 0,1 0 0,-2-1 0,0 0 0,-1 0 0,0 0 116,-2-1 0,0 0 0,0 0 0,0-1 0,1 1 0,-1-1 1,-1 0-1,0 0 0,0 0 0,-2 0 0,1 0 0,-1 0 1,-1 0-1,0-1 0,0 1 0,-3-1 0,0-1 0,-1 0 1,0-1-1,-1 0 0,0-1 0,-3-1 0,0 0 0,-1 0 16,1 0 0,0-1 0,0-1 1,-2 0-1,-1-1 0,0 0 1,-3 0-1,0 1 0,-1-1 0,22-4 1,-3-2-1,-3-1 0,-2-1 1,-5-2-1,-1 0-47,0 0 0,-3-2 0,-4-2 0,-3-2 0,-4-1 1,-3-2-1,-5-1 0,-2-2 0,-4-3 0,-2-2 0,-3-1 1,-2-2-1,-3-3 0,-2-2 133,-5-1 1,-4 0-1,-3 1 1,-4-1-1,-6-2 1,-5 0-1,-5-3 1,-5 0-1,-8-3 1,-5 1-1,-9-5 1,-6 1-1,11 17 1,-1 1 0,-3 1-73,-2-2 0,-1 2 0,-4 3 0,-6 1 0,-3 3 0,-2 3 0,-3 0 0,-3 2 0,0 2 0,-4 2 0,0 1 0,-2 2 0,13 5 0,0 1 0,-1 2 0,0 0 0,-1 1 0,1 1 0,-2 2 0,1 0-223,-3 0 0,0 1 0,-1 2 0,-1-1 0,-4 1 0,-1 1 0,-1 1 0,1 0 0,1 2 0,0 0 0,1 2 0,-1 0 0,-1 1 0,0 1 1,0 1-1,0 0 0,-3 2 0,1 1 0,-1 0 0,0 1 0,2 1 0,-1 1 0,0 0 0,0 1 182,13-2 0,-1 0 0,0 1 0,0 0 0,0 1 0,-1-1 0,1 1 0</inkml:trace>
  <inkml:trace contextRef="#ctx0" brushRef="#br0">21222 17698 28617,'0'-26'-9597,"0"5"9134,0 3 1,0 11 0,-2 5-1,-2 5 1,-4 2 0,-1-1-1,1 1 905,-3-2 1,-1-2-1,-1-1 1,0 0 0,1-1-1,1-2 1,3-2-52,-3 2 0,4-3 1,-2 2-1,-2 1 1,0 0-1,-3 0 962,1-1-1283,-6-1 0,2 5 0,-5 2 0,-1 1 0,-3 3 0,0 1-17,-1 3 1,-1-2 0,-2-1 0,-1 1-1,-1-3 1,-2 3-35,-2-1 0,-4-2 1,7 2-1,-1 1 1,-1-1-1,1 2 1,1 0 496,1 0 1,8-1 0,-3 6 0,2-1 0,1 0 0,1 2-565,0 3 1,1-2 0,-3 5 0,1 0 0,2-2 0,-3 2 0,-3-1-93,-3 4 1,-5 1-1,4 2 1,-1-2 0,0-1-1,4-2 158,1 2 0,1-1 1,2 1-1,3-3 0,2-2 1,2-1-1,1 0-161,0-1 1,7 6 0,3-4 0,1 0 0,1 2-1,1-2 1,-1 2-265,2 0 0,2-4 0,-1 4 0,0 0 0,-3 0 0,1 1 162,-2-1 1,3 4 0,-6-3 0,0 3 0,0 2 0,2-1 0,-1 1 65,1 0 1,4-5 0,-2-1 0,4-1-1,1 0 1,0 0 0,1 0 94,4-1 0,4 0 0,7-3 1,3 2-1,2-2 0,3-1 151,1-1 1,2-1-1,-1 2 1,1 1-1,0 2 1,-1-2-1,1 0-93,0 2 1,-1-2-1,1 7 1,0-1 0,-1 0-1,1 0 1,1 0 43,3-1 0,-3 4 1,5-4-1,-1 0 1,4-2-1,2-3 300,2-2 1,5 5-1,-1-9 1,-1 1-1,0 1 1,0-2 60,2-1 0,4 1 1,-4-4-1,1 0 0,2 1 1,-2 1-1,0 1 0,-3 0-135,-2-1 0,3 1 1,2 5-1,0-1 0,2 2 1,-2 1-135,-1 2 0,4 0 0,-1-4 1,1 3-1,1 0 0,-3 0 6,1-2 0,-1-2 0,8-1 0,0-3 0,1-3 0,-1-2 1,1 0-1,-1-1 406,0-1 0,1-2 0,-1 0 0,-3 0 0,-2 1 1,-1 2-388,0 2 1,-6-1 0,3-2-1,-2 2 1,2 4 0,0 0-206,0 1 0,3-1 0,-3 2 1,1-3-1,3 1 0,2-2 0,3 1 47,3 1 1,-6-5 0,5 1-1,4-2 1,0-2 0,1 0 366,0 0 1,-7 0 0,10 0 0,-3 0 0,-2-2 0,0-1 0,0-1-345,-1 1 0,8 1 0,-4 2 0,-1 0 0,1 0 0,-4 0 0,0 0 0,8 2 0,-4 1 0,0 3 0,-1-1 0,-3 1-449,0-3 523,5 5 1,-3-7 0,5 4 0,1-4 0,-2-1 0,0 0-75,2 0 0,-8 0 0,8 0 0,-2 0 0,-1 0 0,1 0 0,-1 0 0,-1 0 0,8 0 0,-5 0 0,-1 0 0,1 2 0,-2 1 0,1 1 0,1 6 0,-6-7 0,-2 5 0,-3-2 0,-2-3 0,0-2-82,1-1 1,-5-1-1,-2-2 1,0-5 0,1-2-1,2-5 1,1-1 162,-3-3 0,4 2 1,-1-5-1,2-2 1,3-2-1,-1-2 1,1-1-82,-1 4 0,0 8 0,0-1 0,1 4 0,2 4 0,0 1-297,1-1 1,-7 2-1,2 0 1,-2-3 0,-6 1-1,-3-1 1,-3 3 242,0-3 1,-3-5 0,-3-3 0,-4-1 0,-1-2 0,-2-2 106,-3-4-89,1-7 0,-9 1 1,5-6-1,-2 0 1,-2 0-1,-3 0-723,0 0 1,-5 6 0,-2 3-1,-1 3 1,-3 2 0,-2 3 0,-1 2-158,0 2 1,-1 1 0,-4 6 0,-3 2-1,-6 1 1,-4-2 739,-4 0 424,-3-3 0,-3-5 0,-3-3 1,-6-3-1,-5-2 0,-5-3 0,-3-4 47,-5-6 1,24 19-1,0-1 1,-2 2 0,0 0-1,-2 0 1,-2 0 0,-3 0-1,-2 0 1,0 0 0,0 0-266,-1 0 1,0 1 0,-1 1 0,1 1 0,1 2-1,1-1 1,1 3 0,0 0 0,0 1 0,0 1-1,1 2 1,-1 1 445,-1 0 1,-1 1-444,2 0 0,0 1 1,-3-1-1,-1 0 1,3 1-1,0-1 1,0 1-1,-1 0 1,2 1-1,-1 0 1,0 1-1,-1 0 1,1 1-1,1 0 86,-1 2 0,0-1 1,-3 0-1,-1-2 1,0 2-1,-2-1 0,0-1 1,0 0-1,-3 0 1,-1-1-1,-1 1 1,0-1-35,-1 1 1,0 0 0,-1-1-1,1 1 1,-2-3 0,-1 0 0,-2 1-1,0-1 1,-2 0 0,-1 1 0,1-1-1,1 0-59,2 1 0,-1-1-36,-1 0 1,1 1-1,3-1 1,0 0 0,-2 1-1,-1-1 1,0 1 0,0 0-1,0 1 1,1 0 0,0 1-1,0 0-110,0 1 1,1 0-1,-2 0 1,1 1 0,-1 0-1,0 1 1,-3-2 0,-1 1-1,1 1 1,1 1 0,-2 1-1,1 1 1,1 1 0,1 1-47,0-1 0,0 1 0,-2 4 0,0 1 1,4-2-1,0 1 0,0 0 0,0 3 0,1 1 1,1 1-1,1 1 0,1 0 166,2 1 0,0 1 0,-1 0 0,-1-1 0,3 0 0,1 0 0,0 2 0,2 1 0,1 3 0</inkml:trace>
  <inkml:trace contextRef="#ctx0" brushRef="#br0">10811 6557 30099,'0'-13'-9831,"1"1"8996,4 3 1,2-3 0,6 5 0</inkml:trace>
  <inkml:trace contextRef="#ctx0" brushRef="#br0">10797 6490 29857,'-13'0'-453,"6"-1"-801,2-4 1,5 2 0,3-5-1,3-1 1,0 0 394,0 0 0,-3 4 0,-9-3 0,-6-3 0,-4 1 1251,0 1 1,-4-1 0,1 5-1,-2 2 1,-2 0 0,-3 0 0,0-1 267,-1 1 0,2 3 0,1 4-1,2 5 1,0 3 0,0 3-429,-1 3 1,3 2-1,-4 7 1,3 1-1,2 3 1,3 5-755,1 2 1,3 2 0,3 2 0,5 1 0,4 1 0,6 1 451,7 0 1,12-5 0,14 2-1,8-7 1,14-1 0,-27-17 0,3-2-1,4-1 1,1 0 0,1-3 0,1-2 57,1 0 1,1-1-1,4-4 1,2-1 0,-4 0-1,0-1 1,-1-2 0,1 0-1,-1-3 1,1 0 0,-4-3-1,0-2 1,-1-1 0,-1-2-1,-5-1 1,-2-2 0,25-14-161,-13-3 0,-8-4 0,-10-8 0,-12-3 0,-16-2 1,-17-3-1,-17-3 210,-14 1 1,10 24 0,-3 3-1,-2 4 1,-2 1 0,-3 1 0,-1 2-1,-4 2 1,-1 2 0,-2 3 0,-1 3-1,-6 3 1,-1 4 0,-2 2 0,-1 4-19,-5 2 0,1 4 0,4 2 0,0 3 0,0 1 0,0 0 0</inkml:trace>
  <inkml:trace contextRef="#ctx0" brushRef="#br0">15290 11355 18281,'-6'-48'-2267,"3"10"1,-5 11 2488,2 8 1,1 12 0,0 7 0,-4 5 0,-3 4 0,-1 0 0,0 0-1,-1 0 1,1 0 0,0 1 0,1 2 0,3 1-295,5 1 1,2-1-1,4-1 1,3-2 0,9-2-1,8-2 1,9-3 765,9-2 1,3-2 0,10-4 0,7-4 0,2-3 0,2 1-416,-2 2 0,-3-2 1,5 5-1,1 0 1,-3 1-1,0 2 0,-4 1-809,-3 2 0,0 0 0,-12 0 0,-5 2 565,-5 2 1,-5 3 0,-2 7 0</inkml:trace>
  <inkml:trace contextRef="#ctx0" brushRef="#br0">11331 6890 25043,'0'-13'-4405,"-5"2"1,-1 7 3984,-1 8 303,4 7 0,-9 2 0,3 0 0,-3 2 0,-1 2 1,0 0-1,-1 0 0,2-1 0,2 0 0,3 2 1,1 0-1,3 0 120,1-1 1,2 7 0,2-2 0,4 3 0,7 2 0,6 0 0,5 1 0,1 1-1,5 4 1,1 1-59,2 3 1,-2 2 0,-6 2-1,-2 2 1,-2 3 0,-2 1-79,-2 4 0,-2 0 1,-2 3-1,-1-1 0,-2-1 1,-2-3 152,-3-5 0,4 2 0,-1-1 1,1-3-1,4 0 0,0-2 0,4 0-225,-3 0 1,3-5-1,-1 1 1,3 1 0,0 0-1,1 0 1,-4-3 210,-1-1 0,-6 4 0,-2-2 1,-1 2-1,-3 2 0,-1-2-18,-2 0 0,-6 4 0,-3-5 0,-3 2 0,-1 2 0,-1-1 16,1-4 0,0 2 1,-1-6-1,1-2 1,1-4-1,2-3 1,2 0-1,2-1 252,3-3 0,-3 1 0,2 0 1,0 0-1,-2 1 0,-3-3 0,-3 1 49,-1 0 1,-1 6 0,-1-4-1,-1 3 1,-3-1 0,-2 1 0,-3 3 100,-1 0 1,3 1 0,0 1 0,0 0 0,-1 0 0,3-2-235,0-1 1,3-5-1,3 1 0,1-2 1,0-2-1,-1-4 177,1-4 0,0 3 0,-1-3 0,1 3 0,0-1 0,-2 0 0,-1-2 90,-2 1 0,-1 3 0,2 4 0,-2 0 1,-2 0-1,-2-1 0,-3 0 453,0 2 0,-1 6 1,0-2-1,1 3 1,1 0-1,1-3-883,2-4 0,-1 1 1,-2 1-1,2-1 0,2 0 1,0-2-1,2-3 94,0 0 1,1 0 0,4 3-1,0 1 1,-3-2 0,0 0-1,-1 0-21,-1 2 0,-1 4 0,-3-2 0,0 0 0,0 4 0,-2 1-147,-2 2 1,0 4 0,1 2-1,-1-1 1,0 2 0,1-3 0,-1 0 34,0-1 1,6-5 0,2 5 0,1-5 0,1-3 0,-1 2 0,0 1-88,0 2 1,1-5 0,3 0 0,-1 2 0,-1 1 0,-2 2 77,2-1 1,1 1-1,2 1 1,0 2-1,-1 1 1,2-2-1,2 1-188,1 1 0,5 0 0,-4 6 1,1 2-1,1-4 0,0 1 0,3-4-102,2 1 1,-4 2-1,1-2 1,1 0 0,1-1-1,1-2 267,-4-2 1,4 3 0,-5 2 0,2 1-1,-2 1 1,0 1 0,0-1 19,3 2 1,0-3 0,0 2 0,-2 1 0,2 0 0,2 1 0,1 0-248,0-1 0,4 7 1,2-6-1,2 1 1,2 1-1,2-5-107,1 0 1,5 5 0,1-3 0,2 0 0,4 1 0,2-1 191,0-1 1,7 1 0,-9-6 0,0-2-1,-1 1 1,-1 0 0,3 1 128,0-2 1,-4 1 0,1 0 0,0 1 0,1-2 0,0 1 87,-2 1 0,2-3 0,5 3 0,2-1 0,1-1 0,0 3 0,4-1 142,2 1 1,2-4 0,0 3 0,0-2 0,0-3 0,0-1-148,0-2 0,0 2 0,0-3 1,-1 2-1,-2-1 0,-3 0-103,-2 0 112,5 2 1,-7 2 0,4-2 0,0 0 0,-1-1 0,1 3 0,-2-1 13,1 4 1,2-2 0,-2-3 0,0 1 0,1 2-1,0 0-68,3 0 1,-3 3 0,0 0 0,0-1 0,-1-1 0,-1 0 0,-2 0 18,-2 1 1,-1-8 0,-2 8-1,-2-1 1,0-1 0,-1 0 0,-1-1-13,-4 0 0,3 1 1,-1 2-1,0 1 1,0-2-1,-1-1-99,1-1 1,-2 3 0,5-1 0,0-1 0,0 2 0,1-2 0,0 0-105,2-1 0,-2 1 1,-1 2-1,2 1 1,-1-2-1,1 1 80,-2 1 0,-6-3 1,2 5-1,-3-2 1,-2 0-1,1 0 1,-1 0 156,0 0 1,-4 0 0,0-2 0,2 0 0,0 2 0,3-1-166,-1-2 1,0 3 0,1 2 0,-1-1 0,2 2-1,1-1 1,2 2 11,-2 4 1,3-7 0,-1 8-1,-1-1 1,-3-2 0,0 1-1,-1 1 107,0 2 1,-1-2-1,-1-4 1,-4 3-1,0 0 1,-1 1 145,0-4 0,3 4 1,-4-4-1,-1 2 1,0 0-1,2-1 1,2 1-204,2 1 0,2 2 0,1-1 1,2-1-1,1 1 0,4 2 0,-1 1-59,0-1 1,3-1 0,-2 0 0,-1 0 0,0 0 0,-3 0 238,-1 0-31,-1 6 1,-3-5 0,0 4 0,-4-2 0,-1 0 0,-3 3-1,-1-1 163,-2 1 0,0-1 0,1-5 0,2 0 0,1 0 0,-1-2-69,-1-2 1,4 2 0,1-4 0,2 2 0,0-1 0,1 1-310,2-2 1,6 4-1,0-2 1,-2 3-1,-1 1 1,-2-2-1,1 1 26,-1 0 1,-1-1 0,-2 6 0,-3-3 0,-1-2-1,-3-2 301,-1-2 1,-2 1-1,0 2 1,0 0-1,0-4 1,0 0 0,0 0 99,0 3 1,0-3 0,0 0 0,0 0 0,0 0 0,1 3-1,2 1-361,2 2 0,1 0 0,-3-1 1,1-2-1,-1-2 0,-2 3 86,-1 0 0,0 1 0,2-2 0,1-2 0,1 1 0,-1-1 0,-1 1 204,-2 1 1,0-3-1,0 1 1,0 2 0,0 2-1,0 1-158,0 0 1,0 0-1,1 1 1,2 2 0,3 3-1,0 0 1,2 1-102,-1 1 1,-3-2 0,4 3 0,-1-1 0,-1-3 0,0-1 0,-3-2 96,-2-1 0,-1-2 1,0-2-1,0-2 1,0 2-1,0 0 410,0-1 1,0 1 0,0-6-1,0-1 1,0-1 0,0-1 126,0-1-569,0 3 1,0-10 0,0 7 0,0-2 0,0-1 0,0-2 0,0 0-235,0-1 1,0 0 0,0-5 0,0 2 0,0-2 0,0-1-97,0-2 1,0 1 0,0-1 0,2 0-248,2 0 0,-1-4 1,6 0-1,3 0 1,3-1-1,4-3 69,2 1 0,0-4 1,2 2-1,0-2 765,0-2 1,-3 0 0,-1 0-1</inkml:trace>
  <inkml:trace contextRef="#ctx0" brushRef="#br0">13397 20364 23791,'-27'1'400,"2"4"0,4 5-756,8 6 0,5 5 0,8 6 1,0 0-1,2-2 0,2-2 1,5-2-1,5-2 582,3-2 1,4-4-1,7-4 1,3-6 0,6-8-1,6-8 52,6-8 0,9-10 1,4-4-1,2-4 1,0 1-1,-4 2 1,1 4-2365,0-1 2251,-5 5 0,-23 6 0,-1-1 0,29-18 0</inkml:trace>
  <inkml:trace contextRef="#ctx0" brushRef="#br0">11037 7863 11185,'2'-13'0,"2"-1"0,7 3 783,5 2 0,11 3 0,10 6 0,6 0 0,7 0 1,6 0-1,9 0 0,5 0-633,1 0 1,-29-1-1,1 0 1,31-2-1,-37 1 1,1-2-1,36-3 1,-6-3 0,-3-4-1,-7-2-335,-4-2 1,-7-5 0,-13 0 0,-9-3 0,-10-5-1,-11-5-122,-6-2 1,-19-2-1,-16 0 1,-12 0-1,-10-2 1,27 21-1,-2-1 1,-1 0-1,-2 0 354,-1 0 0,-1 1 0,-2 2 1,0 2-1,1 2 0,-1 1 1,0 1-1,0 3 0,2 3 1,-2 3-1,1 2 0,1 4 22,-1 2 1,1 3 0,-2 5 0,1 5 0,4 2 0,2 4-1,0 4 1,3 3 0,1 2 0,3 4 0,4 4 0,2 3-160,4 3 0,3 1 0,4 0 1,4 1-1,3 1 0,0 1 0</inkml:trace>
  <inkml:trace contextRef="#ctx0" brushRef="#br0">11771 7503 21054,'-12'-13'-4162,"3"0"1608,3-1 2473,0 7 0,4 7 1,-3 7-1,0 2 1,1 0-1,1 1 1,1 2-1,2 2 1,0-1-1,0 0 1,0 1-1,0-1 257,0 0 0,0 5 0,0 1 0,0 0 1,2 2-1,2-2 0,5 2 0,3 0 1,1 3 61,1 1 0,0 7 1,3 2-1,0 2 0,0-1 1,-2 4-269,-2 4 0,0 3 0,-1 4 1,-2 0-1,-2 4 0,-1 2 0,-1 0 80,0-1 0,-2-2 0,-2 1 0,1-1 0,1 0 0,-1-1-51,-1-3 1,-2-3 0,1-5 0,2 1-1,3 1 1,2-2 0,0 2 0,1-1 210,0-1 1,0 4-1,4 0 1,-1 1-1,-1 0 1,-2-1-191,1 1 1,-4-3-1,-2 5 1,-2 1-1,-2 0 1,0-1-1,0-1-26,0 0 1,-6 2-1,-3 3 1,-3-3 0,-3-5-1,-1-1 1,-2-1 263,2-2 0,-3 3 0,-1-9 0,1 1 0,-2 1 1,2-1-1,0 1 15,3-1 1,-4-4-1,3 4 1,-1 0 0,0 2-1,-1 5-292,-2-1 0,3 5 1,-4 0-1,-2 1 1,-1 2-1,-3 1 0,-2 2-34,-1 3 1,0 0 0,5-3 0,-1-2 0,0 2-1,1-3 123,-1-2 1,5-2-1,0-5 1,-1-1 0,1 3-1,1-1 1,2 2 0,1-1 24,-1 1 0,4 9 0,-4-2 0,1 0 0,-1 4 0,-2 0 0,-2 7-130,-3 4 0,4-6 0,0 8 1,-2-2-1,1-3 0,0 1 44,6-1 1,3-13 0,4 8-1,1-3 1,0-2 0,2 1-1,2-1 120,4-3 0,1 2 0,0-3 0,0 1 0,0 0 0,1 1-12,4 2 0,-2 13 0,4 4 0,0 6 0,-1-1 0,2-2 0,-1-1-127,4 2 0,0-1 1,3 2-1,-1-4 1,0-6-1,1-1 1,1-2-92,2 1 0,-2-1 0,4-8 0,-1-1 0,1 0 0,2-2 215,3 1 1,5 3 0,4-5 0,0 2 0,1 0 0,-2 0 0,1 2 0,-4 0 24,0 4 1,-3-1-1,2-1 1,2 2-1,1 6 1,-1 2-218,-2 1 0,-13-30 1,1 0-1,0-1 1,1 1-1,-1-1 1,0 1-1,1-1 1,0 1-1,0-1 1,0 1-1,1-2 1,0 0-279,16 30 0,4-4 0,-4-3 0,2 0 0,0 0 0,-1-3 592,-1 0 1,5-5 0,-5-1-1,1 3 1,1-1 0,-1 0-1,1-2-41,0-2 1,-2 7 0,3-1-1,-3 1 1,0 5 0,-2 0-285,1 1 1,-2 9 0,-4 0-1,-14-32 1,0-1 0,1 2-1,-1 0 1,0 0 0,1-1-1,-1 1 1,2 0-36,0 0 0,1 0 0,12 33 0,-13-35 1,1 1-1,14 32 0,-1-3 0,4-3 357,1-4 1,2-6-1,4-2 1,0 2 0,-2-3-1,-1 1 1,-3-1-41,-1 1 0,2 5 0,-4-5 0,-1 5 0,-2 6 0,-3 1-510,-2 2 1,-4 8 0,-6-4 0,-1 4-1,-7-35 1,-1 1 0,-1 0 0,-2 0 0,0 1-1,0 0 152,-1-1 1,0 1 0,0 2 0,0 0 0,0 0 0,0 0 0,-1 0 0,0-2-1,0-1 1,-1 0 0,-4 34 0,1-2 621,-1-2 1,-3-3 0,4 0 0,2-1 0,2 3-1,1-2 1,0 3-410,0 0 1,3 0-1,0-29 1,1-1 0,2 2-1,2-1 1,-1 0 0,2 0-1,0 2 1,1 0-586,1 0 0,0 1 0,0-1 1,-1-1-1,1-2 0,0 0 1,0-2-1,0 0 0,12 28 1,-3-9-1,0-9-1298,-4-6 1,-1-15 0,-2-5-1,0-9 1835,1-11 0,-1-30 0,0-13 0</inkml:trace>
  <inkml:trace contextRef="#ctx0" brushRef="#br0">13303 19884 8374,'-38'-6'970,"14"5"0,-1-1 0,13 8 1,12 7-734,8 2 1,6-6 0,7-6-1,7-7 1,5-13 0,7-15-238,7-20 0,-22 18 0,-1-3 0,6-7 0,-1 1 0</inkml:trace>
  <inkml:trace contextRef="#ctx0" brushRef="#br0">13557 7623 20103,'-27'0'-94,"5"0"1,1 2-1,0 2 1,2 6-1,0 5-21,3 3 0,1 4 0,1-3 0,1 2 1,1 4-1,2 2 0,3 3 20,1-1 0,3-4 0,7 8 1,5 0-1,3 2 0,3 4 1,2 2 96,6 4 0,2-4 0,3 6 0,3 4 0,5 6 0,2 6-11,2-1 0,-17-29 0,0-1 1,2 0-1,0 0 0,2 1 0,1 0 1,2 2-1,-1 0 0,1-2 1,0 1-1,-1-2 0,1 1 33,-2-4 1,0 1 0,0 0 0,0 1 0,1-2 0,-1 1-1,1 0 1,0-1 0,-1 1 0,1-1 0,0 0 0,0 0-1,0 0 1,0 0 47,-1 0 0,0 0 0,4 0 0,1-1 1,0 0-1,1-1 0,-1 1 0,1 0 0,-2 1 1,1 0-1,-2-1 0,0 0 0,1 1 0,0-1-53,0 0 0,1 1 0,-2 0 0,0 0 0,0 3 1,-1 0-1,0 1 0,-1 1 0,-1-2 0,0 1 1,0 1-1,-1 0 0,0-1 0,-1 0-191,1 2 0,0 0 0,-3 2 0,1 0 0,-2-1 0,1-1 0,-1 0 0,0 0 1,-1-1-1,0 0 0,0-1 0,-1-1 55,19 30 0,-16-28 0,0 0 1,16 28-1,1-2 0,1-3 1,-4-2 330,-2-1 1,1 5-1,-6-9 1,-3 1-1,-3 0 1,-3 1 0,2 3-1,0 1-63,-2 2 1,2 0-1,-7-3 1,0 2-1,-1 5 1,0 2-228,2-2 0,0 2 0,-5-3 0,-1 1 0,-2 3 0,-2-1-5,-2 1 1,-2-1 0,-4 2 0,0 1 0,0 2 0,0-2 0,-1 1 82,-4 2 1,-1-5 0,-4 3 0,1 0 0,-1-3 0,-2 2 0,-2-5-45,1-1 1,0 6-1,-2-4 1,-1 1-1,-4 1 1,0 0 66,-4 2 1,0 2-1,1 0 1,0-6 0,0 1-1,-2 0 1,-4 5-1,15-34 1,-1 0-1,-16 33 1,13-30 0,0-1 0,2-1 0,0-1-1,-1 3 1,-1 0 0,0 1 0,-1 0 0,1 0-1,-1-1-64,2 1 1,-1-1 0,-1 3 0,-1 0-1,3-5 1,0 0 0,0 0 0,0 0-1,-15 29 1,1-5 65,-1-3 1,-3 2 0,2-1-1,1-2 1,-2-1 0,1-3-1,-1-1 62,0 3 1,4-4 0,-2 6-1,1-4 1,0-4 0,1-1-1,0 0-36,-1 4 1,3-1 0,-3 0 0,3-1 0,1 3 0,0 1 0,1 2-67,-1-3 0,-1 0 0,-2 4 0,-2 5 0,-2 2 0,-2 4-117,2-3 1,15-29 0,0 1 0,-17 29 0,-1-1 0,0-5-1,3-4 1,1-4 137,4-2 1,1 2-1,1-7 1,2-1-1,1 0 1,3 0-1,2 1 188,3-1 0,1 5 0,2 1 0,1 4 0,1 3 0,4 3 0,1 2-225,3 3 1,2 7 0,1 3 0,0-36-1,0 1 1,0 0 0,0 0 0,0 1-1,0 0-262,0-1 0,0-1 1,0 2-1,0 0 1,0 34-1,-2 0 1,-2-4-1,-4-6 477,1-7 0,-5 6 0,3-3 0,-1 0 0,-1 2 0,3 1 0,-1 6 0,1-1-32,4-2 0,3-26 0,0 0 0,1 36 0,0-37 0,0 0 0,1 2 0,0 0 0,1-1 0,0 0-456,2 0 0,1 1 1,1 3-1,0-1 1,1-4-1,-1-1 0,1 2 1,0 0-1,-1 0 1,1-1-1,0 0 1,-1-1-306,8 36 1,-2-6 0,-2-9 0,-1-4 0,1-8 0,2-5 0,0-7-480,-3-3 1,-2-6-1,-4-4 1086,2-4 0,-7-3 0,-5-2 0</inkml:trace>
  <inkml:trace contextRef="#ctx0" brushRef="#br0">13823 19951 8322,'-34'0'812,"-3"1"0,8 4 1,3 4-190,7 2 0,6 4 0,4 3 1,6 3-1,9 1 0,10-1-362,9-2 1,17-3-1,5-7 1,11-4 0,9-5-1,1-6 1,1-8-1,1-6-189,1-6 1,-35 13 0,-1 0 0,33-14-73,-32 14 0,-1-1 0,34-12 0,-33 12 0,0 1 0</inkml:trace>
  <inkml:trace contextRef="#ctx0" brushRef="#br0">11437 7063 29287,'6'-20'-4655,"-3"-4"1,5 6 4228,-3 2 0,4 1 0,-6 3 0,-6 3 0,-8 6 1,-9 5-1,-3 4 0,-3 1 493,-2 4 0,-1-1 0,2 0 0,0-2 1,-1-1-1,-1 1 0,-4 0 331,-1 0 1,3 2 0,-3-4 0,0 2 0,1 0-5,0 0 0,2 4 0,5-5 0,-1 2 0,0 1 0,2 4 0,2 3 0,2 3-591,2-1 0,1 5 1,3-2-1,-1 3 0,-2 3 1,3 2-89,5 1 1,-1 4 0,7-2 0,2 0 0,5 1 0,8-2 138,5 1 1,6-2 0,9-5-1,6 0 1,8-3 0,8-2 0,8 0 348,4 0 1,6-4 0,-34-6-1,2 1 1,2-1 0,2 0 0,1 0-1,1 0 1,3-1 0,2 1-1,1-1 1,0 0-113,2 1 0,1-1 0,5-2 1,2 0-1,0 2 0,2 0 0,1-2 1,1 0-1,3 0 0,2-1 0,0-2 1,2 0-1,-22-2 0,0 0 0,1-1-92,2-1 0,1 0 1,-1 0-1,21-1 1,1 1-1,-21-1 1,1 0-1,-1 0 0,0 0 1,0 0-1,0 0 1,-2 0-1,0-1 1,1 1-1,-1-2 0,1 0 1,0 0 74,1-2 0,0-1 1,-2 0-1,19-2 0,-1-2 1,-20 1-1,1 0 0,-1-1 1,22-5-1,-2 0 0,-5 0 1,-1 0-1,-2-2 0,-1 0 1,-6 1-1,0-2-42,-4 0 0,0-2 0,-1-1 0,-1-1 0,-6 3 0,-2-1 0,1-1 0,-2-2 0,-1 0 0,-1 0 0,-3 0 0,-1 1-124,-1 1 1,-2-1 0,22-24 0,-10-1 0,-7 0 0,-11-1 0,-10 0 0,-9-4 105,-5-1 0,-14 3 1,-9 1-1,-15-3 0,-17 1 1,19 25-1,-5 1 1,-8 1-1,-3 2 58,-9-1 0,-3 2 1,-7 2-1,-2 2 0,19 6 1,0 0-1,-1 1 1,-2 0-1,1 1 0,-2 1 1,-2 1-1,-1 0 1,0 2-1,0-1 0,-1 2 1,0 0-135,-1 1 0,0 1 0,-1 0 0,-4 0 0,-1 1 1,0 1-1,2 0 0,0 1 0,0 1 0,-2 0 0,0 2 1,-1 1-1,0 2 0,-1 1 0,1 1 0,-2 2 0,1 1 1,-1 1 61,-1 1 0,-1 0 0,0 2 0,16-4 0,-1 1 0,1-1 0</inkml:trace>
  <inkml:trace contextRef="#ctx0" brushRef="#br0">8825 6877 30832,'-33'0'0,"9"0"0,-1 0 0,3-2-693,1-2 0,9 1 0,0-6 0,5-1 0,4-2 1,3-1-1,5-1 0,5 1 0,5 1 0,4 3 1,3 5-1,6 2 1209,6 2 1,2 2 0,2 2 0,5 4 0,2 0 0,2 0 0,1-1-925,2 1 0,-3-5 0,1 1 0,-2-2 0,-3-4 0,-3-1 0,-3-3 24,-2-1 0,-5-2 1,-1-4-1,-3-1 0,-4 1 287,2 0 1,1-7 0,1 0 0</inkml:trace>
  <inkml:trace contextRef="#ctx0" brushRef="#br0">9838 6677 30832,'0'13'-3277,"0"-4"0,0 0 0,0 1 3010,0 2 1,0-1 0,-2 0 0,-4 6 0,-9 2 0,-10 6-1,-10 5 1,-8 5-462,-6 4 790,3 1 1,17-15 0,0 2 0,2 0 0,-1 0 0</inkml:trace>
  <inkml:trace contextRef="#ctx0" brushRef="#br0">20502 17898 8025,'-14'-29'0,"1"2"0,1 3 0,3 11 436,5 0 1,4 1 0,4 3-1,5 5 1,3 2 0,3 2-1,3 2 1,4 2 0,5 5-1,4 3 1,4 1 0,4-1-436,1-3 0,4-3 0,2-6 0,3-2 0,6-5 0,4-9 0,5-11-1820,2-6 1,-2-4 1818,-29 16 0,1-2 0,1-3 0,0-1 0,0-4 0,0 1 0</inkml:trace>
  <inkml:trace contextRef="#ctx0" brushRef="#br0">21595 17778 8005,'-34'-14'1336,"3"-4"0,8 0 0,12 2 0,12 2-1236,11 1 1,13-6 0,12-5 0,8-5 0,9-7 0,10-2-101,-30 18 0,2 0 0,10-6 0,2 0 0,1-2 0,-1 1 0</inkml:trace>
  <inkml:trace contextRef="#ctx0" brushRef="#br0">7358 10608 8038,'0'-19'131,"0"4"0,-1-2-182,-4 2 0,2 7 0,-6 4 0,-1 2 0,-2 2 0,-1 0 0,-2-1 0,-1-2 1,-2-1-1,0-1 0,0 1 191,1-1 268,-7 1 0,8 4 0,-5 0 1,2 0-1,2 0 0,3 1 1,0 5-55,1 8 1,0 5 0,-1 9 0,2 3 0,4 8-1,3 6 1,4 10-303,1 4 1,1 5-1,4 4 1,6 0 0,10-5-1,12-7 1,8-10 0,10-8-21,5-7 1,5-10 0,5-8 0,1-7 0,-2-6 0,-1-6 181,-2-7 1,-10-3-1,0-11 1,-6-7 0,-8-7-1,-7-8 1,-9-2-431,-8 3 0,-8-10 1,-14 0-1,-10-4 0,-11 0 1,-10 4-1,-7 5 89,-7 4 0,-2 10 0,-7 13 1,-3 8-1,-3 9 0,-6 12 170,34 4 1,1 2-1,1 3 1,-1 3-1,-4 5 1,0 0-1</inkml:trace>
  <inkml:trace contextRef="#ctx0" brushRef="#br0">8505 10928 20816,'9'5'-3134,"-1"1"3015,3 1 1,-4 2-1,1 4 1,-2 1-1,-4-1 1,0 0-1,-4 1 1,0-1-1,-4 0 1,-2 1-1,-1 0 1,0 3-1,1 2 389,-3 2 0,5 1 1,2 4-1,2 1 1,2 0-1,0-1 1,0 3-309,0 2 1,6-2-1,3 7 1,3-1 0,3 1-1,1-1-107,2 2 1,0-2 0,-4 0 0,3 1 0,0-2 0,0-3 155,-2-3 1,-2 3 0,0 0-1,1 0 1,0 0 0,3 2 0,0-1-19,0 1 0,-1 4 1,0-3-1,4 2 1,-1-2-1,2 0 0,-1 0-159,4 3 0,0-5 0,-1 1 0,0-2 0,0 0 0,3 0 0,-1-1 142,-3-3 0,3 2 0,-4-7 1,1 4-1,-1 0 0,-2 1 1,-3-2 18,-1-3 0,3 3 0,1-2 1,0 2-1,2 1 0,-2 0 0,2-1-173,0 1 1,1-6 0,5 6-1,-2 0 1,-1-1 0,-2 1 53,2 1 0,1 0 0,0-1 0,-1 1 0,-4-2 0,1 0 0,-2-1 224,1 0 1,2 4 0,-4-6 0,-2 2 0,0-1 0,0 0 0,2-1-81,-1-1 1,2 4 0,0-3-1,2 3 1,2 0 0,4 1-40,4 0 0,-3-7 0,5 8 0,0-2 0,1 0 0,1 2 0,-1 0 57,-1-1 0,-2-3 1,-3-1-1,0 0 1,0 0-1,-2 0 1,-1 2 178,0 1 1,3-2 0,2-1-1,1 0 1,0 0 0,0 0-210,0 2 1,6-3-1,-1 0 1,4-1-1,3 1 1,2 1-1,3 0-60,2 1 1,-4-3 0,0 4 0,-2-2 0,1 2 0,-2 1 0,-3 2 10,-5-1 0,-2-3 1,-6-1-1,-1 2 1,0 1-1,-3 0 1,-2-1 214,-2-2 1,3-1-1,-2 2 1,0-2 0,4 0-1,1-2 1,2 0-125,0-3 1,1 4 0,1-3-1,4 1 1,0 0 0,-1 0-207,-2-2 0,2 3 0,-1-1 0,-1 0 1,-2 0-1,-1 1 0,-2 0 201,-3 0 0,2 4 0,-6-4 0,-2 0 1,0 2-1,1 0 0,0 1 129,0-1 0,2 4 1,0-5-1,2 3 1,3-1-1,1 0 1,1 0-242,1 0 1,4-1 0,0 3-1,0-3 1,1-1 0,-1 0-1,-2-1-55,-1-3 0,-2 0 0,-3 1 0,-2 1 0,-2-1 0,-2 1 0,-3 0 265,0-2 1,-5 3 0,-2-1 0,0 0 0,-1 0 0,0 1 49,-3 2 0,3-1 1,0 4-1,1-2 1,4 2-1,1 0 1,1-1-448,0 0 0,1-6 0,-1 6 0,-1-1 0,-2 0 0,-2-1 1,-1-1 235,0 1 1,-4-5-1,2 4 1,-4-3-1,-1 1 1,0 0 214,0 1 0,-1-4 0,-2 3 0,-3-3 0,0-2 0,0 0 1,2 2-93,-2 3 0,4-3 1,-2 2-1,2 0 1,2-1-1,0 2 1,0-2-285,0-1 0,0-2 1,0 1-1,0-1 1,0 0-1,0 1 279,0-1 1,-4 0-1,-2 1 1,-1-1 380,-4 0 1,5-4-1,0-2-1398,0-1-1214,5-1 1000,-5-5 0,7 1 1,4 2-1,5 2 1096,7-2 1,3-2 0,7-1 0</inkml:trace>
  <inkml:trace contextRef="#ctx0" brushRef="#br0">12490 16326 9027,'15'-2'0,"1"-1"78,2-1 1,7-6 0,1 1 0,3-3 359,1-2-431,10 1 1,-5-6 0,11-2 0</inkml:trace>
  <inkml:trace contextRef="#ctx0" brushRef="#br0">20422 19977 8552,'-11'-40'0,"0"-1"0,-3 0 0,1 1 0,3-26 0,1 13 0,0 15 116,1 14 0,4 9 0,-3 8 0,1 7 0,3 7 1,1 6-1,4 4 0,4 0 0,8 1 0,13 0 0,15 0-1380,14-2 1343,5 5 1,-19-13 0,3 0 0,-1 2 0,1 1 0,3-1 0,2 1 0,4-1 0,1 0-1,2 1 1,0 0 0,2 0 0,-1-1-29,0-1 0,0 0 0,-3-1 1,1-1-1,0-1 0,0 0 1,-1-1-1,-2-1 0,-2-2 1,-2 0-1,-3-1 0,0-1 0,-5 1 1,-1-2 37,33 1 0,-5-4 0,-15-2 1,-7-3-1,-9-4 0,-12-3-37,-10-1 0,-6 2 0,-14 4 0,-12 3 0,-16 8-306,-16 8 1,-20 15 0,27-8-1,-1 0 1,-3 2 0,-1 1 0,-4 2-1,-2-1 1,-3 2 0,-2-1-1,-4 2 1,0-1 90,-4 2 0,0 0 0,1 0 0,1 0 1,-2 2-1,0-1 0,5-2 0,2-1 0,6-3 1,1 0-1,5-4 0,2 0 163,4-2 0,1-1 0,-25 6 0,4 2 0,9-1 0,8-1 0,8 1 0,3-4 0</inkml:trace>
  <inkml:trace contextRef="#ctx0" brushRef="#br0">14103 3918 6931,'-57'-41'0,"-1"1"0,2 1 0,2 2 0,9 7 0,1 1 0,3 3 0,1 0 277,3 2 0,1 1 1,4 0-1,1 1 1,-20-16-288,2 2 1,11-1 0,-1 6 0,5 2 0,3 0 0,-1 3 0,-4-1 0,-2 2 0,-4 3 0,-4 4 0,-7 5-91,-8 4 0,-10 4 1,32 7-1,-1 2 1,-1 2-1,-2 3 1,-4 3-1,-1 3 1,-2 4-1,-2 3 1,-5 4-1,0 3 1,-2 4-1,0 2 1,-3 3-1,1 1 24,19-11 1,0 0 0,1 2 0,-1 2 0,0 1 0,0 1 0,-2 2 0,-1 0-1,0 0 1,-3 3 0,1 1 0,-1 0 0,0 1 0,-1 0 0,0 1 0,-2 2 0,-1 0-1,1 0 1,-1 0 0,-1 0 0,1 0 75,-1-1 0,0 1 0,-1-1 0,-2 2 0,-1 0 0,-1 0 0,1-2 0,-2 0 0,1 0 0,-1-1 0,-1-1 0,1 0 0,-1-1 0,0 0 0,-1-2 0,1 0 0,1-1 0,-1 0-91,1-1 1,-1 0 0,0 0-1,11-8 1,-1 1 0,0-1 0,0 1-1,1-1 1,0 1 0,-1-1-1,1 1 1,-16 8 0,0 0 0,0 0-1,15-9 1,0 0 0,1 0-1,-1 0 1,-15 9 0,1 0 0,-1 0 208,1 1 0,0-1 1,0 1-1,-1 1 0,1 1 1,0-1-1,1 0 0,1-1 1,1 1-1,1-1 0,1 1 1,1 1-1,1 0 0,0 0 1,1 1-1,3-1 0,1 0 1,0 0-1,2 0 0,0 0 1,2 0-75,0 1 0,2 0 0,1 0 0,3-2 0,1 0 0,1 1 0,-2 5 0,0 0 0,1 2 0,1 0 0,1 0 0,0 1 0,2-2 0,0 1 0,1 1 0,-1 1 0,1 2 0,0 0 0,0-1 0,2 1 0,0 0-161,0 1 1,1 1 0,-1 1 0,-2 5-1,1 1 1,0 0 0,2-4 0,0 0 0,1 1-1,-2 2 1,0 0 0,0 2 0,-2 1 0,0 1-1,1 0 1,0-1 0,0 1 0,0 0 76,0-1 0,1 1 0,-1 0 1,7-12-1,0 1 0,0-1 1,1 1-1,-6 12 0,2-1 0,-1 1 1,-1 1-1,0 0 0,0 0 1,-1 2-1,0 0 0,1-1 1,0-1-1,0-1 0,1 1 0,0 0 1,-1 1-1,2-1 0,1-3 1,1 1-1,0 0 60,2 1 0,-1 0 0,2 0 0,0-2 0,1 0 0,0 1 0,2 1 0,1 0 1,1 0-1,-1-1 0,2 0 0,0 1 0,0 0 0,2 0 0,1 0 0,1-2 1,2 0-1,1-1 4,0 0 0,1-1 1,1 0-1,1 3 1,0-1-1,2 1 1,1-2-1,1-1 1,1 0-1,1 0 1,1 0-1,1 0 1,1 2-1,1-1 1,0 0-1,1-2 1,1 0-1,1 1 1,0 0-1,2 1 1,0 0-27,1-1 1,1 0 0,1-1-1,2-3 1,1-1 0,1 0 0,0 2-1,1 0 1,0 1 0,1 1 0,1 1-1,0 0 1,1-1 0,-1 0 0,0 1-1,1 0 1,1 1 0,-1 0-1,0-2 1,1 0 0,-1 0 4,1 2 1,-1-1 0,1 1-1,3 3 1,0 1 0,0-1-1,-2 1 1,0-1 0,1 1-1,0-2 1,1 0 0,0 1 0,0 0-1,1 2 1,0-1 0,0 0-1,0 1 1,-1 0-7,1 1 1,-1 0 0,1 0 0,2 4-1,1 1 1,0 0 0,-4-18 0,0 0-1,0-1 1,0 1 0,8 16 0,0 0 0,1 0-1,-6-17 1,0 0 0,1-1 0,1 0-1,0 0 1,0-1 0,1 0 0,1 0-584,2 0 0,0-1 0,0 0 1,1 0 570,1-2 0,-1 0 0,2 0 0,0-1 1,1 1-1,1-1 0,1 0 0,1-1 1,-1 0-1,1-1 0,1 0 0,0 0 0,1 0 1,1-1-1,1 1 0,0-2 0,0 1 1,2-1-1,-1-1 0,2 0 0,-1-1 1,1 0-1,1-1 0,0-1 0,0 0 0,0-1 1,0-1-1,0 0 20,0 0 1,0-1 0,0-1 0,0 1 0,3 0 0,1 0 0,0 0 0,0-1 0,1 0 0,0-1 0,0 0 0,0 0-1,1-1 1,0 1 0,0-1 0,0 0 0,1 0 0,-1 0 0,1 0 0,0 0 0,-1-1 0,-1 1 0,1-1 0,-1 0 31,-1-2 1,0 1-1,-1 0 1,1 0-1,3 1 1,1 2-1,0-1 1,-1-1-1,14 7 1,0-1-1,1-1 1,-15-7-1,1-1 1,0 0-1,0 0 1,2 1-1,0-1 1,0-1-1,0 1 1,1-1-1,-1-1 1,0 1-1,1-2 116,-1 0 1,0 0 0,0-1 0,2-1-160,6 2 1,3 0 0,0-2 0,-1-1 0,-6-3 0,-1-1 0,0-1 0,2-1 0,7 2 0,1-1 0,1 0 0,1-2 0,0 0 0,1-1 0,0-1 0,1-1 0,0 0 0,0-2 0,1 0 0,1-1 0,-12-3 0,2-1 0,-1 0 0,1-1-1,0 0-68,2 0 1,1-2-1,-1 0 1,1 0-1,0 0 37,0-1 1,-1 0 0,1 0 0,1-1 0,1-1 0,4-2 0,2-1-1,1-1 1,0-1 0,-1 0 0,-1-1 0,0 0 0,0 0 0,0-1 0,-1-1-1,0 0 1,0-2 0,0 1 0,0-2 0,0 0 0,2-1 0,0 0-1,0-1 1,0-1 0,0 0 0,0 0 0,-1-1 0,0-1 0,0 0 0,0 0 22,-10 2 1,-1 0 0,1-1 0,0 0 0,1 0 0,-1-1-1,2 0 1,1 0 0,0-1 0,-1 0 0,1 0 0,-2 0 0,-2-1-1,0 1 1,-1 0 0,0-1 0,0 0 0,0 0 0,11-3 0,-1-1-1,1 0 1,0 0 0,-1 0 0,-11 3 0,0-1 0,1 1 0,-1-1-1,0 0 1,-1-1 0,11-3 0,-1 0 0,-1-1 0,1 0 0,0-1-1,1-1 1,1 0 0,-1-1 0,0-1 0,0 1 15,-1-1 0,0 0 0,-1-1 0,0 0 1,-1 0-1,-3 0 0,-2 0 0,1 0 1,-1-1-1,-1 1 0,1-1 0,-1 0 1,-1 0-1,1 0 0,-1-1 0,-1 1 1,0-1-1,-1-1 0,0 1 0,0-1 1,-1-1-1,0 0 0,-1 0 0,0-1 1,1 0-1,0-1 0,-1-1 0,1-1 1,0 1-1,-1-2 0,-1 1 0,1-1 1,-1-1-1,-1 0 0,1 0 45,0 0 0,-1 0 0,1-1 1,-1 0-1,-1-1 0,0 0 0,-2-1 1,1 0-1,-1-1 0,0 0 0,1-2 1,-1 0-1,0-1 0,0 0 0,0-1 1,0-1-1,0 1 0,-1-2 0,1 0 1,-1 0-1,2-4 0,0 0 0,0 0 1,0-2-1,0 1 0,-10 9 1,1-1-1,0 1 0,-1-1 0,0-1 1,0 1-8,0-1 0,0 0 0,0 0 0,0-1 0,-1 0 0,1-1 0,0-2 0,1-1 0,0-1 0,-1 0 0,1 0 0,-2 0 0,0 0 0,0 0 0,-1 0 0,0 0 0,0-1 0,0 0 0,0-1 0,0 0 0,-1 0 0,1-1 0,-1 0 0,0 0 0,0-2 0,0 0 0,0-1 0,0 0 0,-1 0 0,0 0 0,0-1 0,-1 0 0,0 0 0,0 0 0,-1-1 0,0 0 0,0-1 0,0-2 0,0 1 0,-1-1 0,1 0 0,-2-1-47,1 0 0,0-1 1,-1 0-1,-1 0 1,1 0-1,-2 0 0,-1 2 1,0 0-1,-1 0 1,0-1-1,-1 1 1,-1-1-1,1-2 0,-1 0 1,0 0-1,-1-1 1,0 0-1,-1 0 0,-1 1 1,-1 0-1,0 0 1,-1-1-1,-1 1 1,-1-1-1,-1 3 0,0-1 1,-2 0-1,0 1 1,-1-1-1,0 0 0,-2 1 1,0-1-1,-1 0 1,-1 0-1,-1 1 1,0 0-1,-1 2 0,-1 1 1,-1 0-1,-1 1 1,0 0-1,-1 0-36,1-10 0,-1 1 0,-1 0 0,-1 0 1,-1-1-1,-1 8 0,0 0 0,0 0 1,-1 0-1,-1-1 0,-1 2 0,-1-10 1,-1 1-1,-1 1 0,0-1 0,-1 0 1,-1-1-1,0 1 0,-1-1 0,-1-1 1,0 1-1,0 9 0,0 0 0,-2 0 1,1-1-1,-1 1 0,0 1 0,-2-11 1,-1 1-1,0 0 0,-1 0 0,0 0-12,1 2 0,-1 0 0,-1 0 0,0 0 0,-1 0 0,1 8 0,0 0 1,-1 0-1,-1 0 0,0 1 0,-1 0 0,-2-9 0,-1 1 0,-1 1 0,0 0 1,-1 0-1,-1-1 0,0 1 0,-1 0 0,-1 0 0,0-1 0,2 11 1,1-1-1,-2 1 0,1-1 0,-2 1 0,1 1 0,-5-10 0,0 1 0,-1 1 1,0 0-1,-2 0 0,0-1 0,-2 0 0,0 1 0,-1 0 0,0 1 0,0 3 1,0 1-1,-2 0 0,1 1 0,-2-1 42,1 2 1,-1-1 0,0 1 0,-2 0 0,-2 0 0,3 7 0,-2 0 0,-1 0 0,-1 1 0,0 0 0,1 1 0,-8-6 0,1 2 0,-1 0 0,0 1 0,-2 1 0,0-1 0,-1 1 0,0 1 0,-2 1 0,0 0 0,8 8 0,-1 0 0,-1 1 0,0 0 0,-1 1 0,0 1 0,-10-6 0,-1 0 0,0 2 0,-1 0 0,-1 0 12,9 7 0,-1 0 0,0 1 0,-1 0 0,-1 1 0,0 0 0,-4-1 0,0 0 0,-1 1 0,0 1 0,0 0 0,-1 1 0,2 2 0,0 1 0,-1 1 0,0 1 0,0 0 0,0 0 0,-1 0 0,0 0 0,0 1 0,0 1 0,-1 0 0,-1 1 0,-1-1 0,-1 2 0,0 0 0,0 0 0,-1 1 0,0 1 0,1 1 0,-1 1 0,0 0 0,0 0 0,0 2 0,-1 0 0,-2 1 0,0 1 0,-1 0 0,0 1 0,0 1 0,0 0 0,-1 2 0,0 0 0,0 0 0,-1 2 0,1 0 0,1 1 0,2 1 0,1 1 0,0 1 0,0 0 0,0 1 0,-1 0 0</inkml:trace>
  <inkml:trace contextRef="#ctx0" brushRef="#br0">14383 19631 7868,'-26'-29'0,"-1"0"0,-22-17 0,0-10 0,-3 9 0,-2 8 56,-4 7 1,24 16 0,-2 0 0,0 2 0,0 0-1,-5 2 1,-1 1 0,-4 0 0,-2 1 0,-2 1 0,0 2-1,-4-1 1,-1 2 0,-1 1 0,-2 1 0,-3 3 0,-1 1-1,-2 2 1,0 3 0,-4 4 0,1 3 0,-1 3 0,0 3-1,-3 4 1,-1 3-53,22-6 1,0 1 0,-1 0 0,1 1-1,1 1 1,-1 0 0,-3 3 0,1 2 0,0 0-1,0 1 1,1 1 0,1 1 0,1 1 0,0 2-1,1 1 1,-2 3 0,1 3 0,1 0 0,1 1-1,0 2 1,2 0 0,0 2 0,1 1-1,2 0 1,3-2 0,2 0 0,1 1-219,1-1 1,2 0 0,3 1 0,-6 21 0,7 1 0,6-1 0,6 0 0,7-5 0,7 0 0,6-4 0,7-2 0,8-5 0,7-4 158,7-1 0,7-4 0,11-2 1,8-5-1,-12-14 0,3-2 1,1-3-1,5-1 0,1-1 1,2-3-1,7-1 0,1-1 1,2-3-1,1-1 0,1-2 1,1-2 62,3 0 0,2-2 0,0-2 0,-15 0 0,0-2 0,1-1 0,0-1 0,3-1 0,-1-2 0,1 0 0,1-1 0,-1 1 1,0-2-1,1 1 0,0-1 0,2 0 0,0-1 0,1-1 0,0 1 0,-1 0 0,1-1 0,0 0 0,0 0 146,1-1 1,0 0 0,0 0-1,0 0 1,3 0 0,1 0 0,0 1-1,-2-2 1,-2 1 0,-2 0-1,0 0 1,0-1 0,-1 1 0,0 1-1,0-1 1,-1 0 0,0-1-1,0 1 1,-1-1 0,0 0 0,-3 1-1,0 0 1,-1-1 0,0 1-1,-1 0 1,1-1 0,-1 1 0,-1 0-190,-2 1 1,-1 0 0,0 0 0,-1 0 0,12-3 0,0-1 0,-1 0 0,-5 2 0,0 0 0,-1-1 0,-5 2 0,-1-1 0,-2 0 0,16-7 0,-4-1 0,-8 1 0,-4-2-134,-8 1 1,-5-2 0,-7-3 0,-5-2 0,4-36 0,-24 30 0,-6-1 0,-8-2 0,-7 2 0,-12-4 0,-7 3 0,-12-2 0,-6 2 111,10 12 1,-2 1-1,-4 1 1,-9-1-1,-4 1 1,-2 2-1,-5-2 1,-2 2-1,-2 0 1,16 6-1,-1 1 1,-1 0-1,0 1 1,-5-1-1,-1 0 1,0 0-1,-1 1 1,0 0-1,0 1 1,-1 0-1,0 0 116,0 1 0,-1-1 0,0 1 0,0 1 0,-4 0 0,0 1 1,0 0-1,0 2 0,2 1 0,0 1 0,1 1 0,-1 1 1,0 1-1,-1 0 0,1 1 0,-1 0 0,-2 2 0,-1 0 1,0 2-1,1 0 0,0 1 0,1 1 0,0 0 0,0 2-43,-1 0 1,0 1 0,1 1 0,-1 1 0,-2 2-1,0 1 1,0 1 0,1 2 0,4 1 0,1 0 0,0 2-1,1 1 1,2 0 0,-1 0 0,2 2 0,-1 0 0,1 2-1,0 0 1,1 2 0,1 0 0,4 0 0,0 0 0,2 2-1,-1 0 1,1 1 0,1 0 0,0 2 0,1 0-185,0 0 0,1 1 1,1 1-1,2 0 1,-6 6-1,1 2 1,2 0-1,-2 4 1,0 2-1,4 1 1,4-3-1,4 1 1,2 1-1,7-4 1,2 0-1,3 1 1,-5 17-1,7 1-1032,9-3 0,7-1 1199,12-8 0,7-1 0,5 8 0,6-1 0,7-8 0,4-1 0,0 0 0,1 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14010 15499 29826,'-13'-7'-3967,"-1"1"4182,1 6 0,-6 0 0,-2 0 0</inkml:trace>
  <inkml:trace contextRef="#ctx0" brushRef="#br0">13783 15486 29826,'-13'-21'-2634,"0"-2"0,-1 3 0,1 1 2764,0 0 1,-2 1 0,-1 5-1,-4 1 1,0 3 0,-6 5-1,-5 5-296,-9 8 1,-4 3-1,-11 13 1,-6 5 0,-2 2-1,28-13 1,0 1 0,-1 0-1,0 0 1,-2 2 0,0 0-1,1 0 1,1 1 0,1 0-1,1 1 1,2-1 0,0 0-1,1 0 1,1 0-69,-26 21 1,7 1 0,8-7 0,8 1 0,12-1 0,10 4 525,6-1 0,20 2 1,15-2-1,20 2 1,-18-21-1,4-2 1,8 2-1,2-1 0,7 0 1,3-2-1,7 0 1,4-1-18,6-2 0,1-1 0,-3-1 1,1-1-1,-17-5 0,2-1 0,0 0 1,1-1-1,0-1 0,1 0 0,0-1 1,0 0-1,1-2 0,3 1 1,1-2-1,0 0 0,0-1 0,0 0 1,0 0-1,2-1 0,0-1 0,-1 0-408,-1 0 0,0-1 0,-1 0 0,-3-2 0,-1-2 0,0 1 0,1-1 0,0-1 0,-1-1 0,-2 0 0,-1-1 0,-1 0 0,-4-2 0,-1 1 0,0-2 0,19-6 0,-2-2 0,-7 0 1,-3-1-301,-5 1 0,-2-2 0,-7-2 0,-3-1 0,-8 2 0,-3-1 0,15-25 0,-16-2 0,-14 0 1,-17-2 561,-18-1 1,-22-4 0,9 29-1,-6 2 1,-6-1 0,-4 3-1,-9 0 1,-4 2 0,15 8-1,-1 2 1,-2 1 0,-3 0-1,-2 1 1,0 1-118,-2 1 1,-1 1-1,-2 2 1,-4-1-1,-2 2 1,0 0-1,0 2 1,0 2-1,1-1 1,-3 2-1,1 0 1,-1 0-1,-2 2 1,0 0-1,1 2 1,1 0-1,0 2 1,1 0-435,2 1 1,0 1 0,1 1 421,0 2 0,1 0 0,0 1 0,5-2 0,0 1 0,0-1 0,-1 1 0</inkml:trace>
  <inkml:trace contextRef="#ctx0" brushRef="#br0">17489 15566 9316,'11'-41'0,"0"5"0,1 11 333,-1 7 1,-4 5-97,2 0 1,-15 4 0,-13 1 0,-9 1 0,-9-1 0,-8-2 0,-8-2-73,-8-1 0,-12 0 0,35 6 0,-2 0 0,-3 1 0,-1 0 1,-3 1-1,0 2 0,-3 0 0,-2 1 0,-1 1 0,-2 1 77,-4-2 1,-1 4-1,0 4 1,-1 4-1,-3 1 1,1 2-1,2 1 1,2 3-1,-1 2 1,1 3-1,2 2 1,2 1-400,-2 2 0,3 4 0,0 4 0,2 2 0,7-2 0,3 1 0,2 2 0,3 1 0,4 1 0,4 2 0,5-1 1,3 1-1,6 0 0,4 0 26,3 0 1,5-1 0,8 0 0,7-2-1,7-1 1,8-2 0,7-1 0,6-3-1,8-2 1,6-4 0,8-1 0,3-4 176,4-2 0,3-3 0,-18-7 0,2-1 0,0-2 0,1-1 0,2 0 0,0-2 0,2-1 0,2-1 0,-1-1 0,1-1 0,0-2 0,1 0 0,0-3 0,1 0 0,0-2 44,0 0 1,1-1 0,-2-2-1,-2 0 1,0-2 0,-1 0 0,2-1-1,0-2 1,-1 0 0,-2 0 0,0-1-1,-2 0 1,-3 0 0,0 0 0,-2-1-1,-1 0 1,0 0 0,-2-1-1,19-8 1,-3-2-125,-7 1 0,-4 0 0,-14 2 1,-5-2-1,10-23 0,-22-1 0,-29-5 1,-29 0-1,4 26 0,-7 2-21,-6 0 0,-5 2 0,-7 3 0,-4 2 0,-10 1 1,-3 1-1,18 7 0,-1 0 0,-2 2 0,-4 1 0,-1 1 1,-2 1 54,-3 2 0,-2 1 0,0 0 0,-2 0 0,-1 0 0,1 2 0</inkml:trace>
  <inkml:trace contextRef="#ctx0" brushRef="#br0">4919 6624 32767,'-6'-27'-3277,"6"2"0,1 1 0,11 3 2475,9 2 0,4 1 1,3 6 1025,3 4 1,5-3 0,8 7 0,7 1 0,4 1 0,5 2 0,2 0 0,5-1 0,0-2 0,2-3 0,0-1 0,-1-4-1072,-2-1 0,-3 3 1,-3 1-1,1-3 1,-3-1 1039,-3-1 0,7 0 0,-7-1 1</inkml:trace>
  <inkml:trace contextRef="#ctx0" brushRef="#br0">6065 6450 30899,'-13'-6'-1402,"7"3"0,6-4 1119,7 1 1,8 8 0,0 8 0,-3 5 0,-2 6 0,-2 2 0,-5 8-626,-6 6 1,-17 12 0,-8 12 0</inkml:trace>
  <inkml:trace contextRef="#ctx0" brushRef="#br0">15063 8463 23135,'-13'0'-14,"4"0"0,0 0 0,-1 0 0,-2 0 0,-2 0 0,1 0 0,0 0 0,-1 0-339,1 0 1,6-6-1,2-3 1,4-3 0,1-1-1,-2 1 1,-1 2 585,-1 1 0,-6 6 0,1-3 0,-3 1 0,-3 1 0,-1 1-233,-2 1 0,-6 2 1,2 0-1,-3 2 1,0 1-1,1 1 0,2-1 83,-2-1 0,0 2 0,1 1 0,2-1 1,2 1-1,1-1 0,0-1 123,0-2 1,1 4 0,3-1 0,1 1-1,-2-1 1,-1 2 0,-2 2-244,2 2 0,-4 2 0,1 1 0,0 2 1,-2 1-1,2 2 0,-2 0-176,0 1 0,4-3 1,-4 5-1,0 0 1,3-2-1,1 0 0,3-1 93,3 1 0,-4-4 1,7 3-1,1-3 0,2-2 1,4 0 155,1 1 0,0-6 0,0 1 1,0 2-1,0 1 0,0 1 1,0 0-173,0 1 1,0-1 0,1 0-1,2 1 1,2 0 0,-1 3-110,2 0 1,-4 6 0,4-4 0,-2 0-1,2 2 1,1-2 0,4 0 157,1-2 1,1-3 0,2 0 0,3-1 0,2 0 0,2-1 0,1-1 379,0-2 0,1-5 1,0 3-1,-2-1 1,2-1-1,-1-1-242,0 1 0,0 4 0,-5-4 0,-2 3 1,1 1-1,-1 0 0,2-1-101,-2 3 1,-1 1-1,-2 0 1,2-2 0,1-1-1,4 1 1,-1 1 237,0-3 0,5 3 1,-1-7-1,6-1 0,2 0 1,-2 0-1,1 2 299,1-2 1,-1-2 0,4-1-1,-2 0 1,-2 0 0,0 0-1,-1 0-153,2 0 1,-4 0-1,-5 0 1,0 0-1,1 1 1,-1 2-415,2 2 0,-5 5 0,0-2 0,-1 1 0,1-1 0,0 1 0,2 0 247,0 0 1,1-6-1,6 1 1,2-2 0,2-2-1,2 0 1,2 0 325,-2 0 1,5 0 0,-5 0-1,0-2 1,-2 0 0,-1-3-204,0 2 0,5 2 1,-5-1-1,-1-1 1,-2-1-1,-3 1 1,-1 1-524,-2 2 1,0 0-1,5 0 1,-1 0 0,0 0-1,-3 0 1,0 0 294,0 0 0,2 0 0,2 0 0,0 0 0,1-1 0,2-2 0,1-3 108,-2-1 0,4 2 1,-2-2-1,-1 1 1,-2 3-1,-2 0 1,1 0-171,0-2 0,-2 1 0,-1 4 0,-4 0 0,1 0 0,-2 0-182,1 0 1,-3 0 0,-3 0 0,-1 0 0,2 0 0,1 0 0,2 0 359,-2 0 1,5 0-1,1-1 1,3-4-1,2-2 1,0-2-1,1 0-175,3-1 0,-3-1 0,3 1 0,-3 1 0,-1 0 1,0 0-79,-1 0 0,-4 0 0,-1-2 0,-2 0 0,-4 2 0,-3-1 0,-4-2-196,-3-1 0,1-1 0,-3 1 0,2-2 0,-2-1 0,-2-3 0,-1-1-37,0 1 0,-4-3 0,-1 3 0,2-2 1,2-1-1,1 0 90,0-1 1,0 6-1,0-4 1,0 2-1,0 2 1,0 3-1,0 0-160,0 1 0,0 0 0,-2-1 1,-1 1-1,-1 0 0,0-1 0,-1 1 98,1 0 0,-7-1 0,2 1 0,-2 1 0,-3 2 1,-1 1 74,-2-1 1,0-2 0,-5-2 0,0 1 0,0 0 0,1-1 0,0 1-1,2 0 58,0-1 0,-3 3 0,2 0 0,0 2 0,-3 0 0,1 0 229,0 1 0,-5 5 0,-4-2 0,0 2 1,-2 0-1,-2-1 0,-4 1 23,-1 1 0,3 2 0,-1 0 0,-5 0 1,-2 2-1,0 1 0,2 1 168,1-1 1,2-1 0,0-2 0,0 0-1,0 0 1,0-2 131,0-2 0,0 1 1,2-5-1,1 1 0,1 1 1,1-1-1,-2 1 1720,-3 0-1855,2 1 0,-9 4 0,3-2 1,-5-1-1,-6 2 0,-4 4-430,-3 2 0,-13 11 1,4-2-1,34-6 0,-1 1 1,0 0-1,0 0 0,-31 8 1,4 2-1,2-1-238,0-3 1,5 0 0,5-1 0,7-1 0,4-2 0,2-2-48,0-2 1,6 4 0,2-1 0,-1 3 338,-3 1 0,-2 0 1,-2 1-1</inkml:trace>
  <inkml:trace contextRef="#ctx0" brushRef="#br0">14517 9782 29152,'-14'0'0,"1"0"0,0 0-151,-1 0 0,5 0 0,2 2 0,0 1 0,2 1 1,4-1-244,7-2 1975,-2-6-1266,8-3 1,-5-2 0,7-1 0,-1-2 0,0 0 0,1-4 923,-1 3-1206,-6-1 0,4-3 0,-7-1 0,-1 0 0,-1-2 1,-2 0-190,0-3 1,0 4 0,0-1 0,0 2 0,0 1-846,0-1 1,0 8 107,0-2 0,0 3 0,1-4 61,3 1 1,-1 6-1,6 4 1,2 6 0,1 5-9000,1 4 9787,0 2 0,6-1 0,2 0 1</inkml:trace>
  <inkml:trace contextRef="#ctx0" brushRef="#br0">15396 9662 30306,'-7'-9'-1872,"2"0"1,4 5 917,1-5 0,0 0 0,1-4 1230,4 0 0,2-1 0,7-1 0,-1-1 0,0-2 513,1 2 0,0-5-538,4-1 1,-3 1 0,3 1-1,-3-1 1,-2 2-270,0-1 0,-1 3 0,-3 3 0,-3 1 0,-2 0-1536,1-1 0,-2 7 0,-8 3 0,-4 4 1408,-2 4 1,-9 3 0,0 7-1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10611 3239 8032,'-14'0'0,"1"0"0,1-2 0,2-1 281,1-1 0,6-2 1,0 3-1,6-2 0,6 2 1,1 0-1,2 0 1,0-1-1,3 0 0,0-1 1,-1-1 810,0-1 0,4 2 0,1-2 0,2-1 1,2 1-1,2-3 0,2-2 0,0-1 1,-1 1-828,1 3 0,0-3 0,-2 5 0,-1-2 0,-4 1 0,0 2-2407,-4 3 1,3-3 0,-1 2-1,-3 3 2142,-5 4 0,2-2 0,-5 5 0</inkml:trace>
  <inkml:trace contextRef="#ctx0" brushRef="#br0">11677 2745 8517,'0'-13'1734,"6"6"1,-4 2 0,4 13 0,-2 8 0,2 11-255,1 5 0,-2 5 1,2 8-1,1 5 1,-1 3-1084,3 1 0,2 0 1,2-9-1,-1-4 0,2-2 1,-1-7-1,3-2-803,-1-5 1,-6-7 0,5-2 0,-6-8-195,-3-13 1,-3-8 0,-7-15 0,-5-5 0,-5-7 0,-2-7 810,-2-5 1,1-6-1,5 0 1,1 5-1,4 4 1,1 8-1,3 2 508,2 7 0,1 4 0,0 5 0,1 6 0,3 2 0,5 3 0,3 3-719,2 5 0,-1-2 0,0 1 0,2 4 0,3 2 0,2 5 0,3 2 0,-1 2-1781,2 2 1,2-3 0,4-2-1,4-1 1,4-3 1780,8-2 0,-1-7 0,1-1 0</inkml:trace>
  <inkml:trace contextRef="#ctx0" brushRef="#br0">12530 2159 11498,'-6'-15'5473,"6"3"-4419,0 12 1,5 6 0,7 5 0,0 5 0,2 8 0,3 7 0,0 7 0,3 7-590,0 2 1,-3 2 0,2 4 0,-1 1 0,0-3 0,-1-2 0,1-3-466,0 0 0,0-10 0,-7-1 0,0-7 0,-4-6 0,1-4-1077,-1-3 1,-4-9-1,0-8 1,-6-9 0,-6-10-1,-4-4 886,-5-2 1,2-4 0,-5 0 0,0 3-1,2 4 1,-2 6 0,2 3 1485,0 2 0,1 6 0,5 2 0,-1 4 1,2 2-1,4 4-1293,3 4 1,-1 10 0,2 6 0,1 6 0,1 3 0,2 2 0,0-2-3,0-3 0,6 1 0,3 0 0,3-4 0,3-5 0,1-5 0,3-5-4916,2-4 1,3-3 4655,7-6 0,3-12 0,6-2 1</inkml:trace>
  <inkml:trace contextRef="#ctx0" brushRef="#br0">13157 2652 7831,'-12'3'8285,"3"4"-7316,5 7 1,4 2-1,4-4 1,5-3 0,4-5-1,5-2-903,4-2 1,4-6-1,0-5 1,1-5-1,-2-6 1,-3-3-1,-4-2 1,-5 0-649,-4 1 0,-3-1 0,-7 1 1,-4 0-1,-4 4 0,-3 4 1006,-1 4 1,-5 2 0,-1 3 0,0 4 0,-2 5 0,2 5 0,0 4 3068,2 3-3091,3 7 1,2 2 0,1 5 0,2 2 0,1 2-1,0 3 1,4 1-507,2 3 1,2 0 0,0-2 0,2-2 0,2-4 0,5-2-1,4-6-2354,5-5 0,3-9 1,7-2-1,2-7 1970,1-7 0,6-17 0,-3-16 0</inkml:trace>
  <inkml:trace contextRef="#ctx0" brushRef="#br0">13543 1826 7903,'-13'-5'0,"1"2"1455,3 5 0,2 4 1,4 9-1,-1 2 1,-1 7-228,-1 6 1,5 11 0,-4 11 0,4 6-1,1 2 1,0 3 0,1-3 0,4-2-1194,4-3 0,2-8 0,3-2 0,1-5 0,1-5 0,2-5 0,-2-6-3269,-1-7 1,-2-3 3233,0-5 0,1-4 0,-1-5 0</inkml:trace>
  <inkml:trace contextRef="#ctx0" brushRef="#br0">13490 2466 7903,'-25'-6'703,"3"-2"0,4 1 0,5 1 16,4 0 1,6 4-1,12-2 1,10 1-1,11-1-719,10-5 0,11-9 0,10-3 0</inkml:trace>
  <inkml:trace contextRef="#ctx0" brushRef="#br0">13930 2226 7895,'-18'7'2343,"0"-3"0,2-1 1,6 0-1062,1 2 0,7 5 0,2 1 1,8 3-1,5 4 0,5 0 0,3 0-754,-1-1 1,6 7 0,-6-3 0,1 0 0,-3-2 0,-3 0 0,-3 2-950,-4 0 0,-2 4 0,-6-5 0,-1 4 0,-5 1 0,-9 3 1,-12 2-1096,-11 3 1,-4-4 0,-6 7-1,-1-1 1,-2 1 1515,-2-1 0,3 1 0,-10 4 0</inkml:trace>
  <inkml:trace contextRef="#ctx0" brushRef="#br0">12090 3665 12928,'-40'-4'0,"3"1"2457,11 4 1,26 1-1,23 5 1,10-1-2371,9-3 0,17-9 1,-20 0-1,3-3 1,9-3-1,3-3 1,10-3-1,3-2 0,-19 5 1,1-1-1,0 0 1,2-1-1,1-1 1,-1 1-1,1-1 1,0 0-1,0 0 73,-1 1 0,1-1 0,-1 0 0,1 0 0,1 1 1,-1-1-1,-2 0 0,0 1 0,0 0 0,-2 0 0,1 1 1,-1 0-1,22-7 0,-1 2 0,-3 0 0,-2 2 1,-2 1-1,-2 0-878,-4 2 1,-1 1-1,-6 1 1,-2 1-1,-2 2 1,-1 0-1,-6 2 1,-1 0-1,27-5 1,-9 0 0,-8 2-672,-5 4 1,-1-3 0,-10 7 1388,-1 1 0,-2 1 0,-1 2 0</inkml:trace>
  <inkml:trace contextRef="#ctx0" brushRef="#br0">4186 2545 31070,'-14'-13'-1840,"1"0"0,0 5 1,-2 4 2290,-3 3 0,2 1-667,-6 0 1,-1 0-1,-3 0 1,-1 0 0,0 0-1,-1 0 1,-1-2 0,-2-2-1,1-5 1,2-2 0,3 1 549,2 1 1,0 0 0,3-4 0,1 0 0,0-1 0,4 1-1,3 0-185,3-1 1,2 5-1,-3 0 1,2-1-1,1 0 1,-1-1-1,-2 4-1,-2 1 0,-1 2 1,-1 4-1,0 0 1,-4 0-1,-6 0 1,-5 0-117,-7 0 0,-4 4 0,-4 2 0,-5 1 0,-3 4 0,0-1 0,3 0-1,5-1 0,-2 0 0,1 5 0,2-3 0,3 0 0,3-2 0,3 1 113,2 2 1,1 6-1,4-1 1,0 1 0,1 1-1,-1 4 1,0 2-389,1 1 1,-1 1 0,0 1 0,1 2 0,-1 1 0,0 0 0,1 0 80,-1 0 1,0 0-1,2-4 1,2 0-1,2-1 1,0 1-1,2-2 254,0-3 0,-4 6 1,6-4-1,0 0 1,2 1-1,2 0-52,0 2 1,1-2-1,2-1 1,2-2 0,1 2-1,1-1 1,-2 1 0,3-2-340,-1 2 0,1 1 0,5 2 0,0-1 0,0 1 1,2 0 69,2-1 0,3 1 0,7 0 0,-1-2 0,2-1 0,3-2 0,4 0 288,3-1 0,8-1 0,1-2 0,3 3 0,1 0 0,5-2 0,2-1 218,1-1 0,7 1 0,-1-4 0,1-1 0,5 2 1,-2 1-1,2 2-75,-2-2 0,-7 0 1,6 1-1,-2 2 1,-4 0-1,0 2-62,-2 0 0,-4-5 0,3 2 0,0-4 0,2 0 0,2-1 0,0-1 114,1-3 1,3 3 0,-5-5 0,3 2-1,1 0 1,1 0 0,-1 0 61,0 0 0,1-5 0,-1 5 0,2 1 0,0 2 0,1 1-315,0 1 0,2-1 0,6-1 0,-2-2 0,-3-1 0,5 1 0,-1 2 0,3 2 0,6-5 0,-4-2 0,2 0 0,1-1 0,-1 0 0,2-1 0,2-1 0,-36-2 0,0 1 0,31 1 0,4-4 0,-2 0 0,2 0 0,-1 0 0,1 0 0,-4 0 0,-3 0 0,-3 0 0,3 0 0,-4 0 0,1 0 0,3 0 0,-7 1 0,7 2 0,1 2 0,0-2 0,2-2 0,0-1 0,0 0 0,5 0 0,-3 0 0,0 0 0,0 0 0,1 0 0,-1 0 0,1 0 0,1 0 0,-35 0 0,1 0 0,36 0 0,1 0 0,-1 0 0,1 0 0,-9-1 0,1-2 0,-2-3 0,-3 0 0,0-1 0,0-1 0,0-2 0,5-1 0,-5 0 0,0-1 0,1-3 0,-2 0 0,2 0 0,-1-2 0,1-1 0,-5 2 0,-1-1 0,-3 1 0,1-3 0,-1-2 0,4 3 0,-1-3 0,0 1 0,0-1 0,1-3 0,-1-1 0,-4-2 0,3 1 0,-7-1 0,5 1 0,4-3 0,2 0 0,1-4 0,-1-1 0,5 5 0,-2-3 0,3 4 0,-4 2 0,-2 0 0,-5 3 0,-1 1 0,-3-4 0,-2-2 0,-2 3 0,-2 0 0,-5 0 0,-4-2 0,0 0 0,-6-1 0,-1-1 0,-3-2 0,-5-1 0,-4 0 0,-5-2 0,-4 0 0,1-2 0,-5 4 0,-2-4 0,-3 2 0,-5 1-607,-4 2 1,-7-4-1,-3 4 1,-2 1-1,-4 2 1,-2 1-1,-2 1 182,-1-1 1,5 5 0,-6 1-1,1 0 1,0 2 0,-4-2-1,-1 2 353,-2 0 1,-9-3 0,3 2 0,-4 0 0,-8-4 0,-3 0 0,-7 1 107,-2 0 1,30 14 0,-1 1 0,-1-3 0,1 1 0,-3 0 0,0 1 0,0 0 0,1 0 0,-2 0 0,1 0 0,0 0 0,0 0-54,1 1 0,-1 0 0,-1 0 0,-1 1 0,0 1 0,-1 0 0,0 1 0,-1 0 0,-1 1 0,-1-1 0,1 0 0,0 0 120,0-1 1,0 0-1,-5 1 1,-2 1-1,3 0 1,0-1-1,-3 1 1,-1-1-1,-3 1 1,-1-1-1,-2 1 1,0 0-1,-4-2 1,0 1 23,-1-1 1,-2 0-1,1 2 1,-1-1-1,-6 2 1,-1-1-1,24 2 1,0 0-1,-1 0 1,1 1-1,-1 0 1,0 0-1,-25 0 1,1 1-1,1 0 1,1 0 122,2 0 1,0 0 0,0 0-1,0 0 1,3 0 0,1 0-1,2 0 1,0 0 0,0 0 0,1 0-1,1 0 1,1 0-184,2-1 0,-1 2 0,-6 0 1,-1 2-1,4 0 0,-1 0 1,1 0-1,-1 0 0,-1 0 0,-1 0 1,3-1-1,1 0 0,-1 1 1,2-1-68,3 0 0,1 0 0,4 3 0,0 1 0,-2-2 0,1 0 0,1 2 0,1 0 0,2 1 0,0 0 0,1-1 0,1 1 0,0 0 0,1 1-113,2 0 1,-1 2 0,-3-1 0,1 1 0,3 2 0,1 1 0,1-1 0,1 0 0,0 1 0,2 0 0,1 1 0,1 0-731,-1 3 0,2 0 0,-29 15 0,5 0 0,7-1 0,6 2 843,5 1 0,8-4 0,5 4 0,3 3 0,1 4 0</inkml:trace>
  <inkml:trace contextRef="#ctx0" brushRef="#br0">20635 9382 29555,'7'-19'-8037,"4"0"8295,-7-3 0,2 7 1,-3 6-1,3 0 1,2 3-1,0 6 624,0 8 0,-1 5 0,-4 5 0,3 4 0,0 3 0,1 2 1,-1-1-1,2 2 0,-2 4-589,0 3 0,0-2 1,-4-2-1,3-3 0,-1-3 1,1-1-542,-1-2 1,1-6-1,-7-1 291,-2-9 0,-4-7 1,-5-14-1,0-3 0,-1-6 1,1-4-1,0-4-82,-1-3 1,3 6 0,0-2 0,4 3-1,1 2 1,3 3-410,1 1 0,2 5 0,0-1 0,2 4 0,2 2 0,5 1 728,3 3 0,1 5 0,1-2 0,1 4 0,1 1 0,3 0-242,2 0 0,1 0 0,5 1 0,1 2 1,1 2-1,3-1 0,-3 0-1441,-1 1 0,0-1 0,2-4 0,3 0 0,-1 0 0,1 0 2132,-4 0 0,6-6 0,-1-1 0</inkml:trace>
  <inkml:trace contextRef="#ctx0" brushRef="#br0">21635 8969 30524,'12'-32'-903,"-3"5"1,2 12 1408,-2 11 0,-3 8 0,-1 5 0,-4 3 0,-1 3 0,0 1 0,0 5 0,0 2-506,0 6 0,0 6 0,-1 2 0,-2 5 0,-3 3 0,-2 1-53,-2 0 1,3 2 0,-1-7 0,2-2 0,3-2 0,2-3 0,2-3-1587,4-3 1,2-6-1,7-3 1,-1-2 0,2-7-1,2-3 1044,6-4 0,2-13 0,1-5 0</inkml:trace>
  <inkml:trace contextRef="#ctx0" brushRef="#br0">22208 9169 30266,'0'-27'-4353,"2"13"5097,2 5 1,3 6-1,7 3 1,-1 0 0,2 0-1,1 0 1,3 0 0,2 0-887,3 0 1,1 4-1,0 1 1,-1-1-1,-2 1 1,0 0-2666,-1 3 0,3-1 2814,-6 2 1,-1 3 0,-3-5 0</inkml:trace>
  <inkml:trace contextRef="#ctx0" brushRef="#br0">22328 9342 30978,'-7'-13'-1965,"4"7"1,10 5 2597,6 4 0,14 5 0,0-3 0,2-2 0,2-2 1,2-1-1,3 0-921,5 0 1,0 0 0,7 0 469,-2 0 1,4 0 0,-2 0 0</inkml:trace>
  <inkml:trace contextRef="#ctx0" brushRef="#br0">23634 9276 30634,'0'-20'-3277,"0"10"0,-1-2 0,-2 6 3447,-2 8 0,1 8 252,4 8 1,-1 1 0,-2-1 0,-2 4 0,2 5 0,2 1 0,1 2 0,0-2 0,1 1 0,2-2 0,3-2 0,0-4 71,0-2 0,0-1 0,-2-6 0,4-5-793,-1-7 1,-2-12-1,-10-11 1,-4-6-1,-3-3 1,-1-2 4,0-3 0,-1 0 0,1 0 0,1 1 0,2-1 0,2 0 363,2 2 1,-2 4 0,3 7-1,2 3 1,2 2 0,1 3 0,1 2-49,4 5 0,2-1 0,8 6 0,3 1 1,2 1-1,4 2 0,1 0-402,3 0 1,8 5-1,1 1 1,4-1-1,5 3 1,2-2 556,2 0 0,2 4 0,1-3 1</inkml:trace>
  <inkml:trace contextRef="#ctx0" brushRef="#br0">24234 9076 8430,'0'-18'0,"2"0"2095,2 2 0,-1 7 0,6 5 0,1 2-691,2 2 0,2 0 0,-1 0 1,2 0-1,1 2 0,2 1 1,-2 3-384,-1 1 0,-2-3 0,-1 5 0,-2 0 0,-2 0 0,-2 0-2228,-3 1 1,-3 2 0,-5 1-1,-5 1 1,-6-1 0,-7 0 949,-2 1 1,0-1 0,1 0-1,4 1 1,2-1 0,4 0 606,4 1 0,7-1 1,0 0-1,8-1 1,8-1-1,9-4 0,9 0-846,9 1 0,2-5 0,5 1 1,1-1-1,0 0 0,6 2 1230,2-2 0,2-8 0,-5-2 0</inkml:trace>
  <inkml:trace contextRef="#ctx0" brushRef="#br0">25101 8996 30231,'6'-25'141,"-5"8"0,9 4 1,-5 17-1,-2 7-594,-2 2 0,4 1 1,-1 0-1,-1 6 0,-1 5 1,-2 6-953,0 3 1,-2 4 0,-1 5-1,-3-1 1,0-1 0,-1-2-1,0-5 1242,-4-6 1,-1 2 0,-1-10-1</inkml:trace>
  <inkml:trace contextRef="#ctx0" brushRef="#br0">24887 9342 29964,'0'-38'-883,"3"2"0,5 5 0,7 3 1,4 3-1,6 3 1728,5 4 1,-1 3 0,7 2-1,-1 1 1,1 2 0,-2 2 0,0 2-2178,0 3 0,2 2 1,2 1 1668,-2 0 1,2 0 0,-4 0 0</inkml:trace>
  <inkml:trace contextRef="#ctx0" brushRef="#br0">25567 8969 30189,'0'-21'-9282,"6"4"10920,3 8 0,1 9 1,-1 9-1,-3 3 0,-1 2 1,-1 3-1610,-1 0 0,-3 7 1,-3-2-1,-1 3 1,-1 2-1,1-2-1996,-1-2 1,1 0 0,4-4 0,0 1 0,1-3 1747,4-5 0,2-4 0,7-8 0</inkml:trace>
  <inkml:trace contextRef="#ctx0" brushRef="#br0">25741 8849 29639,'-9'-4'-2232,"1"-2"2704,2-2 0,-3 4 0,5-5 0,1-1 0,2-2 0,1-1-695,0-1 1,0 1 0,1 0 0,3-1 241,5 1 0,3 0 0,2 1 0,-1 1 0,0 3-228,1-3 0,-1 4 0,0-1 0,1 2 1,-1 2-1,2 0 0,1-2 101,2-2 0,1 4 1,-1-5-1,2 0 1,3 0-1,-1 2 143,2 1 1,-4-3 0,1 4 0,-2 1 0,-2 0 0,-3-1 0,0 2 533,-1 2 0,0 1 0,1 1 0,-2 5 0,-4 6-3130,-3 4 1,1 8 0,0-2 2448,1 3 1,2 2 0,4 0 0</inkml:trace>
  <inkml:trace contextRef="#ctx0" brushRef="#br0">21755 10142 9838,'-21'-12'-113,"2"3"1,5-7-90,1 6 517,6 4 1,2 6 0,10 0 0,4 1 0,2 4 0,3 2 0,1 3 457,2 4-730,-2-4 1,9 11 0,-5-3 0,2 2 0,3 2 0,-1 2 0,1 3 69,-2 2 1,0 3-1,5-6 1,1 2 0,2 2-1,1 1 1,-1-1 38,-2-2 0,3 3 0,1 0 0,1-1 0,1-1 1,0 1 100,3 1 0,6 0 0,2-4 0,-1-1 0,0 1 0,1-2-72,-2-3 1,3 7-1,-2-6 1,-2 1-1,-4 3 1,-4-1-1,-1 2-123,-4-2 1,1-3-1,0 4 1,-1 0-1,-2-1 1,-5 1 0,-1-1-10,0 1 1,-4 0-1,4-1 1,0 1-1,0 0 1,1-1 198,-1 1 1,10-2 0,0-1-1,6-2 1,4 2 0,2 0-1,5-1-32,3-1 0,-2-5 0,5 0 0,-7-2 1,-3-1-1,-1 0 0,-3 3-222,-3 0 0,-7 1 0,1-3 0,-3 1 1,-3 2-1,-1-2-3,-2-1 1,-5 0 0,2 1 0,-1 2-1,0-2 1,-1-1 0,1-1 75,0-1 1,6 0-1,-4 1 1,2-1-1,-1 0 1,0 0-1,-2 1-17,0-1 0,4 0 0,-4 1 0,2-1 0,1 0 0,-1 1 57,-4-1 0,-2-1 1,0-2-1,0-1 1,0 2-1,-4-1 1,1 0-28,0-1 1,2 0 0,-1 4 0,2 1 0,1-1-1,3-1-45,2-3 1,0 3 0,4-3 0,-1 2 0,2 1 0,1-1 0,4-3 136,2 3 1,-4-1 0,2 1 0,-1-3 0,0 1-1,1 0 90,-2 0 1,-1 0 0,-1 4 0,0 1 0,-1-1 0,1 2 0,0 1-215,-1 2 1,2 6 0,2-2 0,1 1 0,-1 3 0,-1-1 0,1 4-255,1 4 1,2-3 0,-4 1-1,4-2 1,0 2 0,1 3 0,-2 2 175,1 0 0,-2-7 0,-3 4 0,0-4 0,0-1 0,-2-2-95,-1-1 1,-2-1 0,1-1 0,-3-2 0,-2 0 0,-3-2 0,-1 2-2035,-1-1 0,-1-2 0,0 3 0,2 0 2159,3-1 0,2-3 0,7 2 0</inkml:trace>
  <inkml:trace contextRef="#ctx0" brushRef="#br0">26167 13021 8394,'-30'-45'0,"5"4"936,5 7-47,2 7 1,4 21-1,3 6 1,0 8 0,2 5-1,-3 6 1,-4 6-962,-6 5 1,1 10-1,1-2 1,-1 2-1,2 3 1,-1-1-1,4-1-509,1-1 0,2 0 581,0 0 0,-1 0 0,1 0 0</inkml:trace>
  <inkml:trace contextRef="#ctx0" brushRef="#br0">25194 14367 8370,'-21'-20'1539,"3"7"1,11 6 0,7 7-1349,7 0 0,11 0 1,6 0-1,4 0 1,5 0-1,2 0 0,4 0 1,1 0-1,-2 0 1,1 0-1,-2 0 1,-2 0-1360,-4 0 1,-4 4-1,-5 2 1,-5 1 1167,-7 4 0,2 1 0,-5 1 0</inkml:trace>
  <inkml:trace contextRef="#ctx0" brushRef="#br0">25381 14473 8370,'-27'8'384,"2"-1"0,3-2 1753,4 3-1729,9 4 1,4-4-1,10-4 1,5-2-1,8-1 1,7 2-1,6 1 1,2-1-618,-1-1 0,6 2 0,-3 1 1,4-2-1,1-2 209,0-1 0,0 0 0,0 0 0</inkml:trace>
  <inkml:trace contextRef="#ctx0" brushRef="#br0">26114 14380 8410,'-21'-28'2017,"-7"9"1,6 16-1,4 6-1515,6 6 0,2 2 0,4 4 0,0 1 0,0 2 0,3-1 0,1-3 0,2 0-458,0-1 1,0 5 0,2 0 0,2-2 0,5-3 0,2-3 0,0-2-1,1-2-930,3-3 0,0-3 0,-5-6 1,-1-6-1,0-6 0,-1-2 755,-4-4 1,-3-1 0,-2-2 0,-3 0 0,-7 2-1,-2 1 1,-3 2 1203,-1-1 1,7 3-1,-5 3 1,6 2-1,3 1 1,3 1-726,2 0 1,7 4 0,4 1 0,6 3 0,8 2-1,6 1-1255,5 2 0,10 0 1,5 0-1,5 0 907,3 0 0,11-12 0,-1-3 0</inkml:trace>
  <inkml:trace contextRef="#ctx0" brushRef="#br0">26767 13914 8500,'-19'-5'0,"-2"1"0,0 1 1445,3 1 0,-1 4 1,1 4-1,2 7-217,1 8 1,2 5 0,0 7 0,-1 7-1,2 9 1,2 6 0,3 4 0,1-1-627,3-4 1,7 11-1,5-5 1,4 0-603,5 1 0,9-3 0,7-5 0</inkml:trace>
  <inkml:trace contextRef="#ctx0" brushRef="#br0">21741 10395 8562,'-13'-13'0,"1"0"0,2 1 0,3 1 0,1 2 1,0 6 0,1 1 0,-2 4 0,-1 7 0,4 3 454,3 2 0,-4 0 1,1 3-1,1 2 1,1 0-1,4 3 1,1 2 43,1 4 0,6 8 1,-2-1-1,1 5 1,-2 5-1,1 2 0,-3 2-216,1 0 1,-1 4-1,-5 5 1,0 1 0,-2 2-1,-4 2-60,-7 1 0,-2 0 1,-7 2-1,-3 3 0,-3 0 1,11-32-1,0 0 1,-1 1-1,0 0-101,0 0 1,-1 1-1,-4 1 1,0 1 0,2-2-1,1-1 1,-3 2 0,0 0-1,-2 1 1,-1 0 0,1-3-1,0 1 1,0-3 0,0 0-213,0-3 1,1-1 0,2 0 0,-1-2-1,-25 27 1,22-28 0,1-1 0,-25 27-1,-1-3 1,4-6-19,1-5 0,-4 5 0,2-10 1,0-2-1,-3-1 0,-1-2 0,-2-2 75,-3-1 0,5-7 1,-7-3-1,1-5 1,1-4-1,0-4 1,3-4 18,0-1 0,5-7 0,2-7 0,1-6 0,2-7 0,-1-3 0,1-2 0,1-4 161,1-5 0,2-4 0,0-7 0,2 1 0,2-6 0,5 0 0,2-4-132,-3 0 1,9-2 0,9 27 0,1 0 0,1-1 0,0-1 0,2-1 0,0-1 0,0 0 0,2-1 0,0 0 0,1-1-2,0 0 0,1 0 1,1-5-1,2 0 1,1 1-1,0-1 0,1-1 1,0 0-1,1-3 1,0 0-1,0 0 0,0 1 1,0-2-1,0 0-30,0-1 1,0 1-1,0 5 1,0-1 0,0-2-1,0-2 1,0 2-1,0 0 1,0 0 0,-1 0-1,0 0 1,-1 0 0,0 0-1,0 0-37,0 2 1,1-1-1,0-5 1,0 1-1,2 4 1,0 0-1,0-1 1,1-2-1,0-1 1,1 0-1,1 0 1,0 0 32,1 2 1,0-1-1,1-7 1,2 1 0,0 4-1,1 0 1,1-4 0,1-1-1,0-3 1,0-1 0,0 3-1,0-1 1,2-1 0,0-1-18,1 1 0,1 0 0,-1 3 0,0 0 0,2-6 0,0 1 1,-2 1-1,1 1 0,0 4 0,0 1 0,1-2 0,0-1 1,1 4-1,-1 0 56,0-1 0,1 0 1,0-3-1,1 1 1,-2 6-1,1 0 1,-1-1-1,2 0 0,0-3 1,1 0-1,0 0 1,0 1-1,2-2 1,0-1-16,0 1 1,2 1 0,1 0-1,1 0 1,3-2 0,0 1-1,2-2 1,1 0 0,0 0 0,0 1-1,2-1 1,1 0 0,0 2-1,0 1 7,3 0 1,0 0-1,2-3 1,1 1 0,-1 3-1,0 0 1,-2 2 0,0 1-1,1 1 1,0 1 0,-1 1-1,0 2-79,-2 1 1,1-1 0,4-4 0,0 0 0,-4 5 0,-1 0 0,0 0 0,1 0 0,-1 2 0,0 0 0,-3 3 0,1 1 0,-2 2 0,0 1 3,-2 1 1,0 0 0,-2 2 0,1 0 0,-2-1-1,1-2 1,0 1 0,1 0 0,0 1 0,0 0 0,1-1-1,0 1 1,-1 2 0,0 0 46,-1 2 1,1 0 0,3-4-1,2-2 1,0 3 0,0-1-1,1 1 1,0-1 0,1 1 0,0 1-1,-1 0 1,2 1 0,0 0-1,2 1 6,1 0 1,0 2-1,-3-1 1,1 2-1,2 3 1,0 1 0,-2 0-1,0 1 1,-3 2-1,0 2 1,32-14 0,-7 8-82,-4 0 1,-2 7 0,-12 3-1,-4 4 1,-1 5 0,-5 1 0,0 3 83,-1 1 1,-10 4 0,6 2 0,-4 5-1,-1 3 1,2 3 0,2 1-20,2 2 1,4 7 0,0 2 0,0 7 0,1 4 0,0 4 0,2 2 0,2 3 201,-2 1 1,3 8 0,-5-1 0,1 1 0,0 2-1,-4-5 65,-1-1 0,3 7 0,1-4 0,-3 3 0,-1 2 0,-1 0 0,0 0-95,-1 1 0,1-3 0,0 3 0,-2-2 0,-1-3 0,-2 0 0,0 1-319,-1 0 1,2 6 0,-5-4 0,-3 0 0,-3 2 0,-5-2-1,-1 2-254,-3-1 0,-1-8 0,-2 0 0,0-6 0,0-8 0,1-5 1,2-6-413,1-5 1,2-4 0,-1-9 0,5-5 0,7-5 839,5-8 0,3-12 0,2-13 0</inkml:trace>
  <inkml:trace contextRef="#ctx0" brushRef="#br0">23994 6104 8523,'-28'0'0,"4"3"0,16 6 428,3 8 1,10 1-1,3-1 1,3-6 0,-1-3-1,-1-2 1,3-2 0,4 1-24,6-1 0,4 0 0,2-4 0,3-1 0,4-5 0,5-6-1185,5-4 1,2-12 0,8 0 779,3-5 0,-25 13 0,0-1 0,4-3 0,0 0 0</inkml:trace>
  <inkml:trace contextRef="#ctx0" brushRef="#br0">24727 6051 8834,'-13'-5'614,"0"1"490,-1 1 0,6-3 1,0 0-1,4 0 0,4-1 1,6 1-849,5 0 1,1 1-1,12 5 1,3 0 0,4 0-1,3 0 1,3 0-5863,1 0 5604,8 0 0,-4 0 0,4 0 0</inkml:trace>
  <inkml:trace contextRef="#ctx0" brushRef="#br0">24954 6184 9144,'-47'-12'0,"11"3"4544,14 5-4299,7 8 1,15-2-1,9 2 1,12-3 0,7-1-1,6-1 1,3-3-1529,4-5 0,8-2 0,2-1 1283,5-1 0,-1 3 0,4-9 0</inkml:trace>
  <inkml:trace contextRef="#ctx0" brushRef="#br0">25514 5984 8538,'-43'-6'886,"3"-3"0,4 3 0,14 3 247,4 6 0,8 0 0,3 6 0,1 1 0,4 2 1,5 2-1078,6-1 1,3 0-1,1 1 1,2-3 0,1-2-1,2-4-632,-2-4 0,-1-1 0,-1-3 0,-3-6 0,-2-8 344,-4-7 1,-4-9-1,-1-1 1,0-1-1,-1-1 1,-4-1-1,-4 0 1095,-2 2 1,-3-1-1,2 8 1,2 4-1,3 3 1,1 5-620,3 1 1,1 7 0,4 0-1,4 2 1,8 3 0,12 3-2537,8 5 0,10-4 0,8 4 2292,9-4 0,7-1 0,-28 0 0,0 0 0</inkml:trace>
  <inkml:trace contextRef="#ctx0" brushRef="#br0">26207 5398 9264,'-35'-15'0,"-1"-2"0,3 3 2511,4 2 1,8 9-1,3 0-2093,3 6 0,8 10 0,3 11 0,2 5 0,2 8 0,0 5 0,2 7 1,2 4-1755,5 6 1,13 2 0,8-6 1335,7 3 0,0-4 0,9 6 0</inkml:trace>
  <inkml:trace contextRef="#ctx0" brushRef="#br0">21901 8196 29350,'0'-26'-2458,"0"5"0,2 3 1,2 5-1,5 2 2880,3 2-549,1 7 0,-1-10 0,-3 3 0,-4-3 0,-4-1 1,-1-1-1,-1 1 0,-4 1 0,-4 2 518,-3 1 0,-5 6 1,-1-2-1,0 4 1,-1 2-1,-3 4 1,-4 4-1,0 3 136,-1 1 0,-8 5 0,-4-1 1,-1 1-1,-4 0 0,-1 0-103,-1-2 1,-8-1-1,0-2 1,-1 1-1,-1-1 1,0 0 172,-2 1 0,-4-1 0,3 0 1,-1 2-1,0 1 0,0 4-499,1 0 1,-3 4 0,3 7 0,-2 5 0,-3 2 0,32-18-1,-1 0 1,0 1 0,-1 0-69,1 0 1,0 2 0,0 0 0,1 0 0,-1 2 0,2 0 0,1 0 0,1-1 0,-26 25 0,6-2 0,5-1-103,4 0 0,-2-4 1,11 2-1,1-4 1,4-3-1,4-3 1,4 0 187,3 0 1,8-4-1,2 1 1,4-3-1,2-1 1,4-1 0,3 2-178,4 4 1,6-4-1,3 4 1,2-1 0,7 2-1,1 1 1,5 2-24,2-2 0,2 4 0,12-4 0,6 2 0,6-1 0,-29-16 0,2-1 80,1 2 0,1-1 0,0-2 0,-1 0 0,0-1 1,1-1-1,2 0 0,0 0 0,-1-1 0,1 1 0,1 1 1,1-1-1,-3 0 0,0-2 80,-1 0 0,1-2 0,4 1 0,0 0 0,2-2 0,0-1 0,0 0 0,1 0 0,2-1 0,0 0 0,-1-2 0,2-2 0,0 1 1,2-1-77,1 0 0,-1 0 0,-5-3 0,1 1 0,3 0 0,1 0 0,1-1 0,0 0 0,0-1 0,2 0 0,1 0 0,0 0 0,3 0 0,-1 0 0,-3-1 0,0 0 0,5 0 0,1-1 0,1-1 0,1 0 0,-3 0 0,1 0 0,1 0 0,-1-1 0,-2 1 0,1 0 0,-2 0 0,1 0 0,7-2 0,1 0 0,-6 1 0,-1 0 0,3 0 0,0-1 0,4 1 0,0 0 0,0-1 0,0-1 0,5 0 0,0 0 0,0 0 0,1-1 0,0 0 0,1 1 0,-23 1 0,1 1 0,0-1 0,0 1 0,0 0 0,0-1 0,0 0 0,-1 0 0,1 0 0,1 0 0,1 0 0,-1-1 0,0 0 0,1-1 0,-1 1 0,2-1 0,1 0 0,-1 0 0,-1 0 0,-1 0 0,0-1 0,1-1 0,0-1 0,0 1 0,-3-1 0,0 0 0,1 0 0,-1 0 0,0-1 0,-1 1 0,22-5 0,-2-1 0,-1 0 0,-1-1 0,-3 1 0,-2 0 0,-3-3 0,-3-1 0,-2 1 0,-1 0 0,-1-3 0,-1-1 0,-4 0 0,-1-1 0,-2-2 0,0-1 0,-3 0 0,-1-1 0,-5 1 0,-1-3 0,-2-3 0,-2-3 0,-2-2 0,-1-1 0,-2-1 0,-3-2 0,0 0 0,-3-1 0,-1-1 0,-4-1 0,-4-3 0,-4-1 0,-1 1 0,-3-1 0,-2 0 0,-4 0 0,-2 0 0,-4 0 0,-5 1 0,-5 0 0,-5 1 0,-4 2 0,-4 1 0,-5 2 0,-6 4 0,-3 4 0,-7 0 0,-2 4 0,-3 3 0,-1 2 0,-7 3 0,-2 3 0,-4 3 0,-2 2 0,21 6 0,0 2 0,-1-1-287,-2 2 1,0 0 0,0 1 0,0 0 0,0 2 0,-1 0 0,-1 0 0,0 1 0,-2 0 0,-2 0 0,-2 1 0,1 1 0,-2 0 0,0 0 0,-1 1 0,-2 1 0,-1 0 0,0 0 0,0 1 0,0 1 0,0-1 69,0 2 1,-1 0-1,0 0 1,-3 1-1,-1-1 1,0 2-1,2 0 1,-1 1 0,1 1-1,-1-1 1,0 0-1,1 1 1,0-1-1,1 1 1,1 0 0,2 1-1,2 0 1,1 0 102,5 0 0,1 0 0,0 1 0,2-1 0,-1 1 0,3 1 0,-15 6 0,2 1 0,6 1 0,1 0 0,6 0 0,1 2 114,4 1 0,2 1 0,2 1 0,2 0 0,3 0 0,2 1 0,3 0 0,1 0 0</inkml:trace>
  <inkml:trace contextRef="#ctx0" brushRef="#br0">17449 9782 28476,'-13'-40'-2903,"0"6"1,-1 4 0,2 7 3777,3 5 0,-2 5 0,3 5 0,1 10 0,2 10 0,5 10 0,3 7 0,3 8-544,2 6 0,1 8 0,4 7 0,0-1 0,-1 5 0,-2-1 0,-1 0-351,2-5 0,1-7 0,1-6 0,0-6 0,0-7 0,1-7 21,-1-5 1,-4-9 0,0-5 0,0-4-1,-2-6 1,-2-8 0,-4-12-322,-1-8 1,-1-10-1,-5-6 1,-8-7-1,-9-6 1,-8-4 180,-5 0 0,13 28 1,0 0-1,3 3 1,0 1-1,0 0 1,0 2-1,-17-29 1,6 10-1,6 6-26,7 7 0,2 7 1,14 11-1,8 9 2079,11 11-2156,18 13 1,8 4 0,18 8 0,7 2 0,-29-11 0,0 1 0,3 2 0,-1 0 0,4 2 0,-1 1 481,1 2 1,-1 2 0,-5-1 0,-2 2 0,-1 0-1,0 1 1,-1 2 0,-2 0 0,-1 0 0,-1 0-1,-1 1 1,-1 1 0,-3-3 0,-2 1-664,18 25 1,-14-4 0,-12-9 0,-6-2 0,-8-1 0,-11-1 0,-15 0 163,-13-1 1,-12-6-1,-13 1 1,27-17-1,-2 0 1,-3-1-1,0 0 1,-3 1-1,0-1 89,-1 1 0,0-1 0,5-2 0,0 0 0,-1 0 0,0 0 0,1 1 0,1 1 0,1 1 0,1 1 0,-30 17 0,8 2-2509,7 3 3156,6 2 0,5-5 0,0-2 0</inkml:trace>
  <inkml:trace contextRef="#ctx0" brushRef="#br0">18062 9102 30514,'0'-19'-2025,"5"4"1,1-1-1,0 4 1,1 5 1913,0 1 1,1 3-1,1 7 1,-5 7 0,-2 5-1,-2 6 1,0 3 0,-2 2-1,-2 1 1,-5 2 0,-3 2-1,-1 1 1,-2 1-197,-3 0 1,8-4 0,-4 1 0,4-5 0,3-2-1,2-3 1,4-2 0,2-3 0,4-2-2361,4-5 3230,8-3 0,4-12 1,6-2-1</inkml:trace>
  <inkml:trace contextRef="#ctx0" brushRef="#br0">18382 9156 10691,'-1'-37'0,"-4"7"1283,-4 12 0,4 15 1,0 12-1,2 3-1607,-1 1 1,2 1-1,-2-1 1,2 0 0,4 1-1,2-1 1,5 0 0,4 1 858,5-1 1,3 0 0,6-1 0,-1-3 0,1-4 0,0-4-323,-1-1 0,-5 0 0,-3-1 0,-5-4 0,-4-4 0,-6-4 0,-6-3 0,-6-2-246,-3 2 1,-6-4 0,-1 3-1,-2 0 1,-1 2 0,0 4 675,0 2 0,6-3-1359,-2 3 1,21 3 0,12 2 1264,11 2 1,14-4 0,8-1 0</inkml:trace>
  <inkml:trace contextRef="#ctx0" brushRef="#br0">18969 8956 29283,'-6'-18'-900,"-3"0"1,-1 8-1,-1 11 1,4 11 312,1 9 0,-4 4 0,1 3 0,-3 2 0,0 1 0,2 0 0,2 2 0,1 2-21,-1 4 1,5 13-1,-2 2 1</inkml:trace>
  <inkml:trace contextRef="#ctx0" brushRef="#br0">18982 9609 28817,'-13'-31'-6230,"-1"0"3082,7 6 0,0 30 3164,2 13 0,-2-6 0,-7 0 0</inkml:trace>
  <inkml:trace contextRef="#ctx0" brushRef="#br0">22328 6224 8438,'-27'-6'0,"8"3"255,6-6 0,7 5 0,10-4 0,5 1 0,3-1 0,1-1 1,1 1-1,0 0 0,3 1 0,1 1 0,-2 0 0,-1 3 357,-2 1 0,0-2 0,1 0 0,-1 1 0,0 3 0,1 3 1,-1 3-1,0 1-684,1 3 0,-3 2 1,-2 1-1,-3 1 1,-1-1-1,-1 0 1,-1 1 382,-1-1 1,-1 5 0,2 0-1,2-1 1,-3 1 0,0 1 159,-2 2 0,0 0 1,0 3-1,0-4 1,0 1-1,0 0 1,0 2-890,0 3 0,0-4 0,1-1 0,2-2 0,3-3 0,2-1 0,2-3-3164,2-3 1,9-5 3581,5-8 0,7-16 0,7-8 0</inkml:trace>
  <inkml:trace contextRef="#ctx0" brushRef="#br0">22955 6091 10408,'-26'-12'1323,"4"3"1,10 3 0,12 6-1294,8 0 1,4 1 0,1 2-1,0 3 1,2 2 0,1 3 0,4 4-1,-1 5-2629,0 0 2599,5 2 0,-4 11 0,7 1 0</inkml:trace>
  <inkml:trace contextRef="#ctx0" brushRef="#br0">23074 6477 8478,'-13'1'985,"0"2"4299,0 2-4988,5-1 1,14-4-1,12 0 1,7 0-297,6 0 0,9 0 0,7 0 0</inkml:trace>
  <inkml:trace contextRef="#ctx0" brushRef="#br0">22075 15140 8484,'-20'-6'0,"1"3"0,-3-5 0,4 2 0,3 3 572,2 2 1,0 1-1,1-1 1,3-4-1,6-4 1,6-3-1,6 1 1,4 0-325,5 2 1,-2 5 0,7-4 0,0 2-1,2 2 1,2 0 0,0-1 0,-1 2-252,1 2 0,0 1 0,-1 1 1,0 2-1,-3 5 0,-2 2-193,-2 5 1,-7 3 0,-7-1-1,-4 4 1,-1 3 0,-1-1 126,-4 1 0,-2 4 0,-7-6 1,1 4-1,-2-1 0,-1-2 450,-2 0 0,0-7 0,5 3 0,1-1 0,2-2 0,2-2 1,2-4-1,4 0-297,0 2 1,8 0-1,3-2 1,3-1-1,3 2 1,1-1-438,2-1 1,4 3 0,-1-5-1,1 1 1,4-4 0,1-3-1,4-1-3542,2 0 3895,-4 0 0,16-11 0,-4-4 0</inkml:trace>
  <inkml:trace contextRef="#ctx0" brushRef="#br0">22875 14793 10061,'-15'-4'0,"-2"-2"409,0-2 1,3 5 0,5-3 108,-1 1 1,4 2-1,3-6 1,6-2 0,6 1-1,4 0 0,5 1 1,7 6 0,8-3-1,1 1 1,2 1 0,-1 1-559,1 2 0,-4 2 0,1 3 0,-7 5 1,-2 3-1,-2 2-221,1-1 1,-9 5 0,0 1 0,-8 2 0,-5 4 0,-1 3 538,0 3 1,-10 5 0,-4-4-1,-2 1 1,-2-1 0,-1-2-1,0-2 1,1-3-210,6-3 0,-1 4 0,5-6 0,1 3 0,3-1 0,2 0-1473,2-1 1,3-2-1,6-6 1,9-1 1373,5-3 0,10-3 0,1-6 0</inkml:trace>
  <inkml:trace contextRef="#ctx0" brushRef="#br0">23781 14527 9306,'-22'-5'0,"0"1"0,2 2 762,4 5 0,4 9 1,2 7-1,2 1-854,2-1 0,2-1 0,4-4 1,0 3-1,0 2 0,2 2 0,2 2 1,5 3 91,3 0 0,7 1 0,2-1 0</inkml:trace>
  <inkml:trace contextRef="#ctx0" brushRef="#br0">23768 15046 8215,'-30'-11'229,"3"2"1,5 13 0,13 11 0,5 4 561,2 5 1,8 0-792,3-2 0,9-3 0,3-6 0</inkml:trace>
  <inkml:trace contextRef="#ctx0" brushRef="#br0">21715 8329 29507,'13'-11'-3411,"2"8"3757,3-6 0,2 6 1,7 3-1</inkml:trace>
  <inkml:trace contextRef="#ctx0" brushRef="#br0">21835 8329 29507,'-8'-7'-1967,"4"-6"1,2-7 0,2-6 0,2-1 0,1 1 1881,1-1 1,7 2 0,-2 2 0,2 4 0,3 1-400,-1 1 1,-7 0 702,-6 9 1,-6 3-1,-9 10 1,-1 2 0,-2 0-1,0-1 1,1-1-1,-1-1 208,2-1 1,-4-1 0,1-2 0,0 0 0,0 0 0,2 0 0,1 0-176,-2 0 1,2 1-1,-5 2 1,0 3-1,2 0 1,-2 1-1,1 1 1,-5 4-1,-4 2-493,-2 4 1,-4 1 0,4-2-1,0 0 1,-1 0 0,0-1 143,-2 2 1,4-5 0,-1 2-1,1-5 1,1 1 0,-2-1 753,1-1 0,2 1 0,3-5 0,1-1 0,2 1 0,0-1 1,1-1-276,3-2 0,-1 4 1,0 1-1,-1 1 1,1 4-1,1 0-517,-1 3 1,3-1-1,-5 0 1,0 2-1,2 2 1,-2 2-1,2 0-64,0 0 0,1 3 0,3-4 1,-1-1-1,-2-1 0,2-1 0,1 1 220,2 0 0,-1-8 1,1 5-1,0-1 1,-1 0-1,1 2-332,0 4 0,-1-1 0,3 5 0,0 1 0,4 1 0,-1 0 0,3-2-94,-1 2 0,-3-1 0,4 1 1,1-2-1,-1 2 0,1 0 100,1-2 1,-3 2-1,2-5 1,1 0 0,1 2-1,2-2 201,0 0 1,0 4-1,0-4 1,0 0-1,2 2 1,1-1-1,3 6 1,-1 2-299,1 3 1,3 1 0,-4-2-1,-1 3 1,1 1 0,1 1-86,1-1 0,-3 3 1,4-6-1,-1-1 1,1-2-1,0-1 478,0 0 1,4-5 0,-3-2 0,2 0 0,4-4 0,2-3 0,2-2 340,2-2 0,5-1 0,7 6 0,2-1 0,5 0 0,6 2 1,5 2-212,3 0 0,9 7 0,0-2 1,4 3-1,3 1 0,-2-3-115,1-1 0,-32-13 0,0-1 0,36 11 0,0-3 0,-36-8 0,1-2 0,0-2 0,1-1 0,1-1 0,0-1 214,-2-1 0,1 0 0,3 0 0,0 0 0,-1 0 0,-2 0 0,3 0 0,-1 0 0,1-1 0,1 0 0,0 0 0,1 0 0,1-2 1,-1 1 73,1 0 0,0 1 1,5 0-1,0 1 0,-3 0 1,0 0-1,3 0 1,0 0-1,1 0 0,1 0 1,0 0-1,0 0-219,-1 0 1,0 0 0,1 0 0,0 0 0,-2 0 0,1 0-1,0 0 1,1 0 0,3 0 0,0 0 0,0-1 0,1 0 0,1-1-1,0 0 158,0-2 0,0-1 1,0-3-1,0-2 1,3 0-1,0-1 1,2 0-1,1-1 0,-3-1 1,1 0-1,1-1 1,-1-1-41,0-1 1,-1-1 0,-3 2 0,-1-1 0,4-1 0,0 0 0,2 0 0,0 0 0,0 1 0,1-1 0,2 1 0,0 0 0,-1 1-1,-1 0-136,1 1 1,0 0 0,2-1-1,0-1 1,-3 1 0,0-1-1,-3 1 1,0-1 0,-2 0 0,-1-1-1,-2 0 1,-2 0-159,-1 1 0,0-2 0,-3-3 0,0-1 1,-4 2-1,-2-1 0,-1-1 0,-2-1 0,-3 0 1,-1-1-1,-5 0 0,0-1-31,-2-2 0,-2-1 0,-2-1 0,-3-2 0,1-5 0,-3-1 0,-1-2 1,-2-2-1,-3-2 0,-3-1 0,-2-2 0,-3 0 0,-2-2 0,-2 0 120,0-3 1,-3-1-1,-4 2 1,-3 0 0,-2-4-1,-4 1 1,-3 3-1,-4 2 1,-4 3 0,-4 2-1,-3 2 1,-5 3-71,-5 2 0,-4 4 1,-2 3-1,-4 5 0,-10 2 1,-4 5-1,-4 2 0,-3 4 1,21 4-1,0 2 0,-1 2 1,-6 0-1,0 2 0,-1 0 1,-2 1-1,0 2 0,-1-1-1279,0 2 1,-1-1 0,-1 2 0,-7 1 0,-1 1-1,2-1 1361,4 1 0,0 0 0,1 0 0,-5 1 0,1-1 0,-1 0 0</inkml:trace>
  <inkml:trace contextRef="#ctx0" brushRef="#br0">22088 16206 12185,'-38'-18'-151,"11"15"0,2-6 0,19 15 375,16 10 1,20 4-1,11 2 1,7-6 0,8-5-1,9-8 1,-26-5-1,1-1 1,3-3 0,2-3-1,7-3 1,2-2 0,3-5-1,3-2 1,6-4-1,1-2 1,-20 7 0,-1-1-1,2 0 1,1-2 0,1-1-1,0 0-51,2-3 1,0 1 0,-2-1 0,-3 1 0,-1 0-1,-1-1 1,-1-1 0,0-1 0,-2-1 0,-1-1-1,-1 0 1,-1-1 0,16-15 0,-3-2 0,-3-1-1,-3-1 1,-5 2 0,-2-1 0,-5 0 0,-2-2-444,-2 0 0,-5-1 1,-5 2-1,-6 0 0,-4-3 1,-6 0-1,-5 2 0,-6 1 1,-6 2-1,-5 1 0,-6 1 1,-5 3-1,-6 3 0,-4 4 191,-5 3 0,-4 4 1,-10 3-1,-4 5 0,-4 7 1,-1 4-1,-3 3 0,-1 5 1,-4 5-1,0 5 1,24 1-1,1 3 0,-1 1 2,-1 3 1,-1 1 0,1 4-1,-5 4 1,-1 3 0,2 2-1,5 1 1,1 2 0,0 2-1,1 1 1,1 1 0,0 1 0,2 2-1,1 1 1,1 1-25,3 0 0,0 2 1,3-1-1,-8 13 1,4 1-1,1 3 1,5 0-1,7-3 1,6-1-1,6-3 0,7-1 1,6-3-1,7 0 1,5-4-1,7-2 1,10-3-1,7-3-1306,8-3 0,7-5 1407,9-4 0,5-4 0,-13-7 0,2-3 0,0 0 0,1-1 0,0 0 0,0 0 0</inkml:trace>
  <inkml:trace contextRef="#ctx0" brushRef="#br0">22021 7117 8556,'-43'0'36,"3"0"1,11 6 0,17 5-1,11 9 1,11 8 0,11 3 176,10 2 1,24 2 0,-22-19 0,3-1 0,5 1-1,3-2 1,6-1 0,3-1 0,5-2 0,1-2-1,6-3 1,2-3 0,1-3 0,0-2-172,3-5 1,1-2-1,-1-2 1,0-4-1,-23 2 1,1-2 0,-1-2-1,22-8 1,-1-4-1,-1-2 1,-3-4-1,-5-1 1,-3-3-241,-2-2 0,-4-2 0,-6-2 1,-5-3-1,-6-1 0,-5-3 1,-4-2-1,-3-1 0,-3-6 1,-5-2-1,-5-3 0,-4-1 5,-3-4 0,-5-1 0,-8-1 0,-6 1 0,1 24 1,-3 1-1,-2 0 0,-3 1 0,-1 0 0,-2 2 1,-3 0-1,-1 1 0,-3 1 0,0 3 0,-1 2 1,-2 2-1,-2 2 0,0 1 0,-2 2 138,-20-11 0,-2 6 1,0 8-1,-2 7 1,-1 8-1,-1 7 1,-2 5-1,-1 6 0,-1 8 1,1 7-1,20-2 1,1 3-1,0 4 1,-1 3-1,1 3 0,0 1 61,-1 4 1,1 1-1,0 3 1,-4 6 0,2 4-1,1 0 1,2 1-1,3 1 1,1 1 0,3 0-1,2 2 1,2 0-7,4 0 0,1 1 0,1 2 0,1 1 0,2 1 0,0 0 0,4-2 0</inkml:trace>
  <inkml:trace contextRef="#ctx0" brushRef="#br0">24154 5597 16042,'-13'-4'-268,"0"0"0,1-1 0,1 1 482,2-1 222,1 1 1,-1 2-1,1-2-119,2-5 0,0-1 1,2 1-1,-6 4 1,-5 5-1,-6 3 156,-4 2 0,1 5 1,-8 0-1,1 5 1,-1 3-1,3-2 326,1-1-717,7-2 0,-3 5 0,8 0 0,3-2 0,4-1-117,3-2 0,1 1 1,7-2-1,4-2 1,6-3-1,4-1 0,2-3 240,1-1 0,0-2 0,3 0 0,-4 0 0,-3 0 0,-2-2 0,-1-2-75,-3-5 0,1-3 1,-5-3-1,-2-1 0,0-3 1,0-1-191,1 1 1,1-3 0,-5 4 0,-2 2-1,-1 1 1,-1 2 0,-1-1 150,-1 1 1,-1 4 0,-6 2-1,-1 1 80,1 3 0,0 7 0,-1 5 0,2 3 0,2 1 0,3 1-277,1-1 0,-3 0 0,4 1 0,2-1 0,3 0 0,5-1 0,2-1 28,1-3 1,8-5 0,-1 2 0,4-4 0,5-2-1,1-4 1,2-3 55,-1-4 0,-5-3 1,-3-1-1,-5-4 1,-4 1-1,-5 0-591,-2 3 658,-2-5 0,-10 6 0,-7-1 0,-5 4 0,-8 5 1,-2 1-1,-5 3 421,-2 1 1,1 2-1,2 2 1,4 2-1,2 5 1,2 3-217,3 1 1,7 0 0,2 1 0,4-1 0,4 0 0,2 1-291,4-1 0,7-6 0,9-2 0,7-4 0,5-1 0,5 0 0,3 0-430,0 0 0,2-6 1,-8-1-1,-4-2 1,-3 0-1,-7-1-303,-3-2 0,-7-1 0,-10 1 0,-7 3 1,-8 5-1,-5 2 742,-6 2 0,4 0 0,-3 0 1,4 2-1,7 2 0,6 5 0,9 3 843,3 1-807,14 6 0,20 8 0,17 7 0</inkml:trace>
  <inkml:trace contextRef="#ctx0" brushRef="#br0">25607 6330 8279,'-13'-11'-133,"-2"2"0,-1 4 439,-2 4 1,-1 2-1,1 2 1,-4 3 0,-5 2-1,-3 2 1,-1 2 0,2 1 264,1 0 1,2-1-1,4-1 1,4-4-1,5 0 1,7-1 0,11 0-1,14-3 294,13-1 1,8-8 0,17-5 0,8-5 0,6-6 0,-33 9-1,1-1 1,0 0 0,-1-1-759,0-1 0,0 1 0,5-2 0,1 1 0,-2 1 0,0 0 0,1 0 0,-1-1 0,-2 1 0,0 1 0,-4 0 0,-1 1 0,27-9-501,-6 4 1,-8 3 0,-5 2-1,-6 0 1,-8 1 235,-5 3 1,-14 3 0,-15 6 0,-16 0 0,-13 3 330,-9 6 1,-9 0 0,-9 10 0,-2-1 0,-7 1 0,-3 2 0,36-10 0,-1 0 78,1-1 0,0 1 1,-2 1-1,1 1 1,-30 7-1,4 3 1,6-1-1,5 0 1,5-1-898,7-3 0,16-4 0,4 0 0,9-1 1,11 0-1,8-1-2929,11-3 3574,17-3 0,7-6 0,11 0 0</inkml:trace>
  <inkml:trace contextRef="#ctx0" brushRef="#br0">14996 10675 20867,'-20'-38'-2296,"5"12"0,7-3 1159,3 7 1,0 8 1256,5 5 1,0 5-1,2-4 1,4 1-1,7 0 1,8-4-1,7-1 1,7-1-1,11 0 466,9-1 1,3 1-1,8 0 1,5 0 0,2-1-1,0 1 1,-4 1 0,-1 2-260,-2 1 0,-9 6-829,1-2 0,-12 4 0,-5 1 613,-2 0 1,2-6 0,-6-1 0</inkml:trace>
  <inkml:trace contextRef="#ctx0" brushRef="#br0">15983 10235 28149,'-12'-26'-2458,"3"-1"0,5 2 1,8 16-1,6 6 2271,7 6 1,8 4-1,6 8 1,-1 1 0,-2 4-1,-2-1 1,1 2-1,-2-1-245,-2 4 0,0 3 1,-6 2-1,-6 4 1,-5 1-1,-4 3 1,-5 1-206,-6 2 1,-1 2 0,-11-1 647,2-1 1,-11 9 0,2-7 0</inkml:trace>
  <inkml:trace contextRef="#ctx0" brushRef="#br0">21848 16259 21282,'6'-6'9,"4"5"1,7 5-144,5 4 0,3 0 0,3 4 0,5-3 0,7-4 0,7-4 0,8-1 1,6 0-1,8-1 0,5-4 0,-33 1 0,0-1 0,0 0 0,1-2 1,3 1-1,0-1 208,2 0 1,-1 1 0,4-1 0,0 0 0,4 1 0,1-1 0,3 1 0,0-1-1,1 0 1,2-1 0,2 0 0,1 0 0,0-2 0,0 0 0,1 0 0,1 0 0,0-2-1,-1 0-64,0 0 1,0-1 0,7-3 0,0-1 0,-6 0 0,0 0 0,3 0-1,1-1 1,1-1 0,0 1 0,0-2 0,0 0-59,-1-1 1,1-1 0,-20 5 0,0 0 0,1 0 0,-2 1-1,1 0 1,-1 0 0,0-1 0,1-1 0,-1 1 0,0-1-1,0 0 1,0 0 0,-3 1 0,1-1 0,-1 0 0,21-8-1,0-1 66,-3 0 1,-1 0 0,-5 0 0,-1 0 0,3-1 0,-1-1 0,2 1 0,-1-1-1,0 0 1,0 0 0,2-1 0,0 1 0,-2-2 0,1 1-151,0 0 0,0-1 0,-1-1 0,0-1 0,-3 2 0,1 0 0,-4-1 0,1 0 0,-3 1 0,0-1 0,-3 1 0,-2-1 30,-1 1 0,-1-1 1,-1 0-1,-2-1 1,-5 0-1,-1-1 1,-2 1-1,-2 1 1,-2-1-1,-1 1 1,-3-1-1,-1 0 0,-1 0 1,-1-2-1,-1 1 1,-1 0 77,-1 0 1,-2 0 0,-4-1-1,-1-1 1,1 0 0,-2-1-1,-1 1 1,-1-2 0,-2 1-1,-1-1 1,4-36-129,-6 3 1,-6 0-1,-6 3 1,-7 4 0,-11 2-1,-10 2 1,-12 3 17,-8 5 0,22 30 1,-2 2-1,-4 4 1,-2 1-1,-5 1 1,-2 2-1,-3 0 0,-2 3 1,-5 1-1,0 3 1,-3 1-1,-2 2 23,-1 0 0,-3 2 0,-5 3 0,-1 2 0,21-2 0,0 2 0,-1 0 1,-2 1-1,0 1 0,-1 1 0,-2 0 0,-1 0 0,0 1 0,-1 0 0,-1 0 1,1 1 51,-2 0 0,-1 0 1,0 1-1,-7 0 1,-2 1-1,0 1 1,-1 1-1,0 1 1,-1 2-1,16-5 1,1 1-1,-1 1 1,0 0-1,-2 1 1,0 0-1,0 1 1,0 0-1,1 0 1,-1 1-1,0 0 1,0 0-1,-1 0 1,0 1-1,-1 0 1,1 0 123,-2 0 0,0 0 0,1 1 0,0 0 0,3-1 0,1 1 0,0 1 0,-1 0 0,-5 2 0,-2 2 0,1 0 0,0 1 0,1 0 0,1 0 0,1 2 1,0-1-1,2 0 0,0 1 0,2-1 0,-1 2 0,0 0 0,0 1 0,1 0 0,0 0 0,3 0 0,1 0 0,0-1 0,0 2-107,2-1 0,0 1 0,0 0 1,1 1-1,0 1 0,0 1 1,1 0-1,1 1 0,-8 7 1,2 2-1,1 0 0,3 0 0,0 1 1,2 1-1,3-2 0,1 1 1,1 1-1,5-4 0,2 0 1,1 1 41,-13 17 0,2 0 0,16-18 0,0 1 0,2-2 0,-5 14 0,3-1 0</inkml:trace>
  <inkml:trace contextRef="#ctx0" brushRef="#br0">14796 10848 27457,'-32'-19'-713,"4"4"1,-2-3 0,6 4 0,7 2 0,2 1 658,2 3 0,-1 3 0,2-4 0,3-1 1,8-2-1,8 0 0,13 0 0,11 0 0,16-4 1,17-2 515,-27 9 0,3-1 0,8-3 0,2 0 0,1 0 0,1 0 0,4 1 0,1-1 0,5 0 0,0 0 0,0 1 0,1 0-407,-2 0 1,1-1 0,6-2 0,0 0 0,-3 0 0,0-1 0,0 1 0,-1 0 0,-1 1 0,-2 0 0,-4 1 0,-1 1 0,-2 0 0,-1 0-437,-2 1 1,0 0 0,-8 2-1,0 0 1,-2-1 0,-1 0 0,31-10-1,-11 4 1,-10 1 416,-10 2 1,-6-6-1,-7-2 1</inkml:trace>
  <inkml:trace contextRef="#ctx0" brushRef="#br0">16423 10249 28978,'-37'1'-112,"6"4"0,-3 2 1,10 8-1,2 4-443,1 8 0,-4 7 1,-2 12-1,-6 5 0,-4 9 1,-3 3-1,18-28 1,-1 1 257,-2 3 0,-1-1 0,0-2 0,-1-1 0,0 5 0,1-1 0</inkml:trace>
  <inkml:trace contextRef="#ctx0" brushRef="#br0">4586 12248 21552,'-34'-31'-3147,"2"8"3112,4 13 1,2 7-1,0 3 1,3 2-1,1 2 1,-2 5-1,0 3 1,2 1-1,4 0 1,5 1-1,4-1 271,4 0 0,11-2 1,9 1-1,12 2 1,11 1-1,16 0 1,14-2-1,-25-6 1,3 0-1,6-1 0,2 1 109,8 0 1,2-1 0,3-1 0,1-1 0,6 0 0,2 0 0,-25-2 0,1 1 0,0-1 0,4 0 0,1 0-1,0 0 1,2 0 0,0 0 0,1 0-241,2-1 0,0 0 0,1 0 0,2-1 0,0 1 0,0-1 0,0 0 0,0 0 0,-1-1 0,-1 0 0,0-1 0,-1 0 0,-1 0 0,0-1 0,-2-1 1,-2 1-1,-2-1 0,1 0-168,-3-1 0,1 1 0,-2-1 0,20-1 0,-3-1 0,0 0 0,-2 1 0,-4-1 0,-1 0 0,-3 1 0,-1-1 0,-4 1 0,-1 0 63,-5 1 0,0 1 0,-4 1 0,-1 0 0,-3 3 0,0 0 0</inkml:trace>
  <inkml:trace contextRef="#ctx0" brushRef="#br0">26167 13887 8254,'-27'0'24,"2"-6"1,3-1 0,4-1-1,3 2 1,2 0 472,0-3 0,1-2 0,2-3 0,2 1 0,2 0 0,2 1 0,-1 1 0,-1 4 0,1 0 0,-3 1 0,1 0 0,-4 3-63,-1 1 1,-7 8-1,-4 3 1,-6 3-1,-3 1 1,-1 1-1,-1 0 1,2 3 137,-1 0 1,-3 7-1,5-3 1,2 1-1,1 0 1,1 1-127,0-3 1,1 5 0,0-1-1,3 4 1,0 5 0,1 1-189,2 3 0,-4 1 1,6 4-1,2 2 1,1 4-1,2 1-123,-1-1 0,7 1 0,2 5 1,5-1-1,5 0 0,4 1-123,3-1 0,14 5 0,8-1 0,11 1 0,-19-29 0,1 0 0,4 0 0,2 0 0,3-1 1,2-2 89,3 0 1,1-1 0,4 0-1,1 0 1,4-2 0,0-1-1,2-1 1,-1 0 0,2 0-1,-1-2 1,1 0 0,0-2-1,1-1 1,1-1-112,2 0 0,0-2 0,-2-2 0,0-1 0,0-1 1,-2 0-1,-2-2 0,-2-1 0,-2-1 0,-1-3 0,-3-1 1,-1-2-1,-1-2 0,-1-2-185,-1-3 1,-1-1-1,26-13 1,-3-9 0,-7-8-1,-6-8 1,-5-12 10,-22 26 0,-2-2 0,-2-3 0,-2-1 0,0-4 1,-3-2-1,0-3 0,-3-3 0,-3-2 0,-1-2 1,-2-4-1,-2 0 0,-1-1 0,-2 1 117,0-1 0,-2 0 1,-5 6-1,-4 2 0,-3 0 1,-2 1-1,-3 4 0,-2 1 1,-3 3-1,-3 2 0,-3 2 1,-2 4 35,-3 1 1,-3 2 0,-4 5 0,-2 3-1,-1 2 1,-1 4 0,-3 0 0,-1 3-1,-4 1 1,-1 3 0,-1 1 0,0 2-1,-2 3 1,0 1-229,1 2 1,0 1-1,0 2 1,1 1-1,3 2 1,1 3 0,0 2-1,1 4 1,3 2-1,1 4 1,3 2 0,0 2 257,4 3 0,1 2 0,0-1 0,1 2 0,-1 4 0,0 1 0,0 0 0,0 1 0</inkml:trace>
  <inkml:trace contextRef="#ctx0" brushRef="#br0">13890 14327 8412,'-6'-27'0,"5"11"0,-1 4 0,8 3 288,7 2 0,10-2 1,-1-5-1,4 1 1,6 0-1,3-1 1,4 3-1,1 0 1,0 4-1,-2 1 1,-2 1-1,-5 1 1,-3 0 62,-1 1 1,-7 3 0,-2 4-1,-5 5 1,-4 4 0,-4 4 0,-7 2-1,-5 2 1,-8 2-103,-4 2 0,-3 2 0,-5-2 0,0 0 0,2-1 0,1 1 1075,2-1-1273,6-6 1,-3 5-1,7-3 1,1-1 0,4 2-1,1-2 9,3 0 0,3-1 0,5-6 0,5-2 1,6-2-1,6-3-1483,4-2 825,0-1 0,2-4 0,2-1 0,4-4 1,2-3-1,4-7 598,1-2 0,-2-3 0,7-5 0</inkml:trace>
  <inkml:trace contextRef="#ctx0" brushRef="#br0">14890 14167 8381,'-14'-28'2701,"-3"10"1,0 18-2437,6 7 1,2 5 0,6 3 0,-2 1 0,2 3 0,2 1 0,2 0 0,4 1 109,4 3 1,7 1 0,3 0-1,2-1 1,1-5 0,0-3-1024,1-4 0,-7-7 1,2-2-1,-5-6 1,-4-6-1,-6-4 429,-6-5 0,-8-4 1,-9-8-1,-7-1 1,-1 1-1,0 1 0,0-1 706,-3-1 0,4 4 0,0 7 0,8 0 0,6 4 0,2 3-417,2 4 1,8 1 0,1 5 0,9-1 0,9 1 0,8 2-71,8 1 0,17-6 0,3-2 0</inkml:trace>
  <inkml:trace contextRef="#ctx0" brushRef="#br0">15396 13754 12202,'8'-20'1697,"-4"-2"-2221,-2 3 1,-1 19 0,2 10 0,3 5 0,0 4 0,1 4 0,-1 5-1,2 4-1615,-1 2 2139,2-1 0,4-6 0,1-1 0</inkml:trace>
  <inkml:trace contextRef="#ctx0" brushRef="#br0">15476 14247 8336,'-20'-8'1001,"3"7"0,7 7 1,5 9-1,4 2 1,1 3-1,0-4-2811,0-1 1,6 2 1809,3 1 0,3 0 0,1-5 0</inkml:trace>
  <inkml:trace contextRef="#ctx0" brushRef="#br0">16196 14113 8480,'0'-17'0,"0"-1"0,6 0 330,3 5 1,3 0-1,1 1 1,0 3-1,-1 6 1,-1 6 0,-4 7-1,0 6 367,1 7 0,-4 8 0,4 4 0,-2 2 0,-2 0 0,1-1 0,-1-1 0,-1-1-461,-2-2 1,4-6-1,1-4 1,0-4 0,0-3-364,-3-2 1,3-7 0,-2-7 0,-1-11 14,-2-9 1,-2-5-1,-2-6 1,-1-2 0,-1-1-1,1 1 1,-1 1 382,2 4 1,2 0 0,1 4-1,0 3 1,0 4 0,0 3 71,0 2 1,1 6 0,4 2 0,4 4 0,4 1 0,5 0-693,4 0 0,3 0 0,3 0 1,2 0-1,2 0 0,2 0-2221,4 0 1,4 0 2569,3 0 0,-1 0 0,-4 0 0</inkml:trace>
  <inkml:trace contextRef="#ctx0" brushRef="#br0">16969 13754 8490,'8'-11'0,"-4"2"1488,-2 8 1,4 7 0,2 18 0,4-2-1006,2 1 0,-6 1 0,1-2 0,0-2 0,0-1 0,0 3 0,1 3 0,2 2-759,2 0 1,-6-1-1,1 1 1,2-1-1,1 0 1,-1-4 275,-2-4 0,9 2 0,-3 1 0</inkml:trace>
  <inkml:trace contextRef="#ctx0" brushRef="#br0">17396 13687 8313,'-6'-21'-415,"-3"3"415,3 4 0,6 20 0,8 1 0</inkml:trace>
  <inkml:trace contextRef="#ctx0" brushRef="#br0">16929 13994 14715,'0'-14'265,"0"1"1,6 1 0,3 2 0,3 1 142,1-2 0,5 0 0,1-3 0,2 1 1,3-2-1,1-1 0,3-2 0,2 2-256,1 1 1,4 2 0,-4-1 0,-1 2 0,-2 2 0,-1 3-1497,0 1 0,-5 0 0,-2 3 1299,0-2 0,3 1 0,-2 4 0</inkml:trace>
  <inkml:trace contextRef="#ctx0" brushRef="#br0">17489 13714 8368,'-12'-11'0,"2"-1"132,1 2 1,8 3 0,1 8-1,8 2 288,9 2 1,3-1-1,7-4 1,1 0 0,5 0-1,4-1 1,4-2 0,1-3-885,1-2 1,-5 4 0,-4-4 463,-1 2 0,-8-4 0,-6 3 0</inkml:trace>
  <inkml:trace contextRef="#ctx0" brushRef="#br0">17622 13820 9347,'-25'18'0,"3"-2"0,6 2 0,5 0 0,8 1 0,8-3 318,8-1 1,8-7-1,10-4 1,6-4-319,6-4 0,4-4 0,7-5 0</inkml:trace>
  <inkml:trace contextRef="#ctx0" brushRef="#br0">15356 14460 9913,'-13'-6'-194,"4"5"299,0-4 0,6 5 0,-1 5 0,2 3 0,2 4 0,0 2 0,2-1 0,2 0 0,5 1 0,4-1 1,4 0 234,1 1 1,10-1-1,0 2 1,4 1 0,5 3-1,3 1 1,5 0 290,4 1 0,0 0 1,4 2-1,6 0 1,5-1-399,3-1 0,-1 4 1,2-5-1,2 3 1,1-1-1,-1 0-135,-2-1 0,-2-2 0,1-6 0,0 1 1,-1-1-1,0 0 0,-1-1 92,1-3 0,-5-3 0,9-6 0,-1 0 0,-1 0 0,2 0-119,1 0 0,-6 0 0,6-1 0,3-2 0,-35 0 0,-1 0 0,2-1 0,0 0-71,1-1 1,-2 0-1,0-1 1,-1-1-1,1-1 1,-1-1 0,2 0-1,-1 1 1,-1-1-1,0 1 1,36-7-1,-5 2 5,-1 0 0,-1-1 0,0 1 0,-2 0 0,0-2 1,0-1-1,5-4 79,2 0 1,-5 3 0,3-2 0,-1 0-1,-1-2 1,2-3-43,-34 11 0,-1 0 0,30-6 0,-29 5 0,-1 1 0,2 1 1,-1 0-1,35-10 0,-1 0-57,-2-2 0,-9 3 0,6 1 0,-3 0 0,-2 3 0,0-1 0,-2-1 38,-3-2 1,3 3 0,-8-3 0,3 2 0,1 1 0,-1 1 0,0-3 25,-1 0 1,-2 2-1,4-3 1,1 0 0,1 2-1,2 0-16,-2 3 1,0-4 0,-1 3 0,3-1 0,-2 0 0,5-1 0,-2 0-126,3-1 1,-1-2 0,-6 4-1,1 1 1,3-1 0,1 0 64,-1 2 0,3-4 0,-3 3 0,-1 0 0,1 3 0,-1 0 0,3 2 76,-3 4 0,-1-4 0,-2 3 0,1-2 0,-1 1 0,1 1 0,-2 0-99,-4 2 0,5-3 1,-5 4-1,2 0 0,3-2 1,1 1 21,0-3 0,-1 4 0,0 0 0,1 0 0,2-2 0,-2-1 278,-1 1 1,-1 3-1,-1-4 1,-1 0-1,-2 0 1,-3 2 0,1 0-155,-1-1 0,-8 5 0,2-1 0,-1 2 0,0 2 1,-1 0-288,-1 0 0,2 0 0,2 2 1,1 1-1,-2 3 0,2 1 0,-3 2 149,-3-2 1,6 4-1,-1-5 1,2 0 0,3 1-1,-1-1 395,0 0 0,5-2 0,-3-4 0,3 0 0,-2 2 0,-5 1 0,-1 1-114,1-1 0,-2 3 1,2 0-1,-4 1 1,-3 2-1,-1 0 1,1 0-525,1 1 1,-2 2 0,-2 2 0,-1-1 0,-2 0 0,0-1 338,0-3 0,5 3 1,-5-3-1,-2 1 0,1 0 1,0-1 138,1 2 0,0-4 0,-6 1 0,-1-3 0,-4 0 1,0-1-1,-4 2-1769,-1 2 0,-3-4 1,-4 5 42,-3 1 1,-4 2-1,-1 2 1,0-1 1493,0 0 1,0-5 0,0-2-1</inkml:trace>
  <inkml:trace contextRef="#ctx0" brushRef="#br0">25154 13834 9872,'-1'-29'-7,"-2"0"0,-2-2 0,2 3 1359,2 4 1,-5 0-1,-2 6-1236,1 2 1,2 7-1,10 6 1,5 6-93,7 6 0,8 3 0,6 1 1,0 2-1,0 1 0,2 4 1,-1-1 652,1 0 1,-4 3-1,-6-2 1,-7-1-1,-6 0 1,-5-1-592,-4 1 0,-13-3 0,-7 5 1,-9 0-1,-10-2 0,-8 0 1,-11-1-2636,-6 1 2544,-7 2 0,25-10 0,-2-1 1,0 0-1,-1-1 0</inkml:trace>
  <inkml:trace contextRef="#ctx0" brushRef="#br0">26847 13434 12180,'-2'-27'-370,"-1"2"0,1 4 1,3 8-1,6 5 1,5 4 113,2 0 0,-8-5 1,-6 4-1,-8 4 576,-4 4 0,-3 0 1,-1 4-1,-2-1 0,1-3 1,-1-2-1,-1-1 374,-2 0 1,5 0 0,-2 0 0,3 0 0,2 0 0,-1-1 726,1-3-1318,0 2 1,-1-5 0,0 4 0,-3-2-1,-2 1 1,-2-1-24,-2 1 1,-4 0 0,-3 4 0,-2 0 0,-2 0 0,-3 1 0,-3 3 197,-5 5 1,4 3 0,-4 1 0,4 2 0,1 2 0,0 0-66,0 0 0,1-1 1,2 0-1,3 2 1,2-2-1,2-1 1,2-2-66,1 1 1,2-1-1,1 0 1,2 1-1,-2-1 1,-1 0-100,-1 1 1,0-1 0,3 2 0,0 3 0,0 2 0,-4 3 0,-3-1 0,-1 1-4,2 3 1,-1 5 0,1 1 0,-3 1 0,3 1 0,1-1 0,2-1 14,4-2 1,-1-1 0,5 1 0,1 1 0,3-1 0,0-2 0,2-2-5,4 1-1,-3 0 1,5-1 0,0 1 0,0 1 0,3 2 0,1 1-93,-3-1 0,4 2 0,-4 1 0,2 1 0,0 3 1,-1 3-84,1 4 0,-3-5 1,1 4-1,2 0 1,2-2-1,2 0 8,4-1 0,2-3 1,8 0-1,3 2 0,3-3 1,2-1-1,3-2 227,2-1 1,7-1 0,1-4 0,4-2 0,4-1 0,4-3 128,-1-2 1,14-3 0,-1-6 0,6-2 0,6-2 0,-34-4 0,0-1 0,3 0 0,2-1-68,2 1 1,1-2-1,-4-1 1,1-2-1,3 0 1,0-1-1,0-1 1,0-1-1,0-1 1,0 0-1,2-2 1,0 1-139,-1-2 0,-1 1 1,1-1-1,-2 0 1,1-2-1,-1-1 1,-1 0-1,-1 0 1,-2-1-1,0 0 1,-1-1-1,-1 0 1,0-2-1,0 0 1,-1-1-1,1-2 15,-2 0 0,0-1 0,-2-1 0,-1 0 0,28-18 0,-30 19 0,-1 1 0,26-22 0,0-6 0,-7-4-36,-4-5 0,-24 26 0,0 0 0,0 1 0,-2-1 0,-1-3 0,-1 0 1,-1-2-1,0 0 0,-2-1 0,-2 1 0,0-2 0,-2 1-259,-2-3 0,0 0 1,-2 1-1,-1-1 0,-1-3 1,-1 0-1,-2 1 0,-3 0 1,-1 2-1,-3 1 0,-3 0 1,-3 1-1,-2 3 0,-3 0 41,0 1 0,-3 2 0,-3-2 0,-2 2 0,-1 4 1,-2 1-1,-1 2 0,-2 1 0,0 1 0,0 2 0,-34-17 1,-3 8-8,-4 9 1,-3 7 0,34 10 0,0 1 0,0 1 0,0 2 0,0 0 0,0 2 0,0 0-1,0 2-146,0 0 1,0 3 0,3 4 0,0 2 0,1 2 0,1 0 0,1 3 0,0 0 0,2 3 0,0 2 0,2 1 0,1 3 323,2 1 0,1 2 0,0 4 0,1 1 0,-1 3 0,-1 0 0</inkml:trace>
  <inkml:trace contextRef="#ctx0" brushRef="#br0">26180 11994 8444,'-13'-34'0,"1"8"-16,3 8 1,3 8 0,6 1-1,-1 0 906,-3 1 1,1 3 0,-6 5 0,-2 0 0,-1 0 0,-2 1 0,-4 2-227,-4 1 1,1 7-1,-1-4 1,-3 2 0,-5 1-1,-6 4 1053,-2 2-1583,-8 8 0,-7 2 1,-11 10-1,31-17 1,-1 0-1,-2 2 1,0 1-1,-1 2 1,0 0 109,-2 2 1,-1 1 0,-4 4 0,-1 0-1,5 0 1,0 0 0,0 2 0,-1 1-1,-1 2 1,1 1 0,0 1 0,0 2-34,2 1 0,-2 1 1,-5 8-1,-1 2 1,3 1-1,1 1 1,-2 2-1,1 2 1,0 0-1,2 1 1,2-3-1,1 0 1,3-1-1,1 0 1,4-3-1,0 0-184,2-2 1,2 0 0,3-3 0,2 0 0,1-5-1,2-1 1,3-5 0,1 0 0,-10 31 0,4-10-346,2-5 0,5-6 0,7-7 0,1-4 1,3-4-1,2-4 0,1-5-276,0-4 0,1-3 0,4-3 1,3-2-1,4-3 594,2-1 0,0-1 0,4-5 0,3 0 0</inkml:trace>
  <inkml:trace contextRef="#ctx0" brushRef="#br0">24114 13914 12834,'6'-15'-201,"-6"-3"0,-6-1 0,-7 10 607,0 4 0,-5 4 0,-3 1 1,-3 0-1,-5 1 0,-5 2 1,-6 3-1,-6 2-238,-6 2 1,-4 2 0,-14 3 0,-3 2 0,34-5 0,-2 0 0,-1 2 0,-1 0-43,-5 2 0,-1-1 0,-5 3 1,-1 0-1,-4-1 0,-1 0 1,-1 2-1,-1 1 0,-4 2 1,-1 1-1,-1 2 0,0 1 1,-2 1-1,-1 1 12,24-9 0,-1 0 1,1 0-1,-1 0 1,1 0-1,0 1 0,-2 1 1,0 2-1,0 0 1,-2 1-1,0 0 0,0 2 1,0 0-1,-1 0 1,0 2-1,-1 0 1,1 1-1,0 1-26,0 0 0,0 1 0,0 0 0,2-1 0,0 1 0,-1 1 0,0 2 0,0 2 0,-1-1 0,1 1 0,-1 1 0,1 0 0,1 0 0,0 0 0,1 1 0,-1 1 0,1 0 0,1 0 0,2 0 0,1 0 0,0 0-188,2 0 1,0-1 0,0 1 0,-3 2 0,-1 0 0,1 0-1,3-2 1,2 1 0,0-1 0,1 1 0,1-1 0,0 1 0,1-2-1,2 1 1,0-1 0,-13 18 0,2-1-272,4-2 1,1-1-1,0 3 1,2 0 0,3-4-1,2 0 1,4-2 0,0 0-1,4-2 1,1-1-1,4-3 1,1-1 0,2-2-1,2 0-880,3-3 0,2 0 0,-9 29 0,8 4 1227,-1-7 0,3 6 0,2-7 0,4-3 0,4-3 0</inkml:trace>
  <inkml:trace contextRef="#ctx0" brushRef="#br0">18436 17752 14266,'-6'-34'-692,"-6"4"1,-4 14 1223,4 11 1,4 11 0,7 12 0,-2 3 0,-2 2 0,2 3 0,3 2 0,3 1 0,3 5 385,2 6 1,1 0 0,4 5 0,0-2 0,1 0 0,-1 1 0,0-2-777,1-5 1,-1-2 0,-1-8 0,-2-6 0,-2-5-310,-3-3 0,0-7 1,-7-7-1,-2-10 1,-6-8-314,-7-6 1,1-2 0,-5-11 0,2-5 0,3-2 0,2-2 442,6 0 1,-3-1-1,7-1 1,1 5 0,1 4-1,4 4 1,2 7 625,5 5 1,3 5 0,3 5-1,1 3 1,2 2 0,0 4-688,1 4 0,2 1 0,5 1 1,1 4-1,1 4 0,3 4 0,5 3 1,4 2-6316,4-2 6523,4-1 1,5-2-1,0 1 1</inkml:trace>
  <inkml:trace contextRef="#ctx0" brushRef="#br0">19382 17352 9750,'7'-31'1896,"-2"0"1,4 14 0,4 17 0,6 14-1631,2 5 0,-2 6 0,-5-3 0,0 2 0,3 0 0,2-2 0,2 2 0,2 1-121,3 2 0,0-1 0,1-1 1,-2-2-1,-3-4-778,-4 0 0,-5-4 0,-5 1 0,-10-5 0,-9-7 0,-10-3 1,-4-1 760,-2 0 0,-4 0 1,-2 0-1,2 0 0,2 0 1,5 0 839,3 0 1,3 2 0,5 2 0,1 5 0,3 5-1,6 2-498,6 2 1,2 5 0,7 0 0,2 2-1,3 1 1,2 1-1536,3 0 1,5-1 0,2 0-1,4-4 1,1-4 0,3-5-1,2-4 1076,1-5 0,0-2 1,0-2-1</inkml:trace>
  <inkml:trace contextRef="#ctx0" brushRef="#br0">19969 17752 8643,'-2'-28'1808,"-2"5"0,4 7 0,0 16-1378,7 0 0,0 0 0,2 0 0,2 0 0,1 0 1,1 0-1,0 0-1229,1 0 0,-1-6 0,-1-3 637,-3-3 0,-9 1 0,-9 2 1,-3 4-1,-3 4 0,-1 1 364,-2 0 0,0 0 0,5 0 1,1 1-1,2 4 0,2 5 1,2 5 611,3 3 1,2 5-1,2 0 1,4 0-1,5 1 1,6-2-1,7 0-1853,2-1 0,6 1 1,3-7-1,3-4 0,5-4 1039,-1-4 0,12-2 0,2-1 0</inkml:trace>
  <inkml:trace contextRef="#ctx0" brushRef="#br0">20382 17419 15158,'-6'-36'1090,"-3"9"1,5 13-1,4 22 1,7 9-1013,5 2 0,1 5 1,0-7-1,1 1 0,1 2 1,2 2-1,6 4 0,2 4-115,1 1 1,1 5 0,-2-4-1,-3 1 1,-5 1-2,-7 0 0,-4-4 1,-6 2-1</inkml:trace>
  <inkml:trace contextRef="#ctx0" brushRef="#br0">20182 17912 8405,'0'-54'1322,"0"10"0,7 14 1,8 27-1,9 5-1871,5 2 0,7 5 0,-3-4 0,1-2 0,6-3 549,7-5 0,8-2 0,11-7 0</inkml:trace>
  <inkml:trace contextRef="#ctx0" brushRef="#br0">20942 17619 14925,'-23'-39'1317,"1"12"1,12 16 0,2 16-631,10 4 1,5 6 0,8-6 0,3 3 0,6 1 0,5 1 0,7-1 0,2 0-616,2 0 1,-1 1 0,-5-1 0,-6 2-1,-6 1 1,-4 3-680,-6 2 0,-6 1 1,-12 7-1,-9 0 1,-13 5-1,-14 2 1,-11 2 658,-6-1 1,-3 0 0,28-17 0,1 0 0</inkml:trace>
  <inkml:trace contextRef="#ctx0" brushRef="#br0">22208 17192 8389,'0'-33'0,"-6"13"0,-3 2 310,-3 11 0,5 7 0,3 4 0,5 3 0,6 2 0,8-1 0,4-2 0,5-3-792,1-2 1,2-1 0,0-1 0,1-2 481,3-2 0,-3 1 0,5 4 0</inkml:trace>
  <inkml:trace contextRef="#ctx0" brushRef="#br0">22181 17512 12362,'-6'-13'77,"6"8"0,0 8 1,8 9-1,5 3-427,5 0 1,0-8 372,8-3 0,-2 4 0,9-1 0</inkml:trace>
  <inkml:trace contextRef="#ctx0" brushRef="#br0">23554 16672 9982,'-4'-22'1268,"-1"0"0,-9 6-1111,0 11 0,-2 10 0,1 3 0,-1 4 0,-3 3 0,-1 1 0,0 4 0,0-1 71,1 0 0,1 5 0,7-3 0,2 1 0,4 0 0,4 0 0,2-1-216,4-3 0,8 1 0,9-1 0,6-3 0,6-4 0,6-2-138,2 2 0,-2-1 1,-6 0-1,-6-1 1,-6 2-1,-2 2 1,-6 3-351,-3 2 0,-5 6 1,-9-1-1,-6 6 1,-10 3-1,-8 1 1,-6 1 1259,-1 0 0,3 0 0,-3 3 0,3-3 0,4 0 0,5-1 0,4-1-381,6-2 1,5 2 0,7-1 0,2-1 0,2-2 0,6-1-939,7-1 0,3 1 1,7 0-1,1-2 0,2-1 1,1-4-1,-1 0-507,-2-4 1,-3 3 0,-1-1-1,-2-2 1,0-1 0,0-3 1041,0-3 0,1 3 0,3-5 0</inkml:trace>
  <inkml:trace contextRef="#ctx0" brushRef="#br0">24141 17152 8247,'-2'-47'1034,"-2"11"1,3 20 0,-4 17-1,4 10-881,1 5 0,0 6 0,0-3 0,-2 2 0,-1 4 0,-3 3 0,0 5 0,-1 1-260,-1 3 1,6 2-1,-3 1 1,5 0 0,6-2-1,6-2-1727,4-5 1,8-5 1833,-2-3 0,9-4 0,3-6 0</inkml:trace>
  <inkml:trace contextRef="#ctx0" brushRef="#br0">24527 17205 8197,'-20'-40'316,"-8"14"0,5 8 0,6 14 0,5 11 0,7 11 403,4 5 1,-1 4 0,-1-2 0,-1-1-1,1-3 1,3-1 0,6 1 0,7 1-373,8-1 0,10-2 0,6-7 0,5-3 0,1-5 0,-5-4-916,-5-4 1,-7-5 0,-3-7 0,-7-3 0,-6-2 0,-5-1 58,-4 1 1,-7-3-1,-3 5 1,-4 0-1,-3 1 1,-2 5 295,2 2 0,1 8 0,1-1 0,3 4 0,2 4 0,4 5 0,4 5 0,2 2-382,4 2 0,8 4 0,9-4 0,5-1 596,4 3 0,3-6 0,6 6 0</inkml:trace>
  <inkml:trace contextRef="#ctx0" brushRef="#br0">25127 17365 9938,'-13'6'0,"0"5"1164,-1 5 0,-3 6 0,-1 9 1,2 6-1237,1 6 1,1 0 0,1 6 0,1 0 0,3-2 0,5-2 0,2-5 71,2-5 0,6-2 0,2-7 0</inkml:trace>
  <inkml:trace contextRef="#ctx0" brushRef="#br0">25341 17059 9020,'0'-27'688,"0"0"1,1 7-1,4 3 1,2 6-289,0 2 0,5 6 1,-1-2-1,3 2 0,6 0 1,-1-1-1,3 2-17,3 5 1,-5 0 0,6 6 0,-1 2 0,-1 0 0,-2 3-684,-4-1 1,-3 0-1,-3 1 1,-2 1 0,-2 1-1,-3 3 1,-2 0-366,-1 1 1,-4-3 0,-1-3 0,-2-1 930,-3 0 849,5-5 0,-1-2 0,8-6-1033,5 0 1,-2 0 0,2 0 0,2 0-1,-1 1-549,-1 4 0,1-2 1,-4 5-1,0 3 559,0 1 0,-1-3 1,-7-2 608,-2-1 0,1 3 1,-5-3-582,2 1 1,2-2-1,2 2 1,-1 0-1,-1 1-169,1 2 1,2 2 0,1 1-1,0 2 1,0 1 0,0 2 0,0 0 154,0 1 1,0-4-1,0 3 1,0-3 0,0-2-1,0 0 227,0 1 0,5-3 0,4-2 1,5-4-1,3-2 0,6 0-75,2 1 0,2 1 0,1-5 0,3 0 0,3-2 1,1-1-819,1-1 1,-2-5 0,3 3 0,-3 0 0,-1-1-1,-5 1 1,-3-2-810,-3 1 0,-6-2 0,2-4 0,-3-2 0,-2-3 1369,1-4 0,5-3 0,2-2 0</inkml:trace>
  <inkml:trace contextRef="#ctx0" brushRef="#br0">26447 17125 9122,'-6'-38'0,"-3"5"1927,-3 11 0,-1 9 0,0 14-1762,-1 4 1,1 2-1,1 8 1,2 1-1,1 3 1,0 2-1,2 3 1,1 3-125,0 4 1,4-2-1,-1 5 1,6-3-1,6-4 1,3-5-282,1-2 1,8-3 0,4-5 0,3-3 0,-1-5 0,-3-4 0,-2-5 259,-1-9 0,-6-5 0,-8-8 1,-1-1-1,-5-1 0,-4-4 1,-5-1 52,-4-3 1,-6 4-1,0 2 1,2 3 0,1 3-1,2 4-1498,-1 8 1,7 0-1,5 5 1425,10 1 0,7-5 0,11 4 0</inkml:trace>
  <inkml:trace contextRef="#ctx0" brushRef="#br0">26847 16659 8283,'-13'-19'1127,"-1"-4"1,1 4 0,0 1-596,-1 4 1,7 8 0,2 6-1,5 7-202,5 5 1,2 3 0,8 1 0,1 2 0,4 0 0,-1-1-284,0 1 1,-1 4-1,-6-4 1,-2-2-1,-2-1 1,-3-1-82,-2-1 0,3 0 0,0 1 83,2-1 1,1 0-1,4 1 1,0-1-1,-1 0 1,-2 1 181,-1-1 0,-1 0 0,2 0 0,-1 2 0,1 2 0,1 2 0,-1 0 11,-1 0 0,-2 5 0,4-3 1,-4 1-1,1 0 0,-3 0-160,1-1 1,0 4 0,-3-2 0,3 0 0,0 1-1,2-2-109,-1 2 0,-4 0 0,1-1 0,-2-1 0,-2 2 0,0 1 1,-2 2-205,-2 0 5,-9 5 1,-8 1 0,-6 4-1,-1-2 1,-3 4 0,-5 2-1129,-2 4 1,-1 9 1353,4 0 0,-4 8 0,5-1 0</inkml:trace>
  <inkml:trace contextRef="#ctx0" brushRef="#br0">6772 9689 29700,'0'-15'-3277,"0"-1"0,0-2 0,0 2 1682,0 1 1,0 2 1801,0-1 1,-5 5-1,-1 2 1,-1 1-1,-3 2 1,-2-1-1,-2 1 1,0 1-1,-3 1 1,0 2 0,-1 0-1,-2 0 158,-2 0 0,-3 2 0,-2 1 0,1 1 0,-2-1 0,-2-1 0,-3-2 0,1 0 0,-2 0 443,0 0 0,-2-5 0,-4-1 0,0 0 0,0 0 0,0 3 0,-1 2-716,-4 1 0,2 0 0,-6 1 0,-1 4 0,-2 4 0,-1 4 0,0 3-163,-1 2 0,-3 4 0,-3-2 1,3 0-1,0 3 0,5-1 0,1 0 108,-1 2 0,3-4 0,1 3 1,3-1-1,3 0 0,4-1 367,2-2 0,6 5 0,-2-2 0,1 2 0,0-1 0,1-1 0,3 2-217,5 1 1,-3 1 0,4-3-1,0-1 1,2 2 0,1 1-1,1 2-1638,0 0 1183,3-7 1,0 8 0,2-4 0,2 0 0,3 1 0,1 0 0,3 2 0,3-2 0,4-1 0,5-2 0,3 0 0,3 0 0,2 1 186,6 0 0,2 2 0,3 2 1,3 0-1,5 1 0,2 1 0,4 3 98,2-3 1,3-1 0,8-1 0,2 0 0,3-1 0,2-1 293,2-2 1,7-1 0,-6-6 0,2-2 0,3-1 0,-2-3 0,3 1-55,-33-8 0,-1 1 0,36 6 0,-32-6 0,1-2 0,0 1 1,-1 0-1,0 1 0,-1 0 0,2-1 0,-1 0 0,0 0 1,0-1-258,-1 0 0,0-1 0,1 2 0,1 0 0,-4 0 0,-1-1 0,2-1 0,-1 1 0,2-1 0,-1 1 0,-1-1 0,1 1 0,-1 0 0,1 0 0,2 1 0,-1-1 0,34-1 0,0 2 0,-1 1 0,-2 1 0,2-1 0,1 1 0,-37-3 0,1 0 0,3-2 0,0 0 0,1 0 0,0 0 0,1 0 0,0 0 0,1 0 0,-1 0 0,0 0 0,0 0 0,1 0 0,0 0 0,4 0 0,1 0 0,-1 0 0,-1 0 0,2 0 0,0 0 0,1 0 0,1-1 0,-1-1 0,0 1 0,2-1 0,0-1 0,0-1 0,0-1 0,0 2 0,-1 1 0,0-1 0,-1 0 0,1-1 0,-1 0 0,0 1 0,1-1 0,0-1 0,1-1 0,1 1 0,-1-1 0,1 0 0,0 0 0,-2 0 0,0 1 0,-1 0 0,-1 0 0,0-1 0,0-1 0,0-1 0,0-1 0,-1 1 0,1 0 0,1 1 0,0-1 0,-3 0 0,0-1 0,3-1 0,0 0 0,-1 1 0,-1-1 0,1 0 0,0-1 0,-1 1 0,0 0 0,0-2 0,-1-2 0,0 0 0,-1-1 0,-3 0 0,-1 0 0,-1-2 0,-1-1 0,1-1 0,-2-1 0,-1 0 0,0-1 0,0-2 0,-1 0 0,-1 0 0,-1 0 0,-1 0 0,1 0 0,3-2 0,1 0 0,-5 1 0,0 0 0,-1 0 0,0-1 0,0 2 0,0-1 0,26-20 0,-6 5 0,-1 1 0,-8 5 0,-1 2 0,-3 1 0,-6 7 0,-5 0 0,-6 3 0,-8 3 0,-2 0 0,-7 2 0,-7 3 0,-9 2-158,-13 1 0,-21-2 0,-21-5 1,25 7-1,-2 0 0,-8 0 1,-2 0-1,-6 0 0,-2-1-134,-6-1 0,-2 0 0,-5 0 0,0 1 0,-2 0 0,0 0 0,22 2 0,-1 2 0,0-1 0,-5 0 0,-1 0 0,-1 0 0,-1 0 1,-1-1-1,0 1 192,0 0 0,-1 0 0,-1 0 0,-8-1 0,-1-1 0,0 1 0,5 1 0,2 0 0,-1 0 0,-3 0 0,1-1 0,-1 1 0,-2 0 0,1 0 0,-1 0 1,2 1-1,0-1 0,0 1 0,-1 1 0,0 0 0,1 0 35,1 1 1,1 1 0,1 0 0,3-1-1,1 0 1,0 1 0,1 2 0,-1 0-1,2 0 1,2 2 0,0 0 0,2 0-1,3 2 1,2 1 0,-1 1 0,2 2-1,0 0 1,1 2 64,-22 4 0,1 3 0,1 1 0,1 2 0,-1 2 0,0 2 0</inkml:trace>
  <inkml:trace contextRef="#ctx0" brushRef="#br0">8225 14447 32767,'0'-48'-3277,"0"10"0,0 11 0,-2 8 3762,-2 4 1,-4 8 0,-5 2-1,-2 4 1,-4 2 0,-6 2-1,-9 3 1,-6 1-865,-6 4 0,-12-1 0,3 1 1,-3-3-1,-2 3 0,1-1 709,-1-1 1,-6 1 0,0-5 0,1-2 0,-1-2 0,3-1-1,0-1 513,-2-4 0,5 2 0,-5-5 0,3-3 0,3-1 1,-2-1-724,0 0 1,3 4 0,-2 1-1,-2 2 1,-1 4 0,-2 0 0,1 2-121,-1 0 0,2 6 0,-3 3 0,3 3 0,-4 3 0,0 2-95,-2 5 1,32-11 0,0-1 0,0 1 0,0 0 0,0 1 0,0 0 0,-2 1 0,1-1 0,1 2 0,0-1 0,-1 0-1,0 1 189,2-1 0,1 0 0,-1 0 0,1 1 0,-33 14 0,33-13 1,0 1-1,1 1 0,0 2 0,-1 0 0,0 2 0,2 0 1,0 1-95,0-1 0,2 2 0,1 3 0,2 1 0,-22 25 0,4 1 0,5 5 0,6 0-115,6 1 1,10 3-1,5-1 1,10 3-1,8 4 1,13 2-1,-3-35 1,4 1-1,6 0 1,4-1 110,4 0 1,4-1 0,9 3 0,3-3 0,5 1 0,1-3 0,4-1 0,3-3 0,4 0 0,3-2 0,2-3 0,1-1 56,-23-7 1,1-1 0,2-1-1,6 1 1,3 0 0,0-1 0,2-1-1,1-2 1,1-1 0,2 2 0,1-1-1,1-1 1,3 0 0,2 0-1,-1 0 1,2-1 0,0-1 0,0 0-1,-15-2 1,0 0 0,1-1 0,-1 1-146,3 0 0,0 0 0,0 0 0,0-1 1,-4 0-1,-1 0 0,0 0 0,2-1 0,3 1 1,2 1-1,0-1 0,-1 0 0,-2-1 1,-1-1-1,1 1 0,-2-1 0,0-1 0,-2 1 1,1-1-1,0-1 0,17 1 0,0 0 1,0-1-1,-2-1 0,-1 0 0,0 0 61,1-1 1,-1-1-1,0-1 1,-6 0-1,0 0 1,-1-3-1,-4-1 1,0-3-1,-1 1 1,-4-1-1,-1 0 1,0-2 0,-3 0-1,-1 0 1,0-2-1,21-7 1,-2-2 198,-3-1 0,-2 0 0,-3-1 0,-3 0 1,-7-1-1,-3-1 0,-3 1 0,-3-2 1,-5-1-1,-4-1 0,-5 0 0,-4-2 1,-5-1-1,-3-1-129,-5-1 0,-2-1 0,-3-1 1,-4-1-1,-6-2 0,-4-1 1,-4 0-1,-5 0 0,-4 0 0,-6 1 1,-6 0-1,-5 1 0,-7-1 1,-3 2-63,-6-3 0,-5 4 0,-4 3 0,-5 3 0,19 12 0,-1 1 0,-2 2 0,-1 1 0,0 2 0,-2 1 0,-3 1 0,-1 3 0,0 0 0,-2 2 0,0 0 0,0 2 36,-1 1 1,-2 1 0,1 1 0,-2 1 0,-1 1 0,1 1 0,0 1 0,-1 2 0,0 0 0,0 3 0,-1 1 0,0 1 0,-1 2 0,0 2 0,0 0-14,-1 2 0,1 1 0,0 1 0,1 1 0,0 1 0,0 0 0</inkml:trace>
  <inkml:trace contextRef="#ctx0" brushRef="#br0">26034 15366 30510,'-21'-19'-1158,"2"0"0,4-3 0,-1 5 0,-2 7 0,2 4 1492,1 0 0,-3 5 0,0-4 0,2 4 0,1-1 0,2-1 0,4-1 1,10 1-1,20 0 226,19-2 0,11 4 0,15-5 0,5 0 0,3-3 0,-35 3 0,1 0 0,1 0 0,1-1-560,1 0 0,1 1 0,2-1 0,0 0 0,-5 0 0,-1 0 0,-1-1 0,-2 1 0,34-10 0,-7 4 0,-4 1 0,-8-3 0,-10 7 0,-10-3 0,-9 1 0,-7 1 0,-12 0 0,-10-3 0,-16 3 0,-16 5 0,-14 2 0,-9 2 0,-4 0 0,-8 0 0,-1 2 0,36 0 0,1 0 0,-36 7 0,4 3 0,3 1 0,10 1 0,3-1 0,7 0 0,6 1 0,6-1 0,7 0 0,8 1 0,13-1 0,10-1 0,16-3 0,12-5-340,13-2 1,11-2 0,9-2 0,8-2 0,-32 0 0,1-1 0,2-1 0,1 0 324,2 0 0,0-1 0,4-3 0,1 0 1,-2 0-1,0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2386 7143 28875,'-7'-26'-2458,"1"1"0,4 4 1,-1 6-1,-3 6 1615,-1 3 1,-2 2 1292,-4 4 0,-1 0 1,1 0-1,1 1 0,2 2 1,1 2-1,-1-2 0,-2-2 1,-2-1 156,1 0 0,7-4 0,6-2 1,9 0-1,6-2 0,6 2 1,2-1-1,7 1 0,1-1 1,3 1-343,0 0 0,2-3 1,4 5-1,0-1 1,0 1-1,0-1 1,0 2-1,0 2 1,0 1-1,0 0 1,-2 0-1,-1 0-375,-1 0 0,-1 0 0,4 0 1,-4 0-1,-4 0 0,-2 0 0,-3 0-44,1 0 0,-2 0 1,-1-2-1,-3-1 1,-1-1-1,0 1 0,0 0-760,1-1 0,-3 2 0,4-2 0,2 2 1,-1 1-1,1-2 1509,-2-2 1,-5-5 0,2 2-1</inkml:trace>
  <inkml:trace contextRef="#ctx0" brushRef="#br0">3333 6810 29627,'-20'-26'-4013,"10"3"0,-2 3 3483,5 0 0,-2 7 0,4 4 686,2-1 0,5 2 0,5 1 1,7 1-1,0 3 476,1 2 0,3 2 0,0 4 0,0 3 0,-1 4 0,1 2 1,0-1-415,1 0 1,-4 6 0,3 2 0,-3 0-1,-4-2 1,0-1 0,-4 0-857,-1-2 0,3-1 0,-5-2 0,-1 0 0,-1 2 1,-2 2-1,-2 0 177,-2 0 0,-5-1 0,-9 0 0,-4 3 1,-3 2-1,-2 4 0,1 3-967,-1 4 1,2 5 0,1 0-1,3 3 1443,2 0 1,1-9-1,5-12 1</inkml:trace>
  <inkml:trace contextRef="#ctx0" brushRef="#br0">1506 10462 27337,'-20'13'-1601,"0"-4"1771,7 0 97,6-6 0,8 1 0,12-10 0,10-7 1,6-6-1,8-3 0,8-2 0,8-1 0,8-2 1,2 3-1,3 2 0,-3 3 0,2 0 0,-2 4-207,-3 5 1,3 4-1,-6 4 1,-2-1-1,-3-1 1,-5 1 0,-1 1-1,-3 4 1,-3 1-290,-4 1 1,-2 1-1,-5-5 1,3 0 0,-3 0-1,1 0 1,-2-2 0,2-2-110,-1-5 1,-8 1-1,6-1 280,-2-1 0,0-8 0,2-2 0</inkml:trace>
  <inkml:trace contextRef="#ctx0" brushRef="#br0">2639 10142 27422,'0'-28'-1374,"3"0"0,5 14 0,7 7 0,2 4 1952,3 3 1,3 0-1,-1 0 1,4 0 0,2 0-1,3 1 1,4 2 0,4 3-608,1 2 1,-2-5 0,-2 3-1,-5 0 1,-3 2 0,-3 4 0,-2 0-574,-6-3 0,-8 3 0,-4-2 1,-7 7-1,-5 3 478,-6 1 0,-11 0 1,-1-5-1,-6 3 1,-3 2-1,-4 3 0,0 2-2343,-2 5 2452,0 4 1,0 4-1,0 1 1</inkml:trace>
  <inkml:trace contextRef="#ctx0" brushRef="#br0">4346 11808 29134,'0'-18'-3277,"0"0"0,0 2 0,0 1 1903,0 2 1437,0 5 1,0 0-1,-2 8 1,-2 6 0,-5 5-1,-6 7 1,-6 4-1,-5 5 1,-3 3 0,0 2-1,-1 1 1,-2 1-1,-1 0 125,0 3 0,2-3 1,3 2-1,-1-1 1,-3 1-1,3-1 1,1 2-1,1 2 72,0 1 0,2 6 1,3 5-1,4 9 1,3 9-1,9-31 1,1 0-1,-1 3 1,1 1-490,0 1 1,1 0 0,3-3-1,-1-1 1,0 2 0,0 0-1,2-1 1,1 0 0,2-2-1,2-1 1,8 37 0,3-5-1383,4-6 1,-4 5 1082,6-5 1,-11-27 0,0 2-1,16 30 1</inkml:trace>
  <inkml:trace contextRef="#ctx0" brushRef="#br0">4266 15993 17153,'0'-43'-1095,"0"3"1,-2 12-1,-1 19 1,-4 15 944,-5 13 0,-4 5 0,-11 10 0,0-2 0,1-2 0,-1-2 0,2-1 0,1 1 547,2 3 1,1 0 0,-1 9 0,3 9 0,1 8-1,8-21 1,1 3-230,-2 5 1,1 2 0,3-2-1,1 1 1,-2 12 0,1 3-1,0 2 1,0 2 0,3 1 0,0 1-1,-1 7 1,2 1 0,1 0-1,1 2-342,1-26 0,-1 2 0,1 0 0,0 3 0,0 0 0,0 0 0,0 21 0,0-2 0,0-3 0,0-1 0,1-7 0,1-2 0,1-10 0,1-3 0,3-6 0,1-2-333,11 25 1,8-19 0,5-12 0,2-11 0,2-9 0,1-8 0,2-5 420,2-1 1,8-6 0,-2-1 0</inkml:trace>
  <inkml:trace contextRef="#ctx0" brushRef="#br0">9611 14940 8092,'-65'-33'0,"19"11"0,0 0 0,13 7 0,14 5 0,6 2 239,4 2 1,6 0 0,3 2 0,10-5-1,17-3 1,13 0 0,18 2 0,11 3 0,-27 3-1,1 2 1,2 0 0,2 1 0,3 0 0,0 0-1,2 1 1,0 2 0,3 0 0,1 2-1,1 1 1,0 1 251,0 2 1,0 1-1,7 0 1,0 1-1,-6-2 1,1 0-1,0 1 1,0 0-1,3 0 1,1 0-1,-4 0 1,0 0-1,2-1 1,-1 0-1,-2-1 1,0-1-1,1-1 1,0-1-1,-2-1 1,-1 0-2950,0-1 0,1-1 1,-3-3-1,0-1 1983,-3 0 1,0-2 0,4-9-1,1-2 1,-2-2 0,0 0 0</inkml:trace>
  <inkml:trace contextRef="#ctx0" brushRef="#br0">12397 14820 8440,'12'-25'527,"-3"2"1,3 4 0,-3 7 0,2 3-1,3 4 190,-1-1 1,0 4 0,-1-1 0,-1 5-309,-3 2 0,-5 6 1,2-1-1,-4 5 0,-1 2-144,0 2 1,0 4-1,0-3 1,0 2-1,0 4 1,2 3 0,1 3-1,4 0-314,5 2 0,0-5 1,10 5-1,0-4 1,1-1-1,-1-4-13,1-3 0,-3-3 0,-3-7 1,-2-2-1,-1-4 0,-1-5 181,0-5 0,-5 1 1,-4-8-1,-2-3 1,-2 0-1,0 1 1741,0 0 0,1 4-1696,4 6 1,3 5-1,10 12 1,4 1 0,4-2-1,2-2 1,1-3-169,2-1 0,5-1 0,-5-7 0,-1-2 0,-2-5 0,-3-3 0,-4-3-613,-8-3 1,-1-1 0,-8-5 0,-1 4 0,-1-1 0,-2 2-1056,0-1 0,4 3 0,2 5 1672,2 3 0,6 3 0,7 6 0</inkml:trace>
  <inkml:trace contextRef="#ctx0" brushRef="#br0">13357 15180 8061,'-14'-20'4390,"7"6"-3557,3-4 1,4 9 0,4 4 0,6 4 0,5 1-615,3 0 0,1 0 0,-2 0 1,2 0-1,0 0 0,0 0-1527,-2 0 0,2-1 1,-3-4 1301,-4-4 0,-6 3 0,-10 2 0,-5 2 0,-3 2 0,-2 0 544,1 0 1,4 6-1,2 3 1,1 3 0,3 3-1,1 1 1,4 2 0,2-2-991,5-1 1,9-2-1,6-1 1,5-3-1,8-5 1,6-4 451,6-4 0,15-15 0,4-9 0</inkml:trace>
  <inkml:trace contextRef="#ctx0" brushRef="#br0">14170 14593 8254,'0'-13'546,"1"10"0,4 12 331,4 7 1,3 6 0,1-2 0,0 0 0,1 5 0,-1 4 0,0 3 0,1 2-299,-1 3 0,-1 0 1,-2 0-1,-2-1 1,-1-1-1,-1-1-507,0-2 1,0-9 0,-3-2 0,1-2 0,-1-2-282,-1-3 1,-4-6 0,-2-4 0,-5-2 0,-3-4 203,-1-2 0,-1-2 0,1-5 0,0 4 0,-1 0 0,1 1 61,0 0 0,4 1 0,0 5 0,0 2 0,2 2 0,2 7-164,4 5 1,1-1 0,0 4 0,1 0 0,2 2 0,3 1 0,1-1-1137,4-2 0,5-1 1,5-5-1,2 1 1,7-1 1243,3 0 0,2-5 0,5-2 0</inkml:trace>
  <inkml:trace contextRef="#ctx0" brushRef="#br0">14730 15273 10201,'0'-13'6161,"0"7"-5190,0 6 0,4 1-1469,1 8 0,-1-7-321,-4-2 0,0-2 0,0-7 724,0-1 1,2 4-1,2 1 1,5 4 0,3 2 537,1 4 0,0 2 0,1 7 1,1-3-1,1 0 0,3-2-723,2 1 1,-3 2-1,4 0 1,0-2-1,0-2 1,1-3-1,0-2-462,2-1 1,1-4 0,-3-1 0,-2-2-1,0-3 1,-2-2 868,0-2 0,-1-1 1,-5-1-1,1 1 1,-1 1-1,0 2 0,1 2 942,-1 2 1,0 2-1,1 4 1,-1 0 0,2 1-1,3 4-697,4 4 1,3 4 0,2 5 0,-2 3 0,-1 1 0,-4-1 0,0-2-1501,-4-3 0,-3-1 0,-4-2 0,-6 1 1128,-6-1 0,-16 0 0,-9 1 0</inkml:trace>
  <inkml:trace contextRef="#ctx0" brushRef="#br0">7758 15353 8296,'-31'-6'0,"1"-3"0,5-3 454,6-1 0,10 4 0,5 0 529,2-1 0,10-7 0,6-2 0,13-1 0,15-7 0,15-6 0,-21 13 0,2 0 0,6-1 0,1 1-736,5-1 1,1 0-1,4-1 1,2 0-1,6-2 1,0 1-1,2-2 1,-1-1-1,3 0 1,0-1-1,1 1 1,0 0-394,0 0 0,0 2 1,-2 2-1,0 1-293,-4-1 1,0-1 0,6-3 0,1-1 0,-5 0 0,0-1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13930 9142 26712,'0'-13'-8452,"0"4"7207,0 0 1,-1 6 1549,-4-1 0,4 1 0,-5 0 626,0-1 0,3-1 0,-6 5 0,-1 0 0,-2 0-380,-2 0 1,1 2 0,0 1 0,-1 2 0,1 1 0,0 2-329,-1-1 1,1-2 0,-2 4 0,-1-1 0,-2 1 0,2 0 12,1 2 1,2-1 0,-1 0 0,1-2 0,0-1 0,-1-1 0,3 1 0,0-1 288,2 0 1,0 5-1,-4-4 1,0 2-128,-1 0 1,1 0 0,0 3 0,-1-2 0,1-1-288,0 1 1,-1 1-1,1-1 1,0-1-1,-1 0 1,1 0 0,1-1-112,3 3 0,-2-5 0,3 0 0,-1 0 0,0 2 0,-1 4 0,3 0 0,-1-1 0,2-3 0,3 3 0,2 1 0,1 1 0,0 0 0,-2 1 0,-1-1 0,-1 0 0,1 1 0,1-1 0,2 0 0,0 1 0,0-1-57,0 0 0,2 1 0,1-1 0,3 0 0,0 1 104,0-1 1,4-4-1,-3 0 1,2 0-1,0-1 1,2 1-48,0 2 0,3 0 0,-1 3 0,0-2 0,1-2 0,-1-1 0,0 1 0,1-2 0,-1 1 0,0-1 0,1 1 0,-1-1 0,0-1 0,1 1 0,4-5 0,1 1 0,2-3 0,1-1 0,0 0 0,0 0 0,2 0 0,1 0 0,3 0 0,0 0 0,2 0 0,-3 0 0,-1 0 0,-2 0 0,0 0 0,1 0 0,0-1 0,-1-2 0,1-3 0,-1 0 0,1 0 0,0-4 0,2 1 0,-1-1 0,1-1 0,0 2 0,-1-1 0,1-2 0,0-1 0,-1-1 0,1 1 0,-2 0 0,-1 0 0,-2-1 0,-4 1 0,3 0 0,-2-1 0,-1 1 0,-1-2 0,1-3 0,0 2 0,-5-5 0,1 1 0,-1 0 0,0 0 0,-1 0 0,-3 1 0,1-3 0,-4 3 0,0-1 0,0 0 0,-3 0 0,-1 0 0,-2-1 0,0 5 0,-2-4 0,-2 3 0,-7-1 0,-5 2 0,-5 1 0,0 1 0,-8 1 0,1 0 0,-5 1 0,-4 3 0,-1 5 0,-2 2 0,-5 2 0,-1 0 0,2 0 0,1 0 0,6 0 0,3 2 0,4 1-737,2 1 0,6 2 1,1-3-1,3 3 1,6 1 468,6 4 1,5 0 0,1 3-1</inkml:trace>
  <inkml:trace contextRef="#ctx0" brushRef="#br0">15863 8716 29786,'0'-13'-2120,"4"-1"0,2 2 1,0 2 2048,0 1 1,4 2 0,-2-4-1,1 4 1,-2 0 0,1 1-320,-1 0 381,-4 1 0,3 11 0,-6 3 0,0 3 0,-2 1 0,-2 2 165,-5 3 1,-3-2-1,-1 5 1,-2 0 0,-1-2-1,-2 2 1,2-2-141,1 0 1,3-1 0,3-5 0,3 1 0,2-1 145,-1 0 1,2 1-1,8-3 1,4-2-1,4-4-73,5-4 1,3-1 0,5 0-1,1 0 1,0 0 0,-1 0 0,2-1-272,3-4 0,-4 4 0,1-4 1,-4 2-1,-2 0 0,-1-1 1,-3 0-735,-4-2 0,0 4 0,-1-2 0,-1 1 0,-3-2-2443,-5-4 3242,-2 3 0,-2-11 0,0 2 0</inkml:trace>
  <inkml:trace contextRef="#ctx0" brushRef="#br0">16183 8809 18339,'-16'-13'0,"2"1"0,2 2 0,2 1 0,0 0 0,2 0 747,2 0 0,3 6 1,9-1-1,6 2 0,6 2 1,1 0-244,0 0 0,10 0 0,-3 0 0,4 0 0,2 0 1,4 0-1,4 0 0,4-1-2290,5-4 1,0 4 1935,4-4 0,-2-8 0,8-2 0</inkml:trace>
  <inkml:trace contextRef="#ctx0" brushRef="#br0">17449 8743 29888,'0'-9'-3277,"0"0"0,2 0 0,1 0 5177,1 0 1,1 5-1547,-5-5 1,-2 12 0,-1 3 0,-1 9 0,1 7 0,0 3-124,-2 2 0,4 1 1,-4 1-1,4 2 1,1-2-1,0-4 0,0-3 1,0 0-811,0-1 1,1-3 0,2-8 273,2-1 0,-1-12 1,-4-3-1,-1-9 1,-4-7-1,-2-5 73,-1-4 1,-3-1 0,3-5 0,1 1 0,1 1 0,1 1 0,1 2-38,1 4 1,2 6 0,1 1 0,1 2-1,3 4 1,5 5 669,3 6 1,2 2 0,-1 2 0,2 0 0,1 1 0,3 2 0,2 3-1250,3 2 0,1 1 1,3 3-1,3-2 0,5-3 1294,2-1 0,8 5 0,1-4 0</inkml:trace>
  <inkml:trace contextRef="#ctx0" brushRef="#br0">18142 8303 21890,'-1'-42'-657,"-4"7"1,5 17 0,-1 11 0,5 8 635,4 8 0,-1 7 0,4 4 0,-3 0 0,1 4 0,0 3 0,-1 2 1,-2 4-37,-3 1 1,4 1-1,2 4 1,3-2 0,1-3-1,0-1 1,1-4 333,-1-1 0,-1-2 0,-2-4 0,-2-5 0,-2-2-300,-4-1 0,-7-7 0,-9-4 0,-7-6 0,-5-6 0,-4-3 0,-2-3 386,-2-2 1,7 2-1,-1-3 1,1 3 0,5 3-1,1 4 496,5 3 0,1 5 1,3 5-1,3 3-1159,5 4 0,2 2 1,4-1-1,1 0 1,4 2-1,4 1 0,5 4-395,3 0 1,9-3 0,6-1 0,3-4 0,3-5 988,6-1 0,5-7 1,2-7-1</inkml:trace>
  <inkml:trace contextRef="#ctx0" brushRef="#br0">18596 8649 13080,'7'-13'0,"-3"0"1036,-2-1 0,-1 7-464,4 3 1,-2 2-1,4 3 1,1 2 596,-1 2 1,-4 5-1323,1-1 1,-2-1 0,-2 0 0,-2 1 0,-1 0 0,-2-1 154,-3-2 1,1 4 0,-4-3 0,2 2 0,-1-1 0,-2-1 0,-1 0 340,0 4 1,4-4 0,1 2-1,2 1-447,3 2-1,5 2 1,5-3 0,8 0 0,4-4 0,5-1 0,1-1-632,2 1 0,5-5 0,4 2 1,3-6 993,1-6 0,5-15 0,3-4 0</inkml:trace>
  <inkml:trace contextRef="#ctx0" brushRef="#br0">19102 8369 21890,'-1'-20'-2048,"-4"2"1,2 3 2469,-6 2 0,6 7 1,-1 6-1,2 9 1,2 6-1,0 5 1,0 4-530,0 4 1,0 2-1,0-2 1,0 3-1,0 5 1,0 1 0,0-2-1452,0-4 1,0-3 0,0-1-1,-1-2 1519,-3-3 0,-10-2 0,-7-7 0</inkml:trace>
  <inkml:trace contextRef="#ctx0" brushRef="#br0">18942 8756 21890,'-21'-13'-621,"4"-1"1,2 2 0,3 1 0,3-1 0,5-3-1,4 2 1227,4 2 0,5-4 1,9 5-1,4 0 1,3-1-1,3 2 1,2 2-1,1 0-1111,-1-1 0,4 4 568,1-5 1,4 0 0,1-4 0</inkml:trace>
  <inkml:trace contextRef="#ctx0" brushRef="#br0">19929 8223 28696,'-14'-12'-263,"1"3"1,1 5 0,2 7 0,1 4 0,-2 3-1,-2 7 1,-3 2 0,-2 6 0,2 3 0,1 5-1,2 1 1,-1 3 0,2 1-256,4 2 1,-4-1 0,4-2 0,1-2 0,2 1 0,4-2 210,1-3 1,10 0 0,4-3 0,2-4 0,3-2 0,3-2 0,4-1 0,0-4 414,1-5 1,6-4-1,1-6 1</inkml:trace>
  <inkml:trace contextRef="#ctx0" brushRef="#br0">20328 8329 9410,'-1'-32'0,"-2"8"0,-1 14 405,1 13 1,1 13-1,2 6 1,0 2-607,0-2 1,-1 3 0,-2-2 0,-2 2-1,1 1 1,-1 1 0,1 1 0,1 2 249,1 1 0,2 0 1,0-4-1,0-2 0,0-1 1,2-4-1,1 0-205,1-4 1,7-1 0,-2-2 0,2-1 158,3-3 1,-1-3 0,0-6 0</inkml:trace>
  <inkml:trace contextRef="#ctx0" brushRef="#br0">20715 8196 21814,'12'-6'-120,"-3"-3"1,-3 5 0,-6 4 0,0 9-58,0 7 0,0 2 0,-2 7 0,-2 5 1,-5 1 412,-3 1 0,-1 5 1,-1-1-1,1 1 1,0 0-1,-1-3 1,1-1-201,0-4 1,4-2 0,1-5 0,3-4 0,2-3-438,1-2 0,9-7 0,4-8 0,2-8 0,-1-8 0,0-4-143,0-6 0,0 0 1,-2-6-1,-3 1 0,1 4 1,-2 0-1,0 3 569,-3-1 0,0 11 0,0 7 184,1 10 0,5 10 0,-3 15 1,0 3-1,1 0 0,0 4 1,4-1 26,1 1 1,7-2 0,3-6 0,5-4 0,5-6 0,5-6 0,3-3 0,-1-5-517,-1-4 1,-5-4 0,-2-8 0,-4-3 0,-5-4-1,-6-3-208,-5-2 1,-5-4 0,-6-3 0,0-2 0,0-2 0,0 1 0,0-2 0,0 1-1506,0-2 1,4 0 1789,1 0 1,17-6-1,0-1 1</inkml:trace>
  <inkml:trace contextRef="#ctx0" brushRef="#br0">21395 7650 16914,'-12'-14'410,"3"1"1,0 3 0,9 7-315,6 12 0,10 14 1,7 14-1,3 6 1,4 6-1,1 3 1,-1 3-1,-2 0 1,-3 2-11,-3 4 1,-2-8 0,-9 10-1,-2-9 1,-4-5 0,-4-4 0,-1-4-486,0-1 0,0-6 0,-1-3 0,-2-3 1,-3-2-1,0-4-659,0-4 0,-3-4 0,5 0 996,1-1 0,1-6 0,2-1 1</inkml:trace>
  <inkml:trace contextRef="#ctx0" brushRef="#br0">22168 8036 17859,'-12'-15'-360,"3"-2"1,3 3-1,6 14 1,0 8 261,0 4 0,0 7 0,0 2 0,2-1 0,2 0 0,5-3 0,3 1 181,1-2 0,1-1 1,-2-1-1,-2-1 0,-3 0 1,1-1-4211,-1-3 4077,-4 3 1,3-11 0,-6 5 0</inkml:trace>
  <inkml:trace contextRef="#ctx0" brushRef="#br0">22061 8396 13145,'6'8'0,"5"-4"1035,5-3 0,3 4 1,6 1-964,2 1 1,3 2 0,10 4 0</inkml:trace>
  <inkml:trace contextRef="#ctx0" brushRef="#br0">12330 5917 32767,'-13'0'0,"0"0"-446,-1 0 1,6 0-1,-1 0 1,-2 0 41,-1 0 0,11 2 0,5 1 1,5 3-1,2 0 0,-2 1 1,1 0 227,2 4 0,-3-4 1,0 2-1,1 1 0,0 2 295,-1 2 1,3-6-1,-3 1 1,4 0-1,3-1 1,4-2 0,0-2 336,4 0 0,1 1 1,3-5-1,2 0 1,3 0-1,-1 0-217,1 0 0,-2-6 0,-3-3 0,0-1 0,0-1 0,-2 2 0,-3-1 0,-1-2-239,1-1 0,-7 0 0,2-1 0,-3 1 0,-2 0 0,0-1 0,1-1 0,-1-2 0,-4 2 0,0-3 0,0 3 0,-2 2 0,-1 0 0,-2-1-557,1 1 1,-1 0 0,-4-2-1,0-1 1,0-2 0,0 0 460,0-1 1,0 2-1,0-3 1,0-1 0,0 2-1,0-2 1,0 0-1,0-1-239,0 1 0,0 2 0,0 6 0,0-1 0,-1 0 0,-4-3 160,-4 0 1,-2-1 0,-4 6 0,-2 2-1,-2 2 1,-2 2 0,-2 3 89,-2 2 0,-4-4 0,-2 1 0,-3 1 0,-1 2 0,1 1 0,0 0 89,0 0 0,7 1 1,-1 2-1,1 3 1,5 0-1,0 1 1,2 1 4,1 2 1,1 2 0,4 3-1,-3 2 1,-1 6 0,2 0 0,1 2-264,2 2 0,4-3 0,2 7 0,1-1 0,3-1 0,1 2 0,2 0 114,0 2 0,6-3 0,3 4 0,5-2 0,3-1 0,6 0 69,2 0 0,12 1 0,6-6 0,6 1 1,8-2-1,6-3 469,5-4 1,-28-8 0,1 1 0,0-1 0,0 0 0</inkml:trace>
  <inkml:trace contextRef="#ctx0" brushRef="#br0">12984 5824 8139,'0'-21'0,"1"3"0,2 8 0,1 1 274,-1-1 0,-3-1 0,-4 3 0,-5 3 349,-3 4 1,6 1 0,6 0 0,8 0 235,4 0-697,1 6 0,0 1 0,-1 6 0,-2 4 1,-2 3-1,-1 7 140,1 1 1,-5 8-1,3 2 1,-2 7-1,2 1 1,1 1-132,4 0 0,-4-2 0,2 2 1,1-1-1,2-3 0,2-2-137,-1-1 1,2 0 0,1-1 0,2-2 0,-2-2 0,-1 1 0,-2-2 128,1-3 1,3 2 0,1-1 0,-2 2 0,-1 2 0,-2-1-28,1 1 1,-1-1-1,0 4 1,1-2-1,-1-1 1,0-1 0,1 1-51,-1-1 0,0-4 0,1 3 0,-1-1 0,0-2 0,1 0 0,-1 0-21,0-1 1,-1-2 0,-1-1-1,-2-1 1,1 1 0,2 0-1,1-1 16,0 1 0,-4 0 0,0-1 0,2 2 1,-1 2-1,0 1 0,-1-1-7,2-2 0,-1-2 0,0 1 0,-1 0 0,2 1 0,-1 0-94,-1-1 1,3 5-1,-3-7 1,2 1-1,1 0 1,-1-2 1,-3 1 0,0 0 0,2 2 0,-1 0 0,0-1 0,0 1 0,-2 1 0,1 2 257,-1 1 0,-4 0 0,3-3 0,0 2 1,1 1-1,2-2-159,0-1 0,0 4 1,4-1-1,-1-3 1,-1-3-1,-3-3 1,3 0-296,1-1 1,0 3-1,-2-5 1,-3 0-1,1 1 1,-2-4 276,0-1 1,2 2-1,-3 1 1,-2-2-1,0-1 1,0-1 75,1-1 0,2 0 0,-3 1 1,3-1-492,1 0 0,-2-1 0,2-2 0,-1-1 0,-1 2-15,1 1 0,-5 1 0,3 0 0,-1-1 0,0-2 0,2-1-733,-2 2 0,0-4 0,1 0 1,5-1 568,3-3 0,0-3 0,-2-4 0,-1-6 532,1-7 0,2-3 0,2-7 0</inkml:trace>
  <inkml:trace contextRef="#ctx0" brushRef="#br0">14130 8809 7984,'-6'8'0,"-3"-4"178,-3-2 0,3-2-361,1 0 1,5 1-1,-2 4 129,4 3 1,1 0 0,1 1 599,4 1 0,-4-3 1,3 2-1,-2 2 1,-1 1-1,2 1 86,2 0 1,5 2 0,-2 1 0,1 4 0,-1-1 0,3 0 0,1-3-594,1-1 1,0-2-1,1-1 1,-1-3 0,-1-6-76,-3-6 1,1-6-1,-6-10 1,1-6-1,-1-5 1,1-1-1,-1 0 41,2 0 1,-4 4-1,2 5 1,-2 0 0,-2 1-1,0 3 1,1 5-1142,4 4 0,-3-1 1136,7 5 0,0-5 0,5 3 0</inkml:trace>
  <inkml:trace contextRef="#ctx0" brushRef="#br0">12197 9809 13129,'-9'4'-614,"0"2"612,-1 2 0,0 0 0,1 6 0,6-2 1,6-3 509,6-5 1,2-3 0,4-1 0,2 0 0,3 0-1,4 0-279,4 0 0,2 0 1,-2 0-1,3 0 1,5 0-1,1 0 1,0-1-1,-2-2-152,2-1 0,-3-5 0,2 1 0,-1-2 0,1-5 0,-2-1-88,-1-3 1,2 2 0,-2-5 0,-1-2 0,1-2 0,-4-4 30,0-1 0,-4-5 0,-2 2 0,-2-3 0,-3-3 1,-5 2-1,-4-1 0,-3 1 31,-3-1 1,-4-4 0,-8 8 0,-8-2 0,-6 3 0,-5 7-221,-5 8 0,-17 4 0,-2 3 0,-10 5 0,-11 8 0,35 3 0,-1 3 0,-2 1 0,1 3-77,-3 1 1,1 1 0,1 1-1,1 2 1,-2 3 0,1 2 0,2-1-1,2 1 1,4 0 0,1 1-1,-24 26 1,8 0-69,7 3 0,5 4 0,16-7 0,6 3 0,11-2 0,12-5 1,15-3-1386,13-1 1675,15 0 1,-17-19 0,2-2 0,4 1 0,0 0 0</inkml:trace>
  <inkml:trace contextRef="#ctx0" brushRef="#br0">12397 9942 13585,'0'-15'-2334,"-1"3"2550,-4 12 0,2 5 0,-6-1 0,-1-1 533,-2-1 0,5-4 0,2-2-114,4-5 0,5 2 0,2-1-445,1 2 0,-4 3 0,2 8-361,-4 4 0,-5 2 0,-2 3 0,0-1 0,-1-1 0,1-2 416,0-1 0,-5 0 0,4 4 0,-2 1 0,0-1 0,-1 0 196,-2 1 0,-1-1 0,-1 0 1,1 1-1,0-1 788,-1 0-1146,1 1 0,-5-1 0,-1 0 0,0 1 0,-2 0 0,0 3-160,-2 0 0,-7 1 0,-3-3 1,1 1-1,-2 2 0,1-2 1,-1-1 375,0-1 1,0-1-1,-3 0 1,3 1-1,1-3 1,2 0-56,-1-2 1,5-6 0,-1 3 0,4-2-1,2 0 1,0-1 0,-1-3 1,0-4 0,2 1 0,0-4 0,2-1 1,1 1-1,-1-2 0,-3 0 0,-2 0-153,2-1 1,-3-2-1,2 0 1,0 2-1,-1 1 1,3-2 80,2 0 1,-3-3 0,4 1-154,2 0 1,1-2 0,2-2 0,-1-2-3,1-1 0,4 0 1,0-3-1,0-3 1,2 3-1,1-4 1,2-1-77,-1-3 0,1 0 1,4 4-1,-2 0 1,-1 1-1,-1-1 1,1-1-179,1-3 1,2 3 0,0-3-1,0 1 1,0 0 0,0-2 0,0-1 125,0 1 1,2-5 0,1 3-1,1-2 1,1 1 0,1-1-28,3 2 0,-2-3 1,2 6-1,1 1 0,2 1 1,1-1-1,1-1-64,-1 1 0,0 2 1,1 3-1,-1 1 1,0 4-1,1-1 0,-1 2 178,0-1 1,1-2-1,-1 3 1,0 0-1,1-2 1,-1 2 189,0-1 0,5-2 0,1 3 0,2 0 0,1-2 0,1 2 0,0-2-14,5 0 0,-1 3 0,6-2 0,-1 0 0,2 3 0,2-3 1,-2 0 25,-2-1 1,8-3 0,-4 5 0,-2 0-1,-1-1 1,-2 4 70,-2 1 1,4 2-1,-2 0 1,-1-1-1,-2 3 1,-3 0-1,0 4-39,2 1 1,-6 0 0,8 3 0,1-1 0,-2 1 0,0 1 1257,-1 2-1258,-1 0 1,1 0 0,1 0 0,2 0 0,-1 0 0,-2 0-22,-3 0 1,-3 0 0,2 0 0,-2 0 0,-2 0 0,-2 0 0,-3 0-192,0 0 0,-1 0 0,0 0 0,1 0 0,-1 2 0,0 2 0,1-1 0,-1 4 0,2 1 0,1-1 0,3 4 0,2-1 0,3-1 0,1 3 0,3-5 0,2 2 0,1-2 0,-2 1 0,0-2 0,-3 0 0,-1 0 0,-1-4 0,-3 3 0,-2-2 0,-3-2 0,-1 1 0,-1 2 0,-1-2 0,-1 4 0,-2-2 0,-1 1 0,0 3 0,4-2 0,1 0 0,0 2 0,4-2 0,4 1 0,4-1 0,0 0 0,2 3 0,2-3 0,1 0 0,0 1 0,-1-1 0,-4 0 0,4 0 0,-9-3 0,0 3 0,-4 0 0,-2 0 0,-2-2 0,1 2 0,-5-3 0,-2 6 0,-1 1 0,-2 2 0,1 1-17,-1 1 1,1-1 0,-4 0-1,2 1 1,3-1 0,0 0-240,0 1 0,3-1 0,-3 0 0,0 1 0,1-3 1,-1 0-72,0-2 1,0 0-1,-2 4 1,4 0 23,-1 1 0,4-1 0,-6-1-890,3-3 1,-5-2 0,3-4 226,0 1 0,-3 1 1,6-5-1,1 0 0,3 0 1,3-2-812,2-2 1938,6 2 1,-3-15-1,5 2 1</inkml:trace>
  <inkml:trace contextRef="#ctx0" brushRef="#br0">13743 8769 30461,'-7'-28'-9831,"3"7"10178,8 13 0,3 5 0,7-2 0,-1 4 0,0 1 0,1 0 0,-1 0 0,0 0-100,1 0 1,-1 6 0,0 2-1,1 6 1,-2 4 0,-2 2-1,-3 2-635,-1 1 0,-1-3 0,-5 4 1,-2-2-1,-2 2 0,-4 0 530,1-2 0,-9 2 0,2-7 0,-2 0 0,-2-3 0,0-2 0,1-1-5,-3-2 0,1-5 1,-4 3-1,2-1 1,0-3-1,0-1 1,-2-2-1,-1 0-1215,2 0 0,1 1 0,5 2 947,-2 2 0,-12 5 1,2-3-1</inkml:trace>
  <inkml:trace contextRef="#ctx0" brushRef="#br0">23141 7463 8363,'-7'-13'0,"2"0"395,4-1 1,1 5-1,0 0 1,0 2-1,0 4 1,1 9-1,2 9 1,2 6 281,-2-1 0,-2 10 0,-1-3 0,0 1 0,0 0 0,0-2 0,0 3 0,2 0 0,1 4-325,1 1 1,5 0 0,-5 1 0,1-2 0,-1-2 0,1 2 0,-1-1 0,1 1-444,-1-4 0,2-2 0,-3-3 0,1-3 0,-1-2 0,-1-1-1310,-2 1 1,4-4 0,2 2 0,2-3 0,2-5-3479,2-5 4879,1-2 0,6-2 0,2 0 0</inkml:trace>
  <inkml:trace contextRef="#ctx0" brushRef="#br0">23674 7996 10652,'9'-4'880,"0"-1"1,-6 2 0,2 8 0,-4 5-157,-1 7-36,-6-3 0,3 14 1,-4-2-1,-1 0-466,1 4 0,2 4 0,-2-3 0,1 0 0,2 0 0,-1 0 0,1-1-1358,1-2 0,1-6 0,2-1 0,2-2 0,2-4 1124,5-5 0,3-4 0,1-6 0</inkml:trace>
  <inkml:trace contextRef="#ctx0" brushRef="#br0">24128 7450 7582,'8'-5'228,"1"1"1,-6-6 0,3 1 511,0-3 1,-4-1 0,2-1-1,-4 2 1,-3 2 0,-3 3 1134,-1 1 1,4 3 0,-2 7-1615,4 5 1,1 4 0,0 5 0,0 3 0,0 1 0,0 0 0,1 2-96,4 1 0,-2-3 0,4-1 1,1-2-1,-1-2 0,3-3 0,2 0-444,2-1 0,0-4 0,3-2 1,2-1-1,0-3 0,2-1-682,0-2 0,-4-2 1,6-2-1,-1-5 0,0-3 1,0-1-1,3-1-498,5 1 1,-2-6 0,3-2 1457,-3 0 0,5-16 0,1 2 0</inkml:trace>
  <inkml:trace contextRef="#ctx0" brushRef="#br0">24727 7183 8366,'-17'-13'849,"-1"0"0,2 4 0,5 1 0,2 2-279,-1 4 0,3 2 1,-1 4-1,1 6 1,1 7-1,-2 5 1,1 6-1,-2 7 271,2 10 1,-5 5-1,3 5 1,-1 0-1,-1 3 1,2 1-1268,-1 6 0,-2 8 1,0 1-1,7-37 1,0 1-1,1 1 0,1-1 1,-3 33-1,3-6-6744,1-7 7170,2-9 0,6 3 0,1-5 0</inkml:trace>
  <inkml:trace contextRef="#ctx0" brushRef="#br0">22981 6970 8668,'-12'-25'0,"-4"4"0,-3 8 392,1 7 1,3 4 0,0 2 0,-1 2-276,-2 2 1,1-1 0,3 6 0,1 2 0,0 0 0,1 3 0,1 1 0,4 2-22,1 6 0,2 2 0,4 1 0,0 1 0,0 1 0,0 2 92,0 1 0,0 0 1,0-3-1,0 2 0,1 2 1,2 1-1,3-1-215,1-2 1,2-2-1,3-1 1,-2 0-1,-1-2 1,2-2-116,1 0 1,-4-7-1,0 2 1,-2-4-1,-2 0 1,1-1 0,-1 0 91,-1 1 0,-3-2 1,-4-2-1,-4-1 0,-2 1 1,-2 2 544,-3 1 1,-1 5 0,3 1 0,-1 1 0,1 2-1,1 0 1,3 3-340,5-1 1,2 1 0,2 5-1,0 2 1,2 1 0,1 1-79,1 0 1,6 2-1,-1 4 1,3 0-1,2 0 1,-1 0-515,0-1 0,-1 0 1,-2-3-1,-2-4 1,-1-1-1,-1 0 0,0-3 119,-3-4 0,3-3 1,-2-5-1,-1 2 1,-1-2-1,-1-1 522,4-2 1,-4 1 0,4-1-1,-2 0 1,0 1 0,3 0 152,1 4 1,2-1-1,4 5 1,2 1 0,3 3-1,4 0 1,3 1-786,2 0 1,5-2-1,5-2 1,6-2-1,8-3 427,5-6 0,5-11 0,5-8 0</inkml:trace>
  <inkml:trace contextRef="#ctx0" brushRef="#br0">25207 7823 8481,'-25'-12'2210,"3"3"-2302,9 3 1,8 6 91,10 0 0,8 0 0,8 0 0</inkml:trace>
  <inkml:trace contextRef="#ctx0" brushRef="#br0">25487 7690 8343,'-19'-25'0,"-2"4"266,1 8 1,6 7-841,10 10 1,8-2 0,5 2 573,3-3 0,7-1 0,2 0 0</inkml:trace>
  <inkml:trace contextRef="#ctx0" brushRef="#br0">25821 7583 11725,'-12'-18'219,"-6"1"1,6 6-512,3 11 0,12 0 0,6 5 1,4-4-1,5-1 292,4 0 0,9 6 0,3 2 0</inkml:trace>
  <inkml:trace contextRef="#ctx0" brushRef="#br0">26194 6370 8937,'-20'-14'2487,"-2"-4"-2278,9 3 0,11 9 0,16 6 0,2 0 1,3 0-1,4 0 0,2-1 0,3-2-81,3-2 1,-3 1-1,5 4 1,-4 0-1,-1 0 1,-2 1-385,-1 4 1,-6 2 0,-1 6-1,-3 1 1,-3-1 0,-2 0-1,-3 2 357,-1 3 1,-1-2 0,-5 5 0,0-2 0,0-2-1,0-3 1,1 0 217,4-1 1,-2-1 0,4-2 0,0-1 0,1 1 0,2 2 0,2 0-13,1-3 0,2 3 0,3-3 1,3 3-1,1 2 0,0 3-416,2 0 0,-5 3 0,-1-4 0,-3 3 1,-2 1-1,0 0 0,-1 1-14,-3 3 1,3-1-1,-5 1 1,1-2 0,-2 2-1,0 0 1,1-1 291,0 0 1,4-6 0,-5 4-1,1 0 1,2-2 0,1 2-105,4-1 1,-4 3 0,9 3 0,-1 2 0,0 2 0,0 4-1,-1 3-538,1 5 1,0 1 0,-6-2-1,-3 2 1,-6 3 0,-6 0-1,-8 1 297,-5 1 0,-2-5 1,-6-1-1,-2-3 1,1-5-1,-2-1 1,3-4 158,-1-1 1,1-1 0,2 0 0,6-1 0,6 2 16,5 4 0,-2 2 0,-1 6 0</inkml:trace>
  <inkml:trace contextRef="#ctx0" brushRef="#br0">10811 12607 24129,'0'-32'-7261,"0"5"7194,0 1 0,-2 11 0,-1 9 1,-3 0-1,-1-1 0,-3-1 1,-2 4-1,-2 2 979,1 2 1,4 0 0,0 2-1,-1 1 1,-2 1-344,-1-1 1,-1 3 0,1-2 0,0-1 0,-1 0 0,1 0 0,-2 2 0,-1-1-378,-2 2 1,-4 0-1,4 4 1,0-1 0,1 3-1,-1 3 1,0 3-102,-1-2 1,7 0 0,-4 2 0,-1 4 0,3 3 0,-1 2 0,2 0 53,-1-1 0,5 1 0,0 0 0,-1-1 0,0 1 1,-1 0-1,2-1-70,-1 1 0,-2 0 0,0-1 1,2 1-1,1 0 0,0-1 0,0 1 272,0 0 1,2-1 0,-3 1-1,2 0 1,2-1 0,3 1-1,2 0-352,1-1 1,1-4 0,2 1 0,5-1 0,2 0 0,6 0-1,4 0 104,3-1 0,4-2 1,4-4-1,3 0 0,3 0 1,0-3-1,3-2 14,2-3 0,-7 4 1,7-7-1,-2-1 0,-3-1 1,0-4-237,-3-2 1,4-5 0,-4-7 0,2-4 0,-2 0 0,0-4 0,-1-1 78,-1-2 0,-1-5 0,-4-4 0,0-3 0,-1-2 0,0-2 0,-4-3-82,-4-1 1,-1 2-1,-2-2 1,-5 1-1,-1 5 1,-3 1-1,0 3-354,-3 0 1,-6 1 0,-4 9 0,-4 1 0,-5 1 0,-3 1 0,-5 3 213,-1 2 0,-3 1 0,-2 6 0,-2 2 1,-2 3-1,-3-1 0,0 2-121,1 0 1,0 2 0,8 4 0,3 0 0,0 0 0,1 0 0,1 0-643,0 0 0,6 6 0,-4 4 894,2 6 1,-5 11-1,3 7 1</inkml:trace>
  <inkml:trace contextRef="#ctx0" brushRef="#br0">9464 13367 18214,'-6'-21'-4200,"5"7"4314,-3 5 1,2 4 0,2-1-1,0 5 1,0 7 0,0 4 58,0 3 0,0 2 1,0 2-1,0 0 0,0 0 1,0-1-1,0 0 0,0 2 1,-1 0 147,-4 1 1,4 0 0,-4 5-1,4-2 1,-1 0 0,-2 1-120,-5-1 0,0-1 1,-3 2-1,-4-1 1,-3 1-1,-5-1 0,-1-1 158,-2-2 1,-4 3 0,-2-3 0,1 1 0,-2-1 0,0-3-24,-3-1 0,0-2 0,-2-1 1,2-2-1,-3-2 0,0-2 1,-3-3-133,2-2 1,-1-1 0,4-1 0,1-2 0,1-3 0,-1 0 0,-1-1-135,-2-1 1,0 1-1,-2-4 1,-1 4 0,-3 0-1,-1-1-2,-3-2 0,-5-2 0,-3-1 0,0-2 0,-4-3 0,3-3 0,0-2 0,5-3 126,2-2 0,-1-6 0,9 2 0,1-2 0,1-5 0,4-2-300,2-4 1,4 1 0,6 4-1,3 0 1,2-2 0,2-1-1,2-1-197,3 1 0,0 0 1,1 0-1,0-3 1,1 0-1,1-1 1,4 1 38,1 0 0,-3-3 1,5 3-1,1 0 1,1-1-1,2 1 0,0-1 152,0-1 0,0 0 1,2-4-1,2 1 1,5 3-1,3-1 53,1 1 1,1-4-1,-1 5 1,2-2-1,2 0 1,6-1-1,2 0-131,2 1 0,-1-2 0,2 5 0,2 1 0,3-1 0,-1 3 0,2 0 70,0-2 0,-4 4 0,2-5 0,0 0 0,0-1 1,1-2-1,1 1 181,0 3 0,1-9 1,5 2-1,0 1 1,2-4-1,-1 3 1,2-1-62,0 2 1,-4 1-1,5-2 1,-2 2-1,-2 2 1,0 1 0,0 1 68,0 0 0,0 2 0,0 2 0,-2 1 1,-1-2-1,-1 1 0,-1 0 165,-1 0 0,5 2 0,-5 3 0,1 2 0,1-1 0,2 0-192,5 1 0,0-1 0,5-2 0,-1-1 1,-1 2-1,3-1 0,0 2-28,1 2 0,4-1 0,-9 2 1,3 1-1,1-3 0,0 1 1,-3-1 116,-5 1 1,2 1 0,-10 8 0,-1 1 0,-2 2 0,1 0-1,0 0 165,2 0 0,-2 5 1,-3-1-1,1 2 1,4 0-1,1-2-247,3 2 0,6-3 1,1 1-1,1 0 1,-1 0-1,2-1 1,2 0 80,2 0 1,-1-1 0,3 4 0,1-2-1,-1 2 1,0 1 0,0 2-19,-1-1 1,4 6 0,-9 0 0,0 2-1,1 3 1,-2 2 0,-1 1-230,-1 0 1,-6 0-1,5 1 1,-5 4 0,-3 2-1,-2 4 1,-3-1 94,-4 0 0,6 5 1,-7-6-1,-1 3 1,2 3-1,-1-1 61,-2 0 0,4 2 1,-4-7-1,1 3 1,1 1-1,-2 0 0,2 1 1,0-1-19,-2 0 1,2 1 0,-5 1 0,0 1-1,2 3 1,-2 0-221,0 1 0,-1 3 1,-4-1-1,-1 4 1,0 0-1,1 1 1,-1 1-16,0 3 0,0-3 0,-1 3 0,-1-4 0,-2-3 0,1-2 0,0 0 137,-1-1 1,3 0 0,-3-5 0,3 3 0,3 0 0,-1 1-15,0-4 0,6 3 0,-6 0 0,1 1 0,-1 0 0,0 0 1,-1 0-152,0 1 1,-4 1-1,-1 5 1,-1 0 0,-1-2-1,0-1 1,-3-2 56,-2 1 0,4-2 1,-1 1-1,-1 1 0,-1-3 1,-4 0 310,-2-1 0,2-4 1,-4 2-1,2-2 0,0-1 1,1-1-1,0 0 11,-2 1 0,4-1 0,-5 0 0,1 1 0,-1-1 1,-1 0-1,-2 1 74,2-1 0,-5 0 0,1 2 1,-3 1-1,-4 2 0,2 0 0,-1 0 20,0-1 1,0 3-1,-3-4 1,-1 2 0,2-2-1,-1-1 1,2 0 29,-1 2 1,4-2-1,-2 3 1,2-3-1,2-2 1,-1 0-44,1 1 1,0-2-1,-1-1 1,1 1-1,0 3 1,-1 0-35,1 0 0,0-2 0,-1 2 0,1 1 0,0 2 1,-2 0-1,-2-1-12,0 1 1,-3 4 0,4-2-1,-2-1 1,1 0 0,-1-3-1,0-1 22,2-1 1,2 0 0,4 1 0,1 0 0,-1-3 0,-1 0 0,1 0-23,1 1 1,2-4 0,-4 0 0,3 1 0,-1 2-174,1 1 0,-2 0 0,4 1 0,-1-2 0,-4-1 0,-1 1 0,-1 5-71,0 2 1,-1-1-1,1 4 1,0 2-1,-1-1 1,1 1-1,0-3 73,-1-2 1,1-1 0,1-5 0,2 0-1,1 1 1,0-1 56,2 0 1,-4-4 0,5 0 0,0 1-1,-1 1 1,1-1 0,-1-1 0,1 1-60,0 2 0,-3 2 0,3-1 0,-1 0 0,-2 1 0,0-1 0,0 0 0,0 5 0,-3 1 0,2 1 0,1-1 0,0-3 0,0 0-22,0 2 1,6-8-1,-3 4 1,2-2 0,-1 0-1,3 1 1,0 0 42,2 0 0,0 1 1,0-1-1,0 0 1,0 1-1,0-1 1,0 2-22,0 3 0,0 1 0,0 5 0,0-2 0,0 2 0,0 2 0,0 4 0,0 1 0,0-4 0,0-7 0,0 0 0,0-4 0,0-1-122,0-2 1,0 0 0,0 1-1,0-1-18,0 0 0,-1 1 1,-4-1-1629,-4 0 0,3-4 1,2 0 31,2 1 0,4-4 0,2-1 1,7-4 2042,5-1 0,5-12 0,5-2 0</inkml:trace>
  <inkml:trace contextRef="#ctx0" brushRef="#br0">10877 12128 8674,'-22'-5'121,"0"1"1,0-1 0,10 7-1,2 1 106,1 1 0,0 11 1,-5-2-1,3 2 0,0 0 1,4-2-1,-1 1 141,1-1 0,4 0 0,-1 1 1,2-1-1,4 0 0,2 1 101,5-1 0,4 0 1,5-1-1,4-1 1,5-4-1,4-1 1,3-3 155,0-2 0,9-1 1,-3-1-1,2-4 0,-2-4 1,-5-1-1,-4-2-568,-3-1 0,-1 3 0,-2-8 0,-1 3 0,-3 2 0,-2-2 0,-4-1-1224,-5-2 1,2 0 0,-5 5 0,2 1 1165,0 3 1,0-3-1,4 5 1</inkml:trace>
  <inkml:trace contextRef="#ctx0" brushRef="#br0">15956 13354 8371,'-7'-2'0,"2"-2"568,4 2 1,2-8 0,2 4 0,3 0 0,2 0 0,2 2 0,2-1 2027,1 1-2394,1 0 0,-6 5 0,0 3 0,-2 5 1,-2 3-1,1 1 0,-1 1 0,1-1 1,-1 0 304,0 1 0,2 1 0,-1 1 1,4 3-1,2 0 0,4 1 0,2-4-124,0-1 1,7 3-1,0-1 1,4 0-1,4-3 1,3 0-87,2-1 1,1 0 0,4 1 0,1-1-1,1 0 1,0-1 0,1-1-183,-1-3 0,7 1 1,-4 5-1,2-1 0,-2-1 1,1-2-1,-1-2 63,3-2 1,2-1 0,2-2 0,-1 2 0,2-2-1,1-2 1,3-1 14,2 0 0,-2-6 0,6-1 0,4-2 1,-3 0-1,-1-1 0,-4-4-114,-2-3 1,4 2-1,-4-4 1,0 1-1,2-1 1,-2-1 0,2 0-80,-1-1 0,-2-3 0,3-5 0,0-2 0,-2 1 0,2 0 0,-2 1 0,0-2 0,3-1 0,-4 4 0,-2-1 0,1-4 0,-3 1 0,1-2 0,-3-1 0,-3 4 0,0-4 0,-2 4 0,-4-3 0,2 1 0,-2 2 0,-2-2 0,-1 5 0,-1-4 0,-2 1 0,-3-2 0,0-1 0,0-3 0,-3-2 0,3-1 0,0 0 0,-1 1 0,-1-3 0,-2-1 0,-2-3 0,-1-1 0,-1 2 0,1-2 0,-2 1 0,-1 2 0,-3-1 0,-2 1 0,-3-4 0,-6 7 0,-2 2 0,-2 1 0,-3-1 0,-2 0 0,-1-1 0,-1 4 0,-2 2 0,-3 1 0,-2 2 0,-2 0 0,0 0 0,1 1 0,-3-2 0,3-1 0,-3 1 0,-1-2 0,0 1 0,-1-1-39,1 0 1,-5 4-1,0-2 1,2 1-1,1 0 1,0-1-1,-1 1-182,-2 0 0,-5 0 0,0 5 0,0-1 0,-1 0 0,2 1 112,-2-1 0,0 0 1,1 1-1,1 0 1,-1 4-1,1 3 1,0 1-146,-2 0 252,-1-5 0,-2 6 1,1-3-1,-1-1 0,-1 0 1,-3-1-193,-5 1 0,-2-4 0,-4 3 52,-2-3 0,2 0 1,-2 1-1,1 2 0,0-1 42,-1 3 0,-5 0 0,4 6 0,2-3 0,0 0 0,0 0 120,-1 3 1,-5 0 0,5-1 0,-1-1 0,-1-2 0,-1 2 0,0 1 0,2 0 52,4-2 1,-5 2 0,-2-3-1,-1 3 1,2 0 0,0-1-1,-1-2-130,-2 2 1,-2 1 0,0 2 0,0 0 0,1-1-1,-3 2-99,4 4 0,-3-7 1,4 4-1,-3 1 1,0-2-1,2 2 0,2-1 127,2 3 1,-4 0-1,1-2 1,-3 2-1,-1 1 1,0 1-1,-1 0 1,1 2 90,0-2 0,-10 4 1,0-4-1,1 2 0,1 0 1,5 1-56,1 1 1,1 1 0,1-2 0,0-2 0,-1 2 0,3 2 0,0 1 30,2 0 0,-2-5 1,-6 1-1,2 1 1,1 1-1,2 2 1,1 0 3,1 0 1,-2 0 0,-3 2 0,-1 1 0,-3 1 0,-2 1 0,-2-1-31,-3 1 1,3 1-1,-1-3 1,-1 2-1,1 1 1,-1 2-1,1-2-63,2 0 1,3 2 0,4-2 0,0 2 0,-1 1 0,1 0-1,0-2 139,5-1 1,-3 4 0,5-2 0,-1 1-1,2-2 1,0 0 0,1 1 85,0 2 1,-3-2-1,3 0 1,0 3 0,0 1-1,3-1-146,2-2 0,1 8 0,0-4 1,0 3-1,0 2 0,1 1 1,2 2-143,2 3 0,4-4 0,-4 3 1,1 0-1,0 3 0,-4 0 1,-2 1 86,0-1 0,-9 1 0,6-2 0,-3-1 0,0 0 0,2 1 0,-2 2 0,0-2 110,0 0 1,-3 0 0,5 2 0,1-2-1,1-1 1,2-4-61,0 0 1,2 2-1,1-3 1,3 0-1,0 1 1,1-3-1,0 1 1,2 0-6,-1-2 0,4 3 0,-5-1 0,2 0 0,0 0 0,1-1 37,2 0 0,-2-2 1,1-2-1,1 0 1,-2 1-1,0 0 1,-1 3-43,0 0 0,-1 6 0,2-4 1,-1 0-1,0 2 0,0-2 1,0 2-105,1 0 0,-3 1 1,2 3-1,2-1 1,1-2-1,1 0 1,0 0 70,1 0 1,-1-4 0,2 4 0,1 1 0,2-1 0,-2-1 0,-1-1 124,-2 1 0,5 1 0,0 5 0,-2 0 0,-1 1 1,-2 1-1,-1 4-157,-3 1 1,6-3 0,-3 3 0,1 0 0,3 0 0,-1 2 0,1-2-102,2-3 0,2 2 0,3-2 0,-1-2 1,2-1-1,1-1 0,2 0 2,0-1 1,-1-5 0,1-3-1,1-3 1,2-2 0,2 0-1412,2 1 1,2-5 46,4-1 1,2-5 0,3 3 0,7-1 0,5-1 1534,-1-1 1,5-1 0,-1-2 0</inkml:trace>
  <inkml:trace contextRef="#ctx0" brushRef="#br0">11051 12168 10584,'-20'-36'0,"1"4"1783,3 3 1,-2 12-1,11 14-1232,-1 6 1,1 9 0,4 7 0,-2 2 0,1 4-1,0 4 1,-1 5-833,2 0 0,2 9 0,2-3 0,4 2 0,4-2 0,2-3 106,3-2 1,5-7 0,5-1 0,4-8 0,4-5 0,2-5 0,5-5-1,4-2-3,6-2 1,7-8 0,3-4 0,2-7 445,3-6 0,-29 8 1,1-2-1,1-4 1,0-1-1</inkml:trace>
  <inkml:trace contextRef="#ctx0" brushRef="#br0">8558 12581 8540,'-2'-13'0,"0"-1"208,-3 1 0,-4-2 0,3-1 0,0-2 0,-1 2 0,1-1 0,0 1 0,3-2 0,0 1 0,0-1 0,-1-1 0,1-1 0,0 1 0,0 3 0,-3 1 457,-1 2 0,-4-1 1,-7 1-1,-5 0 0,-7 1 1,-7 1-1,-7 4-724,-10 1 0,-8-3 0,25 6 1,-1 0-1,-4 0 0,-1 0 0,-2 0 1,-2 0-1,-1 2 0,-1 0 0,-3-1 1,0 1-87,-3-2 1,0 1-1,-2 1 1,-1 1 0,-3-3-1,0 1 1,0 1 0,-1-1-1,3 1 1,0-1 0,0 0-1,-1 0 1,3 0 0,-1 1 69,-2 0 1,0 0 0,2-1 0,2 0 0,2 0 0,1-1 0,4 2-1,2 0 1,2 0 0,1 0 0,3 1 0,1 0 0,0 0 0,1 0-428,-34 0 1,10 0 0,7 0 0,7 0 0,9 0 0,9 0 590,7 0 0,5 6 0,5 1 0</inkml:trace>
  <inkml:trace contextRef="#ctx0" brushRef="#br0">3079 11861 27598,'-6'-12'-894,"-3"3"0,2 4 0,-2 5 0,-1 0 1,-2 0 1210,-1 0 0,4 0 0,0 0 1,-2 0-1,0 0 0,-3 1 1,1 2-1,0 1 0,-1 1 1,1 1-1,1 3-12,3 3 0,-6 1 0,5 0 0,0 0 0,-2 1 0,1 1 0,1 1 0,3 2-802,1-2 1,1-1 0,5-2 0,0 0-1,0 1 1,0-1 6,0 0 1,5 1 0,-1-1-1,1 0 1,-1 1 0,1-1 408,-2 0 1,-6 1 0,-5-1 0,-2 0 0,-7 1-1,-2-1 530,-4 0 1,-3 5-1,0 0 1,-1-2 0,0 0-1,2 1-243,3 1 0,-2 4 0,7-3 0,0 0 0,2 0 0,2-1 0,1 0-543,3 0 1,3 5 0,6-2 0,0 1 0,0 1 0,2 0-3899,2 2 3661,4 2 1,5 0 0,-1-1 0,-2 1 0,-1 0 0,2-1 552,0 1 1,-2 4 0,0 0 0,2-1-1,-1-2 1,0-1 0,-1-1-2680,2 1 2587,6 0 0,-2-1 0,4 1 0</inkml:trace>
  <inkml:trace contextRef="#ctx0" brushRef="#br0">3413 12368 27019,'1'-20'-1848,"3"7"0,-2 0 1,2 4-1,-2-3 1723,-2-1 1,1 1 0,2 1 0,3 3 0,0-3 0,2-1-1,-1-1 1,3 1 1112,2 3 1,-4 5 0,-4 8 0,-2 5 0,-2 4 0,0 5-1284,0 4 0,-6 10 0,-2 2 0,1 1 0,1 1 0,1 1 208,1 1 0,0-2 1,4-2-1,0-2 0,0-2 1,1-3-1,3-5 43,5-4 0,-1-1 0,1-2 0,1-4 0,2-4 1,1-4 355,0-2 1,1-2 0,-2-3 0,-3-5-1,-5-3-700,-3-2 1,4 1-1,-1 0 1,-1-1 381,-1 1 1,-4 6 0,-1 4 0,-1 6 0,1 6-249,1 2 0,4 3 0,1 1 0,3 1 0,1 2 0,4-1 0,-1 1-708,-1 0 1,3 1-1,-3-2 1,2 0-1,4 0 1,2-3 1155,0 0 1,7-1 0,-3 0 0</inkml:trace>
  <inkml:trace contextRef="#ctx0" brushRef="#br0">4119 12687 29378,'7'-34'-1918,"1"15"1,-5 16 0,1 12 1832,-1 7 0,-3 8 0,-4-2 1,-5 2-1,-3 0 0,-1-2 1,-2 2-1,-1 2-908,-2 5 0,4-3 0,6 5 0,-1-3 826,1-4 1,-4 4 0,5-9 0</inkml:trace>
  <inkml:trace contextRef="#ctx0" brushRef="#br0">4346 12194 26374,'-14'-4'-1196,"2"-2"1010,4-1 0,3 4 0,11-2 0,7 2 0,10 0 970,6-1 1,1-2-1,5 3 1,2-2 0,0 3-1,0 0 1,-4 2-610,-5 0 0,0 2 0,-10 2 0,-2 5 0,-2 4 0,-5 5-785,-5 4 0,-2 8 0,-5 4 1,-6 3-1,-11 7 0,-8 4 1,-6 3-1,-1-2-42,-1-1 1,12-1-1,2-7 1,7-6-1,7-6 1,5-5-1,6-7-2745,5-6 3343,16-4 1,10-6 0,14 0 0</inkml:trace>
  <inkml:trace contextRef="#ctx0" brushRef="#br0">4985 11821 28514,'0'-18'-2989,"0"1"1,0-6-1,2 7 3912,2 4 0,5 5 0,9 7 0,4 0 0,5 0 0,3 1 0,2 2 0,2 3-823,3 2 1,-3-1-1,0 3 1,-1-1-1,-5 3 1,-4 3 0,-6 3-707,-4-2 1,-2 0 0,-1 1 0,-4 2-1,-1 0 1,-5 2 0,-4-2 433,-5 0 0,-4-1 1,-2-5-1,1 1 1,1-1-1,2-1 1,2-2 599,3-1 0,0-4 0,8 2 0,4 0-133,7 1 1,6-4-1,0 5 1,0 2-1,3 0 1,-3 4-1,0 1 1,-4 4-1104,-3 0 1,2 3 0,-10 5 0,-4 3 0,-4 3 0,-6 2 898,-3-1 1,-10-1-1,-3 3 1,-2-3-1,-4-1 1,0-4-1,-3 0-234,0-3 1,9-4 0,-2-1 0,2-2 0,0-1 0,0 1 0,1 4-64,2 2 0,-1 13 0,-3 4 0</inkml:trace>
  <inkml:trace contextRef="#ctx0" brushRef="#br0">11970 4558 8046,'-13'0'0,"6"-2"0,2-2 0,4-5-1,1-3 0,0-1 0,1-2 0,4-1 0,2-2 0,2 3 0,-2 3 0,1 5 0,-2 0-4,0-1 1233,-2 5 1,-4 8 0,0 9 0,0 6-1,-1 5 1,-2 3 0,-2 3 0,2-1 409,2-2 0,1 1 1,0 0-1,0-4 0,0-2 1,0-2-1642,0-3 0,1-5 0,2-5-974,2-8 1,-1-12-1,-2-10 1,1-4 1294,1 0 1,0-1 0,-4 2 0,0 1 0,0 2 152,0-2 0,2 5 1,1 1-1,3 4 1,0 0-1,1 2 1,1 2-472,2 1 0,2 6 0,1-3 0,0 2 0,1-1 0,-1 2-920,0 2 0,5-1 1,1 0-1,1-3 1,0 2-1,0 2 0,0 1-3996,1 0 1,1-2 4900,5-2 0,0-4 0,-1-5 0</inkml:trace>
  <inkml:trace contextRef="#ctx0" brushRef="#br0">12517 4278 17251,'1'12'0,"2"-2"1039,2-1 1,5 0-1,-1 4 1,3-1-1433,1-3 1,1 1 0,-1-5 0,2-2 0,3-2 0,2-1 0,3-1 0,-1-4-4658,1-3 5050,3-10 0,0-3 0,1-6 0</inkml:trace>
  <inkml:trace contextRef="#ctx0" brushRef="#br0">12837 4198 8887,'-6'-7'1105,"-3"2"0,2 10 0,-1 5 0,1 6 0,1 5 0,0 3-162,3 2 1,2 0 0,1 9 0,0 1 0,0-1 0,0-1 0,0 0-385,0 0 0,4-4 0,2 0 1,1-7-1,4-5-559,1-3 0,1-2 0,0 1 0</inkml:trace>
  <inkml:trace contextRef="#ctx0" brushRef="#br0">13250 4265 7880,'-13'0'3236,"0"0"0,11-2 1,8-1-3092,9-1 1,1-7-1,6 3 1,0-4-819,-1-2 0,4 5 0,-2 1 1,2-3-1,0 1 0,-3 0 673,-4 1 0,3 6 0,-1-3 0</inkml:trace>
  <inkml:trace contextRef="#ctx0" brushRef="#br0">13303 4491 8609,'-1'0'1929,"7"0"1,15 0-1,2 0-1123,6 0 0,16-7 0,6-6-806,7-8 0,4-4 0,4-2 0</inkml:trace>
  <inkml:trace contextRef="#ctx0" brushRef="#br0">11251 4491 7977,'-14'0'942,"7"0"1,1 2 0,7 1 0,4 1 0,4-1 0,3-1 0,1-2 0,0 0-943,1 0 0,-1 6 0,0 1 0</inkml:trace>
  <inkml:trace contextRef="#ctx0" brushRef="#br0">11371 4665 7964,'-21'0'4290,"-1"5"1,8 4-3775,7 3 0,5 0 0,8-3 0,6-5-516,5-2 0,12-8 0,-1-2 0</inkml:trace>
  <inkml:trace contextRef="#ctx0" brushRef="#br0">10304 5131 13623,'-37'0'0,"0"0"0,5 1 3334,8 4 0,12-4-2732,3 4 0,8-4 0,1-2 1,9-4-1,7-4 0,6-2 1,3-3-2438,2 1 0,4-5 1,3-3-1,2-2 1835,1-5 0,4-8 0,-7 2 0</inkml:trace>
  <inkml:trace contextRef="#ctx0" brushRef="#br0">10651 4598 8020,'-14'-6'3276,"9"0"1,5-3 0,7 5-2482,5 2 1,1 1 0,2-2-1,1-2-183,2 2 0,4 3 0,-4 6 1,-2 6-1,-1 7 0,-2 7 1,1 8-909,-1 7 1,-6 2 0,-2 7-1,-4 4 1,-1 2 0,0 0 0,0-2-1195,0-6 1,0 1-1,2-7 1,2-7 1489,5-5 0,15-6 0,4-11 0</inkml:trace>
  <inkml:trace contextRef="#ctx0" brushRef="#br0">12744 3678 27974,'0'-62'-1967,"0"0"1,0 19 0,0 4 0,0 7 0,0 4 280,0 1 0,-12 5 1795,-6 0 0,-12 4 0,-8-4 0,-8-1 0,-9 0 0,-4-2 0,-5-2 0,-1 2 0,-3 4 0,0 5 0,-2 5 1,1 5 91,-5 8 1,35 3 0,0 3 0,-1 6-1,-1 3 1,-1 4 0,1 3 0,-2 5-1,0 4 1,0 3 0,0 2 0,0 5-1,2 3-310,1 1 0,1 2 0,3 4 0,3 2 0,3 3 0,2 3 0,1 3 0,4 2 0,3-1 0,3 2 0,2 2 0,4 0 0,5-4 1,2 0 25,3-3 0,5 0 0,8 2 1,7-3-1,8-9 0,7-4 1,5-1-1,6-3 0,9-2 0,5-4 1,4-5-1,4-4 253,3-3 1,2-5 0,-18-9-1,2-3 1,0-2 0,3-1-1,0-2 1,1 0 0,2-2 0,0 0-1,1-2 1,1-1 0,1-1-1,0-1 1,-3-1 0,1-2 0,-2 0-91,-1-1 1,-1-1 0,-2-2 0,-1-2-1,0-2 1,-3 0 0,17-6 0,-4-2 0,-6 0-1,-4-2 1,-8 0 0,-3-3 0,-8 0-1,-4-3 1,-6-1 0,-3-3-136,-3-2 1,-5-2-1,-5 2 1,-5-2-1,-3-4 1,-5-2 0,-4 0-1,-6 1 1,-5 0-1,-6 1 1,-6 0-1,-5 1 1,-7 1 0,-3 2 157,-4-1 0,-4 2 0,-10 5 1,-2 4-1,-2 3 0,-2 4 1,-1 3-1,-2 3 0,-2 5 1,-1 4-1,2 3 0,0 4-571,3 3 0,-1 4 0,-1 6 0,2 5 468,10 4 0,2 3 0,1 0 0,1 3 0,3 3 0,2 2 0,-1 1 0</inkml:trace>
  <inkml:trace contextRef="#ctx0" brushRef="#br0">12744 4944 26924,'0'-34'-8971,"1"9"8672,4 12 0,6 17 0,7 16 1,-2 8-1,-1 9 0,-1 7 0,-1 11 1,-1 10 181,-3 9 0,-3-34 0,0 0 0,-2 3 1,0 0-1,2 3 0,0 0 0,0 2 1,0 0-1,0 1 0,0 0 0,0 1 0,0 0 124,1 4 0,1-1 1,0-1-1,0 0 0,-1 3 1,1 1-1,0 0 0,0 0 1,1 0-1,0-1 0,-1 0 1,0 0-1,0-2 0,-1-1 52,0 0 1,-1 0 0,1 1 0,0-1 0,-1-4 0,1 0 0,-1-1 0,0-1 0,-1 1 0,0 0 0,-1-4 0,0 1 0,-2 0 0,0 1 28,-2 1 0,-2 0 1,0-3-1,-1 1 0,-4 8 1,-1 1-1,-1-1 0,-2 0 1,0 1-1,-3 0 0,-1 3 1,-2 0-1,-2 2 0,-1 1-91,-2 2 0,-2 2 0,0 2 0,-2 2 0,-1 1 1,-1 0-1,0 1 0,0 0 0,-1 0 0,0-1 0,1 0 1,1-1-137,2-2 1,0-1-1,1 0 1,2-1-1,2-7 1,1-2 0,2-2-1,-1-2 1,2-3-1,-1-2 1,2-5-1,-1-2 1,1-2 0,-1-2-1,-15 27 285,-2-5 1,1-6 0,-5-2 0,1-5 0,-2 0 0,-4-1 0,-4 3 285,-1-1 1,1 7-1,-6-2 1,-1 2 0,1 3-1,2-1 1,1 0-471,1 1 0,23-26 0,0 1 0,-19 31 0,1-1 0,1 2 0,2-1 0,20-28 0,0 1-31,0 2 1,0 0 0,-15 27-1,1 0 1,1-7 0,3-4-1,2-4 1,3-1 184,3-3 0,-6-6 0,4-2 0,0 1 0,-1-1 0,2-1 0,-1 2 158,2 2 1,5-3-1,0 7 1,2 4-1,1 2 1,1 4 0,1-2-662,3 2 1,-1 0 0,6 1 0,1 0 0,1-1 0,2-3 0,0-5 94,0-2 0,0-8 0,0-5 0,0-5 0,0-6 0,0-3-403,0-2 0,2-7 1,2-7-1,6-11 563,7-9 1,9-16 0,8-5 0</inkml:trace>
  <inkml:trace contextRef="#ctx0" brushRef="#br0">10784 11795 14768,'-34'-14'-101,"3"2"1,7 3 447,2 5 0,7 4 1,0 4-1,7 7 1,3 5-1,7 6 1,5 4-1,6 0-497,5 1 0,10-1 0,12 1 1,8-2-1,5-2 0,3-6 0,5-3-527,4-5 0,0-4 0,8-5 677,-5 0 0,-30-2 0,-1-1 0,32-5 0</inkml:trace>
  <inkml:trace contextRef="#ctx0" brushRef="#br0">20675 17285 8372,'-19'-31'0,"-3"9"0,8 25 0,5 21 0,6 7 0,3 0 0,0 4 472,0 2 1,0 2 0,0 2 0,0 2-1,2 3 1,2-1 0,5-1 0,5-4 0,2-1-1,2-8 1,-2-6 0,-1-9 1462,-2-6 1,-1-2 0,-3-13 0,-6-9 0,-5-10-2159,-2-7 0,-7 1 0,3-5 0,-3-2 0,1-2 0,2-1 0,3 0 0,2 0 825,1 0 0,8 2 0,3 2 0,4 5 0,5 4 0,4 5 0,3 4-744,2 4 1,-5 2-1,-1 3 1,0 5-1,-1 2 1,4 4-1,0 0-1344,-2 3 0,3 5 1,-3-1-1,4 3 0,2 0 1486,3-3 0,3 3 0,6-5 0</inkml:trace>
  <inkml:trace contextRef="#ctx0" brushRef="#br0">21568 16739 8140,'-13'-33'4915,"0"11"0,7 3-4076,6 14 1,4 10-1,8 4 1,-2 3-1,4 2 1,-1 4-490,3 4 0,1 14 0,-6 4 0,0 3 1,-4 3-1,-1 3 0,-3 2-624,-1 3 0,-2 4 0,0 1 1,0 0-1,0-1 0,0-3 1,0-4-2185,0 0 0,0-4 1,1-11-1,5-7 2248,7-5 1,6-11 0,8-7 0</inkml:trace>
  <inkml:trace contextRef="#ctx0" brushRef="#br0">22115 16792 8177,'-14'-21'2218,"1"4"1,7 8 0,6 4-1,8 4-1890,3 1 0,7 1 0,3 2 0,4 2 0,8-1 0,4 1-1173,3-1 1,4 1 0,2-4 844,1 3 0,-4-2 0,3 4 0</inkml:trace>
  <inkml:trace contextRef="#ctx0" brushRef="#br0">22355 17032 8088,'-27'-12'1530,"6"9"0,18-4 1,12 11-1,6-1 1,6-1-1185,5-2 0,3-2 0,6-2 0,4-4 0,4 0-5324,5-1 4978,4 0 0,2-10 0,-1-2 0</inkml:trace>
  <inkml:trace contextRef="#ctx0" brushRef="#br0">23048 16659 8108,'-16'-19'755,"2"5"1,10 8 0,1 11-1,4 4 473,4 3 1,1 1 0,-2 0 0,4 2-1,0 1 1,1 2 0,0 0 0,0 0 410,0-1 0,-2 1 0,4-6-1828,-2-3 0,-6-5 1,1-10-1,-3-5 1,-1-9-1,0-3-745,0-5 1,0-7-1,0 3 1,0-1-1,2 1 1,1 2 348,1 2 1,5 1-1,-3 2 1,2 3-1,0 4 1,1 3-1,0 4-217,2 2 0,0 3 0,3 6 0,1 0 0,2 1 802,6 4 0,2 8 0,1 8 0</inkml:trace>
  <inkml:trace contextRef="#ctx0" brushRef="#br0">23821 16326 8047,'-27'-40'9083,"1"12"-8829,11 8 0,3 20 0,12 9 0,0 5 0,-1 2-542,-4 2 1,2 5-1,-6 0 1,0 0-1,0 1 1,2-2-1,0 0-327,-1-1 0,5 0 0,-1-5 0,4 2 0,4-3 0,5-5 1342,3-5 1,7-4 0,3-1-1,5 0 1,4 0 0,3 0-440,0 0 1,5 0-1,-2 0 1,4 0-289,4 0 0,5-6 0,-2-1 0</inkml:trace>
  <inkml:trace contextRef="#ctx0" brushRef="#br0">24487 16086 8221,'-5'-22'1660,"-4"-1"0,3 18 1,1 15-1,5 6 1,3 5-1427,2 0 1,-1-4-1,-5 6 1,-2 2-1,-3 4 1,0 8 0,-2 5-986,1 2 0,4 5 0,-1-3 1,2 0-1,2 0 751,0-3 0,-6-2 0,-1-1 0</inkml:trace>
  <inkml:trace contextRef="#ctx0" brushRef="#br0">24408 16366 8015,'-14'-49'1300,"1"9"0,7 10 0,6 20 1,7 3-1235,5 1 1,2-3 0,-1 4-1,0 2 1,1 2 0,0 1-1,4 1 1,4 4-67,3 4 0,14 2 0,2 3 0</inkml:trace>
  <inkml:trace contextRef="#ctx0" brushRef="#br0">24861 16139 8229,'-6'-25'4564,"-2"0"1290,-5-6-5346,12 11 0,-2 15 0,10 6 1,0 3-1,-1 5 0,2 3 0,-2 3 1,1 1-388,1 2 1,-6 6 0,3-3 0,-4 1 0,-1-2 0,0 0-2093,0-4 0,0-1 0,0-5 1436,0-5 0,2-13 1,1-15-1,3-7 1,0-4-1,1-3 0,1-2 936,2-2 0,-3 2 0,1 5 0,-2 2 0,-3 2 0,0 3 0,-1 5-535,3 4 0,1 8 1,-2 3-1,5 1 1,3 3 133,1 1 0,7 8 0,0 2 0</inkml:trace>
  <inkml:trace contextRef="#ctx0" brushRef="#br0">25074 15819 8050,'-18'-6'269,"0"-2"1,1-3 0,3 1 430,1 1 0,6 4 0,4-3 0,6-3 0,6-1 0,4-1 0,3 0-120,2-1 1,10-3 0,0-1 0,3 2 0,3 1 0,-1 3-654,0 3 0,1-3 0,-5 3 1,-2-1-1,-2 0 0,-6 2 1,-2 2-228,-4 3 1,0-3 2049,1 2-1309,-7-1 1,5 5 0,-3 0-1,3 2 1,1 1 0,0 3-220,1 1 1,-1 2 0,0 4 0,-1 2 0,-2 2 0,-2 2 0,-1 2-296,1 2 1,-5 7 0,1 2 0,-4 2 0,-6 3 0,-6 1-680,-4-3 1,-9 4-1,0-4 1,-8 5 0,-4 2-1,-7 0 1,-5 0-4634,-6 1 5385,22-18 0,-2-1 0,1-3 0,0-1 0,-6 3 0,0 0 0</inkml:trace>
  <inkml:trace contextRef="#ctx0" brushRef="#br0">22848 15899 8201,'-19'-28'208,"-4"-3"1,-2 4 0,-1 1 0,-1 7 377,0 4 1,-1 6 0,-3 1 0,-3 4-1,-2 7 1,2 10 0,0 14 0,2 11-181,-1 10 0,17-14 1,2 3-1,3 3 1,2 1-1,1 4 1,2 1-1,3 4 1,2 2-1,2 0 0,2 1-282,3 1 0,2 0 1,5 1-1,3 0 0,5-1 1,1 0-1,2-2 0,3-1 1,2 0-1,2-2 0,2-3 1,3-2-1,3-2 0,3-3-198,5-1 1,2-3 0,-1-6 0,3-3-1,11-3 1,2-5 0,3-3 0,1-5 0,0-4-1,0-4 1,3-5 0,-1-3 0,-3-5 0,-1-3-79,-1-3 0,-2-3 0,0-4 0,-3-3 1,-12 1-1,-3-2 0,-3-2 0,-2-3 0,-7-1 1,-3-3-1,-6 1 0,-3-3 0,-5-4 1,-4-2 16,-3-2 0,-5-2 1,-7-3-1,-6-2 1,-4-7-1,-5-1 1,-7-3-1,-5 1 1,-4-1-1,-6 1 0,10 19 1,-2 1-1,-2 1 1,-2 1-1,-1 1 1,-1 0 88,-3-1 1,0 1 0,-3 1 0,-2 2 0,-2 1 0,0 2-1,3 4 1,0 1 0,0 2 0,-20-10 0,-2 4 0,1 4-1,0 5 1,6 6 0,0 4 0,4 5 0,1 4-553,6 3 0,2 4 0,4 6 0,3 6 1,-26 22 597,11 11 0,6 4 0,18 8 0,0 6 0</inkml:trace>
  <inkml:trace contextRef="#ctx0" brushRef="#br0">22008 15513 8063,'-30'-31'0,"4"0"0,4 5 0,13 9 0,1 2 341,4 2 0,1-2 0,-6-2 0,0-2 0,0-2 0,0-4 0,-1-3 0,-3-4 0,-5-2 1,-4-5-1,-5-2 305,-4-4 1,-9-5 0,-9 1 0,-4-1 0,23 24 0,-1 1 0,-3 1 0,-2 1-1,-3-1 1,-2 0-590,-1 0 0,-2 1 1,-2 1-1,-1 1 0,-2-1 1,-1 1-1,-2 1 0,0 2 1,-1 1-1,-2 1 1,-2 1-1,0 0-97,-1 2 0,-1 1 1,4 1-1,-1 0 1,-4 0-1,-1 0 1,0 2-1,2 0 1,1 1-1,0 1 1,0 1-1,1 0 1,0 1-1,1 0-47,0 0 1,-1 1-1,0 1 1,-1-1 0,2-1-1,1-1 1,0 3-1,0-1 1,1 0 0,0 1-1,2-1 1,0 0 164,3-1 0,1 0 1,2-1-1,1 0 0,-29-9 1,9-3-1,12-4 1,13-4-1,13-7-189,12-7 1,23-13 0,20-12 0,-5 27 0,4 0 0,7-3 0,3-1 0,7-4 0,1-1 29,4-2 0,0 2 0,-4 3 0,0 0 1,0 0-1,-1 1 0,-3 3 0,-2 1 1,-3 5-1,-2 0 0,-6 4 0,-2 0 0,13-21-33,-15 8 1,-21 2 0,-17 11-1,-20 6 1,-28 11 0,19 11-1,-3 4 54,-10 2 1,-2 4-1,-8 6 1,-1 3 0,18-3-1,0 3 1,0-1-1,-2 3 1,0 0 0,-1 1-1,-1 2 1,0 0-1,1 1 1,2-1 0,0 1-1,2 0 1,-20 11-1,2 2-2204,6-1 0,3 1 2264,7-6 0,2 2 0,2 3 0,1 1 0,5-6 0,0 1 0</inkml:trace>
  <inkml:trace contextRef="#ctx0" brushRef="#br0">23088 15513 9496,'-43'-40'0,"0"0"0,6 4 0,4 1 0,-10-20 868,23 14 1,20 8 0,14 5-1,12-5-995,8-7 0,9-17 0,-20 20 0,0-2 0,0-3 0,-1-2 0,2-5 0,0-1 0,-1-1 1,0 0-1,1-4 0,1-1 167,0-1 1,1 0-1,0-1 1,0 0 0,5-5-1,1-1 1,0-1 0,2-1-1,-10 22 1,0 0-1,1-1 1,1-1 0,1-1-1,0 0-17,0-1 0,0 0 0,0 1 1,2 2-1,-1-1 0,1 1 0,-1 1 1,0 0-1,-1 0 0,13-18 1,0 0-1,-1 2 0,-1 0 0,0-1 1,0 1-1,-2 0 0,0 0 60,-2 1 1,-1 1 0,-3 2 0,-2 1 0,-4 3 0,-3 1 0,-1 3 0,-2 0-1,-3 3 1,-1 0 0,-3 2 0,-3 0-9,-1 0 1,-2 0 0,-1 5 0,-2 1 0,-2-2 0,-3 2 0,-4-30-1,-9 8 1,-7 6 0,-6 4 158,-4 6 0,-4-1 0,-6 10 0,-3-1 1,0 4-1,0 3-710,3 2 462,8-1 1,2-6 0,8-2-1,4-5 1,8-5 0,9-3-80,7-4 1,17-15-1,-3 30 1,3 0 0,4-5-1,3 0 1,3-3 0,2 1-1,2-2 1,1 1 0,4 1-1,1 0-115,3-3 0,1 2 0,6 0 1,1 1-1,-13 12 0,1-1 1,1 0-1,0 1 0,1 1 1,0-1-1,0 2 0,0 0 1,1 0 207,20-12 0,-1 0 0,-1-1 0,0 1 0,-2 5 0,-1 2 0</inkml:trace>
  <inkml:trace contextRef="#ctx0" brushRef="#br0">23728 9915 7878,'-44'-9'-44,"0"-1"1,6 3-1,1 1 1,-21-2-1,28 11 44,7 6 0,3 12 0,7 13 0</inkml:trace>
  <inkml:trace contextRef="#ctx0" brushRef="#br0">25247 15166 8235,'-29'-32'0,"-1"-1"0,-13-16 0,5 2 0,9 16 0,9 13 0,-1 9 5,0 9 0,2 8 1,-6 11-1,-5 9 0,-2 9 1,-5 9-1,-2 4 1,-1 6-1,2 4 0,2 5 1,6 3-1,18-32 0,2 1 1,2 0-1,3 1 219,1 3 0,2 0 0,9 33 0,1-36 0,2 1 0,4-3 0,3 0 0,3 0 0,3-1 0,3-1 1,1-1-1,4-2 0,2-1-176,3-2 0,2-3 1,1-5-1,1-3 0,5 0 1,2-3-1,1-3 0,1-3 1,2-3-1,1-2 0,1-4 1,2-3-1,-2-3 1,0-4-119,0-1 0,-2-4 1,0-4-1,-1-3 0,-4-2 1,-2-3-1,-3 0 0,-2-2 1,-2-3-1,-3-2 0,-3-2 1,-3-1 69,0-4 1,-4-2-1,-5-4 1,-4-2 0,-3-1-1,-3 0 1,-3 1 0,-3-1-1,-4 0 1,-4 0 0,-4 2-1,-3 2 4,-2 0 1,-4 2-1,-5 2 1,-3 3 0,-1 3-1,-1 3 1,-1 2 0,-1 3-1,-1 3 1,-1 2 0,-28-15-1,2 13-389,3 11 1,12 7 0,6 11 384,8 6 0,3 2 0,9 11 0,-4 0 0</inkml:trace>
  <inkml:trace contextRef="#ctx0" brushRef="#br0">25781 14926 8789,'-50'-14'0,"0"-1"0,3 1 0,1 1 0,5 3 0,2 1 256,-29-3 0,10 2 1,11 4-1,8-3 1,11-6 53,9-6 0,5-7 1,6-9-1,6-13 1,11-14-1,1 27 1,4-1-1,3-3 1,3-1-1,3-4 0,3-2-307,1-4 1,2-1-1,1 0 1,1 0-1,2-8 1,0 0-1,1 0 1,0 1 0,0 0-1,1 0 1,-1-2-1,0-1-72,-1 1 1,-1-1-1,-3 3 1,0 0-1,-1-1 1,-2 0-1,-1 2 1,-2 0-1,-3 2 1,-2 1-1,-1 1 1,-1 1-1,-3 1 1,-1 1 116,-1 0 0,-3 1 1,-2 2-1,-3 1 1,-1 2-1,-1 1 1,-2 2-1,-2 0 1,-3 2-1,-2-1 0,-2 3 1,-2 0 93,-2-1 0,-1 2 1,-2 1-1,-1 1 1,-2 1-1,-1 0 1,0 3-1,-1 1 1,-1 1-1,-1 0 1,-1 1-1,-1 1-133,-1-1 0,-1 0 0,2-2 0,1 0 0,1 1 1,0 1-1,-22-31 0,24 29 0,1 0 0,-19-33 0,23 31 1,0-2-131,-9-33 0,0-1 0,10-1 1,3-3-1,8 36 0,1-1 0,1-2 1,0 0-28,1-1 1,1-1-1,0-1 1,1 0 0,0 2-1,0 1 1,-1-2 0,0 1-1,-1 1 1,-2 0 0,-1 0-1,-3 0 1,-2 1 0,-2 1-1,-2-2 1,-2 1 0,-2 3-1,-2 1 1,-3 1 0,-2 0 0,1 3-1,-1 1 1,-27-24 0,4 8-1,0 9-1136,5 10 0,8 8 1284,4 10 0,8 9 0,4 7 0</inkml:trace>
  <inkml:trace contextRef="#ctx0" brushRef="#br0">26900 14647 8314,'-17'-44'323,"0"0"1,6 2-1,3 0 1,5 3 0,3 1-1,9-35 10,7 5 0,12 3 1,-1 7-1,3-4 0,2-6 1,-13 30-1,-1-1 0,2-5 1,0-2-1,1-4 1,-2-1-436,-1-1 1,-2-1 0,0-12-1,-2-2 1,-1 1 0,-1 0-1,-1-4 1,-1-1 0,-3 0 0,-1-1-1,-2 0 1,-2 0 0,-1-1-1,-2-2-344,0 23 0,0 0 0,-1 1 0,-3-20 0,-1 1 1,-3-2-1,-3 0 0,-1 5 0,-3 1 0,-1 5 1,-3 2 445,-2 4 0,-2 1 0,-1 1 0,0 2 0,-2 4 0,0 1 0,1 0 0,-1 1 0</inkml:trace>
  <inkml:trace contextRef="#ctx0" brushRef="#br0">20542 18125 8336,'-54'1'0,"10"4"0,14 11 0,14 14 0,6 10 0,8 6 0,10 4 108,9 2 0,16-5 0,13-4 0,16-6 0,-25-21 1,3-4-1,6-1 0,1-2 0,5-4 0,2-3 1,5-2-1,2-3 0,2-4 0,1-2 0,4-5 1,0-2-1,1-4 0,0-3 0,1-3 0,1-3 1,-24 8-1,0-1 0,-1-1 54,2-3 1,0 0 0,-1-2 0,-1-2 0,-1 0 0,-2-2-1,-1-1 1,-2-1 0,-2-1 0,0-1 0,-2-1 0,-2-1 0,0-2-1,-1 0 1,-2-2 0,-1-1 0,-2-1 0,-1 0 0,-1-3 0,-1-1-1,-1 0-304,-1 0 1,-2-1 0,-1 0 0,-3-2 0,-3 0 0,-1 0 0,-1 1-1,-2 0 1,-2-1 0,-2 1 0,-2 0 0,-2-1 0,-2 0 0,-3 0-1,-2 1 1,-2-1 0,-3 0 0,-2 2 18,-3-1 0,-1 2 0,-2 0 0,-11-21 1,-6 4-1,-5 8 0,-4 6 0,-2 3 0,-3 4 1,-2 6-1,-3 6 0,-5 6 0,-2 6 1,0 8-1,-1 5-17,0 6 1,-1 6 0,-5 7 0,0 6 0,2 10 0,0 5 0,20-9 0,0 2 0,1 2 0,-2 3 0,0 2 0,1 1 0,3 2 0,0 1 0,2 1 70,1 1 1,1 1 0,3 1-1,1 1 1,3 1 0,2 1-1,4-1 1,1 1 0,2 1-1,2 1 1,2 1 0,1 0-1,3 2 1,1 1 0,2 1-1,1 0 1,2 1 0,2 0-1,2 1 1,1-1 0,3 0-222,1 1 0,3-1 0,1 0 0,3-1 0,1-1 1,4-1 289,15 20 0,4 0 0,-13-23 0,1 2 0,2-2 0,5 1 0,0 0 0,0 0 0</inkml:trace>
  <inkml:trace contextRef="#ctx0" brushRef="#br0">21728 18205 8485,'-41'-22'149,"5"-1"1,12 9 0,23 15 171,8 11 0,14 13 0,19 12 0,12 6 0,-18-18 1,3 0-1,5 3 0,3-1 0,7 3 0,2 0 0,3 0 1,1 0-380,4 2 0,2 0 1,-15-10-1,2-1 1,0 0-1,3 0 0,0 0 1,1 0-1,1 0 1,0-1-1,1 0 1,1 0-1,1 0 0,0-1 1,0 0-1,-1 0 1,1-1-114,1 1 0,0-1 0,1 0 0,2 0 0,1 0 1,-1 0-249,-3-1 0,1 1 0,0 0 1,3 1-1,1 1 0,0 0 1,-2 0-1,-1 1 0,1-1 1</inkml:trace>
  <inkml:trace contextRef="#ctx0" brushRef="#br0">23434 19045 8562,'-32'0'0,"8"-6"0,-1-2 0,6-1 620,7 0 1,4 5-1,8-5 1,0-1-1,3-2 1,6 0-1,11 2 1,6 2-1,10 2 1,5 2-1,13-1 1,8 1-258,10 1 1,-27 6-1,1 3 1,2 1-1,0 1 1,1 1-1,0 2 1,1 2-1,0 1 1,-1 1 0,0 1-1,0 1 1,0 2-1,-2 0 1,-1 2-475,-1 0 0,1 1 1,2 2-1,0 1 0,-8-3 1,0 1-1,-1 1 1,0 0-1,-2 1 0,-1 2 1,-5-1-1,-1 1-507,21 26 1,0 2 0,-7-10 0,-2-4 0,-4-3-1,-4-5 1,-1-5-1027,-3-7 0,-2-6 1644,-2-6 0,7-9 0,1-8 0</inkml:trace>
  <inkml:trace contextRef="#ctx0" brushRef="#br0">25221 19111 8410,'-24'-32'1443,"6"-4"0,6 3 0,15 17-1030,6 6 1,7 4 0,17 6 0,6 1 0,6 2 0,7 3 0,8 2 0,3 3-84,4 6 1,-3 4 0,-7 7 0,-8 4 0,-7 7 0,-8 4-530,-8 0 0,-11 4 1,-13 5-1,-11 7 0,-15 9 1,6-32-1,-2-1 0,-6 2 1,-2-1 114,-3-1 0,-3-1 0,1 0 0,-2-1 0,-2-2 0,0-1 0,1-3 0,-1-1 0,3-2 1,0-2-1,1-2 0,1 0 0,-27 17-1005,4-1 0,2-7 1,13 2 1088,6-3 0,4-7 0,3-2 0</inkml:trace>
  <inkml:trace contextRef="#ctx0" brushRef="#br0">21448 18538 8301,'9'-41'94,"0"5"1,-6 24 0,1 15 0,-4 13 334,-4 11 0,-5 13 0,-10 3 1,-8 6-1,-7 6 0,-4 0 1,-4-1-1,-1 1-44,-1 3 0,-1-3 0,7 4 0,2-1 0,5-2 0,3-3-249,1-2 1,8-4-1,4 2 1,6-5-1,3-2 1,3-2-156,2 0 0,7-6 0,3-2 0,1 1 0,1 2 1,-3 2-1,3 2-332,1 1 0,-3-2 0,-2 10 0,-1-1 0,-3 1 1,-2 2 496,-1 2 1,-1 1 0,-4 0 0,-3 1 0,-4-1 0,-3-1 0,-1-3 351,-2-5 0,0 0 0,5-2 0,-1-5 0,1-1 0,0-4-913,-1 1 0,1 2 1,0-2-1,-1 1 1,1 1-1,0 1 415,-1-1 0,-5 1 0,-2 4 0</inkml:trace>
  <inkml:trace contextRef="#ctx0" brushRef="#br0">20675 20844 8516,'-19'-46'3477,"4"13"-2823,-3 7 1,15 23-1,8 23 1,5 10-1,5 8 1,3 2-1,5 8 1,7 2-2229,6 5 1,-13-21-1,4-1 1574,1-6 0,2-1 0,1 1 0,1-1 0,2-6 0,-1 0 0</inkml:trace>
  <inkml:trace contextRef="#ctx0" brushRef="#br0">23128 16312 15535,'-19'-3'-143,"5"3"1,8 15-1,12 16 1,8 8-1,6 4 1,8 1-1,8-1 1,10-4-1,9-10 1,8-11-1,7-13 1,-32-8-1,0-2 1,1-3 0,0-2-1,1-2 1,0-2-1,0-2 1,-1-1 232,-2 0 0,1-1 0,3-6 0,0 0 0,-3 2 0,1 0 0,-1-2 0,-1-1 0,0 0 0,0 0 0,-2 1 0,-2 0 0,-1 1 0,0 0-50,26-20 1,-3 8 0,-2 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6838 5171 30067,'0'-21'-4916,"6"8"1,2 10 4997,-1 6 0,-7 4 1,-10 7-1,-5-3 0,-3 0 1,2-4-1,0-1 0,-1-4 1,0-5-1,-1-6 1,0-5-1,0-2 0,2-3 413,1-2 0,0-1 0,0-3 0,-1 3 0,1 4 1,-1 3-1,1 3 0,0 3 0,1 5-341,-4 2 0,-3 2 0,-6 2 0,2 1 0,0 3 0,1 0 1,-2 1-1,-1-1-173,-3 0 0,-4-2 0,2-4 0,-2 0 0,-3-1 1,-2-4-1,-1-3 551,0-4 1,5-3 0,1-1 0,0-4 0,1 0 0,0-3 0,4 3-171,1 2 0,-2 3 1,0 3-1,2 2 0,-1 2 1,0 3-602,1 2 1,-7 1-1,-4 4 1,-1 1-1,-4 2 1,-2 3 0,-4 2 391,-2 2 1,3 1 0,0-1-1,-1-1 1,-2-2 0,-3-1-1,0 1-54,2 0 0,-8-6 0,9 2 0,0-4 0,2-1 0,1 0-99,2 0 0,-4 0 0,7 2 0,1 0 0,2 3 0,2-2 0,2 0 0,2 1 0,3-1 0,-2 5 0,0-1 0,2-1 0,-1 1 0,2-1 0,-2 0 0,4 5 0,-7-4 0,1 2 0,-1-2 0,2 1 0,1-1 0,-4 1 0,3 2 0,0-1 0,2 0 0,1 0 0,0-2 0,1-1 0,0 4 0,1-2 0,-4 1 0,1-2 0,-3 0 0,3-1 0,-1 0 0,-2 3 0,4-5 0,1 1 0,2-1 0,3 1 0,2-2 0,-2-2 0,10 4 0,-2-1 0,2-1 0,2-1 0,-1-1 0,1 4 0,0-3 0,-1 6 0,1-1 0,0-1 0,-1 2 0,1-1 0,0 3 0,-1 7 0,1 0 0,1 1 0,2 1 0,1 2 0,-2 1-27,0 1 0,-3-6 1,2 6-1,2-1 1,1-1-1,-1-2 0,-1-1-39,3-1 0,-3 6 0,7-4 0,1 0 0,0 2 0,0 0-14,-2 2 1,1 7 0,4 2-1,0 2 1,0 5 0,0 4-1,0 6-383,0 3 1,-4 4-1,-1 2 1,1 4-1,-1-1 1,1 1 0,1-5 7,1 0 1,2-7 0,0-4 0,0-8 0,0-3 0,0-6 337,0-1 1,0-3 0,0-1 0,0-2 0,0 2 0,0 1 0,0 2-43,0 0 0,-1 1 1,-2 1-1,-2 5 0,1 3 1,0 5-1,-2 1-202,-2 3 1,4 4 0,-4 5-1,1-3 1,1-1 0,0-2 53,3-4 1,2 2 0,2-10 0,2-3 0,3-3 0,1-6 0,4-1 614,1-3 0,-2-2 1,2-5-1,3-1 0,-1 0 1,1 0-1,-1-1 150,-1-3 1,2 6 0,1-3 0,3 1 0,1 3 0,0-1 222,1 0 1,1 3 0,6 1 0,2 2 0,4 3 0,3-1-518,5-1 0,2 2 0,0-6 0,5-2 0,5-1 0,2-3 0,5-3 0,1-5 266,2-2 1,7-2 0,-8 0 0,0 0 0,-1 0 0,-3 0 0,0 0-431,-2 0 0,-3 1 0,0 2 0,-1 5 0,0 2 0,-1 5 0,-3-1 0,3 7 0,-5 1 0,2 4 0,-1 0 0,-1 1 0,0-2 0,4-3 0,-4-2 0,2-9 0,1-2 0,2-4 0,1-5 0,1-5 0,-1 2 0,0-6 0,1-1 0,-1-2 0,2-1 0,1 1 0,2 3 0,-3-1 0,-3 5 0,2 1 0,1-1 0,-2 1 0,-4 1 0,-4 2 0,-4-1 0,-1-1 0,0-1 0,0-1 0,-1-1 0,-4-3 0,7-4 0,-5-3 0,0-3 0,1-2 0,1-4 0,1-3 0,0-4 0,1-9 0,2 0 0,3-5 0,2-3 0,2-2 0,2 1 0,1 0 0,-1-4 0,-2 8 0,-2-1 0,-2-3 0,-5-2 0,-4-1 0,0-5 0,-6-3 0,-3-1 0,-2-6 0,-6 0 0,0-2 0,-14 28 0,-1 0 0,1-31 0,-5 29 0,-2-1 0,1-1 0,0 1 0,0-1 0,0 1 0,0-3 0,-1 0 0,0 1 0,-1 1-164,0-1 1,-1 0 0,-1 1 0,0 1 0,0 3-1,2 1 1,-1 1 0,0 1 0,0 1 0,0 1-1,-2-30-501,-1 5 0,5 6 1,-4 7-1,4 6 1,1 6-1,-2 6 1,0 4-1124,-3 5 0,-1 4 1,2 9 737,-5 5 0,3 8 0,0 5 1,2 4-1,-1 5 832,2 4 1,2 3 0,1 2-1</inkml:trace>
  <inkml:trace contextRef="#ctx0" brushRef="#br0">11517 9676 29715,'0'-20'-4916,"0"1"1,0-3 4956,0 4 1,-1 5 0,-5 4-1,-6 4 1,-6 5 0,-1 3-1,-3 2 1,0-1 0,-5 1 0,0-1 199,-2-1 0,-3 0 1,3 0-1,-4 1 1,-1-1-1,-3-1 1,-3-2-1,-3 0 589,-1 0 1,-1 0 0,4 0 0,-4 0-1,-3 0 1,-4 0 0,-3 0-590,-3 0 1,-8 3 0,28 0 0,0 1 0,-3 4 0,-1 1 0,-2 1-1,-1 2 1,-3 1 0,0 2 0,-1-1 0,0 2-648,-2 0 1,0 0 0,0-2 0,0 0 0,-1 2 0,0 1 0,3-2 0,0-1 0,2 1 0,1-1 0,3-2-1,0 1 344,1 0 1,0-1 0,3-2 0,1 1 0,-35 9-1,3 0 1,2-3 0,5 1 352,2 0 0,-1 0 0,2-4 0,1 3 0,-1 4 0,0 1 0,1 4 94,3 3 1,1 2 0,3 9 0,3 0 0,5 1 0,4 2 0,4 3-834,5 1 1,3 2 0,3 4-1,3 2 1,4 1 0,3 1 135,2-5 0,5 4 0,4-6 0,4 2 0,4 3 1,4 0-1,2 1 397,3 3 1,-7-4 0,8 15-1,-3 1 1,0 1 0,-6-32-1,-1 0 1,-2 3 0,0 0-363,-1 3 1,0 1 0,-1 1 0,0-1 0,0-2 0,0 0 0,0-1 0,0 0-1,0-1 1,0 0 0,0-3 0,0 0 476,0 32 0,-5-7 1,1-13-1,1-3 1,1-6-1,2-6 1,0-7-268,0-7 0,2-3 0,1-7 0,3 0 0,3 1 0,4 0 0,5 4 224,2 4 1,4 2 0,7 1-1,5 0 1,4 5 0,3 1-435,1 2 1,-12-13-1,1 1 1,2-1-1,0 0 1,3 1-1,2 0 1,5-1-1,1 0 1,2-2 0,2-1-1,4-1 1,1-1 298,3 0 0,1-2 0,-2-1 0,0-1 0,3-1 0,0-1 0,0-1 0,0-1 0,-1-3 0,1-1 0,2-2 0,2-1 1,-2-1-1,0-2 240,-1-1 1,1-1 0,1-2 0,0-2 0,-4 0 0,-1 0 0,0 0 0,1 0 0,-1 0 0,1 1 0,-1-1 0,-1 0-80,1 0 0,0 1 0,-6 1 0,0 0 0,-1 0 0,0 0 0,-3 1 1,-1 0-1,-3 1 0,0 0 0,-2 1 0,-1 1 0,-2 0 0,-1 0 0,32-2-72,-6-1 1,-7 5-1,-8-5 1,-6 0-1,-4-4 1,-5-5 194,-2-3 1,0-10 0,-6 0 0,1-6 0,0-8 0,-2-5 0,-2-9-114,0-11 1,-14 30-1,-1-1 1,3-10-1,1-1 1,0-3 0,1-1-1,1-5 1,0-2-1,2-7 1,-1-3 0,0-2-1,0-2-234,-6 24 1,0-1 0,1-1 0,0-6 0,0-1 0,1 0 0,-1 3 0,1 1 0,-1 0 0,0 0-1,-1-1 1,0 0 0,0 0 0,-1 0 0,-1 1 0,-1 2 0,-1 1 0,0 0 0,-1 1 0,0 0 0,-2 0-698,1-22 1,-1 2-1,-1 12 1,-1 2-1,0 2 1,-3 1-1,0 9 1,-2 2-1,-13-27 1,-9 15-1,-8 14-584,-10 8 0,-11 17 0,-8 7 0,-4 6 0,-5 4 1322,-1 4 0,37-3 0,-1 0 0,-3 3 0,-1 1 0,-2-1 0,-1 0 0,-2 0 0,-1-1 0</inkml:trace>
  <inkml:trace contextRef="#ctx0" brushRef="#br0">5119 14353 11625,'7'-68'0,"-2"2"332,-4 3 0,-1 10 0,0 22 0,-1 9-66,-4 6 0,-2 8 1,-7 4-1,0 2 1,-6 4-1,-5 2 1,-7 5-1,-5 1-537,-5-1 1,-1-3 0,2-6 0,-2 0 0,-3 0 0,0 0 668,0 0 1,-3 0 0,3-1 0,-1-2 0,-4-2 0,0 1 0,-3-1 218,1 1 1,3 0-1,-1 4 1,-1 1 0,1 3-1,-4 8-746,-2 9 0,-3 9 1,2 11-1,-3 2 1,4 0-1,-1 3 0,4 0-369,4-2 1,-3-2 0,4-2 0,1 0 0,0 0-1,3-2 443,2-2 1,0 2 0,0-2 0,2 2 0,-2 2 0,3 0 902,3 0 0,-5 9 0,5 3 0,2 1 0,-1 5 0,4 0 0,-2 2-1163,0 1 1,2-2-1,-2 5 1,2 3-1,4-2-346,4 0 1,0 2 601,6-10 0,-4 8 0,3-5 0,0-7 0,0-3 0,4-4 241,4 0 0,1 3 0,4-3 0,0 1 0,0 5 1,3 4-236,2 7 0,3-26 0,2 1 1,0 3-1,2 0 0,1 2 0,2 1 1,3 2-1,0 1 0,2 1 0,0 0 1,3 1-1,0 0 0,2 1 0,1-1-246,2 3 0,2-1 0,3-4 1,2-1-1,2-2 0,2-1 0,-1-4 0,2-2 1,1-5-1,0-2 0,-1-4 0,0-3 537,0-3 0,2-2 0,33 9 0,-2-11 0,1-5 0,5-7 0,-35-3 0,2-2 0,3-1 0,0 0 142,3-3 1,0 1-1,2 1 1,0 0-1,4 0 1,1 0 0,0 1-1,-1-1 1,2 1-1,-1 0 1,2 1-1,1 1-637,0 0 1,1 3 175,2-1 1,0 3 0,-4 2 0,-2 1 0,3 0 0,-1 0 0,0 1 0,-1 1 0,-2 0 0,1 0 0,-2 0 0,0 0 3,-2 1 0,0-1 0,-1-2 1,0 0-1,-1 1 0,-1 0 0,-1-2 1,-1-1-1,1-1 0,-1-1 1,-1-1-1,0-1 265,1 0 0,-1-3 0,-1-4 0,-1-3 0,4-2 0,-1-2 0,1-4 1,-1-2-1,0-3 0,-1-1 0,-1-2 0,-1-1 184,-2-1 0,-1 0 0,2 2 0,0 1 0,-2 0 0,0 1 0,-1 1 1,1 1-1,3-1 0,0 2 0,-1-1 0,1 1 0,1 0 0,1 1-563,-1 0 1,-1 1-1,-4 1 1,0-1-1,2-2 1,0 0-1,-1-2 1,-2 0-1,-1 1 1,-2-1-1,0-1 1,-2 1 0,27-22-343,-3-2 1,-8-9 0,-4-1 0,-6-5 0,-6-6 0,-16 29 0,-2 0 480,1-4 0,-1-3 1,-3-5-1,-1-2 0,-1-5 1,-1-1-1,-2-5 1,-1-2-1,-1-8 0,0-2 1,-2 22-1,-1-1 0,0-1 1,0-3-1,-1-1 1,-1 0 230,0-3 1,-1-1-1,-1 1 1,0 5-1,0 1 1,-1-1 0,0-6-1,0-2 1,-1 1-1,0 2 1,-1 0 0,1 2-1,-1 4 1,0 1-1,0 1 1,-5-21-1,-1 2 1,-1 9 0,-2 3-120,0 5 1,-4 3 0,0 7 0,-4 6 0,-28-8 0,-10 15 0,23 23-1,-2 4 1,-7 3 0,-2 5 0,-8 4 0,-2 2-1045,-6 5 1,-2 2 0,0 4 0,-1 3 0,19-7 0,-1 0 0,1 1 0,-1 0 0,1 0 0,0 1 983,-2-1 0,0 1 0,0 0 0,0 1 0,1 0 0,-1 1 0,-3-1 0,0 0 0</inkml:trace>
  <inkml:trace contextRef="#ctx0" brushRef="#br0">1640 5904 32491,'-6'1'-1939,"3"-7"1,-5-13 0,2 0 0,3 0-1,3 2 2180,5 3 0,-2 5 0,6 1 0,1 1 0,2 1 0,1 0 1,-1 5-1,-2 2 0,-1 5 0,2 0 0,1 1-697,1 1 720,0-5 1,2 7 0,3-5 0,4-3 0,3 0 0,3-2 0,5 0 369,7 0 0,1-2 0,7 0 0,-1-4 0,-1 0 0,2-2 0,-4 2 0,0-1 0,-4 1-1193,-1 0 1,-4 2 0,-9 4-1,-3 0 1,-2 0 0,-2 1-1023,-2 4 0,-9 2 0,-2 6 1,-1 1 1005,-1-1 0,-11-6 0,-8-1 0</inkml:trace>
  <inkml:trace contextRef="#ctx0" brushRef="#br0">2453 5757 30651,'13'-14'-539,"0"5"0,1 6 0,-1 4 0,0 4 0,1 3 522,-1 4 0,0-3 0,2-1 0,1-1 0,4-1 0,-1 1 0,0 1 1,-4 2-684,-5 2 1,1 6 0,-8 1 0,-6 3 0,-11 5 0,-11 4 0,-9 3 1,-1-3-1,-2 3 1,-2 0-1,4-1 514,1-1 1,8 5 0,7-3-1</inkml:trace>
  <inkml:trace contextRef="#ctx0" brushRef="#br0">1800 6677 31225,'-6'-13'-9288,"4"-5"9583,-2 0 1,4 6 0,4 8 0,5 2 0,4 2 0,7 0 0,5 0 0,6 0 256,3 0 1,2 0 0,5 0-1,2 2 1,1 1 0,-1 1-477,-1-1 1,-2 3 0,-2 0 0,-2 0 0,-4 1-1,-2-1 1,0 2-1962,-1-1 0,-8 0 1,4 4 1992,-4-2 0,3-12 0,-4 1 0</inkml:trace>
  <inkml:trace contextRef="#ctx0" brushRef="#br0">2439 6584 31164,'-7'-18'-9402,"3"0"9520,2 6 0,5 6 0,4 6 1,8 0-1,6 0 0,7 0 1,5 0 418,1 0 0,4 5 1,-2 1-1,1 1 0,-2 3 1,-5 2-1,-5 3-375,-3 3 1,-7-2-491,-1 6 0,-7-1 0,-8 3 1,-7-2-1,-8 2-220,-9 1 1,-17 6-1,-2 2 1,-8 1 595,-6 3 0,23-15 0,-2 0 0,-4 2 0,0-1 0</inkml:trace>
  <inkml:trace contextRef="#ctx0" brushRef="#br0">5545 5251 32364,'0'-16'-9831,"0"2"9279,0 2 1,2 7 0,2-1 0,5 0 0,2-3 0,-1-2 0,-1 1 0,0 1 0,0-1 0,-1-2 605,3-1 0,-4 4 1,2 0-1,1 0 678,2 2 1,-4 2-620,-4 10 1,-4-4 0,-4 3 0,-5-2 639,-3-2 1,-1-2 0,-1-2 0,2-5 0,2-1 356,1 1-1304,6-3 1,-7 9-1,4-4 1,-1 1 453,-4 3 1,-1 1-1,-1 2 1,0 2-1,-1 2 1,0 4-152,-4-1 1,3 0 0,-3-4 0,3 3-1,2 0 1,-2 0 0,-1-3 401,-2-1 1,0-2 0,5 0 0,0 0 0,-1 0 0,0 0-196,-4 0 1,3 0 0,-3 0 0,3 0 0,2 1 0,0 2 0,-2 2-199,-3-3 1,3 1 0,-2 0 0,0 2 0,1-1-1,-2 1 1,0-1-50,-1-1 0,4 3 1,-2-1-1,2-3 1,1 0-1,1-2 90,0 0 0,-1 0 0,1 0 0,0 1-159,-1 4 0,6-4 0,-1 5 0,-2-1 0,0 1 0,-3 0 0,1-1 0,0 6 0,-1-4 0,-1 2 0,-1 0 0,-2 1 0,2 2 0,1 2 0,-3-1 0,1-1 0,0-2 0,3-1 0,0 0 0,1 0 0,0 0 0,-1-5 0,1 3 0,1 1 0,2-2 0,1 1 0,-2 1 0,4-4 0,-2 3 0,-1 1 0,-1-1 0,1 4-147,1 1 0,0 5 0,-4 1 1,1 0-1,2 0 0,1-1 1,-2 1-359,0 1 0,2-4 1,1 3-1,1-3 1,1-2-1,-1 0 212,-1 1 1,5-1 0,-3-1 0,2-2 137,-1-1 0,1 0 1,2 4-1,0 1 1,-3-1-1,2 2-240,2 3 0,1-4 0,0 6 0,0-3 0,0 3 0,0 0 0,1 3 140,4-3 1,-2 4 0,5-6 0,1 0 0,0-2 0,0-1 362,1-3 1,2-2-1,0 3 1,-2-1-1,-1-2 1,2-2-1,1-1 241,1 1 1,0-4 0,1 5 0,-1 1 0,0 2 0,1 0 0,-1 0-579,0 1 0,2-2 0,1 6 0,2 0 0,0-1 1,0 2-1,1-2 283,2-1 0,-1-2 1,4 0-1,-2-1 1,2-1-1,1-4 518,2-1 1,1-2 0,2-4 0,2 0 0,2 0 0,2 0 0,-1 0 177,1 0 0,-1-4 0,5 0 0,0 1 0,-1 0 0,-1 0-750,2-2 0,-3 1 0,8 4 0,-5 0 0,-3 0 0,-2 0 0,1 0 0,-2 0 0,5 0 0,-5 0 0,1 0 0,1 0 0,1-2 0,3-1 0,4-1 0,-1-5 0,5 3 0,-3 0 0,-2-1 0,0 1 0,2 0 0,-7-3 0,4 5 0,-2 1 0,-5 1 0,1 2 0,-4 0 0,1 0 0,1 0 0,-4 0 0,-2 0 0,1 0 0,0 0 0,-1 0 0,3 0 0,1-1 0,1-2 0,1-2 0,-1 1 0,1-2 0,0-3 0,1 2 0,4-2 0,-2 0 0,-2 0 0,2 0 0,1 0 0,-3 2 0,-1-5 0,-4 5 0,1-2 0,-3 0 0,-3 0 0,-4 0 0,-2 0 0,0 0 0,-2-3 0,0 2 0,0 1 0,-2-1 0,-2-2 0,0-3 0,1-1 0,-1-2 0,0 2 0,1-1 0,-1 1 0,0-2 0,1-4 0,0 3 0,3-2 0,0-2 0,-2-1 0,-4 2 0,0-2 0,-3 5 0,-1-1 0,-2 0 0,-4-1 0,-1 5 0,0-2 0,-7-1 0,-7 1 0,-9 0 0,-10 0 0,-8 1 0,-4-1-576,-1-1 0,-3 4 0,4-3 0,-1 5 1,-3 2-1,-2 2 0,-5-1 0,0-2 202,1-1 0,-12 0 0,5-1 1,-6 1-1,-3 0 0,0 1 564,1 3 1,32 3-1,-1 1 1,1 3 0,1 0-1,-34-1 1,5 3-1,9 4 1,0 7-56,0 5 1,5 2 0,-3 9 0,2 7 0,5 6-126,5 4 1,21-14 0,1 2 0,-13 30 0</inkml:trace>
  <inkml:trace contextRef="#ctx0" brushRef="#br0">6105 14980 31631,'14'-27'-2435,"-6"8"0,1 5 0,0 12 2492,-1 9 1,-2 2-262,-6 9 0,-2-8 0,-2-1 0,-5 0 0,-2 0 0,1-2 0,1-1 0,-1-3 0,-2-2 0,-1-1 0,-1 0 747,1 0 1,0-6 0,-1-2-1,1-4 1,0 0 0,-1 2-301,1 1 1,0 6 0,-1-2 0,1 5 0,0 3 0,-2 3-248,-3 2 1,2-4 0,-5 3 0,0-1 0,2-1 0,-2-1 102,1 1 0,2-1 0,-3-4 0,0-1 0,2-4 0,0-4 0,2-3 107,3-1 1,2-5 0,1 1 0,3 2 0,-1 3-1,0 3 184,0-1 0,0 4 0,-4 1 0,-2 4 1,-1 1-745,-2 0 0,-1 0 0,2 0 0,-2 1 0,0 2 0,-1 2 484,4-2 0,-3 3 0,1-2 0,0-1 0,1-2 1,-1-1-1,0 0 337,-1 0 0,4 0 0,-3-1 0,2-2 1,0-3-1,-2 0-412,2 0 1,1 2 0,0 2-1,-1-1 1,-2-1 0,0 1 0,0 3-56,1 4 0,-6-1 0,4 5 0,0-1 0,-2 1 0,0 0-310,-2 0 0,2 4 1,0-5-1,2 2 1,1-2-1,0-1 1,1-1-1,0-1 722,3 1 1,-4 4 0,0-4 0,2 1 0,1 2 0,2-1-426,-1 4 1,1 0 0,0 3-1,-1-1 1,1 2 0,0 1-354,-1 2 1,1 1 0,0-3 0,-1 2-1,1-1 1,0-3 0,-1 0 0,1-1-566,0 0 1,4-5 0,1-2 0,1-2 1827,-1 1 0,1 0 1,-3 0 838,1 4-2373,6 3 0,-8 1 0,7 0 0,0 1 1,-1-1-1,1 0 0,1 2-54,1 3 1,-2-3 0,-1 2 0,2-2 0,2-1 0,1-1 206,0 0 0,0-4 0,0 0 522,0 1 0,0-2 0,1 1 0,4 1-126,4 2 0,3 3 0,1 1 1,2 3-1,3 0 0,4 2 1,3 0-73,2 3 1,-1 1-1,2 1 1,2 0 0,1-4-1,0-4 1,0-5 642,0-4 1,6-3 0,-1-6 0,4 0 0,3-2 0,3-2 12,1-5 0,-4-3 1,2 0-1,-2 3 0,0 3 1,2 2-502,3-1 1,-8 3 0,1 4 0,1 4 0,-2 2 0,3 2 0,-3 1 0,-2-1-106,-2-1 0,-2 0 0,1 4 1,-2 0-1,-2-1 0,2-3 754,1-4 0,1-4 0,5-1 0,2-1 0,1-4 0,3-4 0,0-3-41,-1-1 0,0 1 0,-5 2 0,0 2 0,0 2 0,0 4 0,0 0-662,0 2 0,-3 0 0,0 0 0,3 0 0,-2 2 0,2 0-2,-3 3 0,0 4 1,3-3-1,-1 0 1,-2 0-1,-2-3 1,3-2 189,0-1 1,2-6 0,0-3-1,0-3 1,1-2 0,2-3-130,2-1 0,-1-4 0,-4 3 0,-1 0 0,-2 0 0,-2 2 0,1 2 0,-2 2 0,-3 0 0,-9-1 0,-4 1 0,-3 1 0,-3 2 0,-2 1-262,-1-1 1,-6-2 0,1-3 0,-2-1 0,-4-4 222,-2 0 0,-3-8 0,-7-8 1,1-4-1,0-4 0,1-5 1,1-2 112,2 3 1,1-3 0,-6 8-1,1 5 1,0 5 0,-2 7-1,-2 3-830,0 6 0,-13 3 0,-3 5 0,-9 5 0,-12 2 0,-7 2 124,-4 0 1,-9 6 0,0 5 0,2 4 0,35-6 0,0 1 0,-36 9-1,36-8 1,0 0 427,-2 2 0,1-1 1,-29 8-1,30-8 1,-1 1-1,1-2 0,0 0 1,-34 8-1,2 2 1,9-2-539,5 1 0,10-4 852,14-7 1,9-3 0,3-6 0</inkml:trace>
  <inkml:trace contextRef="#ctx0" brushRef="#br0">8051 5597 29137,'0'-40'-4916,"0"8"1,0 5 4964,0 8 0,0 12 0,-1 5 0,-4 7 0,-3 2 0,-4 3 0,-2 2 1,0 1-1,-3 1 0,0-1 92,0 0 1,2 7 0,2 0-1,1 1 1,2-2 0,2-1 0,3 0-1,2-2-141,1-1 1,2-2 0,2 1 0,2-1 0,5 0 0,4 1 0,4-2 261,0-4 1,7 4-1,-2-1 1,5 3 0,3 4-1,1-2-317,-2-1 1,5 3 0,2 0 0,2-2 0,2-1 0,-1-3 0,-2-2-258,-2-1 1,-3-6-1,2 3 1,-2-2 0,-2 1-1,-2-2 213,-1-2 0,-1-13 0,1-2 0</inkml:trace>
  <inkml:trace contextRef="#ctx0" brushRef="#br0">8278 5944 13517,'12'-36'0,"6"1"0,7 4 1966,6 6 0,3 10 0,7 7 0,2 2 0,3 3-1426,2 2 1,-4 1-1,4 0 1,-1 1-1,-1 4 1,1 4-1,1 4-218,2 5 1,2-9 0,1 3 0</inkml:trace>
  <inkml:trace contextRef="#ctx0" brushRef="#br0">5599 6210 30256,'-8'-20'-4540,"1"6"0,4 8 3941,-2 1 0,1 2 1,4-6-1,-1 0 1,-2 0-1,-2 0 1,2-1-1,0-1 927,-1 2 0,1 4 0,-5 3 0,1-1 0,0-1 0,-4 1 0,-1 1 1,-2 2 175,-4 0 1,1 0 0,-5 2 0,-1 1 0,-4 1 0,-3-1-121,-1-1 0,-4-1 0,2 2 1,0 1-1,-1-1 0,2-1 0,-1-2 1,5 0-11,4 0 0,-1 0 0,4 0 0,-1 0 0,2 0 0,-1 1-371,0 4 0,3-2 0,-2 4 0,-1 1 0,2-1 0,-2 3 0,2 1-107,-1-2 1,-2 2-1,3-2 1,0 5 0,-2 2-1,2 2 1,-2-2 333,0-1 1,5-2-1,-2 0 1,3 1 0,2-1-1,0 0-147,-1 1 1,5 3-1,0 1 1,1 0-1,-1 0 1,1 1-285,2 2 1,-3 0 0,4 2 0,-1-1 0,0 2 0,3 0-1,1 0 1,2-4-271,0-1 1,0 5 0,0-3 0,0 1 0,2 0 0,2 1 315,5-3 0,4 4 0,4-5 1,2 0-1,3 2 0,5-2 164,2 1 0,8-1 1,-1-3-1,4 2 0,4-2 1,4-1-1,4-2 301,5 1 0,-3-5 0,12-2 1,1 0 70,3 1 1,-2-4 0,4 4-114,1-2 1,-5-2 0,6-4 0,-1 0 0,1-1 0,-2-2-116,-34 1 0,0-1 0,0-1 0,-1-1 0,3 2 0,-1 0 0,-1 0 0,1-1 0,0 0 1,0-1-1,-1 1 0,0-1 0,0 1 0,0-1 187,36-5 0,-9 0 0,0-1 0,-3 2 0,-3-1 0,-1-3 1,-6-4-176,-6 0 0,-3-1 0,-5 3 0,-7-3 0,-2-4 1,-7-3-166,-1-2 0,-5-4 0,-6-3 0,-2-3 0,-4-6 0,-7-3 0,-9-4-87,-8-2 1,-7 3 0,-4 2 0,-6-1-673,-6 1 0,-6 10 0,-9 3 514,-4 9 1,-9 11 0,33 11 0,-1 2 0,-2 0 0,0 2 0,-1 2 0,-2 1 0,1 4 0,-1 2 0,-3 5 0,-1 3-3287,-4 4 1,-1 2 3410,4-1 1,0 2-1,-9 7 1,-1 2-1,9-4 1,0 0-1</inkml:trace>
  <inkml:trace contextRef="#ctx0" brushRef="#br0">5919 15913 30302,'7'-14'-3090,"-1"-1"0,-2-2 1,2-5 2745,2-4 0,-5-2 1,1 0-1,-2-2 1,-2 4-1,0 1 1,0 5-1,0 4 1,-2 4-1,-2 3 785,-5 5 1,-3 2 0,-1 2 0,-2 2 0,-2 1 0,-2 3-199,-2 1 1,-1-2 0,-4 2 0,-1 0 0,0-1-1,-1 0 1,-1-3 487,-3-1 0,1-2 0,3 0 1,-1 0-1,-3 0-498,3 0 0,1 0 1,1 0-1,0 1 0,1 2 1,-1 3-1,0 0-344,1 0 0,-2 4 0,-4-1 0,-2 3 0,-1 3 1,-1 1 6,-1 2 1,-1 1 0,-4-3 0,1 2-1,-2-1 1,3-3 0,-2 1 666,1 3 1,7-3-1,-5 2 1,4 0-1,2 1 1,1 2-290,2 1 0,6 4 0,4-3 0,0 5 0,4 3 0,1 1 0,2 0-840,0 1 1,5-2-1,4 6 1,2-1-1,2 1 1,2-2-1,2-2 442,5-2 0,4-6 1,4-4-1,2 1 0,2-2 1,2 1-1,3-4 420,0-1 0,7-2 0,2 2 0,2 1 1,2 2-1,-1-2-163,4-1 1,11-2 0,2 1 0,4-1 0,5 2 0,1 0 0,3-1-94,3-2 0,2-3 0,-34-4 0,0-1 0,1-1 0,0-2 0,2 0 0,-1 0 0,2-1 0,0 0 1,0-1-1,0 0 93,1-1 0,0 0 0,-1 0 0,1 0 0,-4-4 1,0 0-1,-1-1 0,0-1 0,1 0 0,-1 0 1,-1-2-1,1 0 31,-1-1 1,1 0-1,1 1 1,0-1-1,-4 0 1,0 0-1,36-11 1,-3-2-1,-5 1 1,-3-3-461,-5 3 0,-1-1 0,-5-3 0,-4-1 1,-8-3-1,-3-4 0,-7-4 135,-5-1 1,-3-4 0,-9-5-1,-2-4 1,-6-8 0,-6 0-1,-8-1 621,-10 1 1,-4 5-1,-14 1 1,-5 9-1,-8 14 1,-13 11-810,27 15 0,-1 3 0,-4 2 1,0 4-1,-6 1 0,0 3 1,-5 5-1,0 2 0,-2 2 1,1 2-1,-4 3 0,1 2 1,2 1-1,1 1-887,2 1 0,1 3 0,-1 2 0,3 3 0,9-2 0,2 1 1019,4 0 1,2 2-1,5 0 1,3 1 0,2 4-1,0 0 1</inkml:trace>
  <inkml:trace contextRef="#ctx0" brushRef="#br0">6612 18685 8394,'0'-40'0,"-11"4"171,-2 10 0,-2 18 0,5 21 1,2 2-1,3 2 0,0-3 1,1 3-1,-1-1 0,2 5 1,0 2-1,0 5 602,-1 4 1,-1 0 0,5 4-1,0-5 1,0-5 0,2-2-1,2-3-5848,5-2 5075,-3-1 0,6-11 0,-5-1 0</inkml:trace>
  <inkml:trace contextRef="#ctx0" brushRef="#br0">6518 18511 8365,'0'-40'1982,"2"18"0,1 10-2124,1 12 0,8 3 0,0 5 0,6-1 142,3 1 0,1 6 0,4 7 0</inkml:trace>
  <inkml:trace contextRef="#ctx0" brushRef="#br0">7318 18525 8929,'0'-21'1414,"-4"6"1,-2 8-1080,-2 1 0,0 1 0,-6 7 0,1 2 1,0 4 68,-1-1 1,7 5 0,1-3 0,1 3 0,1 1-95,1 0 1,2 1-1,1-1 1,0 0-1,0 1 1,1-1 0,5 0-122,7 1 1,1-1 0,5 0 0,-1 1 0,1-1-1,0 0 569,0 1-660,-1-7 0,-1 5 0,-3-3 0,-3 3 0,-4 1-242,-4 0 1,-13 1 0,-8-3 0,-7 0 0,-6-2 0,-5 0 0,-4-1 163,-4 1 1,4-6 0,-2 3 0,7-1 0,2-1 0,5-1 0,4-1-2006,6-2 1,11 0 1984,7 0 0,18-6 0,10-2 0</inkml:trace>
  <inkml:trace contextRef="#ctx0" brushRef="#br0">7012 18871 10324,'20'-40'0,"-2"-4"1159,-3-2 1,-2 7-1,2 19 1,3-1-780,4 0 0,2 5 1,1-2-1,0 5 0,3 3 1,0 2-1,-1 2 0,-3 3-871,-2 2 1,-6 1 0,-1 0-1,-9 0 368,-10 0 1,-19 0 0,-9 0-1,-11 0 1,-10 0 0,-7 0 380,0 0 0,-9 0 0,6 0 0,1 1 0,1 4 0,6 4 535,5 2 0,5 3 1,10-1-1,5 2 1,8 1-1,9 3 1,8 2-830,8 3 0,13-3 0,15 1 1,14 0-1,11-1 0,9-5-189,5-6 1,-32-4-1,1-1 1,-1-3 0,-1 0-1,2-1 1,-1 0 0,37-3-1,-9-4-636,-7-1 0,-17-1 0,-11-2 0,-12 1 0,-11-3 0,-14-2 0,-18-4 882,-17 1 1,-19 7 0,23 6 0,-3 1 0,-1-1 0,-1 2 0,-2 0 0,0 1 0,-2 0 0,1 0 0,0 2 0,0 0 313,0 1 1,1 0 0,5 1 0,1 2 0,-35 8 0,13 0 0,14-1 0,12-1-29,11-3 0,16 1 0,14 5 0,20-1 0,20-1 0,22-3-448,-27-7 1,3 0 140,4 0 0,3-2 0,10-8 0,2-2 0,-1-1 0,1 0 0</inkml:trace>
  <inkml:trace contextRef="#ctx0" brushRef="#br0">8091 18138 8725,'21'-18'0,"-3"1"0,-3 0 444,-2 3 1,-1 5-1,-2 0 1,-2-2 151,-2 0 1,-2-3 0,-5 2-1,-4 4 1,-4 3 0,-4 5 144,-5 5 0,-3 2 0,-4 6 0,2 2 0,2 1 0,0 4-263,0 0 1,6 1-1,1 3 1,5-3 0,3-2-1,4-1 1,5-2-465,6-3 0,10 2 1,8-11-1,6-1 0,2-1 0,-1-4-790,-1-2 0,1-3 0,-6-7 0,-4 1 0,-5 0 1,-7-1 892,-6 1 0,0 4 0,-3 2 0,-5 1 0,-7 3 584,-7 1 0,1 8 0,-2 5 0,2 3 0,3 6 0,3 0-1407,5 4 0,2 0 0,2-1 1,2 0-1,2-1 0,6-1 1,5-4-2694,3-2 0,7-3 3399,2-3 0,5-3 0,8-6 0</inkml:trace>
  <inkml:trace contextRef="#ctx0" brushRef="#br0">8625 18058 10987,'0'-20'0,"0"2"3323,0 3 1,0 9-2685,0 6 1,0 6 0,0 7 0,0 1-1,0 0 1,0 3 0,1 2 0,2 0-539,1 0 1,1-1-1,-4-6 1,2-2-1194,2-1 0,-1-9 0,-4-3 0,2-10 1,1-6 452,1-5 1,2-3-1,-3-2 1,3-1-1,0 4 1,0 3 1131,-3 4 0,3 6 0,0 5 0,1 2 1,2 5-798,-2 4 1,10 4-1,-3 8 1,4 3 0,4 4 303,4 3 0,-3 2 0,10 0 0</inkml:trace>
  <inkml:trace contextRef="#ctx0" brushRef="#br0">8985 18125 8478,'0'-21'1099,"4"2"0,2 6 0,0-1-24,0 1 1,4 4 0,-1 0 0,3 0-1,1 0 1,1 2 0,-1 1 0,-1 2-1939,-3-2 0,-2 4 0,-4-4 0,0 2 297,-5-1 1,-4 1 0,-7 4-1,0 0 1,0 0 0,-1 0 970,1 0 1,4 6 0,2 3 0,2 3-1,7 1 1,6 0-727,9 1 1,6 0-1,12 3 1,5 1 0,4-2 320,6-1 0,5-8 0,12-1 0</inkml:trace>
  <inkml:trace contextRef="#ctx0" brushRef="#br0">9918 17485 9550,'11'-34'0,"0"5"434,-2 9 1,-6 11 0,3 12 0,-2 3-518,1 2 0,-1 2 0,-4 6 1,0 4-1,0 2 0,0 6 0,0 6 722,0 5 1,-4 6 0,-1 4 0,2 3 0,2 1 0,1 1-643,0-1 0,0 5 1,0-2-1,0-4 0,0-6 3,0-5 0,6-7 0,1-1 0</inkml:trace>
  <inkml:trace contextRef="#ctx0" brushRef="#br0">9864 17872 8191,'0'-54'835,"0"1"1,0 3-1,2 19-86,2 8 0,4 9 0,5 5 1,0 3-1,1 1 0,-1 1 0,2 1 1,3 2-1489,4 1 0,3 0 0,3 1 1,2 2-1,2 3 0,2 0-1409,3 0 0,0 3 2148,-1-5 0,2 0 0,-3-4 0</inkml:trace>
  <inkml:trace contextRef="#ctx0" brushRef="#br0">10398 17592 11470,'-2'-12'0,"-2"3"0,-5 5 0,-3 2 0,0 4 0,2 2 837,1 5 0,6 12 0,-3 4 0,1 2 1,1 2-1,1-1 0,2 0 0,1-1-796,0 0 1,0-2 0,1-1-1,3-4 1,5 0 0,3-4 0,3-1-1,1-2-1313,2 0 0,0-5 0,-3-4 0,1-2 0,2-4 1042,-2-2 0,-7 1 1,-5-6 1381,-2-1 0,4 4 1,3 3-1,2 6 1,3 6-614,-1 2 1,5-2-1,1-1 1,0-1 0,2-1-1,-2 0-542,1-3 0,-3-2 1,-3-1-1,-1 0 1,-1-1-462,-3-4 0,-3-2 1,-8-6-1,-2-1 0,-5 3 1526,-3 2 0,3 3 0,2 7-823,1 4 0,7 2 0,10 8 0,5 3 0,8 2 0,5 3 0,5-3-1584,0 0 1,4 3-1,-7-2 1,-3 1 1344,-5 0 0,-3 1 0,-7 3 0</inkml:trace>
  <inkml:trace contextRef="#ctx0" brushRef="#br0">9224 18685 8355,'12'-36'0,"-3"4"1006,-4 3 0,-4 10 1,-1 10-306,0-1 0,0 5 0,0 5 0,0 8 0,0 7 268,0 7 0,0 2 0,-1 11 0,-2 2 0,-2 0 1,2 0-1,0-3-465,-1-1 0,2-2 0,-2-6 0,2-3 0,2-4-1031,0-3 0,0-9 0,2-8 0,1-10-563,1-8 1,5-10 0,-4-2 0,-2-2 0,-2-4 0,-1 1 0,0 3 837,0 8 1,-1 2-1,-2 9 1,-2 3 40,2 1 0,2 6 1,4 5-1,4 8 1,9 5-1,7 3 196,5 2 1,7 0 14,1-5 0,2 0 0,2 1 0</inkml:trace>
  <inkml:trace contextRef="#ctx0" brushRef="#br0">9638 18711 12574,'0'-20'0,"0"2"0,1 5 0,5 4 856,7 4 0,2 4 1,6 1-1,0 0 0,-2 0 1,0 0-1,-2 0-1455,-3 0 1,-5-2 0,-7-1 363,-11-1 1,-12-1-1,-1 4 1,-3-2-1,-2-2 1,2 3-1,1 0 935,2 2 1,7 6 0,2 3 0,7 3 0,6 1 0,6 0-829,7 1 1,8 3-1,11 1 1,7-1-1,8-4 1,7-4-3963,5-5 1,2-2 4089,-8-2 0,12 0 0,3 0 0</inkml:trace>
  <inkml:trace contextRef="#ctx0" brushRef="#br0">10224 18485 10263,'-18'-27'0,"1"3"1524,0 7 1,3 0-1,0 13-806,1 1 0,6 3 0,2 4 0,5 5 501,5 3 1,-4 1 0,5 2-1,-2 2 1,1 2 0,-2 2 0,-2 1-816,-1-2 0,0 4 0,0-5 0,0 1 0,0 0 1,0 0-700,0-1 1,0-1 0,0-5 0,0 0 0,2-1 0,2-1 0,7-4-2164,5-1 0,-1-2 1,2-4-1,-2-1 1205,-1-4 1,-9-1 0,-5-2 0,-7 3 1106,-5 4 0,-1 7 0,1 2 0,3 4 1,5 2-323,2-1 0,2 0 0,2 1 468,2-1 0,9 0 0,8 1 0</inkml:trace>
  <inkml:trace contextRef="#ctx0" brushRef="#br0">10491 18818 8276,'12'-3'0,"-3"-4"1071,-5-7 0,-3 2 0,-1 4 1,0-3 1080,0-1 1,0 6-1,2 5-2173,2 4 1,4 6 0,5-5-1,0-1-232,1-1 1,-1-4 0,-1-2-1,-3-5-557,-5-3 1,-2-1-1,-2-1 1,0 1-1,-2 0 1,-2 1-517,-5 3 0,-1 5 0,1 8 0,6 5 1326,6 3 0,4 7 0,6 2 0</inkml:trace>
  <inkml:trace contextRef="#ctx0" brushRef="#br0">10691 18778 8913,'12'6'1311,"-3"-6"1,-4-2-1,-3-6 1,1-3 0,3 1-1,0-1 1,1 4-816,1 1 0,2 2 0,6 4 1,2 1-1,-2 4 0,-1 3-1226,-2 4 1,-4 0 0,0 0-1,2 0-705,0 3 1,-2-1 0,0-5 0,3-6 0,3-7-986,3-9 2420,5-7 0,4-12 0,7-2 0</inkml:trace>
  <inkml:trace contextRef="#ctx0" brushRef="#br0">11277 18431 8241,'0'14'654,"0"4"1,-1-1-1,-2 0 90,-2-3 0,1 4 0,4 0 0,0-2 0,0-1 0,0 0 0,0 1 0,0 2-379,0-2 0,0-1 0,0-2 0,0 1-1004,0-1 1,-2-6-1,0-1 183,-3 0 793,-5-4 0,8 5 0,-2-2 0,2 3-545,2 4 1,0 2-1,2 0 1,2 3 0,7 2 207,5 2 0,-1-5 0,4 3 0</inkml:trace>
  <inkml:trace contextRef="#ctx0" brushRef="#br0">11571 18778 8241,'-5'-19'319,"1"-3"1,-5 7 0,4 1 1548,2 3 1,2 6 0,1 5 0,1 7-1851,4 5 0,-2 0 1,4-1-1,-1-3 1,-1 1-1,-1 0-1623,0 0 1985,7-6 1,-10-3 0,4-9 0,-2-3-1,0-1 926,1 0-1531,1-1 0,-5 8 1,1 6-1,2 8 1,1 4-1,1 1-260,1 0 1,-3-4 0,6-1 0,1-1-1,2-1 1,3 0 0,1-3-3535,2-2 4019,5-7 0,-2-1 0,6-6 0</inkml:trace>
  <inkml:trace contextRef="#ctx0" brushRef="#br0">12090 18298 8321,'-7'6'1537,"-5"7"1,5 13 0,-2 5-1207,0 4 1,5 10-1,-4-8 1,1 0 0,1 3-1,-2 1 1,1 5 0,-3 0-504,-2 0 1,-7 0 171,-4-2 0,-14-8 0,-4 2 0</inkml:trace>
  <inkml:trace contextRef="#ctx0" brushRef="#br0">11677 18778 8234,'18'-53'2075,"0"1"0,-2 6 1,-1 10-544,-2 13 0,11 3 0,4 7 1,3 6-1949,2 4 0,7 4 0,-2 5 416,4 7 0,-4 7 0,8 6 0</inkml:trace>
  <inkml:trace contextRef="#ctx0" brushRef="#br0">4639 6224 29334,'13'-8'-751,"-5"2"1,3 1-1,-3-3 1</inkml:trace>
  <inkml:trace contextRef="#ctx0" brushRef="#br0">4812 6304 18748,'9'-12'0,"0"3"244,1 5 0,2-2 0,2 1 0,0 1 0,4-1 0,6 1 0,5 1 0,8 1-134,6 2 0,6 0 0,9 0 0,6 0 1,4 0-1,4 2 0,2 1 0,-36-1 1,0 0-1,0 0 0,0-1 111,37 1 1,-1-2 0,-35 0-1,-1 0 1,38 0 0,-38 0 0,1 0-1,1-1 1,1 0-74,4 0 1,-1-2 0,-2-1 0,0-1 0,4-3 0,0 0 0,-1-2 0,-1 0 0,-1 1 0,0-1-1,1 0 1,-1 1 0,0 1 0,0 0-62,0 0 1,0 1-1,2 0 1,-1 0-1,-1 1 1,-1-1-1,-2 1 1,1 0-1,-1 1 1,-1 0-1,33-2-319,-4 1 1,-3-5-1,-8 1 1,-1-5-1,-4-4 1,-6-2 0,-5-3 47,-1-1 0,-7-3 1,-7-2-1,-6-2 1,-7-4-1,-6-4 1,-8-4 260,-11-3 1,-13-1-1,-14-2 1,-8 1-1,18 24 1,-3 0-1,-2-1 1,-3 0-138,-2-1 0,-2 1 0,-3 2 1,-2 2-1,-2 1 0,-2 2 0,-4 1 1,-3 3-1,-6 1 0,-1 3 0,-4 1 1,-1 2-1,-3 3 0,-2 3-56,-2 1 0,1 3 0,23 1 1,1 0-1,0 2 0,-2 0 1,1 2-1,0 1 0,-1 1 0,1 0 1,0 1-1,2 1 0,1-1 1,0 2-1,-24 7 0,0 0 43,4 3 0,1-1 1,6-2-1,2 1 1,5 0-1,1 1 0,4-1 1,2 0-1,7-2 1,2 0-1,-28 17-91,14 0 0,19-6 1,16 2-1,17-3 1,21-2 163,29-4 0,18 3 0,-22-14 0,3 0 0,0 2 0,0-1 0</inkml:trace>
  <inkml:trace contextRef="#ctx0" brushRef="#br0">3039 6210 8307,'-7'-13'0,"4"0"0,6 1 0,7 3 1966,7 5 0,5 2 0,12 4 0,10 2 0,14 6-1877,10 7 0,-30-9 0,1 0 0,4 2 1,2 1-1,2-2 0,0 0 0,3-3 0,0-1 1,1-1-1,1-2 0,0-1 0,0 0 86,-1-1 0,0 0 0,1-3 0,-2 0 0,-2-2 0,-2-1 0,-3-1 0,-2-2 0,-2-1 0,-2-2 0,26-13-100,-6-2 0,-7-4 1,-13-2-1,-6 1 1,-9-2-1,-7 0 1,-8-5-354,-7-4 1,-8 2 0,-15-4 0,-9 3 0,-11-1 0,-13-3 211,21 22 1,0 0 0,0 0 0,-1 1-1,-6-1 1,-1 1 0,-1 1 0,0 4-1,-2 1 1,0 4 0,-2 2 0,-1 3 83,2 2 1,-2 3 0,-1 2 0,-1 3 0,-2 3 0,-2 4 0,2 3 0,0 4 0,0 2 0,2 2 0,1 3 0,2 2 0,5-1 0,2 2 21,3 0 1,3 3-1,5 1 1,4 2-1,5 0 1,3 1-1,3 2 1,2 1-1,3 4 1,3 0-1,1 1 1,3 1-877,1 2 0,4-1 1,5 4-1,5-2 609,3-1 1,5-3 0,9-4 0,5-2-1,3-2 1,1-1 0</inkml:trace>
  <inkml:trace contextRef="#ctx0" brushRef="#br0">5079 15126 32535,'-14'-25'-8166,"3"3"7383,2-9 1,3 20 0,7 10-1,4 4 1,2-3 0,1-7 0,-4-5 688,-3-2 0,-1 5 0,-1 2 0,-3 1 0,-5 3 0,-5 2 0,-2 1 543,-2 0 1,-7 0 0,0 1-1,-6 4 1,-3 5 0,-3 5 0,-2 3-1,-1-1-401,0 3 0,-4-6 0,-2 6 0,0-3 0,-1 1 0,1-1 1,1-3 502,7 0 1,-1-5 0,10-2 0,2 0 0,5-1 0,4 2-289,6-1 1,5-1-1,7 6 1,3 4 0,4 3-1,8 5-711,4 1 1,3 11-1,5 2 1,1 4-1,2 5 1,2 2-1,4 1 114,5-1 1,1-1-1,7-1 1,3-6-1,4-7 1,7-5 3663,7-9-3055,-2-3 0,-22-13 1,2-1-1,-1 0 1,0-2-1,4 1 1,1-2-1,2 0 1,1-2-1,1 1 1,1-2-65,-1-1 1,2-1-1,8-2 1,1-2 0,0 0-1,1 0 1,2 1 0,1 0-1,2 1 1,0 0-1,0 2 1,1 0 0,-24 2-1,0 1 1,1 0-320,0 0 1,1 0 0,-1 0 0,-1-1 0,0 0 0,1 0 0,1 1 0,1 0 0,-1 0 0,22-1 0,-1-1 0,-6-1-1,-1-1 1,-2 1 0,-2-2 0,-5 0 0,0 0-273,-2-2 0,-2 0 0,-5-1 1,-1-1-1,-7-2 0,-2-1 0,30-12 1,-11-2-1,-11-2 594,-11-1 0,-16-6 1,-7 1-1,-7-4 1,-11-4-1,-13-5 0,-16-4-45,12 24 0,-2 0 0,-7-4 0,-2-1 0,-5-3 1,-2 0-1,-3-1 0,-2-1 0,-4 0 0,-2 0 0,-5-2 1,-3 2-93,18 12 1,-2 1 0,0 2 0,-5 0 0,0 2 0,-2 1 0,-1 3-1,-1 1 1,-2 2 0,-1 1 0,-2 2 0,1 2 0,-2 2 0,1 3-1,-2 1 1,-2 2 0,-1 2 0,0 2 0,1 2 0,1 2 0,-1 1-2356,0 3 1,1 1-1,-1 2 2278,-2 3 0,1 1 0,0 1 0,6 0 0,1 1 0,-1 2 0,-3 0 0</inkml:trace>
  <inkml:trace contextRef="#ctx0" brushRef="#br0">3586 15593 28438,'-15'-14'-1843,"-3"-3"1,11-1 0,-1 2 0,4-1-2505,2 0 1627,2 2 3172,6-4 1,8 7-1,8 1 1,5 4-1,4-1 1,6 3-1,4-1 1,4 3-1,-1 1 1,2 2-1,3 0 1,3 0-268,1 0 0,3 6 0,5 3 0,10 3 0,-32-6 1,2 0-1,4-1 0,2 0 0,2-1 0,1-1 0,4 1 1,0-2-1,2 0 0,1-1 285,-1 1 1,2-2 0,5-3 0,1-2 0,0 0 0,0-3 0,2-1 0,1-3 0,3 0 0,1-2 0,0-1 0,0-1-276,0-2 0,0 0 0,-21 5 0,1 1 0,-1-1 0,0-1 0,0 1 0,0 0 0,1 0 0,0 0 1,-1 0-1,0 1 0,-1 0 0,0 1 0,21-5 0,-2 0-407,-5 2 0,-1 0 0,1 3 1,-1 2-1,-3 0 0,-1 1 1,-1 2-1,-2 2 0,-6 1 0,-1 2 1,-6 0-1,-2 2-976,28 3 0,-9 9 1,-10 9-1,-6 4 1188,-6 0 0,-9 1 0,-9 3 0,-4 5 0,-4 7 0</inkml:trace>
  <inkml:trace contextRef="#ctx0" brushRef="#br0">8505 15406 30189,'0'-7'-1338,"0"2"1,1 10 0,4 4 1140,3 3 1,0 1 0,1 0 0,0 1-1,-2-1 1,-1 0-977,0 0 1,-5 1-1,4-1 906,-4 0 0,-2-5 0,-2-5 0,-3-6 1,0-6-1,-1-4-12,-1-5 0,5-4 1,-1-8-1,4-4 1,4-2-1,5-2 1,3 2 619,1 2 1,-1 5 0,-1 5 0,-3 5 0,3 3-120,1 4 1,1 7-1,0 1 1,1 2-252,-1 2 0,0 0 1,2 2-1,1 1 1,2 3-1,0 1 1,0 3-751,-1 2 0,7-3 0,-2 0 948,4 1 1,6 2 0,2 2 0</inkml:trace>
  <inkml:trace contextRef="#ctx0" brushRef="#br0">9344 15020 12266,'-11'-27'0,"0"3"1090,2 7 1,0 6 0,-4 16 0,0 5-1078,-1 6 0,1 1 1,1 5-1,2 2 0,1 1 1,0 3-1,0 1 0,2 4 48,1 1 1,1 6-1,5 6 1,2-2-1,4-1 1,7-6 0,8-3 102,4-4 0,9-9 0,5-8 1,4-7-1,0-5 0,-2-2-202,-1-3 0,-1-4 0,-5-7 1,-6-1-1,-7-3 0,-5 0 1,-6-1-202,-2 4 0,-4-3 0,-7 1 0,-4 3 0,-8 5 0,-4 5 427,-5 4 0,-1 1 1,0 1-1,2 4 0,6 4 1,3 3 20,5 1 1,3 0 0,6 1-1,2-1 1,4 0 0,7 1-552,8-1 1,11-1 0,7-3 0,5-5-1,4-2 1,2-5 511,2-6 0,7-12 1,2-13-1</inkml:trace>
  <inkml:trace contextRef="#ctx0" brushRef="#br0">9984 15206 24323,'-7'-25'-780,"2"3"1,5 9 0,5 8 1047,4 4 1,3 1-1,2 0 1,4 0-1,4 0 1,4 0-1,0 0 1,1 1-857,0 4 0,4 6 555,0 7 1,0 0 0,-4-5 0</inkml:trace>
  <inkml:trace contextRef="#ctx0" brushRef="#br0">9984 15513 9389,'0'-33'0,"2"-1"1246,2 0 1,8 13 0,7 13 0,2 5-468,3 3 1,1 1-1,3 2 1,2 1-1,1-1 1,0-1-1,0-1 1,2 2-70,1 2 0,1 5 1,5-2-1</inkml:trace>
  <inkml:trace contextRef="#ctx0" brushRef="#br0">10651 15326 32699,'0'-35'-1655,"0"-1"0,6 4 1,3 14-1,2 10 0,3 11 950,-1 11 1,0 1-1,-1 5 1,-1-1 0,-2-2-1,-1-2 1,1-2 420,0 0 1,-6 5 0,2 1 0,-4 1 0,-1-1 0,0-3 798,0-1 0,-6-8 1,-3-2-1,-1-5 0,1-5-688,5-4 0,-2-4 1,1-3-1,2-3 0,2-1 1,1 0 346,0-1 0,4 5 0,2-2 1,2 4-1,2 4 0,3 3 1,4 1 285,0 3 0,1 1 1,-3 2-1,1 0 1,2 0-1,0 0 1,0 0-541,-1 0 1,7 2 0,-2 1 0,3 1 613,2-1 0,0-13 0,-1-5 0</inkml:trace>
  <inkml:trace contextRef="#ctx0" brushRef="#br0">11451 14820 29030,'0'-21'-4916,"1"9"1,2 15 4558,1 13 1,5 16 0,-4 13 0,-2 3 0,-2 2 0,-1 2 0,-1 1 679,-4 1 0,4 2 0,-5 3 0,1 6-565,1 3 0,-6 4 1,6-33-1,0 1 1</inkml:trace>
  <inkml:trace contextRef="#ctx0" brushRef="#br0">4826 7223 29361,'-14'-13'-6144,"5"1"5945,0 3 0,1 3 0,-6 8 1,1 2-1,0 5 0,1 3 1,3 1-1,4 1 0,4-1 1,4 0-1,6-1 0,13-3 600,15-5 1,15-2-1,-15-2 1,3-2 0,4 1-1,1-2 1,4-1 0,1-1-1,5-1 1,1-1 0,3-1-1,2 0 1,4-2 0,2 0-1,-1 1 1,1-1 0,1 0-1,-1 1 1,-4 0 0,0 1-345,-4 1 1,0 0 0,3 2 0,-1 1 0,-6 0-1,-2 0 1,1 1 0,-1 0 0,0 2 0,-1 0 0,-2 0-1,-1 2 1,-1 0 0,-1 2-1264,-1 1 1,-1 1 0,-7-2-1,1 1 1206,-2 1 0,1-1 0,35-1 0,-7 2 0,-2-4 0</inkml:trace>
  <inkml:trace contextRef="#ctx0" brushRef="#br0">9358 10822 30241,'0'-26'-3277,"0"10"0,0-6 0,1 7 3158,4 6 1,-2 3 0,4 8 0,-1 2 0,-5 4 0,-3-1 0,-6-1-1,-2-2 1,-2 1 354,-3-2 1,-1 0-1,2 0 1,1 1-1,0-1 1,-1-1 0,0-2-1,-3 0 1,0 0 643,0 0 0,7-2 0,1-1 0,-1-1 0,-2 1 0,-2 1-832,1 2 1,-2 2 0,-1 2 0,-3 5 0,-2 3 0,-3 1-219,-1 1 1,-3 0 0,-2 3 0,-1 1-1,0-1 1,0 1 319,0 0 1,0 0 0,6-5 0,1 0 0,3-1 0,1-2 0,0-1 65,1 2 0,3-4 0,5 1 1,2-1-1,-1 0-40,-2 4 0,5 1 1,2 1-1,4 0 1,1 2-1,0 3-767,0 4 0,0 3 0,0 2 0,1-1 0,2 1 1,3 0-1,0-1 71,0 1 0,0-6 0,-3-3 0,3-2 0,1 0 588,4 2 1,1-5-1,1-5 1,0-1-1,1-1 1,0 0 535,4-3 0,-2 3 1,7-2-1,0 1 0,3-1 1,0 1-606,1-2 1,1 4 0,2 0 0,1 2 0,0 0 0,0 1 0,0 1-280,-1-2 1,2 3 0,-1-5-1,-1 2 1,-2-2 0,-3-1 0,0-3 618,2-1 0,-3-2 0,7 0 1,-1 0-1,-1 0 0,4-2 462,1-2 0,-3 2 0,3-4 0,0 2 1,-1-1-1,1 2 0,-2 2-709,1 1 0,2 1 0,-2 2 0,0 3 0,-1 0 0,-2 2-236,-2-1 0,-1 0 1,-1 2-1,1-3 1,0-1-1,-1-1 267,1-1 0,4-1 0,0-4 0,-1-1 0,-1-3 0,1-1 1,1-2-124,-1 2 0,-1-4 0,1 7 0,3-1 0,-1 1 0,2-1 0,0 2 0,0 2 0,3 1 0,-1 0 0,-1 0 0,1 0 0,-2 0 0,-1 0 0,-2 0 0,-3 0 0,2 0 0,1 0 0,-2 0 0,-1 0 0,4-6 0,0-1 0,1-2 0,-1 0 0,-2 0 0,-2 2 0,3-4 0,0 5 0,0 0 0,0 0 0,1 2 0,-3 0 0,-1-1 0,0 1 0,1 4 0,-1-2 0,-3-1 0,-1-1 0,-4 1 0,4-5 0,-5 1 0,1-2 0,-1-1 0,-3-4 0,-1-2 0,-2 0 0,1-3 0,-1-1 0,0 0 0,-1-4 0,-2-1 0,-1-2 0,-4 0 0,2 1 0,-1-1 0,-3 2 0,-1 1-367,-2 2 1,0 4-1,-2-2 1,-2 0-1,-5 6 1,-3 2-1,-1 3-332,-1-2 1,1 4 0,0-2-1,-2 0 1,-3 0 0,-4 2 496,-3 1 1,2-4 0,1 2 0,-2-1 0,-1 1 0,-1-3 0,0-1 429,4-1 0,-7 0 0,2-2 0,-1-1 1,-2-2-1,1 0-103,-3-1 1,0 4-1,1-1 1,-3 4 0,-3 4-1,-2 2-354,-2 4 0,-8 2 0,0 2 0,-3 4 1,-1 2-1,1 2 0,0 1 195,-1-3 0,7 4 0,-7-4 0,1 1 0,0-2 0,-1-1 0,-2-3 592,-3-2 0,3-1 1,-3-1-1,5-4 1,3-3-1,2-4 89,2-2 0,3 1 1,6 0-1,3-1 1,2 3-1,1 0 1,0 4-984,-1 1 0,-6 3 1,-1 9-1,-5 7 1,-3 9-1,-5 8-3875,-4 5 4213,1-2 1,20-14 0,-1 1 0,2-3-1,-1 0 1</inkml:trace>
  <inkml:trace contextRef="#ctx0" brushRef="#br0">4692 6490 23848,'6'-59'-1632,"6"1"0,6-1 0,-2 7 0,0 5 1584,2 4 0,-3 6 1,3 1-1,-3 1 0,-4-1 1,0 1-1,-2-2 1,1-2-1,2 1 0,1-1 1,-1-1-1,0-4 1,0-5 43,3-4 0,5 2 0,1-8 0,3 0 1,5-3-1,2-3 0,2-2 64,-3 0 1,-7 5 0,-2 0 0,-2-2-1,-4-1 1,-5-2-1,-5 1 0,-15-1 0,-11 0 1,-13 1-1,10 33 0,-3 1 0,-4 0 1,-3 2-121,-4 0 0,-2 2 1,-1 2-1,-1 1 0,-4 1 1,0 0-1,-1-2 1,1 1-1,0 0 0,1 0 1,2-1-1,0 0 40,2-1 1,1 1-1,4 3 1,2 0-1,1-4 1,1-1-1,2 1 1,1-1-1,-23-27 1,6 1-1,8 0 42,7 0 0,5-3 0,15 4 0,2 0 0,7-1 0,8 3 87,7 2 1,16-6-1,3 3 1,10-1-1,5-4 1,2 3-126,0-1 1,-2 2-1,4-1 1,-4 2 0,-3 2-1,-5 1 1,-7 0-4,-3 2 0,-9-5 0,-3 5 0,-7-2 0,-7 2 0,-8-1 316,-8 1 1,-3 2-1,-9-2 1,-6 0 0,-3 2-1,-6 1 1,0 4 0,-3 1 1,-5-2 0,4 7 0,2 0 0,4 3-436,2 2 1,8 4 0,1 3-1,8 3 1,4 1 0,4 0-1,2 2-493,4 1 1,4-3 0,1-2 0,1-3 0,2-3 0,2-2 0,-2-8 568,-2-5 1,-4-2 0,-4-6 0,-10-3 0,-5-3 0,-7-3 959,-4 2 0,-7-3 1,-4 3-1,1 1 1,1 5-1,2 1 0,2 6-331,2 3 1,-1 6-1,6 11 1,1 6-1,1 3 1,-1 5-1142,-1 5 0,1 10 0,7 7 0,2 10 590,2 6 0,1 11 1,5 8-1</inkml:trace>
  <inkml:trace contextRef="#ctx0" brushRef="#br0">1693 1119 7868,'-13'-19'109,"1"4"1,3-2 0,4 2-1,4 2 963,1-1 1,1 2-1,4 3 1,4 8-1,1 8 1,-1 11 0,-3 6-1,-2 3-634,1-1 1,-1 5 0,-2 0 0,1-1 0,3-2 0,0-3 0,1-3 0,0-4-652,4-3 1,1-8 0,1-2 0,0-4-1,1-2 1,-1-4 0,0-5-257,1-6 1,-1 0 0,0-7 0,1 0-1,-1-1 1,2 0 0,1 4-395,2 0 1,0-2 0,-5 6 0,0 2 0,1 4 0,-1 1-1,0 0 370,1 0 0,0 5 1,3-3-1,0-1 0,0 1 1,-3-4-1,0 0 635,-1-3 0,-4 1 0,-2 0 0,1-2 0,-2-2 0,0 0 0,-2 0 2342,2 3 1,-4 0-1,3 2 447,1 4-2484,-4 2 1,5 9 0,-4 5 0,2 12 0,-2 8-228,-2 7 0,-1 4 0,0 2 0,0 2 0,0 3 0,0 0 1,0 0-1847,0-3 836,0-2 1,2-7 0,2-4 0,5-5 0,3-5 0,1-6-4843,0-6 5632,1-5 0,5-3 0,2 0 0</inkml:trace>
  <inkml:trace contextRef="#ctx0" brushRef="#br0">960 1413 9823,'0'-15'3493,"0"-3"-3015,0 9 1,1-1 0,2 16 0,3 6 0,0 5 0,1 4 92,1 3 0,-4 5 0,4 3 0,-2-4 1,-2-3-1,1-4-1124,-1-2 0,0-1 452,-4-5 0,0-19 1,0-10-1,0-14 0,0-7 1,0-6-1,2-1 521,2-2 0,-1 1 1,6 7-1,2 2 1,0 5-1,4 5-847,3 3 1,-3 6-1,4 6 1,-1 4-1,1 1 1,2 3 0,4 1 426,5 2 0,4 6 0,6 2 0</inkml:trace>
  <inkml:trace contextRef="#ctx0" brushRef="#br0">2599 1093 7819,'-17'-19'486,"-1"5"1,6 5-1,9 6 1,7-3 0,11-1-1,10-2 629,10 2 0,5-4 0,2 5 1,4 1-1,0-1-1115,0 3 0,5-5 0,-4 1 0</inkml:trace>
  <inkml:trace contextRef="#ctx0" brushRef="#br0">2786 1239 9952,'-13'-5'2687,"5"5"1,5 0-2583,6 7 0,0-1 0,8-2 0,5-2 0,9-4-105,9-2 0,5-4 0,1-5 0</inkml:trace>
  <inkml:trace contextRef="#ctx0" brushRef="#br0">6318 6290 7666,'-26'0'0,"-1"5"0,1 1 0,-1 0 0,2 0 0,2-2 1395,6 2 0,2-5 0,5 2-1192,5-6 0,10-10 1,15-11-1,10-7 0,5-9 1,8-7-1,3-6 0,-20 23 1,0 0-1,1-2 1,1-1-1,1-2 0,1-1 1,0-1-1,-1-1 0,2-3 1,-1-1-1,0-3 1,-1-2-422,1-3 0,0-1 0,-2-2 0,-2-2 0,-2 1 0,-2 0 1,-2 2-1,-1 0 0,-1 2 0,-2 0 0,-2 2 0,-1 1 1,-2 1-1,-2 2 0,-2 2 0,-2 1 348,-1 2 1,0 1 0,-2-3 0,-1 0 0,-3 3 0,-1 1 0,-6-36 0,-1 5-1,-1 6 1,3 6 0,-3 5 184,-1 7 0,-1 2 0,1 4 0,2 2 0,1 4 0,0 1-404,2 0 1,-1-1 0,5 4 0,-1-1 0,2-4 0,5 1 0,8-4-45,5-2 0,5 0 0,5-6 1,4 1-1,6-1 0,8-5 92,6-3 0,-21 25 0,0 1 0,1-1 1,-1 0-1,2 0 0,-1 0 0,2-1 1,0-1-1,1 0 0,0-1 0,1 0 0,1 1-152,-2-1 1,0 1 0,0-2-1,-2 1 1,-4 2 0,-1 0-1,26-24 1,-2 1 0,-2 6 0,-4-3-1,-7 2 239,-9 2 0,-2 2 1,-9 2-1,-2 0 1,-4-1-1,-6 0 393,1 1 1,-4-8 0,2 8 0,-2-1 0,-2-2 0,0 1 0,0 1-46,0 2 0,1 7 0,4-4 0,4 1 0,2 1 0,4 3 1,3 2-381,4 3 1,9-1 0,5 0 0,4 1 0,4-2 0,5-1-1,5 0-508,3-1 0,0 5 0,3-6 1,1 1-1,-3 2 0,-2-1 1,-6 0-267,-2 0 1,-4-5 0,-5 3 0,-4 1-1,-2 0 1,-2 1 0,-1-2 759,-5 1 0,-4 2 0,-8 1 0</inkml:trace>
  <inkml:trace contextRef="#ctx0" brushRef="#br0">9504 1040 7888,'0'-14'3276,"0"1"1,-1 7 0,-2 7-2458,-1 11 0,-1 8 0,5 8 0,-1 3-835,-4 4 0,2 7 0,-4 1 0,1-2 0,1 1 1,1-5-1,0-5-344,1-4 1,1-7-1,4-3 1,2-6-1,3-9-603,1-12 1,2-10 0,-4-14 0,0-6 0,1-6 0,-1-4 0,2-3 1546,-1 2 0,-4 5 1,2 2-1,-2 5 0,0 5 1,1 5-1,0 7-213,2 5 1,-3 4 0,6 2-1,2 2 1,2 2 0,3 3-1,3 3-1079,2 5 1,1 2 0,7 7 0,2-1 0,6-1 0,6-2 0,5-2-5002,4-3 5709,13 0 0,-8-11 0,8-1 0</inkml:trace>
  <inkml:trace contextRef="#ctx0" brushRef="#br0">10251 813 7794,'-21'-15'1864,"8"9"0,7 14 0,6 6 1,1 4-1649,4 4 1,2 8-1,8 4 1,1 3 0,2 5-1,-2-1-357,-1 1 0,-1-4 0,-3-2 0,0-5 0,-4-3 0,-1-3 0,-3-3-3453,-1-4 1,-8-9 3593,-3-5 0,-9-8 0,-3-4 0</inkml:trace>
  <inkml:trace contextRef="#ctx0" brushRef="#br0">10304 680 10724,'0'-25'1155,"0"2"1,6 10 0,3 9-1100,3 2 0,7 8 1,6 3-1,9 3 0,14 1-56,11 0 0,9-5 0,-28-5 0,0 0 0</inkml:trace>
  <inkml:trace contextRef="#ctx0" brushRef="#br0">10877 866 7794,'2'-10'0,"2"4"397,5 6 0,3 3 1,1-3-1,1 0 0,1 1 1,2 2-1,4 2-2070,0-2 1673,4-2 0,-4 5 0,5 2 0</inkml:trace>
  <inkml:trace contextRef="#ctx0" brushRef="#br0">10851 1279 7794,'-3'-3'624,"13"3"1,20 5-1,16 1 592,10-2 1,2-4 0,7-4-1217,3-5 0,-28 1 0,1-2 0,0 0 0,0-1 0</inkml:trace>
  <inkml:trace contextRef="#ctx0" brushRef="#br0">10131 10595 8522,'6'-46'0,"1"6"0,7 0 0,-1 9 350,0 7 0,1 5 1,-4 7-1,-9 3 0,-14 5 1,-17 3-1,-12 2 1,-12 3-394,-7 5 1,-13 3 0,34-5-1,-3 1 1,-3 1 0,-1 0-1,-2 1 1,-1 2 0,-1 1 0,0 1-1,0 0 1,1 1 109,1 0 0,0 1 1,1 4-1,0 0 0,2-1 1,2-1-1,2 1 0,2 1 1,3 0-1,2 1 0,-26 22 244,11 0 0,14 8 0,11 2 0,11 5 0,16 8 0,16 4 0,-1-32 0,6-1-288,6 3 0,5-1 1,7 0-1,4-1 1,14 4-1,4-1 0,-18-14 1,2-2-1,1 0 1,4-1-1,1-1 0,1-1 1,4 0-1,2-1 1,1-1-52,4-1 0,1-2 0,0 0 0,-5-2 0,0-2 0,1-1 0,6-2 0,1-1 1,1-2-1,-1 0 0,0-1 0,1-1 0,-2-1 0,0-1 0,0-1 0,1-1 1,0-2-1,0 0 0,-2-2 0,-1-2 0,0-1-103,-3-1 0,-1-1 0,1-2 1,0 0-1,0 0 0,-3-2 1,-9-1-1,-3-1 0,0-1 0,23-6 1,-1-2-1,-7-1 0,-3-3 1,-9 1-1,-3-2 0,-8-2 0,-4-1 57,-7-1 1,-4-1 0,-7-2 0,-8-1 0,-6-5 0,-8 0-1,-5-1 1,-7 0 0,-9-1 0,-7 3 0,-13-4 0,-7 3 0,-10 2-1,-6 3-166,17 12 0,-2 2 1,-2 1-1,-7-1 0,-3 2 1,-2 2-1,-2 2 0,-3 2 1,0 1-1,15 3 0,0 0 1,-1 1-1,-1 1 240,-2 0 0,0 0 0,-1 2 0,0-1 0,-2 2 0,-2-1 0,1 1 0</inkml:trace>
  <inkml:trace contextRef="#ctx0" brushRef="#br0">7425 16552 9902,'0'-26'-40,"0"1"0,1 2 0,4 7 0,5 6 1,5 5 292,3 4 0,5 5 1,0 1-1,2-2 1,3-2-1,3-1 0,6 0 1,6 0-1,6 0 1,1-1-1,1-2 0,-4-2 1,0 2 201,1 2 1,-7 1 0,1 0 0,-7 0-1,-2 0-444,-3 0 0,-2 6 0,-2 1 0</inkml:trace>
  <inkml:trace contextRef="#ctx0" brushRef="#br0">8051 16326 12534,'-4'-31'0,"1"3"0,6 7-53,9 10 1,9 11-1,10 9 1,3 8 36,0 2 1,3 5 0,-6-5 0,-1 0-1,-1 2 1,1-2 0,1 3 0,-1 2 261,-2 4 0,-8 3 1,-3 0-1,-7 3 1,-6 2-1,-4-2-760,-4-1 1,-9-2-1,-9-6 1,-4-3-1,0-3 1,-1-2-1,2-3 514,3-2 0,-4-1 0,6 2 0</inkml:trace>
  <inkml:trace contextRef="#ctx0" brushRef="#br0">9065 16686 8530,'22'-20'24,"4"1"1,-15-2-1,-1 8 356,2 7 1,-5 0 0,2 2 1499,2 1-849,-5 1 1,-1 4 0,-5 2 0,0 7 0,0 3 0,-1 6 0,-2 0-703,-1 4 0,-2 0 0,3-2 1,-2-4-1,2-3-1016,2-2 0,1-7 1,0-8-1,1-10 0,2-8 45,2-5 0,-1-7 0,-4 0 0,2-2 0,1-2 1,3 2-1,-1 5 1205,1 5 1,5 2 0,-2 7 0,2 5-1,3 2 1,1 5-112,2 2 0,3 7 0,5 4 1,-1 5-1,1 4 0,-2 2 0,3 2 1,-3 1-603,-1-2 0,-1 4 0,-4-4 0,0 4 1,1 4-1,0 3-2775,0 1 0,-1-6 2925,-3-2 0,5 1 0,2-6 0</inkml:trace>
  <inkml:trace contextRef="#ctx0" brushRef="#br0">9918 16686 8363,'-12'-26'1530,"3"4"0,-1 10 0,5 12-1148,2 8 1,2 10 0,1 2 0,0 1-1,0-2 1,1-1 0,5 0 0,6-2-434,4-1 0,3-2 0,-2-1 0,1-3 0,-2-5-308,-1-2 0,-8-8 0,-3-4 0,-4-7 0,-4-6 0,-6-6 0,-7-2 482,-5 2 0,-2-2 0,2 3 0,4 2 0,5 3 0,4 2 633,5 3 0,5 9-756,8 5 0,18 14 0,14 5 0</inkml:trace>
  <inkml:trace contextRef="#ctx0" brushRef="#br0">10984 9542 29631,'0'-55'-3080,"6"11"0,1 17 1,2 10 2870,0 6 0,-6-1 0,2 4 1,-5-3-1,-5 2 0,-4 5 0,-3 2 1,-1 2-1,0 0 499,-1 0 0,1-1 0,-2-2 0,-1-3 1,-2-1-1,2-2 0,0-2 0,-1 1 0,-3-2 1,-3 2 187,0-2 1,-10 2 0,5 1-1,-5 4 1,-5 4 0,-4 1 0,-4 0-529,-1 0 0,-2 6 1,-4 3-1,0 2 1,1 3-1,3-1 0,4 0-21,4 1 0,1-1 0,1 0 0,2 1 0,2-1 0,-1 0 291,2 1 0,0-1 0,5 0 0,-3 1 0,1-1 0,0 2 0,-1 1-284,-2 2 0,-2 1 1,-4-1-1,-1 4 1,-4 3-1,-5 3 0,-5 2 239,-3 1 1,0 0-1,4-3 1,-1 3-1,-1 5 1,2 1 18,2-1 0,-1-2 1,7-5-1,2 2 0,1-1 1,6-2-1,3-1 43,4-1 0,0-2 0,1 0 0,-2 2 0,1 1 0,0 4 0,1 2-336,-2 4 0,-5 6 0,4 3 0,-1-1 0,-1 3 1,1-2-1,-1 1-201,0 1 1,3-6 0,-3 3 0,1-4 0,5-2 0,3-4-1164,3-3 1492,6-4 1,-8-2 0,6 1 0,2 0 0,1-1 0,3 1 40,3 0 1,-5 1 0,2 1 0,-2 4-1,-2 4 1,1 6 0,-1 9-210,-2 7 0,-3 3 0,8-24 1,0 1-1,-1 1 0,1 0 0,0 0 1,-1 0-1,2 1 0,-1 1 0,2-2 1,0 0-162,2-1 1,0-1 0,-6 29 0,4-10 0,2-5 0,4-6 0,4-7 218,1-5 1,0-3 0,1-5-1,2 0 1,3-3 0,2-1 1994,2 2-1734,2 1 1,3 2-1,1 1 1,3 3-1,2 5 1,4 4-1,5 4-273,5 5 1,2 7 0,2 6 0,-20-29 0,0 1 0,2 2 0,0 1 0,-1-2 0,1-1-263,0-1 0,0-1 1,22 29-1,-2-9 0,-2-8 1,-1-4-1,-1-7-1020,-1-3 1679,8-10 0,-8 4 1,8-6-1,-1-3 1,2-4-1,3-2 0,4 0 594,2-1 0,8 2 1,3-4-1,2 0 0,4 1 1,0 1-1090,1 2 0,-31-4 0,0 0 0,-1 0 0,0 1 0,1 0 0,1-1 0,1 1 0,0 0 0,0-1 0,0 1 69,-2 0 0,1-1 0,5 3 0,0 0 0,-2 0 0,-1 0 0,3-1 0,-1 0 0,2-1 0,-1 0 0,-1-2 0,-1-2 0,-1 0 0,0-1 133,1-1 1,-1-1 0,-3-2-1,0-2 1,5 0 0,0-2-1,-2-1 1,1-2 0,-2-2-1,1 0 1,1-2 0,0 0-1,2 0 1,0-2 327,1 0 0,1-1 1,-1 2-1,1-1 1,2-3-1,0 0 1,-1 0-1,0-1 1,0-1-1,0 0 1,-2-1-1,0-1-1576,0 0 1,0 0 1090,-2-3 0,-1-1 0,-3 5 0,0-1 0,-4-1 0,-2-1 0,-1 0 0,-2-1 0,-2 1 0,-1-2 0,-1-2 1,0-2 115,0-1 0,-2-2 0,-3 1 0,-1-1 0,4-4 0,0-1 1,-2-2-1,0 0 0,-1-2 0,-1-1 0,0-2 0,-1-1 1,-1-2-1,-1-1 214,1-3 0,-2-1 0,1-3 0,-1 0 0,0-6 1,-1 1-1,-1 0 0,0 0 0,0-3 0,-1-1 1,-1 2-1,-1-1-409,1-1 0,-2 0 0,-2-3 0,-1 1 0,0 2 1,-1 1-1,0 2 0,-1 0 0,-1 0 0,0 1 1,0 5-1,-2 1 0,1 1 0,-1 1-1081,-1 3 1,-1 1 794,1 8 1,-2 1-1,-2-5 1,-2 2 0,-2-26-1,-6 2 1,-7 2-1,-5 6 155,-3 2 0,-11 1 0,-2 0 0,-4 1 1,-6-1-1,22 28 0,-2 1 0,-2-1 1,-2 0 253,-2-2 1,-2 2-1,3 2 1,-2 2-1,-7-3 1,-2 0-1,-1 1 1,-1 0-1,-3 1 1,0 2-1,-4-1 1,-1 2-1,-1 2 1,-1 1-47,-2 1 1,-1 2 0,-7 3 0,-1 2-1,3 4 1,0 1 0,0 3 0,0 2-1,-3 2 1,0 4 0,3 2 0,-1 3 147,1 4 0,0 2 0,-4 0 0,2 2 0,6 2 0,2 3 0,-3 3 0</inkml:trace>
  <inkml:trace contextRef="#ctx0" brushRef="#br0">4546 4571 29775,'7'-19'-3866,"-3"6"0,-9-1 3757,-9 8 1,-1 5-1,-7 2 1,-2 2 0,-1 2-1,-1-2 1,-3-2 0,0-1-1,-4 0 1,1-1-1,-1-4 1,3-5 199,2-6 1,6 1 0,1-3 0,1 3-1,0 2 1,1 1 0,3 2 0,1 2-1,0 2 152,-3 3 0,-1 2 1,-6 2-1,0 4 0,-5 4 1,-2 3-311,-5 1 1,-9 5 0,-8 1 0,-8 2 0,-7 2 0,31-10 0,0 0 0,-2 0 0,0 2 204,-2 0 1,0 1-1,0-2 1,1 0 0,-3 2-1,0 1 1,2-2 0,0 1-1,2-1 1,1 1 0,3-1-1,1-1-79,-28 14 0,3 2 0,7 4 0,0 8 0,-1 3 0,27-18 0,0 0-265,-2 3 1,0 1 0,1 0 0,0 3 0,-3 4 0,1 2-1,0 1 1,1 1 0,0 1 0,1 0 0,1 1 0,1 1-1,1-1 1,1-1 228,1-1 0,2 1 0,0-3 1,2 1-1,0-1 0,2 0 1,2-1-1,0 0 0,3 0 1,1-1-1,-7 35 0,5-2-233,4-1 0,-2-8 0,7 7 1,1 1-1,3 0 0,4 4 0,0-35 1,1 0 143,1 2 0,0 1 0,3 6 0,0 2 0,1 0 1,1 1-1,0 2 0,1 2 0,3 1 0,0 0 1,1 1-1,1 0 0,1 2 0,2 1-117,1 1 0,1-1 0,0-5 0,0-2 0,4 2 0,2-2 0,1-3 0,3-2 1,0-5-1,2-2 0,3-2 0,2-4 238,1-2 0,3-3 1,-1-4-1,2-2 0,6-1 1,2-3-1,2-1 0,1-2 1,4-3-1,1-2 0,6-1 1,3-3-1,2 0 1,1-2 97,-21-3 0,1 0 1,1 0-1,4-1 1,2 0-1,0 0 1,2-2-1,1-1 1,0 0-1,1 0 1,2 0-1,-1-1 1,4-1-1,1-1 1,0 0-1,0-1 1,1 0-1,0-1 1,3-1-1,1 0 1,0-1-114,0 0 1,1 0 0,-1-1 0,-17 1 0,0 0 0,-1-1 0,1 1 0,17-3 0,0 0 0,0-1 0,0 0 0,0 0 0,-1-1 0,-2 0 0,-1 0 0,1-1 0,-1-1 0,1-1 0,-1 0 346,0-2 1,-1-1-1,0 1-306,0 0 1,0 1 0,0-3-1,0-3 1,-1-2 0,0 0-1,-2 2 1,1-1 0,-2 0-1,-2 0 1,-2 0 0,0-2 0,-1 0-1,-1-1 1,0-1 0,-3 1-1,-1-1 1,0 0 0,-1-1-1,1-2 1,-1 1 39,-1-2 0,1 0 1,-3-1-1,-5 1 1,-1 0-1,-1-3 0,2-4 1,1-1-1,-2-2 1,-1-2-1,-1-1 1,-1-1-1,-3 0 0,0-2 1,-2 0-1,1-3 1,-2-2-1,0 0 317,-1-3 0,-2-1 1,-1 0-448,-3 4 0,-2 0 0,-1-3 0,3-11 0,-1-2 0,-2-1 0,-4 6 0,-2 0 0,-1 0 0,-1-2 0,-1-1 0,-2 0 0,-2-1 0,-1 0 0,-2 1 0,-2 2 0,-1 1 0,-2 1-326,-1 2 1,-2 1 0,-1 0 0,-2-1 0,-2-1 0,-2 3 0,-1 5 0,-2 2 0,-1 1 56,-3 1 0,-2 0 1,-3 3-1,-13-16 1,-6 6-1,-6 9 0,-6 4 1,-10 4-1,-5 5 139,15 13 0,-3 4 0,-1 2 1,-6 2-1,-3 4 0,-1 1 1,7 3-1,-2 2 0,-1 0 1,0 2-1,-3 0 0,-1 2 1,0 0-1,-1 2 0,-1 0 1,0 2-1,-1 1 0,-1 0 1,-2 2-1,-2 1 0,1 0 1,-1 2-1,1 0 0,-1 0 1,1 2-1,-1 0 0,-2 1 1,1 1-1,-1 0 0,1 1 117,0 0 1,0 1 0,1 0 0,0 1 0,4 0 0,0 1-1,0 0 1,1 2 0,-1 0 0,-1 2 0,2 1 0,-1 0 0,2 1-1,0 1 1,0 1 0,1 0 21,2 1 0,-1 1 0,2 1 0,-1 0 0,1-1 0,1 1 0</inkml:trace>
  <inkml:trace contextRef="#ctx0" brushRef="#br0">4559 13820 11417,'-25'-35'0,"1"-2"0,3 1-391,2 2 0,1 4 0,5 8 0,0 6 0,-1 6 977,1 5 0,-2 5 0,-3 3 1,-4 5-1,-3 0 0,-5 4 0,-2-1-196,-4 0 1,-10-3-1,5-1 1,-4-1-1,-2-3 1,1-1-1,-1-2 133,-1 0 0,-1 1 1,-4 4-1,0 3 0,-1 4 1,1 3-383,0 3 0,-1 9 1,3 8-1,0 5 1,2 6-1,1 7 1,23-23-1,1 1-221,-1 1 0,1 1 1,0 2-1,0 1 1,-1 1-1,-1 0 1,0 1-1,1 0 1,-1 1-1,0 0 1,2 0-1,-1-1 1,1 1-1,1 1-29,1-1 1,1 0 0,1 2 0,0 0 0,1 1 0,1 0 0,0 2 0,1 1 0,-1 1 0,0 0 0,1 0 0,1 1 182,3 0 1,0-1 0,0 2-1,1-1 1,1 1 0,2 0 0,0 2-1,1 1 1,-1 1 0,1 0 0,3 2-1,0 0-92,1 0 1,0 0-1,2-1 1,0-1 0,2 1-1,2 1 1,0 1-1,1 1 1,3 1 0,0 0-1,3 0 1,0 0 0,1-1-1,1 0-163,0-1 1,2 0 0,1-2 0,1-1 0,1-1 0,1-1 0,-1-3 0,2-1 0,0 0 0,2-2 0,0-2 0,2-1 0,1 0 0,3 0 56,1-2 0,2-1 1,-3-4-1,3-2 0,6 2 1,2-3-1,2 0 0,2-2 1,3-2-1,3-2 0,4-2 1,3-1 268,5 0 0,0-2 1,-1-2-1,0-1 0,6 0 1,2-1-1,0-1 0,0 0 1,0-3-1,0-1 0,4 0 1,0-2-30,4-3 0,1-1 0,-4 0 0,1-2 0,-19-3 0,0-1 0,1-1 1,1 0-1,1-1 0,-1-1 0,1-1 0,0-1 0,-1-1 0,3-1 0,-1-1 1,0 0-1,-1-2 0,-2 0 0,1-1 39,-2-1 0,1 0 0,0-1 0,5-3 0,1-2 0,-1 0 0,-5-1 0,-2 0 0,0-1 0,0-1 0,-1-1 0,-1-2 0,0 0 0,0-2 0,0-1 0,-4 1 0,0 0 0,-1-1-104,0-1 1,-1 0-1,1-1 1,1-2-1,1-1 1,-1 0 0,-5 2-1,-1 0 1,0 0-1,19-15 1,-2 0 0,-2 2-1,-2-1 1,-5 5-1,-3-1 1,-2 1 0,-3-1-173,-4 0 1,-2 0 0,-3 4-1,-3-1 1,-5-3 0,-3-1 0,-3-1-1,-3-2 1,-3 1 0,-3-2-1,-2-4 1,-4-2-145,-2-3 1,-5-1-1,-5 1 1,-5-1-1,-6-10 1,-4-2-1,-2 1 1,-4 0 0,9 21-1,-1 1 1,-1-1-1,-3-2 1,0 0-1,-2-1 1,-1 0 0,-2 0-1,1-1 386,-3-2 0,0 0 1,-2 1-1,-2-1 0,-1 2 1,-1 1-1,0 4 0,0 2 1,-2 2-1,2 4 0,-2 1 1,-1 4-1,-2 2 1,0 3-1,-2 4 0,-22-5 1,-2 7-301,21 10 0,0 3 0,-2 3 179,-1 6 0,-1 3 0,0 3 0,-1 3 0,1 2 0,-1 2 0,-3 2 0,0 3 0</inkml:trace>
  <inkml:trace contextRef="#ctx0" brushRef="#br0">5079 14273 8102,'-14'-34'0,"6"-3"0,0 6 0,2 3 911,3 4 0,-3 1 0,2 5 0,1 2 0,1 1 0,2 2 0,0-1 0,0 1-505,0 0 0,-1 7 0,-3 6 1,-5 8-1,-3 7 0,-2 5 0,1 0 1,0 2-178,-1-1 1,1 3 0,1-6 0,3-2-1,5-1 1,2-2 319,2 0 0,3 1 0,6-2 0,11-2 0,8-3 0,9-1-396,6-3 0,-2-3 0,4-4 0,-4-5 1,-2-3-1,-5-3 0,-6-1-246,-4-2 1,-13 0-1,1 5 1,-4 0 0,-8-1-1,-8 1-70,-10 0 0,-11 4 0,-8 2 0,-5 1 0,-4 3 0,0 1 0,1 5 431,2 6 0,1 0 1,4 9-1,2-4 0,6 1 1,7 2-1,6 0 73,7 0 1,4-3 0,6 1 0,3 2 0,8 0 0,11 0-289,10-3 0,13 0 0,7-2 0,5-4 0,9-3 0,-1-4-550,0-1 0,-4-1 0,-13-4 0,-5-3 0,-7-4 0,-9-2 1,-8 1-1,-6-2 188,-4-3 1,-10-1 0,-14-4 0,-12 2 0,-14 2 0,-14 2 485,-10 2 1,26 9-1,-1 1 1,1 0-1,0 1 1,0 1-1,1 1 1,-38 1 0,9 1-1,5 1 557,6 4 1,12 2-1,7 6 1,5 2-1,9 2 1,3 2 0,9 0-739,5 0 1,18 9-1,11 1 1,16 2-1,16 1 1,11-4-258,-30-15 0,2-2 0,9 1 0,1 0 0,-3-3 0,-1 0 0,-1-2 0,0 0 0,-3-1 0,0-1 0,28-1 0,-9-2-690,-10-2 0,-18 0 0,-10-2 1,-9-4-1,-12-7 0,-15-8 1,-21-5 786,-17-6 1,17 15 0,-3 0 0,-4-3 0,-2 0-1,-2 1 1,-1 0 0,-1 1 0,1 0 0,3 3 0,1-1 488,3 1 0,2 2 0,-32-2 0,10 8 1,9 10-1,11 13-325,8 14 0,17 22 0,4 16 0</inkml:trace>
  <inkml:trace contextRef="#ctx0" brushRef="#br0">5265 4691 30160,'0'-47'-4916,"2"4"1,1 10 4386,1 7 0,1 8 0,-7 2 0,-1 4 1,-3 4-1,-3 2 0,-4 2 0,-3-1 0,-2 0 864,-1-3 1,3 5-1,-7-1 1,0 2 0,-3 2-1,0 0 1,-1 2 0,0 2-201,1 5 1,-2 4-1,-2 5 1,-1 4-1,1 4 1,4 0 0,3 1-329,6 0 1,2-1 0,2 1 0,1-2 0,1-1 0,4-2 26,1 2 1,2-1 0,4 0 0,0-4 0,1-1 0,3-1 618,5 0 0,9-4 1,6-3-1,5-2 0,7-2 1,4-3-1,4-5-134,5-7 0,-1-1 0,-2-12 0,-3-4 0,-5-3 0,-1-7 2028,-3-2-2319,-7-2 0,-9 0 0,-10 0 0,-3 0 0,-5 1 0,-6 4-492,-7 4 1,-13 0 0,-9 4 0,-4 6 0,-2 5-1,-2 4 1,-1 2 181,1 1 0,1 6 0,2-2 1,2 5-1,2 3 0,4 5 262,-1 4 1,6 0-1,-1 8 1,6 1-1,4 0 1,5 2-1,4 4 19,3 4 0,3-1 1,9 5-1,7 1 1,10-1-1,6-1 214,7-1 1,2-2 0,4-6 0,1-2 0,1-7 0,-1-6 0,-3-5 1444,-4-4-1431,-4-1 0,-7-6 1,-2-6-1,-7-8 1,-6-12-1,-7-5 249,-6-3 1,-6-4 0,-10-2 0,-6 0 0,-6 0 0,-2 5-623,1 4 0,-1 6 0,2 9 1,-3 5-1,-2 7 0,1 5 0,-1 8-870,2 11 0,2 5 1,5 21-1,3 9 0,6 12 1,13-24-1,3 3 797,1 4 0,3 2 0,7 0 0,2 1 0,3 3 1,0-1-1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10557 5824 29722,'-1'-2'-966,"-3"7"0,-4 5 0,-4 4 0,2-3 0,3 0 0,-1-4 0,4-2 0,2-5 1277,8-3 0,6-8 1,4 2-1,4-2 1,0-1-1,2 3 0,1 3 1,-1 2-125,2-1 1,-1 1 0,1 4 0,-2 1 0,2 4 0,1 3 0,2 3-246,-1-2 1,6 3-1,0-4 1,2 4 0,3 0-1,3-3 1,5-3 413,3 0 1,6-5 0,2 4-1,2-4 1,-2-1 0,-1 0-1,0 0 1,1-1 87,2-4 1,1 4 0,-3-4 0,1 4 0,-4 1 0,-3 1-852,1 4 1,-1-2-1,-1 6 1,-5 0-1,-1-1-6,2 1 1,-2-4 0,4 2 739,-1-1 1,0-1 0,-2-4-1,4 2 1,1 1 0,-2-1-1,0-1-11,1-2 1,-4 0-1,5 1 1,1 2-1,2 3 1,0 0 0,-3 2-554,-5-1 0,2 2 0,0 4 0,0 1 1,0-3-1,-1 0 215,0-2 1,-3-6 0,4 1 0,-3-2 0,-2-2 0,-2 0 0,1 0 332,3 0 0,-6-2 0,3-2 0,-2-4 0,1-1 0,1 2 0,0 1-311,0 3 0,0 2 0,1 2 0,2 3 0,3 5 0,0 3 0,1 2 0,-1-1-360,0 0 0,3-4 0,-3 0 0,0 0 0,1-2 0,-1-2 506,0-4 0,-1-1 0,-4 0 0,0 0 0,2-1 0,-1-4 1,1-4-1,-2-1 19,1 1 0,1-3 0,0 5 0,-2-1 0,1 3 1,-4 0-166,-1 1 0,2-1 0,2 5 0,-2 2 0,-2 1 0,-2 3 0,-1-1-61,-1 1 1,0 3 0,-4-4 0,2-2 0,-1-2 0,-1-1-1,3 0 121,3 0 0,4-1 0,1-4 1,-2-2-1,1-2 0,-1 2 1,4-1-61,-1 1 0,1 4 0,-2-2 0,1 2 0,1 0 0,0-1 0,-2 1 0,0 2 0,-3 1 0,0 1 0,3 2 0,-1 1 0,-2-1 0,-1-1 0,-1-2 0,-1 0 0,3 0 0,-4 0 0,1 0 0,1 0 0,1-2 0,0-2 0,-7 2 0,4-2 0,-2 1 0,1 0 0,1-1 0,1 1 0,0 1 0,3 2 0,2 0 0,-1 0 0,-1 0 0,0 0 0,2 0 0,2 0 0,2 0 0,-3 0 0,8-1 0,-1-2 0,-1-2 0,0 2 0,-3 2 0,0-1 0,0-1 0,0-1 0,-3 1 0,-3 2 0,-2 1 0,-1 0 0,3 0 0,-6 0 0,-1 0 0,0 0 0,-1 0 0,2 0 0,-1 0 0,4 0 0,0 0 0,3 0 0,2 0 0,4 0 0,2 0 0,6 0 0,-4 0 0,2 0 0,0 0 0,0 0 0,-2-2 0,-1-1 0,-3-3 0,-1-1 0,-4 2 0,-1-2 0,-1 1 0,1 2 0,0-1 0,-2 1 0,7-2 0,-5 3 0,0-2 0,0 1 0,3 4 0,0 0 0,0 0 0,0 0 0,4-5 0,1 1 0,-2 1 0,-2 2 0,-2 1 0,-4 0 0,4 0 0,-5 0 0,1 0 0,1 0 0,-1 0 0,2 0 0,2 0 0,2 0 0,8 0 0,0 1 0,3 2 0,3 3 0,1 0 0,2 0 0,0-2 0,-4-2 0,1 1 0,0 1 0,-3-1 0,0-1 0,0-2 0,-8 0 0,-1 0 0,0-2 0,-2-1 0,1-1 0,-4 1-134,-2 1 1,1 2 0,-5 0 0,1 0 0,0 0 0,-4 0 0,-1 0-2090,-1 0 1,-2 0 0,-1 0 2139,-2 0 1,0-6 0,5-1 0</inkml:trace>
  <inkml:trace contextRef="#ctx0" brushRef="#br0">10091 6810 10573,'-7'-26'0,"2"-1"-830,4 0 996,1 6 1,0 2-1,1 6 1,4 1-1,3 2 1,4 2-1,3 2 1,1 3-1,2 2 305,-2 1 0,5 1 1,1 2-1,4 2 0,0-2 1,2 0-1,3 1-97,5 5 1,7-2 0,4 2-1,4 0 1,5 0 0,5-1 37,7-3 0,-1 4 0,7-3 1,0 0-1,-35-3 0,0 0 0,1-1 1,0-1-1,2 0 0,-1 0-218,0-1 0,0 0 0,0 0 0,0 0 1,0 0-1,0 0 0,0 0 0,1 0 0,-2 0 1,0 0-1,0 0 0,0 0 0,35 0 86,-1 0 1,-4-5-1,-5 1 1,-1 1-1,1 1 1,-3 2-77,-1 0 1,7 0-1,-1 2 1,2 2 0,2 4-1,1 0 1,0 1-1,1 0 100,-2-1 0,-30-5 1,-1 0-1,30-2 1,0 2-1,1 1 0,-5-1 128,-2-1 1,4-2 0,-6 0 0,-2 1-1,-4 2 1,-6 2 0,-2-2-421,-4-2 0,-7-1 0,4-1 0,-5-2 0,-2-2 0,-1 2 0,-1 2-645,-2 1 1,-2 0 0,-1 0 0,-2 0 0,0 0 579,2 0 0,-4-6 0,10-1 0</inkml:trace>
  <inkml:trace contextRef="#ctx0" brushRef="#br0">10837 6157 29216,'0'-46'-9503,"0"8"9442,0 10 0,-6 13 1,-2 9-1,-6 1 0,-5 1 1,-8 1-1,-10 2 0,-7-1 1,-6-1-1,-2-3 326,-5-1 1,4 2 0,-6-2-1,3 1 1,1 3 0,1 2 0,1 1-1,0 0 1,1 1 342,0 3 0,3 10 0,-3 10 0,-2 7 1,0 9-1,2 8-820,4 9 0,6-1 0,4 5 0,9-2 1,12-3-1,6 0 0,8-1 262,6-1 0,20 5 1,19-9-1,-12-25 1,4-2-1,10 0 1,4-2-1,7-2 1,4-2-1,11-1 0,2-3 1,-21-5-1,1-1 1,1-1 228,3 0 0,2 0 1,0-2-1,1-1 1,0 0-1,0-1 0,0-1 1,0 1-1,0-1 1,-2 0-1,0-1 0,0 0 1,1 0-1,0-1 1,0 0-1,-4-2 0,1 1 1,-1-2-1,-1-2 1,0 0-1,-1-2-295,22-5 0,-1-2 0,-6-1 0,-1-3 0,-6-2 0,-2-1 0,-1-1 0,-2-2 0,-6 0 0,-2-1 0,-4-3 0,-3-2 0,-6 0 0,-3-3-65,-3 0 1,-4-3 0,-7-2-1,-5-2 1,-1-3 0,-4-2-1,-3-2 1,-3 0 0,-5-3-1,-3 1 1,-5 0 0,-4 1-167,-4 1 1,-6 2-1,-6 5 1,-5 2 0,-7 4-1,-4 4 1,-6 1 0,-3 5-1,-9 2 1,-3 4 0,-4 5-1,-2 3 1,22 6 0,-1 2-1,1 1 1,-1 2 0,0 1-1,0 2-250,1 1 0,0 2 0,-1 1 1,0 1-1,0 2 0,1 1 0,-16 7 1,2 1-1,3 2 0,3 3 497,5 1 0,1 3 0,5 0 0,1 2 0,4 1 0,1 0 0,1-1 0,0-1 0</inkml:trace>
  <inkml:trace contextRef="#ctx0" brushRef="#br0">10038 6730 30235,'0'-13'-9831,"-2"5"10552,-2 4 0,1-2 1,-6 2-1,-2 1 0,-3 3 1,-10 4-487,-12 5 0,-10 4 0,-13 7 1,-7 6-1,28-9 0,0 0 1,-3 3-1,-1 0 0,-3 3 1,0 0-447,-3 3 0,-1 2 1,3-1-1,-1 0 0,-1 3 1,0 1-1,0-1 0,1-1 1,4 0-1,0-1 0,3-2 1,0 1-1,6-3 0,0 1-404,-27 19 1,10-2 0,6-2 0,11-2 0,9-2 0,9-4 271,5 1 1,-1-5-1,5 4 1</inkml:trace>
  <inkml:trace contextRef="#ctx0" brushRef="#br0">8171 7863 27384,'0'-49'-4916,"-1"8"1,-5 23 5023,-7 9 1,-1 6 0,-3 3-1,2 0 1,0 2 0,-1 2 0,-2 5 138,2 3 1,2 7-1,4 5 1,2 4-1,3 6 1,2 3-1,1 6 1,2 3 170,0 4 0,7 2 0,7 3 0,5 1 0,3 0 0,1-4 0,2-6-216,4-5 1,-1-4 0,4-4 0,-4-9 0,-3-7 0,-3-6 0,-3-5-40,1-8 0,-6-5 0,4-12 1,-3-8-1,-2-9 0,1-6 0,-1-9-240,0-5 0,1-5 1,-1-4-1,2 1 1,0 5-1,1 4 0,-1 8-274,1 4 1,0 13 0,-2 7 0,-3 5 0,0 8 0,-1 2-1,4 8-2154,2 8 0,3 6 2274,-1 13 0,3 0 0,5-1 0</inkml:trace>
  <inkml:trace contextRef="#ctx0" brushRef="#br0">9171 7943 31051,'2'-28'-2096,"2"-3"0,-1 10 0,6 20 0,0 14 1842,-2 12 0,-1 9 1,-6-1-1,0 1 1,0 4-1,0 4 1,0 4-1,0 1 284,0 3 0,0 2 0,0 3 0,0 1 0,0 2 0,0-5 0,0-5-119,0-8 0,5-15 0,-1-6 1,-1-13 444,-2-15 0,-1-10 0,0-15 0,0-9 0,0-10 0,0-7 0,0-3 1,0-3-324,0 0 0,6-4 0,5 4 0,4 6 0,2 9 0,0 8-18,-3 6 0,4 6 0,1 8 0,1 7 0,0 4 0,1 5 0,3 1-1767,1 3 1893,2 1 1,-5 8 0,-1 5 0,-2 3 0,-4 6 0,-5-1-549,-5 0 1,-4 0 0,-4-2 0,-6 1-1,-10-1 1,-11 1 0,-8 0 1003,-5-2 1,-2-5 0,5-4 0,2-1 0,2-3 0,7-2-1,5-1 621,6 0 1,8 0 0,3 2-1,4 2 1,8 5 0,13 4-1024,10 5 1,3 3 0,9 6 0,5 1 0,2 1 0,2 2 0,0-1-872,-2-2 1,-1 3 0,-6 2 0,-1-1-1,-4 2 1,-5 1 0,-5 2 0,-4 0-5284,-2-2 5442,-7 4 0,0-11 0,-5 4 0</inkml:trace>
  <inkml:trace contextRef="#ctx0" brushRef="#br0">10464 8476 13790,'14'-47'-382,"-1"2"700,0 10 1,-7 21 0,-6 10-1,-9 4 1,-7 3 0,-9 4 0,-6 4-254,-5 3 1,-11 9-1,4-3 1,-2 3-1,5-1 1,9 0-1,8-1 1,5-3-35,3-4 1,9 4-1,7 0 1,14-2-1,12-1 1,10-3 31,4-3 1,4 1 0,7-4 0,-3 0-1,-6 1 1,-6 1 0,-8 1-619,-5-2 1,-11 9 0,-10-1 0,-9 4 0,-14 5 0,-19 1 0,-17 2 332,-12 0 1,32-13 0,1 0 0,-4 0 0,-1 1 0,0 1-1,0 1 202,1 0 1,1 0 0,-2 0-1,0 2 1,3 0 0,0 1 0</inkml:trace>
  <inkml:trace contextRef="#ctx0" brushRef="#br0">16076 8636 29939,'6'-13'-692,"3"-1"0,-2 2 0,1 2 0,-1 1 0,1 0 1,2 0-1,0 1 0,1-1 0,-2 0 0,1 1 1,2 1-1,1 0 459,0-4 1,-4 4 0,-1-2 0,-2-1-1,-5-2 1,-4-2 523,-6 1 1,-1 4 0,0 2 0,1 1-1,-2 3 1,-1 1 0,-1 2 0,0 0-114,-1 0 0,-3 2 1,-3 1-1,1 3 0,-2 0 1,2 0-1,-2-2 2,1 2 1,-2-5 0,-4 4 0,1-4 0,0 1 0,-3 1 0,0 1 48,0-1 0,1-1 0,0-1 0,2 2 0,1 2 0,4-1 0,-1 2-188,0 3 1,3-2-1,-2 2 1,0 2-1,3-1 1,-1 0-1,0-1-190,2 2 1,1-4-1,2 0 1,-1 1-1,1-2 1,0 1 0,-1-1 508,1 0 1,-5 0 0,0-3-1,2 1 1,0-1 0,0-1-3,-2-2 0,0 1 1,5 2-1,-2 3 1,-1 1-1,-2 2-524,2-1 1,1 4 0,3-4 0,1 4 0,4 2-304,1-1 0,2 0 1,4 1-1,0-1 0,1 0 271,4 1 1,-2-1 0,5 0 0,3 1 0,1-1-1,1 0 97,0 1 1,1-1 0,1 2 0,2 1 0,5 2 0,2-2 0,0-1 299,-2-2 0,0-4 0,5 0 0,0 0 0,-2 0 0,-1-2 0,-2-1 202,1-3 1,3 3 0,2-2 0,1 1 0,2-1 0,1 1-266,0-2 1,-2 3 0,5 0 0,1-1 0,-1 1 0,1-1 0,1-1-786,2 1 773,1 5 1,-2-8-1,-1 3 1,-1 0-1,1-1 1,0 1 253,-2 1 0,2-5 1,-6 5-1,0-1 1,1-1-1,-1-1 1,-2 0-372,-1 1 1,1-2 0,0 4-1,2-2 1,-1 1 0,0-2 0,1-2-8,4-1 0,2 0 0,0 0 0,-1 0 0,1 0 0,1 0 0,2 0 0,-4 0 0,-1 0 0,1 0 0,-1 0 0,1 0 0,1 0 0,2 0 0,-4 0 0,-1 0 0,-1 2 0,-2 1 0,0 1 0,2 0 0,1 2 0,-5-4 0,4 2 0,-1-1 0,4 0 0,2 2 0,2-2 0,0-2 0,-3-1 0,1 0 0,0 0 0,-1 0 0,0 0 0,-3 0 0,-1 0 0,-2-4 0,0-2 0,-1 0 0,-2 0 0,-2 1 0,1 1 0,0 0 0,-1-2 0,1 3 0,0-2 0,-1 2 0,1 2 0,0 1 0,-1-5 0,2 1 0,2 1 0,1 1 0,-1 2 0,-2-1 0,-1-3 0,4 2 0,0-4 0,-2 2 0,0-2 0,-3-2 0,1-1 0,0 2 0,-1-3 0,-1 4 0,-1-2 0,-3-1 0,0 1 0,-1-1 0,4-2 0,-3 4 0,-1-2 0,1 0 0,-2 0 0,2 0 0,0-1 0,-3 3 0,4-2 0,0 0 0,0 0 0,-1 0 0,0 0 0,0 2 0,-4-5 0,4 3 0,-2-1 0,-2-1 0,-3 2 0,0-1 0,-1-2 0,-4 0 0,-2 2 0,1 1 0,-2-1 0,0-2 0,-2-1 0,2-1 0,-5 1 0,4 0-802,-4-1 0,-1 1 0,0 0 0,0-1 259,0 1 0,0 4 0,-1 0 0,-2-1 1,-3-1-1,0 1 563,0 1 0,0 0 0,2-4 0,-5 0 0,-3-1 0,-1 3-170,-1 2 1,1-3 0,-2 4 0,-1-1 0,-2 2 0,2 0 0,0 1-68,-2 0 1,3 0-1,-4 3 1,1-1-1,0-1 1,2 1-1,1-1 251,2 2 1,-1-3 0,0 2 0,-3 1 0,0 0 0,0 0 359,3-1 0,-4-1 0,-2 5 1,0 0-1,-4-1 0,-1-2 1,-2-2-80,1 2 0,3 2 0,1 1 0,-2 0 0,-1-2 0,-3-1 0,0-1 118,1 1 0,-7 1 0,8 2 1,-3 0-1,0-1 0,-1-2-272,-1-1 1,0-1 0,4 5-1,1 0 1,-1-1 0,0-2 0,1-2-162,-1 2 0,-1 0 0,-2 0 0,-1-1 0,0-1 0,-2 1 0,-1-2 0,0-1 0,-4 2 0,2-2 0,-2-1 0,-4 3 0,-1-3 0,-1 1 0,-5 4 0,5-2 0,2 4 0,4 1 0,4 0 0,1 0 0,3 0 0,2 0 0,2 0 0,-3 0 0,0 1 0,-2 4 0,0 2-195,-2 1 0,5 3 1,-5-2-1,2 3 1,0 1-1,3 1 1,3 1-6142,3 2 5898,5 4 1,-2 0 0,6-2-1</inkml:trace>
  <inkml:trace contextRef="#ctx0" brushRef="#br0">4985 14527 8309,'8'-8'475,"-2"-4"0,-6 3 1,0-2-1,0-3 1,1 1-1,2 0 1,3-1 672,2 1 1,-5 4 0,2 0 0,0-1 0,-1-2-840,-1-1 0,-3 4 1,-4 1-1,-6 2 1,-7 5 57,-5 4 1,-5 6 0,-2 9 0,-2 2 0,1 4 11,2 3 0,7-7 1,5 10-1,5 1 1,7-1-1,3 1-220,1-2 1,11-8 0,9 4-1,8-4 1,7-5 0,5-2-1,3-5-494,2-5 0,5-4 1,-3-4-1,-1-5 1,-6-3-1,-7-1-215,-5-1 0,-7-5 1,-5-3-1,-6-3 0,-7-2 1,-7 2 379,-9 3 1,-14-2 0,-12 8 0,-5 4 0,-3 6 0,-2 4 0,1 2 853,4 0 0,4 0 1,4 2-1,7 2 1,7 5-1,7 3 1,6 1-291,3 1 1,3 3 0,7 3-1,7-1 1,5 2 0,8-2-1,5 2-682,7-1 0,4-8 0,1 1 0,1-2 0,-5-4 0,-3-1 0,-4-1-880,-2-1 0,-8 1 0,-3-7 0,-7-2 1028,-5-5 0,-11-3 1,-8-1-1,-6-1 1,-6 1-1,-2 1 1,-1 2 831,-2 1 1,-2 0 0,5-3 0,0 3-1,4 5 1,3 1 0,5 0 94,1-2 0,6 1 1,2 5-1,1 4 0,3 4 1,3 3-999,4 1 1,5 2-1,9 1 1,6 3-1,4-1 1,5-2 0,-1-4-595,1 0 1,2-6-1,-5-2 1,-3-2-1,-5-2 1,-3 0 369,-3 0 0,-7-6 0,-4-3 0,-7-3 0,-5-1 0,-8-2 808,-4-3-149,-9 3 1,-1-8 0,-3 5 0,1 2 0,0 1 0,2 2-1,4 1 1240,3 3 1,10-2 0,-1 7 0,2 3-1689,4 4 1,1 5 0,6 9 0,2 2 0,2 3 0,6 5 0,5 2-1032,3 1 0,4-2 0,-2-1 0,-1-1 0,0 1 0,-3 0 1255,-1-1 0,4 1 0,2 0 0</inkml:trace>
  <inkml:trace contextRef="#ctx0" brushRef="#br0">4892 8130 30893,'0'-48'-4702,"5"10"1,1 11 4685,1 8 1,-4 8 0,0 4 0,-6 1 0,-6 3 0,-3 2 0,-1 1 0,0 1 0,-1 4 0,1 2 328,0 0 0,-1 5 0,1-3 1,0 1-1,-2 1 0,-2-2 0,0 0 537,0-2 1,3 3 0,0-4 0,1 0 0,0 0 0,-1-1-245,1 1 1,1 1 0,3 6 0,6-1 0,8-2-954,8-1 0,6 0 0,9 3 0,3-2 1,4-2-1,-1-2 402,-3-3 0,0-2 0,-3-2 0,-3-2 0,-1-3 1,-3 0-1,-5-1-155,-6-1 0,1-1 1,-8-4-1,-5 0 0,-7-1 1,-7 2 583,-6 4 0,-9-4 0,-5 4 1,-2 1-1,-4 2 0,1 4 1,-1 1-485,4 0 0,6 0 0,1 1 0,5 2 0,4 3 0,5 2-7,7 2 1,4 2 0,7 3 0,5 1-1,8 3 1,8 2 0,9 1-307,9-1 0,7-2 0,10-5 0,-1-3 0,-3-2 1,-5-4-1,-7-4 312,-7-1 1,-4 0-1,-5-1 1,-4-4-1,-8-5 1,-7-6-42,-5-7 1,-12-2 0,-9-1 0,-8-1 0,-7 0 0,-5 1 196,-5-1 1,-1 2 0,-1 3-1,4 2 1,4 4 0,2 1-1,5 5 193,2 2 1,9 4 0,4 4 0,3 1-819,6 4 1,13 4 0,15 9 0,8 4 0,9 3 0,6 2 0,4-2-706,1-3 0,-4 2 1,-10-7-1,-7 0 0,-9-2 1236,-8-2 0,-12-6 0,-14-2 0,-13-4 0,-16-1 0,-8 0 0,-6 0 403,-2 0 0,6 0 0,2 0 0,8 2 1,10 4-703,8 7 0,6 12 1,8 9-1</inkml:trace>
  <inkml:trace contextRef="#ctx0" brushRef="#br0">9904 9809 20667,'12'-24'-950,"-3"-3"1,3 4 0,-3 5-1,3 3 1186,1 2 0,-1 0 0,-2 1 0,-2 1 0,-1 2 0,-1-1 0,0-3 1,-3-4-156,-2 0 1,-1 3-1,-1 5 1,-4 1 0,-5-1-1,-6 1 203,-7 2 0,-6 2 0,-2 5 1,0 4-1,-2 4 0,-1 3 0,0 2-177,3 4 0,4-2 0,5 7 0,4 0 0,5 3 1,4 2-1,5 1-253,2 2 1,9 0 0,8-5 0,9-4 0,9-3 0,4-3 0,6-2 224,2-7 0,0-4 0,2-3 0,-1-1 0,-3-4 1,-3-5-203,-4-6 0,-10-5 0,-9-6 0,-7 0 0,-6 1 0,-4-2 0,-5-2 183,-9-1 1,-5 1 0,-11 7 0,-4 2-1,-6 3 1,-1 5 346,-1 2 0,-1 8 1,2-1-1,2 4 1,2 4-1,5 5 1,5 5-329,8 3 0,6 0 0,4 3 0,4 1 0,5 0 0,5 1 0,5 0-1475,6 1 0,11-1 0,8 4 0,5 3 1376,5 2 0,8 3 0,8 6 0</inkml:trace>
  <inkml:trace contextRef="#ctx0" brushRef="#br0">9584 13207 14330,'14'-18'0,"-1"1"0,0 0 59,1 3 0,-1 5 0,0 1 0,1 1 231,-1-1 0,0 6 0,2-3 0,1 4 1,2 1-1,-1 0 0,-3 1-98,0 4 1,-5 0 0,-2 6-1,-1-2-24,-3 1 0,-3 2 0,-5 1 1,-3-1-1,-4-2 0,-2-2 478,1-2 0,0 3 0,1-3 1,3 1-475,4 3 1,7 1-1,7-2 1,10-5 0,9-2-1,9-2 1,3 0-282,0 0 1,6-6-1,-9-5 1,-3-4 0,-4-2-1,-9 0-6,-5 3 1,-9-6 0,-5 0-1,-10 0 1,-9 6 407,-7 3 1,-9 7-1,-4-4 1,-4 2 0,-4 3-1,4 2 1,4 1 42,6 0 0,4 6 0,5 3 0,6 3 0,4 1 0,4 2-568,2 3 1,9-4 0,11 6 0,8-3 0,9 1 0,9-3-65,7-5 0,5 1 0,2-7 0,-1-1 1,-3-1-1,-4-2 0,-9 0-525,-7 0 0,-2-6 1,-12-3-1,-5-2 452,-10 2 1,-8 4-1,-10 6 1,0 5-1,0 9 194,3 10 0,6 13 1,2 10-1</inkml:trace>
  <inkml:trace contextRef="#ctx0" brushRef="#br0">4866 15806 7983,'-2'-12'0,"-2"3"0,-5 3 0,-3 2 0,-1-1 0,-2 0 413,-3 0 1,3-1 0,-3-3 0,6 5 0,8 2 0,10 2 0,7 0 6155,5 0-6293,6 0 0,-9 0 0,2 0 0,-3 2 0,-4 1 499,-1 1 1,-8 2-1,-1-3 1,-7 3 0,-5 1-456,-1 4 1,4 1 0,2 1 0,1 0 0,3 1 0,1-1-445,2 0 1,6-4-1,4-1 1,5-2-1,3-4 1,-2 0 257,-1-2 1,-6-4 0,-2-2 0,-1-2 0,-3-2 0,-1-2 0,-2-1 0,-2 1 413,-2 3 0,-5-1 0,-9 5 1,-2 2-1,-3 2 0,1 1-490,-2 0 1,5 4 0,1 4 0,5 2 0,3 6 0,2 3 0,2 5-59,3 1 0,5 2 0,5 0 0,8-2 0,4-3 0,5-4 0,1-3-192,2-2 1,0-1 0,-1-3 0,-1-5 0,-2-2 0,-6-4-255,-2-2 1,-7-4 0,-4-5 0,-3 0 0,-2-2 0,-3-2 0,-7 0 439,-5 0 1,0 1-1,-7 1 1,1 1-1,0 2 1,1 1-1,2 4 2001,3 2 0,2 2-1956,5-1 0,9 7 0,9-2 0,3 5 0,2 3 0,0 0 0,3 0 0,0 1-39,0 2 0,3 2 0,1-1 0,0 0 0,-3 1-1139,-4-1 1,0-1 0,-2-2 0,-5-4 838,-7-4 1,-6-1 0,-9-10 0,-2-3 0,-4-3 0,-1-2 0,1 0 826,2 3 0,1 0 1,5 2-3448,-1 4 1180,19 8 1740,4 13 0,23 8 0,2 5 0</inkml:trace>
  <inkml:trace contextRef="#ctx0" brushRef="#br0">2053 14886 7685,'-40'-20'0,"6"-5"0,9 10 479,11-3 1,13 3 0,10 2 0,1-1 0,0 3 0,-1 2 0,2 6 1354,1 6-1663,1 4 0,-4 12 46,0 4 0,-2 8 0,2 6 0,-5 7 0,-2 9 0,-2 8 0,0 7 571,0 8-734,-3-39 0,0 1 0,0 10 0,-1 2 1,-3-1-1,0 0 0,0 2 0,1 1 1,-1 3-1,1 0 0,-1 1 0,0 1-63,0 0 0,1 1 0,-1 3 0,1 0 0,-1-4 0,2 0 0,-1-1 0,1 0 0,1-2 0,1 0 0,0-3 0,0-1-286,2-2 1,-1-1 0,-1-4 0,0-2 0,-1 29-1,-1-8 1,1-9 0,-2-8 0,0-8-633,0-6 0,2-5 0,2-5 0,-1-9 927,-6-15 0,9-6 0,0 3 0</inkml:trace>
  <inkml:trace contextRef="#ctx0" brushRef="#br0">1800 16566 7672,'-26'10'692,"-5"3"1,8 10 0,5-1 0,10 3 69,7 2 0,11-2 1,5-2-1,6-2 0,7-2 1,8-4-1,6-4 0,9-8-1483,5-6 1,5-11-1,7-11 1,-33 10-1,0-2 721,0-2 0,1-2 0,5-9 0,1-1 0,-2 0 0,1 0 0</inkml:trace>
  <inkml:trace contextRef="#ctx0" brushRef="#br0">15490 10182 29281,'-8'-2'-1664,"4"-2"1856,2-5 1,2 2 0,2-1-1,4 1 1,6 1 0,7-1-1,5 1 1,5 0 0,2 3-1,3 0 1,-1 0 0,1-2-1,-1 2 1,-1 2-182,-2 1 0,-1 4 0,0 2 0,0 0 0,-1 0 0,2-1 0,-2-1 0,0 1 0,-1-3 0,1 0 287,3-2 0,-1 1 0,5 2 0,4 2 0,2-2 0,5-2 0,2-1-262,2 0 1,3 2 0,5 1-1,3 1 1,1-1 0,-1-1 0,-1-2-37,1 0 0,-2 0 0,5 0 0,0-2 0,-5-1 0,-3-1 0,-4 1 0,-3 1 0,0-2 0,-8-1 0,-2 2 0,-1 2 0,-1 1 0,0 0 0,-1 0 0,-1 0 0,5 0 0,0 0 0,2 0 0,2 0 0,5 0 0,3 0 0,6 0 0,3-2 0,1 0 0,4-4 0,0 0 0,-1 0 0,1-5 0,-5 3 0,0-4 0,1-2 0,-4 1 0,0 0 0,-4-1 0,3 1 0,-2 1 0,-1 2 0,-3 2 0,-4 1 0,-4 1 0,-2 0 0,-1 2 0,0 4 0,0 1 0,-1 4 0,-3 2 0,-5 0 0,0 5 0,-2-4 0,-2 1 0,0-1 0,-5 1 0,0 0-311,-1 0 1,1-6-1,3 2 1,-1-4-1,-2-1 161,2 0 1,1-6 0,2-1 0</inkml:trace>
  <inkml:trace contextRef="#ctx0" brushRef="#br0">13503 11142 28875,'0'-21'-9831,"0"-3"7203,0 6 1,-1 6-1,-2 10 2659,-1 4 411,-1 0 0,5 5 0,2-2 0,2 4 110,5 3 0,9-4 1,7 1-1,9 0 1,10 0-1,8 0 0,7 1-140,8 2 0,4-3 0,-31-5 0,2 1 0,2 0 0,1 0 0,0 0 0,0 1 0,2-1 1,-1 0-1,-1-1 0,1-1-286,-1 0 1,1 0 0,2 2 0,-1-1 0,1-1 0,0-1 0,-1-1 0,0 1 0,0-2 0,1 0 0,-3-2 0,0 1-118,-2-1 0,1-1 0,4-2 1,1 0-1,-6 0 0,-1 0 0,2-2 1,0-1-1,-1-1 0,0 0 0,-4 1 1,0 1-1,34-5 187,-5 3 0,-7 5 0,-7-3 0,-6 1 1,-8 3-1,-3 3 0,-5 4-2098,-5 5 2075,-6 3 0,-2 1 0,2 0 0</inkml:trace>
  <inkml:trace contextRef="#ctx0" brushRef="#br0">8931 15539 8160,'-21'-38'0,"5"10"700,6 12 1,4 13-1,7 3 1,4 7-1,4 6 1,3 4-1,1 2 1,-1 2-1,-2 2 1,-1 2-366,1 2 1,1 0 0,-1-1 0,-1 0 0,0-3 0,-2-2 0,-1-2 0,-1-1-371,-1 1 1,1-4-1,-7 1 53,-2-5 0,1-5 0,-6-9 0,0-5 0,1-8 775,4-8-551,3 1 0,1-20 0,2 3 0,6-2 0,5 1 0,2 1 101,0 0 0,3 6 0,1 4 0,0 6 1,2 7-1,-2 2-644,0 2 0,-1 4 0,-5 1 1,1 2-1,-1 5 0,0 4 0,-1 7-2225,-3 6 1,-1 7 0,-5 8 2525,1 4 0,6 16 0,-2 3 0</inkml:trace>
  <inkml:trace contextRef="#ctx0" brushRef="#br0">10144 15233 8193,'-6'-19'384,"-1"-2"1,-2 0 0,2 3 204,1 4 1,1-1 0,5-1 0,0-2 0,0 2 0,0 1 0,0 1 14,0 1 1,0 7 0,-1 6 0,-4 9-381,-4 7 0,-4 11 1,-5 8-1,-2 4 0,-3 2 1,3 4-100,0 4 0,3 1 0,5-1 0,3-3 1,4-2-1,5 1 0,5-4-194,4-4 0,9-1 1,4-8-1,3-6 1,3-4-1,2-8-69,1-2 0,-2-4 0,-5-5 0,-3-2 0,-3-5 0,-5-2 0,-4-6 162,-3-4 1,-3-2 0,-8-3 0,-5 1 0,-5 3-1,-4 2 1,0 4 568,-1 5 1,3 3 0,3 4-1,1 0 1,1 4-844,3 7 0,5 3 0,10 4 1,7 3-1,11 3 0,8 1 1,11-1-7259,8-2 7508,5-7 0,16-6 0,3-6 0</inkml:trace>
  <inkml:trace contextRef="#ctx0" brushRef="#br0">10704 15193 8224,'-6'-33'2290,"-1"5"0,7 13 0,7 15-2213,8 9 1,3 3-1,-2 0 1,5 0-1,7 4 1,3 5-2207,2 7 0,-4 3 2129,-7 5 0,4 2 0,-6-4 0</inkml:trace>
  <inkml:trace contextRef="#ctx0" brushRef="#br0">10731 15619 8222,'-8'-5'1231,"4"-3"0,10-4 1,9 3-1,8 6-778,7 6 1,13 5-1,0 7-453,3 2 0,12 4 0,-4 6 0</inkml:trace>
  <inkml:trace contextRef="#ctx0" brushRef="#br0">10358 16632 8283,'13'0'-319,"6"0"0,-4 0 1,4 0-1</inkml:trace>
  <inkml:trace contextRef="#ctx0" brushRef="#br0">10517 16632 8283,'14'0'2,"-1"0"478,0 0 1,-5-1 0,-5-2 0,-6-2-58,-6 2 0,2 2 1,-2 1-1,0 1 0,0 4 1,2 4-1,1 3 0,3 2-549,1 4 0,2 1 0,2 5 0,2-3 0,6 0 0,5-2 1,5 2-446,0-1 0,2-3 0,5 0 1,0-3-1,-1-4 0,1-3 0,-2 1 1,-2-1 570,-6 4 0,-2 0 0,-2 3 0,1-1 0</inkml:trace>
  <inkml:trace contextRef="#ctx0" brushRef="#br0">10717 17219 8732,'6'7'495,"2"1"0,5-4 0,2 5-495,3 3 0,8 7 0,8 2 0</inkml:trace>
  <inkml:trace contextRef="#ctx0" brushRef="#br0">11104 17619 10575,'-27'-24'0,"2"6"1309,3 9 1,9 22 0,8 10 0,4 3-1593,1 2 0,1-1 0,4 0 0,5-2 283,6-3 0,5 9 0,6-3 0</inkml:trace>
  <inkml:trace contextRef="#ctx0" brushRef="#br0">8745 16232 20088,'37'27'0,"1"1"0,8 3 0,6 2 178,7-3 1,-21-14 0,1-1 0,1-4 0,2-2 0,6 2-1,3-2 1,8-2 0,3-1 0,7-3 0,2-2 0,-21-1-1,2-1 1,0-1 0,1 0 0,1-1 0,0 0 0,2-2-1,1 0 1,0 0 0,3-2 0,0 0 0,1-1 0,4-2-1,2 0 1,-1-2 0,4 0 0,0-1 0,1 0-22,1-1 1,1-1 0,1 0 0,-17 3-1,1 1 1,0 0 0,0-1 0,2-1 0,0-1-1,0 1 1,0-1 0,-1 1 0,1-1 0,-1 1-1,0-1 1,1-1 0,0 0 0,0-1-1,0 1 1,-2-1 0,-1 1 0,1-1 0,-1-1-1,-1 0 1,0 0 0,0 0 0,-1-1 0,15-6-1,-1-1 1,0-1-312,-4 1 0,-1-1 0,-1-1 1,-1-1-1,-2 0 0,-1-2 1,-7 1-1,-1 0 0,-2-2 1,-3 1-1,-1 0 0,-2-2 1,14-14-1,-5-2 0,-7 1 1,-5-1-1,-7 0 0,-6 0 1,-6 1-1,-5 0-220,-4 2 0,-7-1 0,-14-1 0,-9 2 0,-7 3 0,-6 4 0,-12 0 0,-8 5 1,8 10-1,-3 3 0,-4 2 0,-7 1 0,-4 2 0,-1 3 334,-9 0 0,-2 2 0,-3 2 0,13 2 0,-2 1 0,-2 2 0,0 1 0,-4 1 0,0 3 0,-2 0 1,1 1-1,-2-1 0,0 2 0,-1 0 0,0 0 0,13 1 0,0 0 0,0 1 0,0 0 0,-1 1 0,0 0 1,-1 1-1,1 0 0,-1 1 0,0 0 44,-2 1 0,-1-1 1,1 1-1,-1 1 0,1 1 1,0 0-1,1 2 0,0 0 1,0 0-1,0 0 0,2 0 1,0 0-1,1 0 1,0 0-1,1 1 0,-13 3 1,1 1-1,1 1 0,1 0 1,2 0-1,2 1 0,0 0 1,2 1-1,3 0 1,0 0-1,2 1 0,1 1 1,1 0-1,1 1 0,1 1 1,2 1 29,1 0 0,2 0 0,0 1 1,3 1-1,-11 7 0,3 2 0,2 1 1,3 0-1,3 2 0,2 0 1,4-3-1,3 1 0,1-1 0,-11 16 1,5-1-1,6-3 0,5 1-34,6-6 0,3 0 0,5-3 0,1 1 0,5-3 0,0-1 0</inkml:trace>
  <inkml:trace contextRef="#ctx0" brushRef="#br0">22208 10942 27564,'7'-20'-3475,"-1"6"1,-4-3 4013,2 7 1,1 2-1,7 6 1,4-4 0,5-2-1,5-2 1,4-1-1,1 1 1,0 1 0,2 0-1,1 0 1,3 1 0,1-3-1166,2-1 634,6-1 0,2-6 0,5-2 0</inkml:trace>
  <inkml:trace contextRef="#ctx0" brushRef="#br0">23328 10795 12714,'-8'-21'-268,"-3"8"0,2 8 0,-2 5 1,1 5 437,1 4 0,6 3 1,-3 1-1,2 2 0,-2 3 1,0 4-1,0 3 0,1 3 1,1 2-1,-2 1 1,0-2-1,0-2 1217,3-5 1,-3-2 0,0-9 0,1-5-891,-1-10 1,1-11 0,5-16 0,2-8-372,2-8 1,3 3-1,7-8 1,-1 3 0,-1 3-1,-2 0 742,-1 3-653,0 8 0,-1 4 0,-4 8 0,-1 6 0,0 2-456,1 1 1,2 7-1,-1 4 1,5 6-1005,6 6 1,1 3 0,5 3 0,2 2 0,2 6 0,4 0-2876,1-1 4151,0 4 1,-10-6 0,-2 7-1</inkml:trace>
  <inkml:trace contextRef="#ctx0" brushRef="#br0">23488 10755 12113,'0'-19'587,"6"10"1,3 1-1,2 8 81,3 5 0,-1 4 1,0-5-1,1-1 0,-1 0 1,0 0-276,1 2 0,-1-1 0,0-3 0,1 2 0,-1 2 0,0-2-978,1-2 1,-2-2 0,-5-2 0,-7-3 0,-7 0 489,-5 0 1,-6 2 0,-1 4-1,-1 0 1,1 0 0,3 1 503,1 4 0,3-2 0,3 5 0,5 3 0,2 2 0,2 3 0,2 2-1073,2-1 1,10 3 0,9 1 0,7 1 0,7-1 0,6-3 649,6-6 0,3-5 0,1-7 0</inkml:trace>
  <inkml:trace contextRef="#ctx0" brushRef="#br0">23954 10835 10317,'-13'-33'612,"6"19"0,2 5 0,4 15-176,1 10 1,0-1 0,1 4 0,4 0 0,3 5 0,4 4 0,0 6 0,-1 3-37,-3 5 1,-3 5-1,2-3 1,-1-1 0,-4-3-1,-4-4-819,-2-5 1,-7-9 0,1-4 0,-5-3 0,-4-3 0,-2-4 0,-1-3-702,1-4 1,0-4-1,7-4 1,0-8 1099,7-4 0,4-3 0,3-5 1</inkml:trace>
  <inkml:trace contextRef="#ctx0" brushRef="#br0">24221 10848 9862,'0'-19'0,"-2"-2"2161,-2 1 0,1 6-1847,-6 10 1,6 8 0,-1 5 0,2 4 0,2 4 0,0 2 0,0 2-2259,0 2 0,2 3 1929,2 0 1,4-5 0,5-2 0</inkml:trace>
  <inkml:trace contextRef="#ctx0" brushRef="#br0">24181 10675 9503,'0'-53'1483,"0"8"1,6 17 0,3 15-1244,3 7 0,5 4 1,1 4-1,0 2 1,1 5-1,3 3 1,4 3-1,0 1-1186,1 2 1,-2 6 0,-3-2 0,-4 2 0,-3-2 0,-2-4 238,0-4 1,-1 0-1,-1-2 1,-4-5-1,1-7 1317,-1-7 1,-3-1 0,5-1 0,2 0 0,0 2 0,1 1 515,-3 0 0,3 5 0,-5-2 0,1 6 0,-2 7 0,-2 5-974,1 3 0,-1 5 0,-4 1 0,0 4 1,-1 3-1,-2-1 0,-2-1-799,2 3 1,2-4 0,1 1-1,0-5 1,0-6 0,1-5-1,4-4 671,4-5 0,8-8 1,4-3-1</inkml:trace>
  <inkml:trace contextRef="#ctx0" brushRef="#br0">25047 10195 24520,'-13'-15'1288,"0"7"0,-1 18 0,1 12-1342,0 11 0,-1 5 0,3 2 1,0 0-1,4 2 0,1 2 1,3 6-1,1 5-914,2 3 0,0 4 1,2-3-1,1 2 1,1 0 594,-1-5 0,-1-4 1,-2-12-1</inkml:trace>
  <inkml:trace contextRef="#ctx0" brushRef="#br0">24914 10755 11093,'6'-25'0,"1"3"0,2 4 1379,0 3 1,0 8 0,6 2 0,1 4-1138,2 1 0,6 6 0,-2 4 1,3 5-1,2 3 0,-1-1 0,1 1 1,0 1-2023,-1 2 0,-5-5 0,-3 2 0,-3-3 1537,-2-2 0,-6-7 0,-2-6 0,-4-7 1807,-1-5 0,0 2 0,0-2 0,2-3-565,2 0 1,4 6 0,3 6-1,0 6 1,-4 6-879,-1 3 1,3 1 0,-3 2-1,0 1 1,1 2 0,-1 0-1,2 0-705,-1 0 0,-2-1 0,2-3 0,0-3 47,1-2 1,-1-4 0,3-8 0,-2-3 408,-2-2 1,4 6 0,-1-3 0,3 7 0,3 5-1,3 8-3802,4 4 3944,9 3 0,-3-1 1,5-2-1</inkml:trace>
  <inkml:trace contextRef="#ctx0" brushRef="#br0">24368 11901 9205,'4'-34'0,"0"3"563,-1 7 1,0 7-1,0 3-420,2 1 1,-1 0 0,-4-1 0,-1 2 0,-4 3 147,-4 5 1,-2 4-1,-3 4 1,1 5-1,0 3 1,-1 2-1,2-1 22,3 0 0,-1 5 1,6 0-1,1-2 0,1 0 1,2 1-1,2 0-120,2 0 0,8-4 0,6-3 0,0-2 0,-1-2 0,1-3-461,-2-2 1,-1-1 0,-1-1 0,-3-4 631,-2-4 0,-3 2 92,-6-2 1,0 8 0,2 2 0,2 9-1,5 7-777,3-1 1,3 5 0,2-1 0,7 3 0,4-4-1,5-3 1,1-5 320,3-4 0,1-3 0,2-4 0</inkml:trace>
  <inkml:trace contextRef="#ctx0" brushRef="#br0">24954 11288 10327,'0'-34'1471,"0"3"0,0 16 0,0 24 0,0 10-1255,0 6 0,4 4 0,1 2 0,-2 4 0,-2 7 0,-1 5 0,-1 9 0,-4 8 46,-3 9 1,3-36-1,-1 1 1,0 1-1,0-1 1,-4 36-1,-2 0 1,2-3-2055,-2-3 0,5 3 0,-1-10 0,2-5 1792,3-2 0,14-11 0,3-11 0</inkml:trace>
  <inkml:trace contextRef="#ctx0" brushRef="#br0">25327 11501 8458,'-4'-41'4387,"-1"5"-3973,1 7 1,4 23-1,0 7 1,0 11-1,-2 10 1,-2 8-387,-5 5 1,-3 20 0,-1 9 0,-2 7 0,7-33 0,0 0 0,-1-1 0,0 0 0,1 0 0,0 0-831,0 1 1,1 1 0,-5 32 0,7-33 0,0 1-1,-3 32 1,2-8 801,3-2 0,8-9 0,2-6 0</inkml:trace>
  <inkml:trace contextRef="#ctx0" brushRef="#br0">25474 12101 8368,'0'-55'7686,"0"9"-7759,0 26 1,-2 15-1,-1 17 1,-1 7-1,0 5-381,-2 4 0,4 3 0,-2-1 1,2 1-1,2-1 0,2-2 1,2-3-218,5-3 1,3-4 0,1-9 0,1-5 0,-1-2 685,0-2 1,-5-12 0,-4-6-1,-2-6 1,-4-2 0,-2-2 584,-5-4 0,-3 4 1,0-1-1,2 4 0,1 4 1,0 2-1,0 4 850,0 4 1,6 7-1,-1 10 1,2 7-2680,2 8 0,6 9 1,5 4-1,5 3 0,8 4 1229,5 1 0,5-7 0,6-2 0</inkml:trace>
  <inkml:trace contextRef="#ctx0" brushRef="#br0">25834 12181 8430,'-21'-52'1352,"3"3"1,4 9-1,2 23 1,1 3-1,4 4-658,1 1 1,0 6-1,2 0 1,-4 8-1,-1 8-1143,0 8 0,2 8 1,-3 5-1,2 2 0,2 4 1,3-2-357,2 1 0,2 1 0,5-8 0,8 1 1,9-2 804,11-6 0,14-4 0,12-8 0</inkml:trace>
  <inkml:trace contextRef="#ctx0" brushRef="#br0">21608 10155 23453,'-4'-43'-6855,"-2"5"7153,-2 8 1,7 10-1,1 11 1,9 4-1,7 4 1,8 1 0,4-2-1,6-1 1,5-3-1,6-1 1,6-2 0,4 0-1,1 0 1,3-1-1,0-2 1,2-1 0,-2-1 72,1 1 0,9 0 0,-1-1 1</inkml:trace>
  <inkml:trace contextRef="#ctx0" brushRef="#br0">23301 9489 8388,'-6'-19'0,"-1"-1"0,-5-2 0,2 4 462,1 4 1,6 5 0,0 3 0,4 4 0,5 10 0,0 7-1,0 7 1,-2 3 0,1 3-6,-1 3 0,2 2 0,-3 4 0,3-3 0,0 0 1,0-2-1,-2 1 0,1-3-304,-1-2 1,5-3-1,-4-3 1,-2-4 0,0-3-733,1-2 0,-2-7 0,2-6 0,-4-9 0,-3-9 0,-3-10 455,-1-10 0,4-10 0,-2-9 0,4-4 0,1 0 0,0 2 496,0 0 0,1 8 1,4 1-1,4 6 1,2 8-1,3 6 1,-2 10 352,-4 3 0,4 6 0,-3 2 1,2 6-596,-3 6 1,3 4-1,-7 6 1,-1 2-1,-3 3 1,-4 4-1,-5 3-171,-3 2 1,-1 0 0,-1-2-1,3-1 1,0-4 0,2 1-1,0-2-950,2 1 1,1-3 0,8-3-1,4-3 991,7-2 0,12-9 0,9-7 0</inkml:trace>
  <inkml:trace contextRef="#ctx0" brushRef="#br0">23754 9382 10492,'-38'0'3259,"2"0"-3010,10 0 1,14-6-1,12-4 1,7-6-1,7-6 1,2-4-1,2 0-710,-2-1 0,3 0 0,-1 1 1,-3-1-1,-3 2 0,-4 3 1,3 4-1921,1 3 1,-3 8 2380,-1 2 0,7 4 0,6 1 0</inkml:trace>
  <inkml:trace contextRef="#ctx0" brushRef="#br0">24048 9156 8156,'-20'0'971,"-2"0"0,3 0 1,1 0-1,3 0-376,2 0 1,1 1 0,3 4 0,5 4 0,4 2 0,4 4-1,5 2-743,3 0 0,6 1 0,0-5 1,-2-1-1,-1-3 0,-2-4-274,0-4 1,1-1-1,-3-1 1,-2-4 0,-4-5-1,-4-7 1,-2-5 119,-4-3 311,-2-2 0,-11 1 0,-1-1 1,0 2-1,-1 3-139,4 4 0,9 5 0,8 4 0,11 4 0,12 2 130,10-1 0,1 2 0,11-4 0</inkml:trace>
  <inkml:trace contextRef="#ctx0" brushRef="#br0">24394 8916 8185,'0'13'892,"-6"-5"0,-4-1 0,-5 2-442,-3 4 1,2 5 0,6 1-1,2 6 1,2 8 0,3 5 0,2 8-1,1 3 1,0 2-105,0-3 1,0-5-1,1 0 1,2-4 0,2-7-1,-2-2 1,-2-6-854,-1-4 0,0-9 1,0-13-1,0-12-19,0-16 0,5-13 0,-1-16 1,1-6-1,-1-2 0,2-3 1,0 2-1,0 3 67,-3 7 439,-2 12 0,1 14 0,1 7 0,1 2 272,-1 6 1,-1 9 0,-2 10-1,0 10 1,0 8 0,0 6-327,0 0 0,0 5 0,0 2 1,0-1-1,2 3 0,6-3 1,7-1 73,4-6 0,15 2 0,7-6 0</inkml:trace>
  <inkml:trace contextRef="#ctx0" brushRef="#br0">24767 8809 8347,'-25'-4'2378,"3"-1"-2086,9 1 0,8 5 0,10 4 0,4 2 0,2 2 0,3 0-188,-1 1 1,-4-2 0,-2 1-293,-1 1 1,-3-4 0,-7-2 1085,-5-2 0,2-2-814,-2 0 1,6 1 0,0 2 0,4 3 0,5 2 0,2 2 0,3 2-793,6 1 0,-1 1 1,6-1-1,2-1 708,1-3 0,2 2 0,-1-3 0</inkml:trace>
  <inkml:trace contextRef="#ctx0" brushRef="#br0">25074 8863 9700,'0'13'755,"0"0"1,0 1-584,0-1 1,0 0-1,0 1 1,0-1-1,-1 0 1,-2 1-1,-3-3-106,-2-2 0,7-4 0,2-10-66,11-4 0,7-14 0,8-5 0</inkml:trace>
  <inkml:trace contextRef="#ctx0" brushRef="#br0">25167 8823 8640,'-22'4'0,"1"0"0,2-1 5404,3-1-4661,7-2 0,4 0-694,10 0 0,-4 1 0,4 4 1,-4 4-1,-1 3-67,0 1 0,-1-4 0,-2 0 1,-2 1-1,2 2 0,2 1 1,1 1 25,0-1 1,0 0 0,0 1-1,1-3-447,4-2 0,-4-4 374,4-10 1,-4 2 0,-1-6 0,2 1 0,1-1-1584,1 0 0,2 6 0,-1-2 276,3 4 1,9 1 1371,1 0 0,5 0 0,-2 0 0</inkml:trace>
  <inkml:trace contextRef="#ctx0" brushRef="#br0">25367 8623 8139,'-13'-11'-408,"0"-2"408,5-3 0,2 2 0,6 1 0</inkml:trace>
  <inkml:trace contextRef="#ctx0" brushRef="#br0">25474 8210 8431,'-7'1'-24,"2"3"0,5-2 0,3 4 2049,1 0-613,1-5 0,-7 7-1197,-2-4 1,3-1 0,-5 4-1,1 1 1,1-1 0,-1 4-19,-1 0 0,5 3 0,-4-1 0,4 0 71,1 1 0,-2-7 1,-1-1-1,-1 0-307,1 3 1,0-2-1,0 2 1,-1 2 0,1 0-1,1 4 1,2 2-1,0 2-817,0 2 0,0 1 0,0 3 0,2-1 0,2-4 0,4 0-3074,-1-4 3930,5-1 0,-5-2 0,7 0 0</inkml:trace>
  <inkml:trace contextRef="#ctx0" brushRef="#br0">25314 8543 8861,'-27'-14'506,"2"3"0,4 0 0,7 4-263,3 1 1,17 1-1,6 5 1,13 0 0,8 0-1,5 0 1,4 0-1610,2 0 0,7 0 1366,-3 0 0,-2 0 0,0 0 0</inkml:trace>
  <inkml:trace contextRef="#ctx0" brushRef="#br0">25647 8436 8362,'-13'0'-721,"0"0"1,-1 0 0,1 0 1452,0 0 0,5 2 1,5 2-1,5 5 1,4 3-1,1 1 1,2 0-1,0 1-313,0-1 0,-5 0 1,5 1-1,0-1 0,0-1 1,0-3-1,1-5 0,2-2-1061,1-2 1,1-2-1,-1-2 1,0-7-1,-1-5 1,-2-5-1,-2-1 157,-2 0 0,-2 6 1,-4-2-1,0 3 1,-1 2-1,-2-1 1853,-2 1 0,-2 6-988,7 2 1,0 4-1,12 1 1,3 1 0,-1 2-1,1 2-96,-1-2 1,-1 0 0,0 0 0,0 2-1,1 1 1,-2 2 7,-3-1 1,-4 4-1,-5 6 1,0 7 0,0 7-1,0 8 1,0 8 0,-1 6-418,-3 7 0,-4 5 1,-4-6-1,2-1 0,1-2 1,0-6-629,2-2 1,1-7 0,4-8-1,-1-8 1,-1-4 616,1-5 0,0-9 0,0-7 1,-1-10-1,1-11 0,1-10 1,2-4 141,0-1 1,2-5 0,2 2-7,5-2 0,9-4 0,2-8 0</inkml:trace>
  <inkml:trace contextRef="#ctx0" brushRef="#br0">25581 9329 8154,'-35'-13'1005,"9"5"1,10 5-517,5 6 0,5 0 1,6 8-1,0 3 1,0 7-1,2 4 1,2 3-1,7 2-58,5 1 1,0 0 0,6-4 0,1-2 0,-1-3 0,0-5-763,2-7 0,-1-4 0,1-8 0,-3-4 0,-2-7 0,-3-8 0,-2-5 156,-5-5 1,-3 0 0,-6-6-1,0-2 1,0 4 0,0-1-1,-2 5-207,-2 3 1,2 0-1,-2 10 1,2 2-1,4 1 1,2 3 0,5 3 381,3 5 0,7 2 0,2 2 0</inkml:trace>
  <inkml:trace contextRef="#ctx0" brushRef="#br0">26060 9236 8154,'-13'-8'362,"0"1"0,-1 4 0,3-3 1091,2-1 0,-3 4 0,3-2-1355,-3 4 0,5 7 1,2 3-1,4 2 1,1 4-1,0 1 1,1 2-131,4-1 1,-4-3 0,5 0 0,-1-1-1,1-1 1,1-2-604,3-1 589,-4-6 0,6 3 0,-3-7 0,1-4 0,-1-4 51,-4-3 1,-4-5-1,-1-3 1,-1 1-1,-2 0 1,-3 4-1,-2 3 919,-2 3 0,3 6 0,-1 0-1235,2 6 1,3 5 0,8 5 0,4-1 0,4-2 0,5-1 0,4 0-420,3-2 1,2-1-1,-1-7 1,1-5 0,0-7 729,-1-8 0,7-10 0,1-3 0</inkml:trace>
  <inkml:trace contextRef="#ctx0" brushRef="#br0">26394 8676 8154,'0'-21'152,"-2"3"1,-2 10 0,-4 5 0,-1 7 0,2 9 307,1 8 0,2 10 0,2 6 1,-1 5-1,-3 4 0,0 0 0,-1 1-165,0 0-1,4-4 1,-2 2 0,4-4 0,1-2 0,1-4 0,4-4-2055,4-3 1,7-7 1759,2-3 0,11-3 0,-1-2 0</inkml:trace>
  <inkml:trace contextRef="#ctx0" brushRef="#br0">26647 8996 8280,'-40'-6'408,"7"4"0,8-1 1,10 6 72,9 6 1,5 3 0,1 1-1,0 1 1,1-1 0,2 0 0,5 1-1,2-1-405,5 0 1,3-1-1,0-3 1,4-4-1,3-4 1,0-1-513,-3 0 0,2-6 0,-6-4 0,-2-5 0,-3-4 0,-4 0 1,-4-2-28,-4 0 1,-2 5-1,-4-3 1,-4 1-1,-2 0 1,-3 3 155,1 5 0,4-1 1,3 7 400,5 1 0,-1 2 1,11 1-1,1 1 1,2 2-1,2 1 65,-1-1 0,6-3 0,2-4 0,0-5-168,-4-3 1,-8-1 0,-4 0 0,-5 1 0,-5 1 0,-4 4 0,-2 1 759,-3 3 0,1-3 0,0 2 1,-1 1-1,2 3-330,4 4 0,-3 4 0,7 6 0,2 3 0,5 2 0,6 2 0,3 1-399,1-1 1,2-1 0,3-3-1,3 0 1,-1 0 0,-2-3-1,-3-2-397,-2-3 1,-1 3-1,-2-5 1,-2 2 0,-2 0-1,-3 2 1,-2 2 374,-1 5 0,-12 2 0,-2 7 0</inkml:trace>
  <inkml:trace contextRef="#ctx0" brushRef="#br0">6292 18418 8394,'-8'-21'0,"4"4"0,3 2 26,1 2 1,0-7 0,1 0-1,3-3 1,4 3 0,1 0-1,0 4 1,1 1 0,0 2-1,-1 0 1676,-4-1 0,-1 8 0,-4 6 0,-4 8-64,-2 4 0,-5 7 1,7 5-1,1 4 0,1 4 1,2 1-1077,0-1 0,0 4 0,2-3 0,2-2 0,5-2 1,3-4-877,1 1 0,1-7 1,-1-1-1,0-5-4226,1-4 4203,-7-3 1,-1-14-1,-6-5 1,-1-9 0,-2-8-1,-3-5 305,-2-4 1,-1-1-1,-4 0 1,0 0-1,-1 2 1,3 4-1,0 5 730,2 6 1,6 6 0,-1 0 0,4 3-1,4 6-426,5 3 1,5 4 0,3 2 0,6 5-1,3 6 1,5 4 0,6 2-5189,6 1 1,2-3 4719,8 7 0,-3-7 0,10 3 1</inkml:trace>
  <inkml:trace contextRef="#ctx0" brushRef="#br0">7092 17978 8155,'-36'-50'1662,"4"14"214,3 20 1,1 19-1,10 9 1,2 4-1175,1 1 0,6 2 0,2-1 0,1-2 0,3 0 0,2 2 0,2 6 0,5 4-431,7 3 0,11 4 0,10-4 0,3-2 0,6-6 0,3-5-1092,4-3 0,-4-8 0,-1-2 0,-7-4 0,-7-1 0,-8 0-2103,-7 0 3112,-9 0 1,-4-4-1,-13-2 1,-14 0 0,-11 0-1,-13 5 1,-4 5 1018,-2 9 0,-9 2 1,13 7-1,3 2 1,4 1-1,10 2-1245,8-1 0,7 1 0,9 1 0,6 2 0,6 1 0,8-1-5641,5-2 3257,17-2 2290,2-5 0,23 4 0,-3-4 0</inkml:trace>
  <inkml:trace contextRef="#ctx0" brushRef="#br0">6745 18005 8910,'-50'-24'0,"-5"-1"0,-1 3 236,1 7 0,6 8 1,12 7-1,1-2 1,-1-1-285,-1-1 1,-2-7 0,0 4 0,1 0-1,2 2 1,2 5 0,-1 6 925,2 7 1,2 19 0,5 13 0,0 12 0,4 11 0,12-30 0,2 1-541,2 2 0,1 1 0,3 6 0,3 2 0,0-1 0,1 1 0,4 3 1,2 0-1,3 1 0,3-1 0,1-1 0,3 0 0,2-4 0,3 0-220,3-1 1,2-2 0,3-8 0,2-2 0,5 1 0,2-2 0,4-3 0,3-3 0,3-3 0,4-4 0,5-3 0,4-5-353,4-3 0,1-4 0,-5-4 0,0-5 1,6-4-1,-1-4 0,0-3 0,-2-4 1,-3-4-1,-1-2 0,-1-4 0,-3-4 1,-6 0-1,-3-2-141,-3-1 1,-4-1 0,-3-5 0,-5-3 0,-8 1 0,-5-1 0,-2-3 0,-4-2 0,-2-3 0,-4 0 0,-5-2 0,-4 0-1,-3-4 1,-5 0 250,-3-3 0,-5 1 1,-5 7-1,-4 2 1,-5-4-1,-5 2 1,-1 6-1,-4 4 1,-1 5-1,-3 5 1,-3 3-1,-1 4 103,1 3 0,-1 6 1,3 5-1,1 4 1,-1 4-1,-1 2 0,1 4 1,2 4-1,2 3 1,2 4-1,1 3 0,3 2 1,3 2-1,3 3 21,-23 26 0,9-2 0,8 2 0,3 0 0</inkml:trace>
  <inkml:trace contextRef="#ctx0" brushRef="#br0">7705 17912 8174,'-14'-28'5025,"3"10"-4744,2 18 0,3 6 0,7 6 0,4-2 1,4-3-1,1 1 0,2-1 0,1 4-1729,6 0 1,5-2 0,3 0 1447,-1 1 0,7 2 0,1 2 0</inkml:trace>
  <inkml:trace contextRef="#ctx0" brushRef="#br0">7638 18232 8324,'-6'-14'1039,"3"8"1,3 6 0,17 8-1065,14 4 1,7-1 24,16-2 0,8-3 0,12-6 0</inkml:trace>
  <inkml:trace contextRef="#ctx0" brushRef="#br0">5745 18072 8334,'-29'-29'0,"2"-3"0,6-2 508,5 0 0,9 4 1,2 8-1,4 4-43,1 3 1,6 9 0,2 8-1,6 10 1,4 10 0,4 9 0,1 8-1,3 9-196,0 13 1,-6-2 0,-7-19 0,0 2 0,0 1 0,-1 1 0,2 1 0,-1 1 0,2 3 0,1 1 0,1-1 0,2 1 0,0 1 0,2-1 0,0-4 0,2-1-333,1-2 1,1-1-1,2-1 1,2-2-1,1-5 1,1-2 0,0-1-1,2-2 1,2-2-1,2-2 1,2-4 0,1-1-1,4-2 1,1-2-1,0-3 1,2-2 0,1-2-1,1-2 1,-1-2-1,1-3-65,-2 1 0,0-3 1,3-2-1,0-3 0,-4-1 1,-1-3-1,1-2 0,0-3 1,1-2-1,0-2 0,-3-1 1,-1-2 226,-2-1 0,1 0 1,2-2-1,1 0 0,-4-3 1,1-1-1,0 0 1,0 0-1,-1-1 0,0 0 1,-4 1-1,0 0 0,-2 0 1,-1 0-210,0-1 0,-3 0 0,21-26 0,-4-2 0,-11 0 1,-11 2-1,-8-2 0,-8-1 119,-5-3 0,-17-10 1,-12 3-1,7 32 0,-3 1 1,-4-2-1,-2 0 0,-3 0 1,-3 1 121,-2-1 0,-3 2 1,-4 2-1,-2 2 1,-3 4-1,-2 2 1,-1 3-1,-2 3 1,-3 3-1,0 2 0,-3 3 1,0 3-1749,-4 3 0,2 1 1355,2 1 0,2 3 0,5 5 1,1 2-1,8 1 0,2 2 0,-30 15 262,11 6 0,9 5 0,5 8 0,5 3 0</inkml:trace>
  <inkml:trace contextRef="#ctx0" brushRef="#br0">8998 15193 8374,'-48'0'-276,"4"0"0,3 1 0,1 5 1,0 9-1,0 9 313,0 5 0,6 7 0,1-3 0,2 2 0,1 5 0,5 5 0,7 5 0,8 6 496,5 5 1,11 13-1,11-2 1,-4-32 0,5 0-1,5 4 1,4 0 434,6 2 1,2 0-923,4-4 1,2 0 0,11 7-1,3-2 1,2-4 0,3-3-1,-17-13 1,1-1 0,1-2-1,2 0 1,2-2 0,0-1 0,1-2-1,0-1 1,1-2 0,0-1-1,0-2 1,1-1-12,0-1 1,-1-1 0,1-3 0,1-1 0,0-2 0,0-2 0,4-2 0,0-1 0,1-2 0,-1-2 0,0-2-1,-1-1 1,1-1 0,-1-3 0,0-1 0,1-1 0,1-3 0,-1-1 0,1-1 0,-1-1 0,1-1-132,0-1 0,0-2 1,-1 0-1,1-1 0,0-1 1,-2-1-1,-3-1 0,-2-1 1,-1 0-1,-3 1 0,-1-1 1,-3 0-1,18-15 0,-5-2 1,-6 0-1,-5-2-111,-3 0 0,-4-3 0,-5-1 0,-5-3 1,-9 5-1,-4-2 0,-4 1 0,-3-1 1,-4 0-1,-3 0-110,-3 1 1,-4 0 49,-4 2 1,-6 2 156,-5 2 1,-6 2-1,-5 3 1,-5 5 0,-3 5-1,-3 5 1,-5 3 0,-4 5 109,-5 6 0,-3 2 0,4-2 0,-2 1 0,-10 3 0,-1-1 0</inkml:trace>
  <inkml:trace contextRef="#ctx0" brushRef="#br0">10811 20364 8282,'7'-3'406,"-2"-4"328,-4-7 0,-1-2 1,0 1-1,0-1 1,2-3-1,1-2 2722,1-3-3226,0 5 0,-4-2 0,2 6 0,1 1 0,3 3 0,0 2 0,1 3-370,1 0 0,0 2 0,6 4 0,-2 1 1,-2 4 124,-1 4 0,-6 3 1,1 1-1,-2 0 1,-4-1-1,-2-1 858,-5-3 1,-3 0 0,-1 1 0,1-3-188,3 0 1,0-5-1849,9 3 801,3 4 0,10-7 0,1 4 0,-1-4-120,0-1 0,-1-1 1,-4-2 763,-8-2 0,-2-3 0,-7 3 0,-1 2 0,-2 0 1,-1 0-1,-1-1 220,1 1 1,4 1 0,0 2 0,-1 0-295,-2 0 1,5 2-1,1 1 1,1 3-1,1 1 1,1 3 0,1 2-491,2 2 1,5-6 0,1 1 0,0 2 0,1 1 0,1 2 0,2 3-1848,2 0 0,7-3 0,5-7 2158,5-1 0,5-19 0,6-9 0</inkml:trace>
  <inkml:trace contextRef="#ctx0" brushRef="#br0">11771 20111 8282,'-14'0'0,"1"-2"4540,0-2-3736,-1 2 0,7-5 0,4 4 0,7-3 1,11 0-1016,10 0 1,3 0-1,8 3 1,1-1-1,1 1 1,2 1-1,0 2 211,0 0 0,-5 0 0,-3 0 0</inkml:trace>
  <inkml:trace contextRef="#ctx0" brushRef="#br0">11811 20284 8282,'-18'-2'937,"0"-2"1,8 3 0,11-2-1,9 4-1053,7 3 1,6 1-1,1-5 1,6 0-1,7-2 116,6-2 0,-2-3 0,5-7 0</inkml:trace>
  <inkml:trace contextRef="#ctx0" brushRef="#br0">12344 20057 8282,'-21'-19'871,"3"6"0,8 5 0,2 10 1,3 2-501,2 5 1,1 3-1,2 1 1,0 1 0,-1 1-1,-2 1 1,-2 5 0,2 1-457,2 1 1,1 0 0,0-10-90,0 0 1,0-7-1,-2-7 1,-1-10 0,-3-6-1,0-6 1,1-3 146,2-4 0,-3-7 0,1 3 1,2-1-1,2 0 0,1 4 0,0 6-59,0 6 0,0 4 0,1 3 1,4 3-1,5 5 0,6 2-1386,7 2 0,8 0 0,6 0 1472,6 0 0,4-5 0,6-3 0</inkml:trace>
  <inkml:trace contextRef="#ctx0" brushRef="#br0">12770 19698 8282,'-31'-18'382,"2"1"0,3 7 0,7 10 0,4 12 0,2 9 306,0 4 0,4-3 0,1 0 0,2 3 0,3 4 0,2 3 0,2 1 1,5-1-921,8-2 1,5-3-1,9-5 1,2-4-1,-1-5 1,-2-4-1,-5-5-166,-2-2 0,-9-4 1,-6-2-1,-5-5 1,-5-3 856,-4-1 1,-7 1 0,-3 3 0,0 5 0,-1 2 0,6 5-478,3 6 0,5 12 18,6 14 0,0 4 0,0 1 0</inkml:trace>
  <inkml:trace contextRef="#ctx0" brushRef="#br0">7865 18831 27373,'-14'-6'-3272,"7"-5"2620,3-7 0,2 4 0,4 7 0,2 1 0,5 2 0,3-1 0,1 1 0,0 1 1030,1 1 0,-5 2 1,-2 2-1,0 1 1,1 3-1,2 0-284,2 0 0,1 4 0,2-3 1,3 2-1,3 0 0,2 1-12,4 2 1,-2-3-1,9 0 1,2 0-1,-1 0 1,4-2-1,-2 1 175,1-1 1,0-4 0,-1 1 0,-3-1 0,0 0 0,0 2 17,3-2 1,-3 0-1,1 0 1,2 1-1,2 1 1,1-1-1,0 2-360,0 1 1,0-2 0,0 2 0,0 1 0,0-2 0,0 1 0,0-1 182,0 0 0,3 3 0,0-3 0,-2-1 0,2 3 0,-3-2 0,0 0 340,0-3 0,-6 0 0,9 0 0,0 3 1,-1-1-1,-1 3-446,-1-1-41,-6-4 0,5 11 1,-5-3-1,0 6 1,-2 0-1,-1 1-241,1 0 1,0 1 0,-4-2-1,0 0 1,-1 0 0,0-3 0,-1 0 522,0-1 0,-3-4 0,4-2 0,0-1 1,-1-3-1,2-1 0,2-2 499,1 0 1,2 0 0,-4 0 0,4 0-1,1 0 1,3 1-839,2 4 1,1 1-1,-1 4 1,0-1-1,0 1 1,-1 2-1,3 1-295,1 1 0,-2-2 0,-3-2 0,-3-3 0,0 1 0,-1-2 0,-1 0 832,-2-3 1,2-2 0,0-1 0,-3 0 0,-1 0-1,-1-1 1,1-2-277,3-2 1,-6 1 0,5 4-1,0 0 1,-2 0 0,1 1 0,1 4-616,1 3 0,0 4 1,-3 3-1,1 1 1,-1 2-1,-3-2 140,0-1 0,-6-6 1,-1 0-1,-3 0 1,-2 0-1,1-2 853,-1-1 0,-4-1 1,0-4-1,1 2 1,2 1-281,1-1 0,1 5 0,0 1 0,3 3 0,2 1 0,0 0-800,0 1 0,4-1 0,-4 0 0,0 1 0,2 0 0,-2 1 0,0 0-347,-2-3 1,-3-3 0,-2 1-1,-1-1-47,-2 1 0,-2 2 0,3 1 0,-2 1 0,-1-1 529,1 0 0,6 1 0,7-1 0</inkml:trace>
  <inkml:trace contextRef="#ctx0" brushRef="#br0">11997 19738 12706,'-15'-37'0,"6"7"140,6 8 0,9 10 457,3 7 0,3 4 0,1 2 1,1 4-1,1 5 0,2 6 1,6 7-1,0 2-1285,0 2 0,0 8 0,-6 2 0,-4 0 0,-4 0 0,-3-3-534,-3-3 0,-8-3 0,-4-2 1211,-3-4 1,-1-3 0,0-6-1</inkml:trace>
  <inkml:trace contextRef="#ctx0" brushRef="#br0">10584 16126 25363,'9'-5'0,"1"1"-393,5 1 0,-1 7 0,5 5 0,-1 5 0,-1 3-114,0 6 1,2 2 0,-1 3 0,-1 3 0,1 5 0,1 4 0,2 3 121,3 1 0,-3 6 0,1-1 1,0 3-1,0 1 0,0-1 1,1-2 292,-3-1 0,6 0 0,-4 3 1,3-3-1,0-5 0,-1-1 1,-2-1 328,2-2 1,-3 3-1,1-8 1,0 4-1,0 1 1,-1-2-256,-2-2 1,-1 7 0,-5-2 0,1 4 0,-1 2 0,-1-1-93,-3 0 1,3 3 0,-4-5 0,4-1 0,2-3-1,-1-3 1,0-3-138,1-1 1,-1-2 0,0-5 0,2 1 0,1 0 0,2-1 0,0-1 197,1-2 1,-3 2 0,7-1-1,0 4 1,1 3 0,0-2-16,-2 0 1,0 2 0,3 1 0,-1 2 0,-3 3 0,-3 2-403,-7 1 424,3 6 0,-13-9 1,4 3-1,-4-3 1,-1-3-1,0-3 1,0-3 161,0-1 1,0-7 0,0-2 0,-1-5-1,-2-2 1,-2-2 413,2 1 1,2-2 0,2 0-1,2 3 1,3 1 0,2 1-1,2 2-553,2 3 0,1 2 0,0 5 0,1 1 0,-2-1 1,-2 4-220,-1 4 1,-6-2-1,3 3 1,-2-1-1,1-5 1,-2-3-1,0-4 176,1-2 0,-2-1 0,3-6 1,0-2-68,-1-1 0,2-6 0,-1 1 0,4-2 0,2-2 0,4 0-2580,3 0 1,-2 0 2702,7 0 0,-1 0 0,4 0 0</inkml:trace>
  <inkml:trace contextRef="#ctx0" brushRef="#br0">11877 19404 8506,'-13'-13'-54,"0"1"0,1 2 1,3 1-352,4-1 0,-1 2 501,2-1 1,1 6 0,6 0 0,3 5 521,1 2 1,2 7 0,5-4 0,-1 2 0,2-2-1,2 1 1,6-1-124,2 4 1,3-4 0,2 2 0,2 0 0,1-2 0,-1-1 0,-2-2-644,-2 1 1,3-1 0,0-4 147,-1 0 0,4 0 0,0 0 0</inkml:trace>
  <inkml:trace contextRef="#ctx0" brushRef="#br0">16329 14073 10559,'0'-59'-182,"0"7"0,3 14 1,5 14 378,5 14 1,3 8 0,-2 8 0,-1 8 0,-1 8 0,-2 5 0,1 2 0,3-1 0,10 2 0,12-3 0,16-4 0,14-6 0,-25-11 0,3-2 0,2-1 0,2-2-385,3 0 0,2 0 1,7-2-1,2 0 1,-3 0-1,0-2 1,4-1-1,1-1 1,6-1-1,0-1 1,0-1-1,2-1 1,2 0-1,1 1 1,-1 0-1,1 1 201,-25 3 1,1 1-1,0-1 1,2-1 0,0-1-1,0 0 1,-2 1 0,0 0-1,1 0 1</inkml:trace>
  <inkml:trace contextRef="#ctx0" brushRef="#br0">13597 9089 17758,'0'-24'-1309,"0"-2"1,0-2 0,1 4 955,4 2 0,-4 5 1,4 0 693,-4 2 1,-2 3-1,-4 3 1,-4 6 0,-4 6-1,-3 6 1,-5 3-1,-3 3 1,-5 1-336,-4 2 1,0 1 0,-5-1 0,-4 4-1,-1 3 1,-4 3 0,-5 3 180,-4 5 1,-8 4 0,32-18 0,1 0-1,-3 2 1,-1 1 0,-1 2 0,-2 1 0,1 2-1,-1 1 1,-2 2 0,1 2 0,1 2-1,-1 1-117,0 4 0,0 2 0,0 4 1,2 2-1,0 7 0,0 3 1,3 0-1,0 3 0,11-18 1,1 2-1,0 0 0,1 3 1,1 0-1,1 3 0,-1 3 1,1 3-1,1 0-191,2 3 1,0 0-1,1 1 1,0 3-1,2 0 1,0 2 0,0 2-1,2 0 1,1 2-1,0 2 1,1 0-1,1 1 1,1-2 0,1 0-1,1 0 1,1 0-1,0-1 1,2-1-1,0-2 1,0-2 0,1 0 31,0-2 1,0 0-1,2-2 1,3-6 0,1 0-1,2-2 1,0-4-1,2 0 1,0-1 0,7 21-1,4-1 1,3-3-1,3-2 1,1-4 0,3-2 266,3-3 1,1-1 0,4-1 0,3-2-1,-2-4 1,2-1 0,0-1 0,2-2 0,4 1-1,1-2 1,1-2 0,1-2 0,3-2-1,1-2-61,0-2 1,0-4-1,-3-2 1,1-3 0,4-2-1,1-1 1,1-2-1,0-3 1,-1-1 0,1-3-1,1-1 1,-1-1-1,-1-2 1,0 0-240,-1-1 1,-1-1 0,2 3 0,0-1 0,0-4 0,-1 0 0,-1 2 0,-1-1 0,-2 0 0,-1 0 0,-4 0 0,0-1-193,-2 1 0,-1 0 0,-1 1 0,-1 0 0,-4 1 0,-1 0 0,33 6 0,-6 0 0,-7 1 0,-2 0 179,-2 4 1,-4-6 0,0 3 0,0-2 0,0-2 0,0-1 0,1-3 272,2-2 1,12-4 0,2-1 0,4 0 0,3 0 0,-35 0 0,1 0 0,1 0 0,1 0-41,1 0 0,0 0 0,3 0 1,-1-1-1,-1-1 0,-1 1 1,-1-1-1,1-1 0,-1 2 1,1-1-1,-1 1 0,1 1 7,0 0 0,0 0 1,0 0-1,-1 1 1,-2 1-1,-1 1 0,0 1 1,0 1-1,0 0 1,1 2-1,0-1 1,0 1-1,1 0 0,0 1-13,0 0 0,0 1 1,1 1-1,1 0 1,0 1-1,0 0 1,0-2-1,1 0 0,2-2 1,0 0-1,1 0 1,0-2-1,3 0 1,0-1-5,0-1 1,1-1-1,0-1 1,1-1-1,1 0 1,1 0 0,1 0-1,0 0 1,-1 0-1,1-1 1,1-1-1,1 1 1,-1-2 0,1 0-80,-1-1 0,1 0 0,4 2 1,0 0-1,-1-2 0,0 1 1,-1-1-1,0 2 0,1 0 0,0 1 1,0-1-1,1 1 0,2-1 1,0 1-61,2-1 0,0-1 1,-9 0-1,1 0 0,3 1 1,0 0-1,-2-1 0,-1-1 1,-3-1-1,0 1 0,1-1 1,-1-1-1,-2 0 0,0-1 42,-1-1 0,-1 0 1,2-2-1,-2 0 0,-6 2 1,0-1-1,-1-2 0,0-1 1,0 0-1,0-2 0,-1-1 1,0 0 303,0 0 1,1-1 0,2-4 0,1-1 0,-1 1 0,1 0-1,0-1 1,1 0 0,2 0 0,1-1 0,-1 1 0,1-1 0,3-1-1,0-1 1,0 0 0,0-1-159,1 0 0,0 0 0,6-2 0,1 0 1,-4 4-1,1-1 0,0-1 0,1 0 0,3-2 1,1-1-1,-2 0 0,0 0 0,1-1 0,-1 0-335,-1 0 0,-1 0 0,-3-1 0,-1-1 1,-1 2-1,0-1 0,-1-2 0,-2-1 1,-2 0-1,-2-1 0,-1-1 0,-1-1 69,-2 1 1,-1-2 0,-3-2 0,-1-1 0,-1-2 0,-2-2 0,-1-2-1,-1-2 1,-1-1 0,-1-2 0,0-3 0,0-1 0,0 0 0,-2 0 176,0 0 1,-1-1 0,2-8-1,0-1 1,-5 5 0,-1 0 0,-1 1-1,0 0 1,0-1 0,-1 1-1,-1 4 1,-1-1 0,-1 2 0,-1 0-136,0 3 1,-1 0 0,-3 3 0,-1 1 0,-2 4 0,-2 0-1,-1 2 1,-1-1 0,-1 4 0,-1-1 0,-2-35 0,-10 5-413,-9 1 0,-15 1 0,13 33 0,-3 1 0,-3 0 0,-2 0 0,-3-1 0,-1 1 0,-1 0 0,-2 0 234,-1-1 0,-1 1 1,-6-3-1,-1-1 1,-4 0-1,-2-1 1,-2-1-1,0-1 1,-4 0-1,0 0 1,0 0-1,-1 0 1,-2 0-1,-1 0 227,-2 0 0,-1 1 0,1-2 1,-1 2-1,18 12 0,-2 1 1,1 0-1,-20-12 0,0 1 1,1 1-1,-1 2 0,0 1 1,0 1-1,-1 0 0,-1 2 176,20 8 1,1 1-1,-1 0 1,-23-7-1,0 1 1,21 9-1,-1 1 1,1 0-1,-2 1 1,0 1-1,0 0 1,-3 2-1,0 0 1,-1 1 0,-2 1-1,-1 1 1,0 1-102,-5 2 1,-1 1 0,0 0 0,-6 0-1,0 0 1,-1 2 0,0 2 0,-1 1-1,-1 1 1,-2 0 0,0 0 0,0 1-1,17 1 1,1 0 0,-1 0 0,0 1-1,-1 1 1,0 0 0,0 1 0,0 0-1,0 1 1,0 0 0,0 0 0,-1 1-139,2 0 1,0 0 0,0 1 0,0 0 0,1 1 0,0 0 0,1 1 0,1 0 0,-15 3 0,2-1 0,0 2 0,1 0 0,1 2 0,0 0 0,3 0 0,0 1-1,1 0 1,1 1 0,1 0 0,1 1 0,2-1 0,0 1 0,2 0-193,1 0 1,0 1 0,2 0 292,4 0 0,1 0 0,1 1 0,0 2 0,0 0 0,0 1 0,-18 9 0,-1 0 0</inkml:trace>
  <inkml:trace contextRef="#ctx0" brushRef="#br0">22741 12767 8851,'-25'-23'0,"3"5"63,4 9 0,8 12 0,2 6 0,2 3 1,5 3-1,2 1 724,4 2 0,10 1 0,-1-3 0,6 3 0,3 2 0,3 1 0,2-1-197,3-3 0,1 0 0,5-2 0,-1-1 0,0 1 0,-2-1-926,-3 0 1,-3-2 0,-2 0 0,1 1 0,0-1 0,-1 0 0,1 1 335,0-1 0,5 0 0,2 1 0</inkml:trace>
  <inkml:trace contextRef="#ctx0" brushRef="#br0">23661 13087 9679,'4'-17'0,"1"-1"261,-2 1 0,-2 7 1,1 3 690,2 1 0,-2 3 0,2 7 0,-2 5 0,-2 6 0,0 6 0,0 5-410,0 2 0,-2 7 1,-1-1-1,-3 1 1,0-1-1,-1-1-360,0-4 1,4-5-1,-2-3 1,2-2 0,0-3-646,-1-1 1,2-10 0,10-10 269,5-11 1,5-14 0,-2-4 0,3-1 0,1 1-1,-3 1 567,-5 3 0,2 4 1,-6 4-1,3 4 1,-2 3 280,-5 2 1,-1 5 0,0 5 0,2 6 0,-2 8-367,-2 5 0,0 6 0,2 9 0,2 5 0,-2 1 1,0 0-1,0-3-644,1-2 1,5 2 0,-4-5 0,-3-4 0,1-2 0,0-2-746,2-3 1,1-9 0,-3-8 700,1-8 0,5-5 1,-3-13-1,3-5 1,4-1-1,4-1 757,-1 2 1,-3 2 0,-2 3 0,-3 2 0,1 6 0,-1 2 1360,-4 2 0,4 7 0,-1 6-2026,0 7 0,5 11 1,-3 5-1,3 6 1,1 3-1,1 1 1,0 1-1178,4 0 1,0-3 0,6 3 0,2 0-1,1-1 1,4-1 1483,2-2 0,2-8 0,5-3 0</inkml:trace>
  <inkml:trace contextRef="#ctx0" brushRef="#br0">24727 13314 8325,'-19'-28'942,"-3"-2"0,-2 5 0,2 9 0,4 10-29,3 4 1,2 2 0,0 0 0,-1 2 0,3 2 0,0 5 0,4 4 0,1 4-1087,3 0 0,1 7 0,2-2 0,2 2 0,4 0 0,7-4-333,8 0 1,4-3 0,3-5 0,2-3 0,1-4 0,-3-4 0,-3-1-248,-2 0 1,-7-6 0,0-3 0,-6-3 0,-7-1 1597,-6 0 1,-4 1-1,-6 2 1,-1 2 0,1 2-1,0 3 271,-1 2 0,6 1 1,0 1-1,4 5-1010,5 8 0,7-1 0,9 6 0,6-1 0,2 0 1,3-2-1,3-3-1285,5-4 1,-1-1 0,2-5 0,2 1 0,-2-1 0,1-2 0,-1-2-737,-1-4 0,1 0 1915,-6-4 0,0-9 0,-4 3 0</inkml:trace>
  <inkml:trace contextRef="#ctx0" brushRef="#br0">25287 13420 9453,'-1'-11'0,"-4"0"0,-4 4 0,-2-1 0,-4 3 1498,-3-1 1,3 1 0,-3 5 0,4 0-1,0 2-786,1 2 0,1 5 0,2 7 0,1 5 1,0 3-1,0 5-470,0 4 1,2-2-1,-4 4 1,4 3 0,0-1-1,1 1 1,0-1-1736,3 0 1,1-1 0,4-10-1,2-1 1,7-2 0,6-7 1492,10-6 0,12-16 0,8-8 0</inkml:trace>
  <inkml:trace contextRef="#ctx0" brushRef="#br0">25834 12781 8221,'-19'-54'0,"-2"13"1733,0 16 0,6 7 0,8 15 0,-1 5-1238,1 5 1,-2 6-1,-4 7 1,0 6 0,-2 10-1,-3 10 1,-3 10-1,0 9 1,4 5-645,2 2 0,6-10 1,2 1-1,1-7 0,4-4 1,5-3-1,8-8 1,3-7-525,4-7 0,4-11 1,-2-3-1,0-7 0,4-6 1,0-4-1,-1-7 674,0-5 0,-3-5 1,3-5-1,-6 1 1,-3 1-1,-4 3 1,-3 2 991,-1 3 1,-1 1 0,-7 3 0,-2 3 0,-5 5 0,-3 2-1,-3 2-476,-2 0 0,0 8 0,-5 5 0,0 8 0,0 5 0,1 4-1095,2 1 1,1 2-1,6-4 1,3 4 0,5-1-1,4 1 1,4-5-1312,5-4 1,9-5 0,5-6-1,7-1 1889,6-3 0,8-15 0,3-9 0</inkml:trace>
  <inkml:trace contextRef="#ctx0" brushRef="#br0">26167 13261 8221,'-27'-12'993,"2"3"1,3 4 0,3 7 0,2 5 0,3 8 0,3 3-499,4 1 0,2 5 0,5-4 0,2 3 0,2-3 1,5 0-1,3-4 0,1-3-1192,1-4 1,-1-3-1,-3-7 206,-5-4 1,-12 4-1,-17-5 1,-4 1-1,-3 1 1,1 1 817,2 1 0,7 7 0,3 2 1,5 4-1,4 5 0,5 3 0,4 6-605,4 5 0,9 4 0,10 6 0,3 3 1,5 3 277,5 3 0,2 0 0,2-9 0</inkml:trace>
  <inkml:trace contextRef="#ctx0" brushRef="#br0">24514 14473 8280,'8'-29'1444,"-4"2"1,-1 5-963,1 13 0,-2 4 0,2 10 0,-2 4 0,-2 4 0,0 5 0,-2 6 0,-4 5 135,-7 7 0,0 2 0,-5 2 1,3-1-1,2-4 0,1-4-598,3-2 1,2-4 0,4-3-1,0-6-319,4-5 0,1-8 1,7-12-1,1-11 0,2-6 1,1-7-1,0-1 673,1-3 0,-7 0 0,-2 2 0,-4 3 0,-1 6 0,0 4 477,0 4 1,2 4-1,2 6-1731,5 3 1,4 11 0,4 7-1,3 10 1,4 3 0,7 4 880,6-1 0,0-3 0,9 6 0</inkml:trace>
  <inkml:trace contextRef="#ctx0" brushRef="#br0">24874 14620 13019,'-25'-40'0,"4"9"4711,8 10-4240,5 12 1,10 3 0,2 6 0,5 0 0,3 0 0,1 0 0,1 0 0,-1 0-1108,0 0 1,1 0-1,-1 0-98,0 0 1,-5-6-1,-5-1 1,-6 0 0,-6 1-1,-3 1 1,-3 1 1376,-3 1 1,4 1 0,-4 2-1,5 2 1,2 1 0,4 4 0,1 4-82,3 3 0,1 9 0,2 0 1,2 5-1,4 3 0,6-1-988,4-2 1,14 2 0,2-4 0,10-5 0,8-6 425,6-6 0,5-3 0,6-6 0</inkml:trace>
  <inkml:trace contextRef="#ctx0" brushRef="#br0">25434 14060 10463,'-24'-26'0,"-1"0"0,1 12 1584,5 14 0,10 17 1,3 16-1,2 1-1347,-1 3 0,-1 1 0,4 4 1,-4 1-1,0 3 0,0 1 0,3 3 1,3 1-799,4-2 1,5 0 0,7-8 0,4-4 0,0-4 0,6-7 560,3-2 0,11-8 0,8 4 0</inkml:trace>
  <inkml:trace contextRef="#ctx0" brushRef="#br0">25781 14433 10055,'-8'-19'0,"-5"0"772,-8 3 1,-4-2 0,-2 10 0,2 1-1,1 3 1,4 2-75,0 2 1,3 0-1,5 2 1,3 2 0,4 5-402,4 3 0,2-3 0,4-1 0,4 3 0,3 1 1,2 0-1,3-4 0,0-2-968,0 0 1,-2-4 0,-2 2 0,0-2 334,1-2 1,-7-2 0,-4-1-1,-6-1 1,-6 1 0,-3 1 1282,-1 2 0,4 5 0,2 1 0,-1 1 0,2 3 0,0 2 0,3 2-1070,2-1 1,2 0-1,4 1 1,4-1 0,4-1-1,6-3 1,8-5-1986,7-2 1,5-10 0,2-5-1,2-9 2108,1-8 0,7-4 0,-4-6 0</inkml:trace>
  <inkml:trace contextRef="#ctx0" brushRef="#br0">26047 13874 11385,'-27'-17'0,"2"5"0,3 11 0,4 14 0,3 15 0,4 12 736,2 6 0,-3-3 0,3 2 0,-1-2 0,1 0 0,3 2 0,1 3 0,1 1 0,2-2-1186,5-2 0,9-5 0,8-3 0,-1-5 0,2-2 1,-1-7-1,2-3 0,1-8 450,-1-7 0,0-15 0,5-5 0</inkml:trace>
  <inkml:trace contextRef="#ctx0" brushRef="#br0">26100 14407 10948,'-14'-27'0,"-4"0"0,-3 2 0,-1 1 0,1 4 1996,2 1 0,3 8 0,7 11-2016,4 8 0,10 3 1,5 4-1,5 1 0,4 4 1,2-1-1,3 0-589,1-2 1,1-3 0,1 0 0,-2-2 0,-1-4 0,-3-3-117,-2-4 1,-3-2-1,-7-4 1,-6-3 0,-7-4-1,-8-2 1315,-4 1 1,-7 0 0,6-1 0,-1 1 0,0 1 0,0 2 2128,2 1 0,3 7 0,5 4-2860,8 10 1,6 1 0,9 5 0,1-2 0,3 0-1,2 2 1,1-3 0,2-3 0,0-5 0,1 1-646,-1-1 1,-2-4 0,2 1 0,-4-2 0,0-4 0,-4-2 0,-1-6 0,-2-5 0,-1-4 203,-3-2 1,1 5 0,-5-4 0,-2 3 0,-2-1 1339,-1 2 0,2 7-800,2 4 0,-3 5 1,5 3-1,-1 3 1,1 0-1,1 0-29,3-3 1,2-2 0,2-2 0,-2-4 678,-4-3 0,3-4 1,-7-2-1,1 1 1,-1 0-1,2 1-244,1 3 0,-2 3 0,4 6 0,0 2 0,0 1 0,-1 2-608,3 3 0,-4 1 1,2 4-1,0 0 0,0-1 1,0-1-31,1-3 1,-2 0 0,0 2 0,3-2 101,1-2 0,-3-2 0,-1-4 0,3-1 1,4-2-1,5-2 0,7 2 172,1 2 0,6 1 0,0 0 0</inkml:trace>
  <inkml:trace contextRef="#ctx0" brushRef="#br0">26940 14460 8843,'-20'7'0,"-6"-2"965,-3-4 1,-5 1 0,4 2-1,2 7-623,-2 5 0,2 6-342,6 9 0,3 9 0,5 8 0</inkml:trace>
  <inkml:trace contextRef="#ctx0" brushRef="#br0">21448 14926 8555,'19'-44'0,"2"8"0,4-6 0,-2 12 0,-6 11-129,-2 4 0,-1 7 1,-1 4-1,-3 1 1,-5 0-1,-11-3 285,-9-1 1,-6-2 0,-7-4 0,-2-1 0,-2 1 0,-1 0 0,1-1 0,2 1 0,0-2 199,-1-3 1,3 4-1,-3-6 1,3 1 0,1-2-1,1 1 1,-3 0-210,-2 1 1,2 6-1,-7-2 1,-1 6-1,-3 2 1,-4 1-376,-5 0 0,-12 1 0,-6 5 0,-1 2 0,-6 1 0,0 1 139,35-2 1,-2-1 0,-2 1 0,0-1-1,1 1 1,0-1 0,0 1 0,1 1 0,0-2-1,-1 1 1,1-2 0,-1 1 0,0-1-1,1 0 179,2 0 0,0 0 1,-2 0-1,2 0 1,-34 0-1,1-1 0,3-4 1,3-4-1,2-3 30,-1-1 1,1 0 0,1 1 0,0 1 0,-2 3 0,-2-1 0,-2 1-106,-1 4 0,4 2 0,-10 2 0,1 0 0,-1 2 0,38 0 0,0 0 0,1 2 0,-1 1-67,-36 7 1,34-5 0,0-1 0,1 1 0,-1 0 0,-1-1 0,-1 1 0,1-1 0,0 0 0,0-1 0,2 0 37,1 0 1,0-1 0,-1-2 0,-1-1 0,3 1 0,-1 1-1,-1-2 1,-1-1 0,1 0 0,-2 0 0,1 0 0,0 0 0,0 0-1,1 0 53,-1 0 0,0 0 0,0-3 0,0 0 0,-1 0 0,2-1 0,-1-1 1,1 1-1,0 0 0,1 0 0,0 1 0,1 0 0,-1 1 0,0 0-10,-36-4 0,35 5 0,1 1 1,-35-5-1,1 5 0,33 2 0,1 1 1,-2 1-1,0 2-57,-3 2 0,0 0 1,-3 0-1,0-1 0,2 2 1,1 0-1,-2-1 1,1-1-1,-3-1 0,0 1 1,2 0-1,-1-1 1,-1 1-1,0 0 99,2-1 1,0 1-1,2-1 1,0 0-1,0-1 1,0 0-1,1-1 1,0 0-1,1-1 1,0 1 0,0-1-1,-1 1 158,1 2 0,1-1 0,1-2 0,1 0 0,-35 3 0,2 0 0,3 1 0,-3 2 0,-2 1-225,35-3 1,-1 1-1,1-1 1,-1 1 0,-1 2-1,0 2 1,0-1 0,0 0-1,-1 1 1,-1 0 0,2 0-1,0 1 1,0 1 0,-1 0 0,-1 0 0,1 0 0,2 1 0,0 0 0,-1 0 0,0 0 0,0 0 0,1 1 0,2-1 0,0-1 0,-1 0 0,0 0 0,3 0 0,-1-1 196,-33 14 0,8-1 0,3 1 1,5-2-1,4-1 0,6-2-116,6 2 0,0 1 0,6 3 1,1 2-1,2 2 0,2 1 0,-1 2-274,0 4 1,2-6 0,1 6 0,4 0-1,0-1 1,4 2 144,1 0 0,2-5 0,1-4 0,3-3 0,5-2 1,2 1-1,2-2 190,0-3 0,6 4 0,3-6 1,3 3-1,3-3 0,1 0-24,2-4 0,7 5 0,2-1 0,5 2 1,5 1-1,2 0 0,4 3 0,3 0-123,4 1 0,2 0 1,1 1-1,0 1 1,2 2-1,3-1 51,4-2 1,2-1-1,1-2 1,0-1-1,5-4 1,2 0-1,-33-12 1,-1 0 43,1 0 0,1-1 0,1-2 1,1-1-1,1 0 0,1 1 0,4 0 1,1 0-1,1 1 0,2 0 0,2 0 1,0 1-1,0 0 0,0-1-88,0 1 0,0 0 0,-1-1 0,1 1 0,-1 0 0,0 1 1,1 0-1,-1 2 0,0 0 0,1 0 0,-1 1 0,0 1 0,0-2 0,-1 0-87,0 0 1,-1 0-1,0 1 1,0 0 0,-2-1-1,0-1 1,1 1-1,0-1 1,-1 2 0,0-1-1,1 0 1,-1-1-1,0 1 1,-1-1 232,-1 0 0,0-1 0,4-2 0,1-2 0,-4 0 0,1 0 1,3-1-1,0-1 0,1 0 0,1-1 0,-2 0 0,1 0 1,-1-1-1,1 0 32,0 0 1,1 0 0,-1 0-1,2 0 1,3 0 0,1 0-1,-1 0 1,-1 0 0,1 0-1,0 0 1,0 0 0,-1 0-1,2 0 1,-1 0-196,3 0 1,0 0-1,0 0 0,1 1 1,1 1-1,1-1 1,-3 2-1,0 0 1,-1 0-1,1 0 1,-2 1-1,1 0 1,0-1-1,-1 0-91,0-1 0,0 1 0,-2 2 0,1-1 1,0-1-1,0-1 0,-2-1 0,0 1 1,0-1-1,1-1 0,0 0 0,0-1 281,0-1 0,0-1-98,-1 0 1,0-1 0,-3-2 0,0-1 0,-1 0 0,1 0-1,0 0 1,0-1 0,4 0 0,0-1 0,2-2 0,1 1-16,0 0 0,0-1 0,3-1 1,0-1-1,-3 2 0,0 0 1,0-1-1,0 0 0,2 0 1,0-1-1,-2 1 0,0-1 1,2-1-1,0 0-134,0 0 1,-1-1-1,-4 1 1,-1 0 0,1 1-1,0 0 1,-1 0-1,-1-1 1,-2 0 0,-1 0-1,2-1 1,-1 0 0,-2-1-1,0 0 7,-1-1 1,-1 0 0,2 0 0,-1 0 0,-1-2-1,0-1 1,-3 1 0,0 0 0,-1-2 0,0-1 0,-3 0-1,-1-1 1,0 0 0,-1-1 59,1 0 1,-2 0 0,-4 0 0,0 0 0,3-3 0,1-1 0,-1 0 0,0 0 0,-3-1 0,-1 0 0,-1 0 0,-1 0-121,-2 0 1,-2-1-1,22-25 1,-4-3 0,-4 3-1,-10 4 1,-6 0 0,-9 4-190,-2 1 1,-9-4 0,-6 2 0,-9-1 0,-10-1 0,-12-3-1,-14-5-743,19 27 0,-2 1 942,-2 2 0,-1 0 1,-7-3-1,-1 1 1,-2 1-1,-1 1 1,-1-2-1,-1 0 1,-2 0-1,0 1 1,0 1-1,0 0 1,-3-1-1,0 0 37,-3-1 0,-1 1 0,1 0 0,-1 0 0,-3-1 0,-1-1 0,-2 1 0,0 1 0,-2 0 1,-1 2-1,-4 0 0,-1 2 20,-2 2 1,0 2 0,-2-1 0,0 2 0,-3 5 0,-1 4 0,24 3 0,0 2 0,-1 0 0,1 1 0,0 1 0,-1 1 0,-2 2 0,-1 0 0,0 2 53,-2 0 0,0 2 0,-1 0 0,0 1 0,-1 1 0,0 1 0,-2 2 0,1 1 0</inkml:trace>
  <inkml:trace contextRef="#ctx0" brushRef="#br0">22995 16232 13894,'-6'-19'0,"-3"-1"0,-2-1 0,2 3 0,5 3 662,3 2 1,1-5 0,0-1-1,1 0 1,3-1 0,7 4 0,5 3-1,6 4 1,4 3 0,2 1-1,3 3 1,4 3 0,2 6 9167,-1 5-9759,-4 2 0,-5 5 1,0 3-1,-2 3 0,-3 3 1,-6 2-72,-5 1 0,-1 5 0,-5-4 0,-1 1 0,2 1 0,1-2 0,4 1 0,2-3-9,-3-2 1,16-2-1,-6 1 1</inkml:trace>
  <inkml:trace contextRef="#ctx0" brushRef="#br0">23941 16446 8050,'-7'-24'0,"-5"-1"4761,-5 1 1,6 15-3872,6 14 1,5 5 0,3 5 0,3 1 0,0 3 0,1 2-282,1 3 1,-5 1 0,3 2 0,-2-2-1,1-3 1,-3-4 0,0-3-1431,-2-2 1,0 0 0,1-1 0,2-4-2190,2-8 2817,5-6 0,-2-18 0,6-4 0,4-5 0,3-4 1,0 0-1,-4 0 539,-2 2 0,-1 9 0,-1 1 1,-1 5 1058,-3 3 0,-3 11 0,-8 9 0,-2 11 0,-5 5-1303,-3 5 0,3 5 0,2 2 1,-1 0-1,2 0 0,0-1 1,5-3-103,4-4 0,9-2 0,7 1 0,3-5 0,5-7 0,4-6 0,3-2-259,3-2 1,0-2-1,-1-2 1,-5-6 0,-3-5-1,-3-4 1,-4-2-246,-8-3 0,-5-1 1,-8 0-1,0 1 1,-2 3-1,-2 2 1,-5 3 1276,-3 1 1,-1 8 0,-1 2 0,1 4 0,1 4 0,2 6-676,1 8 1,6 4 0,-2 4-1,5 3 1,5 1 0,4-1 0,3-2-99,1 1 0,8-2 0,4-1 0,6-3 0,3-2 0,3-4 0,4-4-3277,8-2 0,2-6 0,9 0 2884,0-6 1,9-16-1,-1-9 1</inkml:trace>
  <inkml:trace contextRef="#ctx0" brushRef="#br0">25141 16379 13122,'-6'-22'0,"-2"0"0,1 5 1228,2 10 1,10 4 0,4 10 0,4 1-1,3-2 1,4 1 0,0 1 0,6 2-1613,3 2 1,-1 1 0,5 0-1,0 1 1,1-1 0,0 0-1,-3-1 1,-3-3-1256,-1-4 1,4-4-1,-2-1 1,-4 0 0,-5 0-1,-7-1 1140,-4-4 0,-5-1 1,-10-3-1,-7 5 0,-8 2 1,-4 2-1,-3 0 1315,-3 0 0,-2 6 0,-2 3 0,4 5 0,4 3 1,5 4-1,6 1-51,5 0 1,5-1 0,9 3-1,6-3 1,10-4 0,11-3 0,10-5-766,7-3 0,5-2 0,2-4 0</inkml:trace>
  <inkml:trace contextRef="#ctx0" brushRef="#br0">5945 19031 8540,'-13'-26'0,"0"2"42,-1 6 1,2 8 0,4 14 0,2 4 0,0 0 0,-2 1 0,-1 0 0,2 0-1,3 0 1,5 3 524,6 4 0,17 0 0,10 7 0,12-1 1,13 2-1,9-1 0,-29-10 0,1 1-331,3 0 1,1 0 0,7-3 0,2-1 0,8 3 0,1 0 0,4 0-1,1-2 1,2 0 0,0-1 0,3-1 0,1-2-154,-22-3 0,1 0 0,-1-2 0,19 2 0,1-2 1,-19-2-1,1-1 0,0-1 0,-1 0 0,0 0 0,0-2 1,23-5-1,0-2 0,-3-2 0,-1-3-155,-2-3 0,-2-2 1,-6 0-1,-3-3 0,-1-3 1,-2-2-1,-2-2 0,-2-3 1,-4-1-1,-3-1 0,-4-3 1,-3-2-1,-5-1 0,-2-1-59,-4 0 0,-3-2 0,-4-8 0,-4-3 0,-5 2 0,-4-3 0,-1-4 0,-3-2 0,-3-4 0,-5-1 0,-4 0 0,-5 0 0,-5-1 0,-3 2-142,-3 1 1,-3 1 0,-2 7-1,-2 1 1,-2 1 0,-2 2-1,-3 6 1,-2 3 0,1 7-1,-4 5 1,-2 5 0,-2 4-425,-1 7 0,-1 5 540,-1 1 1,-2 5 0,-10 12-1,-3 6 1,-1 2 0,-1 5 0,-2 4-1,0 4 1,20-5 0,1 2-1,-1 1 1,1 1 0,1 2 0,-1 1 86,-1 2 0,0 1 0,0 1 0,2 1 0,0 1 0,2 1 0,5 1 0,1 1 0,1 0 0,3-1 0,0 1 1,2 1-1,1 1 0,1 1 0,2 1 0,-10 20 0,3 2 0,5 2 0,4 1-61,5 0 0,4-1 0,4-4 0,4-1 0,4-2 0,4-1 0,2-1 0,4-1 0,3-6 0,3-1 131,3-2 0,3-2 0,4-2 0,3-2 0,2-1 0,1 0 0</inkml:trace>
  <inkml:trace contextRef="#ctx0" brushRef="#br0">7252 18698 9124,'-8'-7'339,"4"-7"1,4 1 0,6-5 0,7 5-130,8 4 1,4-1-1,3 5 1,2 2-1,4 5 1,1 5 0,5 6-1,0 4-296,3 2 0,0 2 1,-1 5-1,2 1 1,5 0-1,3-1 1,4 1 220,6 0 0,-2-1 1,9 1-1,2-2 1,-35-13-1,1 0 1,1-1-1,1-1 1,-1-1-1,1-1 155,-2-2 0,1 0 0,3 1 0,0-1 0,-3-2 0,1 0 0,-1 0 0,1 1 0,0-1 0,0-1 0,0 1 0,-1 0 0,0-1 0,0 1 150,33 6 1,-7-2 0,-4 1 0,0 2-1,-4 4 1,-1 5-1379,-2 0 723,-5 2 1,-3 7-1,-3 0 1,-1 2 0,2 0-1,-1 1 159,1-1 1,1 4 0,-1-4 0,2-1 0,-1-2-1,0-3 1,2-1 0,2-3 786,2-2 1,0-1 0,2-5 0,-1 0 0,2-1-1,0-2-257,4-1 0,-6 0 0,0 5 0,1-1 0,1 0 0,-3-1 0,-1-2 0,-3-1-770,0 2 1,1 1 0,-4 1 0,-1-1-1,-1-2 1,-2-3 397,-2-1 0,-8 5 1,4-4-1,-2 1 1,0-3-1,-1 0 0,-2-1 455,-1-1 1,4 0 0,0 0 0,-1 2 0,-2-2-1,0 0 1,0 0-775,-1 1 1,5 2-1,-8-3 1,0 1-1,-1 1 1,-2-1-1,-2 1 1,-1-2-359,0-2 0,0 4 1,-5-1-1,0-1 0,1-2-3522,-1-1 1,0 0 4112,1 0 1,-7-11 0,-1-4 0</inkml:trace>
  <inkml:trace contextRef="#ctx0" brushRef="#br0">11491 19751 11362,'-8'-36'0,"4"1"-120,2 2 0,8 11 0,3 9 0,3 7 898,1 4 0,1 2 1,-1 0-1,0 2 1,2 2-1,1 5 1,2 4-1,-2 4-623,-1 0 1,-3 12 0,-2-3 0,-2 2 0,-2 2 0,-3 0-161,-2 1 1,-2 0 0,-4-5-1,-4 0 1,-2-4 0,-4-3 0,-3-1-2,-4 0 0,-5 1 1,-4-3-1,-9 5 152,-12 4 1,-10-1 0,22-8 0,0 0 0</inkml:trace>
  <inkml:trace contextRef="#ctx0" brushRef="#br0">22421 16659 8032,'-38'-2'0,"1"0"392,1-3 1,13 1 0,3 4 0,13-2-1,11-2 1,8-5 0,6-2 0,4 1 0,2 1 43,-2-1 1,2-6 0,-6-2 0,-2 1-1,-1 3 1,-2 0 0,-1 1 0,-3 0-1,-3-1 1,-2 1 370,1 0 1,-1-1 0,-4 1-1,1 1 1,4 3-967,4 5 0,3 4 1,2 4-1,3 5 0,3 3 1,4 1 82,4 1 0,2 5 0,-2 3 1,2 3-1,1 2 0,-2 1 0,0 2 1,-4 1-342,-3-2 0,2 4 0,-5-2 0,0-1 417,0-2 0,-1-1 0,-4-1 0</inkml:trace>
  <inkml:trace contextRef="#ctx0" brushRef="#br0">22808 16646 12838,'-15'-8'0,"-1"-4"0,-2-2 0,2 2 0,2 7 944,6 8 0,9 6 0,12 9 0,10 6 0,6 7 0,8 7 0,5 7 0,5 3-1017,5 7 0,-5-6 0,-19-23 0,1 0 0,-1-1 0,1-1 1,31 22 72,-29-23 0,1 0 0,6 2 0,1 0 0,2-1 0,0-1 0</inkml:trace>
  <inkml:trace contextRef="#ctx0" brushRef="#br0">23954 17605 10720,'-6'-16'0,"-4"1"1304,-6 3 1,1 2 0,-3-3 0,3 1-1006,2 3 0,0-3 0,-1 5 0,0-1 0,-4 2 0,-4 2 0,-4-1 0,0 4-161,-1 4 0,0 6 0,1 7 0,1 3 0,1 2 0,3 3 33,2 1 1,3 4 0,7 0 0,4-4 0,4-2 0,1 0 0,1-3 130,4 0 0,4-7 0,8-6 0,6-1 0,2-3 0,1-3-210,1-4 1,0-5-1,-1-7 1,0-4 0,-4 0-1,-6-3 1,-6 1-110,-5 0 0,-4 0 0,-4-3 0,-4 1 0,-8 3 1,-3 3-1,-2 5-485,-1 3 0,5 7 0,-2-3 0,3 1 0,2 1-479,-1 1 0,8 7 0,8 5 0,11 2 0,14-2 0,11-5-455,10-2 1,8-2-1,2-2 1,-2-2 1435,-1-5 0,4-9 0,2-3 0</inkml:trace>
  <inkml:trace contextRef="#ctx0" brushRef="#br0">24194 17459 8139,'0'-14'-174,"0"1"0,-6 1 1,-3 3-1,-2 5 1403,-3 2 0,5 2 1,2 2-1,1 2 1,3 7-1,2 5 393,1 6 0,0 9 1,1 3-1,2 0 1,4-1-1,2-2-1693,2 0 0,3 0 0,-6-4 0,1-2 0,0-3 1,0-4-716,-2-3 1,-1-9 0,-6-8-1,-2-10 1,-1-10 0,-2-7 0,-1-8 972,0-6 1,-5 6 0,4-3-1,-2 3 1,2 4 0,-1 5 0,2 6 729,0 2 1,2 7-1,4 7 1,0 5 0,0 8-935,0 8 0,-2 6 1,-1 5-1,-1 2 1,1 2-1,2 1-954,1-1 0,0-2 0,0-3 1,1-3-1,2-4 0,4-3 0,4-3-563,4-3 1,7-5-1,2-10 1,5-7 1533,7-8 0,8-16 0,4-4 0</inkml:trace>
  <inkml:trace contextRef="#ctx0" brushRef="#br0">24527 17165 8109,'-5'-19'0,"-3"6"0,-5-1 721,-1 9 1,6 3 0,0 4 0,1 3-1,1 10 1,0 9 0,3 9 0,2 4-311,1 4 0,0 6 0,1-1 0,3 0 0,7 0 1,5-3-1,8-3 0,4-4-411,3-5 0,12-9 0,-2-3 0</inkml:trace>
  <inkml:trace contextRef="#ctx0" brushRef="#br0">24581 17405 8048,'-36'-20'0,"4"3"316,4 7 1,10 5 0,13 10 411,4 4 1,1 3 0,1 1-1,4 0 1,4 2 0,4 1 0,6 4-1,8-1 717,7 0-1445,10-1 0,10-5 0,6 1 0</inkml:trace>
  <inkml:trace contextRef="#ctx0" brushRef="#br0">24887 17392 8023,'-26'-9'0,"-1"0"0,3 6 926,7 9 1,3 3-1,11 9 1,-1-3-1,1-2 1,1 0-1152,2 1 1,0-1 0,2 0 0,4-1 0,7-3-1,8-6 1,3-8 224,-2-8 0,3-12 0,-4-9 0</inkml:trace>
  <inkml:trace contextRef="#ctx0" brushRef="#br0">24887 17192 9436,'-14'-27'0,"-4"1"0,-4 2 0,-2 6 0,2 9 0,4 8 0,3 5 0,2 16 0,-1 8 0</inkml:trace>
  <inkml:trace contextRef="#ctx0" brushRef="#br0">16463 16486 5999,'-50'-12'0,"0"1"0,0 0 0,-2 0 0,0 0 0,-1 2 0,-1-1 0,0 1 0,-1 1 0,-1 0 0,-1 1 0,0 1 0,-1 1 0,1 0 0,-1 2 15,-2 0 0,1 0 1,-2 3-1,-4 2 0,-2 3 1,1 1-1,-1 2 1,0 1-1,-1 2 0,-2 4 1,-1 1-1,-1 2 1,16-2-1,0 1 0,-1 1 1,1 1-1,0 1 1,-1 1-1,1 1 0,0 1 1,-1 1-1,0 1 1,0 1-1,1 1 0,2 0 1,0 1-1,1 0 1,0 1-1,0 2 0,1-1 1,0 2-1,1 0 1,-12 9-1,0 2 0,3 0 1,1 0-1,2 2 1,2-1-1,4-1 0,2 0 1,1 0 30,4-3 1,0 1 0,3 1 0,4-1 0,2 2 0,4 0 0,-6 15 0,5 1 0,7-5 0,6 0 0,8-3 0,6-1 0,7-4 0,8-2 0,9 1 0,9-2 76,10 0 1,7-4-189,9 1 0,7-4 1,-2-10-1,6-4 1,3 0-1,-14-6 0,2-2 1,1 0-1,1-1 1,5 0-1,1 0 0,2-2 1,1 0-1,-8-3 1,2 0-1,0 0 1,1-2-1,0 1 0,4-1 1,1-1-1,0 0 1,1 0-1,1-1 113,3 0 0,0-1 0,1 0 0,1-1 0,0 1 0,-8-2 0,1 1 0,-1-1 0,2 0 0,-1 0 0,-1-1 0,0-1 0,0 0 0,0 0 0,0-1 0,0 0 0,0 0 0,1-1 0,-1 0 0,1 0 0,0 0 0,0-1 0,0-1 0,2 0 0,0-1 0,0 0 0,0-1 0,0 0 0,-1 0 0,0-1 0,-1 0 0,1-1 0,-1 0 0,0 0 0,-1 0-84,1-1 1,-1 0 0,0 0 0,-1-1 0,1 0 0,0-1 0,0-1 0,0 0 0,1-1 0,-2-1 0,1 1 0,-2-1 0,8-3 0,-1 1 0,-1-1 0,-1-1-1,0 0 1,-3 1 0,-1-1 0,0-1 0,0 0 0,-2 0 0,-2-1 0,0 0 0,-1 0 0,-1-1 0,-1 0 0,10-5 0,-1-1 0,-2 0 0,-1-2-49,-3 2 1,0-2 0,-2 0 0,-2-2 0,-2 1 0,-1-2 0,-2-1 0,-4-1 0,6-9 0,-5-2-1,-2-2 1,-5 2 0,-2-2 0,-4-1 0,-4-1 0,-4-1 0,-5-1 0,-5 2 0,-4-2 0,-4 0-76,-4-1 1,-3 0 0,-6-1 108,-5 0 1,-6-1 0,-6 3 0,-9 2 0,-7 3 0,-5 2 0,-8-1 0,-6 4 0,-4 2 0,7 11 0,-4 1 0,-1 3 0,-3 2-1,-9 1 1,-2 2 0,-3 3 0,-1 1 49,8 3 0,-2 3 0,-1 0 0,-1 1 0,0 0 0,8 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11411 2426 8178,'-8'-37'0,"4"0"0,2-1 0,4 7 0,1 6-67,1 7 296,7 10 0,-4-3 0,6 7 0,-1-1 1,-2 1-1,-2-2 0,-4 0 0,-4-1 0,-6 1 1,-4-2-1,-5 2 211,0 0 1,-4-2-1,0 2 1,-2 0-1,-1 0 1,0 3-1,1 1 495,2 2 1,1 0-1,5 0 1,-1 0-1,1 0 1,0 0-723,-1 0 1,0 0 0,-4 0 0,-4 2-1,-4 1 1,-3 1 0,-7 1 45,-8 1 1,-4-5-1,-3 4 1,-4-3 0,0 1-1,-1 2 1,-1-1 0,0 1 148,0-1 1,2 2-1,4-3 1,2 3-1,4 1 1,4 2-215,1-1 1,0 8 0,0-3 0,0 2 0,-2 1-1,-1 1 1,-2 2 18,-3 2 1,4-5-1,-5 3 1,-1-1-1,-2 1 1,-3 1-1,-1-1 145,-2-3 0,0 3 0,5 1 0,1-1 0,3 2 0,5-2-360,2 0 0,2 5 1,2-2-1,1 3 0,1 2 1,-1-1-378,-2 1 1,0 4 0,-1 0 0,0-1 0,0-2 0,1-1 0,2-1 212,1 1 0,7 0 0,-1-1 0,5 1 0,4-2 0,4-1 0,3-2 20,4 2 1,5-1-1,-2 0 1,1-4-1,3-1 1,3 1-120,5 2 1,0 1 0,7 6 0,-1 2 0,2 4 0,0 3 0,4 6-122,-3 3 1,1 1 0,-1 3 0,0-1 0,3 0 0,0-2-1,0-2 169,-2-4 0,2-5 1,3-2-1,0-2 1,4-3-1,1-4 751,2-3 1,10-7 0,4 0 0,4-7 0,4-2 0,3-3-109,7-1 0,4-2 1,6 0-1,-1 0 1,1 1-1,-1 4 1,4 4-1,-3 2-566,-1 3 1,5-1 0,-8 2-1,0 1 1,0 2 0,-5-2 78,-4-1 1,2-2 0,-1-1 0,0-1 0,-2-4 0,-4 0 0,1-1 742,2 0 0,-3-1 0,12-7 0,2-1 0,1-3 0,5 0 2811,4 0-3493,-9-4 0,-23 9 0,0 1 0,-3-3 0,0 1 0,2 1 0,0 1 0,2 0 0,0 0 0,-1 0 0,0 0 0,0 0 0,1 0 0,2 0 0,0 0 0,-3 0 0,-2 0 0,0 0 0,0 0 0,-2 0 0,-1 0 0,32 0 0,-7 0 0,8 0 0,-8-6 0,6-2 0,-4-2 0,-5 0 0,-1-4 0,-1 1 0,2-3 0,10 1 0,-5 5 0,2 1 0,4 0 0,1 0 0,-33 4 0,-1 1 0,2 2 0,-1 0 0,1-3 0,0 1 0,0-1 0,0-1 0,0 1 0,0-2 0,0 1 0,0-1 0,0 1 0,0-1 0,34-7 0,-2 0 0,-6-3 0,-3-2 0,-3-2 0,-4-2 0,-4-2 0,-2-4 0,2 0 0,-2-4 0,-1-1 0,1-4 0,1-5 0,-2-6 0,1-7 0,-6-5 0,-22 30 0,-1 0 0,0-2 0,-2 1 0,17-31 0,-5 3 0,-10 8 0,-6 7 0,-7 5 0,-2 5 0,-3 4-675,-1 3 0,-13 2 0,-2 3 117,-2 1 1,-4 4 0,0-4-1,-2-2-61,-3-1 1,2-2 0,-3-1 0,-3-2-1,-2-2 1,-2-2 0,-2-3 694,0-2 1,-11-5-1,1-2 1,-8-2-1,23 23 1,0 0-131,-1-1 0,-2 0 1,-2 3-1,-2 2 98,-3-2 1,-2 1-1,1 3 1,-1 1-1,-9-2 1,-2 0-1,-3 4 1,-1 1-1,-3 3 1,-1 2-1,-4 2 1,-1 3-255,-3 1 0,0 2 0,4 1 0,-1 0 0,-6 1 0,-2 0 0,2 1 0,-1 0 0,-1 1 0,1 0 0,-2 2 0,-1 1 0,1 1 0,0 0 163,2 0 0,-1 1 1,21-1-1,-1 0 0,1 0 1,-18 4-1,1-1 1,1 1-1,0 0 0,2 0 1,1 0-1,4 0 1,1 0 191,1-1 0,1 1 1,-1 0-1,2-1 0,9-1 1,2 0-1,1 1 0,1 0 1,1 0-1,1 0 0,5 0 1,0 0-213,-28 8 324,-3 13 0,21-8-257,-7 9 0,5 0 0,8 2 0,1 3 0,3-1 0</inkml:trace>
  <inkml:trace contextRef="#ctx0" brushRef="#br0">4306 5917 10261,'-8'-25'0,"2"4"756,0 8 0,5 7 0,-4 11 0,4 3 0,1 4 0,1 0 1,4-2-1,4-2 0,4-2 0,8-3 0,10-2 0,12-1 1,7 0 274,4 0 0,8-4 0,3-1 0,3 2 0,5 0 0,1 0 0,0-1 1,-2 3-1450,-2 4 0,4 4 0,-36 0 0,0 1 558,1 1 1,0 0 0,35-1-1,-1 4 1</inkml:trace>
  <inkml:trace contextRef="#ctx0" brushRef="#br0">10931 5864 30614,'-12'-28'-4874,"3"-3"1,6 3 5040,6 7 0,0 16 0,4 17 0,1 5 0,-1-3 0,5-2 0,3-3 0,6 0 0,4-2 0,7-2 0,8-4 0,9-1 268,9 0 0,7 0 0,5 0 1,4-1-1,-36-1 0,1-1 1,2-1-1,1-1 0,-1 0 1,1-1-1,1-1 0,0 0 32,1 1 0,-1-1 0,-5-2 1,0-1-1,4-1 0,0 0 1,-3-2-1,-1 0 0,32-13 1,-8-2-468,-6-4 0,-14-2 0,-7-7 0,-8-3 0,-9-4 0,-10-2 0,-6-4-32,-7-5 1,-20-4-1,6 29 1,-3 1-1,-4 0 1,-2 1-1,-3 1 1,-3 1 0,-1 2-1,-2 3-260,-2 0 0,-2 4 0,-6 4 0,-3 4 0,-1 2 0,-3 2 0,-4 2 0,-2 5 0,-5 2 0,-1 4 0,1 3 0,-1 4 0,-2 2 0,1 3 0,2 3 0,1 1-220,2 1 0,1 1 0,3 2 0,4 2 0,9-1 1,2 1-1,3 0 0,2 2 0,3 3 0,2 1 0,2 1 1,2 2 538,1 2 0,1 3 1,6 2-1,2 2 1,3-2-1,3 0 1,3-1-1,5 1 1,5-1-1,4-1 0,7 0 1,7-1-1,8 0 1,7-3-1,9 1 1,5-4-1024,7 0 1,4-2 995,-10-9 0,2 0 0,0-1 0,1-2 0,0-1 0,1 0 0,7 1 0,0 0 0</inkml:trace>
  <inkml:trace contextRef="#ctx0" brushRef="#br0">22448 5797 14474,'-4'-20'0,"-2"2"0,-2 4 0,-2 6 0,-2 3 385,-1 4 1,-2 1 0,-1 0 0,-4 1 0,1 2 0,-2 2-1,2-2 1,0-2 0,3 0-432,1 4 0,7-2 0,7 4 0,8-1 0,12-3 0,10-1 770,6-2 0,11 1 0,7 2 0,8 3 0,6 0 0,4 1 1,-34-4-1,1 0 0,2 0 0,-1 0-564,1-1 1,0-1 0,-1 2 0,0 0 0,0-1 0,-1 1 0,36-1 0,1 0 0,-4-4-131,-3-2 1,-5-3 0,-9-8-1,-2-3 1,-4-6 0,-3-5-339,-4-7 0,-8-4 0,-6-6 0,-8-7 0,-6-8 0,-4-5 0,-6-4 184,-6-1 1,-12-2 0,3 38-1,-4-1 1,-2-1 0,-4 0 0,-4 0-1,-3 2 1,-4 0 0,-3 3 0,-5 2-1,-1 2 166,-2 2 0,-3 2 0,-4 3 0,-3 2 1,0 3-1,-1 2 0,-2 2 0,0 2 1,0 2-1,1 3 0,2 2 0,1 1-212,5 3 1,0 1 0,-1 3 0,0 2 0,4 3 0,0 2 0,1 2 0,1 1-1,0 3 1,3 2 0,3 1 0,3 3 122,2 0 1,3 2 0,3 2 0,3 2 0,-7 32 0,16 4-1,18 6 1,7-35 0,6 0 0,8 1 0,5-1 0,8 2 0,5-2 14,7 2 0,4-1 0,6-1 0,3 0 0,-19-12 0,1-1 0,1 1 0,1-1 0,0 0 1,1-1 6,0 0 0,0-1 1,1-2-1,4-2 1,1-2-1,1-1 0,-4-2 1,1-1-1,0 1 1</inkml:trace>
  <inkml:trace contextRef="#ctx0" brushRef="#br0">23341 5278 8323,'-21'-2'0,"4"-2"449,2-5 1,7-8-1,5-2 1,5 0 0,4-2-1,1 0 1,4-1 0,0 0-1,1 1 1,-1 2 0,-4 3-1,0 1 643,1 2 0,-5-1 0,3 0 0,-2-3 1,2-3-1,3-4 0,6-6 0,6-4 1,7-9-581,7-9 0,4-4 0,-13 23 1,1-1-1,2-2 0,1 0 1,1-1-1,1 0 0,0 0 1,1 1-1034,0 2 1,0 2 0,19-22 0,2 3-1,-12 5 1,-6 7 0,-6 7-4151,-7 3 3443,-3 9 1,-9 0 1227,-2 7 0,-3 6 0,-6 1 0</inkml:trace>
  <inkml:trace contextRef="#ctx0" brushRef="#br0">24541 3159 8219,'-18'-26'1061,"0"4"1,-4 4-1,4 8-325,2 1 1,6 5-1,1-4 1,1 2 140,5 3 1,2 5 0,14 7 0,6 9 0,5 7 0,4 7 0,3 8-312,5 8 0,-2 9 0,2 4 0,-2 1 0,-2 1 0,-4-3 518,-2-4-1241,2 8 0,-9-21 0,3 3 0,-3-10 0,-1-11 147,0-5 1,0-8 0,-5-9 0,-1-9 0,-2-11 0,-2-17-1,-1-15 274,0-14 1,-4-11 0,0 35 0,-1 0 0,-1-3 0,-1 0 0,0-3 0,0-1 0,0 2 0,0-1 0,0 1 0,-1 1-616,-1 1 1,-1 1 0,-4-29 0,-5 11 0,2 10 0,2 12 0,1 8-2635,0 8 0,7 8 1376,4 8 1,5 7 1608,13 11 0,12 6 0,8 2 0</inkml:trace>
  <inkml:trace contextRef="#ctx0" brushRef="#br0">25434 2332 13112,'-30'-20'2960,"4"2"0,8 4-2685,13 19 1,5 2 0,3 7 0,3 0 0,2 4 0,4 6-1,4 5 1,5 9 560,-1 4 1,6 10-1,-6 8 1,2-1 0,-1-2-1,0-3-1107,0-4 1,-4-1-1,4 3 1,-2-3 0,-4-6-1,-3-8 1,-4-7 0,-3-5-1813,-2-4 1436,-1-7 1,-8-2-1,-4-7 1,-7-5-1,-5-6 1,-5-12 533,-4-11 0,2-4 1,-5-13-1,0 1 1,1 1-1,0 2 1,4 4 1207,1 3 0,7 13 0,5 2 1,4 5-504,3 4 1,7 1-1,2 3 1,9 5-1,8 4 1,6 3-1,8 3-126,9 1 1,3-2-1,8 4 1,0 1-1,-2 3 1,-1 5-467,-5 4 0,-8 3 0,-2 4 0,-8 2 0,-4 4 0,-6 4 0,-7 1-250,-2 0 0,-7 0 1,-9 0-1,-5 0 1,-5-2-1,1-2 1,-2-5-963,1-3 0,8-7 1,-1-5-1,2-4 0,4-3-210,2 1 1,14-4-1,8-2 1,6-2-1,13-2 1,8-2 1421,10-2 0,14-9 0,0-8 0</inkml:trace>
  <inkml:trace contextRef="#ctx0" brushRef="#br0">26407 2665 11351,'-37'-34'0,"-2"3"0,4 9 1876,7 9 0,12 7 0,7 6 1,0-2-1,0-1-1306,0-1 0,6 1 0,-1 7-967,2 5 1,8 5 0,3 2 0,4 2 0,4-2-1,0-1-8,0-2 0,2 0 0,-1 1 0,-2-2 0,-1-2 1,-2-1-1,0 1 529,1 2 0,-5 1 0,-1 2 0,1 1 0,0 4 0,-1 0 0,-2 3 416,-3-3 1,-2 10 0,-1-3 0,0-1 0,-1 0 0,-4-4-717,-4 1 0,-3-3 1,-1-1-1,-2-1 1,-1-1-1,-3-2 1,-1-3-1336,1-3 1,1 0 0,4 4-1,-1 1 1511,1-1 0,-8 6 0,7 2 0</inkml:trace>
  <inkml:trace contextRef="#ctx0" brushRef="#br0">25487 3318 8123,'-22'-4'0,"1"-2"314,2-1 0,3 2 0,7-4 1955,4-1 0,4 3-1518,1-2 1,6 7 0,1 4 0,2 10-1,0 10 1,0 7-79,-2 7 1,10 4 0,-4 3 0,2 3 0,1 1 0,0 1-888,2-6 1,6 7 0,-2-10 0,2-2 0,-1-3 0,-2-3 0,0 0-2252,0-1 0,1-7 1,3-3 2464,-3-6 0,3 9 0,-4-9 0</inkml:trace>
  <inkml:trace contextRef="#ctx0" brushRef="#br0">25767 3265 8158,'-13'-16'0,"1"1"0,2 5-99,1 2 1,6 2 0,-2 2 1139,4-5 1901,1 3-2152,0 0 0,0 17 0,1 3 0,2 6 0,2 3 0,-1 4-105,2 4 1,-4 8-1,2 6 1,-1 1 0,0 2-1,1-1 1,-1 2-463,-1-2 0,-2 1 0,0-5 0,0 0 0,0-3 0,0-5 0,0-2-345,0-4 0,-2-5 1,-1-3-1,-1-2 0,1-1 1,2 0-2076,1-1 0,1 1 1,5-6 2196,7-3 0,7-3 0,6-6 0</inkml:trace>
  <inkml:trace contextRef="#ctx0" brushRef="#br0">25701 3625 8187,'-14'-4'626,"1"-1"0,5-1 1,4 2-1,4-4 1,4-1-1,7 2 1,5 0-72,6-1 0,2 5 0,1-1 0,0 2 0,4 2 0,-1 0 0,0 2 0,-3 2-418,-3 5 0,3 3 0,-2 1 0,0 1 0,1-1 0,-2 0 0,3 1-1045,5-1 0,1 0 1,8 1-1,2-3 908,1-2 0,-1 3 0,-1-4 0</inkml:trace>
  <inkml:trace contextRef="#ctx0" brushRef="#br0">10451 7103 31366,'-15'-37'-2585,"-3"6"0,3 12 0,-1 16 2183,6 6 1,-1 4 0,7 7 0,1-1 0,2 0 0,3 1 0,9-2 0,13-2 0,11-3 0,10 1 1805,2-1 0,6-4 0,5 3 1,0-2-1,-2 1 0,0-2 1,-2-2-988,-2-1 0,1 0 0,-7 0 0,0 0 0,1 0 0,-3 0 0,-1 0 1,-6 0-433,-2 0 0,-4 0 0,-5 0 0,-1 0 0,-1 0 0,-3 0-511,-2 0 0,5 0 0,-2 0 0,2 0 0,1 0 0,0 0 287,3 0 1,0 0 0,-4 0-1,-2 0 1,2 0 0,1 2-669,2 2 0,2 4 1143,-2 5 1,9 12 0,-8 3 0</inkml:trace>
  <inkml:trace contextRef="#ctx0" brushRef="#br0">13637 7143 29883,'-6'-16'-2472,"-3"3"0,-3 4 1,-1 12 1713,-1 1 0,6 5 594,-1-4 0,7-1 1,2-4 628,8 0 1,5-4 0,5-1 0,5 1 0,8-1-1,9 1 355,8 1 0,14-3 1,6 1-1,5 3 0,-35 1 1,1 0-1,0 1 0,0 0 1,2 0-1,1 0-727,3 0 1,-1 0-1,-3 0 1,0 0-1,3 0 1,2 0-1,-1 0 1,0 0-1,-2 0 1,0 0-1,0 0 1,0 0-1,-3 0 1,0 0-94,0 0 0,-1 0 0,35-4 0,-12-1 0,-6 2 0,-6 2 0,-7 1 0,-6 0-750,-5 0 0,-6 1 0,-4 2 0,-2 5 0,-3 2 885,1 5 1,0 1-1,-5-3 1</inkml:trace>
  <inkml:trace contextRef="#ctx0" brushRef="#br0">17956 7170 9796,'-8'-22'0,"4"1"0,4 2 0,4 4 363,5 5 1,3-1 0,3 5 0,3 0 0,4 1 0,3 0 0,3 1 0,2-1 0,2 1-1,2-1 1,3 1 0,3 1 165,5 1 1,4 2-1,7 0 1,5 0-1,4 0 1,9 0-1,-34 0 1,1-1 0,4 0-1,1-1 1,1 0-1,1 0-224,0 0 1,1 1 0,5 0-1,0 0 1,0 1 0,1 0 0,1 0-1,0 0 1,2 0 0,0 0 0,-1 0-1,0 0-281,-2 0 0,1 0 1,1-2-1,0 0 0,0-1 1,0 1-1,0 1 1,0-1-1,-1 1 0,-1 1 1,-1 0-1,-1 0 0,-1-1 1,1 0 43,1-1 0,-1 0 0,-6 1 1,0-1-1,4-2 0,-1 0 1,-1 1-1,0-1 0,-2 1 1,-1-1-1,0-1 0,0-1 1,-2 1-1,-1 0 135,0 1 0,0-1 1,0-1-1,0 0 1,-1 2-1,-1 1 1,1-1-1,-1 0 1,0 1-1,-1 0 0,0 1 1,-1 0-201,-1 0 0,1 0 1,1-1-1,0 1 0,33 2 1,-2 0-1,0 0 0,-6 2 1,-1 1-94,-5 1 0,-1 2 0,4-3 0,-4 1 0,-5-1 1,-3-1-1,-2-2 314,-2 0 0,1 0 0,-6 0 0,-2 0 0,-2-2 0,-2-1-933,1-1 0,-5-2 1,3 3-1,-1-1 0,-5 1 1,-3 1-1,-4 2 712,-2 0 1,-1 6 0,-5 1 0</inkml:trace>
  <inkml:trace contextRef="#ctx0" brushRef="#br0">4452 7970 27131,'-7'-20'-832,"2"-2"1,5 9 0,5 4-1,4 6 1,3 3 0,2 1-1,3 2 1097,0 2 1,7-1 0,-2-4-1,4 0 1,2 0 0,1 0-1,2 0 1,1-1 419,0-4 0,2 2 0,8-4 0,2 0 1,3 1-1,4-2 0,2 2-293,6 0 1,-2 2 0,5 4 0,8 0 0,5 0 0,-34 0 0,0 0 0,-1 0 0,1 0-348,-1 0 1,0 0-1,6 0 1,0 0 0,-3 0-1,0 0 1,0 0-1,1 0 1,1 0 0,0 0-1,-1 0 1,0 0-1,0 0 1,1 0-14,-2 0 1,0 0 0,-2 0 0,1 0 0,1-1-1,-1 1 1,-2-2 0,-1 1 0,35-5 0,-4-2 0,-2-2-33,-2-2 0,-5-1 0,-3 1 0,-5 3 0,-4 3 0,-4 2 0,-4-1-578,-1 2 1,-6 3-1,-4 5 1,-5 4 758,-3 2 1,0 9-1,5 0 1</inkml:trace>
  <inkml:trace contextRef="#ctx0" brushRef="#br0">24607 11221 8529,'-13'-13'0</inkml:trace>
  <inkml:trace contextRef="#ctx0" brushRef="#br0">24727 11181 8773,'-13'-5'202,"1"2"1,2-5 0,2 1 0,1-1-1,1-2 821,0-2 0,2 3 0,2 2 0,-1-1 0,-3 3-420,-1-1 0,3 1 0,-5 5 0,-2 0 0,-1 0 0,-1 0 171,0 0 1,-1 2 0,1 1 0,0 3 0,1 1 0,2 3 0,2 4-487,2 3 0,2 3 0,4 3 0,1 0 0,5-1 0,6 0 0,6-1-743,3-2 0,1-1 0,4-6 0,0-4 0,-4-2 0,-4-1 200,-4-1 0,-2-1 1,-3-7-1,-4-5 0,-4-3 1,-2-1 632,-4-1 1,-8 1 0,-9 1 0,-4 2 0,0 1 0,-1 0 0,0 2 700,1 2 1,1 4-1,2 1 1,6 0-1080,2 0 0,7 6 0,4 3 0,5 2 0,7 3 0,7 1 0,5 1-206,9 2 0,-1-1 0,6-3 0,-2-2 0,-4-2 0,-2-3-869,-4-1 1,-10-1-1,0-7 1,-6-2-1,-9-5 959,-9-3 1,-8-1 0,-8-1 0,-1 1-1,-4 0 1,2-1 0,0 3 1969,1 2 0,10-2 0,-6 7 0,6 1-1854,3 1 0,8 4 0,5 4 0,4 7 0,4 8 0,7 6 0,5 4-2758,6 4 0,11 4 1,7 1 2757,7 0 0,5-12 0,1-3 0</inkml:trace>
  <inkml:trace contextRef="#ctx0" brushRef="#br0">25274 11248 9584,'-9'-29'0,"2"0"2344,1 4 0,1 7-1400,5 1 1,0 9-1,0 10 1,0 10 2698,0 8-3043,0 11 1,5 6-1,-1 12 1,-2 8 0,-5 6-1,-6 4-263,-3 1 1,5-27-1,-1 1 1,0-5-1,0 0 1,-1 0-1,0 0 1,-6 31-1,5-12 1,5-8-1024,4-8 1,1-9 0,0-2 179,0-5 1,0-19 0,0-19 0,3-17 0,6-13 0,9-15 324,-7 23 1,1-1-1,4 0 1,1 0-1,0-8 1,0 0-1,1 1 1,0 0-1,-1 3 1,0-1-1,0 0 1,0 0-1,-1 4 1,0 0 888,17-28 1,-7 5 0,-5 18 0,-2 6-1,-2 7 1,-2 10-229,-2 5 0,0 5 0,1 10 1,-1 0-1,0 3 0,1 5 1,-1 10-481,0 6 0,-4 10 0,-1 4 0,-1 7 0,-1 2 0,0 4-832,-3 0 0,-9-3 0,-6-4 0,-6-2 1,-3-4-1,-4-2 0,-4-5-732,-7-3 0,-2-7 0,-2-4 0,0-2 0,1-1 0,4-3 1564,3-2 0,4-9 0,2-7 0</inkml:trace>
  <inkml:trace contextRef="#ctx0" brushRef="#br0">24487 11861 14157,'-13'-6'0,"0"-3"172,0-2 1,-1 2 0,1 1-1,0 2 1,-1 3 0,1 2 0,0 1 634,-1 0 0,7 1 0,2 4 1,4 4-1,1 3 0,0 1-753,0 0 1,0 1 0,0-1 0,0 2 0,0 1 0,0 2 0,0-1 49,0 3 1,0-5-1,0 4 1,1-1 0,2 1-1,2 0-183,-2 0 1,3 4 0,-2-4 0,1 0 0,-1 2-1,0-2 1,-1 2 59,-1-1 1,-4-2-1,-2 3 1,-5 0-1,-4-1 1,-5 4-1,-3 0 463,0-2 1,-8 3-1,2-3 1,-1 4 0,0 0-1,3-1-210,3-2 1,-2 2 0,6-3 0,2 3 0,1 2-1,3-1 1,3 3-905,5 2 1,2-3 0,2 3 0,2-1 0,2-1 0,5 2 0,3-3 106,1-4 0,-1 0 0,-2-6 0,-2-2 0,-2-1 0,-3-2 0,-2 0 1087,-1 1 0,-1-5 1,-5-1-1,-6 3 0,-6 1 1,-3 1 49,-2 0 1,-1 1 0,-1-1 0,0 2-1,-3 1 1,-1 3 0,3 2 0,2 1-509,2-1 1,1 3-1,0-5 1,7 0-1,3 2 1,2-2-334,2 0 1,1 5-1,6-3 1,1 1 0,4 0-1,2 0 1,4 1-354,2-1 1,-3-6 0,8 3 0,-3-1 0,-3 0 0,-2-2 0,-2 1 422,-2 0 0,-2-2 0,-4 3 0,-2-3 0,-2-2 0,-5 0 1,-4 1 955,-5-1 1,2 5 0,-6 0 0,-2-1-1,-1 1 1,-2 1 0,0 1-364,1-1 0,-1 0 0,2-3 0,3 2 0,4 0 0,3 0-529,2-1 1,1 6 0,2-4 0,2 0 0,2 3-1,3 1 1,2 3-2577,1 2 2258,0-8 0,0 11 1,1-9-1,2 2 0,2-1 1,-2-2-1,-3 0 665,-5-1 1,1-3-1,-8 1 1,-3-4 0,-1 0-1,-4-1 1,-2 0 294,-3 1 1,-2-2 0,1-2 0,-1-1 0,0 3 0,1 2-1545,-1 4 0,2 1 0,3-1 0,4 4 1035,3 4 0,2 0 0,-1 1 0</inkml:trace>
  <inkml:trace contextRef="#ctx0" brushRef="#br0">22741 15513 8291,'-13'-6'0,"0"-2"0,-1 1 0,1 3 553,0 2 0,1-4 1,3-3-1,6-2 0,6-1 1,7 1-1,8 2 0,9 1 1,7 0-1,4 2 409,2 0 0,-1 5 0,-2-4 0,-3 4 0,-2 1 0,-3 0 0,-4 1 0,-6 4-3033,-4 4 1,0 3 0,-11 2 0,-2 3 2070,-5 0 0,-11 13 0,-6-2 0</inkml:trace>
  <inkml:trace contextRef="#ctx0" brushRef="#br0">22781 15739 8291,'-9'0'2524,"0"0"0,8 0 1,1 0-2599,7 0 0,11 0 0,4 0 0,5 2 0,4 1 74,5 1 0,8 7 0,4-4 0</inkml:trace>
  <inkml:trace contextRef="#ctx0" brushRef="#br0">23408 15566 8180,'-20'-21'2475,"-2"4"1,3 2-1540,1 15 1,5 1-1,4 4 1,5 4-106,2 2 1,8 7 0,3 1 0,3 2 0,3 4 0,1 4-763,2 2 0,1 0 1,-1-5-1,2 0 0,1-3 1,-2-2-1,-2-2-910,-4-2 1,3-4 0,-8-3-1,1-2 1,-2-5 774,-1-9 1,-2-3 0,-4-13 0,-1-4 0,-2-2 0,-3-4 0,-1-1 686,-4 1 0,4-4 0,-2 5 0,0 0 0,2 0 0,2 1 0,4 3 216,1 4 0,4 6 0,4 1 0,2 4 0,5 3 0,1 1-1707,3 0 0,-4 2 0,4 6 1,-1 0-1,0 0 0,-2 0-547,-1 0 0,-3 2 0,-2 2 0,-1 5 0,1 3 1417,2 1 0,8 1 0,0-1 0</inkml:trace>
  <inkml:trace contextRef="#ctx0" brushRef="#br0">24061 15486 8194,'12'-1'2061,"-3"-4"0,-2-1-1566,-2-3 1,-4 9-1,3 11 1,-1 5 0,0 6-1,2 3 1,-2 2 717,-2 0 1,-2 1-1,-2 2 1,-2 1 0,2-2-1,2-1 1,1-2-1601,0-4 1,-5-3-82,1-6 0,1-16 0,6-8 0,1-10 0,1-10 1,-1-5-1,2-7 123,2-3 0,-5 3 0,0-1 0,-5 4 0,-4 4 0,0 7 0,-1 5 994,-1 6 1,4 5-1,-2 6 1,5 7-1103,7 7 1,14 11 0,8 4-1,6 2 1,8-1 0,5-2 452,5-2 0,13-1 0,4-5 0</inkml:trace>
  <inkml:trace contextRef="#ctx0" brushRef="#br0">24874 15166 8176,'-6'-29'0,"-3"-2"2151,-3 4 1,5 25-1,1 31 1,0 11-1485,-3 8 1,-3 10 0,-1 6 0,-2 7 0,7-32 0,0 2-1,-1 2 1,0 1 0,1 3 0,0 0-864,0 1 0,1 1 0,3-3 0,1 0 0,0 2 0,1 0 1,2 0-1,2-1 0,1-1 0,3-2 196,1 0 0,3-2 0,4-1 0,2 0 0,1-1 0,0 0 0</inkml:trace>
  <inkml:trace contextRef="#ctx0" brushRef="#br0">21995 13754 10168,'-14'-18'0,"1"0"0,1 2 0,3 1 0,5 2 300,2-1 1,4-3 0,4-3 0,7 1 0,8-2 0,3 2 0,-1 0 0,-2 3 0,-2 1 0,-2 1 0,-3 3 2156,0 2 1,-7 4-1,-4 11 1,-6 7-980,-6 8 1,2 6-1,-1 4 1,3 5 0,2 1-1,1 0-1561,2-2 1,2-1 0,2 3 0,6-4 0,5-4 0,3-5-384,-2-3 1,-1-5 0,-2-6 0,1-2 0,-2-4 307,-4-5 1,3-8 0,-7-12-1,-1-5 1,-1-4 0,-2-1 402,0 0 0,0-5 1,0 5-1,0 0 1,0 0-1,1 1-183,4 5 1,-4 4 0,4 8 0,-2 1 0,-1 2 0,4 2 0,2 3-1029,2 2 1,2 1 0,3 2 0,1 2 0,3 2 0,2 5-1,4 4-7451,5 5 8376,-2-3 0,16 16 1,-2-3-1</inkml:trace>
  <inkml:trace contextRef="#ctx0" brushRef="#br0">22715 13634 9375,'-14'-33'0,"1"8"1628,0 10 1,5 9 0,4 11-1,2 4-1101,2 2 1,0 4 0,0 1-1,0 4 1,2-1 0,2 2 0,4-1-1,0 4-35,1 1 1,-4 0 0,4-2 0,0-6 0,-2-2 0,-1-3-552,0-3 0,-3-3 1,4-8-1,-1-3 1,-1-9-1,0-7-371,4-4 0,-1-7 1,-1-4-1,-1-4 0,-1-3 1,-1 0 456,0 5 0,1 4 0,-5 9 0,0 2 1,0 6-443,0 2 0,1 7 0,2 5 1,3 6-1,3 6-972,6 3 1,4 1 0,9 1 0,2-1 1386,1 0 0,12 1 0,-1-1 0</inkml:trace>
  <inkml:trace contextRef="#ctx0" brushRef="#br0">23221 13207 8400,'-21'-22'2263,"4"0"1,2 11-1,3 6-1462,3 10 1,3 10 0,6 13-1,0 3 1,0 6 0,2 5-1,1 4-516,1 1 1,6 7-1,-1 3 1,3 1-1,0 0 1,-2 0-1,-1-1-6815,2 3 6530,6-12 0,4 4 0,6-12 0</inkml:trace>
  <inkml:trace contextRef="#ctx0" brushRef="#br0">23461 13420 9643,'-18'-28'2176,"1"6"1,6 1-1766,11 17 1,6-5-1,9 5 1,1 1-1,5 1 1,3 2-1,5 0 1,2 2-772,2 2 0,4 3 0,-1 8 0,1 3 0,0 4 360,-2 3 0,1 8 0,4 1 0</inkml:trace>
  <inkml:trace contextRef="#ctx0" brushRef="#br0">23634 13714 8346,'-14'-55'2099,"-4"9"1,24 25-1,3 12 1,10 6-838,6 3 1,8 0 0,5 2 0,7 2-1263,3 5 0,19 15 0,-5 4 0</inkml:trace>
  <inkml:trace contextRef="#ctx0" brushRef="#br0">22421 13007 8305,'-17'-1'0,"-1"-2"0,1-2 289,3 2 1,8 2 0,6 1-1,10 0 1,8-1 0,7-2-1,2-3 1,4 0 2715,1 0-2782,-2 1 1,7 5 0,-6 0-1,-1 2 1,-1 2 0,1 7-1,3 3 1,-1 6 678,1 0-1007,10 3 0,-6 3 0,10-1 0,-1-1 0,-1-3 0,-1-2-197,0-3 1,-1-5-1,-7-4 1,-6-1 0,-7-3 561,-5-1 0,-18-2 0,-15 0 0,-19 0 0,-19 1 0,-17 3-177,30 0 0,-3 1 1,-7 3-1,-2 2 0,-2 1 1,0 0-1,-1 2 1,0 1-1,-2 1 0,0 0 1,3 0-1,0 1 1,3-1-1,1 1 155,3 0 1,3 0 0,-26 8 0,9 1 0,17-3-1,13-2 1,8 0 0,10 0-104,7-1 0,17 3 0,8-4 0,9 0 0,11-1 0,6 0 0,15-4-202,12-3 1,-35-5 0,2-1-1,8 2 1,2 0 0,-1 0 0,0-1-1,-1-1 1,0 0 0,-1 1 0,-1-1-1,-2 1 1,-1-1-337,-3 1 1,-1-1-1,30 1 1,-21 2 0,-8-1-1,-11-3 311,-9-2 1,-11-1 0,-10-1 0,-11-2 0,-17-3-1,-17-1 1,-20-2 329,28 5 1,-2 0 0,-1-2-1,0 0 1,-2 2 0,-1-1 0,-1 0-1,0-1 1,1-1 0,0 0 0,-1 1-1,0-1 1,3 0 0,2 1 260,0-1 0,2 0 1,-28-2-1,5 1 0,13-1 1,10 1-1,11 2-517,9 0 0,12 6 0,21 2 0,19 8 0,20 8 0,20 1-669,-31-9 1,3 0 509,8 2 0,1-1 1,4-1-1,1-1 1,6 3-1,2-1 1,-1-1-1,0-1 1,0 0-1,-1 0 1,-3 0-1,-1-1-239,-3 1 1,-2-1 0,-6-1-1,-2 1 1,-8-2 0,-3 1 0,25 5-1,-16-2 1145,-12-1-615,-23-6 1,-22-3-1,-32-9 1,-19-3 0,22 5-1,-1 1 1,-5 0 0,0 0 122,-3 1 0,-1 1 0,-6 0 0,-1 1 0,2 1 0,0 1 0,1-1 0,0-1 0,3 1 0,0 0 0,6 0 0,1-1 0,4 1 0,2 0 107,-24-1 0,13 2 1,18 1-1,8 1 1,13 4-1,14 5-445,19 6 0,30-2 1,-17-7-1,3 0 1,7-1-1,2-1 1,7 0-1,1 0 1,1 1-1,1 0 1,2 0-1,0 1-437,-2 0 0,-2 0 1,-4-1-1,-1 1 1,-5-1-1,-1 1 1,-2 0-1,-3 0 1,26 4-1,-18 0 473,-16-2 1,-18-6 0,-18 0 0,-20-6-1,-26-6 1,-24-3 0,27 5 0,-2 1 271,-7-1 1,-1 0 0,3-1 0,-2-2-1,-6 1 1,-2-1 0,5 0 0,0-1 0,5 1-1,3-2 1,5 2 0,1 0 0,-26-7 663,15 7 0,26 7 0,27 13 0,33 15-871,31 17 0,-22-16 0,3 1 0,12 7 0,-1-1 0</inkml:trace>
  <inkml:trace contextRef="#ctx0" brushRef="#br0">22968 12767 12424,'-19'-45'0,"-4"-6"0,0 2 0,-1 3 0,2 9 291,-2 3 0,0 3 0,1 6 1,2 3-1,-1 6 0,0 4 1,-5 4-1,0 2 0,-5 3 1,-4 3-1,-7 5 0,-3 4-506,-4 3 1,-9 7 0,-8 5 0,30-10 0,0 1 0,-3 3-1,0 1 1,-2 2 0,-1 1 0,-2 3 0,-1 2 513,-5 3 0,1 1 1,0 0-1,1 3 1,-5 4-1,0 2 1,0 1-1,2 1-286,2 0 1,1 2-1,6 0 1,2 2 0,2 3-1,4 2 1,3 0 0,4 3-1,6 1 1,4 1 0,8 1-1,6 1 1,5 2 0,7 0-72,4 2 1,7-1 0,8 5-1,6 0 1,-7-22 0,3 0 0,1 0-1,2 1 1,1 0 0,2 0 0,4-1-1,2 0 1,1-2 0,2-1 0,1-1-1,2-1-41,2-2 0,2-1 0,2-1 0,6 1 0,2-2 0,1 0 0,2-2 0,2-2 0,1-1 0,-15-7 0,1-1 0,1-1 0,0-1 0,4 0 0,0-2 0,1 0 0,0-1 0,1 0 0,0-1 0,1-1 0,0-1 0,2 0 0,1 0 0,0-1 0,1-1 143,1 0 1,0-1 0,1 0 0,-1-1-1,-3 0 1,0-1 0,0 0 0,1 0-1,4-2 1,1-1 0,0 0 0,-1-1-1,0 0 1,0 0 0,-1-1 0,0 0 0,-3-1-1,1-1 1,-2 0 0,1-1 0,-1 0-1,0-1 1,-1 0 0,0-1 51,-2-1 0,-1 0 0,0 0 0,-1-2 0,14-2 0,-2-2 1,0-1-1,-1-2 0,-1-2 0,-1 0 0,-5-1 0,-3-2 1,-1 0-1,-6 0 0,-2-1 0,-2-2 0,16-10 0,-5-2 1,-8-1-1,-4-2-223,-6-2 0,-4-3 0,-8-3 0,-6-3 1,-8-1-1,-6-2 0,-7-4 0,-6-1 0,-9-6 1,-9 0-1,-12-4 0,-9 1 0,5 16 1,-4 1-1,-3 1-55,-7-3 0,-4 1 0,-2 1 0,11 12 0,-2 0 0,-1 1 0,-2 1 0,-4-1 0,-2 0 1,-1 1-1,-1 1 0,-2 0 0,-2 1 0,-1 0 0,0 1 0,-3 1 0,0 1 0,-1 0 0,-1 1 1,11 5-1,0 1 0,0 0 0,-1 1 0,0 0 210,0 0 0,-1 2 0,1-1 1,-1 1-1,0 1 0,0-1 1,-1 1-1,1 0 0,-1 2 1,1 0-1,1 1 0,1 1 1,-1 1-1,1 0 0,-1 1 1,-12-2-1,0 1 0,0 1 0,1 0-28,1 2 0,1 1 0,0 0 0,0 0 0,1 0 0,0 0 0</inkml:trace>
  <inkml:trace contextRef="#ctx0" brushRef="#br0">22528 10995 28686,'0'-33'-194,"0"7"1,0 5 0,1 9 0,4 3-1,7 5 1,7 2 0,11 2 0,7 2-1,10 2 532,8 5 0,3 3 0,7 1 0,3 1 0,0-1 1,0 0-1,-3 1 0,-2 0-833,-6 4 0,-8-3 1,-4 3-1,-5-3 0,-6-2 1,-6 0-1415,-4 1 1,-8-7 2049,2-3 0,-4-8 0,0-3 0</inkml:trace>
  <inkml:trace contextRef="#ctx0" brushRef="#br0">23461 10902 28647,'-12'-24'-2258,"3"-3"0,3-1 232,6 6 2398,0 9 1,6 8-1,3 10 1,5 5-1,5 6 1,6 6-1,6 4 1,2 0-374,-1 1 1,4 6-1,-5 2 1,-3 4-1,-3 1-234,-3 0 0,-11 0 0,-2-1-248,-6 1 1,-11-1 0,-7-2 0,-10-3 0,-10 0 0,-8-1 472,-6-1 0,-12 4-140,-1-5 0,22-13 1,0 1-1,2-2 0,0 0 1</inkml:trace>
  <inkml:trace contextRef="#ctx0" brushRef="#br0">3346 10049 10621,'-10'-42'0,"-4"-1"0,-1 5 0,1 8 0,0 12 381,1 8 1,0 4-1,-1 8 1,-1 2-1,-1 5 1,-3 3-1,0 1 1,-2 0-1,2 1 1,-1-1-1,4-1 1,1-2-1,2-1-184,0 2 1,1 0 0,3 3 0,4-1 0,4 0 0,2 1 846,4-1 0,2-6 1,8-2-1,3-4 0,3-2 1,1-4-558,0-3 0,-1 0 0,2-1 1,0 0-1,-1 0 0,0 2 1,-1 0-1,0 1-373,-1 0 0,3 1 0,3 5 0,1 0 0,0 0 0,-1 0 0,1 0-213,0 0 0,4 0 0,1 0 0,1 0 1,-1 0-1,-2 0 0,0 0-67,1 0 1,-3 0-1,3-1 1,-3-2 0,-1-3-1,-1 0 1,0-1-35,-4-1 1,2 1 0,-5-3-1,0 2 1,0 1 0,-2 1-2054,-3 0 1,4 0 2426,0 1 1,6-2-1,-4-6 1</inkml:trace>
  <inkml:trace contextRef="#ctx0" brushRef="#br0">3959 9742 13376,'-13'-16'0,"-1"3"475,1 5 0,6 7 1,2 5-1,4 5-1141,1 3 0,0 1 0,0 0 0,1 1 1,4-2 1842,4-3 1,7-4 0,3-3 0,0 1-1,2 3 1,0 0 0,1 1-610,-1 1 1,0-4 0,-5 3-1,2 1 1,-2-1 0,-1 2-741,-2-1 0,-1 5 0,-3-1 1,-5 4-1,-2 2 0,-2 1 1,0 2 32,0-1 0,-6 6 0,-2-6 0,-1 1 0,1-2 0,-1-1 177,1 0 0,-2 0 1,5-5-1,1 0 1,0 1-1,-2-1 1,-2 2-1022,-2 3 1,-2 2-1,-3 7 1,-3 1 957,-4 3 1,-9-9 0,-3 4 0</inkml:trace>
  <inkml:trace contextRef="#ctx0" brushRef="#br0">9251 10102 7331,'0'-15'0,"0"-1"0,0-2 0,0 2 392,6 7 0,1 3 0,7 8 0,-2 2 0,-2 3 0,-1 2 0,1 0 0,2 0 0,1 0 0,1-2 0,1 1 0,1-2-61,2 0 0,1 2 1,-3-3-1,3-1 1,2 1-1,3-1 1,1-1-1,2-1 192,-1-2 1,5 0 0,2 0-1,1 0 1,5 0 0,4-2 0,4-1-1,2-1 1,-2 1-276,-1 1 1,0 2 0,-3 0 0,1 0-1,-2 0 1,-4 0 0,-3 0-52,-3 0 1,-1 0 0,-3 0 0,2 0-1,1 2 1,-1 1-75,-2 1 0,-1 7 0,-1-4 0,-1 2 0,-1-2 0,-2 1 0,3-2 259,5 0 1,0 2-1,4-3 1,0-2-1,-2-2 1,2-1 0,1 0 172,2 0 1,1 0 0,1 0 0,-4-1-1,-2-2 1,-2-2-320,0 2 0,0 2 0,-4 1 0,-1 0 0,1 0 1,0 0-1,1 0 0,1 0-225,3 0 0,-1 1 0,-3 2 0,1 2 0,4-2 0,0-2 21,-1-1 1,-1 0 0,-3 0 0,2 0 0,1 0-1,-1 0 126,-2 0 0,3-4 0,0-1 1,-1 1-1,-1 0 0,1-1 0,3 2-116,1 2 0,-5 1 0,2 0 1,-3 0-1,-1 0 0,-2 0 0,-1 0-72,-2 0 0,-1 0 0,4 0 1,-1 0-1,1 0 0,-1 0 57,1 0 1,-1 0 0,-1 0-1,0 0 1,0 0 0,2 0 0,2-2-28,0-2 0,-5 2 0,-1-2 0,-2 1 0,-3 0 0,1-2 0,-1 2-731,2 2 0,-1 1 1,-3 0-1,-1 0 786,0 0 1,1 0 0,-1 0 0</inkml:trace>
  <inkml:trace contextRef="#ctx0" brushRef="#br0">12797 10235 8051,'0'-15'0,"0"-1"-36,0-2 0,0 8 0,0 10 0,-2 6 0,0 3 0,-4 0 0,0 1 372,0 2 1,1-3 0,7-2-1,4-1 1,7-3 0,9-1 0,8-2-1,7-2 735,6-2 1,6 1 0,8-5-1,6 1 1,2 1 0,3 0 0,0 3-498,-1 2 1,5 1 0,-8 0 0,-2 1 0,-1 2 0,-5 3-602,-1 1 0,-6-2 0,0 2 0,0-1 0,0-3 0,-1-1 0,3-2 0,2-2 528,5-2 1,-3-4-1,4-5 1,-3 0-1,2-1 1,0 2-197,2 4 1,10-3 0,-5 5-1,2 0 1,3 0 0,-4 3 0,1 2-235,-1 1 0,-5 6 0,6 1 1,-3 2-1,-7 0 0,1 1 0,-3 1 128,0-2 0,-2 1 1,2-6-1,1-1 0,2-1 1,-2-4 274,-1-2 1,-2 1-1,2-6 1,0-1 0,0-1-1,-4 3 1,3 2-318,2 0 0,-4 4 0,4-2 0,0 2 1,-1 4-1,0 2 0,-2 4-578,1-1 0,-2 5 0,-2-3 1,-1 3-1,1-1 0,2 0 479,1-2 1,4-5-1,-1 4 1,0-3-1,3-2 1,1-1-1,-1-2 283,0 0 1,-8-5-1,2 1 1,-1 1-1,-2 2 1,2 1 0,-2 0-342,1 0 0,3 0 0,-5 0 0,2 0 0,0 0 0,-2 0 0,0 0-175,-3 0 1,0 0-1,6 0 1,0 0 0,-2 0-1,2 0 1,-2-2 377,2-2 1,0-2-1,1-5 1,1 4-1,-1 0 1,0 1-204,1 0 0,-1 1 0,0 5 0,1-1 0,-1-2 0,2-2 0,2 2-135,6 2 0,-4 1 0,-1 0 0,-2 0 0,0-2 0,2 0 0,-3-3 209,-5 2 0,2-3 0,-5 0 0,1 0 0,-2-1 0,-3 0-12,-3-4 1,7 5-1,-7 0 1,1 2 0,2-1-1,0 2 1,2 2 0,-2 1-348,-2 0 1,4 0 0,-1 0 0,-1 0 0,0 0 0,0 0 152,1 0 1,5 0 0,-3 0 0,2 0 0,2 0 0,2-1 0,1-2 505,0-2 1,1 1 0,1 2-1,1-1 1,2-1 0,-2-1 0,0 1-375,2-1 0,1 1 0,5 5 0,-3 2 0,-1 3 0,0 0 0,-1 0 0,3 5 0,-3-4 0,0 0 0,2-1 0,-2-1 0,2 1 0,0 1 0,-5-4 0,2 1 0,-2-2 0,-1-2 0,1 0 0,-1 0 0,1 0 0,1-6 0,-2-1 0,-1-2 0,3 0 0,-3-1 0,3-2 0,-1-2 0,-1 2 0,1 2 0,2 3 0,0 1 0,-1 3 0,1 1 0,-3-2 0,-5-1 0,2 3 0,-2 0 0,2 2 0,0 0 0,1 0 0,-1 0 0,-1 0 0,-4 0 0,0-1 0,1-2 0,2-2 0,-4-4 0,0 3 0,-2 0 0,-1 0 0,-3 2 0,-4 0-725,-3-1 1,-2 1 0,-5 4 623,1 0 0,6 0 1,1 0-1</inkml:trace>
  <inkml:trace contextRef="#ctx0" brushRef="#br0">5172 11088 10168,'5'-28'0,"0"-2"0,4 5 779,6 9 0,-2 9 1,7 7-1,-2 1 0,1 4 1,0 3-1,3 6 1,2 2-1,4 2 0,2-3-712,2-5 1,2 0 0,6-4 0,0 0 0,2 0 0,2-3 0,8-1 446,9-2 0,1 0 0,9 0 0,0 0 0,3-2 0,-34 0 0,0 0 0,2-2 0,-1 0-284,2 1 0,0-1 0,-1-2 0,1 0 0,1 2 0,0 1 0,-1-2 0,0 1 0,2-1 0,1 1 0,-1-1 0,0 1-160,1 0 1,0 0 0,-1-1-1,-1 0 1,-4 2 0,0 0-1,0 0 1,0 0 0,-1 0-1,0-1 1,0 1 0,-1 0-1,36-4 78,-1-1 0,-1 5 1,-3-1-1,0 2 1,-1 2-1,2 0 1,-2 0-64,0 0 1,2 5-1,-1 1 1,-2 0-1,1 1 1,-1 0 62,2 4 0,-30-8 0,-1 0 1,0-1-1,0 0 0,0-1 0,1 0 1,3-1-1,0 0 0,1 0 0,0 0 1,2-1-1,-1 0-96,1-1 0,-1 0 0,-3 0 0,0-1 0,4-2 1,1-2-1,-1 0 0,-1-2 0,-1 0 0,0 0 0,1-1 1,-1 0-1,0 0 0,0 0 77,0 1 1,0-1 0,2-1 0,-1 0 0,-1 1 0,0 1 0,-1-1-1,1 0 1,-1 1 0,0-1 0,-2 2 0,0 0 0,0 0 0,0 1-130,-1 0 0,-1 1 0,34-3 0,1 0 0,-2 0 0,-6 2 0,-1 2-374,-5 4 1,-5-4 0,2 1-1,-6 1 1,-5 1 0,-5 2-1,-5 2-376,-4 2 1,-4-1 0,-5 6 0,-4 1 461,-3 2 1,-2 2-1,0-1 1</inkml:trace>
  <inkml:trace contextRef="#ctx0" brushRef="#br0">1920 17925 26135,'5'-6'-480,"-5"-3"0,-5-1 1,-7-1-1,1 3 1,4-3-1,1-1 1,2 1-1,-1 0 1,1 2-1,1-1 0,1-2 1732,2-1 0,0 4 0,0 0 1,-1-1-1,-4-1-446,-4 2 1,-2 3 0,-4 6-1,-2 2 1,-2 2 0,0 5 0,-2 3-807,0 1 0,5 1 0,-3 1 0,7 2 0,2 4 0,2 3 0,2 1 0,3 3 0,9 11 0,8-1 0,6 1 0,7 2 0,4-2 0,6-1 0,6-5 0,3-1 0,4-5 0,-1-6 0,-1-7 0,-2-5 0,-5-4-681,-2-4 1,-4-7-1,-10-4 1,-2-6-1,-7-10 1,-6-8 213,-5-10 1,-4-8 0,-4-7-1,-6-5 1,-8-2 0,-9 0 0,-5 3 517,-4 2 0,-2 3 0,0 12 0,3 9 0,1 9 0,5 5 0,4 3-318,6 7 1,11 3 0,8 8-77,11 4 0,13 6 1,10 0-1</inkml:trace>
  <inkml:trace contextRef="#ctx0" brushRef="#br0">1266 18791 8160,'0'-17'0,"-1"-1"0,-4 3 0,-3 5 507,-4 5 1,-2 2 0,1 0 0,0-1 0,-2 1 0,-1 3 0,-2 3 0,3 3 0,3 1 0,5 3 0,1 4 0,3 4 543,1 4 0,4 4 0,2 4 0,7 3 0,6 1 0,9 1 0,5 1 0,3-2-954,3-2 0,1-2 0,1-8 0,-2-5 1,-3-7-1,-1-6-392,-4-2 1,-2-2 0,-5 0 0,-4-2 0,-5-4 0,-4-7 266,-5-8 1,-2-2 0,-4-3 0,-2 1 0,-5-3 0,-3 0-235,-1 0 1,0 6 0,1 1 0,1 3 0,4 5 0,1 2 0,5 3-995,4 0 0,5 2 0,10 5 0,7-2 0,8-2 1256,7 2 0,9-10 0,-2-2 0</inkml:trace>
  <inkml:trace contextRef="#ctx0" brushRef="#br0">1880 18685 8160,'-9'0'653,"3"1"1,4 2 486,8 2 0,9 5 1,6-1-1,1 1 1,3 2-1,-3 0 1,1 3-462,-3-1 0,-3 3 1,0-1-1,-3 2 1,-5-2-1,-5-1-613,-2-2 1,-4 1 0,-2-3 0,-7 0 0,-4-2-1,-4 1 234,-2 2 0,4 0 0,-4-2 1,2-2-2428,2-3 0,4 1-563,4-1 0,5-4 2690,8 4 0,15-4 0,10-1 0</inkml:trace>
  <inkml:trace contextRef="#ctx0" brushRef="#br0">2266 18818 10785,'8'-6'0,"-4"-3"0,-3-3 0,-1-3 0,2-1 770,2-2 0,4-4 0,5 3 0,0-2 1,2-2-1,2-3 0,0 1 0,0 2-531,-3 0 0,-5 7 0,-1-2 0,-2 3 1,-5 4-1,-5 2 0,-10 4 197,-6 4 0,-4 2 0,-1 4 0,1 4 0,-1 4 0,3 5 545,1 4 0,3 3 1,6 2-1,3-1 1,5 3-1,5 0 1,8 2-700,9-1 1,7-2-465,6-1 0,5-7 0,8-3 0,7-8 0,4-9 695,2-8-513,7-10 0,-9-8 0,4-8 0</inkml:trace>
  <inkml:trace contextRef="#ctx0" brushRef="#br0">3159 18312 8136,'-13'-5'1027,"-2"1"1,-1 1-304,-2 1 1,-6 2 0,2 0 0,-3 0 0,-2 2-1,2 1 1,3 3 0,4-1 75,3 1 0,2 3 0,1-3 0,3 2 0,5 2-536,2 2 0,2 1 1,0 0-1,0 1 1,2-1-1,1 0-11,1 1 0,7-5 0,-3 0 1,4-1-1,2 0 0,-1-2 0,2-2-178,3 1 0,-4 4 0,4-4 0,-3 3 1,-3 2-195,-3 2 0,-3 1 0,-6 1 0,-2 1 0,-2 2 0,-7 6 0,-3 0-147,-4-1 0,-4 2 0,4-6 0,0-2 0,2-1 0,1-3-2706,3-3 2972,8-3 0,-2-24 0,6-4 0</inkml:trace>
  <inkml:trace contextRef="#ctx0" brushRef="#br0">2040 17738 8273,'-14'0'180,"1"0"0,0 0 1,-1 0 327,1 0 0,1-5 0,2-4 0,2-3 0,2-2 1,5 1-1,4-2-142,6-2 0,4 0 0,3-3 0,5-1 0,3 0 1,5-3-1,2-1-447,2-1 1,3-6 0,-4 0 0,1 1 0,-1 0-1,-4 1-149,-4-4 1,-5 3-1,-7-2 1,-3 2 0,-4-1-1,-5-1 1,-6-1 428,-8 0 0,-6 9 1,-11-2-1,-6 3 1,-5 4-1,-2 2 1314,1 3-1217,1 2 1,4 1 0,1 3 0,4 3 0,3 0 0,7-1-273,2-1 1,-1-2 0,5 3 0,4-4-1,4-4 1,2-1 0,1-3-485,0-3 1,2-9 0,4-5 0,0-4 0,0-4 0,1-5 0,2-3 448,1-1 1,5-2 0,-3-3-1,0-3 1,2 1 0,-2 2-1,1 3 387,0 2 1,-4 0 0,2 1 0,-2 3-1,0 4 1,1 4-264,-1 1 1,-3 0-1,-3 2 1,-3 1-1,-1 2 1,-4 1 0,0 0-160,-3-3 0,-1 0 0,-1 0 1,-2 3-1,1 0 0,-1 2 1,-1-2-98,-2-1 0,5 1 1,-2-3-1,3 2 1,2-2-1,1-2 1,3-1 182,4 0 0,4-1 0,1-2 0,0-3 0,0 0 1,1-1 88,4-1 0,7 4 1,5-3-1,0 1 1,-2 1-1,-2 2 1,0 2-126,1 2 0,-6 7 0,0-4 0,-2 1 0,-3-1 0,-2 1-135,-1-2 1,-6 1-1,-4-2 1,-5-4 0,-4 1-1,-2-1 1,-3 2 334,-1 0 1,-1 0 0,-3 0 0,1 2 0,0 1-1,3 3 1,0 0 258,0 0 0,4 2 0,3-2 0,3 2 0,3 1 0,4-2-711,3-2 1,4 1-1,4-3 1,6-5-1,8-5 1,8-8-1,7-4-176,3-4 1,-16 27 0,1 0-1,-1 2 1,0 1 0,15-33-1,-6-1 1,-7 3 0,-6 1 554,-8 3 0,-5 4 0,-7 4 0,-5 3 1,-5 6-1,-4 6 0,0 6 441,-1 3 1,3 9 0,5 4 0,4 6-573,8 3 0,24 8 0,12 5 0</inkml:trace>
  <inkml:trace contextRef="#ctx0" brushRef="#br0">1026 12568 9048,'-29'-20'2155,"2"7"0,3 6-1811,11 7 0,7 0 0,6 0 1,9 0-1,9-2 0,9-1 0,8-4-100,8-5 0,9-3 0,9-9 0,2 2 1,5-3-1,1-3-342,-1-3 1,-3 1 0,-3 6 0,-7 5 0,-9 3 0,-11 6-960,-5 2 979,-9-2 0,-7 8 1,-6-1-11,-2 6 0,-2 0 0,-2 8 0,2 2 0,8 5 0,9 2-710,10 4 0,13 1 793,10 2 0,-20-13 0,3-1 1,3 0-1,1 0 0</inkml:trace>
  <inkml:trace contextRef="#ctx0" brushRef="#br0">1413 10822 27715,'-12'-20'-1953,"2"0"0,2-3 0,2 1 0,3 0 2184,2 1 1,1 2-1,0 6 1,0-1 0,1 3-1,4 2 1,2 6-1,1 7 1,-4 11 0,-2 12 588,-2 11 0,-6 7 1,-3 11-1,-4 9 0,-5 6 1,8-33-1,-1 1 0,0-1 1,1 1-1,1 0 0,1 1-630,-1 0 1,3-1-1,-2 28 1,4 3 0,4-10-1,4-8 1,7-7 0,3-8-698,4-6 0,4-9 1,-5-4-1,-4-5 66,-3-4 0,-7-9 0,0-9 0,-9-4 1,-8-4-1,-12-2 0,-3 0 114,-5 0 0,-5 1 0,7 6 0,-1 3 0,1 5 0,2 2 1,3 2 756,5 0 1,3 2 0,7 2-1,3 7 1,5 3 0,2 6-48,2 0 0,2-2 0,2 4 0,5 2 1,4 1-1,4 2 0,2 0-785,2-1 1,5-4-1,7 1 1,1-1-1,3-1 1,3-2 547,4 0 0,10-4 0,6 4 0</inkml:trace>
  <inkml:trace contextRef="#ctx0" brushRef="#br0">1866 11768 23132,'-26'-49'566,"0"16"0,4 25-161,4 5 0,4 3 0,0 0 1,1 0-1,1 1 0,2 2 1,2 3-746,2 1 1,0-2 0,3 4 0,-1 1 0,1 2 0,2 1 0,1 1 8,0-1 0,-2-4 1,-1 0-1,-1 1 0,1 2 1,1 1-1,2 1 390,0-1 1,0 0-1,0 1 1,2-1-1,2 0 1,7 0-1,3-1-650,4-3 0,6 2 0,-2-7 0,5-1 0,4-2 761,4-1 1,4-5 0,1-3 0</inkml:trace>
  <inkml:trace contextRef="#ctx0" brushRef="#br0">2106 11568 10408,'-15'-4'0,"-1"1"832,-2 4 1,5 14-1,4 16 1,0 10-1017,2 5 1,-4 5 0,5-5 0,-1-1 0,-2 3 0,-1-2 0,-4 1 163,-5 1 0,-10-6 1,-5 4-1</inkml:trace>
  <inkml:trace contextRef="#ctx0" brushRef="#br0">1746 12181 11675,'-31'7'0,"2"-4"1171,3-6 0,1-5 0,9-10 1,3-3-651,2 0 1,8-7 0,2 4 0,8 1 0,12-1 0,10 5 0,11 4-481,11 5 0,12 7 1,-23 0-1,0 0 0</inkml:trace>
  <inkml:trace contextRef="#ctx0" brushRef="#br0">8318 13700 13100,'9'-38'0,"-2"2"0,1 8 308,-1 9 391,-4 7 0,3 14 0,-7 2 0,-4 3 0,-4 1 0,-3-2 0,-1-2 0,0 1 0,-1-2-262,1-2 75,0 5 0,-2-5 0,-1 4 1,-2-4-1,2-1 0,1 0 1,1 0 477,1 0 1,0 0 0,-1-1 0,1-2 0,0-2-750,-1 3 1,1-4 0,-2 1-1,-4 2 1,-8 2 0,-7 1-1,-7 0-347,-8 0 0,2 1 0,-14 4 0,-6 4 0,-2 1 0,31-5 0,0 0 383,-1 0 0,0-1 0,-33-1 1,-2 2-1,9-4 0,7-1 1,5-1-78,4-4 0,3-4 0,8-7 0,1-3 0,3-2 1,1-3-201,4-1 0,0 3 0,1 1 0,-3 2 0,-3 3 0,-4 1 0,-7 1 0,2 7 0,-18 3 0,-4 4 0,-3 4 0,-6 5 0,36-3 0,1 0 0,-38 7 0,35-4 0,0 0 0,-28 9 0,-1-2 0,-1-1 0,6-2-26,4 0 1,-2-1 0,2-1 0,1-4 0,-2 0 0,2-1 0,0 0 50,3-3 0,-4 0 0,3 0 0,-1 3 0,1 1 0,1 4 1,1 1-26,-1 1 0,0 6 0,2 3 0,3 4 0,0 0 0,4 1-33,1 0 1,-3 1-1,5 1 1,1 2 0,1-1-1,4-2 1,1-1-962,1 0 0,2-5 0,-1-2 0,3 1 0,4-2 0,2 1 1474,-1-4 1,0 0-1,2 1 1,1 0-1,4 1 1,-1 1 0,2 4-612,-1 2 0,1 7 0,3 5 0,-2 6 0,0 8 0,1 5 0,-1 8-234,2 5 1,1 1 0,8-33 0,0 1 0,1 0 0,1 0 0,-6 36 0,2-3 164,-1-3 0,3-7 0,-2-3 0,-2-4 0,1-2 0,0-2 0,1-2 573,-2-2 1,1 3 0,0-3 0,2 1 0,1 3 0,1 2-511,0 1 0,1 5 1,5 1-1,0 4 0,0 3 1,0 5-1,0 5-79,0-36 1,0 1 0,0-1 0,0 0 0,0 3 0,0 0 0,0-1 0,0-1 0,0-1 0,0-1 0,0 32 0,0-6-358,0-2 0,0-8 0,0-3 0,0-5 0,0-4 1,0-1 690,0-2 0,2-2 0,1-1 0,1-3 0,1 0 1,-1-1-100,1 0 0,4-1 1,-4-2-1,1 2 0,2 2 1,-2 3-1,0 2-399,-3 1 1,3 1 0,-2 1 0,0 1 0,1-2-1,-1 2 123,-1-1 0,0-1 1,0-2-1,3-2 0,0-3 1,1-2-1,-1-2 436,0-2 0,5-3 0,-4-1 0,2-3 1,0-1-1,0 1 0,0 3 17,-1 1 0,1-1 0,3 1 1,-1 3-1,-3 0 0,1 2-326,-1 1 1,2-2-1,-4 5 1,0 1-1,1-1 1,1 1-1,2-1-140,2-3 0,1-4 0,1-3 0,-1-4 0,2 0 0,1-4 934,2-1 1,6-3 0,-1-2 0,5-1-1,4 0 1,-3 0 0,1-1 37,1 3 1,-1 1-1,5 1 1,2 0 0,0 2-1,0 1 1,-1 2-755,1-2 0,7 4 1,5-2-1,3-1 0,3 1 1,1 0-9,2-2 1,8-3 0,-2-2 0,0-4 0,1-1 0,-1-3 586,-2-1 1,6-2 0,-4 0 0,-2 0 0,0 0-1,-3 0 1,3 0-26,4 0 0,-1 4 0,9 2 0,0 1 0,0 4 0,-34-5 0,0 0-502,4 0 0,-1 1 0,-1 0 0,1-1 0,3 1 0,1 0 0,-1-1 0,0 1 0,0 0 0,0-1 0,0 0 0,1 0 0,0-1 0,-1 0 0,1 0 0,0-1 0,1-2 0,1-1 0,1 2 0,0-1 0,-1-1 0,1-1 0,0 0 0,1 0 0,-1 0 0,0-1 0,1-1 0,1 1 0,-2-1 0,0-1 0,1-1 0,-1-1 0,-2 2 0,-1 0 0,1 0 0,0-1 0,-1 0 0,1-1 0,1 1 0,0-1 0,0 0 0,1 1 0,0 3 0,1-1 0,0 0 0,1 0 0,0 1 0,0 1 0,1-1 0,1 2 0,0-1 0,1 0 0,1 0 0,-1 0 0,2-1 0,-1 2 0,-3 1 0,0 1 0,2 2 0,-1-1 0,-2 2 0,1 0 0,-1 1 0,1 0 0,1-1 0,0 1 0,1 0 0,0-1 0,-6-1 0,1-1 0,2 0 0,0-1 0,-3 1 0,1-2 0,-1 1 0,1-1 0,0 0 0,-1 0 0,2 1 0,-1-1 0,1-1 0,-1 1 0,-3-1 0,0-1 0,2 0 0,0-1 0,0-1 0,0 1 0,-2-2 0,-1 0 0,2 0 0,-1 0 0,0-1 0,1 0 0,0 0 0,2 1 0,2 1 0,1 1 0,-2-2 0,0 0 0,0 1 0,0 0 0,2-1 0,1 1 0,-2 1 0,1-1 0,1 1 0,0 1 0,2 0 0,-1 0 0,-4 0 0,0 1 0,6 1 0,0 1 0,-1 0 0,0 1 0,-2 1 0,0-1 0,1 0 0,1 1 0,2 0 0,-1 0 0,-4 1 0,-1 0 0,4 0 0,-1 0 0,-1-1 0,-1 0 0,-1-1 0,0 0 0,0-1 0,1 0 0,-1-2 0,0 1 0,-1-1 0,1-1 0,5 0 0,-1 0 0,-3 0 0,1 0 0,-1 0 0,0 0 0,1 0 0,0 0 0,0 0 0,-1 0 0,2 0 0,1 0 0,0 0 0,-1 0 0,1 0 0,1 0 0,2 0 0,0 0 0,1 0 0,-1 0 0,-1 0 0,-1 0 0,1 0 0,0 0 0,-2 0 0,0 0 0,-2 1 0,-1 0 0,2 0 0,0 2 0,-3 1 0,1 1 0,-3 1 0,0 0 0,0 0 0,0 1 0,-2 0 0,0-1 0,-1 1 0,1 0 0,-2-1 0,0 1 0,-1 0 0,1-1 0,-1 1 0,1 0 0,0 0 0,1-1 0,0 0 0,-1 0 0,2-2 0,1 1 0,-1 0 0,0 0 0,0-2 0,0 0 0,2 0 0,-1 0 0,3 0 0,0 0 0,0-1 0,0-1 0,0 0 0,1-1 0,-1 0 0,1 0 0,1 0 0,0 0 0,0 0 0,0 0 0,1 0 0,0 0 0,0 0 0,0 0 0,1 0 0,0 0 0,0 0 0,1 0 0,-1 0 0,0-1 0,-3 0 0,-1-1 0,1 0 0,0 0 0,-1 0 0,1 1 0,0 0 0,0 0 0,-1 1 0,0 0 0,1 0 0,-1 0 0,-3 0 0,0 0 0,0 0 0,1 0 0,0 0 0,1 0 0,1 0 0,1 0 0,0 0 0,1 0 0,0 0 0,1 0 0,2 0 0,0 0 0,1 0 0,0 0 0,1 0 0,0 0 0,3 0 0,1 0 0,-2 0 0,-1 0 0,1 0 0,0 0 0,-3 0 0,1 0 0,-3 0 0,0 0 0,2 0 0,0 0 0,0 0 0,-1 0 0,1 0 0,0 0 0,-2 0 0,0 0 0,-1 0 0,-1 0 0,-2 0 0,-1 0 0,-4 0 0,-2 0 0,0 0 0,-1 0 0,-2 1 0,0 0 0,-1 0 0,0 2 0,-2 0 0,0 1 0,-1 0 0,0 0 0,36 8 0,-5-5 0,4 2 0,0 0 0,1 0 0,0-2 0,-37-2 0,1 0 0,2-2 0,0-1 0,0 0 0,-1-1 0,36 0 0,-5-1 0,-6 0 0,5-1 0,-2-2 0,0-3 0,-4-1 0,-5-2 0,-2 0 0,2 0 0,-8 0 0,1-4 0,-7 1 0,-5 2 0,-2 1 0,-3-2 0,0-1 0,-5-1 0,3 0 0,-3-2 0,1-1 0,-1-4 0,3 0 0,0-3 0,-2-3 0,2-1 0,1-1 0,1-2 0,0-1 0,-4-6 0,1 2 0,-3-4 0,-1-1 0,-1 2 0,1-1 0,0-1 0,-5 3 0,-1-6 0,-2 3 0,-3 3 0,-3-1 0,-2 1 0,-2-2 0,-6 2 0,1 0 0,-2 3 0,-2 0 0,0 0-526,0-3 1,0 0 0,0 0 0,1 3 0,2-2 0,1-1-43,-1-4 0,-1-6 0,-1 1 0,2 0 0,2-2 0,-2 1 1,-2-3 555,-1-2 0,5 3 0,-1 0 0,-1-1 1,-1-1-1,-4 3-104,-2 3 1,1-1 0,-6 2-1,-2-1 1,0 2 0,-3 0 0,1 2-642,0-2 1,-1 0 0,1 3 0,0 0 0,-1 0-1,1 0 472,0 0 0,-1 0 0,1-1 0,0-1 0,1-1 0,1 0 0,2-3 722,-1 1 0,-2-3 0,-1 4 0,0-5 0,-1-1 0,1-1 0,1 4 29,3 1 1,-3-1 0,3 4 0,-1 1 0,0 1-1,1 2-772,-2 2 0,-2 2 0,-3-4 0,-2 2 0,0 2 1,1-1-1,-1 0 0,1 1 0,-2 1 0,1-3 0,1 3 0,-1 0 0,-1 0 0,-1-3 764,1-2 1,-3-1 0,3-1 0,-1-2-1,0-2 1,0 1 23,1-2 1,-3 3-1,4-6 1,0 0-1,1 0 1,-1 2-550,2 1 1,-1 2 0,1 4 0,-2 1 0,2 2 0,0 3 0,-1 0-389,0 0 0,-3 4 1,4-1-1,-3 2 1,-1-1-1,0-1 1,-1 0 434,-3-2 1,1 5-1,-1-4 1,2-1 0,-3-2-1,-2-2 375,0 1 1,-7-1 0,7 4 0,-1-1 0,-1-1 0,-1 1-327,-1 3 0,-5-2 1,2 2-1,-3 1 1,-4 2-1,-2 3 1,-2 1-336,1 2 392,-6 6 1,4-3-1,-6 5 1,0 1 0,-3 1-1,0 2 145,1 1 0,-3 0 0,0-3 1,-1 2-1,-6 1 0,1-2 69,-3 0 0,29 4 0,-1 0 0,-32-6 1,1 0-1,-3-1 0,4 1 0,-3 0 1,-1-1-89,34 8 1,0-1 0,-5 0 0,0 1 0,2-1 0,-1 0 0,0 1-1,-2-1 1,-1 1 0,0 0 0,1 1 0,-1 0-93,-1 0 0,-1 1 0,-3 2 0,-1 1 0,0-1 0,0 0 1,-1 1-1,0 0 0,0 0 0,-1 1 0,1-2 0,0 1-89,1-2 0,-1 1 0,-2 0 1,0 0-1,3 1 0,1 0 1,-1 0-1,0-1 0,-1 0 0,0-2 1,0 2-1,0-2 0,0 1 1,-1-1-32,0 0 0,1 1 0,2-1 0,-1-1 0,-3-2 0,-1 0 0,1 1 0,1-1 0,2 1 0,0-1 0,0 0 0,0-1 0,2 0 0,0 0 0,0-1 0,0 0 0,-1 0 0,-1 0 0,2 2 0,-1 1 0,1-1 0,0 0 0,0 1 0,-1-1 0,1 0 0,-1 1 0,-2-1 0,-1 1 0,1 1 0,0 1 0,1 0 0,0 0 0,0 1 0,0 0 0,-1 2 0,0-1 0,0 1 0,-1 1 0,-1 0 0,0 0 0,-3-2 0,0-1 0,0 1 0,1 0 0,0 0 0,0 1 0,-1 0 0,0 1 0,0-1 0,0 2 0,-1-1 0,0 0 0,1 0 0,0 0 0,0-2 0,1-1 0,3 0 0,0 0 0,-1 0 0,1 0 0,0 0 0,-1-1 0,1 1 0,0 0 0,-1 0 0,1 0 0,0-1 0,0-1 0,0 2 0,0 0 0,1 0 0,1 0 0,0 0 0,-1 0 0,1 1 0,-1 0 0,-1 0 0,1-1 0,-2 1 0,1 0 0,2 0 0,1 0 0,1 1 0,-1 0 0,0 0 0,1-1 0,-1 0 0,-1 0 0,0 0 0,0 1 0,0 0 0,0 0 0,0 1 0,1 0 0,-2 1 0,0 0 0,2 0 0,0 1 0,-1 0 0,1 2 0,1-1 0,0 0 0,0 0 0,0-1 0,1 0 0,0-1 0,4 2 0,-1 0 0,-2 0 0,-1-1 0,2-1 0,-1 1 0,3-1 0,-1-1 0,1 0 0,-1 0 0,3 0 0,0 0 0,1 0 0,1 0 0,-4 0 0,0 0 0,4 0 0,0 0 0,-1 0 0,-1 0 0,0 0 0,0 0 0,0 0 0,1 0 0,2 0 0,-1 0 0,-1 0 0,-1 0 0,4 0 0,-1 0 0,-36 0 0,-1 0 0,4 0 0,-2 0 0,0 0 0,0 0 0,-2 0 0,5 2 0,3 1 0,1 3 0,0 1 0,4-4 0,-1 3 0,-1-2 0,3 1 0,0-2 0,2 0 0,1 1 0,0-2 0,3 2 0,-2-2 0,-2-2 0,0 0 0,-2 0 0,-5 0 0,8 1 0,-1 2 0,-2 1 0,-1 1 0,-6 1 0,1 3 0,-4 3 0,-1 1 0,35-6 0,1-1 0,-2 1 0,1-1 0,-2 2 0,1-1 0,0 2 0,0 0 0,-36 6 0,34-6 0,0 0 0,0-2 0,2 0 0,-1 0 0,1 0 0,-2-1 0,-1 1 0,-1 0 0,0-1 0,-2 1 0,0 0 0,0-1 0,0 1 0,-1 0 0,0-1 0,1 1 0,-1-2 0,0 1 0,-1-1 0,1-1 0,0-1 0,1 0 0,-2 0 0,-2 0 0,-1-2 0,2 0 0,0-2 0,-2 1 0,1 0 0,-3 0 0,1 0 0,2 0 0,1 0 0,-1 0 0,0 0 0,1 0 0,1 0 0,2 0 0,0 0 0,2 0 0,0 0 0,1 0 0,-1 0 0,3 0 0,-1 0 0,-1 1 0,1 0 0,1 1 0,0 0-137,1 2 1,1 1 0,0 3 0,1 2 0,-30 14 0,6 5 0,3 7-1662,1 2 1798,8 8 0,-9-3 0,9 6 0,-3 1 0,-1 2 0</inkml:trace>
  <inkml:trace contextRef="#ctx0" brushRef="#br0">2493 15046 27782,'-14'0'-1048,"1"0"1,1-6 1422,3-2 1,3 0 0,6-1 0,0-1 0,2-2 0,2 0 0,5 2 0,3 2 0,1 3 0,1 2 0,-1 1 0,0 4-9,1 2 0,4 9 0,1 12 0,0 8 0,0 7 0,-2 3 0,-3 3-367,0 3 0,-5-3 0,-1-2 0,-3-2 0,2-4 0,-1-2 0,-1-7 0,-1-5-994,1-6 1,-1-8-957,-4-10 1198,0-15 0,6-20 0,1-11 0,2-6 0,0-4 0,0-2 613,-2-1 1,4 8 0,-7 1 0,1 6 0,-1 7 0,1 4 0,-2 8 1923,-2 6 1,-1 4 0,0 4-1789,0 7 1,0 14 0,0 14 0,0 0-1,0 1 1,0-1-65,0-2 0,1-3 1,4-6-1,4 1 0,3-1 1,2-1-1,3-3-311,1-5 0,5-2 1,-2-2-1,0 0 1,-4 0-1,-2 0 939,-1 0 1,-7 1 0,-4 4 0,-7 5-496,-10 6 0,-5 6 0,-8 8 0,-1 3 0,0-1 0,0 2 1,3-1-67,0-1 0,5 0 0,2-6 0,4-1 0,2-1 0,3-3 0,5 0-1208,2-1 1,2-3 0,2-1 0,2-4 0,6-5 0,8-1 0,7-3 1207,5-2 0,13-6 0,-2-3 0</inkml:trace>
  <inkml:trace contextRef="#ctx0" brushRef="#br0">3293 15060 8442,'0'-46'1607,"-5"12"0,1 3 3179,1 10 0,1 11-3872,2 1 0,2 13 0,1 3 1,1 10-1,1 5 0,-1 5-978,0 2 1,5 7 0,-4-5 0,-2-1 0,0-2-1,0-2 1,1-1-1310,-1-2 0,-1-4 0,-2-10 1,0-8 1004,0-10 1,0-16-1,-2-4 1,-1-7-1,-1-7 1,1-1 0,1-4 732,2 1 1,0 5-1,2 3 1,1 6-1,1 6 1,-1 5-1,-1 4 2270,-2 3 0,4 2 1,2 1-2636,1 3 0,-2 4 0,2 6 0,1 3 0,-1 5 0,-3 3 0,5 1-197,2 1 0,1-1 0,-1 0 0,0 1 0,-2-1 1,1 0-804,2 1 1,-3-1 0,-2 0 0,1 1 0,-3-1 1818,1 0 0,0-5 0,-3-2-75,2 0 0,-1-3 0,-4 6 0,0 1 0,0 3-744,0 5 0,-1 3 0,-4 7 0,-4 1 0,-2 4 0,-4 1 0,-3 3 0,3 2 0,-7-4-479,0 1 1,4-10 0,-10 2 0,0-1 0,-2-3-284,0 1 1,4-6 0,3 1-1,6-3 1,3 1 761,6-2 0,13-1 0,10-2 0</inkml:trace>
  <inkml:trace contextRef="#ctx0" brushRef="#br0">4959 13700 8515,'-11'-28'0,"-2"-3"0,-3 4 0,2 13 0,1 5 682,0 3 1,-5 1 0,-1 5 0,-2 0 0,-3 2 0,-1 1 0,-4 4 0,-5 5 453,-6 7 0,-8 6 0,1 8 1,-2 7-1,-4 9 0,26-22 1,2 2-816,-1 2 0,0 0 0,-1 3 1,1 2-1,2 2 0,2 1 1,-2 1-1,2 1 0,-2 5 0,2 0 1,0 1-1,2 1 0,1 3 1,1 2-162,2-1 0,1 1 0,1-1 0,2 1 0,0-2 0,3 0 0,1 0 0,2 0 0,3-2 0,1 0 0,1 0 0,2 0 1,0-2-1,2 1-184,0-1 0,3 0 1,6 3-1,3 0 0,1-2 1,2 0-1,1-3 0,2 0 1,2 0-1,2-1 0,1-1 1,2-2-1,1 1 0,2-1 24,2 1 0,0-2 0,-1-8 0,1-2 0,3 2 0,2 0 0,-2-4 0,0-2 0,-1-3 0,0-1 0,-1-2 0,0-2-2458,33 13 0,-6-7 1,-4-3-1,-2-2 2458,-2-3 0,1 1 0,-4 0 0,-5 6 0,-7 2 0</inkml:trace>
  <inkml:trace contextRef="#ctx0" brushRef="#br0">5119 16846 8226,'-2'-20'0,"-1"0"0,-3 0 710,-1 7 1,4 0 0,-3 5 0,2-1 0,-2 2 0,-2 1 0,-2 5-31,-2 4 1,-7 10-1,-3 9 1,-5 5-1,-4 5 1,-8 8 0,-7 8-1,20-22 1,-2 1-339,-2 2 0,0 0 0,-1 1 1,0 2-1,-2 2 0,0 2 0,-1 0 1,1 0-1,1 0 0,0-1 0,2 1 1,1-1-1,2-1 0,2 0 34,1 1 0,1 0 1,3-1-1,3 0 1,-10 31-1,9-1 0,8 3 1,7 1-144,6 6-387,10-3 0,0-33 0,2-1 0,4-1 0,1-1 0,3 2 0,1-1 0,2-2 0,2-1 0,2-1 0,2-1 0,0-1 0,1-2-561,1 0 1,2-1 0,3 1 0,2-1-1,-2-4 1,2-1 0,-1 1 0,1-1-1,1 0 1,0-1 0,1-2 0,-1-1-2573,0-1 0,0 0 2907,8 0 1,0-3-1,21 1 1,-29-9-1,0 0 1</inkml:trace>
  <inkml:trace contextRef="#ctx0" brushRef="#br0">3053 17272 8196,'-14'-12'523,"1"2"1,0 2 0,-1 2 89,1 4 1,0-4 0,-1 0 0,1 0-1,0 0 1,-1 3 0,1 1 0,0 2 156,-1 0 0,1 8 0,1 4 0,3 4 0,3 0 1,2 0-615,-1 2 0,1-1 1,5 3-1,2 1 1,3-2-1,2 1-363,2-4 1,3-1-1,4-2 1,1-1-1,-4-2 1,-2-2 0,-3-3 319,1-2 0,-2-1 1240,1-2 0,-6 1 0,1 4-757,-2 4 0,-2 4 0,0 5 1,0 6-1,0 4 0,0 4 0,0 2-582,0 3 0,0-4 0,0-1 0,0-2 1,-2-2-1,-1-4-970,-1-3 0,-5-4 0,3-5 0,0-1 0,-1-4-6211,-1-1 7167,5-2 0,-9-15 0,5-4 0</inkml:trace>
  <inkml:trace contextRef="#ctx0" brushRef="#br0">3293 16886 8357,'-20'-43'9158,"-2"3"-9102,3 14 1,5 16 0,10 14 0,3 5 0,1 5-1,0 3 1,0 7 0,1 6 229,3 5 1,-2 14-1,2 6 1,-1 3-1,2 4 1,2 0-1584,1 2 0,3-2 1,0-7-1,4 0 1297,2-2 0,7-3 0,-3-10 0</inkml:trace>
  <inkml:trace contextRef="#ctx0" brushRef="#br0">3559 17219 8178,'-27'-25'0,"2"2"422,3 6 1,7 8 0,8 6 976,1 6 0,2 4 0,4 6 0,0 1 0,0-1 0,1 0 1,2 1-1293,1-1 1,10 0 0,-2-1-1,1-3 1,2-3 0,-3-2-675,-2 1 0,-6-1 1,4-5-1,-2-4 1,-3-5-1,-3-5 649,-5-3 0,-4-4 0,-7 3 0,-2 0 0,2 0 0,1 4 0,2 3 842,0 3 0,4 5 0,3-4-1589,4 2 1,7 3 0,12 6 0,7 2 0,6-2 0,4-2-6533,0-1 7197,4 0 0,-4 0 0,6 0 0</inkml:trace>
  <inkml:trace contextRef="#ctx0" brushRef="#br0">3746 16766 8304,'-25'-24'1316,"2"6"1,10 9 0,9 17 0,2 5-523,2 2 0,5 1 0,0 2 0,1 6 0,2 4 0,-1 4 0,4 1 1,0 1-659,3 0 0,-1-4 0,0 1 0,1-3 0,-1-3 0,0-3-960,1-4 1,-1-9 0,0-5 0,1-2 0,-1-2 0,0-2 0,-1-4 55,-3-7 0,-1-6 0,-5-8 0,-1 0 0,-3 1 0,-6-1 1325,-5 0 1,-2 7 0,1 2 0,0 3 0,-1 3-1,1 3 1,0 5 4168,-1 3-4204,7-5 0,1 6 1,8-2-1,2 7-333,5 2 1,7 0 0,3 4-1,1-2 1,0-1 0,1 1-237,3 0 0,-5-4 0,-1 2 0,-3-1 0,-3-2 0,-2 1-799,-1-1 0,-6 2 0,0-1 2006,-6 4 0,1-2 0,-1 0-931,6-1 1,2-3-1,7-7 1,2-7-1,3-5 1,0-6-1,1-5 1,-1-2-688,-3-2 1,-5-5-1,-1 2 1,-2-2-1,-5-2 1,-2 2-182,-4 2 0,-10 9 0,2 7 0,-2 5 0,-1 6 0,0 7 0,-4 12 297,0 13 0,3 9 0,0 21 0,2 8 0,1 8 1,8-30-1,1 1 0,0 2 0,1 1-1102,1 2 0,1-1 1163,4 2 0,1-2 93,-2 29 1,5-36 0,0-1 0,1 23-1</inkml:trace>
  <inkml:trace contextRef="#ctx0" brushRef="#br0">3413 17925 8229,'-6'-38'8197,"-3"2"-7802,3 15 0,0 15 0,7 17 0,2 4 0,3 4 0,2 3 0,2 5-1134,2 2 1,1 2-1,-1-4 1,0-2-1,-2-3 1,2-4 738,-2-3 0,1-14 0,2-2 0</inkml:trace>
  <inkml:trace contextRef="#ctx0" brushRef="#br0">3293 17765 9514,'-14'-21'0,"1"5"0,1 4 0,5 5 0,7 1 457,7 3 1,6 7-1,5 4 1,4 1-1,5 0 1,4 1 0,5 0-1,2-1-1092,2-4 1,-6-4-1,-3-1 1,-4 0-1,-5 0 635,-4 0 0,-9-6 0,-3-1 0</inkml:trace>
  <inkml:trace contextRef="#ctx0" brushRef="#br0">3559 17738 10505,'-21'-5'0,"4"-4"0,2-2 0,2 1 3483,-1 1-2713,7 6 1,4-7-506,12 5 1,0 1-1,10 5 1,0 4-1,2 2 1,1 2-1,0 0 1,0 0-508,-1-2 0,-2 4 1,-4-7-1,2-1 0,0-2 1,-2-2-1,-3-3-630,-3-5 0,-6-9 0,1-4 0,-2-5 0,-2-4 0,0-3 0,0 0 308,0 3 0,0 4 1,0 5-1,0 4 0,-2 5 410,-2 4 0,2 9 0,-2 10 0,2 5 0,2 4 1,0 1 456,0-1 0,0 4 0,0-2 1,0 1-1,0-1 0,0 0 388,0 0 0,0-5 0,0 2 0,-1-5 1,-3-4 3478,-5-5-3907,-3-2 0,-2-4 1,3-2-1,2-5 1,4-3-814,4-1 1,2 4 0,5 0 0,6 0 0,6 0 44,3 0 505,1 1 0,-1-6 0,-2 1 0</inkml:trace>
  <inkml:trace contextRef="#ctx0" brushRef="#br0">4012 17539 10575,'5'-5'0,"-8"-1"0,-9 0 0,-3-1 0,0-1 0,2 0 2731,0 0 1,-1-2 0,1 4-2651,0-2 0,7 4 0,6-3 0,7 1-2456,5 3 0,-2 1 0,-7 2 2466,-11 0 1,-10 6 0,-7 5 0,1 5 0,3 6-1,2 5-91,3 4 0,1 9 0,1 7 0</inkml:trace>
  <inkml:trace contextRef="#ctx0" brushRef="#br0">9891 14207 9217,'4'-30'0,"1"3"0,-2 7 0,0 3 15,1 4 0,4 4 0,5 2 0,0-1 0,1 3 0,-1-3 29,0 1 0,-11 4 0,-7 0 0,-5 4 1,-5 5-1,-1 0 0,-3 0 0,-1-2 1,0 1 646,-1-1 0,3 1 0,-3-5 0,2 0 0,3 0 0,1 0-277,2 0 0,-1 0 0,1-2 1,0-1-1,1-3-439,3-1 0,-3 4 0,3-3 1,-3 2-1,-1-1 0,-2 2-41,-3 2 0,2 2 0,-8 4 0,-2 4 0,-4 2 0,1 3 0,0 1 65,3 2 0,1 0 0,2 3 0,6 0 0,2-3 0,1 1 0,1 0 224,0-2 1,4-2 0,1-4 0,1-1-32,0 1 1,-2 1-1,-3-1 1,2-3 0,1 1-1,-3-1-290,-4 4 1,1 2-1,-3 3 1,2 2-1,-1 0 1,0-1-1,0 3-331,2 0 0,2 3 0,1 3 0,2-1 0,3-1 0,1-3-446,3-2 1237,1-1 1,2 0 0,0-1-1,0 0-50,0-2 0,6-4 0,3 0 0,3-2 0,1 0 0,2-1 0,3 1-243,4 2 0,0 0 0,3 3 0,4-1 0,-1 0 1,0 2-1,-2 2-255,1 0 0,4 1 1,0-3-1,-3 0 1,-2 0-1,-4-4 457,2 1 0,-1-1 0,2-3 1,1-3-1,2-4 0,1-1 0,4 0-92,3 0 1,3 0 0,4 0 0,3 0 0,0 0 0,2 0 0,-1 2-450,3 2 1,-5-1 0,-4 5 0,-4-1 0,-1-1 0,-2 1 99,-3 1 0,-4-4 1,-4 4-1,-2-2 1,0-3-1,-2-2 0,0-1 696,-2 0 0,2-6 0,0-3 0,3-3 0,5-2 1,6-3-1,4 0-299,4 0 1,8-2 0,1 1-1,5 2 1,3 3 0,-2 2-626,-1 2 0,-3 2 1,-3-3-1,-6 2 1,-5 2-1,-5 2 1,-4-1 433,-3 1 0,-7-5 1,2 3-1,-4-1 0,-3-4 1,-4-1-1,-1-1 541,-2 0 1,5-6-1,-3-4 1,3-2 0,3-1-1,1-1-437,2 0 1,6-4 0,-2-1 0,3-1-1,2-1 1,-2 3 0,-3 1-482,-4 5 0,-3 3 1,-2-2-1,-1 3 1,-3 2-1,-5 1 0,-2 1-186,-2-1 1,-8 0-1,-7 5 1,-10-1 0,-10 0-1,-8-3 345,-6 0 1,-7-1 0,-5 4-1,-1 1 1,-5 0 0,0-1-1,-4 1 155,-1 0 0,1 0 1,-4-1-1,3 1 1,1 1-1,0 3 0,0 5-205,1 2 0,32 4 0,-1 2 0,0 1 0,1 0 0,0 3 0,0 2 0,0 3 0,-1 1 227,0 2 1,0 2 0,3 1-1,1 0 1,-4 1 0,-1 0-1</inkml:trace>
  <inkml:trace contextRef="#ctx0" brushRef="#br0">14676 14993 8498,'9'-27'0,"0"4"-114,2 5 0,-5 8 0,-2 14 0,-3 5 1,-2 3-1,-3 1 0,-4 0 672,1 1 0,2-7 0,11-2 0,8-4 1,8-2-1,7-4 0,8-2 0,6-2-64,6 0 0,0 2 1,3-4-1,3 4 1,3 1-1,2 3 1,2 1-506,-2 2 0,-3 0 0,-2 0 1,2 0-1,-3 0 0,3 0 1,-1 0 105,3 0 0,-4 0 0,3 0 0,-2 0 0,0-1 0,4-2 242,0-1 1,-3-1-1,2 5 1,-1-1 0,-1-2-1,1-2 1,1 2-482,4 2 0,-1 1 0,1 1 0,4 2 0,1 2 0,6-2 0,-35-2 0,-1 1 41,2 0 0,0 0 1,1-1-1,0-1 1,0 3-1,1-1 1,-1-1-1,1-1 1,-2 0-1,0-1 1,-2-1-1,-1-1 225,36-5 0,-33 2 1,1 0-1,-1-1 0,-1 0 1,0 1-1,0-1 1,0 0-1,-1 1 0,1 0 1,-1 0-1,1 1 0,1 0 19,0 0 0,0 1 0,2 2 0,0 1 0,0-2 0,1 1 0,-1 1 0,0 1 0,0 0 0,0 0 0,1 0 0,0 0 0,0 0 0,0 0-187,0-1 1,0 2 0,0 1 0,-1 2 0,-2-1 0,0 1 0,-1 0 0,0 1 0,0-1 0,1 1 0,-3-1 0,1 1-52,35 2 1,-34-1 0,0-1 0,29-1-1,2-1 1,1-3 0,-4-4 0,1-7 511,0-5 1,-7 1 0,4-3 0,-3 3-1,-4 2 1,-2 0 0,-6 1-1500,-2 3 0,-5 3 1,-6 5-1,-3-2 1,0-2-1,-1 2-1464,-1 2 0,4 2 2548,-5 4 0,12-4 0,-2 5 0</inkml:trace>
  <inkml:trace contextRef="#ctx0" brushRef="#br0">9384 14846 13603,'-22'-40'0,"3"2"0,3 5-63,4 11 0,7 10 0,1 17-28,2 4 1,2 13 0,0 5-79,0 1 1,-4 1 0,0-1 0,2 1 0,5-4 0,7 0 0,7-1 0,6-1 0,7-2 0,9 0 629,8-1 1,9 1 0,-20-9-1,1 0 1,3-1 0,1-1 0,4 0-1,1-1 1,3-1 0,1-1-1,1-1 1,0 0-33,0-1 0,2-2 1,8-1-1,1-1 1,-1 1-1,1-1 1,1-1-1,1-3 0,3-1 1,-1-2-1,-1-1 1,1-2-423,0-2 0,1 0 1,1-2-1,0-1 0,-5-2 1,-1-1-1,-2-1 1,0-1-1,-2-2 0,-1-1-61,-1-1 1,-1-1 0,-7 1 0,-1-1 0,1-6-1,-1-1 1,-3 0 0,-2 0 0,-4-1 0,-1 0-1,-1-2 1,-2 0 0,-4 0 0,-2 0-97,-4 0 1,-1 0 0,-2-2 0,-4-1 0,-3 0 0,-4-1 0,0-1 0,-2 1 0,-4 0 0,-4 0 0,-11-32-1121,-21 7 1239,8 28 0,-6 5 0,-9 6 0,-4 5 1,-8-2-1,-3 3 0,-5 4 0,-3 3 0,-6 3 1,-2 4-1,20 3 0,-1 1 0,-1 1 31,-3 2 0,-2 1 0,0 1 1,1 2-1,-1 2 0,0 0 0,-4 2 1,0 1-1,-1 1 0,2 0 1,0 1-1,0 0 0,0 1 0,1 1 1,0 1-1,-2 0 0,1 2 1,-1-1 64,0 2 0,0-1 0,1 2 1,1-1-1,2 0 0,-1 2 0,1 0 1,0 1-1,1 0 0,1 0 1,2 0-1,0 0 0,2 1 0,2-1 1,0 2-1,4-2 0,-1 1 0,3 1 1,-18 12-1,3 0-187,5 0 1,2 2-1,9 0 1,5 2-1,7-6 1,5 1-1,4-3 1,5 0 0,-1 30 121,19-6 0,11-5 0,14 6 0,0-3 0</inkml:trace>
  <inkml:trace contextRef="#ctx0" brushRef="#br0">13757 16806 30160,'-6'-8'-2351,"-3"4"0,2 2 2078,-2 2 0,0 6 0,-5 3 0,1 1 0,0 1 0,1-2 0,2 0 1924,1-2 0,6 0-1382,-2-2 0,10 1 1,4 3-1,2-5 1,3-1-1,-1 0 0,2 3 1,1 0-1,3 0 44,2-3 1,-3-2 0,4-1 0,0 0 0,1 0-1,-1 0 995,2 0-1258,-5 0 1,10 0 0,-2 0-1,1 0 1,2-1 0,-1-2-51,3-2 0,5 1 0,-2 4 0,4 0 0,2 0 0,1 0 0,1 0 0,-1 0 0,-3 4 0,5 1 0,-2-2 0,-4-2 0,1-1 0,1 0 0,-8 0 0,8 0 0,-1-1 0,-2-2 0,0-3 0,-1 0 0,1 0 0,0-3 0,-2 3 0,-2 0 0,-2 0 0,0 3 0,-1 2 0,2 1 0,-1 0 0,-1 0 0,-2 0 0,-1 0 0,1 1 0,1 2 0,3 2 0,-1 4 0,-5-5 0,1-1 0,0-1 0,-1-2 0,1 0 0,4 0 0,2 0 0,1 0 0,3 0 0,1 0 0,2 0 0,-4-5 0,1 1 0,1 1 0,2 1 0,-3 2 0,-1 0 0,-2 0 0,-9 0 0,2 0 0,-2 2 0,-1 1 0,-1 1 0,-2 1 0,-2 0 0,4-3 0,-6 4 0,1-2 0,0 1 0,1-2 0,2-2 0,0-1 0,4 0 0,-1 0 0,2 0 0,2 0 0,6 0 0,2-1 0,-1-4 0,4 4 0,-5-4 0,2 4 0,-2 1 0,-2 0 0,-2 0 0,1 0 0,-3 0 0,-3 0 0,0 0 0,-1 0 0,-2 0 0,2 0 0,-5 0 0,2 0 0,3 0 0,1 0 0,2 0 0,-1 0 0,7-5 0,1-1 0,3 1 0,1-3 0,5 2 0,2-1 0,1-1 0,3 4 0,-3-3 0,-1 1 0,3 3 0,-2 0 0,1 0 0,1-2 0,-8 1 0,1 4 0,-1 0 0,-4 0 0,-1 0 0,-2 0 0,-1 0 0,-2 0 0,-6 0 0,-4 0 0,1 0 0,-2-2 0,1-2 0,-3 2 0,-3-2 0,-1 3 0,0 1 0,1 0 0,-1 0 0,0-12 0,1-3 0</inkml:trace>
  <inkml:trace contextRef="#ctx0" brushRef="#br0">11837 17085 15012,'-13'-6'-700,"4"5"1,0-3 715,-1 2 0,4 8 1,0 1-1</inkml:trace>
  <inkml:trace contextRef="#ctx0" brushRef="#br0">11784 17099 14250,'24'4'0,"1"1"270,3-2 0,9-3 1,3-3-1,7-2-6,5 2 0,13 2 0,8-1 0,-32 1 0,1-1 0,3 0 0,2 0 0,1 0 0,1-1 0,2 1 0,1-2-98,1 0 0,2 0 1,-1 0-1,0 0 1,3 0-1,0-1 1,-1 1-1,0-1 1,-1 1-1,0 0 1,0-1-1,0 1 1,-1-1-1,1 1 1,1-1-1,-1 1-314,0-1 0,0 1 0,-3 0 1,0 1-1,-3-2 0,1-1 1,-1 2-1,0-1 0,-3 1 1,-1-1-1,0 1 0,-1 0 1,-4-1-1,-1 1 0,33-5-3542,-6 1 3300,-15 2 1,13-5 0,-9-4 0</inkml:trace>
  <inkml:trace contextRef="#ctx0" brushRef="#br0">6465 17152 9885,'-7'-18'0,"2"-1"0,4 0 0,2-2 0,2 0 272,2-2 0,5-3 1,-1 0-1,1 1 1,1 1-1,-4 3 1,0 2-1,1 3-214,2 1 0,-5 7 0,-7 4 0,-8 3 0,-6 1 0,-1 0 0,2 0 370,2 0 1,0 0-1,-1-2 1,1-2 0,0-5-1,-1-3 1,1-1 0,0-1 181,-1 1 1,6 0 0,-3-1 0,-2 2 0,-3 4 0,-2 3 0,-1 4-897,-4 1 1,-9 7-1,-5 5 1,-5 6 0,1 1-1,-4 0 93,-1-3 334,9 5 0,-10-6 1,10 3-1,1-5 1,2-3-1,6-2 0,3-2 658,3-3 0,4-2 0,-3 1 0,2 1 0,3 1 1,1-1-417,2-2 0,-1 1 0,0 1 0,-3 3 1,-2 1-1,-2 4 0,-2 2-462,-3 5 0,-5-2 0,-1 6 0,-2 0 0,-3 1 0,-2-1 0,-1 0 231,0-1 1,2-2-1,2-6 1,3 1 0,4-2-1,1-2 253,2-1 0,4-5 0,-1 4 0,2-1 0,2 0 0,1 4 0,0 1-587,0 1 0,-4 6 0,3 3 1,0 4-1,-2 2 0,0 3-310,-3 4 1,-1 8 0,0 3 0,3 0-1,4 0 1,3-3 0,2-2 347,0-1 1,4-4 0,1-3 0,2-4 0,3-4 0,2-1 0,1-3 168,0-3 0,0 1 1,0-1-1,1-2 1,2-1-1,2-1 0,-1 3-253,2 1 0,-3 5 0,5-1 0,-1 7 0,-1 3 0,1 5 0,-1 0-209,0 2 0,4 2 0,1 1 1,4-4-1,4-2 0,2-5 491,2-5 0,3-3 0,0-1 0,1-4 0,-1-4 0,1-2 0,1-1 579,3-2 1,-2-2-1,2 3 1,-2-1-1,1 2 1,2 0-509,3 3 0,-4-1 0,4 2 0,2 1 0,2 3 0,1 1 0,0 0-254,0 1 0,6-3 0,1 3 0,2-2 0,1-1 0,2-1 0,4 3 424,5 0 1,-2-3-1,12 2 1,1-1 0,0-1-1,-32-8 1,0 0 0,1 0-1,1 0 27,1 0 0,1 0 1,5 0-1,0 0 0,-1-2 1,0 0-1,2 1 0,1 1 1,2 0-1,1-1 0,0 1 1,0-1-303,3-1 0,0 0 0,3 0 1,0 0-1,2-1 0,0 1 0,-1 0 1,0-1-1,1 1 0,0 0 1,-2-1-1,0 1 0,2 0 0,1-1 100,-2 1 0,1 0 1,-5-2-1,0 0 1,2 0-1,0 0 0,1 1 1,0 0-1,-1-1 1,-1 1-1,2 0 1,0 1-121,-2 1 0,0 0 0,0 0 0,1-1 0,-4 2 0,1 0 0,2-1 0,1 0 0,-1 0 0,1 0 0,2 2 0,1 0 0,-2-1 0,1 1 0,1-1 0,0 1 0,1 1 0,0 0 0,0-1 0,-1 0 0,0-1 0,0 1 0,3 0 0,-1-1 0,-1 0 0,0-2 0,0 1 0,0-1 0,-1 0 0,-1 0 0,-3-1 0,1-1 0,3 1 0,2-1 0,0-1 0,1-1 0,-2 0 0,1 0 0,0-1 0,1 1 0,-3-1 0,0 0 0,-1 0 0,0 0 0,2 2 0,1-2 0,-3 0 0,-1-1 0,3 2 0,-1-1 0,2 0 0,-1 0 0,0 0 0,-1 1 0,-2-1 0,1 0 0,5 3 0,0 1 0,-2-2 0,-1 0 0,2 2 0,1 0 0,1 1 0,0 0 0,-1-1 0,0-1 0,0 0 0,0-1 0,2 2 0,-1 0 0,-2-2 0,0 0 0,2 0 0,0 0 0,0 0 0,0 0 0,-1 0 0,-1-1 0,0 0 0,0 0 0,1 0 0,0 0 0,-3 0 0,1-1 0,3-2 0,-1 0 0,1-1 0,-2 0 0,-2 0 0,0-1 0,2-1 0,-1 0 0,-1 0 0,0-1 0,1-1 0,1-1 0,2 3 0,1-1 0,-4 0 0,-1 1 0,-1-1 0,-1 2 0,1 0 0,0 1 0,0 0 0,-1 0 0,3 1 0,1 0 0,0 0 0,-1 0 0,-3 0 0,-1 0 0,1 0 0,0 0 0,0 0 0,-1 0 0,0 0 0,0 0 0,2 0 0,1 0 0,0 0 0,0 0 0,-5 0 0,1 0 0,-1 0 0,-1 0 0,-1 0 0,-1 0 0,1 0 0,-1 0 0,3 0 0,0 0 0,0 0 0,1 0 0,-1 0 0,-1 0 0,2 0 0,-1 0 0,0 0 0,-2 0 0,1 0 0,0-1 0,2-1 0,-1-1 0,0-1 0,0-1 0,2 0 0,1-1 0,2-1 0,-1 0 0,-3 3 0,-1-1 0,2 1 0,0-1 0,2 1 0,0 0 0,0-1 0,1 1 0,2 0 0,2 0 0,0 2 0,-1-2 0,-6-1 0,0 0 0,8 4 0,0 1 0,-7-3 0,0 0 0,-2 0 0,1 1 0,2-1 0,-1 0 0,-2 0 0,-1-1 0,2-1 0,-1 1 0,1 0 0,-2 1 0,-6-3 0,0 0 0,3 1 0,0 1 0,-1-2 0,0 0 0,-2-1 0,1 1 0,0-1 0,-1-1 0,0-1 0,-2 0 0,-1 2 0,-1-1 0,1-1 0,1-1 0,-3 3 0,1 1 0,0-1 0,0 0 0,2 0 0,1 0 0,-1-1 0,0-1 0,1 0 0,1 0 0,-3 1 0,1 0 0,-4-1 0,1-1 0,2 0 0,0 1 0,0-1 0,0-1 0,-1-1 0,1 0 0,1 0 0,0-1 0,-4 0 0,-1-1 0,-2 1 0,-1 0 0,-1 0 0,-1-1 0,-4 1 0,-1-1 0,34-12 0,-6-2 0,-5-2 0,-3-1 0,-8-2 0,-2 4 0,-5-2 0,-5 0 0,-4-1 0,-3 0 0,-1-2 0,0 3 0,-2-3 0,-3 0 0,-4 0 0,-2-3 0,0-2-357,2-1 1,1 0 0,-2 0 0,1 0 0,-1-1-1,1-1 1,1-1 144,2 0 1,-5 9 0,2-6 0,-5 2-1,-4 1 1,-3 1-1918,0 5 1629,-4 3 1,4-3 0,-9 0 0,-5 1 0,-7 1 0,-2-1 0,-4-3-7,0-1 0,-1 5 1,-5-4-1,1 2 0,0 0 1,3 1-1,1 1 526,-2-2 1,-3 2 0,-2-2 0,-4 3 0,-1 3 0,-5 1 237,-4 2 1,-4 6 0,-8-2 0,-1 3-1,-5 2 1,-2 0 0,-7-1-262,-3 1 0,2 4 1,-3 0-1,0-1 1,2-2-1,-2-1 1,1-1 258,0 1 1,36 6-1,-1 1 1,-35-8-1,1 1 1,-2 0-1,0-2 1,35 7-1,1 0 49,-2-1 1,1 0 0,1-1-1,-1 1 1,0 0 0,0 1 0,-3-1-1,1-1 1,-1 0 0,-1 1-1,-1-1 1,-1 1 0,0 0 0,0 1-166,-2 0 1,-1 1 0,-3 3-1,0 0 1,0 0 0,0 0 0,-2 1-1,1 0 1,-2 1 0,1 1-1,0 0 1,-1 1 0,-1 0 0,-1 0-164,-4 0 0,0 0 1,6 0-1,0 0 1,-6 0-1,0 0 0,2 0 1,1 0-1,0-1 1,1 0-1,0 0 0,0-1 1,1 0-1,0-2 92,2 1 1,-1-1-1,-3 0 1,0-1 0,4-1-1,0-1 1,-1 1 0,1 0-1,-1 0 1,0 0 0,1 1-1,-1 0 68,0 0 1,0-1 0,-5-1 0,0 0 0,3 2 0,1 2 0,-3-1 0,0 1 0,-2 0 0,0 0 0,1 1 0,0-1 0,-2 1 0,0 0-180,1 0 1,0 1-1,3 0 1,0 1-1,-3-1 1,0 2-1,2-2 1,1 2-1,0-1 1,1 1-1,-2 0 1,-1 1-1,0 0 1,-1 0-55,-1 0 0,-2-1 1,-1 2-1,1 0 0,2 0 1,0 0-1,3 0 1,-1 0-1,-1 0 0,-1 0 1,2-1-1,-1-1 0,-1 0 1,-1 0 146,3-1 0,0 0 0,1 0 0,0 0 0,0 0 0,-1 0 0,-1 0 0,-1 0 0,0 0 0,-1 0 0,-2 0 1,-1 0 443,0 0 0,1 0-469,5 0 0,0 0 1,-7-1-1,0 0 1,4 0-1,0-1 0,-1 0 1,0 0-1,-3-1 1,1 1-1,3 0 1,0 0-27,3 0 0,-1-1 0,-3 1 0,-1 0 0,5 2 0,1 0 0,-1 0 0,-1 0 0,-2 0 0,0 0 0,2 0 0,0 0 0,-1 0 0,-1 0-66,1 0 0,1 0 0,1 0 0,1 0 0,-4 0 0,-1 1 0,0 1 0,-1-1 0,2 2 0,1 0 0,-3 0 0,1 0 0,0 1 0,1 0 55,-3 0 0,0-1 1,-5-1-1,1-1 1,3 1-1,0 0 1,-1 0-1,-1-1 0,-3 1 1,0-1-1,-1 1 1,-1 1-1,-3-1 1,1 0 12,23 0 0,1 0 1,0 0-1,-2 0 0,0 1 1,-1-1-1,-4 3 0,-1-1 1,1 1-1,-1-1 1,-1 1-1,1-1 0,1 1 1,1-1-1,-1 0 0,-1 1 1,-1 0-1,1 0 0,1 1 1,0-1-1,-1 1-29,0-1 0,-2 1 0,1 0 1,-5 2-1,0-1 0,1 1 1,3-2-1,0 0 0,0 1 1,-1 0-1,0-1 0,0 2 1,-3-1-1,0 1 0,1 0 1,0 0-1,0 1 0,1-1 0,-2 1 1,0 1-1,1 0-76,0 0 0,0 0 1,1 1-1,1-2 1,1 1-1,0 0 1,0 1-1,-1 1 1,1-1-1,1 0 1,0 0-1,1 0 0,2-1 1,0 0-1,1 0 1,-2-1-1,1 0 1,0 1-1,2-1 1,0-1-1,0 1-186,2 0 1,-1 0 0,2 0 0,1 0 0,0 0-1,1 0 289,-21 4 0,0 0 0,3-1 0,1-2 0,3 1 0,0 1 0,-1-1 0</inkml:trace>
  <inkml:trace contextRef="#ctx0" brushRef="#br0">22368 18445 9198,'-7'-6'0,"2"-3"459,4-3 1,2 5 0,5 2 0,7 2 0,10 0 0,5-3 0,6-1-1,4-2 1,8 0-486,5 0 0,3 5 0,3-3 0,2 1 0,2 1 1,2 1-1,1-1 0,0 1 26,-2-2 0,0-1 0,5-7 0</inkml:trace>
  <inkml:trace contextRef="#ctx0" brushRef="#br0">24274 17792 8216,'-1'-27'0,"-4"2"321,-4 3 0,-7 4 1,-3 8-1,0 1-3,-1-2 0,-8 1 0,2 0 0,-1 2 0,2 2 0,4 3 0,0 2 0,2 1 202,0 0 0,5 6 0,6 4 0,-1 5 0,1 6 0,2 2-163,0 5 0,5 12 0,-2 2 0,4 4 0,5 4 0,2 2-454,2 1 1,2 5 0,1 0 0,1-3 0,-1-4 0,0-3 0,1-2 0,-3-5-1064,-2-4 1,-3-1 0,-7-8 0,-2-4-1,-5-2 1,-3-3 1159,-9 0 0,-3-7 0,-4-6 0</inkml:trace>
  <inkml:trace contextRef="#ctx0" brushRef="#br0">23848 18485 8775,'4'-21'0,"1"3"1013,-3 3 0,6 7 0,1 0 0,3 2-674,1 3 0,2 2 0,1 1 0,2 1 0,0 4 0,-1 4-668,1 2 0,6 3 0,0-1 1,4 0 328,3 1 0,6-1 0,-3 0 0</inkml:trace>
  <inkml:trace contextRef="#ctx0" brushRef="#br0">24314 18418 8403,'-6'-32'914,"-1"11"-252,-6 3 1,5 11 0,4 11 0,2 5 0,4 3 0,2 1 0,5 0-1,4 1 1,4-1 0,0-1-4376,0-3 1,2-3 3712,-1-6 0,0-6 0,-5-2 0</inkml:trace>
  <inkml:trace contextRef="#ctx0" brushRef="#br0">24408 18218 10859,'0'-18'802,"0"1"0,1 5 0,3 7 0,5 5-684,3 5 1,2 1 0,0 6 0,3-1 0,2 4-1,2 2-539,2 2 1,2-4 0,2 4 0,-2-1 0,-1-1 0,-3 0 0,-2-2 0,-3-4 0,-2 0-517,-5-2 1,-4-8-1,-6-1 1,-3-7 3504,-5-5 1,3 3 0,3 2-1776,6 1 1,9 3 0,7 6 0,0 3 0,2-1 0,0 3-834,2-1 1,-2-2 0,1 2-1,0-1 1,1-3 0,-3-2 0,0-1-497,-4 0 1,-6-1-1,-2-3 1,-2-5 0,-3-3-1,-2-1 1,-1-1 107,0 1 1,-6 0 0,-3-1-1,-3 1 1,-1 1 980,0 3 1,4-1 0,1 7 0,3 4 0,2 7 69,1 4 1,8 5 0,3 3 0,3 0 0,1 3 0,2-1 0,1-2-502,2 0 1,4 2-1,-3-4 1,2-2 0,3-1-1,1-3-512,2-3 0,4-4 1,0-5-1,-2-1 1,-2-5-1,-3-6 0,-3-6 229,-2-2 0,0-4 0,-3-6 1,2-2-1,-2 1 0,-2 0 1,-4 1 536,-1-4 1,-2-2-1,4-1 1,-4 3-1,1 0 1,-2 2 335,-1-1 0,0 2 1,-4 6-1,2 3 0,2 4-964,-2 3 1,-2 11-1,-2 8 1,-2 14 0,-3 11-869,-2 11 1,0 11-1,-6 8 1,1 2 0,1 4-1,2 1 1120,1 1 0,2-26 0,-1 0 0,-2-4 0,-1 1 0</inkml:trace>
  <inkml:trace contextRef="#ctx0" brushRef="#br0">24474 19084 8183,'5'-31'0,"1"0"0,-1 3 574,1 4 0,5 7 0,-4 6 1,2 4 394,0 1 0,-5 2 0,4 5 0,-2 3 0,-3 7 0,-2 7-584,-1 8 0,-6 7 0,-3 7 1,-3 0-1,-1-2 0,0-1 0,-1-1-460,1 1 1,4 1 0,2 1 0,1-4-1,3-2 1,2-3-1192,1-4 0,4 4 0,2-9 0,0-1 0,1-2 1266,1-3 0,-5-2 0,2 1 0</inkml:trace>
  <inkml:trace contextRef="#ctx0" brushRef="#br0">24927 19271 8072,'8'-18'2493,"-4"1"1,-4 5-2097,-4 7 1,-4 10-1,-3 4 1,0 4-1,2 3 1,-1 3-1,0 2-699,1 3 0,1 0 0,5-1 0,-1-2 1,1-2-1,3-2 302,4-3 0,4 0 0,5-1 0</inkml:trace>
  <inkml:trace contextRef="#ctx0" brushRef="#br0">24901 19231 8072,'-6'-27'806,"0"2"0,-4 3 1,2 4 750,2 3 1,-1 10-1628,7 5 1,4 5-1,14 10 1,6 2-1,5 2 1,8 0 69,6 0 0,5 5 0,5-3 0</inkml:trace>
  <inkml:trace contextRef="#ctx0" brushRef="#br0">25287 19218 8072,'-13'-2'0,"0"-1"630,-1-1 0,2 1 0,2 7 0,3 5-393,1 3 1,1 3-1,5 1 1,2 3-1,2 1 1,5 0 756,3 1 0,6-6 0,0 0 0,-1-5 1,1-1-1,1-2-944,2-2 1,-5-4 0,4-2 0,-3-4 0,0-3 0,-4-4 0,-3-3 0,-1-1 0,-1-4-810,-4 0 0,-2 3 0,-2 0 0,0 2 0,1 3 0,2 2 0,3 2 0,0 1 11,0-1 0,4 5 0,-1-1 0,3 2 1,1 2-1,1 2-57,-1 2 0,-6-1 864,-2 6 1,-4-7-1,-1-2 745,0-8 0,2-4 0,2-1 0,4 0 3384,-1-1-3465,5 7 0,-11 3 0,4 8 1,-5 5-835,-5 3 0,4 3 1,-4 1-1,2 2 1,0-2-1,-1 0 0,1 1-658,2 0 1,2-3 0,3-5 0,5-1 0,3 0-1,2-4 59,-1-2 0,2-2 1,1-2-1,0-2 710,-4-5 0,7-3 0,-4-1 0</inkml:trace>
  <inkml:trace contextRef="#ctx0" brushRef="#br0">25821 19298 10260,'0'-14'0,"0"1"0,0 0 0,0-1 1210,0 1 1,1 1-1,3 2 1,5 2 0,3 3-1,1 2-1513,1 1 0,4 2 0,-1 0 1,0 0-1,-4 2 0,-4 2-989,-5 5 1,-4-3 0,-4-2 0,-5-2 2279,-3-2 0,6 1 0,6 2-982,8 2 0,5 4 1,3-4-1,4 1 0,0 2 1,4-1-1,1 4-3768,2 0 3762,-1-3 0,1 4 0,0-5 0</inkml:trace>
  <inkml:trace contextRef="#ctx0" brushRef="#br0">26260 19298 10034,'-6'-27'0,"-2"2"0,-4 3 3294,-2 4 0,1-1-2777,0 1 0,1 3 1,3 12-1,5 12-1527,2 10 0,2 11 0,0 4 1010,0 4 0,0-1 0,0 9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7878 4505 16379,'0'-21'-1206,"0"8"1,0 7 0</inkml:trace>
  <inkml:trace contextRef="#ctx0" brushRef="#br0">7838 4478 18764,'-13'13'0</inkml:trace>
  <inkml:trace contextRef="#ctx0" brushRef="#br0">7825 4491 29234,'-8'-6'-756,"-3"-1"0,3-6 1,-1-1-1,0 1 1,0 0-1,1 1 1,-1 1-1,-3 4 1,-3 1 703,-3 3 1,-5 2-1,-1 4 1,-7 4-1,-11 9 1,-8 8 0,-8 7-1,-3 3 1,-2 2-1,-2-1 1,-2 1 0,3-2-1,5-2 1,6-3 145,1-6 1,6-4 0,0-5 0,3-1 0,2-1 0,4-3-1,1-5 1,5-2 0,1-2 0,5 0 0,1 1 0,4 2 106,2 2 1,3 5 0,2-1 0,-1 4 0,3 5 0,0 6 0,4 5-1,1 5-771,3 0 0,1 3 0,4-4 1,2 1-1,7 2 0,4-2 0,5-3 1,4-5-1,6-2 872,2-2 1,1-5 0,5 0 0,8-2 0,6-1 0,10 0 0,5 3-170,-31-9 1,2 1 0,3 2 0,1 1 0,3-2 0,2 0 0,1 2 0,1 0-1,4 2 1,1 2 0,1 0 0,0 0 0,4 3 0,0-1-452,3 2 0,1-1 0,-2-1 1,1 1 384,6 1 1,1 0 0,-5-4-1,0-1 1,2 3 0,1-1-1,-1-1 1,0-2 0,-2-1-1,1-2 2,-3-2 1,0-1 0,4 2 0,0-3 0,-4-5 0,-1-1 0,0-1-1,1-2 1,1-1 0,0-3 0,-3-1 0,1-2 0,1-2 0,1-2 229,1-1 0,-1-1 1,-7-2-1,-1-2 1,9-2-1,1-1 1,-2 0-1,0-2 1,-3 1-1,0 0 1,-1 1-1,0-1 1,-4 1-1,-2-1-206,-2 0 0,-1 0 0,-3 3 0,-1-1 1,-1-1-1,-2-1 0,-2 2 0,-1-1 1,-2 1-1,-2-1 0,-1 1 0,-2-2 1,27-21-66,-9-2 1,-6-2 0,-11-6-1,-9-6 1,-10-5 0,-12-7-760,-5 33 1,-3-1 611,-4-1 1,-3-1-1,-9-5 1,-6 1-1,-3-1 1,-5 1 0,-4 0-1,-3 1 1,-8 1-1,-4 2 1,-6 2-1,-4 3 1,15 13 0,-2 1-1,-2 2 0,-3 1 0,-3 1 0,-1 2 0,-5 2 0,-1 1 1,-3 3-1,14 4 0,-1 1 0,-2 1 0,1 1 1,-3 1-1,0 1 0,-1 2 0,0 0 0,-1 2 0,-1 1 1,0 1-1,0 1 0,-5 1 0,-1 3 0,1 0 1,-1 1-1,-2 0 0,1 2 0,-1 0 0,0 1-237,-3 1 1,0 0 0,0 1 0,-1 1 0,16-2 0,0 0 0,-1 1 0,1 0 0,0 0 0,-14 4 0,1 1 0,-1 0 0,1 1 355,0 0 0,-1 1 0,1-1 0,0 1 0,0-2 0,0 1 0</inkml:trace>
  <inkml:trace contextRef="#ctx0" brushRef="#br0">4386 5544 28475,'0'-27'-1876,"1"1"1,2 1 0,3 1-1,0 3 1,0 2 1735,-3 3 0,3 1 1,-2 2-1,1 1 1,-2 4-1,-3 8-40,-6 8 1,0-1 0,-3 2 0,-2 1 0,1 2 0,0 2 0,1-1 507,-2 0 1,0-1-1,-3-2 1,1-1 0,0 0-1,-2 0 1,-1-2 403,-2-1 1,-6 5 0,0-1 0,-4 6 0,-4 8 0,-2 6-716,-3 5 0,-6 16 1,-3 8-1,22-26 0,2 2 1,-2 3-1,2 2 0,0 3 1,2 0-99,1 3 0,1 2 0,0 9 0,1 3 0,2 0 0,3 1 0,2 2 0,1 0 0,2 0 0,2 0 0,3-4 0,3 0 0,2-2 0,2-1-176,5-1 1,3-2 0,4-5 0,4-3-1,4-2 1,3-3 0,2-4 0,1-2-1,1-5 1,1-2 0,1-2 0,1-3 477,0-1 1,1-2 0,0-3-1,2-2 1,1 0 0,2 0-1,-1-2 1,0 0 0,-2-1-1,1 1 1,-2 1 0,0 0-594,-1-1 0,-1 2 0,23 19 0,-1 4 243,-9 6 0,-13 16 1,-2 9-1</inkml:trace>
  <inkml:trace contextRef="#ctx0" brushRef="#br0">22195 12981 9020,'-5'-27'0,"1"0"0,1 1 0,3-1 0,4-1 588,5-3 1,7 4-1,5-1 1,1 6-1,5 3 1,-2 2 0,2 4-1,-5 3 1,0 2-1,-2 5 1,-1 8 0,-3 9-1,-3 10 231,-4 9 0,-3 11 0,-6 11 0,-1 13 0,-1-27 1,-2 1-1,-2 5 0,-1 2 0,-4 5 0,-1 0 0,-1 3 1,0 0-650,0 0 0,-1 2 0,-3 9 1,1 0-1,5-6 0,0 0 1,1 2-1,1 0 0,0 3 1,0 1-1,2-2 0,-1 1 1,1 3-1,1 1 0,2-3 1,1 1-181,0 0 1,3 0 0,2-1 0,2-1-1,0-7 1,2-2 0,1-2 0,1-2-1,0-3 1,2 0 0,-2-5 0,1-2 0,1-1 1,0-1 0,-3-3 0,0 0-1,2 0 1,-1-1 0,4 35 0,-5-2 0,-1-5-914,-3 0 1,-2-10 0,-1-10 0,0-3-1,-3-3 1,-4-6 0,-6-6 0,-2-6-1503,0-4 0,2-9 0,-1-8 2413,1-8 0,6-20 1,1-14-1</inkml:trace>
  <inkml:trace contextRef="#ctx0" brushRef="#br0">22688 12714 8401,'-13'-25'370,"-1"-6"1,7-5-26,2 14 1,10 4 0,5 9 0,8 4 0,9 0 0,8-1 0,10-1 0,5-2 366,2 1 0,16-3 0,-3 3 0,9-1 0,-34 5 0,0 1 0,1 0 0,1 0 0,1 1 0,2 0-557,1-2 0,1 2 0,-5 0 1,0 1-1,7-3 0,1 0 1,-1 1-1,-1 0 0,-2 2 0,1-1 1,2 1-1,0 1-173,0 0 0,1 0 0,-1 0 0,0 0 1,0 0-1,1 0 0,-1 0 0,0 0 1,-3 0-1,0 0 0,-1 0 0,0 0 0,-3 0 1,-1 1-329,-1 1 1,0 1-1,30 0 1,-14 4 0,-6 1-1,-7-2 1,-6 1 682,-6 0 1,-7-2-1,-3 4 1,-2 1 0,-3 3-1,-1 5 1,-2 6 471,1 5 0,-5 8 0,-1 11 1,3 10-1,-1 7 0,-4-27 1,-1 2-1,-1 3 0,0 2-743,2 4 1,-1 2 0,1 2-1,0 1 1,0 1 0,1 1-1,0 1 1,-1 1 0,2 5-1,-1 0 1,1 2 0,0-1-67,1 3 0,0-1 0,2 3 0,0 0 0,-1-5 0,0-1 0,-1-1 0,1-1 0,0 3 0,1 0 0,-2-3 0,1-1 0,0 2 0,1-1-16,-1-4 0,0 0 0,-1 0 1,0-1-1,1-3 0,1 0 1,-1-1-1,-1 0 0,0-4 0,-2 0 1,1-2-1,-1 0 0,0-3 1,0 0 15,-1-3 0,1 0 0,5 32 0,-2-9 0,-2-6 0,-3-2 0,-2-5 0,-1-5 0,-2 2 0,-2-10 0,-2 0 0,-6 2 0,-5-1 0,-6 2-198,-4 0 0,-5-4 0,-11-1 0,-5 1 1,-6-2-1,-7-3 0,-5-4 77,-4-5 0,25-10 1,-1 0-1,-2-3 0,-2-1 1,-3 0-1,-1-1 1,-3-1-1,0-1 0,-1-3 1,-1 0 313,1 0 1,-2-3 0,-3-3-1,-2-2 1,-3-1 0,0-2 0,0-2-1,0 0 1,-1-3 0,0-1-1,1 1 1,1 0 0,1 0 0,1 0-194,4 1 0,1 0 0,5-1 0,2 1 0,5 0 0,0 1 0,5 0 0,1 0 0,-30-9 0,10 2-1249,6 3 0,14 2 1,2 6-1,5 3 0,8 5 1249,6 5 0,-2-1 0,-1 9 0,-3 4 0</inkml:trace>
  <inkml:trace contextRef="#ctx0" brushRef="#br0">20488 15886 8238,'-13'-12'0,"0"-3"971,-1 1 0,7 0 0,4 10 0,6-5 0,7-3 0,8-1 0,7-1 0,5 1-13,0 0 0,7 1 0,-2 1 0,-2 4 0,-2 1 0,-1 3-710,1 2 1,0 1 0,-3 0 0,1 0 0,4 1 0,0 2-294,-1 2 1,8 3 0,-4-2 0,-2 0 0,0 0 0,0-3-202,0-1 1,5 2 0,-5 1 0,1-2 0,1-2 0,-1-1 0,-1 0-943,-3 0 1,-2 0 0,-3 0 0,-1 0-1,-1 0 1188,-2 0 0,1 0 0,3 0 0</inkml:trace>
  <inkml:trace contextRef="#ctx0" brushRef="#br0">21408 15553 9056,'-13'-33'1548,"0"7"1,7 12 0,6 13-967,7 4 1,9 7-1,5-3 1,3 2 0,5 0-1,4 3 1,4 4 0,2 5 120,1 0 0,-2 4 1,-1-3-1,-3 3 0,-1 2 1,-5-2-786,-4-3 0,-7 4 1,-8-4-1,-4 3 1,-4 2-1,-4-1 1,-4 1-345,-7 0 1,-8-1-1,-1 1 1,-6 0 0,-2-1-1,0-1 1,0-1-588,0-2 0,-5 1 0,4 3 1,-1 1 1012,1 0 0,-5 5 0,3 2 0</inkml:trace>
  <inkml:trace contextRef="#ctx0" brushRef="#br0">21235 15486 8354,'12'-1'695,"-3"-4"0,-2 4 1,-4-5-1,1 0 1,-1-3-1,-1-3 434,-2-1 1,0 4-1,0 0 1,1 0-641,4 2 1,-4-5 0,4 3-1,-4-3 1,-1-1 0,0-2 273,0-3 0,-4-2 0,-2-7 1,0 0-1,-1-1 0,1-3 0,0-3-285,3 0 0,1-3 0,2 4 0,2-1 0,2-1 0,5 1 1,3 3-976,1 2 0,4-2 0,-3 0 1,-2 2-1,-1 0 0,-4 4 0,-3 0 314,-2-2 0,-4 4 0,-3-8 1,-9 1-1,-5 0 0,-3-2 540,-1-2 0,1-2 0,-3-2 1,3 1-1,4 1 0,3-1 0,3 0-61,4 2 0,2-4 1,7 4-1,4-4 1,5-1-1,5 0 1,4-1-898,2-4 1,-1 4-1,3-4 1,-7 4-1,-6 2 1,-4 2 763,0 2 0,-4 5 0,1-1 1,-5 3-1,-4 3 0,-1 1 0,-4 3 191,0 2 1,2 1 0,1 5-1,1 1 1,1 2-1575,0 1 0,3 2 0,8-2 0,5 4 1,5 4-175,2 1 0,7 0 1,-3 1-1,0 4 1,-4 5 1393,-2 6 0,4 5 0,2 6 0</inkml:trace>
  <inkml:trace contextRef="#ctx0" brushRef="#br0">21182 13714 8336,'-18'-20'163,"0"-2"0,0-2 1,5 16 750,0 3 1,4 2-1,1-1 1,2-5-1,3-3-269,2-1 1,2 4 0,4 0-1,5-1 1,5-2 0,4-3-445,2-3 1,1 3 0,6-2 0,2 2-1,1 1 1,0 1 0,2 1-221,2 3 1,-2-1 0,-2 6 0,-1 1 0,-1 1 0,2 2 0,-2 0-111,-6 0 1,2 6 0,-2 3 0,0 3 0,1 3 0,-2 1 0,2 3-2362,1 2 1,2 0 2489,-1 1 0,1 9 0,0-3 0</inkml:trace>
  <inkml:trace contextRef="#ctx0" brushRef="#br0">22875 15833 8164,'-5'-9'179,"1"0"1,-5 4 0,4-3 0,4-3 0,4 1 0,6-1 0,3 3 0,1-1 0,0 1 0,1 4-1,-1 2 724,0 2 0,-4-4 0,0 1 0,0 4 1,-2 7-1,-5 5 0,-8 5 0,-10 4-246,-8 3 0,-3 3 0,-13 4 0,-6 3 0,-4 4 0,-6 2 0,-4 2 0,29-20 0,-1 0-344,0 1 1,0-1-1,-1-1 1,-1-1 0,0 1-1,0 1 1,1-2-1,1 1 1,1-1 0,0 1-1,-27 22-36,5-1 0,8-2 1,1-1-1,4 0 1,6-1-1,6-2 1,5-3-1613,4-1 0,3 2 1,7-4-1,5-1 0,2-2 1,4-1 1334,2-1 0,9-11 0,8-3 0</inkml:trace>
  <inkml:trace contextRef="#ctx0" brushRef="#br0">20715 17712 9387,'-1'-24'0,"-4"0"2014,-4 5 0,5 1 0,4 15 0,7 6-1346,5 9 0,0 3 1,-2 7-1,-2 2 1,-2 3-1,-3 4 1,-2 3-1,-1 1 0,0 1 17,0 1 1,0 0 0,0-2 0,0-3-1,0-4 1,0-3-840,0-3 216,0-3 1,0-17 0,0-8 0,0-10 0,2-13 0,0-9 0,4-9-257,2-5 1,-4 0-1,4 3 1,-1 5-1,-1 4 1,0 3 418,-3 1 1,-2 8-1,1 1 1,1 8 0,1 4-1,-1 2-70,-1 0 0,2 4 0,2 1 1,1 2-156,4 3 0,1 2 0,1 2 0,0 4 0,2 4-897,3 3 0,-3 1 0,4 2 0,0 1 0,3 3 0,4 0 0,2 1-8922,3-4 9819,-3-1 0,16-2 0,-2 0 0</inkml:trace>
  <inkml:trace contextRef="#ctx0" brushRef="#br0">21688 17392 8177,'0'-34'3824,"0"7"1,2 14-2910,2 8 1,2 11 0,4 8-1,-2 6-207,-2 6 1,0 5-1,-3 3 1,1 4-1,-2 8 1,-4 3 0,-4 3-430,-1 1 1,-2-8-1,-3 3 1,2-3-1,2-2 1,2 0-1,3-3-1774,2-3 1,1-8-1,1 1 1,4-5-1,4-6 1,4-4 1494,5-7 0,8-5 0,8-3 0</inkml:trace>
  <inkml:trace contextRef="#ctx0" brushRef="#br0">22141 17552 6920,'-6'-24'3045,"-2"6"1,5 7-1122,7 11 0,5 0 0,13 0 1,2 0-1,3 1-2274,4 3 0,1-2 0,5 4 0,-1 0 0,-1 1 0,1 2 0,-2 1 350,-1 5 0,-2-1 0,-5 5 0</inkml:trace>
  <inkml:trace contextRef="#ctx0" brushRef="#br0">22008 17845 11567,'-13'-24'1921,"-1"7"0,10 5-2055,8 12 0,10 4 0,14 1 0,3-2 0,9 0 1,9 0-1,12 2 0,4 3-3085,4 2 3219,1 2 0,-3 1 0,-1 1 0</inkml:trace>
  <inkml:trace contextRef="#ctx0" brushRef="#br0">22941 17712 10137,'0'-14'3989,"0"1"-2723,0 6 1,2 7 0,1 10-1,1 5 1,-1 4 0,-1 0-848,-2 1 0,0 2 0,0-3 1,1 0-1,2 1 0,1-4-579,-1-1 0,0-2 1,2-1-1,2-5-750,1-7 0,2-12 1,-6-10-1,-1-3 0,-1-3 1,-2-2-1,-2-2 821,-2-2 0,1 4 0,-4-1 0,1 3 1,3 3-1,1 2 1632,2 6 1,2 2-1,2 3-1596,5 3 0,3 3 0,3 8 0,1 2 0,5 7 0,2 3 46,6 4 0,2 1 7,0-1 0,3-3 0,6 4 0</inkml:trace>
  <inkml:trace contextRef="#ctx0" brushRef="#br0">23421 17499 8227,'0'-26'1737,"-6"4"1,6 1 0,0 13 463,8 5 0,8 3 1,3 1-1,2 4-1936,3 3 1,1 4-1,3 2 1,0-1-1,0 0 1,-4 2-1,-5 1 1,-7 2-240,-6-2 1,-5 4-1,-2-1 1,-4 0-1,-6 2 1,-7-2-44,-4 0 0,-7 4 0,7-6 0,-1 1 1,0 0-1,7 0-49,6-2 1,-1 0 0,7 1 0,2 0 0,5 1 0,8 0-1,6 0-393,10-2 1,6-1 0,7-3 0,1-2-1,2-3 1,3 1-1581,1-1 1,-2-4 0,2 3 2038,-1 0 0,5-5 0,-4 5 0</inkml:trace>
  <inkml:trace contextRef="#ctx0" brushRef="#br0">24314 17499 11691,'0'-23'5823,"0"1"-5145,0 6 1,-1 16 0,-2 10 0,-2 7-1,1 8 1,-1 7 0,0 10 0,-1 4-1008,0 4 1,1-3 0,5 2 0,0 0 0,0 0 0,0-3-1794,0-5 1,0 1 0,0-11 0,0-3 2121,0-4 0,0-11 0,0-7 0</inkml:trace>
  <inkml:trace contextRef="#ctx0" brushRef="#br0">24141 17845 10531,'-12'-41'0,"3"5"0,5 8 0,2 6 469,2 4 1,6 9-1,5 5 1,3 4-1,6 4 1,0 6 0,6 7-1,2 5-490,3 3 1,6 0 0,-2-1 20,4-2 0,1 0 0,0 5 0</inkml:trace>
  <inkml:trace contextRef="#ctx0" brushRef="#br0">24807 17778 8126,'8'-17'1015,"-4"-1"0,-4 6 0,-4 8 0,-4 4 389,1 4 0,-3 3 0,4 10 1,-2 2-1,-2 5 0,0-1 1,-1 4-677,2 3 1,6-7 0,-1 3 0,2-4 0,2-3 0,0 0-1524,0-2 0,0-10 0,0-9 0,0-9 3,0-10 1,0-9 0,0-4 0,0-3 0,2-6-1,1 0 1,1-1 834,-1 1 0,-1 10 0,-1-2 1,2 7-1,3 5 0,0 6 1,1 3-529,1 5 0,1 4 0,6 5 1,2 0-1,6 0 0,3 1 0,4 3-3930,1 5 4415,6 3 0,3 7 0,7 2 0</inkml:trace>
  <inkml:trace contextRef="#ctx0" brushRef="#br0">25261 17512 8126,'-23'-27'810,"1"1"1,6 5 0,0 3-1,4 3 1281,3 2 0,7 1 0,2 3 0,9 6-1872,8 6 0,-1 9 0,6 6 0,2 0 0,1-1 0,0 3-334,-3 0 1,2-3 0,-6 0 0,-2-2 0,-3-1-1051,-4-1 1501,-3 0 0,-6-4 1,-1-2-1,-4-1 1,-4-3-1,-2 0 1,-3 0 619,1 2 0,4-1 0,2-2 0,1 2 0,4 5-993,5 3 1,5 1-1,6 2 1,4 1-1,3 2 1,0-2-24,-4-1 0,3-2 0,-4 1 0,-4-1 0,-6 0 1,-5 1-1,-1-1 0,-3-1 388,-6-3 0,-7 3 0,-15-5 0,-3 2 1,-3 0-1,-2 0-602,-2-2 1,-1 5-1,5-3 1,3 3-1,3 3 274,6 2 0,-2 4 0,7 6 0</inkml:trace>
  <inkml:trace contextRef="#ctx0" brushRef="#br0">20262 18325 8522,'-19'1'-11,"5"4"0,7 2 349,7 7 1,3 0-1,4 3 1,8 2 0,6 2-1,5 1 1,7 0-1,6 0 1,5 0 0,5 1-1,4-1 1,5 0 362,1-1 0,11-3 0,-2-8 0,3-3 1,3-1-1,0-4 0,-36-2 0,1-2 1,0-1-1,1-1 0,0-1 0,0-2-407,0-2 0,0-1 1,2-2-1,0 0 1,0-1-1,-1-1 1,0 0-1,-1-1 1,0-1-1,-1-1 1,0-2-1,0 0-369,0-2 0,-1 0 0,-1 0 0,-1-2 0,1-3 0,-1-1 0,-1-1 1,-1-1-1,-1 0 0,-2-1 0,-1-1 0,-1-2-50,-2 2 1,-2-1-1,-1-2 1,-2 0-1,-3-2 1,-3 0-1,1 1 1,-2-1-1,-1 0 1,-2 0-1,-1-1 1,-1 0-1,-2-1 1,-3 0-252,-1 0 0,-2 1 0,-2-31 0,-6 0 0,-7 4 0,-8 3 0,-5 3 0,-4 7 103,-1 3 1,-6 8 0,1 8 0,-4 2 0,-4 6 0,-4 5-1,0 6 190,-1 2 1,-11 8 0,-6-1-1,-4 2 1,-5 4 0,34 0-1,0 2 143,-2 2 1,-1 1-1,-10 2 1,0 1-1,0 4 1,0 1-1,-3 0 1,-1 1-1,-3 2 1,0 1-1,0 1 1,2 1-1,-2 2 1,0 0 78,2 1 0,1-1 1,10-1-1,3 1 1,2 0-1,1 1 1,6 0-1,1 0 1,4-1-1,2 1 1,-25 28-1,10 3-327,7 2 1,20-23 0,3 2 0,-7 35 0,13-34 0,3 2-1,3 0 1,4 2 0,3-1 0,4 0 0,7 1 0,5 0-580,5 0 1,5-2 0,4-1 0,4-3-1,10 1 1,4-2 404,1-2 0,3-1 0,-10-10 0,2-1 0,2-2 0,1 0 0,0 0 0,1 0 0</inkml:trace>
  <inkml:trace contextRef="#ctx0" brushRef="#br0">20115 18818 8491,'3'-19'0,"6"-2"0,10 2 0,9 5 132,8 8 0,8 5 1,7 2-1,5 4 0,8 2 1,5 2-1,-30-5 0,1 0 1,2-1-1,2 1 1,3-1-1,1 0 0,0 0 1,1 0-1,2-1 0,-1-1 1,0 0-1,-1-1 1,2 0-1,-1 0 0,0 0 1,-1 0-28,1 1 0,-1-2 1,1-3-1,-2-4 1,-1 0-1,0-1 0,-1-3 1,-1-1-1,1-3 1,-1-1-1,-1-2 1,-1-2-1,0-2 0,0-1 1,-1-3-1,-1-1 1,-1-2-1,0-1 1,-2-2-1,-1-2 0,1-3 1,-1-1-30,1-6 1,1 0-1,-5 3 1,0-1 0,2-6-1,-1-1 1,-4 2 0,-2 0-1,-2 1 1,-2 0 0,-1 2-1,-2 0 1,-3 4 0,-1 1 207,-2 3 0,-2 0 0,-1-1 0,-2 2 0,0-24 1,-3 4-1,-10 7 0,-9 6 0,-13 5-413,-10 2 0,-14-1 0,-14 6 1,27 15-1,-1 1 0,-4 0 1,-3 0-1,-7 1 0,-2 0 0,-6 2 1,-1 1-75,-5-1 1,-2 3-1,-4 2 1,0 2-1,0 3 1,-2 3-1,-2 1 1,-1 3-1,21 0 1,-1 2-1,1 0 1,-3 2-1,-1 0 1,1 1 0,-3 2-1,0 0 1,1 1 118,-2 1 0,1 0 0,0 1 0,4 0 0,1 0 0,0 1 0,-1 2 0,1 0 0,0 1 0,1 1 0,0 1 0,1 0 0,4 0 0,0 2 0,3 0 0,-18 13 0,4 2 124,8-1 1,6 3-1,10-3 1,7 3 0,8-2-1,5 2 1,4 2-1,6 1 1,6 1 0,6 1-1,7 4 1,6-1-1,8 2 1,4 0-334,6 0 1,5-1 0,-7-12 0,4 0 0,2-2 0,2-1 0,3-1 0,0 0 292,4 1 0,1 0 0,1 0 0,0 0 0,1 1 0,1-1 0,6 2 0</inkml:trace>
  <inkml:trace contextRef="#ctx0" brushRef="#br0">23408 18618 8674,'0'-44'0,"0"2"0,0 8 0,-2 12 33,-2 10 0,-8 6 0,-6 5 0,0-2 1,1-2-1,-3 2 0,0 0 0,-4 0 1,0-1-1,2 1 0,4 1 0,3 4 1051,2 2 0,6-1 0,5 5 0,11-1 1,16-1-1,17 1-567,14 1 0,-15-6 0,2-1 0,6 1 0,2 0 0,3-1 0,3 0 0,5-1 0,2 0 0,0 0 0,1 0-341,0 0 1,1 0 0,7 0-1,1 0 1,-3 0 0,0 0 0,1 0-1,0 0 1,2 0 0,0 0-1,-3 0 1,0 0 0,-2 0 0,0 0-173,-4 0 1,-1 0-1,-9 0 1,-2 0-1,-1 0 1,0 0 0,-7 0-1,-2 0 1,30-2-1,-12-1 1,-15-1 157,-12 1 0,-6 0 1,-16-1-1,-12-5 0,-18-2-177,-21 2 1,-24-2 0,20 6 0,-2 2 0,-3-1 0,-3 1 0,-5 0 0,-2 0 0,-3 0 0,-1 1-307,-2 0 0,-1 0 1,-3 0-1,0 1 1,5 2-1,0 1 0,3 1 1,2 0-1,2 0 1,2 1-1,6 1 0,3-1-211,5 0 1,1 0 0,-26 7-1,18-2 1,7 3 0,10 3 0,11 1 560,10 2 1,30 18 0,8-1 0</inkml:trace>
  <inkml:trace contextRef="#ctx0" brushRef="#br0">8785 9636 30321,'-12'-6'-1536,"3"-3"0,-3-3 0,5-1 0</inkml:trace>
  <inkml:trace contextRef="#ctx0" brushRef="#br0">8758 9596 26617,'13'-5'0,"1"-1"301,-1-1 0,5-2 0,-1-3 1,0 3-1,-1 5 0,2 2 0,4 2 1,5 2-7,4 2 0,3 4 1,7 5-1,4 0 1,4 1-1,2-1-108,3 0 1,8 1 0,3-1 0,2 0 0,4 1 0,0-1 0,-33-7 0,0 0-155,1-2 0,0 1 0,0 0 0,1 0 1,4-2-1,0-2 0,1 1 0,1-1 0,-1 0 1,2 0-1,1-2 0,1 0 0,2 0 1,1-2-34,0-1 0,2-1 0,5 1 0,-1 1 0,-4-1 0,0 0 0,2 1 0,-1 0 0,3 2 0,0-1 0,-1 1 0,0 1 0,0 0 0,0 0 0,-2 0 0,0 0 0,0 0 0,1 0 0,-5 0 0,0 0 0,3 0 0,0 0 0,-1 0 0,-1 0 0,0 0 0,0 1 0,-2 1 0,-1-1 0,0 2 0,0-1 0,-3-1 0,0 1 0,-3-2 0,0 1 0,3 1 0,-1 1 0,-3-1 0,-2 0 0,0 0 0,0-1 0,-1-1 0,0 0 0,-1-2 0,0 0 0,0-3 0,-1 1 0,3-1 0,-1-1 0,2 0 0,-1 0 0,0 1 0,-1-1 0,0-2 0,0 1 0,0-1 0,-1 1 0,2 0 0,0 1 0,3 1 0,-1 1 0,29-7 0,-30 9 0,1 0 0,-2 0 0,0 0 0,34-3 0,-4 1 0,-10 1 0,-5 1 0,4 4 0,-8 1 0,-2 3 0,-2 1 0,-4 2 0,-2 0-415,-1 0 1,-1 1 0,-2 6 0,-3 2 0,-1-2 302,-4-1 0,5-1 0,0-1 0</inkml:trace>
  <inkml:trace contextRef="#ctx0" brushRef="#br0">17596 9835 26883,'0'-40'-3966,"0"8"0,1 5 4140,4 8 1,-5 12 0,-2 8 0,-8 9 0,-6 10 0,-2 3 269,-1 6 1,5 10 0,-1 3 0,7 2 0,2 4 0,4-1 0,7 3 0,9 1 51,12-2 0,8 0 0,12-8 1,8-4-1,12-4 0,-30-19 0,2-2-234,0 1 1,2-2 0,5-4 0,0-2 0,3 1 0,-1 0 0,1-2 0,0-1 0,0-1 0,-1-1 0,-3 0 0,-2 0 0,-3-1 0,-1 1-876,29 3 0,-12-2 1,-11 2-1,-4-2 0,-4-2 1,-7 1-1,-4 4-4973,-2 4 5343,-7 2 1,9 9 0,-4 0 0</inkml:trace>
  <inkml:trace contextRef="#ctx0" brushRef="#br0">19795 10075 28262,'0'-25'-4916,"2"6"1,1 10 4796,1 12 0,5 18 1,-5 7-1,-1 6 0,-1 9 1,-2 7-1,0 9 1,-2 5 504,-2 4 0,1-30 1,-1 1-1,-3 1 1,0 0-1,1 3 1,-1 0-1,0 2 1,1 0-1,-1 1 1,2-1-389,0 0 0,1 0 1,-2 1-1,2 0 1,1-6-1,1 0 1,-1 32-1,2-6 1,1-10-1,0-7-437,0-9 1,0-6-1,0-8 1,0 0 0,0-4-1,1-4 566,4-4 1,2-12 0,6-4 0</inkml:trace>
  <inkml:trace contextRef="#ctx0" brushRef="#br0">21062 10235 29610,'0'-47'-2325,"0"2"0,0 5 1,1 20 2581,4 6 1,-4 10-1,5 13 1,-2 7-1,1 8 1,-2 5-1,-2 11 1,-1 8-390,0 7 0,0 11 1,0 5-1,0-33 0,0 1 1,0 4-1,0 0 1,0 1-1,0 0 0,0 2 1,-1 1 8,-1 0 1,-1-1 0,3-3 0,-1-1 0,-1-3 0,-1-1 0,2 30 0,1-12-1,0-10 143,0-9 0,-4-10 0,-2-11 0,-2-6 0,-2-5 0,-3-7 0,-4-5 42,-1-7 0,-4-9 0,3-4 0,0-7 1,-2-4-1,2-1 0,-1 3-42,4 5 0,1 5 0,2 4 1,0 4-1,-1 4 0,1 6 440,0 3 1,4 11-1,0 7 1,0 8-1,0 4 1,2 2-1,1 0-488,3-1 0,3 7 0,6 2 0,6 2 0,7 0 0,5-3-767,4-1 1,9-3 0,3-7 0,7-3 0,4-4 0,-1-6 0,-1-2 1436,1-5 0,2-2 0,1-1 0</inkml:trace>
  <inkml:trace contextRef="#ctx0" brushRef="#br0">21435 11181 31497,'0'-31'-1678,"0"8"0,0-5 0,1 16 2578,4 4 1,-2 8-1,6 5 1,1-2-1,2 0 1,1 0 0,1 1-901,-1-1 0,0 3 0,1-2 0,-3 1-479,-2 1 0,-4-5 0,-11 4 0,-6-4 0,-6-1 0,-3 0 0,-2 0 1149,-2 0 1,-1 0-1,3 0 1,2 0 0,2 0-671,2 0 0,4 6 0,4 3 0,5 4 0,2 4 0,4 2 0,1 0-241,1 0 1,11 4 0,1-4 0,5 0-1,6 0 1,-1-1 0,5-2-1009,2-2 0,-2 2 0,3-7 0,-1 1 1,-5 1-1,-3-4 0,-4-1 1424,-2-3 0,-1-2 466,-5-1 1,-11 0 0,-7 0 0,-5 0-1,-2 2 1,2 1 230,1 1 0,1 7 1,-2-2-1,3 2 0,-1 3 1,2-1-1257,0 0 1,2 2 0,4 1 0,0 2 0,0-2-1,0-1 1,0-1-2779,0-1 0,-5 0 1,2-1 1178,5-3-1,7-6 2121,13-12 1,12-6 0,13-11 0</inkml:trace>
  <inkml:trace contextRef="#ctx0" brushRef="#br0">22581 10742 11793,'-12'-64'0,"4"8"0,2 17 1759,0 19 0,3 21 0,-6 18 0,-2 15 1,-2 12-2079,-5 6 0,2 4 0,-5 5 0,2 7 1,3 5-1,8-34 0,0 2 0,-1 1 1,1 0-217,0 2 0,-2 1 1,-1 3-1,-1-1 0,1-5 1,0-1-1,-1-4 0,0 0 493,-10 31 1,-4-12 0,6-10 0</inkml:trace>
  <inkml:trace contextRef="#ctx0" brushRef="#br0">22288 11341 16730,'13'-39'273,"1"0"1,-1 2 0,0 0-1,1-2 1,-1 1 0,14-27 0,-2 14 893,-3 13 1,3 8-1,-3 18 1,4 4-1,2 6 1,3 9-1126,4 11 0,16 18 1,4 5-1</inkml:trace>
  <inkml:trace contextRef="#ctx0" brushRef="#br0">5879 9142 24914,'-14'-40'-1334,"1"-2"1,0 2 0,1 5 0,1 7 0,3 6 1403,-3 4 0,-1 4 0,-3 2 0,-4 3 0,-7 7 1,-10 10-1,-7 11 0,-7 11 0,-5 10 0,-3 7 1,29-20-1,0 1 0,0 1 0,1 1 0,-1 2 1,0 1-1,1 0 0,0-1-189,0 0 1,1 1 0,1 3-1,1 1 1,1-2 0,1 0-1,2 1 1,1 2 0,0 2-1,1 1 1,2 1 0,1 1-1,1 3 1,1 1 216,0 1 0,1 2 1,2 0-1,1 2 1,1 3-1,1 1 1,0 5-1,2 1 1,1 3-1,1 1 0,2 8 1,0 2-1,1-23 1,1 0-1,0 1 1,0 3-1,0 1 1,1 0-311,0 2 1,0 0-1,1-1 1,1-5 0,0-1-1,2 0 1,1 2-1,1 0 1,2-2 0,1-2-1,1-2 1,2-1-1,8 17 1,4-4 0,3-5-1,5-4-166,2-5 1,2-3-1,-2-7 1,1-3-1,4-3 1,0-2-1,-1-3 1,-1-1-1,-1-4 1,0-1 377,-1-1 0,0-1 0,-2-3 0,1 0 0,1 0 0,-1 1 0,2-2 0,0 0 0</inkml:trace>
  <inkml:trace contextRef="#ctx0" brushRef="#br0">6652 10009 28795,'-8'-25'-4916,"1"4"1,4-6 214,-1 8 4935,-1 4 1,1 9 0,-2 5 0,-2 5 0,-2 4-1,-2 2 1,-3 2 0,-1 1 0,-2 0 0,2 1-1,0-1 1,-1 0 155,0 1 1,-1-7-1,6-1 1,2-2-1,1 1 1,-2-2-1,-1-2 1236,-1-1 0,4 0 0,0 0 0,0 2-1718,2 2 0,0-1 0,2 6 0,-2 1 0,-2 4 0,0 2-254,-1 2 1,-2 6 0,-1-2-1,-1 1 1,1 3 0,0-3 34,-1 1 0,1 3 0,1-10 0,2 0 1,2-2 1813,2-2-456,2-6 1,4 5-1,1-4-907,4-1 0,2 3 0,7-4 0,0 2 0,3 1 0,2-1 1,0 1-352,0 2 1,5 0-1,-2 3 1,3-1-1,4 0 1,0 1 79,2-1 0,5-1 0,-5-2 0,0-2 0,0-1 0,0-1 634,-1 0 0,3-2 1,-2-4-1,-2 0 1,1 0-1,-1 0 1,4 0-45,1 0 0,2 5 0,4-1 0,0 1 0,1-1 0,2 2 1,2 2-614,-3 2 1,4-3-1,0 2 1,0 0-1,0 0 1,-3-2 220,-1-1 0,2-1 1,-1-5-1,-3 0 1,-3 0-1,0 0 1,2 0 40,0 0 1,-3-5 0,0-1 0,1-1 0,1-3 0,4-2 0,1-2-109,1 1 0,2 4 0,-3 0 0,3 0 0,0 1 0,0 0 0,-3 2 0,2 2 0,1 4 0,0 0 0,2 0 0,-2 0 0,0 0 0,4-2 0,-1-1 0,3-3 0,1 0 0,0-1 0,1 0 0,-1-4 0,-4-1 0,-3-1 0,-2 1 0,-4 2 0,0 1 0,-4 0 0,-2 2 0,3-4 0,-3 5 0,1 1 0,-1-3 0,-1 2 0,-3 0 0,2-4 0,-1 3 0,-1-2 0,-2 0 0,-1-2 0,-2-2 0,-1-3 0,-2-2 0,-6-1 0,3 1 0,-1-4 0,0-3 0,-2-2 0,-1 0 0,-3-1 0,-2-1 0,-2-4 0,-2-1 0,-3-2 0,-2 2 0,-7-3 0,-3 6 0,-3 2 0,-2 0 0,-4 3 0,-4 1-406,-4 2 0,-2-2 0,-3 5 0,-6-1 0,-4 3 0,-5 3 0,-2 2 194,-2 0 1,-8 1 0,-7 1-1,-6 4 1,31 4 0,-2 0 0,-1 1-1,-1 0 161,-4-2 0,0 2 0,-4 1 0,0 0 1,1-1-1,0 0 0,-2 1 0,-1 0 1,-4 1-1,-1 0 0,-1 1 0,0 0 63,-1 1 1,-1 0 0,-2 1 0,1 0 0,5 3 0,0 0 0,2 0-1,0 0 1,-1 2 0,1 0 0,3 1 0,1 0 0,1 1 0,0 1-269,2-1 0,2 0 1,3 1-1,2 2 1,1 1-1,0 2 1,1 0-1,0 0 1,2 1-1,1 0 1,-1 2-1,2 1 1,1 0-1,2 1 317,0 1 1,2 1 0,-28 21 0,5-4 0</inkml:trace>
  <inkml:trace contextRef="#ctx0" brushRef="#br0">7798 11715 25912,'0'-41'-1885,"0"0"1,-4-28 0,-1 21 0,1 17 1679,-2 15 1,-7 14-1,-8 10 1</inkml:trace>
  <inkml:trace contextRef="#ctx0" brushRef="#br0">7558 11501 23409,'-13'0'-452,"0"-6"1,-1-2 0,2-4 0,2 0-5,1 3 0,6 3 0,-3 6 0</inkml:trace>
  <inkml:trace contextRef="#ctx0" brushRef="#br0">7305 11475 16810,'-21'-34'-1008,"2"4"0,1 6 1,0 8-101,2 6 0,-3 4 1329,1 6 1,-17 6-1,-1 1 1</inkml:trace>
  <inkml:trace contextRef="#ctx0" brushRef="#br0">6852 11501 16810,'-34'21'-54,"1"-2"0,6-5 1,2-1-1,2-1 1,2-2 546,2-1 0,1-4 0,4 2 0,3 0 1,0-1-1,4 2-320,1-1 0,4-3 1,10 4-1,7-2 0,4-3 1,5-2-1,2-1 47,5 0 1,15-1-1,12-4 1,9-4-1,-30 4 1,1-1-1,4 0 1,1 0-1,2 0 1,1 1-1,3 1 1,0 0-45,2-2 1,0 1-1,4 2 1,1 0 0,3 1-1,-1 0 1,2 0 0,0 1-1,3-1 1,-1 1 0,-1-1-1,1-1-225,-1 2 0,1-1 0,3 1 0,0-1 0,-5 1 1,-1 0-1,-1-2 0,1 0 0,-2-1 0,0 0 1,-2-1-1,1 0 0,-1-1 0,-1 0-16,-1-1 1,-1 1 0,-3 1 0,-3 1-1,-4-1 1,-1 1 0,-1-1 0,-1 1 0,35-3-1,-2 2 1,-4 5-805,-4 5 1,-5 2 0,-5 8 837,-1 3 0,0 2 1,1 7-1</inkml:trace>
  <inkml:trace contextRef="#ctx0" brushRef="#br0">6492 13914 28662,'-8'-46'-4675,"4"6"1,2 14 4734,2 18 0,0 3 0,-1 13 0,-3-3 0,-5-2 0,-3-1 0,-3-2 0,-1 0 1,-2 0-1,2 0 0,-1 0 722,0 0 0,0 4 1,-3 2-1,-1 3 1,0 6-1,-3 6-671,-1 4 1,-3 3 0,-2 3-1,-1 6 1,2 6 0,-1 7-1,0 7-186,-1 5 1,15-25 0,1 1-1,1 3 1,0 1 0,0 3 0,0 1-1,-1 3 1,2 2 0,1 2 0,2 1-64,1 1 0,1 1 1,2 8-1,2 1 0,4 0 1,1 0-1,1 1 0,1 0 1,2 2-1,2 0 1,1-4-1,3 0 0,3-2 1,3-2-108,3-1 1,2-4 0,-1-9 0,3-4 0,7-1 0,2-4 0,0-6 0,2-4 0,1-5 0,1-4 0,1-3 0,1-2-261,1-2 1,0-3 0,32 6 0,-32-9-1,0 0 505,0 0 0,-1-1 0,35 3 0,-1 2 0,-5-4 0,-5-4 0</inkml:trace>
  <inkml:trace contextRef="#ctx0" brushRef="#br0">9291 14860 8575,'-6'-45'0,"5"5"0,-4-8 165,4 10 0,5 22 1,2 13-289,2 14 1,-1 8-1,5 8 1,0-1-1,4 1 1,5-1 0,8 1-1,11 0 1,12-2-1,12-3 1,8-4 400,-32-10 0,0-1 1,6-1-1,0 0 1,1-1-1,0 0 1,0 0-1,2-1 1,2 0-1,1 1 0,1-1 1,1 1-1,3-1 1,2 0-59,1 1 1,1 1 0,2 0 0,0 1 0,3 1 0,1 0-1,3 2 1,0 0 0,-2-1 0,1 1 0,2 0 0,-1-1 0,-3-1-1,-1-1-421,-1-1 0,-1-2 0,4 0 1,-1-2-1,-6-2 0,-1-1 1,0-1-1,-1-2 0,-1-2 1,-1-3-1,-2-2 0,-1-3 44,-2-2 0,-1-2 0,2-5 0,-1-3 0,-3-1 0,-1-2 0,-4-2 0,-1-2 0,-2-3 0,-2-2 0,-4-1 0,-3-2 125,-3 0 0,-2-2 0,-5-5 0,-4-2 0,-3 1 0,-3 0 1,-2-1-1,-3-2 0,-1-3 0,-3-1 0,-3-1 0,-3 0 117,-3-1 0,-4 0 1,-6 1-1,-5 2 1,-7 3-1,-5 3 0,-2 5 1,-4 2-1,-7 4 1,-4 4-1,-4 5 1,-5 4-1,-8 4 0,-5 4-195,19 7 0,-2 3 1,0 2-1,-2 1 0,0 3 1,-2 3-1,-9 2 0,-1 4 1,-1 1-1,-2 1 0,0 3 1,-1 1-1,0 1 0,0 1 1,0 1-1,17-2 0,0 0 1,0 0-1,0 1 0,2 0 1,-1 1-1,1 0 1,0 0-10,-16 6 0,0 1 0,1 0 1,-2 1-1,0 1 0,3 0 1,9-2-1,2 2 0,2-1 1,3 0-1,0 1 0,2 0 1,5 0-1,1 0 0,3 1 1,-12 11-1,5 2 0,7 1 1,4 1-77,6 0 1,5 2 0,6-2-1,5 2 1,8 1 0,5 2 194,4 0 0,3 1 0,1-3 0,3 0 0,7-2 0,1 0 0</inkml:trace>
  <inkml:trace contextRef="#ctx0" brushRef="#br0">9504 15619 13380,'-20'-5'-305,"2"-4"0,5-3-297,4-2 643,9 7 0,19 11 0,15 11 0,10 5 0,14 5 0,10 3 0,-27-12 1,1 0-1,4 1 0,2-1 0,4 1 0,2-1 0,3-1 0,2-1 0,4 0 1,3-1-1,2-2 0,1-1 0,-19-5 0,0-1 0,1 0 11,2-1 1,0-1-1,1-1 1,4 0-1,1-2 1,1 1-1,2-1 1,1-1 0,1-1-1,3-1 1,1-1-1,-1-1 1,-2-1-1,-1-2 1,1 0 0,-1-2-1,0-1 1,-1-1-1,-5 0 1,0-1-1,-1-2 1,-1 0 0,-1-1-1,0-1 72,-3-2 0,-1 0 1,-2-1-1,16-8 1,-2-1-1,1-5 0,-2-1 1,-5-1-1,-2 0 1,-5-1-1,-2 0 0,-3-1 1,-3-2-1,-4 2 1,-4-2-183,-4 1 1,-4-1 0,-5-7 0,-5-1 0,-8 5 0,-6 0 0,-2-3 0,-6 0 0,-4 0 0,-6 1 0,-6 1 0,-5 3-34,-5 0 1,-4 4 0,-11-1-1,-6 5 1,-9 2 0,-4 5-1,17 10 1,-1 1 0,-1 3-1,-5 1 1,-2 3 0,-1 2 0,-3 1-1,-1 3 1,-2 1 0,-5 3-1,-2 1 1,-1 3-113,15 0 1,-2 1-1,0 2 1,0 0-1,1-1 1,0 1 0,0 1-1,-1 2 1,-6 3-1,0 2 1,-1 1 0,1 1-1,-1 0 1,0 1-1,0 1 1,1 0 0,1 1-1,-1 0 1,1 1-1,0 2 1,-1 0-1,0 2 1,1 0 0,0 1-1,3 1 1,1 0-1,1 1 1,0 0 206,3 1 1,0 0-1,1 2 1,1 1 0,3 0-1,2 2 1,1 1 0,2 0-1,-8 10 1,4 2 0,1 0-1,3 2 1,1 1 0,3 1-1,4-1 1,2 2 0,2 0-1,4-2 1,3 1 0,1 0 17,3-1 0,3-1 1,1 0-1,-5 20 1,5 0-23,8-6 0,2 1 0,2-2 0,3-1 0,5-5 0,0 0 0</inkml:trace>
  <inkml:trace contextRef="#ctx0" brushRef="#br0">21235 15593 7952,'-27'-14'0,"8"6"0,7 0-7,11 2 0,7-4 1,7 1-1,0-3 0,1-1 1,-1 1-1,2 2 1,1 1-1,2-2 0,-3 0 1,-4-3 695,-2 1 1,-4 0 0,2-1 0,-1 1 0,-3 0-1,-1-1 1,-4 1 0,-1 0 0,-1-2-401,1-3 1,1 2-1,2-7 1,0 0-1,0-2 1,0-4-220,0-2 0,0 2 1,2-7-1,1-2 1,3-4-1,0-2 281,-1 1-107,0 1 0,-5-2 1,0-2-1,-2 0 0,-2-1 1,-3 1 111,-1 0 0,-4-3 0,5 3 1,-2-1-1,2-3 0,1-2 0,4-3-640,5-3 0,5 3 0,5-2 0,0 2 1,2 2-1,1 1 0,2 1 68,-2 2 0,-1 5 1,-3-2-1,-2 3 0,-2 5 1,-2 1 347,-3 3 0,-2-3 0,-1 5 0,-1 3 0,-2 1 0,-3 1 0,0 2-258,0 3 1,2-3 0,2 4-1,-1-1 1,-1 1 0,1 0 0,1 2-394,2 0 0,2-4 1,1 4-1,1 0 1,-1-2-1,-1 0 0,-2-1-113,0 2 0,1-4 1,2 6-1,1 2 632,-1 1 0,5 2 0,-1-1 0</inkml:trace>
  <inkml:trace contextRef="#ctx0" brushRef="#br0">21222 13487 7994,'-48'-40'0,"11"8"0,15 5 0,13 9 542,11 8 0,18 2 1,17 2-1,12-7 1,10-6-1,7-3 1,-30 10-1,2 1 1,1 0-1,2-1-1145,1-1 0,0 1 0,0-1 0,1 0 0,-3 2 0,-1 2 603,2 2 0,-2 0 0,36-6 0,-3 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9838 6264 29348,'16'-19'-90,"6"5"0,6 7 1,14 7-1,4 0 0,6 0 1,7 0 228,6 0 1,6 0-1,-31 0 1,2 0-1,0-1 1,0 0-1,0 0 1,0-2-1,3-2 1,-1-1-1,0-1 1,0-2-1,-1-1 1,0-2-1,-4-1 1,-1-1 0,-3 0-1,-1-1 1,27-18-1,-6-1 1,-9-4-1,-8-5-872,-7-6 0,-9-5 1,-5-3-1,-8-7 1,-11-4-1,-11-5 1,-12 2 596,9 37 0,-2 0 1,-8-2-1,-3 1 1,-3 4-1,-1 3 0,-3 1 1,-2 2-1,-4 2 1,-1 3-1,-1 4 0,-1 2 1,-3 4-1,-2 1 1,-1 3-1,-1 2 162,-4 0 0,-1 3 0,-3 5 1,-1 3-1,-2 1 0,1 3 0,2 2 1,0 2-1,3 3 0,0 3 0,4 2 1,1 3-47,1 3 0,1 4 1,6 1-1,3 4 1,3 3-1,4 3 0,5-1 1,4 1-1,6 1 1,5 0-1,6 1 1,6 0-1,7 2 0,7-1 7,8 2 0,6-3 1,9-3-1,6-3 1,12-2-1,6-2 1,7-2-1,3-2 1,-18-11-1,2-1 0,2-1 13,4 0 0,1-1 0,1-1 0,6 1 0,1 0 0,0-2 0,0-1 0</inkml:trace>
  <inkml:trace contextRef="#ctx0" brushRef="#br0">18609 4665 7900,'0'-14'1367,"0"1"0,0 4 0,0 0 0,0-1 0,1-2 1,2-1 36,2-1 0,-2 7 0,-8 4 1,-5 6-1,-6 6 0,-7 6 1,-2 5-949,-1 7 0,-6 7 1,1 0-1,2 3 0,2 4 1,5 2-457,4 3 0,5-4 0,4 2 0,4-4 0,5-4 0,5-5 0,5-5-75,7-3 0,3-6 0,7-8 0,0-4 0,-1-5 0,-1-5-430,-2-4 1,-4-4 0,-6-5 0,-1-2-1,-3-3 1,-5 1 769,-2-1 1,-2 3 0,0 3 0,-2 2 0,-1 1 807,-1 1 1,-3 7-1074,7 6 0,3 6 0,10 6 0,0-2 0,1-2 0,-1-1 0,0-1-7,1 0 0,0-2 0,3-4 0,2 0 0,0 0 0,2 0-7284,0 0 7291,1 0 0,5-11 0,-1-4 0</inkml:trace>
  <inkml:trace contextRef="#ctx0" brushRef="#br0">19155 4678 7915,'0'-13'9830,"0"7"-8192,0 6 0,2 6 1,1 7-1,3 2 0,0 2 1,0 6-1483,-3 2 1,-2 1-1,-1 1 1,0 0-1,0-1 1,-1 1 0,-2-2-924,-2-3 0,-1-2 1,3-7-1,-3-1 0,-1-3 154,-3-5 1,4-8-1,1-7 1,4-5-1,1-6 1,0-3 0,1-3 949,4-4 1,2 3 0,6-5 0,1 3 0,-1 6 0,0 4 677,1 2 1,-1 4 0,0-2-1,1 6 1,-1 3 0,0 2-1016,1 3 0,-1 2 0,0 1 0,1 0 0,1 0 0,1 0 0,3 0-735,2 0 1,1 0 0,5 0 0,-1-2 0,0-1 0,-3-1 0,-2 0-2543,-2-2 0,2 3 0,-8-6 2350,-5-2 1,1 0 0,-2-3-1</inkml:trace>
  <inkml:trace contextRef="#ctx0" brushRef="#br0">19155 4784 7915,'-7'14'2457,"1"-1"1,16-1-1,5-3 1,5-5-836,3-2 0,7-4 1,1-1-1,0-3-3161,2-1 1,-5 3 1538,3-5 0,3 0 0,0-5 0</inkml:trace>
  <inkml:trace contextRef="#ctx0" brushRef="#br0">19075 5078 9001,'-20'1'3629,"2"4"0,9 2-3141,5 6 0,8-1 0,6-3 0,8-5 0,9-2 0,7-2 0,6 0 1,3-3 1468,1-6-1957,1 0 0,1-16 0,1 4 0</inkml:trace>
  <inkml:trace contextRef="#ctx0" brushRef="#br0">19649 4718 9235,'0'-8'4915,"0"4"0,0 8-2994,0 5 0,0 9 0,0 4 0,0 3 1,0 4-1922,0 2 0,0-3 0,0 1 0,0-3 0,0-6 0,0 0 0,0-4-2169,0-1 1,1-8-1,2-4 1,2-6 983,-3-6 1,0-3-1,-2-1 1808,0 0 0,0 7 0,0 6 0,1 9 1,2 5-1,3 6 487,2 0 1,2-2 0,6 3-1,2-2 1,1-3 0,2-2-851,1-5 1,11-3 0,-6-8-1,1-4 1,1-7 0,1-8 0,0-7-261,-5-8 0,0 4 0,-7-11 0,-2 0 0,-3 0 0,-2-1 0,-2-1-1630,1 2 1,0 8 0,-1 4-1,-3 3 1,0 2 185,3 4 1,-2 9 0,2 8 0,2 4 0,1 1 0,1 0-4207,0 0 5650,1 0 0,5 0 0,2 0 0</inkml:trace>
  <inkml:trace contextRef="#ctx0" brushRef="#br0">20262 4598 7835,'-8'13'3539,"3"-4"-2394,5 0 1,5-6 0,4 1 0,5-2-1,3-2 1,6 0 0,3 0 0,4 0-2095,1 0 1,-1-5-1,-7 1 1,0 1 0,-1 0 948,-1-1 0,-2-4 0,-6-5 0</inkml:trace>
  <inkml:trace contextRef="#ctx0" brushRef="#br0">20129 4931 7834,'-21'9'0,"5"0"1307,5 1 0,5 2 0,8 0-1049,2-3 0,9-3 0,13-6 0,6 0 1,13-3-1,8-5 0,11-6 0,1-6-258,-1-3 0,1-9 0,-5-2 0</inkml:trace>
  <inkml:trace contextRef="#ctx0" brushRef="#br0">20968 4665 9714,'-13'0'1471,"0"0"0,-7 4 0,1 2 1,1 1-553,5 4 0,3 0 1,-2 4-1,1 3 0,4 3 1,0 1-1,1 0 1,0 2-639,3 1 1,3 0 0,4-3 0,7-4 0,5-3 0,6-3-683,3-3 0,2-3 0,0-6 0,-1-3 0,1-5 0,-2-6 1,-3-6 208,-4-3 0,-9-9 0,-5-2 1,-4-1-1,-5 1 0,-9 1 1,-5 4-760,-2 1 0,-4 7 0,4 3 1,-1 5-1,1 4 0,2 4 951,3 4 0,1-5 0,2-1 0</inkml:trace>
  <inkml:trace contextRef="#ctx0" brushRef="#br0">22075 4571 7973,'0'-13'3448,"0"0"1,1 7-2171,4 6 1,-4 10-1,4 11 1,-4 4 0,-2 7-1,-2 6-850,-2 1 0,-5 6 0,-1 1 0,-3 0 1,-3 1-1,4-1 0,4 0-1878,3-3 1,2-3-1,4-5 1,1-5-1,4-8 1450,4-8 0,8-13 0,4-8 0</inkml:trace>
  <inkml:trace contextRef="#ctx0" brushRef="#br0">22488 4518 10387,'-13'0'0,"-1"0"1233,1 0 0,0 6 1,-1 4-1,1 5-342,0 3 1,-5 1-1,-1 0 1,-2 6-1,-3 5 1,-1 0-1,-2-2 1,2-2-1166,3 1 1,3-6 0,5-3 0,3-4 0,2 0-418,4-1 1,5-1 0,5-3 0,4-5 0,2-2 1364,3-2 0,3 0 0,3 0 0,-1 0 0,2 0 0,-2 0 0,2 1-348,-1 4 1,-2 2-1,3 8 1,0 1-1,-1 2 1,4 0-1,1-1-1126,2 1 800,0 0 0,5-11 0,2-1 0</inkml:trace>
  <inkml:trace contextRef="#ctx0" brushRef="#br0">22928 4558 10981,'0'-8'4805,"-5"8"1,1 11-3934,1 5 0,-3 11 0,0 8 0,-1 5 0,-4 3-408,0 2 1,-7 4 0,0-4 0,2 1 0,1 0 0,3-4 0,2-4 0,2-4-2923,2-1 0,2-6 1,5-8-1,4-4 1490,4-8 0,8-22 0,4-7 0</inkml:trace>
  <inkml:trace contextRef="#ctx0" brushRef="#br0">23368 4571 7950,'-9'0'9007,"0"0"-7645,-1 0 1,2 6 0,-1 5 0,-1 3 0,-2 7 0,-1 3 0,-1 4-1121,1 0 1,-5 5-1,2-1 1,3 2 0,4 2-1,3-2-1058,3-3 1,1-4 0,2-5 0,0-4 0,3-5-1,5-4 1,5-5 0,3-2 102,4-2 1,-1-6 0,5-3 0,-4-4 0,1-4 0,0-1-906,3 2 0,1-3 1,1 1-1,1 3 1618,0 5 0,-1-8 0,1 3 0</inkml:trace>
  <inkml:trace contextRef="#ctx0" brushRef="#br0">23821 4611 7950,'4'-9'-32,"2"0"1,2 1-847,2 0 1,-2-2 1104,0 5 0,-6 1 0,-1 5 1640,-4 4 1,-3-4 0,4 5-640,-3 0 1,-1 3 0,3 7 0,-3 2-1,-1 0 1,-2 1 0,0 3 0,0 3-159,-1 2 1,-2 0 0,0-1 0,2 1 0,2 0 0,1-2-1071,0-3 0,4 2 0,0-6 0,4-2 0,7-3 0,3-2 0,9-4 0,3-3-1639,4-5 1,4-1-1,2-8 1,-1-3 0,1-5-1,-4-1 1251,0 0 1,-3-5 0,1 3 0</inkml:trace>
  <inkml:trace contextRef="#ctx0" brushRef="#br0">24368 4625 7921,'0'-14'5725,"0"1"-5056,0 5 1,0 4 0,1 7 0,3 3 0,5 0 0,3 1 0,2-1 0,-1 2-1382,0-1 1,2-3 0,1 4 0,2-2 711,-2-3 0,5-2 0,0-1 0</inkml:trace>
  <inkml:trace contextRef="#ctx0" brushRef="#br0">24248 4744 7921,'-14'14'1614,"1"2"1,1-1 0,3-3-938,5 0 1,2-5 0,4 2 0,4 0-1,7 0 1,9-2 0,8-1-1109,5-3 1,5-2 0,5-2 0,4-4 430,2-3 0,9-4 0,0-2 0</inkml:trace>
  <inkml:trace contextRef="#ctx0" brushRef="#br0">25087 4571 12529,'-7'-12'0,"-5"3"0,-4 5 769,0 3 0,-4 1 0,1 1 0,0 3 29,-1 5 0,-3 9 1,1 6-1,-2 4 1,2 6-1,4 3 1,5 3-1,4-1 1,4-4-788,4-2 1,13-2 0,5-5 0,9-2-1,5-6 1,4-9-361,4-6 0,-5-5 1,-3-2-1,-4-8 1,-5-7-1,-6-9 0,-6-5-89,-5-4 1,-16-2 0,-6-1-1,-8 0 1,-7 2 0,-2 2-1,-1 5 200,-1 3 0,2 9 238,-1 6 0,2-7 0,6 6 0</inkml:trace>
  <inkml:trace contextRef="#ctx0" brushRef="#br0">16076 7636 27950,'-7'-29'-2676,"2"2"1,5 6 0,5 17 2732,4 8 1,2 5-1,3 2 1,-1-2-1,0-1 1,2 1 0,2 0-1,2 2 1,2 0-1,2 3 1,4-1 0,3 0-1,1-1 980,-2-3 1,4 3-1,-1-5 1,3 2-1,2-1 1,1-2-1,2-3-347,0-2 0,2-1 1,0 0-1,4-1 1,2-4-1,1-4 1,0-3-691,-1-1 0,6 0 0,3-1 0,1 1 0,0 0 0,0 1 0,-2 3 0,-3-3 0,-2 3 0,-5-3 0,-3 1 0,-6 0 0,-3 2 0,-5-1 0,-2-2 0,-3-1 0,-2-2 0,0-1 0,-1-2 0,-2 0 0,0-1 0,-2 0 0,3-5 0,0 3 0,-3 1 0,1 0 0,0 0 0,-2-1 0,-1 0 0,-2-3 0,2 2 0,0 0 0,1 0 0,-2 0 0,-2-2 0,1-1 0,-7-3 0,0-2 0,0-1 0,-3 1 0,-2 1 0,-1-2 0,-1 2 0,-2-2 0,-3 3 0,-2 2 0,-4-3 0,-2 0-139,-4-2 1,-4 0 0,1 4 0,-3 0 0,-4 1 0,0-1 0,0 0-371,1 1 0,-1 3 1,-2 1-1,-1 0 1,2 0-1,0 0 1,3-2 392,-1-1 0,6 0 0,2 1 0,3 2 1,1-2-1,3-1 0,0 0 271,1 2 0,3 0 0,4 3 0,2 1 1,2 0-1,0 3 0,0 1-914,0 2 1,0-1-1,0 1 1,0 0-1,0-1 1,0 1-1,0 0 798,0-1 0,6 1 0,3 0 0,3-2 0,3-2 0,2 0 1,7 0 497,6 3 0,4 2 0,7 1 1,4 4-1,4 0 0,4 1 1,3 0-375,2 3 1,-6 1-1,-8 2 1,-2 0-1,-5 0 1,-6 0-1,-9 0-1943,-6 0 389,-2 0 1,-11 2 0,-5 1 938,-4 1 1,17 5 0,6-4-1,16-1 1,11 0 0,7 1-1,-1-2 1002,-7-2 0,-1-7 0,-8-1 1</inkml:trace>
  <inkml:trace contextRef="#ctx0" brushRef="#br0">18289 5757 28856,'-27'-12'-1882,"1"2"0,0 3 115,4 1 1715,3 1 1,6-1-1,-1-1 1</inkml:trace>
  <inkml:trace contextRef="#ctx0" brushRef="#br0">18156 5664 19207,'-18'-18'0,"0"1"0,2 0 416,1 2 1,-3 2-1,0 1 1,2 3 0,1 5 134,2 2 1,0 2-1,-1 0 1,3 2-1093,2 2 1,3 4 0,7 5-1,2 0 1,3 2 0,1 2-1,4 2 858,1 1 1,3-3-1,1 2 1,3-1-1,2 1 1,2 0 0,1 1-155,-2-4 1,2-1 0,-6-2 0,-2 2 0,-1 1 0,-2 2 0,1-2 0,-3-1-690,-2-2 0,2 5 0,-7 0 0,-1-2 1,-1-1-1,-2-2 417,0 1 0,0-6 1,-2 0-1,-1-1 1,-3-1-1,-1 0 1,-5-3-1,-3-1 151,-3-2 0,1 1 0,2 2 1,-1 1-1,-2 1 0,1-1-9,3 1 1,0 5 0,1-2 0</inkml:trace>
  <inkml:trace contextRef="#ctx0" brushRef="#br0">13090 7716 10118,'0'-13'0</inkml:trace>
  <inkml:trace contextRef="#ctx0" brushRef="#br0">13024 7743 28590,'0'-21'-2207,"-2"4"0,-1 9 0,-3 8 0,0 8 1820,0 3 0,-3 3 1,5-1-1,0 0 0,-1 1 1,1-1-1,1 0 1,3-1 681,4-3 1,-1 1 0,7-5 0,4-2 0,4-2 0,4-1 0,6 0 529,6 0 1,6 0 0,3 0 0,3-1-1,3-2 1,4-3 0,3-1-567,1-4 1,-3 4-1,0-2 1,-1-1-1,-1-2 1,-3-2-346,-5 1 1,-7 0 0,-4-1 0,-4 0-1,-5-3 1,-3-2 0,-5-2-398,-1-2 1,-8-3 0,-2 0-1,-4-2 1,-1-3 0,0-5-1,0-2 234,0-2 0,0-5 0,0 1 1,0-1-1,0 1 0,0 1 0,0 4 70,0 7 0,0 4 1,0 3-1,-1 4 0,-5 6 1,-7 6 87,-8 3 1,-10 3 0,-6 8-1,-6 4 1,-8 4 0,-5 5 0,-9 4-1,-5 3 76,35-12 1,-1 1-1,-4 0 1,-1 0 0,4 0-1,1 1 1,-2 1-1,-1 0 1,1-2 0,1 1-1,1-1 1,1 0 262,-32 13 0,5-2 1,14-1-1,8-2 1,9 3-1,9 3-683,9 3 1,5 6 0,11-1 0,8 4 0,12 6 367,14 7 0,15 1 0,-21-25 0,-1 1 0</inkml:trace>
  <inkml:trace contextRef="#ctx0" brushRef="#br0">19169 5731 7880,'-6'-8'2213,"4"2"1,-4 0-1,6-2 1,0-4-1392,0-2 1,-5 7-1,-4 4 1,-5 6 0,-2 7-1,-2 7 1,2 5-73,1 3 0,2 3 0,-1 3 0,3 3 0,2 0 0,4-3-936,4-2 0,1-4 1,0-2-1,1-3 1,4-4-1,4-4-605,2 0 0,3-6 1,-2-3-1,-3-6 1,-5-6 744,-3-3 1,-1-3 0,0-1 0,0-2 0,0 2 834,0 1 0,-1 3 0,-1 3-22,2 5 1,-1 2-1,10 2 1,1 0-1,2 0 1,1 2-1416,1 2 1,1-2 0,1 2 0,3-2 0,0-2 0,2 0 0,-2 0-4731,1 0 5378,9-6 0,-7-2 0,11-5 0</inkml:trace>
  <inkml:trace contextRef="#ctx0" brushRef="#br0">19635 5611 15178,'-4'9'0,"-2"0"1097,-1 1 0,4 2 1,-3 1-1,1 0 10,1 1 1,-2 5-1,3 2 1,-2-1-1,2 0 1,2-3-1,1 1-846,0-2 0,0-1-1499,0-1 1,0-8-1,1-6 1,2-9 0,3-6-1,0-4 797,0-2 0,3 0 0,-3-3 0,0 4 0,0 0 1,-2 4 1137,2 1 0,-4 2 1,4 1-1,0 2 0,2 2 1,3 1-1,-1 1 306,-1 0 0,1 0 0,7 3 0,1-1 0,-2 1 1,-1 0-1004,-2-2 0,5 4 0,-1-5 0,1 2 0,0-1 0,1 1 0,1-1-2458,-1 1 0,0-5 1,-3 5-1,2 1 1750,-2 1 1,-1-4 0,-1-1 0</inkml:trace>
  <inkml:trace contextRef="#ctx0" brushRef="#br0">19769 5624 9296,'-23'5'0,"3"0"2215,0 3 1,4 1-1515,7 4 1,6 0-1,11-1 1,5-1-1,3-4 1,4-1-1,0-2 12,1 2 1,4-4 0,-4 2 0,0-2-714,-4-2 0,4 6 0,0 1 0</inkml:trace>
  <inkml:trace contextRef="#ctx0" brushRef="#br0">19595 5891 9829,'-13'13'0,"1"0"2207,3 1 0,3-6 0,8 0-1870,2-2 0,4-2 1,6-2-1,4 1 1,6 1-1,4-1 1,6-3-1,3-4-1337,5-5 0,1-5 1000,-3-3 0,6-4 0,1-6 0</inkml:trace>
  <inkml:trace contextRef="#ctx0" brushRef="#br0">20142 5704 7851,'1'-13'230,"4"-1"0,1 5 1,4 2-1,-3 0 1604,-1-1 0,0 5 0,-3 0-473,2 6 1,-7 9 0,-5 9 0,-4 3 0,1 4 0,-2 1 0,2 2-1137,-2 1 0,2 3 0,1-4 0,3-1 0,1-4 0,1-3 1,1-6-1423,2-2 1,2-7 0,3-4 0,5-5-1,3-7 547,2-5 0,-1-11 0,0-1 0,-1-5 1,-2 1-1,-2 1 1114,-2 1 1,3 6 0,-5 3 0,1 5 0,-1 3 411,0 1 0,2 12 0,-3 1 0,2 8 0,-2 6 1,0 4-79,1 3 0,-2 0 0,4-2 1,-1-6-1,3-2 0,1-3 1,0-3-799,1-5 0,2-2 0,3-5 0,1-6 0,3-9 0,0-7-5,1-6 0,2 1 0,-4-5 1,-2-1-1,0 1 0,1 1 1,0 1-1401,0 4 1,-1 0 0,-1 4-1,0 5 1,-4 5 0,1 6-1,0 3-1053,1 3 0,1 1 1,-1 4-1,0 1 2323,1 1 1,-1 7-1,0-4 1</inkml:trace>
  <inkml:trace contextRef="#ctx0" brushRef="#br0">20755 5597 9095,'0'14'5261,"2"-7"-4685,2-2 1,5-4-1,7-1 1,2 0-1,0 0 1,1 0 0,3 0-3484,3 0 0,1 0 1,-3 0 2906,-1 0 0,-5-6 0,2-1 0</inkml:trace>
  <inkml:trace contextRef="#ctx0" brushRef="#br0">20622 5811 7851,'-14'13'1062,"1"0"1,1 1-222,3-1 0,5 0 0,10-1 1,9-3-1,10-5 0,12-2 1,9-4-1473,7-2 0,14-9 0,-2-10 631,-1-2 0,2-1 0,-5-1 0</inkml:trace>
  <inkml:trace contextRef="#ctx0" brushRef="#br0">21248 5717 7851,'-25'2'262,"3"2"0,-3 4 0,2 5 0,0 0 921,1 1 0,2 0 0,8 4 0,2 4 0,3 4 0,1-1 0,4-2 0,5-2-476,6-2 0,9-1 0,6-6 1,5-3-1,7-6 0,1-6-881,-2-6 0,-2-7 1,-8-5-1,-3-3 0,-5-5 1,-7-1-242,-6 2 1,-14-6-1,-11 7 1,-10-1 0,-10 2-1,-4 3 1,-1 7-592,3 6 0,6 4 1,5 6 1005,4 0 0,-2 12 0,9 2 0</inkml:trace>
  <inkml:trace contextRef="#ctx0" brushRef="#br0">22608 5797 8148,'-13'0'0,"1"-1"0,1-2 1200,3-2 1,3-3 0,-2 2 0,1-2-1,3-2 1,1 1 0,2 5-109,0 8 0,0 12 0,0 8 0,0 6 1,0 7-1,0 3 0,0 3 0,0-2 1,0 2-1840,0-2 0,6-1 1,2-4-1,2-5 1,2-4-1,4-4 1,3-3-8631,5-6 9377,1-3 0,8-11 0,1 0 0</inkml:trace>
  <inkml:trace contextRef="#ctx0" brushRef="#br0">22875 5597 8587,'0'-13'0,"1"1"2442,3 3 0,4 3-1915,5 6 0,-5 2 0,-4 2-449,-2 5 1,-2 3 0,0 1 0,-2 1 0,-1-1 0,-1 0 221,1 1 0,1 1 1,2 1-1,0 3 1,0 3-1,0 5 0,-1 4 348,-4 3 0,-1 5 0,-4 4 0,1-2 1,0 2-1,0-2-364,0 1 1,6-8-1,-1-4 1,3-5 0,1-5-1,0 0-287,0-4-559,0-7 1,1-3-1,2-8 1,3-2 0,1-5 257,4-3 0,-4-1 1,1-1-1,-1 1 1,-1 0-1,1 1 1,-1 2 253,0 1 0,4 6 1,-1-2-1,3 4 1,2 1-554,-1 0 0,-1 1 0,-2 2 0,-1 2 0,3-2 0,3-2 603,2-1 0,7 0 0,-3 0 0</inkml:trace>
  <inkml:trace contextRef="#ctx0" brushRef="#br0">22915 5731 8071,'7'-14'0,"-3"1"0,4 0 0,-1-1 0</inkml:trace>
  <inkml:trace contextRef="#ctx0" brushRef="#br0">23061 5597 9011,'5'-13'420,"-1"0"0,0-1 0,-4 1 123,0 0 1,0 4-1,0 3 1,-1 4-1,-3 8 287,-5 5 1,1 4 0,-1 2-1,-2 4 1,-4 1 0,-3 1-326,2 0 0,-1 2 1,1 2-1,-3 0 0,0-2 1,-1-1-1,4-4-124,1 0 1,2-3 0,0-2 0,1 1-1,1 2 1,2-2-410,-1-1 1,3 3-1,-2 0 1,0 0-1,0-1 1,2 3 0,1-1-347,3 0 1,1-1 0,2-5 0,0 1 664,0-1 0,6-1 1,5-3-1,5-5 0,5-3 1,2-1-1,2 0 362,4 0 0,0 2 0,-2 1 0,0 3 0,-1 0 0,1 1-1016,0 1 0,-5 0 0,0 6 0,0-1 1,-1 0-1,-3 1 0,-4-1-517,0 0 0,1 2 1,1 2-1,2 2 880,-2 2 0,5-5 0,-1 3 0</inkml:trace>
  <inkml:trace contextRef="#ctx0" brushRef="#br0">23541 5704 9705,'-13'0'0,"1"2"657,3 2 0,3-1 1,6 6-1,2 0-248,2-2 0,-3 5 0,5-3 0,-1 3 0,-1 2 0,-1 4 0,-1 4 569,-2 4 1,0 0-1,0 1 1,-2 1 0,-2 2-1,-4 2 1,0 1-1693,-1-1 0,1 0 0,-2-6 0,2 1 0,1-1 0,1 0 0,0-4-4759,3-4 5473,2-4 0,13-12 0,2-4 0</inkml:trace>
  <inkml:trace contextRef="#ctx0" brushRef="#br0">23728 5744 8645,'-21'-15'2931,"8"3"0,8 12-2218,10 0 0,2 2 0,5 2 0,-2 7 0,-2 5-352,-2 6 0,2 8 0,-3 2 1,-2 1-1,-2 1 0,-2-1 1,-2 1-165,-2 0 0,1-5 0,4 1 0,0-5 0,0-4 0,1-2-813,4-3 1,2-5 0,7-4 0,0-1 0,4-3 0,4-3 0,4-4-528,0-5 1,1-2 0,-2 1-1,-1 1 1,-3 0 0,-2 2-1566,-3 2 2708,-1-2 0,-8 0 0,-1-7 0</inkml:trace>
  <inkml:trace contextRef="#ctx0" brushRef="#br0">24288 5677 7952,'0'-13'3868,"-2"6"-3344,-2 2 1,-4 11 0,-5 7-1,0 7 1,-2 3 0,-2 3-1,0 3 1,0 4-17,3 4 0,5 0 1,1 0-1,2-3 1,3-2-1,2-2-610,1-2 1,0-6-1,1-1 1,2-2 0,3-4-1,0-3 1,2-5-800,-1-1 1,2-1 0,4-5 0,1 0 0,-1 0 0,0 0-242,1 0 1,-1 0-1,0 0 1,1 0 1141,-1 0 0,6-6 0,2-2 0</inkml:trace>
  <inkml:trace contextRef="#ctx0" brushRef="#br0">24661 5784 7935,'-31'-6'2717,"0"-3"0,8 3-2981,14 2 0,5 2 0,13 2 0,1 0 0,2 0 0,1 0 920,1 0 0,-1 5 0,2 1 0,3 1 0,2 2 0,3 0 0,-3 1-656,0 5 0,3-2 0,-2 7 0</inkml:trace>
  <inkml:trace contextRef="#ctx0" brushRef="#br0">24674 5997 8024,'-15'-3'3276,"-2"-6"1,6 6 0,7-4-3432,16 8 0,14 1 0,5 2 0,-1-1 0,-2 0 0,-3 2 1,-1-2 154,-2-2 0,6-1 0,6 0 0</inkml:trace>
  <inkml:trace contextRef="#ctx0" brushRef="#br0">25461 5491 7970,'-14'0'2070,"1"-5"1,0 1-962,-1 1 1,5 0 0,2-1-569,1-5 0,2 4 0,4 5 0,0 8-650,0 3 1,0 3 0,0-1 0,0 2 0,0 1 0,0 3 0,0 1-62,0-1 1,0-1 0,1-5 0,4 0 0,2 1 0,2-1-93,0 0 0,0 1 0,4-1 0,-1 0 552,-3 1 0,-5-1 0,-8 0 0,-5 1 1,-3-1-1,-1 0 0,-1 1 310,1-1 1,1 0 0,2 2 0,2 1 0,2 2-1,3-2 1,2-1-615,1-1 0,0-1 0,0 0 0,0 1 0,0-1 0,1 0 1,2 1-637,2-1 1,4 0 0,-3 1 0,0-1 0,1 0 443,0 1 1,-4-1 0,2 0 0,-4 0 0,-1 1 0,0-1 0,-1 0 363,-4 1 1,4-1-1,-4 0 1,4 1 0,1-1-1,0 0 1,1-1-414,4-3 0,2 3 1,8-5-1,1 1 0,5-2 1,1-2 254,2 1 0,10-1 0,-6-4 0</inkml:trace>
  <inkml:trace contextRef="#ctx0" brushRef="#br0">25967 5931 8070,'-13'0'0,"-1"0"1895,1 0 2059,6-6-3186,1 4 1,6 2 0,0 9 0,0 3-1,0 1 1,-2 1-441,-2-1 1,2 5 0,-2-1 0,2 1 0,1 0 0,-2 0-481,-1-2 1,-1-6-1,4-2 1,-2-1-1,-2-2-413,2-4 0,3-10 0,5-13 0,2-3 0,2-3 0,-2-3 0,-1-5 375,-3-2 1,3 2 0,-1 2-1,-2 3 1,-2 4 0,-1 5 1464,0 3 1,0 1 0,0 5-1023,0-1 1,2 7 0,4 3-1831,7 2 0,2 2 0,7 0 0,3 0 1577,5 0 0,4-6 0,6-1 0</inkml:trace>
  <inkml:trace contextRef="#ctx0" brushRef="#br0">26274 5597 7994,'1'-11'1895,"4"2"-1380,4 4 0,2 4 1,1-1-1,-1-1 449,-3-1 0,-5 1 0,2 7 0,-4 5 0,-1 3-694,0 1 0,2 5 1,1 1-1,3 2 1,0 3-1,1 1 1,0 2-314,4-1 0,1 1 1,1 0-1,0-1 0,-1 1 1,-1 0-1,-4-2-475,-1-3 0,0 2 0,-3-7 0,1 0 0,-1-2 130,-1-2 0,-8 0 0,-3-1 0,-3-2 0,-3-2 52,-3-2 0,4-2 1,-3-5-1,5-4 1,4-4-1,-1-2 1,1-4 327,4-3 0,2 2 1,2-5-1,2-1 1,2 0-1,5-4 1,2 3 442,-3-3 1,4 6 0,-3-1-1,3 0 1,1 2 0,-1-2 21,-3 1 0,1 3 1,-5-2-1,-2 1 1,-2 0-1,-1 2-466,0 1 0,0-2 0,-1-1 1,-2 2-1,-2 1 0,3 1 0,-1 3-485,-2 2 0,2-3-11,-6 3 0,0 5 0,-2 4 0,0 7-534,2 5 1,6-3-1,-1 0 1,4-1 1038,4 0 0,10 4 0,6-5 0</inkml:trace>
  <inkml:trace contextRef="#ctx0" brushRef="#br0">26714 5144 8200,'13'0'0,"0"0"0</inkml:trace>
  <inkml:trace contextRef="#ctx0" brushRef="#br0">26780 5131 14170,'14'9'243,"-1"0"1,-4 0 0,0 4 0,1 0 0,0 1 0,-1-1-205,-4 0 0,1 1 0,-2 0 0,-1 3 1,-1 0-1,-2 0 0,0-1 101,0 2 1,-2-3 0,-2 2 0,-4-2-1,-1-3 1,2-2 44,1-1 0,2-4 0,4 4 0,1-1 0,4 1-558,3 0 1,0-4 0,1 4 0,1 1 0,0 2 374,-1 1 1,2 0 0,-7 1 0,-1-1 0,-1 0 0,-2 1 0,0-1 308,0 0 1,0 5 0,-2 0 0,-1 0-1,-1-1 1,-1 1 262,-1-1 1,5-3-1,-4 0 1,4-1-1,2-1-516,4-3 0,-2 1 0,6-5 1,1-1-1,2 0 0,1 2-198,1 2 1,3 1 0,1 4 0,-2 2-1,-1 1 1,-3 2 0,-2 0-131,-1 1 0,-1-3 0,1 6 1,-5 1-1,-2-1 0,-2-1 456,0-2 1,-6 3 0,-5-3 0,-5 0-1,-6 1 1,-2-4 0,0-1-406,2-2 1,4 0 0,-2-1 0,0-1 0,4-2 218,1 1 0,2 8 0,0 2 0</inkml:trace>
  <inkml:trace contextRef="#ctx0" brushRef="#br0">13250 7703 15720,'0'-19'-591,"0"4"0,2-1 0,2 5 0,6 7 0,7 2 768,5 2 0,8 2-145,1 2 1,7-1 0,2 5-1,8-2 1,3-3 0,3-2-1,1-2 1,1-4 0,2-5-1,-4-5 1,-2-6-74,-3-4 0,-16 0 0,-4-11 0,-8-2 0,-9-5 0,-8-6 0,-10-3 1,-13-3-1,-13 1 35,-10 0 0,15 26 0,-2 2 0,-29-19 1,26 24-1,-1 2 0,-3 2 0,-1 2 1,-1 3-1,-1 3 0,0 1 0,0 4 0,-5 5 0,0 5 0,3 4 0,1 4 0,-2 4 0,1 3 0,-2 4 0,2 4 0,1 4 0,1 3 0,0 4 0,1 2-148,1 5 1,2 1-1,4-2 1,4 2-1,-1 3 1,4 3 0,5-3-1,5 1 1,5-2-1,4 0-150,1-3 0,6 0 1,12 4-1,8-2 1,3-9-1,0 1 1</inkml:trace>
  <inkml:trace contextRef="#ctx0" brushRef="#br0">19009 6690 7990,'7'-6'-8,"-1"-3"0,-1-2 2,-1-3 0,6-4 551,-1 1 0,-3-1 0,0 5 1,-1-1-1,-1 1 0,-3 1 1,-3 3 682,-7 5 1,-8 8 0,0 7 0,-1 3-1,0 6 1,0 2 0,2 5 0,1 2-471,2 1 1,-1-1-1,1 1 1,1 1 0,3-1-1,5-4-1047,2-3 0,2 0 1,2-6-1,2-4 0,5-4-1029,3-3 1,1-2-1,-1-5 1,-3-4 1249,-4-4 1,-4-7-1,-1-2 1,0 2-1,0 1 1,0 2 564,0 0 1,2 1 0,2 3-1,5 4 1,3 4 108,1 1 1,5 1 0,0 2-1,-2 2 1,-1-1 0,-2 1-907,0-1 0,1 1 1,-1-5-1,0 0 1,1 0-1,-1 0-7108,0 0 7408,1 0 0,-1-12 0,0-3 0</inkml:trace>
  <inkml:trace contextRef="#ctx0" brushRef="#br0">19369 6544 7928,'7'0'2597,"-1"1"1,-6 4-1596,0 3 0,0 9 0,0 3 0,0 3 0,-1 3 0,-2 1-39,-2 3 0,-5 4 0,2-3 0,-1-2 0,2 1 0,0-2 0,1 0 0,0-4-3601,3-3 0,1-4 1491,2-3 0,6-19 0,2-8 0,1-9 1,-2-8-1,0-2 0,-1-7 937,0-2 0,3 2 1,-4-4-1,-1 6 1,0 8-1,2 5 1,0 6 1447,0 3 0,5 3 1,-2 4-1,2 3-370,3 4 1,-5 1-1,-1 1 1,3 2 0,1 2-1,1-1 1,2 0 0,1 1-733,2-2 0,4-2 0,-4-1 0,0-1 0,-1-4 0,1-2-136,-2 0 0,-1-5 0,-1 4 0</inkml:trace>
  <inkml:trace contextRef="#ctx0" brushRef="#br0">19369 6677 7906,'0'13'968,"0"1"0,6-3 0,3-2 1,2-4-315,3-4 0,1-1 1,2 0-1,6 0 0,2 0 1,0-1-1,-1-2 0,-2-3-1670,1-2 1016,-3 0 0,5-6 0,-4 1 0</inkml:trace>
  <inkml:trace contextRef="#ctx0" brushRef="#br0">19355 6890 7906,'-20'13'854,"2"1"0,5 4 1,4-1-1,4 0-294,4-3 1,11-5-1,5-1 1,4-2-1,6-3 1,5-2-561,6-1 0,8-12 0,3-3 0</inkml:trace>
  <inkml:trace contextRef="#ctx0" brushRef="#br0">19729 6717 7929,'0'13'1640,"0"1"0,0-1-592,0 0 0,0 1 0,0-1 0,0 0 1,0 1-1,0-1 0,0 0 0,0 0 0,1-1-1383,4-3 0,-2 2 0,5-7 0,3-2 1,-1-5-504,-1-6 0,-3-3 0,-6-2 0,0 1 1,0 0-1,0 0 657,0-1 1,0 8-1,1 6 1,2 8 1115,2 4 1,1 7 0,-3 1 0,3 3 0,1-3-1,3 1-248,2 0 1,2-5-1,-1 0 1,0-4-1,1-4 1,-1-2-1,0-3 1,1-5-633,-1-7 1,0-1 0,1-14 0,-3-2 0,0-6-1,-2 0-408,1-1 0,-3-4 0,2 3 0,0-1 1,0 1-1,0 1 0,1 3-2105,2 2 0,2 8 1,-1 2-1,0 4 2018,1 6 0,5-4 1,2 4-1</inkml:trace>
  <inkml:trace contextRef="#ctx0" brushRef="#br0">20155 6610 7890,'-9'14'0,"2"-1"874,1 0 1,7-5-1,10-4 1,5-2 0,6-4-1,5-1 1,3-3 0,2-1-914,2-4 1,-4 0-1,1-4 39,-3-3 0,-7-3 0,-2-5 0</inkml:trace>
  <inkml:trace contextRef="#ctx0" brushRef="#br0">20022 6943 7881,'1'9'1249,"4"0"0,4-1 0,8 1 0,6-5-752,2-3 0,9-4 0,6-5 0,7-10 0,7-7 0,2-6 0,2-6-497,-2-6 0,-7-5 0,-3-5 0</inkml:trace>
  <inkml:trace contextRef="#ctx0" brushRef="#br0">20648 6917 7930,'9'0'0,"0"0"1859,-6-6 1,3-2-1,-6-2 1,0 7-491,0 12 0,0 4 0,-1 8 1,-2 0-1,-2 0 0,2 1 1,2-2-1881,1-2 0,0-3 0,0-2 276,0 1 1,-2-7 0,-1-4 0,-1-7 0,1-8 0,0-6 0,0-1 286,-1 0 0,-1-5 0,5 2 0,2-2 0,1 0 1,2 4-1,3 0 645,2 4 1,-2 3-1,1 2 1,1 4-1,2 1-407,1 3 0,0 2 0,1 1 1,-1 0-1,0 1-2339,1 3 1077,-1-2 0,0 8 1,1-5-1,-1-2 0,0-2 972,1-1 0,5 6 0,2 1 0</inkml:trace>
  <inkml:trace contextRef="#ctx0" brushRef="#br0">21075 6690 12582,'7'2'5672,"-1"2"-5234,0 5 1,-4 3 0,2 3 0,-2 2 0,-2 6 0,0 2 0,0 2 0,0-2-892,0-3 0,0 6 1,-2-4-1,-1-1 453,-1 3 0,-1-1 0,5 1 0</inkml:trace>
  <inkml:trace contextRef="#ctx0" brushRef="#br0">21275 6997 12598,'-5'18'1416,"1"-1"0,-5 1 1,3-3-1,-1 1-1508,-4 2 1,4 1 0,0-3 0,1 4-1,1-1 1,1 0 0,-1-2 91,2-3 0,2 0 0,1-1 0</inkml:trace>
  <inkml:trace contextRef="#ctx0" brushRef="#br0">21608 6850 7963,'-13'0'1981,"4"2"1,2 4-781,1 7 0,-3 2 1,3 5-1,-2 3-532,-2 2 0,3-4 1,-2 8-1,0 1 1,0-4-1,2 0 0,-1-6 1,2 0-1111,0-4 1,2-6-62,4-1 1,1-13 0,4-4 0,5-9 0,5-7 0,3-6-1,-2-2-28,-1-5 1,3 0 0,-1 0 0,0 4 0,-2 3 0,-2 7 1399,0 2 0,-4 3 0,-2 5 0,1 1 1,-1 3-999,4 5 1,0 2-1,3 2 1,1 0-1,1 0 1,5 0 0,1 0-7245,2 0 7372,10 0 0,-12-12 0,10-2 0</inkml:trace>
  <inkml:trace contextRef="#ctx0" brushRef="#br0">21995 6690 11517,'-6'9'753,"-3"0"1,9-6 0,4 1-1,7-2 1,2-2 0,0 0 0,1 0-1,-1 0-139,0 0 1,1 0 0,-2 1 0,-4 4-889,-3 4 1,-8-2 0,-3 2-1,-3 1 1,-4 2 0,-3 3-1,-1 1 458,2 2 1,4 0 0,0-5 0,4 0 0,1 1 294,3-1 1,3-1-1,4-3 1,4-3-1,1-2 1,0 1-1,1-2-326,2-2 1,1-1 0,-1 2 0,-2 1 0,-1 1-343,2-1 1,-6 4 0,0 2 0,-5 3 0,-3 1-1725,-1 1 0,-2 1 1,3 1-1,-2 2 0,2-2 1913,2-1 0,-5-2 0,-2 0 0</inkml:trace>
  <inkml:trace contextRef="#ctx0" brushRef="#br0">22048 6850 7879,'-13'-6'21,"4"3"0,0-4 465,-1 1 0,-2 2 1,-2 4 1009,1 0 1,6-2-1,2-2-895,4-5 1,7-2 0,4 1 0,5 1 0,3 0 0,-2 0 0,-1 2 0,-2 0 196,0-1 0,5 4 0,0-4 0,-2 2 1,-1 3-238,-2 2 1,1 1 0,-2 1-1,-4 4 1,-3 4-443,-4 3 0,-2 2 0,-2 3 0,-4 2 1,-4 0-1,-4 2 0,1 0 167,-1 2 0,-3-2 0,0 0 1,2-2-1,0-3 0,-1-1 0,0-2 1,0-1-275,2-3 1,2 2 0,0-6 0,-1 1 0,3 2-13,2-1 0,1-2 0,5 4 0,-1 1 0,1 2 0,1 1 0,2 0 0,0 1 0,2-1 0,2 0 0,7 1 0,5-2 0,6-4 0,8-2 0,2-6 0,3-1 0,3-4 0,2-3 0,0-4 0,6-2 0,-11 1 0,-2 0 0,-3-1 0,-4 3 0,1 0 0,-2 2 0,-3-1 0,-2 3 0,-7-1 0,0 2 0,1 3-1144,-1 2 0,-4 1 0,0 0 0,0 1 1,-2 4 1143,-3 4 0,4 2 0,-1 3 0</inkml:trace>
  <inkml:trace contextRef="#ctx0" brushRef="#br0">20568 6397 7928,'5'-13'0,"-1"-1"0,2 1 1696,-1 0-1036,2-1 0,-1 3 0,-6 3 1,-6 8-1,-4 9 0,-2 6-138,-3 3 0,-6 10 0,2-2 0,0 4 1,-2 3-1,2 1 0,-2 1-479,0 1 1,7-2 0,-1 3 0,6-3 0,3-2-1,3-2 1,1-2-244,2-1 1,2-2 0,2-3 0,5-4 0,5-3 0,2-2-500,2 0 0,-1 1 0,-5-1 1,-3 0-1,-4 1 794,-4-1 0,-2 0 1,-2 2-1,-3 3 1,-2 3-1,-2 1 1,0 0 378,1 2 1,3 1-1,6 2 1,0-1-1,3 1 1,4-2-1,9 0 1,7-1-537,5 0 0,3 2 0,0-8 0,3-2 0,2-2 0,-1-5-2259,2-5 2321,8-2 0,-4-8 0,5-2 0</inkml:trace>
  <inkml:trace contextRef="#ctx0" brushRef="#br0">22701 6424 7834,'-20'0'223,"0"0"1,14 0 887,6 0 0,2 4 0,5 2-736,-1 1 0,3-2 0,-5 4 0,-1 1 1,-1 2-1,-1 0-227,4-3 1,-4 7-1,4-3 1,-2 2-1,0 1 1,1 1-332,-1 1 1,3 1 0,-2-3-1,-1 2 1,-1-2 0,-2 0 634,0 2 0,0-3 0,-2 3 1,-1-3-1,-1-1 0,0 3 0,-1 0-203,1 0 1,-1 2-1,7 0 1,2 2 0,4 1-1,2 0 1,2 1-674,3 0 1,-1 2-1,-3 2 1,-4 0-1,-1 1 1,-3 0 9,-1-1 1,-13 7-1,-4-9 1,-4 0 0,-6-1-1,-3-2 1,-5 0 86,-1 0 0,0-5 0,0 0 1,6-2-1,6-3 327,2-3 0,3 3 0,3-5 0</inkml:trace>
  <inkml:trace contextRef="#ctx0" brushRef="#br0">23568 6664 7829,'12'-6'515,"-4"-3"1,-2-2 959,0 3 0,-3-3 0,6 7-647,2 1 0,-6 12 1,1 7-1,-1 6 1,-1 11-1,-1 5 1,-3 11-714,-4 4 1,-4-1 0,-5 6 0,0-2 0,-1 1 0,1 0 0,0-2-1221,-1-5 0,7-5 0,3-10 1105,2-4 0,2-8 0,0-4 0</inkml:trace>
  <inkml:trace contextRef="#ctx0" brushRef="#br0">23968 6690 7848,'0'14'1452,"0"-1"1,-2-1-1,-1-2 1,-3-2-1016,-1-3 1,-2 7 0,-6 0-1,-3 4 1,-4 2 0,-3 1-112,-2 4 1,2 0 0,1 1 0,4-2 0,0 2 0,4 0 0,1-1 0,3-2-575,4-2 1,2 4-1,6-6 1,1-2 0,4-3-1,3-3 25,4 1 1,2-4 0,-1 0 0,0-2 0,1 1 0,-1-2 0,2 0-480,3 1 0,-2-2 0,5 2 1,-1-2 701,1-2 0,7 6 0,6 1 0</inkml:trace>
  <inkml:trace contextRef="#ctx0" brushRef="#br0">24434 6717 9923,'-7'6'1540,"1"1"0,1 2 1,-1 0-1006,-1 1 1,-2 8 0,-3 4 0,0 4-1,1 0 1,-4 4 0,0 2 0,-1 5 226,-2 0 1,3-6 0,-1 1-1,4-4 1,5-2 0,1 0-1302,3-4 0,1-3 0,4-7 0,2-2 0,5-2 0,4-4 0,4-4-295,0-3 1,6-7-1,-4 1 1,0-3-1,0-1 1,-2-1 0,-4 1 49,-4 0 1,3 4-1,-3 1 1,3 2 783,1 4 0,6-6 0,2 1 0</inkml:trace>
  <inkml:trace contextRef="#ctx0" brushRef="#br0">24901 6717 8552,'-14'0'0,"1"0"1254,0 0 1,-1 6 0,1 1 0,1 2 0,2 1-409,1 5 1,-1 0 0,-7 7 0,0 3-1,0 4 1,1 5 0,0 1-873,-2 2 1,2 3 0,5-7-1,4-1 1,1-1 0,3-4-1,1-5-636,2-2 0,2-4 1,2-7-1,7-5 1,5-2-1,6-5 0,2-5-1949,-2-5 1,8-9 2610,-4 0 0,10-4 0,-2 0 0</inkml:trace>
  <inkml:trace contextRef="#ctx0" brushRef="#br0">25234 6757 8015,'-13'0'0,"1"1"813,3 4 1,-3 7 0,3 5-1,-3 0-46,-1-2 0,6-2 1,1 2-1,1 2 1,1 4-1,1 1 1,1-1-1,2 0-1324,0 0 1,2-4 0,1 4 0,3-2-1,1-2 1,3-3-3683,2 0 4239,8-7 0,0-1 0,7-6 0</inkml:trace>
  <inkml:trace contextRef="#ctx0" brushRef="#br0">25394 6837 7967,'-7'0'7726,"2"0"-7475,10 0 0,3 0 0,9-2 1,2-1-1,2-3 0,2 1-1351,3-1 1,0 1 0,1 4 0,-2-2 1099,-3-2 0,3 1 0,-4 4 0</inkml:trace>
  <inkml:trace contextRef="#ctx0" brushRef="#br0">25207 7050 7964,'-13'9'1183,"0"-2"0,1 1 0,4-1 0,10 4-755,10 0 1,13-3 0,10-4 0,7-2 0,5-2-1,8-3-428,4-6 0,10-6 0,-32 2 0,0-1 0</inkml:trace>
  <inkml:trace contextRef="#ctx0" brushRef="#br0">26154 6810 8272,'-8'-9'0,"4"0"-25,2-1 0,7-2 1,-1-1-1,-1 0 1,-1-1-1,-2-1 1,0-1 1125,0-2 0,0 1 1,1 3-1,4 1 1,2 0-1,2-1-713,0 1 0,-6 7 0,0 8 0,-8 9-147,-8 10 0,-6 6 0,-8 2 0,0 4 0,2 0 0,2 1 79,0 0 1,3 0 0,-3 3 0,7-3 0,6-2 0,5-2 0,4-3-380,1-5 1,1 2 0,4-7 0,4 0 0,4-3 0,3-2 0,3-1-591,2-3 1,-4-5 0,0 2-1,-2-4 477,-2-1 0,-7 5 0,-6 1 1,-7 0 679,-5 0 0,3 2 0,0-2 1,0 2-1,1 2 0,0 2 1,2 1-1,3 1-263,2-1 1,1 0 0,1 1 0,2-1 0,3 2 0,0 1 0,1 3-229,1 2 0,-5-3 1,1 3-1,-1-1 0,0 0 1,2 0-1,-2-1-1236,-2 1 1,-1 2 0,2-4 0,2-2 0,5-3-504,3-4 0,11-3 0,4-6 1722,1 0 0,6-12 0,0-2 0</inkml:trace>
  <inkml:trace contextRef="#ctx0" brushRef="#br0">26367 7157 9026,'-6'-18'0,"-1"0"204,-1 2 1,2 5 0,8 4 393,2 1 0,4 2 0,5 4 0,0 0 0,1 1 93,-1 4 1,-6 6 0,-2 9-1,-4-1 1,-1 2 0,0-1-1,0 4-36,0 1 0,-4 0 0,-1-1 0,3-3 1,-1-2-1,0-3-1020,-2-1 0,1-9 0,4-7 0,1-11 0,2-9-186,2-4 1,3-3-1,-3-3 1,-1-5-1,1-1 1,-1 0-1,-1 5 913,-1 3 0,-2 1 0,0 11 0,0 0 0,0 2 49,0 2 0,6 6 1,3 2-1,2 4-1392,3 1 0,3 4 1,1 2-1,0 0 1,1 1-1,3-1 981,4 0 0,6 5 0,2-4 0</inkml:trace>
  <inkml:trace contextRef="#ctx0" brushRef="#br0">26674 6890 8334,'-14'-12'1304,"1"3"-1090,6 3 1,7 6-1,8 0 1,4 0 0,5 2-1,2 1 1,6 3-1,0 1 715,0 4 1,4 5-1,-7 3 1,1 0-1,0 2 1,-6 0-892,-2 3 0,-3 5 0,-3 2 1,-5 0-1,-2 0 0,-2 1 0,-3-3 1,-4-1-422,-7-1 1,-4-6 0,2-4 0,-3-2 0,0-3 0,-1-3 0,4-5 239,1-2 0,3-5 1,2-4-1,3-8 1,1-4-1,3-7 1,3-2 220,4-3 1,4-4-1,5 2 1,0 0 0,1 1-1,-1 4 1,0 3 1134,1 2 1,-1 3-1022,0-3 0,-5 4 0,-2 6 0,-2-1 0,0 1-148,-1 0 1,-1-1 0,-4 1 0,-1 0 0,-2 0 0,-3-1-96,-2 1 1,-1 0 0,1-1 0,1 2 0,-1 3-1,-2 5-138,-1 3 1,5 2-1,4 3 1,2 5-1,2 5-1558,0 3 0,0 0 1,0 3 1746,0 0 0,6 3 0,2-2 0</inkml:trace>
  <inkml:trace contextRef="#ctx0" brushRef="#br0">27020 6504 8200,'-13'-8'1168,"0"-5"1,-1 4-724,1-4 1,5 7 0,6-2 0,4 1 0,9 1-44,5 0 1,5 2-1,6 4 1,-1 0-1,2 1 1,2 2-1,1 3-553,-1 1 1,-7-2 0,-2 4-1,-2 1 1,-4 2 0,-4 1 23,-7 1 0,-8 3 1,-7 1-1,-4-2 1,-4 1-1,0-1 1,-2 2 504,0-2 1,5-1 0,0-2 0,4 1-1,5-1 1,1 0-217,3 1 1,3-1 0,6 0-1,5 1 1,7-1 0,1-1-258,1-3 0,3 2 1,-2-2-1,1 3 1,-1 2-1,-2-1 1,-2 0-1,-3-1 47,0-3 1,-5 3 0,-2-3 0,-1 2 0,-3 3 0,-2-1 261,-1 0 1,0 5 0,0 0-1,0 0 1,0 1 0,0 2-1,0 1-187,0 0 1,0 2 0,2 5 0,1 3-1,1-3 1,-1-1 0,0-1-138,2 0 0,-4-1 1,4 1-1,-5 0 1,-3 1-1,-5 1 0,-2 2-509,-5-1 0,-3 0 1,1-1-1,-6 4 1,-2-1-1,-1 3 1,0-1 618,4 3 0,-9-5 0,3 1 0</inkml:trace>
  <inkml:trace contextRef="#ctx0" brushRef="#br0">10837 7703 7888,'0'-13'176,"0"-1"0,-1 3 0,-2-1 1,-3 1 1266,-1 1 1,4-5 0,-2 6-1,4-3 1,1-1 0,0 0-577,0 0 1,0 7 0,0 9 0,0 11-1,1 12 1,2 3 0,3 2 0,2 0 623,2-1 0,2-3 1,3-4-1652,2 0 0,1-13 1,9-1-1,7-11 1,6-11 85,4-14 1,7-25 0,-27 21 0,0-1 0,1-2 0,-1-2 0,1-2 0,-2-1 0,-2 0 0,-1 0 0,0-3 0,-1 1 0,-3 1 0,-1 0-279,-2 0 1,-1 0 0,0 2 0,-2 0 0,5-33-1,-3 11 1,-2 9 0,-1 11 351,0 8 0,0 4 0,4 1 0</inkml:trace>
  <inkml:trace contextRef="#ctx0" brushRef="#br0">18049 7210 31642,'-13'-18'-6615,"1"3"5085,3-11 0,5 11 1704,8 11 0,-1 2 1,6 2-1,1 0 1,4 0-1,2 0 1,3 0-1,2 0 1,1 0-1,0 0 0,-1 0 262,-2 0 0,3 4 0,-2 1 0,0-2 1,4 0-1,1 0 0,2 3-247,0 1 1,-1-2 0,2 2-1,2 0 1,4-1 0,3 2 0,6-1-1,3 2 1,6 0 6,4 0 0,5-5 1,3 4-1,-4-2 0,-3-2 1,-3 0-1,-3 2-46,-5 2 0,-5-4 0,-1 4 1,-1-1-1,-2-1 0,-3 1-356,-2 1 0,-1-4 1,-4 5-1,-2 1 0,0 2 1,2 2-1,6-1 336,4 0 1,4 1 0,4-1-1,3 0 1,6-1 0,4-2-1,2-1 167,1 2 0,4-4 0,-3 0 0,2-1 0,-2-3 1,-4-1-1,-2-2-256,2 0 1,-3 1 0,1 2 0,-5 2 0,-7-2 0,-3-2 0,-1 1-42,0 2 0,0-1 0,-1 6 0,-2 0 0,0 0 0,3 0 0,4 0 0,4-2 0,1 5 0,4-5 0,5 1 0,4-4 0,8-3 0,-2-1 0,-2 0 0,5 0 0,-7 0 0,-2 0 0,-1 0 0,-5 0 0,1 0 0,0 0 0,0 0 0,2 0 0,-1 0 0,-2 0 0,3 0 0,0 0 0,-1 0 0,1 2 0,2 1 0,1 3 0,4 0 0,-3 0 0,5-3 0,6-2 0,-5 4 0,-31-3 0,2 0 0,-1 0 0,1-1 0,-2 0 0,1-1 0,0 1 0,0-2 0,0 1 0,1 0 0,-1 0 0,0 0 0,3 0 0,-1 0 0,35 0 0,-38 0 0,1 0 0,-1 0 0,1 0 0,35 0 0,0 0 0,0 0 0,-5 5 0,2 1 0,-1 1 0,-2 2 0,2 0 0,-3-2 0,-2-1 0,7 3 0,-4-4 0,2-1 0,1 1 0,-3-1 0,2-1 0,-2-2 0,6-1 0,0 0 0,0 0 0,-3 0 0,-1 0 0,-2 0 0,-1 0 0,5 0 0,-7 0 0,2 2 0,3 2 0,-2 4 0,0 1 0,-1 0 0,-4-5 0,1 3 0,1-1 0,-1-3 0,1 0 0,0 2 0,3-4 0,2 5 0,2-1 0,0-1 0,-1-1 0,-5-2 0,-1-1 0,7 0 0,-7 2 0,0 1 0,2 1 0,-5 1 0,0-1 0,-1 1 0,-1 3 0,3-3 0,-6-1 0,-2 1 0,-2-1 0,-1 1-94,-3 1 0,2-5 0,-7 4 0,-3-2 0,-2-1 0,-3 3-252,1-2 1,-5 3-1,-1 0 1,-4 1 0,-3 2-1,-4 0 1,1 0 371,0 1 0,1-4 0,5 0 0</inkml:trace>
  <inkml:trace contextRef="#ctx0" brushRef="#br0">18102 5251 29554,'-7'0'-1713,"13"0"1923,12 0 0,4 0 1,2-2-1,-2-1 1,1-1-1,3 0-54,0-2 1,1 3 0,1-6 0,3 0 0,6 0 0,6 2 0,8-1 227,5 1 0,2 2-322,8-4 0,-5 5 0,10-3 0,-33 3 1,0 2-1,1 0 0,0 1-38,1 0 0,0 0 1,8 1-1,0 0 0,-2 0 1,0-1-1,2-1 0,0 1 1,3-1-1,1-1 0,-1 2 1,0-1-1,1 2 0,0-1-20,-1 1 1,0 0-1,-7 0 1,-1 0-1,1 0 1,0 0-1,-2-1 1,0 0-1,-2 0 1,0 0-1,-1-2 1,0 1-1,35-2 70,-1-2 1,-35 4-1,0 1 1,34-7 0,2 1-1,-35 4 1,1 0 0,0 0-1,1 0 1,3 1 0,0 1-65,1 0 0,1 1 0,-2-2 0,0-1 0,4 1 1,0 0-1,0 0 0,0 1 0,-1 0 0,0 0 1,-1 1-1,1 0 0,-2 0 0,0 0-52,0 0 1,1 0-1,2 0 1,1 0-1,-2 0 1,-2 0 0,0 0-1,1 0 1,0 0-1,-1 0 1,-1 0-1,0 0 1,0 0 0,1 0 85,-3 0 1,0 0 0,0 0 0,-1 0-1,-2 0 1,1 0 0,-2 0 0,1 0-1,36-1 1,-37 0 0,0-1 0,-1-1 0,1 0-45,0-1 0,0 1 0,31 0 0,4-3 0,-1 1 0,-34 3 0,0 0 0,1 0 0,1-1 0,-1 1 0,1 0 0,1 0 0,-2-1 0,1 0 0,-1 1 0,1 0 0,1 1 0,3-2 0,0 1 0,-1 0 0,1 1 0,1 0 0,-1 1 0,-1 0 0,-2 0 0,0 0 0,0 0 0,5 0 0,0 0 0,-4 0 0,0 0 0,0 0 0,1 0 0,-2 0 0,1 1 0,-2 0 0,0 1 0,0 1 0,0 0 0,0 0 0,0 0 0,0 0 0,0 0 0,-3 1 0,1 1 0,36 1 0,-1 1 0,-1 2 0,-34-4 0,0-1 0,2 0 0,0-1 0,0 0 0,1 0 0,0 2 0,0-1 0,-2-1 0,0-1 0,0 0 0,1 0 0,-1 0 0,0 0 0,2 1 0,0-1 0,-1 0 0,1-1 0,0 0 0,0-1 0,-1 0 0,0 0 0,0 0 0,0 0 0,0 0 0,0 0 0,-1 1 0,0 0 0,-1 0 0,0 1 0,34 2 0,1-1 0,-5 0 0,1 0 0,-2 2 0,-3-3 0,-1 0 0,-3-2-14,-4 0 1,0 4 0,-1 1-1,-5-2 1,-1-2 0,-4-1-1,-1 0-130,-1 0 0,-10-1 0,4-2 0,-5-2 0,-2 1 1,-3 0-1,-5-1-710,-3 2 1,3 2 0,-4 2 905,-2 4 0,-7-4 0,-3 5 1</inkml:trace>
  <inkml:trace contextRef="#ctx0" brushRef="#br0">17996 6384 7812,'-14'0'0,"5"0"378,1 0 0,5 1 1,-2 4-1,4 4 1,1 2-1,0 3 1,0-1-1,0 0 0,1 1 1,2-1-1,2 0-841,-2 1 463,-2-1 0,5-12 0,1-2 0</inkml:trace>
  <inkml:trace contextRef="#ctx0" brushRef="#br0">18142 6170 8613,'-17'0'4587,"-1"0"-5035,0 0 1,12 0 0,8-1 0,9-2 0,9-3 447,0-1 0,12-2 0,-4-5 0</inkml:trace>
  <inkml:trace contextRef="#ctx0" brushRef="#br0">18329 6064 10131,'-21'0'0,"3"0"2058,4 0-1318,6 0 1,5-2-1,11-1 1,6-3 0,6-1-1,3-3 1,3-1-778,0 2 0,-5-2 1,-2 3-1,-2-1 0,-3 2 1,-2 1-106,0 3 0,-5 2 1,-1 2-1,-4 3 392,-8 5 0,0 3 0,-1 2 0,-1-1 0,2 2 0,0 1 0,3 2 201,2-2 0,1-1 1,0-2-1,0 0 1,1 1-1,4-2 1,2-2-340,1-1 1,4-2 0,-4 4 0,4-2-20,2 1 0,-7 2 0,-3 1 0,-5 0 0,-6 1 0,-8-1 0,-3 0 1,-3 1 96,0-1 0,1 0 0,-4 1 1,3-1-1,2 0 0,3 1-2443,1-1 0,2 0 0,-1 1 2253,1-1 0,6 6 0,1 2 0</inkml:trace>
  <inkml:trace contextRef="#ctx0" brushRef="#br0">18102 8050 7895,'0'-14'0,"-1"1"474,-4 0 0,4 4 0,-5 1 0,0 2 1,-1 5-1,-2 4 0,1 6 0,1 4 274,0 5 0,4 3 0,-2 5 0,2 1 0,0 0 0,-1-1 0,1-1 1,1-1-1460,2-2 0,0-5 0,2 0 711,2-2 0,4-2 0,5 1 0</inkml:trace>
  <inkml:trace contextRef="#ctx0" brushRef="#br0">18236 7903 7874,'-15'-6'2400,"-3"5"1,18-5-2485,0 6 1,5-2 0,5-1-1,0-3 1,4 0 83,2 0 0,8-10 0,-4 1 0</inkml:trace>
  <inkml:trace contextRef="#ctx0" brushRef="#br0">18476 7770 7907,'0'-9'0,"1"1"937,4 3 0,2-1 0,8 3 1,3-3-1,4-2 0,1-1 0,0 2 1,-4 3-794,0 2 0,-4-2 1,3-1-1,-5 4 1,-4 4-1,-6 7-360,-6 6 0,-6 5 1,-7 6-1,-3-1 0,-1 1 1,1 0-1,3-2 436,1-3 0,2 2 0,1-5 1,3 0-1,4 1 0,4-4 1,2-1 183,4-2 1,8-1 0,8-2 0,3-2-1,1-3 1,4-2 0,3-1-631,0-2 1,5 0 0,-1-2 0,2-2-1,2-5 226,0-3 0,0-1 0,0 0 0</inkml:trace>
  <inkml:trace contextRef="#ctx0" brushRef="#br0">16943 6784 30629,'0'-20'-4916,"0"1"1,0-3 41,0 4 4440,0 3 1,1 8 0,2 4 0,2 6 0,-4 4-966,-4 1 2186,2 3 0,-5-8 0,7 5 0,5-2 0,7-3 0,10-2 0,6-1 851,7 0 0,7 0 1,4 0-1,2 0 0,4 0 1,1 0-1038,2 0 0,-1 6 0,-5 3 0,-4 3 0,-3 3 0,-6 1-1127,-3 2 1,-4 5-1,-7 0 1,-3 0-1,-4 1 1,-6-2-1,-2 0 323,-5-1 0,-2 0 1,-1-5-1,0 2 0,0-2 1,-1-1-1,-2 0 578,-2 3 1,-1-4-1,3 4 1,-1-3 0,1-2-1,0 1-197,-1-1 1,1 0 0,-6 2 0,-2 1 0,-1 4 0,-1-1 0,0 2 204,-1-1-545,-5 3 0,-2 3 0,-5 2 0,-1 2 0,0 1 0,2-3-46,3-4 0,3 1 0,6-4 1,1 0-1,1-2 35,2 0 0,6-4 0,-1 3 268,3-4 1,2 6 0,3 0 0,5 3 0,3 0 0,2 4-1,0 4 28,4 3 0,1-3 0,5 5 0,-3 1 1,-2 1-1,-1 4-356,1 2 1,-3-2 0,5 1-1,0-6 1,-2-6 0,2-3-1,-2-3 544,0-3 0,4-3 0,-4-5 0,2-2 1,2-2-1,2-3 0,2 1 229,0-1 1,1-4-1,3 2 1,6-2-1,3 0 1,1 1-541,-2-1 0,-3 3 0,-1-2 0,-4 1 0,-4-1 0,-3 2 0,-4 0-940,0 0 0,-3 0 0,-3-3 0,-1 1 527,0-1 0,-5-3 0,-4-4 1,-1-4-1,0 0-828,2-1 1,5 0 1323,-1-5 0,9 1 1,2 0-1</inkml:trace>
  <inkml:trace contextRef="#ctx0" brushRef="#br0">18262 8236 28862,'0'-13'203,"11"10"0,3 4 0,6 5 346,3 5 0,9-4 1,3 0-1,4-1 0,1-1 1,0-1-550,0 1 0,-5 5 0,-2-1 0,-4 3 0,-5 1 0,-3-1 0,-6-2-182,-5-1 0,-4 0 1,-6 4-1,-2-1 0,-2-1 1,-6-4-1,-5 0-95,-3 1 0,-4-5 1,4 1-1,0-2 1,0-2-1,1 0 289,0 0 1,7 0 0,1 0 0,0 1-1,0 4 1,0 4 0,-1 4-402,-2 5 0,-1 8 1,0 8-1</inkml:trace>
  <inkml:trace contextRef="#ctx0" brushRef="#br0">23781 8289 8136,'-21'-11'0,"3"0"0,4 4 0,0-1 784,1 1 0,4 4 0,2-3 0,2 2 0,7-1 0,5 2 0,5 2 0,1 1 0,1 0-160,-1 0 0,-1 6 0,-3 3 0,-3 4 0,-2 3 0,1 4 1,-2 0-1,-2 4 0,-1 3-254,0 4 1,-4 3 0,-2 4 0,0-1 0,-2-1-1,2-1-1594,0-1 0,-2 3 0,3-7 0,2-3 0,2-5-1435,1-3 0,6-7 2659,2-8 0,10-20 0,3-6 0</inkml:trace>
  <inkml:trace contextRef="#ctx0" brushRef="#br0">23888 8236 8136,'-14'0'2599,"1"0"0,6 2 1,2 2-2239,4 5 0,1 3 0,0 1 0,0 2 0,0 1-62,0 2 1,0 6 0,-2-2 0,-1 3 0,-3 2 0,0-1 0,-1 0 0,1-3-327,0-1 1,2-1 0,4 1 0,0-4 0,0-3-70,0-2 0,1-5 0,4-4 0,3-2 0,4-2 0,2 0 414,-1 0 1,5 0 0,1 1 0,0 2 0,2 3 0,0 0-1,2 1-878,3 1 1,-4-1-1,0 4 1,2-4-1,1-1 1,2-3 559,-1-2 0,1-7 0,0-1 0</inkml:trace>
  <inkml:trace contextRef="#ctx0" brushRef="#br0">24341 8196 8375,'-13'-6'7475,"-1"0"-6373,1-3 0,5 5 1,4 8-1,3 5 0,1 5-529,0 3 0,4 4 1,0 6-1,-1-1 1,-1 3-1,-4 0-333,-2 2 0,1 6 0,-6-3 0,0 0 1,2-2-1,2-4 0,4-2-1050,1 1 0,0-6 1,0-3-1,1-5 0,4-4-188,4-5 0,3-2 0,-1-4 0,0-2 1,-2-4-1,1-1 249,2 1 0,1 0 0,1-2 0,-1 2 0,0 2 0,2 2-1090,3-2 1,-2 0 1838,6-3 0,0-3 0,5 5 0</inkml:trace>
  <inkml:trace contextRef="#ctx0" brushRef="#br0">24647 8196 8327,'-26'-9'0,"-1"0"0,6 1 1228,4 8 1,8 5 0,4 4 0,2 3-1,0 4 1,-1 5 0,-1 7 0,1 5-144,0 4 1,-5 4 0,3 2 0,0-3 0,0 0 0,3-3-1204,1 2 1,2-11 0,0-1 0,2-4 0,2-3 0,5-6-207,3-3 0,3-8 0,3 1 0,2-2 0,3-4 0,-3-2-2064,0-5 0,2 1 1,-3 0-1,0-3 2388,1-1 0,9-1 0,-1 0 0</inkml:trace>
  <inkml:trace contextRef="#ctx0" brushRef="#br0">24954 8369 9670,'-10'-19'971,"-4"-3"0,4 7-1127,6 2 1,2 7 0,4-1-1,2 1 1,5 1 0,4 1-1,3-1 649,2 2 1,0 6 0,-5 3 0,1 3 0,-1 4 0,0 5-494,1 3 0,-7 13 0,-1 7 0</inkml:trace>
  <inkml:trace contextRef="#ctx0" brushRef="#br0">24887 8689 8152,'-6'-19'1195,"2"4"1,1-1-509,12 6 0,7-2 0,8 4 0,-2-1 0,3 2 1,5 0-1,6 1 0,2-2-687,2 1 0,6-2 0,1-4 0</inkml:trace>
  <inkml:trace contextRef="#ctx0" brushRef="#br0">25581 8196 9098,'-18'-1'0,"0"-4"0,2-2 1206,1-1 0,6-2 0,2 4-48,1-1 0,1-2 0,7-3-417,2 3 0,-1 3 0,5 8-441,-3 2 1,0 4 0,-5 5 0,0 0-1,0 1 1,0-1-448,0 0 0,4 1 0,2-1 0,2 0 0,2 1 0,0-1 0,1 0-437,-2 0 0,-5-4 1,4 0-1,-3 2 0,-2 0 867,-1 3 0,-4-2 0,-2-2 0,-5-1 0,-4 1 0,-4 2 399,0 1 0,-1 1 1,6-1-1,2 0 0,2 2 1,2 2-425,3 0 1,2 1 0,1-3 0,0 1 0,0 2 0,1-2 0,5 0-690,8 2 0,0-7 0,9 2 0,-1-1 0,0-2 0,-1 1 0,-2-3-369,-3 3 1,-5-4 0,-4 4-1,-1 2 1,-4 5 0,-5 1 513,-6 0 0,-3 5 0,-1-2 0,-1 2 0,1-2 1,1-3-1,3-1-378,5 0 0,2 0 0,4-7 1,2-2-1,7-4 664,5-4 0,5-1 0,5 0 0</inkml:trace>
  <inkml:trace contextRef="#ctx0" brushRef="#br0">25900 8489 8072,'-5'-13'3727,"-3"0"-3064,-5 5 1,5 8-1,4 9 1,2 3-1,2 3-155,0 3 0,0 2 0,2 7 1,1 0-1,1-2 0,-1-1 1,-1-4 408,-2 0 1,4-3 0,1-3-1384,-2-1 0,-2-7 0,-1-8 0,0-9 0,0-10 0,0-6-142,0-4 1,-4 1 0,-1-4-1,1 2 1,-1 2 0,1 2 682,1 1 1,1 7 0,2 2 0,0 3 0,2 2 0,2 1 334,5 3 0,2 2 0,1 4 1,1-2-1,5 2 0,1 2 1,0 2-1767,0 4 0,2-2 0,6 4 0,-1 0 1356,1 1 0,0 1 0,-1 4 0</inkml:trace>
  <inkml:trace contextRef="#ctx0" brushRef="#br0">26167 8343 8119,'-6'-19'1376,"6"8"0,0-1-650,8 5 0,3 2 1,3 5-1,1 0 1,1 0-1,2 0-9,-2 0 1,-3 6 0,-4 3 0,-3 3 0,-1 1 0,-1 2-808,-1 3 1,-8-2 0,-5 7 0,-5-1 0,-2 0 0,0-1 0,2-2-1056,2-3 0,4 3 1,2-1 917,1-1 341,7-3 1,7-6 0,5-4 0,0-2 0,2-2 0,2 0-14,0 0 0,6 0 1,-3 0-1,4 1-101,4 4 0,2-4 0,-4 5 0</inkml:trace>
  <inkml:trace contextRef="#ctx0" brushRef="#br0">26754 8516 10019,'-18'-7'274,"0"2"0,0 13 0,6 2 0,2 0-504,1 2 1,0-4 0,-4 0 0,1 3 0,2 2 0,2 3 0,1 4 0,1-1 1294,0 0 1,2 3 0,4-2 0,0 0 0,1 4-1,4 0-1065,3-2 0,4-3 0,2-5 0</inkml:trace>
  <inkml:trace contextRef="#ctx0" brushRef="#br0">26834 8489 8152,'-14'-11'0,"1"2"2318,0 4 1,4 4-1430,0 1 0,6 1 0,-2 4 0,4 4 1,1 2-1,0 4 0,0 1 0,0 2-422,0-1 1,0-6-1,1 0 1,2 1 0,3-3-1511,2-2 0,-4-4 0,4-8 1,-3-5-1,-2-6 542,-1-6 1,-2-8 0,0-1 0,0 1 0,-2 1 0,-1 0 0,-2 3 1818,-3 5 1,5 0 0,-1 4 0,2 0-1262,2 2 1,6 8-1,3 3 1,3 4 0,4 4-1,5 5-1664,6 3 0,4-3 0,0-2 1607,4-1 0,-2 4 0,0-2 0</inkml:trace>
  <inkml:trace contextRef="#ctx0" brushRef="#br0">27100 8223 8152,'-19'0'0,"4"0"1908,-3 0 1,4 0-1299,0 0 1,10 1 0,7 5-1,10 6 1,6 4 0,4 2-1,-1 1-109,0 4 1,-4-3 0,2 3 0,0 0 0,-4 2 0,-1 2 0,-3 0-489,-3-1 1,-3 1-1,-6 0 1,0-1-1,0 0 1,-2-3-1317,-2-1 0,-4-5 1,-5 1-1,0-5 1,-1-4 866,1-5 0,0-2 0,1-5 0,3-5 0,4-8 0,4-6 0,1-8 797,0-2 1,0 0 0,1-3-1,4-1 1,2 2 0,2 2-1,-2 1 334,-1 0 1,3 1 0,-4 6 0,-2 4 0,-3 0 0,-5 4-497,-4 1 0,2 2 0,-2 1 0,-1 2 0,-2 2 0,-1 2-363,-1 3 0,1 0 0,0 0-1067,-1-1 0,8 4 0,8 6 0,10 0 0,7 0 1231,2-3 0,4-8 0,-4-2 0</inkml:trace>
  <inkml:trace contextRef="#ctx0" brushRef="#br0">27313 8076 8152,'-31'-6'565,"0"-3"0,6 4 884,7 0 0,11 4 0,7 1-1071,7 0 0,11 0 0,4 0 0,3 0 1,4 1-1,0 2-417,2 1 1,2 2-1,-3-3 1,-1 3 0,-2 2-1,-5 1 1,-3-1-148,-2 1 0,-4 0 1,-4 6-1,-5 1 1,-2 4-1,-4 0 1,-2 3 659,-5-3 0,-7 4 0,-2-6 1,2-2-1,1-1 0,1-2 308,1 0 0,1-4 0,2-1 0,2-1 0,4-1-736,6 0 0,-1 3 0,8-3 0,1 0 0,2 1 0,1 1-256,1 2 1,-1-3-1,-1 2 1,-2 2-1,-2 0 1,-1 3 295,1-1 0,-5 0 0,1 1 0,-3-1 0,-1 2 0,-1 1 0,-3 5-178,-5 4 0,-6 0 1,-4 9-1,-7 0 1,0-1-1,-4 1 1,3 0-2754,4 3 0,3 2 2845,7 1 0,-6 5 0,-2 3 0</inkml:trace>
  <inkml:trace contextRef="#ctx0" brushRef="#br0">19715 8076 8374,'14'-6'0,"-1"-3"0,0-2 620,1-3 0,-5 2 1,-2 2-1,-1 1 1,-3-1-1,-2-2 47,-1-1 1,0 4 0,-1 1 0,-4 2-1,-4 3 1,-2 2 0,-3 4 25,1 6 0,0 1 0,-2 14 1,-3 3-1,-3 5 0,-1 4 0,0 4-354,-2 1 0,5-5 1,0 7-1,2-2 1,3-2-1,3-4-557,4-2 1,2-4 0,5-5 0,2-3 0,2-4 0,5-3-174,3-4 1,1-7 0,-1 0 0,-1-6 0,-3-6 0,1-3 0,-1-1 1098,-4 0 1,-2-5 0,-2 0-196,0 2 1,0 6-1,1 2 1,4 2 0,3 3-1,6 2-599,4 1 0,-4 0 0,6 0 0,-3 0 0,3 0 0,-1 0 1,2 0-1943,-1 0 1,1 0 0,3 0 2027,-2 0 0,0-6 0,5-2 0</inkml:trace>
  <inkml:trace contextRef="#ctx0" brushRef="#br0">20142 8183 16286,'0'13'2248,"0"1"1,0-1-1894,0 0 1,-2 1 0,-1-1 0,-3 0 0,1 2 0,-1 1 0,1 1-1,1-4-2347,-1-3 0,1-4 0,4-3 1524,0-12 0,6-9 0,1-8 0,2-1 0,-2 1 0,-1-1 1361,-3 0 1,-1 2 0,-1 3 0,2 4-1,2 3 1,-2 2 257,-2 0 0,1 5 0,2 2 1,5 2-1,4-1 0,4 1-1124,0-2 0,9 5 1,0-5-1,7 1 1,2-1-1,1 0-3304,1 0 0,0-4 0,0 1 2617,-1-3 1,-13-1-1,2 0 1</inkml:trace>
  <inkml:trace contextRef="#ctx0" brushRef="#br0">20355 8076 8128,'-27'28'181,"1"3"1,1-10-1,2 1 1,6-1-1,2-2 1239,2-2 1,5-7 0,5-3 0,8-1 0,6-3-859,6-1 1,2-2 0,-3-2 0,2-1 0,-2-3-563,-1-1 0,4-2 0,2-4 0</inkml:trace>
  <inkml:trace contextRef="#ctx0" brushRef="#br0">20155 8396 10398,'-18'21'0,"2"-2"0,3-1 0,4 0 0,3-2 0,5-1 833,3-2 0,12-1 0,8-3 1,3-5-1,2-2 0,1-4 0,3-4 1,5-6-3194,2-4 0,2-8 2360,0 2 0,6-9 0,1-3 0</inkml:trace>
  <inkml:trace contextRef="#ctx0" brushRef="#br0">20635 8183 8753,'-13'7'1032,"-1"5"1,1-3-80,0 3 0,5 1 0,4 1 0,2 0 1,2 3-78,0 0 1,0 1 0,0-5-1,0 2 1,0 2 0,0 0 0,0 0-1,0-3 1,2-2-1533,2-3 0,-1 2 1,6-7-1,2-1 0,0-2 1,3-2-1,-2-4-306,-4-3 1,3-9 0,-7-2 0,1 0 0,-1 0-1,1 2 1564,-2 2 0,-2 5 1,-1 6-1,0 8 482,0 6 0,0 4 0,0-1 0,0 0 0,2 1 1,2-1-1,5 0-184,3 1 1,6-5-1,2-2 1,2-1-1,5-6 1,0-6-1250,2-7 0,4-12 0,-5-1 0,-4 0 1,-3-5-1,-5 0 0,-1-4 0,-3 3-1290,-4-1 1,3-2-1,-5 4 1,0 3 0,0 4-1,-2 6-5657,2 3 7296,-5 8 0,17-5 0,-3 5 0</inkml:trace>
  <inkml:trace contextRef="#ctx0" brushRef="#br0">21142 8076 8094,'0'8'983,"1"-2"0,5-8 0,6-1 0,6-3 0,2-1 0,4-4 0,1 0 0,3-1 0,2 1 0,1 4-868,-1 1 1,-2-4 0,-1 2-1</inkml:trace>
  <inkml:trace contextRef="#ctx0" brushRef="#br0">21088 8369 8094,'-17'14'1674,"-1"-1"1,3 0-1074,5 1 0,5-2 1,11-4-1,9-3 1,10-5-1,11-5 1,8-6-1,8-9-601,4-6 0,8-10 0,-3 2 0</inkml:trace>
  <inkml:trace contextRef="#ctx0" brushRef="#br0">21795 7916 7955,'-8'0'5891,"1"0"-5411,3 0 1,-4 0-1,-5 0-330,-1 0 0,6 2 0,0 2 0,2 5 0,2 3 1,-1 1-1,1 1 0,1-1-531,1 0 1,8 1 0,3-1 0,3 0 0,1 1 0,1-3 42,-1-2 0,-4 2 1,-2-5-1,-1 1 0,-3 3 1,-3 2-1,-6 2 774,-7-1 0,-6 6 0,-8 2 0,-2 1 0,-4 0 0,-4 2 0,1 1 749,2 2 0,5-1 0,6 0 0,6-3 1,2 0-1,3-1-1111,3-2 1,3 1-1,6-4 1,3 0 0,5 0-1,6-4 1,7-4-1364,7-5 0,0-2 0,5-2 0,-3 0 0,-7 0 958,-2 0 0,-9 1 0,-9 4 0,-8 5 0,-6 5 514,-6 3 1,-5 4 0,6-3 0,2 0 0,6 1-1,2-4 1,3-1 0,3-4-1930,4-2 1,12-3 1745,16-6 0,8-12 0,13-2 0</inkml:trace>
  <inkml:trace contextRef="#ctx0" brushRef="#br0">22128 8236 7910,'0'14'1281,"0"-1"0,0 0 0,0 0-574,0 1 0,0-1 0,-1 2 0,-2 1-77,-2 2 1,-4 4 0,3-3-1,-1 1 1,-3 0 0,-1 0-1,1-1 1,1-3-216,-1-1 0,2-3 1,1-2-689,1-1 1,3-7 0,7-2 0,5-9 0,3-8 0,1-5 0,1-3 39,-1-2 1,0 1 0,-1 1 0,-1 1-1,-4 3 1,-1 2 0,-3 3 1637,-2 1 0,4 1 0,1 3-1728,1 2 0,-2 3 1,3 6-1,3 0 0,1 0 1,3 0-1,4 0 323,7 0 0,1 0 0,6 0 0</inkml:trace>
  <inkml:trace contextRef="#ctx0" brushRef="#br0">22515 8196 9564,'-14'2'1009,"1"2"0,0 4 0,1 5 0,3 0-531,4 1 0,4-1 1,-1 0-1,0 0 0,-3 1 1,2 1-1,0 1 1,0 3-674,-1 2 0,-1 0 0,5 2 0,0-2 0,0-2 0,0-2 0,0-3 195,0 0 0,12-1 0,3 0 0</inkml:trace>
  <inkml:trace contextRef="#ctx0" brushRef="#br0">22901 7890 8825,'-13'0'709,"0"0"1,4 0-1,1 1-323,2 4 0,0 1 1,3 4-1,-1-1 1,1 1-1,3 1 0,3-1 1,3-1-274,1 1 0,4-4 0,5 0 0,2-2 0,0 1 0,-1-2 1,1-2-401,-2-1 1,-5 0 407,-2 0 0,-8 0 1,-1 2-1,-7 2 1,-5 5-1,-3 4 1,-1 4 267,-2 0 1,0 3-1,6-4 1,2 2 0,3-2-1,1-1-184,3-2 0,1 1 0,4-3 0,2 0 1,5-2-1,3 0 0,1-2 0,2-1-203,3 0 1,-3-5-1,1 5 1,-4-1-1,-5 1-39,-1 1 1,-1 2-1,-5 6 1,0 1 0,0 3-1,-2 3 390,-2 7 1,1-3 0,-5 7 0,2-2 0,3 1 0,2 1 0,1 0 0,0-4 63,0-1 1,0-2-1,0-3 1,0-2-1,0-2 1,0-3-866,0-1 1,0-1 0,0-1 0,0 2-1,-3 1 1,-6 3-628,-9 2 1,-4-3 0,-3 4 0,0 2 1074,-3 1 0,-2 2 0,3-1 0</inkml:trace>
  <inkml:trace contextRef="#ctx0" brushRef="#br0">19729 9102 9839,'0'-13'-184,"0"0"1,0-1-1</inkml:trace>
  <inkml:trace contextRef="#ctx0" brushRef="#br0">19742 9062 9839,'4'-8'-157,"1"-1"0,-1 0 0,1 0 1,-1 0 656,1 6 1,-4-7 0,2 8 0,0 7-106,-4 7 1,-5 10 0,-9 3 0,-1 7 0,-4 8 0,0 2 0,-6 1-407,-3 1 1,7-2 0,-1 2-1,7-4 1,3-3 0,1-3-1,3-3 16,4-5 0,4-1 1,1-8-1,1 0 1,4-4 159,4-4 1,3-3-1,1-8 1,0-2-1,-1-6 1,-1-7-252,-3-5 1,-5-3 0,2-2 0,-4 2 0,-1 3 0,0 4 0,0 3 429,0 2 1,-1 1-320,-4 3 0,10 5 0,1 7 1,9 3-1,5 1 0,3 2 1,-1 0-1,1-2-278,3-1 1,-4 3 0,0-3-1,2 0 1,1 1 0,3-1 286,3 0 0,3-1 1,6-5-1</inkml:trace>
  <inkml:trace contextRef="#ctx0" brushRef="#br0">20302 9289 9265,'-2'-22'0,"-1"4"0,-1 11 0,1 13 0,1 7 481,2 2 0,-4-2 0,-2 2 0,0 1 1,0 2-1,2 0 0,-1-1 0,1 1-422,1-2 0,2-1 0,2-3 1,3-3-1,5-6-108,3-6 1,6-10 0,1-10 0,0-2 0,2-3-1,-2-1 1,1-4 0,-4 0 170,-1 1 0,-3 2 0,-2 8 0,-1 4 0,0 3 0,0 2-107,0 0 0,-5 5 0,5 4 1,1 2-1,2 2 0,1 2-531,1 2 0,5-1 0,2 6 0,1 2 0,0 0 520,2 3 1,1 5-1,2 2 1</inkml:trace>
  <inkml:trace contextRef="#ctx0" brushRef="#br0">20355 9276 8509,'-13'-5'363,"-1"1"0,7 1 0,3 7-416,2 5 1,2-1-1,2-1 1,2-1-1,5-2 1,4 1-1,5 1 1,4 1 349,3 3 0,2 1-297,0-2 0,-1 3 0,1-5 0</inkml:trace>
  <inkml:trace contextRef="#ctx0" brushRef="#br0">20275 9556 13733,'-7'-14'0,"4"4"0,6 4 729,6 6 0,2 4 0,4-1 0,2 2 1,2-2-1,2-2 0,2 1 0,1 1-460,-2 1 1,3 1 0,-4-5 0</inkml:trace>
  <inkml:trace contextRef="#ctx0" brushRef="#br0">21008 9236 7565,'-13'-14'-797,"0"7"1134,-1 3 1,2 4-1,4 4 1,3 6-1,4 5 1,1 4-1,0 1 247,0-1 1,0 5-1,0-2 1,0 2 0,0-1-1,0-1-257,0 2 1,0-3 0,0 0 0,0-2 0,0-3 0,0-1-529,0-2 0,0-2 1,0-7-1,0-10-12,0-9 1,1-4-1,2-6 1,3 0 0,1-3-1,4-1 1,1 3 415,1 4 59,-6 2 1,4 11 0,-5 2-136,1 1 1,-4 12-1,3 7 1,0 4 0,1 0-1,2 1 1,2 0 268,3 1 1,0-4-1,5 3 1,-1-5-1,1-3 1,0-2 0,1-2-207,-4-3 0,-1-3 0,-1-5 1,3-4-1,0-4 0,0-5 0,-1-4-466,2-3 0,1-3 0,5-2 0,-3-2 0,-2-1 0,-1 2 0,-1 6-608,1 6 1,0-1 0,-5 4 0,-1 3-1,-2 4 1,-1 3-269,2 3 0,-4 3 1,2 3 1151,1 1 0,8 7 0,3-4 0</inkml:trace>
  <inkml:trace contextRef="#ctx0" brushRef="#br0">21741 9196 8497,'2'-6'-62,"1"6"0,3 9 1,0 6-1,1 4-993,1 1 0,-5-2 1055,1 4 0,3-5 0,1 2 0</inkml:trace>
  <inkml:trace contextRef="#ctx0" brushRef="#br0">21582 9422 10955,'13'-12'-42,"0"4"0,6 2 0,5 6 0,6 1 1,4 2 83,0 2 0,4 5 0,-4-3 1</inkml:trace>
  <inkml:trace contextRef="#ctx0" brushRef="#br0">16516 7050 28690,'-7'-37'-4344,"2"6"0,5 7 2342,5 15 1,-2 9 2076,6 9 0,-5 3 1,5 1-1,1-1 1,2-3-1,3-4 1,3-4-1,5-1 0,7 0 1,7-1 339,6-4 0,7 1 0,10-8 0,3-4 0,-1-2 0,-2-3 0,-7-1-341,-3-6 1,-2 0 0,-1-8 0,-7-1 0,-7-3-1,-7-3 1,-5-3-432,-8-1 0,-8 7 1,-14-3-1,-10 1 1,-9 5-1,-11 5 333,-8 4 0,-4 3 0,-11 4 0,-3 7 0,-3 9 0,-5 5 0,1 5-33,-1 9 1,35-3 0,1 3 0,0 4-1,1 2 1,0 2 0,-1 1 0,1 3 0,0 1-1,1 1 1,2 2 0,1 3 0,2 2 0,2 1-1,4 2 193,1 2 0,4 2 0,4 3 0,4 1 0,3 0 0,4 0-388,1 2 0,4-1 0,6-7 0,4 0 0,3 2 0,0 0 0</inkml:trace>
  <inkml:trace contextRef="#ctx0" brushRef="#br0">22141 9276 20851,'0'-33'-1233,"2"12"1,2 2 0,5 9 0,3 4 1606,1 3 0,1-3 0,-1 2 1,-1 2-1,-3 5 0,-6 4 0,-5 2 1,-4-1 233,-1-2 1,-2 3 0,-3-4-1,2 1 1,1 2 0,-1-2 0,-1 1-241,2 0 1,-3 1 0,5 2-1,0-1 1,1 2 0,1 2-1,1 3-824,1 2 1,1 1 0,2-3 0,0 2 0,2 0 0,1 0 0,3 1 0,0 0-86,0 0 0,-2-1 1,-4-4-1,0-1 1,0 0-1,0 1 923,0-1 1,-4-4-1,-2-2 1,-2-1 0,-2-1-1,-2-1 363,-1 0 0,-1 2 1,1-3-1,0 3 1,-1 2-691,1 2 0,4 3 0,2 4 1,1 0-1,3 1 0,1 1 0,2 4-1112,0 2 0,5-3 0,-1-1 1,-1-1-1,0 0 0,0-1 0,3-3 492,2-1 0,-6-6 0,4-2 1,0-1-1,5-3 0,4-1 174,2-2 0,8 0 728,2 0 1,12-12 0,8-3-1</inkml:trace>
  <inkml:trace contextRef="#ctx0" brushRef="#br0">22475 9689 29811,'-9'-21'-1031,"0"3"1,1 5 188,0 17 0,2 4 0,6 5 1,0 1-1,0-1 0,0 2 1,0 1 811,0 2 1,0 10 0,0-1-1,0 1 1,-2 0 0,-1-3 223,-1-3 1,-2 0 0,3-7 0,-2-3 0,1-2 0,-2-2 391,-3-4 1,-1-8-1,-1-5 1,4-4-1,0-5 1,1-4-1,0-4-882,3 0 1,1-5 0,4 0 0,1 1 0,3 2 0,0 3 229,0 2 1,2 4 0,-2 6 0,2 1-305,2 3 0,-2 3 0,0 6 0,3 0 0,1 0 145,1 0 0,0 0 1,1 0-1,-1 2 0,2 1 1,3 1-1,4-1-1691,3-1 2476,8-2 0,1 5 1,6 3-1</inkml:trace>
  <inkml:trace contextRef="#ctx0" brushRef="#br0">22848 9582 6613,'0'-18'0,"1"2"0,4 4 1638,4 6 0,-2 5 1,2 2-1,0 4 0,-2 5 1,-2 6-244,-4 7 1,-2 6-1,-4 4 1,-4 1-1,-2 4 1,-3 2-1,2 2-2032,3-4 1,4-5 0,5 0 0,1-4 0,3-5 676,5-3 1,9-4 0,3-3 0</inkml:trace>
  <inkml:trace contextRef="#ctx0" brushRef="#br0">23074 9382 22403,'-13'-40'-259,"0"12"1,7 3 0,7 13 443,11 3 0,5 2 0,9 4 0,5-2 0,3 3-316,2 0 0,-2 8 0,2 1 0,-7 2 0,-5 0 1,-6 2-1,-5 0-313,-4 3 1,-3-1 0,-9 0-1,-6 1 1,-9-1 0,-6 0-1,-2 1 1000,-1-1 0,0-4 0,1-2 0,1-1 1,2-1-171,6 1 0,8-3 0,6 4 0,7 0 0,10-1 0,9 2-258,11-1 0,3-3 0,9 5 0,-3 2 0,-6 1 0,-3 2-1478,-4 4 1195,-8-3 0,-4 9 0,-9-4 1,-5 4-1,-5 4 0,-10 2 120,-11 2 0,-10-3 0,-11 3 0,-2-1 0,1-1 1,-1-3-1,2-4-54,5 1 0,4-5 0,9 0 0,2-1 1,6 1-1,2 2 0,3 1 51,3-1 0,9 10 0,8-3 0</inkml:trace>
  <inkml:trace contextRef="#ctx0" brushRef="#br0">24181 9542 28498,'7'-20'-1986,"4"-4"0,-5 6 0,0 2 0,1 2-804,0 6 2843,-4 2 0,3 3 0,-6 3 1,-1 6-1,-4 5 0,-4 7 1,-2 6-1,-3 4 1154,1 3-1079,0 6 0,1 0 0,1 6 1,2-1-1,1 2 0,-1 0 0,1 4 1,2-4 209,3-2 0,2 1 0,4-8 1,4 1-1,7-4 0,2-7-1217,3-4 0,2-5 673,6-7 0,5-9 0,2-7 0</inkml:trace>
  <inkml:trace contextRef="#ctx0" brushRef="#br0">24567 9529 32539,'0'-25'-3259,"-1"10"0,-2-1 1,-3 14 2913,-1 14 0,2 6 0,-4 5 0,0 0 0,1-1 0,-1-1 1,-3-2 510,-4 0 0,1 2 0,-4 6 0,1-1 0,-2 1 0,1-2 0,0-3-201,3-4 0,7-3 0,4-2 0,4 0 55,1 1 0,1-2 0,4-3 0,4-5 0,3-1 0,1 0 0,0 3-36,1 1 0,-6-2 0,1 4 0,2 1 0,2 2 0,3 3 0,4 1 84,0 2 0,14-1 0,8-3 0</inkml:trace>
  <inkml:trace contextRef="#ctx0" brushRef="#br0">25034 9582 30757,'0'-35'-4543,"-1"2"0,-2 11 4942,-2 14 1,-1 13-1,3 10 1,-1 1 0,-1 2-1,1 0 1,-1 1 0,1 3-721,-2 3 0,3 8 0,-6 2 1,-1 5-1,-3 3 0,-4 2 39,0-2 1,0-3 0,7-3 0,2-5 0,3-2 0,2-6 0,1-4-420,2-3 1,0-7-1,2-3 1,2-1 0,6-4-1,5-4 1,4-4 891,2-1 0,7-8 0,6-6 1</inkml:trace>
  <inkml:trace contextRef="#ctx0" brushRef="#br0">25327 9636 30260,'-1'-40'-8135,"-2"11"8895,-2 18 0,1 11 0,4 13 0,0 0 0,0 1 0,-2 0-1121,-2 4 0,-3 3 0,-7 7 0,1 2 0,-2 2 0,-1 2-224,-2 3 0,2-4 0,5-1 0,4-2 1,1-2-1,3-4 0,2-3-294,1-5 1,7-7-1,5-5 1,6-2 1124,2-2 0,3 0 0,3 0 0</inkml:trace>
  <inkml:trace contextRef="#ctx0" brushRef="#br0">25567 9689 28928,'0'-13'-5422,"0"-1"5350,0 7 0,0 7 0,0 9 0,0 3 1,-1 1-1,-2 0 0,-3 2 0,0 3 1,-1 4-1,-1 3 0,-1 2 82,2-1 0,-5 0 0,5-3 0,-1-2 1,4-2-1,4-4-465,4-5 0,4 1 1,6-7-1,4-2 1,4-5 77,4-6 0,5-7 0,3-4 455,4 0 0,-1-3 0,9-3 0</inkml:trace>
  <inkml:trace contextRef="#ctx0" brushRef="#br0">25967 9662 29746,'-12'-12'-5626,"3"-5"4949,-2-1 1,11 4 0,0 10 0,8 4 814,9 4 0,-1-1 1,5 6-1,-2 2 1,-3 1-1,-1 1-274,-2 0 1,7 6 0,0 2 0</inkml:trace>
  <inkml:trace contextRef="#ctx0" brushRef="#br0">25781 9915 16541,'-6'-19'-1163,"7"6"1,2 1 1395,9 11 1,15 1 0,1 4 0,4-1 0,4 0-1,-1 1 1,2-1-116,5-1 1,-2 4 0,6 1 0</inkml:trace>
  <inkml:trace contextRef="#ctx0" brushRef="#br0">26740 9369 24163,'-13'-10'-689,"0"-4"1,-5 4 0,-1 5-1,-1 4 1,0 1 942,-1 0 0,3 0 0,-3 0 1,2 0-1,3 0 0,1 0 0,2 0 14,-1 0 1,1 4-1,0 4 1,1 2-1,1 5 1,4 0-1,0 1-558,-1 2 0,5 3 0,-1 4 1,2-2-1,4 0 0,1 0 94,1 3 0,7-4 1,-4-1-1,2-2 1,0-4-1,1-4 1,1-2 110,-3 2 1,0-4 0,-5 2 0,0 1-1,-5 1 402,-5-2 1,-5 2 0,-1-3 0,-1 1 0,1 0-1,-2 2-113,-3 6 1,4-2 0,-4 4 0,3-1 0,3 1 0,2 2 0,2 2-429,2 2 1,2 8 0,4 1 0,0 2 0,0-1 0,2 1 0,0-1-458,3 1 0,5-7 0,-1 2 1,3-1-1,1 0 0,1 1-840,-1-2 1,2 0-1,1-3 1681,2 1 1,6-1-1,-4 1 1</inkml:trace>
  <inkml:trace contextRef="#ctx0" brushRef="#br0">26620 10075 15585,'-25'0'0,"9"2"-13,-6 2 0,13-2 0,9 4 0,7 0 0,5 1 0,1 2 0,1-2 0,-2 1 578,-4-1 0,3-5 1,-7-2-1,-1-9 1,-1-8-1,-2-5 1,0-3-1,1-2 1,2 1 124,2-1 0,3-4 1,-2 0-1,0 3 0,2 3 1,-2 4-789,0 2 1,2 1 0,-2 4 0,0 1 0,2 1 0,-2 2-53,0 1 0,-1 6 0,0-1 0,4 2 1,3 2-1,1 0 0,0 0-467,1 0 1,0 0-1,4 0 1,3 0-1,3 0 1,1 0-1,1 0 615,-2 0 0,3-6 1,-6-1-1</inkml:trace>
  <inkml:trace contextRef="#ctx0" brushRef="#br0">27047 9729 15585,'-13'0'0,"-1"0"0,1-2 3007,0-2 1,7 1-2337,6-6 0,6 6 0,7-1 0,0 2 1,1 2-1,-1 0-780,0 0 0,-1 2 1,-3 2-1,-5 5 1,-2 4-1,-4 4 0,-2 2 1,-3 0-1,-2 2-557,0 0 1,1-5 0,-2 3 0,3-1 0,1 0 0,3-2 561,1-1 1,4-8 0,2-2 0,5-4 0,3-1 0,1 0 0,2-1 0,1-2-653,2-2 0,10-4 1,-1 3-1,1 0 720,0 1 1,-1-12 0,-1 2 0</inkml:trace>
  <inkml:trace contextRef="#ctx0" brushRef="#br0">27447 9862 15585,'-30'0'-3,"4"0"0,2 2 0,12 2 0,2 3 0,2 2 718,2 0 0,2 0 0,4 6 0,0 1 0,1 2 0,4 0 0,4-1 0,2 1-2519,3-1 1,-1-3-1,0 0 1813,1-1 1,5-6 0,2-1-1</inkml:trace>
  <inkml:trace contextRef="#ctx0" brushRef="#br0">27460 9782 15585,'-34'-21'29,"3"7"0,9 6 1928,4 2 0,9 0 0,3 3-1242,0-1 0,6 0 1,0 5-1,8 2 0,3 3 1,3 0-910,-1 0 0,-4 0 1,0-3-887,1 1 0,-4-1 593,-1-7 1,-4-5 0,-1-8 0,0 0-1,0-1 1,-1 0 0,-2 0 1136,-2 2 1,-1-3 0,3 1 0,-1 2-1,1 1 1,1 2-185,2-1 1,2 7 0,2 1 0,5 1-1638,3 1 1,6 0-1,1 5 1,0 2-1,4 1 1,0-1 1217,5-1 0,2-2 0,-3 0 0</inkml:trace>
  <inkml:trace contextRef="#ctx0" brushRef="#br0">27713 9422 15585,'-43'-10'2419,"3"-2"0,8 2-1320,7 4 0,13 4 0,12 4 0,9 2-1489,7 5 1,5 3 0,5 1 0,1 1 0,0-1 0,-1 0-1,0 1-41,-4-1 0,1 0 0,-3 2 0,-1 1 0,0 2 0,-4-2 309,-5-1 1,1 3-1,-7 0 1,-1-2-1,-1-1 1,-4-2-1,-2 1 162,-5-1 1,-7 0 0,-2-1 0,0-2 0,0-2 0,0-2 0,1-3-143,-3-2 0,6-1 0,-3-1 0,6-4 1,3-4-1,2-4 191,3-5 1,3 2 0,5-5 0,2 0 0,2 2 0,0 0 0,1 1 447,2-1 1,1 4-1,-1-3 1,-1 4-1,-3 0 1,1 1-1,-1 0-945,-4-1 1,2 1 0,-1 0 0,-4-1-1,-4 1 1,-7 0-629,-7-1 900,-3 7 1,-1-5-1,2 5 1,1-2-221,0 0 1,8 6-1,10-2 1,10 4-1,11 0 433,10-4 1,12 4 0,4-5-1</inkml:trace>
  <inkml:trace contextRef="#ctx0" brushRef="#br0">27847 8943 15585,'-14'0'0,"1"0"912,0 0 678,-1 0 1,8 0 0,6 0 0,8 0-1548,4 0 0,1 4 0,0 0 1,1 1-1,-1-1-633,0 1 0,-1 1 1,-1-3-1,-4 3 153,-1 1 0,-2-3 513,-4 5 0,2 0 1,1 4-1,3 1-7,1-1 0,-4-4 1,2 0-1</inkml:trace>
  <inkml:trace contextRef="#ctx0" brushRef="#br0">27939 9397 20790,'-2'5'50,"-4"15"-1454,3 1 0,5 4 1,7-4 1487</inkml:trace>
  <inkml:trace contextRef="#ctx0" brushRef="#br0">10917 6424 24850,'0'-20'-7552,"0"6"7194,0 0 1,0 10-1,0 8 1,0 5 0,0 3-1,0 1 730,0 1 0,5 0 0,-1 4 0,-1 4 0,-1 5 0,-2 3 0,0 2-50,0 2 0,3-4 1,4 0-1,8-5 1,4-4-1,5-4 1,3-5 42,4-6 0,3-10 0,9-8 0,4-10 0,8-14 0,3-8 0,-28 18 0,0 0-309,1-3 0,-1 0 0,22-26 0,-26 21 0,0-3 0,-2 1 0,-1 0 0,-2 1 0,-2 0 0,14-29 0,-11 12-269,-6 10 1,-2 6-123,-1 14 0,0-9 0,1 3 1</inkml:trace>
  <inkml:trace contextRef="#ctx0" brushRef="#br0">19489 9582 15536,'0'-26'-3311,"-2"8"1852,-2 9 0,-2 9 1401,-3 13 1,-6 1 0,5-3-1,-1 0 1,0-2 0,-1 0-1,-2-2 849,1-3 1,4-2 0,0-2 0,-1 0 0,-2 0 0,-1 0 0,-2 0-310,-3 0 1,0 0 0,-7 0-1,-4 0 1,-4 0 0,-6 1-1,-2 2-530,-3 2 0,-7 5 0,-1-2 0,-5 0 1,-9 1-1,-2 2-9,-6 1 0,36-6 0,-1-1 1,-2 1-1,-1-1 0,0-1 0,0-1 1,-2 0-1,-1 0 0,1-1 1,-1-1 118,-1 0 1,-1 0 0,0-1-1,-1 0 1,-1-1 0,0 0 0,-1-1-1,0 0 1,-4-2 0,1 0 0,0 0-1,-1 1 107,-2 0 1,0 1-1,-3-1 1,-1 0-1,-2 1 1,0 0-1,0 0 1,-1 1-1,-2 1 1,-1 0-1,-2 1 1,-1 1-273,-3 0 0,-1 0 0,1 1 0,0 0 0,0-1 0,-1-1 0,0 2 0,0-1 0,-3-1 0,1 1 0,-1-1 1,1-1-1,22 0 0,1 0 0,0-1 3,-1 0 1,0-1-1,0 0 1,0 0-1,-1 0 1,1-1 0,1-1-1,-1-2 1,1 1-1,-1 0 1,0-1 0,1-1-1,0 0 1,1-1-1,0 0 1,-2-2 0,1 1-1,0-2 1,0 0-1,2-1 1,-1-1 135,1 1 0,1-1 0,0 0 0,-1-1 0,1-1 0,0-1 0,-22-7 0,1-1 0,1 0 0,0-1 0,1-1 0,0 0 0,3 1 0,0 0-475,2-1 1,0 0 340,-1 1 1,0-2 0,7 0 0,0 0-1,-1-1 1,-1 1 0,1-2 0,-1 0-1,3 1 1,0 0 0,-1-2 0,0-1 68,-1 0 1,2 0 0,5 0 0,1 0 0,-6-7 0,-2 0 0,0 0-1,-1 1 1,1-1 0,-1 0 0,-2 0 0,1-1 0,0 1 0,1-1 247,1 2 0,-1 0 0,16 9 0,-1-1 0,1 0 0,-17-9 0,1 1 0,-3-3 0,0 0 0,-1 0 0,1 0 1,2 2-1,0 0 134,3 3 1,-1-1-535,-2-4 0,1 0 1,6 5-1,1-1 1,-2-4-1,-1 0 1,-1 1-1,1 0 1,0 0-1,0-1 1,-1 0-1,1-1 62,0-1 1,0-1 0,5 2-1,0-1 1,-3 0 0,0-1-1,2 0 1,0 1 0,2 2 0,0-1-1,1-1 1,0-1 0,2 1-1,0 0 280,0-1 0,0 0 0,3 1 0,-1 0 0,1 2 0,-1 1 0,0 1 0,0 1 0,1 0 0,-1 1 0,-1 1 1,0 0-130,-1 2 0,0 0 1,1-2-1,1 2 1,0 3-1,-1 2 0,1 0 1,-1 0-1,1 0 1,-1 1-1,1 0 1,-1 1-242,0-1 0,0 0 0,1 1 0,1-1 1,-1 0-1,0 1 0,1-1 0,0 0 1,2 0-1,-1 0 0,2-1 0,-1-1 0,1 0 1,0-1 242,0 0 0,0-1 1,0 3-1,0 0 0,1-1 1,0 0-1,0 1 1,1 0-1,0-1 0,0 0 1,0-1-1,-1 0 0,0-1 1,-1 1 203,1 1 0,-2 0 0,0 1 0,0 1 0,-1 1 0,-1 0 0,1 2 0,-2 0 0,-1 1 0,-2 1 0,0 1 0,0 1-257,-3-1 1,0 2 0,3 1 0,0 2 0,-3-1-1,0 1 1,1 1 0,1-1 0,-1 0 0,0 1-1,1 0 1,1 0-779,2 1 1,0 0 720,1 1 1,2 0-1,4 1 1,0 1 0,0 0-1,1 0 1,-1 0 0,0 0-1,1 0 1,0 0 0,-34-10-1,3 3 131,1 6 1,-2 0 0,-1 8 0,0 1 0,-2 2 0,-1 2 19,2 4 1,33-2-1,1 2 1,-1 3-1,2 1 1,-37 10 0,36-10-1,0 1 1,-34 11-295,4 0 60,1 1 1,15 0 0,1 0 0,5 1 276,7-3 1,5 5 0,1-4 1,4 0 0,-7 4 1,9-3-1,-1 3 1,2 2-1,4 1-31,2 3 0,-3 3 0,4 6 0,2 0 0,2 2 0,5-1 0,5 2-325,3 0 1,1-6-1,1 3 1,3-7 0,5-5-1,3-3 1,2-3-251,-1-4 1,-1-3 0,-2-2 0,-1-1 0,1-2 0,2-1-769,2 2 0,-3-2 1214,-2 4 0,-3-3 0,-6 9 0</inkml:trace>
  <inkml:trace contextRef="#ctx0" brushRef="#br0">4332 5318 22118,'-13'-11'-596,"0"-2"0,1-3 0,1 4 1,4 1 702,1 2 1,3 6 0,9 1 0,7 6 156,8 9 0,9 1 0,2 5 1,4 0-1,5 2 0,5 0 1,3-2-166,0 0 1,-2-4 0,2 1 0,-4-4 0,-4-5 0,-2-1 0,-4-3-14,-4-1 1,-4-2-1,-5-2 1,-4-2-1,-5-6 1,-2-5-1,-2-5-1163,1 0 1,-3-2 0,1-5 946,-2 0 1,10-5-1,-1-2 1</inkml:trace>
  <inkml:trace contextRef="#ctx0" brushRef="#br0">11544 5797 14264,'9'-13'0,"0"1"-150,1 3 0,2 3 0,1 8 553,1 2 0,-7-1 0,-4 6 1,-6 0-1,-6 0 642,-3 0 0,-1-6 0,0 1 1,-1-2-112,1-2 0,6-2 0,2-2 0,4-5 0,1-3 0,-2-1-846,-2-1 0,1 1 0,-8 0 0,-3-2 0,-9-3 0,-5-3-117,-3 1 0,-15-4 0,0 6 0,-4 0 0,-5 1 0,-1-1 0,-2 0 0,0 0 78,0 1 1,1-1-1,3 4 1,1 1 0,0 0-1,1-1 147,3 1 0,-7 0 0,1 0 1,-1-1-1,-4 1 0,3 0-35,-4-1 1,-10 1 0,4-2-1,-1-1 1,-3-2 0,-2 2-1,34 8 1,0 1-100,-2 0 1,0 1 0,0-1 0,-1 0 0,-1 1 0,-1-1 0,2 0-1,1 1 1,2 0 0,0 0 0,-1 0 0,1 1 0,1 1 0,-1 1 3,0 0 1,0 0 0,0-1 0,1-1-1,-2 2 1,1 0 0,1 0 0,-1 0 0,0 0-1,0 0 1,0 1 0,1 0 22,-2-1 1,1 0 0,1 0 0,-1 0 0,0-2 0,1 0 0,-35-4-1,2 0 1,5 0 0,-2 0 125,-1-1 1,4-6 0,-4-2-1,4 1 1,4 3 0,2 0 0,2 1-216,2 0 0,4 1 0,2 1 0,3 4 0,1 1 0,-1 2 0,-1-2 0,0 4 0,-7-2 0,0 2 0,-7 4 0,-1 1 0,-4 1 0,1 1 0,-3-4 0,-4 2 0,33-1 0,-1 1 0,-1-2 0,-1 1 0,-1-2 0,0 1 0,-2-1 0,0 0 0,7 0 0,-1 0 0,-12 0 0,-2 0 0,7 0 0,0 0 0,-1 1 0,0 0 0,-3 0 0,0 0 0,2 2 0,0-1 0,1-1 0,-1 1 0,-2 1 0,1 0 0,4-1 0,1 0 0,0 0 0,1-1 0,0 0 0,0 0 0,1-1 0,1 0 0,1 0 0,0 1 0,1 0 0,1 1 0,-1 0 0,1 1 0,-35 1 0,2-4 0,5 0 0,2 0 0,3 0-14,2 0 0,1 0 1,5 2-1,1 0 0,2 4 1,2 2-1,2 1 0,3 0-212,2-1 1,2 0-1,2 2 1,2-1-1,-1 0 1,1 0-1,1-2 134,1-1 1,0 5 0,4-4 0,-2 2 0,1 0-1,1 0 1,0 0 86,3-1 0,-7 1 1,9 5-1,1-1 0,-2 0 1,-1 1-70,0-1 1,-1 5 0,0-1 0,-1 1 0,0 0-1,0 0 1,3 0-30,0 1 1,4-4 0,0 2 0,2-2 0,3-1 0,1-3 0,3 0-92,3-2 1,-1-5 0,4 3 0,0 1 0,-2-1-465,1 4 0,3-4 1,-4 2-1,2 1-536,3 2 0,3 0 0,5-3 1,5-5 1297,6-2 0,11-8 0,7-2 0</inkml:trace>
  <inkml:trace contextRef="#ctx0" brushRef="#br0">3746 5411 29628,'-22'7'0,"1"-2"0,0-4 0,2 1 0,-2 2 0,2 3-372,0 1 0,-4 8 0,4-1 0,0 3 0,0 1 1,2-1-1,3 0 0,0-1-27,1 0 0,4 2 0,2-1 0,1-2 0,3-1 0,3-2 0,6 0 0,8-1 581,12-3 0,18-3 1,15-6-1,9-1 1,6-2-1,0-3 1,-2 0-1,-4-2 143,-2 1 0,-11-2 0,-3-4 0</inkml:trace>
  <inkml:trace contextRef="#ctx0" brushRef="#br0">2293 5717 7830,'-19'8'0,"4"4"0,-2-4 0,6 4 0,3 2 709,2-1 1,-3 0 0,5 1-1,1-1 1,1 0 0,2 1 0,0-1-1,2-1-726,2-3 1,4-6 16,5-12 0,0-12 0,1-13 0</inkml:trace>
  <inkml:trace contextRef="#ctx0" brushRef="#br0">2253 5464 9125,'-2'-13'0,"-2"1"1168,-5 3 0,3 2-930,2 2 1,4 4-1,4-4 1,6 2 0,7-1-239,5-5 0,9-9 0,3-2 0</inkml:trace>
  <inkml:trace contextRef="#ctx0" brushRef="#br0">2599 5184 7935,'-10'15'428,"-3"3"0,2 7 0,7 8 0,2 1 0,2 3 1,0 1-1,0 4 0,0 1 728,0 1 1,0 0-1,3-4 1,5-1-1157,5-4 0,9-2 0,-1-6 0</inkml:trace>
  <inkml:trace contextRef="#ctx0" brushRef="#br0">1880 7210 7977,'-5'-18'0,"1"0"0,-1 1 0,5 2 0,0-1 0,0-2 0,0 2 872,0 1 1,0 1-1,-1 4 1,-2 7-1,-3 10 107,-2 8 1,4 9-1,-3-2 1,-1 3 0,2 2-1,-1 0 1,1-1 0,0 2-1,3 2-716,2 1 0,2 0 0,2-4 0,3 0 1,1-2-1,4-3-1024,1-4 1,1-5-1,-1-3 1,-2-2 0,-1-2 371,1-3 1,1-8 0,-2-4 0,-5-2 0,-2-3 1592,-2 1 1,-5 0-214,1-1 1,1 8 0,7 5 0,5 4 0,3 1-1314,1 2 1,5-4 0,1 2 0,0-2 0,2-2 0,-2 0-510,1 0 1,2-6 0,-3-5 830,2-5 0,7-11 0,6-7 0</inkml:trace>
  <inkml:trace contextRef="#ctx0" brushRef="#br0">2493 6997 7863,'-14'7'0,"1"-1"1232,0 0 1,5 1 0,2 8-1,2 2-148,0 0 0,-2 5 1,3-2-1,-2-1 1,2 2-1,2-1 1,1 3-1,0-1-1375,0 0 0,4-6 0,2 2 0,2-5-541,2-4 0,-4-4 0,-2-11 1,-2-7-1,-2-8 0,0-6 1,-2-2 785,-2-3 0,2-2 1,-2 6-1,2 3 1,1 1-1,-2 4 1,-1 2 659,1 3 1,1 6-1,4 0 1,2 0-1,5 2 1,3 3-1,1 1 468,0-2 0,5 4 1,1-4-1,2 2 1,3 0-1,1-3-1104,2-1 0,-1 0 0,1-4 0,-2 2 0,-1-1 0,-3 0 0,-1-1 0,0 2-1338,-1-1 1,-1 3 1359,-5-2 0,0 0 0,1-4 0</inkml:trace>
  <inkml:trace contextRef="#ctx0" brushRef="#br0">2573 7037 9666,'-14'9'3733,"1"0"-3440,6-1 0,7 0 0,9-4 0,4-2 0,5-2 0,2 0 336,1 0 1,3-5-630,-6 1 0,11-7 0,-1 4 0</inkml:trace>
  <inkml:trace contextRef="#ctx0" brushRef="#br0">2493 7383 7904,'-14'0'4282,"7"6"-3574,3 3 1,4 1 0,4-1 0,5-4 0,4-4-1,5-1 1,6-1 0,4-4-1423,3-4 1,10-8 0,-1-6 0,2-2 713,-1-1 0,5-13 0,2-2 0</inkml:trace>
  <inkml:trace contextRef="#ctx0" brushRef="#br0">2933 6983 7894,'0'-13'1485,"0"4"0,0 0-406,0-1 1,1 4 0,2 3 0,3 6 0,0 6 0,1 4 0,-1 5-775,0 4 0,-1 3 0,-5 2 0,1 1 0,2 0 0,2 0 0,-1-2 0,0-3 0,2-3-1045,2-7 1,-4-1-1,5-8 1,1-2 0,2-7-1,0-8 1,-2-8 457,-1-4 1,-4-2-1,2 2 1,-1 1-1,-3 4 1,-1 1 1318,-2 2 0,4 7 0,2 2 0,1 4 0,4 5 0,1 5-609,1 2 0,2 2 0,1-5 0,3-2 0,1-2 0,0-1 0,1 0-462,3 0 1,-1-10 0,1-7 0,-3-5 0,-2-6 0,-4-2-1211,-5-2 1,1-2 0,-5-6 0,-1 1 0,1 2 0,-3 3 0,0 3 1243,2 6 0,-4-2 0,5 7 0</inkml:trace>
  <inkml:trace contextRef="#ctx0" brushRef="#br0">3506 6730 9174,'-5'11'0,"2"-7"1372,5-8 1,5-7 0,11-2 0,4 0 0,3-1 0,2 1 0,0 1-1373,-1 3 0,1-9 0,0 4 0</inkml:trace>
  <inkml:trace contextRef="#ctx0" brushRef="#br0">3439 7130 7802,'-12'2'1966,"5"0"0,7 3 0,9-2 0,7-2 0,8-1-789,5 0-1177,11-11 0,20-4 0,8-12 0</inkml:trace>
  <inkml:trace contextRef="#ctx0" brushRef="#br0">4950 6837 7346,'12'0'-481,"0"0"0,1 0 0</inkml:trace>
  <inkml:trace contextRef="#ctx0" brushRef="#br0">4119 6410 7885,'7'-9'0,"-2"1"0,2-1 0,2-5 407,3 1 1,-3 4 0,0 0-1,1-1 1,2 0 0,0-1 646,-3 2 0,-3 8 0,-8-1 0,-2 8 0,-5 5 0,-3 3 0,-3 3 0,0 0 0,-1 3-616,0 0 1,8 3 0,-3 2 0,3-1 0,5-4 0,2 1 0,1-2-257,0 1 0,0-3 0,1-5 1,4-1-1,3-3 0,4 1-905,2-1 1,-2-1 0,-2-4-1,-3 3 1,-1 1 695,-3 4 1,-3 5-1,-6 3 1,-6 3-1,-4 5 1,0 3-1,1-1 1,2 0 604,-1-3 1,7 1 0,3-2 0,2-1 0,2-4 0,2 0-662,2-4 0,3 3 0,8-3 0,1-2 1,4-5-1,-1-3 0,2-3-1627,-1-2 0,1-1 0,3 0 1710,-2 0 0,6-6 0,6-1 0</inkml:trace>
  <inkml:trace contextRef="#ctx0" brushRef="#br0">4679 6250 7853,'-13'-11'0,"-1"2"2085,1 4-1244,0 4 0,5 2 0,5 2 0,6 2 0,6-2-317,3-2 0,6-1 1,-1 0-1,1 0 1,0 0-1,0 0-319,-2 0 1,3 0 0,-1 0 0,-3 2-295,-5 2 0,-4 3 1,-7 7-1,-4 1 1,-2 1-1,-2 3 1,0 2 197,-1 3 1,-2-4 0,0 2 0,2 1 0,2-3-1,2-2 161,3-3 1,2-2 0,1 1-1,1-1 1,4 0 0,4 1-220,3-1 0,1-4 0,0 0 0,-1 1 1,-2 2-1,-2 1 0,-2 1 102,-3-1 0,-2 5 0,-1 1 1,-1 2-1,-4 2 0,-4 3-46,-2 0 0,-3 1 0,1 0 1,0-2-1,-1-2 0,2-2 0,2 0 1,1-2-616,-1 0 0,-1-1 1,1-5-1,1 1 1,0-1 507,2 0 0,-5 1 0,5-1 0</inkml:trace>
  <inkml:trace contextRef="#ctx0" brushRef="#br0">5612 6144 7870,'-16'-12'0,"2"3"670,3 5 1,5 4 0,1 6 0,4 5 0,1 9 0,0 5 0,1 7 0,4 5 0,2 5 0,2 1 0,-2 3 0,-1 0-658,-3 0 0,3-2 0,-1-6 0,-1 0 0,0-4 1,2-3-1,0-6 0,2-6-7039,-1-4 7026,2-8 0,4-1 0,1-6 0</inkml:trace>
  <inkml:trace contextRef="#ctx0" brushRef="#br0">5852 6144 7870,'0'-21'2098,"0"3"1,-2 5-1656,-2 4 1,1 3 0,-4 9 0,-1 5 0,1 5 0,-4 3-1,1 3 1,0 5-43,1 6 0,0-2 0,-3 3 0,2-3 0,1-1 0,0-1 0,2 0 0,1-3-434,0-1 1,4-5 0,-2 1-1,2-4 1,2 0 0,0-1-1,2 0-193,2 1 1,4-5 0,5-2 0,0-1 0,1-2 0,-1 1-1,0-1-36,1-1 1,3 3 0,1 0 0,-2 0 0,-1 1 0,0-1 0,1 0-1691,2-3 1,6-1 0,-2-2 1951,3 0 0,2-12 0,0-3 0</inkml:trace>
  <inkml:trace contextRef="#ctx0" brushRef="#br0">6185 6104 9407,'-1'-8'2944,"-2"5"-2396,-2 6 1,1 0 0,4 6 0,-2 3-1,-1 4 1,-1 7 0,1 3 0,0 4-1,0 2 1,-1 1-126,1 0 1,1 1 0,1-5-1,-2-2 1,-2 0 0,2-5-1,2-1-1626,1-5 0,1-1 0,4-3 0,4-4 0,4-5 0,3-7 1203,2-9 0,12-7 0,-2-6 0</inkml:trace>
  <inkml:trace contextRef="#ctx0" brushRef="#br0">6492 6037 7870,'-8'6'3202,"-3"-3"-2148,2 6 0,-2 4 1,1 5-1,3 0 0,-1 1 1,1 3-1,-2 3 0,0 2-1076,0 0 0,2-1 1,-2 1-1,4-2 0,4-1 1,1-3-1,1-2 0,4-4-977,4-5 0,7-4 1,5-7-1,1-4 1,5-5-1,-2-7 668,0-5 1,2 2 0,-10-1 0,0 0-1,-3 0 1,0-1 330,-1 1 0,6-4 0,2 4 0</inkml:trace>
  <inkml:trace contextRef="#ctx0" brushRef="#br0">6838 5877 13951,'-7'-6'648,"1"12"1,6 2-1,0 8 1,0 6-1,0 5 1,-1 4 0,-2 3-759,-2 3 0,-1 2 0,3-1 0,-1-2 1,-1-4-1,1-1 0,-1 0 0,3-3-1841,0-4 0,2-5 0,0-5-1142,0-1 3093,0-6 0,6-1 0,1-6 0</inkml:trace>
  <inkml:trace contextRef="#ctx0" brushRef="#br0">7012 5904 8642,'7'6'2556,"-1"-5"0,0 5-2202,3-6 1,3 0 0,1 0 0,0 0-1,1-1 1,-1-2-248,0-2 1,1 1 0,-1 4-1,0 0 1,1 0 0,-1 0-804,0 0 1,-4 1 0,-1 4 0,-3 4 0,-2 3 695,-1 1 0,-8 0 0,-1 1 0</inkml:trace>
  <inkml:trace contextRef="#ctx0" brushRef="#br0">7038 6077 7920,'-13'14'552,"0"-6"1,1 1 0,1 0 911,3-1 1,5-1 0,0-4 0,6 3-989,5 1 1,10-4 0,4 2 0,5-4-477,4-1 0,9-6 0,8-1 0</inkml:trace>
  <inkml:trace contextRef="#ctx0" brushRef="#br0">7678 6490 7855,'-9'0'888,"0"0"0,8 0 0,1 0 0,7 2 0,5 2-219,1 5 0,-1 3 1,-1 1-1,-4 1 1,-1-1-1,-3 0 624,-2 1-663,-1-7 0,0 5 0,-1-5-770,-3 1 0,1-2 1,-5-8-1,2-2 0,3-7 1,2-3-232,1-4 1,0-2-1,0 4 1,0-2-1,0 2 1,0 1 1405,0 2 1,0 0-1,0-1-941,0 1 0,1 6 1,4 2-1,4 4 0,2 1-4700,3 0 4606,-1 0 0,12-6 0,3-2 0</inkml:trace>
  <inkml:trace contextRef="#ctx0" brushRef="#br0">7918 6317 8448,'-9'5'1913,"0"-1"0,6 6 0,-1-1-1553,2 3 0,4 1 0,1 2 0,3 1 1,1 4-1,2 0 0,0 4 0,-2 0 1,1 0-1,-2-4-1941,0 0 1,3 2 1580,-5-4 0,12 5 0,-1-2 0</inkml:trace>
  <inkml:trace contextRef="#ctx0" brushRef="#br0">8131 6504 13650,'0'13'728,"0"0"1,0 5 0,0 1 0,0 2-854,0 3 0,0-1 0,0 1 0,0-3 0,0-2 0,0-3 0,0-1 125,0-1 0,12-1 0,3 0 0</inkml:trace>
  <inkml:trace contextRef="#ctx0" brushRef="#br0">8331 6370 7850,'-9'0'2477,"1"0"0,5 2-573,-2 2 1,4 4 0,2 5-1566,4 0 1,-2-4-882,5 0 1,0-12-1,1-1 1,-5-7-1,-2-2 1,-2 0 409,0-1 1,0 1 0,0 0-1,0-1 1,0 1 0,0 0 921,0-1 0,0 1 0,0 0 0,1 1 1,4 2-1,3 2 0,4 2-993,2 3 1,-5-3 0,-1 2 0,3 1 0,1 1 0,1 2-1474,0 0 1,7 0-1,0 2 1676,1 2 0,-2 4 0,-5 5 0</inkml:trace>
  <inkml:trace contextRef="#ctx0" brushRef="#br0">8611 6304 7850,'-13'0'479,"6"-2"0,4-1 0,6-1 0,4-1 1,2 1-1,0 0-926,1 1 0,2-3 447,1 1 0,1-5 0,-1 2 0</inkml:trace>
  <inkml:trace contextRef="#ctx0" brushRef="#br0">8465 6290 8811,'-8'-6'1520,"2"4"0,6-7-1104,0-2 1,6-1 0,3-1 0,1 0-1,1-2 1,-2 0 0,1-1 0,2 3-71,1 1 0,1-3 0,-1 6 1,0-3 189,1-1 0,-1 1 0,0 3 0,1 5-89,-1 2 1,-4 8 0,0 3 0,0 3 0,-1 1 0,0 0 0,-2 1-27,-3-1 1,3 0 0,-2 2 0,-1 3-451,-1 4 1,-4-2-1,-2-3 1,-4-2-1,-1-2 1,2 1 0,0-2 559,-1-4 1,5 4-1,-3-4 1,2 1 0,-1-1-1077,2 3 1,8-1-1,4-1 1,3-4 118,1-4 1,0-1 0,1 0-1,-1 0 1,0-1 0,1-2 0,-1-3-1638,0-2 1,1 4-1,0-4 1,4 1 2062,4 0 0,4 4 0,0-3 0</inkml:trace>
  <inkml:trace contextRef="#ctx0" brushRef="#br0">8998 6424 9527,'-8'-14'3082,"4"1"0,3 4-2203,1 0 0,1 6 0,3 0 1,5 6-478,3 6 0,-3 7 1,-2 4-1,-1 0 1,-3 3-1,0-1 0,0-1-348,2-2 1,-1-1-890,-4-5 1,0-7 0,0-8 0,0-9 0,0-10 0,0-4 515,0-2 0,0-4 0,-1 0 0,-2 1 0,-2 4 1,1 2-1,-1 3 1676,1 2 1,-5 6-1,5 4-1667,1-2 0,3 7 0,4 4 1,6 6-1,7 3 310,5 0 0,9-1 0,3 6 0</inkml:trace>
  <inkml:trace contextRef="#ctx0" brushRef="#br0">9251 6210 10183,'-13'-7'273,"-1"3"0,13 2 0,5 4 0,7 1 0,2 2 1,0 1-1,1 2 320,-1-1 0,0 1 0,1 2 0,-1-1 0,0 1 0,1 2 0,-2 1 0,-2 1-285,-1-1 1,-5 0-1,4 1 1,-2-1-1,-3 2 1,-2 1-1,-1 2-280,0-2 1,-4 0 0,-2 1 0,-2 1 0,-2-4 0,-2-2 0,-1-4-436,-1-2 1,1 2 0,1-5 0,3-4 0,3-6 0,2-7 0,0-4 309,1-4 1,6-3 0,2-3 0,3-2 0,2-2-1,2-1 597,1 1 1,-4 0-1,-1 7 1,-2 2 0,-2 2-1,1 2 1,-1 2 0,-1 2-510,-2 2 0,-6 4 0,-4 2 1,-3-1-1,-2 3 0,1-1 59,0 3 0,4-3 1,0 1-1,-1 2 1,-2 2-5037,-2 1 4986,7 0 0,7-6 0,7-1 0</inkml:trace>
  <inkml:trace contextRef="#ctx0" brushRef="#br0">7532 5891 9009,'-14'0'0,"1"1"748,0 4 0,4-3 0,0 7 0,0 2-349,1 1 0,3 1 1,5 2-1,0 2 1,0 6-1,0 2 1,0 2-1,0 1-168,0 3 1,0-3 0,0 3-1,1-3 1,2-1 0,3-1 0,1 1-664,4 0 0,-4-5 1,2-1-1,1-2 0,2-3 1,2-1-276,-1-2 1,-4-4-1,-2 0 1,-2 1 860,-7 2 1,-4 2 0,-7-1 0,1 2 0,2 1 0,1 3 0,0 2 951,1 3 1,3 1 0,5 2 0,0-2 0,1 0 0,5 0-1111,7 3 1,7 2 0,8-2 0,1 0 0,5 0 0,3-4 0,8-5-891,5-7 1,2 0 0,10-9 0,2-3 0,1-6 893,2-6 0,5-4 0,-35 2 0,0 1 0</inkml:trace>
  <inkml:trace contextRef="#ctx0" brushRef="#br0">9184 5784 9803,'0'-13'613,"0"-1"1,5 1 0,1 0 0,1 1-340,4 3 0,-4-1 0,2 4 0,1 0 0,2 0 0,1 3 0,1 1 140,-1 2 0,0 0 0,1 0 0,-1 0 0,-1 2 0,-2 2-310,-1 5 0,-4 5 1,2 2-1,-1 3 1,-3 0-1,-2 2 1,-2-2-1,-3 1 0,2 2 0,-4-3 0,2 0 0,-1 0-157,2-2 0,3-2 1,5-4-1,5-2 0,5-4 1,4-4-1,0-1-253,1 0 1,2-4-1,-4-1 1,-2 2-1,-1 2 1,-2 1 347,0 0 1,-4 0 0,-1 1 0,-2 4 0,-2 5 0,0 5-1,1 4 1,-2 2 850,-2 3 1,-5-1-1,-1 1 1,3-2 0,0 2-1,2 0-858,0-2 1,0 2-1,2-5 1,2 0 0,5 2-1,1-2 1,1 0-1410,-3-2 0,0-1 987,1 2 1,1-2-1,-5 5 0,-2-1 1,-2 0-60,-1-1 0,-7 5 0,-7-2 0,-6 3 0,-9 2 0,-3-1-1315,-4 1 1,-14 8 1760,5 1 0,-14 5 0,4-6 0</inkml:trace>
  <inkml:trace contextRef="#ctx0" brushRef="#br0">1800 8743 7878,'7'-6'0,"-1"3"0,-6-6 0,0 4 1953,0-3 0,-2 5 0,-2-2 1,-3 2-932,-1-1 1,1 2 0,4-1 0,-2 6 0,1 6-1,-1 4 1,0 7 0,-1 6-444,0 8 0,-3 9 0,4 2 0,1-1 0,-1 1 0,1-2 1,1-3-815,2-3 1,2-9-1,4-2 1,3-6 0,4-7-1,2-4-384,-1-5 0,0-4 0,-1-4 0,-3-7 0,-5-5 1,-2-5-1,-4-1 0,-1 1 990,-1 2 0,-5-3 0,3 3 0,0 0 0,-1-1 940,-1 4 1,7 1 0,1 3 0,7 3-1312,5 5 0,2 3 0,0 1 0,3 0 0,0 0 0,1 0 0,0 0-1967,0 0 1,5-2 0,-2-2 0,1-4 0,1-1 1351,0 0 0,3-5 0,0-7 0</inkml:trace>
  <inkml:trace contextRef="#ctx0" brushRef="#br0">2199 8663 13713,'-11'-3'1228,"2"3"1,9 3 0,9 10 0,2 2-1,1 3 1,-1 2 0,-2 3 0,-1-1-1379,0 1 1,4-2-1,-5 0 1,2-2-1,-2-3 1,1-1-1453,-1-1 1,-4-9-1,2-6 1,-5-11-2520,-5-9 4379,4-4 1,-11-1 0,3-1-1,-3 0 1,0 1 0,2 0 1191,1 4 0,6-1 1,-1 5-1,2 1 1,2 3-1,0 0-610,0 1 1,8 0 0,3 1 0,7 1 0,1 3 0,2-1 0,0 0-1199,3 0 1,1 0 0,3-4 0,0-1 0,0 1 0,-3 0-1,1-1-2919,-1 1 0,-5 4 0,0 0 3024,-1-1 0,-4 4 1,4 0-1</inkml:trace>
  <inkml:trace contextRef="#ctx0" brushRef="#br0">2373 8609 7017,'-15'18'-255,"-3"0"0,5 0 0,-2-6 0,6-2 2299,3-1 1,2-5 0,5 4-1,4-2-1476,4-4 0,8 0 0,6-2 0,2-2 0,3-2 0,2-5 0,1-3-568,-2-1 0,-1-6 0,-1-2 0</inkml:trace>
  <inkml:trace contextRef="#ctx0" brushRef="#br0">2373 8863 7785,'-14'7'725,"3"5"0,2-3 0,4 3-93,4 1 0,2 0 0,4-1 0,5-2 0,8-2 0,7-2 0,6-3 0,3-5 0,3-5-1856,2-7 0,1-8 1224,0 0 0,-6-15 0,-2-4 0</inkml:trace>
  <inkml:trace contextRef="#ctx0" brushRef="#br0">2839 8543 7722,'-6'-14'1255,"5"1"0,-5 4 0,6 0 383,0-1 0,0 5 1,0 5-1,1 8 0,2 7 1,2 5-1431,-2 7 0,-2 9 1,-1-1-1,0 2 0,0 0 1,2-4-1,1-4-2264,1-3 0,2-9 1,-1 1 1901,3-3 1,-2-14-1,-1-5 1,-4-8 0,-1-6-1,0-2 1,0-3 588,0 1 1,2 6 0,1-2-1,1 3 1,1 3-1,-1 2 504,1 1 0,0 6 0,0-1 0,4 2 0,3 4 0,1 1-865,0 1 0,1 2 0,0-3 0,3 2 1,2-2-1,0-3 0,0-6-89,-2-8 0,2-2 0,-3-9 0,-2-3 0,-5 0 0,-4-2 0,-2 0-578,-1-1 1,-2-4-1,0 4 1,0 2-1,0 4 1,0 5 0,0 0-1,1 5-495,4 5 1,-2 0-1,6 5 1,1 2 1087,2 2 0,7-5 0,2-1 0</inkml:trace>
  <inkml:trace contextRef="#ctx0" brushRef="#br0">3306 8210 8379,'0'13'3719,"1"-1"1,4-3-3302,4-5 1,8-2 0,6-2-1,2 0 1,2 0 0,-2-2-1,-2-1 1,0-1-1504,0 1 1085,-3 1 0,5-4 0,-5-1 0</inkml:trace>
  <inkml:trace contextRef="#ctx0" brushRef="#br0">3359 8489 7722,'-13'14'0,"0"1"0,1 1 525,3 2 1,4-2 0,11-7 0,9-5 0,10-4 0,11-4 0,8-8-526,10-9 0,-7-1 0,5-11 0</inkml:trace>
  <inkml:trace contextRef="#ctx0" brushRef="#br0">4066 7916 11709,'-14'-13'6517,"1"6"-5825,0 2 1,-1 7-1,3 5 1,0 6-1,4 2 1,1 1-1,3 2-816,1 4 1,2-1-1,0 1 1,0 1-1,0-3 1,2-2-456,2-3 0,4-3 1,5-2-1,0-2 0,1-3 1,-1-2 296,0-1 0,-4-2 0,-3 0 1110,-4 0 1,-5 7-1,-12 7 1,-1 5 0,-2 5-1,3 1 1,3 4-512,3 4 1,6-2 0,-1 3 0,4-1 0,4-2 0,5 0 0,5-2-1507,3-3 1,4-1-1,7-6 1,3-1 1188,5-3 0,2 1 0,2-9 0</inkml:trace>
  <inkml:trace contextRef="#ctx0" brushRef="#br0">4559 8210 7860,'7'-6'618,"-2"4"1568,-10-2-1560,-2 2 0,0 4 1,1 1-1,1 3 0,1 1 1,1 3-1,1 2 0,4 2 1,2-1-1,4 0 684,-1 0 1,3-4-1,-4-1 1,0-1-1191,0 1 0,3-7 0,-5-2-50,-1-11 1,-1-3 0,-2-6 0,-2 0 0,-1 1 0,-1-2 148,1 1 1,2-4 0,1 4 0,0 0 0,0 2-40,0 0 0,0 4 0,1-3 0,3 3 0,5 3 1,3 2-1719,2 1 0,-1 5 0,2-5 0,1 0 0,3 0 1538,2 0 0,1 0 0,5-4 0</inkml:trace>
  <inkml:trace contextRef="#ctx0" brushRef="#br0">4892 7916 7920,'-7'-13'543,"1"4"1,6 0 0,0-1 484,0-2 0,6 3 0,4 0 0,5-1 0,3-2 0,-2-1 0,0 1 0,1 2-501,0 1 0,1 1 0,-5-2 0,1 2 0,-1 3-670,0 2 0,-1 3 0,-3 4 0,-4 6 1,-5 7-1,-3 3 89,-2 1 0,-5 4 0,1-2 1,-3 2-1,0 1 0,2 0 583,1-4 1,5 1-1,-4-5 1,2-2 0,3-1-1,2-1 88,1-1 0,1 0 1,2 1-1,3-3 1,2-2-1,2-3-1125,2 0 1,1-4 0,2 2-1,1-2 1,3-2 0,2-2-1,3-4-3847,1-7 0,2-2 4355,-1-7 0,1-6 0,0-6 0</inkml:trace>
  <inkml:trace contextRef="#ctx0" brushRef="#br0">5332 7517 7938,'-12'-2'4106,"3"-2"-3337,3 2 1,8-4 0,2 6 0,5 0-1,3 0-334,1 0 1,1 0-1,1 0 1,1 0-1,2 0 1,-2 0-577,-1 0 1,-2 2 0,-1 2 0,-3 5 279,-5 3 0,-7 1 0,-3 2 0,-1 1 1,-2 2-1,0 0 0,2 0 199,1-1 0,1 1 1,7-5-1,2-1 1,5-3-459,3-4 1,6-4 0,1-1 0,0 0 0,2 0 0,-2 2 0,2 1-1,-2 1-154,1-1 0,-3 4 0,-5 2 0,-3 5 0,-4 3 697,-4 6 0,-7 3 1,-4 4-1,-5 2 0,-4 1 1,-1 1-1,0-1 1,0-1-62,1-2 1,1-4-1,5-2 1,1-3-1,2-2 1,2-3-1468,2-1 0,2-6 1,6-1-1,2-3 1105,5-2 0,15-7 0,4-3 0</inkml:trace>
  <inkml:trace contextRef="#ctx0" brushRef="#br0">4932 9062 7834,'-1'-17'0,"-4"-1"0,-5-4 0,-3 2 0,4 1 0,3 0 0,1 3 3318,2 1-2611,2 2 0,2 1 1,4 3-1,2 6 1,4 7-1,-1 10 1,2 8-1,-2 7-525,2 7 1,-5 2-1,1 4 1,-2-1 0,-3 1-1,-2-4 1,1-1 0,1-3-2027,1-2 0,6-6 1844,-1-4 0,3 4 0,1-6 0</inkml:trace>
  <inkml:trace contextRef="#ctx0" brushRef="#br0">5345 8703 10262,'-13'-9'0,"0"1"0,-1 2 0,3 5 1008,2 4 1,-3 7 0,3 11 0,-4 7 0,-4 5 0,0 2 0,0 1-1,2-1-676,2 2 1,1-3 0,3 0 0,3-2 0,2-6 0,0-4-1,1-2-692,1-4 0,8-3 0,3-4 0,3-4 81,1-4 0,0-1 0,1 0 1,-1 0-480,0 0 0,5 0 0,1 0 0,1 0 0,0 0 0,3 0 758,5 0 0,-2 0 0,7 0 0</inkml:trace>
  <inkml:trace contextRef="#ctx0" brushRef="#br0">5732 8463 7879,'-13'-8'893,"5"2"1,2 12-1,6 5 1,0 6 0,-1 10-1,-2 6 1,-3 4 0,0 1-1,-1 5 1,1 2 0,-2 2-133,1 0 1,4-8 0,-2-1 0,4-5 0,1-8 0,0-6-1,0-4 1,1-3-1759,4-3 1,2-3 0,7-6 0,-1-2 0,0-2-1,1-5 1,-1-3 361,0-1 1,1 0 0,-3-1 0,0 2 0,-2 2 0,1 1 271,2-1 1,1 1 0,2-3 362,3-3 0,3-13 0,5 0 0</inkml:trace>
  <inkml:trace contextRef="#ctx0" brushRef="#br0">6172 8329 11476,'-13'0'0,"1"2"0,1 2 0,4 7 0,1 4 1115,3 2 1,0 11 0,0 1 0,-3 2 0,0 3 0,0 0 0,2 1 0,-1 1-1025,1-1 1,0-6 0,4-1 0,0-6 0,0-3-697,0-3 0,1-7 0,3-4 0,5-5 0,3-5 0,2-4-112,-1-2 1,0-1 0,1 1 0,0 3 0,3-3 0,0 1 716,0 1 0,3-9 0,1 3 0</inkml:trace>
  <inkml:trace contextRef="#ctx0" brushRef="#br0">6572 8103 9897,'-6'13'0,"-2"1"0,0-1 0,0 0 838,2 1 0,-3 5 0,3 3 0,0 5 0,-1 2 0,1 4 0,0 1 0,3 3-661,2 1 0,1-4 0,0-2 1,0-6-1,0-4 0,0-4 0,1-3 1,4-3-6875,4-3 6697,2-3 0,9-18 0,0-3 0</inkml:trace>
  <inkml:trace contextRef="#ctx0" brushRef="#br0">6558 8356 7875,'0'13'832,"0"-4"1,2-1-343,2-2 1,4-2 0,7-4-1,2 0 1,4 0 0,1 0 0,1 0-1,0 0 1,2 0 0,1 0-2044,-4 0 1553,3 0 0,-4-6 0,5-1 0</inkml:trace>
  <inkml:trace contextRef="#ctx0" brushRef="#br0">7412 8130 7882,'7'0'360,"-1"1"0,-6 3 1,0 5-1,0 5 0,0 3 1,0 4-1,0 3 1,0 0-1,0 1 0,0-2 1,0 1 1605,0-3 0,1-2 0,2-6 0,2 1 0,-1-2-2145,2-3 1,0-5-1,3-8 1,-5-7 0,-2-5-117,-2-6 0,0-5 1,0-3-1,-2-2 1,-2-1-1,-3 1 0,-1 4 1437,4 4 1,-2 0 0,1 6 0,2 2 0,2 1-1003,1 2 1,0 4-1,1 2 1,4 1-1,4 3 1,3 1-1,1 2-983,0 0 0,1 0 0,0 0 0,3 0 0,0 0 0,0 0-2247,-2 0 1,-2 2 3089,0 2 0,1-2 0,-1 4 0</inkml:trace>
  <inkml:trace contextRef="#ctx0" brushRef="#br0">7851 7903 7828,'8'-6'3582,"-2"3"-1164,-6-6 0,1 8-1883,4 1 1,-2 6-1,4 8 1,0 6-1,-1 5 1,0 7-1,-3 6 1,-1 3-1438,-2 0 1,1 1-1,2-2 1,3 0 901,2 0 0,0-6 0,6-2 0</inkml:trace>
  <inkml:trace contextRef="#ctx0" brushRef="#br0">8291 8130 15096,'-4'14'1636,"-1"4"1,3 4-1558,0 4 1,1 0 0,-2 2 0,-2 0 0,2 1 0,2-4-80,1 0 0,6 0 0,1 2 0</inkml:trace>
  <inkml:trace contextRef="#ctx0" brushRef="#br0">8558 7836 7768,'-4'9'222,"-1"0"0,1 0 0,4 4 0,0 1 843,0-1 1,0 0 0,0 2 0,0 1-1,0 4 1,0-1 0,1 0 0,2-3-1075,2-1 0,-1-1 1,-3-3-1,2-3 0,2-10-444,-2-9 0,0-9 0,0-8 0,1-1 0,-1-4 0,-1-1 122,-2-3 0,-5 3 0,1 0 0,1 3 1,0 5-1,0 7 1635,-2 4 0,1 2 1,4 0-1,1 1-954,4 3 1,2 3 0,7 6 0,-1 0 0,0 0 0,1 0 0,-1 0-1219,0 0 0,1 0 0,-1 2 0,0 1 0,1 1 868,-1-1 0,0 4 0,1 1 0</inkml:trace>
  <inkml:trace contextRef="#ctx0" brushRef="#br0">8931 7477 8311,'-13'0'3920,"5"0"1,3 1-3627,5 3 1,0-1-1,1 6 1,3 2-158,5 1 0,0 1 0,2 0 0,2 1 0,0-1 0,4 0 0,-3 2 0,1 1-273,-1 2 1,-1 1 0,-1-2 0,-2 0 0,-3 1-1,-1 0 154,-3 0 1,-1 1 0,-2-3 0,0 2 0,-2 0 0,-2-1-1,-5 3-285,-3 0 0,-6-2 1,1 3-1,-1-2 1,2-2-1,1-4 0,3-3-494,0-1 1,6-7 0,2-2 0,2-11 0,2-8 744,0-8 0,6-8 1,4-4-1,5-5 1,3-7-1,0 1 804,1-2 1,-6 6-1,2 1 1,-6 2 0,-1 3-1,-3 6 1,0 4-669,-7 3 0,-3 7 1,-10 3-1,-5 7 1,-5 5-1,-6 5 1,-1 5-527,-1 4 1,-3 7 0,5 3 0,3 2 0,3 1 0,4 0 0,4 1-3972,5 0 4377,4-3 0,8-1 0,0-6 0</inkml:trace>
  <inkml:trace contextRef="#ctx0" brushRef="#br0">7345 7716 9103,'-19'-17'0,"-4"-1"0,0 2 588,1 1 1,-2 3 0,5 3 0,-1 5-220,1 2 1,-3-2 0,4 1-1,3 4 1,3 7 0,5 6-1,1 7 147,3 6 1,2 8 0,1 4 0,0 4 0,1 4 0,4-2-299,3-1 1,3-1 0,1-3 0,0-2 0,2-2 0,1-5 0,1-3-380,2-1 1,-2-5 0,5-3 0,0-2 0,-2-6 0,0 0 0,-2-4-3569,-2-2 0,-2-4 3847,0-1 0,-7 0 0,-6 2 0,-6 2 0,-3 5 0,0 3 447,-1 1 0,4 2 0,2 3 0,2 4 0,2 5 1,0 4 3335,0 4-3715,6-8 0,2 10 1,6-7-1,4 4 1,4 1-1,4-1-596,0-4 0,7 4 1,2-10-1,4-2 0,2-2 1,2-5-1,2-4-6025,-2-7 6435,4-2 0,0-14 0,7-3 0</inkml:trace>
  <inkml:trace contextRef="#ctx0" brushRef="#br0">9264 6903 7801,'-19'-4'315,"-3"0"1,-3-1 0,0 5-1,1 0 777,2 0 0,5 0 0,0 0 0,3 2-701,5 2 1,11-1 0,11 4 0,8-1 0,4-3 0,3-1-306,3-2 1,-1 0 0,4 0-1,-1 0 1,-4 0 0,-2 0-1,-3 0 1,-4 0 1,0 0 0,-7 4 1,-6 2-1,-1 2 1,-1 2-1,-1 2 135,1 1 1,-1 6 0,-5 5 0,-2 4-1,-3 3 1,0-1 0,0-2 0,3-1-36,1-1 0,2-3 0,3-3 0,5 1 0,5-2 1,3 1-314,4-4 0,-1 3 1,5-1-1,-4-2 1,1-1-1,-2-2 1,1 1 457,-4-1 1,-6 6 0,-1 2 0,0 1 0,-2 0 0,-2 3 0,-5 4 86,-5 2 1,-6 6 0,-9-2 0,0 2 0,-4 0 0,-1-1-1,-3 1-1191,-4 1 0,4-2 0,-3-2 1,2 0-1,-1-1 0,0 1 771,5 0 0,-7-5 0,3 4 0</inkml:trace>
  <inkml:trace contextRef="#ctx0" brushRef="#br0">9918 7317 20875,'-8'-20'-589,"-4"7"0,3 0 1,-2 7-1,-3 4 1,1 2 1160,0 0-439,-7 0 0,6 5 0,-4-1 0,3-1-365,2-1 0,5-8 0,2-3 1,2-3-1,-2-1 568,-1-1 1,2 5-1,-4 1 1,-1-3 0,-2-1-1,-3 0 1,-3 2-116,-4 1 0,-3 6 0,-3-3 1,-3 2-1,-5-1 0,-2 3-210,-2 0 1,0 2 0,0 0 0,0-1-1,0-2 1,0-3 0,0 0-88,0 0 1,4-5-1,2 4 1,2-2-1,2 0 1,2-1-1,1 0 341,1 1 1,-1-3 0,0 3 0,1-3 0,-1-1 0,0-1-253,1 1 1,-1 4 0,-1 0-1,-2-1 1,-1 0 0,0-1 0,-2 2-138,-2-1 1,1 4 0,-2 0 0,-1 2 0,0-1 0,-1 1 0,1-1-32,0 1 1,-8-2 0,7 3 0,-2-1 0,-6-1 0,0 1-1,-5-2 238,1-2 0,3 5 0,-11-1 1,3 3-1,2 1 0,-2-2 1,-1-1-28,-2-1 1,5-1 0,5 5 0,2 0 0,3 0-1,2 0-48,1 0 0,0 0 0,-2 2 0,1 1 0,-2 1 0,2-1 0,-2 0 0,1 0-19,1 1 1,1 5 0,-2-4 0,-1-1 0,-3 2-1,-1 1-24,-3 1 1,-1 2-1,1-4 1,1 2 0,-1 0-1,-1 0 87,2-4 1,-1 2-1,4 0 1,0 0 0,-1 0-1,1-3 1,-2-2 0,3-1 138,-1 0 1,0 5-1,3-1 1,-2-1 0,2-1-1,0-1-247,-1 4 1,-2-2-1,-4 4 1,1 0 0,-1-1-1,-1 2 1,1-2 21,1 0 0,0 3 0,-6-5 0,0 0 0,1 1 0,3-1 0,4-1 84,4-1 1,1-2 0,2 0 0,2 0 0,1 0 0,3 0 0,1 0-6,4 0 0,-5 4 1,0 1-1,-2-2 0,2-2 1,0 1-1,0 1-105,-3 1 0,0 2 1,-2-3-1,2 1 1,-3 1-1,0-1 58,-3 1 0,0 5 1,2-3-1,-1 2 1,-1 0-1,2 2-18,-2 0 1,0 3 0,0 0-1,-1 3 1,-4 2 0,4 0-1,-2 1-47,0-4 1,3 5-1,-1-1 1,2 2 0,2-1-1,0 0 1,0-2 54,0 0 1,0-1 0,-1-4 0,-2-1-1,-2 2 1,4-1 0,1 3 309,0-1 0,3-4 0,-8 7 0,4 0 1,-1 2-1,0 1-477,-3 1 0,1-1 0,4 3 0,1-3 1,2-3-1,2-1 0,-1 0 41,2-2 1,1-1-1,5-2 1,-1-1 0,-4-1-1,0-3 572,1 3 0,-1-4 0,2 2 1,-4 2-1,-4 0 0,-1 3 1,0-1-217,0 0 0,-4 7 0,-2 2 0,0 3 0,0 2 0,3 1 0,2 1-438,1 2 1,0 2 0,0-3 0,0 1 0,0-2 0,1-2 0,4-3 483,3-2 0,4-6 0,2 2 0,0-3 0,4-2 1,4 0 10,4 1 0,0-1 1,1 2-1,0 1 1,-1 3-1,1 2 0,0 3-556,-1 1 1,1 8 0,-2 2-1,-1 4 1,-2 2 0,2 2-1,0 2-48,-2-3 1,3 0-1,-3-2 1,3-2-1,2-2 1,0-6 0,-1-5 766,1-3 1,6-6-1,1 3 1,1-1-1,1 0-306,1-2 1,1 1 0,2-1-1,0 3 1,2 2 0,1 3 0,1 2-538,-1 5 0,0 3 0,0 6 0,2 2 1,-1-1-1,0 2 0,2-3-186,2-1 1,-1 1-1,4-9 1,-3-3-1,3-3 1,1-4 681,1-2 0,0-1 0,1-6 0,0-2 0,4-3 1,6-1-1,6-3 449,5-1 0,5-2 1,3 1-1,3 2 0,1 2 1,4-1-1,2 1-572,5-1 0,-3 6 1,4-1-1,-3 5 1,-1 2-1,-3 3-146,0 2 0,-2-5 0,-1 2 0,-5-3 0,-2-3 0,-4-4 0,-2-3 524,-5-4 0,3-1 0,2 0 0,2-1 0,4-5 0,2-6 0,6-4 157,7 0 0,6-4 1,8 1-1,2 0 0,-34 9 1,0 1-1,1 1 1,-1 1-1,1 0 0,0 2-364,0 0 1,0 1 0,31 1 0,3-1-1,-6 4 1,-6 3 0,2 3 0,-5 1-266,-1 3 0,6 2 0,-11 0 0,0-3 0,1-5 0,-4-2 0,2-2 326,-2 0 1,5-6 0,4-5 0,2-3 0,3-4 0,2 0-201,6-1 0,-3 0 0,-31 7 0,0 1 0,0 2 0,1 1 0,0 0 0,0 1 0,1 0 0,0 1 0,0-1 0,0 2 0,0 0 0,0 1 0,34-7 0,-3 7 0,-4 1 0,-3 2 0,-2 1 0,0 0 0,-1 0 0,-2 0 0,-6 0 0,1 0 0,-1 0 0,0 0 0,1 0 0,-1 0 0,-1-5 0,0-1 0,-1-1 0,6-4 0,2 0 0,5-3 0,-1 1 0,3 0 0,-3-1 0,4 1 0,0 1 0,2 2 0,-2 2 0,-4 2 0,3 0 0,-6 3 0,1-1 0,-5 1 0,-4 2 0,-3 1 0,0-5 0,3-1 0,-2-1 0,-1-2 0,1 0 0,2 0 0,2-1 0,-3-6 0,0-2 0,-2 1 0,0 3 0,-1 0 0,1 1 0,2 0 0,-4-1 0,2 1 0,1 0 0,2-1 0,1 1 0,1 1 0,-1 3 0,0-3 0,1 4 0,1-4 0,-1-2 0,1 1 0,-3 0 0,-2-5 0,2 0 0,0 0 0,-2 1 0,2-3 0,-1 0 0,0-4 0,0 3 0,1-1 0,-4 0 0,1 0 0,-3 1 0,2 0 0,-2 0 0,1 4 0,-4-4 0,3 2 0,-2 1 0,1 0 0,-2 0 0,-9-1 0,4 3 0,-4-2 0,-4 0 0,-2 1 0,-1-3 0,-1 0 0,1-3 0,-2-3 0,-1-2 0,-2-4 0,0-2 0,1-1 0,-1-1 0,-4 1 0,2-5 0,1 0 0,-2 1 0,2 1 0,-2 1 0,1 0 0,-3 0 0,-3 7 0,-3 1 0,0 0 0,-2 4 0,1 2 0,-2-6 0,-1 7 0,0-2 0,-1-1 0,0 2 0,-1-4-112,1-1 1,-5 6-1,5-8 1,-2-1 0,1 0-1,-2-3 1,-2 0-184,-1-3 1,0 0 0,-1 0-1,-4 3 1,-4 0 0,-2 1-33,-3 0 0,1 4 0,-2 5 0,-1 3 1,-2 2-1,0 3 0,1 1 0,-3 2-12,0-1 0,-3 1 0,-5 0 0,-3-1 0,-4 1 0,-5 0 262,-5-1 1,-5-2 0,-8 0 0,-3 1-1,-5 0 1,-3 3 0,4 2 109,5 0 0,0 4 0,4 1 0,-2 4 0,1 1 0,0 0 0,4 1-641,6 4 0,5 2 1,6 8-1,7 3 1,5 5 662,6 7 0,10-2 0,2 5 0</inkml:trace>
  <inkml:trace contextRef="#ctx0" brushRef="#br0">9038 1439 8084,'0'-13'0,"-2"0"-1,-2-1 1,2 1 833,-2 0 0,3 4 0,1 0 0,0-1 0,1-1 0,3 2 0,5 8 0,2 8 0,-2 14 199,-5 12 1,-2 4 0,-4 11 0,-2 3 0,-4 1 0,-1 1 0,2 0-886,1 1 1,-3-7 0,5-3 0,1-4 0,1-6 0,2-5 0,0-7 0,0-3-96,0-3 0,2-1 0,1-2 0,3-1 0,1-1-5,3-3 0,2-5 0,2 2 1,-1-4-1,0-1 0,0 0 1,2 0-763,3 0 0,-2-1 0,5-4 1,-2-3-1,-1-4 0,0 0 1,0 2-504,-2 1 0,3 0 1,-1-6-1,-2-1 0,1-2 1218,0 2 0,-2-5 0,4 0 0</inkml:trace>
  <inkml:trace contextRef="#ctx0" brushRef="#br0">9731 1239 7959,'-6'-19'2665,"5"10"1,-5-1 0,6 16-1846,0 7 1,4 8-1,1 10 1,-2 6-1,-2 6-581,-1 6 1,-1 4 0,-2 2-1,-3 0 1,0-3 0,0-2-1,3-3-1493,1-2 1,4-8 0,2-5-1,7-5 1254,5-11 0,5-1 0,5-8 0</inkml:trace>
  <inkml:trace contextRef="#ctx0" brushRef="#br0">10104 933 15731,'-18'0'0,"1"0"0,2 1 0,5 4 0,5 4 0,4 4 0,1 5 0,0 5 1168,0 7 1,0 7 0,0 12 0,0 9-1,-2 5 1,-1 4 0,-1 0 0,1-2-2314,1-3 1,2-4 0,0-9-1,2-5 1,1-2 0,1-5 1144,-1-6 0,5-6 0,-1-12 0</inkml:trace>
  <inkml:trace contextRef="#ctx0" brushRef="#br0">9798 1573 8050,'-8'-14'-8,"2"5"1646,6 1 0,6 5 1,5-2-1,5 2 0,8-1 1,5-5-476,7-3 1,7-6-1,3-1-3482,1-2 0,-1-1 2319,7-5 0,-8 1 0,7-1 0</inkml:trace>
  <inkml:trace contextRef="#ctx0" brushRef="#br0">10384 1173 7975,'-26'0'1661,"-1"0"0,2 0 0,2 0-591,6 0 0,6 1 1,2 2-1,1 3 1,0 2-1,4 3-508,2 6 0,5-1 1,5 5-1,5-1 1,3 0-1,2-1-868,0-3 0,5-1 0,-2-3 0,1-2 1,-1-2-1,-2-2 0,-2-3-409,-2-2 1,-7 1 0,0 2 0,-2 6-1,-6 5 873,-8 3 0,-2 7 1,-12 0-1,0 5 1,-1-1-1,3 0 1,0-4-1,6-3 7,3-4 1,1 1-1,4-3 1,0-2 0,0-4-1,5-1-2391,3-2 1,7-2 2225,9-10 0,3-20 0,6-10 0</inkml:trace>
  <inkml:trace contextRef="#ctx0" brushRef="#br0">10744 1106 7921,'-13'0'670,"-1"0"-340,7 0 1,3 2 0,7 2 0,2 6 0,3 7 0,2 3-1,2 4 1,1 1-331,1 3 0,-1 2 0,0-3 0</inkml:trace>
  <inkml:trace contextRef="#ctx0" brushRef="#br0">10771 1519 7921,'-27'15'990,"0"3"0,7-3 0,3 4 0,6-1-620,2-1 0,6 1 0,3-3 0,12 0-370,14-2 0,16-8 0,5-13 0</inkml:trace>
  <inkml:trace contextRef="#ctx0" brushRef="#br0">11691 1399 7921,'0'-13'0,"0"0"0,0-1 0,0 1 193,0 0 0,0 4 1,0 0-1,1 0 0,2 3 1,1 6-1,-1 11 1211,-1 9 0,-2 4 0,0 11 1,0 4-1,0 2 0,0 5 1,0 0-1048,0 0 1,0-7-1,0-7 1,1-2-1,2-2 1,3-4-1111,2-4 1,-4-8 0,3-9 310,-1-6 0,-1-15 0,-7-10 1,-2-3-1,-3-1 0,-2 1 1,0-1 846,-2 1 1,4 5-1,0 5 1,1 2 0,3 2-1,1 3 1,2 0-174,0 1 1,2 4 0,4 0 0,5 0 0,7 0 0,1 2 0,4-2 0,-1 0-2201,2-1 0,8-5 0,-5 6 1,1-3 1967,0-1 0,5-6 0,1-2 0</inkml:trace>
  <inkml:trace contextRef="#ctx0" brushRef="#br0">12170 1146 7921,'0'13'2161,"0"-4"0,0 0-1563,0 2 1,2 5 0,1 5 0,1 2 0,1 7-1,-1 1 1,2 3 0,0 0 0,0 2 0,-2-2-1308,2-3 1,0 1 0,6 0 0,0-4 708,3-5 0,7-3 0,-1-7 0</inkml:trace>
  <inkml:trace contextRef="#ctx0" brushRef="#br0">12650 1506 11204,'-17'0'4494,"-1"0"-4224,6 0 1,2 1-1,5 4 1,2 5 0,2 7-1,1 5 1,0 4 0,0 4-716,0 1 0,0 5 0,0-4 0,0 1 0,0 1 0,0-3 445,0-3 0,12 2 0,2-10 0</inkml:trace>
  <inkml:trace contextRef="#ctx0" brushRef="#br0">12930 1359 11867,'-18'0'0,"2"3"0,3 5 0,4 5 0,2 2 0,1 0 0,-2-1 0,2 4 1310,0 4 0,2-1 1,4 1-1,0 1 1,0-1-1,0-1 0,0-2-1909,0-3 0,0-6 1,0-4-1,0-6 285,0-10 0,1-9 0,2-12 0,2-5 1,-2-4-1,0-3 0,0 0 0,1 3 372,-1 3 0,-1 12 0,-1 0 0,2 4 0,1 5 0,1 3 579,1 4 1,-3-2-1,6 7 1,1 1-1,2 1-1191,1 2 0,-4 0 1,0 2-1,1 1 1,4 3-1,2 0 1,2 1 553,-2 1 0,11 0 0,1 6 0</inkml:trace>
  <inkml:trace contextRef="#ctx0" brushRef="#br0">13237 1213 10252,'-6'-17'0,"-1"3"6914,-1 2-6167,2 7 1,6-2 0,2 4-1,2-1 1,5 1-739,3 1 0,1 8 1,-1 3-1,-3 3 1,-3 3-328,0 2 1,-5 3-1,4 3 1,-4 0 0,-1 0-1,-1 2 1,-2 1-1,-2-3 146,2-1 1,2-5-1,1 1 1,1-5-1,4-3 1,4-2-1,2-2 654,3-3 1,5-2 0,3-2-1,5-2 1,4-3-483,5-2 0,8-1 0,3-4 0</inkml:trace>
  <inkml:trace contextRef="#ctx0" brushRef="#br0">13810 1333 7820,'-27'-6'310,"4"10"0,5 1 0,9 5 552,6 3 0,3 5 0,0 1 1,0 2-1,0 3 0,0 1 0,0 5 1,2 2-1,1 4 0,2-4-1889,3-2 1,-4 0 0,4-2 1026,-2-3 0,10-1 0,-1 2 0</inkml:trace>
  <inkml:trace contextRef="#ctx0" brushRef="#br0">14130 1226 7851,'-25'-6'1296,"4"8"0,6 10 0,6 7-68,3 1 1,-2 4 0,3-5 0,2 1-1,2 0 1,1 0 0,0 0 0,0 0-1462,0-1 0,1-6 0,4-5 0,3-2 1,4-3-1,0-3 0,-1-6-465,-3-8 0,-5-6 1,3-12-1,-1-3 1,-1-2-1,-1 0 0,-1 1 1,-2 1 1532,0 1 0,-5 1 0,1 8 0,-1 3 0,1 4 0,-1 3-186,2 2 0,3 5 0,5 4 0,4 3 0,3 1 0,2 1-885,4 3 0,3-2 0,6 4 0,-1-2 0,2 1 0,4-2 236,3-2 0,4-1 0,1 0 0</inkml:trace>
  <inkml:trace contextRef="#ctx0" brushRef="#br0">14943 1146 7922,'12'-25'0,"-3"3"0,1-2 0,-5 6 0,-2 2 0,-2 1 48,-1 2 1,-1 4 0,-4 2 0,-4 1 0,-3 3-1,-1 0 1,-2 0 0,-1-3 0,-2 0 0,2-1 0,3-1 1211,4-2 1,-2 2-1,5-1 1,0-1 0,-1-2 541,0-1-1685,4 6 1,-3 2-1,6 10 1,1 3-1,2 4 1,3 3-223,2 3 0,2-2 1,6 6-1,2 2 0,0 1 1,1 2 122,3 0 0,-1-1 0,0 1 0,-1-1 1,0 1-1,-1 0 0,-4-1-145,-5 1 1,1 0 0,-7-1 0,-1 1 0,-3 0 0,-6 1 0,-7 1-163,-8 3 1,-10 8-1,-5-5 1,-2-2 0,-1-5-1,4-6 1,4-4 182,2-3 1,13-8 0,3-3-1,2-4 1,6-6 0,6-10-1,11-12 142,9-10 1,14-17 0,7-1 0,2-5 0,-21 30 0,0 1 0,18-29 0,-4 4 180,-5 5 0,-7 4 0,-6 7 0,-7 4 0,-5 5 0,-7 5-48,-7 3 1,-8 5 0,-13 1 0,-3 6 0,-5 5 0,-1 2 0,2 0-23,4-1 0,4 0 0,5 4 0,8 0-994,13 0 0,13-6 847,23-3 0,7-15 0,11-4 0</inkml:trace>
  <inkml:trace contextRef="#ctx0" brushRef="#br0">17489 1319 7922,'-7'-8'0,"2"-1"1092,4-2 0,2 7 0,4 4 0,5 10 1,5 9-1,3 10 0,-2 3 0,-1 7 1,-3 2 57,-3 4 0,-2 0 1,-4-2-1,1 2 0,-1-4 1,-1-2-1,-2-7-1370,0-4 0,-2 1 1,-1-12-272,-1 0 1,-5-10-1,3-8 1,0-10-1,0-8 1,3-5 0,2-5-1,1-4 157,0-4 0,0-1 0,1-4 0,4 1 0,4-1 0,2 5 0,3 3 613,-1 4 0,0 2 1,1 3-1,1 3 1,1 4-1,2 3 1,-2 2 849,-1 0 0,-2 5 0,-1 2 0,-2 2 0,-2 1-1087,-2 4 1,-2 2 0,-7 11-1,-6 5 1,-9 5 0,-5 4-1,-4 1 133,0 3 1,1-1 0,-1-5 0,2-1 0,3-1 0,4-3-37,3-2 0,8-1 0,2-5 0,4 1 0,2-1 0,4-1-139,4-3 0,7 2 0,3-2 0,2 3 0,1 2 0,0-1 0,1 0-412,0 1 1,2-3-1,2 0 1,0-2-1,-1 1 1,1 0-2248,0-1 1,-1 2 0,1-7 2658,0-1 0,5-7 0,2-4 0</inkml:trace>
  <inkml:trace contextRef="#ctx0" brushRef="#br0">18396 1146 7882,'-9'-12'0,"0"3"0,6 5 0,-2 10 0,4 6 1228,1 4 1,0 14 0,0 1 0,-2 9-1,0 7 1,-4 6 0,-2 2 0,-1 0-922,2-2 0,-3-1 1,4-3-1,0-6 0,0-6 1,3-7-1,3-7 0,4-6-307,5-7 0,9-10 0,3-7 0</inkml:trace>
  <inkml:trace contextRef="#ctx0" brushRef="#br0">18702 946 7817,'0'-13'959,"0"0"1,0 11-1,-1 8 1,-2 9 678,-2 7 0,-5 14 1,1 7-1,-3 5 0,-1 10 1,0 4-613,-1 6 1,1 1-1,1-6 1,2-1-1,2-1 1,2-5 0,3-5-5943,2-4 1,1-11 4602,0-1 0,0-5 0,0-4 0</inkml:trace>
  <inkml:trace contextRef="#ctx0" brushRef="#br0">18396 1479 7906,'-14'-6'0,"1"-4"0,1-5 943,3 3 0,5 8 0,10-1 1,7 4-1,8 1 0,5 0-171,6 0 0,2 0 0,7-1 0,3-4 0,5-4 0,2-3-772,-2-1 0,8 0 0,-2-1 0</inkml:trace>
  <inkml:trace contextRef="#ctx0" brushRef="#br0">18969 1173 7763,'-18'-11'1591,"0"-2"0,0 3 36,5 5 1,4 4-1,2 2 1,1 4 0,3 4-1308,1 2 0,4 3 0,2-1 0,5 0 0,5 1 0,2-1 1,3-1-1,2-3 0,3-5 0,1-2-906,1-2 1,-5 0 0,-3 0 0,-3 0 0,-3 1 1180,-3 4 1,-5 1 0,-10 4-1,-7-1 1,-7 1 0,-2 2 0,1 3-1,1 1-215,-1 2 0,5 4 0,-2-3 0,3 1 0,2 0 0,1 0 1,3-1-2249,5-3 1,-2-1 0,1-2 0,2 1 0,2-1 1867,1 0 0,6-5 0,1-2 0</inkml:trace>
  <inkml:trace contextRef="#ctx0" brushRef="#br0">19382 1199 7818,'-34'-4'0,"4"0"723,7 1 0,5 11 0,8 4 0,2 0 0,2-1 0,3 0 0,2 6-1013,1 5 290,6-3 0,7 6 0,8-4 0</inkml:trace>
  <inkml:trace contextRef="#ctx0" brushRef="#br0">20195 1066 7831,'0'-9'576,"0"0"1,0 1 2015,0-6 1,0 1 0,0 2-1921,0 7 1,-4 11-1,-2 14 1,0 0-1,0-2 1,2-1-1,-1 0 1,-1-1-657,-1 3 1,4-5 0,-2 2 0,4-2 0,-1-2-78,-2 1 0,2-1 1,-2 0-1,1 1 69,-1-1 0,1 0 0,-6 1 1,0-1-1,0 0 0,0 1 728,-1-1 1,-1 5 0,1 1 0,1 2 0,0 1 0,2 0 0,1 0-526,0 2 1,4 0-1,-2 0 1,4-2-1,3 0 1,3-1 0,1-2-1196,4 0 1,-4-4 0,1 3-1,-1-2 1,-1 0 0,0 2-1475,-3-2 0,-2 1 1,-1-1-1,0 2 2282,0-2 1,6-1 0,2-2-1</inkml:trace>
  <inkml:trace contextRef="#ctx0" brushRef="#br0">20528 1426 9246,'-13'0'1570,"1"1"0,3 4 1,3 4-1,2 3 1,0 2-709,1 4 0,1-1 0,2 3 1,0 1-1,0-2 0,2 2 1,1-2-1,1 0-1021,-1-2 0,-2-7 0,-1-4-622,0-4 0,0-11 0,0-14 0,0-2 0,0-3 0,0-1 1,0-4 346,0-1 0,0 7 0,0-1 0,0 1 0,0 5 0,0 1 0,2 5 2094,2 1 1,-1 2 0,6 1 0,2 3-985,0 5 1,3 2-1,-1 4 1,0 1-1,1 3 1,-1 0-1093,0 0 0,2 3 1,2-4 415,0 3 0,7-5 0,-3 3 0</inkml:trace>
  <inkml:trace contextRef="#ctx0" brushRef="#br0">21008 1186 14641,'-13'-7'0,"1"4"0,3 6 0,3 6 0,2 2 0,-1 3 0,1-1 0,0 3 0,-1 5 771,2 6 1,0 4-1,0-2 1,-3 4-1,-1 1 1,-2 2-1,2-2 1,1-2-9541,0 1 8769,4-5 0,-10-1 0,5-8 0</inkml:trace>
  <inkml:trace contextRef="#ctx0" brushRef="#br0">21368 1679 7786,'-15'-10'1337,"-2"-3"0,2 2-273,-3 7 0,9 8 0,5 5 0,2 3 0,2 3 0,0 1 0,0 3 0,0 2-3133,0 3 0,0-4 1,0 1 2068,0-2 0,0-1 0,0-5 0</inkml:trace>
  <inkml:trace contextRef="#ctx0" brushRef="#br0">21835 1386 7839,'-14'-4'541,"1"-1"1,4 1 0,2 5 686,1 4 1,1 2 0,5 6 0,0 1-1,0-1 1,0 0 0,0 1 0,0-1 1010,0 0 1,5 1 0,-1-1 0,1 0-2872,1 1 0,-5-14 0,4-8 1,-4-8-1,-1-6 0,0-5-180,0-3 1,5-7-1,1 3 1,1 0 0,3 3-1,2 3 1,1 1-1,1 2 1155,-1 3 1,0 4 0,1 8 0,-1 3 0,0 1 0,1 1-141,-1-1 0,-4 5 0,0-4 0,1 4 0,2 2 0,1 2-2705,1 2 1,1 4 0,1-5 2501,2-1 0,5 4 0,-2 1 0</inkml:trace>
  <inkml:trace contextRef="#ctx0" brushRef="#br0">22248 1146 7857,'0'-18'886,"0"1"1,6 5 1079,3 7 0,3 4 0,1 1 0,0 0 0,1 1-1287,-1 4 1,-4 2-1,-2 6 1,-1 1 0,-4 1-1,-4 1 1,-4 3 0,-1 0-1,-2 2-1088,2 0 1,-4-3 0,7 2 0,1 0 0,1-4 0,2-1 216,0-2 1,6-6 0,3-2 0,3-4 0,3-1-1,3 0 1,4 0 0,4-1-8306,6-4 8497,2-2 0,6-6 0,0-1 0</inkml:trace>
  <inkml:trace contextRef="#ctx0" brushRef="#br0">22608 840 7794,'-21'-12'0,"3"-6"2457,4 0 1,8 5-1,6 10 1,7 4-1611,5 4 1,3 5 0,3-2 0,4 1 0,1-1 0,3 3 0,-3 1-977,1 1 1,-2 0 0,-8 1-117,-1-1 1,-1 0 0,-2 1 0,-2-1 0,-3 0 0,-2 1 0,-3-1 0,-3 0 614,-1 1 1,-6-1 0,2 0-1,1 1 1,1-1 0,1 0 0,1 1-1,1-1-63,2 0 0,5 0 0,2 1 0,1-2 0,4-2 0,1-1 0,-1 1 1,0 2-322,-2 1 1,-2 1 0,2-1-1,-5 2 1,-1 1 0,0 2 0,2-2 316,-2-1 0,-2 3 0,-2 1 0,-2 0 0,-3 2 0,-2 0 0,0 1-303,0-1 0,-2 4 0,5-3 0,2 2 0,2 0 0,1-2 0,-2 1 0,-1 1-1639,-1-2 1,-2 2-1,2-5 1,-7 1 0,-5 0-1,-8-2 1504,-5-3 1,-11 1-1,-8-8 1</inkml:trace>
  <inkml:trace contextRef="#ctx0" brushRef="#br0">21848 2132 8132,'-1'-9'0,"-4"1"0,2 5 312,-6-2 1,0 4 0,-2 2 0,0 2-1,2 3 1,-1 0 0,-2 1 0,-1-1 1049,-1 0 0,9-1 0,6-5 1,11 0-1003,9 0 0,16-2 0,7-1 0,6-3 0,4 0 0,-2-1 0,-2 1 0,-3 0-420,-1 3 0,-3 2 1,-6 1-1,-4 0 0,-4 0 1,-5 0-1,-3 0 584,-5 0 1,-5 0 0,-6 0-201,-3 0 0,-5-5 0,-13 1 1,-5 1-1,-7 1 0,-5 2 1,-2 0-240,1 0 0,-6 0 1,1 0-1,-4 0 0,0 0 1,0 2-1,0 1-7,-1 1 0,-1 7 1,7-3-1,2 4 1,5 3-1,5 1 1,3 2-240,6-1 1,3-3 0,5 0 0,5-1 0,3 0 0,2 1 0,3-3-54,5-2 1,15 2-1,9-7 1,7-2 0,7-5-1,3-5 91,5 1 1,0-5 0,-5 2-1,-4-4 1,-3 0 0,-7 2 0,-5 1-936,-6 4 1,-9-5 491,-2 3 0,-13 3 1,-11 2-1,-5 2 566,-3 2 0,-6 6 0,4 2 0</inkml:trace>
  <inkml:trace contextRef="#ctx0" brushRef="#br0">11997 2412 10149,'0'-22'-253,"0"0"0,0 4 0,2 11 1043,2 1 0,3 1 1,5 7-1,-1 1-390,-2 1 0,-1 5 1,6-5-1,-1-1 0,2-1 1,1-2-1,3 0 0,1 0 1,-1 0-1,-3 0 540,-1 0 1,3-5 0,-2 0-1019,-4-3 1,-8 5 0,-12-1 0,-10 4 0,-7 3-1,-5 3 17,-1 1 1,-6 0 0,1 4 0,-2-2 0,-1 0 0,4-1 0,4 0 610,2-2 0,4 0 1,2-3-1,2 1 1,2-1-1,2-1-43,3-2 0,5 0 1,3 0-1,4 0-727,8 0 0,6-2 0,6-1 0,4-1 0,3 1 0,2 1 0,1 1-51,3-4 0,2 4 1,4-4-1,-3 2 1,-3 0-1,-6-1 0,-6 1-353,-4 2 0,-5-4 324,-5 1 0,-11-1 0,-13 7 0,-2 1 0,-1 3 0,0 0-408,-1-1 1,7 1 0,0-1 0,8 2 0,13 1 707,11-4 0,20-2 0,5-2 0</inkml:trace>
  <inkml:trace contextRef="#ctx0" brushRef="#br0">14450 2066 8242,'-21'0'-378,"2"-5"1,6 1 330,-1 1 0,2 3 0,2 3 0,1 1 0,-1-1 2242,-2-1 0,6-2 0,6 0-1877,7 0 1,13-2 0,5-1 0,6-3 0,3 0 0,3-1 0,3 1 0,1-1-213,-1-1 0,2 5 0,-9-3 0,-2 2 0,-3 0 0,-7 1-363,-5 1 0,-9 4 1,-5 2-1,-11 5 1,-13 3 443,-11 1 1,-13 0 0,-6 1-1,-4-1 1,-2-1 0,2-2-1,3-1 291,5 1 0,8-4 0,8 0 0,5-1 0,3-1 0,5 1-439,6 1 1,8-5 0,16 4 0,12-4 0,13-1-338,7 0 1,9-6 0,-1-1-1,6-2 1,-2 0 0,-5 0-436,-6 2 0,-4-4 0,-4 5 0,-6 0 1,-7 0-1,-5 4 0,-3 0 733,-2 2 0,-5 0 0,-3 0 0</inkml:trace>
  <inkml:trace contextRef="#ctx0" brushRef="#br0">14157 2372 8334,'-14'-10'-38,"1"-3"0,4 2 143,9 7 1,5-2-1,15 0 1,2-2 0,2-2-1,6-2 1,1-1 0,4 0-1,4-1 1,8 1 0,8-2-1,9-1 1,2-2 0,4 0-1,0-1 1,2-2 218,1 1 0,-36 7 0,0 0 0,33-9 0,-34 10 0,0-1 0,0 0 0,1-1 0,0 1 1,0-2-1,-2 1 0,1-1 0,0-1 0,0-1-298,2 0 0,-2 0 0,28-16 0,-27 15 1,0-2-1,-2 0 0,0-2 0,-3 2 1,0-1-1,27-23 0,-6-2 0,-4-5-139,-5 1 1,-4-2 0,-4-3-1,-5-1 1,-6 1 0,-6-1-1,-7 3 67,-4 2 0,-7 1 0,-10 6 0,-8 2 0,-9 4 0,-5 4 0,-6 1-93,-6 3 0,-6 1 1,-8 1-1,-6 0 1,-2 2-1,-3 1 1,-1 1 36,-3 2 1,33 10 0,-2 1 0,2 1-1,0 2 1,-1-1 0,0 2 0,-2-1 0,0 2-1,-1 1 1,0 0 0,-3 1 0,0 0 145,-2 1 1,0 0 0,0 1 0,-1 0-1,-1 2 1,0 0 0,0 1 0,0 0-1,3 0 1,0 2 0,1 1 0,1 1-1,3 1 1,1 1 128,2 2 1,1 0-1,-1 1 1,1 1-1,2 3 1,1 1-1,0 2 1,0 2-1,1 3 1,0 3-1,2 2 1,1 2-92,1 2 0,2 1 0,-3 7 1,1 2-1,4-2 0,2 2 1,-1 4-1,1 1 0,0 5 1,2 1-1,2 1 0,3 2 1,2-1-1,2 1-116,2-1 1,3-1-1,3-5 1,2-1-1,3-2 1,3 0-1,4-5 1,4-3 0,24 28-1,22-15 1,-20-28-1,4-5-499,8-2 0,3-3 0,11-3 1,3-4 532,6-1 0,2-3 0,-23-3 0,0-1 0,1 0 0,7 1 0,0-1 0</inkml:trace>
  <inkml:trace contextRef="#ctx0" brushRef="#br0">12344 8210 19306,'-8'-2'-138,"4"-2"0,2 1 0,2-6 0,0-2 0,0 0 1,0-3-1,2 1 0,1 0 0,3-1 0,0 1 0,0 0 449,-3-1 1,-2 1 0,-1 0 0,0-1 0,0 1 0,0-2 0,0-1 0,0-3-370,0-2 0,0-1 0,0-5 1,0 0-1,0-1 0,2-1 1,2-4 410,5-1 0,3 3 0,1-3 0,2 0 0,1 1 0,2 1-102,-2 2 1,3 0-1,-1 1 1,-1-2-1,-4 1 1,-3 2-576,-1 1 1,-4-1-1,2-2 1,-1-1-1,-3 2 1,-2 1-1,-1 1 139,0 0 0,-6 1 1,-2-2-1,-4-2 0,-2-1 1,1 1 111,0 2 0,-2-3 0,-1 0 0,-2 1 0,2 2 0,1 1 0,1 2 98,1 3 0,4-2 0,2 7 1,1-1-1,1 0 0,1 0 1,-1 2-313,3 1 1,0-3 0,4 1-1,2-1 1,5-1 0,3-2 176,1 0 1,5-4-1,0 3 1,-2-5-1,-1-2 1,-2-4-1,2-1 319,3-3 0,-4-3 1,6-3-1,-3-1 1,1-1-1,-1 1 0,-3-1-93,0 2 0,-2 2 0,-4 1 0,-2 1 0,-1 2 1,-1 3-1,-2 0-166,-5 0 0,-6 5 1,-7-3-1,-2 4 0,0 2 1,0 1-1,-1 1-68,-2 2 0,5-1 1,-3-2-1,2 2 0,3 2 1,2 2-289,0 2 1,6-2-1,2 1-366,2 2 0,4 7 1,2 6-1,5 6 1,4 7-1,3 7 916,2 5 1,6 9 0,-3 3 0</inkml:trace>
  <inkml:trace contextRef="#ctx0" brushRef="#br0">12104 5664 14387,'-17'-18'0,"6"1"0,3 0 141,5 2 0,2 1 0,2-4 170,4-4 1,2 2-1,8 3 1,1 0-1,3 1 1,2-3-1,1 0-21,-1-1 1,7-2-1,-3 4 1,2 2 0,3 3-1,-4 2 1,0 2-281,-4-1 0,0 4 0,3 2 1,-1 2-1,-2 2 0,2 2 1,0 2-305,-2 5 0,3 3 0,-4 3 1,1 1-1,0 3 0,0 3-192,-1 7 0,3 2 1,-4 7-1,3 1 418,0 2 0,17 20 0,-4 1 0</inkml:trace>
  <inkml:trace contextRef="#ctx0" brushRef="#br0">15996 7277 31031,'0'-14'-3277,"6"-5"0,2-2 0</inkml:trace>
  <inkml:trace contextRef="#ctx0" brushRef="#br0">16010 7183 30571,'-14'-6'-2015,"1"-2"0,0-4 1610,-1-2 1,2 1 0,2 1 0,1 3 0,-1 5 0,-2 2 343,-1 2 0,4 0 0,0 0 1,-2 2-1,0 1 0,-3 3-23,1 1 1,0-2 0,-1 2 0,1-1 593,0-3 1,-1-2-1,1-1 648,0 0 0,-1 0 1,1 0-990,0 0 1,-2 2 0,-2 2 0,-2 5-431,-2 3 1,4 3 0,-5 1-1,-2 2 1,0 0-162,2 1 1,1-4-1,5 2 1,-2-2 617,2-1 1,-3-1-1,1 0 1,1 1-1,3-1-80,0 0 1,1 1 0,0-1-1,1 0 1,1 1 0,4-1-178,1 0 1,-3 5 0,5 3 0,1 2-1,1 7 1,2 1 0,0 5 0,0 1-546,0 4 1,2 2 0,2-4-1,5-2 1,4-3 0,4-3-1,2-5 1,2-3 681,2-4 1,-2-1 0,3-5-1,3 0 1,4 1 0,3-3-1,3 0 1,3-4 431,4-1 1,4-1 0,6-5 0,3-2 0,3-2 0,3-5 0,3-3-262,2-1 0,-5 4 0,5 0 1,-2-2-1,-3 0 0,-3-4 1,-3-1-368,-3-2 1,-3-6 0,-7 2 0,-8-3-1,-7-3 1,-3-4-117,-4-3 1,-9-9 0,-8-5-1,-5-3 1,-8-4 0,-8-4-1,-11-3 196,-5-1 1,12 32 0,-2 0-1,-2 0 1,-1-1 0,0 2 0,0 0-1,-25-25 1,1 5-363,-2 7 0,-1 10 0,1 7 0,0 8 0,5 6 0,3 4 0,6 4-418,3 4 1,5 2-1,8 5 579,8 8 1,5 5 0,8 7 0</inkml:trace>
  <inkml:trace contextRef="#ctx0" brushRef="#br0">15356 7623 29873,'0'-27'-2458,"0"7"0,5 8 1,1 10-1,1 5 2308,3 0 1,-4-7-46,-1-5 0,-8 2 1,-3-1-1,-1 2 1,-4 3 415,-1 2 1,-1 1 0,0 0 0,-2 0 0,-1-2 0,-4-1 0,0-3-151,-4-1 0,-6-2 1,-1-4-1,2 0 1,0-1-1,3 1 101,-1 0 1,5-2 0,1-2 0,2 0-1,3 0 1,1 3 0,1 0-31,1 1 1,4 1-1,0 2 1,-1 2 0,-2 2-1,-1 3 1,-2 2-220,-3 1 1,-1 0-1,-6 0 1,0 0 0,-5 1-1,-3 2 1,-2 2 248,1-2 1,1-2 0,7-1-1,-1 0 1,0 0 0,2 0 92,3 0 1,1-1 0,5-4 0,-2-4 0,2-2 0,1-3 0,2 1 103,-1 0 1,-4 4 0,1 0 0,-1 0 0,0 2 0,-1 2 0,-2 4-483,-3 1 0,4 0 0,-2 0 0,-1 0 0,1 0 1,1 0-1,1 0 158,-1 0 0,5 0 1,-4 0-1,3 0 0,-1-2 1,1-2-1,3-4 54,0 1 1,1-5-1,0 3 1,-2-3-1,-1-1 1,-2 0-1,2-1 118,1 1 0,0 1 0,-1 2 1,-4 2-1,0 3 0,-3 2 0,0 1-429,-4 2 0,3 0 0,-7 0 0,3 0 0,1 0 1,2 0 172,3 0 0,-3 0 0,4 0 0,-1 0 0,0 0 1,-1 0-1,3 0 232,2 0 0,-1-4 0,1-2 0,2 0 0,1-2 1,1 1-104,1-3 1,0 2 0,-1 1 0,1 1 0,1 1 0,2 1-290,1 0 1,-4-1 0,-5 5 0,2 0 0,1 0 0,2 0 0,-1 0 147,1 0 0,0 0 1,-1 0-1,1 0 1,0-1-1,-1-2 1,1-2 255,0 2 1,1 0 0,1 0-1,2-3 1,-1 0 0,-2-1-277,-1 0 0,0 4 0,-1-2 1,1 4-132,0 1 0,-1 0 1,1 0-1,0 0 1,-1 0-100,1 0 1,4-2 0,2-2-1,1-5-293,3-3 1,1 3 0,4 2 0,4 1 663,7 3 0,6-4 0,8-1 0</inkml:trace>
  <inkml:trace contextRef="#ctx0" brushRef="#br0">12957 6784 7815,'-9'-42'0,"0"8"-78,-1 9 1,2 12 0,-2 10 0,-3 6 0,-5 5 495,-3 4 0,0 3 0,-1 1 0,4 4 1,4-1-1,2 0 0,1-3-534,3-1 0,5 3 1,-2 0-1,4-2 1,1-1-1,1-3 0,4-2 1,3-3 758,4-1 1,6 3 0,1-3 0,2 0-1,3 1 1,1 1 0,0 2 965,-3 2-1499,4 7 1,0 2-1,8 6 1</inkml:trace>
  <inkml:trace contextRef="#ctx0" brushRef="#br0">15636 5744 30524,'0'-25'-9831,"0"3"6032,6 8 0,2 8 5429,5 6 0,-6-1 5635,-2-4-7805,-4 4 0,-2-5 1,-4 8 520,-4 2 1,2-3 0,-2 4 0,-1-4-1,-2-1 245,-1 0 0,4 0 1,0 0-1,0-1 1,0-2-1,2-3 137,1-1 1,-5 4 0,2-3 0,-2 1 0,-4 1 0,-1 1 49,-2 1 0,-6 8 1,3 3-1,-1 3 1,1 1-1,1 1-388,-1-1 0,5-1 0,-2-2 0,3-1 0,2 1-56,-1 2 1,1 0 0,0-1 0,-1-4 247,1-1 0,4 4 0,2-1 1,-1 3-1,2 1 0,0 2-377,4 3 1,-4 0 0,1 5-1,2 4 1,2-2 0,1 3-52,0 0 1,6-7-1,3 4 1,4-2 0,3-6-1,3 0 1,1-6 694,-1 1 1,5-1-1,-1-2 1,5-5 0,4-1-1,-1 0 1,1 1-58,4-1 1,2-1 0,2-2 0,2-2 0,1-1 0,1-1-428,-1 1 0,3-3 0,-2 0 0,1 0 0,-1-1 0,1-1-67,-2-2 1,-3 3 0,-5-2-1,-2-2 1,-4 0 0,0-3-1,-4 1 133,0 0 0,-6-1 1,-1-1-1,-3-2 1,-2-4-1,0-1 1,1-1-67,-1 0 0,-4-4 0,-2-2 0,1-3 0,-2 1 0,0 0 0,-3 0-9,-2 2 0,-1 0 1,-1 3-1,-5-1 1,-8 2-1,-6 3-495,-6 4 0,-6 5 0,-4 2 0,-4 4 0,-4 1 0,-5 3 0,-3 1-1066,-1 2 0,4 2 1,2 1-1,-1 3 1,2 1 1441,0 4 0,-4 6 0,3 4 0</inkml:trace>
  <inkml:trace contextRef="#ctx0" brushRef="#br0">21941 653 30352,'-19'-13'-2455,"10"4"0,0 0 2071,6-1 0,2 4 0,-3 1 1,-5 4 2598,-3 1 0,3 0 0,0 0 0,-1 0-2215,-2 0 0,-2 6 0,0 3 0,-4 2 0,-4 4 0,-4 3 0,-2 4 0,-3 3 0,3 11 0,-4 1 0,0-2 0,3-1 0,2-4 0,3-2 0,8 2 0,0-1 0,4-2 0,5 0 0,1-4 0,3 4 0,1 3 0,2-2 0,0 4 0,0 1 0,2 3 0,1 4 0,1 4 0,5 5 0,-3 9 0,0 4 0,0 4 0,-2 4 0,1 0 0,-1-5 0,6 0 0,1-9 0,7-4 0,8-6 0,8-6 0,5-5 0,13 1 0,5-8 0,10-6 0,-30-12 0,2-3 0,2-3 0,2-1-300,2-1 1,0-1 0,5-2-1,1-1 1,2-1 0,1-3-1,2-2 1,0-3 0,2-2 0,-2-2-1,0-2 1,-2-2 61,-2 1 0,0-2 0,-3-2 0,-2-2 0,-4 0 0,-2-1 0,-3-1 0,-2-1 0,-3-1 0,-2-1 0,-4 1 0,-2-1 0,15-31-86,-12-3 1,-13-4 0,-12 28 0,-3 0 0,-2-1 0,-4 0 0,-2-3 0,-4 1 0,-6-2 0,-3 1 360,-4-2 1,-3 1 0,-5 1-1,-4 2 1,-6-3 0,-3 2 0,0 0-1,-2 2 1,-1 4 0,0 1-1,-2 3 1,0 2 108,-1 2 1,0 3 0,7 3-1,0 1 1,-3 1 0,-1 1-1,5 4 1,-1 1 0,4 3-1,1 1 1,1 1 0,1 2-1,-32-4-359,7 4 0,5 2 0,11 5 1,8 2-1,11 2 0,9 5-9618,4 3 9757,13 13 1,10 3 0,12 12 0</inkml:trace>
  <inkml:trace contextRef="#ctx0" brushRef="#br0">15556 6624 28908,'-6'-14'-9223,"3"1"8228,-5 0 1,3 5 0,-2 2 0,-1 0 1132,1-3 1,4-2-1,-3-3 1,0 1-1,-1 0 1,-2 1 0,1 1 199,2 3 1,-4 5 0,1-2 0,-4 4 0,-3 1-295,-2 0 1,0 0 0,3 0 0,-1 0 0,-2 0 0,2 0 257,1 0 0,-3 4 0,0 1 0,1-2 330,-3-2 0,6-1 0,-4 0 1,3 0-1,3 1 0,2 2-804,1 2 1,0 4-1,-4-3 1,-2 3 0,-3 4-1,-4 3 1,-2 2 354,2 1 0,-2-4 0,7 4 1,0-1-1,2 0 0,4-2 175,2-1 0,-2-6 1,5-2-1,0 1 1,1-1-282,2 3 0,1-2 0,2 1 1,2 1-1,1 2 0,2 1 0,4 2-205,6 3 1,-1-2 0,5 6 0,-1 2 0,1 1 0,2 2-1,2-1-109,2 1 0,7-2 0,-1-1 1,0-3-1,0-2 0,1-3 269,2-1 0,-2-3 0,5-3 0,3-5 0,3-2 0,-1-2 346,0 0 1,2-2 0,2-4 0,0-6 0,2-4-1,-2-2-149,-1-1 0,0 3 1,-4-6-1,1-2 0,-1-1 1,-2-2-1,-2 0 0,-3 1-324,-3-1 0,-4 1 0,-5-3 0,-4-2 0,-5-4 0,-4-4-172,-5-1 1,-2-4 0,-2-2 0,-2-1 0,-4-4 0,-5 1 251,-6 1 1,-6 3-1,-1 8 1,-6 2 0,-5 6-1,-5 8 1,-5 9 0,-2 7-519,-1 4 0,-12 4 0,1 2 0,-1 7 0,0 5 0,3 6-42,1 3 1,-3 4-1,11 0 1,2 4 0,6 2-1,9 4 348,8-1 0,3-1 0,7-10 1</inkml:trace>
  <inkml:trace contextRef="#ctx0" brushRef="#br0">12157 6517 27994,'0'-18'-3277,"0"-1"0,0 0 0,0-1 3309,0 4 1,6-2 0,1 4 0,2 3 0,0 4 0,3 4 0,3 1 0,3 2 0,-1 0 0,1 0 0,1 0 0,2 0 0,3 0 0,1 0 201,2 0 0,4 0 0,0-1 0,0-4 0,2-5 0,1-5 0,1-4 0,-1-2 1,0-2 167,0-3 1,-2 0 0,2-1 0,0 0 0,0-1 0,3-1-340,1-2 0,-1 0 0,0 4 0,3 0 0,-1 1 0,2 0 0,-2 3-178,-1 0 1,2 3 0,-9-4 0,-1 3 0,-3 2 0,-7 1 0,-6-1-255,-8-3 0,-5 1 0,-2-1 0,-7-2 0,-8-1 0,-11-3 0,-5-2 236,-5-1 0,-3 0 1,-5 4-1,-4 2 0,-2 3 1,-3 6-1,1 5 383,0 7 0,1 2 1,1 4-1,1 4 1,-2 7-1,-1 9 0,1 7-425,0 2 0,3 6 1,2 0-1,5 3 0,4 3 1,7 0-1,7 4-284,11 3 0,7-1 0,12-1 0,10-3 0,15-2 0,20-3 0,15-4 422,-28-20 1,3-1 0,9-1 0,2-1 79,-2-2 0,2 0 0,14 4 1,3 1-1,-4-2 0,0 0 1</inkml:trace>
  <inkml:trace contextRef="#ctx0" brushRef="#br0">7358 9169 17951,'-13'-1'-343,"0"-4"0,1 2 0,3-6 0,4-1 0,4-2 595,1-1 1,0-5 0,1-1 0,4 0-1,4-2 1,4 2 0,3-1 0,4 3-1,0-1 1,3 0 0,-1 2 0,0 1 0,0 2-1,0-1-82,1 1 0,-7 0 0,2-1 1,-3 1-1,-2 0 0,0-2 0,-1-2 1,-2 0-1,-1 0 0,0 3-62,-1 0 0,3-1 0,-3-1 0,1-2 0,0 2-343,1 1 1,2 8 0,1 2 0,0 5-127,1 5 0,-5-2 0,0 6 1,1 0-1,2 0 0,1-1 1,0 3 47,1 1 0,-1 1 0,-1 0 0,-2 1 0,-1-1 0,2 0-73,0 1 0,-2 0 0,-1 3 1,-1 0-1,-1 1 0,0 0 228,-3 0 1,4 0-1,1-5 1</inkml:trace>
  <inkml:trace contextRef="#ctx0" brushRef="#br0">7931 8876 12733,'-16'-15'0,"3"-1"-265,1-2 1,2-4-1,-1 6 1,2 2 776,-1 4 1,3 2-1,-2 0 1,-3 5 0,-3 6-1,-3 5-284,2 4 0,0 6 0,-2 3 0,-3 4 0,-1 9 0,1 6-78,2 4 1,-3 11-1,2 0 1,1 3 0,0 2-1,3-2 1,2 0-231,5-2 0,4-7 1,5 6-1,0-2 0,0-4 1,0 0-1,0-5 1,0-1-2158,0-4 1,-2-2 2213,-2 3 0,-4-6 0,-5-2 0</inkml:trace>
  <inkml:trace contextRef="#ctx0" brushRef="#br0">3346 20017 8549,'0'-26'0,"0"1"0,0 2 0,0 6 0,-2 2 0,-1 1 578,-1 1 0,0-2 0,4-1 1,0-2-1,1 2 0,2 1 1,1 5-1,-2 5 0,-5 11 1,-6 11 5357,-3 9-5495,-7 7 0,0 10 0,-5 0 0,3-2 0,2 4 0,3-1 0,1 2 0,3-5 0,3-2-259,5-4 1,2-4 0,4 4 0,4-4 0,6-5 0,7-3-1,3-4 1,5-3-725,1-1 0,-6-8 0,6-2 1,-3-4-1,-5-1 0,-4 0 353,-3 0 0,-5-6 0,-2-3 0,-2-2 0,0-3 0,-1 1 1332,-1 0 1,-8 4-690,-3 0 1,3 7 0,3 1-1,8 4 1,6 1 0,7 1-1,3-1-948,3-1 0,1 3 1,1-2-1,1-1 1,0-1-1,-1-2-1801,1 0 0,0 0 1,-1 0 2294,1 0 0,0-6 0,-1-1 0</inkml:trace>
  <inkml:trace contextRef="#ctx0" brushRef="#br0">3759 20444 10151,'-4'9'1788,"-1"0"1,2-6-1,8 1 1,4-2-1149,2-2 0,4 0 0,2 0 0,2 0 412,2 0 1,-5 0 0,2-2-1,-4-2 1,0-4 0,-2-1-1515,-4 0 0,3 1 0,-7-6 0,-2 1 0,-5 1-527,-6 3 0,-3 3 0,-1 6 0,-1 0 0,3 2 1184,2 2 0,1-1 0,5 6 0,-1 1 0,1 2 0,1 2 155,2-1 1,2 0 0,2 1 0,5-1 0,3 0 0,3 1 0,1-1-1530,2 0 1,1 0 0,-1-1 0,4-1 0,3-4 0,2-1 0,-2-3 1178,-3-2 0,4-6 0,-6-3 0</inkml:trace>
  <inkml:trace contextRef="#ctx0" brushRef="#br0">4212 20511 11729,'5'-18'0,"1"1"0,0 4 2590,0 3 1,2 5-1,-2-2-1483,2 1 0,1 2 1,4 5-1,-1 3 0,-3 5 1,-3 3-1118,0 2 0,-5-1 0,3 0 1,-2 1-1,-2-1 0,0 0-2550,0 0 0,4-4 1,2-1 2027,2-2 0,-4-8 0,5-8 1,0-5-1,0-4 0,0 0 1507,1-1 1,0-2 0,1 6 0,-4 2 0,1 6 0,-2 0 544,-1 1 0,1 4 0,-3 0 0,3 6 1,0 6-1521,0 3 0,5 1 0,-4 0 0,3 2 0,2 1 0,4 2-442,4-2 0,-3 4 0,4-3 0,0 0 0,0-4 1,2-3-1,3-2 442,0-2 0,7-2 0,1-4 0</inkml:trace>
  <inkml:trace contextRef="#ctx0" brushRef="#br0">4959 20257 8549,'-6'-13'9830,"6"6"-8192,0 2 0,10 2 1,10 0-1,2-3 0,4 0 1,5 0-2501,4 3 1,-1-2 0,3 0 0,-3 2 861,-2 2 0,5 7 0,-3 1 0</inkml:trace>
  <inkml:trace contextRef="#ctx0" brushRef="#br0">4879 20564 9646,'10'-22'1106,"4"8"1,14 10 0,3 4 0,6-2 0,4-2 0,4-5 0,5-3-5322,6-1 4215,11-6 0,1-8 0,-32 10 0,1 0 0</inkml:trace>
  <inkml:trace contextRef="#ctx0" brushRef="#br0">6385 20377 10961,'0'-18'0,"0"1"1276,0 0 0,0 7 0,0 1-355,0-1 1,2 4 0,2 1 0,3 5 0,1 5-589,-4 4 1,2 3-1,0 2 1,2 3 0,2 2-1,2 0-103,1 0 1,0 4-1,2-6 1,2 0-1,0-4 1,0-3 0,-3-2-575,0-2 0,-2-3 0,-2-9 0,-3-6 1,-1-6-1,-4-3 55,-5-2 0,0 2 0,-5-1 1,1 0-1,1 1 0,-1 3 0,1 3-942,0 2 0,-3 4 422,5 0 0,-1 8 1,8 1-1,4 6 0,10 2 1,5 1-1641,6 2 2449,14-5 0,-7 6 0,11-5 0</inkml:trace>
  <inkml:trace contextRef="#ctx0" brushRef="#br0">7078 20271 11322,'-1'-12'1561,"-4"3"0,4 9 0,-5 9 0,0 3-1300,-3 1 0,2 0 0,-2 1 0,0-1 0,0 0 0,2 1-195,1-1 0,-5 6 0,4 2 1,0 1-1,2-1 0,4-2-2861,1-3 2289,0-1 1,0-6 0,1-2 0,4-2-320,3-7 1,6-5 0,2-9-1,3-2 1,1 2 0,-1-1 0,-3 3 824,-1 0 0,-2-8 0,1 7 0</inkml:trace>
  <inkml:trace contextRef="#ctx0" brushRef="#br0">7158 20391 8549,'0'8'1638,"0"1"0,2-6 1,2 0-1,7-6 0,5-6 1,6-2-461,3-3 1,8 1 0,2 0-1,2-1 1,0 1 0,-2 0 0,-3 1-2440,-2 3-1,-8-2 1,-4 7 0,-6 1 0,-8 2 0,-13 1 0,-13 1 160,-14 4 1,-11-1 0,0 8 0,1 3 0,3-1-1,4 1 3107,2-1-1599,2-1 0,14 2 1,5 1-1,5 2 0,10-2 1,10-1-20,13-2 1,13-1-1,17-3 1,15-5-1,-29-4 1,2-1-389,5-2 0,1-3 0,7-3 0,0-3 0,1-5 0,0 0 0</inkml:trace>
  <inkml:trace contextRef="#ctx0" brushRef="#br0">8691 19844 8549,'-6'-7'0,"5"13"0,-4 13 0,4 9 0,1 8 913,0 2 0,0 8 1,0 1-1,0 2 1,0 0-1,1 1 1,2 2-730,2 2 1,-1-1 0,-4 0 0,0-1-1,0-5-184,0-7 0,-6-6 0,-1-7 0</inkml:trace>
  <inkml:trace contextRef="#ctx0" brushRef="#br0">8465 20417 8549,'17'-31'0,"1"3"976,-2 7 1,5 8 0,1 13 0,4 0-1252,0 0 1,5-5 0,0 0-1,-1-1 1,0-2 0,-1 2 0,4 0 274,1 3 0,-4-10 0,2-2 0</inkml:trace>
  <inkml:trace contextRef="#ctx0" brushRef="#br0">8905 20164 13090,'0'-13'0,"1"1"0,3 4 0,5 8 0,3 8 0,2 5 0,-1 3 1154,0 2 1,1 4-1,-1-2 1,0-1 0,1 0-1,-1-1 1,0 0-1275,1-1 1,-1 3 0,0-4-1,0 2 1,1-2 0,-1-1-1,-1-2-2338,-3 1 0,1-6 1,-4 0-1,0-4 2315,0-5 1,-7-5-1,-7-7 1,-1 1-1,2 1 1,-1 4 3418,1 1 1,4 0 0,0 5-2212,6 1 0,4-2 1,7 10-1,1-1 0,2-1 1,4 1-1,1-1-837,1 0 0,-3 3 0,4-5 0,-3-1 0,-2-1 0,-3-2-2861,-1 0 0,-2 0 0,1-2-2033,-1-2 1,-6 1 4356,-2-6 1,-2 5-1,1-5 1,7 0-1,4 0-700,2 0 1009,7-6 0,3-11 0,7-8 0</inkml:trace>
  <inkml:trace contextRef="#ctx0" brushRef="#br0">9624 19924 10878,'-13'-16'0,"0"11"0,1 19 0,3 11 0,3 7 0,2 1 1404,-1 0 0,1-2 0,4-3 1,0 3-1,0 6 0,0 4 1,0 7-2941,0 4 0,0-6 0,-2 5 0,-2-3 1,-5-7 1535,-3-4 0,-7 2 0,-2-5 0</inkml:trace>
  <inkml:trace contextRef="#ctx0" brushRef="#br0">9438 20431 8549,'19'-35'0,"2"7"0,2 8 1110,4 6 1,-3 5 0,8 1-1,-1 3-498,1 4 1,3 1 0,-1 0 0,2 0 0,2 1 0,-1 2-613,2 1 0,-1 1 0,2-5 0</inkml:trace>
  <inkml:trace contextRef="#ctx0" brushRef="#br0">9864 20404 8549,'0'-13'2337,"0"8"1,0 11-1,0 7-1838,0 5 0,0-3 0,0 3 0,0-2 0,0 0 0,0 4 1,0-1-3571,0 0 3071,-6 11 0,-1-8 0,-6 10 0</inkml:trace>
  <inkml:trace contextRef="#ctx0" brushRef="#br0">10957 20457 8549,'-17'-12'1477,"-1"-5"0,0 0 0,5 4 1,1 6-321,3 1 0,0 4 1,9-2-1,6 2-756,4 2 0,10 0 0,2 0 0,3 0 0,0 0 0,-3 0-1031,-4 0 0,1 0 0,-2-1 0,-4-2 0,-4-3 325,-3-2 0,-8 1 1,-8-3-1,-6 2 1,-5 2-1,-1 3 1,0 2 954,-2 1 0,3 6 0,0 3 1,2 3-1,4 1 0,5 2-152,6 2 1,2 4 0,2 6 0,0 0 0,3-1 0,4-1 0,8-1-911,5-2 0,-3-1 1,5 3-1,2-4 1,0 0-1,0-4 1,-2-1-4505,2-2 1,5-6 4781,2-2 0,6-4 0,-3-1 0</inkml:trace>
  <inkml:trace contextRef="#ctx0" brushRef="#br0">11517 20497 8549,'0'-13'9830,"0"5"-9163,0 3 0,6 5 0,3 0 0,3 1 0,1 2 0,1 3-614,-1 1 0,-1 2 0,-2 5 0,-2 0 1,-3 3-1,-2 0 0,-1 1 0,-4 0-225,-2 0 1,-9-1-1,-10-2 1,-2 0 0,0 0-1,1-3 1,2-2-989,-2-3 0,5-1 1,6-6-1,13-3 1160,18-5 0,23-7 0,14-12 0</inkml:trace>
  <inkml:trace contextRef="#ctx0" brushRef="#br0">12037 20417 8549,'-15'-19'0,"-7"10"0,9 0 0,-2 8 1361,0 5 0,2-1 1,-1 5-1,3-1 0,0-1 1,4 1-474,1 1 1,1-4-1,5 5 1,0 1-1,3 2 1,5 2 0,7-1-1891,4 0 0,5-4 0,7 0 0,3 0 1,1 0-1,-1-2 0,-1 1-5435,-3-1 6437,-2-4 0,-2 9 0,1-5 0</inkml:trace>
  <inkml:trace contextRef="#ctx0" brushRef="#br0">12410 20511 9836,'-11'-9'3217,"2"0"0,-3 6 268,3-2 1,3 5-3424,2 5 1,4-2 0,4 4 0,5-1 0,3-1 0,1-1-892,0 0 1,1 1-1,-1-5 1,0 0 0,-1-2 408,-3-2 0,-4 2 0,-10-2 0,-4 3 1,-3 1 1693,-1 0 0,0 5 0,1 4 0,1 5 0,4 2 0,1 3 1,3 0-1145,2 1 0,1 2 0,0-3 1,1 0-1,5 1 0,6-3-1092,4 3 1,6-10 0,-2 2 0,0-5-1,6-4 1,2-1 0,3-4-444,-1-2 1,-4-5 0,-4-9-1,-4-4 1,-5-3 0,-4-2-1,-4 2 810,-4 3 1,-1-2-1,0 6 1,0 2-1,0 1 3566,0 2 0,0 7-1785,0 6 0,2 4 0,1 7 0,1-2 0,1 1 0,-1 2 0,1 1-255,-3 0 1,0 1 0,-4-1 0,-2-1 0,-5-2-1661,-3-1 1,3-6 0,1 2 0,-3-4 0,1-2-256,1-4 1,3 2 0,9-4 0,4-1 0,7 1 0,0-2 0,3 2 0,-1 2 0,2 2 0,-2 0 114,-1-1 0,-2-1 1,1 5-1,-1 0 0,0 0 1,1 0-1,-1-1 1449,0-3 1,-4 1 0,0-6-1,1 0 1,2 0 0,2 0-1,-1-1 1,0-2 0,2-1 0,3-1-1529,4 1 1,-1 0 0,0 1 0,-2 1 0,-3 4 914,-1 1 0,-9 3 0,-6 6 0,-6 3 2336,-2 1 0,3-2 0,5 4-1740,0 1 0,1 2 1,3 0-1,5-2 1,3-3-1,2-1 0,-3-1-913,-2 1 0,3-5 0,-6 4 0,-3-4 703,-7-1 1,-8 5 0,-5-1-1,0-1 1,-1-2 0,0 1-249,0 2 1,1-2 0,5 4 0,3 0 0,4 3 0,4 4-106,1 5 0,18-3 0,4 4 0</inkml:trace>
  <inkml:trace contextRef="#ctx0" brushRef="#br0">14317 20444 8613,'13'0'446,"-7"0"33,-6 0 1,-6 0 0,-9 1 0,-1 2 0,-3 3 0,-1 0 0,1 2 0,3-1 1113,1 3 0,2 2 1,-1 2-1,1-1 0,0 0 1,1 0-1505,3 1 1,3-1 0,6 0 0,0 1 0,0-1-1,1 0-493,4 1 0,2-7 0,7-2 0,-1-4 0,-1-2 1,-2-4-1,-2-5-122,-2-6 1,-2-4 0,-4-3-1,-2 2 1,-2 0 0,-5 2 1288,-3 0 0,-1 2 0,0 8 1,1 4-1,1 0-1037,3 1 0,6 5 1,2 8-1,9 3 1,9 0-1,8-2 1,8-1-1243,5 1 1,7-4-1,3-1 1,1-4 0,-1-1-1,-6 0 1027,-6 0 0,-4-6 0,-10-3 1,-4-2-1,-7-3 0,-6 1 1,-7 1 1255,-7 3 1,-3-3 0,-3 5 0,-1-1 0,-1 4-1,-2 3 690,2 1 0,7 1 1,5 3-1,2 7 0,4 4-1176,2 2 1,4 7 0,6-3 0,1 1 0,1-1 0,-1-2 0,2-3-17,-3-1 0,6-7 0,-3-4 0,0-3 0,-3-1 1,0-3-417,-1-5 0,-5-3 1,-4-9-1,-3-3 1,-1 1-1,-1-3 1,-2 3-724,-1 1 1,-5 3 0,3 5 0,0 0-2168,0-1 2550,1 7 1,8 1 0,6 7-1,9 2 1,7 2 0,8-2-174,7-2 1,1-1 0,7 0 0,-2-1-1,-3-4 664,-2-4 0,-1-8 0,0-4 0</inkml:trace>
  <inkml:trace contextRef="#ctx0" brushRef="#br0">15263 20137 14260,'-9'6'0,"2"5"547,1 5 1,1 5-1,5 7 1,0 1 16,0 2 0,0 2 0,0-3 0,0 2 0,0 1 0,0 1-572,0 0 0,0-4 0,-1 2 1,-5-1 7,-7 0 0,-13 0 0,-8-4 0</inkml:trace>
  <inkml:trace contextRef="#ctx0" brushRef="#br0">14836 20431 8549,'21'-23'1558,"-3"1"0,3 6 0,2 11 0,6 4-1524,2 1 1,4 4 0,-2 1 0,1-2 0,1-2 0,1-1 0,-1 0-35,3 0 0,0 0 0,2 0 0</inkml:trace>
  <inkml:trace contextRef="#ctx0" brushRef="#br0">16089 20017 10748,'5'-20'449,"-1"2"1,1 15 0,-5 9 0,0 7 0,0 6-1,0 2 1,-2 4 0,-1 3 0,-3 7 0,-1 2-262,-3 4 1,-2 2-1,0-3 1,2 0-1,2 0 1,2 0-1,3-2 1,2-2-1631,1-5 1,0-4-1,0-5 1,0-4 1441,0-4 0,-6-12 0,-1-4 0</inkml:trace>
  <inkml:trace contextRef="#ctx0" brushRef="#br0">15970 20404 9388,'0'-27'0,"0"2"0,1 3 755,3 4 1,4 5 0,7 2-1,2 4-929,6 1 0,6 0 0,4 3 0,1-1 0,1 1 1,1 1-1445,0 2 1,-7-4 1617,2-1 0,3-5 0,0 3 0</inkml:trace>
  <inkml:trace contextRef="#ctx0" brushRef="#br0">16423 20177 9334,'-8'-13'3836,"1"6"-2875,2 2 0,4 5 1,-3 5-1,2 5 0,2 5-221,0 3 1,5 5 0,-1-1 0,0 2 0,1 0 0,-1-2-734,-1 2 0,0-1 0,0 1 1,2-3-1,-2-2 0,-2-3-2419,-1-1 0,-1-1 1,-2-1 2248,-2 0 0,1-7 0,4-6 0,0-7 0,1-5 1,4 0-1,4 2 1061,2 1 1,3 1 0,-1-1 0,0 5-1,1 3 1,-1 1 0,0 0-255,1 0 1,-1 1-1,0 3 1,1 4-1,-1-1 1,0-2-1,-1-2-1575,-3 1 1,-3-4 0,-7 0 0,-4-7 0,-4-5 419,-3-1 1,-1 1 0,0 1 0,-1 4 0,1 0 0,0 1 1111,-1 0 1,6 1 0,0 7 0,2 2 0,3 5 0,2 3 0,2 3-505,4 2 1,-2 0-1,6 3 1,2 1-1,4 0 1,6 1-8646,4-1 8548,-1-2 0,20-6 0,-2 1 0</inkml:trace>
  <inkml:trace contextRef="#ctx0" brushRef="#br0">17436 19964 8549,'-21'7'2279,"3"-1"-1302,4 0 1,-6 9-1,0 10 1,-3 5-357,1 0 0,6 2 0,-2 1 1,2 1-1,1 1 0,0 1 0,3-1 1,2 1-681,2-2 0,3 9 0,5-5 0,1-1 59,3-4 0,4-11 0,5-3 0</inkml:trace>
  <inkml:trace contextRef="#ctx0" brushRef="#br0">17089 20364 8549,'0'-27'0,"2"4"423,2 5 0,-1 6 0,8 12 0,2 0 188,3 0 0,8 0 1,-2-2-1,3-1 0,2-1 1,1 1-455,3 2 0,-3 1-157,3 0 0,3-6 0,1-2 0</inkml:trace>
  <inkml:trace contextRef="#ctx0" brushRef="#br0">16943 20244 8549,'0'-13'55,"1"7"1,4 4-1,5 5-401,6 0 0,-1 3 0,4 0 0,1 0 1,2 1-1,3-1 346,2 0 0,-1 5 0,1-4 0</inkml:trace>
  <inkml:trace contextRef="#ctx0" brushRef="#br0">17622 20324 9878,'-8'-5'2191,"-1"1"0,0 0-2202,-5 4 0,6 0 1,0 1-1,2 4 1,2 3-1,-1 6 18,1 3 1,-2 0 0,3 6-1,-1 4 1,1 4 0,1 2-1,4 1 1,2-2 0,5 1 0,3-5-1,3-4 252,2-6 1,-6-8 0,2-3 0,-3-2-1,-2-8 1,-5-7 0,-6-10 349,-6-5 0,-1 0 0,-1-11 1,2-1-1,-1 2 0,0 1 0,-1 6 1,4 1-371,1 3 1,0 6 0,3 1-1,0 3-1867,5 6 1,5 2-1,11 6 1,4 1 1627,3 4 0,8 2 0,1 6 0</inkml:trace>
  <inkml:trace contextRef="#ctx0" brushRef="#br0">18049 20417 11875,'-9'-7'4102,"0"2"1,-1 7-3981,-2 7 0,3 1 0,2 11 0,-1-2 0,2-3 0,-1-2 813,0-5 0,2 2 0,-2-2 0,1 3 0,1 0-1898,-1-3 0,5-5 0,-2-10 0,7-8 1,10-10-1,7-6 345,4 1 0,1-4 1,1 2-1,0 1 1,-1 5-1,0 6 980,-4 6 1,0 7 0,-7-2-1,-5 4 1,-1 5 0,-3 8-1,-2 8 1,-5 5-329,-6 3 0,-11 7 0,-4 4 0,-5 4 1,-4 4-35,-5 5 0,-2-3 0,-2 0 0</inkml:trace>
  <inkml:trace contextRef="#ctx0" brushRef="#br0">1173 10928 8549,'-4'-13'0,"-2"1"0,0 2 0,0 1 138,1 0 0,5-4 0,0-1 1,2 2-1,2 2 0,4 1 1,1 0-1,-2 0 1028,-1 1 0,-3 5 1,-8-2-874,-3 4 0,-3 2 1,1 4-1,1 3 1,-1 4-1,-2 2 1,-2 0-1,1 3-139,0 1 1,-5 10 0,0 0 0,2 4 0,0 7 0,-1 4 0,0 9 44,0 8 1,4-6-1,3 5 1,2-4-1,2-6 1,3-1-1,2-3-128,1-4 0,4-4 0,2-12 0,2-1 0,2-3 0,2-3 1,1-5-170,0-3 0,-4-7 0,0 2 1,0-5-1,-2-6 0,-1-6 294,0-4 1,-4-8-1,2 2 1,-2-3-1,-2-2 1,-2 2 0,-1 3-73,-1 4 0,-1 3 1,5 2-135,0-1 1,2 5 0,2 2 0,5 1-1,3 3 1,1 2 0,1 1-37,-1 0 1,2 4-1,1 1 1,2-1-1,-2 0 1,-1 1-1,-2-1-544,1 2 1,-1-4 0,2 2-1,1-2 1,3-2 0,2 0 0,3 0-1136,1 0 0,2-2 1725,-1-2 0,7-4 0,1-5 0</inkml:trace>
  <inkml:trace contextRef="#ctx0" brushRef="#br0">1560 11341 8584,'-6'0'912,"6"0"1,6 0 0,7 0 787,0 0 1,-4 0 0,0 0-1258,1 0 0,1-1 0,-1-2 0,-1-1 0,1 1 0,2 1 1,2 2-1336,-1 0 0,-4 0 1,0 0 366,1 0 1,-5 0 0,-5 0-1,-8 0 1,-4 0 0,-3 0 0,-1 2-1,-2 1 817,2 1 1,1 6-1,2-1 1,1 3-1,3 3 1,6 0-1,6-1 1,6-2 278,3 0 0,6 4 0,1 2 1,2-1-1,2-3 0,1 0 0,0-1 1,-2-1-993,2-3 448,1 3 0,7-11 0,3 5 0</inkml:trace>
  <inkml:trace contextRef="#ctx0" brushRef="#br0">2093 11248 14229,'0'-13'375,"0"11"0,0 8 1,0 8 17,0 3 1,0 1-1,0-3 1,0 1-1,0 3 1,0 1-34,0-1 0,0 3 1,0-3-1,0 1 1,0-1-1,0-3-752,0-1 0,1-8 1,2-4-1,2-6 266,-2-5 0,3-13 0,0-4 0,-1-2 0,3-3 0,-1 4 277,4 2 1,-4 0 0,0 7 0,1 2 0,-1 4-1,4 7 238,0 2 0,3 4 1,-2 2-1,-2 5 0,0 5 1,4 2-1,2 3-573,0 2 0,4-3 0,-1 2 0,2 1 0,2-2 0,2 2 1,2-2-1,0 1 0,-1-4 275,1-1 0,6-8 1,1-1-1</inkml:trace>
  <inkml:trace contextRef="#ctx0" brushRef="#br0">1186 12408 26693,'-4'-9'-2138,"-1"3"0,3 6 2304,0 10 0,2 5 0,0 10 0,0 5 0,0 2 1,0 7-1,2 2 0,2 7 0,3 1 0,1 4 0,-2 0 1,-2 3-1,2-1-579,1 0 0,1-3 1,2-3-1,-1-5 1,2-4-1,-1-6 1,0-7-1,1-8 388,3-4 1,0-8 0,5-1 0</inkml:trace>
  <inkml:trace contextRef="#ctx0" brushRef="#br0">1600 12528 19304,'-6'-14'913,"-2"2"0,-7 3 1,1 7-627,0 4 1,-6 12 0,5 8 0,-4 2 0,-5-1 0,-1 0-181,-2 0 1,0 2-1,1 4 1,-1 0 0,2 2-1,1-1 1,3-2-449,2-1 1,3-1-1,5 0 1,4-4-1,1-4 1,3-4-1,2 0 1,2-1 0,4-1-1,4-2 1,2-2 526,3-2 0,1 2 0,2-3 0,4-2 0,3 0 0,1 0 0,3 1 0,2-1 0,2-1-632,4-2 0,-1 0 0,4 0 1,4 0 520,3 0 1,-3-6 0,3-2-1</inkml:trace>
  <inkml:trace contextRef="#ctx0" brushRef="#br0">2000 12594 20747,'-14'-1'835,"1"-4"1,11 4-1,7-4 1,7 4 0,5 1-1,6 0 1,2 0 0,2 1-999,-1 4 1,1 2 0,-1 6 0</inkml:trace>
  <inkml:trace contextRef="#ctx0" brushRef="#br0">2026 12941 8511,'19'-34'1957,"-1"-2"1,10 9 0,9 7-1462,9 3 0,0 4 0,0 0 0,-3-1 0,0 1 0,-3 0-496,-1-1 0,2-5 0,-7-2 0</inkml:trace>
  <inkml:trace contextRef="#ctx0" brushRef="#br0">2133 12501 25361,'-6'-13'-3415,"-2"-1"1,0 2 4170,-1 3 1,4 4 0,-4 5 0,-1 0 0,-2 0 0,0 1 0,2 3-1,3 7 1,-1 5 0,2 8-584,0 5 0,0 1 0,3 6 0,-1 2 0,1 2 0,2 2 0,2-4 0,2-1 0,3-3-453,1-3 1,1-3 0,2-2-1,-3-3 1,1-2 109,-1-2 0,-4-1 0,3-6 0,-1-2 0,-1-1 0,-1 1-883,-1 2 1,-2-3 0,1 0-1,3 0 1,5-2 0,5-2-1,5-4 1086,8-1 1,11-12 0,9-2-1</inkml:trace>
  <inkml:trace contextRef="#ctx0" brushRef="#br0">2639 12368 20418,'-13'-8'542,"6"4"0,1 8 1,1 5-468,1 3 0,-1 6 0,5 1 0,0 3 0,0 5 0,-1 2 0,-2 3 1,-2-1-65,3 0 1,-4 6-1,1-3 1,1 1-1,-1 1 1,-1-1-419,-1-1 0,4-1 0,-1-8 0,2-3 0,2-4 0,0-3 0,2-3-125,2-3 1,-1-3 0,6-6 0,1 0 0,4-2 0,3-2 401,6-5 0,2-3 0,1-1 0,1-1 0,0 1 0,-1 0 0,2-1-1964,4 1 1842,-4 0 0,10-7 0,-4 0 1</inkml:trace>
  <inkml:trace contextRef="#ctx0" brushRef="#br0">3026 12394 15073,'-7'-28'288,"-5"9"1,10 19 0,-2 9 0,2 3-14,2 1 1,-1 6 0,-2 5-1,-3 5 1,0 9-111,0 4 1,-3 6 0,5 4 0,1-3 0,1-5 0,2-4-1,2-5-242,2-3 0,10-10 0,8-6 0,3-6 0,2-5 0,1-4 0,1-1 0,2 0-489,-1 0 1,-2-6 0,-1-2 0,-2-4 0,-1-2 0,-2 1 508,2 0 0,-5-1 0,0 1 0</inkml:trace>
  <inkml:trace contextRef="#ctx0" brushRef="#br0">3599 12301 14945,'-13'-18'-405,"-1"0"1,1 7 401,0 6 1,5 10 0,4 3 0,4 4 0,4 2 0,7-1 0,5 0 0,6 2 0,2 3 273,-2 4 1,2-1-286,-6 1 1,5-6 0,-2 4-1</inkml:trace>
  <inkml:trace contextRef="#ctx0" brushRef="#br0">3493 12634 13925,'0'-25'509,"0"3"1,7 8-1,6 10 1,9 1-980,8-1 1,0 1-1,4-6 1,0-2 0,-2 0-1,1-3 466,-3 1 0,4-6 0,0-2 0</inkml:trace>
  <inkml:trace contextRef="#ctx0" brushRef="#br0">3213 11008 25943,'-34'0'0,"2"0"-109,4 0 0,12 0 96,3 0 0,10 5 0,3-1 0,10-1 1,11-1-1,8-2 0,7 0 0,1 1-1125,0 3 1,4-1 1002,-5 6 1,-3 0 0,-1 5 0</inkml:trace>
  <inkml:trace contextRef="#ctx0" brushRef="#br0">3146 11341 10550,'6'-13'787,"3"0"1,10 1 0,8 3-984,7 5 1,4 2 0,2 2 0,0 0 0,2 0 0,1 0 195,1 0 0,6-6 0,-2-1 0</inkml:trace>
  <inkml:trace contextRef="#ctx0" brushRef="#br0">9744 13047 8367,'-6'8'1021,"3"-2"-550,-5-6 1,6-6 0,2-3 0,9-3 0,7-1 0,6-2 0,5-3-202,4-4 1,-3 1 0,5-1 0,-2 0 0,0-1-1,-3 1 1,-2-1 0,-6-3 0,-1-2-339,-2-3 1,-7 2 0,-2-6 0,-1 0-1,-1-1 1,0-5 408,-3-5 1,3 5 0,0-13-75,1 2 1,2 2 0,4-2 0,1 2 0,0 0 0,3 4-198,0 3 0,1 0 1,-4 0-1,-1 3 0,0 0 1,-1 4-1,-2 1-205,-1 1 1,-6-2-1,2-2 1,-4 1 0,-1 1-1,0-1 1,-1 0 160,-4 2 0,4-4 1,-5 4-1,1-4 1,1-2-1,1-2 0,2-3-125,1-2 1,1 10-1,3-2 1,5 3-1,3 3 1,0 3 0,-2 4-93,-1 5 1,-1-2 0,2 6-1,-3 2 1,-1 0 0,-1-1 180,1 0 1,-5-1-1,2 3 1,-4-1 0,-5-3-1,-2-2 1,-2-3 63,-2-1 1,-1-2 0,1-1-1,2-1 1,2-4 0,1-1 0,1-3-121,0-2 1,-3 5 0,5 3 0,-1 5-1,1 3 1,-2 6 0,0 2-3,0 2 1,-4-1 0,1 2 0,-5 2 0,-2 3 0,-3 1 0,0 1-15,-1-1 0,-2 3 0,3-4 0,-2 0 1,-1-1-1,0-2 0,1-2 90,2-1 1,-1-1 0,4 1 0,-2-2 0,2-1 0,1-2 0,3 2 101,4 1 1,-4 6 0,3 0 0,-3 0-1,-1 2-272,-1 2 0,0 5 0,-3 5 0,-2 4 1,-2 3-1,-2 2 0,-3 3-125,0 0 0,1 6 0,1-6 0,2 0 0,-2-2 0,0-2 455,2 0 1,3 1-1,4-1 1,-1 0 0,-1 1-1,4-3 1,3 0 638,-1-2-745,5 0 1,-6 8 0,5 3-1,-2 0 1,2 4 0,-1 1-192,1 2 0,3 5 0,-4 5 0,1 5 0,1 4 0,-2 0 0,2 0-477,1-3 629,0-2 0,5-3 1,0-2-1,0-5 1,0-1-1,0-2 91,0-1 0,0 7 0,0-8 1,0 2-1,0 2 0,0 0 0,-1 2 15,-4 2 1,2 3 0,-6 6 0,-1 3 0,-2 3 0,-1 6 0,-1 5-229,1 6 1,0 3 0,-1 1 0,3-4 0,2 0 0,4-9 32,4-5 1,1-3 0,1-7 0,4-5 0,4-2 0,1-4 0,0-1 0,1-5 399,4 0 1,-2 0 0,6 2 0,0 0 0,4 1-1,0 1 1,2 4-348,2 1 0,-8 3 0,8 4 1,-2 2-1,0 0 0,2 6 1,0 5-655,-1 3 1,5 5 0,2-2 0,1 0-1,5 1 1,5-6-604,9-11 0,8-10 1270,10-11 0,-29-18 0,2-3 0,4-3 0,-1 1 0</inkml:trace>
  <inkml:trace contextRef="#ctx0" brushRef="#br0">4172 12794 20990,'6'-7'0,"3"2"2997,3 4-2495,1 1 0,1 0 0,-1 0 0,0 0 1,1 0-1,-1 1 0,-1 4 0,-2 2 0,-2 2 1,-2 0-855,-4 1 0,0-2 0,-2 0 1,-2 1-1,-2-1 0,-5-4 159,-3-2 1,3-8 0,2-5 0,0-5 0,1-8 0,0-5 337,3-7 0,1 2 1,4-1-1,1-1 0,3 2 1,0 4-1,1 5 153,0 3 1,-4 6-1,2-2-707,-4 3 0,1 8 0,2 2 0,5 5 204,3 5 0,1-2 0,1 4 0,0-1 0,3-3 0,2 0 0,0 0-351,0 1 1,5 2 0,-2-3 576,4 2 0,0-1 1,1-4-1</inkml:trace>
  <inkml:trace contextRef="#ctx0" brushRef="#br0">4852 12274 14717,'2'-12'0,"2"4"2239,5 3 1,3 4 0,1 2 0,0 4-2347,1 3 1,-5 6 0,-2 2 0,-1 3 0,-3 2-202,-2 3 0,-1 7 0,0 4 1,0 4-1,0 2 0,0 1 0,0-1-1926,0-2 0,2-8 1953,2 0 1,4-3-1,5-1 1</inkml:trace>
  <inkml:trace contextRef="#ctx0" brushRef="#br0">5305 12581 27380,'2'-19'231,"2"5"0,-1 17 0,5 11 0,-2 0-548,-3 1 1,-2 3 0,-1 1-1,-1 0 1,-4 4 0,-2 0 0,-2 7-1,0 3-702,-1 4 0,2-3 0,1-2 1,2-2 617,7-5 1,10-1-1,8 2 1</inkml:trace>
  <inkml:trace contextRef="#ctx0" brushRef="#br0">5719 12448 32148,'-6'-20'-5642,"-3"-2"5697,3 9 1,0 7 0,6 15 0,0 3 0,0 1-153,0 0 0,0 5 1,0 1-1,0 1 1,0 0-1,0-1-913,0 1 1,1-2 0,2-5 0,3-1 657,2-3 1,-5-9 0,1-12 0,-2-6 0,-4-7 0,-1-3 0,-3-5 170,-1 0 1,2-4 0,-2 5 0,1-1-1,3 1 1,2 4 1030,1 4 0,0 0 0,1 6 1,4 4-1,3 2-571,4 3 0,3 6 0,1 0 0,2 4 0,0 5-1323,1 2 1,0-4 0,5 5 0,-2 0-1,2 0 1208,1 0 1,2-6 0,0 3-1</inkml:trace>
  <inkml:trace contextRef="#ctx0" brushRef="#br0">5985 12141 13466,'-16'-13'-385,"3"-1"1,8 8 281,1 6 1,4 5 0,4 4-1,7-3 1,3-2 686,4 1 0,1-1 0,-2-4 0,2 0 0,0 2 0,0 0-506,-2 3 0,-2-1 0,-4-2-498,-2 2 1,-3 4 0,-7 4 0,-4-2 228,-4-1 0,2-2 0,0 4 1,2-3-1,7 1 524,5-1 1,6-2-1,4-6 1,2 1-1,2 2 1,2 2-1,1-2-113,-2-2 0,2 3 1,-6 2-1,-2 2 1,-3 2-1,-4 2-331,-4 1 1,-10 7 0,-5 0 0,-6 2 0,-7 1-1,-2 0-141,-1 3 0,-1-4 0,2-1 0,2-1 0,7-1 1,4 1-1,5-4-586,1-1 0,2-6 0,7-2 0,5-1 851,10-3 1,18-2 0,5-1-1</inkml:trace>
  <inkml:trace contextRef="#ctx0" brushRef="#br0">6518 12501 14238,'2'-31'0,"2"9"0,5 11 0,2 10 205,-2 5 1,2 4 0,-3 5 0,-1 2 0,-2 1 0,-4 3 0,-1 0 0,-1 2 0,-2 0-1422,-2 3 1,-5-1-1,2 0 1,1-6 1302,3-2 0,-4-2 0,1 1 0</inkml:trace>
  <inkml:trace contextRef="#ctx0" brushRef="#br0">6758 12301 15980,'2'3'33,"2"6"1,4 4 0,-1 2 192,-2-2 0,0-4 0,0 0 1,-2 1-1,-2 2 0,-1 2 0,0-1-198,0 0 0,-1-5 1,-4-4-1,-3-4 1,-4-4-1,0-7 1,2-6-125,1-10 0,6-1 0,-2-9 0,4-3 1,1-3-1,0-2 0,1 1 494,4 0 1,1 1 0,4 7 0,-1 5-1,1 4 1,1 5 0,-3 4 856,-3 3-2055,2 8 0,-4 7 0,5 9 0,-1 3 0,0 3 0,4 1-1224,1 2 0,7-1 0,5-3 2113,5-1 1,5 0 0,6 1-1</inkml:trace>
  <inkml:trace contextRef="#ctx0" brushRef="#br0">7012 11914 26775,'-6'-19'-2500,"6"10"0,1 2 1,11 7 3110,9 4 0,4 1 0,3-5 0,3 0 0,5 0 1,2 0-221,2 0 1,-1 4 0,-4 1 0,-4-1-1,-4 1 1,-5 1 0,-5 1-813,-7 3 1,-4 2 0,-9 3 0,-7 3-1,-11 4 1,-9 3 0,-1 2 615,3-1 0,-6 7 0,7 3 0,1 1 0,3 1 0,10 1-412,7 2-50,5 2 0,18 3 0,6 1 1</inkml:trace>
  <inkml:trace contextRef="#ctx0" brushRef="#br0">4319 11221 24451,'-7'-17'-3394,"2"-1"1,-1 5 1480,2 4 2266,-1 6 1,5 4 0,0 11 0,0 4 0,0 1 0,0-1 0,0 0 0,0 3 0,0 1 0,0-1 2590,0-3-2566,6-1 1,-4-2 0,4-1 0,-2-1 282,1-2 1,-1-8 0,-4-1-1,0-9 1,0-7-611,0-6 0,-4-5 1,-1-3-1,2-2 1,2-1-1,1 2 1,0 4-842,0 4 0,0 6 0,0 0 1,1 3 598,4 5 1,-2 4 0,5 5 0,3 1-338,1 3 1,1 2-1,0 5 1,2-4-1,1 1-193,2-1 0,1-4 0,-1 1 0,4-2 1182,4-2 0,6-6 1,2-1-1</inkml:trace>
  <inkml:trace contextRef="#ctx0" brushRef="#br0">4786 10915 27009,'0'-21'-3003,"0"9"3295,0 12 0,0 2 0,1 7 1,2 1-1,1 2 331,-1 1 1,3 2 0,-1 3-1,-2 4 1,-2 5 0,-1 2 0,0 4-1902,0 1 1,0 2 0,0 3 0,0 0 0,0-3 1061,0-5 1,6 3-1,2 0 1</inkml:trace>
  <inkml:trace contextRef="#ctx0" brushRef="#br0">5159 11181 21169,'0'-14'-693,"-2"17"1031,-2 14 1,1 4-29,-6-8 1,0 5 0,-3 1 0,2 2-1,1 1-943,-1-1 0,4 4 1,1-4-1,4 1 1,2-1-1,4-3 701,4-6 1,14 1 0,5-6 0</inkml:trace>
  <inkml:trace contextRef="#ctx0" brushRef="#br0">5385 11168 25049,'-13'-19'19,"1"7"0,2 3 0,2 12 220,3 8 0,0-3 1,5 1-1,0 2 0,0 0 1,2 4-1,1 2 1,1 0-1,0 1-719,2 1 1,-4-4 0,4 3 173,0-3 0,-5-9 0,4-6 0,-4-8 0,-1-5 0,0-5 0,2-6 0,0-4-21,3-3 0,4 0 0,-3 3 1,0-2-1,1-1 0,-1 3 1,1 3 1021,1 3 0,-1 6 0,4-2 0,-3 4 0,1 4 0,0 3 0,0 1-1392,2 3 0,0 1 1,4 4-1,1 2 1,4 5 471,0 3 0,9 7 0,5 2 0</inkml:trace>
  <inkml:trace contextRef="#ctx0" brushRef="#br0">5892 10928 12006,'-12'-34'0,"2"6"1159,1 9 1,7 7 0,1 11-457,4-4 0,3 4 1,-2-4-1,4 5 0,0 5 1,1 3-1,0 4 1,0 2-1,-1-1-1098,-3 0 0,0 1 0,-5-1 1,0 2-1,0 1 0,0 2 294,0-2 1,0-6 0,1-2-1,4-2 1,4-3 0,3-2 616,1-1 1,2 0 0,2 0 0,6 2 0,2 1 0,0 3-96,-3 1 1,2 0 0,-6 5 0,-3 0 0,-5 3 0,-6 1-1,-2 3-227,-2 4 0,-8-3 0,-5 3 1,-8 0-1,-4 1 0,-3 0 0,0-4-202,1 0 0,-1 0 1,9-5-1,1-3 0,2-2 1,5-1-1280,4 0 0,3-4 0,5 2 1,4-1 1252,3-3 1,22 4 0,6 1 0</inkml:trace>
  <inkml:trace contextRef="#ctx0" brushRef="#br0">6398 11301 8555,'0'-38'0,"2"5"187,2 11 0,4 4 1,5 14-1,0 1 1,1 0-1,-1 0 1,0-3 364,1-1 1,-1 4 0,-1 1 0,-3 8 0,-6 9 0,-6 4-452,-6 5 1,-7 1-1,-2 2 1,2-1-1,1 1 1,3-2-1,3-1-305,5-2 0,2-6 1,4 2-1,2-4 1,5-6-1,4-3-1794,5-4 0,1-2 1998,4-4 0,2-8 0,-5-8 0</inkml:trace>
  <inkml:trace contextRef="#ctx0" brushRef="#br0">6558 11155 8555,'14'-6'0,"-1"-1"0,0-7 0</inkml:trace>
  <inkml:trace contextRef="#ctx0" brushRef="#br0">6932 11128 23843,'0'3'-1950,"0"6"1,0 4 2534,0 2 0,4-2 0,1 1 1,-2-1-1,-3-1 0,-5-2-426,-4-1 1,-3-6 0,-1 2 0,0-4 0,-1-1-1230,1 0 0,4-10 0,2-5 0,1-4 0,3-5 0,1-3 0,2-2 1015,0-2 1,2-5 0,1 5-1,3 1 1,0 2 0,1 2-1,0 0 1948,4 4 0,-5 3 1,-2 6-1,-1-1-1922,2 1 0,-2 6 0,4 4 0,0 6 1,1 7-1,2 5-3161,2 3 0,7 4 1,3-4 3385,4-2 1,12-1 0,4-2 0</inkml:trace>
  <inkml:trace contextRef="#ctx0" brushRef="#br0">7278 10835 16332,'-13'-34'-698,"4"9"954,0 11 0,6 9 0,-1 9 0,4 6 0,3 5 146,1 3 1,7 6 0,-3-2 0,4 4 0,2 4 0,-3 1-322,-2-1 1,-3 2 0,-6 1 0,0 0 0,-1-1 0,-5-2 0,-7-2-804,-8-2 0,0-3 0,-1-3 1,0 0-1,1-6 841,3-3 1,-3-5 0,1-6 0</inkml:trace>
  <inkml:trace contextRef="#ctx0" brushRef="#br0">7238 10862 16332,'8'-20'1169,"-2"1"1,-5-2 0,4 7-554,3 3 1,0 8-1,2-1 1,5 2-1,9 4 1,8 1-1,11 3 1,8 1-541,8 3 0,10 2 0,6 2 0</inkml:trace>
  <inkml:trace contextRef="#ctx0" brushRef="#br0">4479 13660 8214,'0'-34'0,"0"2"179,6 17 1,-3 3-1,6 12 1,1 2-1,2 2 1,1 3-1,2 2 1,3-1 459,4-2 1,5 2-1,2-3 1,4-2-1,0-2 1,-1-1 0,-2 0-1,-2-1 1,-1-2-162,-1-2 0,-5-5 1,-3 3-1,-4-2 1,-2 0-1,-3-1 0,-6-1-1062,-6 2 0,-10-1 0,-11 6 0,-5 1 0,-8 1 0,-5 2 0,-4 0 200,-1 0 0,2 5 1,-1-1-1,3 0 1,6 1-1,3-1 588,5-1 1,7-1 0,4-2 0,4-2-117,6-2 0,9 1 0,11-5 0,6 1-88,2 0 0,3-8 0,3-6 0</inkml:trace>
  <inkml:trace contextRef="#ctx0" brushRef="#br0">4386 11928 10070,'-8'-6'2184,"2"3"-1854,6-6 1,0 5-1,0-5 1,0-2 182,0 0 0,0 2 0,2 1 1,2 2-368,5 3 0,3 3 0,3 3 1,3 2-1,2-1 0,2 1 0,1-1 316,0-1 1,1-1-1,0-2 1,-2 0-1,2 0 1,-1-2-1,0-1-143,-6-1 0,-2-7 0,-3 2 0,-3-2-549,-5-3 1,-2 5 0,-4 2 0,-4-1 0,-5 3-1,-9-1 1,-3 3-170,-5 1 1,-2 2 0,3 0 0,2 0 0,1 0 0,4 0 162,0 0 0,3 2 1,5 2-1,3 5 0,9 3-3512,12 1 3770,4 1 1,28-7 0,-2-1 0</inkml:trace>
  <inkml:trace contextRef="#ctx0" brushRef="#br0">5772 11635 8585,'-12'-2'0,"3"-2"0,-1-4 0,5-5 167,2 0 0,0 1 1,1 1-1,-4 4 0,-2 3 1,-2 4-1,-1 4 585,3 3 1,-4 2 0,4 5 0,-1-3 0,2 0-263,1-2 0,3-6 1,8 1 44,3-2 1,6-2-1,5-2 1,8-2 0,7-5 130,4-3 0,-1-1 1,0-1-863,0 1 1,-1 1 0,-11 2 0,-3 2 0,-4 1-137,-3 0 1,-9 4 0,-8-2 0,-11 4 0,-12 1 0,-11 1 0,-7 4-19,-6 3 1,2 0 0,-2 1-1,0 0 1,2 0 0,4-2 1286,6-1 0,4-2 0,8-4-831,3 0 0,16 5 0,15-1 0,13-1 1,11 0-1,8 0 0,5 3-106,4 1 0,2 2 0,2 5 0</inkml:trace>
  <inkml:trace contextRef="#ctx0" brushRef="#br0">5692 12967 8187,'-12'-25'412,"3"3"0,-3 9 0,4 11 0,-4 8 0,-3 7-935,-3 2 1,-1 0-1,-3-2 1,4-1-1,3-1 1,3-3 1402,3 3 0,5 1 0,10-1 0,7-2 0,9-6-410,8-6 0,1 0 0,9-7 0,4-3 0,4-4 0,-1 1 0,-1 3-243,-3 4 1,-3-1 0,-4 4 0,-7 0 0,-4 0 0,-4 3-911,-2 1 1,-7 4-1,-10 2 1,-8 5-1,-9 2 1,-4-1 486,-5-1 1,-6-2-1,-1 2 1,2-4 0,1-4-1,1-1 733,0 0 1,7 0 0,2-1 0,3-2 0,3-3 0,3-2-344,5-2 0,4 2 0,6 1 0,6 1-194,4 3 0,13 14 0,0 3 0</inkml:trace>
  <inkml:trace contextRef="#ctx0" brushRef="#br0">12024 11421 8409,'13'-19'0,"-1"9"0,-3-4 0,-3 10 0,-6-2 0</inkml:trace>
  <inkml:trace contextRef="#ctx0" brushRef="#br0">11957 11421 8409,'-9'0'258,"0"0"0,6-1 0,-1-4 1,2-3-1,2-4 0,0-2 0,2 1 1,1 0-1,3 1 278,1 3 1,-5 3-1,-1 8 1,-5 1-431,-4 1 0,4 5 0,-3-3 0,-1 0 0,1 0 1343,-4-3 1,4-2-1000,-2-1 0,5 0 1,-5 0-1,-2 0 1,0 0-560,-3 0 0,-4 6 1,1 3-1,0 3 0,1 1 1,0 0-1,-2 1 233,2-1 0,2-4 0,4 0 0,1 0 0,0 0 0,2-1 0,1 3 200,0 1 1,4-3 0,-2-1 0,3 4-1,1 3 1,0 3 0,0 0-223,0 1 0,0 0 0,0 6 0,0 0 1,0 4-1,0-3 0,1-1-169,3-2 1,-2-3 0,4 4 0,-2-3 0,2 0 0,0-2 261,0 0 0,4 0 1,-1-4-1,3 1 0,3-2 1,1-1-1,4-3 0,0 1 239,4-4 0,7-1 1,5-6-1,2 0 1,2 0-1,3 0 1,3-1-371,3-4 1,6-2 0,-5-7-1,5 1 1,3 0 0,-2-1 0,-1 0-1,-2-4 1,-1-3-355,-3 0 1,-3 1 0,-8 3 0,-2-2 0,-7 0 0,-3-2 0,-6 0 231,0-2 0,-7-2 0,-6-2 0,-1 0 0,-4 1 0,-5-3 0,-8 0 100,-5-2 1,-2-6 0,-7 3-1,-5-2 1,-2 2 0,-5 2-1,-2 2-529,-1 2 1,-4 7 0,-1 5 0,3 4 0,-1 4 0,1 3 0,1 2 0,4 3-859,3 4 1,-1 3 0,7 8 0,6 3-1,6 4 1345,8 3 0,0 8 0,0 1 0</inkml:trace>
  <inkml:trace contextRef="#ctx0" brushRef="#br0">11917 11461 8282,'13'-13'722,"-5"4"1,-2 2 0,-2-1-1,2 2-82,2 0 1,-5 4 0,0 4 0,-6 4 0,-6 2 0,-3 1 0,0 0-252,3-1 0,-3-5 0,3 2 0,-3-4 1,-1-1 74,0 0 0,4 0 0,0 0 0,-1 0 0,-2 0 0,-1 0 0,-1 0 111,1 0 0,-5 0 0,-1 0 0,0 0-767,-1 0 1,-3 2 0,0 1 0,-2 3 0,-3 1-1,-2 3 1,-1 1 0,2-1-203,1-1 0,2-1 1,3 2-1,2-3 0,2 1 1,2-2-1,3 0 851,0-4 0,1 0 1,0-2-1,-1 0 0,2-2 1,2 0-1,1-4-120,-1-2 1,-2 4-1,-1-4 1,-2 1-1,-1 1 1,-4-1-517,0-1 0,-3 5 0,-3-1 0,0 2 0,3 2 0,1 0 0,-2 0 65,-1 0 0,2 0 1,3 0-1,0 0 1,4 0-1,0 0 1,0 0 605,-2 0 0,0-4 0,5-2 0,-1-1 0,1-4-418,0-1 0,-1-1 0,1 1 0,0 2 0,-1 1 0,1 0 0,-2 0-381,-2 0 0,2 6 1,-3-3-1,2 2 1,-1 0-1,0 1 264,0 1 0,2 2 0,2 0 0,0-1 0,-1-2 0,1-2 593,0 2 0,-1-3 0,1 0-192,0-1-369,0 4 0,4-7 1,0 4-1,-2 0 0,1-2 1,0 2-173,1 1 0,0-4 0,-4 3 1,-1 0-1,1 0 0,0 1 519,-1 0 1,5 2 0,0-6-1,-1 0 1,-2 0-2,-1 0 1,4 2 0,2-4-1,-1 4-673,1 1 1,2-3-1,-2 3 102,1-1 1,-4-2 0,1-4 0,-3 1 274,-1 3 0,-1-3 1,1 5-1,1-2-995,3 0 0,-1 4-4928,5-4 5018,1 6 0,5-1 1,2 8-1,3 4 1,0 1-1,2 0-4455,-1 1 5321,2 2 0,4-5 0,1-1 0</inkml:trace>
  <inkml:trace contextRef="#ctx0" brushRef="#br0">9998 11221 8987,'7'-26'0,"-3"1"0,-2 2 129,-2 6 0,4 2 0,1 2 69,-2-1 1,-3 2 0,-5 3 0,-4 5 170,-2 3 1,-3 6-1,2 4 1,2 2-1,3-1 1192,1-1-1166,1-6 1,7 3-1,2-6 1,5 0 0,3 0-1,3-2 1,3-2-70,4-5 1,-3-3 0,-1-1 0,-3 1 0,-2 3 0,-1 3 0,-2 2-1684,-1-1 0,0 2 725,4 8 1,1 2 0,0 7 0,3-1 0,2 0 631,2 1 0,7-7 0,6-1 0</inkml:trace>
  <inkml:trace contextRef="#ctx0" brushRef="#br0">10984 10542 8449,'-6'-14'0,"5"-3"-334,-4-1 1,5 6 0,3 9 0,3 5 1187,1 2 0,-4-1 0,2-7 0,-5-4 0,-3-1-255,-2 0 0,-5 6 0,1-1 1,-4 2-1,-3 2-715,-2 0 0,-4 2 0,2 1 1,1 1-1,-2-1 0,2 0 0,-2 0 151,1 2 1,8-1 0,-2-4 0,3 0 0,-1 0 276,-2 0 1,3 6-1,2 3 1,3 3 0,1 3-1,-1 1-433,-1 2 0,3 5 0,-4-2 0,1 1 0,-1 1 1,-2-1-1,-2 0 251,-1 0 1,-1-4 0,1 3-1,0-1 1,-1 0 0,1-1-1,1-3 1,2-2 134,1-6 0,6 9 1,-1-4-1,2 2 1,2 0-1,0-2-254,0 0 0,6 5 0,3 1 0,4 1 0,4-1 0,2-1 0,3-1 23,6 1 1,-1-2-1,5-5 1,1-2 0,1 0-1,2-2 1,-1-3 154,2-2 0,2-2 0,-1 0 0,-1 0 0,-3 0 1,-1 0-1,-3 0-22,-2 0 1,-2-6-1,2-3 1,2-3-1,1-1 1,0 0-1,0-2-156,1-3 0,0-4 0,-2-8 0,1-2 0,-2-1 0,0-3 0,-3-1 11,1-4 0,-5-3 0,-1-1 0,-3-2 0,-7-1 0,-5 4-146,-4 2 1,-4 2 0,-2 2 0,-6 2-1,-7 7 1,-5 4 0,-6 5-729,-8 6 1,-1-1-1,-10 10 1,0 2-1,1 3 1,-2 5-1,2 4-186,0 3 0,-2 1 1,5 0-1,4 1 1038,7-1 0,3 6 0,3 2 0</inkml:trace>
  <inkml:trace contextRef="#ctx0" brushRef="#br0">10957 10608 11125,'2'-25'0,"1"3"0,3 4 0,1 5 0,4 4 302,0 5 1,3-2 0,-1 1 0,-1 1-1,-3-2 1,-6-2 0,-6 1 0,-6 3-1,-3 2 681,-1 2-654,-1 0 1,1 0-1,-2 0 1,-1 0 0,-2-1-1,2-2 1,1-3 404,2-2 0,1 4 0,2-3 0,1 1 1,-2 3-1,-1 1 0,-2 2-791,-4 0 1,2 8 0,-5 3-1,0 7 1,0 3 0,-2 4 0,-3 3-121,0 3 1,1 9-1,1-1 1,3 1 0,3 1-1,5-2 182,3-2 0,7-8 0,1 2 0,10-2 0,11-4 0,9-3 1,11-6-1,6-5 494,9-7 0,8-2 0,2-4 0,4-4 0,4-7 0,0-6-571,-4-2 0,0-9 0,-12 4 0,-4-4 0,-6-1 1,-8-2-1,-7 1-270,-8-1 1,-9-4-1,-5 3 1,-7-1-1,-8 0 1,-10 3 0,-8 2 63,-9 2 0,-8 7 1,-7 5-1,0 6 1,-1 5-1,6 5 1,6 5-3227,4 4 2286,2 2 1277,16 3 1,3-1-1,12 0 1</inkml:trace>
  <inkml:trace contextRef="#ctx0" brushRef="#br0">11077 10435 26793,'-13'0'0,"0"0"1078,-1 0 0,5 0-659,1 0 0,6 0 1,2-1-1,8-2 0,2-3-132,-1-2 0,3 4 0,-5-5 0,2-1 0,-2-2 0,-1-3-287,-3-3 0,-1 3 0,-2-10 0,-2 3 0,-1-3 0,-3-3 0,0-2-81,0-1 0,1-10 0,2 1 0,-2-3 0,2-3 0,3-2 0,3 0-39,2-1 0,5 4 1,-3-1-1,2 2 1,-1 4-1,-2 0 1,-2 4-71,2 2 0,-5 3 0,4 5 0,-5-1 0,-5 0 0,-2 2 0,-2 3-163,0 4 1,0-1 0,-4 0-1,0-1 1,-1 1 0,3 3-1,0 1-1262,2 2 0,5-1 0,-4 1-24,2 0 1,4 4-1,6 1 1,5 3 0,3 2-1,1 3-2055,0 4 4092,1 3 0,5 7 0,2-1 0</inkml:trace>
  <inkml:trace contextRef="#ctx0" brushRef="#br0">10744 9422 28488,'-28'0'-495,"-2"0"1,11 0 826,-2 0 1,5 0 0,1 0 0,9 0 0,11-1 0,7-4 0,5-4 86,6-2 1,2-4 0,3-1-1,0-2 1,0 1 0,-3 3 0,-1 0-420,-3 1 0,-2 0 0,-7-1 0,-3 1 0,-3 1 0,-2 2 0,1 1-718,-2-1 0,-2-2 0,1 0 1,2 3-1,5 5 806,3 2 1,7 2-1,3 2 1,5 2 0,4 5-1,6 3 1,4 3-156,4 2 1,-1-2-1,-2 4 1,-1 1-1,1 2 1,-5 2 0,-3-1-2732,-5-1 0,-2 1 2429,-5 3 1,4-5 0,-6-2 0</inkml:trace>
  <inkml:trace contextRef="#ctx0" brushRef="#br0">4212 11875 17282,'0'-14'-3996,"0"1"4282,0 5 0,2-2 1,2 4-1,5 0 1,3 0-1,3 2 1,3-1-1,4 1 1,3 1-1,2 2 1,-1 2-4,1 3 1,1-1 0,2 5 0,4-2 0,1-3-1,5-2 1,0-1-66,3 0 1,2-6 0,-1-4 0,4-5 0,-1-4 0,-1-3 57,0-7 1,-5 3-1,7-8 1,-1 0 0,2-3-1,-3 0-414,-3-2 1,-5-4 0,-2-3 0,-5 0 0,-4-2 0,-7-3 0,-6-4-85,-8 1 1,-6-6 0,-5 3 0,-5 0 0,-7 1 0,-5 0-668,-3-2 860,-8 6 0,5 2 0,-4 5 0,-1 3 0,-1 0 0,-1 4-452,-1 2 0,2 3 1,-5 8-1,1 3 0,-4 4 1,0 5-1,-4 3 402,-3 1 0,-5 7 0,-2 2 0,-3 9 0,0 7 1,-2 8-1,2 6 222,-1 5 0,4 10 1,7 5-1,5 6 0,4 7 1,4 2-1,21-31 1,1 1-173,1 3 1,2 0 0,1-1 0,2 1 0,3 4 0,3 1 0,1-3 0,3 0 0,3-2-1,2-1 1,18 34 0,-7-37 0,3-1-225,4-1 1,3-2 0,3-2 0,2-3 0,2-2 0,2-3 130,3 0 1,0-3 0,-3-2 0,0-3 0,3-2 0,-1-1 0</inkml:trace>
  <inkml:trace contextRef="#ctx0" brushRef="#br0">4932 12314 27194,'13'-34'-1649,"-1"-1"1,-1 8 0,-2 6 0,1 7 1540,2 5 1,-2 3-1,-5 6 1,-10 1-1,-7 4 1,-4 4-1,-3 2 1,0 3 532,-1-1 0,-2 5 0,3 1 1,0 0-1,-1 2 0,3 0 0,-3 2 1,-2 4 2029,-3 4-2315,-2-3 0,-1 15 0,-2-3 0,-2 3 0,-1 2 0,-2 2-407,-4 5 1,2 0-1,-7 8 1,4 0-743,4-4 0,4-9 0,6-5 199,4-5 1,3-12 0,7 0-1,2-6 1,2-5-1011,2-4 1,2-10 1531,4-4 0,6-16 0,1-14 0</inkml:trace>
  <inkml:trace contextRef="#ctx0" brushRef="#br0">4346 12381 18417,'-9'-18'-454,"0"0"0,7 4 538,2 9 1,6 13 0,9 17-1,3 6 1,6 7 0,5 2 435,7 3 1,8 5 0,5-1-357,3 5 1,-24-25 0,0 1 0,0 3-1,-1 1-1295,-1-1 1,0 0-1,17 29 1,-2 0 1093,-4-2 1,-1-12-1,4 6 1</inkml:trace>
  <inkml:trace contextRef="#ctx0" brushRef="#br0">10744 12794 8201,'0'-13'0,"-4"-1"0,-1 1 477,1 0 1,5 7-1,4 6 1,4 6 0,2 3 37,3 0 0,-1-7 1,0 3-1,1-4 0,1-1 1,1 0-1,3 0 0,0 0 1,1 0-149,-4 0 1,3 0-1,0 0 1,1 0 0,0 0-1,1-1 1,3-2 0,1-1-86,2 1 1,4-3 0,0 0 0,0-2 0,0-2 0,2-2-119,1-1 0,0-1 1,3 1-1,-3-2 0,-2-1 1,-2-2-1,-2 0 132,-1-1 1,-5 3 0,-1-5 0,-2 0 0,-3 2-1,-1-1 1,-1 0-102,-1 1 1,-1 0 0,-3 2-1,-5 0 1,-1-1 0,0-1-365,1-4 1,1 9-1,-5 0 1,0 2-1,0 1 1,0-3 0,0 1-309,0 0 0,0-1 1,0 1-1,-2-2 0,-1-1 1,-1-2 404,1 2 1,-3-3 0,0 1-1,0 2 1,-1-1 0,-1-1 330,-2-4 0,-2 7 0,-1 2 0,0 3 0,-2 1 1,-2 1-1,0 1-433,0 0 1,3 4 0,-1-3-1,-2 1 1,0 1 0,0-1 113,3 0 1,0 2 0,1-5 0,0 2 0,-1 2 0,1-1 0,0 1 322,-1 1 0,1-3 0,0 2 0,-2 1 0,-1 1 0,-4 2 0,1 0-273,0 0 1,-5 2 0,0 1 0,-2 3-1,-4 1 1,2 3-71,-2 2 0,1 1 0,2 1 0,2-1 0,1 0 1,3 1-1,1-1 225,-1 0-90,5-5 0,-4 4 0,6-3 0,-3 2 0,0 3 0,0-1 228,2 0 1,2 1 0,-2-1 0,0 0 0,-1 2 0,1 1 0,-1 4-444,1 0 0,0-2 0,4 3 0,0 1 0,2 0 0,0 5 0,1 0-18,-1 2 0,6 1 0,-2-3 1,4-2-1,1-2 0,0 0 0,0 0 244,0 3 0,6-6 0,3-1 0,2-1 0,4 0 0,3-2 0,4-1 0,3-2 143,2 1 1,1-5 0,2-2 0,2-1 0,3-3-1,0-2-1416,-1-1 886,5 0 0,-5 0 0,6 0 0,0-1 1,0-2-1,-2-3 0,-1-1-3018,-1-4 0,-1-1 3339,5-1 0,6-6 0,2-2 0</inkml:trace>
  <inkml:trace contextRef="#ctx0" brushRef="#br0">9371 11928 8518,'-1'-14'0,"-4"1"0,2 6-131,-6 2 1,5 4-1,-4 2 1,1 2-1,1 3 1000,0 2 0,2 0 0,5 4 0,4-3 0,4-4 0,4-4 2167,5-1-2852,-3 6 1,10-4 0,-3 2 0,3-3 0,3 1 0,0 1 21,-1 1 1,3 2-1,-8-3 1,2 3-1,-1 0 1,-2 0-133,-2-3 1,3 3-1,-4-2 1,0-1-1,0-1 1,0-2 95,-2 0 0,5 0 1,1-2-1,2-2 0,1-7 1,0-3-1,4-6 0,3 0 442,0-4 0,-1 0 0,-3 1 1,1 0-1,-1 0 0,-3-1-468,0 2 0,-6-3 0,-1 2 0,-5 0 0,-4-2 0,-3 1 1,-1-1-1,-1 1-296,-1-1 1,-6 1 0,-3 0-1,-3 2 1,-4-1 0,-3-1-125,-1 2 0,-2-4 1,0 6-1,0-1 1,-2 2-1,2 1 0,-2 0 1,2 2 123,-1 1 0,-3-1 1,0 0-1,0 2 1,-2 1-1,-1 3 0,-2-1 100,0 4 1,-6-4 0,0 7 0,-3 1-1,0 1 1,-3 2 0,0 2 29,-3 2 0,0 8 0,2 8 0,-1 0 0,1 4 0,4 1 1,1 2 132,2-1 0,6 3 0,0 0 1,6 2-1,2-1 0,4-1 0,3 1-21,4 1 0,3 0 1,7-4-1,4 0 0,4-1 1,4 1-595,5 0 0,8-1 1,10-1-1,2-1 0,4-3 1,2-2-1,5-3 1,3-1-1604,1-1 0,7-1 1,2-1 2106,3-3 0,2 2 0,-1-3 0</inkml:trace>
  <inkml:trace contextRef="#ctx0" brushRef="#br0">5732 12861 8234,'-13'-12'0,"-1"3"0,1 5 0,0 8 0,-2 5 0,-3 3 0,3 0-58,-3-4 1,8 0 0,1-5 0,-1 1 0,-2-1 1305,-1-1 1,5-1 0,5 2 0,6 3 0,6 1-933,3 4 1,3-4 0,3 2-1,4 0 1,4 0 0,4-2-1,3-1 1,1-3 0,1-1-51,-1-2 0,5-2 1,-5-2-1,1-5 1,0-3-1,-3-1 1,-2-2 126,-2-3 0,-1-1 0,-1-5 0,1 2 0,0-2 0,-1-1-257,1-2 0,0-4 0,-1 0 0,1 2 0,-1 0 0,1 4 0,0 2 0,-2 0-249,-3 0 0,-3 2 0,-5 0 1,-1 1-1,0 0 0,-1 1 0,-3 1 104,-4-1 1,-4 0 0,-1-5 0,0 2 0,0 0 0,0-2 57,0-3-20,0 4 1,-4-10-1,-2 6 1,0 1-1,-2-1 1,2 0-1,-1 2-60,0 3 1,2 1 0,-4 5 0,-1-2 0,-2 2 0,-1 3-1,-1 2-134,1 2 0,-9 5 0,-3-3 0,-2 1 0,-4 3 1,-2 1-1,-4 2-423,-1 0 0,2 0 693,1 0 0,5 2 0,-2 1 1,0 1-1,1 0 128,2 2 1,-4-3-1,1 6 1,-1 0 0,-1 1-1,1 4-231,1 5 0,-5 6 0,0 8 0,-5 7 0,-5 10 1,22-21-1,-1 1 0,-1 4 0,0 2 0,0 1 1,0 1-191,2 3 1,0 0 0,0 2 0,1 0 0,3-2 0,1-1 0,1-2 0,2 0 0,1-3 0,2-1 0,-5 27 177,7-5 1,6-14 0,9-7-1,6-5 1,11-5 0,8-3 0,9-5-1,7-7-73,9-6 1,11-4 0,9-4 0,1-5 0,-36 4-1,1-2 1,0 0 0,0-1 0,1 1 0,-1 0 82,-1 1 0,-1-2 0,0-3 0,-1 0 0,31-4 0</inkml:trace>
  <inkml:trace contextRef="#ctx0" brushRef="#br0">6172 10742 11175,'15'-25'-438,"1"1"1,2 2 373,-2-2 1,-1 5 0,-2 1 0,1 3-1,-3 2 666,-2-1 0,-4 3 0,-11 3 0,-8 8 116,-6 8 0,-5 8 0,-4 5 0,-2 4 0,-4 7 0,-4 5-187,-1 3 0,-4 5 0,-1 1 0,2 3 0,0 4 0,0 2 1,-1-1-230,1 1 1,0-4 0,0 6-1,-1-2 1,2-3 0,5-2-337,6-1 0,-1-6 1,2 2-1,3-5 0,5-5 1,3-4-1,3-4-640,1-5 1,7-3-1,4-5 1,4-3-1,6-3 1,9-10-3895,10-9 4581,7-15 0,14-14 1,2-7-1</inkml:trace>
  <inkml:trace contextRef="#ctx0" brushRef="#br0">5665 10768 8702,'-17'-17'-66,"-1"-1"1,-4 6 0,4 8-87,1 2 1,3 2 0,3 0 1316,7 0 0,17 7 1,18 7-1,6 6 0,5 7 1,1 4-586,1 5 1,11 8 0,-2 7 0,-25-25 0,-1 2 0,1 2 0,-1 1 0,-1 0 0,0 0 0,-1 2 0,0-1-675,0 0 0,-1 0 0,-2-1 1,-1 0-1,1 0 0,-1 0 1,17 29-1,-5-4 0,-3 2 94,-5 2 0,-2-12 0,4 10 0</inkml:trace>
  <inkml:trace contextRef="#ctx0" brushRef="#br0">21941 11235 8368,'0'-33'0,"-5"8"0,-3 1 0,-1 11 0,0 6 402,0 2 0,1 1 0,-1-2 0,-2 0 0,-1 0 0,-1 3 0,0 2 0,-1 1 0,3 1 0,0 2 0,4 3 375,1 1 0,-4 2 1,2 5-1,-1-1 1,2 2-1,-1 1 1,1 5-1,-3 2 1,-2 5-1,-2 2 60,1 3 0,1-4 0,2 8 0,1 2 0,0 1 0,2-2 0,2-1 0,4-3-1090,1-3 1,4 1-1,2-4 1,2-5 0,1-2-1,-1-6 1,1-3-215,2-3 0,0-6 0,1 0 1,-1-6-1,-4-6 0,-1-3 0,-3-3 524,-2-3 1,-1 4-1,0-6 1,0 2-1,-1 1 1044,-3 0 0,2 7 1,1 3-695,8 1 1,3 1 0,11 7 0,0 1 0,-2 1 0,2 1 0,-2-1-799,0 1 1,-1 3 0,-5-2 0,2 0 0,2 0 0,0-3 0,0-1-2542,-3-2 1,4 0 0,1 0 2931,2 0 0,7-12 0,6-3 0</inkml:trace>
  <inkml:trace contextRef="#ctx0" brushRef="#br0">22395 11275 8321,'-6'-27'1852,"4"14"1,-2 8 603,2 11 0,7 2 0,-1 1 1,-1 1-1522,-1 2 0,-2 3 1,0 2-1,0 6 1,0 2-1,0 1-1057,0 1 0,0 3 0,0-2 1,0-5-1,0 0 0,0-4-851,0 0 0,-2-7 0,-1-10 0,-3-10 337,-1-10 1,4-5 0,-2-5-1,4-4 1,2-3 0,2-4 0,3 1 1143,2 2 1,1 4 0,4 5 0,0 2-1,1 3 1,-1 4 0,0 5 0,2 2 377,3 2 1,-3 6 0,4-2 0,-1 0 0,0 1 0,-1 1 0,1 1-1222,0 2 0,4 0 1,-3 2-1,1 1 1,-1 3-1,-3-1 0,-1 3-4237,-2-1 0,-1 2 4572,-3 4 0,3 1 0,-5-1 0</inkml:trace>
  <inkml:trace contextRef="#ctx0" brushRef="#br0">22488 11368 8251,'-7'-6'1203,"-4"2"1,7-1-403,1 10 1,6 5 0,3 2 0,1-3 0,3-3 0,2-2 0,2 2 0,0 0 0,3 1-314,1 1 0,-1-4 0,-3 5 1,-1 2-1,-1 0-488,-3 3 0,3-1 0,-5 0 0</inkml:trace>
  <inkml:trace contextRef="#ctx0" brushRef="#br0">22448 11595 11352,'0'-29'2965,"6"12"1,4 17 0,5 6-2701,3 1 1,0 5 0,-5-5 0,0 2 0,1 0 0,0 3 0,3 3-45,0 2 0,1-3 0,-3-5-221,3 1 0,3-4 0,5 0 0</inkml:trace>
  <inkml:trace contextRef="#ctx0" brushRef="#br0">23008 11381 8225,'0'-32'0,"0"27"0,0 11 0,0 17 314,0 8 0,0 4 0,0-4 0,0 0 0,0 2 0,0 1 0,0 2 0,0-2 1324,0-2 0,4 2 1,2-6-1,2-4 0,2-3 1,2-6-2105,1-5 0,0-4 1,-1-9-1,-1-6 0,-4-9 1,-1-5-1,-2-4 658,2 0 0,-4 2 1,2 3-1,-2 4 1,-2 3 732,0 2 1,1 13 0,5 7 0,6 10 0,6 3 0,3 3 0,4-3-358,4-2 1,0-3 0,3-3 0,-1-3 0,-1-5 0,-5-2-1257,-6-2 1,-4-8-1,-2-5 1,-1-8-1,-3-6 1,-4-2-1,-4-5-287,-1-5 0,0 1 0,0-10 0,0 1 0,0 1 0,0 2 0,2 7-362,2 9 1,-1 7 0,6 9 0,1 3-1,2 8 1337,1 8 0,1 8 0,-1 11 0</inkml:trace>
  <inkml:trace contextRef="#ctx0" brushRef="#br0">21741 12568 8351,'-1'-24'831,"-3"6"0,2 8 0,-2 16 0,4 5 0,3 9-447,1 5 1,5 0 0,-3 11-1,0 4 1,0 5 0,-3 10-1,-2 3 126,-1 1 0,0 6 0,-1-2 0,-2-3 0,-3 3 1,-2-6-511,-2 0 0,4-4 0,0 0 0</inkml:trace>
  <inkml:trace contextRef="#ctx0" brushRef="#br0">22195 12661 8068,'-3'-34'0,"-5"6"263,-5 8 0,-2 25 0,5 18 0,1 7 1114,-1 3 1,-2 2-1,-3-4 1,-1-1-1,-2 0 1,2 1-606,1 4 0,1 2 0,3 0 0,2-4 0,4-2 0,4-3-1233,1 2 0,0-5 0,1-4 0,2-2 0,5-3 0,2-3-240,5-4 1,1 2 0,-3-7 0,1-1 0,1-1 0,1-2 0,3 0 88,2 0 0,-3-5 1,4 1-1,3 1 0,3 1-702,3 2 0,6-1 1314,-1-4 0,2-14 0,2-9 0</inkml:trace>
  <inkml:trace contextRef="#ctx0" brushRef="#br0">22741 12647 8133,'0'-32'1932,"0"5"0,2 20 0,1 16 0,1 10-1208,-1 6 1,-3 6 0,-4 2 0,-5 1 0,-3 6 0,-1 4 0,-2 8 0,-2 1-409,0 4 1,-1-1 0,6-3 0,2-2 0,2-5 0,2-8-1570,3-4 1,3 0 0,5-6 0,4-6 0,3-5 0,2-10 0,6-5 1252,6-7 0,1-14 0,6-9 0</inkml:trace>
  <inkml:trace contextRef="#ctx0" brushRef="#br0">23341 12741 8034,'-18'-17'1634,"1"4"0,-6 7 0,6 18 0,0 10 0,2 5-919,2 1 0,4-6 0,0-1 1,-1 0-1,-2-1 0,-1 4 1,-1 1-1,1 3-1296,0 4 0,-1-3 0,1 5 0,1-1 0,3-4 0,5 0-27,2-3 1,5-1 0,6-2 0,9-6 0,6-3 0,4-5 0,2-5-369,1-2 0,1-13 0,-2-4 0,2-4 0,1-5 0,0-1 976,-4-1 0,5-7 0,0-1 0</inkml:trace>
  <inkml:trace contextRef="#ctx0" brushRef="#br0">23768 12794 8014,'-6'-55'2599,"3"12"0,-5 23 1,2 14-2649,3 12 1,6 7 0,2 3 0,-4 3-1,-4 2 1,-5 3-145,-4 1 1,-8 12 0,-3 6-1,-5 4 1,-4 7 0,3-2-61,1-1 1,7 3 0,3-10 0,5-1 0,4-1 0,6-4 0,7-4 0,10-7-628,7-8 0,5-10 0,7-6 0,5-6 880,5-6 0,8-21 0,-4-5 0</inkml:trace>
  <inkml:trace contextRef="#ctx0" brushRef="#br0">24194 11181 8050,'-7'-20'0,"1"8"0,7 12 0,5 9 956,8 7 1,0-3 0,7 2 0,0-6 0,0-1 0,2-3 0,3 1 0,0-3-1357,1-1 1,0 2 0,-1 2 0,1 0 0,-1 0 0,0-2 399,-4 2 0,3-4 0,-4 4 0</inkml:trace>
  <inkml:trace contextRef="#ctx0" brushRef="#br0">24394 11435 14623,'2'-30'0,"2"12"790,5 17 1,4 10 0,4 4 0,0-1-2597,0-3 0,-7 3 0,-1-3 0,1 2 1806,2 3 0,7-7 0,2-1 0</inkml:trace>
  <inkml:trace contextRef="#ctx0" brushRef="#br0">24194 13047 8021,'-6'-44'1181,"-3"8"1,9 17 0,6 19 0,8 6-1,3 1 1,0-1-973,-2 0 1,-2-4-1,0 4 1,1 0-210,-1 2 0,6 4 0,2 2 0</inkml:trace>
  <inkml:trace contextRef="#ctx0" brushRef="#br0">24208 13380 8019,'-6'-40'0,"3"21"0,3 13 652,13 15 0,9 7 0,5-2-652,0-1 0,-1 0 0,1 1 0</inkml:trace>
  <inkml:trace contextRef="#ctx0" brushRef="#br0">20515 10555 8475,'-12'-74'0,"3"3"0,3 10 0,6 11 0,2 13 0,2 13 344,5 8 0,8 7 0,2 2 0,2 1 0,5 3 0,5 3 0,8 4 0,2 4 0,10 0 0,6 1 0,17 2 0,-32-5 0,2 1 0,8 2 0,2 0-313,3 2 0,3 0 1,2 1-1,3 0 1,8 0-1,2-1 1,-22-3-1,1-1 1,0 1-1,5-1 1,0 1-1,1-1 0,7 0 1,1 1-1,0-1 1,3 0-1,0 0 1,2 0 130,-16-2 0,0-1 0,1 1 0,1 0 0,2 0 0,1 1 0,0 0 0,0-1 0,2 1 0,0-1 1,0 0-1,1 0 0,-1 0 0,1 1 0,-1-1 0,2 1 0,2 1 0,1-1 0,0 1 0,0 0-236,1 0 1,1 0 0,-1 0 0,1 0 0,-2-1-1,1-1 1,-1 0 0,1 1 0,3 1 0,0 1-1,0-1 1,0 1 0,0-1 0,1 1 0,-1-1-1,0 0 1,-1 1 0,-1-2 0,1 1 0,-1 1-1,1-1 1,-1 0 0,1 1 0,-1-1 0,-2 1 0,-1-1-1,1 0 1,-1 1-92,-1-1 0,0 1 0,0 0 0,0 0 0,0 0 0,0-1 0,0 1 0,-1-1 1,-5-1-1,1-1 0,-2 1 0,1-1 0,-2 0 0,0-1 0,0 0 0,-1 1 0,0-2 1,0 1-1,-1 0 0,0-1 0,17 2 0,-1-1 0,1 1 0,-2-1 0,0 0 0,0-1-102,-3 1 0,0-1 0,-1-1 1,-8 1-1,-1 0 0,0-1 0,-4-1 1,1 0-1,-2 0 0,-1 0 1,0 1-1,-2 1 0,21 0 10</inkml:trace>
  <inkml:trace contextRef="#ctx0" brushRef="#br0">25247 11768 8463,'-4'-13'485,"-1"-1"0,2 7 0,8 2 1,2 5-1,2 3 0,-1 3 1,-2 2-1,-4 4 0,0 2 1,-2 6 918,0 0 0,0-3 0,0 2 1,0-1-1,0 1 0,0 0 1,0 0-604,0-2 0,0-3-1186,0 0 1,0-8-1,0-6 1,0-8-1,0-5 1,0-5 204,0-4 1,4-8 0,2-1-1,0 2 1,2 1 0,-2 1 0,1 2 436,0 2 0,1 3 0,2 5 0,-1 0 0,1 3-252,2 0 0,2 7 1,-1 2-1,0 4-1891,1 3 1,-1 11-1,0-1 1,2 0 1885,3 1 0,3-7 0,5-2 0</inkml:trace>
  <inkml:trace contextRef="#ctx0" brushRef="#br0">25687 11515 8248,'0'-14'1175,"0"8"1,2 5-1241,2 4 0,-1 6 0,4-3 1,1 3-1,-1 4 0,4 5 565,1 2 0,-4 1 1,1 3-1,0-2 0,0 2 1,-2 1 548,-1 2 1,3-5-1,-3 0 1,0 2-1050,0 1 0,4-4 0,-2-2 0</inkml:trace>
  <inkml:trace contextRef="#ctx0" brushRef="#br0">26034 11808 8374,'-8'-6'3276,"4"6"1,2 6 0,2 7-2336,0 1 0,0-1 1,-1 2-1,-2 2 1,-1 4-1033,1 0 1,1 4 0,2-3 0,0 2-1,0 0 1,2-4 90,2 0 0,9-3 0,8-3 0</inkml:trace>
  <inkml:trace contextRef="#ctx0" brushRef="#br0">26260 11821 9556,'-6'-15'4321,"6"6"1,2 7-3371,7 2 1,-5 1-1,4 3 1,-2 5-1,-3 3 1,-2 2-498,-1-1 1,5 0 0,-1 1-1,-1-1 1,0-1-2269,1-3 0,-2-5 1427,2-8 0,-2-10 0,-1-8 0,2-5 1,2-2-135,-2-2 1,-2 0-1,-1 4 1,0 0 0,0 2-1,0 3 1,0 4 625,0 3 1,2 3 0,2 4 0,5 3 0,3 4 0,3 1 0,2 0 0,6 0-5763,2 0 5657,1 6 0,1 1 0,0 6 0</inkml:trace>
  <inkml:trace contextRef="#ctx0" brushRef="#br0">26567 11608 11053,'-6'-22'0,"-1"0"0,-1 2 542,4 4 1,8 4-1,7 2 3144,5 1-2702,-1 0 1,4 0-1,-4 2 1,1 1-1,3 1 1,1 1-439,-1-1 0,-1 1 0,-5 6 0,0 2 1,-1 5-1,-3 3 0,-5 1-506,-2 0 0,-4 7 1,-3 2-1,-7 4 1,-6 4-1,-3 1-265,-3-1 1,4-2-1,-1-1 1,3-2 0,5-3-1,4-3 1,3-1 46,3 0 0,2 0 1,4-7-1,6-2 1,10-3-1,7-1 1,8-1-50,5-1 1,-2-1 0,7-2 0,-2 0 0,-4 0 0,1 0 226,1 0 0,-3 5 0,9 3 0</inkml:trace>
  <inkml:trace contextRef="#ctx0" brushRef="#br0">25021 13407 8230,'0'-19'643,"0"10"0,0-4 0,0 11 0,0 2 0,0 6 0,0 6 368,0 6 0,0-2 0,-2 6 1,-1 2-1,-1 0 0,1-1 1,1 0-753,2 0 1,2-4 0,1-1 0,3-3 0,1-3-1,4-3 1,-1-6-389,-1-6 1,-3-6-1,-6-9 1,0-4-1,0-3 1,0-2-1,0 0 1,-2 1-1,-1 1 301,-1 2 1,-1 0 0,5 5 0,0 2 0,2 2 0,2 4 0,5 3-1027,3 1 0,3 0 0,3 3 0,4-2 0,3 2 0,3 2 0,2-1 854,1-2 0,12-3 0,-2-7 0</inkml:trace>
  <inkml:trace contextRef="#ctx0" brushRef="#br0">25421 13181 8230,'-14'0'1366,"7"-6"1,7 4 0,10-4 0,7 2-935,5-1 0,3 1 1,2 4-1,-1 0 0,-1 0 291,-2 0 1,0 6 0,-5 3-1,-3 3 1,-5 1 0,-5 0-1,-4 2-613,-1 3 0,-6-3 0,-3 4 0,-2-1 0,-3-1 0,1 0 0,0-3-648,-1 0 1,2-5 0,2 0-82,1 1 1,8-4 0,-1 0 0,7-2 0,2 1 0,3-1 516,2 2 0,0-3 0,-2 6 0,-1 1 0,2 2 0,1 1-313,1 1 415,0 5 0,6-4 0,2 4 0</inkml:trace>
  <inkml:trace contextRef="#ctx0" brushRef="#br0">25927 13500 10775,'-6'-20'0,"-3"3"717,-3 7 0,5 6 0,3 8-501,2 5 1,2-2 0,0 2 0,0 3-1,0 3 1,0 4 0,0 2 414,0 3 0,0 1 0,0 1 1,0 0-1,-1-3 0,-2-2 0,-2-2-3603,2-3 1,2-1 2971,1-1 0,0-7 0,0-1 0</inkml:trace>
  <inkml:trace contextRef="#ctx0" brushRef="#br0">26114 13407 8979,'-5'-22'1388,"1"9"0,-1 4 1,7 16-1,1 1 0,3-1-563,1 3 0,-2 2 0,2 3 1,0 1-1,-1 2 0,0-2 1,-3-1-1,-1-2-1743,-2 1 1,0-1 250,0 0 1,0-13 0,0-7 0,0-9 0,0-7 0,0-3 0,-2-4 0,-1-1 1335,-1-1 1,-1 3 0,5-2 0,0 5 0,0 3-1,0 6 1,2 2-252,2 2 0,-1 5 0,6 4 0,2 2 0,2 2 1,5 2-1,2 1-2597,1 1 1,4 5-1,-1-3 1,4 0 2178,3 0 0,6-2 0,-3-4 0</inkml:trace>
  <inkml:trace contextRef="#ctx0" brushRef="#br0">26554 13087 8988,'7'-9'9647,"-2"1"-7449,-4 5-2085,5-3 0,1 7 0,7 4 0,-2 3-389,-4 4 1,3 2 0,-7-1 0,-1 0 0,0 1 0,0-1 212,2 0 0,-1 1 1,-6-3-1,-2 0 0,-5-2 633,-3 1 0,3-3 1,2 2-1,3 0-591,5-1 0,1-2 1,6-5-1,3 2 0,1 3 1,1 0-1,0 1 1,1 1 222,-1 2 0,-1 2 1,-3 3-1,-5 2 1,-4 4-1,-4 0 0,-5-2 58,-3 0 1,-1-4 0,-2 3-1,-1-3 1,-2-2 0,1 0-1,3 1 1,0-2-1345,1-4 1,0 3 0,-1-5 0,1 1 1083,0 4 0,-1 0 0,1 3 0</inkml:trace>
  <inkml:trace contextRef="#ctx0" brushRef="#br0">26900 13500 8099,'8'-1'572,"-4"-4"0,2 5 0,-2 0 1,-1 8-1,-1 4 0,-2 1 1,0 0-1,0 4 0,0 2 167,0 3 0,-5 6 0,1-4 0,1 3 0,2 1 1,1-3-1,0-1-739,0-4 0,11 0 0,4-7 0</inkml:trace>
  <inkml:trace contextRef="#ctx0" brushRef="#br0">27180 13301 11121,'-1'7'4648,"-2"-1"-3839,-2 0 0,1 1 0,4 6 0,0 2 0,0 2 0,0 0-628,0 0 1,1 2-1,2 0 1,2 0-1,-1 1-1160,2-4 0,-3-3 1,6-4-1,0-6 1,-2-6 626,-2-6 1,-4-9 0,-1-2-1,0-4 1,-1-1 0,-2-3 0,-3 0-1,0-1 1,0 3 0,3 1-1,2 1 1043,1 2 1,0 10-1,0-1 1,1 1-1,3 1 1,5 2-1,5 5 1,3 3-2341,6 1 1,3 0 0,4 0-1,1-2 1649,-1-2 0,4-10 0,0-6 0</inkml:trace>
  <inkml:trace contextRef="#ctx0" brushRef="#br0">27447 13007 9156,'-9'-25'0,"1"3"0,4 6 1159,6 5 0,3 5 0,9 6 0,1 0-220,2 0 0,0 0 0,5 0 0,2 0 1,1 2-1,1 2-607,1 5 1,-6 2-1,-3-1 1,-4-1 0,0 1-1,-2 2-378,-4 1 1,-2 1-1,-6-1 1,0 0-1,0 1 1,0 0 0,-1 3-1,-2 0 19,-1 0 0,-1 2 0,5 0 1,0 2-1,0 1 0,2 0-285,2 1 1,-1-3-1,4 4 1,1-2 0,-2 2-1,0 3 1,-3 4 311,-2 4 0,-13 4 0,-3 1 0</inkml:trace>
  <inkml:trace contextRef="#ctx0" brushRef="#br0">24994 14167 8218,'-13'-8'0,"-1"2"0,1 6 0,0 2 0,-1 2-58,1 5 1,0-3 0,-1 0 446,1 0 0,0-4 1,-1 2-1,4-4 1,6-3-1,10-3 1,8-1 261,9-4 1,9-1-1,8-1 1,8 1 0,3 3-1,1 5 1,-1 2 0,-3 2-1,1 0-658,-1 0 0,-4 0 1,-8 2-1,-5 2 1,-5 4-1,-5 1-232,-7 0 0,-3-1 0,-8 4 1,-6-1-1,-8-4 0,-12-1 289,-6-3 1,-5-2 0,-5-1 0,1 0 0,-1-1 0,-4-3 119,-3-5 0,3-3 1,0-3-1,5-1 1,4-2-1,1 2 261,4 1 0,6 6 0,6 2 0,2 1-1627,1 3 0,11 7 0,6 6 1,8 5 1195,8 3 0,11 12 0,4-2 0</inkml:trace>
  <inkml:trace contextRef="#ctx0" brushRef="#br0">26274 12434 9281,'-12'-6'0,"2"-1"0,2-2 937,2 0 0,-3 5 0,6-5-546,5-2 0,4 4 0,7 0 0,0 1 0,2 3 0,2 1 0,0 2-230,0 0 0,-1 0 0,0 0 0,2 0 1,0 0-1,1 0 0,2 0 93,-1 0 1,6 0-1,-4 0 1,3 0 0,2 0-1,-1 0-213,1 0 1,-2 0-1,-3 0 1,-4 0-1,-3-1-145,-2-4 0,-5 2 0,-5-5 0,-8-1 0,-8 0 87,-8 0 1,-10 4-1,-4-2 1,-4 1 0,-1 3-1,1 2 1,2 1 171,2 0 1,5 0-1,1 0 1,3 0-1,7 1 1,3 2-75,4 2 1,3 5-1,0-1 1,6 3-1,8-1-287,8-2 1,6 2 0,8-5 0,1 0-1,3-1 1,5-2-416,2-1 0,7-2 0,-1 0 0,1 0 0,1 0 0,4 0 621,6 0 0,5 0 0,6 0 0</inkml:trace>
  <inkml:trace contextRef="#ctx0" brushRef="#br0">19515 11301 8402,'0'-26'0,"0"5"-220,0 3 0,6 9 1,3 3-1,3 2 1138,1 0 1,-7-1 506,-6 5 1,-4 2-1,-7 1-1223,3 1 0,3 0 1,-4-2-1,-1 1 1,-2 1-5,-1-1 1,-1-1 0,1-2 0,0 0 0,-1-2 0,1-1 0,0-1 135,-1 1 1,1 1 0,-2 2-1,-1 0 1,-2 0 0,2 0-1,1 0-270,2 0 0,-5 0 0,0 2 0,0 2 0,1 4 0,-1-1-49,2-2 0,-4 1 0,3-1 1,0 1-1,2 2 0,2-2 0,0 1-25,-1 1 1,1-5-1,1 2 1,2 0-1,1 1 1,-1 1 96,-2 4 1,-2 0-1,1 3 1,0-1-1,-1 2 1,1 1-154,0 2 0,-1 4 1,1-3-1,0 1 1,-2 0-1,0 1 1,0 1-1,4 1 91,-1-1 0,1-2 1,1 4-1,3-3 0,1 0 1,3-2 54,1 0 0,2 0 0,2-2 0,2 0 1,6 1-1,5 0 0,5 0 45,0-2 1,-2 0-1,4 1 1,3 2 0,4 0-1,2 0 1,-2-1-138,-1 1 1,-1-4 0,0 3 0,-1-3 0,3-2 0,0 0 0,2-1-26,-1-3 0,0-3 0,1-6 0,4 0 1,4-1-1,2-4 0,4-4 37,3-3 1,3-7 0,1-5 0,0-4 0,2-4 0,0-1 129,-4 1 1,0-10 0,-5 2 0,-4-3-1,-4-1 1,-6-2 0,-4-1-207,-5-4 1,-8 5 0,-10 2 0,-4 1 0,-4 1 0,-8 1 0,-7 4-457,-8 3 0,-13 4 0,-2 8 0,-4 4 1,-5 5-1,-4 4 0,-4 5-191,-2 2 1,-1 4-1,-2 2 1,3 6-1,6 7 1,4 5-1,6 5 723,7 4 0,-1 3 0,5 6 0</inkml:trace>
  <inkml:trace contextRef="#ctx0" brushRef="#br0">17223 11142 31338,'-8'-6'-3664,"4"-3"1,2-3 3559,2-1 0,0-1 1,2 1-1,1 0 0,3 1 1,0 1-1,1 4 0,-1 0 1,1 1 310,1 0 1,-1 3 0,3 6-1,-2 3 1,-1 1 0,1 3-1,4 2 1,4 2 161,6-1 0,0 0 0,3-1 1,5-3-1,3-3 0,5-2 0,4 1 62,2-2 1,0-2-1,-2-4 1,-1-4-1,1-7 1,-4-2 0,-1-3-214,-3-3 0,-1-5 0,-6-3 0,-1-2 0,0-1 0,-4-1-877,-4 0 56,-4-1 0,-5-5 0,-1-2 0,-2 1 0,-5-2-483,-4 0 0,-4 10 921,-7-2 0,-6 7 1,-6 4-1,-5 3 1,-3 3-1,-4 7 1,-4 5-57,-2 4 0,-5 2 1,3 0-1,0 2 1,-1 2-1,-1 5 0,-1 4 1,2 7 363,3 6 1,-1 5 0,4 8-1,4-1 1,3 5 0,6 2-634,4 1 0,10 4 1,10-1-1,4 3 1,6-1-1,9-2 1,11-3-5188,13 0 5741,7-10 1,-12-14-1,3 0 1,1-5-1,0 0 1</inkml:trace>
  <inkml:trace contextRef="#ctx0" brushRef="#br0">26967 11475 15043,'-21'-6'-226,"0"3"1,5-5 713,-2 2 0,2-4 1,7 1-1,6-3 0,5-1 1402,2 0 0,1-1-552,-5 1 0,0 3 0,0 7-868,0 12 0,-2 5 0,-2 12 0,-5 5 0,-5 4 0,-3 7 217,-6-1 1,-2 5 0,-1-2 0,-1 1 0,-1 1 0,0 1-734,1 1-37,-3-2 0,13-4 0,-3 0 0,7-4 0,3-1 0,2-3-971,4-2 0,2-9 0,2-2 0,2-2 0,2-4 1,5-5-1,3-5 1149,1-4 1,7-7-1,0-1 1</inkml:trace>
  <inkml:trace contextRef="#ctx0" brushRef="#br0">26674 11461 17210,'-33'-31'0,"-1"3"0,1 9 2000,7 13 0,5 13 1,9 10-1,2-3-1758,1 3 1,6-1-1,-2 0 1,4 5-1,1 6 1,1 2 181,4 4 1,8 7-1,11 9 1,7 3 0,9 1-1,7-1 1,7-2-1799,-26-25 1,2-1 0,26 19 0,5 1-1,-1-2 1399,1-2 0,-11-6 1,2-2-1</inkml:trace>
  <inkml:trace contextRef="#ctx0" brushRef="#br0">24954 14167 8244,'0'-14'839,"-1"6"0,-1 0 0,2 2 0,7 3 0,8 2 0,10 1 239,10 0 0,-3 0 1,11 0-1,2 0 1,-1 1-1,3 2 0,-2 3-1348,-4 2 0,2 0 0,-9 6 1,2 1-1,-2-1 0,0 1 270,0-3 0,2 4 0,4 5 0</inkml:trace>
  <inkml:trace contextRef="#ctx0" brushRef="#br0">18182 15566 8012,'14'-27'0,"-4"8"0,2 4 0,3 7 1166,-1 2 0,1-3 1,-3 3-1,-1 0 0,-6 0-502,-3 3 0,-5 2 0,-10 1 1,-1 1-1,1 3 0,-2 5 0,-1 3 1,-2 1-1,2 2 222,1 3 0,6-2 0,2 7 0,-1 0 1,2 4-1,0 3 0,3 2-495,2 2 0,1 0 0,0 3 1,0-3-1,1-1 0,2-4-1013,2 0 1,-1-3 0,-4-1 0,0-2 0,0-6-1861,0-2 2801,0-7 0,5-13 0,-1-10 0,1-2 0,-1-4 0,2 2 0,1-2 594,4 0 1,-4 5 0,2-2 0,1 5-1137,2 4 1,-3 3-1,0 6 1,1 1-1,2 2-1182,2 2 1,-1 4 0,2-3-1,3 0 1,5 0 0,5-4-1,5 0 1368,1-2 1,2-12-1,4-3 1</inkml:trace>
  <inkml:trace contextRef="#ctx0" brushRef="#br0">18702 15593 8017,'0'-21'0,"0"2"0,0 5 1426,0 1 0,2 7 212,2 6 0,4 6 1,5 7-1,0 2 0,1 3 1,-1 3-501,0 0 1,-1 2 0,-2-4 0,-2 1 0,-1 0 0,-1 0 0,0-1-2391,-3-3 1,-1-5 0,-4-4 0,-2-1 279,-5-3 0,-3-8 0,-1-5 0,1-5 0,1-4 0,4-2 0,1-1 1034,3 1 1,2-4-1,1 4 1,0 1-1,1 2 1,3 3 0,5 2 1381,3-1 0,6 3 1,1 2-1,0 3 0,2 1 1,-2 1-1059,1 1 0,2 1 1,-3 2-1,0 0 1,2 2-1,-2 1 1,1 3-3664,-4 1 0,-3 2 0,-4 6 2280,-4 3 1,2-3-1,0 4 1</inkml:trace>
  <inkml:trace contextRef="#ctx0" brushRef="#br0">18729 15753 8981,'-2'-14'2141,"-2"1"0,4 7 0,0 5-1581,7 4 1,5 5 0,2-3 0,-1-1 0,2 2 0,2 3 0,6 2 0,0-1-535,0-1 1,0-2-1,-5 4 1,-2-3 0,-1 3-27,-2 1 0,-5 1 0,-2 0 0</inkml:trace>
  <inkml:trace contextRef="#ctx0" brushRef="#br0">18756 15859 7943,'-14'-1'1069,"1"-4"75,5 4 0,13-5 0,11 6 0,6 1 0,8 2 0,1 3 1,3 2-863,0 2 1,-3-2-1,3 0 1,1 1-1,-3 0 1,1-1-1,-4-1-282,-1 0 0,-1-4 0,0 3 0</inkml:trace>
  <inkml:trace contextRef="#ctx0" brushRef="#br0">19555 15553 8122,'0'-14'3087,"0"7"0,0 3 0,0 8 1417,0 5-3786,0 9 1,0 2 0,0 7 0,0 0-497,0-1 1,-4 1 0,-1-2-1,2-1 1,2-3 0,1-2 0,0-3-1792,0-1 0,0-2 740,0 1 1,0-13 0,0-5-1,0-8 1,0-6 0,0-4-1,0-2 1074,0 2 1,4-2 0,1 7 0,-2 0 4677,-2 2-4389,5 8 0,2 3 1,5 8-1,0 5 0,1 4 1,-1 4-173,0 0 1,5 5-1,1-4 1,2-1-1,3-4 1,-1-3-363,0-1 0,2-6 0,-4 0 0,1-6 0,-1-6 0,-2-4 0,-3-5 0,-1-4 0,-6-5 0,-2-2 0,-1-2 0,-1-1 0,-1 1 0,0 0-1119,-1 2 1,3 0 0,0 4 0,2 3 0,2 6 0,2 5 1118,1 7 0,6-3 0,2-1 0</inkml:trace>
  <inkml:trace contextRef="#ctx0" brushRef="#br0">18302 16886 8000,'-12'-3'2322,"4"4"0,3 9 1,4 10-1768,1 5 1,1 3 0,2 2 0,3 2-1,1 2 1,2 2 0,0-2 0,0-3-3680,1-3 1,2-3 3123,2-3 0,5 4 0,2-6 0</inkml:trace>
  <inkml:trace contextRef="#ctx0" brushRef="#br0">18569 16766 11235,'7'-23'0,"-2"1"4874,-4 3-3902,-1 9 0,0 5 0,-1 10 0,-2 5 0,-3 6-603,-2 6 1,4 4-1,-5 0 1,-1 1-1,-1 0 1,1-2-527,1-3 1,6 3 0,-3-4 0,2 0 0,-1-4 0,2-2-1003,2-2 1,1 1 0,0-1-739,0 0 1744,0-5 0,1-1 0,4-4 0,4 2 1,3-1-1,1 1-602,0-1 0,2 2 0,3-3 0,4 1 0,3 1 755,2 1 0,11-5 0,4 5 0</inkml:trace>
  <inkml:trace contextRef="#ctx0" brushRef="#br0">19049 16726 7960,'-9'-18'708,"0"0"1656,-1 2 1,4 8-1939,1 8 0,4 6 0,1 9 0,0 1 0,0 5 0,0 3 1,0 4-1,0 2 560,0 2 1,-5-4 0,1 5 0,1-2 0,1 0 0,2-1-1361,0-2 0,0-3 0,0-1 0,2-4 0,2 0 0,7-4 374,5-1 0,5-2 0,5 0 0</inkml:trace>
  <inkml:trace contextRef="#ctx0" brushRef="#br0">19489 16686 13297,'-12'-14'0,"1"2"1306,3 4 1,5 3 0,-2 10 0,2 3-1223,-1 4 0,2 2 0,-2-1 0,2 2 0,1 3 0,-2 4 424,-2 3 1,1 2 0,3-1-1,-2 1 1,-2 0 0,2-2-1,2-2-1138,1 0 1,0-6 0,1 4 0,4-2 0,4-2 0,4-4-349,5-4 0,4 1 978,9-5 0,3-7 0,6-5 0</inkml:trace>
  <inkml:trace contextRef="#ctx0" brushRef="#br0">19969 16659 9204,'-14'0'1516,"1"0"0,0 1 0,-2 4 0,0 4-660,2 3 1,-4 5 0,8 4 0,-2 3 0,-1 5 0,1 3-1,4 2-380,1 0 0,2-5 1,5 4-1,4-2 1,5 0-1,6-3-734,6-4 0,5 0 0,4-8 0,3-4 0,2-5 0,-1-2 0,2-1-1724,2-1 1,-4-8 0,-1-3 0,-1-4 1981,-3-2 0,10-5 0,1-2 0</inkml:trace>
  <inkml:trace contextRef="#ctx0" brushRef="#br0">20635 15566 7922,'0'-40'1794,"0"12"1,2 9 0,2 14-2006,5 4 0,3 1 0,1 1 0,2 2 0,3 3-796,4 2 1,3 0 1006,2 6 0,5 5 0,2 2 0</inkml:trace>
  <inkml:trace contextRef="#ctx0" brushRef="#br0">20755 15686 7985,'0'-21'0,"0"4"427,0 20 0,6 1 0,3 17 450,3-2 0,5-1 1,1-3-1,0 1 1,1 3-1,4 2-877,2 2 0,7 3 0,2 0 0</inkml:trace>
  <inkml:trace contextRef="#ctx0" brushRef="#br0">20702 16779 7962,'0'-15'191,"1"2"1,4 4-1,4 9 1,2 6 0,3 1 708,-1-1 0,2 4 1,1-2-901,2-1 0,12 11 0,-2-3 0</inkml:trace>
  <inkml:trace contextRef="#ctx0" brushRef="#br0">20622 17099 7874,'-9'-6'1847,"0"-3"0,7 4 1,4 5-1,10 8-1914,9 4 1,10-5-1,7-1 67,10 0 0,12 1 0,14 7 0</inkml:trace>
  <inkml:trace contextRef="#ctx0" brushRef="#br0">21835 15619 8147,'0'-13'389,"0"0"0,1 1 0,2 2 124,2 1 1,-2 6-1,-6 0 1,-2 6-1,1 7 1,-1 5-1,1 4 1,1 2-1,1 3 280,2 1 1,0 1 0,2 1 0,1 1 0,1 0 0,1 0 0,-1-4 0,1-2-701,-2-1 0,-2-5 0,1 1 1,1-5-416,1-4 1,-4-6 0,-4-2-1,-1-9 1,1-7 0,-1-7-1,2-2 235,2-1 0,1-5 0,1-2 0,2 0 0,3 1 0,2 2 538,2 2 1,-3 7 0,2 4 0,0 2 0,0 3 0,0 2 0,1 2-940,2 2 1,-3 2 0,0 4 0,1 0 0,2 0-547,1 0 1,1 6 0,-1 3-1,0 2 1034,1 3 0,-1 5 0,0 2 0</inkml:trace>
  <inkml:trace contextRef="#ctx0" brushRef="#br0">22341 15539 8299,'0'-20'3458,"0"0"1,2 13-2741,2 3 1,-1 4 0,5 4 0,-2 5-272,-3 3 0,-1 7 0,1 3 1,2 5-1,-2 4 0,-2 3 1,-1 2-1119,0-1 0,-1 1 0,-2 4 0,-2-2 0,2-1 0,2-3-4182,1-1 4853,6-8 0,1-6 0,7-5 0</inkml:trace>
  <inkml:trace contextRef="#ctx0" brushRef="#br0">22648 15899 10081,'-13'-1'1673,"5"2"0,4 13 1,1-3-1133,-2-2 1,4 3 0,-4-3 0,4 3 0,1 3 0,0 3 0,0 4-1006,0 3 1,0 0 0,0-1-1,0-2 1,0 2 0,0 1 463,0 2 0,0-7 0,0-1 0</inkml:trace>
  <inkml:trace contextRef="#ctx0" brushRef="#br0">22955 15939 11863,'-8'-6'3859,"4"6"-2931,2 8 1,2-1-1,0 2-1107,0 1 0,5-5 1,-1-7-1,-1-8 1,-1-8-585,-2-2 0,0-3 1,0-5-1,1-1 1,2-3-1,1 3 1,-1 2 1327,-1 5 1,2-2 0,2 7-1,2 0 1,2 4-156,2 4 0,-3 3 0,0 6 0,1 0 0,2 0 1,1 2-1029,0 2 0,1 3 1,-2 7-1,-2-1 1,-1 0-1,0 1 618,-2-1 0,11 6 0,-3 2 0</inkml:trace>
  <inkml:trace contextRef="#ctx0" brushRef="#br0">23341 15646 8045,'0'-13'2726,"0"5"0,6-2 1,3 6-1622,3 1 0,1 1 0,0 2 0,1 0 0,-1 0-969,0 0 1,-4 5-1,0 0 1,0 3-1,-2 2 1,-2 2-1,-4 1-786,-1 1 1,-3 5 0,-4 2-1,-8 1 1,-4 0 0,-5 2 417,-1 1 1,3-3 0,3-1-1,2-2 1,5-1 0,2 0-1,3 0 481,2-2 0,4-1 1,4-2-1,4 0 1,9-1-1,7-3 1,6-5-109,4-2 1,2-2-1,5 0 1,2 1 0,1 2-1,3 2-141,1-2 0,-4 4 0,3 1 0</inkml:trace>
  <inkml:trace contextRef="#ctx0" brushRef="#br0">24074 16086 8255,'6'1'1191,"-6"4"0,-1 1 0,-8 6-514,-2 1 1,4-3-1,-2 10 1,-1-3-1,-1 3-347,3 0 0,-3-3 0,5 2 0,0-1 0,0-1 0,3 0 0,2-3 16,1 0 1,1-1-347,4 0 0,8-5 0,8-2 0</inkml:trace>
  <inkml:trace contextRef="#ctx0" brushRef="#br0">24314 16006 8165,'8'-6'2116,"-7"6"0,-5 1 1,1 10-1668,1 5 0,8 0 0,2-5 0,-1-2 1,-3 1-1,-1 2-620,2 1 1,-4-4 0,4 0-1,-4 1 1,-1 2-129,0 2 1,-1-7 0,-4-3-1,-4-2 1,-1-4 0,1-2 268,5-5 0,-2-7 0,1-5 0,2-3 0,2-4 0,1-1 0,1-3 575,4 1 1,1 2 0,4 5 0,-1 3 0,1 2 0,2 4-1,2 3-763,-1 4 0,0 0 0,1-1 0,-1 5 0,0 2-2134,1 2 0,0 0 2352,4 0 0,-3 6 0,4 2 0</inkml:trace>
  <inkml:trace contextRef="#ctx0" brushRef="#br0">24741 15766 11147,'-14'-16'794,"1"2"0,6 3 16,2 6 1,10 2 0,4-4 0,2 1-1,3 3-1025,-1 1 1,0 2-1,1 2 1,-1 2 130,0 5 1,-4 2 0,-1-1 0,-2-1 0,-2 0 0,1 0 56,-1-1 0,0 1 0,-4 5 0,0-1 0,0 2 362,0 3 1,0-4 0,-1 4 0,-2-3 0,-3-3 0,0-2 473,0-1 0,2 0 0,4 4-927,0 1 1,1-7 0,4-3 0,4-1 0,2 0 0,3 2 89,-1-2 1,-6 4-1,-2 2 1,-4 3 453,-1 1 0,-6-4 0,-2 1 1,-4 2-1,-2 3 0,0 0-585,-4 1 1,3 1 0,-3-3 0,3 3 0,2 0 0,0 0-2511,-1-2 1,7 4 0,3 1 2668,2 1 0,2-2 0,0-5 0</inkml:trace>
  <inkml:trace contextRef="#ctx0" brushRef="#br0">25141 16219 8160,'0'-19'2332,"0"10"0,4-1-2085,1 14 1,-1-1 0,-4 6 0,0 1 0,0 2 0,0 1 169,0 1 0,-6 5 0,-3 2 0,-1 1 0,-1-1 0,4-1 0,1 0-1759,3-1 1,2-1 0,2-6 0,5-4 1341,7-3 0,7-4 0,6-1 0</inkml:trace>
  <inkml:trace contextRef="#ctx0" brushRef="#br0">25434 16113 9757,'-7'1'815,"4"2"-1125,6 1 1935,-2 1 0,3-5-816,-8 0 1,1 0 0,-4-2-1014,1-2 0,1 1 1,7-6-1,1-1 1,1-2-1,-1-1 0,0-1 491,2 1 0,-4-5 0,3-1 0,-1 0 0,0-2 0,2 2 581,-2-1 1,0 3 0,1 3 0,5 2-960,3 4 0,-2 2 0,2 6 0,3 1 0,0 4 0,1 3-218,2 4 0,-3 0 0,4-1 1,-1-3-1,-1 3 0,1 1 1,0 1 62,0 0 1,0 1 0,-5-1-1,-1 0 1,-2 1-544,-1-1 1,-6 0 788,1 1 0,4 5 0,-1 2 0</inkml:trace>
  <inkml:trace contextRef="#ctx0" brushRef="#br0">25687 15846 9307,'0'-21'0,"0"3"1061,0 4 0,2 5 0,2 1 0,6 2-816,7 4 1,-1-4-1,6 0 1,2 0 0,1 0-1,0 3 1,-1 1-533,-2 2 0,0 0 1,4 2-1,-3 1 1,-2 3-1,-2 1 263,-2 4 0,-3 0 1,-2 4-1,-3 1 1,-4 4-1,-4-1 1,-1 3 299,0 3 0,-6-5 1,-1 6-1,-2-1 1,0-1-1,0 0-164,2-2 0,-4 0 0,5 3 0,1-2 0,-1-4 0,3-1 0,1 1-4845,2 2 4733,0-5 0,12 3 0,3-6 0</inkml:trace>
  <inkml:trace contextRef="#ctx0" brushRef="#br0">26247 16259 10338,'-12'2'350,"3"2"0,-3 9 0,4 8 1,-3 1-9,2 1 0,-3-6 1,4 6-1,-4-1 1,0 0-1,2 0 1,1 2-1,0 0-522,1-2 1,-2 1-1,6-5 1,1-1 179,1-3 0,14 0 0,3-1 0</inkml:trace>
  <inkml:trace contextRef="#ctx0" brushRef="#br0">26540 16113 9390,'-7'13'0,"2"0"522,4 1 0,-3-1 0,-1 0 0,2 2 0,2 1-123,1 2 0,0 0 0,0-5 1,0 0-1,1 1 0,2-1 1,2 0-386,-2 1 1,-2-8 0,-1-6-1,-1-9-244,-4-7 0,4-5 0,-4-6 0,4-1 0,2-3 0,2-3 0,3-2 1,0 2 644,0 2 0,-2 2 1,-4 8-1,0 4 1,0 3-804,0 2 0,6 6 0,5 4-1600,5 6 0,5 2 1988,5 4 0,13-3 0,2-6 0</inkml:trace>
  <inkml:trace contextRef="#ctx0" brushRef="#br0">26980 15819 9004,'-25'-10'0,"1"-2"641,2 2 0,12 13 0,1 10-422,6 2 0,3 0 0,1-2 0,4 0 0,4 2 0,4 3 581,5 4 0,-2 3 0,5 2 0,-2 0 0,-3-1 0,-1 1-490,-1 0 0,-3 4 0,0 0 0,-4-2 0,-1 0 1,-3-4-657,-1-3 0,-2 2 0,0-7 1,0 0-1,0-3 0,-2 0-710,-2-1 1,-8-5-1,-7-4 1,-2-3-1,-3-1 1,0 0-1,1-1 923,0-3 1,3-5-1,-2-8 1,5-2-1,7-2 1,5-2 518,4-3 0,7 0 0,4-2 0,8-2 0,9-3 0,7 1 452,4-1 0,1-4 0,-2 3 0,-2-1 1,1 1-1,-2 0 0,-3 1-1002,-3 0 0,-7 1 1,-5 2-1,-5-1 1,-7 2-1,-4 0-196,-4 3 1,-5 5-1,-8 5 1,-2 5 0,-2 7-1,-2 4 360,-2 4 0,-8 16 0,-1 8 0</inkml:trace>
  <inkml:trace contextRef="#ctx0" brushRef="#br0">21715 17459 8171,'13'-12'0,"-1"1"-221,-3 2 0,1 1 0,-7-4 2151,-4 3 1,-1 3 0,-5 4-1373,1-2 0,1 8 0,5 2 1,0 8-1,0 5 0,0 0-393,0 0 1,0 4-1,0-6 1,0 0-1,0-2 1,0-2-508,0 0 1,5-4 320,-1 0 1,1-13-1,-5-4 1,0-8 0,0-6-1,-2-5 1,-1-4 200,-1-3 1,-1 0-1,5-2 1,0 5-1,0 4 1,0 4-1,0 2 131,0 2 0,5 1 0,1 6 1,0 2-1,1 2 0,1 2-865,2 4 0,-3 0 1,4 4-1,2 2 0,5 5 1,3 4-1,4 3-2935,4 2 3489,0 0 0,15-5 0,-3 1 0</inkml:trace>
  <inkml:trace contextRef="#ctx0" brushRef="#br0">22341 17125 8015,'0'-13'1306,"2"10"0,1 5-748,1 4 1,5 2 0,-3 6 0,0 1 0,0 2 0,-3 6-443,-2 2 1,4 1-1,-1 1 1,-1 0-1,-1-1 1,-2 1 0,0 1-663,0 3 546,6-9 0,1 15 0,6-8 0</inkml:trace>
  <inkml:trace contextRef="#ctx0" brushRef="#br0">22755 17539 8680,'-21'13'1208,"3"6"1,8 2-1,1 0-1025,-2-4 0,4 3 1,-2-3-1,0 1 0,0 0 1,2 1-1,1 2-438,3 3 0,2-4 255,1 3 0,0-1 0,0 4 0</inkml:trace>
  <inkml:trace contextRef="#ctx0" brushRef="#br0">23221 17525 9387,'-15'0'0,"-1"0"0,-2 2 1090,2 2 1,6 4 0,2 5 0,1 0-760,-1 1 0,5-1 0,-1 2 0,2 1 0,2 2 0,0-2 0,0-1 0,2-2-1196,2 0 0,-1-1 1,6-3-1,2-4 370,0-4 0,1-7 0,-3-4 0,-4-6 0,-4-8 1,-1-4 430,0-3 0,0-5 1,-1 4-1,-4-3 0,-4 0 1,-1 2 1555,1 7 1,-3 5 0,5 8 0,-2-1-1262,0 1 1,8 6 0,1 4 0,7 4 0,6 5-2106,5 1 1,9-2 1873,8 4 0,10-6 0,2 3 0</inkml:trace>
  <inkml:trace contextRef="#ctx0" brushRef="#br0">23594 17179 7982,'-6'-14'2251,"-1"7"620,-6 3-2394,5 2 1,4 2 0,8 0-1,7 0 1,5 0-773,6 0 0,-6 2 0,1 1 0,-2 2 0,-4 1-473,0 0 0,-7 3 1,4-3 1103,-2 1 0,-2-2 0,-3 4 0,4 0 0,4 0 0,3-2-46,1-1 0,2 3 1,1-3-1,2 0 1,-2 1-1,-1-1 1,-2 1-1,-1 1 1,-1 1-1,-4 0-12,-1-1 0,-2-3 0,-4 4 0,0 1 0,0 2 0,0 1 0,-1 1-19,-4-1 0,-2 0 0,-5 1 0,2-1 0,2 0 0,1 1-1134,0-1 1,4 0 0,-2 1 292,4-1 1,1 0 0,0 1 718,0-1 1,-6-1 0,-5 0 0,-5-1 0,-6 4 0,-3 2-345,-2 2 0,-1-4 1,-2 4-1,-1-1 0,3 1 1,3 0 206,3 0 0,5-1 0,-2-5 0</inkml:trace>
  <inkml:trace contextRef="#ctx0" brushRef="#br0">21955 16232 14476,'-14'-7'26,"1"7"1,0 7 0,-1 7 0</inkml:trace>
  <inkml:trace contextRef="#ctx0" brushRef="#br0">21728 16392 14476,'-18'-6'-648,"1"-1"1187,0 0 1,7-4-1,1 5 1,0-1 815,2-3 0,1 5 0,9 5 0,4 9-1260,7 7 0,8 1 0,0 5 0,3 2-201,2 1 1,8 0-1,2-3 1,0-4-1,2-5-981,-1-4 1,-2 1 0,0-5 0,1-2 0,0-3 95,-2-5 0,2 2 970,-6-5 0,12-7 1,-1-6-1</inkml:trace>
  <inkml:trace contextRef="#ctx0" brushRef="#br0">23941 16619 8298,'0'-13'2124,"0"7"-1777,0 6 1,4 1 0,4 7 0,2-1 0,6-1 0,5 0 0,7-2 0,6 2-34,5 3 0,7-1 0,4-1 0,5 0 0,3-1 0,-2 0-1059,-1-3 0,-2-1 745,0-2 0,7 0 0,0 0 0</inkml:trace>
  <inkml:trace contextRef="#ctx0" brushRef="#br0">21955 17992 8352,'-19'0'-15,"-4"3"0,-2 4 254,-2 6 1,5 8-1,2-3 1,2-2 0,4-3-1,6-2 33,2-2 1,3-6 0,9 1-1,7-2 1,9-2 0,9 0-1,8 0 1,5 0 0,4 0-699,2 0 0,6 0 0,3 0 426,2 0 0,1 6 0,5 1 0</inkml:trace>
  <inkml:trace contextRef="#ctx0" brushRef="#br0">23035 18338 8548,'0'-44'1171,"1"10"0,5 14 27,7 13 0,11 16 0,10 6 0,2 2-1909,1 3 1,4-4 0,-4-6 0,5-1 0,3 3 710,3 4 0,1-1 0,4 4 0</inkml:trace>
  <inkml:trace contextRef="#ctx0" brushRef="#br0">15130 17005 8194,'-9'-16'0,"0"3"-705,0 8 657,-4-1 1,-1 12-1,1 2 1,0 1-1,-1 0 1,1-1 0,0 0-1,-1-2 1,1-2-1,1 2 552,3 2 0,-2-5 0,2 1 0,-3-1 0,-2 0 0,1 1 0,0-1 1046,-1-1-1307,1-2 1,0 1 0,-1 2-1,1 2 1,0-1 0,-1 2-200,1 3 0,0-2 0,1 2 0,2 2 0,1 0 1,-2 3-1,1-1-76,1 0 0,-3 5 0,5 0 0,-2 0 0,2-1 0,1 1 237,3-1 1,-3-3 0,1 1 0,2 1 0,2 2 0,1-2 0,1 1 184,4 1 0,2-2 0,6 5 1,2-1-1,3 0 0,4 0 1,3 1-313,2 3 0,6-5 1,2 0-1,2-1 1,0 0-1,-1-2 96,1-1 0,-3-6 0,2 0 0,-1-1 0,1 1 0,-1-1 74,2-2 0,2-2 0,-1-4 1,-1 0-1,-1 0 0,-1 0 0,-1 0-224,-3 0 0,2-6 0,-2-3 0,0-4 0,0-3 1,2-4-1,0-2-176,-1-6 0,-1 0 0,-4-8 0,0-1 0,-2-1 0,-2-2-52,0 0 1,-7-4 0,2-4 0,-5 1 0,-4-2 0,-5 4 3,-2 1 0,-4 1 0,-4 5 0,-5 2 1,-9 5-1,-5 4 0,-7 5-302,-5 4 1,-6 8 0,-3 3 0,-6 1 0,-1 4 0,-4 5 0,2 6 88,1 3 1,-7 6-1,2-1 1,4 0-1,5-3 1,5 0-3,5-1 1,10-1 0,4-2 0,8-1 414,8 2 0,-2 0 0,4 3 0</inkml:trace>
  <inkml:trace contextRef="#ctx0" brushRef="#br0">13703 16739 8213,'-19'-6'0,"-2"-1"0</inkml:trace>
  <inkml:trace contextRef="#ctx0" brushRef="#br0">13477 16806 8213,'-21'7'444,"3"-3"0,3-2 0,4-1 1,3 2-1,10 3-14,10 2 1,4 1 0,9 2 0,6 0 0,6-2 0,11 0-207,6-2 0,9-1 0,6-6 0,4 0 0,-1-2 0,2-4 143,0-7 1,-4-2 0,0-7 0,-7-3 0,-5-5-1,-3-5-191,-2-4 0,-10-1 1,-4-1-1,-5-2 1,-6-3-1,-6-1-395,-9-4 1,-8 1-1,-14 0 1,-13 1 0,-14 0-1,-14 1 1,-9 4-93,25 23 0,0 1 0,-2 0 0,0 3 0,-3-1 0,-2 3 0,1 2 0,-1 1 0,-2 1 0,-1 3 0,0 1 0,0 2 281,0 1 1,1 2 0,0 3 0,1 4 0,2 1 0,0 2 0,1 4 0,1 2-1,1 2 1,2 3 0,1 2 0,3 1 0,0 2 0,2 2-19,2 2 1,3 1 0,-18 33 0,14 8-1,9 2 1,13 2 0,8-36 0,3 0-1226,4-1 1,4 0 1272,4-3 0,3-2 0,11 2 0,4-3 0,2 0 0,1-1 0</inkml:trace>
  <inkml:trace contextRef="#ctx0" brushRef="#br0">22555 15220 8213,'-5'-14'-2,"1"1"0,1 0 602,1-1 0,-2 5 0,-1 1 0,1-1 0,0 0 0,-1 4 0,1 7-384,-2 8 0,-2 12 0,-5 7 0,-2 9 0,-3 12 0,-4 10 0,-4 9 0,11-32 1,0 0-1,-1 4 0,-1 0-109,0 2 1,0 0 0,2-3 0,-1 1 0,-1 4 0,-1 0 0,0-3 0,0-1 0,1-4 0,1-1 0,-12 30 0,6-5-731,3-2 1,0-8-1,2-11 1,0-8 0,0-5-269,2-5 1,2-8 0,0-13 890,-1-8 0,1-20 0,0-15 0</inkml:trace>
  <inkml:trace contextRef="#ctx0" brushRef="#br0">21795 15646 8097,'-14'-13'738,"3"-5"1,2 0 42,4 2 1,5 7 0,6 5 0,8 2 0,6 4-255,5 2 0,8 5 0,3 9 0,2 7 0,2 7-342,0 8 0,5 9 1,0 3-1,1 6 0,-22-26 1,-2 1-1,0 1 1,-1 0-216,0 3 0,0 0 1,-2 1-1,0 0 0,0 1 1,-1 0 29,0 2 0,0-2 0,17 26 0,-15-29 0,0-1 0</inkml:trace>
  <inkml:trace contextRef="#ctx0" brushRef="#br0">13570 17818 8328,'0'-19'0,"-4"3"0,-1-5 0,2 2 0,3 4 183,5 5 1,-2 2-1,6 5 1,1-1-1,2 1 1,3 1-1,4 2 1,6 0 0,6 0-1,3 2 1,5 1-1,2 3 1,5 0-1,0 1 165,0 1 0,-2-5 0,-2 1 0,1-3 0,0-1 0,-3 0 1,-5-1-1,-2-2 0,-4-3 253,0-1 0,-7-2 0,-1-3 0,-4 2 0,-3 1 0,-5-2 22,-4-1-567,0 5 0,-7-3 1,-3 4-1,-7 0 0,-8 0 1,-5 3-94,-7 2 1,-10 1-1,-4 1 1,0 2-1,-1 3 1,0 1-516,-4 4 1,5-1 0,3 0 0,6-2 0,6-1 0,5-1 0,3 0 442,6-3 0,8 0 1,9 0-1,10 3 109,12 1 0,24 2 0,3 4 0</inkml:trace>
  <inkml:trace contextRef="#ctx0" brushRef="#br0">14863 16059 8403,'-7'-6'-39,"-5"5"-89,3-4 1,3 5 0,2 5 0,1 2 0,0 2 0,-2 0 0,4 0 0,2 0 0,7-2 511,3-1 1,1 0-1,11-3 1,0 1-1,4-1 1,4-1 0,3-2-1,2 0 1,-1 0-1,4-2 187,4-2 0,-5 1 0,4-4 0,-2-1 0,-3 1 0,1-4-415,1 0 1,-4-3 0,-1 1 0,0-2-1,-1-1 1,0-3 0,-4-2-20,-1-3 0,-3-1 1,-1-2-1,-3-1 0,-2-3 1,-3-4-291,-1-4 1,-1-5 0,-3-2 0,0-2-1,-4-2 1,-1 0 0,-3-1 83,-1 2 1,-8 9 0,-3-1 0,-3 2 0,-1 7 0,-2 2-1,-3 5-132,-4 3 0,-3 4 0,-2 8 0,-1 2 0,-3 2 0,-5 3 0,-4 2 36,-4 1 1,-4 7 0,-5 5 0,-2 7-1,-1 5 1,-3 7 0,-1 5 256,1 5 1,1 4 0,5-1-1,1 2 1,3 0 0,5-2 190,2 4 0,10-4 0,4 1 0,7-4 0,6-1 0,9 0 0,9-1 508,11-4-1268,11-2 0,13-7 0,11-1 0,6-2 0,9-6 0,5-3 477,-31-9 0,1-1 0,4-1 0,2 0 0,5-3 0,0 0 0</inkml:trace>
  <inkml:trace contextRef="#ctx0" brushRef="#br0">13463 16126 8479,'-11'-18'-37,"2"0"320,4 2 0,5 7 1,5 5-1,5 2 0,6 1 1,7-2-1,3-2 0,5 2 1,5 2-1,2 1 0,2 0 1,2 0-1,1 0-195,1 0 1,4 0-1,-7 0 1,-4 0-1,-1-2 1,-5-1-1,-2-1 526,-3 1 1,-9 2 0,0-1-324,-7-2 0,-6 1 0,-8-5 1,-6 2-1,-7 3 0,-6 2-534,-7 1 1,0 1 0,-7 4 0,-3 4 0,-4 3 0,-3 1-11,-4 0 1,4-1 0,-2-2-1,2-2 1,1-1 0,4-1 0,4 0 268,5-3 0,3-1 0,5-2 0,3 0 0,6 1 675,5 3 1,8-1-692,12 6 0,12-6 0,13 3 0</inkml:trace>
  <inkml:trace contextRef="#ctx0" brushRef="#br0">15103 15473 8051,'-13'-6'0,"-1"-1"0,1-7 224,0 1 1,-1 0 0,3-1 0,2 1 0,4 0-1,4-1 1,1 1-293,0 0 0,0 4 1,1 1-1,1 2 191,-2 3 1,1 2-1,-10 2 1,-1 2 0,-2 3 896,-1 2-787,-1-5 1,1 13-1,-2-1 1,-1 4-1,-3 5 1,-1 2 158,1 5 0,1 3 1,5 6-1,0-1 0,-1-1 409,1 2-640,0-3 0,5 8 0,4-8 0,2-2 0,2 1 1,3-2 71,6-3 0,3 0 0,15-3 0,5-4 0,7-3 0,5-6 0,7-5-86,5-6 0,6-8 1,8-6-1,2-8 0,-35 5 1,-1-1-1,1-2 1,-1-2-1,-2-1 0,0-2-478,-2-1 1,-1 0-1,0-1 1,-2-2-1,21-29 1,-6-3 0,-10-2-1,-8 0-103,-9 0 0,-9 1 1,-10 3-1,-11 0 1,-14 0-1,-11 7 1,-11 5 304,-7 9 0,-11 5 1,29 18-1,-1 2 0,-1 1 1,-1 2-1,-2 4 0,1 1 1,1 4-1,1 3 129,1 4 0,1 3 0,-29 12 0,8 7 0</inkml:trace>
  <inkml:trace contextRef="#ctx0" brushRef="#br0">24261 16806 8479,'0'-20'46,"0"5"0,-6 4 0,-3 9 1,-4 7-1,-4 1 0,0 1 0,-1-1 1,0 1-1,0 1 0,2 2 1,3 2-1,4 1 0,4 1 460,4-1 0,2-4 0,5-2 0,8-1 0,8-3 0,7-1 0,9-4 1,4-2-1,9-5 2879,5-3-3227,-1-1 1,9-5 0,-7 0 0,0 2 0,-3-1 0,-2 3 0,-3-1 0,-6 4 75,-6 4 1,-4-2 0,-11 5-1226,-9 1 1,-41 12 0,-28 4 0,-9 2-1,-5 1 975,-2 2 1,34-11 0,0 1 0,-1 0 0,1 0 0,-35 4 0,5-5-1,8-1 1,5-3 242,6-1 1,4-2 0,10-2 0,5-1 0,7-3 0,6-1-1397,7-4 1,16 5 1168,12 2 0,17 3 0,7 1 0</inkml:trace>
  <inkml:trace contextRef="#ctx0" brushRef="#br0">23781 17205 8106,'-13'-26'0,"-5"1"0,0 4 258,2 7 0,5 7 0,3 7 0,-3 2 1,-1 2-1,-1 5 0,-2 4 0,-3 5 1,-4 4-1,-3 5 0,-3 5 52,-3 8 1,1 6 0,-5 8 0,-2-1 0,0-1 0,0-2 0,1-1 0,0 0 0,2-2-544,3-2 0,5-5 0,3-5 1,6-5-1,2-7-638,1-5 1,7-10 0,4-11 870,6-14 0,10-15 0,8-16 0</inkml:trace>
  <inkml:trace contextRef="#ctx0" brushRef="#br0">23168 17152 8106,'-14'-21'0,"1"4"166,0 2 0,5 9 0,5 9 0,6 12 652,6 10 1,9 12 0,6 1 0,5 5 0,7 2-1,2-1-736,2 1 1,5 5-1,-1-1 1,1 3-1,1 1 1,3-1-83,2-3 0,-21-21 0,0 1 0,0-1 0,0-1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3772 5957 30195,'0'-41'-4916,"0"8"1,2 17 4562,2 6 1,-7 2-1,2 4 1,-5-5 0,-4-2-1,-2 1 1,-2 1-1,1 0 1,0 2 0,-1 2-1,0 4 1,-3 1 1004,0 0 0,-3 0 1,3 0-1,-6 0 1,-2 0-1,-2 1 0,-1 2 1,-1 3-1,-5 2 1,-3 1-411,-5-2 0,-2 5 1,-1-5-1,-4 2 1,-4 0-1,-2 0 1,0-2-1,5-1 299,3 0 1,2-3 0,4 5-1,-1-3 1,-1 0 0,3-1-255,2 1 0,-4 5 0,7-1 0,-2 3 0,0 3 0,1 2 0,-1 6 0,0 2-486,2 2 1,4 4-1,7 0 1,3-2-1,2-1 1,4-2-147,5-4 0,4 2 1,6-7-1,0 1 0,3 0 1,6 0-1,8-2 1070,7-1 1,6 0 0,4 1 0,7 3 0,7 0 0,6 1 0,7-4-631,4-1 1,8-2-1,-35-6 1,1-1-1,2 1 1,1 0-1,3-1 1,0 1-1,2-1 1,1 0-1,1 0 1,1 0-96,1 0 0,-1 1 0,1-2 0,0 0 0,3 4 0,0 0 0,1-1 0,0-1 0,0 0 0,0-1 0,-1 1 0,0 0 0,-1-1 0,0-1 0,1 0 0,0-1 0,1 2 0,0-1 0,-2-2 0,1 0 0,-1-1 0,0 2 0,3-1 0,-1 1 0,2-1 0,0 0 0,1 0 0,0 0 0,4 0 0,-1 0 0,-7-2 0,-1 1 0,1 0 0,0 0 0,0 0 0,0-1 0,0 0 0,0 0 0,0-1 0,0 0 0,-1 0 0,1 0 0,1 0 0,-1 0 0,-3 0 0,-1 0 0,0-1 0,1 0 0,-2 0 0,-1-1 0,0 0 0,-1-2 0,-1 0 0,0-1 0,-1-2 0,-1 0 0,-1 0 0,-2-1 0,-1-3 0,-1-1 0,0 1 0,0-1 0,1-1 0,0-1 0,0 0 0,-1-1 0,-1-2 0,-1-1 0,0 0 0,-1-2 0,0 1 0,-1-1 0,-2-3 0,-1-1 0,0 0 0,-2-1 0,-1 0 0,-1-2 0,-2-2 0,-2-1 0,-2-1 0,-1 0 0,16-31 0,-6-6 0,-10 4 0,-8 3 0,-8 4 0,-8 6 0,-11 4 0,-11 4 0,-15 7 0,-26 5 0,25 16 0,-3 2 0,-6 0 0,-2 1 0,-9 0 0,-2 2-305,-8 0 0,-1 2 1,4 3-1,-1 1 1,18 2-1,-2 1 0,1 0 1,-1 0-1,0 0 1,-1 1-1,0 1 0,1-1 1,-1 2-1,-1 0 1,0 1-1,0 1 0,2 1 1,-1 0-1,1 1-72,1 0 0,0 1 0,-1-1 1,0 2-1,-1 1 0,1 0 0,-17 2 1,3 0-1,2 1 0,1 1 1,2 1-1,2 0 0,5 1 0,1 0 377,4 0 0,0 1 0,0 0 0,1-1 0,10-2 0,1 1 0,2-1 0,0 0 0,-31 14 0</inkml:trace>
  <inkml:trace contextRef="#ctx0" brushRef="#br0">4252 8769 28906,'-12'-1'-1824,"4"-4"0,2-2 0,7-6 0,7-2 0,12-1 2210,19-2 0,17-6 0,-17 13 0,2 0 1,6-1-1,2 0 0,4 0 0,1 0 1,5 1-1,0 0 0,2 0 0,1 0 0,5 0 1,1 0-1,1 0 0,1 1 0,3 0 1,1-1-1,-1 2 0,1-1 0,-24 4 1,0-1-1,1 1-348,0 0 0,1 1 1,-1 0-1,21-5 0,1 0 1,2 1-1,0 1 0,-7-1 1,0 1-1,-5 1 0,-2 1 1,-1 0-1,-1 2 1,-2 0-1,0 0 0,-1 1 1,-1 0 100,-2 2 1,-1-1 0,-1 1 0,-1 1-1,-4 0 1,1 0 0</inkml:trace>
  <inkml:trace contextRef="#ctx0" brushRef="#br0">24168 17139 8032,'13'-27'0,"0"0"0,1 1 0,-1-1 0,0 0 362,1 1 0,-3-1 0,1 0 0,-1 2 0,2 2 0,0 2 1,2 2-1,-3 2 0,-2 3 0,-1 0 0,0 2 0,-2 2 0,-1 1 134,-3-1 1,-3-1 0,-6 3 0,-5 3 0,-7 4-1,-4 1 1,-7 0 0,-5 0-105,-4 0 0,-7 0 0,-3 1 1,-6 2-1,-6 3 0,-1 1 1,-3 4-1,2-1-137,-2-1 1,-2 7 0,8-2 0,3 0 0,3 3 0,5 0 0,1 7-82,3 6 0,3-1 0,4 7 1,7 4-1,5 4 0,8 7 0,5 1-96,7 4 1,8 2-1,10 5 1,9-2 0,16-2-1,11-4 4,-19-29 0,2-2 0,4 2 1,3-3-1,6-2 0,3-2 1,3-1-1,2-3 0,7-2 1,1-3-1,2-2 0,1-2 1,3-3-1,0-2 15,2-1 0,0-3 0,-4-2 0,1-3 1,3-3-1,1-2 0,-4-1 0,-1-1 1,-3-3-1,0-1 0,-2-3 0,-1-1 1,-3-2-1,-1-3-268,-2-1 1,-3-3 0,-6-2 0,-3-3 0,-2-2 0,-4-2-1,-1-3 1,-3-2 0,-2-6 0,-4-1 0,-3-4 0,-5 0-137,-3-4 0,-4 0 0,-4-2 0,-4 0 0,-7 2 0,-4-1 0,-4 3 0,-4 0 0,-6 1 0,-5 3 0,-5 5 0,-4 3 79,-3 2 0,-5 5 0,-7 7 1,-5 6-1,-3 3 0,-3 6 0,-5 3 1,-2 5-1,18 6 0,-1 2 1,-1 2-1,-1 2 0,0 1 0,-1 2 1,-1 3-1,0 2 0,-1 0-273,2 3 0,-1 0 1,1 1-1,5 1 1,-1-1-1,1 2 0,-1 1 1,-1 1-1,1 0 1,1 1-1,1 1 0,0 0 501,2 1 0,1 0 0,0 1 0,0 1 0,0 0 0,2 1 0,-17 9 0,2 0 0</inkml:trace>
  <inkml:trace contextRef="#ctx0" brushRef="#br0">21515 16832 8184,'0'-34'1371,"-9"2"1,-1 8 0,1 5-744,1 5 0,2 10 0,3 1 0,-1 7 0,1 11 0,3 12 0,3 13 0,3 12-442,1 8 0,-2 10 0,4 4 0,-4-36 1,0-1-1,1 3 0,1-1 0,1-2 0,1 0-640,8 33 0,3-8 0,-3-13 0,6-6 0,2-6 0,0-8 0,-3-5 370,-4-6 1,-3-5 0,-2-4 0,-1-6 0,-3-6 0,-5-9 914,-2-9 0,-2-2 1,0-14-1,0-3 1,1-2-1,2 4-248,2 5 0,1 6 1,-3 5-1,3 6 0,1 6 1,3 5-1,2 4 0,1 2-671,1 4 0,-1 6 0,0 10 0,-1 4 0,-3 8 0,-4 2-418,-4 1 0,-1 2 0,0-3 1,0-1-1,0-3 0,-1-3 1,-4-3-1345,-4-3 1,3-3 0,0-5 607,1-1 1,15-7 0,6-7 1241,15-11 0,11-8 0,11-6 0</inkml:trace>
  <inkml:trace contextRef="#ctx0" brushRef="#br0">22368 17365 9162,'-25'-15'0,"-5"-2"0,-1 0 2963,4 6 1,7 5 0,8 7-2428,3 4 1,3-2 0,6 5 0,0 3 0,2 1-1,2-1-719,5-2 0,3 6 0,1-4 0,0-1 0,1 0 0,-2-1-995,-4 0 0,4-5 1083,-3 5 1,-3-7-1,-3-2 1,-4-8-1,-4-3 2032,2-3 0,-3 1 0,0 1 0,0 2-1657,0 1-1826,2 6 0,4-2 0,1 8 0,2 3 1,3 0-5359,2 0 6904,1 5 0,16-10 0,3 5 0</inkml:trace>
  <inkml:trace contextRef="#ctx0" brushRef="#br0">22781 16792 12283,'-26'-41'1033,"5"14"0,3 18-1513,3 6 1,6 2 0,2-4 0,0-2-1,1-2 1,0 0 1613,3-1 1,1 7 0,4 7-838,2 13 1,-1 9-1,5 8 1,-3 8-1,0 4 1,-1 4-1,1 2-422,-2 1 1,3-1 0,0-2-1,1-4 1,3-3 0,1-7-1164,-2-7 1,7-2-1,-3-14 1,2-5-1,0-7 1,-2-7 1287,1-7 0,-1-18 0,0-11 0</inkml:trace>
  <inkml:trace contextRef="#ctx0" brushRef="#br0">22741 16432 8208,'-12'-20'1176,"2"3"0,1 7-507,-1 6 0,4 4 0,1 4 0,4 6 0,1 7 0,1 6 0,4 7 0,4 7-268,3 6 0,7 0 0,3 6 1,3 0-1,2-2 0,0-3 1,-1-4-3695,1-4 1,-6 1 3292,-4-6 0,-2 0 0,-1-4 0</inkml:trace>
  <inkml:trace contextRef="#ctx0" brushRef="#br0">22835 16819 8208,'-23'-36'0,"3"1"0,0 2 1660,4 4 1,7 8-1,5 3 1,2 3-1196,2 2 1,2 6 0,2 2-1,7 4 1,5 1 0,6 0-1,5 0 1,4 0-1423,4 0 0,8 0 1,0 0-1,-3 0 1,-4 0-1,-4 0 181,-2 0 1,-8 0 0,-5-2 0,-7-2 0,-7-5 0,-8-3-1,-8-1 874,-8-1 0,-4 1 1,-2 0-1,1 1 1,-1 1-1,2 3 2359,3-3 1,3 1-1,5 1 1,2 3-1651,3 0 1,14 5 0,10-4-1,4 4 1,6 1 0,3 0-911,3 0 1,2-5 0,-3-1-1,-1-1 1,-2-3 0,-5-1-1,-3 1-652,-2 1 0,-3 0 0,0-4 0,-1-1 0,0 3 0,2 0 0,3 4 755,4 1 0,15 1 0,5 5 0</inkml:trace>
  <inkml:trace contextRef="#ctx0" brushRef="#br0">24221 16033 8278,'-6'-33'-1,"6"17"0,0 2 1,7 10-1,5 4 0,2-2 106,-1-2 1,-6 1 0,-2-6 0,-4-1 0,1-2 0,1-1 0,1-1 0,-1-1 0,-1-2 0,-1-5 0,2-5 0,1-4 705,-1-5 1,3-4 0,-1-4 0,-2-5 0,-2-3 0,-1-1 0,0 1 0,-1 2-411,-4 1 1,-2 1-1,-6-2 1,-1 3-1,-1 1 1,-1 3-201,-2 1 1,-1 7 0,3-1 0,-2 1 0,2-1 0,1 2-1,3-1-213,3-4 1,3 5 0,6-9 0,2-3 0,4-1 0,8-7-234,12 0 0,6-4 0,-12 25 0,2-1 0,0 0 0,2 0 0,0 0 0,2 0 0,1-1 0,1 0 0,-1 1 0,1 0 179,0 0 1,0-1-1,0-2 1,-1 0-1,-2 1 1,0 1-1,-1 0 1,-1 0 0,1 0-1,-2 0 1,0 1-1,-2 0 1,-1 0-1,-1 0 71,13-31 0,-10 9 1,-8 2-1,-7 7 1,-5 4-1,-4 3 0,-4 6 3,-6 5 1,-10 2-1,0 0 1,-4 2-1,-2 3 1,0 3-1,0 1 23,1 0 1,4-1 0,3 2 0,2 0-1,3-1 1,1 0 3,1 0 1,7-5 0,3 1 0,2-7 0,2-3-1,2-7 1,2-1-32,5-3 0,3-4 1,3 1-1,1-3 1,2-6-1,-2-2-51,-1 0 1,-2-9 0,0 7 0,1-2 0,-2 0 0,-2 5 0,-3 1-8,-1 2 0,-1 5 1,-4 4-1,2 4 1,2 4-1,-2 4 0,-3 1 67,-5 0 1,-1 0 0,-6 4-1,1 0 1,-4 1 0,0 0-1,0 4-329,2 4 0,-1-1 1,1 1-1,0 2-5156,-1 1 5472,7 8 0,-5-5 0,5 5 0</inkml:trace>
  <inkml:trace contextRef="#ctx0" brushRef="#br0">24514 11568 8238,'-27'0'53,"1"0"0,-4 1 0,2 4 1,4 5-84,4 7 1,2-3 0,5 4-1,-1-3 1,1-3 0,1-2-1,2-2 620,1-3 1,6-2 0,0-8 0,6-9 0,7-7-151,6-4 1,4-1-1,3-1 1,0 0 0,0 1-1,3 0 1,-1 6-92,-3 6 0,3 3 0,-4 6 1,3 5-1,1 8 0,3 11 0,-1 7-580,-4 6 1,1 12-1,-5 5 1,0 9 0,2 4-1,0 0-2896,3 2 3127,1 1 0,-9-29 0,0 0 0,1 1 0,0 0 0</inkml:trace>
  <inkml:trace contextRef="#ctx0" brushRef="#br0">3413 11475 25609,'-9'4'-283,"0"1"1,6 0-1,-2 0 1,5 2-1,5 1 1,5-4 0,6-2-1,7-4 1,2-1 1106,2-1 0,4-5 0,1 3 0,1 0 1,-1-1-1,-1 1 0,1 0 0,-1 1 1,-2 1-836,-1-1 1,4 1 0,-1 4 0,-2-1 0,-2-2 0,-3-2 0,-2 2 0,0 0 0,-1 0-177,-3-1 0,1-2 1,-1 3-1,-2-3 1,-1 0-1146,-2 0 0,0 0 0,1 3 1364,-1-1 1,0-7 0,1 4 0</inkml:trace>
  <inkml:trace contextRef="#ctx0" brushRef="#br0">4172 11301 14053,'-9'-13'0,"2"0"450,1-1 1,2 1 0,4 0 253,0-1 0,6 3 0,2 2 0,4 4 0,2 4 0,-1 1 0,-1 1 0,-2 4-722,-1 4 0,0 4 0,3 3 0,-3 3 0,-5 2 0,-2 4 0,-4 2-24,-2 0 0,1 5 0,-6-7 0,-1 2 0,-2 3 1,-2-2 84,1 0 0,-5-1 0,0 1 0,1 1 78,-3 2 0,0 7 0,-7-4 0</inkml:trace>
  <inkml:trace contextRef="#ctx0" brushRef="#br0">24074 5584 8408,'-12'-21'0,"2"-2"0,-11 5 0,4 2 0,3-1 594,4 0 1,7 2-1,-2-3 1,5 5-1,5 5 1,4 8-1,3 11 1,1 8 275,0 8 1,1 12 0,-1 4-1,-1 9 1,-3 12 0,-5 7-1,-3-32 1,0 0 0,-1 2 0,0 0-651,0 1 1,0 2 0,-1 6 0,0 1 0,-1-3 0,0 0 0,-2-1 0,-1 1 0,-1 0 0,0 0 0,-1-3 0,1 0 0,-1 0 0,0-1-470,0-3 1,1-1 0,-3 34 0,0-2 0,0-7-1,2-11 1,1-5-1719,0-6 1,5-12 0,-2-7 0,6-11 0,7-16 1857,6-16 0,11-36 0,-10 21 0,0-1 1</inkml:trace>
  <inkml:trace contextRef="#ctx0" brushRef="#br0">24234 5491 8679,'8'-18'0,"-4"0"0,-2 2 547,-2 1 0,0 6 0,0 0 166,0-1 0,0-2 1,0-1-1,0 0 487,0-1 0,0 1 0,1 1 0,3 2-1067,5 1 0,5 0 0,2-4 0,3-1 0,2 1 0,3 0 0,2-1-207,5 1 0,-1-2 0,4-1 0,-1-2 0,-2 2 0,0 1 0,-1 2 4,-5-1 0,0 5 0,-6 2 0,0 1 0,2 2 0,-2-1 485,1 1 1,-1-1-1,-1 5 1,2 2-1,4 2 1,3 7-1,5 5-44,5 6 1,9 9 0,3 6 0,6 8-1,-26-19 1,1 1 0,2 3 0,0 2-99,0 2 1,0 2 0,0 0-1,-1 2 1,2 1 0,-1 2 0,0-1-1,-1 1 1,-2 0 0,-1 1-1,0 1 1,-2 0 0,-2 0 0,-1 0-223,-2 0 1,-2 0 0,-2-2-1,-1 1 1,-4-3 0,-1 0-1,0 0 1,-2 1 0,-1 0-1,0 0 1,-2-2 0,-2 1-216,4 33 27,-4 2 1,-4-12 0,-1-1 0,-4-8 0,-5-5 0,-6-2 0,-5-5 216,0-4 0,-10-4 0,-2-7 0,-8 0 0,-8-3 0,-4-2-74,-5-2 0,-6-5 0,-4-7 0,3-1 0,0-2 1,1 1-1,0-1-573,2-1 1,10 3 0,1 0 0,2 1 0,4 4 0,2 1 0,6 1-1163,3 0 1,9 1-1,9 0 1729,5 4 0,5-3 0,6 4 0</inkml:trace>
  <inkml:trace contextRef="#ctx0" brushRef="#br0">24194 7570 8225,'-10'-21'368,"-3"5"0,-1 4 0,4 3 0,4 0 560,0 2 0,5-5 0,-4 3 0,4-3 0,2 0 0,2 2 209,1 1 0,1 12 0,-5 2 0,-3 8 0,-4 8-154,-7 5 0,-8 14 0,-3 3 1,-6 6-1,-6 7 0,0 2 0,-2 4-879,20-29 1,0-1 0,-20 28 0,20-27 0,1 0 0,-16 32 0,0-1 0,1 0-105,1-2 0,-1-4 0,5 2 0,-2 1 0,4-2 0,-2 1 0,1-4-1157,-3-1 1,-2-4 0,2-2 0,3-6 0,1-6-1,4-7 1,1-5-616,5-3 0,5-7 1,7-6 1771,7-16 0,7-20 0,17-20 0</inkml:trace>
  <inkml:trace contextRef="#ctx0" brushRef="#br0">23368 8396 8118,'-34'-13'3109,"3"1"-2315,8 3 1,10 5 0,9 10-1,1 7 1,0 9 0,-3 8-151,-2 5 0,1 10 0,-3 4 1,1 2-1,-2 3 0,-1 0-256,-1 4 0,6-7 1,2 0-1,5-3 1,5-7-1,5-2-877,6-4 1,7-11-1,9-3 1,7-9 0,7-10-1,5-6 1,10-11-1209,7-10 0,-30 7 1,0-4-1,3-4 1,1-3 1696,0-2 0,0-3 0,6-4 0,0-2 0,0-4 0,-1 0 0</inkml:trace>
  <inkml:trace contextRef="#ctx0" brushRef="#br0">25247 7410 8306,'-23'-10'272,"-4"-4"1,3 4-1,6 5 993,4 4 0,0 2 0,2 4 0,4 4 0,3 3 0,4 2-593,1 4 1,1 3-1,4 6 1,3-1-1,4 1 1,3 0-248,3-1 1,3 5 0,5 2 0,1-1 0,0 4 0,-1-1 0,2 4-213,4-2 1,-4 0 0,3 2 0,-3-2 0,-1-2 0,-1 2 0,1 2-406,0 1 0,-2-2 0,0-1 0,0-3 0,3-1 0,0-4-658,1-1 0,-3-1 0,1-2 0,0-1 0,-1-3 0,-1-2-2393,-2-3 1,-4-1 0,-6-2 3242,0 1 0,-5-1 0,-2 0 0</inkml:trace>
  <inkml:trace contextRef="#ctx0" brushRef="#br0">25594 8409 8139,'-2'-11'511,"-2"2"1,2 1 785,-2 4 0,4 2 0,6-1 0,7 6 0,8 6 1,6 3-1,4 1-915,4 1 1,4-2 0,2-2 0,1-3 0,1-1 0,-2-3-531,2-1 1,-1-2-1,-5-2 1,-3-1 0,-2-4-1,-4-3 1,-2-5-2338,-4 0 0,-6-7 0,2-5 2485,-3-7 0,-2-16 0,0-5 0</inkml:trace>
  <inkml:trace contextRef="#ctx0" brushRef="#br0">25741 7090 8139,'0'-13'0,"-11"-1"0,-2 1 0,-2 1 0,0 3 469,2 5 0,4 2 0,3 2 1,5 2-1,8 1 0,8 1-469,7-1 0,3 5 0,2-1 0</inkml:trace>
  <inkml:trace contextRef="#ctx0" brushRef="#br0">22528 9742 8158,'-19'-6'0,"-2"-10"0,-4-8 269,3 1 0,7 5 0,7 0 0,2 2 1,2-1-1,0 0 0,1 2 0,4 4 1,6 9 406,5 4 1,3 13 0,3 13 0,3 11 0,1 11 0,-1 11 0,-1 12-481,-9-33 0,-1 1 0,-2 1 0,0 0 0,1 4 0,0 0 0,-1 1 0,-1 1 0,0-1 0,-1 1 0,1-1 0,1 1-360,1-2 0,0 1 0,-2-4 0,1 0 0,0-4 1,1 0-1,6 31 0,0-7 0,0-2-1168,-2-5 1,2-5 0,-11-16-1,1-7 1332,1-8 0,-5-14 0,5-14 0</inkml:trace>
  <inkml:trace contextRef="#ctx0" brushRef="#br0">22608 9902 8158,'7'-47'0,"-2"2"0,-8 7 0,-2 5 0,2 8 595,2 4 1,2 5 0,5 6 0,8 1 0,8 0 0,6 1 0,6 4 0,5 3-298,7 1 1,4 7 0,3 5-1,1 4 1,0 3 0,3 2-307,0 1 1,4 12-1,-6-3 1,-6 6-1,-5 6 1,-8 3-1,-5 5-15,-6-1 0,-9 2 0,-2 4 1,-10 3-1,-7-1 0,-7 0 0,-7-3 463,-5 1 1,-3-1-1,-3-5 1,0-4-1,0-3 1,2-6-236,1-3 0,6-3 0,1-4 1,3-2-1,4-3 0,2-4 0,4-3-2768,4-2 1,2-6 0,5-2 2562,8-4 0,11-13 0,9-2 0</inkml:trace>
  <inkml:trace contextRef="#ctx0" brushRef="#br0">26074 9049 9675,'-36'-27'0,"4"4"1088,4 5 1,10 5-1,12 10-657,0-2 0,4 4 1,-1 10-1,5 10 0,4 11 93,1 10 0,4 10 0,5 9 1,3 3-1,2 3 0,3 2-500,1-2 1,6 2 0,0 1-1,-1-4 1,-4-4 0,-2-3-5279,-2-3 5254,-6-6 0,10 4 0,-6-5 0</inkml:trace>
  <inkml:trace contextRef="#ctx0" brushRef="#br0">26300 9236 12222,'-10'-39'0,"-2"5"0,2 8 93,4 6 1,12 11 0,6 5-44,4 2 1,2 8 0,-5 5 0,0 7 0,2 8 0,1 10-1,2 7 1,-1 6-164,-3 2 1,-2 6 0,-3-1 0,-4-1 0,-7 2 0,-8 3 112,-13 3 0,-14 2 0,14-31 0,-1-1 0</inkml:trace>
  <inkml:trace contextRef="#ctx0" brushRef="#br0">23114 7170 7972,'-20'0'0,"0"4"0,7 1 1726,0-2-761,5-2 1,1 5-1,4 3 1,-1 3-606,1 1 1,1 1-1,2-1 1,2 0 0,2 1-1,5-1 1,4 0 51,5 1 1,1-1-1,5 0 1,-3 1 0,0-1-1,-2 0-143,0 1 0,-1-1 0,-5 0 0,0 1 0,-1-1 0,-1 2 864,-2 2-820,-6-2 0,7 6 0,-4-5 1,1 4-1,4 0 0,2 2-138,5-1 0,1 4 0,6-4 0,2 1 0,5-1 0,4 0-135,-1 0 1,7-5 0,-4 3 0,2-1 0,2 0 0,-4-2-1,-1-1 216,0-2 1,-4-4-1,-2 0 1,-3 1-1,-1 2 1,-2 1 0,-1-1 122,-2-3 1,-1 3 0,2-3 0,-2 3 0,1 1 0,2-1-370,4-3 1,8 3 0,1-4 0,6 3 0,7-1 0,5-2 0,6-1-93,4 0 0,0-4 1,8 2-1,-4-2 1,-5 0-1,-3 1 0,-8-1 177,-7-1 0,-3-1 1,-12 2-1,-1 1 0,-4-1 1,-2-1-96,-2-2 0,-6 4 0,2 1 0,-2-2 0,1-2 0,2-1 0,2 0 0,1 0 0,5 0 0,1-1 0,4-4 0,7-4 0,5-2 0,4-3 0,-1-4 0,3-1 0,-1 0 0,0-2 0,-1 2 0,-5-2 0,-6 1 0,-2 2 0,-7-3 0,-4 2 0,-2 1 0,-3 0 0,1 0 0,-3-1 0,-3 3 0,-2-2 0,-2 0 0,-1 1 0,3-3 0,4 0 0,0-1 0,7-3 0,0 2 0,2-2 0,4-2 0,2-5 0,-3 4 0,3-1 0,-3 4 0,-1 0 0,-1 1 0,0 0 0,-4 6 0,-4-3 0,-8 3 0,-1 0 0,0 3 0,0 0 0,-1 1 0,-5 0 0,3 1 0,-1 1 0,1 3 0,1-3-191,4-1 0,-4 3 0,2 2 1,1 0-1,2 1 0,1-2 0,1 2-1407,-1 0 0,0-2 0,1 2 0,-1 0 0,2-2 0,3 2 1598,4 0 0,3-10 0,2 1 0</inkml:trace>
  <inkml:trace contextRef="#ctx0" brushRef="#br0">10784 11941 29055,'-7'-32'-4354,"-1"9"0,7 1 3089,1 6 0,-2 8 1994,11 4 1,-4 3 0,4 1 0,1 0 0,2 0 0,1 0 0,0 0-1,1 1-369,-1 3 1,6-2 0,4 2-1,2-2 1,3-2 0,1 0-1,4 0 1,1 0 627,3 0 0,2 0 0,2 0 1,1 0-1,1-2 0,-2-1-946,2-1 1,0-5-1,-3 5 1,-2 1-1,-1 1 1,-2 2 0,-3-1-43,-2-4 0,-1 4 0,1-4 0,1 4 0,-1 1 0,-1 0 0,2 0 0,1-5 0,5 1 0,3 1 0,0 0 0,4 0 0,0-1 0,2 1 0,5-3 0,-2 1 0,1 2 0,0 2 0,-2 1 0,-1 0 0,0 0 0,-2 0 0,2 0 0,-1 0 0,-3 0 0,-1 0 0,-2 0 0,0 0 0,0 0 0,0 0 0,0 1 0,0 2 0,-2 3 0,-2 2 0,7-5 0,-3 3 0,1-2 0,2 0 0,1 1 0,5-1 0,3 1 0,1-1 0,2-4 0,2 0 0,0 0 0,1 0 0,0 0 0,0 0 0,4-1 0,-4-2 0,-2-3 0,0 0 0,0 0 0,2 3 0,-1 2 0,-7 1 0,-1 0 0,0 0 0,-2 0 0,-1 0 0,-3 0 0,-3 0 0,6 0 0,-8 0 0,1 0 0,2 0 0,-1 0 0,3 0 0,-1 0 0,-1 0 0,-1 0 0,2 0 0,1-2 0,2-1 0,3-1 0,-5-5 0,3 3 0,-2-2 0,2 0 0,1-1 0,2 0 0,-1-2 0,2 4 0,-5 0 0,-2-1 0,-2 2 0,-1 0 0,0 2 0,0-2 0,-4 5 0,-2-4 0,0 4 0,-2 1 0,1 0 0,-4 0 0,0 0 0,-3 0 0,2 0 0,2 0 0,4 0 0,2 0 0,1 0 0,6 0 0,-5 0 0,7 0 0,2 0 0,2 0 0,0 0 0,0 0 0,-2 0 0,2 0 0,-3 0 0,-3 0 0,-2 0 0,-2 0 0,-1 0 0,-5 0 0,-1 0 0,-1 0 0,1 0 0,-3 0 0,1 0 0,1 0 0,-1 0 0,4-2 0,0-1 0,0-1 0,3 1 0,1 0 0,2-2 0,0 4 0,0-4 0,0 2 0,2 0 0,1-1 0,1 1 0,-1 2 0,-1 1 0,-2 0 0,0 0 0,-1 0 0,0 0 0,-2 0 0,-1 0 0,-5 0 0,3 0 0,-2 0 0,-1 0 0,1 0 0,-1 0 0,-2 0 0,4 0 0,-1 0 0,3 0 0,0-2 0,1-1 0,-1-1 0,1-1 0,4 5 0,0 0 0,-2 0 0,-1 0 0,-1 0 0,1 0 0,-5 0 0,-1 0 0,-2 0 0,-4 0 0,-2 0 0,-2 0 0,-2 0 0,4 0 0,-4 0 0,0 0 0,2 0 0,0 0 0,2 0 0,3 0 0,0 0 0,2-1 0,3-2 0,4-2 0,2 2 0,1 2 0,4 1 0,-2 0 0,-3 0 0,3-2 0,0 0 0,4-3 0,2 2 0,-6-3 0,1 2 0,-1 1 0,-4 0 0,-2 0 0,-4-2 0,-2 2 0,-2 2 0,1 1 0,-2 0 0,-1 0 0,-2 0 0,2 0 0,1 0 0,-1 0 0,-1 0 0,4 0 0,0 0 0,4 0 0,0 0 0,2 0 0,2 0 0,-4 0 0,-1 0 0,-2 0 0,-3 0 0,-3 0 0,-2 0 0,-7 1 0,-1 4 0,-5 4-4357,-7 3 4063,-6 1 1,-13-6-1,-2-1 1</inkml:trace>
  <inkml:trace contextRef="#ctx0" brushRef="#br0">24541 6077 8427,'-2'-13'824,"-2"0"1,2-1 0,-1 2 0,5 2 0,4 3 0,1 1 0,4 4 0,0 5 0,3 6 122,-1 3 0,2 3 0,1 2 1,3 6-1,1 2 0,0 1 0,1 1 1,3 0-526,1-1 1,2 1 0,-1 0 0,1-1 0,0 0-1,-1-3 1,0-1-815,-4 2 1,1-5-1,-5 1 1,-1-3-1,-3 1 1,-2-1-1061,-3-3 0,1 0 0,-5-1 0,-1 0 0,1 1-1939,-1-1 2399,1-6 1,-4-1 0,4-6 991,4 0 0,2-12 0,3-2 0</inkml:trace>
  <inkml:trace contextRef="#ctx0" brushRef="#br0">25141 5984 8464,'-6'-13'1067,"3"-1"0,-5 1-155,2 0 0,1 1 0,0 3-319,-4 4 0,-3 10 0,-4 5 0,-5 7 0,-5 6 0,-4 7 0,-3 7 254,-2 6 1,-5 0 0,-3 6-1,-1 1 1,1 2 0,1 3-1,4-1-686,2 0 1,-1 2 0,6-7 0,3 1 0,4-2 0,6-8-1547,3-8 1,8-1 0,3-3 0,2-4 0,5-3 1384,6-5 0,6-1 0,11-2 0</inkml:trace>
  <inkml:trace contextRef="#ctx0" brushRef="#br0">21008 11781 13493,'-13'-19'-572,"4"4"0,2-3 0,1 4 935,3 0 0,1-4 0,2 1 0,2 0 0,2 4 0,5 4 0,3 5 0,3 5 0,0 8 0,1 12 456,0 11 0,-4 7 1,7 13-1,-1 4 1,1 3-1,1 6 0,0 5 1,-10-32-1,0 0 1,-1-1-1,1 1-394,6 33 0,5 2 1,1-14-1,5-6 1,2-4-1,2-7 0,-1-5 1,-2-8-1,-1-4-1877,0-2 1,-2-7-1,-2 2 1,-2-4-1,-2 0 1,-2-1 1439,-2 0 0,-2 7 1,0 0-1</inkml:trace>
  <inkml:trace contextRef="#ctx0" brushRef="#br0">21262 13367 8433,'0'-21'1216,"0"4"0,1 2 0,2 2 0,3-1-517,1 1 0,1 4 0,2 2 0,-1 1 0,0 4 1,0 5-1,0 7 232,1 7 0,-3 9 1,1 10-1,-2 4 0,-2 4 1,1 4-1,-1 1-883,-1-1 1,-1 0-1,-2 1 1,0-5 0,0-4-1,0-4 1,0-5-836,0-3 0,0-7 1,0-4-1,-2-5 397,-2-7 0,2-13 1,-2-17-1,2-9 1,2-10-1,2-8 460,2-6 0,4-1 1,5-5-1,2 3 0,1 2 1,2 4-1,-2 5 668,-1 6 0,1 8 1,-1 7-1,-3 5 0,-2 6 1,-1 5-42,0 4 0,-5 4 1,5 11-1,0 8 0,-1 8 1,-2 7-698,-1 7 0,1 7 0,5 3 0,-4 0 0,1 1 0,-1-1 0,3 0 0,2-3 0,2-3 0,-3-5 0,0-5 0,-2-6 0,-1-7-653,0-2 1,-1-7 0,-4-7 0,2-8 0,-2-12 0,-2-10 530,-1-6 0,0-8 0,0-3 0,2 2 0,1 1 0,3 6 896,1 3 0,-4 4 0,3 8 0,-2 4 0,2 5 1,2 4-775,2 4 0,2 14 0,1 6 0,2 6 0,1 7 0,2 7-593,-2 8 0,-2 3 0,-4 5 1,-3-3-1,1 1 0,-1 0 1,4-1-2357,0-3 0,4-2 1,3-7 2948,4-5 0,3-15 0,2-4 0</inkml:trace>
  <inkml:trace contextRef="#ctx0" brushRef="#br0">22141 13567 9426,'0'-37'0,"2"6"0,2 10 1331,5 9 0,3 6 1,1 5-813,1-3 1,-1 2 0,0-2 0,1 2 0,1 4 0,1 1 0,3 2 0,2 1 192,2 0 0,-3 0 1,-2-3-1,-4 2 0,0-2-866,-1-2 0,-6-2 1,-2-4-1,-4-5 1,-1-5-1,0-3 1,-3 0-18,-6-1 1,1 3 0,-10-5-1,2 2 1,-1 4 0,-2 3 651,-2 3 0,9 6 1,-1-1-1,3 4 1,1 4-1,1 7 1,2 7-206,4 8 0,0 2 0,4 8 0,0 1 0,4 1 0,2 2-751,2 0 1,2 5 0,3-1 0,1-1 0,3-1 0,1-4 474,-1-2 0,11-4 0,-2-5 0</inkml:trace>
  <inkml:trace contextRef="#ctx0" brushRef="#br0">22501 13554 10255,'0'-40'1224,"0"9"0,2 14 0,2 13 0,5 2-833,3 2 0,1 5 0,2 1 0,1 0 1,4 1-1,0 1 0,4 2 0,0 0-404,-2-1 1,2 2-1,-7-7 1,0-1 0,-2-2-347,-2-1 0,-6-1 0,-4-4 0,-6-3 0,-6-4 0,-2-2 0,-4 1 394,-3 0 0,3-1 1,-3 1-1,4 1 1,0 3 1482,1 5 1,1 4 0,3 6-1,5 7-1148,2 8 0,2 4 0,0 3 0,0 2 1,0 2-1,2 2 0,1 2-507,1-2 1,7-1 0,-3-7-1,4 1 1,3-2 0,1-3-1831,2-4 1,12-5 0,1-4 0,6-6 0,4-7 1926,4-9 1,-4-19 0,5-9 0</inkml:trace>
  <inkml:trace contextRef="#ctx0" brushRef="#br0">23474 12847 8276,'0'-48'0,"0"-1"0,0 6 0,0 13 0,2 6 1628,2 7 1,-1 8-1,5 7 1,-1 10 0,-1 11-1,0 11-1109,-3 10 1,-2 20 0,-2 16 0,-1-35 0,-2 2 0,-2 4 0,-1 1 0,-2-1 0,-2 1 0,0-1 0,-1-1-478,-1 0 0,-1-2 1,2-5-1,-1-1 1,-4 6-1,0 0 1,0-2-1,1 0 0,1-2 1,-1 0-1,0 0 1,0-1-796,-2-1 0,0-1 1,-9 27-1,5-5 1,6-10 752,2-9 0,1-15 0,0 0 0</inkml:trace>
  <inkml:trace contextRef="#ctx0" brushRef="#br0">23008 13674 8276,'7'-60'0,"5"-6"586,-3-1 1,9 6 0,4 23 0,5 2 0,5 7 0,7 7 817,4 8 0,6 7 0,-4 8 1,3 5-1,2 8 0,1 6 1,-3 8-1238,-3 8 1,-4 0 0,-1 9-1</inkml:trace>
  <inkml:trace contextRef="#ctx0" brushRef="#br0">17289 13167 24221,'5'-22'-1929,"1"0"1,2-2-1,6 0 1987,2 2 0,6-7 0,-2 2 1,-1-1-1,0 0 0,-3 3 1,-1 2-1,-3 6 0,-3 2 0,-3 3 1033,0 3 1,-9 6-1,3 12 1,-3 9 0,-2 7-1,1 6 1,0 7 0,-1 10-1,1 10 2835,1 5-3926,1 10 0,2-5 0,0 6 0,2 1 0,-1-35 0,1 0 0,0 0 0,0 0 0,0 0 0,1-1 0,2 33-48,4-3 0,-1-1 0,1-11 0,-1-2 1,1-3-1,-1-5-2410,-2-1 0,-2-1 1,-4-5-1,-3-2 1489,-6-2 0,-6 8 0,-11-2 0</inkml:trace>
  <inkml:trace contextRef="#ctx0" brushRef="#br0">17236 14700 8526,'7'-27'526,"4"2"1,-7 3-1,1 4 1,-1 3 553,0 2 0,2 0 0,-3-1 0,2 1-6,-2 0 1,-2 7 0,-1 6-1,0 9 1,0 8 0,0 10-1,0 10-189,0 10 0,-7 4 0,-5 9 1,-4 3-1,-1-1 0,4 4 1,3 1-1082,1 3 1,6-1 0,-2-4 0,4-2-1,1-4 1,0-3 0,0-1-2075,0-3 1,0-8 0,0-1 0,0-6 2269,0-6 0,0-3 0,0-1 0</inkml:trace>
  <inkml:trace contextRef="#ctx0" brushRef="#br0">16889 15366 9400,'-9'-40'5544,"1"0"-4983,-1 12 0,15 16 0,2 12 0,4 0 0,2 2 0,0 2 0,6 5 0,5 4-1315,5 5 0,5-2 0,-2 5 0,1-2 0,3-2 0,3-2 754,4-2 0,4-6 0,5-1 0</inkml:trace>
  <inkml:trace contextRef="#ctx0" brushRef="#br0">17569 15220 8159,'0'-36'461,"0"12"1,0 24 745,0 8 0,5 4 0,1 1 0,-1 0 1,1 2-1,-1 3 0,-1 4 0,1 3-171,-2 2 1,0 4-1,0 2 1,1-1-1,-1-1 1,0-4-1916,1-3 1,-2-8 0,4 2 231,0-4 1,-5-14 0,4-7 0,-4-11 0,-1-5-1,0-7 1,-1-3 664,-4-4 0,2 3 0,-4 0 1,1 2-1,3 4 0,1 2 496,2 4 0,2 7 0,2 2 0,5 6 0,3 2 0,1 1 0,1 1-373,-1 1 0,6 8 1,2 3-1,1 4 1,1 4-1,-1 2 1,0 2-2528,0 2 0,0 1 0,5 0 2386,0-2 0,-1 0 0,1 5 0</inkml:trace>
  <inkml:trace contextRef="#ctx0" brushRef="#br0">18236 15273 8159,'0'-19'847,"0"4"1,0-3 1609,0 3 1,0 9-1,-2 6 1,-1 8-1591,-1 4 0,-5 1 0,4 2 0,2 1 0,2 2-1187,1-2 1,1-3 0,4-4 0,5-4 0,5-4-262,3-1 1,4-6 0,-4-3 0,-2-4 0,-3-3 0,-2-2 0,-4 2 1183,-1 1 1,-3 3-1,-6 5 21,-1 7 0,-1 7 0,4 11 0,-2 4 0,-2 3 0,2 2 1,2 1-1150,1 3 1,0-7-1,0 2 1,1-2-1,4-3 1,5-3-940,7-4 0,-1-2 0,5-1 0,-1-4 1464,1-1 0,-5-7 0,4-7 0</inkml:trace>
  <inkml:trace contextRef="#ctx0" brushRef="#br0">18516 15313 8159,'0'-27'273,"0"2"0,0 3 1365,0 4 0,1 9 1,4 6-1,3 6 0,3 6 1,-1 3-280,-1 1 0,-2 1 0,4-1 0,-2 0 1,0 1-1,-2-1-1439,-3 0 0,2-4 0,-1 0 1,-1 0-1113,2-2 1,-3-2-1,6-10 1,0-4-1,0-4 1,0-3-1,1-3 876,2-2 1,-5 5 0,-1-1-1,-1 5 889,-1 4 1,1 6 0,-5 2 0,0 7-1,0 7-517,0 4 0,0 4 0,1 7 0,3 2 0,5-1 0,5-2 0,3-3-1183,6-2 0,14-4 1127,7-6 0,18-5 0,6-3 0</inkml:trace>
  <inkml:trace contextRef="#ctx0" brushRef="#br0">19342 15220 13205,'-6'-24'0,"-3"-3"0,-3 1 0,-1 3 0,0 10 0,-1 7 0,3 3 742,2-1 1,-3 4-1,4 0 1,1 7-1,3 5 1,2 3-1,2 1-563,0 2 1,0 1-1,0-3 1,0 2-1,2-2 1,1 1-1,2-1 1,1 2 59,0-2 1,0-6 0,-3-1-1,3 2-647,2 1 0,-6 1 0,3 0 0,-5-1-1565,-5-3 1,5 1 0,2-7-1,10-6 1202,9-9 1,10-7-1,6-9 1,4-3-1,5-6 1,0-4 655,0-4 1,4-10-1,-2 2 1,-2-2 0,-3 0-1,-6 5 1,-3 6 679,-6 8 0,-9 12 0,-1 7 0,-3 3 326,-2 5 1,-7 5 0,-5 10-1,-5 6 1,-4 6 0,0 2-321,0 4 1,-4 6-1,5 2 1,-2 1 0,0 1-1,0 0 1,0 3-1,2 1-817,1 2 1,-3-1 0,3-2 0,-1-3 0,-2 0 0,2-3-1480,2-3 1,4-4-1,-1-14 1,-1-7-1,-1-12 1902,1-10 0,1-6 0,2-3 0,0-2 0,0-1 0,0 3 1227,0 4 0,5 5 0,1 7 1,1 2-1,5 2 0,3 4 1,4 5-1319,2 7 0,1 8 0,5 5 0,1 3 0,1 5-86,2 4 0,6 2 0,-2 5 0</inkml:trace>
  <inkml:trace contextRef="#ctx0" brushRef="#br0">26287 6810 7777,'-9'0'0,"0"0"0,-1 0 1941,-2 0 0,0-1 0,2-2 0,1-2-1239,-1 2 1,2 8-1,1 5 1,-1 6-1,1 7 1,-3 2 0,-2 3-1,-2 2 1,3 2-67,2 2 1,3-4 0,6-1-1,1-3 1,4-6 0,4 1 0,4-3-902,5-3 1,2-1-1,7-9 1,0-2-1,-1-3 1,1-5-469,0-3 1,-7-6 0,-2-4 0,-4-4 0,-6-3 0,-3-2 599,-4 1 1,-7 1 0,-4 2 0,-5 6 0,-4 2 0,0 3-1,-2 3 412,0 5 1,5 2 0,0 4 0,8 1-775,13 1 1,10 0 0,16-4 0,6-3 0,7-5 0,9-10 494,8-6 0,-26 8 0,1 0 0,1-1 0,0 0 0</inkml:trace>
  <inkml:trace contextRef="#ctx0" brushRef="#br0">26860 6717 7777,'-28'25'1564,"-3"-3"0,-2 2 0,10-5 0,2 2-1118,2 3 0,5-5 1,7 0-1,1-1 1,3 0-1,2-2 1,2-1-1,4-2 259,3 0 1,4-1-1,3-1 1,1-4-1,4 0 1,0-1-1035,4 0 1,1-1-1,2-5 1,0-2 0,-1-1-1,1-4 1,0-3-845,-1-5 1,-1-7 0,-2-1-1,-6-2 1,-2-2 0,-3 1-1,-3-1 633,-5 1 0,-4-1 1,-4 0-1,-6 2 1,-5 3-1,-3 4 602,2 3 1,2 6 0,4 2 0,1 0-190,-1-1 1,5 1-1,5-4 1,8 2-1,4 1 1,1-1 126,0 0 0,6-6 0,2-6 0</inkml:trace>
  <inkml:trace contextRef="#ctx0" brushRef="#br0">27220 6450 7777,'9'-7'355,"0"3"0,-6 9 1,1 9 532,-2 6 1,-2 10 0,1 3 0,2 1-1,3 3 1,0 1 0,0 2 0,-3 0-1733,-2 0 0,-1 0 844,0 0 0,-11 0 0,-4 0 0</inkml:trace>
  <inkml:trace contextRef="#ctx0" brushRef="#br0">27074 6690 7777,'7'-25'517,"-1"1"1,0 2 0,4-2 0,6-1-1,8-1 1,4-1 100,3 0 0,9 1-618,-4-1 0,11 0 0,-5 1 0</inkml:trace>
  <inkml:trace contextRef="#ctx0" brushRef="#br0">26634 6504 7838,'-14'6'-4,"1"0"4,0 2 814,5-2 1,5-6 0,11 0 0,7-3-1,4-4 1,6-8 0,5-3 0,5-2-1,4-1 1,1-3 0,-2-1-455,-2-2 0,-2 1 0,-6-1 0,0 0 0,-4-1 1,-5 0-1,-6 0 32,-2 3 1,-8 0-1,1-5 1,-2-1 0,-4 1-1,-1 1 1,-3-2 99,-1-5 0,4-2 0,-2-4 0,4-1 0,1-1 0,0 1-543,0 1 1,4-1 0,2 2 0,0 4 0,2 1-1,-2 4-134,-1-1 0,0 2 0,-5 6 1,0 1-1,0 2 0,0 0 0,-2 1 768,-2 3 1,1-1-1,-6 1 1,-1 2 0,-2 1-1,-1 2-334,-1 0 1,-1-1 0,-1 2 0,-2 2 0,2 1 0,1-1 0,2-2-472,0-1 1,4-1 0,0 1 0,-2 1-1,0 2 1,-3 1 126,1-2 1,0 0 0,-1-3 0,-1 1 0,-1 0 0,-2-1-1,1 1 342,-3 0 0,4 4 0,-6 0 0,-2 0 0,0 2 1,1 1-1,1 1-204,-2 1 0,-1-1 0,-2 5 0,0 0 0,1-1 0,1-2-43,2-2 0,0 1 0,3 4 0,0-1 0,-4-2 0,-1-2 0,-2 2 0,0 2 0,7-4 0,0 1 0,3 1 0,-1 0 0,2 0 0,1-1 0,1-1 0,1 5 0,0 0 0,-1 0 0,1 0 0,0 0 0,-1 0 0,1 0 0,0 0 0,-1 2-643,1 2 0,0-3 1,-1 4-1,3-2 1,0 0-614,2 1 0,8-1 0,1-7 1,7-7 1255,5-5 0,13-5 0,3-5 0</inkml:trace>
  <inkml:trace contextRef="#ctx0" brushRef="#br0">25940 4824 7598,'-16'-13'-314,"3"0"0,2-1 0,13 1 0,2 0 253,5-1 0,-3 1 0,0 1 1,-1 2-1,1 3 0,-1-1 131,1 1 0,-3 4 0,-7-2 1457,-5 4 1,2 1 0,-2 0 110,-2 0 0,-1 6 1,-1 4-1,0 6 0,0 8 1,-1 4-841,1 3 1,-5 6 0,-1-1 0,0 2-1,-1 1 1,5-4-672,5-3 0,0-4 1,5-3-1,2-1 1,2-4-1,1 0 1,1-6-924,4-3 0,4-1 0,10-6 1,8-1-1,7-3 0,9-5 0,8-9-7079,12-7 7875,5-4 0,-32 9 0,0 0 0,1-1 0,0 0 0</inkml:trace>
  <inkml:trace contextRef="#ctx0" brushRef="#br0">25487 4211 7755,'0'-13'0,"-6"0"0,-1-1 0</inkml:trace>
  <inkml:trace contextRef="#ctx0" brushRef="#br0">25434 4158 7755,'-7'-6'123,"2"-3"0,8 2 1,3-2-1,3 0 0,4 0 1,3 0-1,1 0 1,-2 1-213,-2-1 0,-4 1 0,-2-2 1724,-1 1 0,-3 6-652,-7-1 0,-2 4 0,-5 3 0,4 4 0,1 3 0,2 7 0,-1 3 0,1 7 0,1 4 0,1 3-895,2 3 1,0 5 0,0-1 0,0-2 0,2-2 0,1-3 0,3-2 0,1-2-2435,3-3 0,2-4 1,2-9 2345,-1-1 0,6-6 0,2-1 0</inkml:trace>
  <inkml:trace contextRef="#ctx0" brushRef="#br0">25407 4171 12110,'-32'-7'541,"5"3"1,14 2-1,13 2-480,7 0 0,1-1 0,0-2 1,3-3-1,2 0 0,5-2 1,4 1-1,2-2 265,-2 2 1,8-5 0,-4 4-1,2 1 1,1 1 0,-3 2 0,1-1-327,0 2 0,-1 8 0,1 2 0</inkml:trace>
  <inkml:trace contextRef="#ctx0" brushRef="#br0">25434 4585 7773,'-42'4'1209,"7"0"1,13 1 0,22-5-1,7 0-1040,5 0 1,6-2 0,2-4 0,6-7 0,9-8 0,8-4 0,10-3 0,4-3-170,3-5 0,-23 15 0,-1-2 0,-2-1 0,0 1 0</inkml:trace>
  <inkml:trace contextRef="#ctx0" brushRef="#br0">26074 4051 7764,'-42'0'1661,"7"0"1,13 2 0,20 2-1,7 5-1404,2 3 1,0 1 0,4 1 0,-2-1 0,2 0 0,6 2-1,6 2 1,6 0-836,2 0 1,10-7 0,1-3 0,2-1 0,2-4 0,-3-5 0,-3-6-73,-5-3 1,-6-3 0,-9-1 0,-2-2-1,-6 2 3497,-6 1-1831,-5 2 1,-5 4-1,-2 1 1,-1 3-383,-4 2 1,8-5 0,6-1 0,12-3-1,7-2 1,11-4 0,7-6-635,10-5 0,-17 7 0,1-2 0,0-4 0,0 1 0</inkml:trace>
  <inkml:trace contextRef="#ctx0" brushRef="#br0">11930 12781 8255,'-17'-21'228,"-3"5"1,1 4-29,0 3 1,0 6-1,2 0 1,-2 6 0,0 4-1,0 2 1,2-1 613,3-2 0,5-2 0,1-2 0,1 1 763,-1 1 0,4 0 0,3-4-1095,9 0 0,25-4 1,10-2-1,15 0 0,16-1 1,-33 4-1,2 0 1,5 0-1,0 0-173,4 1 1,0 1 0,0 0-1,0 0 1,4 2 0,0 0-1,1 0 1,-1 1 0,1 1-1,0 0 1,1 0 0,0 0-1,-1 0 1,1 1-228,1 0 1,-1 0 0,-2-1 0,-1 1 0,-1 1-1,-1 0 1,-4-1 0,0 0 0,-4-1 0,0 1 0,-3-1-1,-1 0-261,-2 0 0,-1 0 0,33 3 0,-9-3 0,-6 1 0,-5-1 0,-8-1 0,-8-2-37,-8 0 1,-2-2 0,-9-2-1,-5-5 1,-11-1 207,-12 1 0,-19-3 0,-18 3 1,-13-1-1,23 4 0,-1 1 1,-4 1-1,-2 1 0,-6-1 1,-1 0-168,-5 0 0,-1 1 1,0 1-1,-1 1 0,-1-1 1,-1 0-1,1 0 0,1 2 1,2 1-1,0 0 0,1 0 1,0 1-1,3 0 0,2 1-61,2 1 1,2 0-1,1-2 1,2 0 0,5 2-1,2 0 1,-32 3-1,11-1 1,10 0 0,10-3-571,11-2-1,9 1 1,14 2 0,14 4 0,22 1 806,23 0 0,15-1 0,-22-1 0,0 0 0</inkml:trace>
  <inkml:trace contextRef="#ctx0" brushRef="#br0">15530 12914 13271,'-14'0'-26,"5"0"1,2-1 0,1-4 691,3-4-273,2 3 1,1-6 0,1 5 0,5 0 0,6 2-1,6 4 1,1 1 0,3 0 0,2 0 0,5 0-55,4 0 1,6 0-1,6 0 1,7 0-1,2 0 1,3-2-1,3-1 1,3-3-1,1-1 473,-2-3 0,8 2 0,-4 1 1,1-1-1,-2 2 0,-4 1-576,-2 2 0,1 1 0,-4 2 1,3 0-1,0 0 0,1 0-395,-4 0 1,-1 0-1,-2 0 1,0 0-1,1 0 1,-4 0-1,-3-1 67,-2-4 1,-7 4-1,5-5 1,-4 1 0,-5-1-1,-2 0 1,-2-1 649,-2 0 1,-3 4 0,-1-3 0,-2 1 0,2 1 0,0 1 0,-1 1-880,0 2 0,-7 0 0,2 0-176,-4 0 0,-9 0 0,-11 2 0,-15 1 0,-14 1 1,-13 1 409,-9 1 1,-13-5-1,31 1 1,-1 1-1,-3-2 1,-1 1-1,-4-1 1,-2 1 0,-1 0-1,-1 1-21,-2 1 1,1 0-1,-2-1 1,0 1 0,0 1-1,1 1 1,0-2 0,1-1-1,1 0 1,0 0 0,5-1-1,0 0 1,3 1 0,0-1 270,3 0 1,1 0-1,-33 4 1,7-3-1,8 3 1,9 0 0,9 0-1,9-2 17,7 2 0,11-3 0,11 6 1,13 2-1,15 0-665,16 3 0,26-5 0,-28-5 0,1 0 0,5 1 0,2-1 0,4 1 0,1-1 1,2 1-1,1-1 489,1 1 1,1 0-1,11 1 1,2 0 0,-3 1-1,0 0 1</inkml:trace>
  <inkml:trace contextRef="#ctx0" brushRef="#br0">7985 12674 30950,'-14'-12'-3330,"6"-3"0,-1-10 3310,-2 3 0,5 3 0,2 6 0,1 1 0,0 1 0,-1 2 387,1-1 1,3 4 0,4 2 0,5 2-1,4 2 1,4 2 0,2 1 0,2 3-11,2 1 0,4 0 0,4 4 0,6-2 0,4 0 0,5-1 144,2 1 1,7-4 0,7 2 0,4-1 0,4-3 0,3-2 0,1-1-502,-36 1 0,1-2 0,1 1 0,0-1 0,1-1 0,1 0 0,-1-2 0,1-1 0,-2-1 0,1 0 0,-2-1 0,1 1 0,-2-1 0,1 0 0,1 2 0,0 1 0,31-5 0,-3-1 0,-5 0 0,-5-1 0,-6 4 0,-7 1 0,-4 2 0,-13 4 0,-4 0 0,-3 0 0,-5 0 0,-10 0 0,-12 0 0,-16 0 0,-15 0 0,-11 0 0,-14 5 0,-8 3 0,-4 1 0,33-5 0,-1 1 0,0 0 0,-2 0 0,-3 1 0,0 0 0,-2 0 0,1 1 0,3 0 0,0 0 0,-2-1 0,1 1 0,0-1 0,1 1 0,2 0 0,1-1 0,-2 1 0,2 0 0,1-1 0,2 0 0,-32 3 0,5 5 0,13-3 0,7-2 0,9-1 0,10-2 0,8 0 0,6 0 0,7-3 0,10 2 0,14-2 0,13 0 0,14 1 0,11-1 0,-19 1 0,1 1 0,5-3 0,2-1 0,5 2 0,1 0 0</inkml:trace>
  <inkml:trace contextRef="#ctx0" brushRef="#br0">4972 12594 8545,'-6'-13'0,"5"-6"0,-5-2 0,1 0 55,1 3 0,-6 9 0,1 7 0,-3 6 1,-3 8-1,-3 6 0,-4 2 0,-5 4 0,-2 1 1,-4 3-1,-1 0 0,-4 1 0,-4-4 0,-4 0-37,-1 0 1,-4 2 0,-3-2-1,-1-1 1,4-4 0,4 1 0,6-2-1,2 2 1,5-2 540,1 1 1,2 3 0,5 1-629,-1 6 0,0 1 0,1 7 0,-1 5-4,0 3 1,5 3-1,1 4 1,1 2-1,0 1 1,3 3-1,3 2 1,5 1 37,4-1 1,-4 3 0,4-6 0,2-2 0,3-3 0,5-3 0,4-2 182,2-2 0,13-3 1,4-8-1,5-2 1,4-2-1,3 0-18,4-1 0,8 2 0,7 1 0,2 1 0,3 3 0,-32-18 1,1 0-1,0 1 0,1 0-100,-1 0 0,0 0 0,1-1 0,0-1 1,1 1-1,0 1 0,1 0 0,1 1 0,-1 0 1,2 0-1,1 0 0,0-1 0,2 0 1,0-1-40,0-1 1,2-1-1,3 0 1,1-1-1,-1-2 1,-1-2-1,0 1 1,0 0-1,1-2 1,1 0-1,1-2 1,-1 0-1,3-2 1,-1 0 82,2 0 0,-1 0 0,2-1 0,0 0 0,3-1 0,1 0 0,1-1 0,1-1 1,1 1-1,-1 0 0,2-1 0,0 0 0,0 0 0,0 1-86,1 0 0,0 0 1,3 0-1,1 0 0,-6 3 1,-1 0-1,-1-1 1,1 1-1,0 0 0,0 1 1,-1 0-1,0 2-72,1 0 0,1 2 1,-3 2-1,0 1 0,0 1 1,-1 0-1,-1-2 0,-1 1 1,0 0-1,-1 0 1,1 0-1,-1-1 0,2 2 1,0 0-1,1-2 0,-1 1 63,0 0 0,0-2 0,-2-2 0,1-1 0,-1-1 1,1 0-1,0-1 0,1-1 0,2-1 0,0-1 1,3 0-1,-1-1 217,2-1 1,0-1-1,1-2 1,0 0 0,-1-2-1,1-1 1,-1 0 0,0-1-1,3 0 1,0-1-1,0 1 1,0-1 0,1 0-1,1 0-96,-1-1 1,-1 0 0,-2 1 0,0 1 0,1 0 0,2-1 0,1 0 0,0 0 0,0-1 0,0 0 0,3-1 0,-1-1 0,-1 0 0,0 0-169,-1-1 0,2 0 1,5-2-1,1 0 0,-3 1 1,-1-1-1,0 0 1,1-2-1,3-1 0,-1-1 1,0-1-1,0 1-21,0-1 0,0-1 1,-20 3-1,0-2 0,1 0 1,-2 1-1,0 0 1,1-1-1,-1 0 0,0 0 1,1-1-1,0 0 1,0 0-1,-1 0 0,0-1 1,-1 1-1,0-2 1,1 0-1,-1 0 0,0-2 70,2-1 0,-1 0 1,-1-1-1,17-8 1,-1-1-1,-18 9 0,0-1 1,0 0-1,-1 0 1,0 0-1,0-1 0,-2 1 1,-1 0-1,0 0 1,21-13-1,-1 1 0,-5 1 1,-1-1 19,-3 1 0,-1-1 0,-1 0 0,-2 1 0,-4 1 0,-2 1 0,-1 1 0,-2-1 0,-3 1 0,-1 0 1,-5 2-1,-1 0 0,-3 0 0,-2-1-442,-2 1 0,-2-1 1,12-27 304,-8-4 1,-8 3 0,-10-5 0,-9-2-1,-12-1 6,-14-3 1,8 33 0,-1 0 0,-5 0 0,-1 0-1,-3 0 1,-2 0 0,-4-1 0,-2 1 0,0 1-1,-2 1 1,-2-1 0,-1 1 140,-1 0 0,-1 2 0,-4 0 1,-3 2-1,-4 0 0,-2 3 1,-4-1-1,-3 3 0,-3 2 0,-3 2 1,20 8-1,-2 1 0,0 1 1,-2 2-1,-2 0 0,0 1-6,-2 0 1,0 1 0,-2 1 0,-6 1 0,-3 1 0,1 1 0,-1 1-1,-1 1 1,0 0 0,-2 0 0,-1 0 0,-1 1 0,15 1 0,-2 1-1,1 0 1,-1 0 0,-2 2 0,-1-1 0,1 2 0,-1-1-122,-2 2 0,0 0 0,0 0 1,-1 1-1,-4 1 0,-1 1 0,0 0 1,0 0-1,3 1 0,-1-1 0,2 1 1,-1 1-1,-1-1 0,1 1 0,-1-1 1,1 1-1,-2 0 0,-1 0 0,1 0 1,1 0-1,1 0 0,1 0 0,-1 0 1,1 0-1,-1 0 0,0 0 0,0 0 1,1 0 43,0 0 1,1 0 0,0 0 0,1 0-1,6-1 1,0-1 0,1 1 0,-1-1-1,-1 0 1,-1 1 0,1-1 0,-1 0 0,2 0-1,0-1 1,0 1 0,1 0 0,1-1-1,0 1 1,1-1 0,-1 0 0,-17 3 0,0-2-1,2 1 1,2-1 0,2 0 0,0 0 71,2 0 0,2-1 0,0 1 0,0 1 0,2-1 0,0 1 0,3-1 0</inkml:trace>
  <inkml:trace contextRef="#ctx0" brushRef="#br0">4226 16632 7996,'-27'-6'0,"2"0"0,3 1 0,4 7 81,3 10 0,2 6 0,-2-2 0,-3 4 1,-4-1-1,-3 0 0,-3-3 0,-4-1 1,-2-1-1,-1-1 0,-1 0 0,1-1 1,-2-2 541,-3-1 0,7-6 0,-5 2 0,2-5 1,2-5-1,-3-4 0,-2-2-416,0-3 0,-1-4 0,-2-1 1,-1-2-1,-3-2 0,2-2-181,2-2 1,-5-4 0,5-2 0,-2 1 0,-3-4 0,1 1 63,0-2 1,-3-9 0,4 4 0,2-4-1,2-5 1,2-4 0,2-5 2,2 0 1,5 1 0,-1-5 0,3-4 0,1 0 0,15 31 0,-1 1-1,-10-35-158,11 33 1,1 0 0,0 0-1,0-1 1,-2-1 0,-1-1 0,1 0-1,0 1 1,-1-2 0,0 1 0,-1 0-1,0 0-14,0 0 1,-1-1 0,-2-3-1,0-2 1,2 2 0,0-1 0,0 0-1,1 0 1,-1-1 0,1 1 0,0 0-1,1 1 1,0-1 0,-1 0 143,0 0 1,2 1 0,1 2 0,1 0 0,2 0 0,1 0 0,0-1 0,1 0 0,0 2 0,1-1 0,-1-1 0,2 0 0,-1 1 0,1 0-6,0 2 0,1-1 0,3-2 0,-1 0 0,0 3 0,0 0 1,1-1-1,1 0 0,-1-1 0,0 0 0,0 2 0,-1 0-46,0 3 1,0-1 0,-3-1 0,-1-1 0,2 2 0,-1-1 0,-1 1 0,-1-1 0,-1-3 0,0 1 0,-2 0 0,1 0 0,-2-2 0,1 0-52,-2 0 1,0 1 0,2 2-1,-1 1 1,0-4 0,0 0 0,0-2-1,0 0 1,0 0 0,1-1-1,1 0 1,0-1 0,2 2 0,1-1 39,1 0 1,1 1-1,1-2 1,0-1 0,3 1-1,0 0 1,1 1 0,0 1-1,1-1 1,2 1 0,1 2-1,3 0 1,2 1 0,2 0-7,2 1 1,2 1 0,1 4 0,1 0 0,4-1 0,1-1-1,0 3 1,1 1 0,0 3 0,0 1 0,20-30 0,-2 5-214,-3 1 1,-4-4 0,-4-4-1,-5 0 1,-3-2 0,-4-1 101,0-2 0,-4-1 0,4 2 0,-1 2 0,1 1 0,2 4 1,3 0-1,2 4 229,5 1 1,2 8 0,5 1-1,1 0 1,4-1 0,3-2-96,4 0 1,2 6 0,1-1 0,1 2 0,-3 4-1,0 1 1,-4 3-223,-1 1 0,-1 0 0,-7 4 0,-1-2 0,-3 1 0,0 2 0,0 1 1,-4 1 0,0 0 0,-5 4 0,-5 4 0,0 4 0,-4 0-418,-1 1 0,-2 4 0,1 2 0,-1 1-266,0 3 1,1-3 0,-1 1 884,0 3 0,6-6 0,2 1 0</inkml:trace>
  <inkml:trace contextRef="#ctx0" brushRef="#br0">3666 9236 8551,'-8'0'723,"8"-6"0,11-3 0,5-1-617,6 1 1,8 3-1,1 7 1,-1 4-1,-4 4 1,-4 2-1,-4 3 1,-3-1-302,-2 0 1,-5 1 0,-4-1 0,-2 0 0,-4 2 0,-2 1 0,-5 4-91,-3 0 1,-3 3 0,-3 3-1,-2 2 1,-2 4 284,-1 3 0,-5 15 0,-6 5 0</inkml:trace>
  <inkml:trace contextRef="#ctx0" brushRef="#br0">7998 4545 31499,'0'-21'-4916,"2"3"1,2 5 4607,5 4 0,-3 4 1,-2 10-1,-2 4 1,-2 3-1,0 1-725,0 0 1,-6-5-1,-2-5 1478,1-6 0,0 0 0,4-6 1,-3 0-1,0 0 0,-2 2-66,1 1 1,-2-3 0,-4 4 0,-2 2 0,-3 0-139,-4-1 0,1 3 1,-1-4-1,-2 4 0,-1 1 1,-2 0-1,1 0 112,-1 0 0,2 0 0,1 0 0,2 0 0,0-2 0,1-1 0,2-3-149,0-1 0,4-2 0,-3-3 0,3 2 0,2 1 0,0 0 0,-1 0 248,1 0 1,-5 6-1,0-1 1,1 2 0,-3 2-1,-2 0 1,-5 0-751,-4 0 0,0 0 1,-7 2-1,-5 2 0,-3 5 1,-5 3 612,0 1 0,-3-4 1,1 0-1,0 1 1,1 1-1,1-1 1,4-1-30,1 1 1,2-2 0,4-1 0,1 1 0,2-1 0,3 2 0,2 0 0,2-2-287,2-1 0,1 4 0,0-2 0,-1 1 0,-1 0 0,-2 1-34,1 2 1,-3 6-1,1-1 1,-2 0-1,-2-2 1,1-2 0,-1 0 25,-1 0 1,5 1 0,-1-1 0,2 0-1,0 1 1,1-1 0,3 0 54,5 1 1,-3-1-1,4 0 1,1-1-1,2 0 1,3 0-282,2 3 0,4 1 1,1-1-1,1 1 1,1 3-1,0 1 0,2 0-268,-2 1 0,4-5 0,-2 2 0,2-2 0,2 1 1,0 1-1,0-2 267,0-1 0,0 2 0,2 1 0,1-2 0,3-1 0,0-1 0,1-1 313,0 0 1,2 1 0,5-1 0,-1 0 0,0 1 0,2 0-127,3 4 0,-3-2 0,4 5 0,-1 0 0,1 0 0,0 2 0,2 2-202,0 2 0,1-5 0,6 1 0,2-1 0,1-1 0,-2-4 152,0-2 0,3-2 0,4-1 0,4-1 0,3-4 0,3-1 0,-1-3 501,1-2 0,3 4 1,-3-1-1,0 1 0,1-1 1,-1 2-1,2 0-171,-1 0 0,-2 4 1,4-1-1,-1 3 1,1 0-1,0-2-42,1-1 1,-2-1 0,-1 2 0,1-3 0,-1-1 0,3-3 0,1-1 279,-2-2 0,5 0 0,-3 0 0,-1 0 0,4 0 0,-1-2 0,3-2-470,0-5 0,-4 1 0,6 1 0,-3 0 0,-3 1 0,-2 0 0,-1 3 0,1 1 0,2 2 0,1 0 0,-1 0 0,-1 0 0,-4 2 0,0 1 0,1 1 0,-2 1 0,4-5 0,2 0 0,-3 0 0,0 0 0,-2 0 0,-3-2 0,4-1 0,-1-3 0,1 0 0,2-1 0,0 1 0,-1 0 0,6-3 0,-5 5 0,-1 1 0,0 1 0,-1 2 0,0 0 0,0 0 0,-1 0 0,-5 2 0,-1 1 0,-2 3 0,-1 0 0,1 0 0,1-3 0,0-2 0,0-1 0,0 0 0,0 0 0,-2-1 0,1-2 0,1-2 0,-8-4 0,8 3 0,-1-1 0,-2-2 0,0 2 0,-2 2 0,-1-1 0,3 2 0,-2 1 0,-3 1 0,-1 2 0,0 0 0,0 0 0,1 0 0,-6 0 0,1 0 0,1 0 0,2 0 0,1 0 0,-2 0 0,1 0 0,0-1 0,2-4 0,2-2 0,3-2 0,0 0 0,-1-1 0,2 3 0,-2-2 0,2 0 0,2 0 0,-1 1 0,-2 3 0,-2 2 0,-5 0 0,1 0 0,-3-2 0,-2 2 0,-4 2 0,-4 1 0,-4 0 0,0 0 0,-1-2 0,0-1 0,1-1 0,-1 1 0,0-3 0,1 0 0,-1 0 0,0-1 0,1 1 0,-1-2 0,0 1 0,1 0 0,-1-4 0,0 2 0,1 0 0,-1 2 0,-4 0 0,0 4 0,0-3 0,-1 0 0,1 0 0,-6 0 0,3 3 0,-1-3 0,1 0 0,1 0 0,-4-4 0,3 3 0,-2-2 0,1 0-235,-2-2 1,-2 0-1,-1-3 1,0 1 0,-1 0-1,-2-2 1,-3-2-19,-2 0 1,1-6-1,-3 6 1,1 0-1,-2 3 1,1 0-1,0 1-280,1 0 0,1-1 0,-2 2 0,1 2 0,-1 1 316,-2-1 1,0 2 0,2 1 0,1 0 0,-2-1 0,-2-2-1,-3-1 10,-2 3 0,-6-4 0,1 3 0,-5-3 0,-5-1 0,0-1 0,-1 0 338,0-4 1,0 2 0,-1-5 0,4 0 0,2 0 0,3-2 0,1-1 192,2 2 0,0-3 1,5 4-1,2-1 0,2 1 1,4 2-253,1 2 0,2 3 0,-4 2 1,2 1-1,-1 2 0,-2 1 1,-3-1-10,-2 0 1,-4 4 0,-7-2-1,-5 1 1,-7 3 0,-6 0 0,-4 0-33,-4-1 0,9-1 1,-9 4-1,1-2 1,-2-3-1,-3-2 1,4 0 321,3 0 1,-1-4 0,3 3-1,-2-2 1,-3-3 0,1 2-1,0 2-71,-1 1 0,-8 2 0,-3-2 1,-3 4-1,-6 4 0,-2 1 1,37 0-1,-2 0-261,-1 0 1,0 0 0,3 0 0,-1 1 0,-4 1 0,-1 1 0,4 1 0,0 1 0,0 0 0,2 2 0,-2-1 0,0 1-119,-1 0 1,0-1-1,1 1 1,0 0 0,-1-1-1,0 1 1,1 0 0,0-1-1,2 1 1,0 0 0,0-1-1,-1 1 1,1 0-1,0-1 122,-2 1 0,0 0 0,0-1 0,-1-1 0,3 1 0,0-1 0,0-1 0,1-1 0,0 1 1,0 0-1,1-1 0,-1 0 0,-36 2 121,3-2 0,8 0 0,6 0 1,2 3-1,3 0 0,2 2 1,2-1-860,2 3 1,3 2 0,6 4 432,2 7 0,-1-1 0,-4 10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1706 18431 8352,'-13'-13'0,"-3"-5"0,1 1 0,4 0 0,4 3 474,4 0 1,2-1-1,2-1 1,2-3 0,3-3-1,1-5 1,4-4 0,1-2-1,1-1 1,0 0 0,1-1-1,-1-1 1,-1 2-1,-2-2 263,-1-2 0,-2 4 0,2-8 1,-3 1-1,-1 1 0,-1-4 1,-1-2-417,-1-5 1,-2 4 0,0-3 0,0-4 0,1-5 0,3-6 0,5-8 0,-3 35 0,0-1-155,1-1 1,0 0 0,0 1 0,0 0 0,1 0 0,1-1 0,0 1-1,1-2 1,-1 0 0,1 0 0,0-2 0,1 1 0,-1 1 0,1-1-219,0 1 1,1-1-1,-1 2 1,-1 0-1,1 1 1,-1 0-1,0-1 1,-1 0-1,-1 1 1,0-1-1,0 3 1,-1-1-1,5-36-78,-3 0 1,-5 36 0,-1 0 0,-1-1 0,-1 0 0,1 0-1,1 1 1,-2 0 0,1 0 0,-1-37 0,-1 36 0,0 1 223,0-2 0,0 0 0,0-36 0,0 36 0,0-1 0,0 2 0,0 1 0,0-38 0,-1 1 0,-2 2 9,-2 5 0,1 0 1,4 10-1,0 3 1,0 4-1,0 3 1,0 2-429,0 3 0,0 8 0,0 5 0,0 5 0,-2 4 1,-1 2-1,-1 3-1155,1 1 1,-4 3 0,-2 2-1,-5 1-324,-3-1 0,2 4 1,-3 1 1802,3 4 0,8 1 0,1 0 0</inkml:trace>
  <inkml:trace contextRef="#ctx0" brushRef="#br0">1640 14740 8931,'-12'-25'0,"3"2"0,6 7 461,6 6 1,4 2-1,7 5 1,-1-2-1,0-3-157,1-2 1,0-2 0,4-1 0,6-4 0,4-2 0,5-6 0,1 0 636,3 0 1,1-8 0,2 5 0,0-3 0,0-3 0,0 0 0,-1-3-671,-4-2 1,2 4 0,-6 0-1,-1 4 1,-2 6 0,-1 6-228,-1 4 1,-3 8-1,-1 2 1,2 5 0,2 6-1,4 8-797,1 6 1,0 11-1,-6 6 1,0 6-1,-1 6 1,3 5-1,-1 2-3780,4 2 4539,6 5 0,-2-8 1,6 4-1</inkml:trace>
  <inkml:trace contextRef="#ctx0" brushRef="#br0">17236 18298 8367,'1'-9'-14,"2"0"183,2-1 1,-1 3 0,-5-1 0,-4 2 0,-2 2 2118,-1-2 1,1 4-1,4-3-1833,-1-1 0,-2 0 1,1-5-1,-4 4 1,-2 1-1,-3 3-45,1 2 0,0 1 0,-1 0 1,1 1-1,0 3 0,-1 7 1,1 5-148,0 6 1,-1 8 0,2 1 0,4 0 0,3 2 0,4 2-219,1 4 0,1-1 0,5-2 0,7-5 1,8-3-1,4-3 0,2-3-186,0-4 1,-1-4-1,1-6 1,-2-3 0,-1-4-1,-3-1 1,-2-1 216,-3-4 1,-6-6-1,-2-9 1,-2 0-1,-3-6 1,-2-2 15,-1-3 0,-6-6 0,-3 2 0,-4-2 0,-3 1 0,-1 6-426,6 7-82,-3-2 0,8 10 1,-4-1-1,3 4 1,1 3-863,3-2 0,3 5 1,4 2-1,7 4 0,5 3-2,6 1 1,5 1 0,5-5 0,7 0 1279,4 0 0,7-6 0,-3-1 0</inkml:trace>
  <inkml:trace contextRef="#ctx0" brushRef="#br0">17716 18178 8305,'-14'0'0,"1"2"1466,0 2 1,4-2-1,0 4-843,-1-1 0,-1 3 0,2 5 0,5 1 0,2-1 0,2 0 0,2 2-192,2 3 1,4-2 0,7 6 0,1 1 0,3-3-1,2-2 1,3-3-514,1-2 0,0-5 0,0-4 0,-1-3 0,1-1 0,-3 0-475,-1 0 1,-3-5 0,-5-6 0,-1-4 0,-3-2 0,-5 0 0,-2 3 0,-2 0-895,0 1 1,-2 0 0,-2-1-1626,-5 1 3076,3 5 0,0-3 0,6 3 0</inkml:trace>
  <inkml:trace contextRef="#ctx0" brushRef="#br0">18422 18032 8102,'0'-14'2529,"0"8"1,0 6-1745,0 8 0,0 4 1,0 1-1,0 2-346,0 3 1,2 1 0,1 6-1,1 0 1,-1 3 0,-1 0-1,-1 2-1062,4 1 0,-4-1 1,5 4-1,-2 0 1,1-2-1,-1 0 623,2-7 0,-4 1 0,4-5 0</inkml:trace>
  <inkml:trace contextRef="#ctx0" brushRef="#br0">18129 18192 8287,'-4'-33'0,"-1"-1"0,5 6 1577,8 10 0,12 5 0,17 4 0,5-3 0,4-1-1226,1-1 0,3 1 0,8 0 1,4-1-352,4 1 0,0 6 0,1 1 0</inkml:trace>
  <inkml:trace contextRef="#ctx0" brushRef="#br0">8345 18485 8162,'-2'-31'0,"-2"0"0,2 1 0,-4 6 0,2 2 0,-1-2 646,2-1 0,3 0 0,3 3 0,3 4 1,0 3-1,2 2 0,-2 0 0,1 1 1,-1 1-1,1 4 0,1 1 337,2 3 0,-4 13 0,-1 10 0,-4 8 0,-1 9 0,0 7 0,0 10 0,0 5 0,0 3-667,0 0 0,0-3 0,0 5 1,0-2-1,0-5 0,0-7-2304,0-4 1183,0-2 0,4-4 1,2-1-1,2-5 1,2-8-1,2-6-2232,1-6 1,7-6 0,2-5 3036,3-6 0,2-16 0,-1-9 0</inkml:trace>
  <inkml:trace contextRef="#ctx0" brushRef="#br0">8905 18645 12778,'-2'-18'0,"-1"0"5915,-1 2-4161,-1 7 1,5 5-1744,0 8 1,2 3 0,1 7 0,3-1 0,1 0 0,3-1 0,2-1-1065,2-3 1,-1 1 0,0 3-1,1-3 712,-1-4 1,-4-4 0,-2-2 0,-1-4 2954,-3-4 0,-6 2 0,-3-1-2027,-1 2 1,4 8 0,-2 7 0,4 3 0,2 2 0,4 4 0,4 3-1080,3 0 0,1-2 0,2-6 0,1 1 0,3-3 0,2-2 1,3-4-2786,1-4 0,7-2 0,2-4 2742,1-4 1,3-14 0,-4-5 0</inkml:trace>
  <inkml:trace contextRef="#ctx0" brushRef="#br0">9464 18498 8100,'-6'-12'1946,"-2"3"1,0 3 0,-1 6-1006,-1 0 0,0 2 0,1 2 0,4 5 0,4 5 0,2 2-206,4 2 0,1 1 0,5-1 0,1 2 1,3 1-1,0-3-1000,0-3 1,-2-2 0,0 0 0,1 1 0,-2-1 0,-2 0 0,-3 1-2493,-1-1 2362,-1 0 0,-5 5 0,-2 1 1,-2 1-1,-5 0 0,-3 0-12,-1-1 0,-5 5 0,0-4 1,3 1-1,4-3 0,3-3 1,1-2-280,-1 0 1,7-5-1,2-4 1,11-5 685,9-8 0,16-24 0,4-16 0</inkml:trace>
  <inkml:trace contextRef="#ctx0" brushRef="#br0">9864 18232 13995,'-23'-6'0,"3"6"1065,7 7 1,9 15-1,-1 6 1,4 3-1,1 2-667,0-3 0,4-1 0,2 1 0,1 2 1,2 3-1,2 2 0,-1 1 0,2 1-837,-2-4 1,-5-2 0,-1-8 0,-2-3 0,-4-4 438,-2-3 0,-10-8 0,-6-1 0</inkml:trace>
  <inkml:trace contextRef="#ctx0" brushRef="#br0">9771 18658 8197,'0'-36'0,"0"4"0,0 2 0,1 7 835,4 2 0,8 0 0,12 6 1,8 5-1,8 1-917,5 2 1,5 4 81,7-2 0,2-2 0,7-1 0</inkml:trace>
  <inkml:trace contextRef="#ctx0" brushRef="#br0">10811 18205 8280,'-14'-25'-4,"-2"7"0,3 0 1,5 17 1231,5 10 1,8 4 0,1 0 0,0 2-1,0 1 1,-2 5 0,1 4 0,0 8 54,3 4 0,-1 3 0,4-2 0,-2-1 0,-1-3 0,1-1-1576,0-3 0,-4-7 1,4-2-1,-1-2-782,0-2 1,-2-12 0,-6-10 0,0-15-1,0-9 1,1-7 812,4-5 0,-4 4 0,4-5 1,-4 2-1,-1 5 0,0 1 1661,0 4 0,2 5 0,1 6-514,1 5 0,2 10 0,-3 1 0,1 6 0,1 6 1,-1 3-413,1 1 0,-1 0 0,-4 2 0,0 1 0,0 2-442,0-2 1,0-1-1,0-1 1,-1-3-1,-2 0 1,-2-2-663,2 1 0,2-3 1,2 2-1,4 0 1,4 0-53,2 0 1,3-2 0,-1 4-1,0-4 1,-1 0 0,-3 1 694,-4 2 1,-4 2-1,-1 3 1,-1 1 0,-5 2-1,-6 0 775,-5 1 0,-9-4 1,1 4-1,-1-1 1,0 1-1,4 0-1700,1 1 1,5-3-1,8-3 1,11-2-1,16-5 913,20-7 0,13-12 0,14-9 0</inkml:trace>
  <inkml:trace contextRef="#ctx0" brushRef="#br0">11677 18232 8254,'-22'-5'2200,"0"1"1,-5 2-1,11 10 1,4 5-1965,6 2 1,0 4 0,2-1 0,1 0 0,1-1 0,2 3-1,0-1 348,0 0 1,6 3 0,3-4 0,1-2-1,1-1-895,-2-2 1,-2-2-206,2-7 0,-8-11 0,-5-17 1,1-4-1,2-5 0,1-2 0,0-4 492,0 1 0,4-4 1,3 10-1,4 1 0,4 3 1,-1 7 301,1 5 1,-1 8 0,-1 4 0,0 2 0,1 2 0,-1 0 0,0 2 661,1 2 1,-6 5 0,0 7-1,-2 4 1,-2 0 0,1 4-1,-1 1-462,-1 2 1,-1 0 0,-2-1 0,-2-1 0,-2-1 0,-4-2-2052,1 2 0,-5-3 0,2-1 0,-5 1 1573,-3 0 0,-12 1 0,2 5 0</inkml:trace>
  <inkml:trace contextRef="#ctx0" brushRef="#br0">7225 5051 7913,'-18'0'0,"-1"-1"0,0-2 727,-1-2 1,-2 1-1,3 2 1,0-1-1,-1-3 1,4 0-1,1 0 1,2 2-1,0 0 1239,-1-1 0,8 2 0,6 9 0,9 7 0,6 8-1791,3 4 0,6 3 1,-4 2-1,1 3 1,-2 2-1,-1 5 42,0 3 0,-5 7 1,-5-1-1,-2 2 0,-4 1 1,0-1-339,-2 4 1,-2-5-1,0-5 1,-3-5 0,2-5-1,2-3 1,2-6-7633,4-4 7753,8-8 0,8-14 0,5-8 0</inkml:trace>
  <inkml:trace contextRef="#ctx0" brushRef="#br0">7225 5531 7913,'-15'-12'3035,"-3"3"0,9 2-3026,1 2 1,16 4 0,12-4-1,8 4 1,7 1-10,4 0 0,7-12 0,1-3 0</inkml:trace>
  <inkml:trace contextRef="#ctx0" brushRef="#br0">7598 5264 10476,'-18'12'0,"1"-2"0,2-1 1904,4 2 1,1 1-1,6 2 1,1 3-1459,1 0 0,8 7 0,3-3 0,3 1 0,1 0 0,1 0 0,-1-1 1,0-3-426,1-3 1,-3-6-1,0-2 1,-2-1 0,0-5-864,-2-3 0,-1-7 0,-6-11 1,0-6-1,-2-8 0,-1-5 1,-3-2 213,-1-4 0,-2 5 0,-3 0 0,2 8 0,3 4 0,1 2 0,3 4-56,1 4 0,4 5 0,2 4 1,6 5 683,7 2 0,4-4 0,5-1 0</inkml:trace>
  <inkml:trace contextRef="#ctx0" brushRef="#br0">8025 5264 7873,'-20'0'2275,"-2"0"-817,3 0 1,6-1 0,10-2 0,6-3 0,4-2-2279,1-2 1,3 4 0,-3 0 0,1 2-1,0-1-11,1 2 0,2 2 0,1 1 0,0 0 1569,1 0 1,-7 1 0,-2 4 301,-4 4 0,4 3 0,-1 1 0,-1 2 1,0 1-1,0 2 0,1 0-1061,-1 1 1,3-3 0,-1 5 0,-2-2 0,0-3 0,0-1-6567,1-2 6587,0 1 0,-4-7 0,0-1 0</inkml:trace>
  <inkml:trace contextRef="#ctx0" brushRef="#br0">8305 4744 7873,'-17'8'667,"4"5"0,3 11 0,10 7 0,0-1 0,0-1 737,0 2 0,0 0 0,1 8 1,4 2-1,4 1 0,2-1 1,3-2-2148,-1-4 1,0-2 0,2-8 0,1-3 742,2-4 0,0-3 0,-5-2 0</inkml:trace>
  <inkml:trace contextRef="#ctx0" brushRef="#br0">8291 5078 7873,'0'-14'3484,"0"1"1,-4 4-3344,-1 0 1,3 5 0,7-4 0,9 1 0,6 0 0,7-4 0,6-1 0,5-2-2386,5-4 0,6 1 2244,-4-5 0,5-6 0,-3-6 0</inkml:trace>
  <inkml:trace contextRef="#ctx0" brushRef="#br0">8731 4678 7873,'-13'9'1798,"0"0"1,1-5 0,3 5-829,4 1 0,4 2 0,2 3 0,4 1 0,4 3 0,3 1 0,1-1 0,0-3-395,1-1 0,-1-2 1,0 1-1,1-2 0,-1-4-1717,0-3 0,-5-5 1,-4-5-1,-2-3 1,-2-4-1,0-3 348,0-3 0,0-3 0,0-5 0,0 1 1,-2 1-1,-1 3 1821,-1 2 1,-1 1-1,5 5 54,0 0 1,2 5 0,2 4-1,5 4 1,3 3 0,1 3-738,1 1 0,-1-3 0,0 5 0,1 0 0,0 0 0,3 0 0,0 0-380,0-2 0,-7 5 0,-3-3 0,1 1 0,-2 1 1,-2-1-1,-5 3-360,-7 4 0,-9 2 0,-6-3 1,0 2-1,-1-2 0,5-1 723,4-2 0,-6 1 0,9-1 0,2 0 0,4 1 0,5-1 0,1 0-628,0 1 1,1 0-1,3 1 1,7 0-1,4-5 1,4-1 0,2-3-9314,2 0 9614,8-7 0,-2-13 0,3-6 0</inkml:trace>
  <inkml:trace contextRef="#ctx0" brushRef="#br0">9291 4531 7918,'-18'-7'0,"1"2"2568,0 4 1,8 2-1775,5 4 1,4 4 0,4 8 0,5 4 0,3 1 0,1 1 0,1 0 0,-2 3-130,-3 0 0,1-1 1,-4-2-1,0-6 1,1-2-1,-1-2-2150,0 1 0,-2-4 0,-4-5 1,-1-11 911,-3-9 1,2-6 0,-2-7 0,2-3-1,2-3 1,2 0 0,1 3 993,1 3 1,2 7 0,-3 3 0,1 3 0,1 3-1,-1 2 1,2 3 1421,2 1 0,2 1 1,8 7-1,2 1-1365,1 1 0,3 11 0,-5-2 0,0 4 0,1 2 0,-4 2 0,-1 1-491,-2 0 1,-1-4-1,-3 4 1,-5 2-1,-4 1 1,-7 1-1,-9 1-1475,-10 0 0,-15-2 0,-4 0 1,-5-1 1487,-3 0 0,-12 10 0,-4-6 0</inkml:trace>
  <inkml:trace contextRef="#ctx0" brushRef="#br0">19169 18192 8501,'0'-20'-2,"1"7"1,4 0 0,2 8 236,0 8 0,5-1 0,-4 4 0,1-2 0,0 0 0,-1 1 0,1-1 0,0 1 0,2-1 0,0 1 0,3-1 148,-1-1 0,2-1 0,3-2 0,5 0 0,5 0 0,5 1 1,0 2-384,-1 1 0,5 1 0,-3-5 0</inkml:trace>
  <inkml:trace contextRef="#ctx0" brushRef="#br0">19049 18565 10054,'-24'-25'29,"6"2"0,8 14 0,16 11 0,7 2 0,9 2-177,8-3 0,1-1 1,9-2-1,8-2 1,5-1 147,5-1 0,11-1 0,-1 5 0</inkml:trace>
  <inkml:trace contextRef="#ctx0" brushRef="#br0">20222 18298 8442,'0'-41'0,"0"7"1704,0 8 1,-2 12 0,-2 6-1350,-5 2 0,-3 2 1,-1 5-1,-2 4 0,-1 4 1,-2 4-1,2 5-189,1 4 1,7 5-1,4 4 1,6 6 0,8 3-1,12 1 1,12-4-395,9-3 0,6-4 0,7-8 1,2-6-1,-3-5 0,-5-7 346,-5-2 0,-7-13 0,-5-3 0,-10-7 0,-6-7 0,-11-6 0,-9-6-48,-11-5 0,-11-4 0,-12-5 0,-6 0 0,-7 7 0,-5 5-1619,-3 7 1,-5 5 1548,0 12 0,-8 1 0,-3 9 0</inkml:trace>
  <inkml:trace contextRef="#ctx0" brushRef="#br0">20888 18192 8280,'-22'-5'0,"0"1"416,-2 1 1,-5 19 0,-3 15 0,3 18 0,-1 19-1,15-29 1,1 2 0,-3 5 0,0 1 0,-1 4 0,0 1-1,-1 3 1,0 1 0,0-1 0,2 1-1608,0-2 1,0 1 1190,1 2 0,1-1 0,1-8 0,1 0 0,0 1 0,-1 0 0</inkml:trace>
  <inkml:trace contextRef="#ctx0" brushRef="#br0">22728 18671 8076,'-13'-19'0,"4"4"0,1-2 0,2 2 0,5 1 0,2 1 0,7-2 289,4-3 0,-2 4 0,9-4 0,-1 3 0,0 2 0,-2-1 1,-3 1-1,-4 0 0,-3 1 0,-1 2 1115,-1 1 0,-4 7 0,-6 2 1,0 9-1,0 6 0,3 4 1,2 2-849,1 3 1,4 1 0,2 1 0,0 1 0,2-2 0,-2-3 0,1-2-916,0-1 0,-4-4 0,3 1 0,-1-4-118,-1-3 0,1-8 0,-5-1 0,0-9 0,0-5 475,0-4 0,1-6 1,2 2-1,1-2 1,1 1-1,1 2 1,1 2 1480,1 2 1,-1 4 0,-3 4 0,5 5-1166,3 2 1,-3 4 0,0 2 0,1 5 0,2 3 0,2 1-315,-1 0 0,0 5 0,1 0 0,-1 0 0,0-1 0,0 1 0,1-1 0,-1-3-966,0 0 0,-4-2 0,-1-2 0,-1-1-673,1 1 1,-4-4-1,5-1 1,1-4 0,4-2-1,5-4 1188,8-4 0,-1-9 0,7-2 0</inkml:trace>
  <inkml:trace contextRef="#ctx0" brushRef="#br0">23448 18591 11808,'-6'-7'5928,"3"0"-5260,-6 2 0,7 4 0,2-4 0,8 4 1,5-1-1,5-1-370,4-1 1,2-5 0,1 5-1,-1-1 1,1 1 0,-3-2-1289,-1-2 0,-8 5 0,-5-3 0,-5 1 823,-9-4 1,-8 3-1,-12 1 1,1 4 0,1 1-1,3 0 1,2 0 1886,3 0 1,1 6 0,3 3 0,3 2 0,5 3-1485,2-1 0,8 0 1,4 2-1,7 2 1,5 0-1,3-2 1,3-3-694,3-3 0,-1-5 1,5 4-1,2-2 1,2-5-1,0-2 457,-4-4 0,-2-5 0,-7 2 0</inkml:trace>
  <inkml:trace contextRef="#ctx0" brushRef="#br0">23834 18551 9065,'-13'-7'2534,"0"0"-1984,-1 2 0,7 5 1,4-1-1,7 5 0,8 4 1,6 0-1,1 1 353,1 0 1,3-4-1,-1 2 1,2-1 0,-2-2-1,-2 1-617,-1-1 1,-9 1-1,4-5 1,-4-2 0,-3-2-538,-2-5 1,-5-1-1,-5-1 1,-4 4-1,-2-1 1,-3 2-1,1 1-58,0 2 0,-1-3 0,1 1 0,1 4 897,3 4 1,3 0 0,6 6 0,0 1 0,2 2-1,2 3 1,5 1-440,3 2 0,3-2 0,3-6 0,2-1 0,4 0 0,1-2-1954,3-2 1,3-4-1,1-2 1,2-5 1804,0-7 0,10-7 0,-2-6 0</inkml:trace>
  <inkml:trace contextRef="#ctx0" brushRef="#br0">24408 18192 8845,'-6'-14'1072,"-3"1"1,-2 4 0,1 2 0,3 2-1,1 7 1,3 5-94,1 5 0,2 6 0,0 2 0,0 4 0,2 7 0,2 5 0,4 5 0,0 1-955,1-1 1,0 4-1,5-1 1,-3-1 0,0-2-25,-2-1 0,-6 0 0,3 0 0</inkml:trace>
  <inkml:trace contextRef="#ctx0" brushRef="#br0">24314 18551 9118,'12'-44'2381,"-3"0"0,4 11-2381,1 11 0,23 5 0,12 4 0</inkml:trace>
  <inkml:trace contextRef="#ctx0" brushRef="#br0">17196 17725 8330,'-6'-13'148,"-1"1"1,-7 3 840,1 5 0,6 1 0,2-2 0,4-5 0,2-6 0,4-7 0,2-2 1,2-1-887,0-1 0,-6-10 0,1-3 1,-2-5-1,-2-5 0,0-8 1,0-7-1,0-6-108,0-4 1,-2 31-1,-1 0 1,1-2-1,0 0 1,-1 1-1,1-1 1,0 0-1,0 0 1,-1 3 0,0 0 257,-1 1 1,0 1-1,2-33 1,-4 4-1,1 8 1,-1 9-1,0 7 13,0 4 0,-3 8 0,4 3 0,-1 3 0,-2 3 0,2 3 0,-1 3-353,-1-1 1,6 5 0,-3-2 0,2 2 0,0 2-708,-1-1 0,-1 1 0,7 1 0,1 2 0,3 1 0,1 0 0,2 0-1233,-2 0 1,10 5 2026,-4-5 0,3 6 0,-2-3 0</inkml:trace>
  <inkml:trace contextRef="#ctx0" brushRef="#br0">16929 16019 12306,'-6'-50'0,"-1"7"0,0 12 316,2 10 1,5 6-1,3 2 1,3 0-435,1-1 1,-2 1-1,4 1 1,1 2 0,2 2-1,1 2 1,1 5-469,-1 4 1,6 4 0,3 7-1,4 0 586,0 4 0,13-3 0,2 4 0</inkml:trace>
  <inkml:trace contextRef="#ctx0" brushRef="#br0">17383 14593 8516,'-6'-19'348,"-2"4"0,-5-3 164,0 4 1,-5 2-1,0 3 1,2 4 0,1 4-1,3 2 1,3 4 238,5 4 0,-2 4 1,1 6-1,2 7 1,2 5-1,1 3-402,0 3 1,0 6-1,0 3 1,0-1 0,0 3-1,1-2 1,2 1-1472,2 0 0,1-8 1,-2-1-1,4-3 0,0-7 1,1-5 1121,2-5 0,1-15 0,1-4 0</inkml:trace>
  <inkml:trace contextRef="#ctx0" brushRef="#br0">16996 14846 8232,'-13'-34'1660,"5"14"0,8 9 0,9 14 0,3 2-1367,1-2 1,5-2 0,3-2-1,1-2 1,5-2 0,-1 2-638,4 2 0,5-1 1,1-1-1,1-1 1,0 1-1,-1 0-1442,1-1 0,-5 2 1786,-1-2 0,-2 2 0,-3 2 0</inkml:trace>
  <inkml:trace contextRef="#ctx0" brushRef="#br0">17143 14966 8232,'-26'8'0,"4"-2"0,4 0 174,4 3 0,6 2 0,5 3 214,6-1 0,11-4 1,8-2-1,4-1 1,7-3-1,5-3 1,5-3-1,2-1-1495,1 1 1107,-5-5 0,11 1 0,-4-6 0</inkml:trace>
  <inkml:trace contextRef="#ctx0" brushRef="#br0">17689 14806 8257,'-6'-26'947,"5"12"158,-4 10 0,4 8 0,1 10 1,1-2-1,2-2 0,2 0 0,-1 5 1,2 4-586,3 2 1,-2 4-1,1-2 1,-1 0-1,1 2 1,2-1-1101,2 0 1,-3 4 0,-2-7 0,0-1 0,1-2-5439,2-3 7074,-4-8 1,0-2 0,-4-8-485,2-2 1,3 0 0,7 2 0,-1-2 0,2 1 0,1-1 0,3 1-66,2 1 1,-5-5-1,2 1 1,-3-2-1,-2 0 1,1-1-1,-2-2-767,-4-1 1,3-1 0,-7-2 0,-1-3 0,0-6 0,0-2-586,2-3 0,-1 1 1,-4 2-1,0 0 1,0 1-1,0-1 0,2 2 325,2 3 0,-3-2 0,5 8 0,0 2 0,3 4 1,3 1-250,1 2 1,1 1 0,-1 4 768,0-2 0,13-3 0,2-7 0</inkml:trace>
  <inkml:trace contextRef="#ctx0" brushRef="#br0">18289 14700 8434,'-13'0'3694,"5"1"-3394,4 4 1,4 1 0,4 4 0,7-3 0,3 1 0,6-2 0,0 1 0,3-1-38,-3 0-263,11 4 0,-8-2 0,9 5 0</inkml:trace>
  <inkml:trace contextRef="#ctx0" brushRef="#br0">18356 15046 8133,'-6'-26'997,"6"11"1,1 9 0,10 10 0,6 10-866,4 1 0,6-1 0,5 1-132,2 3 0,2-3 0,4 4 0</inkml:trace>
  <inkml:trace contextRef="#ctx0" brushRef="#br0">19769 19204 21141,'6'14'-1348,"4"-1"0,6 0 0,8 1 1609,6-1 0,5 0 0,10 1 1,5-1-1,8-1 0,8-3 0,8-5 1,-33-4-1,0-1 0,2-2 0,1-2 1,3-2-1,1-2 0,1-2 0,1-2 1,1-3-1,0-2 0,0-2 0,-1-1 1,0-3-1,-1-1 1080,1-1 1,0 0-1433,-6 0 1,0-1 0,5-5 0,-1-1 0,-6-2 0,-1-1 0,-2-2 0,-1-1-1,-3-2 1,-2 0 0,-4 0 0,-2-1 0,-3-1 0,-2-3 0,-4 0 0,-2-2-1,-3-4 1,-2 0-325,-3-1 1,-3-1 0,-3-2 0,-4-2-1,-4 2 1,-3 0 0,-3-1 0,-4 1 0,-3 2-1,-5 0 1,-3 2 0,-4 2 302,-1 3 1,-4 4 0,-2 3 0,-4 6 0,-1 6 0,-3 5 0,0 4 0,-2 3 0,-3 4 0,-2 4 0,-5 5 0,-1 2 93,-6 3 0,0 3 1,-3 6-1,1 4 1,-3 4-1,-1 3 0,0 1 1,0 3-1,23-7 1,0 0-1,0 2 1,0 1-1,-1 2 0,1 0 1,1 1-1,1 0 1,1 2 48,-19 12 1,3 2-1,8-3 1,3 1-1,7-1 1,3 1-1,5-2 1,4 1 0,4 1-1,5 1 1,5-3-1,3 0-20,-3 34 1,23-6-1,23-1 1,-6-33-1,5-2 1,11 3-1,5-3 1,9 2-1,4-3 1,9 2-1,4-2-89,-19-10 1,1-1 0,1 0 77,-2-1 0,1 0 0,2-1 0,6 0 0,2-2 0,-1 1 0,-1 0 0</inkml:trace>
  <inkml:trace contextRef="#ctx0" brushRef="#br0">8651 17499 28042,'-7'-6'-1041,"-5"3"926,3-6 1,2 1 0,-1-2 0,2 1 0,2 0 0,0 0-1492,-1 0 2024,1 7 1,5-4 0,5 6 0,7 0 0,8 0 0,6 0 28,4 0 0,4 0 1,10 0-1,4-2 1,3-2-1,2-4 1,1-1-104,-2 1 1,2 0-1,-9-2 1,-1 1-1,-4 0 1,-7 0 0,-6 2-345,-5 1 0,-6 0 0,-9 1 0,-10-2 0,-10 0-171,-8 2 0,-16 4 1,-5 1-1,-5 1 0,-5 4 1,1 3-1,0 4-86,1 2 0,1 0 0,-1 3 0,7-1 0,3-3 0,6-2 0,4-1 205,4 2 1,11-5 0,2-1 0,7-1 0,6-1 723,6-1 1,17-3-1,9-3 1,8-1-591,8 1 1,9-11 0,3 0 0</inkml:trace>
  <inkml:trace contextRef="#ctx0" brushRef="#br0">19289 14913 8273,'1'-13'408,"4"-1"1,-2 1 0,6 0 0,1-1-1,2 1 1,1 0 0,0-1 0,1 3-1,-1 0 1,0 4 0,1 1 0,-2 4 995,-4 5 0,3 5 0,-7 7 1,-1 2-1,-1 4 0,-1 3 1,2 1-698,2 3 1,-1 2 0,-4-5 0,2-1 0,0-2 0,3 0 0,-2-1 0,0-3-4085,1-4 3161,-2 0 1,4-17-1,-6-8 1,0-6-1,0-7 1,-2-1-1,-1-2 1132,-1 0 1,-1 5 0,5 1 0,0 1-1,0 0-613,0 1-303,6 1 0,-3 7 0,6 2 0,1 3 0,2 1 0,2 1 0,0 1-1863,4 1 0,-3 2 0,3 0 0,-2 0 0,0 0 1863,2 0 0,6 6 0,-3 2 0</inkml:trace>
  <inkml:trace contextRef="#ctx0" brushRef="#br0">19809 14740 8440,'7'-15'0,"-1"-1"1137,0-2 0,-3 6 0,7 8 0,4 2 91,2 2 1,6-4 0,-3-1 0,1 2-1,0 0 1,1 0 0,1-1 0,-1 1-254,-3 2 1,1 5-1,-3 2 1,-2 1-1,-4 4 1,-1 1-1175,-2 1 0,-1 0 0,-6 2 0,0 1 0,0 2 0,-1-2 0,-4-1-623,-4-2 1,2 4 0,0-2 0,1-4 0,3 1 0,1 0 1148,2 1 0,2 1 0,2-2 0,4-2 0,0-3-39,1-1 0,0 5 0,5-4 1,-1 2-1,0 0 0,1 3 474,-1 4-762,6-1 0,2 4 0,6-6 0</inkml:trace>
  <inkml:trace contextRef="#ctx0" brushRef="#br0">20488 14993 8236,'0'-22'2826,"0"0"1,0 7 0,2 15-2056,2 7 0,-2 5 0,4 1 0,-2 2 0,1 1 0,-2 4 0,-2 2-994,-1 6 0,0-1 0,-1 4 0,-4-2 0,-2 1 0,-2 1 0,1-1 223,3-2 0,-6-1 0,4-1 0</inkml:trace>
  <inkml:trace contextRef="#ctx0" brushRef="#br0">20902 14913 8157,'-2'-13'0,"-1"-1"1710,-1 1-618,-1 6 0,5 4 0,2 9 0,1 6 1,3 1-1,0 5 0,1 1 0,-1 3 1,0-1 3,-3-3 0,3 1 1,-2-1-1,-1-2-1732,-1-1 1,-4-9 0,-1-6 0,-3-8-1,0-5 1,-1-3 671,0-2 0,4-6 0,-3 2 0,1-2 0,1 1 0,1 2 0,1 0 764,2 0 0,0 5 1,2-2-1,2 3 1,5 4-1569,3 2 1,3-2 0,1 7 0,3 1 0,2 1-1,3 1 768,1-3 0,2 2 0,-1-4 0</inkml:trace>
  <inkml:trace contextRef="#ctx0" brushRef="#br0">21195 14700 8441,'0'-19'4490,"0"-4"0,1 6-3808,4 3 1,7 7 0,5 5 0,1-1 0,0-1 0,1 1 0,1 2 0,0 1-241,1 0 1,-5 0 0,2 0 0,-3 0 0,-2 0-827,1 0 0,-7 5 0,-3 4 0,-4 2 0,-4-1-214,-5-1 0,-1 0 0,-1 4 0,4 1 972,1-1 0,7-4 0,8-2 0,3-1 0,2-3 0,0 0 201,4 1 0,-2-2 1,5 2-1,-2-1 0,-2 0 1,-4 3-1,-3 0-345,-1 0 1,-6 4-1,2-1 1,-4 3-1,-1 1 1,-1 1 0,-2-1-231,-2 0 0,-5 2 0,1 2 0,-3 0 0,0 0 0,2-3 0,1-2-395,-1-3 0,-1 3 0,1-3 0,1 1 0,0 1 0,0-3-1572,0 3 1,2 1 0,-2 1 0,5 0 0,2 1 1394,2-1 1,6 0-1,2 1 1</inkml:trace>
  <inkml:trace contextRef="#ctx0" brushRef="#br0">21968 14953 13562,'0'13'2049,"2"1"0,1-1 0,1 0-1337,-1 1 0,-2 3 1,-1 3-1,0-1 1,0 2-1,0-2 1,0 2-1,0-2-1360,0 0 1,0 3 0,0-4 0,0-2 0,0-1 0,0-1-2162,0-1 0,0-3 0,0-7 1326,0-12 1,0-4 0,2-9 0,2-2 1482,5-1 0,3-2 0,1 1 0</inkml:trace>
  <inkml:trace contextRef="#ctx0" brushRef="#br0">22221 14886 9414,'-4'-8'804,"-1"-1"0,1 4 0,6-2-583,2 1 1,-1 1-1,6 5 1,1 2-1,1 2 1137,-3 5 0,-2 3 1,-6 3-1,0 1 1,0 2-1,0-2-208,0-1 1,-4-2 0,-2 1-1255,-1-1 1,-1-7 0,-1-6 0,5-7 0,2-7 0,2-4-883,0-4 1,6-9 0,2-4-1,1-4 1,-1-2 0,3-2 0,1-2 736,1 2 0,-4 6 0,-2 5 0,1 2 1,-2 6-1,1 4 422,0 3 1,-2 9 0,4 3 0,1 5 0,2 5-1256,1 3 0,5 4 1,0 2 1081,-2-1 0,5 0 0,0 1 0</inkml:trace>
  <inkml:trace contextRef="#ctx0" brushRef="#br0">22701 14487 8230,'-1'-20'1540,"-4"7"1,5 6 0,0 7-981,8 0 0,1 0 0,2 0 0,6 0 0,1 0 1,2 1-1,0 2 0,0 2-381,1-3 0,-3 4 1,3 0-1,-2 0 0,-3 2 1,-1-1-156,-2 3 1,-4-2 0,-2 1 0,-1 3 0,-3 2 0,0 4 0,0-2-148,2-1 0,-1 3 1,-4 0-1,0-2 0,0-1 1,0-2 570,0 1 0,0-1 0,-1 0 0,-2 1 0,-3 0 0,-2 3-591,-2 0 0,-2 6 0,-1-4 0,0 2 143,-1 2 0,1 8 0,0 3 0</inkml:trace>
  <inkml:trace contextRef="#ctx0" brushRef="#br0">23288 14980 7988,'7'-34'6721,"-1"10"-6164,-6 15 0,2 5 0,1 13 0,1 1 0,-1 2 0,-2 3 0,-2 2 0,-2 6-463,-1 2 0,-5 1 0,4 1 0,1 0 0,-1-2 0,1-1 0,1-4-6360,1 0 6266,2-3 0,12-3 0,3-1 0</inkml:trace>
  <inkml:trace contextRef="#ctx0" brushRef="#br0">23741 14753 8173,'0'-34'2457,"6"13"1,0 11-1,4 13 1,-2 3-782,-2 1 0,-2 7 1,-4 5-1,0 2 1,0 1-2165,0-1 1,-6 7-1,-3-5 1,-1 0 0,-2-1-1,2-3 1,-2 0-680,1-2 1,5-9 0,-2-3-1,-1-5 1,1-6 0,4-9 1244,2-10 0,4-8 0,4-8 0,6-2 1,4-3-1,2 0 0,-1-1 1163,1-1 1,6 10 0,-3-1 0,-1 5 0,-2 6 0,-3 5-326,-2 5 0,1 4 1,-3 7-1,-2 7-2007,-4 7 0,-2 7 0,0 4 1,1 4-1,1 3 1091,1 2 0,1-1 0,6 1 0</inkml:trace>
  <inkml:trace contextRef="#ctx0" brushRef="#br0">24141 14460 8994,'0'-36'1587,"0"1"1,6 17-1,3 18 1,3 9-1011,1 4 0,5 1 1,-1 2-1,1 5 1,0 7-1,0 4 1,-2 5-1,-3 2 143,-4 1 1,2 0 0,-7 0 0,-1 0 0,-1 0 0,-4-2-791,-2-2 1,-4-4 0,-5-6-1,0-4 1,-1-4 0,1-4 0,0-2-646,-1-3 0,5-3 1,2-7-1,1-4 1,3-5-1,3-7 319,4-5 0,8-3 1,8-3-1,-1-3 1,2-3-1,-2 0 749,0 3 1,2 7 0,-6 3 0,-4 2 0,0 1 0,-4 0-1,-2 1 532,-4 0 1,-1 3 0,0 0 0,0 1-1,0 0 1,-1-1 0,-2 1-548,-2 0 0,1-1 0,4-1 0,0-1 1,0-3-1,1 0-659,4-1 1,8-3 0,9 2 0,2-1 0,0 0-1,-4-1 1,0 3-286,-4 2 0,-7 3 1,-3 2-1,-3 1 0,-5 3 1,-8 5-1773,-9 2 1,-18 4-1,-9 2 2378,-9 5 0,-6 15 0,-5 4 0</inkml:trace>
  <inkml:trace contextRef="#ctx0" brushRef="#br0">19009 14127 8103,'-2'-28'0,"-2"0"2942,-5 1-2481,-3 9 0,-1 12 0,-2 8 0,-3 2 0,-3 5 0,-2 3 0,-1 1-355,0 0 1,-2 2 0,8 3-1,2 4 1,1 5 0,3 4 0,3 5-1,5 2 1,4 1 103,4-4 0,8 2 0,7-6 1,3 0-1,5 0 0,3 1 1,-1-4-276,-1-5 1,-1 1-1,-2-5 1,-2 1-1,-6-1 1,-3-1-1,-5-1-310,-5 1 1,-3 1 0,-1-1 0,-3 4 0,-4 3 0,-6 2 0,-4 0 448,-2-1 0,4 6 0,-2-1 0,2 0 0,3 0 2517,3 0 1,3 4-2148,6-3 1,0 0-1,2-2 1,4 1 0,7-2-1,8 1 1,4 0-445,1 1 1,6 0 0,-1-6-1,-2-1 1,-1-2 0,-1 2-822,0 1 1,-2 2 0,-3-1-1,-4-1 1,-5 1 0,-4-3-1,-4 2 621,-4-1 1,-1 0 0,-1 2 0,-2 0 0,-2-4 0,2-3 0,3-1 259,5 0 1,9-2-1,15-6 1,11-2-61,11-2 0,21 4 0,-32-6 0,1-1 0</inkml:trace>
  <inkml:trace contextRef="#ctx0" brushRef="#br0">24767 13740 8585,'-25'-1'0,"2"-2"0,0-3 948,0-1 1,3 4 0,4 0-667,6 6 1,-1 0-1,8 5 1,5 1 0,7 0-1,7 0 1,6 1 0,5 2 267,4 2 1,3 5-1,8 2 1,-1 1 0,1-1-1,-5-1-524,-3 1 0,1-3 0,-4 2 0,-3 1 0,-4 0 0,-8 3 0,-5 1-557,-7 1 1,-2 1 0,-5 0-1,-6 1 1,-7 0 0,-5 0 691,-1-3 1,-5-1 0,-4 1-1,3-1 1,4-3 0,6-1-1,5 0 397,4-1 0,3 3 1,6-3-1,2 2 0,3 3 1,7 1-1,6 2-316,3-1 0,1 2 1,5 2-1,-1 3 1,1 1-1,0 3-51,-1 1 0,-5-2 0,-3-2 0,-3 1 1,-3 2-1,-4 6 0,-2 0 255,0-1 0,-4 5 0,1-7 0,-5 2 0,-5 0 0,-4 0-645,-3-2 0,-3 1 1,3-10-1,-4-2 0,-4-3 1,-4-2-1,-5 1-2161,-9-1 0,-1 1 0,-21 5 2360,27-15 0,0 1 0,-5 5 0,-1 1 0,-3-2 0,0 1 0</inkml:trace>
  <inkml:trace contextRef="#ctx0" brushRef="#br0">20368 13354 8515,'-1'-25'0,"-3"2"0,2 9 0,-2 5 1001,2-2 0,1 5 0,-4 3 1,-4 6-1,-3 8 0,-1 2-458,0 0 1,4 8 0,0-7 0,0 0 0,2 1-1,1-2 1,1 1 0,1-1 0,1 0 0,3 1 3,4-1 1,4 0 0,5 1 0,2-1 0,1-1 0,4-2-1,-1-2 1,0-2-700,-3-3 0,-1-2 1,-2-1-1,-1-1 0,-3-4 1,-4-4-1,-4-3-1066,-1-1 1052,0 0 0,-1-5 1,-5-1-1,-6-1 0,-4 1 1,-1 1-1,2 1 988,2-1 1,0 5-216,-1 4 0,7 4 0,1-2-906,0 1 1,6 2 0,2 4-1,8 1 1,8 3-1056,3 5 0,2 2 1,8-1-1,3-1 1354,1 1 0,3 2 0,-4 1 0</inkml:trace>
  <inkml:trace contextRef="#ctx0" brushRef="#br0">20795 13287 8752,'7'-41'-34,"1"13"1,-4 16-1,5 4 1253,3 5 1,1 2-1,1 1 1,-1 0-1,0 0 1,1 0-1,0 0 1,3 3 20,1 6 1,-1 0 0,-3 10 0,-2 0 0,-2 3 0,-1 2-1159,1-2 1,1 2 0,0-5 0,0 0 0,2 1 0,0-6 0,4-2-677,-3-3 1,1-6 0,-1 0 0,-3-6 0,0-6 0,-4-4 99,-1-5 0,3-3 0,-3-5 0,0-1 1,1 1-1,-1-1 0,2 0 573,-1 1 1,-3 3-1,4 3 1,-1 2-1,-1 5 1,2 2-1,-1 2-1294,3 2 0,2 1 1,2 4-1,-1-1 0,2-1 1,1 1-1,3 0-3974,2-1 5189,-5-4 0,9-11 0,-4-2 0</inkml:trace>
  <inkml:trace contextRef="#ctx0" brushRef="#br0">21582 12994 9246,'7'-6'1143,"0"5"0,-4-2 1,2 6-1,-1 5 0,1 6-360,-1 4 0,2 4 0,-3 7 0,1 5 0,1 2 0,-1 4 0,1-2-660,-2 1 1,-2 7 0,-2-6 0,-4 1-124,-4 1 0,-8-8 0,-4-2 0</inkml:trace>
  <inkml:trace contextRef="#ctx0" brushRef="#br0">21355 13141 8540,'0'-54'-25,"1"-5"1988,4 0 1,4 20-1,7 22 1,3 5-1,2 4-1197,3 4 0,-1-2 0,3 1 1,-1 4-1,4 4 0,5 7 0,6 7 1,3 5-767,0 3 0,11 2 0,0-1 0</inkml:trace>
  <inkml:trace contextRef="#ctx0" brushRef="#br0">22315 12887 9691,'0'-13'568,"-2"6"0,-1 4 0,0 6 1,5 4-1,5 0 0,6-2 0,4-4 462,1-1 1,8 0 0,-2 0-1,0 0 1,-1 0 0,-2 0 0,-3 0-1030,-3 0 0,4 0 0,2 0 1</inkml:trace>
  <inkml:trace contextRef="#ctx0" brushRef="#br0">22221 13234 18167,'21'-16'0,"-2"2"0,2 7 955,6 4 0,4 3 1,6-2-1,-2-2 1,2-5-829,2-3 0,-3 3 1,-2 2-1,0 1-147,0 3 1,1-10 0,5-2 0</inkml:trace>
  <inkml:trace contextRef="#ctx0" brushRef="#br0">23541 12421 8438,'-7'-13'557,"-4"4"526,7 0 1,1 4 737,7-4-1411,-2 7 0,4-3 0,-6 10 0,0 3 1,0 4-1,0 2 0,-2 0 199,-2 4 0,2-3 1,-2 4-617,2 0 0,2-4 1,0 3-223,0-3 0,6-2 1,2 1-1,1-1 0,-2 0 46,-1 0 1,-3-4 0,-6 0 0,-4 2-1,-5 0 1,-6 4 407,-1 3 0,-7-3 1,4 3-1,-1-2 1,-1 0-1,3 3 1,2 1 232,3-1 1,2 3 0,5-3 0,5 1 0,2 0 0,2 0 0,3 0-584,6 1 0,-3-3 0,11 3 0,-1-2 0,-1-3 1,-1-1-404,0-2 0,-2-4 0,-4 0 0,-3 1 0,-4 2 138,-1 2 1,-8-1 0,-3 0 0,1-1 0,-2-2 0,2-1-423,1 2 0,4 1 0,11 1 0,9-1 0,9-3 812,5-5 0,14-14 0,-1-5 0</inkml:trace>
  <inkml:trace contextRef="#ctx0" brushRef="#br0">23861 12807 8410,'0'-13'272,"0"7"138,0 6 1,0 6-1,0 9 1,1 1-1,2 3 1,2 2-1,-2 3 1,-2 1 792,-1 2 0,0-1 0,0 0 0,2-3 1,1-1-1,1 1 0,1-3-1205,1-2 1,-3-8 0,5-2 0,1-5 0,-1-8-918,-4-6 1,-2-12-1,-2 0 1,0-5 0,-2-7-1,-1 0 657,-1-2 0,-7-3 0,4 9 0,0 1 0,2 4 1,4 3-1,1 6 479,0 2 0,0 1 1,1 3-1,4 0 1,5 4-1,5 1 370,3 3 0,4 1 0,-3 2 1,2 0-1,4 0 0,3 0-2091,3 0 1,0 0-1,-3 0 1,1 0 1503,-3 0 0,4-5 0,-9-3 0</inkml:trace>
  <inkml:trace contextRef="#ctx0" brushRef="#br0">24301 12607 8811,'13'0'4125,"1"0"-3540,-1 0 0,-4 0 0,0 0 0,1 0 0,2 0 0,1 2 0,1 2-476,-1 5 0,-4 3 0,-2 1 0,-1 1 1,-3-1-1,-1 0-743,-2 1 0,0-1 0,0 0 0,0 1 0,-2-1 0,-1 0 0,-3 1 478,-1-1 1,2 0 0,-2 1 0,1-1 0,3 0 465,2 1 1,8-5 0,5-2 0,6-1 0,1-3-1,0-2-135,-3-1 1,4 0 0,-1 0 0,0 0 0,0 0-1,-2 0 1,-3 0-176,0 0 0,-1 0 0,0 0 0</inkml:trace>
  <inkml:trace contextRef="#ctx0" brushRef="#br0">24887 12887 9554,'0'-16'4152,"0"10"-3707,0 14 0,0 11 0,-1-1 1,-2-2-1,-3 0 0,0 0 0,-1 4 1,1 0-267,0 4 1,-5 1 0,4 3-1,0 1 1,2-1-180,4-3 0,1-7 0,0 1 0</inkml:trace>
  <inkml:trace contextRef="#ctx0" brushRef="#br0">25047 12861 11933,'0'-34'1263,"0"19"0,0 15 1,0 9-1192,0 4 1,0 0-1,2 1 1,2 1-1,5-1 370,3 0 1,-3 2 0,-2-7 0,1 3-1446,-1 1 1,-4-7 0,2-8 0,-5-9 0,-3-10 622,-2-4 0,-5 1 0,2 0 0,1-2 0,1 0 0,2 0 0,-1 2 861,2-1 1,2 6 0,1-1 0,1 3-1,2-1 1,3 3 0,1 3-554,4 3 1,1 5 0,1-3-1,0 1 1,2 3 71,3 1 0,3 2 0,5 0 0</inkml:trace>
  <inkml:trace contextRef="#ctx0" brushRef="#br0">25367 12528 10000,'0'-30'893,"0"3"1,2 9 0,1 13-1,3 0-973,1 1 1,2-1-1,4 7 1,-1 2-1,-3 5-239,-5 3 0,-2 1 1,-1-1-1,2-2 0,2-1 1,-2 2 197,-2 1 1,1 1-1,2-1 1,5-3 974,3-5 1,1-2 0,1-1 0,-1 2-96,0 1 1,-5 2 0,-4-1-1,-4 4 1,-3 2-571,-1 3 0,-5-1 1,3 0-1,0 1 0,0-1 1,3 0-1,2 1-87,1-1 1,4 0-1,2-1 1,0-1 0,1-4-1,-1 0 119,0 1-365,-1-5 0,-5 4 1,1-4-1,2 3 1,1 2-1,-2 2-263,-5 2 0,0 1 1,-6 2 406,-1 3 0,-2 2 0,-1 7 0</inkml:trace>
  <inkml:trace contextRef="#ctx0" brushRef="#br0">25794 12887 8224,'0'-29'254,"0"2"1,1 11 0,4 14 0,2 7 604,1 2 0,3 1 0,-3 2 0,-1-1 0,-1 1 0,-1 4 0,-1 2 0,1 3-1151,0 2 1,-3-3-1,2 2 1,-4 0-1,-3-4 1,-3-3-3066,-1-4 3357,4-3 0,-3-12 0,6-1 0</inkml:trace>
  <inkml:trace contextRef="#ctx0" brushRef="#br0">25967 12661 8224,'-13'-19'1281,"-1"5"0,3-1-1033,2 5 1,4 7 0,10-1 0,4 2-1,4 2-248,5 0 0,-3 0 0,4 0 0</inkml:trace>
  <inkml:trace contextRef="#ctx0" brushRef="#br0">26127 12621 8470,'0'-9'1718,"0"3"1,0 5-1,2 8 1,1 6-769,1 5 1,6 1-1,-2-1 1,-1 4 0,-1 3-1,-1 1 1,-1-3-1048,-1 0 1,-2-6 0,-1 4 0,-1-2 0,-4-4-148,-3-5 1,-4-4 0,-2-6-1,0-1 1,-3-4 0,-2-5-1,0-6-58,0-6 0,2-8 1,7-4-1,2-3 0,3-5 1,2 1 803,1-1 1,4 4-1,1 1 1,3 4 0,1 4-1,2 5 1,0 3 367,0 5 1,-5 6-1,5 2 0,1 2 1,2 3-1733,1 2 0,5 1 0,1 1 0,1 2 0,2 3 862,3 2 0,-1 1 0,8 4 0</inkml:trace>
  <inkml:trace contextRef="#ctx0" brushRef="#br0">26380 12261 9266,'-4'-21'796,"-1"3"0,7 14 0,7 4 0,3 2-242,1-1 0,0 0 1,2 2-1,1 2 1,4-1-1,0 2 1,3 2-1,-1 1-249,0-1 0,-6-3 0,2 4 0,-3 0 0,-3 0 1,-2-1-662,-1 3 1,-6 1 0,1 1 0,-2 0 0,-2 1 0,0-1-255,0 0 1,0-4-1,-2 0 1,0 1 0,-4 2 464,-2 2 0,5-6 0,-3 1 0,2 2 1,-2 1-1,0 1 0,-1 0 128,-1 1 1,5 3 0,-3 1 0,2 0 0,-1 1 16,2 3 0,8 3 0,2 2 0</inkml:trace>
  <inkml:trace contextRef="#ctx0" brushRef="#br0">26834 12741 8266,'-2'-8'1261,"-2"4"1,2 4-516,-2 4 1,4 4-1,3 5 1,3 0-1,0 2-251,-1 3 1,4 1 0,-4 5 0,-1-3 0,1-1 0,-1 1-538,-1 3 0,-1-3 0,-2-1 0,0 0 0,0-4 0,0-1 42,0-2 0,6-6 0,1-1 0</inkml:trace>
  <inkml:trace contextRef="#ctx0" brushRef="#br0">27060 12408 9180,'-6'-20'4685,"5"13"-4619,-4 2 0,5 5 0,5 8 0,2-1 1,2 1-1,0 2 0,1 2 242,2 1 0,0 5 0,-2 1 0,-1 2 0,2 1 0,-1 0 0,0-1-385,-1-2 0,-6 4 0,2-6 0,-4 0-122,-1-3 1,-1-9 0,-2-10 0,-2-12 0,2-11 0,2-8 380,1-2 1,0-4-1,0 1 1,0-1 0,0 4-1,-2 1 1,-1 3 552,-1 2 1,-5 6 0,5 4 0,1 4 0,1 3-1526,2 2 0,3 5 0,6 5 0,9 5 0,7 4 0,6 1 790,5 4 0,8-6 0,3 1 0</inkml:trace>
  <inkml:trace contextRef="#ctx0" brushRef="#br0">27407 12114 10512,'-21'-26'971,"8"12"1,10 10-952,6 10 0,4 6 1,8 1-1,1 0 1,3 1-1,2 1 1,3 2-1,1 6 386,2 2 1,-5 0 0,-1-1 0,-2-2-1,-3 1 1,-1 3-442,-2 0 1,-5-1-1,-4-1 1,-2-3 0,-2 0-1,-2-2-397,-2 0 0,1-6 0,-8-5 0,-2-2 1,-3-3-1,0-3 0,1-5 293,1-4 1,3-7 0,2-5 0,3-1 0,1-4 0,1-1-1,1-3 590,1 2 1,2 0 0,0 1 0,0 2 0,0 3 0,-1 3 240,-3-1 0,1 6 0,-6-4 0,0 3 0,0 3 0,1 2-650,3 1 1,-1 5 0,3-5-702,-2-2 1,1-1 0,4-1 0,3 1 0,4 2-922,6 1 0,5 5 0,0-4 1580,4 2 0,9-10 0,3 1 0</inkml:trace>
  <inkml:trace contextRef="#ctx0" brushRef="#br0">27553 11488 7205,'-14'0'-289,"-4"0"0,3-4 0,-3-1 0,3 2 1371,2 2 0,4 1 1,2 1-1,1 4 1,4 2-294,5 0 1,5 4 0,7-5 0,1 0 0,5 1 0,2-1-656,5 0 1,7-2-1,-3-4 1,2 0-1,2 0 1,-2 0-1,-3 2-27,-3 2 0,-7-2 0,-3 4 0,-5 0 0,-4 2-337,-5 4 0,-4-3 0,-3 0 1,-3 1-1,-1 2 0,-3 2 348,-2-1 1,3 5-1,1-1 1,1 0 0,1-2-1,0-1 1,5 3-52,4 0 0,4 3 1,6-4-1,1 3 0,-1 0 1,2 1-1,0-4-166,-2-1 1,2 3 0,-11-1 0,-1 0 0,-1-3 0,-2 0 91,0-1 1,-11 5 0,-2 0-1,-2-2 1,-1 0 0,1 1 0,0 2-412,3 2 0,4 1 0,-1 4 0,4 4 0,4 3 418,1 2 0,0 1 0,0-10 0</inkml:trace>
  <inkml:trace contextRef="#ctx0" brushRef="#br0">4106 13660 20558,'0'-13'-1650,"0"4"1,-2 2 0,-1-1 1238,-1 1 0,-2 4 1,3-3 1226,-2 0 0,0 5 0,2-2 0,-3 6 0,0 6 0,-2 4 0,1 3-378,-3 2 0,4 6 0,1-1 1,4 5-1,1 4 0,0-3 0,1-1-484,4-1 0,4-5 0,7-1 1,3-2-1,0-3 0,1-2 1,-3-5 193,3-5 0,-6-2 0,3-4 1,-7-2-181,-5-5 1,-4-8 0,-2-2 0,-4-2 0,-5-2-1,-5-1 1,-3 0-151,2 2 1,0 6-1,-1 0 1,1 4-1,3 4 1,4 1 157,3 0 0,4 4 1,10-2-806,5 4 0,8 2 1,-2 2-1,2 3 1,4 0-1,3 1 685,3 1 0,6-5 0,-3 3 0</inkml:trace>
  <inkml:trace contextRef="#ctx0" brushRef="#br0">4386 13714 18652,'-8'-6'355,"2"6"0,8-2-211,2 5 1,-1 9-1,6 0 1,1 6 0,2 4-1,2 5 1,0 2 0,3 1 107,0-2 0,1-3 1,-3-3-1,1-4 0,4-3 1,-1-2-381,0 1 0,3-7 0,-2-3 1,-1-2-1,0-5 0,-3-5 0,-1-6-440,-1-6 0,-3 3 0,-2-6 1,-4 0-1,-4-2 0,-1-2 1,0 2-580,0 3 1,0 1 0,0 5 0,0-2 769,0 1 1,2 4 0,2 4 0,5 5-171,3 2 0,3 2 568,2 0 0,4 0 0,6 0 0</inkml:trace>
  <inkml:trace contextRef="#ctx0" brushRef="#br0">5052 13580 15297,'0'-20'529,"2"2"138,2 9 1,3 10 0,7 11 0,-1 6 0,0 1-1,1 4 1,-1 0-967,0 5 0,-4 3 1,-1 1-1,-2 2 1,-3 1-1,-2-1 0,-1 0 1,0-1 214,0-1 1,0 0 0,0-6 0</inkml:trace>
  <inkml:trace contextRef="#ctx0" brushRef="#br0">4985 13674 8582,'5'-37'1880,"1"6"1,1 10-1394,4 9 1,6 5 0,4 4 0,1-2-1,1 2 1,0 2 0,1 1-1548,-2 0 0,2 0 0,-5 0 0,2 1 1060,3 4 0,1 2 0,1 6 0</inkml:trace>
  <inkml:trace contextRef="#ctx0" brushRef="#br0">5439 13594 8476,'0'-27'1570,"0"11"-1404,0 2 1,1 10 0,4 0-1,5 2 1,5 2 0,4 0 24,2 0 0,1 2 0,5 1 1,-2 2-1,-1 1 0,-4 2-2410,0-1 1,2-2 2218,-4 3 0,-1 1 0,-3 5 0</inkml:trace>
  <inkml:trace contextRef="#ctx0" brushRef="#br0">5452 13767 11945,'27'1'0,"-1"2"0,2 2 0,2-2 0,3-2 0,1-1 0,1 0 0,-1 0 0,5 6 0,-5 2 0</inkml:trace>
  <inkml:trace contextRef="#ctx0" brushRef="#br0">6478 13394 8611,'0'-9'2825,"0"0"-2617,0 6 1,0-1 0,0 8 0,0 5 0,0 3 0,0 1 0,0 0-198,0 1 1,0 4-1,0-1 1,0 0 0,0-3-1,0 0-195,0-1 0,0 0 0,-1 2 1,-2 1-1,-3 2 0,-1-1 0,-2-3 1,0 0 445,0-1 0,0-1 0,-4-2 0,1-1 0,2 1 0,2 2 1,2 2-139,3-1 1,2 0 0,1 1-1,0 0 1,0 3 0,1 2-1,4 0-305,4 0 1,2 4 0,1-6 0,-1 1 0,-2 0-1,-1 0 1,0-2-56,-4-1 0,-1-2 0,0 1 0,2-1 0,-2 0 0,-3-1-5,-5-3 1,4 3 0,-4-3 0,5 1-1,6 0-619,8-1 1,5-6 859,7 2 0,13-4 0,2-1 0</inkml:trace>
  <inkml:trace contextRef="#ctx0" brushRef="#br0">6945 13714 10633,'6'-21'-1256,"-5"9"1207,4 12 1,1 6-1,0 7 1,0 1 0,0 0-1,-3 4 1,-2 4 680,-1 4 1,4 0-1,1-1 1,-2-1-1,-2-2 1,-1 1-1,0-3-308,0-2 0,5-6 0,-1-8-236,-1-8 1,-1-12-1,-4-7 1,-2-3 0,-4-4-1,-1-1 1,1 1 283,-3 2 1,5 3-1,0 1 1,2 4 0,-1 0-379,2 4 1,3 3 0,5 4 0,4 4-1,3 4 1,2 1 0,4 0-449,4 0 0,4 0 0,2 0 0,1 0 494,3 0 0,5 0 1,-3 0-1</inkml:trace>
  <inkml:trace contextRef="#ctx0" brushRef="#br0">7318 13607 8476,'0'-19'1361,"6"10"0,3 1-1210,3 10 0,1-1 1,1 4-1,-1-4 1,0-1-1,1 2 1,-3 2-290,-2 5 0,-4 5 0,-8 2 1,-5 3-1,-1 0 0,-2 1 0,0-3 13,-1 3 0,5-4 0,0 5 0,1-2 0,3-3 0,3-1 0,3-2 282,1 1 1,8-7 0,0-1-1,4-2 1,2 1 0,0-2 0,-1-2 106,0-1 1,2 5-1,-1-1 1,-2-1 0,-1-1-265,-2-2 0,6 0 0,2 0 0</inkml:trace>
  <inkml:trace contextRef="#ctx0" brushRef="#br0">7811 13860 9555,'-1'5'2047,"-2"7"-1717,-1 5 1,-5 3 0,4-7 0,1 0 0,-1 1 0,-1 0-1,1 4 1,-1 3-860,3 0 1,-3 2-1,1-3 1,2-1 0,3 0 512,5-3 0,2-1 0,6-2 0</inkml:trace>
  <inkml:trace contextRef="#ctx0" brushRef="#br0">7945 13847 9868,'-8'-13'307,"4"8"0,2 5 879,2 9 1,2 0 0,1 4 1538,1 1-2865,7-7 1,-10-7 0,4-10-1,-2-7 1,0-5 0,2-5-1,1-2-318,0-2 0,3 0 1,-3 3-1,2-2 0,0-1 1,1 1 181,0 2 0,-4 7 0,2 4 0,-1 2 0,-2 3 0,2 3-3277,3 5 3553,-3 2 0,6 8 0,-5 1 0</inkml:trace>
  <inkml:trace contextRef="#ctx0" brushRef="#br0">8278 13567 8389,'0'-33'385,"0"7"0,2 11-292,2 11 0,2 1 1,4 0-1,-1-2 0,0 4-86,-2 4 1,4 0 0,-7 6 0,1 1-1,-1 2 1,1 1 0,-2 0 63,-2 1 0,-1-5 0,0-1 0,0 3 700,0 1 0,1 0 0,4-4-547,4-3 1,3-4 0,2-1 0,3 0 0,1 0 0,-2 0 0,-1 2-218,-2 2 0,-4-1 1,-2 6-1,-1 1 0,-3 2 1,-1 2-1,-2-1 140,0 0 0,-8 5 0,-4 1 0,-4 1 0,0-1 1,1-3-1,3-1-116,3-2 0,-1 1 0,4-1 0,0 0-1147,0 1 0,3-6 1,8 0-1,3-2 1116,4-3 0,8-8 0,0-2 0</inkml:trace>
  <inkml:trace contextRef="#ctx0" brushRef="#br0">8745 13900 9603,'4'-25'1762,"0"3"0,2 9-1742,-1 8 1,-4 5-1,4 5 1,-5 3-1,-3 6 1,-3 3-338,-2 6 1,1 5-1,-2 0 1,3-3-1,2 0 1,-1-1-1,2-2-656,2-4 0,7-5 1,3-4-1,3-4 969,1-4 1,0-7 0,1-1 0</inkml:trace>
  <inkml:trace contextRef="#ctx0" brushRef="#br0">8825 13887 8730,'0'-39'0,"0"4"455,0 4 0,0 4 0,1 3 0,2 4 0,1 0 0,-1 4 387,-1 1 0,4 2 0,3 0 0,3 1 0,1 3-810,0 5 1,-4-2 0,0 1-1,1 2 1,2 2-734,2 1 1,-1-5 0,2 1 0,1 1 0,3 1 700,2 2 0,1 0 0,5 0 0</inkml:trace>
  <inkml:trace contextRef="#ctx0" brushRef="#br0">9278 13420 8435,'7'-13'1330,"5"4"-877,-3 0 0,3 6 1,1-1-1,0 2 0,1 2 1,-1 2-1,2 2-164,3 5 1,-4 3 0,4 3 0,-4 1 0,-6 2-1,-2 0-281,0 1 0,-4-3 0,1 7 0,-5-1 0,-4 0 1,-1 0-1,-3 0-13,-2-1 0,3 3 1,0-6-1,0-1 0,0 1 1,2 0-428,1-2 1,1-1 0,5-2 0,0 1 0,0-1-1,0 0 1,2-1 431,2-3 0,10-15 0,6-9 0</inkml:trace>
  <inkml:trace contextRef="#ctx0" brushRef="#br0">9851 13740 8360,'0'-13'2633,"0"7"0,0 6-2569,0 7 0,-1 16 0,-2 3 0,-3 2 0,0 1 0,-2-3 0,1 2 0,-3 2-388,-2 1 0,-2 5 0,1-5 0,1-3 0,2-3 0,2-4-1836,2-2 1,2-9 2159,4-10 0,12-17 0,3-12 0</inkml:trace>
  <inkml:trace contextRef="#ctx0" brushRef="#br0">9878 13607 8061,'6'-13'0,"1"5"0,6 2 0</inkml:trace>
  <inkml:trace contextRef="#ctx0" brushRef="#br0">10238 13567 7594,'-9'2'0,"1"2"34,2 5 0,2 3 1,4 3-1,-2 2 1,-1 5-1,-1 2 1,0 0-1,-1-3 1211,1-2 1,-5 3 0,4-4 0,1-2-1,-1-1-665,1-2 1,-2-5 0,3-5-1,-1-6 1,1-6-847,1-3 1,2-6 0,0-3-1,2-4 1,2-7 0,5-5-1,3-3 1,1 0-332,1 0 1,-1 1-1,0 4 1,-1 4 0,-2 4-1,-1 5 619,2 4 1,-4 3-1,2 3 1,1 3-1,2 5 1,2 2-100,-1 2 0,0 6 1,2 2 76,3-1 0,3 5 0,5-5 0</inkml:trace>
  <inkml:trace contextRef="#ctx0" brushRef="#br0">10664 13340 9435,'-4'-32'503,"-1"5"-862,1 12 1,5 10 0,2 6 0,3 3 0,0 7 697,0 5 1,3-1 0,-3 4 0,0 0 0,1 4 0,1 2 217,2 1 0,2 3 1,0 0-1,-2 4 1,-3 1-1,-1 1 0,-3 1-295,-1-1 1,-5-3-1,-5 2 1,-6 0 0,-6-3-1,-3-2 1,-3-5-831,0-3 1,5-5 0,2-6-1,1-2 1,0-2 0,3-5 309,5-4 0,0-6 1,7-8-1,4-6 0,8-3 1,9-5-1,9-5 241,7-2 1,1-2 0,2 1 0,0 2-1,-4 3 1,-5 2 0,-6 3 616,-4 6 1,-5-1-1,-4 6 1,-4 2-1,-7 1 1,-5 3-520,-7 3 0,-12-2 0,-1 2 0,-3-2 1,-1 1-1,0 3 0,0-1 0,2 2-288,2 0 0,-1-3 1,11 3-1,6-1 123,5-3 1,10 2-1,8 1 1,7 1-1,11 3 1,5 2 83,7 1 0,7 5 0,-2 3 0</inkml:trace>
  <inkml:trace contextRef="#ctx0" brushRef="#br0">11024 13034 9136,'22'-31'0,"-1"3"291,-2 7 0,3 3 0,-2 14 0,-1-1-239,0-1 0,-1 5 0,-5-3 1,1 2-1,-2 4 0,-2 3 1,-3 7-1,-1 6 339,-3 3 0,-6 2 0,-4 7 0,-4 3 0,-2-1 1,1 1-1,2-4-184,0 0 0,-1-3 0,2 1 0,5-2 0,2-3 0,4-4-160,2-3 0,5-2 0,9 0 1,4-1-1,3-1 0,0-4-153,-2-1 0,0 3 1,-3-3-1,-1 1 0,0 4 1,-4 0-1,-5 3 92,-5-1 0,-4 5 0,-1 1 0,-1 0 1,-4 2-1,-4 0 395,-2 3 1,-7-4 0,0 2 0,2 2 0,1 0 0,3 0-151,3-2 0,-1-6 1,4 2-1,0-3 0,0-2 1,3 0-1,2 1 1,1-1-559,0 0 1,-5 1 0,-2-1 0,-4 0 0,-5 2-1,-3 1-513,-5 2 0,-7 6 1,-3-2-1,-2 3 1,2 3 839,2 3 0,-5 3 0,3 6 0</inkml:trace>
  <inkml:trace contextRef="#ctx0" brushRef="#br0">20702 9609 11583,'-5'-21'0,"1"3"0,1 4-398,1 0 0,2 5 0,2 2 1893,2 1 0,4 2 0,5 5 0,-1 4 0,-2 5 0,-2 5-735,-2 2 0,-2 3 0,-5-3 1,-2 6-1,-2 2 0,1 2 1,-1-1-421,1 1 0,-2 4 0,3 0 0,-1 0 0,1 0 0,0 2 0,0-1-1575,-2 1 1,1-2-1,4-6 1,0-1 0,0-3-6662,0-2 7911,0-7 1,-6-12 0,-2-8 0</inkml:trace>
  <inkml:trace contextRef="#ctx0" brushRef="#br0">20355 9609 25652,'-7'-10'-347,"2"-4"1,10 4-1,4 5 1,2 4-1,6 1 1409,5 0 0,2 0 0,11 0 1,4-2-1,2-1 0,5-1 1,0 1-1300,0 2 1,3 1-1,-3 0 1,-2 0 0,-2 0-1,-8 0 1,-5 1 383,-2 3 0,0-2 0,-1 4 0</inkml:trace>
  <inkml:trace contextRef="#ctx0" brushRef="#br0">20488 9875 11300,'-19'-5'0,"4"-3"0,8 2 294,5 6 1,5 2 0,12 5 0,3-1 0,6-3-1,5-2 1,7-1 0,1 2-444,-2 2 1,4-1-1,-5 5 1,2-1-1,-1-1 1,1 0 151,-2-3 0,4 4 1,-4 1-1</inkml:trace>
  <inkml:trace contextRef="#ctx0" brushRef="#br0">21328 9502 27437,'-6'-26'-1509,"5"12"0,-4 10 1445,4 10 1,1 10 0,0 5 0,1 2 0,2 7-1,3 3 1,0 4 0,0 1 0,-1 4-147,1 2 1,-4-7 0,6 2 0,-1-5-1,-1-5 1,2-2-74,-1-5 0,-3-7 1,5-8-1,0-4 0,-1-9 1,-4-10-5,-2-8 0,-2-8 0,0-4 0,0-1 0,0-1 0,0 1 0,0 0 712,0 4 1,4 5 0,0 6-1,1 6-116,1 5 1,1 17 0,7 13 0,-1 6 0,2 7 0,1-1-385,2 3 1,10 6 0,2-6-1,4 0 1,4-5 0,-1-3-1,0-7 9,-3-4 1,-1-5-1,-7-11 1,0-4-1,-4-7 1,-4-7 55,-4-8 0,-5-10 1,-1-1-1,-2-7 1,-3 0-1,-2-3 0,-2 2-423,-4 0 0,2 3 0,-4 8 0,-1 4 0,2 4 0,1 5-811,2 4 0,3 9 1,6 5 1492,7 2 0,6 8 1,8 2-1</inkml:trace>
  <inkml:trace contextRef="#ctx0" brushRef="#br0">22168 9462 23240,'-1'-16'-871,"-4"3"0,14 8 1,0 14-1,4 3 687,2 1 1,0 1 0,3-1 0,4 0 0,3 2 179,2 3 0,-1 3 1,1 5-1</inkml:trace>
  <inkml:trace contextRef="#ctx0" brushRef="#br0">22035 9875 9940,'-8'-25'0,"7"5"0,10 6 737,13 8 1,14 9 0,9 2 0,3-1-738,2 2 0,8-4 0,3 3 0</inkml:trace>
  <inkml:trace contextRef="#ctx0" brushRef="#br0">23501 9502 8445,'-9'-19'-4,"2"4"1,1 5 668,3-1 0,-3 4 0,3 1 0,3 5 0,3 7 0,1 4 0,1 3 318,-1 1 0,2-6 0,-3 1 0,3 2 0,0 1 0,1 1 0,-1 0 0,2 1 0,-2 0 0,0 3-324,-3 0 0,-2 1 0,-1-3 0,0 1 1,0 2-1,0-2-985,0-1 0,-1-7 0,-2-5 1,-2-6-1,2-8 0,2-5 64,1-6 0,0-9 0,0-5 0,1-2 0,2-1 0,3 2 0,0 4 671,0 5 0,3 0 0,-3 10 0,0 2 0,0 1 1,-2 3-1,0 2 477,1 1 1,1 6 0,-2-1-1712,5 2 1,-1 2 0,0 2 0,3 1 0,1 1 0,1 1-898,0 1 1,1-3-1,-1 4 1,2 0-1,1-1 1722,2 0 0,6 5 0,-4-4 0</inkml:trace>
  <inkml:trace contextRef="#ctx0" brushRef="#br0">24074 9196 8126,'0'-14'6806,"0"6"-6324,0-1 0,0 13 0,2 3 87,2 8 0,-2 9 0,4 0 0,-2 4 0,0 4 0,-1 1 0,-1 1 0,-2-1-1087,0-1 0,0 4 0,0-5 0,0-2 0,0 0 1,0-4 517,0-3 0,6 3 0,1-4 0</inkml:trace>
  <inkml:trace contextRef="#ctx0" brushRef="#br0">24421 9582 10107,'-34'-15'4915,"7"4"0,15 11-4279,12 0 1,6 4 0,6 2 0,-2 1 0,-1 5-1148,2 4 1,-5 1 0,0 5 0,-2 0 0,0-1 510,-1-3 0,5 2 0,-1 1 0</inkml:trace>
  <inkml:trace contextRef="#ctx0" brushRef="#br0">24687 9356 8149,'-13'0'7160,"7"1"-5968,6 4 1,6-2 0,7 5 0,1 3 0,-2 1-826,-3 1 0,2 0 1,-3 1-1,1-1 1,-2 0-1,-1 1-1421,-3-1 0,-2-7 0,-1-6 99,0-8 0,-4-9 0,-2-6 1,0-2-1,0-3 0,2-1 1032,-2-3 1,4 1-1,-2 5 1,2 1-1,2 1 1,0 3 0,0 2 1469,0 3 0,0 5 0,2 4 0,2 1 0,5 3-1869,3 1 0,1 2 0,2 0 0,2 2 0,0 2 0,1 4-5563,1-1 5885,2 5 0,6-5 0,-1 7 0</inkml:trace>
  <inkml:trace contextRef="#ctx0" brushRef="#br0">25074 8996 10588,'-21'-9'1214,"4"0"1,9 2-1,8 10 1,8 3-1000,3 1 0,9-3 0,2 5 0,2 3 1,-1 3-1,-1 3 0,1-1 0,-3 1 2,-2 0 1,0 6-1,-3-1 1,-5 6-1,-2 3 1,-6 1-393,0-1 0,-2 1 0,0-4 0,-2 3 1,-2-3-1,-5-2 0,-3-3 0,0-4-180,4-1 0,-4-5 0,3-7 1,-3-1 101,-1-3 1,5-12 0,4-6-1,2-4 1,4-6 0,2-5 670,5-5 1,3 2 0,3 1 0,3 1-1,2-1 1,1 3 0,-3 1 109,-3 1 0,-6 6 1,-1 2-1,1 1 1,-1 1-1,-4 0 1,-2 1-606,-2-2 1,-2 2-1,-2-5 1,-5 0-1,-3 2 1,-1 0 80,-1 3 1,1 1 0,0 2 0,-1-1 0,1 2-1,0 3 1,-1 4 93,1-1 1,0 4-1,1-1 1,3 6-1,3 8 1,2 3-3768,-1 4 1,-5 7 3668,1 2 0,-3 0 0,-1 5 0</inkml:trace>
  <inkml:trace contextRef="#ctx0" brushRef="#br0">23221 8836 9592,'-13'-5'0,"-1"1"696,1 1 1,4 2-56,0 1 0,2 1 1,-2 4-1,3 3-164,0 4 1,5 6 0,-4 1 0,4 2 0,1 3 0,0 1 7,0 2 1,0 5 0,0 2 0,0 2-1,0-1 1,0 1 0,1-1-408,4 1 1,-2-5-1,6 2 1,1-4 0,2-4-1,1-1-664,0-3 1,2-2 0,2-7 0,0-2 0,0-1 210,-3 1 1,-6 2-1,-4 2 1,-2-1-1,-4 0 1,-1 2 1148,-1 3 1,-6-3 0,1 4 0,-2 0 0,1 3 0,2 4-343,3 0 0,0-1 0,5 1 0,0-1 0,2 3 0,1 0 0,2 0-435,3-1 1,5-5 0,5 0 0,-2 2-1,1 0 1,-1-1-873,2-1 0,-1-5 0,-3 2 0,-2-1 0,-2 0 497,-1-2 0,-2-1 0,2-2 0,-4 0 0,-4 1 0,-1-1 0,2 0 196,2 1 0,-1-1 1,6 2-1,3 1 0,4 2 1,8-2-1076,5-1 1,11-2 1256,9 1 0,15-7 0,4-1 0</inkml:trace>
  <inkml:trace contextRef="#ctx0" brushRef="#br0">25327 8183 9703,'-13'-2'0,"0"-1"3061,-1-1-2685,7-6 0,2 8 0,10-1 1,4 6-1,3 6-77,1 3 0,2 6 0,3 1 0,2 0 1,2 2-1,1-2 0,-1 2-361,-1 0 0,2-5 0,-5 3 0,0-1 0,0 1 0,-1 0-1,0 1 0,-4-3 0,-3-3 0,-2-1 0,-1 0 0,-1 1 225,0-1 0,-1 2 1,-5 1-1,0 2 1,0-2 162,0-1 0,0-2 0,0 1 0,0-1 0,0 0 0,1 1 0,3-1-172,5 0 1,3 1 0,2-1 0,-1 0 0,2 1 0,1-1-194,2 0 0,-5 1 0,-4-1 0,0 0 1,0 1-1,-2-1 0,1 0 236,-1 1 1,-4 0-1,1 3 1,-2 0-1,-1 0 1,2-1-138,2 2 1,1-3 0,-2 2 0,5 0 0,3-1 0,1 2 0,0-2-139,1-1 1,1 3 0,1-1-1,2 0 1,-2-1 0,-3 0 4,-4 2 0,2 6 0,-7-2 0,-1 3 0,-3 3 0,-4 2 0,-7 4 307,-5 4 1,0-5 0,-5 5-1,0-2 1,2-3 0,0 1-1,2-3-1332,3-3 1,6 6-1,4-7 1099,2 1 0,-4 6 0,-1 0 0</inkml:trace>
  <inkml:trace contextRef="#ctx0" brushRef="#br0">1520 10009 28798,'0'-20'-4916,"0"0"1,1 0 5777,4 7 0,-2 6 0,5 7 0,3 1 0,-1 5 0,-1 6-532,-5 4 0,-2 12 1,-2 1-1,0 3 0,-2 5 1,0 2-1,-3 1 1,2-2-868,2-2 1,1 2-1,0-4 1,1 0-1,4-3 1,2-4 0,2-3-1882,0-2 0,0-6 0,4 1 2598,0-7 0,-5-4 0,-2-6 1</inkml:trace>
  <inkml:trace contextRef="#ctx0" brushRef="#br0">1200 10195 10147,'0'-19'0,"1"-2"2457,4 1 1,6 6-1,9 10 1,0 2-1230,4 2 1,7 0 0,6-1 0,5-2-1,5-3 1,2 0 0,3-1 0,-3 1-1846,-2 0 0,-2 1 1,-5 7-1,-3 1 866,-6 1 0,0 1 0,-10-5 1</inkml:trace>
  <inkml:trace contextRef="#ctx0" brushRef="#br0">1373 10488 28188,'-21'0'-16,"8"-2"1,11 2 0,8 4 593,8 2 0,12 0 0,3-6 0,3 0 0,8 0 0,5 0 0,5-2 1,-1-1-3643,-2-1 3137,4-6 0,-10 2 1,5-5-1</inkml:trace>
  <inkml:trace contextRef="#ctx0" brushRef="#br0">2199 10142 28758,'0'-27'-2945,"0"20"0,-1 10 0,-2 10 3301,-1 3 0,-1 4 1,5-1-1,0 2 0,0 2 1,0 3-1,0 0 1,0-1-338,0-2 0,6 0 1,3-3-1,3-3 0,1 0 1,2-7-377,3-3 0,-8-4 0,3-9 0,-2-7 0,-4-6 0,-2-3 0,-4-1 578,-1 0 0,0-2 0,0-2 0,0 2 0,0 3 1,0 4 1405,0 3 1,2 8 0,2 4 0,6 6 0,7 4-1213,5 0 1,3 4 0,3-5-1,3 0 1,5-1 0,2-2 0,1-1-1000,-4-2 0,-2-6 1,-8-1-1,-3-4 0,-5-1 1,-7-4-1,-5-2-530,-4-1 1,-2-5 0,-4 2-1,-4-2 1,-1 1 0,-1 1-1,4-1-178,1 3 0,3 0 0,8 7 1,5 1-1,6 3 1884,7 5 1,14-4 0,4 1 0</inkml:trace>
  <inkml:trace contextRef="#ctx0" brushRef="#br0">3039 9862 22896,'-13'-6'0,"1"-3"0,2-3 0,2-1 0,2 0 0,3-1 1228,2 1 1,7 6 0,3 2 0,4 4-1,5 2 1,4 4 0,3 5 0,3 8-1377,4 9 0,-10-1 0,3 7 1</inkml:trace>
  <inkml:trace contextRef="#ctx0" brushRef="#br0">2959 10249 28630,'0'-33'-783,"6"6"0,6 2 1,7 10-1,8 9 4417,1 5 0,6 1-3634,2 0 0,2 0 0,2 0 0</inkml:trace>
  <inkml:trace contextRef="#ctx0" brushRef="#br0">3652 9742 7964,'-4'-13'0,"0"0"0,1-1 888,1 1 1,2 4-1,2 2 1,2 1-1,3 4 1,1 5 339,-4 6 1,-1 3 0,0 1 0,3 1-1,0 0 1,0 3 0,-2 2 0,1 0-642,-1 0 1,2 4 0,-3-6 0,2 0-1,-2-3 1,0-2 0,0-1-1076,1-2 1,0-9 0,-5-3 0,-2-11 0,-3-5 0,0-5 0,-1-1 90,-1-2 1,1-2 0,-2 1 0,3 3 0,2 1 0,-1 3 1166,2 3 0,2 4 0,2 0 1,4 2-1,4 3-1364,2 5 0,9 3 0,2 1 0,2 0 0,-2 0-4492,-4 0 5086,-4 0 0,6 0 0,0 0 0</inkml:trace>
  <inkml:trace contextRef="#ctx0" brushRef="#br0">3999 9382 9898,'13'0'0,"1"2"0,-1 1 1228,0 1 1,1 11 0,-1 0 0,0 6-1,1 5 1,-1 4 0,0 1 0,1 0-674,-1 0 1,-4 0-1,0-4 1,0-2 0,0-1-1,-2-4 1,0-2-556,1-6 0,1 1 0,4-5 0</inkml:trace>
  <inkml:trace contextRef="#ctx0" brushRef="#br0">4412 9502 7915,'2'14'1415,"2"-1"0,-2 0 0,4 1 0,-2-1-431,0 0 1,2 5 0,-3 0-1,3-2 1,0-1 0,0-2 0,-1-1-1,1-2-7075,2-1 6091,4-6 0,8-3 0,0-7 0</inkml:trace>
  <inkml:trace contextRef="#ctx0" brushRef="#br0">4652 9422 11139,'-7'6'0,"2"3"2149,4 3 0,1 1 1,1 1-1,2-1-1242,2 0 1,5 1-1,-1-3 1,3-2-1191,1-4 1,-5-5 0,-4-6 0,-2-7 0,-2-8 0,0-3 157,0 2 1,-5-3 0,-1 4 0,0-1 0,-1 1 0,1 0 0,-1 2 0,1 0 467,0 3 0,-3 1 0,4 1 0,2 1 0,2 0 1,1-1-692,0 1 1,1 4 0,4 0 0,4-1 0,3-2-1,1 0 1,2 2-5541,2 1 5888,4 0 0,12-10 0,1-2 0</inkml:trace>
  <inkml:trace contextRef="#ctx0" brushRef="#br0">4892 9062 7896,'-7'-5'2696,"-4"2"0,7-6-1715,1-2 0,7-1 1,7-1-1,4 0 1,2 0-1,0-1 1,-1 1-1,0 0-760,2-1 0,0 5 0,-5 2 0,0 1 0,1 3-480,-1 2 1,-5 2 0,-4 3 0,-3 5-1,-1 3 260,0 2 1,-4 3 0,-2 1-1,0 0 1,-1 0 0,1-1 0,0 0 606,3-3 1,1 0-1,2-1 1,2 0-1,2 1 1,5-2-676,3-3 0,6 1 1,1-6-1,0-1 1,2-1-1,-2-4 1,2-1-1,-2-3-901,1-1 1,-3 0-1,-5-5 1,-1 1-1,-2 0 968,1 0 0,2-5 0,1-5 0</inkml:trace>
  <inkml:trace contextRef="#ctx0" brushRef="#br0">5439 9036 7916,'7'-6'2909,"1"4"0,-6-1-1906,3 6 0,1 5 1,-3 5-1,1 2 0,-1 3 1,0 4-787,2 3 1,-4 6 0,4 0 0,-4-1 0,-1-2 0,0-3 0,0-1-5510,0-2 5292,0-12 0,0 8 0,0-10 0</inkml:trace>
  <inkml:trace contextRef="#ctx0" brushRef="#br0">5625 8863 8715,'-7'13'2775,"-3"0"1,5 1-1883,2-1 1,2 0-1,1 1 1,0-1 0,0 0-1,1 1 1,2 0-1,3 3 8,1 0 1,1-3 0,2-5-1,-1-1 1,1 0-1297,2-4 0,2-4 0,-3-4 0,-2-6 1,-4-7-1,-4-5 0,-1-3-562,0-2 0,0 1 1,-1-1-1,-2 0 0,-3 2 1,0 1-1,-1 4 713,-1 0 1,5 3 0,-1 3-172,2 1 1,10 6 0,4 2-1,4 4 1,2 1 414,1 0 0,2-6 0,5-2 0</inkml:trace>
  <inkml:trace contextRef="#ctx0" brushRef="#br0">5985 8623 9195,'-7'6'1932,"2"2"0,4 0 0,1 1 0,1 1-1296,4 2 0,2 1 1,7 2-1,-1 3 1,0 4-1,1 3-578,-1 2 0,-1 0 0,-3-1 0,-3 1 1,-2 0-1,0-1 0,-2-1 0,-4-2 0,-3-6-4118,-3-2 1,-2-3 4059,-8-3 0,-3-3 0,-5-6 0</inkml:trace>
  <inkml:trace contextRef="#ctx0" brushRef="#br0">5932 8743 7835,'7'-34'0,"-2"2"0,-2 6 561,1 4 1,-1-2-1,5 6 1,-1 2-1,0 1 1,4 2 900,1-1 0,7 3 0,3 0 0,5 2 1,4 0-1,3 1-6840,0-1 5378,10 0 0,-8-5 0,10 1 0</inkml:trace>
  <inkml:trace contextRef="#ctx0" brushRef="#br0">6612 8729 7961,'-14'-6'1734,"7"3"0,3-3 1,2 5-1,2 8-840,0 8 0,0 7 0,0 8 0,0 3 0,-1-1 0,-2 1 1,-3-4-1,0 0-2133,0-3 0,0-1 1,3-2-1,-1-6 1239,1-2 0,7-13 0,3-4 0</inkml:trace>
  <inkml:trace contextRef="#ctx0" brushRef="#br0">6745 8596 7855,'7'0'2850,"5"0"0,-9 0-2198,6 0 0,-4 6 1,2 3-1,-1 3 1,-3 1 47,-2 0 0,-1 1 0,0-1 0,0 0-827,0 1 1,-1-8 0,-2-6 0,-2-9-1,3-8-122,0-5 1,4-4-1,0-6 1,3-2-1,-1-1 1,1-1-1,-1 2 1,-1 3 404,-1 4 1,-2 10 0,0-1-1,0 3-568,0 2 0,1 5 1,4 4-1,4 4 1,2 3-1,3 1 0,1-1 412,2-1 0,4-2 0,6 0 0</inkml:trace>
  <inkml:trace contextRef="#ctx0" brushRef="#br0">7198 8130 7992,'-13'0'1344,"0"0"-618,-1 0 1,7 1-1,4 2 1,6 3 0,6 0-1,4 1 1,5 1-1,4 1 1,2-1-368,-2 1 1,2-1 0,-5 2 0,0-1-1,0 1 1,-2 2 0,-4 3 0,-3 1-540,-1 2 1,-6 0 0,2-3 0,-5 1 0,-3 2 0,-3-2 0,-2-1 0,-2-2-332,-2 0 0,3-4 0,0-1 0,-1-2 0,-2-3 1135,-1-2 1,6-7 0,2-3-1,4-3 1,1-2 0,0-4-1,0-4-186,0-4 1,1 0 0,4-1 0,2-1 0,2-3 0,0-3-1,1-2-655,2 1 1,0 1-1,-3-3 1,-3 3 0,-2 3-1,0 4 1,-2 5-158,-5 2 0,-6 3 1,-9 5-1,-5 3 1,-7 5-1,-6 4 0,-1 4 262,2 5 1,-2 7 0,7 2-1,5-3 1,6-2-420,4 0 1,8-2-1,4 5 1,7-4 530,9-3 0,13-6 0,8 3 0</inkml:trace>
  <inkml:trace contextRef="#ctx0" brushRef="#br0">3572 9009 7876,'-13'-1'517,"0"-4"0,-1 4 1,1-4-1,0 4 1,0 1-1,-1 0 1,1 0-1,0 1 1,-1 2-1,2 3-48,3 2 1,-2 6 0,3 7 0,1 3 0,2 2 0,4 6-1,1 2-457,0 1 0,0 1 0,1 2 0,4-1 0,4-3 0,3-1-216,1-4 1,0 0 0,2-3 0,1-1-1,2-1 1,-3-3 0,-3-2 37,-3-3 0,-6 4 0,1-3 0,-3 1 0,-1 0 0,-1 1 602,-3 2 1,-4 1-1,-5 3 1,0 1-1,-1-1 1,1 3-1,1 0 21,3 0 0,3 0 0,8 2 0,2 1 0,6 0 0,7 0 0,6 2-629,7 1 1,1-3 0,8 3 0,2-1 0,1-5-1,1-3-778,1-3 1,-3-6 0,5 2 0,0-5 0,3-4 0,3-6 949,1-6 0,1-10 0,-1-8 0</inkml:trace>
  <inkml:trace contextRef="#ctx0" brushRef="#br0">7425 7117 8711,'-18'-6'0,"-1"-2"0,0 1 207,-1 3 1,7 2 0,4 2 2416,-1 0-2140,4 0 0,1 0 1,11 2-1,6 0 1,6 4-1,3 2-341,2 2 1,4-2 0,3 2 0,1 2 0,-2 3 0,-2-1 0,-3 4 0,-4 1-291,0 5 1,-7 6 0,-6 1 0,-1 0 0,-3 0 0,-3 2 244,-4 1 0,1-5 0,-4 4 0,-1-2 1,2-1-1,0-4 0,3-2 77,2 0 0,2-1 0,4 1 0,5-3 0,6-1 0,7 1 0,0 1-203,0-1 1,6 4 0,-2-2-1,1 0 1,2 1 0,-2-2 13,-2 2 1,4 1 0,-9 3 0,0 2 0,-4 1 0,-3-2 0,-4 0 181,-1-3 1,-6 2 0,1 2 0,-2 3 0,-2-1 0,0 1-71,0-4 1,-2-1 0,-1-1 0,-3 0 0,0-2 0,1-1 0,0-4-876,-1 0 1,0-1-1,-6-1 1,1 2 0,-6 4 776,-2 3 0,-15 2 0,-8 11 0</inkml:trace>
  <inkml:trace contextRef="#ctx0" brushRef="#br0">16809 8250 29490,'0'-27'-2458,"0"2"0,0 2 1,2 7-1,1 4 2370,1 3 1,5 1 0,-4-6 0,-4 2 0,-5 4 0,-8 5 0,-6 6 0,-3 5 0,-2 4 713,-3 2 0,3-1 0,-1 2 0,-1 1 0,3 2 0,-1-2 1,4 0-1,1 1 0,6 2-384,7 2 0,3-4 1,4 6-1,2-1 0,6 0 1,7-1 97,5-2 1,9 3 0,6-4 0,4-3 0,4-3 0,-4-5 0,-2-1 0,-5-3-252,-1-2 0,-8-1 1,-8-1-1,-3-5 0,-5-7 1,-5-7-205,-2 0 0,-8-10 1,-5 2-1,-3-3 1,-7-2-1,-3 4 1,-4 1-1,0 1 33,0 0 1,2 6 0,3 4 0,4 2-92,4 2 0,7 4 1,16 1-1,8 2 0,8 3 1,10 2-1,6 1-1204,4 0 0,5 0 0,-3 0 0,0 0 1,-2 0-1,-5 0 1075,-7 0 0,0 0 0,-4 0 0,-5 0 0,-2 0 0,-5 0 3252,-1 0-2082,-7 0 1,-1-2 1436,-3-2 1,-1 4 0,5 1-1694,-2 11 1,-2 3-1,-4 7 1,0 2-1,2 3 1,1 2-1,3 4-607,1 1 1,8-7-1,7 1 1,3-3-1,2-6 1,0-3 134,-1-2-388,1-7 1,2-1 0,0-6 0,-6-1 0,-2-5-1,-5-8 1,-1-6-723,-2-6 1,-5-2 0,-4-1 0,-2-2-1,-2 1 1,0 0 0,-2 2-476,-2 2 1,2-3 0,-2 12-1,2 0 1,2 3 935,0 0 1,18-5 0,4-2-1</inkml:trace>
  <inkml:trace contextRef="#ctx0" brushRef="#br0">18236 7850 10909,'9'-21'0,"-2"3"0,-1 3 1313,-3 2 1,-2 4 0,-1 3 0,0 6-725,0 11 0,-1 6 0,-4 12 0,-2 0 0,-2 5 0,0 3 0,0 6-257,2 3 0,-3-2 0,5 4 0,2-2 0,2-3 0,1-3 0,0-5-1551,0-4 1,1-4 0,2-5 0,3-4 1421,1-3 1,-4-8-1,3-1 1</inkml:trace>
  <inkml:trace contextRef="#ctx0" brushRef="#br0">17969 8023 29164,'-4'-25'-4916,"-1"3"1,4 5 6084,4 7 1,4 5 0,8 8 0,3 3-764,4 2 1,5-5 0,2 3 0,4-2 0,2 1 0,5-3-1,5 0 1,1-2 17,0 0 0,4 0 1,-3 0-1</inkml:trace>
  <inkml:trace contextRef="#ctx0" brushRef="#br0">18609 7970 23141,'-6'-20'-1115,"6"7"0,12 7 0,10 9 1,3 2 1069,2-2 1,0-2 0,1-1 104,3 0 1,3-12 0,6-3 0</inkml:trace>
  <inkml:trace contextRef="#ctx0" brushRef="#br0">18662 8343 20710,'-6'-40'-328,"6"9"1,5 19 0,5 24 0,-2 0-178,-3-2 0,6-7 0,-2 1 1,4-1-1,5 0 0,5 2 733,7-2 1,4-2 0,6-1 0</inkml:trace>
  <inkml:trace contextRef="#ctx0" brushRef="#br0">19449 8116 8109,'7'0'1373,"-1"2"-554,-6 2 0,0 4 0,0 5 0,0 2 0,0 1 1,0 2-1,0 0 0,0-1 0,0 1 0,0-2 0,0-1 1,2-3 619,2-3 0,-1-3 0,4-8 1,-1-2-1,-3-6 0,-1-7-1785,-2-5 0,1-8 0,2-1 0,2 0 0,-2 2 0,-2 0 0,-1 4 0,0 2 472,0 2 0,1 3 1,2 8-1,3 2 0,2 2-348,2 3 1,-2 2 0,0 1-1,3 0 1,1 0 0,1 1-2378,0 4 1,1-4-1,-1 4 2599,0-4 0,12-1 0,4 0 0</inkml:trace>
  <inkml:trace contextRef="#ctx0" brushRef="#br0">19982 7903 7957,'0'13'983,"0"5"1,0 1 0,0 2 0,0 3 32,0 1 1,0 2 0,0-1-1,0-1 1,0-1 0,0-2-1,0 1 1,0-3-1411,0-2 1,4-3-1,2-2 394,2 1 0,1-7 0,4-1 0</inkml:trace>
  <inkml:trace contextRef="#ctx0" brushRef="#br0">20395 8130 14013,'8'1'6104,"-3"2"-5676,1 1 0,-4 7 0,2-2 0,-2 3 0,-2 2 0,-2 3 0,-1 0-267,-1 0 1,-2 2 0,3-1 0,-1-2-2620,1-1 0,7-9 1,5-6-1,4-9 2014,5-7 0,-3-11 0,4-7 0</inkml:trace>
  <inkml:trace contextRef="#ctx0" brushRef="#br0">20568 7983 7993,'0'-7'983,"0"1"0,0 4 0,2-2 0,2-5 0,5-3 0,3-1 0,0-1 0,-2 1 0,-1 1 0,0 2-2091,-2 1 0,1 0 1,-5-4-1,3 1 1108,1 3 0,-4-3 0,3 5 0</inkml:trace>
  <inkml:trace contextRef="#ctx0" brushRef="#br0">20582 7996 7941,'-14'8'0,"1"-2"375,0-6 1,-1 0-1,1 0 1,0 0 0,-1 0-1,3-2 1,2-2 0,4-5-1,4-3 713,1-1 0,0-5 1,1-1-1,4-1 1,5 0-1,5 0 1,4 1-798,2 3 0,-3 1 1,2 2-1,1-1 1,0 1-1,1 0 0,0 1-602,1 3 0,-7-1 1,2 5-1,-4 1 0,0-1 1,-1 1-3687,0 1 1,1 1 3996,-1 2 0,0-5 0,1-3 0</inkml:trace>
  <inkml:trace contextRef="#ctx0" brushRef="#br0">21075 7570 8010,'-7'-6'2301,"-5"4"0,12 1 0,0 5 0,7 1-1691,5 1 1,7-5 0,2 4 0,3-4 0,-1-1-403,1 0 0,3 0 0,-10 0 1,0 0-1,-4 2-39,-4 2 0,-10 3 0,-13 8 0,-8 3 1,-6 4-1,-3 3 0,1 4 265,2 2 0,7-3 0,5 3 0,6-4 1,5-4-1,4-1-247,1 2 0,7-5 0,5-1 0,6-3 1,4-3-1,5-3 0,4-5-839,3-2 1,1-5-1,4-5 1,-4-7-1,-2-2 1,-2-4-1,0 2 1,-1-2-9180,-2 0 9371,-7-1 0,4 1 0,-4 2 0</inkml:trace>
  <inkml:trace contextRef="#ctx0" brushRef="#br0">21688 7863 9779,'0'13'0,"0"1"0,0 0 0,0 3 0,-1 1 0,-2-1 0,-2 3 1069,2 2 0,-4 3 1,-2 2-1,-3-1 1,-3-1-1,-1-1 1,-2-3-1,2-2-1925,1-3 0,2-1 856,0-1 0,17-19 0,5-4 0</inkml:trace>
  <inkml:trace contextRef="#ctx0" brushRef="#br0">21995 7876 9023,'0'18'3064,"0"0"1,0-2-1915,0-1 0,0-2 1,0 1-1,0-1 1,-2-1-1,-1-2-214,-1-1 0,-1-7 0,5-4-1956,0-10 0,6-3 0,3-5 0,3-1 0,1 0 0,1-2 0,-1-3 292,0 0 1,-4 1-1,-1 1 1,-1 3 0,-1 2-1,0 3 1692,-3 1-1070,-2 7 0,7 2 0,4 6 0,5-1 0,4-2 0,3-3 106,1-1 0,8-8 0,1-6 0</inkml:trace>
  <inkml:trace contextRef="#ctx0" brushRef="#br0">22475 7610 8476,'-8'1'1367,"4"4"1,2-2-1,2 6 1,2-1-649,2 0 0,2 4 0,5-3 0,-3 2 0,3 4 1,-1 2-116,-1 0 1,3 1 0,-5-3 0,1 1 0,-4 2 0,-2 0 0,-2-1-1276,0 1 1,-6 0 0,-3-6-1,-3-2 1,-1-2 0,-1-2 0,1-3-2607,0-2 0,1-2 0,3-4 3255,4-4 0,4-9 0,1-2 0</inkml:trace>
  <inkml:trace contextRef="#ctx0" brushRef="#br0">22528 7663 7903,'7'-13'0,"-2"-1"2139,-4 1-378,-1 6 1,2 1-1,2 4 1,5-1-2158,3-1 0,6-6 0,2-1 0,4-4 0,6-4 0,2 0 0,7 0-1668,4 2 2064,-8-3 0,10-1 0,-11-6 0</inkml:trace>
  <inkml:trace contextRef="#ctx0" brushRef="#br0">23074 7770 7873,'-11'6'365,"2"3"1,-3 19 0,3 7-1,-1 4 173,1-2 0,-3-6 0,3-7 0,-3-2 0,-1 0 0,0-1 0,-1-5 1,1-6-2844,0-5 0,7-14 2305,6-4 0,11-16 0,10 1 0</inkml:trace>
  <inkml:trace contextRef="#ctx0" brushRef="#br0">23434 7583 7848,'-1'-9'0,"-4"2"223,-3 1 0,3 2 0,5 4 0,8 0 0,3 0 6,3 0 1,-1 0-1,0 0 1,1 0-1,-2 1 1,-2 2-1,-3 3 94,-1 1 1,3 2-1,-4 4 1,-2 1-1,-2-1 1,-1 0-1,0 1 80,0-1 1,-1 2 0,-4 1 0,-4 2 0,-1 0 0,0 0 0,2-1 0,1 0 1364,-1-3 1,4 0-1562,-5-1 0,7-6 0,1-4 0,4-7 0,1-9 0,2-7 0,3-3 0,2-2-379,-3-4 1,4-5 0,-3 2 0,3-1 0,0-1 0,-2 2-499,-1-1 1,-6 3-1,2 8 1,-2 4 0,-1 4-1,3 0 511,-2 1 1,4 5 0,1 6 0,1 3-237,-1 3 1,1 1 0,5-5 0,-1 0 0,0 0 0,2-2 394,3-2 0,3-9 0,5-8 0</inkml:trace>
  <inkml:trace contextRef="#ctx0" brushRef="#br0">24034 7317 10009,'0'-8'192,"0"4"0,2 7 599,2 1 1,-2 7 0,4-1 0,0 6 0,1 6-186,0 4 1,5 0-1,-3 1 1,3 1-1,0 3 1,-3 3 0,-3 2-1,-2-2-250,0-2 0,1-1 0,-5-5 0,0-3 0,0-2 0,-2-3 0,-1-5-1355,-1-2 1,-6-9-1,1 3 1,-3-5-1,0-5 381,3-3 0,3-9 0,6-2 0,0-2 0,2-1 0,2 0 0,5 1 633,3 2 0,1-3 0,1 4 0,-1 0 0,-1 0 0,-2 2 0,-1 3 608,1 2 0,-2 1 0,1-5 0,0-1 1,-1 1-1,0-3 0,-1 1-140,1-3 1,-4-3 0,5 0 0,1-2 0,1-1 0,-1-1 0,-2 2-873,-3 3 1,0-2 0,-7 6-1,-5 2 1,-9 1 0,-12 3-1,-9 3-617,-9 5 1,-8 2 0,-1 2 0,5 0 1005,3 0 0,-4 6 0,4 2 0</inkml:trace>
  <inkml:trace contextRef="#ctx0" brushRef="#br0">19275 7343 8128,'0'-7'529,"0"-5"0,-1 11 0,-2-2 0,-1 6 0,-1 5 0,1 4 0,-2 3 0,0 3 0,-2 4 0,2 3 155,1 2 1,0 4 0,5 0 0,0-1 0,2-1 0,2-1 0,5 2-1010,3 0 1,3-10 0,1 7 0,3-2-1,0-1-107,1-2 0,-4 2 0,-6-5 0,-2 0 0,-4 2 172,-5 0 0,-2 1 1,-11 5-1,-5-1 0,-3 1 1,-2 1-1,2 2 974,-2 1 0,4 4 0,-1-2 0,3 0 0,6 1 0,6-2-529,5 1 1,2-1 0,5-1 0,7 3 0,10 2 0,5-2 0,4-1-539,3-4 1,0 1 0,4-1-1,-4 3 1,-2-3 0,-2-2-207,0-5 0,0 2 0,-4-6 1,-1-2-1,2-3 0,5-4 1,7-5 558,7-2 0,11-14 0,3-3 0</inkml:trace>
  <inkml:trace contextRef="#ctx0" brushRef="#br0">24274 6730 12047,'-7'-12'1248,"1"11"0,9-4 1,3 11-1510,3 6 0,5-4 1,-5-4-1,3-2 0,2-2 1,-1 0 493,0 0 0,-4 4 0,0 0 1,1-1-1,2 0 0,2 0 1,-1 3-318,0 2 0,1-4 0,-1 5 1,2 1-1,1 4 33,2 3 1,-5 3-1,-6 2 1,-1-4-1,-4-4 1,-5 1-1,-6 2 335,-3 0 1,-3 6 0,-1-4 0,-2 0 0,3 2 0,4 0 0,3 1 218,2-2 0,2 6 1,4-4-1,1 3 0,5 0 1,6-1-336,4-2-1,2-1 1,-3 3 0,1-2 0,2 0 0,-2 0 0,-1-1-20,-2-2 0,-4 0 0,-1-1 0,-1 3 0,-1 1 1,0 0-1,-3 1-42,-2-3 0,-6 8 0,-4-2 1,-3 0-1,-3 4 0,-1-2 1,-4 0-1,1-1-87,0-1 0,1 0 0,5-3 0,0-1 1,-1 1-1,1-3-407,0-2 1,1-3-1,1-2 1,2 1 0,-1-1-1,-2-1 1,-3-2-4888,-2-1 5275,-4-6 0,-18 3 0,-2-6 0</inkml:trace>
  <inkml:trace contextRef="#ctx0" brushRef="#br0">17173 6468 7901,'-6'-7'904,"-3"3"0,2 4 0,0 4-13,2 5 1,0 2 0,5 2 0,0 1 0,0 2-862,0 1 1,-4 4 0,0-3 0,1 2 0,2 2 0,1-3 0,0-2-1,0-2 1,0-3 0,0 1 0,0 0-31,0 0 0,0-6 0,0-1 0</inkml:trace>
  <inkml:trace contextRef="#ctx0" brushRef="#br0">16976 6549 7901,'-6'7'0,"-2"-3"0,-4-2 1033,0-2 1,4-2 0,6 0-470,4-3 1,6-3-1,4 2 1,1 0 0,0-1-1,-2 0 1,-1-1-683,-2 1 0,0 0 0,1 4 0,0-3 0,1 1 0,1-3 118,2 1 0,0-1 0,-1-5 0</inkml:trace>
  <inkml:trace contextRef="#ctx0" brushRef="#br0">17249 6317 7835,'-6'-13'0,"3"5"0,-6 4 0,-1 1 0,-2 0 1724,-1-1 1,4-1-1,2 7 1,-1 2-1102,1 5 1,4 3-1,-3 1 1,1 2-1,0 3 1,-1 4 0,-2 3-1,1 3 1,-4 2-1,0 2 1,-3 2-1,1 2-897,0-2 0,-1 3 1,1-6-1,1-1 1,2-2-1,2-3 0,2-3-2562,3-4 0,2-3 0,2-3 2836,4-3 0,2-9 0,7-8 0</inkml:trace>
  <inkml:trace contextRef="#ctx0" brushRef="#br0">17009 6410 9715,'0'-13'1190,"2"4"0,2 2 1,7 1-1,3 1-419,4-1 1,10 3 0,0-4 0,4 0-1,2-1 1,-2-1 0,1 1 0,-4 0-1488,0 2 1,-3-3 0,-1 5 0,-2 1 715,-6 1 0,-2 8 0,-1 2 0</inkml:trace>
  <inkml:trace contextRef="#ctx0" brushRef="#br0">16943 6690 7904,'-12'2'1222,"3"2"0,6 4-452,6-1 1,4-1 0,8-6-1,1 0 1,7 0 0,3-2-1,10-2 1,2-5 0,7-4-1,-1-4-2698,2 0 1928,-1-13 0,0 8 0,3-11 0</inkml:trace>
  <inkml:trace contextRef="#ctx0" brushRef="#br0">17516 6437 13946,'-5'-6'0,"2"8"1228,5 9 1,-2 3 0,4 5 0,-2-1-1,-2 1 1,1 0 0,2 1 0,2-4-1418,-2-1 1,0-2 0,0 0 0,3-1 0,1-3 0,2-6-884,-2-6 1,4-6 0,-7-9-1,-1-2 1,-2-1 0,-1 2-1,0 1 1866,0 0 0,0 0 0,2 8 0,2 6 269,5 8 0,-1 8 0,1 4 0,1 2 1,3-2-1,4-1 0,2-3-648,2-3 0,-4-3 0,6-6 0,0 0 0,1-3 0,0-5 1,-4-7-745,0-4 1,-3-3 0,-3-5-1,-2-1 1,-4-1 0,-2-3 0,-1 4-1639,-1 5 1,2-5 0,-3 5 0,2 4 0,-1 4-6110,2 6 8076,1 3 0,7 6 0,-1 0 0</inkml:trace>
  <inkml:trace contextRef="#ctx0" brushRef="#br0">18102 6304 11147,'14'0'0,"0"0"1428,4 0 0,-1 0 0,3 0 1,1 0-1,-2 0 0,2 0-1428,0 0 0,-5 6 0,3 1 0</inkml:trace>
  <inkml:trace contextRef="#ctx0" brushRef="#br0">18036 6597 7880,'-6'7'1025,"4"5"1,-2-3 0,4 1-665,4-1 0,-1 2 1,8-7-1,3-1 1,9-1-1,6-4 1,8-2-1,6-7-361,6-5 0,3-5 0,1-5 0</inkml:trace>
  <inkml:trace contextRef="#ctx0" brushRef="#br0">18875 6624 8348,'6'-8'2258,"2"2"0,1 6 0,0 2 0,-1 2-1439,0 5 0,2 4 0,-5 4 0,-2 3 0,-2 3 1,-1 3-1,0-1 0,0 2 0,0-3 0,0 0 0,0-4 1,0-2-333,0-3 0,0-5 0,0-5-852,0-10 1,5-11-1,-1-6 1,0-3 0,1-4-1,-1 0 1,1-2 465,1 1 0,-3 3 1,4 4-1,1 2 1,-3 2 306,1 2 1,3 3 0,-3 2 0,2 3 0,2 4-650,2 4 1,1-1 0,2 0 0,1-3 0,2 2 0,0 2 0,0 1 240,-1 0 0,7-6 0,-3-2 0</inkml:trace>
  <inkml:trace contextRef="#ctx0" brushRef="#br0">19302 6530 10904,'9'0'1287,"0"-1"0,1-2 0,2-2 0,1 2-59,1 2 1,3-3 0,1-1 0,0 2-1,0 2 1,0 1 0,-2 0 0,-1 0-1131,-2 0 0,0 1 0,-1 4 1,-3 3-1,-4 4 0,-4 2 0,-2 0-748,-4 4 0,-7-1 0,-6 5 0,1 0 1,-1 0-1,0-1 0,3-2 965,5-3 1,0-1 0,5-1-1,4-1 1,4-1 71,6-3 0,2-3 1,4-6-1,1 0 1,4 0-1,0-2-1009,4-2 0,1 1 1,3-6 621,4-2 0,2 0 0,6-3 0</inkml:trace>
  <inkml:trace contextRef="#ctx0" brushRef="#br0">19862 6637 7889,'0'9'0,"1"0"1638,4 1 0,-4 2 1,4 1-1,-4 2 0,-1 1 1,0 2-235,0-2 0,0 4 0,0-1 1,0 0-1,0 2 0,0 0 1,-1 1-1573,-4-1 1,4-1 0,-5-3-1,1 0 168,1 0 0,6-3 0,5 0 0</inkml:trace>
  <inkml:trace contextRef="#ctx0" brushRef="#br0">20169 6557 7847,'7'0'7363,"-1"1"-6135,-6 4 1,0-2 0,0 6 0,0 1-1,0 3 1,0 4 0,1 0 0,2 0-624,2-2 0,-1 2 0,-2 1 0,1-2 0,1-1 1,1-3-2540,0-3 0,-3 0 1,2-11-1,-2-7 1185,-2-5 0,0-10 1,0 2-1,0-3 1,0-2-1,1 2 1,2 1 1076,2 2 1,-1 6 0,-2-2 0,2 3-1,5 2 688,3-1 1,1 7-1,0 2 1,1 4 0,-1 1-1,2 0-1294,3 0 0,-2 0 0,5-1 0,0-2 278,-1-2 0,8-5 0,6 2 0</inkml:trace>
  <inkml:trace contextRef="#ctx0" brushRef="#br0">20715 6357 9078,'0'-7'4915,"2"1"0,2 7-4270,5 4 1,3-2 0,1 5 0,-1 3-1,-2 1-544,-1 1 0,-1 2 1,2 1-1,-3 2 1,-1 0-1,-3-1 0,-1 3-186,-2 0 0,0-2 0,0 3 0,0-2 0,-2-3 0,-2 1-1493,-5 1 1,-3-5 0,-1 2 0,-1-6 0,1-4-3659,0-2 5236,-1-7 0,1-15 0,0-9 0</inkml:trace>
  <inkml:trace contextRef="#ctx0" brushRef="#br0">20675 6384 9434,'9'-5'0,"0"1"2269,1 1 1,4-3 0,3 0-1,6-1-2004,2-4 1,7-1-1,5-2 1,6-3-1,8-2 1,3-2-6646,4-2 6380,0-3 0,-5 0 0,1-1 0</inkml:trace>
  <inkml:trace contextRef="#ctx0" brushRef="#br0">18742 6091 7867,'-13'-8'428,"-2"4"0,-1 2 1,-2 2 295,2 0 0,-1 2 0,1 2 0,-2 5 1,1 4-1,-1 5 0,0 3-225,2 0 0,2 8 0,4-1 0,3 5 0,1 4 0,3 1 1,1 2-313,2 0 0,2-1 0,2-2 0,7-2 0,3 1 0,4-2 1,0-3-568,1-3 0,-3-3 0,5-1 0,-2-3 0,-2-2 0,-2-3-132,-2-1 0,-6-1 1,-2-1-1,-4 0 0,-2 1 1,-2-1 712,-2 0 0,-1 0 1,3 1-1,-1-1 0,1 0 1,2 2 302,1 3 1,5-3 0,4 3 0,5-4 0,2 1-1,3 2 1,2 0-438,3 0 1,2-3 0,5 0 0,5-2-1,2-2 1,4-3 0,1 1-370,1-1 1,1-4 0,-4 2 301,4-4 0,8 5 0,8 1 0</inkml:trace>
  <inkml:trace contextRef="#ctx0" brushRef="#br0">21328 5637 8654,'-13'0'0,"0"0"0,-1 0 204,1 0 0,0 0 1,-1 0-1,1 2 802,0 2 1,-1-2 0,1 2-1,1-1-639,3 2 1,9-2 0,11 4 0,3-1-1,6-2 1,-1 1-255,0-1 0,3 5 1,-4-3-1,-2 0 0,-1 1 1,-1 1-1,-3 2 25,-2 2 1,2 3 0,-7 1 0,-1 3 0,-3 1 0,-4 0 0,-4 1 393,1 3 0,-5 1 0,3 2 1,-1-2-1,1-2 0,4 0-268,4 0 0,7-2 1,4 0-1,5-2 1,4-1-1,2 0 0,3 1-169,1 2 0,2-5 1,-2 3-1,-3-1 0,-4 1 1,-5 2-1,-4 3-127,-5 1 0,-2 1 1,-5 1-1,-6 1 1,-9 2-1,-7 1 1,-8 0-228,-7 2 0,-1-5 0,-9 3 1,-5-3-1,-6-1 0,-4-1-1750,-2 1 1,4 0 0,-1-2 2008,0-3 0,-4-3 0,7-5 0</inkml:trace>
  <inkml:trace contextRef="#ctx0" brushRef="#br0">18409 5944 30370,'0'-19'-4916,"6"10"1,1-2 4353,1 4 0,-2 0 0,-6-7 0</inkml:trace>
  <inkml:trace contextRef="#ctx0" brushRef="#br0">18409 5904 30340,'-13'0'542,"7"0"0,4-2 1,5-2-705,0-5 0,-7 3 1,-5 0-1,-3 2 0,-3-1 1,-3 1-1,-2 0 103,-1-1 0,-3-4 0,5 3 1,-2-1-1,-2-2 0,-1 0 289,2 0 0,-2 2 1,6-4-1,0 3 1,1-1-1,-1 0 1,2 1-119,1 2 0,6 2 0,0 4 0,-1 0 0,-2 0 0,-2 0-230,1 0 0,0 0 1,-1 0-1,0 0 1,-3 0-1,-2 0 1,0 0 128,0 0 0,-4 0 0,4 0 0,-2 0 1,-2 0-1,-3 0 97,0 0 0,1 0 0,-1 0 0,3 0 0,-4 1 0,0 4 0,-2 2-108,1 1 0,-1 4 0,1-4 0,-1 3 0,-4-1 0,1-1 0,-1 1 0,3 2 0,2 0 0,2-1 0,-1-3 0,0 1 0,2 3 0,1-2 0,2-1 0,-2 2 0,1-1 0,1-1 0,2 3 0,5-3 0,-1 3 0,-2-1 0,2 0 0,1-2 0,0 1 0,-2 2 0,2 0 0,-4-2 0,-1-1 0,-2 1 0,-3 2 0,-2 2 0,1-1 0,-2 0 0,-2-1 0,-1-2 0,1-1 0,2 2 0,1 0 0,1 3 0,3 4 0,3-1 0,2 0 0,5-1 0,2 0-178,1 2 1,4 1-1,0-2 1,2 0 0,-1 1-1,2 0 1,2 0-229,1-2 0,0 3 0,0-1 0,-2-2 0,-1-1 0,-1 0 304,1 3 0,1-4 0,1 4 0,-2-2 0,-1 1 1,1 1-1,1-1-215,2 3 0,0-1 0,0 4 0,0-2 1,2 0-1,1-2 0,2 0 267,3-2 0,-4-2 0,5-2 0,0 0 0,0 1 0,0-1 0,1 0 251,2 0 1,1-4 0,2 0 0,1 2 0,2 0 0,-1 3-257,-3-1 1,0 0-1,1 1 1,1-1 0,2 0-1,-2 1 543,-1-1 1,-1 0-1,3 1 1,2-1-1,2 0 1,2-1-70,3-3 0,2 1 0,1-5 1,4-2-1,1-2 0,2-1 0,-1 0-384,1 0 0,-5 0 0,3 0 0,-2 0 0,-2 0 0,0 0-35,1 0 0,-7 0 0,2 2 0,-1 1 0,1 1 0,0 1 0,-1-1 0,-2 1 0,2 5 0,-3-3 0,3 2 0,3-1 0,2-2 0,1-3 0,2 2 0,-2 0 0,4-2 0,4-2 0,-1-1 0,-1 0 0,-1 0 0,-1-4 0,4-1 0,-2 2 0,-3 1 0,0-1 0,-1-2 0,-1 2 0,-1 2 0,-3 1 0,1 1 0,-1 2 0,-5 3 0,-2 1 0,-2-2 0,-2 2 0,1 1 0,-1-1 0,1 2 0,1-2 0,2-2 0,1-2 0,5 0 0,0 1 0,1-1 0,1-1 0,2-2 0,5 0 0,-5 0 0,0 0 0,0 0 0,0 0 0,1 0 0,0 0 0,-5 1 0,1 2 0,-4 2 0,-2-1 0,0 2 0,0 3 0,-5-2 0,2 2 0,-1 0 0,1-2 0,2-1 0,2 0 0,-2-4 0,1 2 0,2-2 0,3-2 0,2 0 0,2 0 0,0-5 0,-2-1 0,0 0 0,2-1 0,-1 1 0,-2 0 0,-1 3 0,-1 2 0,1 1 0,0 0 0,-2 0 0,-3 0 0,3 1 0,-3 2 0,2 3 0,0 0 0,-2 0 0,3-3 0,2-2 0,0-1 0,7 0 0,-6 0 0,4-1 0,4-4 0,-1-4 0,1-2 0,-2-1 0,3 1 0,-3 4 0,0 0 0,-1 1 0,-1 0 0,5 1 0,-7 5 0,4 0 0,0 0 0,-1 0 0,-1 0 0,-2 0 0,0 0 0,-1 0 0,4 0 0,-1 0 0,1 0 0,-3 0 0,-2 0 0,4 0 0,4-1 0,2-2 0,2-3 0,0 0 0,0 0 0,0-3 0,0 3 0,0 0 0,0-1 0,0 1 0,0-1 0,0-1 0,-4 1 0,-1-4 0,1 4 0,0 0 0,-1-1 0,2-2 0,0 2 0,0 0 0,-1-3 0,1 1 0,1 0 0,2 1 0,0 0 0,0-5 0,0 1 0,-1 0 0,-1-1 0,-1 1 0,0 0 0,5-1 0,-7 1 0,2 0 0,0-1 0,-3 1 0,-1 0 0,1-1 0,-6 1 0,-3 0 0,-1 0 0,-2-1 0,0 1 0,-5-5 0,1-1 0,-4 0 0,0-2 0,-1 0 0,0-3 0,-1-1 0,-3 0 0,-3 3 0,-2 3 0,1 1 0,-1 0 0,2 2 0,-4 0 0,4-1 0,-2-1 0,1 2 0,-2 0-358,-2-2 0,-1 3 1,1-2-1,2 0 0,2 1 1,-2-3 191,-2-2 1,-2 5-1,-2-4 1,-3 1-1,-1-2 1,-4-1 198,-1 0 1,-1 6 0,-2-4-1,-3 3 1,-2-1 0,-1 2 0,2 1-491,-1 2 1,6-1 0,-6 1 0,3 0 0,-1-1 0,2 2 240,1 3 0,-3-2 0,0 2 0,2-2 0,0 1 1,-1 3 456,0 1 0,-6-3 1,4 3-1,-2-2 1,-2 0-1,-3-1 55,0 0 1,-2 4 0,-2-2-1,-1 0 1,0 1 0,-2 0-1,-2 1-74,-4-1 0,4 5 1,1-4-1,1 4 1,2-1-1,0 0-68,0-3 1,-2-1 0,3 3 0,-1-1 0,2-1 0,1 1 9,1-1 0,0-3 0,1 2 0,0 0 0,3-2 0,1 1 0,-2-2-164,-1 2 0,-1-5 0,3 3 0,1-2 0,-2 1 0,-1 3 0,-2 1 0,0-3 0,1 4 0,-1 3 0,0-1 0,1 0 0,-1-2 0,0-1 0,1 3 0,-1-1 0,0 1 0,1 0 0,-1-2 0,2 4 0,1-5 0,3 2 0,1-2 0,-1 0 0,-3 0 0,4-3 0,-3 5 0,1-1 0,0 1 0,0-2 0,-3 0 0,-5 0 0,2 1 0,-5 5 0,2 0 0,-2 0 0,1 0 0,-1 0 0,1 0 0,2 0 0,-1 0 0,1 2 0,2 1 0,2 1 0,3 1 0,1-5 0,-2 0 0,1 0 0,1 0 0,2 0 0,1 0 0,3 0 0,-5 0 0,0 0 0,2 0 0,-2 0 0,1 0 0,-1-5 0,-4-1 0,1 0 0,-1 1 0,1 0 0,-1-1 0,4 5 0,-1-4 0,-2 4 0,-1 1 0,0 0 0,3 0 0,-4 0 0,6 0 0,-2 0 0,1 0 0,0 0 0,0 0 0,4-2 0,-4-1 0,2-1 0,1 1 0,0 1 0,0 1 0,2-3 0,1 2 0,2-2 0,-1 1 0,1 0 0,0-2 0,-1 2 0,1 0 0,0 0 0,-1-1 0,1 1 0,0 1 0,-1 2 0,4 0 0,-2 0 0,-3 0 0,1 0 0,-3 0 0,1 0 0,-2 0 0,-5 0 0,0 0 0,0 0 0,-1 0 0,2 0 0,-2 0 0,5 0 0,0 0 0,1 0 0,0 0 0,2 0 0,1 0 0,-3 0 0,0 0 0,2 0 0,1 0 0,2 0 0,0 0 0,-1 0 0,-4 0 0,-1 0 0,-1 2 0,-4 1 0,-3 1 0,-4-1 0,3 3 0,-5-1 0,1-1 0,-2 1 0,-2-1 0,1-1 0,-1 3 0,-2-2 0,0 1 0,6-1 0,1 1 0,4-2 0,2-2 0,-2 1 0,8 1 0,0 1 0,0-1 0,2-2 0,2-1 0,4 2 0,-1 1 0,1 3 0,0 0 0,0 1-856,-1 1 0,2 0 1,0 6-1,2-1 1,2 0-1,3 2-4114,2 3 1697,7-3 2962,1 10 0,12-10 1,2 4-1</inkml:trace>
  <inkml:trace contextRef="#ctx0" brushRef="#br0">17676 5771 7747,'-14'-9'0,"1"0"0,1-1 194,3-2 1,3 3-1,5 0 1,-2-1-1,-1-2 1,1-3 433,1-3 0,2-3 0,0-7 0,0-1 0,2-5 0,2-5 0,5-8 0,4-8 0,4-9 0,0-5 0,-8 31 0,0 0-257,1-1 0,-1 0 1,-1-2-1,-1 0 1,2 1-1,0-1 1,-1-1-1,-1 1 1,0 0-1,1 0 1,0 0-1,0 1-377,1 1 1,0 1-1,0 1 1,1 0-1,6-28 1,3 1 0,2 3-1,3-1 1,3 0-1,4-3 1,3 1 16,0-1 1,-11 31-1,1 0 1,0-1 0,0 0-1,1 1 1,1 0 0,2-1-1,1 1 1,-2 0 0,0 1-1,1 0 1,1 1 35,0 0 0,0 2 0,25-22 0,-24 25 0,0 0 0,-2 2 0,1 0 0,29-22 0,0 2 0,-2 4-64,-3 1 0,7 0 1,-10 1-1,-1 2 1,0 2-1,-5-2 1,-1-2-350,-4-1 0,-2 2 0,1 1 0,-1 3 0,-4 1 1,-2 4-1,-4 0-262,-2 3 0,-1 5 0,-8 3 0,2 3 0,-2 2 0,-1 0-3996,-2-1 4624,0 7 0,1 1 0,-1 6 0</inkml:trace>
  <inkml:trace contextRef="#ctx0" brushRef="#br0">20315 1679 7900,'-6'-13'0,"5"-5"0,-4 0 0,4 2 893,1 1 1,1 9-1,4 8 1,2 11 0,2 14-1,0 11 1,0 8 0,0 3-1,-2 1 1,1 4 0,-3 1 134,1-4 1,-1 3-1,-5-7 1,0 2-1,0-2 1,0 1-1,0-2-3284,0-1 1,0-6 0,1-8 0,2-4 2255,2-5 0,-1 3 0,-4-4 0</inkml:trace>
  <inkml:trace contextRef="#ctx0" brushRef="#br0">20328 2172 7900,'0'-13'1688,"0"0"1,2 1 0,4 3 0,9 4-1001,10 4 0,5 0 1,8-2-689,3-2 0,2-5 0,-3 2 0</inkml:trace>
  <inkml:trace contextRef="#ctx0" brushRef="#br0">20782 2079 7863,'-25'2'346,"2"2"0,10 8 0,7 4 0,2-3 0,-1-2 0,4-1 0,4 1 882,6-3 1,4 3 0,5-7 0,4-1-1,3-1 1,2-4 0,-2-4 0,-1-6-1292,-2-4 0,-7-8 1,-2 2-1,-7-3 0,-5-2 1,-2 1-1,-5-1-1896,-7 0 1736,-1 7 1,-6 0 0,3 9 0,-1 2-492,2 4 0,7 5 0,8 3 0,10 2 0,13-2 714,11-2 0,11 5 0,3 1 0</inkml:trace>
  <inkml:trace contextRef="#ctx0" brushRef="#br0">21168 1852 9149,'-1'14'0,"-4"-1"0,-2 0 1016,0 1 0,1 5 1,6 2-1,0 1 1,1 2-1,2 2 0,3 4 1,1 0 125,4-2 1,1 3 0,1 0 0,-1-1 0,-2-4 0,-1-4-1725,1-4 0,-4-3 1,-1-2-1,-4-2 1,-2-8-211,-4-12 0,-2-9 1,-6-10-1,-1-3 0,-1-6 1,-1-6-1,-2-6 0,4-3 903,3-1 0,1 1 0,5 3 0,2 5 0,2 5 0,1 7 488,0 5 0,6 5 0,3 1 1,3 6-1,1 6 0,2 3 1,1 3-1,2 2 729,-2 1 0,0 0 0,1 0 0,0 1 0,0 2 0,-2 3-1649,-2 2 0,-1 1 0,-2 4 0,-2 0 1,-3 1-1,-2-1 0,-1 2-864,-2 2 0,-2-2 0,-2 4 0,-3-1 0,-2 0 0,1-2 1185,2-1 0,2 4 0,4 2 0</inkml:trace>
  <inkml:trace contextRef="#ctx0" brushRef="#br0">21888 1413 13342,'-18'-5'0,"2"-1"6257,4-1-5684,5 4 0,13-1 1,3 8-1,2 6 1,3 5-1,-1 4 0,0 2-402,1 3 0,-1 1 0,-1 2 0,-2-1 0,-2 1 1,-1-2-2016,1-3 1,-6-2 0,3-7 1246,-4 0 0,-1-8 1,0-10-1,0-11 1,0-9-1,0-6 0,-1-5 567,-4-2 0,4-2 0,-3 0 0,2 1 1,2 2-1,0 5 979,0 3 1,0 1-1,0 11 1,0 0-1,0 2 1,2 4-111,2 2 0,3 1 0,7 5 0,-1-1 0,0 1 0,2 1 0,2 4-862,0 2 1,1 2 0,-6 5 0,-2-2 0,-1 2 0,0 4 0,-2 4 0,-2 1-327,-4-1 1,-2 3-1,-4-3 1,-3 2 0,-4 1-1,-2-1-170,1-3 1,4-3-1,2-2 149,1 0 0,3-5 0,7-4 0,5-2 935,3-2 0,-5 1 0,-1 4 1,-1 3-1,-1 6 124,-1 4 0,-6-2 1,-3 6-1,-1 2 1,-3 1-1,-2 2 1,-2-1-1217,1 1 0,0-5 0,-1-1 0,3-2 0,2-3 0,4-1-4389,4-2 1,4-5 4895,6-4 0,5-20 0,13-6 0</inkml:trace>
  <inkml:trace contextRef="#ctx0" brushRef="#br0">22595 1253 7778,'-14'1'4628,"2"5"-3239,4 7 1,2 5 0,4 6 0,-1-3-1,-1-1 1,1 1-772,1 3 0,2 1 0,0 2 0,2-2 0,1-1 0,3-4 0,0 0-1295,0-4 1,2-1-1,-2-4 1,0-3-521,0-8 1,-6-8-1,-4-9 1,1-7 0,1-6-1,2-5 841,0-4 1,0 4-1,0 1 1,0 1-1,0 4 1,0 2-1,0 5 1918,0 4 0,0 3 1,0 2-72,0-1 0,0 9 0,2 5 1,1 7-1220,1 5 0,5-3 1,-3 0-1,1-1 1,4 1-1,1-1-631,1-2 0,5 3 0,-1-5 0,0-1 0,-2-2 0,-2-1 0,0 0 0,1 0-484,-1 0 1,0 0 1317,1 0 1,-3 2-1,-2 2 1,-4 5 0,-4 3-1,-1 3 1,0 1 0,0 3 264,0 2 0,5-3 0,-1 4 0,1 0 0,-1 1 1,0-3-741,-1 0 0,0-3 0,0-3 0,2-1 0,-2 0-203,-2 1 1,-7-6 0,-6 0 0,-7-1 0,-7-1 0,-4 2-1,-3-1 1,-2 3-1840,-4 2 1,-4 3-1,2 3 1,4 4 2041,3 3 0,9 2 0,5 0 0</inkml:trace>
  <inkml:trace contextRef="#ctx0" brushRef="#br0">20915 3092 7889,'0'-13'0,"1"-2"1104,4-3 0,-4 3 0,5-3 0,-1 4 0,-1 0 1,-1 1-1,0 1 0,0 2 124,2 1 1,0 18 0,-2 4 0,3 9-1,0 6 1,2 2 0,-1 1 0,3 0-1379,2 2 0,2-7 1,0 3-1,3-7 1,2-4-1,2-5-342,2-3 0,-3-7 0,-1 0 1,-1-4-1,-2-7 0,-3-2 1,-4-5 313,-3 0 1,-1-4 0,-5 1 0,-2 2 0,-1 1 0,-3 3 0,0 2 1860,0 1 1,-1 8 0,7 2 0,6 9-1547,4 7 1,8 1 0,1-5-1,1 0 1,0-1 0,0-2 0,0-2-138,1-2 0,-5-2 0,2-4 0,-5-1 0,-2-4 0,-4-5 0,1-5-1152,-1-3 1,-4-5-1,1-1 1,-2-6-1,-2-4 1,0-1 0,1-2 1151,4-5 0,2 8 0,7-4 0</inkml:trace>
  <inkml:trace contextRef="#ctx0" brushRef="#br0">21821 2599 7817,'-13'0'0,"1"1"0,3 4 0,5 4 0,2-1 0,2 4 0,0 5 0,0 3 0,0 7 678,0 3 0,5 2 0,1-2 1,0 2-1,0 1 0,-2 0 1,1-4-1,-1-2 0,-1-5 1,0-4-1,0-3 1630,1-2 0,2-7 0,-3-6-2277,2-8 1,-1-3 0,-4-3 0,0 1 0,0 0 1019,0-1 1,6 2 0,3 5-1,3 6 1,1 5 0,-1 3-1052,-3 4 0,3 1 0,-3 1 0,1 0 0,0 1 0,-1-1 0,2-1 0,2-2-1405,5-1 1,-4-6 0,6 1-1,-2-4 1,1-4 0,0-6-1,0-7 0,-2-5 1,2-3 0,-3 0-1,-3 1 1,-4 3 0,-3 2-1,-3 3 1030,-1 1 0,-2 2 0,-2 1 2013,-2 3 0,2 5 1,-2 8-1,2 5 0,2 3 1,0 1-235,0 0 0,0 1 0,2-1 1,1 0-1,1 1 0,1-3 1,-1 0-1030,1-2 1,1-2 0,-4 4-887,3-3 1,-1-3-1356,-4 4 0,5-5 0,1 4 1,1-3-1,4-3-421,0-5 1,9-10 0,0-11 2286,1-6 0,4 2 0,-4-4 0</inkml:trace>
  <inkml:trace contextRef="#ctx0" brushRef="#br0">22661 2199 12123,'-13'0'0,"1"1"0,3 4 0,3 5 0,2 5 0,-1 4 0,2 2 1228,2 3 1,1 10 0,1 4 0,2 1-1,3 2 1,0-1 0,2 3 0,-2-1-2641,-1-1 1412,0-1 0,-5 0 0,0 0 0</inkml:trace>
  <inkml:trace contextRef="#ctx0" brushRef="#br0">22541 2705 7726,'-6'-13'3161,"-3"0"1,4 4 0,2 0-2648,6-1 1,5 4 0,12 0 0,5 0 0,7-3-1,7-3 1,8-1 0,7-1-515,3 1 0,1-12 0,-4-3 0</inkml:trace>
  <inkml:trace contextRef="#ctx0" brushRef="#br0">23408 2399 11339,'-17'6'0,"6"3"1925,3 3 0,-1 1 0,3 2 0,0 1-1579,1 2 0,0 4 0,5-3 1,0 0-1,2 1 0,4-4-346,7-1 0,0-2 0,6 0 0</inkml:trace>
  <inkml:trace contextRef="#ctx0" brushRef="#br0">23381 2199 7817,'-21'-6'4915,"-7"-4"0,6-4-1736,3 7 1,10 0-3383,9 2 0,12 1 0,10 4 1,5 0-1,4-2 0,4-2 203,4-5 0,1-3 0,0-1 0</inkml:trace>
  <inkml:trace contextRef="#ctx0" brushRef="#br0">23728 1759 7815,'-12'25'2288,"1"-1"0,4 0 0,1 5 0,3 8-1953,2 6 1,1 6 0,0-3 0,0 1 0,0 4 0,0-1 0,0 1-1,0-4-335,0-1 0,-12-2 0,-3-4 0</inkml:trace>
  <inkml:trace contextRef="#ctx0" brushRef="#br0">23541 2452 12069,'0'-15'0,"2"-2"0,2-6 0,5-2 2457,3-1 1,11-6-1,6 1 1,5 2-2288,7 1 0,1 1 0,6 0 0,3 1 1,2-1-1,3 0-170,2 1 0,6-1 0,-3 0 0</inkml:trace>
  <inkml:trace contextRef="#ctx0" brushRef="#br0">24674 1626 8390,'0'-19'449,"0"4"0,2-3 0,1 3 271,1 2 0,2-5 1,-3 0-1,3 2 466,1 1 0,1 9 1,2 8-1,-3 11 1,1 12-114,-1 9 1,-4 6 0,3 5-1,-1 2 1,-1 2 0,-1 0-1,0 0-2500,1-2 0,-1-1 0,6-6 0,2-1 1427,0-4 0,9-2 0,0-7 0</inkml:trace>
  <inkml:trace contextRef="#ctx0" brushRef="#br0">24674 1599 7882,'-21'-13'2904,"2"1"0,7 2-913,3 1 0,5 6 0,10-2-2114,7 4 1,12-1 0,11-2 0,4-5 0,3-1 0,3-1 0,1 3 122,4-3 0,0-1 0,3-1 0</inkml:trace>
  <inkml:trace contextRef="#ctx0" brushRef="#br0">24861 1906 7891,'-27'21'685,"2"4"1,4-3 0,6 3 354,5 2 0,7-7 0,-1-2 0,2-3 0,2-2 1,2-1-559,2-3 1,5-3-1,9-6 1,4 0-1,5-1 1,2-4 0,4-5-1,1-7 1,3-6-4424,1-7 0,4 1 3941,2-7 0,-8 6 0,2-2 0</inkml:trace>
  <inkml:trace contextRef="#ctx0" brushRef="#br0">25434 1493 9158,'-13'0'0,"-1"0"0,1 0 0,-2 0 0,-1 0 3153,-2 0 1,8 3 0,10 4-2927,7 6 1,3 10 0,1 0 0,-2 5 0,0 5 0,0 0 0,-2 1 0,-1-2-607,-3 1 0,0-2 1,0-5-1,1 0 1,-1-3-1,-1-2 1,-2-2-1678,0-2 0,-5-7 2152,1-1 1,-5-8 0,4-2-1,2-9 1,3-7 0,3-1 929,2-1 0,5 4 1,-1-2-1,3 2 0,1 1 1,1 3-1,-1 2 178,0 4 1,2 2-1,3 0 1,6-1-1,4 1 1,3 0-1205,-2-1 0,4-4 0,-2-7 0,-1-2 0,-2-6 0,-1-2 0,-2-3-567,-3-3 1,-7-3 0,-8-8 0,-1 0 0,-3-4-1,-2 0 1,-1-2-2711,0 1 0,-1 3 0,-2-5 3110,-1-2 0,-7-1 1,4-1-1</inkml:trace>
  <inkml:trace contextRef="#ctx0" brushRef="#br0">23621 3265 9594,'-6'-7'1858,"-3"2"1,-3 7 0,1 5-1509,2 7 0,-2 8 0,7 0 1,1 3-1,1 2 0,2-1 1,0 1-1671,0 0 1180,6-7 1,2 0 139,5-7 0,6 0 0,2 1 0</inkml:trace>
  <inkml:trace contextRef="#ctx0" brushRef="#br0">23648 3132 9085,'-21'-5'0,"3"1"1261,3 1 0,2 2 0,3 2-764,5 3 1,13-2-1,15 2 1,7-2-1,6-2-497,2 0 0,14-6 0,3-1 0</inkml:trace>
  <inkml:trace contextRef="#ctx0" brushRef="#br0">24021 3025 8549,'-13'14'624,"-1"-1"1,1 0-1,1 1 1,3-1 0,5 0-1,2 1 127,2-1 0,2 5 0,4 1 0,6 2 1,4 2-1,2 1 0,-1 0 0,3-2-435,0 2 1,-3-5 0,0-1-1,-3-2 1,-4-1 0,-2 0-1,-3-4-1154,-2 1 1,-4 0-1,-6 0 1,-7-3 0,-1-5-1,1-2 838,0-2 0,-5 6 0,-2 1 0</inkml:trace>
  <inkml:trace contextRef="#ctx0" brushRef="#br0">24834 3025 7912,'-13'0'1323,"1"2"0,2 1 1,2 3-145,2 1 1,-3 2 0,3 6-1,-1 2 1,-2 6 0,0 2-1,2 3 1,1 2-858,3 1 0,1-5 0,2-5 0,0-2 0,0-2 0,2-3-1038,2 0 0,4-7 1,5-2-1,0-4 0,1-2 1,1-4 67,2-4 0,-6-4 0,1-5 1,-4-5-1,-2-6 0,0-3 0,-3-1 1143,-1 1 0,-2 1 1,0 5-1,0 4 1,0 4-1,0 4 3022,0 0 0,1 8-3875,4 6 1,2 3-1,6 9 1,1 3-1,1 1 1,2 2 0,6 0-2310,2-2 1,1-6 0,3-2 2666,2-2 0,9-2 0,7-4 0</inkml:trace>
  <inkml:trace contextRef="#ctx0" brushRef="#br0">25314 2999 13563,'-25'0'0,"3"0"2712,4 0 0,9 1 1,4 4-2442,4 3 1,2 3 0,4-1 0,4-2 0,3-3 0,1-2 0,0-1-788,1-2 0,-1-2 0,-1-2 0,-2-5 0,-2-3 0,-2-3 116,-4-2 1,-4 0 0,-6-5 0,-2 1 0,-5 2 0,0 4 0,0 2 0,2 4 400,0 2 0,2-2 0,7 4-815,8 2 1,13 6 0,8 2 0,9-4 0,10-4 813,7-5 0,2-10 0,0-3 0</inkml:trace>
  <inkml:trace contextRef="#ctx0" brushRef="#br0">25754 2346 12890,'-12'6'0,"3"4"0,3 5 0,2 5 0,-2 4 0,0 6 0,0 2 1104,3 5 1,0 8-1,0 4 1,-1 1 0,1 0-1,1-2 1,2-4-1,0-4-3214,0-3 0,0-3 0,0 0 2110,0-7 0,0 0 0,0-7 0</inkml:trace>
  <inkml:trace contextRef="#ctx0" brushRef="#br0">25621 2812 7856,'0'-25'861,"0"3"1,0-2 0,0 5 0,1-1 504,3 1 0,-1 3 1,8 6-1,2 1 0,6-2 1,5 1-1059,4 1 1,14-3 0,4 3 0,8-3 0,10-2-309,6-4 0,-34 8 0,2-1 0,2-2 0,0 0 0</inkml:trace>
  <inkml:trace contextRef="#ctx0" brushRef="#br0">26594 2172 11621,'-28'-17'2032,"-4"-1"0,10 6 1,0 7-1926,6 4 0,7 2 0,0 4 1,-1 5-1,-1 7 0,1 6 1,2 7-1,2 7 0,4 6 1,0 6 148,2 3 1,0 2-1,2 1 1,3 0-1,7-5 1,6-2-1,3-7 1,2-5-1,3-10 1,2-6-473,3-6 0,-3-6 0,3-5 0,-4-8 0,-5-8 0,-4-9 0,-3-8 0,-4-7 235,-2-6 0,-4-6 0,-10-7 0,-6-3 0,-10 0 0,-9-2 0,-4 3 1,-1 2-266,-2 4 0,4 9 1,3 5-1,7 8 1,5 9-1,3 5-819,2 4 1,7 9 0,6 2 0,10 5-1,11 3 1,13 4-1782,12 1 2846,3-5 0,22-1 0,-3-6 0</inkml:trace>
  <inkml:trace contextRef="#ctx0" brushRef="#br0">27034 1546 11137,'-33'-4'0,"-1"1"0,0 6 0,4 13 0,5 18 0,1 21 0,11-21 0,-2 3 0,-3 6 0,-1 3 0,-3 3 0,-2 2 0,-2 6 0,-1 0 513,-1 3 1,1 0 0,-1 2 0,1 1-1,2 1 1,0 0 0,1-2 0,2-1-1,2-4 1,2-1 0,1-2 0,2-1 0,4-4-1,2-1 1,2-2 0,3-1-1961,2-5 1,1 0 1075,7 34 1,8-14 0,6 0 0</inkml:trace>
  <inkml:trace contextRef="#ctx0" brushRef="#br0">13863 5344 30273,'-4'-13'-984,"-1"0"1,3 1 0,4 1 0,4 4 0,0 0 0,2-1 0,-2-2 0,0-2 0,-3-1 0,-3-1 969,-5 1 1,-2 4 0,-7 2 0,0 1 0,-4 3 0,-3 1 0,-3 4 0,-1 1 0,-3 3-1,-2 1 224,-2 3 1,2 2 0,-5 2-120,-2-1 1,3-6-1,-2-1 1,-3-1 120,-3-1 0,-1 1 0,-6-5 0,0 0 0,0-2 0,2-1 0,2-3 0,4-1 0,4-2 248,4 1 1,-4-3 0,13 3 0,1-1 0,-1 2 0,3 1 0,3 3-312,4 2 0,0 1 1,1 0-1,-2 0 1,-3 0-1,-4 1-412,-3 4 1,-8 2-1,-4 6 1,-6 1 0,-5-3-1,-7 1 1,-5-1 624,-2-1 1,-7 5 0,6-6 0,4 1 0,0 0 0,7-2 0,3-2-189,6-3 0,6 3 1,3-2-1,0 1 0,2-1 1,-3 0-1,3 1-133,-1 1 0,-2 0 0,1 6 1,-2-1-1,-4 4 0,-1 0 1,-7 1-98,-2 2 1,-2-2 0,-3 5 0,-2-2-1,2-2 1,4-3-234,5 0 209,2-1 0,10 0 0,1 2 1,4 2-1,1 0 0,2 0 1,1-3-118,0 0 0,3 1 0,1 1 0,0 3 0,1 2 0,-4 4 0,-1 3-146,-2 3 1,-1 6 0,-2 0-1,-1 5 1,0 4 0,-1 1 141,-4 3 0,2-2 0,0 1 0,1-1 0,4 0 0,1-4 0,1-2 0,2-2 55,2 0 0,4-6 0,7-2 0,2-1 0,3 2 0,1 0-78,3-1 1,3 5 0,4-1-1,5 2 1,4 4 0,5 2-1,4 5 92,4 3 1,2-2-1,3 2 1,6 3 0,4 1-1,5 2 1,2 0 138,2-2 0,-21-29 1,3-1-1,1 0 1,0 0-1,2-1 1,0 0-1,3 1 1,1 0-1,0-1 1,0-1-1,4 0 1,0-1 132,2-1 1,1-1-1,0 0 1,1-2-1,6 0 1,1-1 0,2 0-1,2-2 1,1 1-1,2-1 1,3-1 0,2 0-34,4-1 0,1 0 0,-6-3 0,2-2 0,-18-2 0,3-1 0,-1-1 0,2 0 0,-1-1 0,2 1 0,0-2 0,0 1 0,0-1 0,3 0 0,1-1 0,-1 0 0,0 0 0,1 1 0,-1-2-11,2 1 0,1-1 0,0-1 0,6-1 1,0-1-1,1-1 0,-2 0 0,1-2 1,0 0-1,1-1 0,0-1 0,0-1 0,3 0 1,-1-1-1,1 0 0,-1-1 0,-1-1 1,1 0-1,1 0 0,-1-2 0,1 0-10,-2 0 1,-1-1 0,-1-2 0,-4 1 0,-2-1 0,0-1-1,1-1 1,0-1 0,0-1 0,-4 0 0,0 0 0,-1-2 0,-3 1-1,-1-1 1,0-1 0,0-2 0,1 0 0,-1-1 493,0 0 0,-1-1 1,0 0-538,-4 1 0,-1 1 1,0-2-1,5-4 1,1-2-1,-2 0 0,-5 1 1,-1 0-1,0-1 1,-1-1-1,-1-1 0,0 0 1,1-2-1,0 0 1,-1 0-1,-1 0 1,-1 0-1,0 0 0,0-1 1,0 0-1,-1 0-101,-2 0 0,-1 1 0,-1-1 0,12-16 0,-2-1 0,-6 3 0,-3 0 1,-2 0-1,-3 0 0,-4 3 0,-3-1 0,-4 3 0,-3-1 0,-5 5 0,-2 0-204,-3 5 0,-4 1 1,-3-1-1,-6 0 0,-16-24 1,-22 3-1,11 30 1,-5 3-1,-7 1 0,-4 1 1,-7 1-1,-3 2-122,-8-1 0,-1 2 0,3 5 0,0 1 0,15 5 1,0 0-1,-1 2 0,0-1 0,0 1 0,0 1 0,0 0 1,0 1-1,-1 1 384,0 0 0,0 1 0,1 0 0,-1 0 0,0 1 0,0 1 0,-22 0 0,1 2 0</inkml:trace>
  <inkml:trace contextRef="#ctx0" brushRef="#br0">19849 1733 8078,'-8'0'0,"2"1"3606,6 3 0,0-1-2249,0 6 1,5-7 0,-1-2 0,-4-6 0,-7-3 0,-13 0 0,-8-1-1496,-7-2 1,-24-1-1,-13-2 1,31 7 0,-2-1-1,-7 0 1,-2 1 0,-4-1-1,-2 1 1,-6 1 0,-1 0-9,-5 0 0,-1 0 1,0 1-1,-3-1 1,19 2-1,-3 1 1,1 0-1,-3-1 1,0 1-1,-1-1 1,-1 1-1,0-1 1,-1 1-1,-3-1 1,-1 1-1,-1 0 1,0-1-1,0 1 1,0-1 55,-1 1 0,0-1 0,-1 1 0,12 1 0,-1 1 0,-1 0 0,2 0 0,-16-1 0,1 0 0,-1 0 0,17 1 0,-1 0 0,0 0 0,0-1 0,-1 1 0,0 0 0,-1 0 0,1-1 0,1 1 0,-1 1 0,1-1 0,0 0 182,-17 0 1,0 0 0,-1 0 0,18 1 0,-1-1 0,0 1 0,2 1-1,-12-1 1,2 2 0,-1-1 0,0 0 0,0 0 0,1 0 0,0 0 0,1 0-1,1 0 1,2 0 0,1 0 0,0 0 0,3 0 0,0 0 0,1 0 0,3 0-1,1 0 1,1 0-496,-23 0 1,1 0 0,6 0 0,2 0 0,7-1-1,1 0 1,6 0 0,1-1 0,6 0 0,2-2-1,5 1 1,2-1 402,-28-6 0,6 1 0,6-5 0,-1-2 0</inkml:trace>
  <inkml:trace contextRef="#ctx0" brushRef="#br0">10224 1546 8118,'-9'-19'891,"0"5"0,5 3 0,-3 5 0,-1-2 685,1-2 1,-1 2 0,0 3-1,3 3-734,4 8 1,1 15 0,0 8 0,0 5 0,1 6 0,5 0-59,7 3 0,2 0 0,7-3 1,4-1-1,3-4 0,7-5 1,2-5-766,2-3 0,5-11 1,1-3-1,-2-6 1,-1-6-1,-6-7 1,-3-5-408,-4-6 0,-8-5 0,-4-4 1,-5-3-1,-4-3 0,-5-2 1,-4-2-458,-4-1 1,-4 5 0,-5 5 0,0 2 0,1 6 0,3 4 45,5 3 0,2 7 1,4 3-1,2 1 1,8 3-1,7 1-3804,8 2 4603,14 0 0,1-6 0,11-1 0</inkml:trace>
  <inkml:trace contextRef="#ctx0" brushRef="#br0">11171 1333 8118,'0'13'759,"0"0"1,0 1-1,0 1 879,0 2 0,1 4 1,2 6-1,2 1 0,-1 3 1,2 4-232,3 4 1,-2-1-1,1 1 1,-1-1-1,-1 2 1,0-3-1408,-3-4-92,4-5 1,-4-3-1,5-2 1,-1-7-1,0-6 1,4-5-604,1-4 0,-3-11 1,-2-7-1,0-6 1,-1-10-1,0-5 1,-3-5-119,-1-2 1182,4 7 0,-5 2 0,3 8 0,-1 4 0,0 4 1,3 5-1,2 5 86,2 5 0,-1 10 0,3 3 0,3 6 0,-1 2 0,3 3 0,1 1 0,4 0-1228,3 1 0,3-5 0,2 1 0,4-7 1,3-6-1,6-4 0,1-4 0,2-6 0,-3-7 773,-1-5 0,-8-15 0,-2-4 0</inkml:trace>
  <inkml:trace contextRef="#ctx0" brushRef="#br0">11970 1053 8118,'0'-25'1745,"0"2"1,2 6 0,2 8-108,5 4 0,-1 11 1,1 6-1,1 7 0,2 7 1,1 5-856,0 1 1,-1 13 0,-1-2-1,-4 4 1,-1 2 0,-2 0 0,1 0-784,-1-1 0,7-6 0,-4-2 0,2-8 0,0-5 0,0-5 0,-2-4 0,-1-8 0,-6-4 0,-3-6 0,-6-10-738,-9-9 1,-4 0 0,-1-1-1,0 3 1,0 0 0,-1 5 1202,2 6 1,2 5 0,7 1-1,1 1 1,3 4 0,5 4 0,2 3-300,2 1 0,6 0 0,3 2 1,5 1-1,3 2 0,6-2 1,2-1-1896,1-1 1,7-3 0,1 0-1,3-4 1729,3-1 0,-3-1 0,9-5 0</inkml:trace>
  <inkml:trace contextRef="#ctx0" brushRef="#br0">12477 1493 7996,'2'-8'2457,"2"4"1,2 4-1,6 3 1,0 3-1,2 1 1,4-4-1,0 1 1,3-2-2595,-1-2 1,4 0-1,-5-2 1,1-2-1,-3-5 1,-3-3-1,-5-1-842,-3 0 1,-2-7 0,-4 0 0,-2-3 0,-2 3 0,-6 0 0,-7 4 1029,-5 1 1,3 2-1,0 1 1,1 3-1,0 5 1,2 1 844,1-2 1,6 4 0,2-2 0,1 6 0,3 6 0,1 3 0,2 3 0,2 1-1682,2 2 0,4 5 1,6-2-1,3 0 1,2-2-1,0-1 0,2 0 1,-2-2 784,1-1 0,3-8 0,-2-1 0</inkml:trace>
  <inkml:trace contextRef="#ctx0" brushRef="#br0">12624 1439 8015,'-14'-4'0,"1"-1"1404,6 1 0,2 5 0,8 4 1,3 4-1,1 3 0,2 1 1,0 2-26,0 3 0,0-2 0,4 5 0,1-1 0,-3 1 0,0 1-2618,-2-1 1,-2 3-1,2-7 1,-3 0-1,-2-1 1,1 0-374,-2 2 0,-3-2 0,-5-7 0,-4-4 0,-2-4 0,-3-1 1581,1 0 1,6-1-1,2-4 1,5-2 30,5-1 0,2-9 0,6 2 0</inkml:trace>
  <inkml:trace contextRef="#ctx0" brushRef="#br0">13037 1053 7970,'-6'-27'0,"0"2"0,-4 1 0,2 4 498,2 0 1,-4 3-1,3 3 1,-2 1-1,0 0 1,0-1 0,0 2 1139,0 4 0,5 2 1,-5 6-1,0 1 0,-1 5 1,-2 6-874,-3 4 1,-1 18-1,1 3 1,-2 8 0,0 6-1,0 4 1,3 6-478,0 4 1,2-1 0,2 7 0,1-2 0,-1 0 0,-1-3 0,1-5-1332,1-5 1,6-8 0,-1-4 0,2-4 0,2-4 0,0-7 0,2-4-7647,2-2 8689,4-13 0,11 2 0,2-12 0</inkml:trace>
  <inkml:trace contextRef="#ctx0" brushRef="#br0">12730 1706 9669,'0'-18'6488,"0"0"-5821,0 6 0,2 7 0,2 5 0,5 0 0,4 1 0,4 2-1623,1 1 1,5 2 0,1-3 0,4 2 955,3-2 0,6-2 0,-3-1 0</inkml:trace>
  <inkml:trace contextRef="#ctx0" brushRef="#br0">13144 1519 10196,'-6'2'7438,"4"4"-6642,-2-6 0,2 1 1,2 8-1,0 3 1,0 3-1,0 4 0,0 0 3603,0 0-4784,0 5 0,0-9 0,0 4 0,0-1 1,2-2-1,2-2-3068,5-4 0,3-7 3453,1 1 0,1-14 0,-1-5 0</inkml:trace>
  <inkml:trace contextRef="#ctx0" brushRef="#br0">13144 1386 8020,'-17'-13'0,"2"1"0,4 3 1680,-1 5 0,6 4 1,4 4-1,8 5-1305,8 3 1,8 5 0,1 1 0,6-3 0,5-3 0,3-5 0,4-1-376,1-3 0,-1-7 0,-1-4 0</inkml:trace>
  <inkml:trace contextRef="#ctx0" brushRef="#br0">13463 1373 9471,'-13'0'0,"0"1"2160,-1 4 1,3-2 0,0 4-588,2-1 0,6 4 1,-1-1-1,2 3-1166,2 1 1,2 1 0,1-1 0,3 0 0,1-1 0,4-3 0,0-3 0,3-2 0,-1 1-1604,0-2 0,1-2 1,-1-1-1,-1-1 1,-2-2 182,-1-2 1,-7-5 3730,-2 1 0,1 5 0,-1 2-2467,8 5 1,3 3 0,3-3-1,-1 2 1,0-3 0,1 0-1,-1-2-1083,0 0 0,5 0 1,0-2-1,0-2 1,0-5-1,-1-3-573,0-1 1,-1-2 0,0-3-1,2-4 1,-2-3 0,1-2-1,-1 1 545,2-1 1,4 0-1,-3 1 1,2-2-1,2-2 1,3-1 924,0 1 1,-3-2 0,-3-1-1,0 1 1,-3-1 0,1 3 832,0 2 1,0-1 0,-5 0-1,-1 6 1,-2 2 0,-1 6 0,0 3 609,-2 4 1,1 5 0,-5 0 0,1 7-504,-1 9 0,-1 8 1,-2 9-1,-2 2 1,-1 2-1,-4 2-710,-5-2 0,2 4 1,-8-3-1,3 0 1,2-1-1,-1-1 1,1-5-551,0-4 0,5-1 0,4-5 0,2-2-1388,2-1 0,2-3 0,2-5 0,5-7 0,3-7 564,1-5 1,-4-1 0,0-1 0,1 1 0,2 1-2542,2 3 3620,-1-2 0,0 9 0,1-4 0</inkml:trace>
  <inkml:trace contextRef="#ctx0" brushRef="#br0">14770 1000 8085,'0'-14'859,"-6"5"0,-3 2 0,-1 0 980,1-1 1,1 5-1,5 0 1,-1 8-551,1 8 0,6 6 1,1 9-1,1 2 0,-1 1 1,2-1-1,2-1-1057,2 2 0,-3-7 0,2 1 1,2-4-1,2-5 0,3-2 1,3-6-928,2-3 1,1-10-1,5-5 1,0-8-1,-2-8 1,-1-8 124,-2-5 0,-7 1 0,-1-1 1,-5 2-1,-3-1 0,-3 4 0,-1 2-411,-2 7 0,0 8 0,1 0 0,4 7-141,4 5 0,7 8 0,5 3 0,2 2 0,8 1 0,3-2 1122,3-3 0,11-8 0,-7-3 0</inkml:trace>
  <inkml:trace contextRef="#ctx0" brushRef="#br0">15450 840 8379,'-14'0'2153,"1"1"1,0 2-1095,-1 1 1,2 7 0,2-2 0,3 3 0,1 1-1,3 2-171,1 2 1,2 3 0,0 2 0,2-3-1,2-1 1,5 0-648,3-2 1,1-3 0,1-4-1,-1-4 1,0-4-138,1-1 1,-1-6 0,-1-4 0,-3-6-1,-5-7 1,-1-2 0,0-1-688,2-1 1,-1 5-1,-4 1 1,0 2-1,0 2 1,0 3-598,0 0 1,7 7-1,5 2 1,6 4 0,3 2-1,1 2 340,-1 2 1,7 5 0,-4-1 0,-1 1 0,1 1 0,-3-4 0,-5 1 0,-4-2 0,-5 1-410,-1 0 1670,-1-4 0,-5 5 1,-2-5 2415,-2 1 0,2-1 0,-1-6-2676,6-1 0,0-2 1,6 3-1,3-3 1,3 0-1,4 0 1,2 2-1,2-1-4326,3 1 0,0-4 4165,1-1 0,0 1 0,-1-12 0</inkml:trace>
  <inkml:trace contextRef="#ctx0" brushRef="#br0">16156 693 7807,'0'-13'2793,"0"-1"699,0 7-2933,0 1 0,5 8-627,-1 2 1,0-1 0,-4 6-1,0 1-993,0 2 0,6-3 0,3 0 0,5 1 1,2 1 1060,2-3 0,5 4 0,-2-4 0</inkml:trace>
  <inkml:trace contextRef="#ctx0" brushRef="#br0">16369 746 7807,'-13'-1'-36,"0"-4"0,1-2 0,2-6 0,2-1 0,2 1 357,3 0-354,2 5 0,2 2 0,4 6 3314,4 0-1670,2 6 0,-9-6 0,-7 2 0,-5-5-733,-3 0 0,-1 3 0,3 6 0,0 6 0,4 7 0,1 5-635,3 4 0,1 6 0,2-2 1,0 2-1,0 2 0,2-1-135,2 1 0,-1 0 0,6 2 0,2-2 1,-1-5-1,0-3 0,-2-2-1240,-2 1 0,-2-5 0,-4-1 0,-3-2 0,-6-2 1,-9-3-3818,-5 0 4949,-4-1 0,-11 0 0,-4 1 0</inkml:trace>
  <inkml:trace contextRef="#ctx0" brushRef="#br0">17423 1040 7807,'-8'-12'923,"2"3"1,6-3-1,0 12 1,0 7-1,0 7 1,-1 3-1,-2 6 1,-3 2-1,0 3 1,0 0-749,3-1 0,2 2 1,1-8-1,0 0 1,1-3-1,3-5-175,5-4 0,9-9 0,3-8 0</inkml:trace>
  <inkml:trace contextRef="#ctx0" brushRef="#br0">17489 693 10305,'-13'-19'593,"7"14"0,6 2 0,7 6 0,7 5 0,3-2 0,6 1 0,3-1-1490,5 0 1,3-2-1,6-4 897,0 0 0,0 0 0,0 0 0</inkml:trace>
  <inkml:trace contextRef="#ctx0" brushRef="#br0">18062 506 10126,'-13'-11'310,"0"2"1,1 13-1,3 11 1,5 4 638,2 5 1,-2 7 0,-1 6-1,2 6 1,2 6 0,1 3-1108,0 1 1,0 0 0,0 1 0,1-3 0,2 0 0,2-4 0,-2-2-1,-2-7-3817,-1-5 1,-1-11 3974,-4-4 0,-8-9 0,-8-4 0</inkml:trace>
  <inkml:trace contextRef="#ctx0" brushRef="#br0">17889 1159 7807,'0'-25'473,"0"2"0,0 2 1,2 2-1,2 1 1,3 0-1,4 0 1,1 3-1,2 4-210,1 2 1,6 4 0,0-2 0,1 1 0,0 3-264,2 2 0,1 1 0,2 0 0</inkml:trace>
  <inkml:trace contextRef="#ctx0" brushRef="#br0">14330 2426 8863,'-5'-20'878,"1"-2"0,0-2 0,5 1 0,4 0 0,3 0-272,4-2 0,2 4 0,-1 5 1,0 4-1,1 4 0,-1 2 1,-1 5-23,-3 4 1,1 6 0,-6 9 0,-1 4 0,-1 4 0,-2 4 0,-2 3-404,-2 1 0,-2 1 0,-4 4 0,1-2 0,0-3 0,1-3 0,3-4-1359,-1-4 1,4-6 0,-2-4 973,2-12 1,7-7 0,1-20-1,1-7 1,2-4 0,0-1-1,-2 2 925,-1 5 1,3 3-1,-5 3 1,1 3-1,1 4 288,3 3 0,-2 8 0,2 2 0,1 5 0,2 5 0,2 5-1139,-1 6 0,0 0 1,1 7-1,-1 0 1,0 1-1,1 0 1,-1-2-1100,0 2 0,1-4 0,-1 1 0,0-3 1,0-5-1,1-4 0,1-3 0,1-4 1064,2-5 0,5-17 1,-2-8-1</inkml:trace>
  <inkml:trace contextRef="#ctx0" brushRef="#br0">14850 2412 8140,'7'-18'564,"-2"1"1304,-4 0 0,-1 10 0,0 7 0,0 7 0,0 7-782,0 3 0,5 0 1,0 4-1,3-2 0,2-3 1,1-1-1059,-2-2 0,7-1 0,-3-3 1,2-5-1,0-2 0,-3-4-211,-4-2 0,3-3 0,-7-8 0,-1-2 0,-1 0 1,-2-1-1,0 0-262,0 0 0,-2 1 1,-2 3-1,-4 1-464,1 0 1,1 4-1,8 1 1,2 2-2,5 3 0,9-4 0,2-2 0,4-3 0,1-3 910,3-2 0,8-10 0,-2-7 0</inkml:trace>
  <inkml:trace contextRef="#ctx0" brushRef="#br0">15356 1866 9415,'9'15'0,"-1"1"1752,-2 2 0,2 11 0,-3 4 0,-2 7 0,-2 6-2068,-1 1 0,0 2 0,0 4 1,0 1-1,0-3 0,-1-2 1,-4-4 315,-3-4 0,-10-1 0,-3 0 0</inkml:trace>
  <inkml:trace contextRef="#ctx0" brushRef="#br0">15236 2452 11251,'0'-18'0,"0"-1"0,0 0 0,0 0 0,2 1 1144,2-1 1,5 2 0,10-3 0,7 0 0,3 4 0,4 1-382,4 2 1,0 4-1,10 2-763,-1 1 0,10-5 0,-1 4 0</inkml:trace>
  <inkml:trace contextRef="#ctx0" brushRef="#br0">16236 2159 8048,'-13'-6'1266,"5"5"0,4-4 0,8 10 0,5 3-378,3 4 0,1 8 0,1 3 1,-1 7-1,-1 4-464,-3 0 1,1 9-1,-5-2 1,-2 4 0,-2 1-1,1-5 1,1-2 0,1-7-1,-1-2 1,0-6-588,1-4 1,-1-3 0,5-10-1,-2-8 1,-3-13 0,-2-11-1,1-9 1,1-6-345,1-4 0,0-5 0,-4-9 0,0-3 0,2 1 0,1 2 1,1 4-1,1 7 1565,1 7 1,-5 6 0,5 9-1,-1 3 1,-1 4 0,0 5-322,2 4 1,-3 3-1,5 7 1,-2 4 0,-2 4-1,1 4 1,-1 3-750,-1 2 0,0 4 0,0-3 0,1 2 0,-1 3 0,-3 0 1,-3-1-1278,-1-1 1,-7-5 0,4 2 0,-2-1-1,0 0 1,0-2-4639,2-1 5927,1-8 0,18-7 0,3-7 0</inkml:trace>
  <inkml:trace contextRef="#ctx0" brushRef="#br0">16663 2132 8048,'7'-6'1673,"-2"-2"1,0 0 7157,0-1-7675,-1 0 0,1 3 0,1 5 0,0 5 0,0 4-967,-3 2 0,2-2 0,0 0 1,-2 3-1,0-1 0,0 1-1292,1-3 1,2 0 0,-3 2 639,2-1 0,-1-4 1614,-4 3 1,1-3-1,4 2-2377,4-1 0,4-1 1,3-5-1,4 0 0,-1-2 1,2-1-728,-1-1 1,-2-7 0,1 3-1,-2-3 1953,-5 2 0,-2-3 0,3 5 0</inkml:trace>
  <inkml:trace contextRef="#ctx0" brushRef="#br0">16916 2186 7093,'0'20'-317,"0"-2"1,0 3-1,1 0 1,4-1 1128,4-2 1,1-3 0,1-3 0,-3-3 0,3-5-1,1-4 506,1-4 0,-6-5 0,-1-9 0,-1-4 0,-1-3 1,-1-1-1549,-1 4 0,2-3 0,2 3 0,1-3 0,4-1 0,1 4 230,1 5 0,6-4 0,2 0 0</inkml:trace>
  <inkml:trace contextRef="#ctx0" brushRef="#br0">17329 2052 8011,'-21'0'1876,"4"0"0,2 0 3039,2 0 0,7 0-5203,6 0 0,6 0 0,7 0 13,0 0 1,-4 0-1,-1 2 1,-4 2 1043,-6 5 1,2-1 0,-4 0 0,3 3-1,1 1 1,0 1 0,0 0 0,0 2-1100,0 3 1,5-8-1,6 4 1,5-3-1,6 0 1,4-2-1,2-5 330,3-2 0,9-14 0,7-3 0</inkml:trace>
  <inkml:trace contextRef="#ctx0" brushRef="#br0">17622 1959 9170,'-7'6'983,"3"3"0,2 4 0,2 4 0,2 0 0,1 0 0,1-1 0,0 0 0,1 2 0,1-2 0,0-1-303,0-2 1,0-5 0,-3-5 0,2-6 0,1-6 0,2-3-1475,-1-1 1,-2-2-1,2-1 1,0-2-1,-1 2 1,2 1 2264,-1 1 0,-4 6 0,3 0-482,0 2 0,-3 8 0,4 7 0,-1 4 0,-1 3 0,-1 2-989,1-2 0,1-1 0,-3-2 0,1 1 0,0-1-743,2 0 0,0-7 1,5-6-1,-4-7 1,-1-5 201,-3-1 0,-2-5 0,-1 0 0,0 2 0,0 1 0,0 2 0,2 1 146,2 3 0,-1-1 0,6 5 0,2 2 0,0 2 0,4 2 0,3 2-733,4 2 0,3 4 0,2-5 1,0-1-1,-1-2 0,0-1 254,-4 0 0,-3 0 1,-6 0-1,-1-1 0,-4-2 1032,-8-1 1,-6-5 0,-8 4 0,1 2-1,1 0 4306,3-1 0,5 4-3527,8 0 0,4 0 0,5 4 0,0-2 0,1-2 0,-1 0 0,0 0 0,1 0-1231,-1 0 0,-1-2 0,-3-2 0,-5-5 0,-2-3 0,-4-1-4427,-2-1 4192,2 7 1,-2-5 0,8 5 0,8-2-1,7 0 1,9-3 0,5-3-4295,4-2 4823,2-7 0,1-3 0,0-7 0</inkml:trace>
  <inkml:trace contextRef="#ctx0" brushRef="#br0">18516 1399 9814,'-12'8'931,"3"5"0,-3 2 1,5 7-1,-2 3 1,1 5 148,2 5 0,-3 5 0,5 3 0,0 2 0,-1-1 0,-1 1-1070,-1-1 1,4-2 0,-3-4 0,2 2 0,-2-3 0,0-4 0,0-7-7785,3-4 7774,-5-2 0,1-13 0,-6-1 0</inkml:trace>
  <inkml:trace contextRef="#ctx0" brushRef="#br0">18329 1879 9779,'4'-13'0,"2"1"1335,2 3 1,5-1 0,5 5 0,-2 2-1244,-1 2 0,-2 2 1,1 2-1,0 3 1,4 0-1,3 0-276,0-3 1,4-2 0,-4-1 0,1 0 183,0 0 0,-6 6 0,4 2 0</inkml:trace>
  <inkml:trace contextRef="#ctx0" brushRef="#br0">18649 1826 7846,'0'-8'1699,"-2"-2"1,-1 4 873,-1-1-1302,0 4 1,4-2 0,1 8 0,2 3-1026,1 2 1,7-4 0,-2 3 0,3-1 0,-1-1-1,0-1 1,-2 1-7110,1-2 6863,-4-2 0,12 5 0,-3 1 0</inkml:trace>
  <inkml:trace contextRef="#ctx0" brushRef="#br0">18929 1706 13149,'9'0'1252,"0"0"-925,1 0 0,2 0 0,1 0 0,0 0 0,1 0 0,-1 0-1351,0 0 0,1 0 1,-1 0-1,0 0 0,2 0 1,2 0 403,0 0 1,1-5-1,-5 0 1,1-3 2346,-1-2 1,-6 2 0,-4 2-714,-6 5 1,1 5 0,-6 14 0,2 4 0,2 4 0,-1 0 0,1 1-1,-1-1 1,1 1-810,0 0 0,-1-1 1,4 0-1,-2-3 0,-3-2 1,-2 0-1,-4 0-205,-4 2 0,-5 2 0,-5 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FAFD4-BDD6-4B0B-8ED4-3AA648564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399EA76-98CA-44C3-AAB1-056CB7CF164D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973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84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4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1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3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3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6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2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0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74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0FD84B8F-6BBE-4303-AB83-CA7103046490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5</a:t>
            </a:r>
            <a:br>
              <a:rPr lang="en-US" altLang="en-US" sz="4800" dirty="0"/>
            </a:br>
            <a:r>
              <a:rPr lang="en-US" altLang="en-US" sz="4800" dirty="0">
                <a:solidFill>
                  <a:schemeClr val="accent1"/>
                </a:solidFill>
              </a:rPr>
              <a:t>Dataflow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January 29, 2024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2FBC3A-E491-C2A1-E5E7-C06110069803}"/>
                  </a:ext>
                </a:extLst>
              </p14:cNvPr>
              <p14:cNvContentPartPr/>
              <p14:nvPr/>
            </p14:nvContentPartPr>
            <p14:xfrm>
              <a:off x="7284600" y="5277600"/>
              <a:ext cx="566640" cy="473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2FBC3A-E491-C2A1-E5E7-C0611006980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75240" y="5268240"/>
                <a:ext cx="585360" cy="492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77200" cy="615950"/>
          </a:xfrm>
        </p:spPr>
        <p:txBody>
          <a:bodyPr/>
          <a:lstStyle/>
          <a:p>
            <a:r>
              <a:rPr lang="en-US" altLang="en-US" dirty="0"/>
              <a:t>Liveness Class Problem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95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352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38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8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48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257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343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257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43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486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800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3124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24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648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3"/>
          <p:cNvSpPr txBox="1">
            <a:spLocks noChangeArrowheads="1"/>
          </p:cNvSpPr>
          <p:nvPr/>
        </p:nvSpPr>
        <p:spPr bwMode="auto">
          <a:xfrm>
            <a:off x="609600" y="1506538"/>
            <a:ext cx="24717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213" name="Rectangle 4"/>
          <p:cNvSpPr>
            <a:spLocks noChangeArrowheads="1"/>
          </p:cNvSpPr>
          <p:nvPr/>
        </p:nvSpPr>
        <p:spPr bwMode="auto">
          <a:xfrm>
            <a:off x="609600" y="1506538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1E0C8A-7417-8AF1-AC0C-77C94A6025D1}"/>
                  </a:ext>
                </a:extLst>
              </p14:cNvPr>
              <p14:cNvContentPartPr/>
              <p14:nvPr/>
            </p14:nvContentPartPr>
            <p14:xfrm>
              <a:off x="1022040" y="2869200"/>
              <a:ext cx="8763120" cy="3766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1E0C8A-7417-8AF1-AC0C-77C94A6025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2680" y="2859840"/>
                <a:ext cx="8781840" cy="378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2525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77200" cy="615950"/>
          </a:xfrm>
        </p:spPr>
        <p:txBody>
          <a:bodyPr/>
          <a:lstStyle/>
          <a:p>
            <a:r>
              <a:rPr lang="en-US" altLang="en-US" dirty="0"/>
              <a:t>Liveness Class Problem - continued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95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352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38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8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48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257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343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257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43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486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800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3124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24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648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3"/>
          <p:cNvSpPr txBox="1">
            <a:spLocks noChangeArrowheads="1"/>
          </p:cNvSpPr>
          <p:nvPr/>
        </p:nvSpPr>
        <p:spPr bwMode="auto">
          <a:xfrm>
            <a:off x="609600" y="1506538"/>
            <a:ext cx="24717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213" name="Rectangle 4"/>
          <p:cNvSpPr>
            <a:spLocks noChangeArrowheads="1"/>
          </p:cNvSpPr>
          <p:nvPr/>
        </p:nvSpPr>
        <p:spPr bwMode="auto">
          <a:xfrm>
            <a:off x="609600" y="1506538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4" name="TextBox 1"/>
          <p:cNvSpPr txBox="1">
            <a:spLocks noChangeArrowheads="1"/>
          </p:cNvSpPr>
          <p:nvPr/>
        </p:nvSpPr>
        <p:spPr bwMode="auto">
          <a:xfrm>
            <a:off x="5943600" y="21050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r3,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r1, r2</a:t>
            </a:r>
          </a:p>
        </p:txBody>
      </p:sp>
      <p:sp>
        <p:nvSpPr>
          <p:cNvPr id="8215" name="TextBox 24"/>
          <p:cNvSpPr txBox="1">
            <a:spLocks noChangeArrowheads="1"/>
          </p:cNvSpPr>
          <p:nvPr/>
        </p:nvSpPr>
        <p:spPr bwMode="auto">
          <a:xfrm>
            <a:off x="5943600" y="3275013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r1, r2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r7</a:t>
            </a:r>
          </a:p>
        </p:txBody>
      </p:sp>
      <p:sp>
        <p:nvSpPr>
          <p:cNvPr id="8216" name="TextBox 25"/>
          <p:cNvSpPr txBox="1">
            <a:spLocks noChangeArrowheads="1"/>
          </p:cNvSpPr>
          <p:nvPr/>
        </p:nvSpPr>
        <p:spPr bwMode="auto">
          <a:xfrm>
            <a:off x="7086600" y="439578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r2, r3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r4</a:t>
            </a:r>
          </a:p>
        </p:txBody>
      </p:sp>
      <p:sp>
        <p:nvSpPr>
          <p:cNvPr id="8217" name="TextBox 26"/>
          <p:cNvSpPr txBox="1">
            <a:spLocks noChangeArrowheads="1"/>
          </p:cNvSpPr>
          <p:nvPr/>
        </p:nvSpPr>
        <p:spPr bwMode="auto">
          <a:xfrm>
            <a:off x="2020888" y="4348163"/>
            <a:ext cx="1103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NULL</a:t>
            </a:r>
          </a:p>
        </p:txBody>
      </p:sp>
      <p:sp>
        <p:nvSpPr>
          <p:cNvPr id="8218" name="TextBox 27"/>
          <p:cNvSpPr txBox="1">
            <a:spLocks noChangeArrowheads="1"/>
          </p:cNvSpPr>
          <p:nvPr/>
        </p:nvSpPr>
        <p:spPr bwMode="auto">
          <a:xfrm>
            <a:off x="6096000" y="5229225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NULL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r8</a:t>
            </a:r>
          </a:p>
        </p:txBody>
      </p:sp>
      <p:sp>
        <p:nvSpPr>
          <p:cNvPr id="8219" name="TextBox 28"/>
          <p:cNvSpPr txBox="1">
            <a:spLocks noChangeArrowheads="1"/>
          </p:cNvSpPr>
          <p:nvPr/>
        </p:nvSpPr>
        <p:spPr bwMode="auto">
          <a:xfrm>
            <a:off x="6096000" y="616743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r7, r8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r9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A421EAF-D39C-6F4E-1DD1-8F131B691C2B}"/>
                  </a:ext>
                </a:extLst>
              </p14:cNvPr>
              <p14:cNvContentPartPr/>
              <p14:nvPr/>
            </p14:nvContentPartPr>
            <p14:xfrm>
              <a:off x="527760" y="1343880"/>
              <a:ext cx="9328320" cy="5526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A421EAF-D39C-6F4E-1DD1-8F131B691C2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8400" y="1334520"/>
                <a:ext cx="9347040" cy="554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8944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38200"/>
            <a:ext cx="8077200" cy="615950"/>
          </a:xfrm>
        </p:spPr>
        <p:txBody>
          <a:bodyPr/>
          <a:lstStyle/>
          <a:p>
            <a:r>
              <a:rPr lang="en-US" altLang="en-US" dirty="0"/>
              <a:t>Liveness Class Problem Answer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95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95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352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38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48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648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257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343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257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43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486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334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800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3124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124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648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3"/>
          <p:cNvSpPr txBox="1">
            <a:spLocks noChangeArrowheads="1"/>
          </p:cNvSpPr>
          <p:nvPr/>
        </p:nvSpPr>
        <p:spPr bwMode="auto">
          <a:xfrm>
            <a:off x="609600" y="1506538"/>
            <a:ext cx="24717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213" name="Rectangle 4"/>
          <p:cNvSpPr>
            <a:spLocks noChangeArrowheads="1"/>
          </p:cNvSpPr>
          <p:nvPr/>
        </p:nvSpPr>
        <p:spPr bwMode="auto">
          <a:xfrm>
            <a:off x="609600" y="1506538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4" name="TextBox 1"/>
          <p:cNvSpPr txBox="1">
            <a:spLocks noChangeArrowheads="1"/>
          </p:cNvSpPr>
          <p:nvPr/>
        </p:nvSpPr>
        <p:spPr bwMode="auto">
          <a:xfrm>
            <a:off x="5943600" y="21050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r3, r4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r1, r2</a:t>
            </a:r>
          </a:p>
        </p:txBody>
      </p:sp>
      <p:sp>
        <p:nvSpPr>
          <p:cNvPr id="8215" name="TextBox 24"/>
          <p:cNvSpPr txBox="1">
            <a:spLocks noChangeArrowheads="1"/>
          </p:cNvSpPr>
          <p:nvPr/>
        </p:nvSpPr>
        <p:spPr bwMode="auto">
          <a:xfrm>
            <a:off x="5943600" y="3275013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r1, r2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r7</a:t>
            </a:r>
          </a:p>
        </p:txBody>
      </p:sp>
      <p:sp>
        <p:nvSpPr>
          <p:cNvPr id="8216" name="TextBox 25"/>
          <p:cNvSpPr txBox="1">
            <a:spLocks noChangeArrowheads="1"/>
          </p:cNvSpPr>
          <p:nvPr/>
        </p:nvSpPr>
        <p:spPr bwMode="auto">
          <a:xfrm>
            <a:off x="7086600" y="439578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r2, r3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r4</a:t>
            </a:r>
          </a:p>
        </p:txBody>
      </p:sp>
      <p:sp>
        <p:nvSpPr>
          <p:cNvPr id="8217" name="TextBox 26"/>
          <p:cNvSpPr txBox="1">
            <a:spLocks noChangeArrowheads="1"/>
          </p:cNvSpPr>
          <p:nvPr/>
        </p:nvSpPr>
        <p:spPr bwMode="auto">
          <a:xfrm>
            <a:off x="2020888" y="4348163"/>
            <a:ext cx="1103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r4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NULL</a:t>
            </a:r>
          </a:p>
        </p:txBody>
      </p:sp>
      <p:sp>
        <p:nvSpPr>
          <p:cNvPr id="8218" name="TextBox 27"/>
          <p:cNvSpPr txBox="1">
            <a:spLocks noChangeArrowheads="1"/>
          </p:cNvSpPr>
          <p:nvPr/>
        </p:nvSpPr>
        <p:spPr bwMode="auto">
          <a:xfrm>
            <a:off x="6096000" y="5229225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NULL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r8</a:t>
            </a:r>
          </a:p>
        </p:txBody>
      </p:sp>
      <p:sp>
        <p:nvSpPr>
          <p:cNvPr id="8219" name="TextBox 28"/>
          <p:cNvSpPr txBox="1">
            <a:spLocks noChangeArrowheads="1"/>
          </p:cNvSpPr>
          <p:nvPr/>
        </p:nvSpPr>
        <p:spPr bwMode="auto">
          <a:xfrm>
            <a:off x="6096000" y="6167438"/>
            <a:ext cx="1027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r7, r8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r9</a:t>
            </a:r>
          </a:p>
        </p:txBody>
      </p:sp>
      <p:sp>
        <p:nvSpPr>
          <p:cNvPr id="8220" name="TextBox 2"/>
          <p:cNvSpPr txBox="1">
            <a:spLocks noChangeArrowheads="1"/>
          </p:cNvSpPr>
          <p:nvPr/>
        </p:nvSpPr>
        <p:spPr bwMode="auto">
          <a:xfrm>
            <a:off x="5821363" y="6554788"/>
            <a:ext cx="10715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NULL</a:t>
            </a:r>
          </a:p>
        </p:txBody>
      </p:sp>
      <p:sp>
        <p:nvSpPr>
          <p:cNvPr id="8221" name="TextBox 30"/>
          <p:cNvSpPr txBox="1">
            <a:spLocks noChangeArrowheads="1"/>
          </p:cNvSpPr>
          <p:nvPr/>
        </p:nvSpPr>
        <p:spPr bwMode="auto">
          <a:xfrm>
            <a:off x="5867400" y="5913438"/>
            <a:ext cx="8429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r7, r8</a:t>
            </a:r>
          </a:p>
        </p:txBody>
      </p:sp>
      <p:sp>
        <p:nvSpPr>
          <p:cNvPr id="8222" name="TextBox 31"/>
          <p:cNvSpPr txBox="1">
            <a:spLocks noChangeArrowheads="1"/>
          </p:cNvSpPr>
          <p:nvPr/>
        </p:nvSpPr>
        <p:spPr bwMode="auto">
          <a:xfrm>
            <a:off x="5867400" y="5591175"/>
            <a:ext cx="28908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r7, r8 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r7, r8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3" name="TextBox 32"/>
          <p:cNvSpPr txBox="1">
            <a:spLocks noChangeArrowheads="1"/>
          </p:cNvSpPr>
          <p:nvPr/>
        </p:nvSpPr>
        <p:spPr bwMode="auto">
          <a:xfrm>
            <a:off x="6705600" y="4810125"/>
            <a:ext cx="2443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4" name="TextBox 33"/>
          <p:cNvSpPr txBox="1">
            <a:spLocks noChangeArrowheads="1"/>
          </p:cNvSpPr>
          <p:nvPr/>
        </p:nvSpPr>
        <p:spPr bwMode="auto">
          <a:xfrm>
            <a:off x="5632450" y="3871913"/>
            <a:ext cx="3059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r2, r3, r4,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5" name="TextBox 34"/>
          <p:cNvSpPr txBox="1">
            <a:spLocks noChangeArrowheads="1"/>
          </p:cNvSpPr>
          <p:nvPr/>
        </p:nvSpPr>
        <p:spPr bwMode="auto">
          <a:xfrm>
            <a:off x="5619750" y="2695575"/>
            <a:ext cx="14065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r1, r2, r3, r4</a:t>
            </a:r>
          </a:p>
        </p:txBody>
      </p:sp>
      <p:sp>
        <p:nvSpPr>
          <p:cNvPr id="8226" name="TextBox 35"/>
          <p:cNvSpPr txBox="1">
            <a:spLocks noChangeArrowheads="1"/>
          </p:cNvSpPr>
          <p:nvPr/>
        </p:nvSpPr>
        <p:spPr bwMode="auto">
          <a:xfrm>
            <a:off x="1828800" y="4818063"/>
            <a:ext cx="2443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OUT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OUT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7" name="TextBox 36"/>
          <p:cNvSpPr txBox="1">
            <a:spLocks noChangeArrowheads="1"/>
          </p:cNvSpPr>
          <p:nvPr/>
        </p:nvSpPr>
        <p:spPr bwMode="auto">
          <a:xfrm>
            <a:off x="5862638" y="4995863"/>
            <a:ext cx="2139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8" name="TextBox 37"/>
          <p:cNvSpPr txBox="1">
            <a:spLocks noChangeArrowheads="1"/>
          </p:cNvSpPr>
          <p:nvPr/>
        </p:nvSpPr>
        <p:spPr bwMode="auto">
          <a:xfrm>
            <a:off x="6757988" y="4143375"/>
            <a:ext cx="2344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r2, r3,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9" name="TextBox 38"/>
          <p:cNvSpPr txBox="1">
            <a:spLocks noChangeArrowheads="1"/>
          </p:cNvSpPr>
          <p:nvPr/>
        </p:nvSpPr>
        <p:spPr bwMode="auto">
          <a:xfrm>
            <a:off x="5673725" y="2971800"/>
            <a:ext cx="3060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r1, r2, r3, r4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 (same!)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30" name="TextBox 39"/>
          <p:cNvSpPr txBox="1">
            <a:spLocks noChangeArrowheads="1"/>
          </p:cNvSpPr>
          <p:nvPr/>
        </p:nvSpPr>
        <p:spPr bwMode="auto">
          <a:xfrm>
            <a:off x="5715000" y="1573213"/>
            <a:ext cx="842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r3, r4</a:t>
            </a:r>
          </a:p>
        </p:txBody>
      </p:sp>
      <p:sp>
        <p:nvSpPr>
          <p:cNvPr id="8231" name="TextBox 40"/>
          <p:cNvSpPr txBox="1">
            <a:spLocks noChangeArrowheads="1"/>
          </p:cNvSpPr>
          <p:nvPr/>
        </p:nvSpPr>
        <p:spPr bwMode="auto">
          <a:xfrm>
            <a:off x="1846263" y="4108450"/>
            <a:ext cx="23447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IN = r4, r7 </a:t>
            </a:r>
            <a:r>
              <a:rPr lang="en-US" altLang="en-US" sz="1200">
                <a:sym typeface="Wingdings" panose="05000000000000000000" pitchFamily="2" charset="2"/>
              </a:rPr>
              <a:t>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IN = r1, r2, r3, r4, r7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32" name="TextBox 3"/>
          <p:cNvSpPr txBox="1">
            <a:spLocks noChangeArrowheads="1"/>
          </p:cNvSpPr>
          <p:nvPr/>
        </p:nvSpPr>
        <p:spPr bwMode="auto">
          <a:xfrm>
            <a:off x="265738" y="2208387"/>
            <a:ext cx="4006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Blue sets are the first iteration IN/OUT,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Red sets are the second iteration IN/OUT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0914541-A35B-EC9E-9EDA-131DE892C701}"/>
                  </a:ext>
                </a:extLst>
              </p14:cNvPr>
              <p14:cNvContentPartPr/>
              <p14:nvPr/>
            </p14:nvContentPartPr>
            <p14:xfrm>
              <a:off x="786960" y="724680"/>
              <a:ext cx="8345520" cy="6045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0914541-A35B-EC9E-9EDA-131DE892C7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7600" y="715320"/>
                <a:ext cx="8364240" cy="606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08364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Reaching Definition Analysis (rdefs)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 u="sng"/>
              <a:t>definition</a:t>
            </a:r>
            <a:r>
              <a:rPr lang="en-US" altLang="en-US"/>
              <a:t> of a variable x is an </a:t>
            </a:r>
            <a:r>
              <a:rPr lang="en-US" altLang="en-US" u="sng"/>
              <a:t>operation</a:t>
            </a:r>
            <a:r>
              <a:rPr lang="en-US" altLang="en-US"/>
              <a:t> that assigns, or may assign, a value to x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definition d </a:t>
            </a:r>
            <a:r>
              <a:rPr lang="en-US" altLang="en-US" u="sng"/>
              <a:t>reaches</a:t>
            </a:r>
            <a:r>
              <a:rPr lang="en-US" altLang="en-US"/>
              <a:t> a point p if there is a path from the point immediately following d to p such that d is not “killed” along that path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definition of a variable is </a:t>
            </a:r>
            <a:r>
              <a:rPr lang="en-US" altLang="en-US" u="sng"/>
              <a:t>killed</a:t>
            </a:r>
            <a:r>
              <a:rPr lang="en-US" altLang="en-US"/>
              <a:t> between 2 points when there is another definition of that variable along the path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r1 = r2 + r3 kills previous definitions of r1</a:t>
            </a:r>
          </a:p>
          <a:p>
            <a:pPr>
              <a:lnSpc>
                <a:spcPct val="90000"/>
              </a:lnSpc>
            </a:pPr>
            <a:r>
              <a:rPr lang="en-US" altLang="en-US"/>
              <a:t>Liveness vs Reaching defs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Liveness </a:t>
            </a:r>
            <a:r>
              <a:rPr lang="en-US" altLang="en-US">
                <a:sym typeface="Wingdings" panose="05000000000000000000" pitchFamily="2" charset="2"/>
              </a:rPr>
              <a:t> variables (e.g., virtual registers), don’t care about specific users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Wingdings" panose="05000000000000000000" pitchFamily="2" charset="2"/>
              </a:rPr>
              <a:t>Reaching defs  operations, each def is different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Forward dataflow analysis as propagation occurs from defs downwards (liveness was backward analysis)</a:t>
            </a:r>
            <a:endParaRPr lang="en-US" altLang="en-US" sz="1800"/>
          </a:p>
          <a:p>
            <a:pPr>
              <a:lnSpc>
                <a:spcPct val="90000"/>
              </a:lnSpc>
            </a:pPr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129CE59-1A27-1818-ED25-D2B9C593919A}"/>
                  </a:ext>
                </a:extLst>
              </p14:cNvPr>
              <p14:cNvContentPartPr/>
              <p14:nvPr/>
            </p14:nvContentPartPr>
            <p14:xfrm>
              <a:off x="916560" y="609480"/>
              <a:ext cx="9141840" cy="6807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129CE59-1A27-1818-ED25-D2B9C593919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7200" y="600120"/>
                <a:ext cx="9160560" cy="682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9244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848600" cy="615950"/>
          </a:xfrm>
        </p:spPr>
        <p:txBody>
          <a:bodyPr/>
          <a:lstStyle/>
          <a:p>
            <a:r>
              <a:rPr lang="en-US" altLang="en-US"/>
              <a:t>Compute Rdef GEN/KILL Sets for each BB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362200" y="3048000"/>
            <a:ext cx="5502275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 dirty="0">
                <a:solidFill>
                  <a:schemeClr val="tx1"/>
                </a:solidFill>
              </a:rPr>
              <a:t>for </a:t>
            </a:r>
            <a:r>
              <a:rPr lang="en-US" altLang="en-US" sz="2000" dirty="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operation in sequential order in X, op,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destination operand of op, </a:t>
            </a:r>
            <a:r>
              <a:rPr lang="en-US" altLang="en-US" sz="2000" dirty="0" err="1">
                <a:solidFill>
                  <a:schemeClr val="tx1"/>
                </a:solidFill>
              </a:rPr>
              <a:t>dest</a:t>
            </a:r>
            <a:r>
              <a:rPr lang="en-US" altLang="en-US" sz="2000" dirty="0">
                <a:solidFill>
                  <a:schemeClr val="tx1"/>
                </a:solidFill>
              </a:rPr>
              <a:t>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     </a:t>
            </a:r>
            <a:r>
              <a:rPr lang="en-US" altLang="en-US" sz="2000" dirty="0">
                <a:solidFill>
                  <a:srgbClr val="FF0000"/>
                </a:solidFill>
              </a:rPr>
              <a:t>G = op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K = {all ops which define </a:t>
            </a:r>
            <a:r>
              <a:rPr lang="en-US" altLang="en-US" sz="2000" dirty="0" err="1">
                <a:solidFill>
                  <a:srgbClr val="FF0000"/>
                </a:solidFill>
              </a:rPr>
              <a:t>dest</a:t>
            </a:r>
            <a:r>
              <a:rPr lang="en-US" altLang="en-US" sz="2000" dirty="0">
                <a:solidFill>
                  <a:srgbClr val="FF0000"/>
                </a:solidFill>
              </a:rPr>
              <a:t> – op}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GEN(X) = G + (GEN(X) – K)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     KILL(X) = K + (KILL(X) – G)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u="sng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u="sng" dirty="0" err="1">
                <a:solidFill>
                  <a:schemeClr val="tx1"/>
                </a:solidFill>
              </a:rPr>
              <a:t>endwhile</a:t>
            </a:r>
            <a:endParaRPr lang="en-US" altLang="en-US" sz="2000" u="sng" dirty="0">
              <a:solidFill>
                <a:schemeClr val="tx1"/>
              </a:solidFill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981200" y="1600200"/>
            <a:ext cx="5803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GEN = set of definitions created by an operation</a:t>
            </a:r>
          </a:p>
          <a:p>
            <a:r>
              <a:rPr lang="en-US" altLang="en-US"/>
              <a:t>KILL = set of definitions destroyed by an operation</a:t>
            </a:r>
          </a:p>
          <a:p>
            <a:r>
              <a:rPr lang="en-US" altLang="en-US"/>
              <a:t>- Assume each operation only has 1 destination for simplicity</a:t>
            </a:r>
          </a:p>
          <a:p>
            <a:r>
              <a:rPr lang="en-US" altLang="en-US"/>
              <a:t>  so just keep track of “ops”..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7BA85F-90E1-9536-60D6-19A889D52D15}"/>
                  </a:ext>
                </a:extLst>
              </p14:cNvPr>
              <p14:cNvContentPartPr/>
              <p14:nvPr/>
            </p14:nvContentPartPr>
            <p14:xfrm>
              <a:off x="1463760" y="1693440"/>
              <a:ext cx="8440920" cy="5809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7BA85F-90E1-9536-60D6-19A889D52D1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4400" y="1684080"/>
                <a:ext cx="8459640" cy="582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0142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GEN/KILL Rdef Calculation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00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5908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181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0386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35814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8006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51054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35052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2004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965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4632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4290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-76200" y="1417609"/>
            <a:ext cx="28248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G = op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K = {all ops which define </a:t>
            </a:r>
            <a:r>
              <a:rPr lang="en-US" altLang="en-US" sz="1400" dirty="0" err="1">
                <a:solidFill>
                  <a:schemeClr val="tx1"/>
                </a:solidFill>
              </a:rPr>
              <a:t>dest</a:t>
            </a:r>
            <a:r>
              <a:rPr lang="en-US" altLang="en-US" sz="1400" dirty="0">
                <a:solidFill>
                  <a:schemeClr val="tx1"/>
                </a:solidFill>
              </a:rPr>
              <a:t> – op}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GEN(X) = G + (GEN(X) – K)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KILL(X) = K + (KILL(X) – G)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1493809"/>
            <a:ext cx="2667000" cy="87790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4AD09B3-474E-858B-CFF5-97F70EA6EB1F}"/>
                  </a:ext>
                </a:extLst>
              </p14:cNvPr>
              <p14:cNvContentPartPr/>
              <p14:nvPr/>
            </p14:nvContentPartPr>
            <p14:xfrm>
              <a:off x="393480" y="1309680"/>
              <a:ext cx="9583560" cy="5374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4AD09B3-474E-858B-CFF5-97F70EA6EB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4120" y="1300320"/>
                <a:ext cx="9602280" cy="539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6379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848600" cy="615950"/>
          </a:xfrm>
        </p:spPr>
        <p:txBody>
          <a:bodyPr/>
          <a:lstStyle/>
          <a:p>
            <a:r>
              <a:rPr lang="en-US" altLang="en-US"/>
              <a:t>Compute Rdef IN/OUT Sets for all BBs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905000" y="2362200"/>
            <a:ext cx="6065838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initialize IN(X) = 0 for all basic blocks X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initialize OUT(X) = GEN(X) for all basic blocks X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sz="2000" u="sng" dirty="0">
                <a:solidFill>
                  <a:schemeClr val="tx1"/>
                </a:solidFill>
              </a:rPr>
              <a:t>while</a:t>
            </a:r>
            <a:r>
              <a:rPr lang="en-US" altLang="en-US" sz="2000" dirty="0">
                <a:solidFill>
                  <a:schemeClr val="tx1"/>
                </a:solidFill>
              </a:rPr>
              <a:t> (change)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>
                <a:solidFill>
                  <a:schemeClr val="tx1"/>
                </a:solidFill>
              </a:rPr>
              <a:t>for</a:t>
            </a:r>
            <a:r>
              <a:rPr lang="en-US" altLang="en-US" sz="2000" dirty="0">
                <a:solidFill>
                  <a:schemeClr val="tx1"/>
                </a:solidFill>
              </a:rPr>
              <a:t> each basic block in procedure, X, </a:t>
            </a:r>
            <a:r>
              <a:rPr lang="en-US" altLang="en-US" sz="2000" u="sng" dirty="0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dirty="0" err="1">
                <a:solidFill>
                  <a:schemeClr val="tx1"/>
                </a:solidFill>
              </a:rPr>
              <a:t>old_OUT</a:t>
            </a:r>
            <a:r>
              <a:rPr lang="en-US" altLang="en-US" sz="2000" dirty="0">
                <a:solidFill>
                  <a:schemeClr val="tx1"/>
                </a:solidFill>
              </a:rPr>
              <a:t> = OUT(X)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dirty="0">
                <a:solidFill>
                  <a:srgbClr val="FF0000"/>
                </a:solidFill>
              </a:rPr>
              <a:t>IN(X) = Union(OUT(Y)) for all predecessors Y of X</a:t>
            </a:r>
          </a:p>
          <a:p>
            <a:r>
              <a:rPr lang="en-US" altLang="en-US" sz="2000" dirty="0">
                <a:solidFill>
                  <a:srgbClr val="FF0000"/>
                </a:solidFill>
              </a:rPr>
              <a:t>        OUT(X) = GEN(X) + (IN(X) – KILL(X))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>
                <a:solidFill>
                  <a:schemeClr val="tx1"/>
                </a:solidFill>
              </a:rPr>
              <a:t>if </a:t>
            </a:r>
            <a:r>
              <a:rPr lang="en-US" altLang="en-US" sz="2000" dirty="0">
                <a:solidFill>
                  <a:schemeClr val="tx1"/>
                </a:solidFill>
              </a:rPr>
              <a:t>(</a:t>
            </a:r>
            <a:r>
              <a:rPr lang="en-US" altLang="en-US" sz="2000" dirty="0" err="1">
                <a:solidFill>
                  <a:schemeClr val="tx1"/>
                </a:solidFill>
              </a:rPr>
              <a:t>old_OUT</a:t>
            </a:r>
            <a:r>
              <a:rPr lang="en-US" altLang="en-US" sz="2000" dirty="0">
                <a:solidFill>
                  <a:schemeClr val="tx1"/>
                </a:solidFill>
              </a:rPr>
              <a:t> != OUT(X)) </a:t>
            </a:r>
            <a:r>
              <a:rPr lang="en-US" altLang="en-US" sz="2000" u="sng" dirty="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endif</a:t>
            </a:r>
            <a:endParaRPr lang="en-US" altLang="en-US" sz="2000" u="sng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    </a:t>
            </a:r>
            <a:r>
              <a:rPr lang="en-US" altLang="en-US" sz="2000" u="sng" dirty="0" err="1">
                <a:solidFill>
                  <a:schemeClr val="tx1"/>
                </a:solidFill>
              </a:rPr>
              <a:t>endfor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u="sng" dirty="0" err="1">
                <a:solidFill>
                  <a:schemeClr val="tx1"/>
                </a:solidFill>
              </a:rPr>
              <a:t>endwhile</a:t>
            </a:r>
            <a:endParaRPr lang="en-US" altLang="en-US" sz="2000" u="sng" dirty="0">
              <a:solidFill>
                <a:schemeClr val="tx1"/>
              </a:solidFill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27125" y="1638300"/>
            <a:ext cx="45227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= set of definitions reaching the entry of BB</a:t>
            </a:r>
          </a:p>
          <a:p>
            <a:r>
              <a:rPr lang="en-US" altLang="en-US"/>
              <a:t>OUT = set of definitions leaving BB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65C648-4E9C-1A27-46DE-5EB313E4CCB0}"/>
                  </a:ext>
                </a:extLst>
              </p14:cNvPr>
              <p14:cNvContentPartPr/>
              <p14:nvPr/>
            </p14:nvContentPartPr>
            <p14:xfrm>
              <a:off x="1679400" y="1540440"/>
              <a:ext cx="7980480" cy="5295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65C648-4E9C-1A27-46DE-5EB313E4CCB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70040" y="1531080"/>
                <a:ext cx="7999200" cy="531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1059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In/Out </a:t>
            </a:r>
            <a:r>
              <a:rPr lang="en-US" altLang="en-US" dirty="0" err="1"/>
              <a:t>Rdef</a:t>
            </a:r>
            <a:r>
              <a:rPr lang="en-US" altLang="en-US" dirty="0"/>
              <a:t>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749675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MEM[r2+0]</a:t>
            </a:r>
          </a:p>
          <a:p>
            <a:r>
              <a:rPr lang="en-US" altLang="en-US" b="1" dirty="0"/>
              <a:t>2. r2 = MEM[r1 + 1]</a:t>
            </a:r>
          </a:p>
          <a:p>
            <a:r>
              <a:rPr lang="en-US" altLang="en-US" b="1" dirty="0"/>
              <a:t>3. r8 = r1 * r2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304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+ 5</a:t>
            </a:r>
          </a:p>
          <a:p>
            <a:r>
              <a:rPr lang="en-US" altLang="en-US" b="1"/>
              <a:t>5. r3 = r5 – r1</a:t>
            </a:r>
          </a:p>
          <a:p>
            <a:r>
              <a:rPr lang="en-US" altLang="en-US" b="1"/>
              <a:t>6. r7 = r3 * 2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21275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r2 = 0</a:t>
            </a:r>
          </a:p>
          <a:p>
            <a:r>
              <a:rPr lang="en-US" altLang="en-US" b="1"/>
              <a:t>8. r7 = r1 + r2</a:t>
            </a:r>
          </a:p>
          <a:p>
            <a:r>
              <a:rPr lang="en-US" altLang="en-US" b="1"/>
              <a:t>9. r3 = 4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78275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10. r3 = r3 + r7</a:t>
            </a:r>
          </a:p>
          <a:p>
            <a:r>
              <a:rPr lang="en-US" altLang="en-US" b="1"/>
              <a:t>11. r1 = r2 – r8</a:t>
            </a:r>
          </a:p>
          <a:p>
            <a:r>
              <a:rPr lang="en-US" altLang="en-US" b="1"/>
              <a:t>12. r3 = r1 * 2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521075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740275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5045075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444875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40075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905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572000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368675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72284"/>
            <a:ext cx="2204386" cy="539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00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0" y="1472284"/>
            <a:ext cx="22043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IN = Union(OUT(preds))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OUT = GEN + (IN – KILL</a:t>
            </a:r>
            <a:r>
              <a:rPr lang="en-US" altLang="en-US" sz="16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723107" y="3921919"/>
            <a:ext cx="16111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4,5,6</a:t>
            </a:r>
          </a:p>
          <a:p>
            <a:r>
              <a:rPr lang="en-US" altLang="en-US" sz="1200" dirty="0"/>
              <a:t>KILL = 1,8,9,10,11,12 </a:t>
            </a:r>
          </a:p>
        </p:txBody>
      </p:sp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5923148" y="2169467"/>
            <a:ext cx="1111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1,2,3</a:t>
            </a:r>
          </a:p>
          <a:p>
            <a:r>
              <a:rPr lang="en-US" altLang="en-US" sz="1200" dirty="0"/>
              <a:t>KILL = 4,7,11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34158" y="3937685"/>
            <a:ext cx="14244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7,8,9</a:t>
            </a:r>
          </a:p>
          <a:p>
            <a:r>
              <a:rPr lang="en-US" altLang="en-US" sz="1200" dirty="0"/>
              <a:t>KILL = 2,5,6,10,12 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832261" y="5743753"/>
            <a:ext cx="13475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GEN = 11,12</a:t>
            </a:r>
          </a:p>
          <a:p>
            <a:r>
              <a:rPr lang="en-US" altLang="en-US" sz="1200" dirty="0"/>
              <a:t>KILL = 1,4,5,9,10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94F728D-1488-48FF-20AF-D98C4DCAD72E}"/>
                  </a:ext>
                </a:extLst>
              </p14:cNvPr>
              <p14:cNvContentPartPr/>
              <p14:nvPr/>
            </p14:nvContentPartPr>
            <p14:xfrm>
              <a:off x="834840" y="1107720"/>
              <a:ext cx="9223560" cy="6533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94F728D-1488-48FF-20AF-D98C4DCAD72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5480" y="1098360"/>
                <a:ext cx="9242280" cy="655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5598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Rdefs</a:t>
            </a:r>
            <a:r>
              <a:rPr lang="en-US" altLang="en-US" dirty="0"/>
              <a:t> Homework Problem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9624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9624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8194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054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1148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41148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47244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38100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47244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8100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49530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48006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2672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25908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V="1">
            <a:off x="25908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5908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1148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76200" y="1454150"/>
            <a:ext cx="28213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Compute reaching </a:t>
            </a:r>
            <a:r>
              <a:rPr lang="en-US" altLang="en-US" sz="1400" dirty="0" err="1"/>
              <a:t>defs</a:t>
            </a:r>
            <a:endParaRPr lang="en-US" altLang="en-US" sz="1400" dirty="0"/>
          </a:p>
          <a:p>
            <a:r>
              <a:rPr lang="en-US" altLang="en-US" sz="1400" dirty="0"/>
              <a:t>    Calculate GEN/KILL for each BB</a:t>
            </a:r>
          </a:p>
          <a:p>
            <a:r>
              <a:rPr lang="en-US" altLang="en-US" sz="1400" dirty="0"/>
              <a:t>    Calculate IN/OUT for each BB</a:t>
            </a:r>
          </a:p>
        </p:txBody>
      </p:sp>
    </p:spTree>
    <p:extLst>
      <p:ext uri="{BB962C8B-B14F-4D97-AF65-F5344CB8AC3E}">
        <p14:creationId xmlns:p14="http://schemas.microsoft.com/office/powerpoint/2010/main" val="1678588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610600" cy="615950"/>
          </a:xfrm>
        </p:spPr>
        <p:txBody>
          <a:bodyPr/>
          <a:lstStyle/>
          <a:p>
            <a:r>
              <a:rPr lang="en-US" altLang="en-US" dirty="0" err="1"/>
              <a:t>Rdefs</a:t>
            </a:r>
            <a:r>
              <a:rPr lang="en-US" altLang="en-US" dirty="0"/>
              <a:t> Homework Problem –</a:t>
            </a:r>
            <a:r>
              <a:rPr lang="en-US" altLang="en-US" b="1" dirty="0">
                <a:solidFill>
                  <a:srgbClr val="FF0000"/>
                </a:solidFill>
              </a:rPr>
              <a:t>Answer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860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3</a:t>
            </a:r>
          </a:p>
          <a:p>
            <a:pPr algn="ctr"/>
            <a:r>
              <a:rPr lang="en-US" altLang="en-US" b="1"/>
              <a:t>2. r2 = r3</a:t>
            </a:r>
          </a:p>
          <a:p>
            <a:pPr algn="ctr"/>
            <a:r>
              <a:rPr lang="en-US" altLang="en-US" b="1"/>
              <a:t>3. r3 = r4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60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+ 1</a:t>
            </a:r>
          </a:p>
          <a:p>
            <a:pPr algn="ctr"/>
            <a:r>
              <a:rPr lang="en-US" altLang="en-US" b="1"/>
              <a:t>5. r7 = r1 * r2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1430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6. r4 = r4 + 1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4290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r4 = r3 + r2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4384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8. r8 = 8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384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9. r9 = r7 + r8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0480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21336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30480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1336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32766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31242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25908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9144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9144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9144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4384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319838" y="1487488"/>
            <a:ext cx="3687762" cy="258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Compute reaching defs</a:t>
            </a:r>
          </a:p>
          <a:p>
            <a:r>
              <a:rPr lang="en-US" altLang="en-US"/>
              <a:t>    Calculate GEN/KILL for each BB</a:t>
            </a:r>
          </a:p>
          <a:p>
            <a:r>
              <a:rPr lang="en-US" altLang="en-US"/>
              <a:t>    Calculate IN/OUT for each BB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For solution IN/OUT sets specified as</a:t>
            </a:r>
          </a:p>
          <a:p>
            <a:r>
              <a:rPr lang="en-US" altLang="en-US">
                <a:solidFill>
                  <a:srgbClr val="FF0000"/>
                </a:solidFill>
              </a:rPr>
              <a:t>A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 B  C, A = initial state of sets,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B = after first iteration of analysis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C = after second iteration of analysis</a:t>
            </a:r>
          </a:p>
          <a:p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- = empty set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8213" name="TextBox 1"/>
          <p:cNvSpPr txBox="1">
            <a:spLocks noChangeArrowheads="1"/>
          </p:cNvSpPr>
          <p:nvPr/>
        </p:nvSpPr>
        <p:spPr bwMode="auto">
          <a:xfrm>
            <a:off x="3751263" y="1989138"/>
            <a:ext cx="1047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00B050"/>
                </a:solidFill>
              </a:rPr>
              <a:t>GEN = 1, 2, 3</a:t>
            </a:r>
          </a:p>
          <a:p>
            <a:r>
              <a:rPr lang="en-US" altLang="en-US" sz="1200" dirty="0">
                <a:solidFill>
                  <a:srgbClr val="00B050"/>
                </a:solidFill>
              </a:rPr>
              <a:t>KILL = 4</a:t>
            </a:r>
          </a:p>
        </p:txBody>
      </p:sp>
      <p:sp>
        <p:nvSpPr>
          <p:cNvPr id="8214" name="TextBox 21"/>
          <p:cNvSpPr txBox="1">
            <a:spLocks noChangeArrowheads="1"/>
          </p:cNvSpPr>
          <p:nvPr/>
        </p:nvSpPr>
        <p:spPr bwMode="auto">
          <a:xfrm>
            <a:off x="3827463" y="3313113"/>
            <a:ext cx="857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4,5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1</a:t>
            </a:r>
          </a:p>
        </p:txBody>
      </p:sp>
      <p:sp>
        <p:nvSpPr>
          <p:cNvPr id="8215" name="TextBox 22"/>
          <p:cNvSpPr txBox="1">
            <a:spLocks noChangeArrowheads="1"/>
          </p:cNvSpPr>
          <p:nvPr/>
        </p:nvSpPr>
        <p:spPr bwMode="auto">
          <a:xfrm>
            <a:off x="4953000" y="4413250"/>
            <a:ext cx="769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7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6</a:t>
            </a:r>
          </a:p>
        </p:txBody>
      </p:sp>
      <p:sp>
        <p:nvSpPr>
          <p:cNvPr id="8216" name="TextBox 23"/>
          <p:cNvSpPr txBox="1">
            <a:spLocks noChangeArrowheads="1"/>
          </p:cNvSpPr>
          <p:nvPr/>
        </p:nvSpPr>
        <p:spPr bwMode="auto">
          <a:xfrm>
            <a:off x="3954463" y="5218113"/>
            <a:ext cx="739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8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-</a:t>
            </a:r>
          </a:p>
        </p:txBody>
      </p:sp>
      <p:sp>
        <p:nvSpPr>
          <p:cNvPr id="8217" name="TextBox 24"/>
          <p:cNvSpPr txBox="1">
            <a:spLocks noChangeArrowheads="1"/>
          </p:cNvSpPr>
          <p:nvPr/>
        </p:nvSpPr>
        <p:spPr bwMode="auto">
          <a:xfrm>
            <a:off x="4003675" y="6107113"/>
            <a:ext cx="7413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9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-</a:t>
            </a:r>
          </a:p>
        </p:txBody>
      </p:sp>
      <p:sp>
        <p:nvSpPr>
          <p:cNvPr id="8218" name="TextBox 25"/>
          <p:cNvSpPr txBox="1">
            <a:spLocks noChangeArrowheads="1"/>
          </p:cNvSpPr>
          <p:nvPr/>
        </p:nvSpPr>
        <p:spPr bwMode="auto">
          <a:xfrm>
            <a:off x="0" y="4411663"/>
            <a:ext cx="76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00B050"/>
                </a:solidFill>
              </a:rPr>
              <a:t>GEN = 6</a:t>
            </a:r>
          </a:p>
          <a:p>
            <a:r>
              <a:rPr lang="en-US" altLang="en-US" sz="1200">
                <a:solidFill>
                  <a:srgbClr val="00B050"/>
                </a:solidFill>
              </a:rPr>
              <a:t>KILL = 7</a:t>
            </a:r>
          </a:p>
        </p:txBody>
      </p:sp>
      <p:sp>
        <p:nvSpPr>
          <p:cNvPr id="8219" name="TextBox 26"/>
          <p:cNvSpPr txBox="1">
            <a:spLocks noChangeArrowheads="1"/>
          </p:cNvSpPr>
          <p:nvPr/>
        </p:nvSpPr>
        <p:spPr bwMode="auto">
          <a:xfrm>
            <a:off x="3827463" y="1549400"/>
            <a:ext cx="1150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-  -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0" name="TextBox 27"/>
          <p:cNvSpPr txBox="1">
            <a:spLocks noChangeArrowheads="1"/>
          </p:cNvSpPr>
          <p:nvPr/>
        </p:nvSpPr>
        <p:spPr bwMode="auto">
          <a:xfrm>
            <a:off x="3773488" y="2717800"/>
            <a:ext cx="2079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1,2,3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1,2,3  1,2,3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1" name="TextBox 28"/>
          <p:cNvSpPr txBox="1">
            <a:spLocks noChangeArrowheads="1"/>
          </p:cNvSpPr>
          <p:nvPr/>
        </p:nvSpPr>
        <p:spPr bwMode="auto">
          <a:xfrm>
            <a:off x="3886200" y="3067050"/>
            <a:ext cx="23637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1,2,3,8  1,2,3,4,5,6,7,8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2" name="TextBox 29"/>
          <p:cNvSpPr txBox="1">
            <a:spLocks noChangeArrowheads="1"/>
          </p:cNvSpPr>
          <p:nvPr/>
        </p:nvSpPr>
        <p:spPr bwMode="auto">
          <a:xfrm>
            <a:off x="4933950" y="4133850"/>
            <a:ext cx="2324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3" name="TextBox 30"/>
          <p:cNvSpPr txBox="1">
            <a:spLocks noChangeArrowheads="1"/>
          </p:cNvSpPr>
          <p:nvPr/>
        </p:nvSpPr>
        <p:spPr bwMode="auto">
          <a:xfrm>
            <a:off x="3954463" y="5021263"/>
            <a:ext cx="25939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</a:t>
            </a:r>
            <a:r>
              <a:rPr lang="en-US" altLang="en-US" sz="1200">
                <a:solidFill>
                  <a:srgbClr val="FF0000"/>
                </a:solidFill>
              </a:rPr>
              <a:t> 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4" name="TextBox 31"/>
          <p:cNvSpPr txBox="1">
            <a:spLocks noChangeArrowheads="1"/>
          </p:cNvSpPr>
          <p:nvPr/>
        </p:nvSpPr>
        <p:spPr bwMode="auto">
          <a:xfrm>
            <a:off x="3911600" y="5908675"/>
            <a:ext cx="25939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  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5" name="TextBox 32"/>
          <p:cNvSpPr txBox="1">
            <a:spLocks noChangeArrowheads="1"/>
          </p:cNvSpPr>
          <p:nvPr/>
        </p:nvSpPr>
        <p:spPr bwMode="auto">
          <a:xfrm>
            <a:off x="-76200" y="4164013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IN = -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6" name="TextBox 33"/>
          <p:cNvSpPr txBox="1">
            <a:spLocks noChangeArrowheads="1"/>
          </p:cNvSpPr>
          <p:nvPr/>
        </p:nvSpPr>
        <p:spPr bwMode="auto">
          <a:xfrm>
            <a:off x="3736975" y="3840163"/>
            <a:ext cx="2655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4,5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2,3,4,5,8  2,3,4,5,6,7,8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7" name="TextBox 34"/>
          <p:cNvSpPr txBox="1">
            <a:spLocks noChangeArrowheads="1"/>
          </p:cNvSpPr>
          <p:nvPr/>
        </p:nvSpPr>
        <p:spPr bwMode="auto">
          <a:xfrm>
            <a:off x="4953000" y="4883150"/>
            <a:ext cx="250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0000"/>
                </a:solidFill>
              </a:rPr>
              <a:t>OUT = 7 </a:t>
            </a:r>
            <a:r>
              <a:rPr lang="en-US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2,3,4,5,7,8  2,3,4,5,7,8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8228" name="TextBox 35"/>
          <p:cNvSpPr txBox="1">
            <a:spLocks noChangeArrowheads="1"/>
          </p:cNvSpPr>
          <p:nvPr/>
        </p:nvSpPr>
        <p:spPr bwMode="auto">
          <a:xfrm>
            <a:off x="3944938" y="5595938"/>
            <a:ext cx="2733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8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  2,3,4,5,6,7,8</a:t>
            </a:r>
            <a:endParaRPr lang="en-US" altLang="en-US" sz="1200">
              <a:solidFill>
                <a:srgbClr val="FF0000"/>
              </a:solidFill>
            </a:endParaRPr>
          </a:p>
        </p:txBody>
      </p:sp>
      <p:sp>
        <p:nvSpPr>
          <p:cNvPr id="8229" name="TextBox 36"/>
          <p:cNvSpPr txBox="1">
            <a:spLocks noChangeArrowheads="1"/>
          </p:cNvSpPr>
          <p:nvPr/>
        </p:nvSpPr>
        <p:spPr bwMode="auto">
          <a:xfrm>
            <a:off x="3868738" y="6561138"/>
            <a:ext cx="30019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9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2,3,4,5,6,7,8,9  2,3,4,5,6,7,8,9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30" name="TextBox 37"/>
          <p:cNvSpPr txBox="1">
            <a:spLocks noChangeArrowheads="1"/>
          </p:cNvSpPr>
          <p:nvPr/>
        </p:nvSpPr>
        <p:spPr bwMode="auto">
          <a:xfrm>
            <a:off x="-76200" y="4829175"/>
            <a:ext cx="2540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OUT = 6 </a:t>
            </a:r>
            <a:r>
              <a:rPr lang="en-US" altLang="en-US" sz="1200">
                <a:solidFill>
                  <a:srgbClr val="FF0000"/>
                </a:solidFill>
                <a:sym typeface="Wingdings" panose="05000000000000000000" pitchFamily="2" charset="2"/>
              </a:rPr>
              <a:t> 2,3,4,5,6,8  2,3,4,5,6,8</a:t>
            </a:r>
            <a:r>
              <a:rPr lang="en-US" altLang="en-US" sz="12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31" name="Rectangle 2"/>
          <p:cNvSpPr>
            <a:spLocks noChangeArrowheads="1"/>
          </p:cNvSpPr>
          <p:nvPr/>
        </p:nvSpPr>
        <p:spPr bwMode="auto">
          <a:xfrm>
            <a:off x="6300788" y="2590800"/>
            <a:ext cx="3605212" cy="157321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BE221F9-3B3F-5731-93B6-237394B5AF4F}"/>
                  </a:ext>
                </a:extLst>
              </p14:cNvPr>
              <p14:cNvContentPartPr/>
              <p14:nvPr/>
            </p14:nvContentPartPr>
            <p14:xfrm>
              <a:off x="1768680" y="2278800"/>
              <a:ext cx="4853160" cy="3650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BE221F9-3B3F-5731-93B6-237394B5AF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59320" y="2269440"/>
                <a:ext cx="4871880" cy="366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807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Material + 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534400" cy="5216525"/>
          </a:xfrm>
        </p:spPr>
        <p:txBody>
          <a:bodyPr/>
          <a:lstStyle/>
          <a:p>
            <a:r>
              <a:rPr lang="en-US" altLang="en-US" dirty="0"/>
              <a:t>HW 1 due tonight, midnight</a:t>
            </a:r>
          </a:p>
          <a:p>
            <a:pPr lvl="1"/>
            <a:r>
              <a:rPr lang="en-US" altLang="en-US" dirty="0"/>
              <a:t>Submit uniquename_hw1.tgz file to:</a:t>
            </a:r>
          </a:p>
          <a:p>
            <a:pPr lvl="2"/>
            <a:r>
              <a:rPr lang="en-US" altLang="en-US" dirty="0"/>
              <a:t>eecs583a.eecs.umich.edu:/hw1_submissions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Before asking questions: 1) Read all threads on piazza, 2) Think a bit</a:t>
            </a:r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Then, post question or talk to Aditya/</a:t>
            </a:r>
            <a:r>
              <a:rPr lang="en-US" altLang="en-US" dirty="0" err="1">
                <a:solidFill>
                  <a:srgbClr val="FF0000"/>
                </a:solidFill>
              </a:rPr>
              <a:t>Yunjie</a:t>
            </a:r>
            <a:r>
              <a:rPr lang="en-US" altLang="en-US" dirty="0">
                <a:solidFill>
                  <a:srgbClr val="FF0000"/>
                </a:solidFill>
              </a:rPr>
              <a:t> if you are stuck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If you don’t finish – Check late policy, submit whatever you have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(Chapters: 10.5, 10.6 Edition 1; Chapters 9.2 Edition 2)</a:t>
            </a:r>
            <a:endParaRPr lang="en-US" altLang="en-US" dirty="0"/>
          </a:p>
          <a:p>
            <a:r>
              <a:rPr lang="en-US" altLang="en-US" dirty="0"/>
              <a:t>Material for next Monday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(Chapters: 10.5, 10.6, 10.9, 10.10 Edition 1; Chapters 9.2, 9.3 Edition 2)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094675-310F-5D84-EDCE-9E93E9F08E8F}"/>
                  </a:ext>
                </a:extLst>
              </p14:cNvPr>
              <p14:cNvContentPartPr/>
              <p14:nvPr/>
            </p14:nvContentPartPr>
            <p14:xfrm>
              <a:off x="520560" y="2399040"/>
              <a:ext cx="5074200" cy="4203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094675-310F-5D84-EDCE-9E93E9F08E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1200" y="2389680"/>
                <a:ext cx="5092920" cy="4221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DU/UD Chains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Convenient way to access/use reaching defs info</a:t>
            </a:r>
          </a:p>
          <a:p>
            <a:r>
              <a:rPr lang="en-US" altLang="en-US" sz="2800"/>
              <a:t>Def-Use chains</a:t>
            </a:r>
          </a:p>
          <a:p>
            <a:pPr lvl="1"/>
            <a:r>
              <a:rPr lang="en-US" altLang="en-US" sz="2400"/>
              <a:t>Given a def, what are all the possible consumers of the operand produced</a:t>
            </a:r>
          </a:p>
          <a:p>
            <a:pPr lvl="1"/>
            <a:r>
              <a:rPr lang="en-US" altLang="en-US" sz="2400"/>
              <a:t>Maybe consumer</a:t>
            </a:r>
          </a:p>
          <a:p>
            <a:r>
              <a:rPr lang="en-US" altLang="en-US" sz="2800"/>
              <a:t>Use-Def chains</a:t>
            </a:r>
          </a:p>
          <a:p>
            <a:pPr lvl="1"/>
            <a:r>
              <a:rPr lang="en-US" altLang="en-US" sz="2400"/>
              <a:t>Given a use, what are all the possible producers of the operand consumed</a:t>
            </a:r>
          </a:p>
          <a:p>
            <a:pPr lvl="1"/>
            <a:r>
              <a:rPr lang="en-US" altLang="en-US" sz="2400"/>
              <a:t>Maybe producer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99592A-B871-CB0A-D5BF-FD257390C4C9}"/>
                  </a:ext>
                </a:extLst>
              </p14:cNvPr>
              <p14:cNvContentPartPr/>
              <p14:nvPr/>
            </p14:nvContentPartPr>
            <p14:xfrm>
              <a:off x="772560" y="654480"/>
              <a:ext cx="9251280" cy="5935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99592A-B871-CB0A-D5BF-FD257390C4C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3200" y="645120"/>
                <a:ext cx="9270000" cy="595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5562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DU/UD Chains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1148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1. r1 = 3</a:t>
            </a:r>
          </a:p>
          <a:p>
            <a:r>
              <a:rPr lang="en-US" altLang="en-US" b="1" dirty="0"/>
              <a:t>2. r2 = r3</a:t>
            </a:r>
          </a:p>
          <a:p>
            <a:r>
              <a:rPr lang="en-US" altLang="en-US" b="1" dirty="0"/>
              <a:t>3. r3 = r4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1148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4. r1 = r1 + 1</a:t>
            </a:r>
          </a:p>
          <a:p>
            <a:r>
              <a:rPr lang="en-US" altLang="en-US" b="1"/>
              <a:t>5. r7 = r1 * r2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971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6. r4 = r4 + 1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2578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7. r4 = r3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2672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8. r8 = 8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2672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9. r9 = r7 + r8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8768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39624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8768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39624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51054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49530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44196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27432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V="1">
            <a:off x="27432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27432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2672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C7F148C-12AC-B7A8-BD70-0235D2206454}"/>
                  </a:ext>
                </a:extLst>
              </p14:cNvPr>
              <p14:cNvContentPartPr/>
              <p14:nvPr/>
            </p14:nvContentPartPr>
            <p14:xfrm>
              <a:off x="892440" y="1124640"/>
              <a:ext cx="8911800" cy="6518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C7F148C-12AC-B7A8-BD70-0235D220645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3080" y="1115280"/>
                <a:ext cx="8930520" cy="653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2470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Generalizing Dataflow 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Transfer function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How information is changed by “something” (BB)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OUT = GEN + (IN – KILL)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 = GEN + (OUT – KILL)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/>
              <a:t>Meet function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How information from multiple paths is combined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 = Union(OUT(predecessors))  /* forward analysis */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OUT = Union(IN(successors))  /* backward analysis */</a:t>
            </a:r>
          </a:p>
          <a:p>
            <a:pPr>
              <a:lnSpc>
                <a:spcPct val="90000"/>
              </a:lnSpc>
            </a:pPr>
            <a:r>
              <a:rPr lang="en-US" altLang="en-US"/>
              <a:t>Generalized dataflow algorithm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while (change)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for each BB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apply meet function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apply transfer functions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if any changes </a:t>
            </a:r>
            <a:r>
              <a:rPr lang="en-US" altLang="en-US">
                <a:sym typeface="Wingdings" panose="05000000000000000000" pitchFamily="2" charset="2"/>
              </a:rPr>
              <a:t> change = true</a:t>
            </a:r>
          </a:p>
        </p:txBody>
      </p:sp>
    </p:spTree>
    <p:extLst>
      <p:ext uri="{BB962C8B-B14F-4D97-AF65-F5344CB8AC3E}">
        <p14:creationId xmlns:p14="http://schemas.microsoft.com/office/powerpoint/2010/main" val="3282208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About All Path Problems?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Up to this point</a:t>
            </a:r>
          </a:p>
          <a:p>
            <a:pPr lvl="1"/>
            <a:r>
              <a:rPr lang="en-US" altLang="en-US"/>
              <a:t>Any path problems (maybe relations)</a:t>
            </a:r>
          </a:p>
          <a:p>
            <a:pPr lvl="2"/>
            <a:r>
              <a:rPr lang="en-US" altLang="en-US"/>
              <a:t>Definition reaches along some path</a:t>
            </a:r>
          </a:p>
          <a:p>
            <a:pPr lvl="2"/>
            <a:r>
              <a:rPr lang="en-US" altLang="en-US"/>
              <a:t>Some sequence of branches in which def reaches</a:t>
            </a:r>
          </a:p>
          <a:p>
            <a:pPr lvl="2"/>
            <a:r>
              <a:rPr lang="en-US" altLang="en-US"/>
              <a:t>Lots of defs of the same variable may reach a point</a:t>
            </a:r>
          </a:p>
          <a:p>
            <a:pPr lvl="1"/>
            <a:r>
              <a:rPr lang="en-US" altLang="en-US"/>
              <a:t>Use of </a:t>
            </a:r>
            <a:r>
              <a:rPr lang="en-US" altLang="en-US" u="sng"/>
              <a:t>Union operator</a:t>
            </a:r>
            <a:r>
              <a:rPr lang="en-US" altLang="en-US"/>
              <a:t> in meet function</a:t>
            </a:r>
          </a:p>
          <a:p>
            <a:r>
              <a:rPr lang="en-US" altLang="en-US"/>
              <a:t>All-path: Definition guaranteed to reach</a:t>
            </a:r>
          </a:p>
          <a:p>
            <a:pPr lvl="1"/>
            <a:r>
              <a:rPr lang="en-US" altLang="en-US"/>
              <a:t>Regardless of sequence of branches taken, def reaches</a:t>
            </a:r>
          </a:p>
          <a:p>
            <a:pPr lvl="1"/>
            <a:r>
              <a:rPr lang="en-US" altLang="en-US"/>
              <a:t>Can always count on this</a:t>
            </a:r>
          </a:p>
          <a:p>
            <a:pPr lvl="1"/>
            <a:r>
              <a:rPr lang="en-US" altLang="en-US"/>
              <a:t>Only 1 def can be guaranteed to reach</a:t>
            </a:r>
          </a:p>
          <a:p>
            <a:pPr lvl="1"/>
            <a:r>
              <a:rPr lang="en-US" altLang="en-US"/>
              <a:t>Availability (as opposed to reaching)</a:t>
            </a:r>
          </a:p>
          <a:p>
            <a:pPr lvl="2"/>
            <a:r>
              <a:rPr lang="en-US" altLang="en-US"/>
              <a:t>Available definitions</a:t>
            </a:r>
          </a:p>
          <a:p>
            <a:pPr lvl="2"/>
            <a:r>
              <a:rPr lang="en-US" altLang="en-US"/>
              <a:t>Available expressions (could also have reaching expressions, but not that useful)</a:t>
            </a:r>
          </a:p>
        </p:txBody>
      </p:sp>
    </p:spTree>
    <p:extLst>
      <p:ext uri="{BB962C8B-B14F-4D97-AF65-F5344CB8AC3E}">
        <p14:creationId xmlns:p14="http://schemas.microsoft.com/office/powerpoint/2010/main" val="574017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Reaching vs Available Definitions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600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1:r1 = r2 + r3</a:t>
            </a:r>
          </a:p>
          <a:p>
            <a:pPr algn="ctr"/>
            <a:r>
              <a:rPr lang="en-US" altLang="en-US" b="1"/>
              <a:t>2:r6 = r4 – r5</a:t>
            </a:r>
          </a:p>
          <a:p>
            <a:pPr algn="ctr"/>
            <a:endParaRPr lang="en-US" altLang="en-US" b="1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76600" y="33528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3:r4 = 4</a:t>
            </a:r>
          </a:p>
          <a:p>
            <a:pPr algn="ctr"/>
            <a:r>
              <a:rPr lang="en-US" altLang="en-US" b="1"/>
              <a:t>4:r6 = 8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447800" y="4953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5:r6 = r2 + r3</a:t>
            </a:r>
          </a:p>
          <a:p>
            <a:pPr algn="ctr"/>
            <a:r>
              <a:rPr lang="en-US" altLang="en-US" b="1"/>
              <a:t>6:r7 = r4 – r5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209800" y="28956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209800" y="2895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3048000" y="46482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2971800" y="2514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505200" y="5788025"/>
            <a:ext cx="1365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1,2,3,4 reach</a:t>
            </a:r>
          </a:p>
          <a:p>
            <a:r>
              <a:rPr lang="en-US" altLang="en-US"/>
              <a:t>1 available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717925" y="209550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5334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3657600" y="4800600"/>
            <a:ext cx="1752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486400" y="4645025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1,3,4 reach</a:t>
            </a:r>
          </a:p>
          <a:p>
            <a:r>
              <a:rPr lang="en-US" altLang="en-US"/>
              <a:t>1,3,4 available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295400" y="3581400"/>
            <a:ext cx="914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730625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1,2 reach</a:t>
            </a:r>
          </a:p>
          <a:p>
            <a:r>
              <a:rPr lang="en-US" altLang="en-US"/>
              <a:t>1,2 available</a:t>
            </a: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2133600" y="52578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2133600" y="3505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895600" y="31242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3581400" y="47244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15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Continued …</a:t>
            </a:r>
          </a:p>
        </p:txBody>
      </p:sp>
    </p:spTree>
    <p:extLst>
      <p:ext uri="{BB962C8B-B14F-4D97-AF65-F5344CB8AC3E}">
        <p14:creationId xmlns:p14="http://schemas.microsoft.com/office/powerpoint/2010/main" val="80534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Looking Inside the Basic Blocks:</a:t>
            </a:r>
            <a:br>
              <a:rPr lang="en-US" altLang="en-US" sz="2800"/>
            </a:br>
            <a:r>
              <a:rPr lang="en-US" altLang="en-US" sz="2800"/>
              <a:t>Dataflow Analysis + Optimization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Control flow analysis</a:t>
            </a:r>
          </a:p>
          <a:p>
            <a:pPr lvl="1"/>
            <a:r>
              <a:rPr lang="en-US" altLang="en-US" sz="1800"/>
              <a:t>Treat BB as black box</a:t>
            </a:r>
          </a:p>
          <a:p>
            <a:pPr lvl="1"/>
            <a:r>
              <a:rPr lang="en-US" altLang="en-US" sz="1800"/>
              <a:t>Just care about branches</a:t>
            </a:r>
          </a:p>
          <a:p>
            <a:r>
              <a:rPr lang="en-US" altLang="en-US" sz="2000"/>
              <a:t>Now</a:t>
            </a:r>
          </a:p>
          <a:p>
            <a:pPr lvl="1"/>
            <a:r>
              <a:rPr lang="en-US" altLang="en-US" sz="1800"/>
              <a:t>Start looking at ops in BBs</a:t>
            </a:r>
          </a:p>
          <a:p>
            <a:pPr lvl="1"/>
            <a:r>
              <a:rPr lang="en-US" altLang="en-US" sz="1800"/>
              <a:t>What’s computed and where</a:t>
            </a:r>
          </a:p>
          <a:p>
            <a:r>
              <a:rPr lang="en-US" altLang="en-US" sz="2000"/>
              <a:t>Classical optimizations</a:t>
            </a:r>
          </a:p>
          <a:p>
            <a:pPr lvl="1"/>
            <a:r>
              <a:rPr lang="en-US" altLang="en-US" sz="1800"/>
              <a:t>Want to make the computation more efficient</a:t>
            </a:r>
          </a:p>
          <a:p>
            <a:r>
              <a:rPr lang="en-US" altLang="en-US" sz="2000"/>
              <a:t>Ex: Common Subexpression Elimination (CSE)</a:t>
            </a:r>
          </a:p>
          <a:p>
            <a:pPr lvl="1"/>
            <a:r>
              <a:rPr lang="en-US" altLang="en-US" sz="1800"/>
              <a:t>Is r2 + r3 redundant?</a:t>
            </a:r>
          </a:p>
          <a:p>
            <a:pPr lvl="1"/>
            <a:r>
              <a:rPr lang="en-US" altLang="en-US" sz="1800"/>
              <a:t>Is r4 – r5 redundant?</a:t>
            </a:r>
          </a:p>
          <a:p>
            <a:pPr lvl="1"/>
            <a:r>
              <a:rPr lang="en-US" altLang="en-US" sz="1800"/>
              <a:t>What if there were 1000 BB’s</a:t>
            </a:r>
          </a:p>
          <a:p>
            <a:pPr lvl="1"/>
            <a:r>
              <a:rPr lang="en-US" altLang="en-US" sz="1800"/>
              <a:t>Dataflow analysis !!</a:t>
            </a:r>
          </a:p>
          <a:p>
            <a:pPr lvl="1"/>
            <a:endParaRPr lang="en-US" altLang="en-US" sz="180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2F8085A-582D-91C3-F404-47EABFED608B}"/>
                  </a:ext>
                </a:extLst>
              </p14:cNvPr>
              <p14:cNvContentPartPr/>
              <p14:nvPr/>
            </p14:nvContentPartPr>
            <p14:xfrm>
              <a:off x="345600" y="220680"/>
              <a:ext cx="4218480" cy="6616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2F8085A-582D-91C3-F404-47EABFED608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6240" y="211320"/>
                <a:ext cx="4237200" cy="6635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Dataflow Analysis Introduction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648200" y="3349625"/>
            <a:ext cx="35179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Which VRs contain useful </a:t>
            </a:r>
          </a:p>
          <a:p>
            <a:r>
              <a:rPr lang="en-US" altLang="en-US">
                <a:solidFill>
                  <a:schemeClr val="tx1"/>
                </a:solidFill>
              </a:rPr>
              <a:t>data values? (liveness or upward</a:t>
            </a:r>
          </a:p>
          <a:p>
            <a:r>
              <a:rPr lang="en-US" altLang="en-US">
                <a:solidFill>
                  <a:schemeClr val="tx1"/>
                </a:solidFill>
              </a:rPr>
              <a:t>exposed uses)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may reach</a:t>
            </a:r>
          </a:p>
          <a:p>
            <a:r>
              <a:rPr lang="en-US" altLang="en-US">
                <a:solidFill>
                  <a:schemeClr val="tx1"/>
                </a:solidFill>
              </a:rPr>
              <a:t>this point? (reaching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definitions are guaranteed</a:t>
            </a:r>
          </a:p>
          <a:p>
            <a:r>
              <a:rPr lang="en-US" altLang="en-US">
                <a:solidFill>
                  <a:schemeClr val="tx1"/>
                </a:solidFill>
              </a:rPr>
              <a:t>to reach this point? (available defns)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Which uses below are exposed?</a:t>
            </a:r>
          </a:p>
          <a:p>
            <a:r>
              <a:rPr lang="en-US" altLang="en-US">
                <a:solidFill>
                  <a:schemeClr val="tx1"/>
                </a:solidFill>
              </a:rPr>
              <a:t>(downward exposed uses)</a:t>
            </a:r>
          </a:p>
          <a:p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648200" y="2968625"/>
            <a:ext cx="363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Pick an arbitrary point in the program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990600" y="16764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r1 = r2 + r3</a:t>
            </a:r>
          </a:p>
          <a:p>
            <a:pPr algn="ctr"/>
            <a:r>
              <a:rPr lang="en-US" altLang="en-US" b="1"/>
              <a:t>r6 = r4 – r5</a:t>
            </a:r>
          </a:p>
          <a:p>
            <a:pPr algn="ctr"/>
            <a:endParaRPr lang="en-US" altLang="en-US" b="1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819400" y="34290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r4 = 4</a:t>
            </a:r>
          </a:p>
          <a:p>
            <a:pPr algn="ctr"/>
            <a:r>
              <a:rPr lang="en-US" altLang="en-US" b="1"/>
              <a:t>r6 = 8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990600" y="5029200"/>
            <a:ext cx="16002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r6 = r2 + r3</a:t>
            </a:r>
          </a:p>
          <a:p>
            <a:pPr algn="ctr"/>
            <a:r>
              <a:rPr lang="en-US" altLang="en-US" b="1"/>
              <a:t>r7 = r4 – r5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1752600" y="29718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752600" y="29718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2590800" y="4724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505200" y="1520825"/>
            <a:ext cx="4394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Dataflow analysis</a:t>
            </a:r>
            <a:r>
              <a:rPr lang="en-US" altLang="en-US"/>
              <a:t> – Collection of information</a:t>
            </a:r>
          </a:p>
          <a:p>
            <a:r>
              <a:rPr lang="en-US" altLang="en-US"/>
              <a:t>that summarizes the creation/destruction of</a:t>
            </a:r>
          </a:p>
          <a:p>
            <a:r>
              <a:rPr lang="en-US" altLang="en-US"/>
              <a:t>values in a program.  Used to identify legal </a:t>
            </a:r>
          </a:p>
          <a:p>
            <a:r>
              <a:rPr lang="en-US" altLang="en-US"/>
              <a:t>optimization opportunities.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648200" y="2971800"/>
            <a:ext cx="4267200" cy="381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DD25CA-5654-5418-1947-F3273EE412C5}"/>
                  </a:ext>
                </a:extLst>
              </p14:cNvPr>
              <p14:cNvContentPartPr/>
              <p14:nvPr/>
            </p14:nvContentPartPr>
            <p14:xfrm>
              <a:off x="609480" y="2027880"/>
              <a:ext cx="9089280" cy="5311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DD25CA-5654-5418-1947-F3273EE412C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0120" y="2018520"/>
                <a:ext cx="9108000" cy="5330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Live Variable (Liveness) Analysis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Defn</a:t>
            </a:r>
            <a:r>
              <a:rPr lang="en-US" altLang="en-US" dirty="0"/>
              <a:t>: For each point p in a program and each variable y, determine whether y can be used before being redefined starting at p</a:t>
            </a:r>
          </a:p>
          <a:p>
            <a:r>
              <a:rPr lang="en-US" altLang="en-US" dirty="0"/>
              <a:t>Algorithm sketch</a:t>
            </a:r>
          </a:p>
          <a:p>
            <a:pPr lvl="1"/>
            <a:r>
              <a:rPr lang="en-US" altLang="en-US" dirty="0"/>
              <a:t>For each BB, y is live if it is used before defined in the BB or it is live leaving the block</a:t>
            </a:r>
          </a:p>
          <a:p>
            <a:pPr lvl="1"/>
            <a:r>
              <a:rPr lang="en-US" altLang="en-US" dirty="0"/>
              <a:t>Backward dataflow analysis as propagation occurs from uses upwards to </a:t>
            </a:r>
            <a:r>
              <a:rPr lang="en-US" altLang="en-US" dirty="0" err="1"/>
              <a:t>defs</a:t>
            </a:r>
            <a:endParaRPr lang="en-US" altLang="en-US" dirty="0"/>
          </a:p>
          <a:p>
            <a:r>
              <a:rPr lang="en-US" altLang="en-US" dirty="0"/>
              <a:t>4 sets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GEN</a:t>
            </a:r>
            <a:r>
              <a:rPr lang="en-US" altLang="en-US" dirty="0"/>
              <a:t> = set of external variables consumed in the BB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KILL</a:t>
            </a:r>
            <a:r>
              <a:rPr lang="en-US" altLang="en-US" dirty="0"/>
              <a:t> = set of external variable uses killed by the BB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dirty="0"/>
              <a:t>equivalent to set of variables defined by the BB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IN</a:t>
            </a:r>
            <a:r>
              <a:rPr lang="en-US" altLang="en-US" dirty="0"/>
              <a:t> = set of variables that are live at the entry point of a BB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OUT</a:t>
            </a:r>
            <a:r>
              <a:rPr lang="en-US" altLang="en-US" dirty="0"/>
              <a:t> = set of variables that are live at the exit point of a BB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C689A1-3DB1-6AF1-D545-2EBBA92EF2BC}"/>
                  </a:ext>
                </a:extLst>
              </p14:cNvPr>
              <p14:cNvContentPartPr/>
              <p14:nvPr/>
            </p14:nvContentPartPr>
            <p14:xfrm>
              <a:off x="333720" y="767520"/>
              <a:ext cx="9187560" cy="6338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C689A1-3DB1-6AF1-D545-2EBBA92EF2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4360" y="758160"/>
                <a:ext cx="9206280" cy="6357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Computing GEN/KILL Sets For Each BB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219200" y="1600200"/>
            <a:ext cx="7596188" cy="526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u="sng">
                <a:solidFill>
                  <a:schemeClr val="tx1"/>
                </a:solidFill>
              </a:rPr>
              <a:t>for </a:t>
            </a:r>
            <a:r>
              <a:rPr lang="en-US" altLang="en-US" sz="2400">
                <a:solidFill>
                  <a:schemeClr val="tx1"/>
                </a:solidFill>
              </a:rPr>
              <a:t>each basic block in the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GEN(X)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KILL(X)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operation in </a:t>
            </a:r>
            <a:r>
              <a:rPr lang="en-US" altLang="en-US" sz="2400" u="sng">
                <a:solidFill>
                  <a:schemeClr val="tx1"/>
                </a:solidFill>
              </a:rPr>
              <a:t>reverse</a:t>
            </a:r>
            <a:r>
              <a:rPr lang="en-US" altLang="en-US" sz="2400">
                <a:solidFill>
                  <a:schemeClr val="tx1"/>
                </a:solidFill>
              </a:rPr>
              <a:t> sequential order in X, op,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destination operand of op, dest,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-= dest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 += dest</a:t>
            </a:r>
            <a:endParaRPr lang="en-US" altLang="en-US" sz="2400" u="sng">
              <a:solidFill>
                <a:srgbClr val="FF0000"/>
              </a:solidFill>
            </a:endParaRP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source operand of op, src,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 </a:t>
            </a:r>
            <a:r>
              <a:rPr lang="en-US" altLang="en-US" sz="2400">
                <a:solidFill>
                  <a:srgbClr val="FF0000"/>
                </a:solidFill>
              </a:rPr>
              <a:t>GEN(X) += src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     KILL(X) -= src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44F2764-AE3B-6EAE-17C9-6B052E3A70FA}"/>
                  </a:ext>
                </a:extLst>
              </p14:cNvPr>
              <p14:cNvContentPartPr/>
              <p14:nvPr/>
            </p14:nvContentPartPr>
            <p14:xfrm>
              <a:off x="1340280" y="1447200"/>
              <a:ext cx="7850520" cy="5327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44F2764-AE3B-6EAE-17C9-6B052E3A70F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0920" y="1437840"/>
                <a:ext cx="7869240" cy="5346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GEN/KILL Liveness Computation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41148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2895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54864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43434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6631" name="Line 9"/>
          <p:cNvSpPr>
            <a:spLocks noChangeShapeType="1"/>
          </p:cNvSpPr>
          <p:nvPr/>
        </p:nvSpPr>
        <p:spPr bwMode="auto">
          <a:xfrm flipH="1">
            <a:off x="38862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>
            <a:off x="51054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11"/>
          <p:cNvSpPr>
            <a:spLocks noChangeShapeType="1"/>
          </p:cNvSpPr>
          <p:nvPr/>
        </p:nvSpPr>
        <p:spPr bwMode="auto">
          <a:xfrm flipH="1">
            <a:off x="54102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2"/>
          <p:cNvSpPr>
            <a:spLocks noChangeShapeType="1"/>
          </p:cNvSpPr>
          <p:nvPr/>
        </p:nvSpPr>
        <p:spPr bwMode="auto">
          <a:xfrm>
            <a:off x="38100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3"/>
          <p:cNvSpPr txBox="1">
            <a:spLocks noChangeArrowheads="1"/>
          </p:cNvSpPr>
          <p:nvPr/>
        </p:nvSpPr>
        <p:spPr bwMode="auto">
          <a:xfrm>
            <a:off x="35052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2270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37" name="Text Box 15"/>
          <p:cNvSpPr txBox="1">
            <a:spLocks noChangeArrowheads="1"/>
          </p:cNvSpPr>
          <p:nvPr/>
        </p:nvSpPr>
        <p:spPr bwMode="auto">
          <a:xfrm>
            <a:off x="49371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8" name="Text Box 16"/>
          <p:cNvSpPr txBox="1">
            <a:spLocks noChangeArrowheads="1"/>
          </p:cNvSpPr>
          <p:nvPr/>
        </p:nvSpPr>
        <p:spPr bwMode="auto">
          <a:xfrm>
            <a:off x="37338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328B7C-4712-6976-2D6E-7B66AE42D7BB}"/>
                  </a:ext>
                </a:extLst>
              </p14:cNvPr>
              <p14:cNvContentPartPr/>
              <p14:nvPr/>
            </p14:nvContentPartPr>
            <p14:xfrm>
              <a:off x="331200" y="196560"/>
              <a:ext cx="9727200" cy="7278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328B7C-4712-6976-2D6E-7B66AE42D7B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1840" y="187200"/>
                <a:ext cx="9745920" cy="7297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696200" cy="615950"/>
          </a:xfrm>
        </p:spPr>
        <p:txBody>
          <a:bodyPr/>
          <a:lstStyle/>
          <a:p>
            <a:r>
              <a:rPr lang="en-US" altLang="en-US"/>
              <a:t>Compute IN/OUT Sets for all BBs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702310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initialize IN(X) to 0 for all basic blocks X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change = 1</a:t>
            </a:r>
          </a:p>
          <a:p>
            <a:r>
              <a:rPr lang="en-US" altLang="en-US" sz="2400" u="sng">
                <a:solidFill>
                  <a:schemeClr val="tx1"/>
                </a:solidFill>
              </a:rPr>
              <a:t>while</a:t>
            </a:r>
            <a:r>
              <a:rPr lang="en-US" altLang="en-US" sz="2400">
                <a:solidFill>
                  <a:schemeClr val="tx1"/>
                </a:solidFill>
              </a:rPr>
              <a:t> (change)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change = 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for</a:t>
            </a:r>
            <a:r>
              <a:rPr lang="en-US" altLang="en-US" sz="2400">
                <a:solidFill>
                  <a:schemeClr val="tx1"/>
                </a:solidFill>
              </a:rPr>
              <a:t> each basic block in procedure, X, </a:t>
            </a:r>
            <a:r>
              <a:rPr lang="en-US" altLang="en-US" sz="2400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old_IN = IN(X)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>
                <a:solidFill>
                  <a:srgbClr val="FF0000"/>
                </a:solidFill>
              </a:rPr>
              <a:t>OUT(X) = Union(IN(Y)) for all successors Y of X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        IN(X) = GEN(X) + (OUT(X) – KILL(X))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if </a:t>
            </a:r>
            <a:r>
              <a:rPr lang="en-US" altLang="en-US" sz="2400">
                <a:solidFill>
                  <a:schemeClr val="tx1"/>
                </a:solidFill>
              </a:rPr>
              <a:t>(old_IN != IN(X)) </a:t>
            </a:r>
            <a:r>
              <a:rPr lang="en-US" altLang="en-US" sz="2400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    change =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    </a:t>
            </a:r>
            <a:r>
              <a:rPr lang="en-US" altLang="en-US" sz="2400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    </a:t>
            </a:r>
            <a:r>
              <a:rPr lang="en-US" altLang="en-US" sz="2400" u="sng">
                <a:solidFill>
                  <a:schemeClr val="tx1"/>
                </a:solidFill>
              </a:rPr>
              <a:t>endfor</a:t>
            </a:r>
            <a:endParaRPr lang="en-US" altLang="en-US" sz="2400">
              <a:solidFill>
                <a:schemeClr val="tx1"/>
              </a:solidFill>
            </a:endParaRPr>
          </a:p>
          <a:p>
            <a:r>
              <a:rPr lang="en-US" altLang="en-US" sz="2400" u="sng">
                <a:solidFill>
                  <a:schemeClr val="tx1"/>
                </a:solidFill>
              </a:rPr>
              <a:t>endfor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8F6663F-E32F-304C-743F-A3AD9AD47C6F}"/>
                  </a:ext>
                </a:extLst>
              </p14:cNvPr>
              <p14:cNvContentPartPr/>
              <p14:nvPr/>
            </p14:nvContentPartPr>
            <p14:xfrm>
              <a:off x="628560" y="1391400"/>
              <a:ext cx="9223920" cy="499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8F6663F-E32F-304C-743F-A3AD9AD47C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9200" y="1382040"/>
                <a:ext cx="9242640" cy="501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Liveness Computation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781800" y="1524000"/>
            <a:ext cx="24717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OUT = Union(IN(succs))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IN = GEN + (OUT – KILL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781800" y="1524000"/>
            <a:ext cx="25146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810000" y="1828800"/>
            <a:ext cx="20574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1. r1 = MEM[r2+0]</a:t>
            </a:r>
          </a:p>
          <a:p>
            <a:pPr algn="ctr"/>
            <a:r>
              <a:rPr lang="en-US" altLang="en-US" b="1"/>
              <a:t>2. r2 = MEM[r1 + 1]</a:t>
            </a:r>
          </a:p>
          <a:p>
            <a:pPr algn="ctr"/>
            <a:r>
              <a:rPr lang="en-US" altLang="en-US" b="1"/>
              <a:t>3. r8 = r1 * r2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908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4. r1 = r1 + 5</a:t>
            </a:r>
          </a:p>
          <a:p>
            <a:pPr algn="ctr"/>
            <a:r>
              <a:rPr lang="en-US" altLang="en-US" b="1"/>
              <a:t>5. r3 = r5 – r1</a:t>
            </a:r>
          </a:p>
          <a:p>
            <a:pPr algn="ctr"/>
            <a:r>
              <a:rPr lang="en-US" altLang="en-US" b="1"/>
              <a:t>6. r7 = r3 * 2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181600" y="35814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7. r2 = 0</a:t>
            </a:r>
          </a:p>
          <a:p>
            <a:pPr algn="ctr"/>
            <a:r>
              <a:rPr lang="en-US" altLang="en-US" b="1"/>
              <a:t>8. r7 = r1 + r2</a:t>
            </a:r>
          </a:p>
          <a:p>
            <a:pPr algn="ctr"/>
            <a:r>
              <a:rPr lang="en-US" altLang="en-US" b="1"/>
              <a:t>9: r3 = 4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038600" y="53340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10: r3 = r3 + r7</a:t>
            </a:r>
          </a:p>
          <a:p>
            <a:pPr algn="ctr"/>
            <a:r>
              <a:rPr lang="en-US" altLang="en-US" b="1"/>
              <a:t>11: r1 = r2 – r8</a:t>
            </a:r>
          </a:p>
          <a:p>
            <a:pPr algn="ctr"/>
            <a:r>
              <a:rPr lang="en-US" altLang="en-US" b="1"/>
              <a:t>12: r3 = r1 * 2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3581400" y="29718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4800600" y="2971800"/>
            <a:ext cx="1295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5105400" y="4724400"/>
            <a:ext cx="990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3505200" y="4724400"/>
            <a:ext cx="1371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3200400" y="1825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965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4632325" y="354330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3429000" y="525462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89" name="TextBox 2"/>
          <p:cNvSpPr txBox="1">
            <a:spLocks noChangeArrowheads="1"/>
          </p:cNvSpPr>
          <p:nvPr/>
        </p:nvSpPr>
        <p:spPr bwMode="auto">
          <a:xfrm>
            <a:off x="2755900" y="2193925"/>
            <a:ext cx="1027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</a:t>
            </a:r>
          </a:p>
          <a:p>
            <a:r>
              <a:rPr lang="en-US" altLang="en-US" sz="1200"/>
              <a:t>KILL = r1,r8 </a:t>
            </a:r>
          </a:p>
        </p:txBody>
      </p:sp>
      <p:sp>
        <p:nvSpPr>
          <p:cNvPr id="28690" name="TextBox 18"/>
          <p:cNvSpPr txBox="1">
            <a:spLocks noChangeArrowheads="1"/>
          </p:cNvSpPr>
          <p:nvPr/>
        </p:nvSpPr>
        <p:spPr bwMode="auto">
          <a:xfrm>
            <a:off x="1563688" y="3973513"/>
            <a:ext cx="1027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r1,r5</a:t>
            </a:r>
          </a:p>
          <a:p>
            <a:r>
              <a:rPr lang="en-US" altLang="en-US" sz="1200"/>
              <a:t>KILL = r3,r7 </a:t>
            </a:r>
          </a:p>
        </p:txBody>
      </p:sp>
      <p:sp>
        <p:nvSpPr>
          <p:cNvPr id="28691" name="TextBox 19"/>
          <p:cNvSpPr txBox="1">
            <a:spLocks noChangeArrowheads="1"/>
          </p:cNvSpPr>
          <p:nvPr/>
        </p:nvSpPr>
        <p:spPr bwMode="auto">
          <a:xfrm>
            <a:off x="2568575" y="5768975"/>
            <a:ext cx="1292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r2,r3,r7,r8</a:t>
            </a:r>
          </a:p>
          <a:p>
            <a:r>
              <a:rPr lang="en-US" altLang="en-US" sz="1200"/>
              <a:t>KILL = r1 </a:t>
            </a:r>
          </a:p>
        </p:txBody>
      </p:sp>
      <p:sp>
        <p:nvSpPr>
          <p:cNvPr id="28692" name="TextBox 20"/>
          <p:cNvSpPr txBox="1">
            <a:spLocks noChangeArrowheads="1"/>
          </p:cNvSpPr>
          <p:nvPr/>
        </p:nvSpPr>
        <p:spPr bwMode="auto">
          <a:xfrm>
            <a:off x="7046913" y="3887788"/>
            <a:ext cx="1192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GEN = r1</a:t>
            </a:r>
          </a:p>
          <a:p>
            <a:r>
              <a:rPr lang="en-US" altLang="en-US" sz="1200"/>
              <a:t>KILL = r2,r3,r7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4A12258-FDCA-F74D-8FE0-8F15BA63300A}"/>
                  </a:ext>
                </a:extLst>
              </p14:cNvPr>
              <p14:cNvContentPartPr/>
              <p14:nvPr/>
            </p14:nvContentPartPr>
            <p14:xfrm>
              <a:off x="432000" y="174960"/>
              <a:ext cx="9607680" cy="6786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4A12258-FDCA-F74D-8FE0-8F15BA63300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2640" y="165600"/>
                <a:ext cx="9626400" cy="6805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8707</TotalTime>
  <Words>2572</Words>
  <Application>Microsoft Office PowerPoint</Application>
  <PresentationFormat>Custom</PresentationFormat>
  <Paragraphs>430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hp new</vt:lpstr>
      <vt:lpstr>EECS 583 – Class 5 Dataflow Analysis</vt:lpstr>
      <vt:lpstr>Reading Material + Announcements</vt:lpstr>
      <vt:lpstr>Looking Inside the Basic Blocks: Dataflow Analysis + Optimization</vt:lpstr>
      <vt:lpstr>Dataflow Analysis Introduction</vt:lpstr>
      <vt:lpstr>Live Variable (Liveness) Analysis</vt:lpstr>
      <vt:lpstr>Computing GEN/KILL Sets For Each BB</vt:lpstr>
      <vt:lpstr>Example – GEN/KILL Liveness Computation</vt:lpstr>
      <vt:lpstr>Compute IN/OUT Sets for all BBs</vt:lpstr>
      <vt:lpstr>Example – Liveness Computation</vt:lpstr>
      <vt:lpstr>Liveness Class Problem</vt:lpstr>
      <vt:lpstr>Liveness Class Problem - continued</vt:lpstr>
      <vt:lpstr>Liveness Class Problem Answer</vt:lpstr>
      <vt:lpstr>Reaching Definition Analysis (rdefs)</vt:lpstr>
      <vt:lpstr>Compute Rdef GEN/KILL Sets for each BB</vt:lpstr>
      <vt:lpstr>Example GEN/KILL Rdef Calculation</vt:lpstr>
      <vt:lpstr>Compute Rdef IN/OUT Sets for all BBs</vt:lpstr>
      <vt:lpstr>Example In/Out Rdef Calculation</vt:lpstr>
      <vt:lpstr>Rdefs Homework Problem</vt:lpstr>
      <vt:lpstr>Rdefs Homework Problem –Answer</vt:lpstr>
      <vt:lpstr>DU/UD Chains</vt:lpstr>
      <vt:lpstr>Example – DU/UD Chains</vt:lpstr>
      <vt:lpstr>Generalizing Dataflow Analysis</vt:lpstr>
      <vt:lpstr>What About All Path Problems?</vt:lpstr>
      <vt:lpstr>Reaching vs Available Definitions</vt:lpstr>
      <vt:lpstr>To Be Continued …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215</cp:revision>
  <cp:lastPrinted>2001-10-18T06:50:13Z</cp:lastPrinted>
  <dcterms:created xsi:type="dcterms:W3CDTF">1999-01-24T07:45:10Z</dcterms:created>
  <dcterms:modified xsi:type="dcterms:W3CDTF">2024-01-29T17:47:31Z</dcterms:modified>
</cp:coreProperties>
</file>