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408" r:id="rId3"/>
    <p:sldId id="475" r:id="rId4"/>
    <p:sldId id="476" r:id="rId5"/>
    <p:sldId id="477" r:id="rId6"/>
    <p:sldId id="478" r:id="rId7"/>
    <p:sldId id="479" r:id="rId8"/>
    <p:sldId id="435" r:id="rId9"/>
    <p:sldId id="436" r:id="rId10"/>
    <p:sldId id="437" r:id="rId11"/>
    <p:sldId id="438" r:id="rId12"/>
    <p:sldId id="439" r:id="rId13"/>
    <p:sldId id="440" r:id="rId14"/>
    <p:sldId id="441" r:id="rId15"/>
    <p:sldId id="442" r:id="rId16"/>
    <p:sldId id="443" r:id="rId17"/>
    <p:sldId id="444" r:id="rId18"/>
    <p:sldId id="445" r:id="rId19"/>
    <p:sldId id="446" r:id="rId20"/>
    <p:sldId id="447" r:id="rId21"/>
    <p:sldId id="448" r:id="rId22"/>
    <p:sldId id="449" r:id="rId23"/>
    <p:sldId id="450" r:id="rId24"/>
    <p:sldId id="451" r:id="rId25"/>
    <p:sldId id="452" r:id="rId26"/>
    <p:sldId id="453" r:id="rId27"/>
    <p:sldId id="454" r:id="rId28"/>
    <p:sldId id="455" r:id="rId29"/>
    <p:sldId id="456" r:id="rId30"/>
    <p:sldId id="457" r:id="rId31"/>
    <p:sldId id="482" r:id="rId32"/>
    <p:sldId id="483" r:id="rId33"/>
    <p:sldId id="484" r:id="rId34"/>
    <p:sldId id="485" r:id="rId35"/>
    <p:sldId id="486" r:id="rId36"/>
    <p:sldId id="487" r:id="rId37"/>
    <p:sldId id="488" r:id="rId38"/>
    <p:sldId id="489" r:id="rId39"/>
  </p:sldIdLst>
  <p:sldSz cx="10058400" cy="7772400"/>
  <p:notesSz cx="6858000" cy="9029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5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BCB"/>
    <a:srgbClr val="00FFFF"/>
    <a:srgbClr val="CCECFF"/>
    <a:srgbClr val="FFFF00"/>
    <a:srgbClr val="FF6600"/>
    <a:srgbClr val="FF9999"/>
    <a:srgbClr val="FF00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360" y="120"/>
      </p:cViewPr>
      <p:guideLst>
        <p:guide orient="horz" pos="1200"/>
        <p:guide pos="3072"/>
      </p:guideLst>
    </p:cSldViewPr>
  </p:slideViewPr>
  <p:outlineViewPr>
    <p:cViewPr>
      <p:scale>
        <a:sx n="50" d="100"/>
        <a:sy n="50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1478" y="-58"/>
      </p:cViewPr>
      <p:guideLst>
        <p:guide orient="horz" pos="2845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7.xml"/><Relationship Id="rId1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defTabSz="887413">
              <a:defRPr sz="1000" i="1">
                <a:solidFill>
                  <a:srgbClr val="FF00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30163"/>
            <a:ext cx="2994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algn="r" defTabSz="887413">
              <a:defRPr sz="1000" i="1">
                <a:solidFill>
                  <a:srgbClr val="FF00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4288" y="8543925"/>
            <a:ext cx="2994026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defTabSz="887413">
              <a:defRPr sz="1000" i="1">
                <a:solidFill>
                  <a:srgbClr val="FF00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543925"/>
            <a:ext cx="2994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algn="r" defTabSz="887413">
              <a:defRPr sz="1000" i="1">
                <a:solidFill>
                  <a:srgbClr val="FF0033"/>
                </a:solidFill>
              </a:defRPr>
            </a:lvl1pPr>
          </a:lstStyle>
          <a:p>
            <a:pPr>
              <a:defRPr/>
            </a:pPr>
            <a:fld id="{C371A57D-C228-48AD-A957-E593F4A6C2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251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20515 15460 7585,'-12'0'0,"-4"1"0,-8 2 0,-1 3 161,1 1 0,10-2 0,6 4 0,2 2 1,2 7-1,-2 10 0,-3 12 0,-3 11 0,-3 8 1,-1 6-1,-3 6 0,9-34 0,1 0 1,-1 2-1,0-1 0,2 1 0,1 1 0,1 0 1,1 1-1,0 0 0,2 1 0,0 1 1,2 1 1354,1 2 0,1-1 0,2-3 0,3 0-993,4 1 0,2-1 0,14 26 1,-8-33-1,4-1 0,0-2 1,3-3-1,30 21-252,7-8 1,-25-23 0,1-1 0,3-4 0,1-3-513,3-2 1,1-2-1,1-2 1,1-4-1,3-4 1,1-4 295,0-3 0,-2-2 0,-2-3 0,-1-1 0,0-5 0,0-1 0,-4-1 0,-1-2-376,0 0 0,-2-3 0,-3-4 0,-2-3 1,-1 2-1,-2-2 0,-4 0 0,-3-1-45,-3 1 0,-3-3 0,-3-4 0,-3-3 0,-4 1 0,-2-1 0,-2-1 0,-3 0 342,-3 1 1,-2 0-1,-3 2 1,-3 2-1,-6 2 1,-3 2 0,0 2-1,-2 1 489,0 1 0,-3 2 1,-32-19-1,0 13 0,-1 11 494,1 10 1,-11 7 0,2 17 0,-7 11-751,32-4 0,1 4 1,-1 7-1,1 4 0,-2 6 1,1 4-1,0 2 1,1 3-72,-1 3 0,1 2 0,1 5 0,2 1 0,5-3 0,2 1 0,3-1 0,3 0-105,1-1 0,3 0 1,3 0-1,3-1 1,3-2-1,2-1 1,2-2-1,1-1-177,2-1 1,4-2 0,5-4 0,4-2-1,25 31 1,-14-37 0,4-2-191,4-1 0,3-4 1,8-2-1,5-5 1,3-3-1,1-4 0,5-2 1,1-3 125,1-1 1,0-3 0,10-7 0,0-4 0,-7-2-1,0-2 1,-1-4 0,-1-2 11,-1-2 0,-2-3 0,-8-1 0,-2-1 0,-4 0 1,-2 0-1,-6 1 0,-2-1 172,-4 1 1,-2-2 0,9-27 0,-14 2-1,-8 1 289,-7 0 1,-17-11 0,-12-3 0,6 32-1,-4 1-29,-5-3 0,-2 1 0,-1 3 0,-2 1 0,-5-1 0,-2 2 1,2 4-1,-1 3-144,1 1 1,-1 3 0,-2 3-1,-1 4 1,3 5 0,0 3-1,-33-1-250,6 4 1,7 14-1,8 9 1,4 10-129,5 9 0,7 21 1,16 10-1,12-30 1,3 2-113,0 3 0,3 1 0,5 7 1,5 0-1,2-4 0,4-2 0,6 1 1,3-2-1485,5 0 1,4-2 1881,15 5 0,4-2 0,-1-5 0,3 0 0,-12-11 0,2 1 0,0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24221 6277 10090,'-6'-32'-335,"-1"0"0,-7 3 376,1 11 0,0 9 0,-1 11 0,-1 4-97,-2 7 1,-4 16 0,-7 14 0,-3 8 50,-5 8 1,15-28 0,-1 0 0,-1 2 0,-1 1 0,-1 0-1,-1 0 12,-1 2 1,0 1 0,-3 2 0,0 0 0,2-2-1,0-1 1,1-1 0,-1 1-14,0-2 0,0 0 1,0 3-1,0 0 1,1-4-1,0-1 1,1 0-1,1 0-167,0-2 1,1-1 0,-22 24 0,6-2 0,1-4-130,4-1 1,4-3 0,8-6 0,7-5-259,6-4 546,4 2 1,6-15 0,0 4-1</inkml:trace>
  <inkml:trace contextRef="#ctx0" brushRef="#br0">24101 6504 10504,'1'-18'-86,"4"0"1,4 0-1,9 6 1,4 4 466,3 3 0,10 4 1,10 4-1,11 4-325,8 6 0,-26-1 0,1 0 1,1 1-1,1 1 0,2 2 1,-1 2-272,1 0 1,0 2-1,-1 2 1,0 2-1,-2 1 1,0 1-1,0 1 1,-1 2-228,-1 1 0,-1 2 1,0 2-1,-3 2 1,-2-1-1,-3 2 428,-2 0 0,-1 0 0,-1-2 0,-2 0 0,-3 1 0,0 0 1</inkml:trace>
  <inkml:trace contextRef="#ctx0" brushRef="#br0">25047 7703 8456,'0'-13'0,"0"-1"378,0 1 0,6 6 0,3 2-177,3 4 0,6 2 0,1 4 1,2 4-166,2 2 0,4 3 0,4 1 0,3-1 128,0 0 1,11 1 0,-2-11 0,4-1-94,2-2 1,-2-1 0,4-1 0,-4-4 129,-1-3 1,-1-9 0,-5-2-1,0-2 66,0-2 1,-1-7-1,1-3 1,-1-1-97,-3-3 1,5-6 0,-4-2 0,-1-3 15,-2-2 0,1 2 0,-4 0 0,-1-3-188,-2-1 0,-6 1 0,-1 0 1,-2 4-175,-2 1 0,-3-3 1,0 3-1,-2 0 19,-4 0 1,3-4 0,-7 1 0,-1 0 233,-1 5 1,-2-7 0,0 9-1,0-4 83,0 1 0,0 1 0,-2 1 0,-1 1-14,-1-1 1,-7 0 0,3 2-1,-4 0-75,-2 1 0,-3-6 0,-1 9 0,0 0-152,-1-2 1,4 7-1,-4 0 1,1 6-108,0 4 1,-4-4 0,4 6-1,2-1 169,1 3 0,2-1 0,-1 1 1,0 0 14,-4-1 1,3 4-1,-3-4 1,3 1 126,2 1 0,-5-6 0,1 4 1,0 0 34,2 0 0,-2-4 0,-1 6 0,0 0-103,-1 3 1,4-4-1,-3 0 1,4 2-77,0 1 1,-4 3 0,1 2 0,0 1 7,3-2 0,-4 1 1,-2 0-1,1 2 41,0 2 0,-5-3 0,2 4 0,-3-1 203,-2 0 0,-1 1 0,-2 5 0,-2 0 30,-2 0 0,0 0 0,-2 0 1,5 0-86,3 0 0,-2 5 0,2 1 0,3 0-28,0-1 0,4 6 0,0-4 1,1 2-76,-1 0 0,3-2 1,-3 4-1,1-2 63,-1 1 1,3 2-1,-4 1 1,0 1-16,1-1 1,-3 0-1,7 1 1,-1-1-74,-2 0 0,6 0 0,-4 1 0,3-1-141,2 0 0,-1 2 0,1 2 1,1 0-188,3 0 0,-2-1 0,2 2 0,-3 2-63,-2 1 1,1 4 0,0-2-1,-1 2-125,1 1 0,4 1 0,0 0 0,0-2-139,2-3 1,-3 6 0,5-4-1,2-2-111,2-1 1,5-3 0,4-5 0,3-1 60,9-3 0,3-3 741,4-6 1,6-6 0,1-2 0</inkml:trace>
  <inkml:trace contextRef="#ctx0" brushRef="#br0">24714 5771 20147,'-27'0'127,"2"-2"0,2-1-147,0-1 0,7 1 0,0 7 0,5 5-103,7 3 1,2 1 0,2 1 0,2 0 119,2 4 0,10-3 0,8 3 0,5-5 194,4-4 0,3 1 0,7-5 0,2-2-313,2-2 1,4-1 0,-4 0 0,3 0-627,2 0 0,2 0 775,1 0 1,1-12 0,-1-2 0</inkml:trace>
  <inkml:trace contextRef="#ctx0" brushRef="#br0">23194 7956 23792,'-16'-23'-2580,"3"-3"0,4 3-92,2 4 2059,5 10 0,-4 4 0,8 10 378,2 4 0,3 1 0,7-1-94,-1-5 1,2 2 555,3-1 0,2-1 0,7-4 1</inkml:trace>
  <inkml:trace contextRef="#ctx0" brushRef="#br0">23274 7810 11396,'-25'-30'-196,"3"3"1,3 4 0,5 11-1,1 3 205,0 5 0,-1 2 0,0 2 0,-3 2-77,0 2 1,-7 8 0,2 6 0,-3-2-136,-2-1 1,-3-2-1,2 2 1,3 1 280,0 2 0,1 0 0,2-5 0,4 2 57,3 3 0,-1-2 0,1 6 1,3 2-101,0 1 0,6 6 0,2 3 1,3 3-23,1 5 1,10 6 0,5 1-1,3 2-173,1-2 1,9 7-1,2-3 1,5 2-16,7 0 0,2-3 0,0-2 0,5-4 50,3-5 1,0 2 0,-3-9 0,-6-1 71,-6-7 1,-2 0 0,-8-7-1,-6 0 241,-5 0 0,-4-1 0,-3-3 0,-5 1 116,-2 2 0,-8 6 0,-3-1 0,-3 6-126,-1 2 0,-7 6 0,0-2 0,-1 4-172,3 1 1,5 0 0,4 0 0,5-2-16,2-2 1,10 1-1,6-5 1,12-1-176,8-2 0,10-1 1,8-12-1,9-4 179,10-6 0,-30-5 0,1-1 0,2 0 0,0-1 0,2-2 0,0 0 22,1-3 0,0-2 0,1 2 0,0-2 0,0-3 0,-1-1 0,-2 1 1,0-1-22,-1 0 1,-1-1 0,-1-2 0,-1-2 0,-2 1-1,-1 0 1,0 0 0,0-1 135,1 1 1,-1 0 0,-4-2 0,-1-1 0,30-17 0,-5-2 6,-5-2 0,1-6 0,-14-2 0,-6 0 20,-5-1 1,-8 1 0,-5-4 0,-5-1-145,-7-6 1,2 0 0,-1-3 0,-2-2-37,-2-1 1,-7-5 0,-3 2-1,-3 4-335,-1 4 1,-6 2 0,-3 5-1,-4-1 158,0 1 0,-1 6 1,-3 4-1,-4 4 67,-6 4 1,-14 3 0,-4-2 0,-7 2 102,29 17 0,1 0 0,-1 1 0,-1 2 0,-3-1 0,0 2 1,-1 0-1,1 1 115,-3 0 0,0 1 0,-1 0 0,0 2 0,4 1 0,0 3 1,1 0-1,0 1-185,-37 1 0,5 2 0,9 5 0,4 8 98,3 6 0,6 8 0,4 8 0,3 8 0,5 7 0</inkml:trace>
  <inkml:trace contextRef="#ctx0" brushRef="#br0">24394 10142 8587,'-9'0'52,"0"0"1,8 6-1,1 3 1,7 4-14,5 5 0,3-2 0,3 6 0,4 2 111,3 1 0,6 2 0,0 0 0,-1-1 48,-2 1 0,-1 8 0,-1 4 0,1 2 31,0 7 0,-2 1 0,-3 2 0,-6 0-124,-5-1 0,-1 5 0,-5-6 1,-2 1-230,-2-1 1,-2 6-1,-4-5 1,-5 0-81,-6 2 1,-5 0-1,-7 1 1,-2-1 14,-1-3 1,-8 1-1,1-5 1,-4-4 102,4-4 0,-7-4 0,4-8 0,-3-3 69,-2-4 1,-3-5 0,3-4 0,-2-4 167,-2-4 1,-11-1 0,-4-1 0,-3-4-54,-6-4 1,36 2 0,-1-2 0,-2 0 0,1-1 0,-2 0 0,1 1 43,-1-1 1,-1 0 0,-3-1 0,-1 0 0,1 2 0,2-1-1,0 0 1,0-1-78,2 0 1,1-1 0,-1-1-1,1 0 1,4 0 0,0 0-1,-1-1 1,1 1-107,-1 0 1,0-1 0,-32-12 0,34 12 0,0 1 0,0-1 0,1 0-119,-1-1 0,1-1 0,-1-1 0,1 0 0,1-3 1,1 0-1,0 0 0,-1 0 118,1 0 0,0 0 0,-1-5 0,1-2 0,-1-1 0,1-2 0,1-1 0,-1 0 109,2 0 0,0 0 0,-1-4 0,0-1 0,3 1 0,1-1 0,-1-3 0,1-1-36,1-2 0,-1 0 0,2 1 0,-1 0 0,1-1 0,0-1 0,2 1 0,-1 1 134,3 1 1,0 0 0,0-4 0,0 0 0,0 4 0,2 0 0,1 0 0,1 0-90,1 2 0,0-1 0,1 1 0,1-1 1,1 3-1,0 0 0,-1-1 0,0 0-65,-1-2 0,1 1 0,1 1 0,1 0 1,2 0-1,0 0 0,0 0 0,0 1-45,-10-34 0,9 34 0,0 0 0,-5-37 0,0 1 32,3-1 0,9 36 0,2-1 0,-1-36 0,3 35 0,0 1-1,1-3 0,0 0 1,0-1-1,0 0 1,0 0-1,0 1 1,0-1-1,0 1-4,0 2 0,0 0 1,1-1-1,0 1 1,3-32-1,5 1-55,3 2 1,6 5 0,1 2 0,0 5-89,0-1 0,4-8 0,-6 1 0,1 2 94,2 2 0,-4-7 1,5 2-1,-1-3 44,-9 31 0,-1 0 0,8-34 0,-7 34 0,0 1 0,11-35 25,-1 0 0,-7 35 0,2 1 0,12-32 0,3 2 85,1 3 0,-11 28 0,0 1 1,19-28-1,3 5-111,3 3 1,0-2 0,4 6 0,-1-1-119,1 1 1,1 3 0,-1 6-1,-3 0 96,-1 0 0,8 2 0,-3 1 1,1 1-139,0-1 0,6 4 1,-6 1-1,1 2 203,3 4 0,5-7 1,-3 11-1,-2 3 48,-1 2 0,1 1 0,0 1 0,-1 3-46,2 1 1,-7 5-1,-6 0 1,-4 1 0,-4 1 1,-1-1 0,-6 5-1,-4 0 98,0 0 0,0 0 0,2 0 0,-1 0-12,1 0 1,-2 2 0,-1 2-1,-2 5-191,2 3 1,0 1 0,-2 2-1,-4 1-125,-4 2 1,-2 6-1,-1-3 1,-4 1-130,-1 0 1,-2-4-1,-2 3 1,1-2-200,1-3 1,1-1-1,-5-2-793,0 1 1293,6-1 1,1-6 0,6-1 0</inkml:trace>
  <inkml:trace contextRef="#ctx0" brushRef="#br0">23821 5851 16268,'-12'-23'0,"3"1"0,5 3-38,2 3 0,2 11 0,0 8-670,0 9 0,0 16 0,2 6 1,1 11-399,1 8 0,1 12 1,-5 0 1049,0 3 1,0-30-1,0 1 1,0 5 0,0 0-1</inkml:trace>
  <inkml:trace contextRef="#ctx0" brushRef="#br0">26540 7250 10556,'0'-25'0,"0"3"523,0 4 0,0 3 988,0 2-1455,0 5 0,0 1 0,2 4 849,2-2 0,-1 1 310,6 4 0,-4 4 1,2 2-770,-1 2 1,-2 1 0,-4 5 0,0 3-206,0 1 1,0 5 0,0-1-1,0 4-9,0 0 0,0 5 1,-1 2-1,-2 0-256,-2-1 1,-3-1 0,2-4-1,0 0-12,0-1 1,1-5-1,4-3 1,-2-4 287,-2 0 0,1-5-108,4 0 0,0-8 0,0-1-317,0-7 1,0-11 0,0-6-1,0-4-299,0-3 0,0-6 1,-1 3-1,-2-2 265,-2 1 1,1 5-1,4-1 1,0 4 343,0 5 1,0-3-316,0 3 1939,0 3-1631,0-1 0,0 19 1,0 5-1,0 8-202,0 6 0,0-2 0,0 6 0,0 1-75,0-3 0,0 6 0,0-4 0,0 1 41,0 0 0,-5 0 0,1-5 1,1-2-1484,1-1 1,2 3-1,0 0 1589,0-2 0,0-1 0,0-2 0</inkml:trace>
  <inkml:trace contextRef="#ctx0" brushRef="#br0">20675 10302 27159,'-13'0'-2019,"4"-5"1081,0 1 1115,6 0 0,-1 2 0,8-1 324,5-1 0,9-5 0,4 3 0,3-2-129,2-2 0,2 0 1,-1-1-1,-2 4 118,-1 1 1,-1 2-1,-2 4-569,-4 0 1,-5 1-1,-4 4-779,-5 3 1,-8 9 0,-7 2 0,-3 0 465,-4 0 1,-10 5 0,1-2 0,-3 4 508,-2 0 1,5-5 0,-1-2 0,6-1 166,3 0 1,1-2 0,6-6 0,3-1 214,5 2 1,2-4 0,5 2-478,6 1 0,0-2 1,12 1-1,1-1-1035,4 0 1,6 2 0,-1-4-1,4 0-1647,4 0 0,5 3 2915,1-5 1,5 7-1,-3-4 1</inkml:trace>
  <inkml:trace contextRef="#ctx0" brushRef="#br0">7931 10688 17131,'0'-13'-1754,"0"0"1,0 4-1,0 0 2377,0-1 1,6 4 482,3 1 0,-1 2 0,1 0-730,1-1 1,2-1 0,1 5 0,0 0 23,1 0 1,1-1-1,1-2 1,2-1-149,-2 1 0,5 1 0,-1 2 0,1 0 129,-3 0 0,3 0 1,-1 0-1,3 0-319,-1 0 0,-1 0 0,2 0 1,-1 0 212,2 0 0,1 5 0,2-1 1,0 0 16,-1 2 1,1-4-1,1 2 1,2-2 20,1-2 1,0-2 0,-4-1 0,-1-3 128,1-1 1,-5 4 0,0-1 0,1 1-493,-3-2 0,4 4 0,-6-4 0,0 4-160,1 1 0,-4 1 0,4 2 1,0 2 165,3-2 0,-1-2 0,1-1 0,2 0 132,1 0 1,6 0-1,0 0 1,0 0 273,2 0 0,-5-4 0,3-2 0,-3 0-47,-1 0 0,3 1 0,-2 5 0,-3-1-192,0-3 1,-1 2 0,-2-2 0,-3 2-145,1 2 1,-6 0 0,4 2 0,-3 1-354,-2 1 1,5 0 0,0-4 0,-2 0 381,-1 0 1,3 2 0,1 1-1,0 1 234,1-1 0,3-1 0,0-2 0,0 0-106,-1 0 1,4 0 0,-4 0 0,3 0-49,2 0 1,4 0 0,0 0 0,-2 0 8,0 0 1,-1 0-1,1 0 1,2 0-110,-1 0 0,-2 0 0,0 0 1,2 0-77,1 0 1,0 0 0,-3 0 0,2 0 197,1 0 0,0 0 0,-4 0 0,0 0 106,-1 0 0,5 0 0,0 0 1,0 0-19,2 0 0,0-2 1,2-1-1,-2-3-166,-1-1 1,-2 3-1,6-4 1,-1 1-212,-1-1 1,5 5 0,-5-3 0,1 2-201,1 0 0,-2-2 0,3 3 0,-2-2 179,2 2 1,2 0 0,1 0 0,-1-1-466,-4 1 0,-2 1 0,-7 2 0,1 0-392,0 0 1,-7 2 0,-2 1 0,-3 3 977,-2 1 1,1 2-1,-1 4 1</inkml:trace>
  <inkml:trace contextRef="#ctx0" brushRef="#br0">11744 11515 26856,'6'-21'-3823,"-5"2"1,5 7 3458,0 3 0,-3 3 783,6 6 0,0 2-296,4 2 0,-1-1 1,-2 4-1,-1-1 398,2-3 1,1-1 0,2-2-1,3 0 91,0 0 0,3 0 0,-4 0 1,3 0-143,2 0 1,-3 0 0,4 0-1,2 0-257,1 0 0,-3 0 0,0 1 0,2 2 260,1 2 0,2 3 1,-1-3-1,1-1-285,0 2 0,-1-4 0,3 2 0,0-2 104,2-2 0,6 0 0,-3 0 1,2 0 160,-1 0 1,1-2 0,4-1 0,0-3-441,0-1 1,0 4 0,0-2 0,0 4-14,0 1 0,0 0 0,1 0 0,2 0-89,2 0 0,-1 0 1,-2 0-1,-1 0-73,-1 0 1,6 0 0,-9 0 0,0 0 247,2 0 0,-1 0 0,2 0 1,0-1 76,0-4 1,-1 2 0,-1-6 0,1 0-164,2 2 0,2-3 0,-1 4 0,0 0 0,3 0 0,4 0 0,-3 3 0,0-2 0,0 3 0,2 0 0,-2 2 0,0 0 0,0 0 0,3 4 0,-3 1 0,0-2 0,0-2 0,3-1 0,-5 0 0,-1 0 0,-1 0 0,2 0 0,2 0 0,-2 0 0,-2 0 0,1-1 0,-8-2 0,4-2 0,1 3 0,-2 0 0,-1 2 0,-1 0 0,1 0 0,-3 0 0,2 0 0,1 0 0,1 0 0,-2 2 0,-1 0 0,1 3 0,-2-2 0,7-2 0,-4 1 0,0 1 0,2 1 0,-2 1 0,1-5 0,-1 0 0,0 0 0,9 0 0,-6 0 0,2 0 0,-1 0 0,4 0 0,-1-2 0,-1-1 0,-1-1 0,2-1 0,2 5 0,0-1 0,0-4 0,4 4 0,-3-3 0,1 2 0,-4 2 0,1 0 0,-4 0 0,-2 0 0,-1 0 0,-1 0 0,0 0 0,-3 0 0,-1 0 0,0 0 0,-4 0 0,2 0 0,-1 0 0,2 2 0,1 0 0,0 3 0,-1-2 0,1 3 0,-2-2 0,3 1 0,0 1 0,5-3 0,-5 4 0,1 0 0,1 1 0,-2-5 0,1 1 0,-2-2 0,-1-2 0,1 0 0,4 0 0,-1 0 0,1 0 0,0-2 0,0-1 0,-3-1 0,-2 1 0,1-3 0,-3 1 0,2 3 0,2 0 0,-3 2 0,3 0 0,0 0 0,1 0 0,-4 0 0,4 0 0,1 0 0,-2 0 0,4-4 0,-2-1 0,2 2 0,2 2 0,0-4 0,2-1 0,1 0 0,1 0 0,7-2 0,-3 2 0,4 0 0,2 0 0,-1-3 0,0 3 0,1 0 0,-1 0 0,2-3 0,1 5 0,2 1 0,-2 1 0,3-2 0,2 0 0,1 1 0,2 1 0,7-2 0,-6-1 0,2 2 0,2 2 0,1-4 0,-2-1 0,0 0 0,-1 1 0,-29-1 0,-1 1 0,33-2 0,3-2 0,-2 0 0,-5 2 0,-2-4 0,-3 4 0,-2 1 0,3 0 0,-2 3 0,-1-1 0,0 1 0,3-3 0,-4 1 0,-2 2-128,-1 2 0,-2 1 0,1 0 0,0 1-566,4 4 1,-7 1 0,2 4 0,-4-3-10,-6-1 1,4 5 0,-11-2-1,-4 2-527,-2 3 1,-9-1 1156,-4 0 1,-8 7-1,-3 0 1</inkml:trace>
  <inkml:trace contextRef="#ctx0" brushRef="#br0">24221 10315 10917,'-5'-23'-556,"1"-3"1079,1 3 1,3 3 0,6 12 89,7 3 0,7 4 0,6-1 0,2-1-465,3-1 1,-1-2 0,4 3 0,0-2-7,0 2 1,-4 2-1,1 1 1,-3 0-103,-1 0 0,-6 6 0,-4 3-219,-2 3 0,-7 1 1,-7 0-1,-7 1 293,-7-1 1,-14 5-1,-1-1 1,-5 0 15,-4-2 1,3-2 0,0 0 0,2 1 499,2-1 0,3-1 0,5-2 0,4-1-265,4 1 0,5 1 1,1-1-1,2-1-397,3 1 0,8 2 0,4 1 0,3-1-341,1-3 0,6 7 1,3-2-1,2 1 64,-2-1 0,2 0 0,-6 1 0,-2 1-256,-1 2 0,-8-5 0,-1-4 351,0 1 1,-4-2-1,1-1 18,-6-1 0,0-2 1,-5-5-143,2-4 1,2 2 0,7-5 0,4-3-2939,7-1 3276,20-7 0,1-8 0,18-7 0</inkml:trace>
  <inkml:trace contextRef="#ctx0" brushRef="#br0">25514 7490 11992,'1'-8'-826,"4"4"1222,-4 3 0,7 1-133,-4 0 0,-1 4 1,6 2-1,1 1-209,2 4 0,2-1 1,0 0-1,4-2-63,4-2 0,2 3 0,1-5 0,-1-2 4,0-5 1,2 0 0,-8-6-1,-2-2 273,-1 0 0,-6-3 1,-2 1 140,-1 0 0,-9 1 0,-8 3-15,-6 4 1,-5 5 0,4 5 0,1 5-290,-3 6 1,7 5 0,0 7 0,7 2-753,4 1 1,14 9 0,9-3-1,13 0 648,15 2 0,14-1 0,-26-18 0,0 0 0</inkml:trace>
  <inkml:trace contextRef="#ctx0" brushRef="#br0">25767 10622 7587,'6'-14'-46,"-4"1"1094,2 0 0,-2-1 1851,-2 1-2116,0 0 1,0 7-238,0 6 1,0 10 0,0 11 0,0 3-134,0 4 0,0 9 1,0 3-1,0 7-182,0 5 1,-6 6 0,-3 2 0,-3 4-233,-1 4 1,1 0-1,3-5 1,3-7-76,0-6 0,4-4 0,-2-7 0,3-4-477,1-4 1,0-4-1,1-5-346,3-4 0,4-9 1,5-5-1,1-4-2822,-1-4 3721,6-10 0,-4-12 0,4-8 0</inkml:trace>
  <inkml:trace contextRef="#ctx0" brushRef="#br0">25874 10622 9506,'-5'-33'0,"1"7"1763,1 6-1815,1 11 1,2-2 0,2 2 153,2-3 0,-1 3 0,8 0 1,2-1 190,3-2 0,7 3 0,-4 0 1,0 0 78,0 2 1,5-4 0,-2 7 0,2 1-1,-2 2 0,2 1 0,-5 0 0,0 0 236,1 0 0,2 4 1,-3 2-1,2 1-210,3 4 1,2 0 0,5 3 0,3-1-132,0 0 1,5 7 0,-3 2-1,2 3-87,2 2 0,-1 5 0,-2 4 1,-3 2-298,-2 2 1,5 2-1,-3 1 1,0 3 8,-3 1 0,-7 0 1,-3 4-1,-3-4-89,-6-1 1,-1 3-1,-6-3 1,-2-2 114,-2-2 0,-1 1 0,-1-9 0,-4 1 30,-4 1 0,-7-7 0,-5 3 1,-2-6-20,-5-4 0,-8-2 0,0-7 0,-4-1 29,-4-3 1,-3-3-1,-7-6 1,0 0-50,-4 0 1,0-2-1,-3-1 1,5-3-6,0-1 0,-1 4 1,6-2-1,2 4-918,4 1 0,5 0 0,6 1 0,8 2 1014,6 2 0,0 5 0,-1-2 0</inkml:trace>
  <inkml:trace contextRef="#ctx0" brushRef="#br0">26020 11142 7792,'6'-23'0,"2"3"-150,-1 0 0,5 4 0,-5 6 1,1 1-195,-4-2 0,2 4 1,-1-2 1026,-2-1 1,-2 2 1046,-1-1 1,0 5-556,0-5 1,0 8 0,0 1-531,0 7 0,0 9 0,0 4 0,0 0-384,0 4 0,0 1 0,0 3 0,0 0-313,0-1 0,-1 3 1,-2-8-1,-2 2-241,2-2 0,2 2 0,1-7-1935,0 0 1889,0-9 0,0-3 0,0-10 0,0-5 137,0-6 1,0-9 0,1-8 0,4-1 423,4-3 0,2-1 0,4-1 0,2 3 677,0 5 0,0 5 1,-7 4-1,-1 4 670,1 3 0,2 3-1133,1 3 0,1 5 0,-2 8-387,-4 5 0,0 3 0,-5 3 0,1 1-190,-1 2 0,0 4 0,0-1 0,2 1-815,-2 2 0,-2 4 0,1-5 0,1 4-2195,1 0 1,5 7 3150,-5-8 0,13 10 0,-3-2 0</inkml:trace>
  <inkml:trace contextRef="#ctx0" brushRef="#br0">23221 6051 7820,'-15'0'134,"-2"0"1,6-5 0,-1-1 123,5-1 0,2-2 0,7-4 1,2-1-176,5 1 0,3 1 0,1 0-194,1-1 1,-5 3 0,-2-8 171,-1 3 0,-7 2 0,-10 1 0,-5 1-17,-6 3 0,-5 5 1,-4-2-1,-6 4 167,-6 1 1,1 6-1,-3 2 1,0 4-20,1 2 0,-5 3 0,4 3 1,4 0 142,4 4 0,0-3 0,7 1 1,5 2-293,6 1 0,1 2 1,3-1-1,5 1-225,2-1 0,4-5 0,4-2 0,0-1 34,0 0 1,0 0-1,0-5-216,0 0 1,-2-5 549,-2-4 0,-3-2 0,-7-4-76,1-2 0,-2 1 0,-3-5 0,-4 3-30,-3 2 1,-3 1 0,-3 2 0,-5 2 53,-2 2 1,-4 5 0,-1 9-1,-3 5 196,-1 7 0,-2 3 1,-4 5-1,2-1-254,7 0 1,-5 5 0,11-5 0,1 3-238,4 0 1,5 2 0,3-6 0,4 1-100,8-1 1,1-1 0,7-7 0,2-3-254,2 1 0,7-9 0,3-2 0,3-6 221,1-3 1,-4-2 0,0-4 900,1 0-229,2 0 1,-17 6 0,-8 5 0,-11 5-118,-7 6 0,-9 9 1,-10 6-1,-5 5 13,-3 2 0,27-18 1,-1 0-1,1 0 0,1 0 1,0 2-1,1 0-211,2 0 0,0 0 0,-23 26 1,10-4-1,7-3-251,8-1 1,12-3 0,8-6 0,7-3-112,7-1 0,6-2 0,14-6 0,5-3-211,6-4 0,12-7 0,-1-4 0,-1-1 57,2-3 0,-2-2 1,-1-1-1,-6 0 436,-6 0 0,-9 0 0,-9 2 246,-4 2 0,-6 8 0,-15 9 0,-7 3-6,-8 4 1,-10 7 0,-6 2-1,-5 5 591,-2 2 1,-5 6 0,6-2 0,5-1-616,5-2 0,2 1 0,3-2 0,4-1-261,3-2 0,5 2 0,7-1 0,5-5-163,2-3 0,2 3 0,2-3 1,4 0-315,7-3 0,5 0 1,6-3-1,-2-4 187,1-3 1,1 1 0,0-3 0,-2 0 149,2 1 1,-5 3 0,-1 0 0,-5 2 734,-4 1 1,-3 6-1,-6 0 1,0 2 121,0 3 1,-8 8 0,-3 4-1,-6 1-398,1-1 1,1 7 0,2-3-1,1 1-420,3-4 1,3 5 0,9-5 0,6-1-187,9-2 0,12-2 1,8-5-1,8 0-66,7 0 0,9-5 0,1-1 0,2-1 4,1-3 1,-5 2 0,-3 2 0,-3 3 373,-2 5 0,-11 2 1,-8 0-1,-9 5 61,-7 3 1,-10 1 0,-3 1-1,-4-2-2,-1-4 0,0-8 0,3-8 0,6-6-230,9-4 1,12-4 0,8-9 205,10-4 0,12-10 0,14-2 0</inkml:trace>
  <inkml:trace contextRef="#ctx0" brushRef="#br0">24448 9409 8097,'-14'0'77,"1"0"-234,5 0 1,8 1 303,9 4 0,3-2 1,2 4-1,-1-1 295,0-3 1,-4-1 0,0-2 0,1 0-27,2 0 1,-3 0 0,0 0 0,1 0-57,2 0 0,3 4 0,1 2 0,4 0-112,0 0 0,2 4 0,5-1 0,-2 3-52,-2 1 1,2 1 0,-5-1 0,3 0 11,-1 1 0,-4 3 1,2 1-1,0-2 81,-4-1 1,3-1-1,0-1 1,1 0-84,-1 1 0,3 2 0,-4 0 1,0-1-95,1 1 0,-3 2 0,6-2 0,1 2-72,-3-2 0,6 4 0,-4-1 0,3 0-41,2 0 0,-5 1 0,0-4 1,2 2 85,1-2 0,2 5 0,-1-1 0,1 3 140,0-1 1,-2-6-1,-3 3 1,-4-1 5,-3 0 1,-4 0 0,0-5-1,-4 0-91,-1 1 0,0 3 0,-3 1 0,1-2-106,-1-1 0,3-6 1,0 0-1,2 0-228,2-2 0,2 4 0,1-5-84,1 1 0,-1-4 1,0 1-775,1-2 0,-1-2-35,0 0-3092,-5 0 3162,-2 0 1,-6-6 0,1-1 0,3-2 1016,5 0 0,9 0 0,3-4 0</inkml:trace>
  <inkml:trace contextRef="#ctx0" brushRef="#br0">25847 10209 7873,'-13'-14'5577,"-3"5"-5246,2 9 1,11 8 0,15 15 0,6-2-344,3-2 1,-5 4-1,3-4 1,-1 0-76,0 0 0,-1 5 0,-3-3 0,-2 1 80,-3 0 1,-4-5 0,-6 2 0,-3-1-100,-5-1 0,-8 1 0,-3-3 0,-4 0-510,-4-2 1,-3 3-1,1-8 1,-1-1-433,1-2 0,4-4 1048,3-1 0,-2-18 0,5-4 0</inkml:trace>
  <inkml:trace contextRef="#ctx0" brushRef="#br0">25367 7437 7792,'-13'0'615,"6"1"0,5 3-581,9 5 1,4 3-1,11 3 1,3 1-468,5 2 0,-2 0 0,5-5 1,-2-1 434,0-3 0,0 1 1,-4-4-1,-2 0-18,-3 0 0,3 0 1,-4-3-1,0 1-97,-4-1 1,0-1 0,-1-2 0,3 0 491,2 0 1,-3-6 0,4-4 0,2-5 356,1-3 0,6-4 1,0 2-1,-1 0-846,-2-4 1,-2 0-1,1 1 1,-2 2 104,-2 2 0,-1-4 0,-7 4 1,-4 0 115,1 0 0,-6 5 0,-1 6 0,-2-1 1304,1 1-1155,-3 2-328,5 6 1,-4 5 0,2 1 0,5 0 20,3 0 1,1-2 0,1-4 0,-1 0-124,0 0 0,1-2 0,-1-3 0,2-7 85,3-5 0,-2-6 0,5 1 0,-2-5 46,-3-4 0,-1 1 0,-2-7 0,1-1 20,-1-1 0,-1-4 0,-3 9 0,-3-1 217,0-1 0,-5 6 0,4-2 0,-5 2 78,-5 4 1,2-3 0,-6 10 0,-1 0-199,-2 0 0,-3 1 1,-1 6-1,-2 2-46,2 1 1,-3 6 0,1-3-39,2 0 0,2 3 1,5-6-265,5-1 0,4-4 0,4-2 0,5-3 92,3-2 0,6-1 0,1-5 0,2 1 111,3-1 1,-4-1-1,1-2 1,-2-1-24,-2 2 1,-4 0 0,-4 3 0,-5-1 144,-2 0 0,-4 1 1,-2-1-1,-7 2 210,-5 3 0,-5-2 0,-8 6 1,-4 2-54,-2 1 0,-11 6 0,4 2 0,-1 1-60,2 3 0,-1 0 0,11 0 0,2-3-24,0-1 0,10 2 0,4-4 0,6-1-378,4-2 0,2-1 1,7-2-1,6-3-232,7-4 1,2-3 0,5-2 0,-4-1 73,0-3 0,-3 3 0,-3-3 0,-2 3 241,-4 1 1,-2-3 0,-7 2-1,-4 3 462,-3 0 0,-12 1 0,-6 1 1,-10 3 541,-7 6 1,-9-3-1,-8 10 1,-4-1-449,-4 4 1,-6 4 0,3 4 0,1 5-203,2 3 0,-2 0 1,4-2-1,5-1-402,5 2 1,10-1-1,6 0 1,9-2-1560,7-2 0,5 3 1774,5-5 0,7 6 0,1-2 0</inkml:trace>
  <inkml:trace contextRef="#ctx0" brushRef="#br0">26127 7463 7789,'-13'0'623,"4"2"0,1 2 0,3 5-400,2 3 0,1 1 1,2 1-1,0-1-586,0 0 1,0 6 0,2 4 0,1 2 271,1 1 1,5 1 0,-5 1-1,1 2 138,1 1 0,-3 5 0,4-4 0,-1 1 75,-3-1 1,0 4 0,0-2-1,1 3 84,-1 4 1,-1 2 0,-2-1-1,1 2-30,4 5 1,-4 3 0,4 3 0,-4 1-120,-1 2 0,0 4 0,0-3 0,0 0 91,0 1 1,-1 2-1,-2-3 1,-2 0 21,2 0 0,2 4 0,1-4 0,0 0-74,0 0 0,0-2 0,1-6 0,2 0-94,2-1 0,1 5 1,-3-8-1,1 1-60,-1-4 0,-2 2 0,-1-2 0,0-2-137,0-5 1,0 0 0,0-4-1,0-1 46,0 1 1,0-2 0,0-5 0,0 0-191,0-4 0,0-1 0,0-5 0,0 2-529,0-2 0,0-6 868,0-1 0,6-6 0,2 3 0</inkml:trace>
  <inkml:trace contextRef="#ctx0" brushRef="#br0">26100 10022 7667,'-37'18'685,"-3"0"1,-4 11 0,8 2 0,13 6-314,9 3 0,8-1 1,6-5-1,2-8-739,2-6 0,11-7 1,12-4-1,10-8 224,10-8 1,8-14 0,-22 3 0,1-2 0,-1-2 0,0-2-92,1-2 1,-1-1 0,3-6-1,-1-1 1,2 0 0,-1 0-1,0-1 1,-1-1 42,-1 0 0,0-1 1,-2 2-1,0-1 1,-6 4-1,-1 0 1,23-25 190,-8 8 0,-6 0 0,-7 2 0</inkml:trace>
  <inkml:trace contextRef="#ctx0" brushRef="#br0">26620 11701 8392,'-14'0'439,"-4"0"1,7 2-295,-2 2 0,9-1 0,1 5 13,6-3 1,8 1 0,9-3 0,-1 2-107,0-2 1,8 3-1,-2-2 1,0-1 122,0-1 0,2-2 1,-8 0-1,1 0 110,-1 0 0,-6 0 1,-4 0-68,1 0 0,1-6 1,-1-3-1,-2-3 147,-3-1 1,6-1-1,-2-1 1,3-1-166,1-2 1,0-4 0,1 3 0,-1-2-206,0-3 0,5 1 0,0-1 1,-3 3-86,-5 2 1,2 0 0,-5 3-1,2-2 211,0 2 1,-6 1 0,1 0 0,-1-1 76,2-2 0,-4 0 0,4 5 1,-4-1-76,-1 1 0,0-5 1,0 1-1,0 0-76,0 2 0,0 1 0,2-3 1,1 0-97,1 0 1,1 3-1,-4-1 33,3-3 1,-1-1 0,5-4-1,-2 6 36,-3 2 0,3-3 1,-2 0-1,-1 1 26,-1-3 0,2 6 0,0-6 0,-1 3-30,-1-1 0,-1 0 0,2 3 0,2-1-73,-2-2 1,-2-4 0,1 3 0,1-1 54,1 1 0,1-3 0,-5 3 0,1-2 11,3-3 1,-2 4 0,4-3 0,-2 1-18,1 1 1,1-4-1,-3 4 1,3-1-81,1 0 0,-3 0 1,4-5-1,-2 2-12,-3 3 1,3-3-1,-2 2 1,-1-2 22,-2-1 0,-1-1 0,0 0 0,0 2 82,0 3 1,0-3-1,0 2 1,2-2 85,2-1 0,-2 0 1,2 3-1,-1 1-51,2-2 0,-2-1 1,4-2-1,1 0-133,-1 1 0,-3-1 1,4 0-1,-1 1-63,1-1 0,-5 0 1,2 1-1,0-1 40,-1 1 1,1 0-1,-5 3 1,0 0 152,0 0 1,0 2 0,0 0-1,-2 1 39,-2-1 1,2 3 0,-2-3-1,2 1-75,2-1 0,0 3 0,0-3 1,0 1-1,0-1 1,0 0 0,0-3 0,0 2-75,0-1 0,0-1 1,0-1-1,0 1 55,0 0 0,-4-4 0,0 6 0,-1-3-12,-1-2 1,5 2 0,-5 1 0,1 2 136,1-2 1,-1 1 0,4-1-44,-3 2-49,2 0 1,-4-1 0,6 1-1,0-2-20,0-1 1,0 0 0,0 1-1,0 2-83,0-1 1,0-3 0,-1-2-1,-2-1 48,-2-3 1,1 1-1,2 3 1,-1-1 126,-1-2 1,-2-2-1,3 3 1,-3-2 92,-1-2 1,2 3 0,-2-5 0,1 1-42,3 0 0,2-3 0,1 2 0,0-1-213,0 2 0,1-4 1,3 4-1,4-4-184,-1-1 0,5 5 0,-3-1 0,1 1 79,-1 1 1,2-8 0,-5 5 0,-1 0 267,1-1 0,0-1 1,-3-1-1,2 0 70,-2 0 1,-2 2-1,-1 1 1,0 1 11,0-1 0,0 0 1,0 0-1,2 2-118,2-2 0,-2 0 0,2-2 0,-1 2-155,1 0 0,-2-9 0,2 8 0,-2-1-5,-2 2 0,0-1 1,0-4-1,0 4 143,0-1 0,0 5 0,0-1 0,-2-1 34,-2 2 0,1-9 1,-4 4-1,1 1 50,3 1 0,-3 1 0,1-4 0,1 0-129,-2 0 1,4 0 0,-2 0 0,1 1-33,-1-1 0,2 0 1,-4 1-1,2 2 30,-1 1 0,-4 2 0,3-3 1,1 2 6,-1-2 1,-5 3-1,2-2 1,-2 1 55,-3 1 1,1-3-1,-2 6 1,-1-1-33,-2 0 1,0 4 0,5-5 0,-2 2-73,-3 0 0,3 0 1,-4 3-1,1 0 8,1 1 0,-6-3 0,4 8 1,0-3-6,0-2 0,-5 5 0,2 1 0,-3 2 4,-2 3 0,0-3 0,1 1 0,-1 1 60,0 3 1,1 0-1,-1 1 1,0 0 106,1-1 0,3-3 0,1-1 0,-1 2-161,-3 1 0,4 1 1,0 0-1,0-3 4,1 0 1,-3-1 0,5 4 0,-2 1 77,-2 0 0,2 1 0,-1 0 0,-2 2 60,-1-1 1,-2-3-1,-1 5 1,-2-2 37,-1 2 1,0-1 0,3 4 0,-2 0-93,-1 0 0,-4 0 1,4 3-1,1-3-7,2-1 0,-2 4 0,1-3 1,2 2-161,2-1 1,-3-4-1,5 4 1,-2-1 66,-1 0 1,0-3 0,3 3 0,0 0 53,0 0 0,-2-3 0,-2 3 0,0 0 9,1 0 0,-1 0 1,0 3-1,1-1 3,-1 1 1,-4 0 0,-2 0-1,2-1-194,3 1 0,-2-3 0,10 1 0,-3 2-96,1 2 1,6-4-1,-3 1 1,1 0 104,0-2 0,-6 4 0,2-2 0,-3 2 364,-2 2 0,1 0 0,-1 0 0,0 0 27,1 0 0,-5 0 0,0 0 0,1 0-132,2 0 0,1 0 0,0 0 1,2 2-167,3 2 0,-2-2 1,7 4-1,0-2-131,2 0 0,2 1 0,0-4 0,-1 2 10,1 2 1,0 4 0,-2-3 202,-3 1 0,-1 2 0,-3 3 0,4-2 37,3-1 1,-3-2 0,1 4 0,0-2 99,3 1 0,0 2 0,1 1 1,0-1-90,-1-3 1,5 3 0,2-2 0,0 5-211,-1 3 0,4-1 0,-4-3 0,1 1 81,-1 2 1,4-2 0,-3 3 0,-1-3 95,1-2 1,2 5-1,-2 0 1,0-2 166,-1-1 0,5 3 0,-3-1 0,2 1-54,-1 1 1,-1-4-1,3 4 1,-1-1-105,1 0 0,2 0 1,-1-4-1,-1 3-70,-1 1 1,-1 1 0,5-3 0,0 2 29,0-2 0,-4 3 0,-1-1 0,2-2-57,2-1 1,-1-1 0,-1-1 0,-1 0 17,1 1 1,2-1 0,1 0 0,0 1-82,0-1 0,0 0 0,-2-1 1,-1-2-141,-1-1 1,-1-4 0,5 4-313,0 1 1,0 2-328,0 1 0,0-4-1774,0 0 993,0-6 1691,0 3 0,6-12 0,2-2 0</inkml:trace>
  <inkml:trace contextRef="#ctx0" brushRef="#br0">23968 5171 7800,'-20'9'-508,"-2"0"0,3-5 787,1 5 1,9 0 368,5 4 0,2 2 0,4 1-334,2 2 0,-1 0 0,5-3 0,-1 1 76,0 2 0,1 0 0,4-4 1,-2 3-131,0 0 1,10 1 0,-6-5 0,4 1-33,1-1 1,5 0-1,-3 1 1,1-2-66,0-3 1,-4-4 0,4-5 0,1 0-142,-3 0 1,4-3 0,-5-4 0,2-8-410,3-4 0,-4-6 1,1-5-1,-2 1 20,-2-5 0,-2 1 0,-2-1 0,0 1-1757,1 4 2124,-1-5 0,6 0 0,2-6 0</inkml:trace>
  <inkml:trace contextRef="#ctx0" brushRef="#br0">24341 10102 8053,'0'-34'-116,"0"13"0,6 11 0,3 13 99,3 1 1,-4 1-1,1-5 1,2 0 1108,1 0 1,1 0 0,0 0-536,1 0 1,-1 1-1,-1 4 1,-2 3-172,-1 4 1,-2 2-1,4 0 1,-4 4-203,-1 4 1,3 8 0,-5 3 0,-1 1 12,-1 3 1,-2 1 0,0 4 0,0 1-211,0 1 0,-5 2 0,-1-3 0,1 3 96,-1 1 0,-5-4 0,4 3 0,-2-3 41,0-3 1,0 3-1,-4-8 1,0 4 51,-1 1 0,1-2 0,0-2 0,-1-5-106,1-3 1,-5 3-1,-1 0 1,0-1-140,-1-2 0,1-3 0,3-1 0,-3-2 0,-2 2 1,0-5 0,-3-1 0,4-3 6,0-2 1,-2 0 0,3 1 0,-2-2 22,-3-4 0,-1-2 1,-1-6-1,-3 0-44,-2 0 1,-1 0 0,-7-1 0,2-4 90,0-3 0,-4-6 0,4-2 0,-5-3 40,-2-2 0,-5 0 0,3-2 0,0 0-53,0 0 1,-7-1 0,3 0-1,-1 2 135,-1-2 1,5 1 0,-2-3 0,0 3-59,2-1 0,-1-4 1,5 6-1,-3-3-139,-1-2 0,6 0 0,-2 1 0,4-1-78,2 0 1,-7 1-1,7-2 1,0-2 153,-2-1 1,7-6-1,0 0 1,4-5 78,2-2 0,0-5 0,4 2 0,4-4 19,4-4 0,-4-5 1,0 2-1,2 2-182,1 1 0,2-3 0,-1 0 0,1 2-259,0 1 0,-1 4 1,0 2-1,-3 4 61,-1 4 1,-4 1 0,3-2 0,-2-1-52,-2-1 0,-3-2 0,0 3 0,1-3 342,2-1 1,-2-2-1,4-6 1,-1-1 207,0-2 1,6-4 0,-2 3-1,3-2 56,2-3 0,-1-4 0,1-1 0,1 2-121,3 2 0,-1-6 0,6 7 0,1 2-427,1 1 0,2-2 0,2 0 0,2 0 15,5 0 1,3-2 0,3 3 0,1-3 147,2-2 1,4 1 0,-3-2 0,2-2 136,3-1 1,-11 35-1,0-1 1,2 2-1,0 1 1,0-2-1,1 1-23,-1 0 1,0 0 0,1-1 0,0 1 0,17-33 0,1 4-36,3 4 1,1-1-1,2 5 1,0 1 4,0-2 0,5 3 0,-1 3 1,-1 4-27,-1 1 0,2-3 0,2 3 0,0 2-34,0 2 0,-2-1 1,-4 8-1,-1-2-92,-4 1 0,-4 4 1,-7 7-1,-3 2-194,-2 6 0,-1 3 0,-5 5-243,1 5 1,-6 4 0,0 6 0,-2 6 0,-3 4 1,-2 12-1,-2 0 1,-5 5 338,-8 4 0,1 6 1,-6 1-1,3-1 268,2-1 0,-2-2 0,14-6 0,-3-2 0</inkml:trace>
  <inkml:trace contextRef="#ctx0" brushRef="#br0">23208 6504 8749,'9'-28'0,"0"-4"0,-1-2 0,0 2 484,-4 5 1,-2 6-234,-2 8 1,-12 23-252,-6 13 0,-11 17 0,-6 7 0</inkml:trace>
  <inkml:trace contextRef="#ctx0" brushRef="#br0">24487 9689 8225,'-11'-34'457,"2"3"-404,3 8 0,7 6 0,4 8-74,4 4 0,1 2 0,0 0 1,-1-1 585,2 1 1,-4-3-1,2 2-152,1 1 0,2 1 1,1 2-1,1 2 79,-1 2 0,0-1 1,1 6-1,1 0-105,2-2 0,3 5 0,3-3 0,0 3-119,0 1 0,2-1 0,2-2 1,0-1 14,-1 2 0,1-1 1,0 0-1,-1-1 5,1 2 0,-2-4 1,-1 2-1,-2 0 74,2-2 1,-5 4-1,-1-5 1,-2 1-139,2 3 0,-3 2 0,4 1 0,-1 1-126,0-1 0,4 5 0,-3 0 0,2-1-147,2 3 1,3-6-1,2 4 1,1-3 134,2-2 1,1 1-1,-4-2 1,1-2-100,2-1 1,-1-6 0,-6 3 0,-3-2-323,-2 1 1,-1-1 0,-5-2-721,0 2 0,-1 3 0,-3 7 0,-5-1-248,-2 0 1,-4 1-1,-1 0 1,-2 4-213,-3 4 0,-1 2 1515,-4-2 0,0-2 0,-1-7 0</inkml:trace>
  <inkml:trace contextRef="#ctx0" brushRef="#br0">25621 10169 9992,'-5'-27'0,"1"2"2345,1 3 0,1 2-1976,2 7 0,2 7 0,2 6 0,5 7-415,3 5 1,1 8 0,1 2 0,-3 3-297,-2 2 0,2-1 0,-7 1 0,-1 0-440,-1-1 0,-2-4 0,0 1 0,-2-1-583,-2-1 1,-4 2 1364,-5-5 0,-6 6 0,-2-4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8478 18005 7750,'-6'-13'524,"6"1"0,-1 1-253,4 3 1,7 5 0,-3-3 715,1 0-542,-2 4 1,-6-2-1,-2 7 166,-2 1 1,-4 5 0,-4-3 0,2 0 203,1 0 1,5 3-464,-5-5 1,1 2-53,0-1 0,0-4 2,4 4 0,-4 0 1,-5 1-37,0 2 1,-1-5 0,1 3 0,0-2 20,-1 1 1,1 3 0,-2-3 0,-1-2-46,-2-2 1,0 4 0,5-1 0,0-1-33,-1-1 1,1-2-1,0 0 1,-1 0-7,1 0 0,0 0 0,-1 0-20,1 0 1,0-2 0,-1-1 0,1-1-44,0 1 1,-1 1 0,1 2 0,-2-1-120,-3-4 0,2 4 0,-6-4 0,0 4 29,1 1 1,-4 1 0,3 2 0,-2 2-396,2-2 0,-3 3 1,4-2-1,0-1 130,3-1 0,-1 2 0,1 1 0,2-3 144,1 0 1,2-2-1,0 0 1,-1 0 143,1 0 0,0 0 0,-1 0 0,1 0 96,0 0 0,-5 0 0,-2 0 0,1 0-71,0 0 1,-3 0 0,3 0 0,-1 0-121,1 0 1,-3 0 0,1 0 0,-1 0-196,-2 0 0,-4 4 0,6 1 0,-3-1 212,-2 2 0,0-4 1,1 4-1,-1-2 105,0 0 0,-1 5 0,-1-4 0,-3-1-48,3 2 0,-4-4 1,2 2-1,2-1-19,0 2 0,0-4 1,-1 3-1,2-2-104,-2-2 1,1 0 0,2 0 0,0 0 82,1 0 1,-1-5 0,0 1-1,1 1 3,-1 2 0,0-4 0,1 1 0,-1 1 17,0 1 0,-2-2 0,-1-1 1,2 2 3,-2 2 1,1-1 0,1-1-1,-2-1-113,-1 1 0,0 2 1,3 1-1,-2 0-18,-1 0 0,-5-2 0,5-1 0,0-3 55,-1-1 0,-1 4 0,-4-3 1,3 2 7,1-1 0,1-4 0,1 5 0,-3-1 14,0-1 0,0 5 0,4-4 1,-3 2 88,-1-1 1,0 3 0,-3-4 0,3 4-12,1 1 0,-4 0 0,2 0 0,-2 0-44,1 0 0,-1 0 0,5 0 0,-1-2-10,1-2 0,-5 2 0,2-2 0,0 2-78,-1 2 0,5 0 1,-4 0-1,-1 0-111,2 0 0,-4-1 0,2-2 0,-2-2 98,-2 2 1,0 2 0,0 1-1,0 0 177,0 0 1,-5-4 0,1-2 0,1 0 115,1 0 0,-1-3 0,0 3 1,3 0-122,2 0 1,-8 0-1,7 3 1,1-3-70,1-1 1,3 0 0,-3-4 0,1 4-106,-1 1 0,3-3 0,-1 4 1,-1 1-62,2-2 0,-4 5 0,2-4 0,-3 4 107,-1 1 1,2 0 0,1 0 0,1-2 29,-1-2 0,0 2 0,2-2 0,2 2-9,1 2 1,3-4 0,-2-2-1,3 0-48,2 0 1,-1-3 0,0 3 0,2 0 54,3 1 1,-3-4 0,2 3 0,0 0-68,1 0 0,-2 1 0,6 5 0,2-1-24,1-3 0,-3 2 0,-1-2 0,0 1 82,-1-2 0,3 4 1,3-5-1,1 1 142,0 1 0,-1-5 1,1 3-1,0-1 62,-1-4 1,1 1 0,0 0-1,1 1-64,3-2 0,-6-1 1,3-1-1,0 0-212,1 0 0,-9-1 0,7 1 0,-2 0-116,0-1 1,2 1 0,-2 0-1,-1-2 266,-2-3 1,0 2-1,5-7 1,0 1 168,-1 2 0,1-10 0,1 3 0,2-2-101,1-4 0,5 3 1,-4-5-1,1-2-177,-1-2 1,4-1 0,-4 0-1,1 0-163,0 0 1,2-4-1,-2 0 1,-1 1 56,1 1 1,-2 2 0,-4-1 0,-1-2 78,1-2 0,0-3 0,-2 2 0,-1 0 47,-2 0 1,0-5 0,5 3-1,-1-4 110,1-2 0,1 1 1,2 0-1,3-2 56,1-3 1,1 2-1,5-6 1,0 1-133,0 5 1,5-11-1,1 8 1,-1-2-90,1 1 0,0-3 0,-3 4 0,2 0-62,-2 0 0,-2-1 0,-1 3 0,0-3 77,0 4 1,-4-10-1,-2 6 1,-2 0-4,-2-1 0,4-4 0,0 3 1,2 1 134,-1-1 0,1-4 0,4 7 0,0 0 58,0 0 0,0-9 1,1 1-1,4-1-56,4 0 0,1 3 1,0-1-1,-2 1-151,-2-3 1,3-3-1,-3 2 1,-1-3 38,1 3 0,-1 31 0,-1-1 0,-1 0 0,0 1 0,0-1 0,0 1 26,0-1 1,0-1-1,0 2 1,-2-1 0,0 0-1,0 0 1,0 1 0,1 0 30,2-34 0,1 30 0,-1-1 0,-1 5 0,-1 1 0,0-2 0,0-1 92,1 2 1,0-1 0,-2-1 0,1-1-1,1 2 1,1 1 0,0 0 0,0-1-60,0 0 0,-1-1 0,-1 2 0,1-1 0,0 0 1,1 0-1,-1 0 0,0 1-109,-1 0 0,-1-1 0,0-2 0,1 1 1,1-34-1,-1 36 0,0 0 8,0 0 0,-1 0 0,1-36 0,-2-1 1,0 4-107,0 3 0,0-3 1,0-2-1,0 1 71,0-1 1,-2 35-1,-1 0 1,-1-34 0,1-1 304,1 1 1,2 33 0,0-1 0,0-35 0,2-1-174,0 36 1,0 0 0,1 0 0,0 0 0,2 1-1,1 0 1,-2 1 0,-1 0-42,3-34 1,-3 32 0,0 0 0,0-30 0,3-4-40,-2 36 0,-1 1 0,0-33 0,2-3 0,-4 2-144,-1 0 0,0 0 1,0 5-1,0-1-12,0 0 0,-4-2 1,-2-1-1,0 2 249,0-2 0,-3-2 0,5 2 0,-1 2-108,-1-1 1,5-3 0,-4 3 0,4-2 382,1 1 0,0-4 1,1-1-1,1 36 1,-1-1-202,1 0 0,1 0 0,2 2 0,0 1 1,-1-1-1,1 0 0,1 0 0,0-1-279,0 0 1,1 0 0,0 1 0,-1 0 0,8-36 0,-2 2-173,-4 2 1,4-1 0,-3 1 0,3 4 26,1 0 0,-1-5 1,-1 6-1,-4 0 211,-1 0 1,3-6-1,-3 6 1,0 0 286,0-1 0,3-2 0,-4 6 0,3-2 345,2 2 1,2-6 0,3 3 0,1-2-374,2-2 1,-6 32-1,0 0 1,-1 0-1,0 1 1,1 0-1,1 0-223,0-1 0,1 1 0,2 0 0,0-1 0,1 3 0,0-1 0,1-1 0,0 1-145,0 0 0,-1 0 1,17-31-1,4 2 1,-4 3-304,-2 2 0,4-2 1,-4 5-1,1 3 194,-1 1 0,4 0 1,-5 9-1,-1 2 402,-2-2 1,3 1 0,0 4 0,-1 1-72,-2 0 0,4-9 1,4 6-1,3 0 128,0 3 0,6-6 1,1 1-1,0-1-69,0 2 0,3-5 0,-2 8 0,2-1-36,1 1 0,5-2 0,-8 8 0,2 3-58,0 1 1,-1-2 0,2 2 0,-1 4-124,1 4 0,-2 2 0,0 4 1,1 3-2,-1 2 0,2-3 0,-4 4 0,1 0-160,4-1 1,-1 4-1,0-2 1,-2-1 254,-2 1 1,3 3 0,-2-4 0,2 2 96,1 3 0,1-3 0,-8 0 0,1 1 215,-1-1 0,-2 1 1,1 5-1,-1 0 5,-1 0 1,6 0 0,-7 0-1,-1 2-260,1 2 0,7 2 0,-5 4 0,4-1-175,1 2 1,2-4-1,-2 0 1,0 1 54,0-1 0,-1-2 0,-5 2 0,0 0-84,0 1 0,0-4 0,-2 5 0,-2 0 197,-5-2 1,-3 5-1,-2-3 1,1 3 46,0 1 1,-1 1 0,3 1 0,-1 1 98,-2 2 1,8-1-1,-7-3 1,3-1-96,2 0 1,-4 1 0,5-1 0,-2 0 19,0 1 1,0-2 0,-4-2 0,0-1 8,-1 1 1,1 2 0,0 1 0,-1 1-46,1-1 0,-2 0 0,-1 2 0,-3 1-21,-2 2 0,0 0 0,-3-5 0,2 2-167,-2 3 1,4-2-1,-1 5 1,0 0 123,1-1 1,-3-2-1,-2 3 1,1 0 12,2-1 1,0 1-1,-3 3 1,1-4 60,2 0 1,0 3-1,-5-2 1,0 1 102,1 1 1,-1-6 0,0 4 0,1 0 2,-1-1 0,0-3 0,1 2 1,-3-1-144,-2 0 0,2 4 0,-5-3 1,0 0-109,-1 1 1,4 2 0,-4-3 0,-2 0 61,-2 0 1,-1 4 0,0-4 0,0 0-138,0 0 1,0 4-1,0-6 1,0 0 68,0-2 0,0-2 0,0 0 57,0 1 0,0-1 0,0 0-3,0 0 1,0 1 0,-1-2-104,-4-3 0,4 2 0,-5-2-493,0 3 0,4-3-335,-2 0 1,1-6-1535,-1 1 2094,2-2 1,-8-4 0,5-2 0,1-7-447,-2-5 0,4 0 0,-2-5 0,1 0 637,-1 1 1,1-1 0,-5-1-1,1 4 355,-1 3 1,0 2 0,-6 1 0,1 3 20,0 5 1,-1-2-1,1 1 1,0 2 270,-1 2 1,1 1 0,0 1 0,-1 4 86,1 4 0,4 3 1,0 2-1,-1 3-602,-2 0 1,3 6 0,2-4 0,1 0-47,3 0 1,1-1 0,4-5 0,1 1 168,1-1 1,8 0 0,0-1-1,4-1 793,0-2 1,-1-6-1,-1 1 1,-1-3-472,0-1 1,1 0-1,-1 0 1,0 0-467,1 0 0,-1 0 0,0-1-124,1-3 1,-6-4 0,1-8-1,3-5 236,4-6 0,5-14 0,6 0 0</inkml:trace>
  <inkml:trace contextRef="#ctx0" brushRef="#br0">10011 9089 8129,'-13'-1'-94,"-1"-2"1,1-2 94,0 2 1,4 2 0,1-1 409,2-2 256,-4 2 14,9-9 1,1 9 358,8-2-751,-2 2 0,5 8 0,-7 3 1,-1 3-61,-1 1 0,-2 0 1,1 2-1,2 3-50,2 4 1,5-1-1,-1 1 1,3 2-74,1 1 0,0 0 1,1-1-1,0-2 54,4 2 0,-2 0 0,7-1 0,-1-2 47,-1-2 0,4 3 0,-3-4 0,3-2-57,2-1 0,0-1 1,-1-1-1,1 0-37,0 1 0,-1-1 0,1-1 0,0-2 47,-1-1 1,7-5 0,1 4 0,1-2-107,1-3 1,-2 3 0,4-2 0,1-1 22,2-1 0,1-2 0,-4 0 0,-1 0 98,1 0 0,3-5 0,-7-1 0,0 0-6,-3 0 1,2-4-1,-2 1 1,0-3-5,2-1 0,-5 0 0,4-2 0,-1-2 62,1 0 1,-1-6 0,-3 4-1,1 0-8,2 0 1,1-5-1,-6 3 1,1-1-118,0 0 0,-1 1 1,1-3-1,-2 4-179,-3 0 1,2-2 0,-5 3-1,-1 0 82,-3 0 0,4-5 0,-9 2 0,1-4 26,1 0 0,-2-1 1,0-1 692,-1-3-505,0 3 0,0-11 0,0 4 0,1-2-6,2 1 0,2-5 1,-1 4-1,0 1-47,0 2 1,-4-1 0,0 2 0,2 0-87,0 1 1,3-5 0,-2 3 0,-2 0-366,-1 3 1,-6-2 0,1 2 0,-2 1-24,-2 2 1,4 2 0,1-1-1,-2 0 215,-2 1 1,-1-6 0,0 0-1,0-1 183,0 1 0,0 1 0,0 2 0,0 0-71,0-2 0,0-2 1,0 4-1,0-3-16,0 3 0,5-5 0,1-2 1,-1-1-37,1 2 1,3-4 0,-4 5 0,-1-1-55,2-1 1,-4 6-1,2-1 1,-3 3-39,-1 2 0,0-6 1,0 1-1,0 2-93,0 1 1,0 1 0,0 0 0,0 1 83,0-1 1,0-4 0,-1-2 0,-2 1 133,-1-1 0,-1-2 1,5 2-1,0 0 56,0 1 1,-4-4-1,-1 5 1,2 0-58,2-1 1,-1 3 0,-1-3 52,-1-1 0,-1 5 0,5-3 0,0 3 0,-1 3-90,-3 3 1,1-4 0,-5 6 0,1-3 6,-1 1 1,4 4-1,-5-4 1,0 0 4,2 1 1,-4-7 0,5 3 0,1-2 101,-1-2 0,-3-1 0,3 3 1,0 1-47,0-1 1,-3 0 0,3-1 0,0 0-153,0 2 0,-4-7 1,1 8-1,-1 0 64,1-1 0,-3-5 0,3 8 0,-3-1 38,-1-1 1,0 0 0,-1-2-1,1 2 88,0 3 1,4-4 0,0 4 0,-2-3-22,0-2 1,-3 2 0,1 2-1,1 0-16,3 0 0,-3-3 0,3 0 0,-2-1-12,-3 0 0,-1 1 0,-1-1 0,-2 2-165,2 3 0,0-3 0,-1 4 0,0-1-12,0-1 0,-2 3 0,0-4 0,0 2 148,-1-2 0,-2 3 0,3 1 1,0-1-66,-1 0 1,-2 3 0,3-2 0,-2 0 22,-2 4 1,2-3 0,-1 0 0,-2-1 17,-1 1 0,-6 0 0,-1 3 1,3-2-34,1 2 1,-3 1 0,-1 1 0,3 1-60,1 0 0,-3-1 1,0 1-1,1 1 31,2 3 0,-3-2 0,-2 3 0,0-1 57,1 0 1,-4 5 0,4-3 0,-1-1 72,1 1 1,-5 4 0,3-2-1,-2 2-95,0-1 0,2 2 0,-3-2 0,2 3-5,-2 1 1,-2 0-1,-1 0 1,2 0 36,2 0 0,-2 0 0,4 1 0,-2 2 53,1 1 1,5 2 0,-3-3-1,1 3-45,-4 2 0,2-4 0,0 5 0,0 1 1,0 2 0,3 0 0,-3-2 0,0-1 15,0 2 1,4-4 0,-1 0-39,3-1 140,1 5 1,-4-8 0,0 4 0,1 0 28,2 1 0,1-4 0,1 4 1,-1-1-61,0 1 0,2-1 1,2 3-1,0-1-204,0 2 1,2 0 0,-1 3-1,0-1-68,1 0 0,-3 5 1,5 0-1,-2-2 154,-3-1 0,5-2 0,0 1 0,1-2 67,0-4 0,-4 4 0,4-3 0,2 1 166,1-1 1,2 2-1,1-5 1,2 0-10,1 0 0,4 2 0,-2-2 1,0 2-217,-1 2 1,5 2-1,-3 1 1,2 2-7,-1 3 0,-1 1 0,3 5 1,-2-2-170,-3 2 0,4-1 0,-4 1 0,1-2-119,-1 2 308,6 1 1,-9-3 0,5 1 101,-1 0 0,4 1 0,-3 0 0,2-4 32,-1 0 1,1 3 0,4-2-1,0 1-60,0 0 1,0-5 0,0 2 0,0-1-94,0 0 1,0-1-1,0-2 1,0 1-535,0 2 0,0 0 1,0-5-663,0 1 0,0-5-2219,0-1 2850,6 1 0,-5-3 0,3-6 0,-2-7 200,-2-5 1,0-1 0,-2-1 0,0 1 401,-3 0 1,-4-1 0,3 1-1,-1 0 24,-4-1 0,0 7 0,-3 2 1,1 3 185,0-3 0,-2 4 0,-3-2 1,-3 6 150,1 5 0,-6 4 1,4 3-1,-3 1-5,-2 2 1,5 1 0,1-2-1,2 1 92,3-2 1,3 3 0,4-1-74,4-2 0,10-3 1,6-4-1,12-4-153,12-4 1,17-1 0,18-1 0,-30-2 0,1 0-212,4-3 0,2-1 0,9-7 0,2-4 0,0-2 0,0-1 0</inkml:trace>
  <inkml:trace contextRef="#ctx0" brushRef="#br0">22488 17059 7899,'-2'-12'-876,"-2"3"1,1 3 924,-6 6 1,5 0 406,-5 0 1,4 0 0,-2-1 288,1-4 0,2-2-10,4-7 0,0 1-40,0 0 0,0 4-332,0 0 0,1 6-6,4-1 0,-4 8 0,3 5-31,-2 3 0,-2 1 0,0 0 0,0 1-58,0-1 1,0 0 0,0 1-1,0-1-33,0 0 0,0 1 0,1-1 0,2 0 7,2 1 0,-1 1 1,-2 1-1,1 2-34,1-2 0,1-1 0,-5 0 0,0 1-1,0 2 0,0 4 1,0-4-1,0-1-63,0 3 0,0-1 1,0 5-1,-2-4-110,-2-1 1,2 4-1,-2-3 1,1 3-85,-2 0 1,4 4-1,-4-8 1,4 2 137,1 3 1,0-4 0,0 1 0,0 0 59,0 0 0,1-4 0,2 4 0,2-2-59,-2-2 0,0 2 0,0-1 0,1-1-56,-1 3 0,0-6 1,0 4-1,2-1-97,-3 0 0,4-2 0,-1 3 0,-2-2-111,-2 2 0,-1-2 0,0 5 1,0-2 21,0-3 0,5 4 0,-1-2 1,-1-2 156,-1-1 1,-2-2 0,0 0 0,0 1 227,0-1 0,0 0 1,1 1-149,4-1 1,-2-1-1,4-2 1,0-2-141,1-3 0,1 1 0,4-3 0,2 2 68,3-2 0,-2 0 0,6 0 0,0 1-1,-1-1 1,4-1 0,-3-2 0,4 0 94,0 0 1,5 4-1,0 0 1,1-1 79,0-1 1,-2-2-1,7 0 1,3 0-61,3 0 1,1 1 0,-2 2 0,1 2-121,1-2 1,5-2 0,-3-1 0,0 2-48,0 2 0,3-2 0,-5 2 0,-1-2 176,-2-2 0,-1-5 0,0 1 0,0-1 175,0-1 1,0 3 0,2-6 0,1 1-222,1 0 0,5-2 1,-3 4-1,-2 0-228,-2 0 0,1-3 0,-9 3 0,0 0 101,-3 0 1,-3 2-1,-3 2 1,-1-1 44,-2-1 1,-5 0 0,0 4 0,-2 0 167,-1 0 0,-6 0 0,1 0 0,2 0-221,1 0 1,1 1 0,2 2 0,1 1-164,2-1 1,-1 0 0,-2 0-1,2 2 48,0-2 1,1-2 0,-3-1 70,3 0 1,-3 0 0,2 0 436,-2 0 1,-6-1-1,-2-4 98,-1-4 0,-1-4 0,-4-3 0,2-3-308,2-2 1,-1-1 0,-4-5 0,2 0-108,2 1 0,-2-5 0,3-2 0,1-1-115,3-3 0,-1-5 0,1-1 0,1 4-195,2 0 0,-3-5 0,0 7 0,-1 0-47,0-2 0,2 1 0,-5-1 0,-1 2 238,2 1 0,-5 7 0,4-2 0,-4 3 67,-1 1 0,0 5 0,0 1 1,0 0-74,0 1 0,0 3 0,-1 0 0,-2 2-162,-1 1 1,-2 1-1,3 0 1,-3 1-32,-2 3 0,4-3 1,-5 3 108,-1-3 1,2 4 0,-1 0 0,0 1 112,2-1 0,-5 1 0,5-3 0,-2 2 138,0 2 1,0-3 0,-6 3 0,-1-1 58,-2-3 1,-4 4 0,3 1 0,-2 4-98,-3 1 0,-2-5 1,-4 1-1,-3 1-14,-1 1 0,-1 4 0,-5 1 1,-2 1 103,-2-1 0,-2 3 0,-4 0 0,1 0-74,-2 0 0,-2 3 0,-5-5 0,-1 1-2,3 1 0,-12-5 1,5 4-1,-3-4-35,-2-1 1,-3 0 0,-2 0 0,0 0-107,1 0 1,2 5 0,8-1 0,4-1-161,3-2 0,-2-1 1,-1 2-1,2 1-512,1 1 1,6 5-1,0-3 1,0 2 97,2 2 1,2 6 0,8 5-1,3 3-2893,2 4 3560,1 7 0,10 5 0,2 8 0</inkml:trace>
  <inkml:trace contextRef="#ctx0" brushRef="#br0">11651 16699 8074,'7'-19'187,"0"5"88,-2 1 1,2 7-175,7 11 0,-7 3 1,-3 10-1,-2 3 662,-2 0 0,0 10 1,0 0-1,0 7-91,0 7 0,0 7 0,0 8 0,1 4-369,4 4 1,-4 6-1,5-1 1,0-1-408,3 1 1,-2-9-1,2-11 1,2-7 55,1-5 0,5-7 0,1-4 0,-2-6-944,-1-7 0,0-8 0,1-4 1,2-4 991,-2-1 0,-1-12 0,-2-3 0</inkml:trace>
  <inkml:trace contextRef="#ctx0" brushRef="#br0">11824 16752 8051,'-13'-53'2869,"-4"3"0,4 7-2574,5 12 0,11 14 1,6 13-1,3 2-1080,2 2 0,-1 0 1,2 0-1,1 0 793,2 0 1,10 2 0,0 1 0,5 3 244,4 1 0,7-2 0,5 2 0,3 0-81,1 1 0,5-5 0,0 3 0,-4-2-200,-3 1 0,-5-1 0,-8-4 1,-2 1-170,-5 4 0,1-2 0,0 6 1,-3 1 468,-1 2 1,-1 9 0,0 5-1,-1 8 22,1 5 1,0 7 0,-1 6 0,-1 5-126,-2 6 0,-11-27 0,-1 2 0,7 31 0,-2 2-99,-1-4 1,-3 3-1,-3-8 1,-5-3-187,-2-3 1,-10-13 0,-3-3 0,-7-4 165,-3-7 0,-1 1 1,-8-12-1,-2-4 84,-4-3 0,-14-1 0,4-5 0,-4-2-119,-7-2 0,4-1 1,-5 0-1,3 0-485,2 0 0,6 0 0,2 0 0,4 0-820,1 0 0,1 0 0,4 0 1290,4 0 0,-3 6 0,-1 1 0</inkml:trace>
  <inkml:trace contextRef="#ctx0" brushRef="#br0">12464 17179 7940,'-5'-14'866,"1"1"0,-5 4-72,4 0 0,0 0-884,0-4 1,4 0 252,-4-1 0,4 1-126,1 0 0,-2-1 67,-2 1 1,-4 1-1,-5 3 1,0 5 94,-1 2 0,-3 2 0,-1 0 0,2 0 6,1 0 0,1 6 0,1 3 1,1 5-117,3 3 1,-1 0-1,6 5 1,1 2-152,1 1 0,8 0 0,3-1 0,3-4 11,1 0 1,5-3 0,1-3 0,0-2-11,1-4 1,2-2-1,-4-6 1,-2 0 61,-1 0 0,-2-4 1,0-2-1,1-1 172,-1-4 0,-4 1 0,-2-1 0,-1 3 368,-3-3 0,-1 4-107,-2-2 1,0 7-35,0 2 1,0 6-1,0 9 1,0 4-209,0 8 1,0 0-1,-2 5 1,-1 1-672,-1 2 1,-5 8 0,3 3 0,-1 0-1073,-4 0 1,-2 10 0,-3 4 1550,-2 8 0,6-32 0,0 2 0,2 2 0,-1 0 0</inkml:trace>
  <inkml:trace contextRef="#ctx0" brushRef="#br0">7212 5198 7956,'-20'0'0,"4"-5"0,-5 1 517,2 1 1,3 0-115,7-2 1,9 4 0,10-5 0,7-1-695,5-7 0,3-1 0,3-7 0,2 0-23,1 1 1,4-8-1,-5 2 1,-3 0 353,-4 4 0,-8-3 1,-2 4-1,-7-1 16,-4 0 1,-10 0 0,-5 5-1,-8 2 371,-4 1 1,-1 3 0,-3 2-1,0 2-122,-2 2 0,-5-3 0,5 5 0,0 1-188,-2 1 0,5 2 1,-4 0-1,1 2-73,-1 2 1,1-2 0,6 4 0,3-2 93,4 1 0,-1-1 1,1-4-30,2 0 0,7-1-348,5-4 0,2-2 1,4-8-1,2-3-75,5-4 1,1-5 0,1-2-1,-4-2 280,-1 1 0,-2 2 0,-5 1 0,-4 2 186,-3 3 1,-10-2 0,-6 6-1,-6 4-19,-5 3 1,-10 5-1,-6 6 1,-10 0 103,-10 0 1,-2 6 0,35-1 0,-1 1 0,-1 1 0,0 0-108,-1 2 1,-1 0-1,-2 3 1,-1 0-1,3-2 1,0 1-1,0 0 1,1 0-164,0 0 0,1 0 0,1-1 0,1 1 0,1 0 0,1 1 1,-29 9-175,4-2 1,6-2 0,9-7 0,8-3-13,4-1 0,0-1 0,6-5 0,4 0-125,3 0 1,-1-5 0,3-1 0,-1-1 172,1-3 1,-5 2-1,1 1 1,-7 1 166,-5 3 0,-11 3 1,-8 6-1,-8 9 54,-7 10 1,30-10 0,1 2-1,-5 4 1,0 0 0,-1 0-1,0 1 99,-1 0 1,-2 0-1,-4 6 1,-1 1-1,3-1 1,0 1-1,-1 2 1,-1 1-36,3-2 1,-1 2 0,-6 2 0,0 1 0,4-1 0,0 0 0,0 2 0,0 0-31,-1 0 1,0 0 0,2 0 0,1-1 0,2 0 0,2 0 0,0 0 0,1 1-164,1-1 0,0 1 1,1 1-1,3-2 1,5-5-1,2-2 0,2 0 1,0-1-239,-24 23 1,8 1 0,11-7-1,5-2 84,7-5 1,8-5 0,7-5 0,4-2-230,5-3 0,5 2 0,8-5 0,-1 0 231,0 1 0,1-1 0,-1-3 0,-1 3 269,-3 2 1,1 1 0,-8 8 0,-7 4 167,-7 6 0,-20 15 0,-7 4 0,16-25 0,-1 0-87,-3 3 1,-1 2-1,-4 3 1,-1 2-1,1-1 1,0 1-1,0-1 1,0 0 81,0 1 0,-1 1 0,4-4 1,0 1-1,2-1 0,0 1 1,2-3-1,2 0-60,2-1 1,1 1-1,-1 0 1,2 1-1,-8 29 1,6-4-230,5-4 0,9 3 0,4-14 1,7-1-151,10-2 1,6-2 0,11-5 0,5 0-9,2 0 0,11-2 1,0-1-1,-1-1 71,-1 1 0,-11 3 0,-1 6 0,-7 7 93,-6 8 1,-14-24-1,-4 1 1,-3 3 0,-5 1-1,-2 2 1,-4 1 134,-3 2 1,-4 1-1,-6 8 1,-2 2-1,-4 1 1,0 0-1,-3 3 1,-1 1 43,-2-1 0,-2 0 1,2-2-1,-2 0 0,-2-1 1,-1-1-1,2-2 1,1 0 78,0-1 0,1-2 1,-1 2-1,2-1 1,5-5-1,2-1 1,1 0-1,1-1 91,2-2 1,2 0 0,1 2-1,3 0 1,5-4 0,1 0 0,1-3-1,1 1-220,3-1 0,1 0 0,2-1 0,2-1 1,4 1-1,2-1 0,9 36-420,8-1 0,-6-37 0,1-1 0,20 30 0,4-4 14,4-8 1,-19-25-1,2 0 1,1-2-1,2-2 1,-1 2 0,-1-1 33,2 1 0,0 0 1,23 24-1,2 2 1,-6-2 140,-3 1 1,-3 8 0,-8-6 0,-5 3 328,-7 4 1,-9 2 0,-11 10 0,-4-32 0,-1 2 65,-1 3 1,-3 2-1,-5-1 1,-2 1-1,-2 3 1,-1 1-1,-2 0 1,-2 1-9,-2 3 0,-1 1 1,0 5-1,-1 0 0,-3 2 1,0 0-1,1-1 0,1 1-90,0 0 1,1 0 0,-2 4 0,0 1 0,3-1 0,0-1 0,0 1 0,2 0-92,0-2 0,2 0 1,3 2-1,2-1 1,-1-1-1,2-1 0,2-2 1,1 0-249,2-2 1,1 0 0,1 3 0,2-1 0,4-8 0,1 0 0,1 0 0,1 0-106,0-2 1,3-2-1,2-3 1,1-1-1,3-2 1,0 0 0,2-3-1,0 1 152,1 0 0,1-1 1,4-3-1,2-1 1,-1-2-1,1-2 0,1-2 1,1-1 304,27 25 0,-22-27 0,2-1 1,26 18-1,0 1-93,-3 0 0,-26-19 0,0 1 0,21 27 0,-5 4 55,-5 5 0,-24-30 0,-4 3 1,-1 2-1,-3 2 0,-1 3 0,-2 1 72,0 3 1,-3 1 0,-5 9 0,-3 0 0,-1 0-1,-3-1 1,-3 4 0,-2 0-5,-3 2 1,-2 1 0,0 6 0,-2-1 0,-1-2 0,-1-2 0,2-2-1,2 0 32,-1-2 1,2-1 0,3-1 0,1-2 0,2-3 0,0 0 0,3-1 0,2 1-82,1-3 0,1 0 0,1 2 0,3-1 0,4-6 0,4-2 1,1 0-1,3 0-166,2-3 0,3 1 1,4 1-1,4-1 1,4-3-1,3-2 1,3 0-1,2-1-276,4-1 0,3-1 1,5-2-1,4-3 0,6 1 1,2-2-1,3-1 0,3-1-191,2-1 1,2-1 0,-15-7 0,3 0 0,-2-1 525,-2-1 0,0 0 0,0 0 0,3-1 0,1 1 0,0-2 0,0 0 0,0-1 0</inkml:trace>
  <inkml:trace contextRef="#ctx0" brushRef="#br0">9184 17658 8403,'0'-7'-58,"0"1"1,0 6 0</inkml:trace>
  <inkml:trace contextRef="#ctx0" brushRef="#br0">7118 18152 8606,'-7'-6'0,"1"-3"260,0-3 0,5-1 202,-4-1 0,4 1-565,1 0 0,0 4 1,1 0 176,4-2 1,-2 4-1,4-2 1,0 0 254,1 2 0,1-5 0,5 3 1,3-3-13,1-1 0,5 1 1,-1 0-1,4 0 62,0-2 0,5-4 0,0 2 1,1-2-233,0 2 1,1 1 0,4 0 0,-2-1-139,2-2 0,2 2 0,1 5 1,0 2 52,0-1 1,0 0-1,1-1 1,2 4-35,2 1 1,1-3 0,-3 3-1,2-1 132,3-4 0,-4 1 0,5 0 1,0 1 83,-2-2 0,4 0 0,-5-3 1,1 2-119,3 3 0,1-1 0,-1 4 0,-1-1-129,1-4 1,1 5 0,-1 1 0,-2 0-103,-3 1 0,4-1 1,-3 5-1,0 0 68,0 0 1,3-1-1,-3-2 1,0-2 173,0 2 0,-2 0 0,-2 0 0,1-2 199,1-3 0,3 4 0,-4-5 0,-3 0-120,-1 2 1,5-4 0,-5 5 0,1 0-49,3 0 0,0-3 0,-2 4 0,1-1-467,-2 0 1,7-3 0,-7 4 0,1 1 109,1-2 0,-2 5 0,0-5 1,0 1 369,0 1 1,-5-1 0,1 4 0,0-2-79,-2-2 1,3-1 0,-5 4 0,2-4 281,3-2 1,0 4 0,0-5-1,-3 0-99,-1 2 1,7-5 0,-3 4 0,0-1-373,2 1 1,-1 3 0,2-2 0,0-1-78,0 1 0,-4 4 0,-2-3 0,-2 2 127,-2-1 0,2-1 1,0 3-1,-4-1 324,-5 1 0,1-3 0,-5 1 0,1 3 326,-1 0 0,-1-2 0,-5-1-453,0 2 1,1 2 0,-1 1-454,0 0 1,1 0 0,-1 0 0,0 0 54,1 0 1,-6 0 0,1 0-218,2 0 0,-4 0 264,2 0 1,-5 0-964,5 0 1,-7 0-859,-2 0 1,-6 1 893,-7 4 1117,5 2 0,-4 6 0,5 1 0</inkml:trace>
  <inkml:trace contextRef="#ctx0" brushRef="#br0">11384 17205 8100,'-16'-34'0,"1"5"1140,3 5-302,8 5 0,-1 11-1260,10 4 1,6 2 0,7 2 0,-2 0 840,-1 0 0,3 5 0,1-1 1,1 1 99,-1 1 0,-1-3 0,-7 6 0,0 1-345,-2 2 0,-6 3 0,1 1 0,-4 3-109,-4 2 1,-8 1 0,-7 5 0,-2 1-186,-3 3 0,-1-3 0,0 3 0,1-3-3890,2-1 4010,6 0 0,-10-1 0,6 1 0</inkml:trace>
  <inkml:trace contextRef="#ctx0" brushRef="#br0">10464 9262 7978,'-21'-11'974,"4"2"-628,2 4 1,7 5-1,3 6 1,0 6-283,1 4 0,-1 12 0,5 1 1,0 3-23,0 5 0,2 5 0,2 1 0,5-2-154,3 2 0,1-5 0,3-4 0,4-2-35,2-7 0,8 0 0,-5-7 0,6-2 120,3-1 0,0-8 0,3-2 0,-3-5 47,-1-5 0,2-4 0,-2-8 0,-1-4 196,1 0 1,-2-4 0,-4 3 0,-1-3 66,1-2 1,0 2-1,-2 1 1,-1 3-173,-2 2 1,-6 1 0,2 5 0,-3 0-72,-2-1 0,0 5 0,1 2 83,-1 1 0,-4 2 0,-2 5 151,-1 4 1,5-2 0,-4 5 0,2 4-180,0 5 1,1-3 0,6 3 0,4-6-354,0-2 0,1-6 1,3 2-1,-2-5 24,2-5 1,1-8 0,3-12 0,0-8 182,-1-7 0,7-9 0,-7-1 0,1-6 52,0-6 0,-3-4 0,-1-2 1,-5 0 336,-4 2 0,1-7 0,-7 12 0,1 7-84,-1 6 1,2 4-1,-5 2 1,-1 5 195,1 3 0,-1 9 1,-5 7-1,1 3-265,4 2 0,-4 0-514,4-1 1,-4 6 145,-1-1 1,6 0 0,3-8 0,3-3-83,1-7 1,6-10 0,4-3-1,0-7 178,0-5 1,6-7 0,-2-5 0,1-4 185,-14 33 0,0-1 0,-2-2 1,-2-1-1,1 0 0,-1 1 1,0-3-1,-1 0-96,0 0 1,-1-2 0,1-4 0,1 1 0,-1 1 0,0 1 0,-1 1 0,0 0 313,0 1 1,-1 1 0,0-1 0,-1 1-1,0 0 1,0 1 0,-1 1 0,-1 2-39,0-33 1,-2 2 0,-4 8 0,-2-1-576,-5 2 0,-3-9 0,-1 11 1,-1 1 57,1-2 1,0-1 0,-1 3 0,3 1 44,2-1 1,-2-1-1,7 3 1,1-1 38,1 2 0,4-5 0,2 7 0,5-2 115,3 1 1,-3 3 0,-2-1 0,1 3 59,-1 1 1,-4-3-1,0 5 1,-6 1 85,-6 1 0,-8 4 1,-7 1-1,-4 3 53,-3 1 1,-11-3 0,-1 5-1,-6 2 92,-6 1 1,-1 2 0,3 3 0,1 2 86,3 2 1,-7-3-1,4 4 1,0 1-392,2 3 0,2 2 1,-2 1-1,3 4-292,1 1 0,-2-3 0,5 3 0,3 0-21,2 0 1,-2-4 0,9 1 0,1-3 60,2-1 1,1 0-1,1-2 1,-1-3 324,0-4 0,-4-3 0,-3-2 1,-3 0 173,-4 1 1,-14 1-1,-4 2 1,-9 6-109,30 9 1,0 1 0,-6 2 0,-1 2 0,-3 1 0,0 1-1,-3 3 1,0 1-355,-3 3 1,0 1 0,-1 2 0,0 3-1,2 3 1,1 3 0,2 0 0,1 1-184,3-1 1,3 2 0,0 6-1,1 1 450,6-3 0,1 1 0,2 2 0,1 1 0,3-1 0,0-1 0,2 1 0,-1 0 0</inkml:trace>
  <inkml:trace contextRef="#ctx0" brushRef="#br0">9864 9529 8204,'0'-13'0,"0"-1"0,0 1 0,0 0 206,0-1 0,0 1 0,0 0 306,0-1 0,0 5-623,0 1 1,2 5 0,2-2 188,5 4 1,3 2 0,1 4 72,1 3 1,-1 4 0,0 3 0,1 1 25,-1 2 1,0 6-1,-1-2 1,-1 5 25,-3 4 0,1-3 0,5 5 0,-1-1-43,0 4 1,1 2 0,-1 4 0,0 1-51,1 1 0,-1 8 1,0 0-1,1 4-120,-1 0 1,3 3 0,0 1 0,-1 0 83,2 4 0,-1 0 0,-1-1 1,1-2 6,2-2 1,4 5-1,-4-3 1,0-1 35,1-2 1,-4 1-1,2 2 1,-2 1 2,-1 2 0,-1 9 0,0-7 0,-1 4-49,-3 2 0,3 1 1,-8-34-1,-1 0 1,2 1-1,-1-1-33,1 1 0,-1 1 0,0 1 0,1-1 0,1 0 0,1 0 0,0-1 1,1 1-88,1-1 1,0 0 0,-1 2 0,0-1 0,3-3 0,0 0 0,1 0 0,0 1 148,0-2 0,1 1 0,2 2 0,0 0 0,0-3 0,-1 0 0,0-1 1,1-1-70,-1 1 0,1-1 0,0 0 0,0 0 0,11 33 0,0 2 43,-4 1 1,3 0 0,-3-5 0,2 1-113,-2 0 1,2 2 0,-5 1 0,0-2 52,1 1 0,-3 1 1,-2-3-1,1-2-13,2-3 0,6 2 0,-3-7 0,1 0 92,0-2 1,0-4 0,5 0-1,0-2-4,-1 1 0,1-4 0,0 0 0,-1-2-5,1 1 0,-5 3 0,0-3 0,1-2-30,-3-2 0,4 4 0,-6 1 0,-2 1-65,-1 3 0,-2 2 0,2 1 1,1-1-145,2-3 0,0 7 0,-5-4 0,1-1 74,-1-5 1,0-2 0,1-1 0,-1-2 89,0 2 1,1-1-1,-1-5 1,0-2 192,1 2 1,-1 2-1,0-1 1,1-1-75,-1-1 1,0-2 0,0 3-1,-1-1-137,-3 1 1,3 1 0,-3 2 0,1 0-188,-1 0 0,2 4 0,-5 2 0,-1 0-8,1 0 1,0-1 0,-3-5-1,2 0 159,-2 0 1,3-2 0,-2-2 0,0-5-16,2-3 0,-4-3 0,4-1 0,-2-4 63,1 0 0,1-3 0,-3-3 0,2-1-371,3 0 1,-5-4 0,3 0 0,-2 2-400,1 0 1,4-2 0,-4 0 0,1 1-2022,0 2 2787,5 2 0,-4-1 0,6 0 0</inkml:trace>
  <inkml:trace contextRef="#ctx0" brushRef="#br0">11957 16659 9349,'-13'-10'0,"-1"-2"765,1 1 0,7 4 1,8 7-1,10 0-1336,8 0 1,11 0 0,8 0 0,10-2 570,13-2 0,-22-4 0,3-3 0,4-3 0,1 0 0</inkml:trace>
  <inkml:trace contextRef="#ctx0" brushRef="#br0">20702 8863 8049,'-17'0'-45,"6"1"-167,3 3 0,-1 4 1,5 5-1,1 1 29,1-1 0,2 0 0,0 1 854,0-1 0,0-4-58,0 0 1,0 0-1,0 4-341,0 0 1,6 0-1,3 2 1,3 3-103,1 4 1,5 3 0,0 4-1,0 2-157,1 4 1,-4 8 0,3 2 0,-4-2 114,0-2 0,-1 3 1,0 2-1,1 0 79,-1 0 0,-4-1 0,0-4 0,1 2 128,2 1 1,1 7 0,1-2 0,-1 2 3,0 3 0,5 3 0,1 3 0,1 0-342,-1 4 0,6 7 0,-13-34 0,1 0 0,2 1 1,0 0-74,0 0 0,-1-1 0,1 0 0,-1 0 0,0 2 0,0-1 0,0 0 0,1 0 26,1 0 1,-1 1 0,1-3-1,-2 0 1,10 35 0,-3-2 278,-2-3 0,-1 1 0,-4-1 0,1 0-4,-1-4 1,5-3 0,-9-4 0,1 1-21,0 2 0,6 4 0,2-4 0,2 0-89,2 1 1,7 2 0,1 5 0,-1 1-340,-2-1 1,-3 1 0,-1 1-1,-2 0-209,2-1 1,-5 5 0,0-8 0,-3-2 365,-2-1 0,2-3 0,-7-5 0,3 0 285,1 1 0,-1-1 0,-2 0 0,-1 1-121,2-1 0,2 0 1,3 1-1,2-3-191,-2-2 1,4 6-1,-3-5 1,0 1 44,-3 1 1,0-1-1,1 4 1,-1 0 43,0-2 1,3 8-1,-6-8 1,2 1-44,-1-4 0,-2 5 0,4-5 0,-1 0 325,0 2 1,1-4-1,-1-1 1,0 0-90,1 1 0,-1-5 0,0 3 0,1-2-299,-1 1 0,0 0 0,1-2 1,-1 3 80,0 2 1,1 1-1,0 4 1,3-1-154,1-3 0,-1 1 1,-2-4-1,0 0 160,-2 0 1,7-2-1,-10-4 1,0 0 191,2 0 0,-2-4 0,1-1 1,-2 2-50,1 2 0,2-1 1,1 1-1,1-2-117,-1 0 0,0 9 1,2-6-1,1 1-171,2 0 0,4-1 0,-2 0 0,-1-1-101,0-4 1,3 7-1,-4-5 1,-2-2 150,-1 0 0,-1-3 0,-3-2 0,0 1-4,-2-2 0,-6-2 0,1-3 0,-2-2-136,-2 2 0,0-4 0,0 1 1,0-2 256,0-2 0,0-3 0,0 0 0</inkml:trace>
  <inkml:trace contextRef="#ctx0" brushRef="#br0">22875 16312 12733,'45'20'0,"4"-7"-3648,3-7 3648,1-5 0,1-6 0,-1-3 0</inkml:trace>
  <inkml:trace contextRef="#ctx0" brushRef="#br0">19675 17752 7829,'0'-14'228,"0"1"-1238,6 6 1610,2 1 0,1 6-357,-1 0 0,-3 0 0,4 0 0,1 0 470,2 0 1,1 0-1,2 0 1,3 0-285,4 0 0,3 0 1,2 0-1,1 0-184,3 0 0,2 0 0,4 0 1,-3 1-27,-2 4 0,5-4 1,-1 5-1,1-1-20,-1-1 0,7 5 0,-3-3 0,1 0 74,0 0 1,2-2 0,0-4 0,-1 0-58,1 0 0,4 0 1,-1 0-1,-1 0-153,-4 0 1,6 0 0,-7 0-1,2 0-69,-1 0 1,-2 0-1,-1 0 1,-1 2-1,0 2 1,0-2 0,-7 2 0,1-3 134,-1-1 0,-2 5 1,0-1-1,2-1 145,1-1 0,4-2 0,-2 0 1,0 0-227,-1 0 1,1 0 0,-4 0 0,4-2-140,1-2 0,0 2 1,3-4-1,-3 2 13,-1 0 0,2-5 0,-5 3 1,-3 0-103,-4 0 0,-2 1 1,1 5-99,-4 0 0,-3 0-154,-2 0 0,-4 2 0,-2 2 1,1 4-92,-1-1 1,-2 4 0,4-6-1,1 1-58,2 0 0,3 3 0,1-4 0,2-2-96,-2-2 1,3-1 0,0-1 0,1-4-46,-1-4 0,-1-3 1,-6-1 24,-4 0 1,-2-1 696,-6 1 0,-6 0 0,-1-1 0</inkml:trace>
  <inkml:trace contextRef="#ctx0" brushRef="#br0">22088 17632 7826,'9'-16'0,"0"-4"1577,1 3 1,6 5 0,4 16 0,0 6-1433,4 7 1,-5-2-1,-1 5 1,-3 3-355,-2 3 1,-1 4-1,-3-2 1,-6 2-501,-6 1 0,-6 10 0,-10-1 0,-6 2 709,-5-1 0,-19 11 0,0 3 0</inkml:trace>
  <inkml:trace contextRef="#ctx0" brushRef="#br0">12437 18098 8305,'7'-6'787,"4"3"1,-5-4 0,1 1-22,4 3 1,-4-3 0,2 2 417,1 1 1,2 1-659,1 2 1,-1 6-1,-3 5 1,-4 3-306,-4 4 1,3 10-1,1-1 1,-4 3-57,-4 2 0,-3-2 1,-5 5-1,-1-1-811,-3-4 1,-1 1 0,2-10 0,1 0-176,0-4 0,-1-2 0,1-3 1,0-3-235,-1-5 0,5-4 0,1-6 1055,-3-7 0,-1-6 0,-1-8 0</inkml:trace>
  <inkml:trace contextRef="#ctx0" brushRef="#br0">12370 17925 7846,'-13'-34'1096,"0"3"0,7 15 0,6 7-1108,7 6 1,4 4 0,-1 2-343,-1 2 1,0 1 0,4-3-496,0 1 1,1 6 848,-1-1 0,6 3 0,2 1 0</inkml:trace>
  <inkml:trace contextRef="#ctx0" brushRef="#br0">12837 17898 12174,'-16'-10'-107,"2"6"1,4 15 0,10 16 0,0 0 144,0-4 0,0 1 1,0-6-1,0-2-27,0-1 0,4-2 0,2-1 0,2-3 616,2-5 1,2-2 0,3-2 0,3 0-692,4 0 1,-2-2 0,1-2 0,-2-5-189,-2-3 1,-4-5-1,-3-1 1,-2 1-19,-2 3 1,-2 0 0,-4 1-33,0 0 1,0 4-1,-1 1-1355,-4 2-418,4 2 2075,1 4 0,13 6 0,8 1 0</inkml:trace>
  <inkml:trace contextRef="#ctx0" brushRef="#br0">13197 17925 9396,'6'-6'4820,"3"5"-4316,3 4 0,-1 7 0,0-1 0,-2 3-16,1 1 1,-3 0 0,2 1 0,0-1-283,-1 0 1,-1 1 0,-4-1-680,1 0 1,2 1-1709,-1-1 1465,-4-6 1,5-2 0,-4-10 393,2-4 0,-2-7 0,2-2 1,-3 2 495,-1 1 0,2-1 0,1 1 1,1 3 4492,-1 1-3278,-1 5 0,-2 1-1288,0 10 0,4 2 0,1 6 0,-2 1-432,-2-1 0,4-4 0,-1 0 292,-1 1 1,0-2-1148,1 0 1,-2-6-1,2-2 718,-2-8 1,2-3-1,1-3 1,-2 1 800,-2 0 1,-1-1 2299,0 1-1995,0 0 0,0 7 0,2 6 0,1 7-382,1 5 1,2 6 0,-2 0 0,4-1-810,-1 3 1,5-6-1,-3 4 1,3-3-654,1-2 0,5-1 0,0-3 0,-2-3-327,-1 0 0,0-5 1,1 2 1532,2-6 0,5-10 0,-2-8 0</inkml:trace>
  <inkml:trace contextRef="#ctx0" brushRef="#br0">13730 17912 11937,'13'0'2484,"1"0"1,-1 1-1695,0 4 0,-1 2 0,-1 6 0,-3 1-574,3-1 0,1 0 1,0 1-1,-4-1-624,-3 0 1,1 1 0,-2-1-268,-1 0 1,0-5-475,2-4 0,-4-4 0,4-6 1,-4-7 627,-1-8 1,0-10 0,2-3 0,0 0 700,3 3 0,-1 0 1,-4 3-1,0 2 1139,0 1 0,0 10 0,-1 2-472,-4 1 0,2 6-158,-5 2 0,0 8 0,-1 7 0,3 5-529,0 6 0,5 3 0,-3 2 1,2-2-1238,2-3 0,0 2 1,2-6-167,2-2 1,9-7-1,10-6 1,3-6-2239,5-6 3481,9-14 0,8-6 0,5-11 0</inkml:trace>
  <inkml:trace contextRef="#ctx0" brushRef="#br0">14210 17405 7835,'-12'-6'4232,"3"9"0,5 14-4205,2 12 0,7 11 0,1 2 0,0-5-287,0-3 0,-2 3 1,-4-2-1,0 4-721,0 1 0,-2 4 1,0-1-1,-3-4 981,2-7 0,-4-4 0,-1-1 0</inkml:trace>
  <inkml:trace contextRef="#ctx0" brushRef="#br0">14210 17778 7835,'9'-43'857,"0"4"0,0 1 1,5 13-1,4 5-910,4 6 0,10 7 53,3 7 0,9 6 0,4 1 0</inkml:trace>
  <inkml:trace contextRef="#ctx0" brushRef="#br0">12890 18511 7843,'-1'-13'120,"-4"1"0,-2 2 1729,0 1-951,1 6 0,6-1-365,0 8 0,0 3 0,0 8 0,0 3-50,0 4 0,0 8 0,0 2 1,0 2-453,0 4 1,0-4-1,0 0 1,0-2-750,0-2 0,0-2 0,0-3 0,0-1-361,0-2 1,4-6-1,2 1 1079,1-7 0,-4-4 0,3-6 0</inkml:trace>
  <inkml:trace contextRef="#ctx0" brushRef="#br0">12784 18778 9052,'-14'0'-107,"1"-6"1,7 6-1,6-1 1,9 4-233,7-1 1,5 4 0,6-1-1,-1-2-570,1-2 909,6-1 0,1-6 0,6-1 0</inkml:trace>
  <inkml:trace contextRef="#ctx0" brushRef="#br0">13144 18711 7843,'-2'-7'0,"-4"2"0,-6 4 788,-4 1 1,-2 10 0,3 5-1,1 3 143,0 1 0,-2 3 1,9-2-1,-1-1-668,4 0 1,2-1 0,4-5-236,2 1 0,5-7 1,7-3-1,2-2-280,-2-2 0,-1-7 0,-1-5 0,-1-6-473,0-3 1,-1 3-1,-3-2 1,-5-1 281,-2 0 0,-2 5 0,0-2 0,0 3-270,0 2 1,0 4-166,0 0 0,6 6 878,3-1 0,8 2 0,4 2 0</inkml:trace>
  <inkml:trace contextRef="#ctx0" brushRef="#br0">13730 18325 7924,'-13'-12'0,"1"6"866,3 11 0,3 9 0,5 16 0,-2 1-300,-2-1 0,-1-2 0,3 0 1027,-1 3-1312,-7-3 0,10 9 0,-5-4 0,2 1-209,-1 3 1,1 1 0,4 2 0,0-1-516,0-4 0,1 4 1,2-5-1,5-2 443,3-5 0,6-6 0,9-8 0</inkml:trace>
  <inkml:trace contextRef="#ctx0" brushRef="#br0">13943 18805 7816,'-23'-18'195,"-4"0"1,3 2 0,7 7 991,2 4 0,1 8 0,3 3-617,2 2 1,-2-4-494,7 5 0,-1-4 0,7 2-305,2-1 1,5-2 0,7-4 0,2 0-165,-1 0 1,2 0 0,-3-1 229,-4-4 1,0 2-1,-8-5 470,-1-3 0,-6 4 0,-3-1 0,-1 2 571,-3 3 0,-2-2 1,-2 0-138,1 2 1,4 0-637,0-1 0,8 4-890,1 0 1,6 1 0,7 7 0,2-1-267,3 0 0,-2 1 0,6 1 0,0-5 398,-1-2 0,3-2 0,-5 0 1,0 0 651,1 0 0,-3-6 0,-3-2 0,-3-1-255,-2 1 1,-3-1 827,-6-5 1,-6 1-1,-3 1 1164,-2 3 0,-3 3-632,1 6 0,0 0-234,-1 0-730,7 0 0,7 0 0,9 0-249,3 0 0,1 0 0,0 0 0,1 0-749,-1 0 1,0-1 332,1-4 0,-7-2 436,-3-6 1,-2-1-48,-2 1 0,-6 6-67,-3 2 1,2 4 0,-1 2-349,2 4 1,3 2 0,8 5 549,4-3 0,9 3 0,2-5 0</inkml:trace>
  <inkml:trace contextRef="#ctx0" brushRef="#br0">14543 18525 11531,'0'16'0,"0"5"815,0 5 0,0 8 0,-1-1 0,-2 0-869,-2-1 0,1-1 0,4-6 1,0-2-603,0-6 1,0-6 139,0-2 1,0-8 0,0-1 0,0-9 257,0-7 1,1-5-1,2-7 1,3-1 616,2-3 0,-4-2 0,3 6 0,1 3 348,-1 0 0,2 6 1,5 1-1,0 3-759,4 2 1,3 5-1,7 2 1,3 2 51,5 0 0,8-7 0,3 4 0</inkml:trace>
  <inkml:trace contextRef="#ctx0" brushRef="#br0">12637 17805 8757,'0'13'771,"0"-4"0,1-1 0,4-1-295,4 1 0,3-4 0,1 3 1,2-1-23,3-3 1,-2-1 0,6-2 0,0 0-137,-1 0 0,7 0 0,-4 0 0,0 0-139,1 0 0,0-2 0,2-1 0,-2-3-1,-3-1 1,2-2 0,-5-4 0,0-1-7,0 1 1,4-2 0,-6-1 0,0-3-11,-2-2 1,-2 0-1,0-2 1,1 2-66,-1 2 1,5-4 0,-1 4-1,0-2-68,-2-2 0,-2 2 0,0-1 0,0 0-107,1 1 1,-2-3 0,-2 5 0,-1 0-62,1-1 1,-2-2 0,1 3 0,-1-2 121,0-2 0,-1-7 0,-4-1 1,3 0 229,2-2 0,-4 1 1,5-7-1,0 1-100,-2-4 1,5-7 0,-3 0 0,3-2-320,1-3 0,5 1 0,0 0 0,-1-1 10,3 1 0,-5 1 0,2 2 1,-2 1 37,-2-1 0,-1-1 0,-1 1 0,-4 3 54,-1 1 0,-2-3 0,-4 3 0,0 1 262,0 4 0,0-6 0,0 7 0,-1-2 148,-4 1 0,4-4 1,-3-1-1,2 0-278,2 1 0,0-4 0,0 3 0,0 0-125,0 0 0,2-3 0,1 3 0,2 0 60,3 0 1,-5-3-1,3 4 1,-2-1-41,1 0 0,1-5 1,-3 3-1,1-3 50,-1 2 1,0-2 0,0 2 0,1-2 72,-1 2 1,-1-1-1,-2 4 1,0 2 122,0 2 1,0-5 0,0 7-1,0-2-264,0 1 0,0-2 0,0 0 0,0 2-6,0-2 0,0-6 0,0 1 0,-2 0 176,-2-1 0,2 0 0,-2-4 0,2-1 34,2 1 1,0 1 0,0 0-1,-1 0-24,-4-2 1,4-3 0,-5 4 0,2 0-102,-1-1 0,-1 3 0,2 0 0,-4 4-200,1 1 1,0-3 0,4 3 0,-3 0 141,-2 0 0,4 1 0,-4 2 0,3-3 256,2-2 0,-3 1 0,1-3 1,1 1 4,-2-2 1,0 1 0,-4-2-1,2 2-23,2-1 0,-4-3 0,2 6 0,0-1-472,-1 1 1,1-4-1,-1-3 1,3 3 48,1 0 1,3 0 0,-2-1 0,1 0 186,-2 0 1,4-1 0,-5 1 0,1 0 257,1-1 1,-5-2-1,3 0 1,-1 1 34,-4-1 0,4-5 1,-2 0-1,-1 1-89,-2 0 1,-2-11 0,1 9 0,0-3-227,-1 1 1,3-4 0,0 3 0,4-2-140,1-2 0,0-5 0,3 3 1,-1 1-27,1 2 0,1-5 1,2-1-1,0-1 270,0-1 0,0 2 0,0 35 0,0 0 0,0 0 0,0-1 94,0 0 1,0-1-1,0 1 1,-1 1-1,-2-35 1,-3 2 142,-2 2 0,0-1 0,-6 1 0,1 2-270,0-1 1,-1 1 0,-1 2 0,1 3-271,0-1 0,-2-7 0,9 6 0,-2-2 87,0-2 0,7 31 0,1 0 0,-4-36 1,4 36-1,1-1 110,0-1 0,0 0 0,0-32 0,-1 32 0,0 0 0,0 0 0,-1 1 88,0 0 0,0 0 1,-1-1-1,0 1 0,2 1 1,-1-1-1,-4-35 148,-1 2 0,3 32 0,-1 0 0,-1 2 0,-1 0 1,-7-34 38,1 2 0,0 0 0,-1 2 0,1 3-224,0 0 0,-1 1 0,1-1 0,1 3 19,3 3 0,-3-11 1,3 11-1,-2-2-297,-3 0 0,1-1 0,-2 1 0,-1-1 320,-2-1 1,0-4 0,3 8-1,-2-2 242,-6-3 1,3 1 0,-2-1 0,-2 3-38,-1 2 0,-1-2 1,3 5-1,1 1-129,-2-1 0,3-5 0,0 4 0,2 0-273,3 3 0,-3-4 0,1 0 0,2 2 36,1 1 0,-3 3 0,-1 0 0,-1 2 128,1 0 0,-5-1 0,4 8 0,-2-1 81,-1 1 1,1-1 0,-6 2-1,-2 4-55,-1-1 0,-1 2 1,1-1-1,-4 1-25,1-1 1,-3-1 0,5 6-1,-1 0 3,1 1 0,-4 1 1,5 3-1,1-2 25,2-1 0,-1 0 0,-1 4 1,3 0-45,2 1 0,-7-1 1,5 2-1,0 1 25,4 2 1,-7 1-1,3-1 1,-2 4-110,-4 4 0,3 0 0,-5 1 0,-1 0 38,2-1 1,-9 1 0,3 0 0,-1 1 84,-1 3 1,2-3-1,-1 5 1,-2-2 47,-1 0 1,-1 1-1,5-2 1,2 3-22,2 1 1,-2-5-1,2 4 1,-3-2 5,-1 0 1,5 5 0,-1-4 0,-1 2-35,-1 3 1,-2 2-1,0 1 1,0 0-85,0 0 1,-5 1-1,0 2 1,-3 3-4,-2 2 1,-1 1-1,1 4 1,1 0 87,-1 1 1,-1-6 0,1 1 0,3 2-43,1 1 0,-3 1 0,3-1 0,0-2 226,0-1 1,-1 0 0,4 4 0,3 1 22,1-1 0,-2-4 0,5 0 0,-1 1-140,2 2 1,-4 1 0,5 2 0,-1 1-133,-1 2 0,2 4 0,-3-3 1,1 1-148,-1-1 1,3 3 0,0-4 0,2-2 146,2-1 0,0 1 0,1-1 0,-1-3 143,5 0 0,-2-2 0,5 1 0,-2-3 72,2 3 1,-1-1 0,3 1 0,1-3 53,0 3 0,-3-4 0,2 2 0,1 1-114,0 2 0,-3 6 0,2 1 1,1 1-347,0-1 0,-5 5 0,2-2 0,-3 3 100,-2 2 1,2-1 0,1 1-1,2-2 189,-2-3 0,1 2 0,-1-5 0,3 0 252,2 1 0,1-3 1,5-2-1,-1 2-48,1 0 1,0 1 0,-1-5-1,1 1-124,0-1 0,4 5 0,0 1 1,0 2-35,2 3 0,-4 1 0,7 1 0,-1 1-121,0 0 0,3-1 1,-2 1-1,2 0-52,2-1 1,0 4 0,0 0 0,0-2 58,0 1 1,0 1-1,0-3 1,0-2 87,0-3 1,0 6 0,0-3 0,0 0 66,0 1 0,0 2 0,0-6 0,0 2-90,0-2 1,0 3 0,0-4 0,0 1-309,0 0 0,5-4 1,0 3-1,3-2-413,2-3 1,7-1 0,0-2 0,0 1 161,-3-1 0,-2-4 0,-1-2 0,-2-1-1728,1-3 1854,-4-1 1,0-8 0,-6-3 0,0-4 237,0-5 0,-2 1 1,-1-3-1,-3-1 69,-1 0 1,4 5 0,-3-3 0,2 1 56,-1 0 1,-5 2 0,1 6 104,-3 1 1,-1 6 0,-1-2 0,1 4 234,0 1 1,-1 1 0,1 2 0,0 3-77,-1 2 0,1-4 1,0 3-1,-1 1-271,1-1 0,0 2 0,-1 4 0,3 1 48,2-1 0,1-4 0,5 0 0,-1 1 223,1 2 1,1-3-1,4-2 1,2 1 330,5-1 0,3-2 0,3 2 1,3-1 144,4-3 0,2 3 1,1-2-1,0-1-599,3-1 0,3-2 0,-1-2 0,2-1-517,3-1 1,-1-11 0,3 0-1,-3-4 426,-2-5 0,5-1 0,-3-2 0</inkml:trace>
  <inkml:trace contextRef="#ctx0" brushRef="#br0">23394 18245 8001,'-6'-8'-420,"5"3"0,1 5 863,9 0 0,3 1 57,1 3 0,-4-2 0,-2 4 140,-1 0 0,3-3 49,-4 6 0,4 0 0,-4 4-512,3 0 1,-1 1-1,4-1 1,-1 0-393,5 1 0,-2-1 0,6 0 0,-1 0 235,0 1 0,4-1 0,-3 0 0,2 1-230,3-1 1,0-1 0,-1-2-1,-1-2 390,2-2 1,-3 4 0,0-3 0,-1 2 255,1 0 0,-5-4 0,2 4 0,-2 1-314,2 2 1,-1 1-1,5 0 1,1 1-207,3-1 1,2 0 0,1 1-1,4-1-146,1 0 0,0-4 0,3-1 0,-1-2-88,1-3 0,0-2 1,0-1-1,-3 0 512,-2 0 0,0-4 0,-6-2 0,1-2 214,-1-2 1,-3 0 0,-3-1 0,1 2-122,0-1 1,0-2 0,2-1 0,-2 1-133,-2 3 1,5-3 0,-2 3 0,2-3-804,-2-1 1,2 0 0,-5-1 0,0 1 343,1 0 0,-3-1 0,-3 0 0,-2-3 321,-4 0 0,3-1 0,-7 3 1,-1-1 146,-1-2 0,-2-4 0,0 2 0,0 0 151,0-4 0,0 3 1,0-1-1,0 0 36,0 1 0,0-3 0,1 5 1,2 0-480,2 0 1,5 1 0,-3 3 0,2-1-35,0-2 0,-1-1 0,2 3 0,-3-4 149,-1 0 0,5 2 0,-4-3 0,2 0 31,0 1 1,-6-1 0,1-3 0,-1 2 351,2-2 0,-4-1 1,4-2-1,-4 1-95,-1-1 1,1 0 0,2 1 0,3-1-352,2 1 0,-4 0 1,5 1-1,0 0-50,-2-3 0,5-2 0,-3 4 0,3-1 69,1 0 0,-1-4 0,-1 0 0,-3 0 8,3-2 0,-4 4 0,1-5 0,-2 0 201,-4 0 1,0-2 0,-2-2 0,0 1-44,0 1 0,0 0 1,0-3-1,0-1-242,0 0 1,0 1 0,0 1 0,0-1-29,0-2 0,1-4 0,2 2 0,3-3 29,2-1 0,-4 0 0,4-4 0,-1 1-40,0-5 1,2 2 0,3-6 0,-1 1 296,-3 0 1,-3-1 0,2 4 0,-1 0 215,-3 3 0,-1 2 1,-2-3-1,-2-1-235,-2 1 0,2 4 0,-4 0 1,2-1-90,-1-2 1,-5-1 0,3 1-1,-2 2-324,0 1 0,1 1 0,-2-2 0,1 1 80,-1-1 0,-1-2 0,1-1 0,1 1 225,-1 3 1,-1-7 0,1 2 0,3 1 99,1 3 0,1-6 0,5 2 0,0-1 170,0 1 1,0-4-1,0-1 1,0 1-35,0 3 1,2-6 0,1 8 0,1-2-440,-1 1 1,3-4 0,0-1 0,0-1-46,0 1 0,-2 1 0,-4 4 0,0-3 167,0 0 0,-4-6 0,-2 4 0,0 0 117,0 0 1,-3-8-1,5 2 1,-1 0 251,-1 0 0,5-8 0,-4 5 0,4-3-24,1-2 0,1 2 0,2 3 1,2 0-234,-2 1 0,4-5 0,1 7 0,-1-1-287,-2 1 0,0-6 0,0 8 0,-2 0 24,-2 3 0,4-3 1,-1 4-1,-1 0 9,-1 0 0,-4-3 1,-1 2-1,-3 1 171,-1 0 1,2-5 0,-2 2 0,0-3 129,-1-2 1,5-2-1,-3-1 1,2 2 147,-1-2 0,1 1 0,4 1 0,0-2-159,0-1 1,1-5-1,4 4 1,2-1-64,1 1 0,-2 34 1,0 0-1,2-33 0,3 1-104,-2 2 0,3-3 1,-5 0-1,0 2-179,-2 1 0,1 1 0,-2 0 1,-1 2 141,-1 3 0,-2-6 1,0 3-1,0-1 17,0 1 0,0-1 1,0 5-1,0-1 217,0-2 1,0-7-1,-2 7 1,-1 2 85,-1 1 1,-5-5 0,3 2-1,0 0-50,0-1 0,0 6 0,3 0 0,-1 1-214,1 0 0,-3-1 1,1 3-1,1 0-135,-2 4 1,3-6 0,-4 3 0,1-3 81,3-1 1,-3-2 0,1 4 0,2-1 102,2-3 1,-3-4 0,-1 6 0,2 0 121,2-1 0,-1-2 1,-1 3-1,-1 0 95,1 0 0,1-4 0,2 4 0,0 0-92,0 0 1,0-4 0,0 6 0,0 0-203,0 3 1,0-4 0,0-1-1,0-1-10,0 1 0,0 1 0,0 4 1,0-3 35,0 0 1,0-3 0,0 4 0,0-2 71,0 2 1,0-2-1,0 2 1,0 1 36,0-1 0,-1 0 0,-2 2 1,-3 3-57,-1 2 1,-2-2-1,-5 5 1,2 1-49,4-1 1,-4-2 0,4 5 0,-1 2 23,1-2 1,0 0-1,-2 3 1,1 2 49,-1 2 1,-2-5-1,-3 4 1,-1-1 32,-2 0 0,-1 4 0,1-2 0,-3 1-58,0 1 1,-2 1 0,3 5-1,0 0-103,-4 1 0,-1-5 1,-2 8-1,0 2 32,1 1 1,-5 2 0,-2 3 0,1-2 26,-1 1 1,-4 7 0,3 1-1,-2-1 34,1-2 0,-4 3 0,-4 0 1,3-1 82,2-2 0,-7 0 0,8 2 0,0 1 5,-1-1 0,-1-2 1,-1-2-1,0 3-5,0 2 1,0-3 0,0 4 0,0 0-100,0-1 0,-4 4 0,-2-2 0,-1 1-25,-4 3 0,-1 1 0,-1 2 0,0 0 27,-1 0 0,0 0 0,-3 0 0,0 0 28,0 0 1,2 0-1,1 0 1,-3 0 62,0 0 0,-1 0 1,5 0-1,-1 0 16,1 0 0,0 0 0,-1-1 0,1-2-30,0-1 0,1-2 0,0 3 0,2-2 16,-1 2 1,-4 2 0,7 1-1,-4 0-48,-2 0 1,-3 0 0,-3 0 0,1 1-79,0 4 0,-3 2 0,1 6 0,0-1-18,2-3 1,-11 3 0,11-3 0,-2 3 27,1 1 1,-3-1 0,4-2 0,0-1 28,0 2 1,-3-4 0,2 0 0,1 1 50,0-1 1,0-2 0,2 2 0,1-1 160,4-3 1,-6 3 0,5 0 0,-2 0-51,0 0 0,7-1 0,-1 0 0,1 2-66,5 1 0,-6 2 0,9-4 0,1 0-169,1 0 1,1 4 0,5-2-1,-2 1 11,-3-1 0,4 0 0,1 2 0,0-1-16,1 1 1,0 1 0,3-1-1,-1-1 80,-3 1 0,1-2 0,5-1 1,-1 1 284,0-1 0,1-3 1,-1 4-1,2-1-135,3 1 0,-2-5 0,6 3 1,2-2-79,1 0 1,2 5 0,-1-3-1,1 0 9,0 0 0,4 4 0,0-2 0,0 1-7,2 0 0,-4 0 0,7 4 0,-1 0-12,-1 1 0,5-1 0,-5 2 0,2 1-52,-1 2 1,-4 5-1,5 0 1,-1 2 43,-1 1 0,5 6 1,-5 0-1,2 1-44,-1-1 0,-4 4 0,5-4 0,-1 1 33,-1 0 0,5 2 0,-3-2 0,2-1-115,2 1 0,0 2 0,0-4 1,0-1-252,0-2 1,6-3-1,3-1 1,3-3-56,1-2 1,0-1 0,1-6 0,-1-2 423,0-1 0,1-6 0,-1 3 0</inkml:trace>
  <inkml:trace contextRef="#ctx0" brushRef="#br0">19089 5291 7951,'-14'0'550,"1"0"-20,6 0 1,7 0 0,12 0 0,10 0-945,13 0 414,16 0 0,15-6 0,8-1 0</inkml:trace>
  <inkml:trace contextRef="#ctx0" brushRef="#br0">9131 8809 27519,'0'-18'-4731,"0"1"1,0 0 3903,0 3 1,0 5 1331,0 0 0,0 7 0,0 2-714,0 8 1,0-1-1,0 2 1,0 1 201,0 2 0,2 0 0,1-2 0,3-1 294,1 2 0,-3 5 0,5 2 0,2-2 241,0-1 0,3 3 0,-1 1 1,0 0-641,1 0 0,4 5 0,1-2 0,2 2 762,2-2 0,13 3 1,5-2-1,5 0 61,5 0 1,9-4 0,5-6 0,4-1 85,5-3 0,-3-3 1,1-6-1,-2 0-89,-3 0 1,1-2 0,-11-2-1,-2-5-352,-4-3 0,-2-6 0,-7-1 1,-2-2-357,-1-2 0,1-3 0,-9 0 0,-1 1 0,-2 2 0,-3 0 0,-3 3 0,-4 1-42,-3 0 0,-6 6-5895,0 4 5845,-6 6 0,-9 3 1,-9 7-1</inkml:trace>
  <inkml:trace contextRef="#ctx0" brushRef="#br0">9691 9036 11906,'2'-21'0,"0"3"-501,3 4 1374,5 6 1,-8 8 0,4 8-1</inkml:trace>
  <inkml:trace contextRef="#ctx0" brushRef="#br0">9664 9062 26053,'0'6'-7715,"2"-4"8222,2-5 0,-2-3 0,4 3 1300,0-1-1052,-5-7-2877,5 4 1858,-6-1 0,0 4 1,0 8-325,0 5 0,0-1 26,0 1 0,0-5 913,0 5 0,2-5-430,2 5 0,3 0 0,7 4 0,-1 1-166,0-1 1,1 6 0,0 5 0,3 6-81,1 5 0,5 2 1,-1 2-1,4-1 370,0 4 0,7 1 0,2-5 160,4-2 0,-2 1 1,1-8-1,5-5 1,3-8 749,5-5 1,2-8-1,5 0 1,3-6-273,-1-6 0,11-11 1,-1-5-1,-33 10 1,0-1-259,1-1 1,0 0 0,-4 2-1,1 1 1,1-3 0,1 1-1,-2 0 1,-1 1-246,33-16 0,-33 14 0,0 0 0,22-11 1,-4 2-261,-6 1 1,-10 6-1,-5 1 1,-5 3-206,-3 2 1,-10 4 0,-7 2-47,0 1 1,-6-3 0,0 5 0,-8 1-49,-3 1 1,-7 4 0,-1 2-1,-1 5-514,1 3 1,-3 3-1,4 1 712,2 2 0,-5-1 0,0-3 1</inkml:trace>
  <inkml:trace contextRef="#ctx0" brushRef="#br0">9744 9329 17309,'-13'0'0,"6"0"0,1 0 0</inkml:trace>
  <inkml:trace contextRef="#ctx0" brushRef="#br0">9664 9302 17309,'-7'-13'-1379,"3"0"1,-2-1 0,1 1-790,2 0 1465,-4 5 0,4 2 818,-6 6 1,4 0 587,-3 0 0,5 2 1139,-2 2-1315,4-2 1,-4 2 34,1-8-426,-1 2 1,1-2 0,-1 8-1,1 4-50,-2-1 0,5 5 0,-5-2 0,1 5 67,1 3 1,-2 1 0,3-1-1,-1 3-29,1-1 1,-3 6-1,1-3 1,1 5-126,-2 3 1,4 7 0,-4-3 0,2 4 143,0 1 0,-1 1 0,5 5 0,0 6-181,0 4 0,0 6 1,0-3-1,0 1-55,0-1 0,0 6 0,0-4 0,0-3 163,0-1 0,-4-6 0,-1-5 1,2-2 176,2 0 0,-4-4 1,1-6-1,-1-1 76,-1-3 0,5-2 0,-3-2 1,2 1-261,2 0 0,-4-5 0,-1 0 0,2 0-455,2-1 0,1 4 1,0-3-1,0 2-596,0-2 1,0 4 0,0-4-1,1 1-47,4 0 1,2-3-1,8-3 1,3-1 1255,4-4 1,9-23-1,3-11 1</inkml:trace>
  <inkml:trace contextRef="#ctx0" brushRef="#br0">20195 8983 22246,'-7'0'-1596,"-5"11"1,5 4-1</inkml:trace>
  <inkml:trace contextRef="#ctx0" brushRef="#br0">20102 9076 12814,'-6'-15'-2321,"3"3"2163,-6 12 0,0 6 0,-4 3 0,0 1-195,-1-1 0,5 2 0,0-6 583,-1 3 1,3-5 790,-2 1-211,6-2 1,-3-4-115,6-2 1,0 1-541,0-6 1,0 5-127,0-5-395,0 6 1,-2-2 420,-2 10 1,-3-2 543,-7 6-347,7-6 1,1 1 109,6-8-480,0 2 20,0-4 1,0 8 0,0 2 176,0 5 1,0-2 605,0 2-335,0 0 0,1-1-156,4-4 1,-2-3 0,4 1-215,-1 2 0,4-1 1,-1 6-174,3 2 0,-3-1 1,0 0-1,0-1 133,-2 2 0,5 0 1,-3 1-1,3-1 142,1-3 1,-1-3 0,-2 2 0,-1-1 410,2-3 1,1 3 0,1-1 0,0-2 58,1-2 0,-1-1 1,0 0-1,1 0-258,-1 0 1,5 0 0,1 2 0,2 0-453,2 3 1,2 1-1,2-3 1,-2 1-31,-2-1 0,5 3 1,-5 0-1,1 0 87,1 0 1,-5-2 0,-1-4 0,-1 0 343,-1 0 1,3 0 0,-4-1-1,2-4 140,-2-3 1,0 0 0,1-1 0,0-1-109,0-2 1,3-6 0,3 0 0,0 2-343,-1 1 0,4-2 0,-4-1 0,3 2-31,2 1 1,-2 1-1,-1 1 1,-4 0-175,0-1 0,2 3 0,-3 0 0,0 4 50,1 1 1,-3-3 0,-3 3-1,-3-1 187,-2-4 0,3 1 0,-3 0 1,1 1-100,-1-2 0,2 0 0,-5-1 0,0 1 129,0 2 0,2 1 0,-2-4 0,0 1-122,0 2 0,5 2 0,-4-3 0,2 2-82,0 2 0,-5-3-777,5 5 471,0-6 357,-2 8 1,-1 2 67,-6 9 0,0-2 1,0 2 92,0 2 0,0-4 0,0 2 39,0 1 1,-6 2-1,-3 2 49,-2-1 1,-3 0 0,-1 1 0,-2-1-16,-6 0 1,3 0 0,-2 2 0,-2 2 61,-1 0 1,-2 1-1,0-5 1,2 1-22,3-1 1,-2 0 0,6 1-1,1-1-77,-3 0 1,6 1 0,-6-2 0,3-2 41,-1-1 0,-4-5 0,4 4 0,0-1-36,-1 0 0,0-2 1,-5 2-1,3-1 151,2-3 0,-5 0 0,3 0 0,1 2-33,2-2 1,-1-2-1,-1 1 1,1 0-104,0 3 0,1-1 1,3-4-1,-1 0-29,-2 0 0,0 0 0,4 0 0,-3 0 17,0 0 1,-6 0 0,4 0-1,-2-1-4,-2-4 0,-3 2 0,0-4 1,-1 0 38,1-1 0,-1 4 1,2-4-1,1 1-21,2 0 1,5 4 0,-2-3 0,1 1-36,1 1 0,-1-5 0,5 5 1,1-1-80,3-1 1,-3 3 0,3-4-1,-1-1-121,1 1 1,-3 3-1,3-5 1,-3 0 31,-1 1 0,0-3 1,-1 3-1,1-1-8,0 0 1,-1 2-1,1-3 70,0 1 1,1 4 0,1-2 34,3 1 0,0-4-460,-1 1-455,-3 3-118,11 0-234,-5 6 651,6 0 1,0 6-1,1 3 85,4 2 1,-2 3 0,7 1 0,4 2 535,2 6 0,8 8 1,-4 3-1</inkml:trace>
  <inkml:trace contextRef="#ctx0" brushRef="#br0">9971 9129 10159,'0'-21'-1142,"-4"7"0,-2 6 930,-2 2 1,4 6 0,-5 6 62,-2 2 0,1-4 1648,1 5 267,-3-6-1187,11 3 0,-4-6-457,10 0 0,-2 6 0,6 3 0,1 2-68,2 3 0,1 5 0,2 2 1,1 1 164,2 0 0,6-1 0,-2 3 1,3-2-45,2 1 1,0-2 0,1 0 0,0-2-1,-1-3 0,7 4 0,-6-2 0,3-2 188,1-1 0,5-4 0,0 0 0,5-4-79,2-1 0,5-1 0,-4-5 0,-2 0-236,-2 0 0,4 0 0,-2 0 0,-4 0-253,-1 0 1,-9-5 0,2-1 0,-4 0-367,-5 0 0,2 2 0,-6 4-1509,-2 0 2090,-7 0 0,-3 6 0,-6 1 0</inkml:trace>
  <inkml:trace contextRef="#ctx0" brushRef="#br0">9931 9022 24993,'-12'9'0,"2"0"-297,1 2 1,-6 6-1,-6 4 1</inkml:trace>
  <inkml:trace contextRef="#ctx0" brushRef="#br0">9878 9062 25854,'9'-16'-1985,"-1"3"0,-3-2 1774,4 11 0,-6 1 0,1 7 0,-2 5-1186,-2 3 0,-2 0 1,-1-2 319,-1-1 1309,-1 0 1,7-2 0,2-2 198,5-4 0,-1 4 1,0 0-170,3 3 1,-4 1 0,2 4 0,0 0-618,-2 1 1,5-1 0,-4 0 0,1 2 221,-1 3 0,1-3 0,5 3 0,0-4-4,4 0 1,-3-1-1,4 0 1,-1 1 595,0-1 1,1-4-1,-3 0 1,4 0 82,0-2 0,1 5 0,3-5 0,-3 2-324,-2 0 1,4 0 0,0 4 0,2 2-380,2 3 0,-1-3 0,1 4 1,0-1 170,-1-1 1,5 6 0,0-6 0,-1 0 217,-2-2 0,3-2 0,0-1 0,-3-2 269,-4-1 0,4-6 1,-4 1-1,0-2 110,1-2 0,-1 0 1,-1-2-1,0-1-81,0-1 0,2-5 0,2 3 1,0 0-297,-1 0 0,1-3 0,0 5 0,-1 1-359,1 2 0,0-1 0,-1-1 1,1-1 245,0 1 0,-1-5 1,2-1-1,1-2 172,-3-3 1,7 1 0,-9-2 0,-1-3-97,2-4 0,-1 1 0,0-1 0,-3-3-236,-2-5 0,3 2 0,-3-3 0,1 2-112,-1-3 1,0 3-1,-3-5 1,2 0-116,-2 0 0,4 3 1,-1-3-1,0 1-74,0 3 1,1-2 0,-4 1 0,2 1-43,-2 2 1,-1-3-1,-3 0 1,-2 1-117,-1 2 1,-2-3 0,4-3 0,-4-2-66,-1-1 1,0-4 0,-3 5 0,1-1-180,-1 2 1,-1-2 0,-2 6 0,0 2-511,0 6 0,0-1 0,0 6-500,0 2 1,-5 6 1677,1 1 0,-6 0 0,2-4 1</inkml:trace>
  <inkml:trace contextRef="#ctx0" brushRef="#br0">21515 4931 25616,'0'-28'-3277,"1"-3"0,2 9 0,3-2 2657,2 2 0,-4 2 0,5 7 0,1 1 739,2 3 0,2-1 0,-1 6 184,0 1 1,6-5 0,2 1 0</inkml:trace>
  <inkml:trace contextRef="#ctx0" brushRef="#br0">21715 4691 12735,'-8'-15'0,"4"-1"-490,2-2 0,1 1 1,-2 3-1,-3 1 685,-1 0 1,2 4 0,-4 1 402,-1 2 0,-6-3 0,-4 5 0,0 1-24,-4 2 0,-3 5 0,-4 2 1,-4 0-345,-4 0 0,-7 4 0,-1-2 1,-2 0 79,0 1 0,0-1 0,-4 1 1,1-5 28,3-2 1,-1-2-1,4 0 1,0 0 201,0 0 0,2-2 1,4-2-1,0-5 1,0-3 1,0 0 0,0 2 0,0 1-68,0-2 1,-5 5-1,1 1 1,-1 0-142,0 1 1,-1-1-1,-6 5 1,0 0-309,-3 0 1,-6 5-1,1 1 1,-3 1 77,0 3 1,-8 2 0,6 2-1,-1-1-15,1 0 0,-6-4 0,6 0 1,0 1-15,0 2 0,-2 2 1,6-3-1,0 0 86,2-2 0,-10-2 0,9 3 0,0-2 73,-1-2 1,-4 3 0,3-3 0,-1-1-46,-3 1 1,-7 5 0,-1-4 0,0 2-143,1 0 0,31-5 0,0 1 0,-32 8 0,36-6 0,0-1-90,-34 8 0,1-1 1,1 0-1,3-1 58,2-3 0,-1 6 1,6-3-1,1 1-63,0 3 0,-3 1 1,4-4-1,2 0 22,1 1 1,3 3 0,2 1 0,1 0-44,-2 1 1,6-2 0,-3 5 0,1 0-75,-2-1 0,-6 4 0,6-4 0,-1 1 6,1 0 0,-6 0 0,5 5 1,-1 0 9,0-1 1,-1 1 0,0 0-1,2 1-25,1 3 0,0 1 0,-5 5 0,3-1-25,2 1 0,-3 1 0,2 4 0,-4 1 53,1 1 1,23-19-1,1-1 1,-23 22-1,0 0-35,0 0 1,-3 4-1,6-1 1,-2 3 34,-3 1 1,1 0 0,0 1 0,26-27 0,0 1-7,1 0 1,-1 1-1,-25 26 1,27-26-1,1 0 1,-20 26-76,2-2 0,-2 2 0,0 1 0,1 3 33,1 2 1,2-5 0,-1 5 0,-2 0 84,20-30 0,1 0 0,0 2 0,1 0 0,-16 25 0,2-2-39,-2-1 1,-2 5 0,1 2-1,1 3 50,1 2 1,19-32 0,0 1-1,-1 0 1,-1 0 0,1 0-1,0 1 6,0-1 0,-1 0 0,2 0 0,0-1 0,0-1 0,0 0 0,1 1 0,0 0-10,1 0 1,0 1-1,-1 3 1,0-1 0,0-1-1,0 0 1,1 1 0,-1 0 7,0-1 1,0 1-1,2-1 1,0 0 0,-3 2-1,1-1 1,0-1 0,1 0 18,-1-1 1,1 1-1,-1 1 1,1 1 0,1-1-1,1-1 1,0 2 0,-1-1-1,1 0 0,0 0 0,0 3 0,1 1 0,-1-2 1,2 0-1,0 0 0,1 1-48,0 0 0,1 0 0,0-1 0,0 0 0,1 0 0,1 1 0,0 0 0,-1 1 21,2 0 1,-1 0-1,-3 3 1,1-1 0,3-1-1,0 0 1,0-1 0,0 1 19,0-3 0,0 1 1,-1 4-1,0 0 0,2-2 1,1-1-1,-2 1 1,0 0-7,-1 1 0,0 0 0,3 5 1,0 0-1,-1-1 0,1-1 0,-1 1 1,1 0 26,0 0 1,0-1 0,-1 1-1,0-1 1,2-3 0,2-1-1,-1 1 1,1 1-41,0 0 0,0 0 0,1 6 1,0 0-1,0-3 0,0-1 0,0 0 1,0 0 3,0-1 0,0 1 0,1-1 0,0 0 0,0 1 0,1 0 0,0 1 0,1-1 22,1 0 0,0-1 0,-2 5 1,0 1-1,3-4 0,-1 0 0,1 1 1,-1 1-13,0-1 1,0 0 0,1 2 0,1 0-1,-2-1 1,0 1 0,0-2 0,1 1 0,-1 1 1,1 0-1,-1-2 1,0 0-1,3 0 1,0 0 0,-1-3-1,1 1 17,0-3 1,-1 1 0,3 2 0,0 0 0,1-1 0,-1-1 0,1-1 0,1-1 26,1-1 0,0-1 1,0 4-1,1 0 0,1-3 1,0-2-1,1 0 1,0 0 111,0 0 0,1 0 0,4 0 0,0 1 0,-1 1 0,0-1 0,1-1 0,-1 0-88,0-1 1,0 1-1,5 2 1,0 1 0,-2-2-1,0 0 1,2 0-1,0-1-1,-2-1 0,0-1 0,5 5 1,-1 0-1,-2-4 0,-2-1 1,2 3-1,0 0 13,-1-1 0,1 1 0,1 3 0,1 0 0,-2-4 0,0-1 0,2 2 0,-1-2 40,-1 0 1,1-1 0,1 3 0,-1 0 0,0-3 0,-1-1 0,2 0 0,0-1 73,1-1 1,-1 0 0,2-1 0,1 1-1,-1-1 1,0 0 0,-1-1 0,1-1 89,0 1 1,0 0 0,3-1 0,0-1 0,1 1-1,0 0 1,1-2 0,1-1 50,-1-1 1,0-1-1,6 3 1,1 1-1,-4-4 1,0-1 0,2 1-1,0 1-52,1-1 1,0 1 0,-1-1 0,0 2 0,0 0 0,0 0-1,-3-1 1,1 1-169,-2 1 0,1 1 1,4 2-1,-1-1 1,-3-2-1,-2-1 1,2 1-1,0-2-90,-1 0 1,0-1-1,3 3 1,0 1 0,-3-4-1,0-1 1,2 1 0,-1-1 54,2 0 1,-1-1 0,-1 0 0,0 0 0,-3-2 0,1 0 0,0 0-1,0 0 66,3 0 1,1 0 0,0-1 0,2 0-1,0-2 1,0 0 0,0 0 0,-1-1 23,0-2 0,1 1 0,3 2 1,0-1-1,-2-2 0,-1 0 1,1 0-1,0 1 38,1 0 1,1 0 0,1-1 0,0 0 0,-2 1-1,1 1 1,-2-2 0,1 0-86,1-1 0,-1 1 0,1 2 0,-1 1 0,-1 0 0,0-1 0,0 1 0,-1 0-54,-1 1 0,-1 1 0,2 1 0,-1 1 1,-2-1-1,-1 0 0,1 0 0,-1 0-23,2 0 0,-1 0 0,-3 1 0,1 1 1,0-2-1,1 0 0,-1 0 0,-1 0-17,1 0 0,0 0 0,1-1 0,0 0 0,-3-2 0,1 0 0,30 18 135,0-2 1,2 1 0,-31-21 0,1-1 0,34 16-26,-35-14 1,1-1 0,2-2 0,0 0 0,0 2 0,0 1 0,1-2-1,0 1-35,0-1 0,1 1 1,4 0-1,0-1 0,-3-1 1,0 0-1,0 1 0,0 0-21,-2 0 1,1 1 0,3 1 0,2 1 0,-3-1 0,1-1 0,-1 0 0,1 0-25,0 1 0,0-1 0,1 1 0,0 0 1,-2-2-1,1 0 0,-2-2 0,1 0 77,1 0 0,-1-1 0,3 2 0,0-1 0,-1-3 0,-1-1 1,1 1-1,0 0 48,0-1 1,0 1 0,4-1 0,0 0-1,-2-3 1,1-1 0,2 1 0,-1-1-49,3-1 1,1 1 0,-2-2-1,1 1 1,2 1 0,0 0 0,0-1-1,1 0 6,-1-1 1,1 0 0,5 1 0,0 1 0,-3-2-1,-1 0 1,3 0 0,-1 1-58,-1 1 0,1 0 0,2-1 0,-1 0 0,1 0 1,-1 1-1,-2-1 0,1 1 9,-1-2 0,1 1 0,-1 1 0,-1 0 0,0-1 0,0-2 0,0 1 0,-1 0 35,-2 0 1,0 0 0,1 0 0,-2-1 0,-5-3-1,-1 0 1,1 0 0,-1-1 56,-2 1 0,1-2 0,3-4 0,-1-1 1,-3 1-1,-1-1 0,1-1 0,-1 0 92,1 0 1,1-1 0,0-2-1,1 0 1,0 1 0,0 0-1,0-1 1,0-1-166,1 0 1,1-1-1,2-2 1,0 0-1,-2-1 1,0 0-1,2-1 1,0 0-131,0 0 1,0 1 0,3 0 0,1 0-1,-2-2 1,-1-1 0,-2 1 0,1 1-76,-1 0 1,-1-1-1,-3-2 1,0 1-1,-1 2 1,-1 0-1,-2-1 1,-1-1 1,-2 1 0,-1-1 0,1-3 0,0 0 0,0-1 0,-2-1 0,0-1 0,-1 0 59,-1 0 1,-1-1 0,-3 0-1,-1 0 1,2 0 0,-1-1-1,-2 0 1,1-1 33,0-2 1,1 0 0,0-2 0,0 0 0,-1 0 0,-1-2 0,2 0 0,-1-1-84,2-1 0,0-1 0,-1-1 0,0-1 0,3 0 0,0-1 0,1-1 0,0 1-40,1-1 1,-1-1 0,1-1 0,-1 0 0,0 1 0,0 1-681,-1 1 1,0-1 653,-2 2 0,-1-1 0,1-1 0,1-1 0,-4 1 1,0 0-1,-2 1 0,0-1 25,-1 1 0,-1 1 1,-1-2-1,-1-1 1,0 0-1,-1 0 1,-1 1-1,-2-2 26,-2 2 0,-1-1 0,0-1 0,-1 0 1,-3 3-1,0-1 0,-1 1 0,0-1 9,0-1 0,-1-1 0,-2-1 1,-1 0-1,-1-2 0,1 0 0,0 1 1,-1-1-7,1 1 1,0-1 0,0-2 0,1 0 0,1 0 0,1 0 0,0 0 0,1 1 21,1-2 0,0 0 1,-2 3-1,2 0 1,2-4-1,0 1 1,1-1-1,0 0 19,0-2 0,1-1 1,0-3-1,1 0 1,-1 1-1,0 1 1,1 0-1,-1 0 91,0 2 1,1-2 0,-1-2 0,0-1 0,0-1 0,-1 1-1,0 0 1,-1 0-49,-2 1 0,-1 0 0,0 4 0,-1 0 0,0 2 0,-2 0 0,0-1 0,-1 1 95,-1 1 1,-2 0-1,1 0 1,-2 0 0,0 3-1,-2 0 1,1-1-1,-2 1-153,-1 0 1,-1 1-1,0-5 1,0-1-1,-1 6 1,1-1-1,1 1 1,-1-1 25,0-3 0,0 1 1,-1 1-1,0-1 0,0-1 1,0-2-1,1 1 1,0 0 51,0 0 1,1 0 0,2-7 0,1-1 0,-1 6 0,0 1 0,1-4 0,0 1-55,1-1 1,0 1 0,0-5 0,0 0 0,1-1 0,0 0 0,1 1 0,0 0 302,2 0 0,1-1 0,-1 1 0,-1 1 0,2 4 0,-1 1 0,1-1 1,-1 0-35,0 2 1,0 0-1,-1-3 1,0 2-1,-3 8 1,0 0-1,0 1 1,0 0-308,0 1 0,0 1 0,-3-5 0,0 1 0,-1 5 0,-1 1 0,-1-1 0,-2 1 38,0-1 1,-1 0-1,1-1 1,-1 0-1,-1 0 1,-2 1 0,1 1-1,0-1 59,1 1 0,-1-1 0,-1-5 1,1 0-1,1 4 0,2 0 0,-1-1 1,0 0 36,-1 1 0,1-1 0,1-5 0,1 0 0,-3 1 1,1 0-1,0-1 0,1 0 115,2-2 1,-1 0-1,-1 0 1,0 0-1,3-1 1,1 0-1,-1 2 1,-1 0 48,2 0 1,0 0 0,-2 0 0,0 0 0,2 1 0,0 1 0,0 2 0,-1 1-83,1 1 1,0 0 0,-1-1 0,1 0 0,-3 6 0,0 1 0,0-1 0,0 1-47,-2-1 0,0-1 0,-11-32 0,8 36 0,-1-1 1,-12-34 80,12 36 1,-2-1 0,-2 0 0,0 1 0,-16-32 0,-1 1-189,16 33 1,-1-1-1,1-1 1,-1 1-1,1-1 1,-1 1-1,-16-32 62,16 31 0,1 0 0,0 1 1,2 0-1,-2-4 0,1-1 0,1 1 1,0-1 42,1 3 0,0-2 0,-1-6 0,0-1 0,-1 6 0,1 1 0,0-1 0,0-2 95,0-1 0,-1 0 1,-1 3-1,-1-1 0,1-1 1,0-1-1,-1 3 0,0 0-17,-1 0 1,0 1-1,-2-2 1,-1 0 0,0 3-1,-1 1 1,0 1-1,-1-1-7,1 2 0,-2 0 0,-4 1 0,-1 1 0,2 3 0,-1 0 0,-3-1 0,-1 1-70,-1 1 0,-1 0 0,-1-3 1,0 1-1,1 4 0,1 0 0,-1 0 1,1-1 9,-2-1 1,0 0-1,-4-1 1,-1 1 0,2 2-1,1-1 1,0 1 0,0-1 24,0 0 0,-1 1 0,-2-2 0,0-1 0,3 2 0,-1-1 1,1 3-1,0 0-32,0 1 1,-1 1-1,-2-1 1,0 0-1,2 3 1,0 1 0,-1 1-1,-1 1-90,-1 0 0,-1 2 0,-2 3 0,0 2 0,2 3 0,0 3 62,-1 1 0,-1 2 0,1 3 0,1 1 0,-4 0 0,-1 0 0,2 0 0,0-1 0,-1 0 0,-1 0 0</inkml:trace>
  <inkml:trace contextRef="#ctx0" brushRef="#br0">24807 15859 8330,'-8'-12'-754,"-1"4"0,6 3 549,-2 10 0,10-4 1,4 4-1,2-4 575,3-1 0,1-1 0,2-4 0,6-4 29,2-3 0,1 3 0,1 1 0,0-3-250,-1-1 0,5-1 0,1 1 1,-4 2-289,-5 1 0,3 2 1,-6-4-1,1 2-23,-3-1 1,-3-6 0,-4-4 0,-2 1 160,-4 0 0,-4-5 0,-1 3 0,-1-1 248,-4 0 1,-2 0 0,-8-5 0,-1 2 82,-2 3 1,-6 1 0,4 5 0,-3-1-360,1 6 1,2-3 0,-4 7 0,3-2-442,2 0 1,1 5 0,5-5 176,-1-2 1,5 0-1,2-3 1,1 1 149,3 0 0,6-5 0,5-1 0,2-2 243,5-3 0,3-2 0,-1-4 0,4-3 143,0-1 1,2 0 0,-3-3 0,-1 3-56,0 2 0,-1-1 0,-6 3 0,-2-1-110,-1 2 0,-6 2 0,2 2 0,-4 1-411,-1 0 1,-1-4 0,-5 5 0,-6-6 134,-5-2 0,0-1 0,3 2 0,1-2 412,0-2 1,-1-1-1,2-3 1,4-1-2,3-2 1,4 0 0,1 2 0,0 2-90,0 0 1,1-4-1,4 5 1,4-1-163,2 1 1,3-2 0,-1 2-1,0-2-303,1-2 1,-2 1-1,-4 2 1,-3 3 249,-4 2 0,-2-5 1,-4 1-1,-3-2 288,-4-2 0,-6 1 0,-1 1 1,-1 1-1,1 0 0,-3-5 1,3 7-1,1-4-139,3-1 0,0-4 0,11-1 1,1 2-246,1 2 0,13-3 0,5-2 0,6-2 37,6-2 0,9-3 1,2-4-1,5 0 140,4 0 1,-24 27 0,1 0-1,1-1 1,1 1 0,0-1 0,-1 0 46,1 0 0,0-1 0,-3 2 0,-1 0 0,0-1 0,-2 0 0,19-27 3,-4 3 0,-3-3 0,-8 1 0,-5 2-56,-6 4 0,-7 0 0,-7 2 0,-3-3-77,-6-1 0,-1 1 0,-12 1 0,-2 3 131,-1-3 0,-2 1 1,1-1-1,-1 4-29,0 1 0,1 0 1,-1 3-1,2-3-32,3-1 1,2 4-1,7-3 1,0 2-81,-1-1 1,7-4 0,2 2-1,4-2-42,1-1 0,-2-5 1,0 6-1,-4-3 22,-2-1 0,-5 0 0,-8-2 0,-3-1 142,-4-2 0,-9-6 0,-3 4 1,18 28-1,-2 1 107,1 1 1,-1-2 0,-4-3 0,0-1 0,1-2 0,0-1-1,0 1 1,0-1 1,-1 0 0,1 0 0,1 0 0,1 1 1,1-1-1,1 1 0,2 1 0,1 0-128,0 0 0,1 1 0,1 1 0,0 0 0,-8-27 0,-1 4 0,0 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4519 5717 28608,'-7'-25'-4916,"2"3"1,4 7 2631,1 6 1,0 8-1,0 1 1513,0 7 1,0 5 0,0 1 401,0 1 1,1-7 1251,4-2 0,2-4 0,6-2 461,1-4 1,-1 2 0,0-4-793,1 1 0,-1-3 1,0 4-1,1 3-400,-1 0 0,0 2 1,1 0-1,-1 0 375,0 0 1,2 0 0,1 2 0,2 0-14,-2 3 0,4 1 0,-3-3 1,1 1 337,1-1 0,-4-1 0,5-2 0,-3 0 124,1 0 1,0 0-1,-3-2 1,1-1-441,2-1 0,1-5 0,-3 3 0,4 0-478,0 0 0,-2 0 0,4 3 0,0-1-4,-1 1 1,4-3 0,-4 2-1,1 1-100,1 1 1,-3 2 0,4 0 0,-3 0-114,-2 0 0,5 2 0,-4 1 1,3 1 181,-1-1 1,-6-2 0,3-1 0,-1 0 234,0 0 0,1 0 0,-3 0 1,2 0-259,-1 0 0,-3 0 0,0 0 0,-1 0 0,0 0 0,1 0 0,0 0 0,3 0 0,1 0 0,1 0 0,-3 0 0,2 0 0,-2 0 0,3 0 0,-1 0 0,-2 0 0,-1 0 0,3 2 0,0 1 0,-2 1 0,-1-1 0,3-1 0,1-1 0,0 2-73,0 2 1,1 3 0,-4-2 0,3 0-82,2 0 0,0 0 0,4-3 0,-1 2 108,-1-2 1,5-2 0,-5-1-1,0 0 317,0 0 1,2-6 0,-4-1 0,-1-2-272,-2 0 0,1 2 0,-1-2 0,-2 3 0,-1 0 0,-2 4 0,2-2 0,2 1 0,0-2 0,1 4 0,-5-3 0,2 2-148,3 2 1,-2 5 0,7-1 0,0-1 208,2-2 0,-2-1 0,-1 0 0,2 0 25,1 0 0,1 0 0,3 0 1,0 0-87,2 0 0,0 0 0,-4-1 0,-2-2 0,-3-1 0,2-1 0,-5 5 0,1 0 0,-1 0 0,3 0 0,-4 0 0,-2 0 0,-1 0 0,3 2 0,1 1 0,0 1 0,1-1 0,-1-2 0,-3-1 0,3 0 0,2 0 0,0 0 0,2 0 0,0 0 0,0 0 0,-3 0 0,-1 0 0,-1-1 0,-1-4 0,3 4 0,-4-3 0,2 2 0,-2 2 0,-1 0 0,0 0 0,1 0 0,2 0 0,0 0 0,-4 0 0,3 0 0,0 0 0,3 0 0,-4 0 0,2 0 0,-2 0 0,3-4 0,1-1 0,-1 1 0,0-2 0,-1 4 0,-5-2 0,-1 1-608,-3-2 1,3 4-922,-3-3 1,2 4 1347,3 4 1,-1 3-1,0 7 1</inkml:trace>
  <inkml:trace contextRef="#ctx0" brushRef="#br0">24314 9596 21159,'5'-29'-1324,"-1"-2"0,5-1 0,-5 10 1201,-1 4 300,5 9 0,-7 4 1,4 10-1,-4 4-248,-1 3 1,0 5 0,0 4 0,0 3 545,0 4 0,-4 12 0,-1 0 0,2 3 59,2 3 0,1 1 1,0 6-1,0 1-166,0-1 1,0 2-1,0 1 1,0 0-524,0-4 1,4 4 0,2-5 0,2-2-33,2-2 0,-3-2 1,2-6-1,2 0-948,1-3 1,-4-4-1,1-5 1,0-2-517,-1-3 0,3-3 1,-2-7-1043,3-3 2787,1-3 0,7-12 0,0-1 1</inkml:trace>
  <inkml:trace contextRef="#ctx0" brushRef="#br0">24487 9369 9194,'3'-61'0,"3"6"-19,3 10 0,6 9 1,-6 18-1,3 9 667,1 6 1,0 3 0,2 0 0,2 0-317,0 0 0,9 6 1,0 3-1,7 5 596,1 3 1,9 4-1,-2 9 1,5 4-524,5 6 1,-1 10 0,2 5 0,-27-24 0,0 2-252,0 1 1,0 1 0,3 6 0,-1 1 0,-3 0 0,0 0 0,0 3 0,-1 1-89,0 0 0,-2 1 1,0 1-1,-2 0 0,0-1 1,0 0-1,-2-4 1,0 0-172,-1-4 0,0 0 0,-1-4 0,0 0 1,7 24-1,-6-7-371,-5-5 0,-5-4 0,-6-7 1,-2-7 269,-2-5 0,-10-5 0,-11-6 1,-7-1 176,-8-3 0,-15-3 1,-4-6-1,-7 0-49,0 0 0,26 0 0,0 0 0,-36 0 0,37 1 0,0 0-708,0 0 0,1 2 0,-3 0 1,2 1-1,-34 11 786,5 3 0,0 3 0,1 5 0,4 1 0</inkml:trace>
  <inkml:trace contextRef="#ctx0" brushRef="#br0">24474 11022 15052,'21'-12'-1081,"3"3"1,-5-7-1,0 4 636,0 3 1,-5 6 2019,-5-2 1,-9 4-602,-5 1 0,-8 10 0,-17 7 0,-4 5-286,-6 6 1,-10 9 0,-2 3 0,-4 6-366,-1 1 0,26-17 1,-1 1-1,0-1 1,0 1-1,1 1 0,0 1-314,0 1 0,1 1 0,-1 4 1,1-1-1,2 0 0,2 0 0,1-2 1,1 0-370,2 0 0,1 0 0,1-3 0,3 0 0,-9 19 0,6-5-736,6-7 1,7-3-1,7-8 1,1-6 150,4-2 1,8-9 0,11-8 0,6-2 816,5-2 1,15-18 0,5-4 0</inkml:trace>
  <inkml:trace contextRef="#ctx0" brushRef="#br0">24834 11008 12781,'0'-52'585,"0"4"1,6 16-1,3 32 1,4 15-213,5 9 1,3 7 0,7 2 0,3-1-57,5 1 0,6 8 0,4 1 0,2 2-155,2 2 0,3 3 0,5-3 0,-27-23 0,0 0-415,2 0 1,0 0 0,0-1 0,0 0 0,1-2 0,-1 0 0,0-1 0,-1 1-841,30 15 0,0-1 1,-7-4-1,-6 1-2427,-6-2 3430,0 5 1,-15-5 0,5 3 0</inkml:trace>
  <inkml:trace contextRef="#ctx0" brushRef="#br0">23314 12314 8469,'-5'-25'1606,"3"27"1,-2 5 0,2 20-1167,2 13 1,0 7-1,0 0 1,0 5-292,0 7 1,0 4 0,0 2-1,0-2 118,0 1 1,0 9-1,0-5 1,0 1-983,0 0 0,5-3 0,0-12 1,3-9-479,2-6 1,7-7 0,0-8 0,0-6 1192,-3-9 0,6-12 0,0-5 0</inkml:trace>
  <inkml:trace contextRef="#ctx0" brushRef="#br0">23621 12394 12021,'7'-46'263,"-2"-3"1,2-4 0,2 18 0,5 11 706,3 11 0,4 7 0,6 9 0,2 6-837,7 8 1,1 13-1,13 7 1,5 6-100,-25-19 1,1 1 0,1 5 0,-1 2 0,1 2 0,-1 2-1,-2 1 1,-2 1-212,-1 2 0,-2 2 1,-2 1-1,-4 2 0,-2-1 1,-2 0-1,-2-1 0,-2 1-254,-2-1 1,-3-1 0,3 32 0,-10-9 0,-2-11 188,-5-8 0,-10-10 0,-8-6 0,-7-7 252,-4-5 0,-10-3 1,-5-2-1,-6-1-241,-2-3 0,-3-3 0,6-6 1,4 0-469,3 0 1,7-2 0,10-1 0,7-3-1551,8-1 2216,10-8 1,9-6 0,7-5 0</inkml:trace>
  <inkml:trace contextRef="#ctx0" brushRef="#br0">25634 12181 8625,'10'-34'435,"4"3"1,2 0-1,-1 17 1,1 7-51,2 4 0,5 6 0,0 6 1,0 10 63,0 9 1,5 11-1,-5 7 1,1 3-108,1 5 1,0 4 0,2 7-1,0 0-316,-1 4 1,0 0-1,-4-1 1,-6 0-632,-5-1 0,-6 1 1,-3-12-1,1-4 49,1-6 1,5-7 0,-3-7 0,2-8-2010,2-8 2565,-4-5 0,12-17 0,-4-2 0</inkml:trace>
  <inkml:trace contextRef="#ctx0" brushRef="#br0">26180 12394 11759,'0'-40'1125,"3"0"1,5 9-107,5 15 0,15 17 0,5 14 0,8 12-962,8 11 1,3 4-1,1 8 1,-26-23-1,0 1-280,0 2 1,-1 1 0,15 28 0,-5-1-1,-8-4-95,-6 0 0,-4-1 0,-9 0 1,-5-1-424,-2-3 1,-9-9 0,-8-9-1,-9-3 133,-6-1 1,-14-11 0,-5-4 0,-9-5 304,-2-4 0,-11-6 0,-1-2 0,34 1 0,-2 0 308,-2 0 1,0-2 0,-2-3 0,0 0 0,-3-1 0,1-1 0</inkml:trace>
  <inkml:trace contextRef="#ctx0" brushRef="#br0">24594 10942 13216,'-7'0'258,"1"-2"869,6-2-1070,0 2 0,0-2 0,0 8 0,-2 5 155,-2 3 0,-4 7 1,-6 3-1,-4 5-36,-4 4 0,-4 2 0,-2 4 0,-3 0-65,-4 4 0,-4-1 0,-2 6 0,-1-1-7,2-1 0,-3 2 0,8-3 0,-4 3-82,-1 1 0,2 0 1,1 5-1,1-1-196,-1-1 1,5 3 0,0-8 0,6-2-198,4-2 0,-2-2 1,6-4-1,2-4-422,1-3 1,3-2 0,3-3-301,5-1 0,2-5 0,4-1-1240,2-6 2308,4-4 1,11-6-1,2 0 1</inkml:trace>
  <inkml:trace contextRef="#ctx0" brushRef="#br0">23781 11994 8333,'-18'-14'795,"0"-4"0,-4 5 0,6 14-487,4 11 0,5 7 1,8 8-1,4-1-318,3 1 0,10 0 0,7-2 0,8-4-290,7-8 0,10-6 1,4-7-1,5 0-1580,2 0 1880,10 0 0,-3-6 0,-28 3 0,0-1 0</inkml:trace>
  <inkml:trace contextRef="#ctx0" brushRef="#br0">24941 11075 9877,'-21'-13'0,"3"-1"-348,3 1 1,2 5 0,0 4-1,1 1 392,3-1 1,-3 2 998,3-2-675,3 2 0,2 4 1,10 2-1,7 5 265,8 3 0,4 3 1,3 2-1,3 4-10,5 0 1,2 4 0,4-3 0,2 5-290,5 4 1,2-3-1,-1 3 1,-3-3-201,-1-1 0,0 4 1,-3 2-1,1-1-78,-1 1 1,-3-2-1,-3-4 1,-1-1-729,1 1 0,-3 0 0,0-2 0,-1-3-70,-4-4 0,4-3 1,-2-2-1,-1-1-119,-2-3 1,-2 1-1,0-6 1,-3-1-201,0-1 0,-7-2 1061,2 0 0,-4 0 0,0 0 0</inkml:trace>
  <inkml:trace contextRef="#ctx0" brushRef="#br0">25874 11568 8524,'-9'-10'0,"2"-4"0,1-1 767,3 1 0,1 5 1,4 1-164,2 2 1,8 9 0,7 9 0,0 6-664,1 3 1,-3 2 0,-3 9 0,-2 3-216,-3 4 0,-4 5 0,-5 0 0,-1-1-127,-3-1 0,-4 2 0,-7 1 0,-2-2-50,-6-2 1,-2-1 450,-1 0 0,-7 6 0,-1 1 0</inkml:trace>
  <inkml:trace contextRef="#ctx0" brushRef="#br0">6492 8929 29309,'0'-7'-9629,"0"1"6165,0 6 7306,0 0 0,-6 0-2691,-3 0 0,2 0-321,-2 0 0,0 0-576,-5 0 1,1 0 0,0 0 0,-1 0 71,1 0 0,4 0 0,0 1 0,-1 2-486,-2 2 1,0 1 0,2-3 0,1 3 690,-1 1 0,2-3 0,-1 4 1,1-1-168,0 1 1,-2-4 0,4 5-789,-2 1 1,4 2-15,-5 1 0,5 1 0,-4-1 98,2 0 0,-3 1 1,3-1-29,-1 0 0,4-4 1,-3 0-1,2 2-133,-1 0 1,1 3 0,2-1 0,-1 0-53,-1 1 0,-2-1 0,3 0 176,-1 1 0,-1-1 1,5 0 10,0 1 1,0-5 0,0-1 223,0 3 0,0-4 1,0 2-11,0 1 1,0-2-1,0 1-33,0 1 0,6 2 0,2 1 112,-1 1 1,5-1-1,-5 0 1,2 1 182,0-1 1,0 0 0,4 1 207,1-1 1,-1 0-1,0-1 1,-1-2-27,-3-1 1,3-4-1,-3 2 1,1 1 696,-1-1 0,3-3 0,-3 4-499,2-2 1,3 3 0,-1-3 0,0 0-37,1-1 0,-1 4 1,0-4-1,1-1 138,-1 2 1,0-4 0,2 2 0,2-1-501,0 1 0,1-2 0,-5 2 0,2-2-92,3-2 0,-2 0 0,5-2 0,0-1 0,0-1 0,-4-5 0,6 3 0,-1-1 0,-2-4 0,4 0 0,-5-1 0,2 1 0,3 2 0,-3 1 0,-1-6 0,0 1 0,-4 0 0,3-1 0,-1 1 0,-2 0 0,-1-1 0,-2 1 0,1 0 0,-1-1 0,-1 1 0,-2 0 0,-1 1 0,1 3 0,-2-3 0,-1 3 0,1-3 0,-1-1 0,-2 1 0,2 2 0,-1 1 0,-3-1 0,3-2 0,-2-2 0,1 1-7,1 0 0,-5-5 1,3 0-1,-2 2-368,-2 1 0,0 2 0,0-2 0,0-1 37,0-2 1,-2 0 0,0 5-1,-4-1-60,-2 1 0,4 0 1,-5-1-1,-2 3 95,0 2 0,-1-3 1,0 3-1,0-3 187,-3-1 0,-1 1 1,1 2-1,-1 1 242,-2-2 0,-4 0 1,3-1-1,-1 1 81,1 2 0,-5 2 0,2-2 0,-3 3-142,-2 0 0,1 5 0,-2-4 0,-2 4-228,-1 1 0,0 0 0,4 1 0,2 4-31,3 4 0,-2 3 0,5 4 325,-2 6 1,5 0 0,-4 11-1</inkml:trace>
  <inkml:trace contextRef="#ctx0" brushRef="#br0">7705 9782 22011,'1'-13'-2758,"4"-1"1,-4 6 1186,4-1 1328,-4 6 108,-1-3-125,0 6 1050,0 0 0,-4 1 1,-2 2 81,-2 2 0,4-1-693,-5-4 1,5 0-1,-5 0 224,-2 0 1,4 0 0,0 2 0,-1 1-172,1 1 0,2 2 1,-4-2-120,-1 5 0,3-3 0,-2 0 0,0 0 144,1 3 1,-3-2 0,2 2 442,-3 2-1,-1 0-684,-1 3 0,1-1 1,1 0-40,3 1 1,2-5-1,2 0-175,-4 1 0,2 0 0,0 1 1,1-2-22,3 1 0,-3-3 0,1 2 0,1 2 29,-2 0 1,3 1 0,-4-1 0,1-3-11,3 3 1,0-1-1,0 1 123,-2-3 1,1 1-56,4 5 0,0-1-43,0 0 0,0-4 0,0 0 1,0 1 39,0 2 1,0-3 0,0 2 0,0 2-232,0 3 0,0 2 1,0-5-1,1 1-1,4-1 1,-4 0-1,4 1 363,-4-1 0,4 0 1,-1 1 79,-1-1 0,3 0 0,0 1 27,1-1 0,-2-4 1,2 0-1,1 0 34,-1-2 0,0 5 0,4-3 0,-2 1 69,1-1 0,2 1 0,3-4 0,1 2 78,2 2 1,0-3-1,-4 1 1,3-2 257,0-3 0,3-2 0,-4-1 0,3 0 0,2 0 0,-3 0 1,2 0-1,1 0 240,0 0 1,-3-6-1,2-3 1,1-3-194,0-1 1,-3 1-1,2 0 1,1 2-338,0 0 0,0-10 1,2 7-1,-2-2-199,-2 1 0,5 0 0,-2 1 0,2 0-59,-2-1 1,2-4-1,-5-1 1,0 0-85,1 0 1,-3-1 0,-3 4 0,-1-2-132,0 2 0,-4-3 0,-1 0 0,-1-2-87,0-3 1,-4-1 0,2-2-1,-5 1-58,-5-1 0,-2-4 0,-6-2 1,-2 1 30,-3-1 0,2 2 1,-6 4-1,-1 2-302,3 3 1,-6 3-1,4 6 1,-3 1 45,-2 3 0,1 3 1,1 4-1,1-1-175,2-1 1,5 0 0,-2 4-1,1 1 35,1 3 1,0-1 0,7 6 755,1 2 1,0 6-1,-4 4 1</inkml:trace>
  <inkml:trace contextRef="#ctx0" brushRef="#br0">6972 9436 27794,'0'-14'-3151,"0"7"0,-2 7 0,-2 9 3225,-5 3 1,1-1 0,1 0 596,1-2 0,-3 0 1110,5 4-1005,-1-6 0,7-1 357,2-6 1,-1 0 521,6 0-1954,0 0 0,3 2 550,-3 2 0,-3 4 1,-6 5-1,1-1-707,4-3 1,-4 2 0,5-3 0,-2 1 532,1 0 0,5-6 0,-1 3 1,3-2 569,1 0 0,1 1 1,-1-5-1,0 0 237,1 0 1,0 0 0,3 0 0,1 0-740,-2 0 1,-1 4-1,-2 1 1,0-1-287,1 2 0,-1 0 0,0 4 1,-1-1-325,-3 2 1,3-1 0,-3 0-1,3-1 312,1 2 1,0 1 0,1 1 0,-1 0 540,0 0 1,1-4 0,-1 0 0,0 0-21,1-1 1,-1 2 0,0-6 0,1 1-369,-1 1 0,0-5 0,1 4 0,-1-4 0,0-1 0,1 5-327,-1-1 0,-4 0-134,0-4 1,-6 2-3615,1 2 2775,-2-2 0,-1 4 1,3-6 1531,5 0 1,3-6 0,2-2 0</inkml:trace>
  <inkml:trace contextRef="#ctx0" brushRef="#br0">7731 9609 30099,'0'-13'-9831,"0"5"7214,0 2 1,0 8 2987,0 2 1,0 4 0,0 5-188,0 0 0,5 1 0,-1-1-11,-1 0 1,3 1 0,-1-1-312,-2 0 1,-2 1 0,1-1 98,2 0 1,-2 2 0,2 1 0,-3 2-405,-1-2 1,-4-1 0,-2-2 0,-1 1 769,-4-1 0,4 0 1,-2 1-1,-1-1 111,-2 0 0,-3-1 0,-1-1 0,-4-4 138,0-1 0,-2 0 1,-5-3-1,0 1-276,1-1 0,-1-1 0,0-2 0,1 0-446,-1 0 1,-3-5 0,2 1 0,4 1 591,4 1 0,2 2 1,5 0-1</inkml:trace>
  <inkml:trace contextRef="#ctx0" brushRef="#br0">5279 11515 9618,'-2'-28'0,"-1"-1"3017,-1 3-1002,-1 2-1182,5 11 1,2 5-580,2 4 1,4 2 0,5 2-1,2 0 314,3 0 1,1-1 0,5-2-1,-2-1-125,2 1 0,7-3 0,3 1 0,1 1-293,1-2 0,-1 4 0,4-2 0,-4 2-634,-4 2 0,2 0 0,-2 0 0,-1 0-728,-2 0 0,-1 2 1,1 1-1,1 1 1349,2-1 1,12-1 0,-1-2 0</inkml:trace>
  <inkml:trace contextRef="#ctx0" brushRef="#br0">10238 11421 15003,'-14'0'14,"1"0"0,4 0 1027,0 0 0,8 0 0,2-1 44,11-4 1,7 0 0,11-7 0,5 1-728,10 1 0,8-5 1,5 8-1,0-2-704,2 0 0,12 6 0,-6-1 0,1 2 330,-4 2 0,9 12 0,-4 3 0</inkml:trace>
  <inkml:trace contextRef="#ctx0" brushRef="#br0">5545 13487 7424,'0'13'-220,"0"-5"1,0-8 0,-1-9 977,-4-3 1,4 3-1,-5 2-225,0 1 0,3 0 0,-6 3-296,-1-1 1,-6 4 0,-2 5 0,0 1-131,-1 0 0,2 3 0,-3-3 0,0 2-39,4 2 1,-5-4 0,-1 0 0,-3-2 106,-2 1 0,2-1 0,0-4 0,1 0 73,1 0 1,-5 0-1,5 0 1,0 0 102,0 0 1,0 0 0,3 0-1,1 2-121,0 2 1,3-1 0,4 6-1,1 1-392,1 2 1,-5 1 0,6 2 0,-3 3 87,-1 4 0,0 2 0,0-2 0,-1-3 130,1 1 0,4-4 0,2 5 0,-1-2-12,1-3 0,4 0 1,-3 1-1,1 0 493,1 0 0,0-1 0,5-1-184,3-2 0,-1 3 1,6-5-313,2 5 0,5 3 0,2 5 0,0-3-72,1-2 0,0 0 0,5-2 1,-2 2-42,2 2 1,1-5 0,3 3 0,0-1 73,-1 0 1,7-5 0,-8-4 0,3 0 287,-1-2 0,3-1 1,0-4-1,-1 1-8,-2 1 1,3 0 0,1-4 0,1 0-162,0 0 0,4 0 0,-2 2 0,4 1-312,1 1 1,-2 2 0,-1-3 0,-1 3 18,1 2 0,-3-4 0,1 3 0,1 1 42,-2-1 0,5-4 0,-4 2 1,4-4 478,1-1 1,0 0-1,0 0 1,0-1 37,0-4 1,2-1-1,1-4 1,-1 1-419,1-1 1,4 2-1,-2 1 1,-2-1-81,-2 1 1,2 4 0,-1-1 0,-4 2-264,1 2 1,-1 2 0,1 1 0,-2 2 58,-2 3 1,-4-4 0,3 4 0,-1-2 521,-3-3 1,2-2 0,-1-1 0,-1 0 313,-2 0 1,3 0 0,0 0 0,-1 0-214,-2 0 1,3-1 0,0-2-1,-1-2-335,-2 2 1,3 2 0,0 1-1,-1 0-421,-2 0 1,4 4-1,3 2 1,-1 0 109,-3 0 0,3 0 0,1-3 1,4 1 526,1-1 1,-5-1 0,1-2 0,1 0 169,1 0 1,-2-5-1,0-1 1,-1-1 205,-1-3 1,5 2 0,-4 1 0,4-1-823,1 1 1,-5 4 0,1-3-1,-1 2-223,-1-1 1,5 1 0,-4 4 0,3 0 103,-3 0 1,7 1 0,-4 2-1,1 2 276,-1-2 0,6-2 0,-5 1 1,1 1 421,3 1 1,4 0 0,-2-4 0,-4 0 323,-4 0 1,5 0 0,-5 0 0,0 0-463,1 0 1,-1 0 0,2 0 0,-2 0-571,0 0 0,4 5 0,-7-1 0,2 1 205,0 1 1,-1-5-1,7 5 1,1-1-29,1-1 1,2 0-1,-2-4 1,4 0 517,-1 0 0,3-4 0,-4-3 0,0-4 251,0-4 1,3-1-1,-3 1 1,0-1-508,0-2 1,-2 0 0,-2 4 0,1-3-331,1 0 0,1-1 1,-4 4-1,0 1 3,-1 0 0,6-5 0,-9 0 0,-1 1 42,-2-3 1,2 4 0,-5-5 0,-2 1 345,-1-1 0,-1 0 0,0-4 0,-2 1 88,-3 0 1,-4-4 0,-8 6 0,-2-2-268,-2 2 1,-2-3 0,-4 4 0,0-1-255,0 0 1,-10 6-1,-5-4 1,-4 3-232,-5-1 0,-1 2 0,-2 5 0,0 2 269,1-1 0,-5 3 0,-2-1 0,1 2 380,-1 3 1,-4-3-1,3 0 1,-2 0 395,1 1 0,5-6 0,-2 2 1,-1-3 74,-3-1 1,-2 1 0,-4 2 0,-2 3-678,-5 1 0,-7 0 1,-3 3-1,-1-2-539,1 2 0,-3 3 0,3 3 1,-1 3 116,1 2 1,-3-4 0,4 3 0,3 1 342,5-1 1,-2-2 0,3 2 0,-1 0 207,1 1 1,-3-5-1,3 1 1,-1-2 217,1-2 0,-4 0 1,1 0-1,-4 0 60,-1 0 1,-2-5 0,-2 1 0,-1-1-309,-1 0 0,-9 3 0,7-2 1,0 2-422,0 2 0,-2 0 0,8 0 0,0 2 188,0 2 1,-4-1-1,4 4 1,-2 1 133,-2-1 1,-1-2-1,-1 2 0,1-1 418,0-3 1,-10-2 0,5-1 0,-4 0-91,2 0 0,33 0 0,-1 0 1,-1 0-1,0 0 0,-1 0 0,1 0-136,-1 1 0,-1-2 1,-6 1-1,1-1 0,2 0 1,1-1-1,-2 0 0,-1 0 22,-1 0 0,-1 1 0,-3 2 0,-1 2 0,4 1 0,1 1 0,-3 1 0,-1 1-373,1 2 0,0 0 0,-2 0 1,-1 1-1,4 2 0,1 0 1,2-1-1,1-1-376,1-1 1,1 1 0,3 1 0,1 0-1,-33 7 1,8-2-170,4-1 0,9-2 1,9-1-1,6-1 811,6-3 0,3 4 0,1 2 0,1-4 0</inkml:trace>
  <inkml:trace contextRef="#ctx0" brushRef="#br0">5065 13967 15881,'0'-13'-1587,"0"-1"2081,0 1 0,0 4 0,0 0 0,-1-1 447,-3-2 1,1-1-517,-6-1 1,0 2 0,-5 2-253,1 1 0,4 6 1,-1-1-1,-3 2 22,-4 2 1,-2 0-1,3 0 1,-4 0 247,0 0 0,-1 0 0,-4 0 1,1 0-66,0 0 0,-7 0 0,8 0 0,-1 0 213,-1 0 0,0 0 0,-2 0 0,0 0-328,1 0 0,3 2 1,1 1-1,0 3-392,1 1 0,-4 2 1,4 4-1,-1 1-202,0-1 1,4 2 0,-3 1 0,1 2 258,-1-2 0,5 3 1,-2-1-1,3-2-3,2-1 0,-1-1 0,1-1 0,0 0 528,-1 0 1,1 1 0,1-1-1,2 0-209,1 1 0,1 1 1,0 1-1,2 3-433,0 2 1,3 1 0,-5 5 0,2 1-99,3 3 1,-2-1 0,0 4 0,2-2 130,2-2 0,1 2 0,0 1 1,0-2 243,0-3 1,0 5 0,0-10 0,0 1 312,0 1 0,0-1 0,0 0 0,0-4 170,0 0 1,0 2-1,0-4 1,1-1-619,4 3 1,-4-4 0,5 5 0,-2-1-21,1 1 0,1 1 1,-3 5-1,1 0 27,-1-1 0,-1 1 0,-1 1 0,2 0 9,2-1 1,-1 3 0,-4-10 0,1 3 18,4-1 1,-4-6-1,5 2 1,-1-3 25,-1-2 0,5 0 0,-3 1-2,1-1 0,-2 0 1,2 1-1,-1-1-8,-3 0 0,3 1 0,-1 0 0,-2 3-8,-2 0 0,3 3 0,1-3 0,-2 6-2,-2 2 0,-1 0 1,2-1-1,1-4 11,1 0 1,2-3 0,-3-3 0,2-1 13,-3 0 0,4-4 0,0-1 0,0-1 24,0 1 0,3-4 0,-3 3-39,1-1 1,-2 0 0,4-1-4,1 4 0,-2-2 1,-1 2-1,0 0 1,1-2 0,-1 5 0,5-3 0,-2 3 10,1 1 1,8-4 0,-4 0-1,3 0-7,1-2 1,5-1 0,-2-6 0,3 0-13,2 0 0,4-6 0,1-3 0,1-1-12,-1 1 0,0-3 0,-6 3 0,1-1-18,0 1 0,-2 3 0,-3 6 0,-3 0 10,0 0 1,-4 0 0,3 0 0,-3 0 0,-2 0 0,-1 2 1,-2 0-1,-1 3 1,2-2 1,0 3-1,3-2-430,-1-1 1,-4-1-338,0-2 0,-5 0-2557,5 0 1576,-6 0 0,2 4 0,-8 2 0,-2 1 633,2 4 0,3-1 0,5 1 1140,4-3 0,8 1 0,4 5 0</inkml:trace>
  <inkml:trace contextRef="#ctx0" brushRef="#br0">5105 15593 8267,'-26'-42'2151,"7"5"-2332,5 15 0,8 10 1,9 12-359,2 8 466,-1-2 1,-2 4 0,2-6-1,5 1 939,3 1 1,1-3 0,2 6-1,3 1 283,4 2 0,3-2 0,2 2 1,-1 3-623,1 0 1,-5 4-1,-1 0 1,-2 2-432,-2 3 1,-3-1 0,-2 2-1,-3-1 70,-4 0 0,-4 8 1,-1-5-1,-1 1-32,-4 0 0,-8 3 0,-9 2 0,-4 0-315,0-1 0,-1-1 0,-1-4 1,-2 0-531,-1-1 0,-4 5 0,5 0 0,5-1-3469,6-2 4180,4-1 0,1-1 0,1 1 0</inkml:trace>
  <inkml:trace contextRef="#ctx0" brushRef="#br0">6105 14300 7815,'0'-9'0,"0"0"190,0-1 1,0 3 559,0-2 0,0 0 484,0-5-296,0 7 530,0 1 133,-6 6-438,-1 0-758,-1 0 0,3-1 416,5-4 6,0 4 338,0-5-81,0 6-554,0 0 0,0 6-382,0 3 0,0-2 0,1 0 0,2 1-87,1-1 1,2 2-1,-3 4 1,3-1 87,2-3 1,-5 3-1,3-3 1,-2 3 142,0 1 1,2 0 0,-3 1-90,2-1 0,-1 0 0,-4 1 1,2-1 320,2 0 0,-2 1 0,4-1-398,-1 0 1,-2 1 0,5-1 0,-1-1-21,1-3 1,1 3-94,4-4 0,0 3-2329,1-2 78,-1 3 1,-4-11-2648,0 3 4075,-6-2 1,4-2 809,-3 0 0,10 6 0,6 1 0</inkml:trace>
  <inkml:trace contextRef="#ctx0" brushRef="#br0">6039 14607 8997,'0'13'3602,"0"-4"-2154,0 0 0,1-6-988,3 1 0,4-2 0,5-2 1,1 0 112,-1 0 0,11 0 0,2-2 0,2-2 243,1-5 1,-1-3 0,1-1 0,2-1-409,-1 1 0,-3 0 0,-5-1 0,-3 1-465,0 0 1,-4-1 0,2 1-274,-7 0 0,-3 4 0,-4 0-421,2-2 1,-1 0 0,-2-3-805,2 1 1,-1 0 0,6-1 0,1 0 1554,2-4 0,7-3 0,2-6 0</inkml:trace>
  <inkml:trace contextRef="#ctx0" brushRef="#br0">22275 12861 8227,'12'-45'819,"-4"1"1,4 7-1,-3 10 1,3 9-228,1 8 1,-4 0 0,0 5-201,1 2 1,-2 2-5,1 1 0,-2 6 0,2 4 0,-4 6-33,-4 7 0,-1 6 1,0 5-1,-1 3-61,-4 5 0,4 5 1,-5 1-1,1 2-696,1 5 1,-1-1 0,5-5-1,0-6-75,0-6 0,0-1 1,0-8-1,2-4-1662,2-4 1,-1-8 2138,6-7 0,0-4 0,4-1 0</inkml:trace>
  <inkml:trace contextRef="#ctx0" brushRef="#br0">22168 12821 8189,'-12'-33'0,"3"6"0,6 13 0,11 9 797,5 4 1,9-5-1,1-3 1,3-3 32,5-1 1,8 1-1,7 2 1,0 1-1305,0-2 0,2 5 0,-5 2 0,-3 2-591,-3 2 1,-7 6 1064,1 3 0,-3 15 0,-1 4 0</inkml:trace>
  <inkml:trace contextRef="#ctx0" brushRef="#br0">22035 13460 10450,'1'-32'0,"4"7"713,4 10 1,13 7-1,6 7 1,4-2-1446,6-1 0,0-5 0,4 3 0,2-2 732,5-2 0,3-2 0,1-1 0</inkml:trace>
  <inkml:trace contextRef="#ctx0" brushRef="#br0">22701 12994 8202,'0'-52'0,"2"5"0,2 13 1532,5 14 0,9 13 0,4 7 0,2 0-1150,-2 0 1,3 2 0,-3 0 0,2 3-428,-2-2 0,-2 4 0,-9 2 0,-2 5-145,-4 3 0,-4 3 0,-2 5 0,-4 0 136,-4 3 0,-4 2 0,-5-4 0,-4 1 197,-3 0 0,4-2 1,3-2-1,5-2 287,4-2 0,6-1 0,11-6-409,5-3 1,11-3 0,4-6 0,9 0-941,6 0 1,7 0-1,0 0 919,7 0 0,3 0 0,7 0 0</inkml:trace>
  <inkml:trace contextRef="#ctx0" brushRef="#br0">23314 9716 8481,'0'-14'1021,"2"7"-672,2 2 1,-2 5 0,2 5-1,-2 4 156,-2 3 1,0 5 0,0 3 0,0 0-73,0 4 0,4 6 0,1 2 0,-1 2-183,2 3 0,-4 5 0,3-1 0,0-2-241,-1-1 1,1 1 0,-4 1-1,2-2-797,2-2 1,4-4 0,-4-7 0,1-1-1257,0-2 2044,5-11 0,-4 6 0,6-9 0</inkml:trace>
  <inkml:trace contextRef="#ctx0" brushRef="#br0">23221 9822 10825,'-18'-28'1516,"1"-3"1,0 3-1440,8 10 0,9 9 0,9 5 0,3 2-35,1 2 1,5 0 0,3 0-1,3 0-219,4 0 1,7 0-1,1 0 1,2 0-1088,2 0 0,3 6 0,-1 3 1264,-4 3 0,-7 7 0,2 2 0</inkml:trace>
  <inkml:trace contextRef="#ctx0" brushRef="#br0">23248 10315 11660,'-19'-19'431,"10"16"1,1 3 0,11 7-811,11 2 1,-1 2-1,6-7 1,2-1-492,6-1 1,1-2 891,7 0 1,7 0 0,5 0-1</inkml:trace>
  <inkml:trace contextRef="#ctx0" brushRef="#br0">24061 9795 10627,'-22'-38'0,"1"5"1116,2 11 1,5 10-1,6 20 1,-3 10-1043,-1 11 1,-1 17 0,0 7 0,-2 5-434,-3 7 1,3 3 0,-1-1 0,6-2-581,5-3 0,4 6 0,4-4 939,5 0 0,7-1 0,12 4 0</inkml:trace>
  <inkml:trace contextRef="#ctx0" brushRef="#br0">23741 10395 13595,'-13'-1'524,"-1"-4"-219,7 4 1,2-5-1,11 6 0,8 0 1,5 4-1,9 2 1,2 0 51,1 0 1,10 6-1,-1 0 1,2 4-470,-1 0 1,-1 4 0,2-3-1,-1 0-287,-1-3 1,2 4-1,-11 0 1,-2 0-329,0 1 0,-4-4 1,-3 3-1,-4-4-552,-3 0 0,-2-5 1207,0-1 1,6 1 0,2 5 0</inkml:trace>
  <inkml:trace contextRef="#ctx0" brushRef="#br0">24514 10555 9165,'-13'-6'0,"1"-3"0,3-3 3183,5-1-2852,2 6 0,8 1 0,3 6 1,3 0-167,1 0 0,0 6 0,-1 3-275,-3 2 1,2 3-1,-7 1 1,-2 1-62,-5 2 1,-5 4 0,-5-3 0,-2 0-176,-3 1 0,3 2 0,-4-4 1,1-2-359,1-1 0,-1-2 0,3 0 704,-3 1 0,-2 5 0,-7 2 0</inkml:trace>
  <inkml:trace contextRef="#ctx0" brushRef="#br0">22395 12621 8395,'0'-14'0,"6"-3"0,2-3 0,4 1-335,2 0 1,-1 1-1,0 3 1,-1-1 562,-3-2 1,1-5 243,-5 0 1,-2 6-1,-9 3-276,-7 8 1,-2 6-1,-9 5 1,-3 5 4,-2 7 0,-8 3 0,1 7 0,-2 1 11,-2 3 0,0 3 0,-2 8 0,-1 1 18,-1 1 0,1 5 0,6-2 0,1 2 147,-1 1 1,5 5 0,1-7-1,4 1-49,5-1 0,7 6 1,8 5-1,2 0-112,7 0 0,9 5 0,16-2 0,9 2-367,-16-32 1,4-2 0,7 0 0,3-2 0,-1-3 0,2-3 0,4-1-1,2-2-72,3-1 0,1-3 0,4-5 0,1-4 0,1 0 0,1-3 0,-1-2 0,1-2 85,4-2 0,-1-3 1,1-4-1,-1-5 0,2-5 1,-1-3-1,-2-1 1,-1-1 1,0-1 0,0-3 0,1-3 0,-3-4 1,-4 1-1,-3-2 0,-2-2 0,-3-2 23,-4-1 0,-3-1 0,-4-2 0,-4-2 0,-8 3 0,-3 0 0,-2 0 0,-4 0 93,-1 0 0,-4-1 0,-6-3 1,-3 0-1,-2 3 0,-4 0 1,-3 1-1,-4 0 148,-2 2 1,-4 2-1,-7 0 1,-3 3-1,0 4 1,-2 2-1,-2 2 1,-3 2-55,0 3 1,-1 3 0,-1 3-1,-2 2 1,0 4 0,-1 3-1,3 2 1,0 1-336,1 2 1,1 2-1,3 5 1,1 3 0,-32 12-1,6 7-2224,7 8 2485,6 18 0,9-9 0,3 20 0,3 3 0</inkml:trace>
  <inkml:trace contextRef="#ctx0" brushRef="#br0">23488 10688 7235,'0'0'0</inkml:trace>
  <inkml:trace contextRef="#ctx0" brushRef="#br0">23541 10568 8351,'13'-25'0,"1"2"0,-2 2 129,-4 2 1,4 5 0,-3 5 119,3-1 1,-5 6-141,-2 4 0,-4 10 0,-1 9 0,-1 2 308,-4 3 0,-3 2 0,-9 5 0,-2 5 111,-2 2 0,1 7 0,-4-1 0,2 1-85,-2 1 0,-1 4 1,-2 6-1,0-2-170,1-3 0,-1 4 1,2-6-1,1 1-175,2-1 0,1 2 0,-2-6 0,2 1-120,2 0 0,-4-3 0,6-6 0,0-3-278,2-1 0,7-4 1,-1-5-1,0-3-138,1-2 0,1-3 0,4-5-2241,-1-2 1213,-1 0 1,7-2 1465,2-3 0,9-14 0,8-5 0</inkml:trace>
  <inkml:trace contextRef="#ctx0" brushRef="#br0">23061 11528 8235,'-13'-13'364,"0"-1"0,4 7 1,0 4 29,-2 6 0,4 10 1,-2 9-1,-1 5 43,-2 4 1,-1 8-1,-1 5 1,1-1 79,0-1 1,1 0-1,1 0 1,4-4-275,1 1 0,7-8 1,10-4-1,5-8-408,6-4 1,9-8-1,6-4 1,6-7-54,6-10 1,9-5-1,4-9 1,3-3-31,2-5 1,-3-2 247,-6-2 0,-1 0 0,-9 0 0</inkml:trace>
  <inkml:trace contextRef="#ctx0" brushRef="#br0">4892 18272 27645,'-9'-6'-1525,"0"-3"0,6 1-1007,-1-1 1911,3 6 1,8-1-1,5 7 885,4 1 1,3 5-1,-1-3 1,3 0 48,0 0 1,8 3-1,-1-3 1,3 0 198,2 0 1,3-2 0,-4-4 0,1 0 387,-1 0 0,4 0 1,-4 0-1,1 0-377,0 0 1,4-4 0,-2-1 0,2 2 43,-1 2 1,5 1 0,-2 0 0,1 0-509,3 0 0,4 0 0,-1 0 0,1 0-59,4 0 0,-4 0 0,1 0 0,-1 0 0,0 0 0,-2 0 0,2 0 0,-1 0 0,-3 0 0,3 0 0,0 0 0,0 0 0,0 0 0,3 0 0,-4 0 0,1 0 0,0 0 0,3 0 0,-3 1 0,0 2 0,0 2 0,-2 5 0,-4-2 0,0 0 0,0 1 0,3-1 0,0 2 0,-1-3 0,1-1 0,1-1 0,1-5 0,2 0 0,0 0 0,5-2 0,-3-1 0,1-3 0,-1-1 0,3 4 0,-3-3 0,3 2 0,1-1 0,-1 1 0,-2 4 0,-2 0 0,-2 0 0,3 1 0,-4 2 0,0 3 0,-4 2 0,7-1 0,-8 3 0,1-2 0,1-2 0,-4 0 0,1-3 0,-1 1 0,4-1 0,1-2 0,-2-2 0,2-2 0,2-1 0,6-5 0,-3 3 0,-4 0 0,1 0 0,2 0 0,-1 3 0,0-1 0,0 1 0,0 1 0,-3 4 0,1 1 0,-1 1 0,-2 6 0,-1-1 0,2 3 0,2 1 0,-2 1 0,4-2 0,-2-2 0,1-1 0,4-6 0,-4 1 0,1-2 0,0-2 0,8 0 0,-4 0 0,0 0 0,2 0 0,0-2 0,1-1 0,-1-1 0,-3 1 0,7 1 0,-4 2 0,0 0 0,-2 0 0,-5 0 0,2 0 0,-1 2 0,-3 2 0,3-1 0,-2 5 0,-1-1 0,-1 1 0,2-5 0,2 1 0,0-3 0,0-1 0,3 0 0,-3 0 0,1-1 0,4-3 0,-1 2 0,2-4 0,-2 2 0,0-1 0,4-4 0,-8 5 0,0 1 0,-1 1 0,3 1 0,-5-2 0,-2-1 0,2 1 0,0 1 0,-3 2 0,-1 0 0,-4 0 0,4 0 0,-5 0 0,1 0 0,1 0 0,-5 0 0,5 0 0,-1 0 0,-1 0 0,0-1 0,-4-2 0,1-2 0,-1 2 0,2 2 0,-1 1 0,0-2 0,2-2 0,-3 2 0,4-2 0,-2 2 0,-2 2 0,2 2 0,1 1 0,0 1 0,-1-1 0,-1 3 0,-3-1 0,2-2 0,1-2 0,0-1 0,-4 0 0,1 0 0,3 0 0,-1-4 0,4-2 0,-2-2 0,-2-2 0,3-2 0,-2-1 0,0 0 0,1-1 0,-2 1 0,6 0 0,-1-1 0,-1 1 0,3 4 0,-4 0 0,-1-1 0,1-2 0,-2 3 0,-3 0 0,2-1 0,1-2 0,0-6 0,-4 0 0,-2 2 0,-3 1 0,-3 2 0,-5-2 0,-1-1 0,0-2 0,-1-4 0,-1 3 0,-4-2 0,-1-3 0,3 0 0,-5-1 0,-1 0 0,-1-3 0,-1-2 0,2 5 0,2 2 0,-2 0 0,-2 1 0,-1-3 0,-1 1-357,-4 2 1,4 1 0,-5-2 0,0 2-308,-3 2 0,-1-1 0,-1 4 1,2-2 119,-1 2 1,-6 1 0,-4 2 0,1 0 348,0-1 1,-5 1 0,0 0 0,-2-1 338,-1 1 1,-8 0 0,5-1 0,-3 2 278,2 4 0,-3-4 0,-1 3 1,-4-2 172,-1 3 0,0-4 1,-1 4-1,-2 1-3,-2 2 0,-4 0 0,4 0 1,-1 1-594,0-2 0,-8 4 0,4-2 0,-2 2 0,-4 2 0,3-1 0,-8-2 0,2-2 0,1 2 0,-12 2 0,11 1 0,-2 0 0,1 0 0,-7-1 0,2-2 0,0-2 0,-1 2 0,-5 2 0,6-1 0,0-1 0,0-1 0,-6-1 0,6 4 0,-1-2 0,1-2 0,-7 1 0,5 4 0,-1 0 0,0 0 0,-2 0 0,2 0 0,4 0 0,4 0 0,-3 0 0,4 0 0,0 0 0,0 0 0,-7 0 0,4 0 0,2 0 0,-3 0 0,-3 0 0,3 0 0,0 0 0,1 0 0,-7 0 0,4 0 0,0 0 0,0 0 0,-2 0 0,7 0 0,-3 0 0,0 0 0,-4 0 0,9 0 0,2 0 0,1 0 0,-3 0 0,1 0 0,2 0 0,4 0 0,0 0 0,2 0 0,-3 0 0,-1 0 0,-1 0 0,2 0 0,2-1 0,1-4 0,0 4 0,-3-4 0,2 2 0,1-1 0,0 2 0,-4-2 0,0 2 0,-1 2 0,0 0 0,-3 0 0,0 0 0,0 0 0,-1 0 0,4 0 0,2 0 0,0 0 0,0 0 0,-1 0 0,1 0 0,3 0 0,-1 0 0,5 0 0,2 0 0,2 0 0,-4 0 0,0 0 0,0-1 0,4-4 0,-5 4 0,7-3 0,-1 2 0,-3 2 0,0 0 0,2 0 0,-1 0 0,2 0 0,-6 0 0,8 0 0,-2 0 0,-3 0 0,5 0 0,0 0 0,0 0 0,-1 0 0,-3 0 0,7 0 0,0 0 0,-1 0 0,2 0 0,-3 0 0,2-1 0,-2-4 0,3 2 0,-2-4 0,-1-1 0,-1 1 0,-2 3 0,1-4 0,2 2 0,1 3 0,1 2 0,-5 1 0,0 0 0,0 0 0,0 0 0,-2 1 0,1 2 0,1 2 0,-3-1 0,8-4 0,-3 0 0,3 0 0,-2 2 0,4 1 0,1 1 0,-1-1 0,2-2 0,3-1 0,-2 0 0,-1 0 0,-4 0 0,2 0 0,-1 0 0,-3 0 0,3 2 0,-2 1 0,-1 3 0,-1 1 0,-7-2 0,-1 2 0,1 0 0,-1 1 0,1-1 0,4 4 0,-2-3 0,-2 3 0,5-4 0,6 1 0,2-1 0,2 0 0,-1-2 0,3 4 0,3 0 0,-1-2 0,1 5 0,0-3 0,1 3 0,2 1 0,6-4 0,-3 0 0,1 1 0,0 2 0,0 6 0,4 1 0,-3 2 0,-1 2 0,1 3 0,3 0 0,1 1-467,0 0 1,-4-1-1,3 1 1,2-1-92,0 1 0,4-5 1,1-1-1,1-2 69,3-2 0,2-3 0,1 0 0,0-1 83,0 0 0,1 1 0,4-1 0,4 0 377,2 1 1,7-1-1,1 0 1,2 1 120,3-1 0,5 5 1,6 1-1,0 0-231,2 1 1,9 3-1,-5-1 1,5 2-270,5-2 0,5 1 0,3-9 0,2-3 219,3-4 1,5-2 0,4-5-1,2 0 125,-34 0 0,0 0 1,-2 0-1,0 0 1,3 0-1,1 0 132,0 0 1,0 0 0,29 0 0,-29 0-1,-1 0 1</inkml:trace>
  <inkml:trace contextRef="#ctx0" brushRef="#br0">4386 12301 13726,'0'-19'-686,"-2"-1"0,-1-2 0,-1 4 770,1 4-1213,1 0 1,2 8 1024,0 6 0,2 5 0,1 5 317,1-1 0,2-6 1,-1 2-1,3-3 49,4 3 1,3-4-1,1 4 1,4-2 694,0 1 0,3-2 1,5 4-1,1 0-303,2 2 0,11 0 0,-1 1 0,5 0-513,5-2 1,1 5 0,1-5-1,0 2-192,0 0 1,4-4-1,-1 2 1,-1-1 317,1-3 1,5 3-1,0-2 1,1-1 88,1-1 1,4 2 0,-6 0 0,0-1-19,-2-1 1,12 2 0,-9 2 0,3 0-181,-1 0 0,4 5 0,-4-3 0,-2 3-263,-1-2 1,1 2-1,-3-2 1,0 3-145,1 2 1,2-6-1,-3 0 1,2-2 420,3-3 1,-2 3 0,0-2-1,-3-1 217,2-1 1,9-2 0,-7-2 0,-1-1-119,-1-1 0,1-1 0,-1 7 0,1 1-558,2 1 0,-2 6 1,-7-1-1,1 3-194,2 2 0,0 3 1,-5 1-1,0-2 214,1-1 0,4 1 1,1-1-1,0-4 530,0-4 0,3-3 0,-1-4 0,1 0 279,2 0 1,3-5-1,-8-4 1,2-3-36,2-2 1,1 3 0,0 0 0,-3 2-447,-2-1 1,0 4 0,-3 0-1,2 2-554,-2-1 1,4 1-1,-3 5 1,1 2-96,1 2 0,-4-1 1,3-2-1,-3 1 353,-2 1 1,-1 0-1,-2-5 1,-2-2 247,-2-1 1,2-7 0,-2 1 0,2-5 623,2-3 1,2-5 0,1 0 0,1-2-427,-1-1 0,-4-1 0,-2 0 0,-1 2-367,-3 3 0,-1-2 0,-4 5 0,-1 0-306,-1-1 1,-8-2-1,0 3 1,-6-2 141,-3-2 0,-2-1 0,-8-1 0,-5 1 138,-3 0 1,-2-8-1,-5 5 1,-6-3 114,-4-2 0,-8-1 0,1-4 0,-6 2 137,-2-2 1,0 0-1,3 0 1,-2 3 234,-1 1 0,-4 2 1,1 4-1,-2 2-427,-1 3 0,-9 3 1,5 5-1,-4 1-45,-1 0 0,-4-1 1,0 1-1,-5 1-29,-3 3 1,-9-1 0,2 4-1,-3 0 235,-6 0 1,3 0 0,-3 3 0,1-3 127,2-1 0,31 5 1,0-1-1,-29-4 0,-5 0-78,36 3 0,0 0 1,-36 0-1,36 0 1,-1 0-1,1 1 1,0 1-85,0 0 0,-1 1 0,1-2 0,-1 0 0,0 0 0,-2 1 0,2 1 0,-2-1-119,1 1 0,-1 1 0,-6 0 0,-1 0 0,5 0 0,0 0 0,0 0 0,-1 0 4,0-1 1,1 2 0,-2 1 0,1 0 0,0 0-1,0 1 1,0-1 0,-1 0 105,0 1 1,0 0-1,-1-2 1,0 1-1,4 1 1,0 1-1,0 0 1,1 0-8,0 0 0,-1-1 0,-3-1 1,0 1-1,4 0 0,0 1 1,-1-1-1,0 0 49,-1-1 0,0-1 0,-1 0 0,0-1 0,3 0 0,-1 0 0,1 0 0,0 0 68,-3 0 1,0 0-1,0 0 1,1 0 0,-2 0-1,1 0 1,1 0-1,1 0-154,1 0 1,0 0 0,-5 0 0,1 0 0,5 1 0,0 0 0,-1 0 0,1 1-19,-1 0 0,0 0 0,0 1 0,1 0 0,0-1 0,1 1 0,-35 4 16,36-4 0,1 1 0,-33 8 1,0-3-1,7 3 14,4 1 1,-11 1-1,11-1 1,-2 0 141,0 1 0,3-1 0,5 0 0,-2 1 8,-2-1 0,-3 6 0,-2 3 0,4 4-207,4 0 1,-4 5-1,2 2 0,2 1-150,4 3 1,7 0-1,0 2 1,6-1-37,6 3 1,4 2-1,6-1 1,8-1-49,7-1 1,6 3-1,6-7 1,9 1 78,10-2 0,9-2 1,12-8-1,7-1-23,8-2 1,10-10-1,-33-5 1,1-1-1,1 0 1,0-1-133,0-1 1,0-1 0,7 0 0,1 0-1,-2-3 1,1 0 402,4 0 0,0 0 0,3 2 0,-1 0 0,0 1 0,1-1 0,-1-1 0,0 1 0,1-2 0</inkml:trace>
  <inkml:trace contextRef="#ctx0" brushRef="#br0">10224 12434 19565,'8'-6'0,"-2"-3"-1914,-1-2 1649,-3 3 1,4 2 0,-6 6 0</inkml:trace>
  <inkml:trace contextRef="#ctx0" brushRef="#br0">10211 12434 26245,'-8'8'-1115,"6"-2"0,9-6 2109,6 0 1,14 0 0,1 3-1,6 4-741,8 6 1,-1 8 0,9-2 0,2 2-318,0 3 0,6 1 1,-6 1-1,4 1 76,0 0 1,2-2 0,-2-1 0,-1-4-30,1 0 0,7 2 1,0-4-1,5-2 105,4-1 1,-34-8-1,2 1 1,0 0-1,0 0 1,2 1-1,0 0-64,0-1 1,-1 0-1,3 1 1,0 1 0,-4 0-1,0-1 1,1 1-1,1 0 40,1-1 1,1 1-1,2 2 1,0 0 0,-4-1-1,0 0 1,-1 1 0,0-1-145,-3 1 0,1-1 1,2 1-1,1 1 1,-3-2-1,0 0 1,0 1-1,-1 1-307,-1 1 1,-1-1-1,31 9 1,-5-1 0,-5 0-377,-2-1 0,-7 3 0,-2 3 1,-3 1-313,-3-1 0,1 1 1,-8 1-1,-1 2-951,1 1 0,2 0 2026,-4-4 0,3-1 0,-1 1 0,3 0 0,-4-1 0,-2 1 0</inkml:trace>
  <inkml:trace contextRef="#ctx0" brushRef="#br0">14143 13834 12834,'0'-29'-644,"2"-2"0,1 2 2044,1 4 1,7 11 0,-3 11-1059,4 6 1,-3 5 0,-1 6-1,-2 4-160,-4 4 0,1 8 1,0 3-1,2-1 253,-2 1 0,0 8 0,0 1 1,1 4-50,-1 4 1,-1 6 0,-2 3 0,0 1-605,0-1 0,0-4 0,0-9 0,0-8-219,0-4 0,0-4-30,0-8 0,0-12 211,0-14 1,0-11-1,0-17 1,0-7 156,0-4 0,0-18 0,1-2 0,2-8 81,-1 32 0,0 1 0,5-1 1,1 1-1,-1-2 0,0 1 1,0 1-1,2 1 138,10-36 1,-4 2 0,3 16-1,-3 6-165,-2 6 1,0 8 0,1 13 0,-3 4 489,-2 3 0,3 8 1,-3 2 158,3 4 1,1 2-1,1 4 1,-1 4-403,0 2 1,-4 4 0,-2 3 0,-1 4-33,-3 3 1,-1 2 0,-4 0 0,-2-1-436,-5 1 1,-3-2-1,-3-1 1,-1-3-687,-2-2 0,1 3 0,2-4 0,-2-2-157,0-1 1,0-2-1,9 1 89,3-1 1019,4 0 0,7-5 0,1-2 0</inkml:trace>
  <inkml:trace contextRef="#ctx0" brushRef="#br0">14863 14034 9176,'0'-36'0,"0"2"2672,0 6 1,2 11-2984,2 13 0,2 1 0,4-1 0,-1-7-156,2-5 0,0-5 0,3-5 1,-1-1 369,0 0 0,1 2 1,-1 1-1,0 4 17,1 0 1,-2-2 0,-2 6-59,-1 4 1,-6 6-1639,1 11 1776,-2 8 0,4 8 0,1 5 0</inkml:trace>
  <inkml:trace contextRef="#ctx0" brushRef="#br0">15396 13874 11725,'0'-37'0,"2"1"588,2 8 1,8 10 0,7 23 0,1 3-1223,-1 4 1,-1 0-1,-5-3 1,0-5 307,1-2 0,-1-2 0,2 0 0,1 0 579,2 0 1,4-5 0,-4 0 0,-3-3-408,-5-2 1,0-2 0,-5-1 0,-2-1 104,-2 1 1,-1-5 0,-3 0 0,-4 2 423,-6 1 1,-5-2-1,1-1 1,-2 2 257,-1 1 0,2 7 0,-3 4 1,0 2-132,1 2 1,2 6 0,-3 6-1,2 6-381,2 4 0,7 11 0,3-5 0,1 4-25,3 5 0,3 0 1,4 0-1,7-2-2168,5-3 0,5-1 1,7-6 2071,3-2 0,9-4 0,7-6 0</inkml:trace>
  <inkml:trace contextRef="#ctx0" brushRef="#br0">16543 13007 8501,'-6'-32'1178,"-3"-4"1,2 15 0,-1 11 0,2 15-607,3 12 0,-3 8 0,0 8 0,-1 4-233,-3 2 0,-2 14 0,-2-4 0,1 4 378,0 2 0,-1 3 0,3 1 1,2 0-512,4 0 1,4-7 0,1-7 0,1-7-676,4-7 1,-2-6 0,4-11-1001,-1-1 1015,-2-6 0,-10-7 1,-4-9-1,-5-2 472,-2-3 0,-1 2 0,4 2 1,0 1 800,-4-1 1,3 4 0,-4 1-1,1 5-259,0 5 1,0 4 0,5 9 0,0 2-1009,-1 1 0,7 9 0,3-4 1,2 2-459,2 1 1,11-3-1,3 1 1,6 0-438,3-1 0,4-5 1343,4-3 0,9-3 0,7-2 0</inkml:trace>
  <inkml:trace contextRef="#ctx0" brushRef="#br0">16836 13780 9432,'-4'-40'1701,"-1"0"0,1 21 0,4 15 0,0 18-1945,0 15 1,0 3-1,0 5 1,-2-3-1103,-2-1 0,2-2 0,-4-4 1,2-2 1345,-1-3 0,7-9 0,5-7 0</inkml:trace>
  <inkml:trace contextRef="#ctx0" brushRef="#br0">16916 13580 8207,'-4'-60'0,"-1"5"1259,2 13 1,-3 22-1,2 23-1544,1 8 0,-3 10 1,1 0-1,2 3-536,2 4 0,1 3 0,0 0 821,0 5 0,12-4 0,3 1 0</inkml:trace>
  <inkml:trace contextRef="#ctx0" brushRef="#br0">17263 13727 8231,'-14'-33'2541,"1"2"1,1 3-2707,3 15 0,-3 17 0,5 17 0,-2 1-210,0 0 1,5-5 0,-4 0 0,2-2 554,3-1 1,3-1-146,5 0 1,2-5 0,7-4 0,-1-2-272,0-2 0,-1-2 889,-3-2 1,-3-4-133,-6-5 1,0 4 0,-2 2 0,-2 1-137,-5 3 0,2 3 0,-1 4 0,1 5-138,-1 3 0,5 1 0,-1 1 0,3-1-160,1 0 0,1 1 0,3-3 1,5 0-382,3-2 1,6-6 0,0 1 0,-2-2-694,-1-2 0,3-5 1,1-1-1,0-1-2092,0-4 3079,-1 0 0,1-9 0,2 0 0</inkml:trace>
  <inkml:trace contextRef="#ctx0" brushRef="#br0">17556 13394 8208,'0'-55'944,"0"-3"1,6 1 0,4 14 0,5 11 56,3 12 0,-1 11 0,-3 4-1076,-1 4 1,0 7-1,-1 4 1,-1 8 89,-2 9 1,-6 7 0,1 12-1,-4 7-114,-4 8 0,-10 10 1,4-34-1,-1 1 0,0 2 1,0 0-339,0 3 1,0-1 0,1-5-1,-1 0 1,-9 35 0,6-11-2824,8-11 3260,5-1 0,1-21 0,0 5 0</inkml:trace>
  <inkml:trace contextRef="#ctx0" brushRef="#br0">17609 13687 8208,'-6'-47'0,"-1"4"1147,-1 6 1,-2 10-1223,6 9 1,-5 11-454,4 7 1,2 6-1,8 7 1,4 0 192,2 1 0,4-1 0,3 0 0,4 1 68,3-1 1,2-1-1,-2-3 1,-1-5 342,-2-2 0,-1-2 0,3 0 0,-4 0 354,0 0 0,-4-6 0,-6-2 0,-2-1 1452,-2 1-1654,-2 5 1,-10-3 0,-3 6 0,-3 0 57,-1 0 0,0 1 1,-1 2-1,1 3 334,0 1 1,-1 2-1,3 5-176,2-1 0,3 0 0,6 1-803,0-1 0,1 0 0,4 2 0,4 1-59,2 2 0,3 1 0,-1-2 418,0 0 0,1 1 0,-1-4 0</inkml:trace>
  <inkml:trace contextRef="#ctx0" brushRef="#br0">18222 13754 8408,'9'-14'0,"0"1"0,0 6-1797,4 2 1787,1 4 1,-5 1 1127,-1 0 1,-5-6-181,2-3 1,-5 3 0,-5 0-264,-4 0 0,-2 5 1,-3-4-1,1 4-277,0 1 0,-2 0 0,-1 1 1,-2 4-312,1 3 1,3 4 0,2 2-338,3-1 0,3 6 1,6 2-29,0 0 1,6-2 0,3-6 0,3 1 48,1-1 0,0 0 1,1 1-1,-1-1-153,0 0 1,-5 5 0,-4 0 0,-2 0-994,-2 1 1,-12 2 1374,-6 5 0,-18 1 0,-5-1 0</inkml:trace>
  <inkml:trace contextRef="#ctx0" brushRef="#br0">17143 13714 8242,'0'-23'581,"0"1"1,0-4 0,0 8 727,0 2 0,-2 7-1114,-2 4 0,-8 4 0,-7 4 1,-2 4-269,-3 6 1,-1 10 0,0-1 0,1 2-76,2-2 1,6 6 0,-1-4 0,7-1-117,5 2 0,4-1 0,2 0 1,4-2-573,4 2 0,9-4 836,4 3 0,9-7 0,3 3 0</inkml:trace>
  <inkml:trace contextRef="#ctx0" brushRef="#br0">14477 14673 9637,'-18'-43'158,"0"3"0,5 6 1,4 16-1,-2 10-747,0 5 0,-3 7 1,1 2-1,0 1 196,-1 4 1,-4-4 0,1 1 0,2-1 1156,5 0 0,-1-2 0,10 2 525,7-1 1,13 4-1,21-2 1,10 1-847,12 0 1,-18-6-1,3 1 1,3 1-1,2 0 1,5-1-1,1 0-147,5-1 0,0 0 0,8 1 0,1 1 0,-2-3 0,2 0 0,3-1 0,1 0-304,-22-2 0,0 0 0,1 0 0,-1 0 0,1-1 0,0 0 0,2-1 0,0-1 0,-1-1 0,1 1 0,-1-1 0,0 0 20,-1 0 0,-2 0 0,2 0 1,5-3-1,1-1 0,-1 1 0,-4-1 1,-1 0-1,0 0 0,1 0 1,0-1-1,-1 1-22,0-1 1,0 1-1,0 0 1,-2-1 0,1 0-1,-1 0 1,21-4-1,-2 0 1,-2 1 0,-1 1-137,-2-1 1,-2 1 0,-4 2 0,-2 0-1,-3 1 1,-2 0 0,-3 2 0,0 0-92,-4 0 1,-1 0 0,-4 3 0,-2 1-1,28-1 1,-9 2-795,-10 2 0,-12 6 0,-6 4 1,-4 5 1030,-5 3 0,-4 1 0,-9-1 0,-3 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5225 6704 29753,'-6'13'-4916,"1"0"1,-6 1 3289,2-1 0,6 0 1108,-1 1 1,4-7 0,4-3 0,5-2 1571,3-2 0,6 0 0,1 0 0,0 0-246,1 0 1,2 0 0,-3 0-1,2 0-366,3 0 1,-4 4-1,2 2 1,1 2-145,-3 2 0,4-3 0,-5 2 0,2 0-585,3-1 1,-3 2-1,1-6 1,1-1 760,3-1 0,0-2 0,1 0 0,0 0 479,-1 0 1,1-5 0,1-1-1,2 1-156,1-1 1,0-3-1,-3 4 1,2 2-798,1 2 0,0 1 0,-3 1 0,2 4-217,1 4 0,1 2 1,-2 1-1,1-1-189,-1-2 1,-1-2 0,1 2 0,1-5 747,-1-2 1,2-2 0,1 0 0,-1 0-64,1 0 0,3-2 0,-4-1 1,1-3-280,-1-1 0,1 3 0,-3-4 0,1 2 0,-2 3 0,-1 2 0,1 1 0,-1 0 0,-2 0 0,8 6 0,-7 1 0,3 2-395,2 0 0,-2-2 0,5 4 0,1-4 581,-2-1 0,5-2 1,-4-4-1,2 0 22,-1 0 1,2-1 0,-2-3 0,1-4-209,-2 1 0,2 1 0,-6 6 0,-1 0 0,-2 0 0,-1 0 0,0 0 0,-1 0-14,1 0 0,0 6 0,-1 3 0,-1 2-485,-2 3 1,2-1-1,-2 0 1,6-1 543,2-3 1,1 2 0,-1-7 0,3-1 296,1-2 1,6-2 0,-3-4 0,2-3-219,3-4 0,-4 0 0,-4 2 0,1 1-124,-2-2 0,5 1 0,-5 0 0,1 2 0,1 2 0,-2 2 0,3 4 0,-2-2 0,2-2 0,-2 2 0,0-2 0,1 2 0,-2 2 0,4 0 0,-2 0 0,1 0 0,-2 0 0,4 0 0,-5-1 0,1-2 0,1-1 0,-2-5 0,2 3 0,-5-2 0,-3-2 0,3 4 0,0 0 0,-1 2 0,-2-1 0,-2 1 0,1 2 0,0-1-1523,-1-1 1,0 0-1,-3 5 1455,0 3 0,-1 4 0,4 5 0</inkml:trace>
  <inkml:trace contextRef="#ctx0" brushRef="#br0">25621 5477 7809,'-6'-13'1039,"3"1"-577,-6 3 1,6 5 199,-2 8 0,4 1 0,-1 7 0,-1 4 15,-1 3 1,-5 8 0,3 7-1,0 3-137,0 4 1,-4 8 0,1 0 0,-1 3-281,1 1 0,-3 5 0,3 1 0,-3 1-210,-1-1 0,1 3 1,2-4-1,1-4-67,-2-3 1,4-1 0,0-5 0,-1-4-120,1-4 0,4-4 0,-2-7 1,4 1 187,1 0 1,0-7 0,0-2 0,0-3-57,0-2 1,1 1 0,4-3-10,4-2 0,13 2 0,6-7 0,5-1 104,4-1 0,7-4 1,8-2-1,9-5-29,10-3 1,-33 6 0,1 0 0,2 1 0,1 0-1,1 0 1,1 1-3,3-1 1,-1-1-1,3 1 1,-1-1 0,-1-2-1,-1 1 1,0-1 0,0 0-48,-1-1 0,-1 0 0,-2 0 1,0 0-1,-3 2 0,-1-1 0,-1 0 1,0 0-8,36-10 0,-4-4 0,-5 3 0,-3-2-95,-2-3 1,-3-1-1,-5-2 1,-5 1 0,-5-1 1,-1 0 0,-10-1 0,-4-4 123,0-8 1,-4-2 0,-9-8 0,0-3-44,1-4 1,-5-6 0,-2-1-1,-1-3 11,-3 1 1,-2-8 0,-1 6 0,0-2 39,0 2 0,-4 0 0,-2 10 0,-1 3 22,-4 5 1,4 4 0,-3 6 0,-4 1-8,-2 4 0,-8 2 0,1 7 0,-7 1-160,-6 2 0,-8 6 0,-5 8 0,-4 4-37,-5 4 1,-6 2-1,-7 5 1,-1 9 74,32-3 0,1 1 1,-1 2-1,0 1 1,1 2-1,1 1 1,2-2-1,0 0-195,-33 16 0,34-15 1,1-1-1,-27 14 1,2-1-113,5-2 0,7-3 0,9-1 0,2-3-1042,5-2 0,9-3 1,5-5 1411,7-2 0,10 0 0,7 4 0</inkml:trace>
  <inkml:trace contextRef="#ctx0" brushRef="#br0">26260 5611 7810,'-13'0'693,"0"0"0,1 1 598,3 4 0,3-2 1,8 6-641,2 1 0,3 2 0,8 1 1,3 0-259,4 1 0,3 1 1,2 1-1,0 3-277,-1 2 0,1 1 0,0 5 0,-2-1-188,-3 1 1,-3-2-1,-5-1 1,-1-3-167,0-2 0,-1 3 0,-1-3 0,-4 1-659,-1-1 0,0-1 0,-3-5 267,1 0 0,2-5 1,-1-5 629,3-6 0,4-17 0,2-8 0</inkml:trace>
  <inkml:trace contextRef="#ctx0" brushRef="#br0">26834 5637 7883,'-33'-8'0,"-3"-1"0,5 6 0,3 0 0,6 6 1391,3 6 1,-3 2 0,2 3 0,0 1-652,-4 2 1,-3 4 0,-2 7-1,-4 2-387,-1 1 1,1 0 0,-1-4-1172,3-1 350,12-5 1,-11 3-1,11-5 1,1 0-761,3 0 1,1 4 0,9-6 1227,2 0 0,2-2 0,1-2 0</inkml:trace>
  <inkml:trace contextRef="#ctx0" brushRef="#br0">25900 8703 7907,'-7'-14'190,"3"1"1,2 4 0,4 2 843,2 1 1,-2 4 0,2 11-294,-3 9 0,-1 7 0,0 8 0,0 5-162,0 5 1,-4 12 0,-2 1 0,-1 6-302,-4 7 0,6-31 0,-1 2 0,-1-1 0,0 0 0,1 1 0,-1-1-185,0 0 0,1 0 0,-1 2 0,0-2 1,-5 34-1,2-3-234,1-7 0,5 4 0,-4-14 1,2-1-502,3-6 1,2-2 0,1-11 0,0-3-3716,0-8 4357,0 0 0,6-25 0,1 0 0</inkml:trace>
  <inkml:trace contextRef="#ctx0" brushRef="#br0">25980 8649 7933,'-17'-16'178,"-1"3"1,6-4 0,8 9-502,2-4 0,4-2 1,1 1 766,1 0 1,8-1-1,0 1 1,6 0-40,2-1 0,4 1 0,6 0 0,2-1 19,2 1 0,0 0 0,3-1 1,-1 3-89,1 2 1,0-2-1,0 7 1,-3 1-77,-1 1 1,2 2 0,-4 2-1,0 4 122,2 7 0,-5 6 0,3 10 0,-3 2-164,-1 4 1,6 20-1,2 7 1,-16-29-1,1 1-12,-1 0 0,2 0 0,1 4 0,0 1 1,1 1-1,0 1 0,0 1 0,0 1-149,0-1 1,0 2 0,-1 1-1,0 1 1,-2-2 0,0 0-1,0-2 1,-1-1-125,-1-1 0,-1 0 0,2 1 0,-1-1 0,-2-3 0,-1-1 0,0-1 0,0-1-142,13 29 1,-7-4 0,-5-4 0,-5-5-99,-7-3 1,-3-7-1,-3-6 1,-6-3-176,-5-5 1,-15-1-1,-5-7 1,-8-2 246,-8-1 0,-16-8 0,-7-3 1,-2-2 318,35-2 0,-2 0 1,1 0-1,-1 0 1,0 0-1,0 0 1,1 0-1,1 1 191,1 2 1,0-1 0,-36 1-1,16 4 1,5 1-201,7-1 0,3 0 1,13 4-1,5-2-1158,6 1 0,10-3 0,8 1 1083,8-2 0,3 1 0,13 2 0,-1 6 0</inkml:trace>
  <inkml:trace contextRef="#ctx0" brushRef="#br0">26314 9209 7938,'-14'-4'414,"1"-1"1,0 1 142,-1 4 0,6 0 1,0 1 212,2 4 0,3 2 1,8 5-227,4-3 1,2 3 0,3-3-1,1 4-224,2 5 1,0-4 0,5 6 0,0-3-472,-1 1 0,2 4 0,-5-4 0,-1 0-352,-3 1 0,-2-4 0,-1 3 0,-4-3-324,-1-2 1,3 0 0,-5 1 826,-1-1 0,5-6 0,-1-1 0</inkml:trace>
  <inkml:trace contextRef="#ctx0" brushRef="#br0">26847 9116 9449,'-33'-8'1232,"2"2"0,2 9 0,9 5-1601,9 5 0,3 8 0,-4-2 1,0 2 582,-2 3 1,-9 7-1,1 6 1,-2 4-83,2 4 0,-6 5 1,4-1-1,1 3 287,-2 1 0,1-1 0,2-3 1,4-5-810,3-3 1,3-6 0,3-4-1,5-5-1743,2-3 0,2 0 2133,0-5 0,6 0 0,2-5 0</inkml:trace>
  <inkml:trace contextRef="#ctx0" brushRef="#br0">25514 12368 7739,'-12'1'556,"3"4"294,5 3 1,2 0-1,4 1 1,2 1-234,5 2 0,9-3 0,4-2 0,3 1-501,2-1 1,5-4 0,3 1 0,-1-2-241,-3-2 1,0-6-1,-3-3 1,-4-1-105,-4 1 1,-2-7-1,-5 2 1,-1-1-12,-3 1 1,-3-1 0,-9-1 0,-4-2 153,-7 1 0,-8 7 0,-1 3 0,-7 1 585,-6 3 0,-5 7 1,-2 7-1,3 5 100,1 6 1,-1 3 0,11 2 0,2 0-26,3-1 0,10 5 0,0 0 1,8-1-180,5-2 1,4 3-1,4 0 1,8-1-385,4-2 0,8-3 0,6-1 0,1-3-515,3-2 1,0-3-1,0-7 1,-2-4-1924,2-4 1,0-1 0,0-1 2425,-1-4 0,-1-8 0,5-8 0</inkml:trace>
  <inkml:trace contextRef="#ctx0" brushRef="#br0">26194 12394 9496,'-18'0'928,"0"0"1,17 0-1,10 0 1,4 0-1385,2 0 1,-3 2 0,-2 2-1,-1 5 479,1 3 0,2 6 0,1-1 0,1 0-209,-1-2 0,-4 2 0,-2 3 70,-1 0 1,-1-3-1,-5 0 238,0-2 0,-2-3 1,-2-3-1,-5-3 187,-3 0 1,-1-5 0,-2 4 0,-3-2 283,-4 1 0,-3-2 0,-2 3 1,0 0-167,1-1 0,-1 7 1,0-2-1,1 1-353,-1-1 1,6 3-1,4-3 1,2 1-1056,1-1 0,7 3-305,3-3 0,8-4 0,9-3 1286,13-9 0,3-8 0,17-12 0</inkml:trace>
  <inkml:trace contextRef="#ctx0" brushRef="#br0">26647 12341 10610,'-36'13'775,"1"1"1,1 5 0,13 5 0,8 2-1064,7 1 1,4 2 0,2-6 0,0 0 509,0 0 1,0-4-1,2-4 1,2 1-510,5 2 0,4-1 0,4-5 0,2-3 287,2-4 0,7-4 0,6-1 0</inkml:trace>
  <inkml:trace contextRef="#ctx0" brushRef="#br0">26727 12354 7731,'-40'8'701,"-2"4"1,8-4 0,14 6 478,11 4 0,7-4 0,2 4 0,0-2-1536,0 2 0,5-2 1,1 7-1,1 0-1575,3 3 1,-2-1 1930,1-3 0,0 9 0,4-3 0</inkml:trace>
  <inkml:trace contextRef="#ctx0" brushRef="#br0">26687 12554 7731,'0'-13'238,"0"0"1,0-2-1,1-3 1,5-4 788,8-3 1,12-12-1028,14-3 0,6-15 0,-19 27 0,0 1 0</inkml:trace>
  <inkml:trace contextRef="#ctx0" brushRef="#br0">26060 6597 8100,'-13'-6'0,"1"-3"317,3-3 1,-1 3-159,6 1 0,1 5-150,7-2 0,-1 4 521,6 1 1,0 1-186,4 4 1,-4 0-1,-2 7 1,1 0-9,-1 3 0,-2 6 0,4-2 1,-1 2-124,0 2 1,4 7 0,-5 3-1,2 1-107,0 3 0,-2-3 0,2 1 1,-3 1-26,0-2 1,-5 4-1,5-4 1,-1 0 148,-1-2 1,1-1-1,-4-2 1,2-1 19,2 2 1,-1 0-1,-4-4 1,0 1-3,0 0 1,5-2 0,-1-2 0,-1 0-195,-2 0 0,1-2 0,1 1 1,3 1-119,1-3-1,-4 4 1,3-6 0,-1-2 48,-1-1 1,5 3-1,-5-1 1,1 0 272,1-3 1,-5 0 0,4-1-65,-4 0 1,-1 1-1,0-1 186,0 0 0,0 1-68,0-1 0,0 0-704,0 1 0,0-1 189,0 0 0,0-4 1,0 0 217,0 2 1,0-4 0,0 2 165,0 1 0,0-2 0,0 0 11,0 3 1,-4 1-157,-1 1 0,1 0 0,4 1-64,0-1 0,0 0 0,0 1 0,0-1 0,0 0 1,0 1 0,0-1-155,0 0 1,0 1 618,0-1 0,-2-1 438,-2-3-1033,2 3-64,-4-11 11,6 5 0,2-6-593,2 0 1309,-2 0 138,4 0-293,-6 0-1410,0 0-141,6 0 1,-3-2 45,6-2 937,-7 3 34,4-5 0,-7 6 960,-4 0-529,4 0-559,-5 0 180,6 0 277,0 0 8,0-6-125,0 4-401,0-4 1,-1 6-190,-4 0 162,4 0-56,-5 0 1586,6 0-1713,0 0 581,0-6 0,-2 5 104,-2-4 1,2 2 0,-4 0 757,0-1-706,5 0-839,-5-2 406,6 4 38,0-4 0,-1 6 254,-4 0 344,4 0-123,-5 0 1,4 0-381,-2 0 4,2 0-232,-4 0 1,6 2 288,0 2 0,0-1 354,0 6 1,0-5 571,0 5-634,0-6 1,0 5-25,0-4-582,0-2 269,0 10 1,0-5 221,0 6 1,0-4 69,0 0 228,0-6-243,0 9 0,0-9-89,0 6-285,0-6 0,0 8 160,0-2 0,0-1 245,0 1 284,0 0-309,0 4 1,5 0-252,-1 1 1,1-1-1,-4 0-28,4 0 0,-4 1 0,4 1 0,-4 1 86,-1 2 0,0 4 0,0-3 1,0 0 229,0 1 1,0-3 0,0-2 58,0 3 0,0-3 0,0 3 1,0-4 17,0 0 1,0-1 0,0 0-1,0 1-93,0-1 1,0 0 0,0 2-1,0 1-267,0 2 1,0 6 0,2-2 0,1 2-254,1-2 1,0 6 0,-4-3-1,0 2 272,0 3 0,0-5 0,0-3 0,0 2 237,0 1 0,-4-3 0,0-1 0,-1-2-52,-1-3 1,5 4-1,-5-3 1,1 0 369,1-3 0,-1 0 0,5 1 0,0 1-418,0 2 0,0-1 0,0-3 1,0 1-279,0 2 0,0 0 0,0 3 0,0 1-18,0 0 0,-4 1 0,-2 5 0,0-1 244,0 1 1,-3 0-1,3-1 0,0 1 162,1 0 1,-4-1 0,3-1 0,0-1 119,0-2 1,-3-5 0,5 2 0,1-1-106,1-1 1,-2 6-1,-1-4 1,1 2-206,-2 2 1,4-2-1,-2 0 1,1-1-170,-1 1 0,1-3 0,-5 4 0,1 0 33,-1-1 1,4 4 0,-5-2-1,0 0 74,2-1 0,-5 2 0,3-5 0,-3 1 282,-1-1 0,4-1 0,0-5 0,-1 0 91,-2 1 0,3-1 0,0 0 0,0 1-430,2-1 1,-4-4 0,5 0 0,1 1 151,-1 2 1,-3 1 0,3 1 0,-2-1-295,-2 0 0,0 1 1,-1-1-1,2 0 150,-1 1 0,-2 3 1,-3 3-1,-1-1 218,-2 0 1,1 3 0,3-2 0,1-1 169,0 0 1,-5-1-1,0-5 1,2 0-57,1 1 1,2-1 0,-1 0 0,1 1-256,0-1 1,-1 0 0,1 1 0,0-2-86,-1-4 0,1 4 0,0-3 1,-2 3-11,-3 1 0,3 1 0,-4 0 0,0 3 176,-4 1 0,4-1 0,0-3 0,1-1 139,0 0 0,1-1 0,3-1 0,1-3-37,0 3 0,-1 1 1,2 1-1,2 0-66,1 1 1,2-1-1,-4 0 1,4 1-147,1-1 1,-3 5-1,5-1 1,1 1-32,1 1 1,-2-2-1,-1 5 1,1 2 184,-2 1 0,5 0 0,-5-1 0,1-4 51,1 0 1,-5 2 0,4-3-1,2 0 43,2 1 1,-3-3 0,-1-3-1,2-1 15,2 0 1,1 7 0,0 0-212,0 1 1,0-2 0,0-5-1,1-1-57,4 0 0,-4 2 0,5 1 0,-2 4 6,1 0 0,4-3 1,-3 2-1,0-1 73,0-1 0,-1 1 0,-2-3 0,2 1 150,-2 2 1,0 0 0,0-5 0,3 1-25,1-1 1,-2 0-1,3 1 1,3-1-163,1 0 0,-1 1 1,1-1-1,-1 0-54,-1 1 1,5-6-1,-6 0 1,3-1 58,1 1 0,0-1 0,1 3 0,-1-2-45,0-2 1,-4 3 0,0-3 0,0 1 198,-2 3 0,4-2 0,-5-1 110,1-1 0,-3 4-235,5-1 0,0 3 0,5 1-74,-1 1 0,-4-5 0,0 0-79,1 1 0,2 2 0,1 1 0,-1 0 134,-3 1 0,3-1 0,-5 0 76,1 1 1,2-1-1,-4 0 1,0 1 106,0-1 0,0 0 1,-3 1-1,3-2-87,1-4 0,-4 4 1,3-3-390,0 3 0,-3 0 0,4-2-581,-1-1 0,3-4 0,-3 2-1240,1-1 1,-2-2 1075,4-4 0,-5 0 1,5 0 192,1 0 0,1-1 872,-2-4 0,2-2 0,-3-6 0</inkml:trace>
  <inkml:trace contextRef="#ctx0" brushRef="#br0">25954 12021 8241,'-16'-1'0,"1"-2"3430,3-2-3065,7 1 1,-1 5 0,6 4 0,0 4 80,0 2 1,0 7-1,0 3 1,-1 3-278,-3 4 0,1 1 0,-6 0 0,0 0-318,1 2 1,-3 0-1,3-4 1,-1-2-967,0-3 0,2-2 0,-2-7-1950,5 0 3065,2-5 0,8-14 0,2-9 0</inkml:trace>
  <inkml:trace contextRef="#ctx0" brushRef="#br0">26727 5851 7920,'-18'0'68,"0"0"0,1 0 1,5 1-23,3 4 0,3-2 0,6 5 84,0 3 0,0-4 0,0 2 1,0 1-32,0 2 0,0 2 1,0 0-1,0 4 51,0 4 1,0 4 0,0 3 0,-2 5 84,-2 6 0,-3 3 0,-7-1 1,2 1 72,4 1 1,-7 9 0,4-4-136,1-3 0,0-2 0,-2-2 0,1 1 0,3-2 50,-3 2 0,5 0 0,0-1 0,2 1-133,-1 1 1,1 0 0,4-4-1,0 0-51,0 0 1,0 3 0,0 0 0,-1-3 21,-4-1 1,4 4 0,-5-6 0,1 3 30,1-2 1,-5-2 0,3 1 0,0-3 58,0-2 1,-3-2 0,5-6 0,-1-2-26,-1 2 1,5-1 0,-3 0 0,2-4-129,2 0 1,0-3 0,0 5 0,0-2-33,0-2 1,0 2 0,0 0 0,0 0 92,0 1 1,0 2-1,0-3 1,0 2 16,0 3 1,0-1-1,0 2 1,0-1 152,0 0 1,-4 8 0,-2-5 0,0 0-158,0-4 0,1 5 0,5-4 1,-1 0-123,-4 1 1,4-6 0,-3 1 0,2-3-56,2 1 0,4 4 0,2-4 1,0-2 78,0-1 0,3 0 0,-3 1 1,0 2 171,0-2 0,3-1 0,-3 0-7,1 3 0,-4 1 0,3 3 1,-2-4-87,1-3 1,-1 4 0,-4 3 0,2 2-119,2-2 0,-1 2 1,5-5-1,-1 2-71,0 2 1,1-3-1,2-3 1,-1-2 79,1-1 0,2-1 1,2 0-1,-1 1 55,0-1 0,1 0 0,-1-1 0,0-2-5,1-1 1,-1 0 0,0 3-1,1-2 307,-1-1 1,-4-1-1,0 2 1,1-1-249,2 1 0,1 2 1,1 2-1,-1-1-157,0 0 1,5 1 0,1-1 0,1 0-140,-1 0 1,2 1 0,-5-1 0,-1-1 150,1-3 1,-1 3 0,-5-5 0,-1 2 204,1 0 1,-2-6 0,-1 3 0,1-2 224,-1 1 0,-3 5-170,5-1 1,-1 3 0,2 1 0,-1-1-196,1-3 0,2 3 1,2-3-1,-1 2-156,0 3 1,1-1 0,-1 0 0,0 1-28,1-1 0,-6 0 1,1 1 92,2-1 0,-4 0 0,0 1 475,-1-1 0,0-4 0,-3 0-38,2 1 1,4 2 0,-3 0 0,-1-2-307,1-1 1,5 0-1,-2 3 1,2-2-267,3-1 1,4 0 0,-1 3 0,0-2 121,-3-1 0,4-5 0,2 4 0,-1-1 126,0 1 0,-1-4 1,-5 4-1,0-3 162,1-2 0,-1 3 1,0-1 318,1-2 0,-1 3-357,0-2 1,1 1 0,-1-4-329,0 3 1,-4-2-1,0 2 1,2-2-2,0-2 0,3 0 0,-1 0 0,0 0 77,1 0 1,-1 0-1,0 0 161,1 0 0,-5 0 1,-1 0 170,3 0 0,-4 1 0,1 4-29,-2 4 0,-2-2 1,-4 3-1,0 4-71,0 2 0,4 8 0,1-2 0,-1 3-271,2 2 1,-4-1 0,2 3 0,-1 0 80,2 2 0,-4 0 1,4-4-1,-4 0 356,-1-1 0,0 3 0,-1 0 1,-4 4 11,-4 1 0,2 0 1,-2 4-1,0-1-81,2 0 1,-4 9-1,5-6 1,0 3-241,0 3 0,-2 0 0,2 6 0,0-2-290,0 1 1,0 2 0,3-7 0,-3 0 53,-1 0 0,-1-2 0,-2-4 0,1-2 458,-1-2 1,-2 1 0,-3-6 0,-1-3 171,-2-4 0,0 4 0,3-4 0,-1-1-86,-2 3 1,0-6 0,7 1-1,0 0-236,2 0 1,0-5 0,-2 3 0,0-1-287,2 0 1,2 4 0,-3-3 0,1 2 27,-2 3 0,-1-1 1,-1 1-1,0-2 206,-1 2 1,1-3-1,-2-1 1,-1 1 56,-2 0 1,0-5 0,5 2 0,-2-3 139,-2-2 1,2 0-1,-4 1 1,1-3-156,0-2 1,0 3-1,3-3 1,-1 3-113,-2 1 1,-1 1 0,3-1 0,-2 0 37,2 1 0,-4 5 0,3 3 0,-1 3 79,-1 2 0,4 4 1,-4 0-1,1-1 225,0-2 1,0-2 0,5 1 0,0 0-146,-1-1 0,1 1 0,0 0 0,1-2-284,3-3 1,-3-1-1,3-5 1,-1 2-348,1-2 1,-3-1 0,3-3-229,-3-3 0,3-2-930,1-2 1,0-5 0,-1 0-1847,5-8 3531,2-4 0,2-7 0,0-2 0</inkml:trace>
  <inkml:trace contextRef="#ctx0" brushRef="#br0">26754 12048 7716,'-21'0'558,"2"0"1,5 1-1,1 2 19,0 2 0,5 5 0,4 0 1,2 5 9,2 3 1,0 6 0,2-4 0,2 3-425,5-1 1,4-1 0,5 1-1,4-4-781,4-4 1,5-6-1,1-4 1,1-2-818,-1-2 0,7-8 1435,1-5 0,0-12 0,6-9 0</inkml:trace>
  <inkml:trace contextRef="#ctx0" brushRef="#br0">2919 8503 26878,'-25'-17'-2030,"4"-3"1,7-3 654,3 4 1234,8 10 0,3 5 0,11 7 0,5 3 504,6 1 1,9-4 0,6 2 0,5-4 285,2-1 1,7-1-1,-1-4 1,5-4-69,2-3 0,1-1 0,-4 1 1,-3 2-390,-2 1 1,-3 2 0,-6-2 0,-1 4-669,-4 4 0,-2 1 0,-7 0 0,0 0-602,-4 0 1,-3 4 0,-6 2-1,1 0-143,-1 0 1699,0-2 0,1-4 0,-1 0 0</inkml:trace>
  <inkml:trace contextRef="#ctx0" brushRef="#br0">3972 8289 26878,'8'-19'-1601,"-4"-3"1,2 3 0,-1 1 1876,-2 3 0,0 3-264,1 3 0,-3 5 0,4 8 1,-4 5-304,-1 3 0,0 7 0,0 4 0,0 2-188,0 1 0,0-3 0,0-1 0,0 0-705,0-1 0,0-2 0,0-6-1953,0 1-456,0-1 3486,0-11 1,0-10 0,0-13 0</inkml:trace>
  <inkml:trace contextRef="#ctx0" brushRef="#br0">2959 6570 29742,'-13'0'210,"9"0"0,8 0-45,12 0 0,12 5 0,5-1 1,1 1-35,3 1 1,8-5 0,3 3 0,4-2 125,2-2 1,-1 0 0,2-2 0,1-2-740,2-5 1,4-3 0,-4-1 0,-2 0-385,-1-1 0,-8 1 0,-2 0 1,-4-1 338,-1 1 1,-10 4 0,-5 2-1,-4 1 501,-5 3 1,-7 1 0,-3 2-1</inkml:trace>
  <inkml:trace contextRef="#ctx0" brushRef="#br0">3666 6490 29790,'-27'-7'-1876,"2"-6"1,4-10-154,8-6 1,5 1 0,10-3 0,4 4 2404,7 5 0,11-2 1,10 8-1,3 4 1156,4 6 0,7 4 0,-2 4 0,0 2-1748,0 5 1,-3 8 0,-6 2 0,-5 2-221,-4 2 0,0 2 1,-10 4-1,-3 0-195,-5 2 0,-4 0 0,-7-3 0,-5 4-183,-7 3 0,-13 8 0,-11 6 0,-7 4 725,18-24 0,-1 1 0,-5 9 0,-2 1 0,-3-2 0,0-1 1</inkml:trace>
  <inkml:trace contextRef="#ctx0" brushRef="#br0">24674 16366 8182,'0'-14'1956,"-1"3"220,-4 2 1,4 1-1135,-4 4 1,5 7-1,5 0 1,4 6-177,2 5 1,4 9 0,2 0 0,2 6-109,2 2 0,-5 10 1,3-1-1,-3 3 119,-2 3 1,1 1-1,-11 5 1,-1-2-878,-2-1 0,-1-1 0,0 2 0,0-3-451,0-1 1,0-1-1,0-5 1,0-2-64,0-2 0,0-5 1,2-7-2064,2-2 0,5-7 0,8-4 2577,0-9 0,7-20 0,-3-10 0</inkml:trace>
  <inkml:trace contextRef="#ctx0" brushRef="#br0">24914 16139 8226,'-13'-53'2452,"-1"8"1,3 10-1284,2 11 1,3 12 0,6 3 0,3 1-443,6 0 1,1-4 0,12 3-1,3-2-109,5-3 1,7 2-1,6 2 1,0 3-339,4 1 0,4 1 0,2 5 1,0 0-72,1 0 0,-1 0 0,0 2 0,-1 2 22,-3 5 1,-3 3 0,-6 4-1,0 5 396,0 6 0,-2 8 0,-1 1 0,-3 2-606,-1 2 1,-2 6-1,-4 4 1,-1 4-22,1-1 0,-6 8 0,-2-6 0,-3 2 0,-2 3 0,2-4 0,-9-6 0,2-2 0,0-3 0,-6 0 0,2-7 0,-5-2-177,-5-5 1,-4-3 0,-7-3 0,-5-2-698,-4-6 0,-5-2 1,-12-3-1,-6-2 396,-5-1 1,-9-6 0,1 2 0,0-4-157,3-1 0,1 5 1,2 0-1,4 1-606,4 0 0,7 5 0,6-2 0,3 1-1343,6-1 1,4 3 2582,8-3 0,5 2 0,2 3 0</inkml:trace>
  <inkml:trace contextRef="#ctx0" brushRef="#br0">25154 16552 8920,'0'-17'2068,"0"-1"1,1 2-1438,4 7 1,-2 3 0,6 6 442,1 0 0,2 0 0,1 1-335,1 4 0,-1 2 0,0 6 0,1 1-359,-1-1 1,0 0 0,-1 1 0,-1-1-166,-3 0 1,1 4 0,3-1 0,-1-3-653,-3-1 0,0 3 0,2-6 0,-1 1-1838,1-1 1,7-3 0,2-6 0,2 0 2274,2 0 0,3-18 0,0-4 0</inkml:trace>
  <inkml:trace contextRef="#ctx0" brushRef="#br0">25567 16459 8066,'-6'-13'0,"-3"1"1174,-2 3 0,-9 5 0,1 8 1059,3 5 1,-2 13 0,11 6 0,-2 5-959,0 4 0,4 6 1,-2 3-1,1 1-1413,3 3 1,-3 1 0,2-1-1,1-3-1655,1-1 0,2-1 0,2-5 0,2-2 1793,5-2 0,3 8 0,1-2 0</inkml:trace>
  <inkml:trace contextRef="#ctx0" brushRef="#br0">26327 13900 8325,'0'-22'0,"0"-2"0,0 2 0,0 1 0,0 4 0,0 3 312,0 1 0,-1 0 0,-2-1 1407,-2 1 0,1 4-309,4 0 0,0 8-194,0 1 1,0 7 0,1 12 0,2 8-625,2 7 1,-1 11 0,-4 3-1,0 6 210,0 3 1,0-2 0,0 3-1,-1-3-710,-4-2 1,4-1 0,-4-2 0,4-4-796,1-4 0,0 4 1,0-9-1,0-2-897,0-1 0,0-7 0,1-6-329,4-2 0,2-7 1929,6-8 0,1-14 0,-1-5 0</inkml:trace>
  <inkml:trace contextRef="#ctx0" brushRef="#br0">26394 13740 10381,'-5'-34'2873,"1"3"0,1 9-2415,7 17 1,4 8 0,7 3 0,2 2 66,6 2 0,2-2 1,3 0-1,1 3-324,3 1 0,5 1 0,0-1 0,4-2-183,4-1 1,-3-6-1,-3 3 1,-2-2-187,0 1 0,3-1 0,-7-4 0,-1 0 115,1 0 0,-4 0 1,-5 0-1,-3 2 568,-2 2 0,-3-1 0,-5 6 0,-4 3 216,-1 4 0,-1 5 1,-5 7-1,0 5-107,0 7 0,0 1 1,-2 8-1,-1 1-342,-1 2 1,-5 1 0,3-1 0,-2-1-283,-2-3 0,-2-5 0,-1 2 0,-2-5-470,-3-5 1,2-2 0,-6-6 0,-2-2 228,-1-3 1,-2-7 0,-1-8 0,-2-1-993,-1-3 0,0-1 0,3-4 0,0-2-319,1-5 1,-5-3 0,8-1 0,0-1 1551,-1 1 0,0-6 0,-2-2 0</inkml:trace>
  <inkml:trace contextRef="#ctx0" brushRef="#br0">26714 13994 8412,'-9'-6'2205,"0"-3"-630,6-3 0,-2 6 0,10 4 0,4 8-682,3 6 1,5-1 0,3 6-1,-1 0-445,0 0 1,3 0-1,-2 5 1,-1 0-711,0-1 0,-1 3 1,-5-7-1,1 1 144,-1 1 0,-1-4 0,-2 3 0,-2-2-2379,-3 2 0,1-3 1,-3 3 2496,2-4 0,5 0 0,-2-1 0</inkml:trace>
  <inkml:trace contextRef="#ctx0" brushRef="#br0">26980 14100 8212,'-15'-28'894,"-2"0"-45,-6 1 0,4 9 1,1 14-1,4 3 424,0 1 1,1 5 0,0 4 0,-1 3-977,1 2 1,-5 5 0,-1 4-1,0 6-38,-1 2 1,1 1 0,4-1-1,1 5-1983,2 2 1,7 7 0,1-2 1723,2-5 0,2-4 0,0-7 0</inkml:trace>
  <inkml:trace contextRef="#ctx0" brushRef="#br0">3213 14367 18493,'-14'-2'0,"2"-2"-257,4-5 1,2-3 0,4 0-1152,-2 3 1651,2-3-879,-4 11 1470,6-5-334,0 6 1,2-1 150,2-4 1,5 2 0,7-4-1,4-1-136,0 1 0,1 3 0,4-4 0,0 1-139,4-1 0,0 5 1,-2-1-1,0 2-98,-1 2 1,1 0 0,0 0 0,-2 0-211,-3 0 1,3 5 0,-3-1 0,2-1 135,-2-1 0,3-2 0,-2 0 0,0 0-204,0 0 1,0 0 0,-5 0-1,-2 0 35,-1 0 0,-2-2 0,1-1-562,-1-1 0,-4-1 0,-2 4-52,-1-4 1,0 4-963,-1-3 0,-2 2-226,6 2 0,-5-1 1683,5-4 1,0-2 0,4-7 0</inkml:trace>
  <inkml:trace contextRef="#ctx0" brushRef="#br0">3972 14020 9794,'0'14'0,"0"-1"605,0 0 0,2 0 1,1 1 194,1-1 1,5 0 0,-3-1 0,0-1-149,0-2 0,4-1 1,-1 6-1,2-1-344,-3 0 0,4 1 1,-4-1-1,1 0-677,-1 1 0,-5 4 1,2 1-1,-5 1-460,-5 4 1,-3 3 0,-10 2 0,-4 3 71,-4-3 0,0 1 1,-1-1 1000,0 2 0,-5 1 0,-2-6 0</inkml:trace>
  <inkml:trace contextRef="#ctx0" brushRef="#br0">26434 14713 7942,'7'-13'889,"-1"0"-154,-6-1 0,0 5 563,0 0 189,0 6 320,0-8-503,0 9-763,0-4 1,-6 12-1,-1 3 1,-4 4-155,-2 5 1,3-2-1,-10 8 1,3 3-154,-1 2 0,-6 7 1,3-4-1,-1 1 20,0 0 0,6 2 0,-4-2 0,3 1 61,-1 3 0,0-5 0,5 0 0,-1-4-101,1-2 1,0 5 0,-1 1 0,1-3-52,0-1 0,-1-1 1,1 0-1,0-1-123,-1 1 0,-2 0 0,0-1 0,3-1-5,1-2 0,-3 2 0,6-5 0,-1 1-7,1-3 1,-2 1 0,5-1 0,1-2-269,-1-1 1,-3-2 0,4 1-1,1-1-254,-2 0 1,4 1 0,-4-2-711,1-4 0,3 0-1412,-2-4 537,2-2 1,4 4 0,4-6-1708,7 0 3786,6-6 0,8-2 0,-1-5 0</inkml:trace>
  <inkml:trace contextRef="#ctx0" brushRef="#br0">25794 15633 7821,'-13'0'3069,"5"1"-1439,4 4 1,4 2 0,3 6-1142,1 1 0,5-1 0,-3-1 1,0-2-241,0-1 0,4-1 1,-1 0-1,3-2-375,1 0 0,6-4 1,4 2-1,3-4-1460,5-4 1,3-4 0,6-5-1,0-2 1586,0-3 0,6-2 0,2-7 0</inkml:trace>
  <inkml:trace contextRef="#ctx0" brushRef="#br0">26420 14753 7929,'0'-13'-2,"0"0"1,0-1-1</inkml:trace>
  <inkml:trace contextRef="#ctx0" brushRef="#br0">26394 14687 7921,'0'-9'-25,"0"0"154,0 6 1,1-3 662,4 6-554,-4 0 0,5 1 0,-7 2 0,-2 3 202,-2 2 0,-4-4 0,3 5 1,-1 0-97,-3-2 1,2 8-1,1-3 1,-1 0-149,1 0 0,0 7 0,-4-6 0,4 2-4,1 0 1,0 0 0,3 1 0,-1 3 57,1 2 0,0 0 0,0 2 0,-3 0 55,-2 0 0,-1 2 1,-4 2-1,0 0 38,-1-1 0,1 1 0,-2 0 0,-1-2-112,-2-3 0,0 3 0,5-4 0,0 1-57,-1 0 0,3-4 1,0 3-1,2 0-48,-1-1 0,0-2 1,-1 3-1,2 0-147,-1-1 0,3-3 0,-1 2 0,1 0 88,-1 3 1,-1 2 0,-4 0 0,0-2 44,-1 2 1,0-1 0,-3 1 0,0-2-34,0 2 1,-3-3 0,-1-1 0,0 1-31,3 0 1,-1-5-1,1 2-453,2-3 0,3-2 0,2-1-2602,2-3 1840,6-3 1,3-8-1,9-1 1,3-3-2049,2-1 3214,5-2 0,-4-10 0,4-2 0</inkml:trace>
  <inkml:trace contextRef="#ctx0" brushRef="#br0">25741 15686 7735,'-6'-13'474,"-3"-1"0,-2 8 0,2 8 366,5 10 1,3 1 0,1 6 0,0-1-606,0 0 1,0 1 0,0-1 0,0 3-270,0-1 0,1 4 0,3-6 0,5-2-34,3-1 1,12-3-1,4-3 1,5-6-668,4-6 1,10-6 0,3-9 0,1-4 734,1-3 0,-1-8 0,3-1 0</inkml:trace>
  <inkml:trace contextRef="#ctx0" brushRef="#br0">25900 14926 7762,'0'-13'-185,"0"0"1,0 4 1209,0 0-535,0 6 0,-1-3-23,-3 6 1,2 2 0,-2 2-164,2 5 0,-2 3 1,-1 3-1,2 1 381,2 2 1,-1 5 0,-1 1 0,-1 4-328,1 3 1,1 2 0,2-2 0,0 3-194,0 0 1,0 0-1,0-4 1,0 1-32,0-2 0,0 0 0,0-4 0,0-2-1425,0 0 1,2-7-583,2 2 1,4-9 0,5-6 1872,0-6 0,1-23 0,-1-9 0</inkml:trace>
  <inkml:trace contextRef="#ctx0" brushRef="#br0">25914 14900 7767,'-8'-9'670,"-3"1"-1228,-6 3 1,5 2-1,6 6 921,1 1-7,-3 0 1,2 1 0,6-1-259,8-1 0,3-1 1,4-2-1,2 0 391,0 0 0,7 0 0,-2 0 1,3 0 61,2 0 1,0-5-1,-1-1 1,1 0-349,0 1 0,-1-4 1,1 3-1,0 0-91,-1 0 1,0-3-1,-1 5 1,-2 1-28,1 1 0,4 2 0,-5 0 0,2 0-10,1 0 1,1 2 0,0 1-1,-1 2 24,1 3 1,-2-1 0,-1 4 0,-2-2 187,2 1 1,-3 2-1,-1 3 1,1 1 14,0 2 1,-1 5 0,4 0 0,-3 2-226,-2 1 0,-1 1 1,-6 0-1,-2-1-68,-1 1 0,-6 0 0,1-1 0,-4-1-24,-4-2 1,-3 2 0,-8-4 0,-3 1-203,-4 0 0,-5-6 0,-4 2 0,-5-3 101,-2-2 1,-3-4 0,-4-2 0,-2 1 174,-1-1 1,-2-2-1,5 2 1,3-1-80,0-3 0,4 4 1,1 1-1,2 1-379,3 0 1,2-1 0,8 6 0,4 1-618,3 2 1,4-2-1,2 4 1016,4 1 0,4-5 0,1 4 0</inkml:trace>
  <inkml:trace contextRef="#ctx0" brushRef="#br0">24927 14833 7810,'-1'-13'-75,"-4"-1"1,4 1 30,-3 0 1,2 4 2549,2 0-1063,0 6-992,0-3 1,0 8 0,2 2-223,2 5 1,-1 3 0,4 3 0,1 1-99,-1 2 0,-2-1 0,3-3 1,3-1-153,1 0 1,0-4 0,-2-1 0,-1-2-404,1-3 0,2 3 0,1-2 9,1-1 1,-7-3 658,-2-5 0,-4 3 1096,-1-7 61,0 6-839,0-3 0,4 16-474,1 3 0,7 4 1,0-4-1,5-1-182,4-3 0,0 1 0,3-5 0,-2-2-11,1-2 1,-2-1 0,0 0 0,0 0-399,-1 0 1,-3 0-1,-1-1 313,-6-4 1,1 2 147,-7-6 1478,1 6 1,-5-4-1222,0 2 0,1 3 0,4-7 0,3-2-307,4-1 0,6-1 0,1 0 0,1-2-909,-1-3 1,5-3 0,-4-5 0,1-1-380,-3 0 0,0 2 1380,-5 3 0,9-9 0,-7 3 0</inkml:trace>
  <inkml:trace contextRef="#ctx0" brushRef="#br0">25114 16526 8037,'-18'-14'0,"-1"3"25,-2 2 0,1 3 0,-4 4 0,2-1-46,-2-1 1,-4-2 0,-2 3 0,1-3-99,-6-1 1,4 4 0,-1-3 0,1 1 561,0 1 1,-1 1 0,6 7 0,-1 5-95,0 3 0,2 12 0,2 4 0,2 6-97,2 7 1,1 5 0,4 9 0,3 1-48,2 2 1,4 9-1,13-4 1,9 1-60,13 1 1,10-7 0,9-5 0,10-8-123,-26-26 0,2-1 1,4-2-1,1-1 0,3-4 1,1-1-1,0-3 1,0-1-52,-2-2 0,2-2 0,4-3 0,0-3 1,-5-1-1,0-1 0,0-3 0,1-2 43,0-1 0,-1-2 1,-3-3-1,-2-2 1,-4 1-1,0-1 1,26-22-371,-5-4 0,-7-8 0,-19 1 0,-11 0-26,-11 0 1,-13-5 0,-10 6 0,-13 4 90,-14 4 0,-14 3 1,-5 13-1,-2 7 23,2 3 0,-2 10 0,5 2 0,1 4 266,4 1 0,-3 3 0,11 3 0,4 3 0,3 0 0</inkml:trace>
  <inkml:trace contextRef="#ctx0" brushRef="#br0">26474 15353 9225,'0'-19'0,"0"-2"2222,0 0-2301,0 8 1,0 13 0,0 9 666,0 3 0,0 1 343,0 0 0,-2 1 144,-2-1 0,2 0-567,-2 1 1,1-3 0,0 0 187,-2-2 1,1 0-703,4 4 1,0 0-567,0 1-120,0-7 865,0 5 1,-1-11 554,-4 4-452,4-4 0,-7-1-548,4 0-639,2 0 204,-4 0 478,6 0-100,0 0 606,0-6 0,0 3 57,0-6 0,0 1-603,0-6 0,0 1 142,0 0-526,0 5 622,0 2 897,0 6-84,0 0-1013,0-6 1,0 3-242,0-6 0,-1 6 166,-4-1 1,2 3 319,-5 1-143,5 0-115,-3 0 1,6-2-1486,0-2-613,0 2 131,0-4 772,0 6 310,0 6 1129,0-4 0,6 4 0,1-6 0</inkml:trace>
  <inkml:trace contextRef="#ctx0" brushRef="#br0">26954 14407 8283,'-6'-17'0,"-3"3"358,-3 2 0,5 13-358,2 4 0,-2 11 0,-1 5 0</inkml:trace>
  <inkml:trace contextRef="#ctx0" brushRef="#br0">5532 11728 27729,'7'-12'-2701,"-2"-6"1,-4-4 0,-1 0 1990,0 4 0,0 3 0,-1 3 1084,-4 4 1,-6 2-1,-10 6 1,-4 0 11,-8 0 0,-5 0 1,-7 0-1,-4 1 253,-3 4 1,-5 2 0,-3 6 0,0 2-176,-4 3 1,-4 1-1,-2 6 1,2 0-52,-2 4 1,2 2-1,3 0 1,2 3-351,-1 0 0,28-14 1,-1 0-1,4-1 0,1 0 1,-1 3-1,1 1 160,0 0 0,0 1 0,2 2 0,1 0 0,-1 2 0,1 0 0,2 0 0,0 1 268,1 0 0,1 2 0,1 3 0,2 0 0,0 3 0,1 0 0,1 1 0,3 0-491,0 0 0,3 1 0,-1 8 0,3 1 0,1-2 0,1 0 0,3 0 0,1 1-302,2-1 0,2 1 0,1-1 0,0 0 1,2-5-1,1-1 0,2-1 0,1-1 5,3 0 0,2-2 1,3 2-1,2 0 1,1-3-1,1 0 0,15 31-105,1-2 0,2-2 0,-3 6 0,-17-33 0,1 0 125,0 0 1,0 1-1,-2 3 1,-1 2 0,1-1-1,0 1 1,-2 2 0,-2 0-199,0 3 1,0 0 0,1 2-1,0 0 1,-2-6 0,1-1 0,0-2-1,1-1-423,12 30 0,9-9 1,3-13-1,5-10 376,5-12 1,6-16 0,9-8-1,0-10 162,4-11 1,0-1-1,-1-9 1,-2 4 359,-2 5 0,-1-3 0,-5 6 0,1 2 0,-1 6 0</inkml:trace>
  <inkml:trace contextRef="#ctx0" brushRef="#br0">18289 1199 8318,'7'-26'63,"-2"-1"0,-2 8-694,1 6 0,-2 4 1459,2 4 331,-2 4 0,-2-7-957,0 4 1,1 8 0,2 1-1,3 7 172,1 5 0,-2 6 0,2 9 1,-1 7-117,-3 4 1,3 7-1,-1 0 1,-3 5-159,0 3 1,-2 7-1,0-4 1,0-4-147,0 1 1,0-3 0,0-6-1,0-5-53,0-2 1,0-8-1,0-5 1,0-5-368,0-6 1,1-3-1,4-3-206,4-4 1,-2-3 0,1-11 0,-2-7-1841,-4-8 2512,0-16 0,-8-5 0,-1-11 0</inkml:trace>
  <inkml:trace contextRef="#ctx0" brushRef="#br0">18289 1159 7956,'7'-23'345,"-2"-4"1,1 3 0,0 7 0,0 2 306,0 2 0,4 5 0,0 4 0,7 4-548,5 4 1,9 4 0,6 5 0,6 2-156,6 2 0,7 4 0,3 6 0,2-1 85,3 1 0,-1 0 1,3-1-1,-4 1-14,-3 0 1,0 4 0,-14 1 0,-4 1 99,-4 0 0,-6 2 0,-9-1 0,-5 3 23,-7 5 1,-4-1 0,-9-2 0,-4-2 56,-7 0 1,-8 0 0,0-8 0,-3 1-116,-2-5 1,-5 0 0,-4-7 0,-4-2-80,-4-1 0,-4-3 1,-7-2-1,-1-2-263,-2-2 1,-8 4 0,3-3-1,4 2 11,3 0 0,0 0 0,2 6 0,7 1-569,4 2 1,0 4 0,2-1-1,5 3 815,6 4 0,1 1 0,8-2 0</inkml:trace>
  <inkml:trace contextRef="#ctx0" brushRef="#br0">18422 2212 8022,'-7'-28'12,"-5"9"0,3 16-217,-3 6 1,0 0-1,2 4 1,1 1 83,-1-1 0,-6 1 1,-4 2-1,0-3 793,-4-1 1,-1 5-1,-3-1 1,-2 6 125,-1 6 1,-9 4-1,3 2 1,0 3-578,-2 4 1,2 5-1,0 5 1,3 2-618,2 1 0,-4 3 0,5-3 1,3-2 18,4-6 1,5-6-1,5-8 1,3 0-1982,2-4 2358,-3-3 0,16-12 0,-2-1 0</inkml:trace>
  <inkml:trace contextRef="#ctx0" brushRef="#br0">18502 2279 8026,'0'-6'-56,"0"6"1,0 10-1,0 10 1,2-1-98,2 0 1,4 3 0,5-2 0,0 0 678,1 4 0,5-5 0,3 1 0,3-3-4,2 1 1,5 1 0,4-2 0,4 0 14,4 0 1,2 2 0,5-1 0,-4-2-1078,-1-1 1,1 3-1,-5-1 1,-5-2-584,-3-5 0,-7 5 1123,-5-6 0,-6 12 0,3-6 0</inkml:trace>
  <inkml:trace contextRef="#ctx0" brushRef="#br0">18942 2879 7914,'0'-14'1145,"2"8"1,2 8-1,6 10-1177,7 8 1,-1 7 0,5 3-1,-1 2-82,1 2 1,-4 2-1,0 4 1,-3 0 189,-5 0 1,1-2 0,-6-1 0,-1-3-172,-1-1 0,-2-2 0,0-4 0,-2-2-259,-2-3 0,2-3 0,-2-5 0,1-2-843,-1-4 1197,2-2 0,-4 0 0,6 2 0</inkml:trace>
  <inkml:trace contextRef="#ctx0" brushRef="#br0">19275 2945 11200,'2'-31'765,"2"0"0,-1 7 0,8 11 0,5 7-1290,9 5 0,3 7 1,9 2-1,5 6 299,5 4 0,5 2 0,1 7 0,-1 0-129,-3-1 0,0 1 0,-8 0 0,-4-2 345,-3-3 0,-8 2 1,-10-5-1,-4 2-134,-3 2 1,-8 3 0,-2 0 0,-13 1 449,-11-1 1,-7 1 0,-11 0 0,-5-1-74,-5 1 1,-9-2-1,-2-3 1,-6-2-423,33-10 1,-1-1 0,-35 1 0,1 2 0,2-4-244,3-5 1,-1-2-1,8-2 1,-3-4 34,0-4 1,1 2-1,7-2 1,0-1 54,2-2 1,-4 4 0,8 2 341,-2 0 0,3 5 0,2-5 0</inkml:trace>
  <inkml:trace contextRef="#ctx0" brushRef="#br0">16983 3185 7936,'-18'-29'963,"0"2"1,6 11-1004,8 16 1,2 11 0,2 13 0,2 6-191,2 5 1,4 10 0,3 4 0,0 4 90,-2 5 0,-6-4 0,3 4 1,-2-3 129,1-2 0,-1-2 0,-3-4 0,2-5-229,2-4 0,1-2 0,-2-11 0,5-5 238,3-6 0,1-7 0,1-7 0</inkml:trace>
  <inkml:trace contextRef="#ctx0" brushRef="#br0">17449 3332 7862,'0'-27'535,"6"12"1,4 9-1,7 12 201,5 12 1,3 6 0,2 4 0,-1 3-1151,1 5 0,-2 1 0,-4 0 0,-8-3-240,-7-2 1,-7-1-1,-11-5 1,-13-4 672,-12-5 0,-17-3 0,-2-4 0,-8-2 104,-8-2 0,-2 2 0,35-5 0,1 0 0,-1 1 0,-1 0-691,1 0 1,1 2 0,-31 7 336,2 5 0,6-3 0,8 4 0</inkml:trace>
  <inkml:trace contextRef="#ctx0" brushRef="#br0">17023 3971 7920,'0'-13'1138,"0"4"0,0 3-860,0 5 1,-5 8 0,-1 13 0,-1 2-237,-4 6 0,-6 4 1,-6 8-1,-3 0-99,-5 0 0,-9 6 0,-9 2 0,-4 1 140,24-25 1,0 0 0,-30 19 0,27-20 0,0 0 0,-29 20 38,2-3 0,-2 3 0,8-9 0,5 0-119,5-3 1,9-4-1,5-5 1,5-4-786,6-3 0,9-2 0,5 0-726,2 1 1508,20-7 0,4-7 0,18-7 0</inkml:trace>
  <inkml:trace contextRef="#ctx0" brushRef="#br0">17103 4185 9686,'7'-24'828,"-3"-3"1,10 13-1,4 14 1,5 16-1246,4 12 1,4 12 0,3 10-1,2 5 33,1 3 1,-17-25 0,0 1 0,9 29 0,-4 1-1015,-5 1 0,-7-3 1038,-4-4 1,-3 0 0,-6-11 0</inkml:trace>
  <inkml:trace contextRef="#ctx0" brushRef="#br0">15823 5104 7904,'0'-26'2432,"-6"6"0,-1 9-2917,-1 9 0,2 17 1,6 10-1,0 3 257,0 6 1,0 9-1,0 6 1,0 3-13,0 1 0,-1 5 0,-2 1 1,-3 0-26,-2 1 0,0-9 1,-4-6-1,1-5-255,2-5 1,7-8 313,-3-9 1,4-11 0,2-10-1,4-13 206,3-14 0,10-13 0,3-4 0</inkml:trace>
  <inkml:trace contextRef="#ctx0" brushRef="#br0">16089 5024 7819,'14'8'1357,"1"-2"-570,2 0 0,4 8 1,7 12-1,3 5-561,5 3 1,7 6 0,1 6 0,-2 1-895,-5 3 0,-6-4 1,-10-1-1,-8-5 39,-7-5 0,-8-2 0,-8-8 0,-12-1 907,-11-2 1,-11-10 0,-7 0 0,-3-4 116,-4 0 1,-4-5 0,2 1 0,3-1-255,2 2 1,-1-4-1,10 4 1,3-4-713,7-1 0,8 4 1,6 1-1428,4-2 1998,9 4 0,15-5 0,9 4 0</inkml:trace>
  <inkml:trace contextRef="#ctx0" brushRef="#br0">17596 5038 7806,'-6'-18'0,"-3"0"0,2 6 0,-1 9 0,2 8 853,3 8 1,6 6 0,3 8-1,2 1-815,2 3 0,0 8 1,1 5-1,-2-1-294,1-1 0,0 0 1,-1 1-1,-3-3 38,0-1 1,-4-5 0,2-12-1,-3-4-344,-1-3 0,-1-2 562,-3 0 0,-4-5 0,-5-2 0</inkml:trace>
  <inkml:trace contextRef="#ctx0" brushRef="#br0">17636 5051 12847,'-5'-33'0,"2"8"782,5 10 0,10 11 0,11 11 1,7 8-1595,6 4 1,12 4 0,7 5-1,6 1-289,7 3 1,-3 5-1,0-2 1,-10 4 593,-9 1 1,-7 0 0,-10-2 0,-11-2 471,-11-5 1,-8 1-1,-11-1 1,-13-1 145,-12-2 0,-12-7 0,0-2 0,-3-3 344,-1-2 0,0 6 1,-1-6-1,3-1-472,2-3 1,-2 2-1,7-3 17,1 3 0,-4 1 0,-1 1 0</inkml:trace>
  <inkml:trace contextRef="#ctx0" brushRef="#br0">15970 5091 8079,'0'-13'-1074,"5"5"2870,4 4-56,-3-4 0,0 1-1612,-6-6 0,-6 5 0,-3 4 1,-2 2 1027,-3 2 0,5 0 1,0 0-218,-1 0 1,-2 0 0,-1 0-286,0 0 1,4 0 0,0 0 387,-2 0 1,0-6 0,-3-1-268,1 0 0,4 1 0,0 6-87,-1 0 0,-2 0 1,-1 0-1,-1 1-585,1 4 1,0-2 0,-1 5-1,1 3 174,0 1 0,1-3 0,1-1 1,2 1-1945,-1-1 1,-2 2-1,0-4 1682,4 1 1,-4-4-1,4 3-168,1 0 0,-1-4 0,6 4 0,-4-2-168,-2 1 1,4 5 0,-4-1 56,2 3 1,-2 1 0,2 0 0,0 1-302,0-1 0,-3 0 0,4 1 0,1-1 89,-2 0 1,5 1 0,-4-1 0,2-1-51,-1-3 0,2 2 279,-2-2 1,2 3 0,2 2-206,0-1 1,5 0 0,-1 1 0,1-1 168,1 0 0,-3 2 0,5 1 0,1 4 66,-1 0 1,4 1-1,-5 1 1,2-3 115,0 1 0,-2-6 0,4 6 74,-3-1 0,1-1 0,3 1 0,-3-6 247,-5-1 1,2-4 0,0-1 0,2 0 174,2 1 1,-3-4 0,2 4-1,2-1 4,1 0 1,1-2 0,0 4 0,-1 1-200,-3 2 0,6 1 1,-3 1-1,1-1 20,3 0 0,1 1 0,-3-1 0,4-1 77,4-3 1,-1 3-1,1-5 1,2 2 317,1 0 0,2-6 1,0 1-1,-1-2 134,1-2 1,-2 0 0,0 0 0,-1 0-25,0 0 0,4-2 0,-6-2 0,3-4-446,2 1 0,-2-5 1,0 5-1,-1-2-214,0 0 0,7 4 0,-8-3 1,1-3 124,1-1 0,-4 3 1,0 1-1,-2-3-354,-3-1 0,-1-1 0,-3-2 0,-3-1-190,-5-2 1,2-4 0,-1 3 0,-2-2-203,-2-3 1,-1-1 0,0-2 0,0 1-105,0-1 0,-4 2 1,-1 1-1,2 2 30,2-2 0,-4 5 0,1 0 0,-1 1 4,-1 0 0,3 1 0,-5 2 1,-1-2 128,1 0 0,-8-3 0,1 3 1,-4-4 251,-5 0 0,-1-4 0,-3 3 86,-3-3 500,3 4 1,-11-4 0,4 4-1,-2-1 229,1 0 1,-2 5 0,2-2 0,-3 3-39,0 2 0,-1 0 0,0 8 0,0 0-154,0 0 0,-3 1 0,1 7 0,4 1-174,-1 1 1,7 7 0,0-2 0,6 2-468,4 3 1,2-1-1,8 0-780,4 1 0,2-1 0,7 0 916,4 1 0,8-1 1,8 0-1</inkml:trace>
  <inkml:trace contextRef="#ctx0" brushRef="#br0">15690 5264 27537,'-2'2'-3175,"-2"2"1,1 8-1,-5-6 3064,2 1 0,0-4 1,3 0 2060,-1-6 1,-2 0-1787,2-6 1,1 6-1,-5-2-79,2-1 1,-3 3 0,4-5-1,-3 1 110,-2-1 0,-1 4 0,1-5 1,1-1-300,-1-2 1,-2-1 0,-1-1 0,-1 1-144,1 0 1,0-1 0,-1 1 0,1 0 657,0-1 1,-1-1 0,1-1-694,0-2-84,-1 1 1,5 2 0,1-1 0,-1-2 349,1 2 1,-2 1 0,4 0-1,0-1-256,0-2 1,0 0-1,3 5 1,-1-1-150,1 1 1,-3 0-1,1-1 1,2 1 101,2 0 0,0-5 1,-2-1-1,-2 0 22,2-1 0,2-3 1,1 2-1,1-1 66,4-1 0,-4 3 0,5-4 0,-2 2 78,1-2 0,4 0 0,-3 1 0,0 0 132,0 0 0,2-1 0,-2 0 0,0 4 29,0 0 0,3-2 0,-3 4 0,0 1 24,0-3 1,3 6 0,-3-6 0,1 3 120,3-1 0,2 0 0,2 3 0,-1-1 64,0-2 0,1-4 1,-1 4-1,0 0 29,1-1 0,-1 4 1,0-4-1,1 1 7,-1 1 1,0-1 0,1 4 0,-1 1-75,0 0 1,-4 1-1,0 2 1,1 1 44,2-2 1,2 4-1,-1-2 1,0-1 27,1-2 1,-1 3 0,2 0 0,1-1 51,2-2 0,0 3 1,-5 0-1,0 0-14,1 2 0,-1-5 1,0 5-1,1-2-62,-1 0 0,5 4 1,-1-2-1,0 1 41,-2 3 0,-2-3 0,0 0 0,1 0-67,-1 0 0,5-4 1,-1 3-1,1-1 81,1 4 0,-4-2 0,4 0 0,-1 0-109,0 0 1,0 2 0,-5 4 0,0 0-37,1 0 1,-1-5-1,0 1-22,1 1 1,-1 1 0,0 2 140,1 0 1,-1 0 0,0 0 48,1 0 0,-5 0 0,0 0 156,1 0 1,2 0 303,1 0-238,-6 0-1762,-1 0 1,-6 6 0,-1 3-52,-4 3 1,4-3 0,-3 0 0,2 1-1083,2 2 1920,6 1 0,7 1 1,8-1-1</inkml:trace>
  <inkml:trace contextRef="#ctx0" brushRef="#br0">16449 3585 30990,'-6'-13'-9831,"5"-1"5817,-3 1 1557,2 6 1344,2 1 1384,0 6 0,0 1 0,2 2 0,1 3 27,1 1 0,6-4 0,1 3 0,4-1 279,2-1 1,3 2 0,-4-3-1,3 2-504,2-2 1,-5-2-1,3 0 545,1 4 0,-6-2 0,3 6-495,-7 1 0,-4 3 1,-7 4-136,-4 1 0,-7 1 0,-7-3 0,-2 2 273,-2-2 1,-1 3-1,0-1 1,3-2-391,2-1 0,-3 3 1,4 0-1,2-2-354,1-1 1,3 3-1,3 1 1,5 0-143,2 0 0,2 11 1,0-2-1</inkml:trace>
  <inkml:trace contextRef="#ctx0" brushRef="#br0">17236 2972 30384,'-13'0'0,"-1"0"-1268,1 0 1,0 1-1,-1 2 547,1 2 1,4-1-1,2-2 281,1 2 1,1-4 109,5 0 1,0-6 0,-1-7-83,-4 0 1,2 1 542,-6 3 0,1 3 0,-6 7 0,1 4-647,0 4 1,-1 3 0,1 1 0,0 0 15,-1 1 0,-3-1 0,-1 0 1,0 1 356,-1-1 0,4-1 0,-3-2 0,3-2 323,2-3 1,0 4 0,-1-3-1,1 2-167,0 2 0,-1 2 1,2 1-1,2 2-220,1 3 1,6 4-1,-1 9 1,1 6-12,-2 6 1,4 6 0,-4 9 0,4 1-324,1-3 0,0 12 0,1-7 1,5 1 144,8-3 0,5-5 0,9-5 0,2-6 532,1-6 1,10-5 0,1-8 0,4-5 524,4-6 1,8-8 0,4-2 0,3-5-19,2-2 0,-6-11 0,-4 0 0,-2-2-192,-2-3 1,-7-2-1,-6 3 1,-7-2 178,-5-3 0,-3-1 0,-1-1 0,-3-1-937,-2 0 1,-6-5-1,-5-4 1,-2-2 42,-3-2 1,-9-5 0,-8 1 0,-6-1-22,-6-1 0,-9 1 0,-2-4 1,0 6 69,-2 6 1,1 1 0,-2 8-1,1 4 152,4 4 0,-4 8 0,5 7 1,0 4 109,3 1 1,0 0-1,4 3 1,7 4-1120,3 7 0,5 2 1,3-1 762,5 2 0,3-2 1,1 4-1</inkml:trace>
  <inkml:trace contextRef="#ctx0" brushRef="#br0">17036 3372 29913,'0'-8'-4916,"1"2"1,2 8 4347,2 2 1,-1-1-146,-4 6 0,-6-1 1012,-3 1 0,2-4 1,-2-5 582,-1 0 0,-2-1 0,-1-2 0,-1-1-470,1 1 1,-6 1-1,-4 2 1,-2 0-61,-1 0 0,-1-1 0,0-2 0,1-2-407,-1 2 1,-1-4 0,-2-2 0,-1-4 483,2-5 0,0-1 0,3-5 0,-1 0-1205,0-4 0,2 1 0,3-5 0,4-1 1172,3-2 0,2 1 0,0-2 0,1 1-387,3 1 0,-1 1 0,5 6 0,2 1-593,2-1 0,1 5 1,0 0-1,0-1-15,0 3 1,0-4-1,0 5 1,1-1-377,4 1 1,-2-3 0,6 3 0,-1-1 414,0 1 0,4-4 1,-2 0-1,5 0 431,3 0 1,4 0 0,-3 3 0,2 0 242,3-4 0,1 3 0,1 1 0,1-1 229,0 0 0,4 0 0,1-2 0,1 2 26,0 2 0,4-3 0,-3 4 0,1 1 109,1 3 0,-4 0 1,1 1-1,-6 0 14,-2-1 1,-2 2 0,1 2-1,-3 3-84,-2 1 1,-1-3-1,-3 3 1,1 0-64,2 0 0,0-4 0,-5 2 1,2-1-135,2 1 1,-2-1-1,3-3 1,-2 2-70,2 1 1,-2 0 0,5-5 0,0 3-45,0 2 1,-4-2 0,4 5-1,0 0-96,0 1 0,-1-4 0,4 4 0,-3 2 5,-2 2 1,3 1 0,-2 0 0,-1 0 120,0 0 1,3-5 0,-4 1 0,0 1 60,1 1 0,-4 2 0,3 0 82,-4 0 1,-2-1 0,-1-2-330,-2-1 1,-5-1-359,5 5 1,-5 0-57,5 0 0,-4 6-318,4 3 1,-1 1 0,6 1 486,-1-2 0,0-6 0,1 1 0,-1-3 232,0-1 94,1 0 0,-1 0 0,0 0 0</inkml:trace>
  <inkml:trace contextRef="#ctx0" brushRef="#br0">17662 1852 31117,'-7'-5'-3872,"4"-4"0,6-2 3652,6 2 0,4-1 0,5 6 0,4-1 715,3-1 1,1 5 0,-3-4 0,0 4 26,0 1 0,-4 1 1,-1 4-1,-3 4-989,-2 2 1,-4 3-1,-1 1 1,-2 2-517,-3 6 0,-3 2 1,-3 1-1,-3 1 315,-2 0 0,-1-1 0,-4 1 1,0 0-189,-1-1 1,0 1-1,-3 0 1,0-1 876,0 1 1,-4 0-1,1-1 1</inkml:trace>
  <inkml:trace contextRef="#ctx0" brushRef="#br0">15756 5078 29664,'-7'1'-3298,"2"4"0,4-2 1425,1 5 0,-2-5 0,-1 0 2627,-1-6 0,0 0 0,4-5-2263,0-3 1,0 4 505,0-2 0,0 4 116,0-3 0,6 0 1069,2-1 0,3 2-401,-2 2 1,-2 4 1609,-3-4-817,-2-2 1,4 4-1246,-6-6 0,-2 6 1130,-2-1 0,1 2 1418,-6 2-1394,6 0 0,-7 6 1,5 3-1,1 3-577,-2 1 1,-1 2 0,-7 1 0,1 2-21,0-2 0,-1 5 0,1 3 0,0 4-348,-1 3 1,1 2 0,0-2 0,1 3 318,3 0 0,3-1 0,6-5 1,1 1-31,4 2 0,-1 0 0,8-4 0,3-2 133,0-2 0,4 2 0,2-3 1,1 2 84,2-2 0,10-3 0,-2-6 0,8 1 1116,5-1 1,5-1 0,-1-3 0,3-5-752,1-2 1,0-2 0,-1 0 0,-3-2-185,-4-2 1,-5-10-1,-5-8 1,-5-3-174,-7-2 0,-5-5 0,-9-4 0,-6-4-93,-6-4 1,-12-4-1,-11-5 1,-8 0 273,-5 0 0,-10 1 0,-3 3 1,1 4-77,-1 4 0,-3 11 1,6 7-1,-1 6-407,1 10 0,3 4 0,6 6 0,0 4-1817,0 7 1830,0 14 0,6-6 0,1 11 1</inkml:trace>
  <inkml:trace contextRef="#ctx0" brushRef="#br0">15543 5424 20705,'0'-13'-1714,"0"5"0,6 3 0,1 5 0</inkml:trace>
  <inkml:trace contextRef="#ctx0" brushRef="#br0">15650 5371 16688,'8'-6'0,"0"-3"-1714,-2-3 0,-2-1 608,-4 0 736,6-1 0,-4 8 320,2 6 1,-7 2 0,-1 7 581,1 1 14,-5-4 1,5 0-1,-6-6-116,-1 0 0,-2-5 0,-3-1 1,-1 1-222,-2-1 0,-4 0 1,3 3-1,-2-2 110,-3 2 0,-1 2 0,-1-1 0,-1-1-480,0-1 1,2 0 0,0 2 0,0-2 201,-3-5 1,-2-9 0,3-4 0,1-3 17,-1-2 1,-3-6-1,2-4 1,3-6 57,0-5 1,0-9 0,0-2 0,1-2 127,2-2 0,4-8 1,8 34-1,-1 0 0,-8-36-361,3 6 1,1 7 0,1 6 0,1 1-313,0 0 0,4 1 0,1 3 0,3 5-80,2 2 0,1-2 1,2-1-1,0 2 66,0 2 0,0-4 0,0 0 0,0-1 111,0 0 1,6-5 0,1 3 0,2-4 270,0-2 1,0 0-1,6-3 1,1 0 50,2 0 1,-2 3 0,-4 0-1,0-1 38,3-2 1,1 6 0,-3-1 0,1 4 28,-1 0 0,6 5 0,2-3 0,1 2 81,1 0 0,-1 1 1,4 6-1,1 1 102,0-1 0,1 4 0,1 1 0,3 1 23,-3 0 1,4-5-1,-1 4 1,1-1-56,0 0 1,-2-2 0,-3 2 0,1-1-113,3-3 1,3 3-1,-2 0 1,-1 0 71,1 0 0,2 4 1,-2-2-1,1 2 147,3 3 1,0-2 0,0 8 0,-3-1 122,-1 0 1,-1 4 0,-2-3 0,1 2-988,-1 3 1,2-4 0,-1 3 0,0 0 943,2 3 0,0-4 0,4-1 0,-2-1-119,2 1 0,2-5 0,1 2 0,-2-2-100,-2 2 1,1 2 0,-5 3-1,1-1 118,0 2 0,-4 1 1,-5 4-1,-2 0 61,2 2 0,-5 6 0,0-1 0,-1 2-51,0 2 0,1 0 0,-3 0 0,4 0-141,0 0 0,3 5 0,3-1 0,1-1-15,0-1 1,-1-2 0,-1 0 0,-1 0 83,-2 0 0,-1-5 0,3 1 0,-2 1-40,2 1 1,-5-2-1,0-1 1,-1 3-19,0 0 0,4 2 1,-4 2-1,-2 2-315,-1 5 0,-2 3 1,1 1-1,-1 0-498,0 1 0,1-1 1,-1 0-1,0 1 69,1-1 1,-3-4 0,0-2-1,-2 1 275,1-1 0,2-4 1,1 1-1,0-2 192,1-2 1,-1 0 0,0 0-107,1 0 1,-1 0 25,0 0 2,-5 0 1,-2-6 0,-6-1 0</inkml:trace>
  <inkml:trace contextRef="#ctx0" brushRef="#br0">17502 1439 29982,'2'-43'-4916,"2"3"1,5 8 3840,3 7 1,1 11-1,1 13 1,1 8 740,2 11 1,-2 6 0,3 4 0,-5 1-179,-4 3 1,2 3 0,-6-4-1,1-3 192,0-4 1,-1 0 0,-5-7 0,-2 0 316,-2-2 1,1-7 0,-6 1 0,-1 0 364,-2-1 1,-6 2-1,-1-4 1,-2 1-608,-3 4 0,-5 5 0,-5 5 0,-3 4 652,-5 7 0,-13 11 0,1 5 0</inkml:trace>
  <inkml:trace contextRef="#ctx0" brushRef="#br0">17196 1453 18561,'6'-37'-1351,"3"6"0,-2 2 0,1 15 1187,-3 2 1,6 7 0,-2 1-1,3 2 337,1 2 0,0 0 0,2 0 0,1 0-341,2 0 1,0-4 0,-5-2 0,-1-1 228,-3-4 1,-3-1 0,-6-1 0,0 0 186,0-1 0,-5 6 0,-1 0 0,-1 2 70,-3 3 1,-2 8-1,-1 5 1,-1 6-580,1 7 1,4 8 0,0 4 0,0 4 117,2 1 0,-4 4 0,7 2-333,1 1 151,2-10 1,1 11-1,0-14 1,0-5 88,0-3 1,0-6 768,0 3 1,0-12-2,0-11 0,-6-11 0,-3-12 0,-3-3-341,-1-5 0,-1-3 1,-1-6-1,-1 1-288,-2 4 0,-1-7 1,3 5-1,-2 2 43,2 0 0,1 10 0,2 8 0,-1 2 228,1 1 1,-5 7-1,-1 3 1,0 4 93,-1 4 0,-3 9 0,0 10 0,-2 3-50,-1 5 1,5-3 0,3 5-1,3-2-169,2 0 1,1 3 0,2-6 0,2-4-207,2-3 1,2 1 377,4-4 0,1-2 247,4-7 1,-2-9-1,4-10-416,-1-7 0,-1 2 1,-7-2-1,-1 2-230,-1 2 1,-8 4-1,0 1 1,-6 2 133,-2 3 1,-7 2 0,-6 4 0,-1 4 110,-3 7 1,-1 3 0,-4 1-1,1 4 272,1 4 0,-6 2 0,9 1 0,1 4-156,2 1 1,3 0-1,6 2 1,3-5 44,4-3 0,3-2 1,3 1-1,2-2-217,1-3 1,6-7 213,-1-6 1,2-7 0,2-2-207,0-8 1,0-8-1,0-3 1,0-4-530,0-5 0,-4 2 0,-2-5 0,-2 4 234,-2 5 0,-6 2 0,-5 7 0,-3 1 264,-4 3 0,-12 3 0,-1 8 0,-4 4 48,-1 7 0,-4 2 1,1 9-1,-3 2 94,-1 4 1,0 6 0,1-4 0,3 1-55,4-1 1,5 2 0,5-4 0,4-3-5,3-2 1,3 1-1,2-6 1,7-1 225,6 0 1,-1-1-295,7-5 0,1-1 0,7-3 0,5-5 525,3-2 0,1-2 0,1 0 0,-1 0 370,0 0 0,-4 0-994,0 0 0,-6 1 0,2 4 1,-5 4-373,-5 3 0,-8 5 1,-11 3-1,-4 0 366,-3 4 0,-11 1 0,2 2 1,0 0 186,3-1 1,0-1 0,6-1-1,2-3 334,0-2 0,9-1 0,3-5-78,7 0 1,4 1 0,8-1-661,2 0 0,5-1 0,9-1 0,2-4 61,1-1 1,4 3 0,-2-3 0,2 1-102,1 4 0,-5 0 0,-3 4 0,-3 1 93,-2 2 1,-6 0 0,-2-5-196,-4 1 0,-7-1 1,-4 0-1,-5 1 950,-2-1 0,-7 0 0,2 1 1,-4 0-104,0 4 0,4 1 0,1 5 0,2-3-300,2-2 1,2 3 0,4-2 0,2-1-642,4 0 0,4-1 1,1-5-1,1 1 104,4-1 1,2 3 0,8-1 0,3-3 464,4 0 0,2-1 0,-1 1 0,-2-1 351,-2-2 0,-5-5 0,-7 5 1,-1 1-244,-3 2 0,-5 3 1,-5 1-167,-6 2 1,-10 6-1,0-2 1,-5 3 94,-3 2 0,-5-1 0,3 3 0,1-1 61,-1-2 0,4 4 1,6-8-1,6 3-13,2 2 1,7-5-1,4-1 1,4-2-170,4-3 1,5-1 0,9-1-1,4-1 146,3 0 0,7-5 0,0-2 1,1-2 68,-1 0 0,4 5 0,-5-3 0,-3 2 134,-4 2 1,-5 2-1,-7 1 1,-3 2-769,-5 3 0,-2-2 0,-4 6 0,-4 2 231,-7 1 0,-2 2 1,-6-1-1,1 0 259,-1-4 0,0 3 1,-1-4-1,4 1 155,3 0 0,4-6 1,2 4-1,4-3-214,4 1 1,2 0 0,4-5-1,5-1-44,6-3 0,5 3 0,7-3 0,3 3-116,5 1 1,1-1-1,0 0 1,-3-2-66,-1 0 0,-4 10 0,-7-7 1,-4 2 181,-3 0 1,-8-2 0,-4 0-1,-6 1 228,-5-1 0,-10 5 0,-4-1 0,-4 0 299,0-2 1,-5 2 0,0 1 0,-1-2-118,0-1 1,4 3 0,-3 1 0,2 0-119,3 1 0,5-3 0,5-2 0,4 2-408,3 0 0,6 1 1,0-5-1,6 1-326,6-1 0,4 0 0,5 1 1,4-1 391,3 0 1,4 1-1,0-1 1,2-1 236,-1-3 1,-3 3 0,-5-4-84,-4 4 0,-5 2-60,-4-1 0,-9-4 1,-9-2-1,-3-1 332,-1-3 0,-5 5 0,-1 0 0,-2 4-357,-3 2 0,5-1 0,0 0 0,1 2-526,0 3 0,6 4 1,8 9 418,2 5 1,8 8 0,2 4 0</inkml:trace>
  <inkml:trace contextRef="#ctx0" brushRef="#br0">18342 2306 15864,'0'-14'-394,"0"1"0,0 0 479,0-1 1,0 1 0,2 0 199,2-1 0,-2 1 1,4 0 157,0-1 1,-5 1-32,3 0 1,1 7 19,-5 6 1,-3 7 0,-12 11 0,-1 4-58,-2 3 1,-6 3 0,2 2 0,-3 1-48,-2-1 1,1 1 0,-1-2 0,2 0-34,3 0 1,-4 5 0,4-1-1,-3-1-41,-2 1 1,1 3 0,-1-4 0,0 1 41,1-1 0,-1 4 0,0-4 0,1 1-16,-1 0 0,2-1 0,0-2 0,1 1-45,0-2 0,1 4 0,6-2 1,0-3-362,0-4 1,4-5 0,4-5 0,3-3-210,0-2 0,6-6 0,2-12 144,10-8 0,8-15 1,11-9-1,5-9 47,2-7 1,2-5 0,2 3 0,1-2 48,-21 29 1,0 1 0,21-29 0,-7 4 0,-5 6 82,-3 5 0,-3 10 0,-3 4 0,-5 4-448,-7 5 222,2 3 1,-12 11-1,0 5 1,-7 6 158,-5 6 1,-8 13 0,-2 5 0,-3 3 60,-2 2 1,1 1 0,-2 4 0,-2-2 459,-1 2 1,-6 2 0,3 1 0,0 0-15,3 0 0,-2 0 0,2 0 1,1 0-273,2 0 0,7-6 0,4-3 0,3-3-542,5-1 1,-1-7 0,6-2-1,1-3-423,1-2 0,4-1 1,2-3-1,5-5-132,3-2 0,6-5 0,1-4 1,2-8-626,2-5 0,2-3 1571,2-8 1,6-3 0,1-6 0</inkml:trace>
  <inkml:trace contextRef="#ctx0" brushRef="#br0">17609 2759 8811,'0'-18'0,"-1"0"0,-2 2 373,-2 1 0,1-3 0,4 1 1,0 0 418,0 2 1,0 7-544,0-1 1,-2 6-1,-1 0 1,-3 6-34,-1 6 0,-2 8 1,-4 7-1,1 4 118,3 3 0,-3 5 0,3-4 1,-3 2 108,-1 3 0,4 6 1,0 3-1,1 0-161,0 0 0,-2-1 0,5-7 1,2-2-103,2-5 1,1-5 0,1-3 0,4-6-177,4-2 0,3-6 0,2-2 1,4-1-171,4-3 1,3-1 0,2-4 0,0-2-299,-1-5 1,1-3-1,1-1 1,2-2-119,1-3 0,0 2 0,-4-6 0,1 0-246,3 1 0,-3-7 0,5 2 0,-1 0 828,4-4 0,8-11 0,4-1 0</inkml:trace>
  <inkml:trace contextRef="#ctx0" brushRef="#br0">18502 2266 16269,'-13'-5'348,"0"1"1,-1-1 0,1 5 199,0 0 1,-1 6 0,1 3 136,0 3 0,-1 1 1,2 1-1,2-3 133,1-2 0,5 3 1,-4-3-150,2 3 0,2-3 0,4 0-377,0 1 1,7-3 0,5 2 0,5 0 77,-1-1 0,8 3 0,-1-2 0,2 3-186,5 2 1,-2 3 0,8 3 0,-1 0-151,-1 4 0,3 1 0,-4 3 0,1 2-354,3 1 0,0 5 0,-1-5 0,-5-2-178,-3-1 1,3-1 0,0-2 0,-3-3 50,-4-4 0,-5-3 0,-6-2 0,1-1-360,-1-3 0,-4-3 936,0-6 1,-6-6 0,0-4-1,-5-7-317,-2-5 0,-11-3 0,2-2 0,-4 1-177,-2-1 0,-2 0 0,-7 1 1,-1-1 313,-2 0 1,-5 5-1,5 0 1,1 0-66,2 1 1,2-3 0,0 5 0,3 0 217,0 0 1,7 1 0,-3 3-68,0-3 1,1 3-1,-1-1 1,7 4-209,4 3 1,2 6-374,2-1 1,4 3-1,0 2 489,7 3 0,5 4 0,3 7 0,3 1 308,4 2 0,3 7 0,2 0 1,0 5 301,-1-1 0,4 4 0,-1-1 0,-2 1-333,-2 0 0,3-2 1,-7-5-1,0 0 142,-3-4 0,-4-3 0,0-6-1107,-1 1 512,-5-7 0,-8-7 0,-11-10 0,-5-5-161,-6-3 1,-8-10 0,-4 1-1,-3-2-18,-5-4 0,0 1 0,0-5 0,1 3 423,1 1 0,-2 2 0,11 4 0,1 2 227,2 3 0,9 3 0,4 7 1,6 1 87,3 2 1,3 6-1,8-1-125,4 3 1,9 6-1,5 6 1,5 4 150,3 2 1,9 7 0,-1 0 0,2 4-287,7 3 0,-4 2 0,1-2 0,-4 1-619,-1-2 1,-1 5 0,-4-8 0,-4 1-111,-3 0 1,-2-2-1,-4-3 1,-4-1-1272,-4 2 0,0-6 0,-1-3 1914,0-5 1,-5-1 0,-2 4-1</inkml:trace>
  <inkml:trace contextRef="#ctx0" brushRef="#br0">18862 2772 7906,'-19'4'0,"-2"2"0,2 2-352,6 2 1,-1 2 0,7 1 0,-2-1 575,0-3 0,6 3 1,-1-3-158,2 3 1,2-3 0,0-1 712,0 3 0,2-1 1,4 1-1,5-3 24,6 3 1,5 1 0,-3 1-1,0-1-208,1-3 0,3 1 0,0-6 0,0-1-216,0-1 0,0-4 0,-3-2 0,-1-6-107,0-7 1,-1-3 0,-5-7-1,-1-1-116,-3-3 0,1 1 0,-4-4 0,0 1-164,0 4 0,-2-4 0,-4 2 0,0 3-607,0 4 1,2 5 0,1 6-573,1-1 0,7 3 1,-1 2 1185,6 4 0,5 10 0,6 2 0</inkml:trace>
  <inkml:trace contextRef="#ctx0" brushRef="#br0">18022 2572 29800,'0'-19'-4916,"0"4"1,0-3-2319,0 4 6220,0 6 0,-1 4 0,-4 7 1391,-3 1 0,0 2 1,-1-3 290,-1 1 1,2-1-1,0-7 260,-3-5 1,5-3 0,0-1-522,0 0 1,5-1-1,-3 1-1065,2 0 1,4 1-1,1 1 1083,1 2 0,2 6 0,-2-1 638,5 3-491,-3 1 1,0 1 0,-6 3 0,-1 5-583,-4 3 0,2-3 1,-6 0-1,0 1 9,2 2 0,-3 2 1,4-1-1,-2 0-25,-2 1 0,4-1 0,2 2 0,2 1 42,2 2 0,0 5 0,-1 1 0,-2 4 19,-2 3 0,1 5 0,2-2 0,-1 1-192,-1 2 1,-7 5 0,3-8-1,-4 2 18,-2-1 1,1-1 0,0 2-1,-1-7-280,1-5 1,0 0-1,1-7 1,2 0 693,1-2 1,1-7 0,-2 0 368,1-2 1,0-2-427,-4-4 0,4 0-1153,0 0 0,5 0 1,-5 0 58,-2 0 1556,-1 0 1,-1 0 0,0 0 0</inkml:trace>
  <inkml:trace contextRef="#ctx0" brushRef="#br0">17609 3092 31830,'-9'-27'-4373,"0"1"0,2 5 4739,0 8 0,5 10 0,-2 11-1600,2 10 0,-4 12 1,-1 7-1,-2 4-157,0 4 1,6 5-1,0-4 1,6-2 680,6-4 0,15-11 0,10-6 0,10-9 1593,9-7-574,16-9 0,-1-11 0,-28 3 0,0-1 0</inkml:trace>
  <inkml:trace contextRef="#ctx0" brushRef="#br0">18302 2372 32157,'-12'-6'-2373,"4"-3"601,2-2 1,12 3 0,4 5-1,5 6 2327,3 6 0,10-2 0,0 2 1,3 2-241,1 1 1,6 1 0,-3 0 0,2 1-131,-1-1 0,1 5 0,-5 1 0,1 2-459,-1 2 0,0 2 0,-6 2 0,-1 0-433,-2-1 0,0 1 0,-5 0 1,-2-1-283,-1 1 0,-2-2 0,1-3 0,-1-4-931,0-3 2477,7-2 0,0-5 1,7-2-1</inkml:trace>
  <inkml:trace contextRef="#ctx0" brushRef="#br0">19102 2652 30933,'-18'-25'-1934,"-1"3"0,-2 4 0,-2 5 2666,-3 4 0,-3 4 1,-5 11-1428,-6 8 1,-9 17-1,2 13 1,-2 6-1501,0 4 1,12-2 1885,1-4 0,7-8 0,2-7 0</inkml:trace>
  <inkml:trace contextRef="#ctx0" brushRef="#br0">17103 3758 30491,'6'-13'-9541,"-5"6"8589,5 1 1,-8 6 0,-2 0 2264,-5 0 0,2 0 1,-2 0-459,-2 0 0,6-2 0,-1-1-617,0-1-1799,4-1 919,-4 5 0,8 0-166,2 0 0,4 0 1371,5 0 1,6 0 0,2 0-1</inkml:trace>
  <inkml:trace contextRef="#ctx0" brushRef="#br0">17902 2332 32767,'0'-18'-3277,"0"1"0,0-5 0,0 4-4518,0 1 7283,0 9 1,-4 3-1,-2 8 1,0 3 544,0 1 0,-4-2 0,1 4 607,-3 1 1,-1-4-1,-1 0 367,1 0 0,0-5 0,-1 5-372,1 0 1,0-4-1,-2 4 1,-1-2-588,-2 0 0,0 5 0,3-3 1,-1 0 577,-2 0 1,-4 5 0,3-4 0,-2 2-231,-3 0 1,1 0-1,-1 4 1,3 0-98,2 1 0,-3 0 0,4 3 0,2 0-208,1 0 0,3-2 0,2-2 1,2 0-311,2 0 1,2 1 0,4-1 0,0 0-86,0 1 1,0-5-1,0 1 1,0 3-304,0 4 0,0 2 0,0-1 0,0 2-136,0 1 0,-2 4 0,-2-2 0,-5 2 242,-3 1 1,-1 1 0,1-2 0,2-1 160,1-2 1,4-4-1,-2 3 1,1-2 275,3-3 0,2 0-106,1 2 1,0-3-1,1 3 1,2-3 562,1-2 0,5 0 0,-3 1 0,2-1-248,2 0 1,0 6 0,2 4 0,-1 2-210,-1 2 0,9-1 0,-5 1 1,2-2 149,3-3 0,-3 2 1,5-6-1,0-2 189,0-1 0,-4-3 0,6-2 1,-1-3 711,-1-1 0,4-1 0,-3-5 0,2 0 36,-2 0 1,3 0 0,-3-2 0,2-1-369,-2-1 0,3-1 0,-2 5 0,0-1-194,-1-4 0,7 4 0,-6-3 0,1 2-317,1 2 1,0 0 0,4-1 0,0-4-113,2-4 0,0-3 0,-5-2 1,-3-3 133,-1 0 1,-4-10-1,3 2 1,-2-3-317,-3-6 0,-1-2 0,0-4 1,1 0-268,2-1 0,0-5 1,-6 10-1,-2-1-145,-1 2 1,-2-4 0,2 4 0,-3-2-85,0 1 1,-4-3 0,2 5-1,-2 0-92,-2 3 0,-2-1 0,-2 1 0,-7 1-37,-5 2 0,0 1 0,-6 2 0,-4 1 527,-3 2 0,-1 1 0,-5-1 0,-1 4 79,2 4 0,-3-3 0,4 2 0,-1 4 519,-3-1 0,3 6 0,-1 1 1043,-2 4-1175,-2 1 0,-5 6 0,-2 3 0,0 4-455,0 5 1,-3 4-1,5 8 1,2 2 1786,5 2-1571,10 2 1,8 4-1,6 0 1</inkml:trace>
  <inkml:trace contextRef="#ctx0" brushRef="#br0">16916 4345 31465,'0'-9'-9831,"0"0"7373,0-1 0,0-2 1,1 0-1,2 1 2510,2 3 1,-1-1-228,-4-5 0,0 1-80,0 0 0,0 4 0,0 0 499,0-1 1,5-2 0,-1-2 165,-1 1 1,-1 0 0,-2-1-286,0 1 239,0 0 1,-2 5 0,-2 4 0,-5 4 54,-3 4 1,-3 5-1,-1 8 1,-3 2-325,-2 2 0,-1-1 1,-6 5-1,-2-1 199,-1 0 0,-5 4 0,2-6 0,-1 2 460,-2-2 0,-3 6 0,9-4 0,1 0-43,2 1 0,1 0 1,0 2-1,1-1-221,-1 1 1,0 4 0,1 2-1,-1 1 15,0 3 1,1 0 0,-1 0 0,2-3-796,3-2 1,2 2 0,7-5-1,0-4-464,-1 0 0,7-6 1,3-1 324,2-3 0,4-8 0,2-4 880,5-6 0,10-4 1,8-8-1,7-3-258,4-4 1,4-5 0,2-2 0,4-4-115,-1-1 0,4-5 0,-4-3 0,2 0 42,1-1 1,3-3-1,-8 3 1,-4 3-19,-4 2 1,-4 2 0,-8 10 0,-3 0-34,-4 4 1,-3 3-715,-2 6 1,-8 5 849,-10 4 0,-4 10 0,-14 6 0,-5 5-367,-6 4 1,-5 1-1,-2 6 1,-2 2 566,-2 1 0,-1 6 1,3-1-1,-1 2-215,1 2 1,1-4 0,4-2-1,2-2 128,5-2 1,8-2 0,2-3 0,3-3-330,6-4 0,0-3 319,8-2-434,-1 1 1,13-13 0,5-7 0,9-9-344,8-7 0,4-3 0,8-3 0,1-3 299,1-5 0,0-2 1,-5-2-1,-4 1 164,-3 4 1,-6-2 0,-4 6 0,-4 1-7,-3 2 1,-8 3-1,-1 3 1,-1 4-260,-1 3 1,1 6 0,-7 2 0,-2 1 349,-5 3 0,-7 1 0,-4 5 0,-2 5 23,-6 5 1,-3 5 0,-8 0 0,1 4 266,-4 3 1,-1 8-1,3 1 1,2 1-460,2 1 1,4-7 0,7 2-1,2-3 168,6-1 0,3-2 0,5-2-211,5-6 0,4-3 1,6-5-1,7-5 614,8-3 0,10-11 0,8-5 0,6-4-54,9-5 0,2-1 1,-1-3-1,0-2-886,-2-1 1,2-4 0,-12 4 0,-6 3-52,-9 4 1,-4 5 0,-10 7 0,-3 1-104,-4 2 1,-5 7 0,-10-1 593,-5 6 1,-14 5 0,-1 10 0,-3 3-462,-2 0 0,-1 7 0,6-5 0,5 1 114,2 1 0,5 5 0,7 1 0,4-3-4330,4-4 4241,1 1 1,12-4 0,2 5 0</inkml:trace>
  <inkml:trace contextRef="#ctx0" brushRef="#br0">16089 4545 30272,'-4'-14'-9831,"-2"1"8159,-1 0 1,4 4 1518,-2 0 0,-2 10 0,0 1 1,-2 4 65,0 4 1,0 2 0,-4 1 544,-1 1 1,5-1 0,2 2-1,1 1-103,3 2 1,2 4 0,1-3 0,0 2 35,0 3 1,0 1 0,0 1 0,1 1-411,3 0 1,4-1-1,5 1 1,1 0 225,-1-1 0,6 0 1,2-3-1,1-2-308,0-2 1,-4-1 0,3-6-1,-2-2 21,-3-1 0,-1-4 0,0 2 0,1-1 309,2-3 1,0-2-1,-3-2 1,2-2 65,6-2 1,2-5-1,4 0 1,4-5-63,3-3 1,9-4 0,-5 3 0,0-1-531,-3 1 1,0-3-1,-4 4 1,1 2-186,3 1 1,-3 3 853,2 3 1,-7-8-1,4 2 1</inkml:trace>
  <inkml:trace contextRef="#ctx0" brushRef="#br0">16556 4385 9962,'4'-15'0,"2"-1"0,0-2-104,0 1 1,3 6 0,-3 0 0,0-1 311,0 2 1,3 0 0,-5-4-538,-1 1 0,-3 0 0,-4-1 0,-5 3 962,-3 2 1,-1-3 0,-1 3 0,1-1-71,0 1 0,-1-2 0,1 7 1,-2 1 52,-3 1 0,4 2 0,-6 0 0,1 2-339,-3 2 1,-3 4 0,-3 5-1,-2 0 192,-1 1 0,-5 3 0,4 3 1,-1-1 34,1 0 0,-5 3 0,2-4 0,1 0 51,3 1 1,5-2 0,3 3 0,6 1-27,2 0 1,2-1 0,1 6 0,1-1-666,2 3 1,5 6-1,-5 0 1,0 2-103,2 1 1,1 9 0,6-6 0,0 1-699,0 0 1,0-1-1,1-1 1,4-4 456,4-3 0,8-6 0,6-2 1,2-5 827,2-4 1,10 0 0,4-11 0,6-1 73,8-1 0,3-2 1,7-2-1,-1-2 119,0-5 0,8-4 1,-5-4-1,-1-2-136,-2-2 0,0 3 1,-5-4-1,0-1-123,1-3 1,-3-2-1,-5-1 1,-3-2-156,-5 1 1,-8-7 0,-5 0 0,-4 0-188,-5-2 0,-9 1 1,-8-4-1,-5-1-383,-5-1 0,-10-5 0,-13 3 0,-9 0-40,-6 0 1,-7 2 0,-2 6-1,-6 2-253,-4 5 1,-4 6 0,5 5 0,-3 9 227,-4 3 0,0 5 0,4 11 0,3 8-217,2 9 0,0 12 637,1 3 1,3 0 0,-4 6-1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17023 5931 31634,'4'-18'-4916,"0"0"1,2 6 3791,-1 8 0,-4 4 1,4 4-1103,-4 5 1514,-1-3 0,-1-2 0,-4-8 1403,-4-5 1,2 2 0,-2-2 0,-1 0-168,-2 2 0,-1 1 0,-1 6 0,-1 0-78,-2 0 0,2 0 0,-4 1 0,1 4-636,0 3 0,-4-2 1,4 0-1,0-1 953,-1-1 1,3 1-1,-5-5 1,0 0 9,1 0 0,2 0 1,-4 0-1,-1 0-233,3 0 0,-4 0 1,6 0-1,0 0 280,-1 0 1,4 0 0,-4 1 0,1 2-692,1 1 0,-3 7 0,4-4 0,-2 2-135,2 0 1,1-2-1,0 4 1,-1-2-242,-2 1 1,0 0 0,4 1 0,-3-2 390,0 1 1,-1 0-1,3 1 1,-1-4 137,-2-1 1,-4 3 0,4-5 0,0 1-283,-1 1 0,0-3 0,-5 6 0,3 1-316,2 2 1,-5 1-1,4 0 1,-3 2-254,1 3 0,1-2 0,-1 7 0,3 0 135,0 2 0,4-2 0,-3-1 0,3 0 74,2-1 0,0 2 0,-1-3 0,1-1 299,0 0 0,-1-1 0,1-5 0,1 1 229,3-1 1,-3 0-1,5 1-375,0-1 1,-4 5 0,5 0 0,0-1-211,0 3 1,-3 0 0,5 7-1,0-2-249,-2-3 1,4 3 0,-2-4 0,2 0 209,2-3 0,0 1 0,0-1 0,0-2 295,0-1 0,0-6 0,2 0 380,2 1 0,-1 0 0,5 1 0,-1-2 80,0 1 1,1-3 0,2 2-1,-1 2-223,1 0 1,2 1-1,2-1 1,-1-2-3,0 1 1,5 2-1,0 1 1,-2 0 50,-1 1 1,-2-1 0,1 0-1,-1-1 275,0-3 0,1 3 0,0-3 1,3 1 612,0-1 1,6 1 0,-4-5-1,2-2 6,2-2 1,1 4 0,0-1 0,-2-1-771,2-1 1,-1-2-1,3 0 1,-3 0-250,1 0 0,4 1 0,-4 2 0,2 2 0,1-2 0,3-2 0,-8-1 0,3 1 0,2 4 0,-1-4 0,1 4 0,0-4 0,-1-1 0,1 0 0,0 0 0,-1 0 0,1 0 0,0 0 0,1 0 0,3 0 0,4 0 0,0-4 0,0-1 0,2 2 0,2 2 0,1 0 0,0-2 0,-2-2 0,-2 2 0,1 2 0,-5 1 0,1 0 0,-1 0 0,0 0 0,-6 0 0,1 0 0,0 0 0,-1-2 0,1-1 0,0-1 0,-1 1 0,-4 1 0,1 2 0,0 0 0,2 0 0,2 0 0,0 0 0,-1 0 0,1 0 0,4 0 0,2 0 0,-1 0 0,1 0 0,7 0 0,-3 0 0,-1 0 0,-2 0 0,1 5 0,-2-1 0,-1-1 0,1-1 0,-2-2 0,-4 0 0,-1 0 0,1 0 0,-2 0 0,-1 0 0,-2 0 0,2 0 0,-1 0 0,1 0 0,-2 0 0,2 0 0,1 0 0,2 0 0,1 0 0,3 0 0,-3-5 0,5 1 0,0 1 0,2 1 0,2 2 0,0 0 0,-3-1 0,-1-4 0,4 4 0,-3-5 0,1 2 0,1-1 0,-6 1 0,1 2 0,-3-1 0,-2-1 0,6-1 0,-1 5 0,-2 0 0,-1 0 0,4 0 0,0 0 0,1 0 0,-1 0 0,4 0 0,-4-1 0,1-2 0,0-2 0,2 1 0,-2 4 0,-1-1 0,1-4 0,4 2 0,-2-4 0,3 1 0,-3 3 0,2-3 0,-6 2 0,-1-1 0,-2-1 0,-1 5 0,-1-4 0,1 4 0,0 1 0,-2 0 0,-2 0 0,0 0 0,0 0 0,3 0 0,0 0 0,1-2 0,0-2 0,-1 2 0,2-2 0,2 2 0,1 2 0,0-1 0,-3-2 0,2-3 0,1-1 0,0 2 0,-3-2 0,2-1 0,1 1 0,0 4 0,-6-3 0,-1 2 0,-2-1 0,0-4 0,5 3 0,0 0 0,-1 1 0,1-4 0,0 3 0,-1-2 0,1-2 0,4 0 0,0-1 0,-1 2 0,-2-1 0,-1-2 0,-1-1 0,1 0 0,0-1 0,4 2 0,0 2 0,-3 1 0,-4-1 0,-1-1 0,-3 1 0,-1 3 0,0 1 0,-1-3 0,-5 3 0,1 0 0,-1 0 0,-1 0 0,-2 2 0,-1-5 0,-6-3 0,3-1 0,-2-1-151,1 1 1,-1 0-1,-4-2 1,0-1-212,0-2 1,0-2-1,0 3 1,0-4 144,0 0 0,0-2 0,0 5 0,-1 1-658,-4 3 1,4 0 0,-5 1-1,0 0 0,-1-1 0,-7 3 638,1 2 1,0-2 0,-2 7 0,-1-1 209,-2-1 1,-2 4 0,4-7 0,-2 0 542,2 1 1,1-4-1,1 4 1,-3-3 275,-1 2 0,1-2 0,3 3 0,1-1-284,0 0 1,-5 5 0,-1-4 0,-2 3-23,-3 2 0,-1 0 0,-3 0 1,-2-2-487,-1 2 0,-6 2 0,2-1 0,-4-1 0,-1-1 0,2-1 0,2 4 0,5-2 0,3-1 0,1-2 0,0 3 0,2-3 0,3-2 0,-3 4 0,4-3 0,-1-1 0,0 1 0,4 2 0,-4-2 0,0-1 0,1 1 0,-4 3 0,2-4 0,-3 2 0,-5 3 0,1 0 0,-6 0 0,-1-1 0,-1 1 0,-1 2 0,2-1 0,2-1 0,-2-1 0,4-2 0,1 3 0,1-2 0,-1 2 0,-3 0 0,4 0 0,1-2 0,2-3 0,-3 4 0,0-4 0,0 1 0,-2-1 0,3 1 0,-4-3 0,0 2 0,0 2 0,-6-3 0,-6 4 0,-1-1 0,-3 0 0,-2 1 0,-2 5 0,3 0 0,2 0 0,-2 0 0,5 0 0,2 0 0,3 0 0,-5 2 0,9 1 0,0 1 0,-2-1 0,2-1 0,0-2 0,1 0 0,-1 0 0,3 0 0,-3 0 0,-3 0 0,-3 0 0,-7-5 0,1-1 0,-4 0 0,-5 0 0,3-3 0,-4 5 0,1 0 0,1-2 0,-3 4 0,4-2 0,-2 2 0,2 2 0,3 5 0,2-1 0,2 1 0,-1 1 0,0-5 0,-1 3 0,4-2 0,1-2 0,-3 0 0,3 0 0,2 0 0,2 0 0,-5 0 0,5 0 0,-2 0 0,-2 0 0,3 0 0,6 0 0,3 0-184,1 0 1,-2 1 0,4 4 0,1 4-2661,2 3 1,4 10 2448,7 0 1,-7 0 0,9-8 0</inkml:trace>
  <inkml:trace contextRef="#ctx0" brushRef="#br0">9331 7170 29351,'2'-12'-4309,"2"3"0,-1-1 399,6 5 3774,-6 1-353,3 4 1800,-12 0 1,4 2-831,-2 2 517,2-3 0,2 11-1973,0-3 1,0-1 1047,0 0 0,-5 0 0,-4 1 505,-3-5 1,3 2 0,0-1-264,-1-2 1,-2-2 1288,-2-1 0,1 0-1131,0 0 1,-1 0-121,1 0 1,4 0-1,2 1 1,-1 2-333,1 2 1,-2 5-1,-4-1 1,-2 3 501,-3 1 0,2 1 0,-6-1 0,0 0-13,1 1 0,-3-1 1,5 0-1,-2-1-249,-3-3 0,4 3 0,-1-5 0,2 1-261,2-4 0,-2 2 0,1 0 0,2 0 0,1 0 0,0 3 0,-1-3 0,-3 1-29,-2 3 0,5 2 0,-3 2 0,-1-3-352,-2-2 1,1 8 0,-1-4 0,0 2 291,1 0 1,-4 2-1,4 1 1,-1-2 67,0-1 0,4 0 0,-3 1 0,2 2 125,3-2 0,1-2 0,2-4 0,-1-1-15,1 1 0,-5 2 0,0 0 0,1-2-179,-3-1 0,4 0 0,-6 4 0,0 1-57,1-1 1,-3 0-1,5 1 1,0-1-99,0 0 0,1-1 0,4-1 0,1-3-129,0 3 1,-1-5 0,3 0 0,0-2-184,2 1 73,6-1 0,-1-4-73,8 0 1,5 0 790,9 0 1,9-6 0,7-1 0</inkml:trace>
  <inkml:trace contextRef="#ctx0" brushRef="#br0">8251 7743 12362,'-13'-19'0,"0"6"1515,-1 7 0,1 9 0,0 4 0,-2 2-1547,-3 1 1,3 5-1,-4-8 1,1 1 748,1-4 1,3 2 0,5 0 110,-1 2 1,4-4 0,2 5-1255,2 1 0,5-4 1,4-1 823,7-4 0,8 3 0,3 1 0,8-2-524,7-2 1,4-1-1,2-1 1,6-2 503,4-2-247,14-5 1,-2-3 0,-28 2 0,0 1 0</inkml:trace>
  <inkml:trace contextRef="#ctx0" brushRef="#br0">10757 7090 29746,'-11'-13'-7008,"2"-1"5797,-3 7 1,9 1 1621,-6 6 0,5 0 658,-5 0 0,6 2-1163,-2 2 1,4 3 0,2 5 54,4-3 0,-2 3 0,6-5 0,1 2 333,2 0 0,3-1 0,1 2 1,3-3-172,2-1 1,-3 3 0,4-3 0,0 0 402,-1 0 0,4 3 0,-4-3 0,1 1-255,0 3 0,-4 2 0,4 2 0,0-1-596,-1 0 1,3 1-1,-5 0 1,0 1-77,1-1 1,3 6 0,-1-6 0,2-1 946,-2-3 1,4 1-1,-3-5 1,5 0 336,4-1 1,-1 0-1,-5-5 1,1 0-395,0 0 1,-1 4 0,1 1 0,-2-2-452,-3-2 0,3 4 1,-2-1-1,0 1-417,0 0 0,0 1 0,-5 5 0,-2-2-107,-1 1 1,3 0-1,0 1 1,-2-2 103,-1 1 1,-2 0 0,1 1 0,-3-2 97,-2 1 1,2-3 0,-5 1 0,-1-1-309,1 1 1,-1-4 0,-5 5-1026,0 1 1,0-2 0,0 1-1157,0 1 0,0 2 2101,0 1 0,0 0 0,0 1 0</inkml:trace>
  <inkml:trace contextRef="#ctx0" brushRef="#br0">11917 7543 29897,'-12'-22'-8202,"3"0"6589,-2 0 0,11 14 1776,0 4 1,5 2 0,10 2 0,3 0 881,4 0 1,2 2 0,0 2 0,-4 5-968,0 3 0,2 3 0,-6 1 1,-2 3-469,-4 2 1,-7 0 0,1 4 0,-4-1 68,-4-1 0,-4 5 0,-6-7 1,-3 1-146,0 1 1,-6-6 0,4 4 0,-2-2 269,-2-2 1,-3-1 0,0 0 0,-1 2-397,1-2 1,-4 3 661,3-1 0,-8-6 0,7-6 0</inkml:trace>
  <inkml:trace contextRef="#ctx0" brushRef="#br0">8918 7703 7736,'-8'-1'1988,"4"-4"1,3-2-1126,1-7 0,4 1 0,2 1 161,1 3 0,-2-1 0,2 4 496,-1-1 0,4 2-562,-1-4 1,3 6-721,2-1 1,-1 2-1,0 2-409,1 0 0,-1 0 1,0 0-1100,1 0 1,-6 0-2030,1 0 0,0 0 3299,4 0 0,1-11 0,-1-4 0</inkml:trace>
  <inkml:trace contextRef="#ctx0" brushRef="#br0">9278 7343 7736,'0'14'288,"-2"-7"1,-1-1-1,-1 0 1136,1 3 0,-3 3 0,2 2 0,1 4-403,1 4 0,2 4 0,2 0 0,2 1 445,5 0 0,-2 4 0,1 0 0,-1-2-1148,1-1 0,-5-2 1,1-4-1,-1-4-4964,1-4 4646,-2 0 0,10-1 0,-5 0 0</inkml:trace>
  <inkml:trace contextRef="#ctx0" brushRef="#br0">12130 6677 7674,'14'0'190,"-5"-5"394,0 1 0,-5-2 307,5 2 0,-5 1 1192,5-6 1,-4 6-647,4-2 1,-5 4-1064,5 1 0,-2 6 1,4 3-443,-2 3 1,-7 1-1,3 2 1,-2 1 148,1 2 0,-2 5 0,2-2 0,-2 1-1549,-2 1 1,0-7-1,0 2 1,0-4 1467,0 0 0,-6-1 0,-2 0 0</inkml:trace>
  <inkml:trace contextRef="#ctx0" brushRef="#br0">12210 6717 7723,'0'9'7403,"0"0"-7410,0-6 1,6 3 0,3-6 0,3 0-461,1 0 0,1-5 0,1-1 0,1 0-2025,2 0 2492,-1-4 0,3 3 0,0-7 0</inkml:trace>
  <inkml:trace contextRef="#ctx0" brushRef="#br0">12597 6397 7714,'-6'-13'2457,"5"5"1,-5 8-1,7 11 1,2 3-1844,2 4 0,3 10 1,-2 1-1,0 3-1018,0 5 0,-1 5 0,-5-1 1,0-2-1505,0-1 1,0 1 1907,0 1 0,6 0 0,1-1 0</inkml:trace>
  <inkml:trace contextRef="#ctx0" brushRef="#br0">4479 9436 29228,'6'7'-938,"-3"-5"1,6-7 1406,1 2 0,-3-3 0,2 2-487,2 1 1,-4 1 0,2 2-350,1 0 0,2 0 0,2 0-1199,-1 0 1,0 0 1679,1 0 1,-1 0-1,0 0 1</inkml:trace>
  <inkml:trace contextRef="#ctx0" brushRef="#br0">4945 9236 23666,'5'-9'-929,"-1"0"1,7 6 0,-2-1 1364,2 2 1,-2 2-1,0 0 1,2 0-46,0 0 1,3 0 0,-1 0 0,0 0 8,1 0 0,-1 0 0,0 0-148,1 0 1,-5 0-1,-2 2-594,-1 2 1,-3 5-1,-7 7 98,-5 2 1,-8 1-1,-2-3 1,-2 4 147,-2 0 1,-3-2 0,1 3-1,3-2 140,4-3 1,5-1 0,4-1-1,5-1-521,2 0 1,5 1-1,6-3 572,9-2 0,5-3 0,6-6 0,2 0-120,4 0 1,8-6 0,3-3 0,0-2-816,0-3 1,4 1-1,-2 0 1048,-1-1 0,5-5 0,-5-2 1</inkml:trace>
  <inkml:trace contextRef="#ctx0" brushRef="#br0">9838 9129 20094,'0'-13'-3165,"0"-1"0,0 6 1997,0-1 1,-5 0 1841,1-5 369,-1 7 1,4 1-805,-4 6 1,4 11-1,-4 2 1,3 3-181,-3 3 0,4 2 0,-5 6 1,1-1-596,1 1 1,-5 0-1,4-1 1,2 1-874,2 0 0,1-5 1409,0 0 0,0-6 0,0 4 0</inkml:trace>
  <inkml:trace contextRef="#ctx0" brushRef="#br0">9838 9276 21341,'-2'-21'-5519,"-2"3"2317,2 9 2265,-4 3 0,8 6 1486,2 0 0,5 0-284,9 0 0,3 0 0,5 0 0</inkml:trace>
  <inkml:trace contextRef="#ctx0" brushRef="#br0">10171 8996 28766,'-12'-8'-1697,"3"-5"0,3 4 0,8-3 1370,2 5 1,-1 3 0,8 2-1,3-1 1100,7-1 0,4-2 1,3 3-1,2-2-233,1 2 1,5 2 0,-4 1-1,-1 1-704,-3 4 1,-4 4 0,-10 7 0,-3 3-559,-2 2 0,-3 1 0,-7 5 0,-5-1 459,-8 1 0,0 0 0,-9-1 0,1 0 858,1-4 0,2-3 0,6-6 0,0 1-55,-1-1 0,7 0-731,2 1 0,10-5 1,5-2-1,6-1-605,7-3 1,6-2 0,5 1 610,5 2 0,-2 4 0,9 5 1</inkml:trace>
  <inkml:trace contextRef="#ctx0" brushRef="#br0">5465 11741 15391,'0'-13'-2847,"0"7"2610,0 6 1,0 6 0,-1 7 0,-2 1 398,-2-1 1,0 5 0,2-1 0,-2 0-51,2-2 1,2-2-1,1 0 1,0 1-37,0-1 0,0 0 0,1 0 0,4-1-257,4-3 1,-2 3-1,2-5-611,1 1 0,-2 2 640,0-5 0,1 5 1,5-3-1</inkml:trace>
  <inkml:trace contextRef="#ctx0" brushRef="#br0">5412 11914 10822,'0'-22'0,"0"0"53,0 3 0,2 8 1,2 7-1133,5 3 1,3 1 773,1 0 1,0 0 0,1 0-1,-1 0-273,0 0 0,1 0 578,-1 0 0,6 0 0,2 0 0</inkml:trace>
  <inkml:trace contextRef="#ctx0" brushRef="#br0">5785 11648 15923,'-6'-19'-733,"-3"5"1,2 11-1,0 9 1,-1 2 344,1 2 1,4 6 0,-3 2-1,2-2 673,-1-1 1,2 4-479,8 4 0,6-6 1,9-2-1,-1-6-230,0-3 1,9-1-1,-1-7 1,1-4 414,0-7 0,-1-6 0,0-8 0</inkml:trace>
  <inkml:trace contextRef="#ctx0" brushRef="#br0">6025 11581 10802,'-13'0'0,"0"0"631,-1 0 0,5 5 1,0 2-1,1 4-250,0 3 0,2 4 1,5 0-1,-2 4-51,-2 3 0,1 2 0,4 0 0,0-1-423,0 1 0,0 0 0,0-1 1,0 1-602,0-1 1,1 1 0,2 0 659,2-1 0,-1 7 1,-4 1-1</inkml:trace>
  <inkml:trace contextRef="#ctx0" brushRef="#br0">9331 11608 14043,'-6'-7'-357,"-3"2"0,2 4 1,-2 2 936,-1 4 0,2 3 1,1 9-257,1 0 0,-3 6 0,5-4 1,1 2-321,1 2 0,2 3 0,0-1 0,0-2-108,0 0 1,0-1 0,0 3 0,0-1-317,0-2 0,2-6 1,1 2-1,2-5 364,3-4 1,-5 3 0,3-5 0</inkml:trace>
  <inkml:trace contextRef="#ctx0" brushRef="#br0">9184 11861 8582,'0'-13'99,"6"4"1,3 2 0,3 1 172,1 3 0,2 1 0,2 2 0,0 0-757,0 0 0,2 2 0,0 1 0,0 1-210,1-1 0,3-1 695,0-2 0,2 0 0,1 0 0</inkml:trace>
  <inkml:trace contextRef="#ctx0" brushRef="#br0">9678 11661 12211,'-5'-13'-383,"1"0"1,-1 7 511,5 6 0,6 6 111,3 7 1,3-4 0,1 0 0,1 0-82,-1-2 1,5 9 0,1-1 0,0 3-460,1 1 0,0 3 1,-5-2-1,-3 0-1173,0 4 1,-5 0 1442,2-2 1,-6 3 0,3-4 0</inkml:trace>
  <inkml:trace contextRef="#ctx0" brushRef="#br0">9731 11621 10210,'13'-60'834,"2"8"1,4 13-1,8 11-412,7 9 0,-1 10 1,-2 3-1,-3 2-740,-1-1 0,-1 1 1,2 4 326,4 0 0,2 0 0,6 0 0</inkml:trace>
  <inkml:trace contextRef="#ctx0" brushRef="#br0">7505 14034 8840,'-5'-18'318,"1"0"1,0 8 0,4 10-241,0 7 0,0 5 1,1 3-1,2 1 200,1 2 0,5 5 1,-3 0-1,0 2-362,0 1 1,4 6 0,-2-1-1,1-2-724,0-1 1,-2-1 807,2 0 0,3-1 0,-5 1 0</inkml:trace>
  <inkml:trace contextRef="#ctx0" brushRef="#br0">7358 14327 9426,'-9'-34'0,"2"4"562,1 6 1,8 11 0,6 9-1133,4 2 1,6 2 0,0 0 0,0 0 26,1 0 0,2-4 0,5-1 543,1 2 0,0-4 0,-1-1 0</inkml:trace>
  <inkml:trace contextRef="#ctx0" brushRef="#br0">7865 13940 10081,'-8'-21'-2366,"-3"2"2008,9 12 761,-4 1 1,6 7-10,0 4 0,2 1 1,1 4-1,1-1-93,-1 1 1,3 2 0,-2 2 0,-1 0-1,-1 4 0,-2-2 0,0 7 1,0 0-109,0 2 0,0 2 0,0 1 1,0 2-247,0 1 1,6 5 0,4-5 0,5-2-73,3-1 1,5-2-1,0-4 1,2-4-58,1-4 0,1-2 0,-2-3 0,-3-4 116,-4-4 0,2-2 0,-3-4 1,-2-4 176,-5-3 0,-4-1 0,-6 0 1,0-1 199,0 1 0,-7 6 1,-6 2-1,-8 4-250,-4 1 1,-2 3 0,-1 6 0,-2 8-33,-1 7 0,5 3 0,6 1-29,5 3 0,-1 3 0,9 6 0</inkml:trace>
  <inkml:trace contextRef="#ctx0" brushRef="#br0">11811 11835 11716,'0'-23'779,"0"1"1,1 15 0,2 7-583,1 14 1,1 16-1,-5 6 1,0 2-205,0 2 1,-6 0 0,-1 2-1,-2 1-763,0 1 1,6 3 0,-2-5-1,4-5-262,1-3 1,0-3 1007,0-4 1,0-7 0,0 0 0</inkml:trace>
  <inkml:trace contextRef="#ctx0" brushRef="#br0">11677 12194 8331,'-13'-23'0,"1"-4"0,3 0 87,5 4 0,4 9 1,4 10 309,5 2 0,3 2 1,1 0-1,2 0-1479,3 0 1,3 0 1081,5 0 0,13-6 0,2-1 0</inkml:trace>
  <inkml:trace contextRef="#ctx0" brushRef="#br0">12277 11781 9185,'-13'-23'0,"-1"-3"589,1 3 0,7 8-749,6 10 1,2 4-1,7 1 510,1 0 1,2 1 0,1 2 0,0 3-439,1 2 0,-2 1 0,-2 4 0,-3 0-89,-1 1 1,0-1-1,-3 0 1,2 1 169,-2-1 1,-3 0 0,-3 1 148,-2-1 0,1 0 0,4 1 91,0-1 1,6-6 0,3-1 0,4-1 52,5-1 0,-2 6 0,6-2 0,2 1-90,1 0 1,6-1 0,0 6 0,-3 1-87,-4 2 0,0-2 1,-8 4-1,-3 1-84,-2 2 0,-8-1 0,-2 1 1,-8 0 132,-11-1 1,-12 4 0,-7-4 0,-4-1-150,-4-2 0,-3-4 0,2-4 0,0-3-116,0-1 1,1 3 0,4-3 0,-1 1-546,2 4 0,-1 1 651,10 1 0,0 6 0,4 2 0</inkml:trace>
  <inkml:trace contextRef="#ctx0" brushRef="#br0">13237 15020 8074,'0'-18'1778,"0"0"1,6 6-1,3 8-1430,3 2 1,1 8 0,2 2-1,2 1-213,6-1 0,0-3 1,3 2-1,-1-1-134,3-3 1,1-1-1,-2-2 1,0 0-24,-1 0 1,1 0 0,-2 0-1,-3-2-248,-4-2 0,-3 2-3,-2-2 1,-5 4-1,-5 3 156,-6 1 0,-6 7 0,-9-2 0,-3 2 63,1 3 1,-4-1 0,5 0 0,-1 1 58,1-1 0,1 0 0,5 1 1,0-2-336,-1-4 0,7 4 0,1-4-2110,0-1 2440,5-1 0,1-6 0,7 0 0</inkml:trace>
  <inkml:trace contextRef="#ctx0" brushRef="#br0">13517 15153 8093,'-24'-10'757,"-3"-4"1,-1 4 0,6 7 0,6 6-95,5 6 1,-5 9-1,1 4 1,-4 3-592,-5 2 1,-1 4 0,-1 1-1,-1 2 149,0 3 0,1 2 1,-1 1-1,2 0-42,2 0 0,4 0 1,7 0-1,3 0-230,5 0 1,3-2 0,2-2 0,3-4-454,5 1 0,9-5 0,7 3 1,8-4-64,7-5 1,9-3-1,1-7 1,5-3-133,3-5 0,4-8 0,-4-5 699,-2-3 0,5-7 0,-1-2 0</inkml:trace>
  <inkml:trace contextRef="#ctx0" brushRef="#br0">13890 15766 8093,'-18'-4'134,"0"-1"1,1-4 0,3 3 4260,1-1-3719,6 4 1,2 1-1,10 8 1,4 2-399,2 2 0,3 2 1,-2 1-1,-2 1-402,-1-1 1,-6 5 0,1 0 0,-4-1 0,-4 1-477,-5 0 1,-9 6 0,-4-2-119,-3 3 1,-2 2 0,-1 1 717,-3 3 0,3 3 0,-5 6 0</inkml:trace>
  <inkml:trace contextRef="#ctx0" brushRef="#br0">2453 5877 8007,'-14'0'878,"1"0"109,0 0 0,-1 0 0,3 2 302,2 2 1,1-2 0,5 4-539,-1 0 1,-1 1 0,7 6 0,1 2-145,1 3 0,7 3 1,-2 5-1,2 2-208,3 3 1,-2 2-1,-2 4 1,-3-3-372,-1-1 1,3 2 0,-3-4-1,0-1-348,0-2 1,-2-7 0,-4-3 0,2-4-2746,2 0 2563,-2-7 1,4-13 0,-6-13-1,0-11 275,0-10 0,0-4 1,0-8-1,0 0 310,0-3 0,0 5 1,0 6-1,0 5 1214,0 8 1,0 1-1,1 13 170,4 0 0,-2 12-781,6 9 0,-5 6 1,5 15-1,1 4-383,2-1 0,1 4 0,1 1 0,-1-1-308,0 1 1,1 1 0,-1-6 0,0-4-780,1-3 0,-1-5 0,0-7-282,1-5 1,-1-4 0,0-4-1,1-7 615,-1-5 1,-4-10-1,-2-10 1,-1-2 634,-3-2 1,-1-5 0,-2 1 0,0 1 444,0 1 0,-5 8 0,1 5 0,-1 5 3802,-1 6-3533,5 3 0,-4 9 0,10 6-898,4 8 0,7 10 0,3 4 0,1 3 0,-1 2 0,3-1 0,-3 1 0,1 0 0,-1-1 0,0-5 0,-3-2 0,2-2-1313,-2-4 0,-1 3 0,-1-8-1818,-1-1 1,0-1 0,-1-8-1725,-3-2 4855,3-9 0,-5-8 0,7-6 0</inkml:trace>
  <inkml:trace contextRef="#ctx0" brushRef="#br0">3239 5717 7909,'8'-13'1687,"-4"0"1,2 4 4054,-2 0-3541,1 6-1108,1-3 0,-5 13 0,4 5 1,-5 6-307,-5 3 1,4 1 0,-4 6 0,4 2-879,1 1 0,0 0 1,0-4-1,0-2 23,0-3 0,6-3 0,3-5 1,3-3-850,1-2 0,0-3 0,2-7 1,1-4-189,2-4 0,0-8 0,-5-6 0,-1-2 1010,-3-1 1,-3-1-1,-6 2 1,0 3 966,0 4 1,-2 4 0,-2 4-115,-5 1 0,2 6 0,-1 0 0,2 6 545,3 6 0,2 3 1,1 3-1,0 1-1264,0 2 0,1 6 0,4-2 0,2 1-388,1 0 1,6-4 0,-2-6-1,2 1-179,2-1 1,2-6 0,-2-2 0,2-4-1900,-2-1 1,3-10 0,1-6-1,0-8 2427,4-9 0,1-10 0,2-4 0</inkml:trace>
  <inkml:trace contextRef="#ctx0" brushRef="#br0">3706 5584 9554,'4'-6'2306,"2"6"0,2 8-1610,2 3 0,2 7 0,1 1 1,0 2-54,1 3 1,-1 1 0,0 3 0,1 0-582,-1-1 0,0 1 0,1-9 1,-1-1-2744,0-3 2681,1 1 0,-1-20 0,0 2 0</inkml:trace>
  <inkml:trace contextRef="#ctx0" brushRef="#br0">3746 5584 7882,'-14'-18'3905,"1"1"0,6-1-3405,2 4 0,5 3 0,5 0 1,4 4-883,2 1 1,4 1-1,2 4 1,2-2-83,2-1 0,1-7 0,4 4 0,1-2 464,0 0 0,-1 0 0,1-4 0</inkml:trace>
  <inkml:trace contextRef="#ctx0" brushRef="#br0">4092 5411 9431,'-7'1'3169,"3"4"0,4 4-2891,4 2 1,2 7 0,4 2 0,-1-1 253,1 0 1,2 5 0,2-4 0,-2 3-297,-4-1 1,4-6-1,-4 2-1977,-1-3 0,3-6 279,-5-1 0,-1-12 0,-4-3 1235,0-8 0,0-7 1,0 2-1,-1 0 551,-4-4 0,4 5 0,-4 1 0,4 3-3,1 2 1,0 4-1,1 2 1071,4 1 1,2 1 0,8 5 0,1 2-1284,2 2 1,6 3 0,-2 5 0,3-1-568,2-2 1,4-2 0,2 2 457,1-5 0,1-2 0,5-2 0</inkml:trace>
  <inkml:trace contextRef="#ctx0" brushRef="#br0">4866 4758 11947,'-14'-16'0,"-7"2"1734,-7 7 1,5 16 0,9 8 0,8 7-2045,5 3 0,-4 4 0,-1 3 1,1 4 879,-1 8 0,1 9 1,5 4-1,2 2-574,2 3 1,8-1 0,9-2 0,2-8-996,6-7 1,5-1 0,-2-5 0,2-8-1653,3-6 0,0-13 2651,-1-9 0,8-2 0,-2-2 0</inkml:trace>
  <inkml:trace contextRef="#ctx0" brushRef="#br0">5252 4651 7835,'7'-13'844,"1"7"0,-2 7 127,7 11 1,9 8-1,7 6 1,-4 1-58,0-1 1,-4 7-1,1 4 1,0 6 56,-1 6 0,2 3 0,-5 1 0,-3 0-941,-5 1 0,-4-6 0,-6 1 0,0-1-812,0-5 1,0 1 0,-1-8 0,-2-1-4039,-2-4 4820,-5 0 0,9-16 0,-5 4 0</inkml:trace>
  <inkml:trace contextRef="#ctx0" brushRef="#br0">6545 4278 7809,'-18'-10'3351,"-2"-2"0,-1 3-2931,2 7 1,-1 4 0,16 7-1664,1 1 0,-4 2 1,-1 1 2228,1 1 0,-5 3 0,3 3 0,-1 0-470,1 4 0,-2 0 0,7 0 0,1-2-550,1 1 1,2 1-1,0 0 1,2-2-202,2 2 1,4-1 0,5 0 0,2-6-301,3-2 0,-2 3 1,5-2-1,-1-2-218,1-4 0,-4-3 0,-1 4 1,-6-2 942,-5 1 0,-4 2 1,-2 3-1,-4 1 735,-4 2 0,-8 10 0,-6-2 0,-2 4-347,-2 3 1,1-4-1,1 7 1,1 1 414,2 1 0,7-4 0,2-1 0,7-2-775,4 0 1,2 0-1,2-4 1,4 0-337,7-1 0,2 1 0,7 0 0,2-2-428,1-3 0,-4 3 1,-2-4-1,-3 1-153,-3 0 0,4-4 1,-10 4-1,2 2-75,0 1 0,-5-3 0,4 1 0,-1 0 774,1 2 0,0 8 0,6 1 0</inkml:trace>
  <inkml:trace contextRef="#ctx0" brushRef="#br0">6772 16699 8027,'-15'-9'0,"-1"2"-5,-2 1 0,-4 1 0,4 7 0,0 2 390,-1 5 0,3 3 0,-5 3 0,2 1 441,2 2 0,4 0 0,4-5-108,5 0 0,4 1 0,6-3 0,7-2-137,8-4 0,10 1 1,6-2-1,4-1-530,4-1 0,9-2 0,0 0 0,-1 0-712,-3 0 1,-5 0-1,-8 0 1,-5 0 414,-3 0 0,-6 4 1,-11 3-1,-3 4 49,-5 4 1,-4 10 0,-5 0 0,-9 2 672,-7 2 1,-7 5-1,-1-1 1,2-2 484,2-3 0,-2 5 0,9-10 0,2 0-371,1-3 0,8-2 0,3-5 0,4-1-384,4-3 0,9 1 0,11-5 0,6-1-387,5 2 0,10-4 0,2 2 0,2-1-356,0 2 1,-6-2-1,0 5 1,-6 3-144,-6 1 0,-9 5 1,-4 4-1,-5 3 1171,-4 4 0,-6 3 0,-12-1 1,-9 2 618,-5 2 1,-6-3 0,-2 5-1,-4 1-547,-4 1 0,-5 2 0,-2 2 1,-1 1-1466,-4 1 1,-1 7 0,0-3 0,2 6 901,25-26 0,1 2 0,-19 30 0,20-26 0,0-1 0</inkml:trace>
  <inkml:trace contextRef="#ctx0" brushRef="#br0">9931 5797 7884,'0'-20'-344,"0"0"-70,0 7 344,0 6 0,-2 1 1,-2 7 139,-5 4 1,-3-2 0,-1 4-1,-2 0 330,-3 1 0,4-5 0,-4 1 0,3-2 262,2-2 0,-1 0 0,2-2 61,4-2 0,-4 2-296,3-2 0,1 4 0,0 4-167,-3 5 1,-1 3 0,-1 1 0,0 1 14,-1-1 0,1 0 0,-2 1 0,-1-1 139,-2 0 1,-4-1 0,3-2 0,-1-1 7,1 2 1,1-4 0,5 1-1,0-1-258,-1 0 0,1-2 0,0 4-137,-1 1 0,3-3 1,0 2-1,2 2 3,-1 1 1,3 1 0,-1 0 0,2 1-242,3-1 0,-3 5 0,0 2 0,0 3 109,1 0 1,-4 5 0,3-4 0,0 4-33,0 3 0,1 0 1,5-4-1,0 0-142,0-1 0,0 0 1,0-3-1,2-2-84,2-2 1,-1-1-1,5-3 1,-1 1 69,1 2 1,-1 0 0,3-5 0,-1 0 203,2 1 0,-1-1 0,0 2 0,-1 1 31,2 2 1,0 4 0,4-3 0,2 3-41,0 7 0,7-3 1,-2 7-1,3-2-2,2 0 0,-2 5 0,-1-5 0,-2-2 120,2-1 1,5-1-1,3 0 1,-3-2 139,-1-3 1,3-3 0,2-7 0,1-3 474,3-4 0,3-4 0,5-1 0,2-1-31,0-4 0,14-4 1,-2-7-1,2-2-251,0 2 0,1 1 1,-3 2-1,0 1 106,1 3 0,-1-3 1,-3 3-1,2-1-368,-2 1 1,-2-4 0,-4 1-1,-3-4-187,-1-1 1,2-3 0,-5-4 0,-2-4 193,2-3 1,-4-6 0,-5 1 0,-2-2-30,-2-2 1,-2 0-1,-1-2 1,-2-1-193,-3-1 0,-7-2 0,-8 3 0,-1-2-175,-3 3 1,-7-4 0,-7 1-1,-4 4-43,-2 4 1,-16 4-1,-1 7 1,-6 0-39,-7 4 0,-13 3 0,-8 6 0,-4 1 199,33 7 1,-1 1 0,-7-2 0,-1 1-1,4 3 1,0 0 0,-2 0 0,0 1 31,0 0 1,1 1-1,1-1 1,0 2-1,2-1 1,2 0-1,1-1 1,1 0 68,-36-3 0,4-2 0,8-5 1,6 2 25,6-1 1,5 4-1,10 2 1,5 2 49,6 2 0,2 0 0,9 0 0,2 0 0</inkml:trace>
  <inkml:trace contextRef="#ctx0" brushRef="#br0">9798 14913 8517,'0'-21'-257,"0"-4"0,0 4 0,0 1-158,0 2 0,-2 9 371,-2 5 1,-4 5-1,-5 5 1,0 4-13,-1 1 1,1-2 0,0 1 0,-1-3 204,1-1 1,-2-1-1,-1-5 1,-2 0 146,2 0 1,1 0 0,0 0-1,-1 0-80,-2 0 0,-4 0 0,4 0 0,0 0 0,-1 0 1,4 0-1,-2 1 1,0 4-128,-1 4 0,2-2 0,-5 2 1,1 1-265,-1 2 0,3 1 1,-3 1-1,1-2 91,-1-4 0,5 3 1,-4-5-1,3 0 243,-1 0 1,0 0-1,5-4 1,-1 4 28,1 2 1,0-5-1,-1 3-92,1 0 1,0 1-1,1 6 1,3 1-158,5-1 1,2 5 0,2 1 0,-1 2-8,-4 2 0,4 1 0,-4 1 0,4-1 22,1 0 1,0 7 0,0-7 0,1-2 112,4-2 1,-4 3-1,5-6 1,0 0 68,3-2 1,-2 1-1,2-1 1,2-4-39,0 1 1,3 5 0,-1 0 0,2 0-56,3-3 0,-3 4 1,4 1-1,0 2-129,3 3 1,3 0 0,4 1 0,0 0 24,2 3 0,6 2 0,0-4 1,6 0 59,6-4 0,6-3 1,3-7-1,0-3 14,2-5 1,5-2 0,-5-4 0,0-2 308,4-5 1,1-9 0,3-3 0,3-1-252,-33 11 1,0 0-1,-1 1 1,0-1 0,1-1-1,0 0 1,0 2-1,1 0-126,0 0 1,0 1-1,0-3 1,1 1-1,-2 2 1,-1 1-1,34-9-101,-3 2 0,-1-2 0,-2-3 1,-3 0 58,-4-4 0,-7 0 0,-4-1 1,-1-2 54,-3-5 0,-6-5 1,-5-5-1,-3-1 155,-9-1 1,-5-15 0,-6 0 0,-6-2-36,-6 0 1,-10 0 0,-11 5-1,-6 3 58,-5 1 1,-10 5 0,-5 10 0,-6 4-410,-6 5 0,-10 4 1,34 17-1,-1 2 1,-1 0-1,-1 1-8,-1 2 0,0 0 0,-2 1 0,0 1 0,2 0 0,0 3 0,0 0 0,-1 1 65,0 2 1,-1 1 0,0 2 0,1 0-1,3-1 1,1 2 0,1 1 0,0 1 215,3 3 0,-1 0 0,1 1 0,-1 1 0,-30 18 0,5-4 0,5-3 0</inkml:trace>
  <inkml:trace contextRef="#ctx0" brushRef="#br0">7505 15779 8307,'0'-17'1951,"0"-1"-1690,0 0 1,-6 6 0,-3 2-9,-3 1 1,3 6 0,0-1 297,-1 2 0,-2-2 0,-1-1 1035,0 2 0,4 2-145,0 1 1,6 1-934,-2 4 1,4 2 0,1 6-1,0 1-123,0-1 1,6 0 0,3 1 0,3-2-374,1-4 1,5 3-1,-1-7 1,1 1-311,1 1 0,-4-5 0,3 4 1,-3-5-166,-2-5 0,-5 2 0,-2-4-462,-1 1 0,-3 0 1323,2 1 1,-7 5 0,-3-1 0,1 5 109,-1 4 0,0 1 0,3 5 0,-2 3-715,2 1 0,3 4 0,5-4 0,4-2-867,3-1 0,1-2 1,2-1-1,1-3-84,2-5 1,4-2 0,-3-4 0,0-2 1157,1-5 0,3-15 0,-2-4 0</inkml:trace>
  <inkml:trace contextRef="#ctx0" brushRef="#br0">7745 15260 8307,'7'-20'2520,"-1"6"-622,-6-4 0,2 9 0,1 7-897,1 10 0,5 2 0,-3 14 1,0 3-155,0 2 1,4 13 0,-1-2 0,3 3-1314,1 2 1,-4 3 0,0 7 0,1-1-245,2 0 0,3 0 0,3-11 0,4-4-3050,3-6 0,2-13 3760,-1-6 0,7-7 0,1-7 0</inkml:trace>
  <inkml:trace contextRef="#ctx0" brushRef="#br0">8158 15553 8269,'-9'-33'0,"0"8"2484,-1 10 0,4 9-65,2 11 1,4-2-1854,4 6 0,-1-1 0,4 6 1,1-2-377,-1-3 0,1 7 0,2-3 0,-1 2-1192,1 0 0,6-2 0,2-1 0,0-2-322,1-1 1,-4-6 0,4 2 0,-1-4 445,0-1 0,-5-6 0,-5-3 0,-2-3 462,-3-1 1,-2 0-1,-1-1 992,0 1 1,-1 4-1,-4 2 225,-4 1 1,-3 1 1929,-1 5 0,6 6 0,2 3-1900,4 3 1,7 1 0,2 1-1,6-1-719,4 0 1,-4 1 0,6-2 0,-3-2-429,1-1 0,1-6 0,-2 1 1,1-2-1555,-2-2 0,-1 0 1,-2 0-1,-1-2 215,-3-2 0,1 1 0,-5-6 995,-3-1 1,-6 4 0,-5 1 236,-3 4 1,-1 1 1975,0 0 1,4 0-416,0 0 0,7 0 1,2 0-185,8 0 0,4 0 0,1 0 0,2 0-405,3 0 1,-4-2 0,4-1 0,-3-1-1799,-2 1 0,1 0 0,-1 0-577,0-1 1,-5-7 675,-4 2 1,-2-3 712,-2-1 1,-6 6 0,-2 1 1346,1 0 1,-1 4 4039,4-2-3865,3 2 0,1 2 1,8 0-708,4 0 0,6 0 0,0 0 0,-2 0-603,-1 0 1,-2 0-1,1 0-1636,-1 0 0,0 0-2570,1 0 4101,-7 0 0,-1-1 721,-6-3 1,-2 2 0,-1-4 448,-1 0 0,1 6 0,6 0 25,1 8 0,5 3 0,-3 4 0,2 3-626,2 4 0,0 5 0,-1 3 0,-3 2-556,0 2 0,-4-4 0,2 2 0,-4-1-452,-4 1 1,1-6-1,-6-5 542,-2-2 0,4-7 0,0-9 594,1-6 0,-3-9 1,4-9-1,2-2 167,2-5 1,1-2-1,1 2 1,4-2-221,4-1 0,-2 2 0,2 5 1,0 3-449,-2 2 0,4 6 1,-5 5 133,1 2 0,2 8 0,4 5 0</inkml:trace>
  <inkml:trace contextRef="#ctx0" brushRef="#br0">8198 16659 8142,'0'-27'874,"-6"8"1162,-3 6 1,2 1 0,-2 7-1187,-1 2 0,2 2 0,-1 1 92,-1 0-925,4 0 1,2 6 0,8 1-35,5 1 0,7-2 0,2-6 1,-2 0-331,-1 0 1,-2 0-1,1-2 15,-1-2 0,-6 1 0,-2-6 308,-4-1 0,-7 4 1,-4 1-1,-5 4 269,-3 1 0,-4 1 0,3 4 0,0 2 934,0 0 0,-4 5 0,7-1 1,3 3-618,2 4 1,8 1-1,-1-2 1,2 2-401,2 2 0,6-1 0,5 4 1,4-3-343,2-2 1,7 3 0,-2-4-1,2-3-1400,-2-5 1,3 1 0,-2-7-1,2-1-3081,1-1 4661,1-2 0,0-6 0,-1-2 0</inkml:trace>
  <inkml:trace contextRef="#ctx0" brushRef="#br0">8411 16632 9430,'2'-12'0,"2"5"1434,5 7 1,3 2-1,1 5 1,1 0-900,-1 1 1,5-1-1,1 4 1,0-4-354,1-1 1,2 3-1,-3-3 1,2 0-1155,2-1 0,1 0 0,0-5 1,-2 0 971,2 0 0,1-6 0,2-1 0</inkml:trace>
  <inkml:trace contextRef="#ctx0" brushRef="#br0">8771 16592 8064,'-18'-4'1154,"1"-1"1,-6-3 0,6 3 0,0 2 0,3 2-139,0 1 1,2 6 0,2 2-570,1 4 0,6 6 0,-1 0 1,2-2-156,2-1 1,2 3-1,2 1 1,4 0-1049,-1 0 0,9-1 0,-2-4 0,2-1 756,3 0 0,2-5 0,6-2 0</inkml:trace>
  <inkml:trace contextRef="#ctx0" brushRef="#br0">8931 16659 8068,'-6'-13'688,"5"7"0,-2 6 1266,6 7 0,0-1-648,6-2 0,-5-2-1180,5-2 0,-6-6 0,1-3-403,-2-3 0,-4 3 0,-2 1 326,-5-3 0,2 5 0,-2 2-99,-2 2 0,1 4 1,1 2-95,5 5 1,2 7-1,2 2 1,2 0-268,2 1 0,8-4 0,6 4 0,0-2-488,1-4 0,2 3 0,5-8 0,-1-1 899,-2-3 0,2-2 0,-5-2 0</inkml:trace>
  <inkml:trace contextRef="#ctx0" brushRef="#br0">9104 16646 8068,'8'-2'2474,"-4"-2"0,-1 2 0,2-1-2509,4 6 0,2 5 1,3 5-1,-2 0 90,-3 1 1,2-6 0,-2 1-513,3 2 1,1-4 0,1 1-719,-1-3 0,-5-2 1,-3-7 507,1-5 1,-4-7 0,2-2 0,-2 2 358,-2 1 0,0 2 0,0-1-143,0 1 1,1 0 398,4-1 0,2 5 0,6 2 0,1 0 41,-1-1 1,2-1 0,1-4 0,2 0 10,-2-1 0,-1-5 0,-2-2 0</inkml:trace>
  <inkml:trace contextRef="#ctx0" brushRef="#br0">9491 16326 8068,'0'-9'1136,"0"0"0,2 6 1,1 0-1,2 6-625,3 6 0,-4 7 0,5 3 0,0 2-234,-2 3 0,4 6 0,-5 2 1,0 1-719,0-1 1,-2-1 0,-4-3 0,0 1-879,0-3 1,-1 7 0,-4-9 1318,-4-1 0,-9-5 0,-2 1 0</inkml:trace>
  <inkml:trace contextRef="#ctx0" brushRef="#br0">9464 16579 8341,'14'-19'622,"-1"-3"1,0 4 0,2 4 0,2 9-261,0 3 1,1 2-1,-5 2 1,1 0 29,-1 3 1,0 5-634,1-1 1,-7-1-6,-2 0 1,-5-5 0,-5 0 223,-4-6 0,-3 0 1,-1-5-1,0-3-59,-1-1 0,1 3 0,0 2-953,-1 1 1034,7 2 0,-5 4 0,5 0 0</inkml:trace>
  <inkml:trace contextRef="#ctx0" brushRef="#br0">17982 7383 28903,'14'-7'-7204,"-5"1"5323,-1 6 2502,-5 0 1,2 0-1015,-10 0 1,2-5-1,-4 0 1128,1-3 1,2 4-390,4-5-2161,0 0-680,0-4 1819,0 5 0,-6 1 1532,-3 2 0,1 2-872,0-5 0,-1 3 541,-5-4 1,1 6 0,0-1-153,-1 2 1,1 2 0,1 2 0,2 1-603,1 1 0,0 2 0,-4-1 858,-1 3 0,1-2 0,0 0 0,-1-1 600,1-1 0,0 5 0,1-3-527,3 1 0,-3-4 0,5 3 0,-2 0-965,0 3 0,6 3 0,-3 3 0,2 1-121,-1 2 0,1 5 0,4 0 0,0 2-500,0 2 0,0 4 0,0 0 0,0-2 97,0-1 0,6-1 0,3-2 0,2-2 696,3-6 0,5-2 0,3-2 0,3 1 443,2-1 0,1-4 1,3-2-1,3-1 300,0-3 0,5 3 0,-5-1 0,2-2-392,-1-2 0,-5-2 0,1-2 0,-3-3 140,-1-2 0,-2-2 1,-1-6-1,-4-4-391,0 0 0,-4-3 1,-6-5-1,-2-1-131,-2-2 0,-2-1 1,-4 4-1,-2-1 14,-2-2 0,-3 1 0,-8 6 0,-1 4-64,-2 0 1,-4 3-1,2 5 1,0 3-198,-4 4 1,0 4-1,0 1 1,4 1-322,0 4 1,-2 1-1,4 4 1,4-1-642,3 1 0,1-2 0,5 1-114,3 1 0,6-4 1904,5-2 1,20-2 0,7-2 0</inkml:trace>
  <inkml:trace contextRef="#ctx0" brushRef="#br0">18502 7263 29460,'-13'-12'-1908,"0"4"1,-1 3-1,1 8 1387,0 2 0,-1-1 1,1-3 872,0 4 1,-1-4-1,1 5 1,0-1-150,-1-1 1,-1 7-1,-1-1 1,-3 5 16,-2 2 1,-1 7-1,-3-3 1,1 1-11,2 0 0,0 1 0,-6 3 0,-2 1-185,-1 0 0,-5-1 1,4 1-1,-2-1-635,-3 1 1,0 3-1,0-2 1,2-3 224,3 0 0,-8 0 0,4 1 1,4-3-390,2-1 1,3-4-1,2 3 1,3-2-1946,4-2 2511,3-3 0,8 0 0,1-1 1</inkml:trace>
  <inkml:trace contextRef="#ctx0" brushRef="#br0">17809 12034 11277,'7'-13'-850,"-1"0"585,0-1 1,2 7-186,5 3 0,-4 2 679,0 2 0,-2-1 134,2-4 0,-3-2-63,-6-7 0,-1 1 0,-4 1 22,-4 3 1,-1 2-1,0 4 1,1-1-255,-2 1 0,4 1 0,-2 2 0,-1 2 98,-2 2 0,0-1 1,2 6-1,-1 0-376,-4-2 1,2 5-1,-5-5 1,3 2 108,2 0 0,0-1 0,-1 2 0,1-1 493,0 1 0,-1 2 0,1 1 0,1 2-287,3 3 0,-1 3 0,6 5 0,1 3-133,1 2 1,4 1-1,4 7 1,7-1-9,8 4 0,4-1 1,3-5-1,2-5-210,1-3 0,6-7 1,-3-5-1,1-6 146,1-5 1,2-4 0,5-4-1,-3-6 166,-1-8 0,1-7 0,-9-3 0,-3 1-92,-4-1 1,-5-6-1,-7-2 1,-3-4 18,-5-1 1,-4 0 0,-6 0-1,-6 2 37,-4 2 0,-9-1 0,0 6 0,-5 2 26,1 0 1,-4 4 0,2 5-1,1 6-84,2 8 1,-3 5 0,-2 2 0,1 4-129,-1 4 0,2 4 0,4 5 0,2 2-200,3 1 0,3 3 0,7-5 0,3 0-318,5 1 1,2 2-1,5-6 1,6-3 702,9-2 1,11-8 0,5 3 0</inkml:trace>
  <inkml:trace contextRef="#ctx0" brushRef="#br0">18476 11701 16328,'-15'-32'0,"-2"6"0,-2 12 1399,-1 8 1,-3 12-1,-5 7 1,-3 9-1924,-5 8 1,-4 2-1,-4 7 1,-3-1 668,-1 4 0,-4 5 0,4 1 0,-3 1 291,2 1 0,23-21 0,0 1 0,-21 25 0,1 3-427,6 1 1,2 2 0,7-5 0,2-1-419,6 1 1,-1 0 0,5-4-1,0-2 212,-1-1 1,-3 0 0,2 4-1</inkml:trace>
  <inkml:trace contextRef="#ctx0" brushRef="#br0">9504 7130 22750,'0'0'0</inkml:trace>
  <inkml:trace contextRef="#ctx0" brushRef="#br0">9478 7157 22606,'-8'-6'-2908,"4"-3"-217,2-3 896,2 5 1104,0 1 741,0 6 2256,0 0 1,-4-2-296,0-2-2331,-1 2 360,5-4 141,0 6 1,0 2 0,2 1 1055,2 1 1093,-3 1-836,5-5 0,-7 0-319,-4 0-1353,4 0 661,-5 0 0,5 0 0,-2 1-39,-2 4 0,-1-4 0,3 5 778,-1 0-258,-7-5 1,9 5-1,-6-4 1491,2 2-1951,2-2 0,4 5-963,0-2 0,-2-4 812,-2 4 0,1-4 0,-5 0 0,1 2 289,0 2 1,2-1 0,-4-4 0,-1 0 300,-2 0 0,-1 5 0,-1-1 130,1-1 0,0-1 0,-1-1-344,1 4 0,0-2 0,-1 4-524,1-1 1,4 0 0,0-2-54,-1 5 0,3-3 0,-2 0 1,0 0 631,1 3 0,-3-3 0,2 0 0,-3-2-103,-2 1 1,1 3-1,0-3 1,1-1-57,3 2 0,-3-4 0,3 2 0,-2-1 13,-3 2 1,5-4-1,0 3-225,-1-2 0,3 2 0,-2 2-398,-2 2 0,4-4 0,0 5 0,-1 0-76,1-2 0,2 5 0,-4-3 440,-1 3 0,-2 1 0,-1 1 358,0-1 0,-1-4 0,1 0-220,0 1 1,-1-3-1,1 1-28,0-2 1,4 0 0,0-3-49,-2 1 0,0 5 0,-3-3 0,1 0-372,0 0 1,-1 4 0,1-1 297,0 3 1,-1 1 0,1 0 0,0-1 224,-1-3 1,1 3 0,0-5 12,-1 1 0,1 2 0,0-4 53,-1 2 0,-2-4 0,0 3 1,1 1-119,-1-1 1,-1-2-1,4 4 1,0-1-119,-1 0 0,-3 2 0,-1-4 1,1 2-71,3 2 0,0-3 0,1 2 1,0 0 77,-1-2 1,3 1-1,0-5 1,2 1 249,-1-1 0,2 3-257,0-1 1,3-1-1602,-4-4 63,6 0 69,-3 0 1,6-1 272,0-4 0,5 2 1,1-4-1,1 1-811,4 3 2065,0 1 0,3-4 0,-1-1 0</inkml:trace>
  <inkml:trace contextRef="#ctx0" brushRef="#br0">8371 7543 27753,'-26'9'0,"-1"1"0,0 4-990,1 2 1,-1 6-1,0-2 1,1 0 785,-1 4 1,2 0-1,3-2 1,4-4 744,3-4 0,3 0-112,3-1 0,5 0-773,8 1 0,4-7 0,5-2 791,0-4 1,1 1 0,1 0 0,1 3-477,2-2 0,-1 0 0,-2 0 0,1 1-690,2-1 1,4 0 0,-2 0 0,0 3-504,4 1 1,0 2 0,0 6 1094,-2 3 1,0-3 0,5 4-1</inkml:trace>
  <inkml:trace contextRef="#ctx0" brushRef="#br0">10544 7197 28745,'0'-14'-4916,"5"1"1,-1 0 2657,-1-1 1,-2 5-35,-1 1 1243,0 5 0,-1-3 1593,-3 6 1,1 1 476,-6 4 1,6-2-95,-2 5-1069,4-5 846,1 3 0,1-6 1463,4 0-1569,-4 0 1,7 5-1,-5 1-238,1 1 0,5 2 0,-3 3-345,1-3 0,-2-2 0,4-4 287,1 2 1,2 3 0,3-3 0,1-2 196,2-2 1,1 4-1,-3-1 1,3-1 73,2-1 1,0 2 0,3 2-1,-4 0-173,0 0 0,3 4 0,-2-1 0,0 3-972,-3 1 0,-2 2 0,0 3 1,2 3 235,-2-1 0,1 4 0,-1-5 1,3 1 534,2-1 0,-3 3 0,4-4 0,1-2 285,3-1 0,0-2 1,1 1-1,0-3-75,-1-2 0,5 2 1,1-5-1,-3-1-155,-1 1 1,-1 3 0,0-3 0,-2 2-356,-3 2 0,2-3 1,-7 2-1,0 2-161,-2 0 0,2 3 1,1-1-1,-2 0-3,-1 1 1,-1-1-1,-1 0 1,0-1 374,1-3 1,-1 2 0,0-6 0,1 1 255,-1 0 1,0 3 0,1-4-234,-1-2 1,0-2 0,1-1-220,-1 0 1,-4 4-1830,0 1 0,-6 1-918,1-2 0,-2-1 356,-2 6 1162,0-6 1399,5-3 0,3-7 0,5-7 0</inkml:trace>
  <inkml:trace contextRef="#ctx0" brushRef="#br0">11704 7610 29463,'-9'-2'-923,"0"-2"1,6-4-26,-1-5 1,13 1-1,5 3 1,6 5 1411,3 3 0,8 1 0,5-2 0,3-1 156,0-1 0,4-1 1,-1 5-1,-4 2-425,1 2 0,-6 8 0,-2 7 1,-5 2-918,-3 3 0,-10 5 1,-9 4-1,-5 1 48,-8 3 0,-6 1 0,-13 2 0,-3 0-561,-5 0 1,-7-1 1147,-1-4 1,-12 10 0,1-4 0</inkml:trace>
  <inkml:trace contextRef="#ctx0" brushRef="#br0">17649 8436 20376,'0'-13'-2434,"0"-1"1,0 6 2334,0-1 1,0 4-223,0-4 1,6 5 454,3-5 1,3 6 0,1-1 420,0 2 0,1 2-42,-1 0 1,0 0-107,1 0 0,-5 0-542,0 0 0,-5-4 6,5-1 1,0 1-1,4 4 1,0 0 205,1 0 1,1-2 0,2-1 219,6-1 0,2-6 0,1 2 1</inkml:trace>
  <inkml:trace contextRef="#ctx0" brushRef="#br0">18116 8130 29700,'0'-21'-4916,"0"6"1,1 8 1494,4 1 3676,-4-5 0,5 16 1,-6-1-435,0 7 1,0 6-1,0 1 1,0 0 180,0 1 1,0-3-1,0 5 1,0 0-151,0 0 1,0-4-1,0 6 1,0-1-571,0-1 0,0 4 0,1-3 0,2 2-1995,2-2 0,5 2 2918,-1-7 1,3 13 0,1-2 0</inkml:trace>
  <inkml:trace contextRef="#ctx0" brushRef="#br0">17729 9036 29629,'-6'-14'-4330,"-1"1"0</inkml:trace>
  <inkml:trace contextRef="#ctx0" brushRef="#br0">17729 8983 27891,'0'-8'-9831,"0"2"3912,0 6 11659,0 0-1854,0-6-4264,0 5 0,0-4 0,0 10 0,0 4-186,0 3 0,0 1 1,0 0-1,0 2 109,0 3 0,0-3 1,0 4-1,2-1-496,2-1 1,-2 3-1,3-4 1,0 2 672,-1-2 1,1-1 0,-4-2 367,4 0 0,-4 1 1,5-1-1</inkml:trace>
  <inkml:trace contextRef="#ctx0" brushRef="#br0">17676 9209 18504,'7'-27'-2015,"1"7"0,-4 3 1106,5 7 0,3 4 1102,1 6 0,0 0 1,1 0 48,-1 0 0,0 0 0,1 0-91,-1 0 1,0 0 0,1 0 0,-1 0-68,0 0 1,7 0 0,0 0 0</inkml:trace>
  <inkml:trace contextRef="#ctx0" brushRef="#br0">18342 8703 29989,'0'-6'-2458,"0"6"0,2 6 1,1 7-1,1 2 1627,-1 3 1,-1-2 0,-2 6-1,0 2 496,0 1 1,0 2-1,0-1 1,0 1-299,0 0 1,0 4-1,0 1 1,0 1-761,0-1 1,0 4 1212,0-5 0,0 6 0,0-3 0</inkml:trace>
  <inkml:trace contextRef="#ctx0" brushRef="#br0">9251 7370 27650,'0'-21'-4916,"0"2"1,2 7 3355,2 3 1,-1-3 2200,6 3 1,-6 2 556,1-2 1,-4 6-553,-4-1 1,-4 4 0,-5 3-196,0 1 0,-1 7 0,0-3 0,-3 4-226,0 2 1,-7 3 0,0 1-1,-4 0-122,-3 1 1,-6 0 0,0 5 0,-5-2 626,-2 2 1,-5 6 0,2 2-1,-2 1-174,-2-1 0,-3 4 0,6-5 0,1 0-356,2 2 1,1-7 0,3 2 0,4-4 11,2 0 1,9-6 0,5-4 17,2-3 0,3-10-746,7-1 1,15-7-1,13-11 1,10-6 305,11-5 0,8-1 0,10-4 0,2 0-97,1 0 1,3 4 0,-7 1 0,-2 4-85,-4 2 1,-11 12 0,-11-1 0,-5 4 8,-6 5 0,-5 3 0,-7 6 26,-10 8 0,-11-1 0,-18 6 0,-5-1 501,-5 0 0,-2 4 0,7-6 0,2-2-556,5-4 0,4-1 832,5 4 1,21-5-1,10-3 1</inkml:trace>
  <inkml:trace contextRef="#ctx0" brushRef="#br0">10917 7263 29097,'-1'-19'-4916,"-4"6"1,4 2 4529,-3 11 0,2 3 1,4 12-1,1 1-99,1 2 0,8 6 0,1 0 0,6 4 694,2 3 0,10 0 0,2-3 0,5 2-30,2 1 1,12 4 0,-6-2-1,1-1-1374,1 1 1,4 4 1266,-8-1 0,9-4 0,-11 1 0</inkml:trace>
  <inkml:trace contextRef="#ctx0" brushRef="#br0">7158 9236 28521,'0'-14'-4544,"0"1"0,0 4 3791,0 0 0,2 6 1,2-1 1515,5 2 0,3 2 0,1 0 0,1 0-317,-1 0 1,5 0 0,-1 0 0,0 0 418,-2 0 1,-2 0 42,0 0 0,-4-4 782,0 0-1129,-6-1 0,1 5 402,-8 0 0,-3 2 0,-8 2 0,-2 5-828,0 3 1,-7 3-1,0 2 1,-5 4-136,-7 0 0,-4 4 0,-4-3 0,-5 3 0,-3 2 0,-4 0 0,1-1 0,3 1 0,0 0 0,6-2 0,2-2 0,4-2 0,4-2 0,4-1 0,7-4 0,1-1 0,2 0 0,5 1 0,0-1 0,3 0 0,5 1 0,-1-1 0,6 0-1219,1 1 1,1-1-118,2 0 0,8-5 0,5-4 0,8-3-541,4-1 1,10-5 1935,1-4 1,11-9 0,-5-3-1</inkml:trace>
  <inkml:trace contextRef="#ctx0" brushRef="#br0">7985 9236 23897,'0'-14'-7215,"0"1"6655,0 6 0,0 1 1,0 6-1</inkml:trace>
  <inkml:trace contextRef="#ctx0" brushRef="#br0">7958 9182 20937,'-16'-4'0,"2"0"-145,3 1 1,-1 1 0,-2 2 0,1 0 518,0 0 1,-1 2 0,1 1 0,0 2-264,-1 3 1,1-4 0,1 5 0,2 0-131,1-2 0,2 1 0,-4-4 447,2 5 1,6-1-139,-1 0 0,4 0 0,4 2 298,5-1 1,11-1-1,6 2 1,7-1-69,1 1 1,10 2 0,1 1-1,5 2-440,3 3 0,-1-2 0,-1 6 1,-4 4-424,-1 3 1,-3 5 0,-6 6 0,-3-1 110,-1-4 0,-2 2 0,-3-4 1,0-1-206,-1 1 1,2-2 0,-7-4-1,2-1-889,-2 1 1,-1-2 0,-5-1 0,4-3-567,0-2 1805,-3 5 0,8-4 0,-4 7 0</inkml:trace>
  <inkml:trace contextRef="#ctx0" brushRef="#br0">7518 9156 22210,'0'-19'-2457,"0"4"0,0 3 1,0 12 1212,0 7 1,0 1 484,0 1 1149,0-1 0,-1 0 1564,-4-4 782,4-2-1816,-5-2 1,4 0 0,-1 1-950,-1 4 0,-2-2 0,3 6 1,-3 1-56,-1 2 1,-2 1 0,-6 0-1,-1 2 379,-2 3 0,-4-3 0,3 4 0,-2-1 66,-3 0 1,3-2-1,1-6 1,0-1 605,4 1 0,1-4 0,2-1 840,0-4 1,-1-1-330,1 0-1621,6 0 0,1-1 1,7-2-1,4-3 99,3-1 0,9-1 1,0-2-1,1 1 86,2-1 0,-6 2 1,6-1-1,-3 0-168,1 2 1,1-3 0,-2 4 227,0-2 0,1 1 1,-6-4-387,-3 3 169,3 5 0,-12-3 1,0 7-1,-8 2 151,-3 2 1,-7 5 0,-1-1-1,-2 3 159,-3 1 0,-1 0 0,-2 1 0,2-1 51,3 0 1,-3 1 0,4-1-1,0-1 32,3-3 1,4-2 0,0-4 468,1 2-885,6 5 1,2-9 0,10 2 142,3-6 0,9-4 0,3-6 0,4-1-173,4 1 0,2-2 1,-3-1-1,-1-2-291,1 2 0,-2 3 1,-3 2-1670,-4 2 1190,-3 0 1,-8 3 0,-2 6-230,-4 8 1,-7 8 0,-3 3 934,-2 2 0,-3 1 0,1 5 0</inkml:trace>
  <inkml:trace contextRef="#ctx0" brushRef="#br0">17596 9835 15373,'-6'-13'-2381,"3"6"2708,-6 2 1,5 4 25,-5 1 655,6 0 0,-2 0-434,10 0 0,2-5 0,6-1-335,1-1 1,-1 3-1,0-4-679,1 2 1,-1 2 0,0 4-874,1 0 0,-1 1 1434,0 4 1,1-4 0,-1 5 0</inkml:trace>
  <inkml:trace contextRef="#ctx0" brushRef="#br0">17969 9649 32767,'13'-8'-96,"1"4"1,-1 3 0,0 1 238,1 0 0,-1 0-143,0 0 0,-5 1-324,-4 3 1,-4 4 0,-3 5-18,-1 1 1,-11-1-1,2 0 1,-2 1 225,0-1 0,-3 0 0,0 0 0,2 1 6,1-1 1,4 0-1,0 1 1,4-1-509,1 0 1,1 1-1,7-1 512,2 0 1,4-4 0,7-1 0,1-2-152,2-3 0,4 3 0,-1-2 0,2-1-455,5-2 1,2-1-1,-3 0 1,1 0-280,3 0 0,-1 0 1,5 0 1241,2 0 1,2-6 0,1-1 0</inkml:trace>
  <inkml:trace contextRef="#ctx0" brushRef="#br0">17622 10369 30275,'0'-14'-9831,"0"1"9223,0 0 1,-1 5 0,-2 5 1137,-1 6 0,-2 0 0,3 6 1,-3 1-489,-2 2 0,5 2 1,-3-1-1,2 0-143,0 1 1,-1 3 0,5 1 0,0-2-453,0-1 1,0-6 0,0 0-547,0 1 0,0 2 1,2 0-3256,2-3 4459,-2 3 1,3-11 0,-5 5 0</inkml:trace>
  <inkml:trace contextRef="#ctx0" brushRef="#br0">17502 10542 23160,'0'-14'-2458,"0"1"1,6 1 2448,3 3 0,-1-1 0,1 6 129,1 1 1,6 1 188,2 2 1,6 0-1,-4 0 1</inkml:trace>
  <inkml:trace contextRef="#ctx0" brushRef="#br0">18022 10289 29564,'2'-9'-1606,"2"0"0,-2 4-788,2-4 2622,-2 7 0,4-4 256,3 6 0,-2 0 0,2 0 0,0 1-540,-2 4 1,3 2 0,-5 6 0,-2 2-470,-2 3 0,-1-2 0,-1 6 0,-4 1 238,-3-3 1,-6 4 0,-2-5 0,-3 2-112,-2 3 0,5-5 1,-2-1-1,5-4 1315,4 0 1,3-1-315,6 0 0,16-5 0,8-5 1,8-5 30,10-2 1,4-6 0,7 1 0,0-2-1570,1 2 1,-3 3 0,1 6 0,-1 0 1117,-1 0 0,-1 6 1,-9 2-1</inkml:trace>
  <inkml:trace contextRef="#ctx0" brushRef="#br0">6758 12128 22404,'-11'-30'-5179,"2"3"4399,-3 10 0,10 17 1,-4 9-1,0 2 424,-2 3 0,2-5 1,0-2 627,0-1 1,-2-2 1361,-5-4 1,4 0-223,0 0 0,0 0-491,-4 0 0,0 0 0,-1 0-546,1 0 0,4 0 1,0 0 120,-1 0 1,-2-4 0,-1 0-424,-1 1 0,1 1 0,0 4 1,-1 1 274,1 1 0,-5 2 1,1-3-1,0 3 68,2 1 1,-2-4 0,-1 3 0,2-2-159,1 1 1,1 1 0,1-3 0,0 1-131,0-1 0,-1 3 0,1 0 0,0 0-226,-1 0 0,-4 4 0,1-1 1,0 3-118,3 1 1,0 1 0,-1-1-1,-1 2 196,-2 3 1,1-4 0,2 6 0,-2-3-16,0 1 0,-1 0 0,6-3 0,2 1 59,1 2 1,0-2 0,-3-4-1,2-2-104,1 1 1,4 3 0,-2-5 0,0 3-180,-1 2 0,5-1 0,-3 2 1,0 1-13,-3 2 1,2 1 0,0-1 0,-1 2-11,1 1 0,2 3 0,-2-5 0,0 2 167,-1 3 0,5-5 0,-1 0 0,2-1 46,2 0 1,0-1 0,0-3-45,0-1 0,0 0 0,0 1 0,0-1 27,0 0 1,0 1 0,0-1 0,2 2-205,2 3 1,-2-2 0,2 5 0,-1-1 6,2 1 1,-4 0-1,5 4 1,-2-1 194,1-1 1,1 4-1,-3-8 1,1 1 101,-1-1 0,3-1 0,0-5 230,1 0 1,2 1-1,5-3 1,-3 0 235,-2-2 0,3-5 0,-3 5 0,3 1-281,1 2 1,1-3-1,-1 0 1,0 1-72,1 2 0,-1 1 0,0 2 0,1 2-140,-1 0 1,-4 1-1,0-3 1,1 0 255,2-2 0,1 3 0,1-7 313,-1 3 1,0 0 0,2-2 0,1-2 166,2-2 0,0-2 0,-3-4 0,1 0-322,2 0 1,4 4-1,-4 1 1,-1-1-405,3 2 0,-4-4 0,6 4 0,0 0-112,-1 2 1,4 3 0,-2-1-1,2-1-15,1 1 0,1 2 1,0 2-1,-1-1 365,1 0 0,-2-1 0,-1-3 1,-2-3-239,2 0 0,0-5 0,-1 4 0,-2-4 0,-2-1 0,8 0 0,-3 2 0,-1 1 0,2 1 0,1 1 0,0-5 0,1 1 0,0 4 0,4-3 0,0 6 0,-2-2 0,0-3 0,-1 3 0,1 0 0,2 0 0,-1-1 0,-2 4 0,0-4 0,2-1 0,1 2 0,0-4 0,-4 2 0,0-2 0,-1-2 0,5 0 0,0 0 0,1 0 0,0 0 0,-2 0 0,5-2 0,1-1 0,-2-1 0,4-1 0,-2 5 0,2 0 0,2 0 0,0-4 0,0-1 0,0 2 0,0 2 0,-1 1 0,-2-2 0,-2-1 0,3-1 0,0-5 0,2 3 0,0-1 0,0-4 0,0-5 0,0-2 0,0 2 0,0 1 0,4-2 0,1-1 0,-2 1 0,-2 3 0,-1-4 0,0 0 0,-1 2 0,-4 1 0,2 6 0,-6 0 0,-1-1 0,-2-2 0,-1 0 0,0 2 0,-2 1 0,-3-1 0,-1-2 0,-5-3 0,2-1 0,-2-2 0,-1 0 0,0 3 0,1-1 0,2-2 0,-1-4 0,-3 3 0,-1-2 0,0-3 0,1 1 0,-2-1 0,-2 3 0,-1 2 0,-2-3 0,4 4 0,-4 0 0,-1-1 0,3 4 0,-5-3 0,1 2 0,1-2 0,-5 4 0,5-6 0,-1 3 0,-1-1 0,0-4 0,-4 2 0,0 0-50,0-4 1,0 0 0,0 2-1,-1 3-137,-4-1 1,3 6-1,-7-4 1,-2 3-161,-1 2 0,4-1 1,-1 1-1,-2 0-53,-1-1 1,-1 1-1,0 0 1,-1-1 522,1 1 0,0 0 0,-1-1 1,3 1-109,2 0 1,-3-5 0,3-1 0,-1 0 543,1-1 1,-3 1-1,3 3 1,-3-2-286,-1 2 1,-2 1 0,-1 3 0,-4 2-266,0 1 0,2 4 0,-4-2 0,0 1-299,1 3 1,-4 0 0,4 0 0,-1-1 240,-1 1 1,6 1-1,-4 2 1,2 0 329,2 0 1,3 0 0,0 0 0,1-1-226,0-4 0,-1-1 0,1-4 0,0 1-56,-1-1 0,1 2 0,0 0 0,-1-3 0,1-1 0,-5 3 0,0 2 0,1 1 0,-3 3 0,4-3 0,-6 2 0,0 1 0,1 1 0,-4 2 0,4 0 0,-1 0 0,0 0 0,1 0 0,-3 0 0,3 0 0,2 0 0,-3 0 0,3 0 0,-1 0 0,1 0 0,-3-4 0,4-2 0,2 0 0,1 0 0,0-4 0,-1 1 0,-2-3 0,2-1 0,-3 4 0,-1 0 0,1 0 0,0 2 0,-3-1 0,2 5 0,1-1 0,0 1 0,-3 1 0,2 2 0,1 0 0,0 0 0,1 0 0,3 0 0,-1 0 0,-2 0 0,0 0 0,5-1 0,0-2 0,-1-2 0,0 0 0,-3 0 0,0-2 0,0-1 0,-3-2 0,-1 4 0,-1-1 0,-1-4 0,3 5 0,-6 0 0,3 2 0,-1 0 0,-4-1 0,4 5 0,-4 0 0,-3 0 0,-2 6 0,4 3 0,-2 3 0,1 1 0,-3 0 0,2 1 0,2-1 0,1 0 0,-3-4 0,-1 0 0,3 2 0,1 0 0,-3-2 0,-2 0 0,0 0 0,1-2 0,-5-1 0,1-6 0,-1 0 0,2 0 0,-2 0 0,4 0 0,0 0 0,1 0 0,2-4 0,7-1 0,0 2-530,0 2 1,-1 1 0,0 0 535,2 0 1,0 0 0,-5 0 0</inkml:trace>
  <inkml:trace contextRef="#ctx0" brushRef="#br0">6185 11275 8262,'-13'0'0</inkml:trace>
  <inkml:trace contextRef="#ctx0" brushRef="#br0">6105 11328 8254,'-13'0'-2,"4"-4"0,0-2 422,-1-2 0,2 5 0,1-3 1,0 2 809,-1 0 1,5-2-763,-1 1 1,2 2 117,2-6 16,0 6 1,-1-3 689,-4 6-358,4 0 1,-5-1 287,6-3-1063,0 2 1,1-4-1,4 6-24,4 0 0,3 2 0,2 1 0,3 2 73,0 3 1,1-1-1,-3 4 1,1-2-65,2 1 1,0 2-1,-3 1 1,1 0 318,2 1 1,1-1 0,-3-1 0,4-2-120,0-1 1,-2 0-1,4 4 1,0 1-208,-1-1 0,4 2 0,-2 1 0,2 2 40,1-2 0,1 0 1,0 1-1,-2 2-264,-3 2 0,2-3 0,-5 4 0,0 0 30,1-1 0,-1 4 1,-4-4-1,0-1 212,-4-2 1,0 1 0,2 1 0,-1-1 62,-3 0 1,3-1-1,-3-5 1,2-1-35,3-3 1,-1 3 0,0-3 0,1 2-228,-1 3 0,5-1 0,0-1 0,-1-2-204,3-1 1,-6 0 0,4 6 0,-3 1-130,-2 2 1,1 0 0,-1-5 0,-1 0 6,-3 1 0,3-1 0,-5 0 0,2 1 6,0-1 0,-6-4 1,3-2 17,0-1 1,-3 3 0,4-3-52,-1 1 1,4-4 0,-1 3 0,3-1-181,1-1 1,1 2 0,-1-3-1,0 3-695,1 1 1,-6 1-1,1 2-441,2-1 0,-1 0 1,0 4-71,-1 1 1782,-6-1 0,3-6 0,-6-1 0</inkml:trace>
  <inkml:trace contextRef="#ctx0" brushRef="#br0">6878 12128 8137,'-16'-9'45,"3"0"1,4 6 148,13-1 0,4 1 0,7 0 0,1-3-36,2-2 0,4 4 0,-3-4 0,2 3 84,2 2 0,-2 1 1,1 2-1,1 2-861,-3 2 1,4 3-1,-6 8 619,-2 3 0,5 3 0,0 5 0</inkml:trace>
  <inkml:trace contextRef="#ctx0" brushRef="#br0">9318 11328 7775,'6'-7'-1471,"-5"2"1471,4 10 616,-4-4 1,-1 4 132,0-10 0,0 2-128,0-6 1,0 5 303,0-5 0,0 8-555,0 1 0,-1 5 0,-4 9 0,-2-1-41,-1 0 0,-3 5 0,0 1 0,-4 1-27,-2-1-1,-3 3 1,3-4 0,-4 0 23,0 1 0,-4-4 0,1 3 1,-4-4 42,-3 0 1,-2 3 0,2 1-1,-4 0-30,-4 1 0,-5 0 0,-2 5 0,0-2-254,0 2 1,-3 1-1,5 2 1,1 0-115,1-1 1,4 1 0,2-2 0,5-1 41,3-2 0,3-1 1,1 1-1,3-3-411,2 0 1,-3-4 0,4 3-1,2-3-266,1-2 0,6-1 1,2-2-1,1-1-642,3 2 0,3-4 0,4 0 239,5-1 1,5-1-1,5-5 1,6 0 69,5 0 1,1-8 997,-5-5 0,1-6 0,0-8 0</inkml:trace>
  <inkml:trace contextRef="#ctx0" brushRef="#br0">8571 11914 8663,'-9'-5'1003,"1"-4"1,5-3 917,-2-1-1720,4 5 1,1 8 0,-2 9 0,-1 3 202,-1 1 0,-7 6 1,2 4-1,-1 0-551,1 0 0,2 5 0,4-5 0,-2 1-827,2 1 0,8-1 0,5 0 0,8-4 974,9 0 0,11-3 0,10-3 0</inkml:trace>
  <inkml:trace contextRef="#ctx0" brushRef="#br0">7025 12514 25455,'9'0'-2092,"-2"-1"2056,-1-4 1,-1 2-1,-5-6-1253,0-1 0,0-2 1,0-1 1032,0 0 1,0 4 0,0 0 120,0-2 0,-6 6 297,-3 0 1,1 4 0,1 2-11,1 4 0,-4 2 0,2 6 0,-1 1-379,1-1 1,-1 0-1,-5 1 1,2-1-83,4 0 0,-4 1 0,3-1 1,-3 0 299,-1 1 0,-1-3 0,1 0 0,0-2 676,-1 1 1,3 2 0,0 1 0,2 0-331,-1 1 1,0-1-1,-1 2 1,4 1-180,1 2 0,-3 9 0,5-2 0,1 1-512,1 4 0,2 9 1,0-1-1,0 2-143,0 3 0,6 4 0,4 1 0,5 1 129,3 1 0,4 9 0,-1-7 0,3 0 1111,4-2 0,7-2 0,2 0 0,5-3-939,2-4 0,2-7 0,0-2 0,4-6 152,2-4 1,10-4 0,-4-9 0,4-5 304,1-2 1,2-8-1,-3-4 1,3-5 194,2-3 1,-2-10-1,-1 1 1,-4-1-94,0 0 0,2 1 0,-4 1 1,-2-1-11,-1 0 0,-9 5 0,-3 0 0,-5 0-1073,-1 1 1,-3-4 0,-10 3 0,-5-5 44,-4-4 1,-5-5 0,-10-7-1,-3-2 376,-6-3 0,-13 1 1,-18-4-1,-9 3 313,-7-3 0,26 25 0,-1 0 1,-2 0-1,0 1 0,0 0 1,-1 2 34,1 3 0,-1 0 1,0 0-1,-1 2 1,0 2-1,0 2 1,-31-10-558,0 10 1,-5 6 304,9 8 1,-6 18 0,7 4 0</inkml:trace>
  <inkml:trace contextRef="#ctx0" brushRef="#br0">5945 10875 26071,'-7'-6'-2181,"1"5"0,0-11 0,-1 4 0</inkml:trace>
  <inkml:trace contextRef="#ctx0" brushRef="#br0">5985 10808 27505,'8'0'0,"-2"0"0,-6 0 0</inkml:trace>
  <inkml:trace contextRef="#ctx0" brushRef="#br0">7038 12661 8272,'-13'0'-366,"4"0"0,0 0 258,-1 0 0,2 0 1,1 1-250,1 4 1,0 1 488,2 3 174,2-4 1,-5-5-36,2 0 1,2 0-1,-4 2 1,0 1-108,-1 1 1,4 5 0,-4-3 0,1 0-134,0 0 1,2 3 0,-2-3-1,-1 0-65,1 0 0,2 3 1,-2-4-1,0 1 57,-1 0 0,-1 5 1,-4-4 79,0 0 0,4 4 1,0-7-1,0 1 31,2 1 1,-4-3-1,5 4 1,-1 0-45,-3 1 1,4 1 0,0 4-114,0 0 0,4 5 0,-2 0 0,2-2-40,2-1 1,0-2-1,2 2 1,1 1 63,1 2 1,2 0 0,-3-5 0,3 1 122,2-1 0,-4 5 0,5-1 0,0 1-65,-2 2 1,5-6 0,-2 6-1,5-1 11,3 3 1,1 2 0,-1 1-1,4 0-102,3 3 1,3 3 0,2 0-1,3 3-50,1 1 1,1 2 0,5-6-1,2-2 46,2-1 1,-1-5 0,8-4 0,0-3 112,1-4 0,4-8 0,-7 1 0,2-4 90,-2-1 1,5-6 0,-5-2 0,-1-6 78,-1-4 1,-5-1 0,3-6 0,0 1-250,-1 1 0,1-4 0,-7 8 0,-1-1-191,-1 1 0,-7-3 0,3 4 0,-4 2 85,-2 1 1,-5 2 0,-3-1-1,-3 3 86,-2 2 1,-6-8 0,-2 4 0,-4-2 147,-1 1 1,-1-6 0,-5-2 0,-7-3-25,-8-2 0,-9 1 0,-2-1 0,-1-1-101,0-3 0,-4 3 1,2-4-1,-4 4-148,-1 2 0,2 1 0,-1 1 1,1 5-221,-4 4 0,1 0 0,4 10 0,1 3-54,-1 0 1,3 8 0,0 3 0,2 4-493,2 5 1,-1 7 913,4 6 0,-2 0 0,8-4 0</inkml:trace>
  <inkml:trace contextRef="#ctx0" brushRef="#br0">7105 8729 28436,'-4'-9'-9831,"-2"2"9303,-2 1 0,4 2 0,-5 5 1,-1 4 445,-2 3 1,0 9-1,1 1 1,4-2-565,1-1 0,2-2 590,4 0 0,1-5 703,4-4 1,2-4 0,6-3 0,2-1-124,3 1 1,3 1 0,7 4-1,3 2-662,4 5 0,10 7 0,4 4 1,3-1 296,1 0 0,9 8 1,3-5-1,2-3 598,3-2 0,1-10 1,0-3-1,1-2-505,-2-2 0,4-12 0,-12-7 0,-4-8 204,-6-4 0,-2-10 1,-5-1-1,-4-4-143,-4-4 0,-4-2 0,-8-3 1,-4-1-499,-8-2 0,-7-8 1,-12 2-1,-9 2-422,-10 1 0,-8 2 0,-10 7 0,-3 7 199,-2 5 1,-18 6-1,3 14 1,-7 6 226,-2 8 0,29 6 1,0 0-1,-1 3 1,0 0-1,-2 4 0,-1 1 34,-3 4 0,-1 1 1,3 1-1,1 0 0,1 4 1,1 0-1,3 0 1,1 1 68,1 0 0,1 1 0,2-3 1,2 1-1,-23 18 0,9-1 127,6-1 1,9 9 0,4-1 0,8 2-458,9 2 1,5 4 0,13 1 0,10 5 407,16 6 0,-11-31 0,3 0 0,3 2 0,1 1 0,0 1 0,-1 0 0</inkml:trace>
  <inkml:trace contextRef="#ctx0" brushRef="#br0">9864 6051 9707,'2'-14'0,"1"1"344,1 0 0,1 4 0,-5 0-2363,0-2 1,-2 4 2232,-2-2 1,-2 5-1,-5-4 973,3 2 0,3 0-371,-4 2 1,5 3-295,-5-4 0,4 4 0,-2-1 0,0-1-156,-1-1 1,4-1 0,-5 5 277,-1 0 1,-2 0-1,-2 0 1,1 0-70,0 0 0,-1 5 1,1-1-1,-2 1 107,-3 1 1,4-4-1,-4 6 1,3-1-247,2 1 1,-1-4 0,1 4 0,0-1-274,-1 0 1,1-2 0,0 2 0,1 1-141,3-1 0,-3 2 0,3 4 1,-3 1-210,-1-1 1,0 0-1,-1 1 1,1-1 92,0 0 0,1 0 0,2 1 1,2-1-304,2 0 1,-3 1 0,3 1 0,0 1-49,1 2 1,-4 1 0,4-3-1,1 3-100,-2 2 1,4 1 0,-2 7-1,2 2-69,2 4 0,-4-1 0,0 2 1,1-1 12,1-1 0,7 3 0,0-4 0,3-2 208,2-3 0,2 2 1,3-9-1,1-1 401,2-2 0,6 0 1,-1-3-1,6-4 356,2 1 0,9-4 0,-2-1 0,4 1 150,5-1 1,8-3 0,6 5 0,2 2-232,5 0 1,3 4 0,1 2 0,-36-9 0,2 1-81,-2 0 1,2-1 0,1 0 0,0 0 0,35 7 0,-36-8 0,0 1 210,0-2 1,-1-1 0,33 0 0,2-2 0,0-6 384,-1-6 1,0-9-1,-5-6 1,0-5-169,-4-7 1,-4-2-1,-8-5 1,-3-5-519,-1-5 0,-7-8 1,-8 1-1,-5-4-369,-3-4 0,-15 31 1,-3-2-1,-1-35 0,-5 0-287,-8 3 1,-7 3 0,-17 4 0,-8 7 201,-11 8 1,19 27-1,-4 4 1,-3 2-1,-3 2 1,-1 4-1,-2 3 9,-3 2 0,-1 2 1,-4 3-1,0 2 1,-3 1-1,0 2 331,-3 3 0,1 2 0,2 3 0,0 2 0,-5 2 0,0 0 0,-2 2 0</inkml:trace>
  <inkml:trace contextRef="#ctx0" brushRef="#br0">9598 7157 26471,'0'-21'-4916,"0"3"1,6 5 1247,3 4 4550,-4 3 435,1 6 0,-7 0 138,-4 0 1,2 0 278,-5 0-752,5 6-2133,-3-5 1682,6 5 0,0-4 1,-2 1-122,-2 1 0,-4 5 0,-5-4 0,1-1-146,3 2 1,-3-5-1,5 5 1,-2-1-253,0-1 1,5 5-352,-5-4 1,5 3 13,-5-3 1,0-1 558,-5-4 0,1 5 1,0-1-1,-1-1 348,1-1 0,0-1 1,-2 2-1,-1 3-145,-2 1 0,-4-2 1,4 4-1,0 0-328,-1-2 0,4 8 1,-4-5-1,1 1-297,0 0 1,0 4 0,4 0 0,-3-3 151,0 0 0,-6 0 1,6 1-1,-1 0 331,-1 1 1,-1-3 0,-3 0 0,0-2 63,0 1 0,-1 2 1,0 1-1,2 1-464,-2-1 0,-1 0 1,-1 1-1,-1-1-212,0 0 1,1 5 0,-1 1-1,0 0 143,1 1 1,5-3 0,2-3 0,1-1 87,0 0 1,0 1-1,5-1 1,1 0 156,3 1 0,-3-7 1,5-1-1,-2-1 504,0-1 0,5 0-295,-5-4-131,6 0 0,-3-1 1,7-4-558,4-3 1,7-4 0,8-3 0,6-1 128,6-2 1,5-6 0,5 2 0,1-3 274,1-2 0,6 1 0,-2-1 0,1 0 10,0 1 1,-8-1 0,2 2 0,-4 1 67,-2 2 1,-2 1 0,-8-1 0,-1 4-58,1 3 0,-6-1 0,-3 1 0,-5 3 152,-4 0-569,3 7 1,-12-1 0,-2 7 0,-8 2 543,-6 2 1,-13 9-1,1 0 1,-3 2-158,-1 3 0,-5 0 0,0 5 1,-5-2 29,-2 2 1,-2 1-1,1 2 1,-2 0 47,-1-1 0,-2-1 1,6-1-1,1-2-170,1 2 0,10 0 0,4-2 1,5-4-553,4-4 0,3 0 0,7 1-544,4 2 0,5 1 0,6 3 1151,8-3 1,17-7 0,10 9-1</inkml:trace>
  <inkml:trace contextRef="#ctx0" brushRef="#br0">17889 11128 12798,'-7'0'4666,"1"-6"-4703,6 5 1,0-4-54,0 10 1,0-2-1,0 6 129,0 1 1,4 2 0,1 3 0,-2 1-162,-2 2 1,-1-1 0,0-2 0,0 2-636,0 0 1,0 1 0,0-3-101,0 3 1,0-4 0,0 4-590,0-3 1,2-8 1312,2-2 0,-3 2 0,5 1 1</inkml:trace>
  <inkml:trace contextRef="#ctx0" brushRef="#br0">17822 11288 10291,'-7'-13'866,"1"4"381,6 0-1352,0 6 0,6-3 0,3 6 0,3 2-188,1 2 0,0-2 1,1 2-1,-1-3-345,0-1 1,7 0-1,0 0 659,1 0 0,4-5 1,-4-3-1</inkml:trace>
  <inkml:trace contextRef="#ctx0" brushRef="#br0">17742 11155 8113,'-8'0'782,"-1"0"1,0 1-228,-5 4 1,3-2 0,2 6-305,4 1 1,-1 2 0,2 1-161,1 0 0,3-4 0,4 0-2,5 2 0,3-5 1,1-2-1,1-1-90,-1 1 1,0-2 0,2 2 0,2-2-181,0-2 1,1 0-1,-5 0-523,1 0 570,-7 6 1,-1-3 196,-6 6 0,-1-6 0,-4 1-10,-4-3 1,-3-1 882,-1 0 0,0 0 44,-1 0 0,6 0-847,-1 0 1,7 0 6,2 0 0,2 5 1,7 1-1,1 0-326,2 0 0,3 3 0,1-5 0,2-1-262,-2-2 0,3-1 1,-1 0-1,-3-1 244,-5-4 1,1 3 0,-7-7 0,-1-2 178,-2-1 0,-2-1 1,-4 0 88,-3-1 0,-9 6 1,0 0-1,-1 1 218,-2-1 1,6 5 0,-4-1-1,3 2-26,2 2 0,1 2 0,3 2-756,5 5 0,2-1 1,4 1-1,3 1-997,9 2 1,5 1 1496,8 0 0,11 7 0,4 0 0</inkml:trace>
  <inkml:trace contextRef="#ctx0" brushRef="#br0">18449 11142 14231,'-5'-9'-130,"1"0"717,0 6 165,4-3 1,1 6-452,4 0 0,2 4 1,8 1-1,1-2-741,2-2 1,1-1-1,-3 0 1,2 0 104,-2 0 1,4 0-1,-1 0 1,2 0 367,2 0 0,3-6 0,0-1 0</inkml:trace>
  <inkml:trace contextRef="#ctx0" brushRef="#br0">18995 10822 8417,'-1'-12'631,"-3"3"0,2 10 1,-2 11-1,2 6-316,2 3 1,-1 1 0,-2 5 0,-2 1 180,2 3 0,-3-2 0,2 7 1,1 0-776,1-2 1,2 4 0,0-2 0,0 1-741,0-2 0,6 4 1019,3-4 0,3 4 0,1 1 0</inkml:trace>
  <inkml:trace contextRef="#ctx0" brushRef="#br0">19275 8210 31264,'-13'-5'-1135,"0"1"1,-1-1-1,1 7 1296,0 2 1,4-2 0,0 4 0,-1-2-207,-2 0 1,-2 5-1,1-3 1,0 2-259,-1 2 0,1 2 0,0 1 0,-1 0-92,1 1 0,1-1 0,2 0 0,2 1-218,3-1 0,0 0 0,5 1 287,0-1 0,10-1 0,4-2 0,2-2 467,3-2 1,7 0 0,6-3 0,1 1 21,-1-1 1,8-2-1,-3-1 1,-1 0-470,-2 0 0,1 0 1,-3 0-1,-3 0-488,-1 0 1,-2 0 1063,-4 0 1,9-6 0,-3-1 0</inkml:trace>
  <inkml:trace contextRef="#ctx0" brushRef="#br0">19369 8316 30734,'-14'-6'-1339,"8"5"0,6-4 1,8 5 1504,4 5 0,3-4 1,2 5-1,6-1-23,2-1 0,7 0 0,4-4 0,2 0 296,2 0 0,-1 2 1,-1 1-1,1 3-332,2 1 0,2 2 0,-3 4 0,0 1-132,0-1 1,0 2 0,0 1 0,0 3-200,0 2 0,-1 0 0,-1 3 0,-1-4-258,0 0 0,5 3 0,-8-1 0,0 2 426,-3-2 1,2 2 0,-1-5 0,1 1 18,-1-1 0,-1 5 0,-4-2 0,0 1-117,-1 0 0,0 0 1,-3-3-1,0 0-2,0 4 1,-4-3 0,1 1 0,-3 3-269,1 5 0,4 2 0,-4 7 1,-1-1-292,-3 4 1,0 7 0,-1 0 0,-1 1 19,-3-1 0,3 0 0,-5-8 0,2-2 203,0-1 0,-2-5 1,2-4-1,-3-4 487,0-2 1,-3-7 0,4 2 268,-1-3 1,3-2-1,-4 0 1,-2 1-418,-2-1 1,-1 0 0,0 2 0,0 3-295,0 4 1,-1 3 0,-4 3-1,-5 2 201,-7 1 1,-2 9 0,-6-3 0,0 0 151,-3 1 0,-6-5 1,2 0-1,3-4 373,1-2 0,6 1 0,1-10 0,2-2 514,2-1 1,2-2 0,2-1 0,1-2-143,3-1 1,-3-1 0,4 2 0,-4-1-308,-2 1 1,1 2 0,-2 2 0,-1 0-161,-2 4 1,-5-2-1,0 7 1,-3-1-63,-5-1 0,-4 4 1,-5-3-1,2 2-88,2-2 1,-1 2-1,6-7 1,2 0 355,1-3 1,1-2 0,0-1-1,2-4 60,3-1 1,1 3-1,5-3 1,-2 0-267,2 0 1,1 2-1,2-2 1,1 2-497,3 2 0,-7 2 0,2 1 0,-2 1-210,-3-1 0,4 5 0,-4 0 0,1-2 50,0-1 1,0 2 0,5 1 0,0-2 20,-1-1 0,5-7-185,1-4 268,-1-2 0,1-8-234,4-3 0,8-3 0,4-1 0</inkml:trace>
  <inkml:trace contextRef="#ctx0" brushRef="#br0">19742 10702 20618,'0'-25'-2021,"0"2"1,-2 11 0,0 14 1759,-3 10 1,-5 1 0,-1 5-1,-3-3 329,-4-2 1,-2 5 0,4 1 440,-2 2-318,1-5 0,-1 8 1,2-5-1,2 0-40,4 1 0,5-3 0,-2-3-4,1-1 1,3-1 0,8-3 0,5-5 21,6-2 0,5-2 0,6 0 0,-1-2-64,1-2 1,6 2 0,2-4 0,4 2-848,1-1 1,0 1 0,3 4 886,5 0 0,-5-6 1,9-1-1</inkml:trace>
  <inkml:trace contextRef="#ctx0" brushRef="#br0">22101 9542 6556,'-1'-19'0,"-2"4"-293,-1 5 0,-2 7 5043,1-2-3390,4 4 1,-5-1 608,6-2 1,0 1-1693,0-6-1,-6 6 1,-5-1 331,-5 2 0,-5 8 0,-5 3 1,-1 3-151,0 1 0,-4 1 1,0 0-1,2 3-257,0 0 1,4 1 0,2-4-1,2-1-17,2 0 0,2 1 1,7-1-507,1 0 1,8-1-1,1-2 1,8-2 574,9-2 1,3 3 0,9-3 0,0-1 128,2 1 0,0 3 0,-2-3 1,-1 0 22,-2 0 0,-2 4 0,-11-1 1,1 3-928,-1 1 0,-6 1 0,-2-1 0,-7 2 270,-6 3 1,-7-3-1,-13 2 1,-2-2 437,-1-2 0,-11-1 0,4-1 1,-1-4-64,2-1 0,8 0 1,-2-3-1,4 1 109,5-1 1,3-1 0,5-2-984,1 0 1,13-2 0,10-1 0,15-3 774,14-1 0,13-2 0,8-4 0</inkml:trace>
  <inkml:trace contextRef="#ctx0" brushRef="#br0">22501 9609 8056,'-1'-13'0,"-2"-1"0,-3 1 1440,-1 0 0,2 5 0,-4 4-169,-1 2 0,2 2 1,1 2-1,1 2-1225,3 5 1,-3-2 0,2 2 0,1 2-272,1 1 0,2 1 0,0 0 0,0 1 85,0-1 1,0 0 0,2 1 242,2-1 0,-1 0 1,6-1-1,0-2 180,-2-1 0,5-6 0,-3 2 1,3-4 685,1-1 0,-4 0 1,0 0-393,1 0 0,2 0-394,2 0 0,-5-4 54,-1-1 0,-3 1 0,2 2 0,1-1 18,-1-1 0,-3 0 0,5 4 110,2 0 1,5 0-1,2 1 1,-2 2-511,-1 1 1,3 2-1,-1-3 1,1 2 398,1-2 0,2-2 1,6-1-1</inkml:trace>
  <inkml:trace contextRef="#ctx0" brushRef="#br0">22981 9542 30015,'8'-6'-4594,"-2"-1"4011,-1 0 0,-2-4 38,6 7 0,-6 1 0,2 7 202,-4 5 1,1 3 0,1 1 0,1 1 66,-1-1 1,0 2 0,0 1 0,1 2-28,-1-2 0,3-1 0,0-3 0,0-2 145,0-1 0,4-6 0,-1 1 0,3-2-182,1-2 0,-4 0 1,-1-2-1,-1-1 41,1-1 1,-5-11 0,2 2 0,0-2 115,-1 0 1,1 2 0,-5 0-1,0-1 569,0 1 0,1 1 0,2 2 662,2 1 1,1 6-1,-3 0-518,1 6 0,5 4 0,-3 8 0,0 1-510,0 2 1,3 1-1,-4-2 1,1 0-121,0 0 1,3-2 0,-3-4 0,0 0-3918,0-2 3947,4-6 1,-4 1 0,3-8 131,-4-5 1,-4-3 0,-1-3 0,0-1 323,0-2 1,2 0 0,1 5 0,1 0 138,-1-1 1,3 5-1,0 2 1,1 1-4,4 3 1,0 2-1,4 1 1,2 0 40,0 0 0,1 4 0,-3 2 0,1 1-950,2 4 0,0 1 0,-3-1 0,1 0-363,2-2 0,-1-2 0,-3 3 0,-1-2-544,0-2 1,-4 0 0,0-3 1787,2 1 0,0 1 0,3-5 0</inkml:trace>
  <inkml:trace contextRef="#ctx0" brushRef="#br0">23661 9649 29412,'9'-13'-7656,"-2"-1"7494,-1 1 0,5 5 0,-3 3 0,4 0 1016,2 1 1,0-5 0,4 4-1,3 2-80,0 2 1,8-4 0,-2 1-1,1 0-582,0-2 1,-3 4-1,-1-4 1,-3 2-630,-2-1 0,-7-5 1,-8 1-1,-2-3-211,-2-1 0,-10 0 0,-7-1 0,-5 2 688,-6 4 1,-2-3-1,2 7 1,0 1 970,1 1 1,-2 2 0,8 2-1,0 2-851,3 5 0,5 9 1,4 4-1,5 5-1200,2 4 0,4 3 1,4 6-1,7 0 641,8 0 0,10 6 0,3 1 0</inkml:trace>
  <inkml:trace contextRef="#ctx0" brushRef="#br0">21901 10888 15408,'9'-15'0,"-1"-1"-118,-2-2 1,-2 5-1,-2 6 733,2 1-1178,-2 1 0,2 5 4093,-8 0-157,2 0-1350,-4 0 249,6 0 1,-6-6-1595,-3-2 0,2 2 0,-2 1 0,-1 4-168,-2 1 0,-2 0 0,0 1 0,-4 2-510,-4 2 0,-2 8 0,0-1 0,2 1 0,-2 3 0,1 2 0,-1-2 0,3 4 0,2 0 0,1-2 0,5 3 0,1 0 0,3-1 0,3-3 0,6 2 0,0-1-906,0-1 1,6 1-1,4-4 1,5-1-798,3 0 0,6 1 0,-1-1 0,6-1-1715,2-3 3337,12 2 0,-2-9 1,12 4-1</inkml:trace>
  <inkml:trace contextRef="#ctx0" brushRef="#br0">22381 10875 29956,'-16'-25'-7795,"3"3"7946,1 4 1,-1 9 0,-4 6 837,-1 6 0,1 4 0,2 7 0,0-1-1104,2 0 1,-4 2-1,10 1 1,0 4-287,2 0 1,5 3 0,5 3 0,5-1 258,6-2 1,5-4 0,7-7 0,3-2 280,5-1 0,-2-6 1,0 1-1,-1-4-577,-4-4 1,-2-3 0,-5-7 0,-6 1-76,-5 0 0,-5-5 0,-8-1 0,-4-2 355,-7-3 0,-6 5 0,-10 1 0,0 3 5,-2 2 0,0 0 1,5-1-1,3 2 816,1 4 1,10-3-292,-2 7 1,11-1 0,3 5 0,9 0-551,8 0 1,14 0 272,9 0 1,9 0-1,-2 0 1</inkml:trace>
  <inkml:trace contextRef="#ctx0" brushRef="#br0">22875 10848 26688,'-5'-13'-1362,"1"0"1,-1 7 0,5 6 0,-1 7 1157,-4 5 0,4 1 0,-4 1 130,4-1 0,1 0-639,0 1 1,1-3 24,4-2 1,-2-3 0,4-7 436,-1-4 1,0-2-1,-3-8 1,1-1 53,-1-2 1,-1-1-1,-2 3 1,0-2 255,0 1 0,0 3 0,0 0 669,0 1 1,6 1 0,3 3 0,3 5 287,1 2 0,5 4 1,-1 1-1,1 3-608,1 1 0,1 2 0,2 6 0,-3 1-865,0 2 1,-2 0 0,3-5 0,0 0-360,-4 1 1,-1-1 0,-2 0 0,0-1-757,1-3 0,-5 1 1891,0-5 1,-1-1-1,6-4 1</inkml:trace>
  <inkml:trace contextRef="#ctx0" brushRef="#br0">23528 10355 30471,'7'-6'-1595,"-2"-3"0,2 3 1,2 4 1945,3 4 0,0 10 0,-4 9 0,-2 3-912,0 4 1,-4 6 0,2 0 0,-4 3-147,-4 4 1,-4 8 0,-6 0 0,-3 3 458,-1 1 0,1-1 0,3-3 55,1-5 0,0-2 0,-1-2 0</inkml:trace>
  <inkml:trace contextRef="#ctx0" brushRef="#br0">23448 10755 29744,'9'-56'-4413,"2"4"0,3 10 4460,2 13 0,0 10 0,-2 10 65,-1 4 0,0 4 0,1 1 0,-1 0 0,2 1-1016,3 4 1,-4 2 759,4 6 1,3 13-1,0 2 1</inkml:trace>
  <inkml:trace contextRef="#ctx0" brushRef="#br0">24034 10835 9294,'2'-49'0,"1"5"824,1 7 1,7 3 0,-4 14 0,0 1-70,-2 0 1,-4 0 0,-1 2 0,0 0-2333,0 0 1,0 2 0,0 2-1712,0 0 3408,0-1 1,6 7-1,2 1 1</inkml:trace>
  <inkml:trace contextRef="#ctx0" brushRef="#br0">24154 10635 29846,'14'0'1133,"-3"-1"-877,-2-4 0,-3-2-1823,-6-7 145,0 1 0,0 7 882,0 6 0,0 6 0,0 7 0,0 1 58,0-1 1,6 5-1,3 0 1,3-2 532,1-1 0,2 2 0,3 1 0,4-3 20,3-5 1,6 1 0,2-5 0,1 0-94,3 0 0,1-3 1,1-8-1,-2-4-8,-1-3 0,-2-7 0,1-5 0,-4-4-322,-3-3 1,-2-6 0,-4 0 0,-4-4 53,-4-4 1,-6-5 0,-4 1 0,-4-1 541,-4 1 0,-4-2 0,-5 9 0,-2 2 428,-2 3 0,-3 13 0,-5 2 1,1 7-73,1 6 1,-5 4 0,5 11 0,-2 8-803,-2 6 0,2 13 1,2 9-1,2 8-866,2 6 0,-4 12 1,4 3-1,9-32 1,-1 1 854,0 2 0,-1 2 0,-1 5 1,1 1-1,-2-3 0,1 1 1</inkml:trace>
  <inkml:trace contextRef="#ctx0" brushRef="#br0">22061 12061 17453,'-11'2'-142,"2"2"0,3 3 0,6 7 0,0-1-14,0 0 0,6-5 0,4-4 0,5-2 672,3-2 0,10-2 0,-2-2 0,3-7-277,-1-5 1,-2 1 0,0-4-1,-3 0-396,-1-3 1,-7 1 0,-1-1-1,-7-1-426,-1 3 0,-6 0 1,0 6-1,-7-1 412,-5 2 0,-8-2 0,-2 10 1,-3 2 501,-2 2 1,5 1 0,1 0 0,1 1-25,-1 4 0,5 1 1,-1 4-1,7-1 290,6 1 0,2 2 0,2 3 0,2 1-806,2 2 0,5 0 1,9-6-1,4-2-343,3-1 1,2-5 0,1 4-1,1-2-435,3-3 1,0-2-1,-2-1 1,1 0 1218,-1 0 0,4-6 0,0-1 0</inkml:trace>
  <inkml:trace contextRef="#ctx0" brushRef="#br0">22928 11941 28899,'7'-12'-2694,"1"3"1,-5-8 0,1 2 2521,-1 2 1,-1-1-1,-2 1 1,-2 1 101,-2 3 0,1-1 0,-6 4 0,-2 0 529,0 0 0,-7 2 0,-1 4 0,-2 0-43,-3 0 1,-1 10-1,-2 3 1,1 2-207,-1 0 1,6 3 0,3 1-1,5 2-311,4 2 0,-1-2 0,5 1 0,4-1-432,4-5 1,6 5-1,9-11 1,4-1 1785,3-1 1,6-4-1,2-5 1,1-2-1253,3-2 1,-5-10-1,-1 2 1,-4-2-49,-5 0 1,-2-2 0,-9-1 0,-2 2-564,-4 1 0,-4 1 1,-4 3-1,-4 2 1029,-7 4 1,-3 4 0,-1 1 0,-4 3 345,-3 6 0,-7 1 1,1 12-1,2 3-31,1 5 0,7 0 0,3 4 1,3 0-478,2 0 1,1 4 0,3 4 0,5-4-1119,2 1 1,4 2-1,2 1 1,5-5-352,3-3 0,7-5 0,3-6 0,4-7 410,0-6 0,5-4 1,0-7-1,-2-4 580,-6-4 0,1-8 0,-8-7 0,-2-4-160,-4-3 0,-7-5 1,1 4-1,-2-2 14,-2-3 0,-6-1 0,-3 1 0,-3 3 315,-1 2 0,4 2 1,2 7-1,1 2-457,3 2 0,1 1 1,4 4 653,2 1 1,4-6 0,5-2-1</inkml:trace>
  <inkml:trace contextRef="#ctx0" brushRef="#br0">23354 11821 32767,'-8'-9'-728,"-1"0"1,4 1 0,-2 10-1,1 7-127,3 9 1,1 4 0,2 4 0,0-3 371,0 1 1,2 7 0,2-7 0,5-2 563,3-1 1,1 1 0,2-6-1,2-3 411,0-2 0,7-8 0,-2 1 1,2-4-754,-2-4 0,6-4 0,-4-6 0,-2-4-577,-1-4 1,1-5 0,-4-3-1,-3-1-121,-5 2 1,-4-4 0,-6 2 0,0 1 382,0 2 1,-6 3-1,-1 3 1,-2 4 318,0 3 0,0 2 561,-4 0 0,7 5-198,6 4 0,6 2 0,7 2 0</inkml:trace>
  <inkml:trace contextRef="#ctx0" brushRef="#br0">23874 11755 29451,'-7'-11'-1119,"2"-2"0,4 4 0,1 9 1,1 7 1802,4 5 1,-2 6 0,4 1 0,1 0-1739,-1 1 1,-4-2 0,3-5-2531,0 0 708,-5-5 3041,5-2 1,0-18 0,2-3 0</inkml:trace>
  <inkml:trace contextRef="#ctx0" brushRef="#br0">23808 11555 30298,'-9'-34'-1845,"0"2"0,6 4 0,-2 3 0,4 3 1473,1 4 0,0 3 1,1 4-1,4 2 0,5 4 838,7 4 0,-1-4 1,6 1-1665,2 1 1,5 1 1547,3 2 0,5 6 0,-3 2 0</inkml:trace>
  <inkml:trace contextRef="#ctx0" brushRef="#br0">24221 11301 21104,'0'-5'-2353,"0"6"1,0 12 2383,0 12 0,6 7 0,3 5 1,1-2 110,-1 2 1,3 2-1,-3 1 1,3 0-285,1 0 1,-1-3 0,-2-5-1,-1-7 178,1-4 1,2-5 0,2-7 0,-1-4 109,0-4 0,6-7 0,2-4 1,1-6-352,1-7 1,-3-2-1,3-1 1,-6-1-315,-2 0 1,1-4 0,-1 0 0,-4 1 417,-4 2 1,2 6-1,-5 1 1,1 2-238,1 3 0,-5 1 0,4 2-58,-4-1 517,-1 7 0,12 1 0,3 6 0</inkml:trace>
  <inkml:trace contextRef="#ctx0" brushRef="#br0">25047 11515 21563,'0'-14'-3375,"0"1"0,-6 6 3599,-2 2 0,-4 4 0,-2 1 423,1 0 1,0 0 0,-1 0 0,1 0-149,0 0 1,-1 1 0,1 2-1,0 3-206,-1 1 0,1 2 0,0 5 1,1-1-82,3 0 1,-1 1 0,5-1-427,2 0 1,3 1 0,5-3-1,5-2-159,6-4 1,1 1 0,3-2 0,1-1 328,0-1 0,-5-7 0,2-1 0,-3-1-220,-2-4 1,-6 0-1,-2-3 1,-4 1 50,-1 0 0,0-1 0,-1 2 0,-2 2 705,-2 1 1,-5 6 0,1-1 367,-3 2 1,-1 8 0,1 3-986,3 3 1,3 1 0,6 1-1,0-1-675,0 0 0,6-4 0,3-1 0,3-2 15,1-4 0,7 0 1,3-4 718,7-2 0,-2-9 0,5-8 0</inkml:trace>
  <inkml:trace contextRef="#ctx0" brushRef="#br0">25287 10982 29453,'-6'-23'-3757,"-3"1"0,4 9 3882,0 17 1,4 10 0,2 14 0,4 3-366,3 4 1,0 10 0,1 4 0,0 2-271,-2 3 0,3 4 0,-5 1 1,-2 0 1331,-2 0 0,-1 2 0,0-6 1,0-6-5691,0-6 4833,6-6 0,8-11 1,6 1-1</inkml:trace>
  <inkml:trace contextRef="#ctx0" brushRef="#br0">25781 11421 17244,'-8'-34'-1381,"-2"6"1456,5 15 1,1 8-1,4 19 1,0-1-1296,0 0 0,0 1 838,0-1 1,1-6 0,4-2 476,4-4 1,3-1-1,1 0 1,0 0-222,1 0 1,-6-4 0,0-2 278,-2-1 1,-3-1 0,-6-2 719,-2 1 1,-5 6 194,1-1 1,-3 2 0,0 4-686,3 2 0,4 5 0,5 7 0,0 2-400,0-2 1,0 3 0,1 1 0,3-1-617,5 0 0,-1-1 1,1-6-1,0-2-386,-2-1 1,5-6-1,-2 1 1,5-2 215,3-2 0,5-6 0,0-3 865,2-3 0,1-7 0,1-2 0</inkml:trace>
  <inkml:trace contextRef="#ctx0" brushRef="#br0">26087 11368 16786,'-9'-13'-277,"0"-1"1,5 3 0,-4 0 2983,3 2-2307,-6 6 1,10 3-1,-4 9 1,5 3-1,5 1-708,4 1 0,2-1 0,3 0-273,-1 1 1,0-1 0,2 0 0,2-1-436,0-3 0,1 6 0,-3-5 1,1 1 1041,2 0 1,6 1-1,-4 2 1</inkml:trace>
  <inkml:trace contextRef="#ctx0" brushRef="#br0">26474 11421 17244,'0'-19'-1890,"0"-2"0,0-1 2378,0 0 1,0 6-1,0-2 29,0 3-344,6 2 0,-5 4-709,4 0 1,-4 8-1,-1 1-12,0 7 0,4 5 0,1 1 250,-2 0 0,3 1 1,-2-1-145,-1 0 0,0-5 1171,2-4 1,2-2 136,6-2 0,1-5 0,-2-1 453,-4-1 1,4 4-880,-3-1-1,-3 4-1011,-1 4 1,-4 9-1,0 8 1,2 1-281,2 0 812,-1 1 0,-4 3 1,0 1-1</inkml:trace>
  <inkml:trace contextRef="#ctx0" brushRef="#br0">15316 7490 32179,'-9'-28'-2838,"1"6"1,5 10-1,-3 4 1934,0 2 1,4 8-1,-4 7-215,0 3 0,5 1 1,-3 0 979,2 1 1,4-1 0,2-1 776,5-3 1,4-2 0,6-4 0,7 1 679,3-1 1,8-1 0,0-2 0,5-2 0,2-1-180,-1-1 0,-1-5 1,-4 3-1046,-2-1 1,-1 4-1,-7-3 1,-4 1 820,-3 1 1,-3 0-1282,-5 4 0,-6 1 0,-2 3 0,-5 4 317,-5-1 1,-2 5 0,-8-3 0,-1 3 441,-2 1 1,-4 2-1,4 1 1,2 2-409,1-2 1,-3-1 0,0 0 0,2 1-733,1 2 1,6 0 0,0-5-1850,-1 0 0,3 1 0,-1-1-83,2 0 0,8-5 2641,7-4 1,9-2 0,2-2 0</inkml:trace>
  <inkml:trace contextRef="#ctx0" brushRef="#br0">15783 7636 30983,'-13'0'-674,"-1"-4"0,1 0 613,0 1 0,-1 1 0,1 2 0,0 2 611,-1 2 1,-1 3-1,-1 8 1,-3 2-909,-2 0 1,3 9 0,-4-1-1,0 4 73,1 1 0,-2 2 1,3 3-1,1 2-94,0 4 1,0 2-1,2-3 1,1 0 51,4 0 1,-1 0-1,4 0 1,-2 0-442,3 0 0,-3-2 0,5 1 1,-1-1 182,-3 4 0,-2 1 0,-2-2 0,0 2 147,-4 2 0,1 5 0,-3-1 0,-1 3 94,0 1 1,1 0 0,-4 2-1,2 3 184,-2 4 0,0 2 0,1-1 0,2-2-4,2-2 1,-4-2 0,4-6 0,0 0 183,0-1 1,1 3 0,3-5 0,-1 1 154,-2 1 0,-1 3 0,2-7 1,0 2 13,0 2 0,-2 2 0,1 1 0,0 0-36,-1 1 0,4-1 0,-4 2 0,1 1-162,1 2 1,0 5 0,7 0 0,1 0-191,-1 0 1,4 0 0,1-5 0,4-3-77,1-5 0,0-4 0,1-6 0,4 0 232,4 0 0,3-2 1,1-1-1,0-2 449,1-3 1,3 5 0,3-1-1,-1 1-213,0-2 0,5 4 0,-2-4 1,3 2-13,2-1 0,-1 1 1,3-5-1,0-1 68,2-2 1,5 3 0,-4-10 0,3-2 371,2-4 0,0 0 1,1 1-1,-1-4 144,0-1 0,5 3 1,-7-7-1,2 3 32,-1-2 0,1 2 1,-5-2-1,1 3-629,0 2 0,-2-6 0,-5 1 0,1 0 1,0-1 0,-5 3 0,-1-3 0,-2 1 28,-3 0 0,-1-5 0,-2 3-400,1-1 0,-6 3-1927,1-4 38,-6 5 1,-3-8 1980,-9 2 0,-2 3 0,-3 1 1</inkml:trace>
  <inkml:trace contextRef="#ctx0" brushRef="#br0">15743 11755 30962,'-5'-18'-9107,"1"0"9056,-6 0 1,8 17-527,-2 5 1,4 7 0,4 0 1392,5-2 0,3-1 1,3-5-1,1 1 444,2-1 1,4 3-1,-3 0 1,1 1-1259,-1 4 1,-6 2 0,-5 3 0,-3 4-1052,-2 0 1,-13 3 0,-9 3 0,-9 1-579,-8-1 0,-7 4 1,-3 0-1,-1-1 2052,-4 5 0,0-3 1,-3 2-1</inkml:trace>
  <inkml:trace contextRef="#ctx0" brushRef="#br0">13477 11595 27641,'1'7'-2583,"4"-3"1,-2-2 0,4-4 4034,-1-2 0,4-3 1,-2-7-731,-1 1 1,4 0 1297,-7-1-2248,6 1 1,-10 6 0,2 4 411,-5 6 0,-7 4 1,1 8-1,-3 1-416,-2 2 0,1 6 0,0-2 0,1 1-707,3 0 0,3 0 0,6-3 0,0-1 362,0 0 0,2-1 0,2-5 0,5-1-801,3-3 1,6 1-1,1-5 1,0-2 1789,0-2 1,11-7-1,-2-1 1</inkml:trace>
  <inkml:trace contextRef="#ctx0" brushRef="#br0">13930 11648 30595,'-13'-16'119,"-1"2"0,5 5 0,1 14 0,-3 5 0,-1 5 193,-1 3 1,-5 0 0,0-5 0,4 0-2083,3 1 1,1-1 0,5 0 1003,3 1 1,2-7 0,4-3 0,5-2 1069,3-2 0,1 0 0,0 0 0,1 0-63,-1 0 0,0-6 0,1-3 0,-1-3-383,0-1 1,-5 0 0,-2-1-946,0 1 1,-5 0-1573,4-1 1896,-4 7 0,5 2 1,3 8 445,3 2 0,0 5 0,-1-1 0,1 3-1025,3 1 1106,1-5 1,4 3 0,0-3 0</inkml:trace>
  <inkml:trace contextRef="#ctx0" brushRef="#br0">14210 11688 28519,'12'-6'-249,"-3"-3"1,-2 2 953,-2-2 1,-4 7 0,3 2 0,-2 8-1300,-2 4 0,0 1 0,0 2 1,0 1 273,0 2 1,-2 1-1,-1-3 1,-1 2-405,1-2 1,2-5 0,2-4 0,4-1-526,3-3 0,4-3 1,3-6-1,3-7 397,4-8 0,-1-4 478,1-2 1,0-17 0,5-5 0</inkml:trace>
  <inkml:trace contextRef="#ctx0" brushRef="#br0">14463 11435 29635,'0'-8'-1862,"6"2"1,3 6 2287,3 0 0,-3 11 1,0 4-1,0 2-912,-2 3 0,3 8 0,-5-2 0,-2 2-823,-2 1 0,-1 6 0,0 2 1,0 0-1897,0 2 1,-1-5 3091,-4 1 0,-2-11 0,-6 1 0</inkml:trace>
  <inkml:trace contextRef="#ctx0" brushRef="#br0">14530 11781 11747,'1'-19'0,"2"-2"0,3-1 1645,2 0 0,-4 7 0,5 0 0,1 6-1113,2 3 1,-3-3-1,0 5 1,1 1 128,2 2 1,-3 1 0,0 0-665,1 0 1,2 0-382,1 0 774,1 0 260,-7 0 0,-7 0 933,-9 0 1,-1 1 0,0 4-576,1 3 0,6 4 1,-2 2-1,4-1-1189,1 0 1,4 1 0,2-1 0,2-1 206,2-3 0,6 1 0,4-6 0,0-1-139,4-1 0,1-4 0,2-2 0,-1-5-129,1-3 0,-6-3 0,-2-1 1,-3-2-388,-2 2 1,1-3 0,-11 0-1,-1-1 226,-2 1 1,-1 1 0,-1 5 0,-3 1-1,-5 2 331,-3 1 1,3 6 0,0-2 65,-1 4 1,-7 8-1,0 7 1,0 8-679,2 8 1,2 4-1,-2 9 1,-1 4 496,-2 6 0,-5 4 1,2-4-1</inkml:trace>
  <inkml:trace contextRef="#ctx0" brushRef="#br0">13863 12474 27676,'-17'9'-398,"-1"0"0,0-6 1,6 3-1,2-2 1997,1 1-1173,6-1 1,-1-4 0,8 0-1,5 0 340,3 0 0,7-1 1,3-2-1,3-3-688,2-2 0,0 0 0,-2-6 0,-3 2-80,-4 3 1,-3-2-1,-3 2 1,-2-3-567,-1-1 0,-6 4 0,0 0 1,-6 0 85,-6 2 0,-9-1 0,-3 5 1,-1-1 916,0 1 1,4 1 0,-3 2 0,2 2 179,3 2 0,1-1 0,3 6 1,3 1-616,5 2 0,2 2 0,2-1 0,2 2-354,2 2 1,5-2-1,9 3 1,4-3-1511,3-2 0,3 1 0,2-3 1,3-2-530,1-4 0,0-4 2772,1-1 1,4-18 0,-5-4-1</inkml:trace>
  <inkml:trace contextRef="#ctx0" brushRef="#br0">14237 12448 28512,'11'-6'0,"0"-2"-374,-2 1 1,-2-1-1,3 5 1,-2-2 244,-2-3 0,3 4 0,-3-4 0,0 1 555,-1-1 0,0 4 879,-5-5-1376,0 6 1,-5-1 0,0 7 0,-1 3 582,0 1 1,0-3 0,3 5-265,-2 2 1,-4-4-161,5 2 1,0-5-511,4 5 1,6-6-1,2 2 1,4-4 230,2-1 1,0-1-1,3-2 1,0-2-25,0 2 0,1 0 0,-4 0 563,-2-1 1,-3-2 541,0 2 1,-5 4 0,-7 0-416,-1 7 0,-6 5 0,1 1 1,-3 2-476,-1 3 0,1 3 0,1 5 0,2 1 0,-1 0 0,3 5 0,-1 2 0,1 2 0,-1-1 0,6 4 0,-3 2 0,4-2-1310,1-1 0,0-5 0,1-2 1,2-4-622,1-5 0,7-4 1,-2-10 1299,3-3 0,1-5 1,-1-5-1,-3-5 90,-5-6 1,2-1 0,-2-5 0,-1-1 178,-1-3 0,-2 0 1,0-1-1,-2 2 25,-2 3 1,2-4-1,-2 6 1,3-2-283,1-1 1,0 7 0,0-3 0,0 1 543,0 0 0,4-1 1,2 3 242,1-2 0,2 0 1,5 5-1</inkml:trace>
  <inkml:trace contextRef="#ctx0" brushRef="#br0">14743 12448 5471,'-4'-30'0,"-2"5"1616,-2 8 0,4 9 0,-3 9 0,-1 2-646,1 1 0,-1 7 0,-2-2 1,3 3 373,1 1 0,-3 2 0,4 1 0,2 2-1322,2-2 0,2 3 0,4 1 0,2-1 101,1 0 0,3-1 0,0-6 0,4-2 328,2-1 0,3-6 0,-4 0 0,2-5-101,-2-2 0,-1-6 0,-3-1 0,-3-4-567,-5-2 0,-3-3 1,-1 4-1,0-3-264,0-2 1,0 5-1,0-2 1,-1 3-3548,-3 2 2522,2 0 0,-2 5 479,8 4 1,8 2 1508,6 2 1,5-6-1,-2-1 1</inkml:trace>
  <inkml:trace contextRef="#ctx0" brushRef="#br0">15036 12421 28752,'-8'7'-1379,"0"-1"0,2 0 1296,3 3 1,2 7 0,1 4 0,0 0-227,0 4 1,-2 0 0,-1-1 0,-1 0 282,1 0 1,1-3-1,2-3-725,0-2 0,6-5-3,3-5 1,2-7-1,-1-12 1,-1-4-716,1-4 0,-4-5 1,-1-3 967,-4-1 0,5-6 1,1 3-1</inkml:trace>
  <inkml:trace contextRef="#ctx0" brushRef="#br0">15076 12461 26281,'-7'-19'-2216,"-3"4"0,4-3 0,0 3 1907,0 2 1,0 4-1,3 0 972,-1-1 0,-1-2-790,5-1 0,2 5 0,2 4 42,5 2 1,1 4-1,1 2 1,-2 4-2329,1-1 2452,-4 5 1,12-5 0,-4 7 0</inkml:trace>
  <inkml:trace contextRef="#ctx0" brushRef="#br0">15250 12501 28507,'0'1'-9831,"-5"-2"9978,1-12 0,-1 7 875,5 6 1,0 6 0,0 7-1,0 2-1222,0 2 0,0 0 0,0 5 0,0 2-80,0 1 0,5-3 0,-1-1 1,1-2-175,1-3 1,-3-1 285,5-2 1,0-7 0,2-6 0,-2-7-462,-2-5 1,4-7-1,-3-3 1,2-4 204,0 0 1,-4-5 0,2 0 0,-1 1-307,-3 2 0,3 6 1,-2 1 42,-1 2 1,5 2 0,-1 7 998,0 1 0,5 6 0,-4-3 0</inkml:trace>
  <inkml:trace contextRef="#ctx0" brushRef="#br0">15610 12581 28029,'7'-13'-2937,"-1"-1"1,-6 1 2285,0 0 0,0 4 1,0 0 977,0-2 1,-2 5 0,-2 2 378,-5 3 0,-3 1 0,-1 1 1,0 3-590,-1 5 0,2 8 1,2 2-1,3 0-183,1 0 1,1 4 0,5-6-349,0 0 1,6-4 0,3-4 0,4-5 61,5-2 1,-1-2 0,3 0 0,-1-2 524,-2-2 1,-2 1 0,-4-6 1714,-2-1-1595,-3 4 0,-12 0 0,-3 6 1,-2 1-97,-3 4 1,5 4 0,2 7 0,0 2-654,-1-2 1,5 0-1,-1 1-617,2 0 0,8 0 1,5-9-1,5-3 1571,6-4 1,15-12-1,5-4 1</inkml:trace>
  <inkml:trace contextRef="#ctx0" brushRef="#br0">15850 12368 28881,'-21'-8'388,"3"5"1,9 11-945,5 5 1,2 14 0,2-1 0,2 2-32,2 1 0,5-3 0,7 1 0,4 0-449,0-1 1,-2-1-1,3-2 1,0-6-203,-1-2 0,-2-7 0,3-4 1458,-2-3 1,5-1 0,-3 0-1</inkml:trace>
  <inkml:trace contextRef="#ctx0" brushRef="#br0">16076 12634 23359,'-12'-6'-679,"3"-3"0,-2-3 0,2 1 0,-2 0 1709,2 2 0,-2 6 0,2-1-145,-3 3 1,4 2 0,4 3-1,3 5-1233,1 3 0,5 1 0,4-1 0,3-1 117,2-2 1,3-5 0,3 3-1,-1-1 339,0-3 1,-1 3 0,-5-1-1734,0-2 1,-1-3 1079,-3-5 0,-4 4 1361,-10-4 1,2 4-445,-6 1 1,6 6-1,-1 3 1,2 2-934,2 3 0,8-1 1,5 0-1,8-1 245,4-3 1,3 2-1,3-7 1,3-3-902,1-4 0,2-5 1176,-6-10 1,0-3-1,-5-6 1</inkml:trace>
  <inkml:trace contextRef="#ctx0" brushRef="#br0">16503 12474 22819,'-14'-26'-2384,"6"-1"1,-1 2 3349,-2 3 0,-1 4 0,1 10-515,2 8 1,1 12 0,5 12-1,-1 4-937,1 3 0,3 6 0,4-3 0,7 2-221,5-1 1,3-5 0,5 2 0,-3-2 705,-2-3 1,5 2 0,-4-8-1</inkml:trace>
  <inkml:trace contextRef="#ctx0" brushRef="#br0">16236 12514 12380,'-16'-46'0,"3"-3"0,5 5 1707,5 8 1,5 17-1,4 18 1,7 7-925,8 7 0,11 9 1,10 0-1,7 2-288,2-2 0,18 3 1,-7-4-1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12730 5624 30744,'0'-13'-4916,"0"4"1,0 0-4091,0-1 7425,-6 4 3006,-1 0 829,-6 6 1,4 0 1915,0 0-1522,6 0-2395,-3 0 0,7 0 0,4 0 733,4 0 0,4 0 0,5 0 0,6 0-104,5 0 1,1-5-1,5-1 1,1 0-519,-2 1 0,3-4 0,-4 4 0,-1 1-364,1-2 0,-1 3 0,-2-5 0,1 3 0,-1 2 0,-2 1 0,-1 2 0,-2 0 0,-3 0 0,6-4 0,-4-1 0,-1 2 0,3 2 0,-1 1 0,1 0 0,0 0 0,-4 0 0,3 0 0,-4 0 0,0 0 0,-4 0 0,3 0 0,-3 0 0,0 0 0,-3 0 0,0 0 0,-1 0 0,0 0 0,-4-5-1009,0 1-3557,-6-1 2917,3 5 0,-7 0 1724,-4 0-75,4 0 0,-5 0 0</inkml:trace>
  <inkml:trace contextRef="#ctx0" brushRef="#br0">13717 5344 31341,'0'-13'-9831,"0"0"1726,0-1 7589,0 7 0,1 2 1734,4 10 0,2-2 1,8 4-1,1 1-175,2-1 1,10-3 0,-1 4 0,1-1-153,0 1 0,3-1 0,0 3 1,-3-1-607,-4 2 0,0 1 0,-5-1 0,-1 0-618,-3-2 0,1-2 0,-9 3 0,1-1 469,-4 2 0,-2 0 0,-4 3 0,-4-1-260,-7 0 0,-6 1 1,-9-1-1,-2 0-247,-1 1 1,-2 1 0,4 1 0,-3 2-1231,3-2 1,7 5 1278,4 1 0,3-3 1,2 0-1</inkml:trace>
  <inkml:trace contextRef="#ctx0" brushRef="#br0">13010 17792 7783,'-9'-2'-34,"0"-2"0,2 4 358,-2 0 457,3 0 0,8 10-274,2-5 1,-1-1 100,6-4 29,0 6 0,0-5-85,0 4 1,-6-2-182,1 1 0,-2-1-122,-2 6 0,4 0-90,0 4 0,1-4 0,-4-1 234,4-2 0,-4 4-129,4-1 0,-4 3 0,-1 1 0,0 0 108,0 1 0,0-1 0,0 0-269,0 1 0,0-1 1,0 0-1,0 1 44,0-1 0,0-4 0,0 0-20,0 1 0,0 2 0,-1 0 1,-2-2-140,-2-1 0,-1-5 0,2 4 0,-3-1 68,-1 1 0,-2-4 0,4 4 0,0-1-47,0 0 1,-3-2 0,3 2-35,-1-1 1,2 3 18,-4-5 0,2 2 0,-3-3 42,1 2 0,0-1 0,-4-4 96,-1 0 1,1 0 0,0 0 0,-1 2 64,1 2 0,0-2 0,-1 2 0,1-2-193,0-2 1,-1 0 0,1 0-1,0 0-18,-1 0 1,1 1-1,0 2 1,-1 1 44,1-1 0,0-1 1,-1-2-1,1 0 27,0 0 1,-2 0-1,-1 0 1,-2 0 4,1 0 0,1 0 0,0 0 0,-2 0-32,2 0 0,1 0 0,0 0 0,-1 0-55,-2 0 0,0 0 0,5 0 1,0 0-18,-1 0 0,1 0 0,0 0 0,-1-2 33,1-2 1,0 2 0,-2-2-1,-1 3 14,-2 1 0,-1 0 0,2 0 0,-2 0 98,-2 0 0,4 0 0,-6 0 0,1 0-63,1 0 0,-2 0 1,3 0-1,1 0-57,0 0 1,1 0 0,5 0 0,-1 0-57,1 0 0,0 0 0,-1 0 67,1 0 1,0-5 0,-1 1 0,1 1 49,0 1 0,0 2 0,-1 0 1,1 0-24,0 0 0,-1 0 0,-1 0 0,-1 0-11,-2 0 1,-4 0 0,4 0 0,2 0-135,1 0 0,2 2 1,0 1 43,-1 1 0,1 1 0,1-4 0,2 2 31,1 1 0,4 1 65,-4-5 1,1 0 14,-6 0 0,1 0-322,0 0 0,-1 0-467,1 0 1,0 4-453,-1 1 1,5 4-394,0-5 1,8 1 969,1-5 0,6 0 1,9 0-1,1-2-944,2-2 1,6-4 1575,-2-5 0,-3-6 0,0-2 0</inkml:trace>
  <inkml:trace contextRef="#ctx0" brushRef="#br0">11571 18085 7805,'-14'0'-592,"1"0"719,0 0 0,4 0 336,0 0 0,4 0 0,-4 0 233,-1 0 0,3 0 0,-2 1 155,-2 4 0,0-2 0,-3 4 30,1-1 0,1 5-280,3-3 1,3 0-363,6 1 1,2 0 0,2 4-1,5 0-411,3 1 1,7-1-1,3 0 1,4 1-579,0-1 1,2 2 0,2 1 0,0 2 339,-5-2 1,4 0 0,-5 1 409,0 0 0,5 7 0,6-3 0</inkml:trace>
  <inkml:trace contextRef="#ctx0" brushRef="#br0">8158 16925 6926,'-13'-5'-220,"5"2"340,4-6 0,2 4 1,2-4 303,0-1 1,0 3 855,0-2-1016,0 6 1,-6 3-1,-1 9 132,0 3 0,-5 2 1,4 3 4,1 0 0,1 1 1,5-5-1,-2 1-68,-2-1 0,1 0 0,4 2 0,1 2-48,4 0 0,-2 3 1,4-4-1,0 2-53,1-2 0,1 5 0,4-1 0,0 3-44,1-1 0,-2-1 0,-2 2 0,-1-2 35,1-2 1,-2 3-1,0-2 1,3-1 26,1 0 0,-3-1 0,-1-5 0,3 1 13,1-1 0,1 0 1,0-1-1,1-2-21,-1-1 0,2 0 1,1 3-173,2-3 1,0-2 0,-4-4-1,3 3-99,1 2 0,-1-5 1,-2 3-1,1-2 3,2 0 1,0 5 0,-6-3 0,-2 0-31,-1 0 0,0 3 0,4-3 0,1 0 274,-1 0 0,0 3 0,1-3 0,-1-1-1,0 1 0,5 0 1,1-3-1,1 2-80,-1-2 1,3-2-1,-3-1 1,2 0-97,3 0 1,-4 5 0,3-1 0,-1-1-3,-1-2 0,-2 4 0,-4 1 0,1 1-209,2 4 1,4-1-1,-4 0 1,-2-1 180,-1 2 1,3 0 0,-1 3-1,1-2 20,1-3 1,-4 2-1,4-3 1,-1 1 185,0 0 1,0-2 0,-3 2 0,1-3-165,2 0 0,-1-3 1,-3 4-234,-1-1 1,0-2-488,1-4 1,-5 5-184,0-1 1,-6 2-2032,1-1 1221,-3-4 1,1 5 0,2-7 633,5-4 1,9-4-1,4-7 1,3-3 1025,2-2 0,0-1 0,-1-5 0</inkml:trace>
  <inkml:trace contextRef="#ctx0" brushRef="#br0">9544 17698 8104,'-6'-11'104,"-2"2"0,-4 4 439,-2 4 1,-3 1 0,-1 0 0,2 0 226,1 0 1,1 0 0,1 0-27,0 0 0,4 0 0,1 1-390,3 4 1,-1 1 0,3 4 0,-2-1-117,2 1 1,0 2 0,-1 3-1,-4 1-120,1 2 1,-5 0-1,3-3 1,-3 1-422,-1 2 1,1-1-1,2-3 1,1-1-697,-1 0 1,-1 1 0,2-1 0,5 0 998,2 1 0,2 5 0,0 2 0</inkml:trace>
  <inkml:trace contextRef="#ctx0" brushRef="#br0">11851 18285 8409,'-21'0'30,"-3"-5"1,6 1 0,2 1-268,1 2 1,6 1-1,0 0 952,-1 0 0,3-2 0,-2-1 1132,-2-1 1,4-7-117,-2 2 1,5 3-1085,-5 2 1,0 3 0,-4 2-562,-1 3 0,5 5 0,0 9 0,1 3 145,0 0 0,1 2 0,4-3 0,-2-1-290,2 0 0,2 3 0,2-4 0,4-3-147,4-5 0,4-4 0,3-6 0,4 0 129,0 0 0,1-6 1,3-4-1,-2-6 82,2-7 0,-5-2 0,-1-3 0,-3-2 115,-2-1 0,-6 0 0,-2 5 0,-2 0 634,1 4 0,-2-2-258,2 7 1,-8 5-406,-5 7 0,3 11 0,1 6 0,4 6 214,1 3 0,0-1 0,1 4 0,4-2-192,4 2 0,7-5 1,5-1-1,1-5 25,2-4 1,8 2 0,-5-7 0,1-1-258,0-1 1,3-5 0,0-5 0,-3-5-192,-4-2 1,0-4 0,-6 0 0,-2-1 61,-1 1 1,-3-3 0,-4 3 0,-2-1 90,0 1 0,-4 1 1190,2 5-458,-2 0 1,-2 7 0,0 6-244,0 7 0,6 5 0,3 1 1,4 1-87,5-1 0,-2-1 1,8-2-1,2-2-244,4-3 1,10 0-1,-2-5 1,4-2-208,5-2 1,-2-8 0,-1-6-1,-4 2-301,-4 1 1,-4-3 0,-7 1 0,-2 0 31,-6 3 0,-3 5 0,-4 0 470,-1-2 1,-6 4 225,1-2 1,-8 8 0,-3 1 63,-1 7 1,2 5 0,6 1-2,0 1 1,2 2 0,2 0-1,7-2-108,5-3 0,0 3 0,8-10 0,3-1-172,2-1 1,7-2 0,-5 0-1,-2-2-44,0-2 0,-3-4 1,1-5-1,-2 0-377,-3-1 1,-2-3 0,-9-1 0,0 1 313,-2 3 1,-6 0-1,1 1 1,-2 0 348,-2-1 0,0 1 0,0 0 0,-2 1 298,-2 3 0,1-1 1,-6 4 468,-2-2-618,5 5-362,-5-3 1,11 6-608,0 0 0,1 0 0,8 0-409,1 0 1,-2 0-57,1 0 1064,-6 0 1,-14 5 0,-12 1 22,-9 1 1,-3-2-1,-8 3 1,-3 3 130,-3 1 0,-4 5 0,7 1 1,0 0 132,0 1 1,-3-2 0,5 3 0,2 0-156,5-4 0,2 3 0,8-1 0,6-2-286,5-1 1,4-2 0,5 1 110,7-1 0,7-4 0,11-2 0,6-1-367,5-3 0,4-3 0,4-4 0,-3-5 86,-1-3 1,2-1-1,-5-1 1,-5 2 236,-6 4 1,-6-4 0,-4 3 0,-4-3 225,-4-1 0,-2-1 0,-5 1 0,-7 0-72,-8-1 0,-15 1 0,-5 0 0,-5 1 136,-5 3 0,0 3 0,-4 6 0,-3 1 99,-4 4 1,7 2 0,3 7-1,6-1-318,8 0 1,1-1 0,10-1 0,6-3-246,5 3 1,7 5 0,2 2 0,1-2 91,3-1 0,7-2 1,8 1-1,7-3-586,8-2 0,9 2 1,-1-7-1,4-1 285,1-1 1,-6-2 0,-3-2 0,-4-1 16,-5-1 0,-3-7 1,-9 2 395,-5-2 1,-13-3 0,-15 1 0,-8 0 600,-9-1 1,-11 2 0,-9 4-1,-4 3-71,-4 4 0,0 1 0,4 0 0,6 0 152,8 0 1,-2 6-1,15 2 1,3 3-645,4-2 0,7 3 0,11-4 1,3 4-294,4 2 0,10-1 0,7 2 0,8 1-1017,11 2 0,12-5 1,8-5-1,5-3 666,6-2 1,0-6-1,-2-2 1,-10-1 96,-7 0 1,-7-3 0,-14 4 172,-4 2 0,-18 2 1,-15 1-1,-18 1 485,-13 4 1,-11 7 0,-7 8-1,-3 4-1132,1 4 1,32-9-1,2 2 1014,-25 19 0,8 15 0,-3 0 0</inkml:trace>
  <inkml:trace contextRef="#ctx0" brushRef="#br0">7971 17165 7899,'-8'-6'0,"-1"-2"240,-2-4 0,5 3 488,2 0 1,2 5-35,2-5-596,0 6 1,2-3 32,2 6 1,-1 4 0,6 1 117,2-2 1,0-2-1,3-1 80,-1 0 1,-4 0 0,0 0 354,1 0-558,-4 0 1,0 2-1,-7 2-3,-4 5 0,-4 4 0,-7 5 1,-2 3-56,2-1 1,-2 6-1,3-6 1,3 1 11,1-3 1,0 1 0,2-1 0,5-2 12,2-1 1,2-6 0,0 0-24,0 1 1,8-4 0,4 0 0,5-2-166,4 1 1,1-1-1,5-4 1,0 0-85,-1 0 0,0 0 0,-3 0 1,-2 0-203,-2 0 1,-1 0 469,-5 0-59,-5 0 1,-4 2 0,-8 2 1170,-5 5 1,-3-2-579,-1 2 0,1-4-467,3 4 0,5-6 0,8 1-217,5-2 1,4-2-1,3 0 1,4 0-166,0 0 1,6 0 0,3 0-1,-2 0-244,-2 0 1,2 0 0,-9 1 0,-2 2 169,-1 1 1,-3 2 0,-4-1 273,-3 4 1,-4-2 0,-1 2 0,-1 0 147,-4-2 1,-2 7-1,-6-4 1,-1 3 838,1-1 1,1-1 0,2 2-1,1-1-522,-1-3 1,4 2 0,3-3-489,6-1 0,5 1 1,10-5-1,4 1 0,4-1 1,11-6-1,4-3 1,4-1-473,1-4 0,1 4 0,-6 0 0,-4-1-264,-3 1 0,-4 4 0,-8-2 654,-4 4 1,-11 2 703,-7 4 0,-5 2 0,-10 8 0,-3 1-290,-4 2 0,-2 4 1,0-2-1,4-1-648,0 0 0,4 0 0,7-1 0,5 4-3127,2 3 3492,20 2 0,4 6 0,18 1 0</inkml:trace>
  <inkml:trace contextRef="#ctx0" brushRef="#br0">13157 18018 7980,'1'-7'-1057,"4"2"2761,-4 4-963,5 1 1,-7 6-303,-4 3 1,2 3-1,-4 1-208,1 0 1,-3 1-1,3 0 1,0 3-79,0 0 1,-4 7-1,1-2 1,-3 2-71,-1-2 0,0 3 0,-2-2 0,-2 0-60,0 0 0,-7-3 0,0-3 1,-4 0-36,-3 0 1,-6-7 0,1-3 0,-2-1-8,-2-3 0,-4-1 0,-2-2 0,-2-2 129,-2-2 1,-5-2 0,0-4-1,2 2-39,-3 2 0,2 0 0,-3 3 0,3-1-203,5 1 1,0 3 0,8 3 0,4 3-18,3 1 1,3 1 0,6 2 0,2-3-577,6-1 1,3 5 0,5-2 724,5 2 0,8 9 0,4 0 0</inkml:trace>
  <inkml:trace contextRef="#ctx0" brushRef="#br0">9864 17938 8389,'-12'-32'0,"-4"-1"0,-3 4 0,0 9 0,7 17-78,3 6 1,-3 0-1,3 6 1,-3 2-23,-1 0 0,-6 3 0,-3-1 0,-4 0 267,0 1 1,-5-1 0,-3 2-1,-2 1 599,-1 2 0,-3 4 0,9-3 1,1 1-278,2-1 0,-2 3 0,2-3 0,3 1-244,0-1 0,6 5 0,1-2 0,5 3-261,4 2 0,3-1 1,6 1-1,0 0-274,0-1 0,10-1 0,5-2 0,4-6-256,5-2 0,7-7 1,6-5-1,5-6 644,2-6 1,6-11 0,-1-5 0,2-6 86,-3-3 1,0-1 0,-7-4 0,-1 3 174,-6 5 0,-4 3 0,-5 3 1,-4 3 436,-8 4-754,1 3 1,-19 8-1,-1 4 1,-9 6-176,-7 6 1,-9 9 0,-4 5 0,-4 5 151,-1 3 0,2 5 1,2-5-1,5-1-5,3-2 0,3-1 0,4-2 0,6-2-57,5 0 1,7-7 0,0 2 60,6-4 0,6-5 0,10-1 1,7-2 10,9-3 1,15-12 0,8-6 0,5-4-105,4-5 1,3-3 0,-35 13 0,-1-1 0,33-16-47,-2 1 1,-4 2-1,-14 3 1,-7 2 184,-7 6 1,-11 3 0,-4 4 130,-3 1 1,-11 6 0,-8-1 0,-14 4 20,-10 4 1,-8 10-1,-10 8 1,-4 3 61,-2 2 0,-7 4 0,8 1 0,1 2-52,-2 3 1,12-4-1,5-1 1,5-2-428,3-3 1,11 1 0,4-9 0,5 0-191,4 1 0,12-4 1,7-6-1,9-2 201,12-2 1,9-8 0,13-8-1,7-7 109,3-5 1,-29 6 0,0-2-1,-2 1 1,0-1 0,-2 1-1,0 0-1,-1-1 0,0 2 0,27-11 0,-7-1 0,-12 6 220,-8 2 1,-5 4 0,-9 6 137,-8 1 1,-7 6-1,-10-2 40,-5 4 1,-9 1-1,-6 3 1,-5 4 137,-7 7 1,-4 8 0,-3 0-1,-1 3-247,1 2 0,7-1 1,7 1-1,5 0-394,6-1 0,5-5 0,5-2 0,8-1-189,8 0 0,11-2 0,9-5 0,9-4 126,6-1 0,18-3 1,1-8-1,6-3-175,5-4 0,-4-2 0,-31 8 1,0-1-1,0 1 0,-1 0-1835,37-3 1835,-34 5 1,-1 2 0,35 8 0,-34-2 0,0 0 0</inkml:trace>
  <inkml:trace contextRef="#ctx0" brushRef="#br0">13957 18125 10590,'0'-13'572,"0"-1"1,1 7 0,2 1-511,2 0 0,-1-1 0,-4-7-156,0 1 0,0-5 0,0 0 0,0 2 56,0 1 0,0 2 0,0 0 0,1-1 357,4 1 1,-4 4-1,4 0 124,-4-1 1,-1 2 0,2 1-163,2 1 0,4 0 0,5 3-273,0-1 1,7-1 0,0 5-28,1 0 1,-2 5-1,-4 1 1,1 0-115,2 0 0,0 4 0,-5-1 0,1 1-268,-1-1 0,0 3 1,1-3-1,-3 3-816,-2 1 1,3 0-1,-4 1 1217,-1-1 0,5 0 0,-5 1 0</inkml:trace>
  <inkml:trace contextRef="#ctx0" brushRef="#br0">14237 18018 7863,'-14'0'1433,"1"2"0,1 2-1085,3 5 1,8 3-1,5 1 1,1 1-252,1-1 0,1-4 1,8 0-1,1 1-97,2 2 0,11 1 0,0 1 0</inkml:trace>
  <inkml:trace contextRef="#ctx0" brushRef="#br0">14117 18591 8243,'-14'-13'3603,"1"6"-2659,6 1 1,2 6 0,10 3-1,3 4-463,4 6 1,2 8 0,0-2 0,3 2-350,1 3 0,-1 1 0,-3 2 0,-3-2-150,-2-3 1,2 6 0,-5-6-1,0-2-892,-1-4 0,0-3-94,-5 1 0,0-10 0,-2-7 609,-2-9 0,-2-14 1,-4-4-1,1-4 338,-2-3 1,0-8-1,-3 7 1,2-1 442,4 1 1,-3-1 0,7 11-295,1 3 278,1 7 1,2 4 0,2 6 337,2 2 0,-1 2 1,6 4-1,1 1-255,2 4 0,6 2 0,0 6 0,-2 2-409,-1 3 0,-2 1 1,-1 5-1,-2-3-408,-1-2 1,-4 3-1,2-4 1,-1-2-473,-3-1 1,-1-2 0,-2 1-571,0-1 0,0-7-1816,0-6 3222,0-6 0,0-7 0,0-1 0</inkml:trace>
  <inkml:trace contextRef="#ctx0" brushRef="#br0">14597 18431 9325,'-6'-13'1498,"-3"0"1439,3 5-2517,0 2 0,6 12 0,1 3 0,2 3-142,2 1 0,4 2 0,-3 2 0,-1 2-247,1 2 0,3-5 1,-4 2-1,-2-4-254,-2 0 1,-1-1 0,0 0-22,0 1 1,-6-2 0,-3-4-1,-2-2-569,-3 0 1,-4-4-1,1 2-2045,0-2 2858,3-2 0,6 0 0,2 0 0</inkml:trace>
  <inkml:trace contextRef="#ctx0" brushRef="#br0">14850 18538 7823,'-2'-7'1770,"-1"1"1974,-1 0-3459,-1 4 1,7-4-403,2 6-1622,-2 0 1490,4 0 0,-12 0 0,-3 2 1,-1 2 464,1 5 1,-3-1 0,3 1 0,-3-1 486,-1 0 1,4 2-1,2-4 1,1 2-162,3 2 0,1 2 1,4 1-685,2 0 1,3 1-1,8-2 1,2-2-733,0-1 1,6-5 873,-6 5 0,7-6 0,-3 3 0</inkml:trace>
  <inkml:trace contextRef="#ctx0" brushRef="#br0">15036 18551 7826,'-7'0'1879,"-5"0"0,12 0 1,-1 2-1407,4 2 1,7-2 0,-1 2-392,3-2 0,1-2 0,0 0-612,1 0 1,-5 4-1258,0 1 1529,-1-1 3,0-4 1,-4 0 0,-7-1 1880,-1-4-1622,-1 4 1,7-5 0,2 6-1,5 0-2490,3 0 2486,7 0 0,2-6 0,6-2 0</inkml:trace>
  <inkml:trace contextRef="#ctx0" brushRef="#br0">15383 18272 7829,'-10'7'4191,"-4"-3"-3307,-2-2 1,4 1-1,3 4-1091,5 7 0,7 3 1,3 0-1,0 0 600,0 0 1,4-3-1,-1 0 1,4-1-430,5 0 1,-2 4 0,5-2 0,-2-4-645,-3 1 1,4-6-1,-1-1-1742,2-4 2179,-5-1 0,-4 0 0,-12 0 1,-9 0 468,-7 0 0,-1 0 1,-5 2-1,0 1 374,1 1 0,1 6 0,3-1 1,-1 2 3272,2-3-3297,7 4 1,2-4 0,4 5-329,-2 0 0,2 1 1,9-1-1,6-1-591,5-3 0,6 3 0,-1-5 1,4 2-796,0 0 0,1-6 0,0 1 1,-1-2-9,1-2 0,-6 0 0,-4 0 1,-2 0 152,-1 0 0,-7-2 0,-4-1 1034,-6-1 0,-6-1 0,-7 5 0,-3 0 447,-2 0 0,5 0 1,-2 0 129,3 0 0,9 2-618,6 2 0,12-2 0,9 4 0</inkml:trace>
  <inkml:trace contextRef="#ctx0" brushRef="#br0">16036 18645 7812,'-15'-5'665,"-2"1"1,2-1 0,-3 5 0,3 0 0,2 0-268,0 0 1,-1 6 0,2 3 0,2 3-31,1 1 0,2 1 0,-2-1 0,4 2-177,4 3 1,1-4 0,0 4 0,1-3-288,4-2 1,4-1-1,7-3 1,2-5-95,-2-2 1,-1-2 0,-2 0-1,1-2 144,-1-2 0,-6 1 0,-2-6 0,-4-1 206,-1-2 0,-6-1 0,-4 1 0,-5 1-5,-3 3 1,-4 0 0,3-1 0,0 5 9,-1 2 0,7 2 1,4 0-859,-1 0 0,5 0 1,5 0-136,8 0 0,9 0 0,7 0 828,6 0 0,10-6 0,7-1 0</inkml:trace>
  <inkml:trace contextRef="#ctx0" brushRef="#br0">16383 18738 8095,'6'-7'651,"1"1"0,6 6-552,1 0 1,-5 1-1,0 2 1079,1 2 0,2-1-159,1-4 1,0 0-251,1 0 0,-7-1-604,-2-4 0,-5-1 0,-5-4 1,-4 2-476,-3 2 0,-1 2 1,-2 4-1,-1 0 315,-2 0 1,-4 0 0,4 0 394,2 0 0,3 6 0,4 3 41,4 3 1,4 1 0,2 0 0,5 1-545,8-1-1,-1 0 1,6 1 0,0-3-1125,4-2 1,2 2 0,3-5-1,2 0-408,1-1 1,0 0 1635,-5-5 0,7-12 0,1-3 0</inkml:trace>
  <inkml:trace contextRef="#ctx0" brushRef="#br0">16703 18738 7820,'-14'0'0,"1"0"0,0 0 1868,-1 0-901,7 0 1,3 1 0,8 2-1,6 3-813,7 2 1,-1-5 0,6 1-27,2-2-1032,1-2 1,2 0-1,-1 0 1,1 0 903,0 0 0,-1-6 0,1-2 0</inkml:trace>
  <inkml:trace contextRef="#ctx0" brushRef="#br0">16916 18698 7820,'-15'0'0,"-1"0"0,-3 0 1434,-2 0 1,0 6 0,-3 3 0,4 3-575,0 1 1,4 0 0,6 1-1,2-1-121,2 0 1,2-4 0,4 0-1250,0 1 1,1 1-1,5-2 1,6-5-2408,5-2 0,11-4 2917,-2-2 0,10-10 0,-2-6 0</inkml:trace>
  <inkml:trace contextRef="#ctx0" brushRef="#br0">17036 18658 7820,'-19'7'0,"4"5"2336,-4-4 0,5 5-1370,1 0 1,6 1-1,2-1-734,4 0 0,1 1 0,1-1-781,4 0 0,6-5 1,9-4-1,-1-2-1210,0-2 1,3-8 1758,-4-5 0,6-6 0,-3-8 0</inkml:trace>
  <inkml:trace contextRef="#ctx0" brushRef="#br0">17116 18458 7820,'-7'-13'854,"-5"1"0,4 2 702,1 1 1,2 4-1918,10-4 1,2 6-1,8-3 1,3 2-485,4 0 1,5-5 844,4 4 0,-3-11 0,5 1 0</inkml:trace>
  <inkml:trace contextRef="#ctx0" brushRef="#br0">17383 18338 8877,'-14'25'0,"-1"-1"1575,-2-2 0,3 5 0,-1 7 0,7 3-1579,2 4 0,0 2 0,3-4 0,-2-2-115,2-2 1,2-5-1,1 0 1,0-5 118,0-3 0,6-12 0,1 2 0</inkml:trace>
  <inkml:trace contextRef="#ctx0" brushRef="#br0">17236 18565 7820,'12'-27'0,"-3"2"0,-5 3 0,1 4 0,3 3 2574,1 8 0,16 1 1,-1 6-2575,6 0 0,4 6 0,6 1 0</inkml:trace>
  <inkml:trace contextRef="#ctx0" brushRef="#br0">786 5371 7814,'-25'1'0,"3"4"0,4 2 1153,3 1 0,7-1 138,-1-3 1,6-1-374,-2 6 1,5-4-360,5 4 1,-2-5 0,4 5 0,1 3-240,-1 4 1,0 0-1,4 7 1,-4-1-122,-1-1 0,3 4 0,-3-5 0,1 3-224,4-1 1,-4-6 0,0 2 0,1-5-346,-1-4 1,-2 1-224,4-5 1,-6-2-1,1-9 1,-3-7 645,-1-8 1,-1-9-1,-3-2 1,-4-2 348,1-3 0,-4 0 0,7 0 0,-1 4 317,0 5 0,3 0 1,-2 10 1020,2 2-1515,2 1 1,5 9 0,1 6 0,1 9-112,3 7 0,2 3 1,1 5-1,1-3-227,-1-2 1,0 5-1,1-4 1,-1 1-1018,0-3 1,1-5-397,-1-4 1392,-5-3 1,-3-12 0,-5-4 0,-1-6 369,-3-7 1,1-2-1,-5-2 1,1 2 385,-1 3 0,5-2 0,-1 7 425,2 0 1,2 3-757,0 0 1,2 7 0,2 2-1,5 4-278,3 1 1,3 4-1,1 4 1,2 1-584,-2 1 0,-1 5 0,0-6-2410,3 3 1,2-1 1373,7-2 1,-2-3 1605,-3-6 0,-2-18 0,-7-4 0</inkml:trace>
  <inkml:trace contextRef="#ctx0" brushRef="#br0">1253 4998 8969,'-18'9'1801,"0"-1"0,7 6 0,6 4-1088,4-2 0,1-1 0,0-2 0,0 0-37,0 1 0,6 3 0,3 1 0,2-3-527,3-5 0,-1 2 0,0-4 1,1-1-1013,-1-3 0,0-2 0,1-2 226,-1 0 0,-1-6 0,-3-3 0,-5-3 148,-2-1 1,-2 0 0,-2-1 1509,-2 1 0,-2 4 1,-5 2-33,3 1 1,5 3-123,-2 7 1,4 4 0,2 5 0,2 2-734,2 3 0,5-4 0,-1 6 0,3-3-669,1 1 1,0-2 0,1-5 0,-1-4 236,0-1 0,1-1 0,-1-7 0,0-2-390,1-5 688,-1-15 0,0-4 0,1-12 0</inkml:trace>
  <inkml:trace contextRef="#ctx0" brushRef="#br0">1506 4904 7821,'-9'0'381,"2"2"1004,1 2 0,2 4 0,4 5-675,0 0 0,1 1 0,2-1 1,3 0-911,1 1 1,2-1-1,5 0 1,-1-1-61,0-3 1,5 1-1,0-5 260,-2-2 0,-1-8 0,-2-2 0</inkml:trace>
  <inkml:trace contextRef="#ctx0" brushRef="#br0">1600 4864 7821,'-14'5'1107,"1"-1"1,6 7 633,2-2 1,4-2 0,2 0-1438,4-1 0,2-1 1,6-5-726,1 0 0,-1 0 0,-1-2-247,-3-2 1,1-4-1,-6-6 1,1-3 4,1 0 0,-5-1 1,4 4-1,-4 1 13,-1 0 0,0 4 0,-1 0 1201,-4-1 0,2 4 2773,-6 1 1583,7 4-3971,-4 1 0,7 4 1,2 2-36,1 2 0,7-4-457,-2 5 1,3-6-769,1 1 0,-4-2 0,0-2-535,1 0 1,-4 1 146,-2 4 0,2 2 0,-1 6 0,-1 1 218,2-1 0,-3-1 1,5-2-1,-1-2-263,0-2 1,2 3 0,5-5 0,-1-1 756,0-2 0,6-12 0,2-4 0</inkml:trace>
  <inkml:trace contextRef="#ctx0" brushRef="#br0">1853 4225 7926,'-13'0'3268,"4"0"-2536,0 0 1,1 1-1,-1 4 239,5 4 0,3 8 1,1 5-1,0 5-628,0 4 1,4 3 0,3 6 0,4-1-626,4-4 1,1 4 0,-1-5-1,1-2-1049,2-5 1,1-6 0,-1-8 0,4-1 1330,3-3 0,2-15 0,0-9 0</inkml:trace>
  <inkml:trace contextRef="#ctx0" brushRef="#br0">2013 4038 7897,'-13'-7'652,"5"7"1,4 9 0,2 2 733,2 3 0,5-1 0,1 3 0,2 5-497,7 6 1,-1 2-1,3 0 1,0 0-964,0 2 0,-2 5 0,3-5 0,-3-1-901,-2-2 1,-1-2 0,-2 1 0,-1 0 483,2-1 0,-4-5 491,2-3 0,0-3 0,4-2 0</inkml:trace>
  <inkml:trace contextRef="#ctx0" brushRef="#br0">2266 4904 8007,'-13'0'3277,"4"-1"-1902,0-4 0,5 0 0,-4-6-359,2 2 0,0 6-136,2-1 0,1 2 0,-4 4-623,1 2 0,-3 4 0,4 7 0,2 2-234,2 6 0,1 0 0,0 2 0,0 1-280,0 2 1,0-3 0,1-3 0,4 0-318,4-1 0,2-2 0,3-7-141,-1-3 1,-4 1 91,0-5 1007,0-1 0,-3-2 0,-6 2 164,-8 5 1,1 9-1,-2 4 1,0 3-156,2 2 0,-4 0 0,7-1 0,1 1-93,1 0 1,2-1 0,2 1-1,2-1-342,5 1 1,3-5 0,1-1 0,1-2-583,-1-2 0,5 2 0,1-1 0,0-2-304,1-1 1,-3-6 0,-3-1 0,-1 3-21,0 1 0,-4 1 1,-1 0-1,-1-1-1600,1-3 2548,0 3 0,6-5 0,-1 7 0</inkml:trace>
  <inkml:trace contextRef="#ctx0" brushRef="#br0">6825 18258 8777,'-18'-31'1722,"0"9"-1626,7 9 0,5 14 278,6 3 1,0-1 145,0 6 0,1-6 0,4 3 1,4-1-248,2-1 0,4 1 1,3-5-1,4 0-149,3 0 0,2 0 0,0 0 0,-1 0-193,1 0 0,-5 0 0,-1 1 0,-2 2-247,-2 1 0,-3 5 0,-2-3 0,-3 2 407,-5 2 0,-2 2 1,-2 3-1,0 1 432,0 2 1,-6 0-1,-3-5 1,-1 0-227,1 0 1,-1 1 0,5-1 0,1 0-102,-2 1 0,4-5 1,-2 0-1,4-1-303,4 0 0,4 2 0,5-4 1,0 0-117,1 0 0,-1 3 1,2-3-1,1 0-37,2 0 1,0 4 0,-5-3 0,0 2 75,1 0 1,-3 0 0,-2 4 0,-3 1 174,0-1 0,-4 2 190,2 3 1,-2-4-1,-2 4 1,0-3 432,0-2 0,-2 1 0,-1-1-289,-1 0 0,-1 1 0,5-1 0,0 0-226,0 1 0,0-1 0,0 2 0,0 3-188,0 4 1,0 3 0,0 0 0,0-1-248,0-2 0,-4-4 0,-2 4 1,-2 0-505,-2-1 564,-2 4-503,-1-10 0,-6 10-289,-4-3 0,-3 5 1068,-5 4 0,3 3 0,-5 6 0</inkml:trace>
  <inkml:trace contextRef="#ctx0" brushRef="#br0">9558 5358 31511,'-14'-6'-496,"1"4"0,0-2 664,-1 2 0,1 2 0,-2 2 1,-1 2-373,-2 5 0,0 4 0,5 4 1,1 0-643,3 0 1,-1-1 0,6 0-1,1 2-51,1-2 0,2-1 0,2-2 774,2 1 0,5-5 1,7-2-1,3-1 472,2-3 0,0-2 0,1-1 0,-4-1-595,-3-3 0,-2 2 0,-1-4 0,-2 2-237,-1-1 89,-6 1 1,3 5-1,-7 4 128,-4 4 1,4 2 0,-5 4 0,1 2 132,1 0 1,-1 1 0,5-5 144,0 1 1,2-1-167,2 0 0,4-5 0,7-4 0,1-4-561,2-4 1,10-4 562,-2-5 0,10-12 1,-2-3-1</inkml:trace>
  <inkml:trace contextRef="#ctx0" brushRef="#br0">9891 5224 30419,'0'-34'-3277,"0"3"0,0 9 0,1 6 125,4 5 2459,-4-1 1,5 12 0,-6 0 178,0 8 1,0 4 0,0 2-1,0 3 543,0 0 0,0 12 0,2-3 0,1 2-102,1 1 0,2 2 0,-1 0 0,3-2-261,4 0 0,2 0 0,0-1 0,3-3-995,1 1 0,-1-6 1,-3 1 1558,-1-2 1,0-1 0,1-5-1</inkml:trace>
  <inkml:trace contextRef="#ctx0" brushRef="#br0">10278 5424 29652,'1'-32'-9831,"3"6"8884,5 12 1,-3 9 0,-1 13-88,-4 5 1,-1 3-1,0-1 1,0 1 680,0 2 1,-4 4-1,-1-4 1,2 0 39,2 1 1,1-4-1,0 3 1,1-5 492,4-4 1,2 3 0,7-5 406,-1 0 1,0-1 0,1-6 0,-3-1-578,-2-4 1,2 3 0,-7-7 0,1 0 377,0 1 1,-3-3 0,2 2 0,-2-3-140,-2-2 0,0 1 1,0 0 303,0-1 0,0 6 1,0-1-802,0-2 1,-2 5-87,-2 2 0,4 4-170,0 4 1,0 4 0,6 5 0,-2 0-87,1 1 1,5-1-1,-2 0 1,0-1 159,1-3 0,-1 3 0,2-5 0,-1 2 587,1 0 1,2-6-1,1 2 1260,1-4 1,-5-1 1595,0 0-2178,-6 0 1,-3-4-322,-9-1 0,-3 7 0,-2 5 0</inkml:trace>
  <inkml:trace contextRef="#ctx0" brushRef="#br0">10904 5477 10545,'7'-25'0,"-1"5"56,0 6 1118,-4 1-1331,4 11 1,-12-2 0,-3 7 0,-3 3 1191,-1 1 1,4-4 0,0 3-423,-1 0 0,2 0 0,1 4-431,1-1 1,1-4 0,7 2 25,2-1 0,4-2 0,5-4 0,0 0 355,1 0 0,-1 0 0,0-1 0,1-2 288,-1-1 1,-4-5 122,0 4-110,-6 1 0,1 5-1463,-8 4 1,2 2 0,-2 6-29,2 1 1,4-1 0,2-1 343,5-3 0,7-3 0,4-6 0,0 0 23,4 0 1,1-5 0,2-1 0,0-1-863,-1-3 0,1-2 1006,0-2 1,-7 1-1,0 0 1</inkml:trace>
  <inkml:trace contextRef="#ctx0" brushRef="#br0">11291 5411 29815,'-14'0'1120,"5"0"-464,1 0 1,6 0-484,2 0 0,6 0 0,7 0-173,1 0 0,-1 0-274,0 0 0,-1 1 0,-3 4 0,-5 4-826,-2 2 1,-2 3-1,-2-1 1,-2 2 731,-5 3 0,-3-3 1,-1 2-1,0-2 56,-1-2 0,1 4 0,0-2 1,-1-4-124,1 1 1,4-1-1,2-1-780,1-1 1,1-5-199,5 5 0,12-6 0,7 2 1410,10-4 1,5-7-1,6-1 1</inkml:trace>
  <inkml:trace contextRef="#ctx0" brushRef="#br0">11771 5424 29860,'-14'-32'-2667,"1"5"0,4 12 2739,0 11 1,6 13-1,-1 4 1,1 2-1318,-2 0 1,4-2-1,-4 0 1,4 2 573,1 3 0,4-3 0,2 2 0,2-2 259,2-2 0,-4 7 0,-2 2 0,-2 3-1107,-2 2 1,-8 4 1496,-5 0 1,-6 0 0,-8-4 0</inkml:trace>
  <inkml:trace contextRef="#ctx0" brushRef="#br0">14277 16939 8318,'-2'-19'403,"-2"5"1,-4 7-146,-5 7 1,0 0-91,-1 0 0,5 4 769,1 1 0,0 1 623,-1-2-1239,3-2 0,8 9-223,2-2 1,-1-3-1,6 0 1,1-1-55,2-1 0,2 0 1,-1-2-1,0 1-216,1 1 1,-1 7 337,0-2 1,-4 1 0,-1 0 792,-3-1 0,-2 0-226,-7 4 0,1-1 0,-4-1-196,1-2 0,1-5-1097,5 5 1,2-5 0,2 4-549,5-2 1,3-2 0,1-4 5,1 0 0,-1 0 0,0 0 0,1 0 211,-1 0 0,0-6 1,1-3 890,-1-3 0,0-1 0,1 0 0</inkml:trace>
  <inkml:trace contextRef="#ctx0" brushRef="#br0">14543 16646 8335,'-1'-24'771,"-4"6"1,4 12 0,-4 17-1,4 3-253,1 4 0,0 10 0,0-1 0,0 1-227,0 0 0,0 3 0,0 2 1,0-1-376,0 1 1,0 3 0,1-5-1,4-2-628,4-1 0,3-2 0,2-3 0,3-2-1957,0-2 2669,7-1 0,-3-5 0,5 1 0</inkml:trace>
  <inkml:trace contextRef="#ctx0" brushRef="#br0">14783 16872 10666,'-12'-40'639,"3"9"1,3 16 0,8 15-869,2 8 0,-1-1 0,6 2 493,2 1 1,0 1 0,1-1 0,-1-3-373,-2-1 0,-1 3 0,6-3 0,-1 0-825,0 0 1,7-1 280,2-5 0,-3 0 0,-3-2 345,-5-2 1,-5 1 742,-6-6 1,-6 6 0,-3-2 0,-3 4 1233,-1 1 1,4 0-899,0 0 0,6 1 1,-1 4-661,2 4 0,8 1 0,3 0 0,4-1-397,5 2 0,-2-5 1,7-2-1,0-3-559,2-1 0,2 0 1,0 0-1,-1-1 221,1-3 1,-2-4 0,-1-5 622,-2 0 0,-6-7 0,4 0 0</inkml:trace>
  <inkml:trace contextRef="#ctx0" brushRef="#br0">15223 16806 8268,'-13'0'0,"-1"0"0,1 0 722,0 0 0,7 0-166,6 0 1,6 0-1,7 0 1,2-2-533,3-2 1,1 1 0,5-5-1,-4 2-314,0 3 1,-3-3 0,-3 2 0,-1 1 13,0 2 0,-1 2 1,-3 3-1,-4 5 350,-4 3 0,-1 6 0,0 1 1,0 2 206,0 3 1,-1 1-1,-2 3 1,-3 2 256,-2 1 1,4 0-1,-4-3 1,2 0-304,3-1 0,2 5 1,1-9-1,0-4-43,0-3 0,0-7 0,1-2-547,4-1 0,-4-7 0,4-10 1,-2-5 40,1-6 1,-2-9 0,2-3 0,-2-3 210,-2-3 1,0 7-1,0-5 1,0 4-65,0 4 0,4 3 1,4 5-1,2 4-2012,5 4 2179,7 6 0,-1-4 0,5 5 0</inkml:trace>
  <inkml:trace contextRef="#ctx0" brushRef="#br0">18049 10848 20180,'7'-13'-2979,"5"6"2840,-3 2 1,-1-1-598,0 2 816,-5-1 0,2 5 1,-10 0 207,-3 0 0,-4 0 0,-2 0 0,1 0 159,0 0 1,-5 6 0,0 3 0,2 2-189,1-3 0,-3 9 0,-1-3 0,0 6-339,0 3 0,1 3 0,6 0 1,2 1 187,1 0 1,6-1 0,-2 1 0,5 0-383,5-1 1,2-4-1,9-1 1,5-2 287,6-2 1,8-7 0,2-3-1,5-1 9,2-3 0,1-3 0,-5-4 1,0-6-340,0-7 0,-11 1 1,-4-5-1,-4 0-74,-5 1 0,-2-2 1,-5-4-1,-6 3 216,-6 0 1,-5 7 0,-7-2 0,-2 4 215,-6 0 1,-6 5 0,-2 2 0,1 1 193,2 3 0,3 2 0,3 1 8,4 0 0,4 1-2133,6 4 1851,14-4 0,14 5 0,14-6 0</inkml:trace>
  <inkml:trace contextRef="#ctx0" brushRef="#br0">18502 10755 20180,'-19'6'-143,"-3"6"1,-5 7-2,-4 8 1,-7 13 0,-8 1 0,-2 4 99,-2 0 1,-1 3 0,1-7 0,3-2 2,1-1 1,3-1 0,6 0 0,3-3-747,1-1 1,4-2 0,6-4 0,6-2 679,2-3 0,-5 9 0,0-3 0</inkml:trace>
  <inkml:trace contextRef="#ctx0" brushRef="#br0">18236 17805 8412,'1'-27'0,"2"2"-67,2 3 1,0 4-1,-2 8-330,2 1 483,-1 6 1,-10-7-1,-3 5 277,-2 2 1,-3 2 0,1 1-1,0 0-109,-1 0 1,1 4 0,-2 1-1,-1-1 62,-2 2 0,0 0 0,5 4 0,0-1-244,-1 2 1,1 5-1,1 3 1,2 2-77,1 3 1,2 1-1,-4 1 1,4 1 23,1 0 1,1-1-1,5 1 1,0-2-79,0-3 1,5-2 0,2-7 0,4 0-27,3 1 1,4-7-1,-2-3 1,4-2-6,0-2 1,1-6 0,3-4 0,-3-7-75,-2-5 1,-1-3 0,-6-2 0,-4 2 121,-3 3 0,-4-6 1,-1 4-1,-1 0 155,-4-1 0,-6 6 1,-9 1-1,1 3-87,0 2 1,-3 6 0,2 1 0,1 1-678,0 1 1,5-1-1,7 7-296,1 2 0,2-1 946,4 6 0,12-6 0,2 3 0</inkml:trace>
  <inkml:trace contextRef="#ctx0" brushRef="#br0">18609 17592 13134,'-15'-15'0,"-1"6"618,-2 6 0,-1 11 1,1 5-1,-3 8-854,1 4 1,-10 1-1,2 3 1,-5 0 373,-4 2 0,-6 0 0,-3-2 0,0 0 21,0 2 1,-4 6 0,3-3 0,-1 2-348,4-1 0,4 1 0,3 7 0,1 3 105,-1 3 0,-1 0 0,-2-9 1</inkml:trace>
  <inkml:trace contextRef="#ctx0" brushRef="#br0">7851 6357 28323,'0'-13'-9831,"0"-1"2711,0 1 6238,0 6 1,0 7 4054,0 9-3747,0-4 1,0 3 80,0-4 1919,0-2-1717,0 4 0,-1-6 1232,-3 0 1,1 0 0,-6 0 0,0 1-598,1 4 1,-3-2-1,2 5 1,-3 3 6,-2 1 1,6-3-1,-1-1 1,-2 3-538,-1 1 0,4 0 0,-1-2 0,-2-3 873,-1-1 0,-1 3 0,0-3 0,0 0 258,-1 0 0,1 3 0,0-5 1,-1 1-29,1 1 0,-5-3 1,0 4-1,2 0-405,1 1 0,0 1 0,-1 4 1,-3 0-699,-2 1 1,0-1 0,-2 2-1,0 1 134,0 2 0,2 0 0,-1-5 0,-2 0 336,-1 1 0,0-1 0,1 0 1,2 1 105,-2-1 0,0-4 0,1 0 1,1 0-273,-2-2 1,0 5 0,0-3 0,4 3-237,0 1 1,-2-4 0,3 0 0,0-1-481,-1 0 0,3 4 0,2-3-641,-3 2 0,3 3 1,-2-1-279,2 0 0,1 1 206,1-1 0,7-5-467,6-4 1787,6-3 1,13-12 0,2-4 0</inkml:trace>
  <inkml:trace contextRef="#ctx0" brushRef="#br0">7025 6690 28414,'-13'-22'-2470,"1"10"0,1 14 2106,3 11 0,-1 5 1,-5 5-1,1-2-95,0-2 1,-4 4 0,3-6 0,2 0 574,0-2 1,2-2-1,1 0 1,4 0-253,4 1 1,1-1 0,1-1-13,4-3 1,6 1-1,9-4 1,0 0 141,4 0 1,12-2-1,5-4 1,5-1-1581,4-3 1,2 1 2109,2-6 0,11-6 0,3-6 0</inkml:trace>
  <inkml:trace contextRef="#ctx0" brushRef="#br0">8278 6450 27151,'-4'-13'-4916,"-1"0"1,1-1 2708,4 1 1268,0 6 784,0 1 0,0 7 261,0 4 0,0 2 0,0 8 0,1 1 92,4 2 0,1 0 0,5-5 1,1 0 310,3 1 1,3-1 0,-2 0 0,2 1-414,-2-1 0,5 0 0,1 1 0,3-1 519,2 0 1,-5-4 0,0 0 0,2 0 40,1-2 0,-2 5 0,-1-3 0,1 1-412,3-1 1,-1 3 0,-2-3-1,-2 3-43,-2 1 0,4 5 1,-4 0-1,0-2 9,0-1 0,-1-2 1,-4 1-1,-3-1 30,-2 0 0,3-1 0,-3-2 1,3-1-187,1 2 1,1-5 0,-1-1 0,0 0-441,1-1 0,-1 2 0,0-3-537,1 2 0,-3 1 0,0-3-733,-2 1 1,-5 0 1674,5-4 1,6 6-1,5 2 1</inkml:trace>
  <inkml:trace contextRef="#ctx0" brushRef="#br0">9224 6810 23527,'-16'-6'0,"3"-3"-290,1-2 0,5 2-1627,-2 0 1967,0 6 0,0-2 0,2 10-29,1 4 1,1 3 0,5 1 0,0 0-286,0 1 0,-1 3 0,-4 3 1,-4 0 94,-3 4 0,-1 0 0,0-1 0,0 0-148,-1 0 1,-4-2 0,1 0 0,-1-1-504,-1 1 0,4-5 0,-2 2 1,6-4-1470,2-6 2383,6 4 0,-9-4 1,5 5-1</inkml:trace>
  <inkml:trace contextRef="#ctx0" brushRef="#br0">4452 6597 29798,'-13'-7'-3910,"4"1"1,2 7 6487,1 4-955,1-4-1655,5 5 1,2-8 624,2-2 1,4 3-1,5-4-280,0 4 1,1 1 0,-1 0 0,0 0-420,1 0 0,-6 0 0,1 0-597,2 0 0,1 4-5,1 1 0,-4-1 0,0-4-803,1 0 0,2-2 1504,1-2 1,1-9-1,-1-8 1</inkml:trace>
  <inkml:trace contextRef="#ctx0" brushRef="#br0">4812 6357 27606,'0'-13'-4396,"0"8"0,-1 13 4131,-4 8 0,4 3 1,-5 5-1,1-2-111,1 2 1,-2 5-1,3 3 1,-3-3 90,-1-1 1,4-1-1,-3 1 1,1 0 20,1-1 0,0 2 1,4-8-1,0 1-1597,0 1 1,7-7 1973,6 2 1,1-9 0,5-3 0</inkml:trace>
  <inkml:trace contextRef="#ctx0" brushRef="#br0">10917 6317 29864,'0'-13'-9831,"5"4"8734,-1 0 0,2 6 1561,-1-1 0,-4 4 1,4 4-1009,-4 5 0,-1 3 0,0 1 0,0 0 89,0 1 0,0-1 0,0 0 0,0 1 47,0-1 1,0 0 0,-1 1-1,-2-1-357,-2 0 0,1 1-3580,4-1 3098,0 0 1020,0-5 0,0-2 1,0-6-1</inkml:trace>
  <inkml:trace contextRef="#ctx0" brushRef="#br0">10891 6450 29543,'-14'-1'-1070,"1"-4"1,0 2 921,-1-5-219,7 5 1,3-3-1,8 6 1,5 0 585,3 0 0,6 0 0,1 0 0,0 0-387,0 0 1,9 0 0,1 0 0,2 0 230,1 0 0,5-6 0,-3-2 0</inkml:trace>
  <inkml:trace contextRef="#ctx0" brushRef="#br0">11397 6157 29779,'0'-13'-9831,"-1"1"9191,-4 3 0,2 5 0,-4 10 0,0 7 140,-1 8 1,4 5 0,-4 4 0,1 2-56,0 3 1,4 0 0,-2 4 0,4-2 15,1-2 0,1-5 0,4 1 547,3-3 0,10-7 1,3-2-1</inkml:trace>
  <inkml:trace contextRef="#ctx0" brushRef="#br0">17849 11968 8512,'-9'0'-545,"0"0"660,-1 0 1,-2 0-1,-1 0 1252,-1 0 1,7 1 1022,3 4-1567,2-4 0,8 5 0,3-6 0,3 0-147,1 0 1,0-4 0,2-1 0,2 2-580,0 2 0,1-4 1,-3 1-1,1 1-282,2 1 0,0-2 1,-5 0-620,0 1 0,-4 1-1491,0 2 0,-4 5 0,2 1 2295,-1 1 0,4-4 0,-2 3 0</inkml:trace>
  <inkml:trace contextRef="#ctx0" brushRef="#br0">18329 11848 8559,'-6'-13'3289,"3"7"-2607,-6 6 0,5 4 0,-4 6 0,1-1 13,0 2 1,2 1 0,-2 1 0,-1 2-466,1 2 0,2 0 1,-2 5-1,1 2-783,3 1 0,2 1 1,1 1-1,0-2-1158,0-3 1711,0 10 0,6-16 0,1 9 0</inkml:trace>
  <inkml:trace contextRef="#ctx0" brushRef="#br0">18009 12714 7954,'0'-13'884,"0"-1"1,-1 7-223,-4 3 0,-1 8 0,-4 3-136,1 1 1,6 4-1,-1-3 1,1 2-13,-2 3 1,4-1 0,-4 0 0,4 1-256,1-1 0,0 5 1,0 0-1,0-2-650,0-1 1,-5 2-1,1 1 1,1 0-1012,1 1 1,2-4-1,0 3-2403,0-3 3805,0-8 0,0-1 0,0-6 0</inkml:trace>
  <inkml:trace contextRef="#ctx0" brushRef="#br0">17862 12914 8561,'-6'-25'1061,"-2"3"1,3 8-1133,5 10 1,2 2-1,7 2 118,1 0 1,3 0-1,5 0 1,4 0-286,3 0 1,4 0 237,2 0 0,3-6 0,6-1 0</inkml:trace>
  <inkml:trace contextRef="#ctx0" brushRef="#br0">18342 12634 8376,'-13'-16'0,"1"4"199,3 9 1,2 12 0,2 10 0,-4 2 1092,-2 3 1,-1-1 0,1 2 0,3 1-1373,-3 2 0,1 1 0,1 0 0,4 0-1464,4 2 1,1 5 1543,0-5 0,0 0 0,0-4 0</inkml:trace>
  <inkml:trace contextRef="#ctx0" brushRef="#br0">6279 8343 26435,'-6'-8'-2,"4"2"1,-10 12-1,5 2 1</inkml:trace>
  <inkml:trace contextRef="#ctx0" brushRef="#br0">6225 8383 26380,'0'-6'-1621,"0"6"0,-1 4 0,-2 7 0,-3-2 1022,-2 1 1,5-3-1,-2 1 1722,-1-2 489,4-2-623,-4-4 1,6 2-1307,0 2-136,0-3 0,0 7-466,0-4 0,-6 2 1320,-3 3 1,2 2 0,-2-7-1,-1 0 369,-2 2 0,-3-4 1,0 4-186,2 0 0,-3-5 0,7 4 0,-3-4-180,-1-1 0,4 2 1,0 0-1,-2 3-338,0-2 0,-3 3 0,1-2 0,0 1 496,-1 1 1,-1 0-1,-2 5 1,-6 0 37,-2-1 0,-1 9 0,-1-5 0,0 1-549,1-1 1,-1 4-1,0 0 1,2-2-53,3-1 0,-2 0 0,5 1 0,0 2 0,-1-2 0,-2-1 0,3 0 0,0 0 0,-1-2 0,-3 8 0,1-8 0,-2 2 0,2 0 0,-7-4 0,4 0 0,0-2 0,0 1 0,-3 0 0,7 1 0,-1-2 0,0 1 0,5-3 0,-2 1 0,3-1 0,2 1 0,-2-5 0,9 2-770,-1 1 213,-3-4 1,9 5-3349,-2-2 2536,2-4 0,4 10 0,1-5 1,2-1-1978,3 1 3169,-5-1 1,15-5-1,-4 0 1</inkml:trace>
  <inkml:trace contextRef="#ctx0" brushRef="#br0">5385 8823 26702,'-13'-27'-8679,"0"9"9158,-1 11 0,1 13 0,0 7 0,-2 9-562,-3 8 0,-3-2 0,-5 5 0,-1-2 190,0 0 0,2 3 0,3-6 0,4-3-92,3 0 1,4-5 0,2-3-1,4-2-543,4-2 1,4 1-1,4-2 57,6-4 1,14-2 0,1-6 470,5 0 0,8 0 0,7 0 0</inkml:trace>
  <inkml:trace contextRef="#ctx0" brushRef="#br0">6505 8556 23776,'0'-13'-2873,"0"-1"0,-1 3 1298,-4 2 1028,4 3 0,-5 7 582,6 4 0,0-2 1,1 4-1,2 0 134,2 1 1,4-4-1,-4 5 1,3 0 73,2-2 0,-2 4 0,1-5 0,1 1 161,2 3 1,1-2-1,2 1 1,1 0-353,2-2 1,0 5 0,-5-3 0,0 3 176,1 1 0,-1 2 0,0 1 1,1 3-408,-1 2 1,-4 1 0,0 5 0,0 0 226,-2-1 1,5-1 0,-3-1 0,3-2-58,1 2 0,-1-5 0,0 1 0,0-3 183,2 1 0,3 0 0,-4-3 0,0 1 87,1 2 0,-1-1 0,0-2 0,1 2-369,-1 0 0,0 7 1,1-2-1,-1 2-38,0-2 1,-4 8-1,-1-4 1,-1 4-136,0 3 0,-2-5 1,2 4-1,1-1 167,-1 0 0,0-1 0,4-6 0,-2-3 363,1-2 1,2 3 0,1-4 0,1-2 117,-1-1 1,0-2 0,1 1 0,-1-1-162,0 0 1,1 1 0,-1 0-1,0 3-90,1 0 1,-1 7 0,0 0 0,1 4-489,-1 3 0,-1 2 0,-2-4 0,-1 2 25,1-1 0,-2 2 0,1-2 0,0-3 493,-2-4 0,5-2 1,-3 1-1,3-4 381,1-3 0,5-2 0,1 1 0,0-1-101,0 0 1,1-4-1,-4 0 1,3 1-123,2 2 1,-5 2-1,4-1 1,-3 0-440,1 1 0,0 3 0,-5 3 0,0-1-224,1 0 1,-2 5 0,-2-4-1,-1 1 83,1-3 0,2 1 1,1-1-1,-1-2 353,-3-1 0,3-7 0,-3-3 287,3 1 0,1-3 0,0 5 0,1-2-316,-1-3 1,-4-2-1,0 1 1,1 1-908,2 1 1,1 6 0,-1-1 0,-1 5 20,-2 3 1,-7 0 0,3 5 0,-4 0-3409,-1-1 4286,0 4 1,-6-10 0,-1 4 0</inkml:trace>
  <inkml:trace contextRef="#ctx0" brushRef="#br0">7865 10795 20853,'-25'-10'-604,"2"-4"816,6-1 1,8 10-1,4 8-487,4 8 1,1 6 0,1-4 0,4 0 186,4 1 0,4 3 1,3 0-1,3-4 433,2-3 0,1-1 0,5 3 0,0-3-14,-1-5 0,1 2 1,1-1-1,2-2-145,1-2 1,0-1 0,-4 0 0,-1-1-351,1-4 0,-6 4 0,-2-4 0,-1 4-693,0 1 0,-5-6 850,-4-3 0,-6-15 0,3-4 0</inkml:trace>
  <inkml:trace contextRef="#ctx0" brushRef="#br0">3279 8663 25487,'0'-9'-1826,"0"0"0,2 4 1,2-2 2703,5 1 0,3 2 0,1 4-793,1 0 0,-1 1 1,0 2-1,1 2-775,-1-2 0,0-1 0,1 1-1020,-1 2 1779,0-1 1,6-4-1,2 0 1</inkml:trace>
  <inkml:trace contextRef="#ctx0" brushRef="#br0">3532 8463 27887,'-7'-6'-4756,"1"-2"4102,6-5 1,2 4-1,2 0 1,5 0 1300,3 2 1,1 0 0,0 4 0,1-2-191,-1 2 1,5 2-1,0 1-566,-2 0 0,-3 7 0,-4 5 1,-4 6-357,-4 3 0,-1-4 0,0 6 0,-1-1 91,-4-2 1,-1 4-1,-4-6 357,1-2 1,6-1 361,-1-2 0,5-1 0,7-3-74,5-4 0,11-4 0,1-1 0,6 0-138,3 0 0,6 0-252,4 0 0,7 6 0,-4 1 0</inkml:trace>
  <inkml:trace contextRef="#ctx0" brushRef="#br0">7652 9036 26999,'0'-18'-3668,"0"0"0,1 2 3287,3 7 1,-2 5-1,2 8 13,-2 5 1,-4 4 0,-1 4 0,-1 0 369,1 0 1,-3 2 0,2-1-1,1-1-166,1 3 1,2-5 0,2 2 0,1-2-290,1-2 1,6 5 0,-1 0-422,3-2 1,-3-7 614,0-4 0,0 2 1,4 0-1</inkml:trace>
  <inkml:trace contextRef="#ctx0" brushRef="#br0">7665 9222 26818,'-8'-6'-2474,"4"-2"0,3-4 0,1-2 2181,0 1 1,0 4-1,1 2 125,3 1 0,4-3 1,5 5-1,0 1 708,1 1 1,-1-4-1,0-1 1</inkml:trace>
  <inkml:trace contextRef="#ctx0" brushRef="#br0">7998 9062 27009,'-4'-31'-1674,"-1"0"1,2 8 0,8 8-1,4 6 2740,2 3 1,3 0-1,-1 3 1,0-1-711,1 1 0,-1 1 0,0 2-765,1 0 1,-2 6 0,-4 3 0,-3 4-155,-4 5 0,-1 3 0,-3 5 0,-4 1 465,-6 0 0,-5-1 0,2 0 0,-1-3 192,5 0 1,1-7-1,6 2-292,2-4 1,14-6 0,6-4 0,7-2 1031,3-2 0,5 0 0,5 0-807,6 0 0,5 0 1,5 0-1</inkml:trace>
  <inkml:trace contextRef="#ctx0" brushRef="#br0">17769 13767 20284,'0'-13'-811,"0"5"1,2 2-1,2 6 1319,5 0 0,-2 0 0,2 0-264,2 0 1,-4 0 0,2 0-308,1 0 0,2 2 0,1 1-317,1 1 1,-1 1 0,0-5 0,1 0-2612,-1 0 3014,6 0 0,2 0 0,6 0 0</inkml:trace>
  <inkml:trace contextRef="#ctx0" brushRef="#br0">18116 13580 8705,'0'-13'1386,"0"0"-1389,0 5 1,6 1 0,2 4 0,4-3 457,2-1 1,5 4-1,3-3 1,3 1-182,2 1 0,-5-1 1,0 5-1,1 0-151,-3 0 0,0 2 0,-9 2 0,-2 5-145,-4 3 1,-4 3-1,-1 3 1,-1 2-22,-4 1 1,-2 4-1,-8-4 1,-1 0 277,-2-3 0,0 1 1,5 0-1,0 0-80,-1 1 1,5-3 0,2-3 119,1-1 1,3 0-1,8-1 1,5-3-89,6-5 1,5-2-1,6-2 1,1 0-626,3 0 1,-3-5 0,5 1 0,-2 1-687,0 2 0,0 1 0,-4 0 1124,-1 0 0,1-6 0,0-2 0</inkml:trace>
  <inkml:trace contextRef="#ctx0" brushRef="#br0">7838 11475 11086,'-1'-12'71,"-4"3"1,4 2-1,-5 4 526,0-2 1,-2 1-205,-5 4 1,4 0-377,0 0 182,0 0 1,1 0 0,-1 0-144,-2 0 1,4 1-1,-2 2 232,-1 2 1,-2-1 0,-2-4 0,1 0-5,0 0 1,0 4 0,-1 1-1,1-2-164,0-2 0,-1-1 0,1 2 0,0 1 33,-1 1 0,1 2 1,0-3-1,-1 3-214,1 1 1,0-2-1,-1 4 1,1 0 114,0-2 0,-1 3 1,1-4-1,0 2 77,-1 2 0,5-2 0,0-1 0,1 0 44,0 1 0,-4-4 0,5 5 0,-2 0-54,0-2 1,5 5-1,-4-3 1,1 1-135,-1-1 1,4 3-1,-3-3 1,1 3-167,3 1 1,-3 5 0,0 0 0,0-2 93,0-1 0,2-2 0,4 1 0,0-1 38,0 0 1,0 1-1,0-1 1,0 0 27,0 1 1,0-6 0,0 1 0,0 2 359,0 0 0,0 3 0,0-1-312,0 0 1,1 1 0,2 1 0,3 1-83,1 2 0,-2-1 0,2-2 0,1 2-86,-1 0 0,0 3 1,4-3-1,-2 4 156,1 0 0,0 0 1,1-5-1,-2 2 75,1-2 1,2-1-1,1-2 1,1-1 132,-1-3 1,0 1-1,1-4 1,-1 0 94,0 0 1,1 3 0,-1-3 0,0 0-293,1 0 0,3 4 1,1-3-1,0 2-88,1 0 0,0 0 0,5 3 0,-2-2 33,2-1 1,1 0 0,3 3 0,2-2-64,1-1 0,0-6 0,-4 1 0,-1-2 453,1-2 0,0 0 0,-1 0 0,1 0 42,0 0 1,-1 0-1,1-2 1,-2-1-271,-3-1 0,4-5 1,-4 5-1,3-1 90,2-1 0,-5 5 0,0-4 0,2 4-626,1 1 0,0 0 1,-1 0-1,-2 0 134,2 0 1,-3 0 0,1 0 0,0 0 530,-1 0 1,-1-5-1,-3 0 1,1-1 131,-2 0 0,3-5 0,-1 2 0,0-2-91,1-3 0,-4 1 0,4 0 0,-1 1-181,-1 3 0,1-3 0,-3 3 1,1-3-207,2-1 1,0 1-1,-5 2 1,1 1-163,-1-1 1,5 2 0,-1-1 0,0-1 150,-2-2 1,-4 3-1,0 0 1,-2-1 97,1-2 1,-3 0 0,1 2-1,-1 1-54,1-1 1,-5-2 0,3-2 0,-2 1 221,0 0 0,2-1 1,-3 1-143,2 0 0,1-4 0,-3 3 0,1 2-82,-1 0 1,0 0 0,0-1 10,1-1 1,1 1 0,-5 0 0,0 0-247,0-1 1,0 5 0,0 0-77,0-1 0,0-2 1,-2 0-1,-1 2 255,-1 1 1,-6 0 0,1-4 176,-3 0 0,-1-1 0,1 1 0,1 0 133,2-1 0,2 1 0,-3 0 0,1 1-120,-2 3 1,4-3 0,-2 5 0,-1-2-104,-2 0 0,-1 6 0,-2-3 0,-2 2-155,0-1 1,-6 1 0,3 4 0,-2 0 12,-2 0 0,-4 4 0,5 1 0,0-3 230,1 0 0,-4 2 0,4 1 0,-2-2 213,2-2 1,-1-1-1,3-1 1,1-2-158,0-2 1,-3-1 0,2 4 0,1-4-11,0-2 1,-5 4 0,2-4-1,-2 2-220,2 3 0,-3 2 0,3 1 0,-4 0-306,0 0 0,-5 0 1,0 1-1,1 4 23,2 4 1,1-2-1,-1 2 1,-2 1 0,-1 2 1,2 2 0,5-3-1,3 0-428,2-2 0,-3-2 1,4 2-1,2-3-85,1 0 1,6-5 965,0 4 0,0-4 1,-4-1-1</inkml:trace>
  <inkml:trace contextRef="#ctx0" brushRef="#br0">5225 10435 27631,'0'-18'-8761,"0"1"7384,0 0 564,0 8 1,0 9-1,-1 9 30,-4 3 1,4 2 0,-3-1 0,2 0 933,2 0 1,0-4-1,0 0 326,0 2 1,0-4 0,2 0 222,2-1 0,-1-1 0,6-5-140,1 0 1,-2 1 0,1 2 0,1 2 239,2-2 0,1-2 1,0 1-1,1 1-227,-1 1 1,2 5 0,1-3 0,2 0-123,-2 0 1,3 4 0,1-3 0,-1 2-55,0 0 1,1-1 0,-4 2 0,2-3 508,-2-1 0,3-1 1,0-4-1,1 2-383,-1 2 0,3-1 0,-3-4 0,1 0-523,-1 0 0,5 0 0,-2 0 0,1 0 0,0 0 0,5 5 0,-3-1 0,2-1 0,2-2 0,1-1 0,-3 0 0,-2 0 0,-3 0 0,3 5 0,-3-1 0,2-1 0,-2-1 0,2-2 0,-5 0 0,0 0 0,1 0 0,-2 4 0,-4 1 0,3-1 0,0 2 0,1-5 0,-3 5 0,1 0 0,2 3 0,0-1 0,-3 0 0,1 1 0,2-1 0,4-1 0,-4-4 0,-2 3 0,-1 1 0,3-4 0,-1 2 0,0-4 0,-3-1 0,0 2 0,-1 1 0,0 1 0,1-1 0,-1 0 0,0 0 0,1 2 0,-1 0 0,0-2 0,1 2 0,-2 1 0,-2-3 0,-1 1 0,1-1 0,2 3 0,1 0 0,1 0 0,-1 0 0,0 0 0,1-3 0,-1 1 0,0-1 0,1 3 0,-1-1 0,0-3 0,1 4 0,-1-1 0,0-2 0,1 0 0,-1 0 0,0 1 0,1-1 0,-1 0 0,0 0 0,1 2 0,-1-3 0,0 4 0,2 0 0,1 0 0,2 0 0,0 3 0,-5-3 0,1 1 0,-1 1 0,0 2 0,1-2 0,-1-3 0,-1 1 0,-2-3 0,-1 2 0,1-2 0,2 3 0,2-2 0,-1-1 0,5-1 0,-1-2 0,0 0-49,-2 0 0,-2 0 1,0 0-1,-1 1-451,-3 3 0,3-2 1,-3 2-2117,3-2-148,-5 4-518,-1-5 3487,0 5 1,-5-12 0,5-1 0</inkml:trace>
  <inkml:trace contextRef="#ctx0" brushRef="#br0">7345 10928 32767,'13'6'-147,"1"3"0,-1-2 0,0 2 0,1 2 44,-1 1 0,5 1 1,1 0-1,0 1 201,0-1 1,-1 0-1,-4 1 1,-1-1-336,0 0 1,-1 5 0,-3 0 0,-5-2-16,-2-1 1,-2 0 0,-2 1 0,-2 2 473,-5-2 1,-3-1-1,-1 0 1,0 1-30,-1 2 0,1-5 1,0-4-1,-2 0-1350,-3-2 0,2 5-244,-7-3 0,3-3 0,-3-2 1678,6-2 1,-4 4 0,0 1-1</inkml:trace>
  <inkml:trace contextRef="#ctx0" brushRef="#br0">4719 10475 8505,'-9'-1'509,"0"-4"1,6-2 23,-1-7 0,-2 6-670,1-1 0,1 4 0,5-2 104,4 1 228,-4 2 1,5 5 0,-6 3 151,0 5 1,0-1 271,0 1 1,0-1 335,0 6 1,0-5-617,0 0 0,0-1 0,0 6-189,0-1 1,0 0-1,0 2 1,0 2-73,0 0 1,0 7-1,0-3 1,0 1-86,0 0 1,0-4-1,0 4 1,0 0 122,0-1 0,0 3 1,0-5-1,0 0 124,0 1 0,0-1 0,0-3 0,0 3 16,0 2 1,0-3-1,0 3 1,0-1-265,0 1 1,0-3 0,0 3 0,0-1-51,0 1 0,0-5 0,0 4 0,0-3-722,0 1 1,5 0 0,-1-5-528,-1 0 1,-1-4-815,-2 0-1080,0-6 2702,0 3 1,5-12 0,3-1 0</inkml:trace>
  <inkml:trace contextRef="#ctx0" brushRef="#br0">4666 11168 9095,'0'-21'902,"0"4"0,1 14 1,2 7-1,3 7-1097,1 2 0,-4 2 1,2 1-1,-4 2 372,-1-2 1,6-1 0,3-2-31,3 0 0,1-5 0,2-4 0,3-2-323,4-2 0,3-2 1,2-2-1,1-5-485,3-3 1,2-7 660,2-3 0,10-9 0,-4-3 0</inkml:trace>
  <inkml:trace contextRef="#ctx0" brushRef="#br0">2026 10968 27991,'-1'-12'-4459,"-4"4"1,5 2 3027,0 6 0,2 0 2545,7 0 0,0 0 0,4 0-127,0 0 0,1 0 1,-1 0-677,0 0 0,-4 0 1,0 0-1,1 0-307,2 0 1,-3 0-1,0 0 1,1 0-252,2 0 0,-3 0 0,0 0 0,1 0-381,2 0 1,1 0 0,1 0-1,-1-2 1280,0-2 1,1-4 0,-1-5 0</inkml:trace>
  <inkml:trace contextRef="#ctx0" brushRef="#br0">2559 10662 25426,'-6'-8'-4564,"4"2"1,-6 8 4746,2 2 1,0 4 0,3 5 0,-1 0-439,1 1 1,1-1-1,2 0 1,0 1-127,0-1 1,2 3 0,2-1-1,5-3 257,3 0 0,1-2 1,2-1-1,1-4 235,2-4 0,7-2 1,1-4-1,3-4 203,1-3 0,-2-7 1,-1-2-1</inkml:trace>
  <inkml:trace contextRef="#ctx0" brushRef="#br0">2853 10662 25285,'-6'-14'-4132,"-2"7"1,-5 4 5071,0 6 0,-1 6 0,1 9 1,0 4-1,-1 5-1080,1 4 0,0 1 0,1 5-34,3-1 1,-3-1 0,5 5-1,-2 0-347,0 0 0,6-1 0,-1-2 0,4-3-1499,4-2 1,3-2 1904,7-8 0,11-3 0,3-5 0</inkml:trace>
  <inkml:trace contextRef="#ctx0" brushRef="#br0">6612 9902 27127,'0'-13'-1925,"0"5"0,-2 2 0,-1 8 0,-3 2 1977,-1 5 0,4 5 0,-3 2 0,2 3-302,-1 2 1,-4-3 0,5 4 0,1 0-95,1-1 1,2 2-1,0-5 1,0-1-848,0-3 1,0 0-879,0-1 1987,0-6 1,6-1-1,2-6 1</inkml:trace>
  <inkml:trace contextRef="#ctx0" brushRef="#br0">6505 10075 27127,'0'-13'-6944,"0"0"4710,0-1 1967,0 7 0,2 1 1,2 6 232,5 0 1,3 0 0,1 2 0,0 0 123,1 3 146,5-1 0,2-4 0,5 0 0</inkml:trace>
  <inkml:trace contextRef="#ctx0" brushRef="#br0">6852 9835 27127,'0'-13'-3999,"-2"1"0,-1 2 3337,-1 1 0,-7 8 0,3-1 1092,-4 5 1,0 7 0,1 1 0,3 4-578,-3 2 1,5 1 0,2-5 0,2 1-269,2-1 0,2-4 0,4 0 0,6 0 537,4-2 1,12-1 0,-1-6 0,2 0 93,4 0 1,-3-1 0,4-5-212,-2-8 0,-1 1 0,-4-6 0</inkml:trace>
  <inkml:trace contextRef="#ctx0" brushRef="#br0">7132 9822 27127,'0'-13'-4789,"-6"1"0,-3 3 5497,-3 5 0,-1 2 0,-1 4 0,1 4-360,0 7 0,-1 6 0,1 8 1,0-1-514,-1 1 1,1 6 0,1 2 0,2 2-207,1-1 0,6 2 0,-2-2 0,4 2-626,1 2 1,0 0 777,0 0 0,6 0 0,1 0 0</inkml:trace>
  <inkml:trace contextRef="#ctx0" brushRef="#br0">17676 14647 8238,'-14'0'3810,"7"-6"-2156,1-2-1285,6-5 1,2 5 0,2 4-122,5 3 0,-2 1 0,2 0-298,2 0 1,0 0 0,3 0 0,-2 1-489,-3 3 0,2-2 1,-2 2-1,3-1-406,1 2 1,1-4 0,-1 4 0,0-4 943,1-1 0,-1 0 0,0 0 0</inkml:trace>
  <inkml:trace contextRef="#ctx0" brushRef="#br0">18236 14420 7995,'-2'-13'739,"-2"-1"1,2 5 1428,-2 1-183,2 5-1479,2-3 0,0 16-300,0 3 0,0 4 0,0-4-277,0 0 0,0 1 0,0-1 0,0 0-131,0 1 1,5-5 0,1-1-430,1 3 1,-2-1 0,2 0 82,-1-1 0,0-6 1,-3 3-1,3-1 70,1-1 1,-2 1 0,3-5-1,4 0-339,5 0 1,2-6 816,3-3 0,9-9 0,-3-3 0</inkml:trace>
  <inkml:trace contextRef="#ctx0" brushRef="#br0">18529 14327 7995,'-13'-14'313,"4"7"-25,0 3 1,4 2 520,-4 2 0,8 0-552,1 0 1,4 2 0,5 2 0,-4 5 210,-4 3 0,-1 1 1,0 3-1,0 5-86,0 6 1,-10 10 0,-5 3 0,-4 6-312,-5 1 0,-1 8 1,0-5-1,3-1-524,4-2 1,3-2-1,3-7 1,2-4 173,1-7 0,6 0 1,-2-7-1,4 1-845,1-3 1,0-8 0,1-2 1123,4-2 0,8-2 0,8-4 0</inkml:trace>
  <inkml:trace contextRef="#ctx0" brushRef="#br0">5599 10582 23895,'0'13'-2100,"0"0"1,0 1-1,0-1 1,0 0 1719,0 1 0,0-5 0,1-1 505,4 3 0,-2-5 0,5-2 1022,3-2 0,1-2 0,1 0-456,0 0 1,1 0 0,0 0 0,3 0-415,1 0 0,4 0 0,-4 0 1,-1 1-254,3 4 1,-1 2-1,4 6 1,0-1-230,0-3 0,3 7 0,0-2 0,1-1 513,0-3 0,-1 2 0,2-3 1,2 3 153,1 1 1,6-4 0,-1-1-1,1-2 296,-2-4 0,8 0 0,-3-2 0,2 0-503,-1 0 1,-1 4-1,0 1 1,0-1-397,0 2 0,-6 0 0,-1 5 0,-2-3-221,0 3 1,-1 1-1,-7 1 1,-1-1 163,2-3 1,-5 3-1,1-5 1,-3 2-202,1 0 1,0-6 0,-6 3 0,-2-2-72,-1 0 1,0 1-287,4-5 1,-1 6 495,-3 3 1,3 3 0,-5 1 0</inkml:trace>
  <inkml:trace contextRef="#ctx0" brushRef="#br0">7265 10995 29919,'-9'-24'-1892,"0"6"1,6 10 0,-3 16 0,2 10 328,-1 6 1,-9 3 0,-1-1 0,-3-1 1192,-1-2 0,-5 0 0,3-5 0,1-3 1011,2-5-593,9 2 1,9-16 0,7 2 0</inkml:trace>
  <inkml:trace contextRef="#ctx0" brushRef="#br0">7078 9089 28329,'2'12'-4916,"1"-2"1,3-2 4736,1-2 1,0 0 0,5-3 0,0 2-81,3 3 0,1 1 0,-2 6 0,-1 1-19,0 2 0,5 5 1,0 1-1,-2 4-22,-1 3 1,-2 0 0,2-3 0,1 2 209,2 1 0,6 2 0,-2-4 0,2 2 183,-2-1 1,9-2 0,0-1 0,6-2-187,3-3 0,0 3 0,0-2 0,0 2 456,0 1 0,0 6 0,0 0 0,-1 2-387,-4 3 1,2 5 0,-7 1 0,-3-2-515,-4 2 0,-8 4 0,-2 1 0,-7 1 112,-4 1 0,-2 3 0,0-10 0,0-3 278,0-3 0,1-3 0,2 2 0,3-7-185,2-5 0,-4 0 0,5-5 191,1 2 1,2 1 0,1 5 0</inkml:trace>
  <inkml:trace contextRef="#ctx0" brushRef="#br0">8185 10755 21059,'-28'-27'-1682,"7"7"1,13 6 993,3 13 0,0 14 0,4 21 1,-4 3 367,-4 5 1,-3 7-1,-1-2 1</inkml:trace>
  <inkml:trace contextRef="#ctx0" brushRef="#br0">7905 6370 25376,'0'-13'-9831,"0"0"8573,6 5 0,-3 2 1301,6 6 929,-6 0 0,4-1 1025,-3-4-1984,-2-2 1,2 0 30,-8 2 0,-2 5 1,-3 5-1,3 4-257,0 2 0,3 1 0,-4-1 0,-1-3 501,1 3 0,3 1 0,-5 1 0,-2-1 132,-1-3 0,-1 1 0,0-5 0,-1-1 166,1 2 0,-5-5 1,-1 4-1,0-2-345,0 1 0,-4-2 0,4 2 0,-2-1-98,-2 2 0,2-2 0,-1 5 0,0 1 123,1-1 1,-4 8-1,4-3 1,-1 2-204,-1 0 1,6 4 0,-4 2 0,0 0 59,0-4 1,5 3 0,-2-3 0,2 0 6,-2-2 1,4-2 0,-4 0-1,3 1-109,2-1 0,-1-1 0,1-2 0,1-1-390,3 1 1,-1-2-1,4 1-622,-1 1 0,-1 2-165,-1 1 0,3 0-64,6 1 1,0-1 792,0 0 0,0 1 1,0-1-1</inkml:trace>
  <inkml:trace contextRef="#ctx0" brushRef="#br0">7038 6970 25146,'0'-13'-7319,"-1"1"6428,-4 3 0,4 9 0,-4 9 1,4 3 397,1 1 0,0 5 0,0 0 0,0-2-86,0-1 1,6-3 0,3-4 0,4-3 1026,5-4 1,4-1 0,9-1 0,5-4 72,2-3 0,2-4 0,2-2-135,2 1 1,4 0 0,5-1-1</inkml:trace>
  <inkml:trace contextRef="#ctx0" brushRef="#br0">7998 11541 13481,'0'-9'-2816,"0"1"1727,0 5 0,-1 6 1000,-4 5 386,4 1 0,-11-9 283,3 0 0,2 0-166,-2 0 0,0 0-213,-5 0 1,3 2 0,0 1-261,2 1 1,2 2 0,-3-3 252,1 2 1,0-1 0,-5-4 0,1 0 29,0 0 0,-1 0 0,0 0 0,-3 0-18,0 0 1,-1-2 0,4 0 0,1-3-46,0 2 0,-1 2 1,1 1-1,0 0-154,0 0 1,-4 1-1,1 2 1,1 3-109,-1 1 0,4 1 0,3 2 16,-1-1 1,-2-2 324,-1 2 0,4 3-251,0-3 0,6-2 0,-2 2 7,4 2 0,1 1 1,0 1-1,0 0-19,0 1 1,0 0-1,0 3 1,0 0-83,0 0 1,0 2-1,0-1-283,0-2 1,1-1 0,2-2 0,2 1 159,-2-1 0,0-1 443,1-3 1,4 1-1,3-4-117,-2 1 0,3 2 1,-4 4-251,-1 1 1,5 1 0,-3 1 0,1 2-7,-1-2 0,7 3 0,-2 0 0,0 1 133,1-1 0,4 0 0,4-3 1,2 2 47,1-1 0,3-7 1,0-1-1,2 1 118,-1 2 0,4 0 0,2-2 0,2-2 30,2-2 0,-4 2 1,1-2-1,3 0-73,3 0 0,1 3 0,-2-4 0,0-3-2,3 0 0,-1-1 0,-2 2 0,1 2 107,1-2 1,5-2-1,-3-1 1,0 0 68,0 0 1,4 0 0,-1-1-1,1-2-220,-1-2 0,3-3 0,-4 0 1,-1-2-138,-3-5 1,-2-1-1,-2 1 1,-2-3 9,-2-4 0,-5-8 1,-7-2-1,-4-1-36,0 1 0,-3-8 0,-5 1 1,-1-1 309,-2-3 1,-8-4-1,-2 1 1,-10 0-199,-5 0 0,-14 3 0,-1 8 0,-7 5-363,-7 6 1,-8 6 0,-11 10 0,-7 3 146,32 4 1,-2 1-1,-3 2 1,-1 3-1,-3 1 1,-2 1-1,2 3 1,0 1-310,0 1 1,0 1 0,-4 0-1,0 1 524,5-1 0,1 1 0,-2-1 0,1 0 0,2 1 0,1 2 0,2 1 0,0 1 0,1 3 0,0 0 0</inkml:trace>
  <inkml:trace contextRef="#ctx0" brushRef="#br0">6505 8409 8573,'0'-13'-131,"0"0"-951,0-1 897,0 7 0,0 3 317,0 8 0,-1-1 0,-2 6-54,-2 1 0,1-2 0,4 1 261,0 1 1,0-3 0,0 2 612,0 2 1,0-4-483,0 2 0,0 0-318,0 4 0,0-4 1,0 0 48,0 1 0,4 2 0,2 1-311,2 1 1,-4-1 0,3 0 195,-1 1 1,3-1 0,-3 0 128,2 1 1,-4-5-1,3-1 54,-1 3 1,3-4 0,-3 1-120,2-2 0,-1 4 0,3-3 1,-1 2-122,2 0 0,-1-4 0,0 3 1,-1 3-43,2 1 0,-1 1 0,0 0 0,-1 1 49,2-1 0,-4 0 0,0 1 0,1-1 4,-1 0 0,-2 1 0,2-1 0,0 0 201,1 1 1,-4-1-1,5 0-86,2 1 1,0-1-1,3 0 1,-1 1-76,0-1 1,1 0 0,-1 0-1,0 1-78,1-1 0,-1 2 0,-1 1 0,-2 2 24,-1-2 0,0 4 0,4-1 0,-1 0-75,-3 0 1,3 1-1,-5-4 1,2 3 34,0 2 1,0-5 0,3 3 0,-2-1 208,-1 0 1,0 0 0,4-5 0,1 2-57,-1 3 0,0-4 0,1 4 1,-1-3-135,0-2 0,1 2 0,-1 1 0,0 2 33,1-2 1,-1 1 0,0-1 0,1 2-48,-1-2 1,0 0 0,1 1 0,-3 0-98,-2 0 0,3 2 1,-4-1-1,0-2 172,1-1 0,-1-2 0,2 0 1,-1 1 131,1-1 1,-2 0-1,1 1 1,0-1-98,-2 0 0,5 1 0,-3-1 0,3 0-65,1 1 0,-1-1 1,-2 2-1,-1 1-111,1 2 1,2 1 0,0-3 0,-2 4 5,-1 0 1,0-2 0,3 3 0,-2 0 105,-1-1 0,0-2 0,5 3 0,-3-2 112,-2-3 0,3 4 0,-3-3 0,1 0 17,-1-2 0,3-2 0,-5 0 0,2 1 66,0-1 1,0 6 0,4 2-180,1 0 1,-5-2 0,0-4 0,1 1-138,2 2 1,1 5 0,0 0 0,-1 0-21,-3 0 0,3 2 1,-3-3-1,3 2 79,1-2 1,-1-1 0,-2-5 0,-1 2 310,2-2 1,-1-1 0,0-2-16,-1 0 1,0-1-1,3-1 1,-2-3-154,-1 3 1,-1-4 0,2 1 0,-1-2-413,1-3 1,2 4 0,1 0-98,1 1 0,-5-1 1,0-4-168,1 2 0,2 3-738,1-3 0,-4 1 40,0-2 1,-5-2-31,5 2 1,-4 2 513,3-1 0,1 5 0,3-1 340,-3 3 0,1-3 0,-5-1 0,-1 3-1157,2 1 1589,-4-5 0,4 5 0,-6-5 0</inkml:trace>
  <inkml:trace contextRef="#ctx0" brushRef="#br0">7958 10928 8573,'-13'0'0,"4"-1"-62,0-4 1,5 4-88,-5-4 737,6 4 0,3 1 313,9 0 1,2 0 0,3 0 0,-1 1-422,0 4 1,1-2-1,1 6 1,2 1-300,6 2 0,-3 6 0,3-1 0,0 0-6,2-2 0,1-2 0,-3 0 0,-1 1-1078,2-1 0,0-4 0,1-2 0,-1-1 164,-1-3 0,10-1 739,-6-2 0,8-6 0,-1-2 0</inkml:trace>
  <inkml:trace contextRef="#ctx0" brushRef="#br0">5412 10582 15432,'2'-8'-2935,"2"4"3602,5 2 0,-2 2 81,2 0 0,0 0-226,4 0 1,-4 0 344,0 0-571,-6 0 0,3 2 0,-4 1-255,2 1 1,-1 2 0,6-1 30,1 4 1,2-2-1,1 0 1,1-1 202,-1-3 1,2 0-1,1 0 1,3 3-192,2 2 1,-3-6 0,3 4 0,-1-1-51,1-1 0,-5 5 0,4-3 0,-3 0-46,1 0 0,0 3 0,-3-3 1,1 0 97,2 0 1,0 2-1,-4-3 1,3-2 35,0-2 1,3 4 0,-4-1 0,2-1 145,-2-1 0,3-2 0,-1 0 1,0 0-123,1 0 0,-4 1 0,3 2 1,-2 3-199,2 1 0,-3-2 0,2 2 0,0 1 65,0-1 1,-2-2 0,3 2-1,-5 0 14,-4 1 0,3-5 1,-3 1 425,3-2 0,1 2 0,0 1 4,1-2 0,-5-2 0,0-1-606,1 0 1,2 1 0,1 2-249,0 2 0,1 4 0,-2-3 0,-2 0 129,-1 0 0,0-1 1,4-2-1,0 3 179,1 2 0,-1-1 1,0 2-1,1-3 227,-1 0 0,0-5 1,1 4-1,-1-2 289,0 1 1,5-2 0,0 2 0,-2-2-288,-1-2 0,-2 4 0,1 0 0,-1 1-183,0 1 1,7-3-1,0 4-20,1-1 1,-2 3-1,-5-3 1,-1 0-27,0 0 1,1 0 0,-1-3 144,0 1 1,1 2-1,-1-3 1,0 1 68,1-1 0,-1 0 0,0 0-94,1 2 1,-1 1-1,0-3 1,1 1-303,-1-1 0,0 4 1,1 1-214,-1-1 0,0 1 0,1-5 0,-3 3-143,-2 1 0,3-4 0,-3 3-136,3 0 1,0-3 0,-2 4-367,-1-1 0,-4 3 0,3-3 1100,3 1 1,1-4 0,1 3 0</inkml:trace>
  <inkml:trace contextRef="#ctx0" brushRef="#br0">7385 10928 30625,'-13'-10'-1374,"-1"-3"0,7 4 1,2 10-1,4 11-335,1 9 0,0-2 0,0-1 0,0-3 1280,0-2 0,1-6 0,4-2 1594,4-4 1,3 1 0,1 1-1,0 1-813,1-1 1,-6 4 0,0 2-816,-2 3 1,-3 6-1,-8 1 1,-5 2 8,-6 3 1,-7 5 0,-6 4 0,-4-1-2872,-1 1 3286,-1 4 0,-11-3 1,-2 6-1</inkml:trace>
  <inkml:trace contextRef="#ctx0" brushRef="#br0">7905 11568 21932,'0'0'0</inkml:trace>
  <inkml:trace contextRef="#ctx0" brushRef="#br0">7945 11581 21883,'0'-13'-2971,"0"0"0,4 4 1496,1 0 128,-1 6 1286,-4-3 1,-1 6 0,-4 0 448,-4 0 1,2 0 0,-2 0 565,-1 0 0,-2 0 0,-2 0-281,1 0 0,4 0 1,0-1-656,-1-4 1,-2 4 0,-1-4 134,-1 4 0,1 5 1,-2 2-1,-1 1-60,-2 4 1,-4-1 0,3 1 0,0-3 179,-1 3 1,-2-1-1,4 1 1,1-4 226,-3-1 1,5 4-1,-2-2 1,2 0-422,2 1 0,-1-4 1,2 4-1,2 1-263,1 2 0,5 0 1,-4 0-1,2-1-258,3 4 1,2 3-1,1 0 1,0 3 5,0-1 0,0 5 0,0-1 0,0 4 22,0 3 0,4 5 0,2-4 0,2 3 98,2 2 0,2 0 0,3 0 0,1-3 121,2-2 1,5 4 0,1-5-1,4-2 146,3 0 0,6-3 1,-1-1-1,4-1 192,4-2 0,8-5 0,7 0 0,2-2 83,3-1 1,7-7 0,3-1 0,0-2 138,-3 1 1,-3-1 0,-1-5 0,0-4-136,-1-4 0,-5-4 0,-2-5 0,-2-4-102,-4-3 1,3-6 0,-8-2 0,-3-1-85,-5-3 1,-3-7-1,-8-5 1,-6-4-51,-2-5 0,-9-1 0,-8-5 1,-5 2-119,-8-2 0,-7 0 0,-15 2 0,-6 6-64,-6 6 1,-9 5 0,-7 10 0,-4 5-152,-5 6 0,2 7 0,-6 8 0,6 4-38,4 4 0,-7 7 0,7 3 1,3 4-436,3 5 1,8 2 773,4 7 1,-4 6-1,1 1 1</inkml:trace>
  <inkml:trace contextRef="#ctx0" brushRef="#br0">18036 15286 9004,'0'-9'1913,"-2"2"-1391,-2 1 0,2-4-145,-2 1 0,8 3 10,5 1 0,-1 0 1,0 0 485,3 2 1,-5 8 0,-2 3-211,-2 4 0,-2 2 0,0 0 0,0 3-389,0 0 1,0 3-1,0-3 1,0 4-918,0 0 1,0 3-1,0-7 1,0 0-2092,0-2 0,0-2 2734,0 0 0,6 0 0,1 1 0</inkml:trace>
  <inkml:trace contextRef="#ctx0" brushRef="#br0">17942 15366 8373,'-13'0'2795,"7"0"-2748,6 0 1,6-1-1,7-2 1,1-2-228,-1 2 1,2-3 0,1 2 0,2 1-789,-2 2 968,5 1 0,-6-6 0,4-2 0</inkml:trace>
  <inkml:trace contextRef="#ctx0" brushRef="#br0">18356 15166 8855,'-2'-23'3862,"-2"5"-3688,2 12 1,-2 7 0,8 4-413,5-4 0,3 1 0,1 1 1,1 3 469,-1 1 0,-1-2 1,-2 3-1,-2 3-67,-3 1 1,0 1 0,-5 0 0,0 1 117,0-1 0,-5 2 0,0 1 0,-3 2 46,-2-2 0,-2-1 0,0-2 132,3 1 1,3-6 186,6 1 0,2-1 0,4 1 1,6-5-255,4-2 1,6-2 0,-1-2-1,1-1-637,2-1 1,4-7 0,-6 4-1,2-2-657,-2 0 1,2 5 0,-7-4 0,0 2-1680,-2 3 0,-2 2 2579,0 1 0,-5 6 0,-2 1 0</inkml:trace>
  <inkml:trace contextRef="#ctx0" brushRef="#br0">18995 15353 8522,'8'1'855,"-2"4"0,-2 4-15,1 3 1,-1 2 0,-5 4 0,-4 4-363,-4 4 1,-7 2 0,-3 1 0,-2 2-941,-3-1 1,4 3 0,-1-2-1,2-2-1274,2-1 0,4-7 1736,4-3 0,-3-3 0,5-2 0</inkml:trace>
  <inkml:trace contextRef="#ctx0" brushRef="#br0">19422 15006 8675,'0'-14'1005,"0"-4"1,0 3 350,0-3 1,0 8-236,0 1-956,0 6 1,0 7-1,0 10 60,0 1 0,0-1 1,0 1-1,0 3-414,0 4 0,0 3 0,0 2 0,0-2-256,0-3 1,-4 4 0,-1-4 0,2 1-4178,2 0 4622,1-4 0,-6-6 0,-2 1 0</inkml:trace>
  <inkml:trace contextRef="#ctx0" brushRef="#br0">19369 15126 8235,'-2'-25'2699,"-1"3"1065,-1 4-3181,-1 9-721,5 3 1,2 8 0,2 2-862,5 5 1,3 2 0,1-1 0,1-3-1864,-1-1 2862,0 5 0,7-10 0,0 5 0</inkml:trace>
  <inkml:trace contextRef="#ctx0" brushRef="#br0">19835 14833 8296,'0'-13'0,"-1"-1"729,-4 1 1,2 6 455,-6 2 0,7 5 0,-3 5-951,4 4 0,1 4 0,0 3 0,1 2-354,4-2 0,2-1 0,6 0 0,-1 1-244,-3 2 0,7-5 0,-2-5 0,0-2-641,1-3 0,-1-2 0,0-1 1,3-1-417,0-4 1421,1-2 0,1-13 0,2 0 0</inkml:trace>
  <inkml:trace contextRef="#ctx0" brushRef="#br0">20089 14727 8296,'1'-14'0,"2"1"1805,1 0 1,1 7-455,-5 6 0,4 11 1,1 12-1,-2 3-754,-2 5 1,-2 3 0,-4 8 0,-5 2-1,-5 5-592,-3 3 1,-4 6 0,4-2-1775,2-4 1,1 4 0,2-5 1768,0-1 0,-7 0 0,0 4 0</inkml:trace>
  <inkml:trace contextRef="#ctx0" brushRef="#br0">5572 13700 7009,'0'14'539,"0"-7"1,0-7-34,0-9 1,0 2 0,1-1 0,2 1 1055,2 0-1349,-1 4 0,-4-2 0,2 10 0,1 3-141,1 4 0,1 8 0,-5 2 0,0 3 224,0 2 1,0 4 0,0 1 0,0 2 146,0 3 1,0-3-1,0 2 1,0 0-135,0-2 1,0 4 0,0-4-1,0 2-24,0-1 0,0-1 0,0 3 1,0-3-222,0-1 1,0-2-1,0-3 1,0 2-223,0 1 0,0 0 0,1-4 0,2-1-602,2 1 1,-1-5 0,-4-1-315,0-2 0,4-1 0,2-6 184,2-3 1,-4-3-1,5-9 890,1-6 0,2-6 0,2-12 0</inkml:trace>
  <inkml:trace contextRef="#ctx0" brushRef="#br0">5785 13607 8317,'0'-13'0,"0"-1"69,0 1 0,0 4 1,2 2 144,2 1 0,-1 1 0,5 4 1,-1-2 137,0-1 0,2-1 1,5 5-1,-1-1 7,0-4 0,1 4 0,0-4 0,4 4-86,4 1 1,4 0-1,0 0 1,2 0-68,3 0 1,-1-2-1,6-1 1,1-1-60,1 1 0,2-3 0,2 0 0,1 0-281,1 0 0,5-3 0,-3 3 0,1 0 104,4 1 1,-1 0 0,0 5 0,-2 0-129,-2 0 1,2 0 0,-2 2 0,-1 1 30,-4 1 0,2 6 0,-7-1 0,1 3 119,-2 1 1,-2-4 0,-6-1-1,-2-1 152,-3 1 1,3-6 0,-3 3 0,2-4-61,-2-1 0,2 0 0,-5 0 0,2 0 165,3 0 0,-5-4 1,0 0-214,0 1 0,1 1-173,2 2 0,-4 2-99,-9 2 0,-3 3 1,-6 7-1,0-1 349,0 0 0,0 1 0,1 1 0,2 1 250,1 2 1,2 5 0,-3-1 0,3 4-183,2 0 0,-1 7 0,3 2 0,-1 5-49,2 5 1,1 2 0,1 8-1,-1 1-33,-3 2 1,2 9 0,-2-4 0,2 0-146,-2-3 0,1-8 1,-4-8-1,0-2 167,0-2 1,-2-6-1,-2-3 1,1-3 79,1-1 1,0-2 0,-4-1 0,0-4-88,0 0 1,0-3 0,0-3 0,0-1-91,0 0 0,-4-4 0,-2 0 0,-1 0-259,-4-1 0,0 2 1,-4-4-1,-3 0-23,-4 0 1,-9 3-1,-6-5 0,-6-1 94,-6-2 1,-3-1 0,-4 0-1,-7 0 82,-8 0 1,-1 0 0,-4 0 0,38 0 0,-1 0 146,0 0 0,0 0 0,-1 0 0,0 0 0,0 0 0,0 0 0,0 0 0,0 0 21,0 0 0,0 0 0,0 0 0,1 0 0,0 1 1,0-2-1,0 1 0,-1-1-96,-1-1 0,1 0 0,1 1 0,1 0 0,-35-3 0,4 2-130,2 2 1,-1 0-1,10 2 1,3 2-650,5 5 1,1 1 0,8 2 0,4 1-2990,2 7 3778,4 9 0,5 5 0,-1 6 0</inkml:trace>
  <inkml:trace contextRef="#ctx0" brushRef="#br0">7865 6437 27362,'4'-13'-2856,"1"-1"0,1-3 0,-2-1 2181,5 2 1,3 1 881,1 1 1,-5 6-522,-4-1 48,-3 6 741,-1-3-1070,0 6 1034,0 0 0,-4 1 483,0 4 0,-2-4-122,1 4 0,-2 2-627,-7 2 0,1 3 0,0 1-44,-1 0 1,1 1-1,0-1 1,-1 0 263,1 1 0,0-2 0,-2-2 1,-1-1 264,-2 1 1,-6-2 0,2 0 0,-2 1 93,2-1 0,-3 4 1,3-4-1,-3 4-840,-2 2 1,5-1-1,-1 2 1,0 1 173,-2 2 1,2 1 0,1-3 0,0 2-254,1-2 1,-4 4 0,3-1 0,-3 0 344,-2 0 1,0-1-1,1-3 1,-1 0 84,0-2 1,1 8 0,-1-8 0,0 2-20,1 0 0,0-2 1,3 0-1,2 1-252,2-1 0,1 0 0,5 1-570,-1-1 0,5-1 0,2-2-1022,1-1 1492,2 0 1,5-2 229,4-2 0,2-5 0,8-5 0,1-3 124,2-4 0,6-6 0,-1-1 0,5-2-268,4-3 0,3-1 0,-2-3 0,1-2-106,3-1 0,0 0 1,0 5-1,-3-1 59,-2 0 0,0 5 0,-6 1 1,1 2-26,0 3 1,-5-3 0,-1 2 0,-2 4 176,-3 3 1,-1 2 0,-2-2 0,1 2 409,-1 2 1,0-2-894,1 3 1396,-1-5-826,-6 8 0,-2-4-77,-10 6 0,-2 0 0,-8 2 1,-3 2 46,-4 5 0,-3 2 0,-3 0 0,-2 1-86,-1 3 0,0 6 1,1-2-1,-2 2-146,-4 2 1,-4 1-1,8 0 1,-3-2-56,-2 2 0,0 1 1,-1 2-1,1-1 41,0 1 0,-3-2 1,9-3-1,1-3-165,2 1 1,3-5 0,3 1 0,4-4-89,3-3 1,8-5-658,2 5 0,5-6 1,5 1 261,4-2 1,4-4 0,5-1 0,4-1-1118,3 1 2013,2-4 0,-1-1 0,1-5 0</inkml:trace>
  <inkml:trace contextRef="#ctx0" brushRef="#br0">6918 6610 13267,'-7'-13'0,"3"0"-2196,2-1 0,-2 5 2359,-1 1 0,1 6 0,4 2 46,0 7 1,0 5 0,0 2 117,0-1 1,0 5 0,0 1 0,0 0-58,0 0 1,0 5 0,0-2-1,0 4 291,0 0 0,0 1 1,0 1-1,0 0-485,0-1 0,4 1 1,4-9-1,2 0 160,5 1 1,7-4 0,0-7 0,5-5 104,4-2 0,7-2 1,7 0-1,-1 0-818,2 0 0,2 0 1,6 0-1,3 0 1080,0 0 0,7 0 1,-3 0-1</inkml:trace>
  <inkml:trace contextRef="#ctx0" brushRef="#br0">5932 13607 8498,'-12'-6'0,"2"-3"0,1-3 97,-2-1 0,4 6 0,-2 2 0,-1 4-126,-2 1 1,-1 6 0,-1 3 0,-1 4-355,-2 5 1,2-4-1,-4 4 1,1-3 378,0-2 1,0 1-1,3-2 1,-1-2 266,-2-1 0,1 0 1,2 4-1,-1 0-3,-2 1 1,0 6 0,5 7 0,-1 7-166,1 5 1,1 11 0,3 6 0,5 6-186,2 7 0,8 5 0,5 0 0,-4-37 1,2 0-40,1-1 1,2 0 0,3 1 0,1-1 0,21 20 0,6-6 154,6-8 1,9-10 0,6-11 0,5-8 150,-31-9 0,0-2 0,0-1 0,1-2 0,1-1 1,0-2-1,1-1 0,1-3-52,2-1 1,2-3 0,3-2-1,1-1 1,0-1 0,-1-1 0,1 1-1,-2 0-54,-1-1 0,1 1 0,4-2 1,0 1-1,-5 0 0,1 1 0,-2-1 1,-1 0-187,0-1 0,-1-1 0,0 0 0,-2-1 1,-2 0-1,-1-1 0,-3 0 0,-1-1-163,-1 0 1,-2 0 0,0-4 0,-3-2-1,20-24 1,-8-1 45,-8-3 1,-5-9 0,-15 1 0,-5 0 88,-5-1 1,-16 1-1,-13 2 1,-14 7 267,-11 10 1,17 24-1,-2 5 1,-2 4 0,-1 3-1,-5 1 1,-1 3-272,-2 0 1,-2 4 0,-11 8-1,-2 6 146,3 2 0,-2 1 0,-6 6 0,0 2 0,4 0 0,1 1 0</inkml:trace>
  <inkml:trace contextRef="#ctx0" brushRef="#br0">17876 16193 8298,'-14'0'4832,"1"0"-4151,0 0 0,7 0 0,4-2 1,7-1 193,2-1 0,2-5 0,4 4 0,1 1-397,-1-2 1,0 4 0,2-3 0,2 0-413,0 1 1,1-1 0,-5 5 0,1 0-105,-1 0 1,-4 0 0,0 0-809,1 0 0,-2 6-1005,0 3 1,-5 3-2891,2 1 4741,-4 1 0,5-1 0,2 0 0</inkml:trace>
  <inkml:trace contextRef="#ctx0" brushRef="#br0">18542 15846 8218,'0'-13'3389,"0"-1"1877,-6 7-3966,5 1 0,-5 7 1,6 4-1,0 5-322,0 7 1,4 3 0,1 7 0,-2 1-525,-2 3 0,-1 3 1,0 6-1,0 0-775,0 0 1,0 3 0,0-1-1,-1-4-1085,-4 1 0,4-2 1,-4 0-1,4-3 1406,1-2 0,0 5 0,0-3 0</inkml:trace>
  <inkml:trace contextRef="#ctx0" brushRef="#br0">8091 16059 15876,'-6'-13'-1153,"5"0"0,-3-1 0,2 1 924,2 0 1,0-1-1,-1 1-327,-4 0 1,2 1 181,-6 3 0,0-1 0,-4 5 332,0 2 1,-1 3 0,1 5-1,0 2 6,-1 0 0,-3 4 1,-1-5-1,0 0 140,-1-1 1,3 4 0,-5-4 0,2-1 152,2 2 1,-2-3 0,1 5 0,2-1 179,1 0 1,-3 2-1,1 6 1,-1 1-397,-1 2 0,4 6 0,-3 0 0,5 5-173,4 7 0,-2 2 0,5 2 0,1 0 6,-1 0 0,3 0 0,7 0 1,6-1 87,7-4 0,4 2 0,7-6 1,3-1 32,4-2 1,5-1 0,6-1-1,5 1 70,0 0 1,15-1 0,-6-1 0,7-1-37,-30-12 1,0-2 0,1-3 0,0-2 0,1 1-1,2 0 1,-2-2 0,2-1-53,-1 0 0,1-3 0,2-1 0,0-4 0,-5 0 0,-1-3 0,2-2 0,-1-1 27,0-1 1,0-1-1,0-2 1,0-1 0,-4 0-1,0-2 1,29-19-81,-2-4 0,-5-8 0,-7-2 0,-6-2-67,-6 0 0,-6-9 1,-8 5-1,-7-2 187,-6 1 1,-5-4 0,-13 3-1,-10 6-79,-11 4 1,-10 6-1,-8 9 1,-9 9-163,-10 10 0,26 10 0,-2 2 0,-2 4 0,0 1 0,-4 2 0,0 3-179,-2 2 1,-1 4-1,-4 4 1,1 3 54,-1 3 1,-2 3 0,-8 2 0,-1 1 0,4 2 0,1-1 0</inkml:trace>
  <inkml:trace contextRef="#ctx0" brushRef="#br0">9638 8369 9261,'-14'0'-133,"1"0"1,4 0 502,0 0 0,6-1-243,-1-3-338,2 2 0,4-4 165,2 6 1,-2 2 0,2 2-30,-2 5 1,-4 1-1,-1 1 1,-1-2 179,1 1 0,-3-3 802,1 2-397,1-6 1,0 5-264,-1-4 0,1-1-44,4 6 1,0-5 0,0 5-250,0 2 1,0 0 0,-2 3 0,-1-1 93,-1 0 0,-1 1 0,4-1 0,-2 0 79,-1 1 1,-1-1-1,5 0 1,0 1 9,0-1 1,0 0-1,2 2 1,1 1-59,1 2 1,0 0 0,-2-3 0,1 1-3,1 2 1,5 4 0,-4-3 0,-1 1 17,2-1 1,-3 3 0,4-3 0,-1 1 17,-3-1 0,5 4 1,-1-2-1,0 0 20,-2-3 0,1 1 1,-2-1-1,1-2 37,1-1 0,-5-2 0,4 2 0,-2 1-24,1 2 0,-3 1 0,4-2 1,-4 2-82,-1 2 0,0-1 0,0 5 1,0-1 4,0 0 1,0 4 0,-1-6 0,-2 3 20,-2 2 1,1 0-1,4-1 1,0 1 33,0 0 0,0-1 0,0 1 0,0 0 43,0-1 1,0-1 0,2-1 0,0-2-14,3 2 0,-1 1 0,-2 2 0,1-2-74,1-3 0,1 3 0,-5-1 0,0 4 5,0 3 1,0 2 0,0-2-1,0 3 5,0 0 1,0 5 0,0-5 0,0 1 26,0 1 0,0-5 0,0 3 0,0-2 49,0-2 0,0-2 0,0-1 0,0 0-40,0-1 1,0 1-1,0 1 1,0 2-36,0 1 0,0 1 1,0-2-1,0 2-121,0 2 1,0 1 0,0 2 0,0-2-5,0 2 1,0 2 0,0 1 0,0 0-3,0 0 1,0-2 0,0 1 0,0-2 115,0 0 0,0 0 0,0-8 1,0 2 166,0-1 0,0-2 0,0-3 0,1-1-75,4-2 1,-4-1-1,4 3 1,-2-2-73,1 2 0,-3 1 0,4 1 1,-4 1-21,-1 0 0,0 4 0,2 1 1,1 2-422,1 3 1,1 6 0,-5 3 0,0 0 112,0 0 0,0 1 0,0-5 1,0-4 258,0 1 0,0-1 0,-2 1 0,-1-2 125,-1-2 1,-1 0 0,4 2 0,-2-3 173,-2-2 0,1 4 1,4-4-1,0 1-110,0-1 1,0 5-1,0-2 1,0 0-257,0 1 1,0-5 0,0 6-1,0 3-305,0 3 0,-1 3 0,-2-4 0,-2 3 157,2-2 0,-3-3 1,2-3-1,-1-3 378,-1-1 1,5 2-1,-5-4 1,2-1 231,-1-2 0,-4-1 1,5-1-1,-1-1-212,-1-2 1,5 2 0,-3-3 0,2 3-146,2 2 0,0-1 0,0 3 0,0 0-181,0 2 0,0 6 0,0-1 1,0 1-482,0-2 1,0 4 0,0-5-1,0 0 512,0-3 0,0-3 0,0-1 0,-1-2 395,-4-3 1,4 3 0,-4-4 0,4 1-83,1 1 0,-5-6 1,1 6-1,1-1-30,1-1 1,2 4-1,0-3 1,0 3-203,0 2 0,0 4 0,0 1 0,0 1-437,0 0 1,0 2 0,0-2 0,0-1 145,0 1 0,0-2 0,0-3 0,0 2 478,0 1 0,-1 0 1,-2-4-1,-3-2 186,-1-3 0,4 2 0,-2-5 0,2 0-18,-1 0 0,2 4 1,-2-4-1,2 0-58,2 0 1,0 4-1,0-4 1,0 2-299,0 2 0,2 2 0,1 2 0,1 0-770,-1-1 1,-1 5 0,-2 1 0,0-4 593,0-5 0,0 3 1,-2-4-1,-1 3 460,-1 2 0,-2-5 0,3-1 0,-1-2-199,1-3 0,-3 3 0,1-1 0,2 0 80,2 1 1,1-3 0,0 5 0,0 0-29,0 0 0,0 1 0,0 6 0,0 3-548,0 5 1,0 1 0,1 0 0,2-2 47,2 2 0,-1 0 0,-4-1 1,0-5 118,0-3 1,0-3-1,0-1 1,0-3 425,0-2 1,0-1-1,0-5-767,0 0 1,0 1-1560,0-1 0,2-4 1126,2 0 1,2-5-1,4 4 1,-1-3 167,2-2 850,0-1 0,3 4 0,-1 1 0</inkml:trace>
  <inkml:trace contextRef="#ctx0" brushRef="#br0">9478 16139 7942,'-14'0'274,"3"6"0,2 3 0,4 3 511,4 1 1,7-1-1,3-3-371,2-5 1,7-2 0,0-2-1,0 0-89,1 0 0,0-6 1,5-3-1,-3-3-229,-2-1 0,5-5 1,-4 0-1,1 2-567,-3 1 1,1 2 0,0 0 0,1-1-984,-1 1 0,0-2 1454,-1-3 0,3-2 0,5-7 0</inkml:trace>
  <inkml:trace contextRef="#ctx0" brushRef="#br0">8825 10422 27261,'0'-19'-7766,"-5"4"6326,1-3 1,1 9 1159,7 5 1,-1 2 0,6 2 733,1 0 1,-2 0 0,1 0 276,1 0 0,6-4 1,2-1-591,-2 2 1,-1 2 0,0 1 0,1 0-382,2 0 0,1 0 266,-1 0 0,3-12 0,6-3 1</inkml:trace>
  <inkml:trace contextRef="#ctx0" brushRef="#br0">9171 10089 23542,'-13'0'-579,"-1"0"1,6 0-337,-1 0 1566,0 0 1,3 0-1,6 0-188,7 0 1,7-2 0,3-1 0,6-3-272,2-1 0,1 4 0,0-2 0,-3 4-387,0 1 1,-3 0 0,3 1-250,-6 4 1,-3 2 0,-5 7 0,-7-1 112,-4 0 0,-6 1 0,-5-1 0,-1 2 481,1 3 0,-3-8 0,1 3 0,3-2 1064,0-4-765,6 5 1,2-6-538,8 3 0,8-2 1,7-4-1,1 1-93,-1-1 0,0 5 1,-2-1-1,0 2-267,0 0 0,-4 0 0,-4 4 1,-5 1-71,-2-1 1,-2 0 0,-3 2-1,-6 1 531,-9 2 1,-7 4-1,-6-4 1,-3 0-205,0 1 1,-3-4 0,4 3 0,1-4-339,-1 0 0,3 4 551,8-1 1,3 7-1,6-3 1</inkml:trace>
  <inkml:trace contextRef="#ctx0" brushRef="#br0">11304 10235 27971,'0'-13'-9426,"0"4"8007,0 0 1861,0 6 1,-4 8 0,-1 9 0,2 4-1050,2 1 0,-1 10 1,-1-3-1,-1 4 967,1 2 0,1 1 0,2 4 0,0-3-816,0-1 1,0 2 0,0-4 288,0-1 1,0-2 0,0-1-1</inkml:trace>
  <inkml:trace contextRef="#ctx0" brushRef="#br0">11251 10568 9574,'-2'-31'0,"-1"2"453,-1 4 1,1 11 455,7 14 0,-1 0-697,6 5 1,0 2-1,4 0 1</inkml:trace>
  <inkml:trace contextRef="#ctx0" brushRef="#br0">11717 10262 31462,'-25'-12'-1207,"3"3"1,-2 3 0,6 6 1406,2 0 0,1 5 0,2-1-187,0-1 414,5-1 1,8-2-1,11 0 1,3 0-382,4 0 0,9 0 1,-2 0-1,2 0-229,2 0 0,1 0 0,-5 0 0,-1 0-14,-2 0 1,-6 1-268,2 4 1,-9 2-1,-6 8 1,-6 1 460,-6 2 0,-7 0 1,-2-4-1,2 3 12,1 0 0,2 1 0,1-4 0,1-3 25,2-2 0,6 3 1,0-5-45,6 1 0,11 2 1,9-5-1,6-2 46,2-2 0,4-1 1,-4 2-1,0 1-281,2 1 1,-6 5-1,-1-3 1,-6 1-300,-6 4 1,-6 0 0,-4 3 0,-2-1 179,-2 0 1,-12 5 0,-7 0 0,-9-2 496,-8-1 0,-3 1 0,-2-1 0,-2-3-389,-1 0 1,4 0 0,4 0 463,-1-4 1,4 4-1,1-4 1</inkml:trace>
  <inkml:trace contextRef="#ctx0" brushRef="#br0">9771 8596 23079,'0'-13'-3461,"0"4"0,1 1 3254,4 2 0,-4 4 172,4 6 1,-4-1 0,-1 6-618,0 1 1,0 2 518,0 1 0,0-4 1,-1-1 399,-4-2 136,4 4 0,-9-3-363,5 7 1,-1-5-1,3-1 92,-1 3 0,-2 1 1,3 2-1,-2 3-191,2 1 1,-2-1 0,-1-2 0,0 1 44,0 2 1,0 4-1,3-4 1,-2-2 219,3-1 1,-4 0-1,1 1 11,2 2 0,2 0 0,1-5 0,0 1-231,0-1 1,0 0 0,0 0 0,0 1-95,0-1 0,0 5 0,1 1 0,2 2-138,2 3 1,-1 1 0,-4 3 0,0 2 187,0 1 1,0 0-1,0-5 1,0 1 40,0 0 0,0-2 0,0-1 0,0-2 43,0 1 1,0-2 0,0 0 0,2 0-57,2-1 1,-1-3 0,4 2 0,1-1 16,-1-1 1,-2 3-1,2-4 1,0 2-66,1-2 0,-5 5 0,1 1 0,-1 3 56,2 2 1,-4-1 0,4 3 0,-4 0-8,-1 2 0,0 6 0,0-3 0,0 0-14,0-2 0,0 0 0,0-1 0,0-1 121,0-2 1,0-1 0,0-1 0,0-1 120,0-2 1,0 2 0,0-4 0,0 1-28,0 0 0,0-4 0,0 4 0,0 0-50,0-1 1,0 4-1,0-3 1,0 3-151,0 2 0,0 6 0,0 1 0,0 1-74,0 1 0,-1 4 0,-2 4 0,-2-2 28,2-5 0,-3 0 0,2-5 1,1 1 63,1-1 0,2-5 0,0-5 0,0 1 314,0-3 1,0 4-1,0-6 1,0 0-108,0 1 0,0-4 1,0 4-1,0 0-315,0 3 1,0 3-1,0 2 1,0 0-138,0-1 0,5 7 0,-1 4 1,-1 3 98,-1 0 1,-2 3-1,0-8 1,0 4-66,0 1 1,0-2 0,0-2 0,0-5 363,0-3 0,0-3 1,0-2-1,0-6 115,0-2 1,0 3-1,0 0 1,0-2-135,0-1 0,4 0 0,1 1 0,-2 3-94,-2 2 1,0 1 0,2 5 0,2 1-265,-2 3 1,-2 3-1,1 8 1,1-1 33,1-1 1,1 7 0,-5-7 0,0 2 179,0-1 0,0-4 1,0-3-1,0-4 144,0 0 0,0-5 0,0-3 1,0 0-24,0-1 1,0 3 0,0-5 0,0 0 60,0 0 1,0 5 0,0-2-1,0 5-328,0 4 1,0-1-1,1 5 1,2 2-84,2 2 0,-1 5 0,-4 2 0,0 0 88,0 0 0,0 3 0,-1-5 0,-2-2 143,-2-5 1,1 0 0,2-5 0,-1 1 148,-1-1 1,-5-1 0,4-4 0,1 0-7,-2-1 1,3 1 0,-4 1-1,1 2-373,3 1 0,0 6 0,0 0 0,-2 6-285,2 6 1,2 3 0,0 1 0,-2 2-121,-2 2 1,1-3 0,4 1 0,0-7 103,0-2 1,0-1-1,-2-7 1,-1-2 35,-1-5 0,-5-3 513,4-1 0,-11-1 0,1 1 0</inkml:trace>
  <inkml:trace contextRef="#ctx0" brushRef="#br0">9398 14913 8282,'-12'-28'-89,"3"6"0,9 11 89,9 7 0,21 8 0,5 4 0</inkml:trace>
  <inkml:trace contextRef="#ctx0" brushRef="#br0">7785 6450 26195,'6'-13'-6313,"3"1"6036,2 3 0,3-1 1,-2 4 356,-3-1 1,-4 2 0,-5-4-525,0-1 0,0-2 1,0-1-110,0-1 1,0 1 313,0 0 1,0 7 718,0 6 0,0 6 1,-1 7-998,-3 0 0,2 5 0,-4 0 626,0-2 1,3-1-1,-4-2 1,-1-1 69,1-3 1,3 1 0,-5-5 0,-2-2 415,-1-2 0,-1 4 0,0-1 50,-1-1 1,-3 3 0,-1-1 0,2-1-183,1 2 1,-4 0 0,-4 6-1,-2 0-38,-1 2 0,-6 3 0,0-3 0,-1 4-373,1 4 0,-4 4 0,2 0 0,-1 1 359,-3 0 0,-2-2 0,9-2 0,0 0-67,-1 0 1,4-2-1,-4 1 1,4 0-101,2-1 0,-1 3 0,2-6 0,3-1-435,4 3 0,3-5 0,2 2 1,-1-2-184,1-2 0,6 1 1,2-1-1,4 0-647,1 1 0,0-5 773,0-1 1,6-5 0,4 0 0,6-6 486,6-5 1,4-6-1,2-4 1,1-4-267,3-3 0,5-2 1,-2 1-1,2-1-63,-1 0 1,2 1-1,-4 1 1,0 1 33,-3 2 0,1 4 1,-4-3-1,-5 3-46,-2 7 0,0-3 0,-6 7 0,-3-2 110,-1 0 353,-5 6 1,-1-3-1,-10 8 19,-4 2 0,-8 4 1,-7 5-1,-4 0-288,-3 1 0,-2-1 0,2 0 0,-3 2 20,0 3 1,-3-3 0,4 2-1,-1 0 116,-3 0 0,5-2 1,0 4-1,6-1-457,4 0 1,2 0 0,8-5 0,4 0-682,3 1 1,4-1-1,4 2 1,7 1 733,12 2 0,9 6 0,9-4 0</inkml:trace>
  <inkml:trace contextRef="#ctx0" brushRef="#br0">17849 17152 8096,'-1'-12'1518,"-4"3"0,4 2-331,-4 2 1,4 3 220,1-7 1,6 4 0,3-2-839,2 1 1,3 1 0,-1 5-68,0 0 0,-4 0 0,0 0-493,2 0 1,0 0-1,3 0-518,-1 0 0,0 0 1,-1 2-1,-1 1-977,-3 1 0,1 1 1,5-5-1,-1 0-298,0 0 1783,1 0 0,5-6 0,2-2 0</inkml:trace>
  <inkml:trace contextRef="#ctx0" brushRef="#br0">18262 16886 8298,'-6'-9'2037,"-3"0"1331,4 6 1,-1-2-2185,6 10-1,0 2 1,1 7 0,2-1-1132,2 0 1,3 0-1,-2 1 1,0 1-680,0 2 0,-1 0 0,-4 3 0,2 1-433,2 0 1,-1-5 0,-4 3 0,1-1 1059,4 0 0,2 6 0,7-4 0</inkml:trace>
  <inkml:trace contextRef="#ctx0" brushRef="#br0">18716 17099 8074,'0'-8'2872,"-5"8"0,1 11 0,1 4-2469,1 2 1,-2 1-1,-1-3 1,1 1-877,-2 2 0,4 1 0,-2-3 471,3 2 1,1 0 1,0-5 0,-6 1 0,-2-1 0</inkml:trace>
  <inkml:trace contextRef="#ctx0" brushRef="#br0">18955 16779 7330,'-13'0'0</inkml:trace>
  <inkml:trace contextRef="#ctx0" brushRef="#br0">18969 16846 8239,'-6'7'1794,"-2"-1"-524,-5-6 1,6 1 1166,2 4-1901,4-4 0,7 5 1,3-6-451,2 0 0,3 0 0,-1 0-590,0 0 1,1-1-1597,-1-4 1,0 4 2099,1-4 0,-1 4 0,0 1 0</inkml:trace>
  <inkml:trace contextRef="#ctx0" brushRef="#br0">19249 16686 8500,'-8'-6'356,"2"3"0,6-6-63,0-2 1,0 4 0,2 0 330,2 1 1,4-3 0,5 3 128,0-1 1,-4 4 0,0-2 113,2 4 1,-4-4 0,2 1-574,1 1 0,-2 1 0,-1 4 0,0 1-208,1 1 0,-4 2 0,5-3-38,2 2 1,-6 5 0,0-1-66,-4 3 0,-1 1 0,0 0-284,0 1 0,-6-1 0,-1 0 0,-2-1 352,0-3 0,5 3 1,-4-3-20,2 3 1,2-4-1,4 1 98,0 2 1,6-5 0,3 0 0,3-2 15,1 0 0,0 5 0,1-4 1,-1-1-67,0 2 0,1 0 1,-1 4-1,0-1 600,1 2 1,-5-1 0,-2 0-1,0-1-250,1 2 1,-5 5 0,1 2 0,-2-2-517,-2-1 0,-2-2 0,-2 0 1,-4 1-108,1-1 1,-9-1 0,1-2 0,-3-1-118,-1 2 1,-3-4-1,1 0 1,-1-1-562,-2-3 1,-7 3 0,7-1 0,2-1-659,1 2 0,-1-3 1529,4 6 0,-6 0 0,4 4 0</inkml:trace>
  <inkml:trace contextRef="#ctx0" brushRef="#br0">16529 11475 8476,'-7'-14'-1251,"0"8"1251,2 6 0,4 6 0,-5 8 0</inkml:trace>
  <inkml:trace contextRef="#ctx0" brushRef="#br0">16476 11488 8387,'-13'-6'903,"-1"3"0,1-4-787,0 1 0,4 1 0,0 5 0,-3 0 4,-4 0 1,1 0-1,-4 0 1,0 2 15,-4 2 0,-2-1 0,-2 5 1,1-2-26,-1-3 1,-5 4 0,-3 0 0,1 2 180,3 0 1,-1-6-1,1 3 1,1-2 45,2 1 0,3 1 0,1-3 1,2 1-62,-2-1 1,3 3 0,1-1-1,-1-1-199,0 2 0,3 1 1,-4 7-1,-2-1-211,-1 0 1,-1 5-1,-1 1 1,2 1-6,3-1 1,-4 4 0,4-2 0,-2 1 166,2 1 1,-1-6 0,3 4 0,1 0 92,0 0 0,1-5 0,6 3 0,2-1 16,1 0 1,6 1-1,-2-3 1,4 3 3,1 2 1,0-3 0,0 4 0,1 0-137,4-1 1,2 4 0,8-2-1,1 0-83,2-1 1,4 4 0,-1-6 0,1 1 128,2-3 1,9-3-1,-7-2 1,4 0-18,3 1 0,-1-3 0,5 0 1,-1-4 264,1-1 0,4 0 0,2-3 0,-1 1-155,1-1 0,5-1 0,1-1 0,3 2-208,1 2 0,1 5 0,1-2 0,1 0-183,2 1 0,4 0 0,-3 5 0,2-1 99,3 0 1,1 1 0,3-3 0,3 0 221,-33-6 1,-1-1 0,36-1 0,-2 1 0,-3-2 261,-1-2 0,0-6 1,-1-3-1,1-2 32,0 2 1,4-5-1,1 2 1,1 0-426,-1 0 1,-33 5-1,-1-1 1,0 4 0,0-1-1,0 0 1,1-1-84,-1-1 1,-1 0-1,4 1 1,0 0 0,-2 1-1,-1 0 1,0 1-1,-1 1-26,38-3 0,-6-5 0,-5 2 1,-5-1 70,-4 1 0,6-7 0,-8 1 1,0-3 197,-2-1 1,-1-9 0,-6 0 0,-1-5 21,-1-4 1,-10-3 0,-3-4 0,-7-5-87,-3-3 0,-3-3 0,-7-1 0,-4 0 23,-4 4 0,-11-4 1,-8 7-1,-9 4-189,-10 7 1,-22 5-1,24 20 1,-3 1-1,-5 0 1,-2 2-318,-5 0 0,-3 2 0,-12 3 0,-3 1 0,2 2 0,-1 0 0,-4 1 0,0 2 7,-1 0 0,0 2 0,19 2 1,-1 0-1,1 2 0,0 0 0,1 2 1,0 0-1,1-1 0,-1 1 0,1 0 218,-1 1 0,0 0 0,0 0 0,0 1 0,1 1 0,-1-1 0,1 0 0,1 1 0,0-1 0,0 1 0,1 0 0,0 1-661,-24 7 1,1 2 878,19-6 0,0 0 0,2 0 0,-19 6 0,0-1 0,20-5 0,0 1 0</inkml:trace>
  <inkml:trace contextRef="#ctx0" brushRef="#br0">16223 15793 11109,'-5'-14'0,"1"1"-314,1 0 1,1 4 296,2 0 0,-5 6 783,-4-1 1,1 2-1,-1 2 33,-1 0 0,-2 0 0,-1 0-358,-1 0 1,1 4 0,-2 2 0,-1 2-89,-2 2 1,-1-2 0,3 0-1,-2 3-19,2 1 0,-4-3 0,3-1 0,0 3-66,3 1 1,-4 1-1,0 0 1,0 1-33,-1-1 1,4 0-1,-4 1 1,1-1 12,0 0 0,-1 1 1,3-1-1,-2 0-190,2 1 0,-4-1 0,1 0 0,0 1-13,0-1 0,-4 0 0,4 1 0,0-1-170,0 0 1,1 5 0,5 0 0,-1-2 52,1-1 1,0 0-1,1 1 1,3 2-226,4-2 0,2-1 0,1-2 0,-3 2-8,2 3 1,2-3 0,2 2 0,2-2 210,2-2 1,5 1 0,-1-1 0,4 0 151,5 1 0,-3-2 1,4-2-1,-1-1 4,0 1 1,5 1 0,-1-1 0,2-1-41,-2 1 0,4 2 0,-4 1 0,3-1-31,2-3 0,-1 3 0,1-3 1,1 1 103,3-1 0,-3 1 1,5-4-1,-2 0 273,0 0 0,0 3 0,-4-4 0,-1-1 15,1 2 1,0-3 0,1 4-1,2 1-65,1-1 1,4-2-1,-2 2 1,-1 0-150,1 1 0,3-4 0,-4 5 0,2 0-177,3-2 1,2 1 0,2-5-1,2 1 203,2-1 1,3-1 0,-2-4 0,0-1 53,0-1 0,5-5 0,-3 3 0,4 0-86,2 0 1,-1-3 0,0 5-1,-1 1-256,-3 1 1,3 2-1,-3 0 1,1 0-284,-1 0 0,3 0 1,-3 0-1,2 2 275,3 2 0,-5-2 0,0 2 1,1-2 335,2-2 1,1-2 0,2-2 0,1-4-121,2 1 0,7-9 1,-3 2-1,-1-2 393,1-3 0,3 2 1,-7-5-1,-2 0-501,-1 1 0,-1-4 0,-3 3 0,0-3-329,-2-2 0,-6 0 0,1-1 0,-4-1-84,-4-2 1,-4-5 0,-5 3 0,-2 1-18,-3-1 1,2-7-1,-6 2 1,-2-2 232,-1-3 1,-8 4-1,-2 2 1,-4-1-94,-1-1 1,-10-2-1,-5 10 1,-4 1-130,-5 2 1,-12 6 0,-5 1-1,-6 2 325,-8 3 0,-9 5 0,27 7 0,-1 1 0,-2 0 0,0 0-132,-3 1 1,0 1-1,-9 0 1,-2 0 0,1 1-1,0 0 1,-5 1-1,0 0 16,-1 1 0,-2 0 0,-6 1 0,-2 0 0,0 2 0,-1 1 0,0-1 0,-1 0 262,-3 2 1,-1 1 0,1-2 0,1 1 0,23-1 0,-1 1 0,1-1 0,-23 4 0,1 0 23,2 0 1,0 2 0,-1 2 0,2 1 0,10 1 0,2 1-85,1 0 0,0 0 0,3 1 0,1 1 0,0 3 0,1 1 0,0 0 0,0 1 0</inkml:trace>
  <inkml:trace contextRef="#ctx0" brushRef="#br0">16236 16726 30742,'0'-26'-4916,"0"4"1,-6 9 4346,-3 8 0,2 4 1,-2 1-1,-1 0 1769,-2 0 0,-2-2-1046,1-2 0,0 1 0,-1-4 110,1 1 0,0 1 0,-1 5 0,1 0 570,0 0 0,-2 0 1,-1 0-1,-2 2-488,2 2 0,-4-1 0,1 6 0,0 0-545,0-2 0,-4 5 0,4-3 0,-2 3 816,-2 1 1,-1 1 0,0-1 0,2 0-450,-2 1 1,1-1 0,-1 0 0,3 1-183,2-1 0,-3 0 0,4-1 0,2-2 29,1-1 1,3 0 0,2 5-1,2-1-393,2 0 0,-4 2-331,1 3 1,3-2 0,2 5 0,2-2 73,2-3 1,0-1 0,0 0 0,0 1 128,0 2 0,6 1 0,2-2 1,1 0 271,-1 0 0,1-1 0,6 0 0,3 2 135,4-2 0,2-1 1,1-2-1,0 1 209,3-1 1,3-1 0,-1-2 0,3-1 30,1 1 0,-3-2 0,4-1 0,2 1 209,2-1 1,1 0 0,1 2 0,2-3-10,2 0 0,1 0 1,-3 5-1,2-4 153,3-1 0,-1 3 1,4-3-1,-2 0 22,1-1 1,2 0 0,1-5 0,0 0-153,1 0 1,-1 4 0,0 1-1,1-2-283,-1-2 1,-1 4 0,-2-1 0,-2 1-159,-3 1 1,4-4 0,-4 6 0,-2-2 85,-2-3 0,-1-2 1,0-1-1,0 0 319,0 0 0,0 0 0,0-1 0,0-4-62,0-4 1,0-2 0,0-3 0,-1 1-76,-4 0 0,7-1 1,-5 1-1,-2 0-572,-1-1 1,0 5 0,-4 1 0,-2-3-113,2-1 1,-1-1 0,-2 0 0,0-1 171,-1 1 0,-3-5 0,-3-1 1,0-2 51,-4-2 0,-1-3 0,-2 0 0,0-1 9,1 0 1,-3-1 0,0-1 0,-2-2 6,1 1 1,-2-3-1,-1 2 1,-1 2-301,-3 1 1,3 7 0,-2 2 0,-1 1-161,-1 0 1,-2 0 0,-2 5 0,-2 0 389,-5-1 0,-9 5 0,-4 0 0,-3 1 57,-2 0 1,-6-2-1,-4 4 1,-4-1 337,-4-4 1,-5 1 0,0-1 0,-5 3 226,-3-3 0,-8-5 0,-1-2 0,-4 2-131,32 8 0,-1 1 0,-2 0 1,-2 1-1,1-1 0,-1 2 0,-2 0 1,0 1-81,-3 1 1,-1 2 0,-6-1 0,-1 2 0,-2 0 0,-2 2 0,0 0 0,-1 1-17,-1 3 0,-1 2-72,-5 0 0,-1 3 0,3 4 0,1 1 0,-5 1 0,-1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23448 6197 29595,'0'-19'-4916,"0"-3"1,0-4 2391,0 0 1,0 5 0,0 3 1708,0 4 1,0 0 0,1 2 745,4 3 0,-4 2 51,4 3 725,-4 2 0,1-4 0,1 8 0,1 4-543,-1 7 1,3 6 0,-2 8-1,-1 1-604,-1 3 1,-1 8 0,2 8 0,2 3 632,-2 5 1,-2 6-1,-2-3 1,-2-2 7,-2-1 1,-1 1 0,3 0-1,-1-1-134,1 1 0,1-4 0,2-5 0,0-1-394,0-3 0,6-3 1,3-4-1,3-5 129,1-3 1,1-3 0,-1-3 0,0-4-4,1-3 0,5-2 1,3-1-1,3-3 153,2-4 0,1-7 0,3-7 527,5-9 1,-4-11 0,1-5 0</inkml:trace>
  <inkml:trace contextRef="#ctx0" brushRef="#br0">23901 5864 30691,'-16'-22'-2027,"2"0"1,0-5 0,8 11 0,0 2 1615,0 4 0,0 7 0,3-3-308,-2 0 1,-3-1 315,3-7 0,2 3 1,8 0-1,3 4 939,4 1 0,2 1 0,0 5 1,4 0-41,4 0 1,4 0 0,0 0 0,1 2-64,0 2 0,5 2 1,4 5-1,2-3-422,2 3 1,6 1 0,3 1-1,4 0 554,5 1 1,1-1 0,5 2 0,-3 1-209,-2 2 0,3 10 0,-3 0 0,1 3-223,-1 2 1,3 5 0,-4 1-1,-3 5 115,-5 4 1,0 0 0,-5 7 0,-4 2-838,-4 0 1,-8 10-1,-9-2 1,-2 0-175,-6 0 1,-5 6 0,-7-7 0,0-2 239,0-1 1,-1 1 0,-4-4 0,-4-2 133,-2-1 1,-9-3-1,-2-3 1,-3-6 328,-2-6 0,-5-2 0,-5-7 0,-6-4 311,-6-3 1,-10-3-1,-7-7 1,-5-2 200,-3-4 0,35-4 0,0-1 1,-3 0-1,-1 0 0,1 0 1,0 0-244,-2 0 1,1 0 0,-1 0 0,0 0 0,3 0 0,1 0 0,0 0 0,0-1-231,2-1 1,0-1 0,-36 2 0,16-2 0,4 4-66,3 4 0,7 10 1,8-2-1,7 3 1177,5 3-1059,11 2 1,13 0 0,7-2 0</inkml:trace>
  <inkml:trace contextRef="#ctx0" brushRef="#br0">24008 7650 19736,'4'-25'-1049,"0"2"0,2 4 1,-3 6-1,2 0 287,-2-1 1,3 5 0,-2 0 1088,-1-1-191,-1 4 0,-4 0 0,-1 8 153,-1 2 1,-7 9-1,2 10 1,-2 2 57,-3 1 0,-5 10 0,-3 3 0,-3 2-7,-2 6 0,-4 2 0,-2 3 0,-1 0-103,-3 3 0,-3 2 1,-3 1-1,21-27 0,0 0-77,0 2 1,1 0-1,0-1 1,0 1 0,-19 30-1,0-2-177,0-2 0,6-5 0,3-7 0,3-3-303,1-5 1,2-1 0,3-6 0,4-4 58,3-5 0,4 1 0,2-6-1057,4-2 0,5-3 352,5-4 1,8-13 1031,9-9 1,3-22-1,2 0 1</inkml:trace>
  <inkml:trace contextRef="#ctx0" brushRef="#br0">23341 8476 19374,'-21'-6'-50,"4"-3"0,2 2 1,1-1-1,1 3 679,0 2 1,1 7 0,2 5-1,2 4-808,2 5 0,-3 7 0,3 9 0,1 2-123,-1 1 1,1 9 0,5-5 0,2 2 89,2-1 0,5-1 0,9-10 0,4-1-187,3-2 1,11-7 0,2-4 0,2-3-8,3-5 0,0-3 0,-1-6 0,0-2-1296,3-2 1764,5-10 1,-8-18 0,4-10-1</inkml:trace>
  <inkml:trace contextRef="#ctx0" brushRef="#br0">24927 7650 19391,'-13'-27'-1383,"-2"6"1,-1 5 0,-2 6 1895,2 5 1,1-1 0,2 2 332,-1 1 0,6 2-74,-1 1 1,6 5 0,0 4-780,6 3 1,4 3 0,8 1-1,1 4 133,2 0 1,6 2 0,-1 7-1,6 0 16,2 2 1,4 0 0,-4-2 0,-1-1-156,-2-2 0,3 8 1,2-7-1,-1 3 170,1 2 1,2 1 0,-3 4 0,-3-3-1055,-1-2 0,-1 4 0,-2-3 0,-1-1 201,-2 1 1,3-2 0,5-5-1,-1 0-35,6-4 0,0-3 0,4-7 0,-1-3 437,4-5 0,2-2 1,-1-4-1,1-2 490,-1-5 0,5-15 1,-1-4-1</inkml:trace>
  <inkml:trace contextRef="#ctx0" brushRef="#br0">26087 8130 19915,'-13'-23'-2084,"1"3"1,2 0 1949,1 4 1,0 6 0,-5 2 0,1 2 1313,0 3 1,-6 14 0,-5 7 0,-4 7-954,-3 6 1,-11 7-1,1 8 1,-5 3-169,-5 6 1,24-27 0,-2 0 0,0 3 0,0-1 0,2-3 0,1 1 145,-20 23 0,3 3 1,12-11-1,3-5-545,4-5 1,5-2-1,7-3 1,2-3-2369,1 0 0,7-5 2687,2-3 1,12-2 0,9-1-1</inkml:trace>
  <inkml:trace contextRef="#ctx0" brushRef="#br0">22541 7823 27024,'-13'0'-548,"0"0"0,-1 6-664,1 3 873,0-3 38,5 6 1,2-9 629,6 5-418,6-5 1,3 3 0,6-4 306,-2 2 0,8-2 1,-8 2-1,2-2-153,0-2 0,3 0 0,-1 0 0,1 0-108,2 0 1,-6-5 0,4-1 0,-3-1-150,-2-3 1,1-2-1,-1-2 1,-1 0-205,-3-4 0,-3 2 0,-6-5 0,0 0 41,0 0 1,-2 5 0,-4-3 0,-6 1 212,-4 0 0,-3 2 0,2 6 0,-2 2 390,-2 2 1,4 2-1,-6 4 1,1 0-144,2 0 0,-4 6 0,5 4 0,-1 5-313,1 3 0,-3 5 1,4 0-1,2 3-120,1 5 0,2-3 0,1 4 0,3-4 55,4-2 1,4 1 0,1-2 0,0-1 78,0-2 0,6-6 0,4 2 0,5-3 193,3-2 0,10 1 0,0-3 0,5-2 266,4-4 0,7-4 0,4-1 1</inkml:trace>
  <inkml:trace contextRef="#ctx0" brushRef="#br0">23008 7983 30222,'-12'-10'-1412,"3"-4"1,-1 5 0,4 9 0,0 9-274,0 8 1,0 3 0,3 7 0,-1 0 197,1-1 1,1 2 0,2 2 937,0 1 1,0 6-1,0-3 1</inkml:trace>
  <inkml:trace contextRef="#ctx0" brushRef="#br0">25754 7570 29743,'-13'0'0,"-1"0"-271,1 0 340,0 0 0,5 1-1132,4 4 1,4 2-1,3 6 780,1 1 0,11-5 0,-2-2 0,2-1 443,0-3 0,0 3 1,1-2-1,2-1 151,-2-1 1,3-2 0,1-2-1,-1-2-440,0-5 1,-1-3 0,-5-1 0,0-1-393,1 1 1,-2-5-1,-3 1 1,-5 0-307,-3 3 1,-1-4 0,-2 0 0,-6 2 455,-5 1 0,-5 3 0,0 2 0,-3 2 801,1 2 1,-5 2 0,2 5 0,-2 4-73,-1 4 1,3 4-1,3 5 1,0 3-529,4-1 1,1 5 0,3-4 0,2 1-480,1 1 1,6-3-1,0 4 1,5-3 225,2-2 1,8 3 0,0-3-1,6 1 3,2-1 1,3 3-1,3-4 1,1-2 428,0-1 0,5-2 216,4 1 0,14-1 0,5 0 0</inkml:trace>
  <inkml:trace contextRef="#ctx0" brushRef="#br0">26340 7796 27961,'-1'-22'-4575,"-4"0"0,4 10 1727,-3-1 2783,2 8 495,8-1 0,-5 8 0,4 2 1,-4 5-837,-1 3 1,0 1 0,0 1 166,0-1 0,0 5 0,0 0 110,0-2 0,0-1 1,0-2-257,0 0 0,5-4 0,1-1 0,3-2 957,5-3 1,6 2 0,6 0-1,3-2-54,2-2 0,7-1 0,7 0 0,-2 2 491,-2 2 0,3-1-937,1 6 0,-7 0 0,-5 4 0</inkml:trace>
  <inkml:trace contextRef="#ctx0" brushRef="#br0">22501 9476 28995,'5'-30'-4916,"-1"3"1,5 7 5464,-4 15 0,3 8 1,-3 16-1,-2 7-1390,-2 3 1,-1 13 0,0-1 0,-1 5 676,-4 4 0,4 1 0,-5-1 0,2-1-77,-1 1 0,1 1 0,4-1 0,0-4-160,0-5 1,10 1 0,3-11-1,4-3 589,2-4 0,6-5 0,9-7-188,5-3 0,-2-15 0,9-9 0</inkml:trace>
  <inkml:trace contextRef="#ctx0" brushRef="#br0">23074 9302 14457,'11'-23'0,"4"9"767,4 19 0,9 14 1,8 21-1,2 1-975,2 4 0,5-4 1,0 5-1,0-1 257,-4-1 0,1-1 0,-11-7 0,-1-5-201,-2-3 0,-8-2 0,-2 0 1,-4-3-256,-6 0 0,-3-3 1,-11 4-1,-9-3 525,-10-2 0,-15-1 0,-13-3 1,-10 1-10,-6 2 0,31-9 1,-1-1-1,-2-1 1,-1 0-1,1 0 0,0 1-17,0 0 1,-1 1-1,4-2 1,1 1-1,-33 11 1,7 1-20,3 2 0,0 9 1,12 3-1</inkml:trace>
  <inkml:trace contextRef="#ctx0" brushRef="#br0">22755 10515 27931,'0'-13'-2027,"0"-1"1,-2 7-1,-4 6 1,-6 8 2664,-4 11 1,-12 7 0,-2 8 0,-5 5-415,-7 5 1,-4 6 0,5-5 0,2-1-252,1-1 1,5 2 0,2 1 0,3-3-435,1 0 0,7 1 1,2-2-1,3-4 122,2-3 0,5-4 0,4-6 182,2-2 0,-4-6 0,-1 3 0</inkml:trace>
  <inkml:trace contextRef="#ctx0" brushRef="#br0">22221 10995 27027,'-17'-22'-949,"-1"-1"1,0 9 0,6 15 0,3 10 116,5 5 0,2 12 0,2-1 0,0 1 56,0 0 0,6-6 0,3-1 0,3-2 234,1-3 0,7-1 0,3-3 0,7-3 1999,6-5 1,8-2 0,5-4-1008,3-2 0,7-9 0,2-8 0</inkml:trace>
  <inkml:trace contextRef="#ctx0" brushRef="#br0">23301 10369 28188,'0'-20'-8919,"2"4"10074,2 3 0,5 10 1,10 20-1,6 6-1513,5 2 1,6 6 0,-4 2-1,4 1 20,5 3 1,-2 0 0,4 1-1,-5-2 876,-1-4 0,3 7 0,-7-13 0,-2 3-1161,-3-1 1,5-3 0,-10-1 0,1-4-327,1 0 1,0-3 687,2-3 1,0-7-1,-1-1 1</inkml:trace>
  <inkml:trace contextRef="#ctx0" brushRef="#br0">24128 10782 10817,'0'-27'0,"0"2"-160,0 3 0,-5 2 1,1 7 2578,1 0-1908,1 5 1,1 4 0,-2 8-350,-2 5 0,-1 9 0,2 6 0,-5 4-212,-3 3 0,-7 6 0,-2-2 0,-1 4-602,0 1 0,0 4 0,-5 2 814,0 2 0,-5-5 1,-2 3-1</inkml:trace>
  <inkml:trace contextRef="#ctx0" brushRef="#br0">21155 10622 22920,'-6'-14'-5747,"3"1"5280,-6 0 1,8 5 0,1 4 829,7 2 0,5 4 0,3 2 0,1 4-276,2-1 1,6 1 0,-4-5-1,2 1 21,1-1 1,-7-2 0,3-1-204,1 0 0,-6 0 1,3-1 57,-7-4 1,-4-2 0,-6-6 0,-2 1-144,-2 3 0,-3-1 0,-8 5 0,-2 1 765,0-2 1,-3 4 0,4-2 0,-2 4 89,2 4 0,1 4 1,2 7-1,1 1-836,3 2 1,3 8 0,6-1 0,0 2-85,0 3 0,3 4 0,5-3 0,5-1-399,2-2 0,6 3 0,2-2 1,7-2 482,5-3 1,10-8-1,2 3 1</inkml:trace>
  <inkml:trace contextRef="#ctx0" brushRef="#br0">21768 10702 17987,'-22'-20'-1101,"0"7"0,5 6 1,0 7 1692,2 0-366,7 6 1,4 0 0,8 2-77,5-3 1,5-4-1,3 1 1,6 1-51,2 1 0,1 1 0,1-5 1,-2 0 41,-2 0 1,2 0 0,-5 0-1,1 0-17,-3 0 0,-8 1 1,-2 4-456,-2 4 1,-2-2 0,-5 2 0,-2 1 443,-2 2 1,-5-3-1,1 0 1,-3 1 11,-1 2 1,-5 0 0,0-2 0,2-1 11,1 1 1,2-2 0,-1 1-205,1 1 1,0 0-1,1 1 1,2-2-800,1 1 0,6 2 0,-2 1 565,4 1 1,7-7 0,1-1 0</inkml:trace>
  <inkml:trace contextRef="#ctx0" brushRef="#br0">24114 10302 28360,'-9'-9'-2418,"0"0"1,8 2 0,0 11 1960,3 5 0,9-2 0,-2 1 0,3-1 586,1 1 0,0-5 0,1 1 0,-1-2 648,0-2 0,1 0-491,-1 0 0,-1-2-554,-3-2 0,-5 1 0,-8-5 0,-5 2 399,-3 3 0,-1-3 1,-1 2-1,1 1 177,0 2 1,-5 2 0,0 2 0,2 3 132,1 1 1,2 7-1,-1 3 1,2 0-309,4-2 1,2 2 0,6 1 0,1-2-1043,4-1 1,6-2 0,10 1 0,3-2-1437,4-3 2236,7-4 0,-6 1 1,3 2-1</inkml:trace>
  <inkml:trace contextRef="#ctx0" brushRef="#br0">24567 10355 22772,'-13'-4'0,"0"-2"-394,-1-2 1497,7 5 1,1 3-1,6 9 1,0 3-2914,0 2 0,2 0 0,1 4 1,1 4 1066,-1 3 0,-2 4 0,-2 2 0,-2 4 314,-1 4 1,-7 5 0,2 1 0,-3-1 287,-1 2 1,0-5-1,0 5 1</inkml:trace>
  <inkml:trace contextRef="#ctx0" brushRef="#br0">3999 4931 6930,'-4'-25'0,"-1"1"-1036,2 2 788,2 6 0,-1-2 0,-2 8 0,-5 2 1128,-3 2 1,-3 2 0,-3 4-1,-4 0 86,-3 0 1,-6 4-1,-2 2 1,-1 2-536,-3 2 1,-1-3 0,-2 2 0,1 0 155,4-2 0,-8 5 1,1-3-1,-2 3-32,-2 1 0,0 1 0,2 1 0,-4 2 94,1 6 1,-4 6-1,7 4 1,1 1-200,2 3 1,8 6 0,6 4-1,10 2-240,6 1 0,7-1 0,13-9 0,13-3-325,16-6 1,29-3 0,-27-19-1,2-4 1,3-1 0,3-1 141,2-1 1,2-1 0,2-2 0,2-1 0,0-1 0,0-3 0,1-2 0,-1-1-3,0-3 1,0 0 0,-3-2 0,-2 0 0,-4-1 0,-2 0 0,-5 0 0,-2-1-51,26-14 0,-8-4 1,-17 0-1,-10 2-338,-8 5 0,-13 2 1,-13 9 362,-16 4 0,5 4 0,-15 8 0</inkml:trace>
  <inkml:trace contextRef="#ctx0" brushRef="#br0">4132 5771 31184,'-17'-26'-4916,"-3"6"1,0 5 4369,-4 5 0,0 5 1,0-2-1,2 1 1012,-1 3 0,-9 7 0,-3 5 0,-2 3-351,1 1 1,-5 10 0,5 2 0,4 1-47,2 4 0,5 9 0,1-1 0,4 2-273,0 3 1,8 3 0,8-3 0,5-3 92,8-2 0,14 2 0,18-10 0,11-5 96,9-6 0,13-5 0,-35-9 1,2-2-1,0 0 0,2-1 216,3 0 0,0-3 1,1-3-1,1-3 0,-1-2 1,-1 0-1,-1-2 0,-1-2-318,-4 0 1,0-1-1,1-1 1,-2-2-1,20-19 1,-9-2-287,-11-2 0,-15 1 0,-8 2 0,-9 2 26,-11-2 0,-12 6 1,-21 4-1,-12 8 510,-11 4 1,18 10 0,-3 3 0,-3 0 0,-2 2 0,-3 3 0,0 1 333,-3 4 0,-1 2-200,-3 7 1,0 2 0,-3 1-1,-1 1 1,-3 6 0,0 0-1</inkml:trace>
  <inkml:trace contextRef="#ctx0" brushRef="#br0">24248 6584 8280,'-9'-9'285,"0"0"1,6 4-1,-2-3 1452,4-3 1,1-1-1,0-1-140,0 0 1,6-1-893,3 1 0,3 6 0,1 2 0,0 4-22,1 1 1,-1 0 0,0 3 0,1 4 12,-1 6 0,0 5 0,1 0 1,0 3 0,4-1 0,-3 6 0,3-4 0,-3 3-697,-2 2 0,0-2 0,0-2 0,1-2-501,-1-2 1,-1-1-1,-2-3 1,-1 0-461,2-2 0,0 2 0,3-9-2289,-1 1 0,0-4 1,1 2 3249,-1-4 0,0-13 0,1-2 0</inkml:trace>
  <inkml:trace contextRef="#ctx0" brushRef="#br0">24661 6490 8194,'-14'-1'1681,"1"-4"1,1 2 0,2-4 0,3 0 2832,1-1-3809,1 5 0,4-1 1,-2 10-1,-3 7-63,-2 8 1,-1 8 0,-5 5-1,-4 4-388,-4 3 1,-2 2-1,0-3 1,2-2-942,-2-2 1,-1 1 0,-1-4-1,0-1-410,4 1 1,-2-2 0,7-5 0,0 0 1096,3-4 0,0 3 0,1-4 0</inkml:trace>
  <inkml:trace contextRef="#ctx0" brushRef="#br0">22928 9636 7523,'-13'0'-222,"-1"0"0,5 0 726,0 0 75,1 0 1,-4-2 674,3-2 0,1 2 1670,4-2-2557,2-4 0,-3 8 1,5 0-1,0 8 266,0 4 1,4 1 0,0 2 0,1 2-257,1 6 1,0 0-1,4 1 1,-1-3-615,1-2 0,2 5 1,2-4-1,-1 1-232,0-3 1,1-3-1,0-2 1,3-1-857,0-3 0,6-3 1325,-6-6 0,7 0 0,-3 0 0</inkml:trace>
  <inkml:trace contextRef="#ctx0" brushRef="#br0">23074 9649 8032,'-14'4'2461,"-3"2"-903,0 2 0,3-1 1,7 5-1,1 0-699,3 3 0,2 8 0,1 2 1,0 7-541,0 2 0,0 4 1,0 5-1,0-2-821,0 2 0,0-1 0,0-5 0,0-3-1210,0-1 0,0-2 1,0-5-1,0-1 1712,0-2 0,5-4 0,3-6 0</inkml:trace>
  <inkml:trace contextRef="#ctx0" brushRef="#br0">5399 8076 28663,'9'5'-2053,"-1"-1"2713,3-1 0,-4-1 1,2-2 403,2 0 0,0 0 1,3 0-820,-1 0 1,0 0 0,1 0 0,-1 0-246,0 0 0,-4 0 0,0 1 0,1 4 0,2-4 0,2 3 0,-1-2 0,0-2 0,1-2 0,-1-1 0,0-1 0,1 0 0,-1 2 0,0-1 0,1-1 0,-1-5 0,0 3 0,1 0 0,-1 0 0,0 0 0,1 3 0,-1-1 0,0 1 0,-4 0 0,0 0 0,1-2 0,2 1 0,2 4 0,-1 0 0,0 0 0,-4-4 0,-1-2 0,-3-2 0,6 5 0,-4-3 0,2 0 0,0-3 0,0 2 0,4-2 0,1-1 0,-1-2 0,0 0 0,1 2 0,-1 1 0,0-1 0,5-1 0,0 1 0,-3 1 0,-5-1 0,2 2 0,-5-1-258,1-1 1,-1 0 0,-4-1 0,1 2-379,-1-1 0,-6-2 1,-3-1-1,1-1 63,-1 1 0,-5-2 1,4-1-1,-2-3 334,0-2 0,5 3 0,-4-4 0,1 0 267,-1 1 0,5-3 0,-1 5 0,1 0-348,-1 0 1,2-4 0,-2 6 0,1 0-298,-2 3 1,2 0-1,-6 1 452,-1 0 1,3 1 0,-2 1 0,-2 2-182,0-1 0,-3 3 0,1-2 1,0 0 573,-1 2 1,1-5 0,0 4-1,-1-1 15,1 1 0,4 0 1,0-2-1,-1 2 421,-2 2 1,-1-2-1,-1 3 53,1 2 1,-2 2 0,-1 1-383,-2 0 1,0 1-1,3 4 1,-1 3 53,-2 4 0,-5-3 0,1 0 0,-2 1-203,2 2 1,-4 2 0,6 0 0,-3 1-198,1-1 0,6 5 0,-2-9 0,3 1 354,2 0 1,0 1 0,-1 2 0,3-1-133,2 0 0,-2 1 1,5 0-1,0 3-530,0 0 0,1 7 1,2-2-1,-2 5-169,2 4 1,2-1 0,2 4 0,4 0-271,4 0 0,4-5 0,3 3 0,5-4 19,4-2 0,3 0 0,9-3 0,-1-2-34,1-2 1,7-1-1,5-5 1,3 1-1684,1-1 2632,7 6 1,0-10 0,7 3 0</inkml:trace>
  <inkml:trace contextRef="#ctx0" brushRef="#br0">880 9236 30692,'-6'-8'1037,"-3"4"1,2-2-1038,-2 2 0,0-1 0,1 7 0,4 2 0,8 2 0,5 4 0,3-1 0,1 2 0,1 0 0,-1 3 0,0-1 0,1 0 0,-1 1 0,0-1 0,-1 0 0,-3 1 0,3-2 0,-3-2-8034,3-1 8322,1-6 0,0-3 0,1-8 1</inkml:trace>
  <inkml:trace contextRef="#ctx0" brushRef="#br0">1040 9169 32767,'-8'6'0,"2"1"0,6 10 0,0 3 0,0 7 0,0 7 0,2-1 0,2 1 0,5 3 0,3 6 0,1 1 0,-1-1-159,-3-1 1,3-2 0,-3 0 0,1-2-13,-1-2 1,2-5 0,-6-9 0,1-4 216,0-4 1,5-6-1,-4-2 1</inkml:trace>
  <inkml:trace contextRef="#ctx0" brushRef="#br0">1333 8996 29484,'4'9'-1494,"2"0"0,2 1 2248,2 2 0,3 6 0,4 1 0,2 2-195,2 2 1,-3 2 0,2 4 0,1 0-306,0 2 0,-5 0 0,2-4 0,-3 0-466,-2-1 1,-4-5 0,0-2-4413,1 1 2886,-4-6 1,0-12-1,-8-17 1,0-12 238,-3-8 1,-5-11 0,1-6 0,-3-6 1155,-1-2 1,-5 0 0,0 1-1,2 7 332,1 5 1,3 4 0,3 8-1,3 3 1583,0 4 0,5 8 1,-4 2 130,4 3 1,2 8 0,4 2-956,4 4 0,-2 2 0,2 4 1,1 3-346,2 4 1,-3 6-1,-1 0 1,-1 0-329,0 1 1,-4 0 0,2 5 0,-4-3-963,-1-2 0,0-1 0,0-5 0,0 0-7298,0 1 8185,0-7 0,6-1 0,2-6 0</inkml:trace>
  <inkml:trace contextRef="#ctx0" brushRef="#br0">1706 8369 13313,'0'14'3029,"0"-1"1,0 0-2057,0 1 0,6 1 0,5 2 1,3 7-443,4 6 0,1-2 0,-2 4 0,0-1-419,0 1 1,-2-1 0,-4-5-1,0-1-1217,-2-2 1,-6-4 0,1-6 663,-2 1 1,-4-3 0,-2-2-1,-5-4 192,-3-4 1,-7-2-1,-2-2 1,-1-2 194,-1 2 1,7-3 0,-2 2 0,4 1 3715,0 2-2675,1 1 0,6 6 0,2 2 1,5 4-1087,5 2 1,2 3 0,8 1 0,1-2-1471,2-1 0,1-1 0,-1-3 0,4 0 585,3-2 0,0-8 0,-1-1 0,-2-9 984,2-7 0,1-11 0,2-7 0</inkml:trace>
  <inkml:trace contextRef="#ctx0" brushRef="#br0">1960 8623 12046,'-8'6'2975,"2"1"1,6 6-2167,0 1 0,6-1 0,3 0 0,3 1-59,1-1 0,1-4 0,-1-2-249,0-1 0,1-3-663,-1-7 1,-6-4-1,-4-7 1,-6-1-254,-6-2 1,-2 1-1,-4 3 1,-2 2-426,0 4 1,-1-3-1,5 5-310,-1-1 0,2 2-83,3-3 0,5 5 0,10-3 0,6 0-2317,4-3 3550,8-3 0,-9-1 0,4-1 0</inkml:trace>
  <inkml:trace contextRef="#ctx0" brushRef="#br0">2199 8423 10590,'0'13'3667,"0"0"-3117,0 1 1,0-5 0,0 0 0,0 1 676,0 2 1,5 1-1,1-1 1,1-2-763,4-1 1,-4 0 0,2 4-1250,1 1 1,-2-7 59,1-2 0,-5-4 0,3-2 1,-1-4 22,-3-4 1,-1-3 0,-2-2-1,0-3 365,0-1 0,0 1 0,0 2 1670,0-3 0,0 3 976,0-2 0,0 6-1228,0 2 1,4 8 0,2 1-1,0 7-455,0 5 0,4 1 1,-1 1-1,2-1-611,-2 0 0,1-4 1,-4-1-1504,1-2 0,-2-2 607,4-4 0,-6-6 0,1-3 0,-3-3 385,-1-1 1,0 0 0,0-1 0,0 1 230,0 0 1,0-1 2657,0 1-1829,0 0 0,6 5 0,3 4 0,3 2-472,1 2 0,5 5 1,0-1-1,0 1-1474,1 1 1,-4-5-1,4 4 1,-1-4-840,0-1 0,-1 0 1,-3 0 2219,-1 0 0,0-6 0,1-1 0</inkml:trace>
  <inkml:trace contextRef="#ctx0" brushRef="#br0">2559 8116 10772,'15'2'3563,"1"2"1,4 5-3056,0 3 0,1 0 0,3-2 0,-2-1-1679,2 1 1,1-4-1,2-1 1,-2-4 1170,-3-1 0,3 0 0,-4 0 0</inkml:trace>
  <inkml:trace contextRef="#ctx0" brushRef="#br0">2733 8050 9492,'-15'8'0,"0"1"0,0 2 0,3 1 1732,1 1 1,5 0-1,1 2 1,4 3-1209,1 4 1,0 5 0,1 4-1,2 3-1027,2 0 0,5 4 0,-1-2 0,3 1 503,1-2 0,0 4 0,1-5 0</inkml:trace>
  <inkml:trace contextRef="#ctx0" brushRef="#br0">1080 10302 7745,'0'-9'-1124,"0"0"1124,0 6 0,6-9 0,1 5 0</inkml:trace>
  <inkml:trace contextRef="#ctx0" brushRef="#br0">1013 10702 13298,'-7'1'1835,"4"2"0,4 3-1833,4 1 0,5 2 1,-1 5-627,3-1 0,-3 0 1,-2 1-1,-1-1-4695,-3 0 5319,4 1 0,-5-1 0,4 0 0</inkml:trace>
  <inkml:trace contextRef="#ctx0" brushRef="#br0">880 10488 9879,'-6'-11'2328,"-3"2"0,3 1-2285,2 4 1,4 2-1,4-2-3652,5 2 3609,3 2 0,7 12 0,2 3 0</inkml:trace>
  <inkml:trace contextRef="#ctx0" brushRef="#br0">813 10755 10152,'-4'9'0,"-2"0"2333,-2 1 0,5-2-1296,-1 0 0,4-5 1,4 2-841,5-4 0,3-1 1,1 0-654,1 0 0,-5-4 1,0-2-839,1-1 1,2-2 0,0-5 1293,-3 1 0,2 0 0,-3-1 0</inkml:trace>
  <inkml:trace contextRef="#ctx0" brushRef="#br0">866 10395 7865,'-13'-1'2380,"0"-4"0,-1 4-1326,1-4 0,6 5 1,2 6-417,4 8 1,7 0 0,3 10 0,2 3 97,3 2 0,-1 13 1,2-2-1,1 3-330,2 3 0,0 1 1,-5 5-1,0-3-317,1-5 1,4-2-1,-1-2 1,0-2-2043,-3-2 0,-2-8 1,-1-7 1952,-2-2 0,-1-1 0,6-5 0</inkml:trace>
  <inkml:trace contextRef="#ctx0" brushRef="#br0">813 10795 10069,'-4'-9'1413,"-1"0"1,7 6-1,7-3 1,2 2-1272,3-1 1,4-5-1,1 1 1,2-3-941,2-1 1,2-2-1,2-3 1,-2-2 797,-3-1 0,4-16 0,-6 1 0</inkml:trace>
  <inkml:trace contextRef="#ctx0" brushRef="#br0">1053 10315 7866,'-7'6'1495,"2"3"1,8-2 0,3 2 0,2 2 214,2 1 1,6 5-1,3 3 1,1 0-1314,-1 4 1,-1 1 0,-3 2 0,-1-2-746,0-3 1,2-3 0,-9-5 0,2-2-1342,0-4-575,-6 4 0,2-10 2295,-10 2 1,2-7 0,-4-3 604,1-1 0,1 3-134,5-5 1,2 6 0,2-3 0,5 1 172,3 1 1,6-1-1,0 5 1,-2 0-293,-1 0 0,2 0 0,1 0 0,0 0-932,1 0 1,-2 0 0,3 0-1,0 0-1067,-4 0 0,3 0 0,-1-3 0,-2-4 1616,-1-6 0,-2-9 0,1 1 0</inkml:trace>
  <inkml:trace contextRef="#ctx0" brushRef="#br0">1506 10302 9012,'2'12'5336,"2"-3"-4492,5-5 0,4-1 0,4 0 0,1 1-848,-2-1 0,3-1 1,-1-4-1,-2-2-239,-1-5 1,-8 2 0,-2-2-1,-4-2-147,-1 0 0,-1-3 0,-4 2 464,-4 4 1,-2 2 0,-3 6-1,1 0 482,0 0 1,4 4 0,1 2-1,2 1-13,3 4 1,2 1 0,1 2 0,1 3-343,4 0 1,2 1 0,7-4 0,-1-1-417,0 0 0,1 1 1,-1-3-1,0-2-1543,1-4 0,-1-4 0,0-1 291,1 0 1,-7-10 0,-3-5 0,-2-3 1466,-2-1 0,6-5 0,1 4 0</inkml:trace>
  <inkml:trace contextRef="#ctx0" brushRef="#br0">1720 10249 7785,'-9'-2'1294,"0"-2"752,6 2 1,-2-4 0,10 6-1426,4 0 0,7 0 0,2 0 0,-2 0-203,-1 0 0,3 0 0,-1 0 1,0 0-148,-2 0 0,-2 0 1,0 0-2356,1 0 1,-3-1 2083,-2-4 0,3-2 0,-4-6 0</inkml:trace>
  <inkml:trace contextRef="#ctx0" brushRef="#br0">2053 9915 7717,'0'-7'3401,"0"3"-1858,0 8 1,-2-1-1,-1 6-759,-1 1 1,0-2-1,4 1-461,0 1 1,0-3-123,0 2 1,1-1-665,3 0 1,4 0 0,5-5 536,1 1 1,-6 2 0,1-3-1,0 3 337,-1 1 0,-1-2 0,-4 4 1,1 1-8,-1 2 0,-1 1 0,-2 1 0,0-1-1714,0 0 1,-2 1-6100,-2-1 7409,2-6 0,-4-7 0,6-7 0</inkml:trace>
  <inkml:trace contextRef="#ctx0" brushRef="#br0">2119 9449 7753,'-11'9'0,"2"1"1096,4 5 1,4-2 0,2 7 0,4-1 658,4 3 1,2 5-1,4 2 1,2 4-1371,0 1 1,3-3 0,-4 3 0,3-1-1292,2-4 0,-5-5 0,2-3 1,-3-3-573,-2-7 1,0-3 1477,1-8 0,-1 0 0,0 0 0</inkml:trace>
  <inkml:trace contextRef="#ctx0" brushRef="#br0">2346 9582 7725,'-16'12'861,"2"-3"0,9 3 0,-3-3 0,1 3 467,-1 1 1,5 0-1,-1 1 1,4-1-1092,4 0 1,-2-4-1,4 0 1,0 0-649,3-2 0,2 4 0,3-7 0,-1-1 359,0-2 1,2-6 51,3-4 0,-3-9 0,4-3 0</inkml:trace>
  <inkml:trace contextRef="#ctx0" brushRef="#br0">2479 9489 7725,'8'1'2015,"-4"4"-736,-2 4 0,-2-2 2131,0 2-3291,0 0 1,6 3 0,3-3 0,2-5-499,3-2 1,-1-7-1,0-1 1,-1-1-428,-3-4 1,1-2-1,-5-3 1,-1 0 225,2 4 0,-4-2 0,2 5 869,-2-2 1,-4 3 745,-2 4 0,2 4 0,-2 4 0,2 5 57,2 3 1,0 1 0,2 1 0,2-1-448,5 0 0,2 5 1,-1 0-1,-1-2-391,1-1 0,2-2 0,1 1 1,1-1-755,-1 0 0,-4-1 1,0-3-2768,1-5 2687,-4-2 0,-1-2 0,-10-2 1,-2-2 371,-1-5 1,-4-3 0,4-1 0,-4-2 182,-2-3 0,3 3 1,0-2-1,4 2 1427,1 2 0,-3-1 2664,4 1-3500,1 0 1,10 5 0,3 5-378,3 6 0,0 5 0,-2 5-695,-1 0 1,-2 1-1,2-1 1,-3 0-82,0 1 0,-5-1 0,4 0-6662,-4 1 7249,-1-7 0,-6-1 0,-1-6 0</inkml:trace>
  <inkml:trace contextRef="#ctx0" brushRef="#br0">3013 9129 8297,'-9'5'0,"1"0"2097,2 3 1,2-4-1410,4 5 0,0-4 1,1 2-1,4-1 218,4-3 1,3-2-1,2-2 1,3-4-644,0-3 0,6-6 0,-6-3 0,1-7-61,2-6 0,-7 2 1,2-5-1,-6 1-426,-4-4 1,4 4 0,-4-1 0,-4 4-631,-4 2 0,-4-1 1,-8 10-1,-3 3 562,-4 5 1,-5 4 0,-4 9 0,-3 6 1609,0 9 1,2 7 0,5 6 0,2 4-540,3 4 0,4 1 0,9 1 0,4 2 43,4 2 0,2-2 0,5-5 1,6-1-823,5 0 0,6-1 0,-1-11 1,4-4-333,0-8 1,5-6 0,2-7 0,0-3-1829,-1-6 0,4-5 2160,-5-13 0,0-11 0,-4-4 0</inkml:trace>
  <inkml:trace contextRef="#ctx0" brushRef="#br0">5599 7023 28883,'0'-13'-9307,"-2"6"8569,-2 2 0,1 10 0,-6 4 900,-1 2 0,-2 3 0,-2-1 0</inkml:trace>
  <inkml:trace contextRef="#ctx0" brushRef="#br0">5519 7077 29347,'-14'7'-114,"1"-2"1,4-4-1,2-2-126,1-4 1,1 2 0,5-6-709,0-1 0,-1 0 0,-2-1 582,-2 2 1,-5 6 0,1-1 0,-3 2 566,-1 2 0,-6 0 0,-5 2 0,-4 1-8,-3 1 1,-2 5 0,2-4 0,-3-1 120,0 2 1,-3-3-1,4 4 1,1-1 26,-1-3 1,2 3 0,4 0 0,1 0-54,-1 0 1,0 4-1,1-2 1,-1 1-1042,1-1 0,-4 4 0,0 5 0,2-3 1296,-1 3 1,-6-1 0,4-1 0,2 1-239,1 2 1,1 4 0,0-4 0,1 0-326,-1 1 0,2-4 1,1 2-1,3-2-140,2-1 1,6-1 0,4 0 0,0 1-206,2-1 1,1 0-1,6 1 1,0-1-182,0 0 1,0 1 0,0 0 0,0 4-28,0 4 0,0 3 0,0 4 0,0 0 30,0 2 1,-5 11 0,-1-2 0,0 1 74,0 1 1,-2 1 0,2 0 0,0-2 77,0 2 1,1 0 0,4-2 0,-2 1 53,-2-2 0,1 7 0,4-7 0,0 2 27,0-1 1,0 2-1,0 0 1,1-2 308,4 2 1,-2 0 0,4-3 0,1-1 130,-1-4 0,-4 8 0,3-1 0,-2 2-192,1 2 1,-1 4 0,-4-1 0,0 2-77,0-2 1,0 1 0,0-4-1,0 0-10,0 0 0,0 1 0,0-6 0,0-2 118,0-1 0,-4 1 0,-1 1 0,2 0 215,2 0 1,1 0-1,0 1 1,0 4-56,0 4 1,-4-2-1,-2 2 1,0 1-18,0 2 0,-5 1 0,4 1 0,-2-2 2,0-4 0,0 4 0,-4-4 0,0 0 77,-1 1 0,5-1 1,1 2-1,-1-3 70,1-1 1,1 3-1,4-4 1,-2-2-20,2-2 1,2-1 0,1 0-1,0-1-232,0-4 0,0 2 0,0-4 0,0 1-113,0 3 0,0-3 1,-1 1-1,-2 2-107,-2 2 0,1 1 0,4-2 1,0-1 78,0-1 1,0-7 0,0 4 0,0-2 45,0 0 1,1 0 0,2-4-1,3-2 250,1-3 0,-2 4 1,2-6-1,1 3-64,-1-1 0,-2 0 1,3 5-1,1-1-150,-1 1 1,2 0 0,-5 2 0,-1 4-197,2 2 0,-5 7 0,4-5 0,-4 3 5,-1 0 1,0 7 0,0-7-1,0 2-40,0-1 1,0-2 0,0-4-1,0-4 551,0-3 1,0 2-1,0 0 1,0-4 13,0-1 1,5 3 0,-1-5-1,1 0-126,1 0 1,-5 2 0,3-2-1,-1 6-19,2 2 1,-4 1 0,4-2-1,-4 2-374,-1 3 0,0-6 0,0 4 1,-1-2 116,-4 0 0,2 0 0,-4-4 0,1-2 263,3-3 1,0 2 0,0-6 0,-1-2-55,1-1 1,1 2 0,2 1 367,0-2 0,0-1 1,0-1-143,0-1 0,0 6 0,0 2-267,0 0 0,0-2 0,-1-4 0,-2 1-37,-2 2 0,0 4 0,2-3 0,-2 0 23,2 1 0,-3 2 0,2-4 0,1-1-66,1 3 1,1-5 0,-2 2 0,-2-2 116,2-2 1,2 1-1,1-1 1,0 0-53,0 1 0,0-1 0,0 0-27,0 1 0,4 1 1,1 1-1,-1 2-9,2-2 0,-4-1 0,4-1 1,-2 3-321,1 1 1,-1-1-1,-3-2 1,2 1-48,2 2 1,-1 0 0,-4-3 0,2 0-128,2-2 1,-2 9 315,2-4 1,-2 0 0,-1-2-1,2-4 412,2-3 1,0 0-1,-2 4 1,2 0-92,-2 1 1,3-1 0,-2 0 0,1 1-243,1-1 0,-5 5 1,3-1-1,-2 1-59,-2 1 0,1-4 0,2 3 0,2-3 30,-2-2 1,-2 0-1,-1 1 461,0-1 1,0 0 0,0 1-141,0-1 1,0-4 518,0 0-238,0-6-1724,0 3 1,0 0 0,2 3-2306,2 2 1,2 9 3630,3 2 1,9 9-1,-3 3 1</inkml:trace>
  <inkml:trace contextRef="#ctx0" brushRef="#br0">4319 13807 25581,'-7'6'-1797,"2"4"1,4 5 411,1 3 1,-5 1 0,-1-3-1,0 2 1246,0-2 0,-2-1 0,3-1 567,2-1 1,-3 0 45,2 1 1,-1-1 0,5 0-1,0 1-82,0-1 0,0 6 1,0 3-1,0 5-367,0 4 1,2-1 0,1 7 0,1 3-322,-1 3 0,-1 5 0,-2-2 0,-2 0-66,-2 0 0,1 3 1,-5-3-1,1 0 499,0 0 1,4-2 0,-3-2 0,1-1 56,1-1 1,-1 3 0,5-7 0,0 2-96,0 2 1,0-1 0,0-2 0,2-2-35,2 2 1,-1 2 0,6 2 0,1 2-206,2 1 0,-3 8 0,0 2 0,1 6 14,2 5 1,-5-27 0,0 0 0,-1 0 0,-1 1-1,1-1 1,-1 1 44,-1 0 0,1 0 0,-2 0 0,1-1 0,1 1 0,1-1 0,1 35 142,-1-5 0,3-4 0,-3-11 1,0-3 51,0-5 0,2 2 0,-2-10 1,0-1-128,0-2 1,3-3 0,-5-4-1,1-1 107,1 1 1,-3 4 0,4 0-1,1 0-256,-1 2 1,-3-1 0,4 7-1,-1-1-44,1 4 0,-5 1 0,3-2 0,-2 1 157,0-2 0,2 3 0,-1-9 0,2-2-144,1-5 0,-1-2 0,-4-7 877,1-2 480,7-7-347,-10-3 1,7-6 160,-4 0 0,4-4 0,3-2-482,-2-2 0,3 4 0,-3-4-102,3 2 0,1 2 0,2 4 0,1 0-52,2 0 1,6-4 0,-1-1 0,7 1 315,6-2 0,2 3 1,2-5-1,-1 2-291,-4 4 1,8-4-1,-4 1 1,-1 2-722,-1 2 1,-7 2 0,2 4 0,0 5 387,-1 6 1,-6 12 0,-7 12-762,-4 8 0,0 4 0,-1 1 0</inkml:trace>
  <inkml:trace contextRef="#ctx0" brushRef="#br0">5505 7956 29431,'-9'5'-1333,"1"-1"0,-1 5 1,-3-3-1,1 0 839,3 0 0,3 0 0,-4-3 1255,-1 1 1,2 1 303,0-5 0,3 0 194,-4 0-950,0 0 0,-4 0-340,0 0 1,-1 1 0,1 2 0,0 3-231,-1 1 0,6 1 0,-1 2 0,-2-1 160,-1 1 1,4-2-1,-1-1 1,0 1 446,1-1 0,-4-4 0,5 3-32,0 0 0,-5-5 71,3 4 0,2 1-637,-2-2 1,0 6-236,-5-1 0,6 3 0,0 2-255,2-1 1,-3 0 0,5 1 190,1-1 1,1-4 0,2 0 73,0 1 1,0-3 0,0 2 196,0 2 1,0-4 0,0 2-34,0 1 1,5-2 0,-1 1 0,1 1-312,1 2 0,-3 1 0,4 0 0,0 1 115,1-1 0,-1 0 1,4 1-1,-2-1 204,1 0 0,-3 1 0,2-1 0,2-1 426,0-3 1,3 3 0,-1-5 548,0 0 1,-1 1 0,-1-5 0,-2 1 112,1-1 1,2-1 0,1-1 0,0 2-291,1 2 0,3 3 1,1-3-1,0-1-299,1 2 0,-4 2 0,4 5 0,-1-1 55,0-3 0,6 3 1,-2-5-1,2 2 167,-2 0 0,3-5 0,-4 4 0,1-2 299,0-3 1,-1-2 0,3-1 0,-4 0 12,0 0 1,3 0 0,-1 0 0,2 0-394,-2 0 1,2 0 0,-6 0-1,0 0-300,1 0 1,-4 0 0,4 0 0,-1 0-108,-1 0 1,6 1 0,-6 2 0,1 2 142,1-2 0,1-2 0,3-1 1,0 0-72,0 0 0,1 0 0,0 0 0,-2-1 0,2-4 0,-1 2 0,1-5 0,-2-1 0,2 1 0,0-2 0,-1 4 0,0-1 0,0-4 0,-2 4 0,0-1 0,-1 2 0,1 4 0,-4-4 0,0 1 0,-2 1 0,-2-2 0,1 4 0,-2-4 0,-2 0 0,-1-2 0,-5 0 0,4-1 0,-2-3 0,-3-4 0,-2 0 0,-2-6 0,-4-1-246,-4 3 0,2-5 1,-2 2-1,-1-2-475,-2-2 1,-2 1 0,1-1-1,0 2 198,-1 3 0,1 1 0,0 5 0,-1-2-166,1 2 1,0 2 0,-1 4 0,0 3 45,-4 1 0,2-3 0,-7 4 1,0 2 369,-3 2 1,-2 1-1,-1 0 0,-4 0-12,-1 0 1,0 1 0,-3 4 0,3 4 269,1 3 1,-2 1 0,4 0 0,1 1-257,2-1 0,3 5 0,3-1 1,4 1 472,3 1 0,2 2 1,-1 6-1</inkml:trace>
  <inkml:trace contextRef="#ctx0" brushRef="#br0">24354 5917 8460,'-6'-12'-268,"-3"4"0,2-3 518,-2 7 0,5-1 0,-4 4 91,2-4 1,-3 2-1,4-4 194,-3 1 0,5 0 0,-3 3-263,0-1 0,0-2 1,-4 3-1,1-2 21,-1 2 1,-2 2 0,-1 1-106,-1 0 1,1 0 0,0 0 0,-1 0 29,1 0 0,0 1 0,-2 2 1,-2 2-7,0-2 0,-1-2 1,5-1-1,-1 2-84,1 2 0,0-2 0,-1 2 39,1-2 0,0 2 1,-1 1-1,1-1-86,0 2 1,-1-5 0,-1 5 0,-1-1 108,-2-1 0,-1 7 0,3-3 0,-3 3-51,-2-2 0,3 3 1,-3-4-1,2 4 3,3 2 1,1-1 0,2 0-1,1 1-138,3-1 1,-3 0 0,5 1 0,-2-1-116,0 0 0,2 1 1,-4-1-1,4 0 171,1 0 0,-5 1 0,4-1 0,-2 0 119,0 1 0,2-1 0,-4 0 1,3 1 14,-3-1 1,-1 0 0,1 1 0,0-1-146,2 0 0,0 5 0,-4 0 0,1-2-21,3-1 0,-1 3 0,4 0 0,0-1-101,0 3 0,-3-6 0,5 6 0,-1-3 66,-1 1 0,5 0 0,-3-5 0,2 1 245,2-1 0,0 6 20,0 3 1,0-2-1,0-3 1,0-2-167,0-1 1,0 3 0,0 1-1,0-2-110,0-1 0,5 0 1,0 1-1,1 4-39,0 0 1,5-3 0,-4 2-1,2-1 14,0-1 1,0 6-1,4-6 1,0 0 116,1-3 1,-2 4 0,-2 0-1,-1-2 77,1-1 1,1-2 0,-1 1 0,-3-1 15,-1 0 0,0-4 0,-3 0 0,2 2-90,-2 0 1,2 3 0,1-2-1,0-2-253,0-1 0,5 0 1,-4 4-1,2-1-35,0-3 0,0 3 0,4-4 1,0 3 90,1-2 1,3 3-1,1-4 1,0 4 35,1 2 0,-4-5 0,4-1 1,-1 3 210,0 1 1,0 1 0,-5 0-1,0-1-7,1-3 1,-1 3 0,2-5 0,1 2-55,2 0 0,4-2 0,-1 2 0,1-3-4,2 0 1,8-4-1,-5 4 1,1-2-148,0 0 0,-1 5 0,1-3 0,2 0-47,1 0 0,-2 3 0,-5-3 1,-2 0 195,2 0 1,-3 3-1,-1-3 1,1-1 48,0 1 0,-3 0 1,4-3-1,0 2-59,-1-2 0,4-2 0,-1-1 0,4 0 1,3 0 1,5 0 0,-2-1 0,1-4-50,2-4 1,5-1 0,-7 0 0,2 1-35,-1-2 1,-1 4 0,-5-2-1,-3 0 149,-2 2 1,1-5-1,-8 5 1,-1-2 135,-3 0 0,0 1 0,-1-2 0,-1 1 2,-3-1 0,3-2 1,-4-3-1,4-3-234,2-4 1,3-3-1,1-2 1,0-1-200,1-3 0,-2-2 0,3-4 0,0 2-42,-4-2 0,-1 0 1,-2 0-1,-1 1 300,-3-1 1,-3 3 0,-6 0 0,0 0 57,0 0 0,-5 4 0,-2-2 0,-4 1-95,-3 0 1,-7 0-1,2 2 1,-2 0-208,-3-2 0,0 0 0,1 3 0,1-2-89,-2-1 0,-1-5 1,-2 4-1,0-1 95,1 1 1,-1-4-1,0 5 1,1 1 219,-1 2 1,0 1-1,1 2 1,-2 3-80,-4 4 1,0 4 0,-7 0 0,-1 2-213,-6 3 1,-4 4-1,-6 6 1,-2 3-195,0 5 0,-8 3 0,11 2 0,0-3 13,6-2 0,3 2 1,6-5-1,6-1-427,5 1 1,3-1 0,4-5-89,4 0 0,10-6 1,6-4-1,12-7 921,17-5 0,18-21 0,-15 19 0,0-1 0</inkml:trace>
  <inkml:trace contextRef="#ctx0" brushRef="#br0">23528 6237 8357,'0'8'1953,"1"-3"-1812,4-5 0,-2 0 67,5 0 230,1 0 1,3-1 962,-3-3 1,-4 2-721,-10-2 0,2 2 1,-6 1-370,-1-4 0,0 2 1,-1-6-1,2 0-175,-1 2 1,-2-9 0,-3 2 0,-1 0-104,-2-1 0,-6-4 0,2-2 0,-1-1 149,0-1 1,-6 6 0,2-4 0,-1 0 169,0 0 1,-2 5-1,1-3 1,2 1 7,2 0 0,-2-1 0,8 3 0,0-2-143,-1 2 1,7-5 0,6-1 0,-1-3-277,1-2 0,4 0 1,-2-1-1,4-1-27,1-2 0,0-1 0,1 6 0,2-1 139,2 0 1,-1 5 0,-2 2-1,1 0 68,1 4 0,1 1 1,-4 2-4,3 0 0,-2 4 0,4 1-979,0 2 1,-3-3-1,4 3-880,-1-1 0,4 4 1,-1-3 495,3 0 1,-3 5 0,0-4 506,1 4 1,2 1 736,1 0 0,1-12 0,-1-3 0</inkml:trace>
  <inkml:trace contextRef="#ctx0" brushRef="#br0">22888 5358 8344,'-13'-2'0,"1"-2"-416,3-5 0,-2 1 0,7-1 0,1-1 516,2-2 0,1-6 0,0 1 0,0 0 283,0 3 1,4 0-1,2 1 1,1 0 97,4-1 0,-4 5 0,2 2 62,1 1 0,-2 2 85,1 4 1,0 1 0,4 2-417,0 1 0,-4 7 0,0-2 0,1 1-138,2-1 1,2 3 0,0-3 0,3 1-379,0-1 1,1 3 0,-5-3 292,1 3 0,-1-1 0,0 0 0,1-4-853,-1-1 1,0 3 0,1-5 0,-1-1 863,0-1 0,7-8 0,0-1 0</inkml:trace>
  <inkml:trace contextRef="#ctx0" brushRef="#br0">23354 4704 8274,'-11'-5'-350,"0"-3"1110,2 1 0,5-5 896,-5 3-1327,6 3 1,-1 0 0,7 8 15,1 2 0,6 4 0,-2 6 0,1 4 138,0 4 0,-5 3 0,3 4 1,-1 0-10,-3 2 1,3 8-1,-1-2 1,-1 3-343,2-2 1,-5-2-1,5-1 1,-1-4-470,-1-2 0,2-3 1,-3-1-1,3-2-168,2-6 0,-4-2 0,5-1-835,1-1 0,2-6 0,1-2-151,1-4 0,-2-7 1491,-4-3 0,10-14 0,-3-5 0</inkml:trace>
  <inkml:trace contextRef="#ctx0" brushRef="#br0">23661 4918 8261,'-10'-8'917,"-4"4"-475,0 2 0,0 4 1,4 2-256,1 5 0,6 3 1,-1 1 351,2 1 1,2 3-1,2 3 1,0-1-402,3 0 0,5 3 0,-1-4 0,3 0-159,1 1 0,1-5 0,-1 0 0,0-5-68,1-3 0,-1-1 1,0-5-1,1-2 11,-1-2 0,-4-5 0,0-7 0,0-4-207,-2 0 1,-1-1 0,-6-3-1,0 2-305,0-2 1,0 3 0,-1 1-1,-2 0 111,-2 4 1,-4 1-1,5 2 1,1 0-205,1-1 0,2 1 683,0 0 0,12-6 0,3-2 0</inkml:trace>
  <inkml:trace contextRef="#ctx0" brushRef="#br0">23954 4491 8567,'-17'-1'0,"-1"-2"0,1-2 2373,3 2-2069,6 2 1,2 2-1,6 4 1,0 5 4,0 7 1,6-1 0,5 7-1,3 3-115,4-1 1,1 9 0,-2-7 0,1 2-254,-2 4 0,0-5 0,0 1 1,2-3-343,-2-4 0,4-6 0,-3 0 1,0-5-11,-2-7 0,-7-2 0,1-2 88,2 0 0,-5-11 0,-2-3 0,-2-4 433,-2-1 0,-2 1 1,-1 4-1,-1 1 1244,1 0 0,-5 1 1871,-1 3-2873,4 3 1,-1 12 0,7 3 0,4 3-202,3 1 1,4 2 0,0 1 0,-2 3-255,-1 2 1,-1 0 0,2 1 0,-2-4-426,-3-3 1,0-2 0,-5 0 0,-2 1-7,-2-1 1,-8 0 0,-9 1 0,-2-1-352,-5 0 0,-7 1 885,4-1 0,-12 0 0,2 1 0</inkml:trace>
  <inkml:trace contextRef="#ctx0" brushRef="#br0">23621 5078 16827,'-25'-2'0,"3"-1"506,4-1 0,9-2-65,5 1-116,2 4 1,9-9 0,7 4 0,7 0-316,4 0 0,7-5 0,5 1 0,5-5 28,2-3 0,5-4 0,-4 3 1,-3 0 34,0 0 1,-8-5 0,-4 3-1,-7-1-71,-5 0 1,-9 5-1,-5-2 1,-4 1 391,-4 1 0,-9 0 0,-13 7 448,-8 1-720,-1 6 1,-13-3 0,3 8 0,-6 1-1,-2 4 1,1 5 196,0 7 0,6 3-491,2 1 1,4 6 0,4-2 15,5 1 1,9 0 0,6-1 0,5-1-348,7 1 382,2 0 1,10-7-1,7-2 1,11-3 528,13-2-482,19-5 1,2-4-1,14-10-143,-34 0 0,-1-1 0,35-6 0,-9-7 0,-12 3-222,-11-1 1,-15-1 0,-19 4 364,-15 1 0,-21 4 0,-28 10 0,-13 2-34,31-1 0,-2 2 0,-6 3 1,-1 1-1,0 4 0,0 1-642,0 0 1,0 1 652,5 0 0,1 0 1,-5 3-1,1 1 1,5 0-1,-1 0 1</inkml:trace>
  <inkml:trace contextRef="#ctx0" brushRef="#br0">24434 7743 7787,'-9'-4'-419,"0"-1"-476,6 1 995,-2 4 0,9 1 1,0 4-1,1 2-43,1 0 0,-5 5 0,4-1 0,-4 4 171,-1 2 0,0 1 0,0-3 1,0 1 43,0 2 0,0 4 0,0-3 1,2 1-88,2-1 0,4 5 1,5-2-1,0 1-35,0 0 0,1 6 0,-1-2 0,0 1-14,1 0 1,-1 3-1,0 3 1,1 2-37,-1 1 1,0 7-1,1-5 1,-1 1-60,0 3 0,1 4 1,-1-2-1,0-2 24,1-2 0,4 6 0,1 1 0,0-2-21,0 3 0,5-1 0,-2 3 1,2-4 89,-2-1 0,3 4 0,-4-1 0,0 2-25,-3-3 0,1 7 1,-3-4-1,-3 0-80,-2 6 0,-7-4 0,4 8 0,-2 1-11,-3 5 1,-2 1 0,-1-3 0,0-1 7,0-1 1,0 4 0,0-6 0,0 2 83,0 5 1,0 2 0,0-2 0,2 0 72,2-1 0,-1 5 0,6-7 0,1 2-74,2 3 1,0 4 0,-2-2 0,-1 2-32,-4-35 0,0-1 0,1 2 0,0-1 1,1 0-1,0 0 0,5 35-213,-4-7 1,4 4 0,-3-4 0,3 1 3,1 0 1,-1-3 0,-1-1 0,-3-4 91,3 0 0,-1-3 0,1-3 1,-3-2-19,3-4 1,-4-2-1,1-6 1,-2-1-94,-4-4 1,4 2 0,-1-4-1,-2-2-310,-2-3 0,-1 5 0,0-9 0,0-1-384,0 2 0,0-5 0,0-3 1,0-2-656,0-1 1499,0-7 0,-6 5 0,-1-5 0</inkml:trace>
  <inkml:trace contextRef="#ctx0" brushRef="#br0">24994 12514 7697,'-13'0'0,"1"2"256,3 2 0,5-2 0,9 4 0,9-2 345,7 0 1,14 1-1,7-7 1,3-2-608,6-5 0,4-3 0,1-3 0,-3-1-478,-1-2 1,0 1 0,-9 2 0,-3-2-635,-2 0 1118,-2-7 0,-4 3 0,3-5 0</inkml:trace>
  <inkml:trace contextRef="#ctx0" brushRef="#br0">25101 13327 7793,'6'-32'0,"-5"5"238,-4 8 1,-1 8 0,5 2 0,4 1-382,3 0 1,-2-4-1,0 5 289,0-1 1,-4 4 0,2 8 1452,-2 5 0,-11 15 0,-3 7 1,-1 6-1041,-4 3 1,1 5 0,3 0-1,-1 1-149,1 0 0,1 3 0,3-3 0,3 0-276,0 0 0,5-2 0,-3-5 0,2-4-747,2-4 0,2-2 1,0-4-1,4-2-568,2 0 0,-4-7 1,5 0-1,2-4 731,0-3 1,3-2 0,0 2 0,3-4 449,1-4 0,11-13 0,-1-2 0</inkml:trace>
  <inkml:trace contextRef="#ctx0" brushRef="#br0">25407 13794 7748,'-7'0'2155,"1"0"1,6 1-1,0 4-1741,0 3 0,0 6 0,0 2 0,0 3 79,0 2 0,6-3 1,3 3-1,3-2-458,1-3 0,5-1 0,-1-3 0,1-3-287,2-5 0,-4-2 1,6-4-1,0-4-379,-1-7 0,3-5 1,-7-7-1,-2 0 138,-4-3 0,-1-2 0,-6 3 0,-1 1-131,-1-1 1,-2 5-1,0 1 1,0 2-505,0 2 1,0 3 1127,0 0 0,6-5 0,1-2 0</inkml:trace>
  <inkml:trace contextRef="#ctx0" brushRef="#br0">26154 13274 10293,'-12'7'678,"3"7"0,-3-1 1,5 8-1,-2-1-134,0 3 0,0 11 0,-4-3 1,1 4 39,3 1 0,-3 5 0,5-4 1,-1-1-410,4-2 1,2 1-1,2-3 1,0-4-497,0-5 0,2 1 1,2-6-1,5-3-376,3-5 0,1-4 0,2-6 0,2-2 126,0-2 1,7-5-1,-3-9 1,1-4 545,0-3 1,-1-2 0,1 1 0,-4 0 301,-3 4 1,-3 3 0,-2 6 949,-1-1 1,-6 8 0,0 8 78,-6 10 1,-5 11 0,-5 10-1,0 1-1072,-1 3 1,-3-3 0,-1 2 0,2-1-448,1-1 0,-3-3 0,0-7 0,2-3 45,1-2 0,3-1 0,2-5 1,1-1-2591,-1-3 0,2-3 2758,-1-6 0,0-6 0,-4-1 0</inkml:trace>
  <inkml:trace contextRef="#ctx0" brushRef="#br0">24394 7783 8298,'-7'-41'417,"2"5"1,4 6-310,1 17 1,1 6-494,4 2 0,1 10 1,4 4-1,-1 1 366,1-1 1,-2 1-1,1-4 1,1 0 257,2 0 0,-3 0 0,0-3 0,1 1-154,2-1 1,1 3 0,0 0 0,1 2 152,-1 2 1,0-3 0,1 2 0,-1 3-263,0 4 1,-1-1 0,-1 3 0,-4-3-68,-1-2 0,-2 0 1,-4 1-1,0-1 62,0 0 1,-5 1-1,-6 0 1,-4 3 213,-2 1 1,-3-1 0,4-3 0,-2-1 169,2 0 0,3 1 1,2-1-1,4 0-310,1 1 1,-3-1-1,5 0 1,1 1-157,1-1 0,4 0 1,2 1-1,5 0-11,3 4 0,3-3 1,1 3-1,3-3 64,2-2 1,-3 0 0,2 0-1,0 2 34,-4 3 0,-1-3 0,-2 3 0,-1-4 85,-3 0 0,1-1 0,-5 0 24,-2 1 0,-3-1 0,-3 0 1,-3-1 192,-2-3 1,4 3-1,-4-3-126,3 3 1,-4 1 0,4 0 0,2 1-99,2-1 0,1 0 1,0 2-1,0 1-116,0 2 0,6 0 0,3-5 0,2 1 2,3-1 0,1 5 0,2 0 0,4-1 53,0 3 1,3-6 0,-7 6 0,0-3 20,-3 1 0,0 0 1,-2-3-1,-4 1 42,-3 2 1,1 1 0,-2-1-1,-1 3 87,-1-1 0,-2 5 0,-2-2 0,-1 2-143,-1 1 1,-1 4 0,5 0 0,2-2-69,2 1 0,-1 1 0,6-3 1,2-1 35,0 1 1,3 0 0,1-2 0,1-1 5,2-2 1,4-2 0,-3 4 0,0-2 7,1 2 1,2-3-1,-4 1 1,-4 2 36,-3 1 1,-1 2 0,-5-1-1,-2 1 37,-2 0 0,-1 4 0,-1 1 1,-4 2-22,-4 3 1,-3 2-1,-2 1 1,-3 0-20,-1 0 1,1 0-1,3-2 1,1-1-52,0-1 1,4-2 0,1 3-1,2-3-83,4-2 1,0 0-1,4-4 1,2 1 39,5 2 0,4 1 0,5-7 0,3-2-46,-1 0 1,6-1 0,-4 4-1,2 1 43,-2 0 1,1-1-1,-5 3 1,-2-1 5,-1-2 0,-6 8 0,-1-7 1,-2 0 160,-4-4 0,-6 3 0,-6-4 0,-5 3 134,-3 2 1,-4-1-1,3 1 1,-1 0-105,1-1 1,-3 1-1,4 0 1,2-2-108,1-3 0,3 3 0,2-3 0,2 3-66,2 2 1,2 0 0,4-1-1,2 1 49,2 0 0,-1 4 1,6 3-1,0 1-478,-2 2 0,-1 9 0,-6-4 0,-1 4-113,-4 4 0,-2 5 0,-8 3 0,-1-1-1173,-2 4 1772,-6 6 0,9-7 0,-4 7 0</inkml:trace>
  <inkml:trace contextRef="#ctx0" brushRef="#br0">25247 13074 12856,'-12'-15'-900,"4"-3"1,2-2 446,6 6 1,-2 7 359,-2 2 1,1 4 0,-6 1-247,-1 0 1,-2 0 0,-2 0 539,1 0 1,0 0 0,-1 0 0,1 0 345,0 0 0,-5 0 0,0 0 0,0 0-38,-1 0 1,4 0 0,-4 0 0,1 0-453,0 0 1,-4 1-1,3 2 1,0 3 105,0 2 0,-5 1 1,2 4-1,-2-1-290,2-3 1,-6 3 0,4-4 0,0 4 97,-1 2 1,0-6-1,-2 1 1,0 0 137,1-1 0,1 4 0,1-4 0,3 3 500,2-2 1,1 2-1,5-2 1,0 3-424,-1 2 1,2-1-1,2 2 1,3 1-343,1 2 1,-3 5-1,3 0 1,0 2 173,0 1 1,2 3 0,4 0 0,0 4-192,0 1 1,1-5 0,2 4 0,3-2 218,1 0 1,-2 0-1,4-4 1,0 0 160,-2-1 0,5-1 0,-5-1 0,2-2 20,0 2 1,0 0 0,6-1 0,1 0-92,2 0 0,5 3 0,0 2 0,2 3-233,1 4 1,7-1-1,1 2 1,2 1-64,-1 1 1,5-2-1,6 0 1,2-1 61,2-1 0,2-1 1,3-8-1,1-3 116,2-4 0,8-5 0,-1-4 1,2-5 160,3-2 1,5-2 0,1 0 0,-37 0 0,0-2 57,1 0 0,0 0 1,-2 1-1,0-1 1,-1-1-1,1-1 0,1 0 1,-1 0-261,1 0 0,1 1 0,0 1 0,0-1 0,0-1 0,0 0 0,-1-1 0,0-1-153,-1 1 0,0-2 1,0 0-1,1 0 1,32-11-1,-3-4 51,-4-4 1,-2 0 0,-7-2 0,-5-4 198,-3-3 1,-2-4 0,-7-1-1,-2 0-18,-5 1 0,-9-6 1,-4-2-1,-5-5 231,-4-7 0,-3-4 1,-7-3-1,-4-2-207,-4-5 0,1 33 0,-3 0 0,-2 2 0,-2 1 0,-3-1 0,-1 0-180,-2 2 1,-1 1 0,-4-4 0,-1 0 0,0 4 0,0 1 0,-1 1-1,-1 1-153,-3 0 0,-2 2 0,-2 3 1,-2 2-1,0 3 0,-2 1 1,-2 2-1,-1 1 17,0 2 1,-2 1 0,-7 3 0,-2 2 0,3 1 0,0 2 0,-2 1-1,0 1-113,-1 3 1,-1 0 0,1 1 0,-1 0 0,1 2-1,0 1 1,2 1 0,0 2 99,1 1 1,1 1 0,4 2-1,1 0 1,2 0 0,1 1-1,3 2 1,1 1-2552,-29 17 2800,31-9 0,3 1 0,-12 15 0,-8 12 0,1 1 0,0 2 0</inkml:trace>
  <inkml:trace contextRef="#ctx0" brushRef="#br0">23954 7796 8357,'0'-20'-65,"0"2"1,0 3 193,0 2 1,5 4 0,1 0 0,1 0 108,3 2 0,-2-4 1,-1 5-1,1-1-49,-1-3 0,-3 2 1,4-1 271,-2-1 1,3 3 0,-5-2 705,-1-2 1,-1 4-173,-2-2 0,0 8-751,0 1 0,-6 5 0,-2 10 1,-2 3 17,-3 4 1,2 9 0,-8 5 0,1 2 5,0 2 1,-5 2-1,0 1 1,-2 3-15,-1 1 0,-5 0 0,-2 5 0,-1 0-84,-3 3 0,4-5 0,1-4 0,1-3-56,-1-3 0,6 3 0,4-9 0,-1 0-66,3-3 0,0-4 1,7-3-1,0-4-41,-1 0 1,3-3-1,0-3-414,2-1 191,6 0 0,-1-11 0,10-10 0,9-9 45,10-10 0,7-14 1,10-5-1,-1-8 54,-1-3 0,-16 25 1,0 0-1,16-30 0,-20 30 1,1 0-26,21-30 1,-4 0-1,-4 7 1,-6 4 158,-4 4 1,-8 3-1,2 4 1,-5 3 154,-4 6 0,2-1 1,-5 12-1,0-1 231,0 3 1,-2 8-296,-4 1 0,0 8 0,-2 2 0,-2 9 50,-5 7 1,-4 12 0,-6 4 0,-7 8 423,-3 8 1,-8 7 0,1 5-1,-4 3-308,18-30 1,0 0 0,0 1 0,1 1 0,-3-1 0,-1 0-1,0 0 1,1 1-153,0-1 1,1-1 0,0 0 0,1-1-1,-13 29 1,5-7-319,6-9 0,5-3 0,6-14 0,1-3-620,3-7 607,3-4 0,8-8 0,4-7 0,7-10-221,8-13 1,10-15 0,4-6-1,5-10 58,-17 23 1,-1-1 0,-2-4 0,1-1-1,1 1 1,1 1 0,-3 0 0,0 0 51,-2 1 1,-1 0 0,16-31 0,-8 4-1,-3 8 496,-4 7 0,-5 12 1,-2 7-206,-3 8 0,-6 7 0,-2 8 453,-7 8 1,-11 13-1,-4 6 1,-4 8 16,0 9 0,-5 5 0,-2 5 0,0-1-463,1 1 1,1 2 0,4 1-1,2-1-901,3-3 1,-2 6-1,8-5 1,2-1 537,4-1 1,7-5 0,-1-6 0,2-3-3807,2-2 4191,6-7 0,7 1 0,8-6 0</inkml:trace>
  <inkml:trace contextRef="#ctx0" brushRef="#br0">23288 8476 7684,'-14'-7'0,"1"4"43,0 6 0,4 4 0,1 6 0,3 1 140,2-1 1,0 0-1,0 1 1,-2 1 771,2 2 1,2-2-1,1 4 1,0 1-15,0 2 0,0 2 1,1-1-1,2-1-172,2 2 0,11 0 0,2-2 1,7-4-573,6-3 0,8-4 1,5-2-1,-1-4-387,-2-4 0,4-2 0,1-5 1,0-6-1008,0-4 0,-2-8 0,-4 2 0,0-3 1197,0-2 0,6-6 0,1-1 0</inkml:trace>
  <inkml:trace contextRef="#ctx0" brushRef="#br0">25714 12954 7841,'7'-10'382,"-2"-4"1,-4-2-1,-1 3 958,0-1 1,0 5-518,0 1 1,2-1-598,2-5 0,2 5 1,4 2 842,-1 1-167,0-4-231,5 8 0,-9-4 1,-5 6 153,-7 0 0,-5 0 0,-3 0 0,-1 2-409,-2 2 1,-4-2 0,4 4-1,2-2-188,1 1 1,-3-1 0,1-2-1,0 0-3,3 3 1,0-1 0,1-4 0,0 0 71,-1 0 0,-1 2 0,-2 1 0,-4 1-17,0-1 0,-8 5 0,2-1 0,-3 2 1,-2 0 1,2 0 0,-4 4 0,1 0-164,4 1 0,-4-2 0,2-2 1,3-1-119,4 1 0,-4 2 0,4 0 0,1-2 0,-2-1 0,4-4 0,0 2 0,2 0 0,3 1 0,-4-4 0,3 5 0,0 0 0,2-2 0,2 5 0,0-3 0,-2 3 0,-3 1 0,3 5 0,-4 0 0,1 0 0,1 1 0,-6-3 0,4 6 0,0 1 0,0-3 0,-4 4 0,6-5 0,0 0 0,2 1 0,2-1 0,0-3 0,-1 2 0,1-2 0,1 1 0,2-1 0,1 2 0,-1-2 0,4-1 0,0 0 0,0 1 0,-3 2 0,3 4 0,0-3 0,2 2 0,-1 2 0,-4-2 0,5 1 0,1 2 0,2 1 0,1-2 0,0-1 0,0 1 0,0 3 0,0-4 0,0-1 0,0-1 0,0 1 0,4 0 0,2 2 0,0-2 0,0-2 0,4 4 0,-1-4 0,3 2 0,1 2 0,2 1 0,1 0 0,2-2 0,-2 2 0,4-4 0,-1 3 0,0-1 0,0-2 0,5 6 0,-3-6 0,1 1 0,0-3 0,0 1 0,5-1 0,0-2 0,-1-1 0,3-2 0,0 1 0,4-1 0,1 0 0,0 1 0,3-3 0,-2 0 0,3-2 0,4-2 0,3 3 0,-2-1 0,-2 2 0,4-5 0,1 0 0,0-2 0,-1 0 0,0 2 0,-4-3 0,2 2 0,2-2 0,-1-2 0,-2-1 0,-1 0 0,-1 0 0,6-1 0,-7-2 0,1-3 0,3-2 0,-2 4 0,-3-5 0,1 0 0,2 2 0,2-5 0,-1 3 0,1-3 0,1-1 0,5 0 0,-3-1 0,0 1 0,0 0 0,-2 1 0,-4 0 0,0 2 0,0-1 0,-1-4 0,-2 7 0,-2-4 0,2-2 0,-4 1 0,0 0 0,-2-1 0,0 1 0,-5 0 0,-3-2 0,-1-1 0,-1-2 0,-1-1 0,-3 1 0,0-3 0,0 0 0,-2-4 0,-2 2 0,0-6 0,1-2 0,-1-4 0,0 2 0,1 1 0,-1-1 0,0-3 0,1 5 0,-1 2 0,0 1 0,-4-3 0,-2-1 0,1 3 0,-1 1 0,-4 2 0,3 1 0,-1 2 0,-1-1 0,0-4 0,-4 7 0,0 0 0,0 4 0,0-3 0,0 1 0,0 0 0,0 0 0,0-4 0,0 6 0,-1-1 0,-3-1 0,-2-1 0,-5-3 0,2 2 0,-1 2 0,3-4 0,-2 4 0,-2-2 0,0-2 0,-7-1 0,-2 0 0,0 2 0,-4-2 0,0 5 0,-1 0 0,0 1 0,-3 0 0,-2 1 0,2 3 0,-3 1 0,-5 0 0,2 4 0,-1 0 0,-1 0 0,2 2 0,-9-1 0,3 5 0,-1-1 0,-1 1 0,1 1 0,-4 2 0,-2 0 0,0 0 0,-5 2 0,1 2 0,-3 4-474,-4-1 1,-4 5-1,4-3 1,2 1-784,1-1 0,7 3 0,4-5 0,4 2-249,4 0 1,5-6 0,9 3 1505,4 0 0,4 1 0,0 7 0</inkml:trace>
  <inkml:trace contextRef="#ctx0" brushRef="#br0">6758 13061 23020,'-8'-14'-2542,"0"1"1,2 0 1723,3-1 1,2 5 0,-1 2 350,-2 1 244,2 2 0,-5 4 1,4-2-1,-3-1 396,-1-1 0,2-1 0,-4 5 1,-1 0 51,-2 0 0,-1 0 1,-2-1-1,-1-2 88,-2-2 0,-4 1 0,2 3 0,1-2-30,0-2 0,-3 1 0,2 4 1,1 0-68,0 0 1,-5 0 0,3 0 0,-1 0-107,0 0 1,1 1-1,-2 2 1,0 3-13,0 1 0,-2-2 1,-4 2-1,0 1 52,-2-1 0,0 1 0,2 2 1,0-1 36,-2 1 1,-2 2 0,3 1 0,-2 1-81,-2-1 1,4 0 0,-2 2 0,1 3-74,-1 4 0,0-1 0,2 0 0,-1-1 25,1 1 1,2 0 0,2 2-1,-2-2 17,-4-2 1,4 4 0,-4-4 0,1 2-13,-1 2 0,-3-3 1,4-1-1,0-1 51,-2-1 1,4 6-1,-6-6 1,1 1-40,0 1 1,5-4-1,-2 4 1,4-1-64,5 0 0,-3 4 0,4-3 0,-1 1 23,-1-1 0,6 5 0,-4-2 0,0 3-39,0 2 1,5-1 0,-2 2 0,2 2-21,-2 1 0,3 0 0,-2-3 0,2 2-43,2 1 1,1 5-1,1-5 1,4-2-20,1-1 1,2 4 0,4-1 0,0-2 58,0-1 0,0 3 0,0 1 1,0-3-9,0-1 0,0-1 0,0 0 1,0-1 139,0 1 0,0 4 0,0 0 1,1-1-173,3-2 1,-2-1-1,4 1 1,-2 0 6,1-2 1,4 7 0,-3-8 0,-1 0 92,1 1 0,5 2 0,-2-5 0,3 6 11,1 2 0,0 0 0,1-5 0,-1 1 59,0 0 0,1 4 1,-1 0-1,2-1 90,2-2 1,-2-2 0,4 2 0,-1 2-100,0 1 1,4 2 0,-2-4-1,0 2-72,4-1 0,0 3 0,-1-2 1,0-2 109,0-1 0,2 4 0,2-1 0,0-2 69,-1-1 0,1-1 1,0 0-1,1-2 142,3-3 1,3 3 0,6-4 0,0 1 85,0 0 0,4-4 0,2 4 1,0 1-395,0-3 0,3 6 0,-4-6 0,-1 2-156,2 1 0,0-1 0,4 3 0,-2-1-33,-3-2 0,6-6 1,-4 4-1,2-3 93,0 1 0,0 0 1,4-5-1,0 0 213,1 1 0,-5-5 0,0-2 0,1 1 18,2-1 1,0-4-1,-2 1 1,-3-2-222,-1-2 0,5 4 0,-4 1 0,2-1 20,0 2 1,-5-3 0,5 4 0,1 1 19,2-1 1,2-4 0,-1 3 0,2-1 9,2-1 0,0 0 0,5-4 0,0 0 0,-1 0 0,4-1 0,-3-3 0,2-5 0,-2-3 0,6 3 0,-4 0 0,-2-1 0,-1-2 0,6-6 0,-4 0 0,-1 3 0,-1 5 0,0-5 0,-5 5 0,0 0 0,5-2 0,-3 0 0,0-1 0,-3-1 0,-2 1 0,5 0 0,1-2 0,0-3 0,0-4 0,-1-2 0,-3-1 0,0 0 0,-2-3 0,8-6 0,-8 1 0,0 0 0,-2 1 0,4-8 0,-5 1 0,0 1 0,2-1 0,-3-5 0,0 7 0,-5 0 0,-1-2 0,8 1 0,-13-2 0,1 0 0,-2 0 0,-5-3 0,1 1 0,-6 3-42,-2-4 1,-2 3-1,1-8 1,-3 1-107,-2-2 1,-1-6-1,-5 5 1,1-5 336,-1-3 0,-1-8 0,-2 0 0,-3 1-189,-1 0 0,3-3 0,-4 6 0,-2-2 0,-2 2 0,-2-2 0,-2 7 0,-3 0-532,-2 3 0,-5-3 1,-5 2-1,1 5 143,-3 3 0,4-2 0,-8 4 1,-1 2 174,0 2 1,-11 1 0,5 0 0,-6 2 120,-3 2 0,-1-1 0,-5 6 0,-7 1-127,-8 2 0,-6 7 0,31 11 0,-2 1 0,-2 1 0,0 0-84,-1 1 0,-1 1 1,-6-3-1,-2 1 1,5 4-1,0 1 1,-2-2-1,-1 1-165,1-1 0,-1 1 0,-1 2 0,1 1 0,3-1 0,1 0 0,0 1 0,0 0 10,0 1 0,0 0 0,-3 0 0,2 0 0,3 1 0,1 0 0,1 0 0,1 1 459,-33 2 0,2 5 0,2-2 0,1 5 0,4 5 0</inkml:trace>
  <inkml:trace contextRef="#ctx0" brushRef="#br0">5932 8649 23640,'-7'-19'-5984,"1"4"5221,6-3 1,0 11 0,0 7-1,-2 7 350,-2 5 0,2 2 0,-2-1 0,1 0 169,-2 1 0,2-5 0,-6-1 534,-1 3 1,3-5 0,-2-2-1,-2-2 288,0-2 0,-3-5 1,1-1-1,0 0-155,-1 0 1,-3 1 0,-1 2 0,0-2-272,-1 2 1,-1 2 0,-3 1 0,1 1-9,-2 4 0,0-2 1,-1 5-1,0 1 37,-3-1 0,-3 5 0,1-1 0,-1 4 95,1 0 1,-7-1 0,0-1 0,2-1 194,1 0 0,-2 1 0,6-1 0,4 0-298,2 1 1,8-1 0,-2 0 0,5 2-349,4 3 0,-2 1 0,7 6 0,1 0-152,1 4 1,2 3-1,0 2 1,0 6-82,0 2 0,0 9 0,0 3 0,0 2 61,0 3 0,0 0 1,-1 7-1,-2-3 126,-1 1 0,-1 7 1,5-7-1,0-2-3,0-1 0,0 1 1,0-6-1,0-3-2,0-2 0,0-4 0,0 5 0,0 0 24,0 3 1,0 7 0,0 1 0,0 6 128,0 2 0,0-32 0,0 0 0,0 0 0,0 1 0,0 1 0,0 1-25,0-1 1,0 0-1,0 0 1,0-2-1,0 0 1,2-1 0,4 35 31,7-5 0,6-6 1,9-13-1,2-7 441,1-10 0,10-4 0,1-14 0,5-7 604,8-4 0,4-9 1,10-4-1,0-7-329,2-5 1,-33 10 0,0 1 0,33-12 0,-2 6-594,0 2 1,0 7-1,1 4 1,-4 2-619,0 2 0,-4 12 0,-9 8 0,0 6 837,1 5 1,-7 6 0,-1-3 0</inkml:trace>
  <inkml:trace contextRef="#ctx0" brushRef="#br0">10384 10502 30881,'0'-14'-9831,"0"1"6288,-6 6 3430,5 1 1067,-5 6 1,7 1-398,4 4 0,-2-2 0,6 6 0,0 1-254,-2 2 1,5 1 0,-5 2 0,1 1-440,-4 2 1,2 9 0,-2-4-1,-1 1-652,-1 1 0,-2-6 0,0 1 0,0-3 639,0 1 0,0-4 464,0-6 0,0-6-198,0-2 1,0-6 0,1-10 0,2-4-315,2-2 0,5-10 0,-1 4 0,3-4 260,1 0 0,0 2 0,1 7 0,-2 2 489,-3 2 1,2 2-519,-2 8 1,-3 5-1,-1 8-5,-4 5 0,4 3 0,-1 3 0,-1 3-61,-2 4 1,1-1 0,1 1 0,1 2-102,-1 1 1,0-3 0,0 0 0,2 0-137,-2-1 1,0 3 0,0-5 0,1 0-450,-1 1 1,3-3 0,-2-3 0,1-1 203,1 0 0,1-4 1,6-1-1,2-2 871,3-4 0,9 0 0,7-2 1</inkml:trace>
  <inkml:trace contextRef="#ctx0" brushRef="#br0">11197 10528 10240,'0'-25'0,"2"3"585,2 4 1,2 3 379,3 2 1,-3 4-1,-7 2-429,-4 1 0,-4 2 1,-7 4 271,-2 0 0,0 1 0,4 3 0,-3 5-470,-1 3 0,1 1 0,3 2 0,1 2-104,0 0 1,5 1 0,4-5 0,2 1-340,2-1 0,0 0 0,2-1 0,2-1 417,5-2 0,5-7 1,3 3-1,5-4-18,4-1 1,-1-1 0,-1-4 0,-4-2 51,0 0 0,-3-5 0,-3 3-567,-1-3 1,-6 3-584,-2 0 0,-5 6 1,-5 0 1128,-4 6 1,-1 5-1,0 5 1,2 0-238,2 1 0,-2-1 0,3 2 0,2 1-371,2 2 0,2 0 0,4-6 0,3-2 157,4-1 1,8-6-1,3 1 1,7-2-449,5-2 1,4-2 0,2-2 622,4-5 1,2-9 0,7-3-1</inkml:trace>
  <inkml:trace contextRef="#ctx0" brushRef="#br0">11717 10448 23255,'-7'-5'-2010,"1"-3"0,6-5 1608,0 0 1,0 4 0,1 1 712,4 2 1,2 2 0,7 4 703,-1 0 1,0 1-854,1 4 0,-7 2 1,-1 7-1,-2-1-320,1 0 0,-1 0 0,-4 1 0,0-1-53,0 0 0,0 1 1,0-1-1,0 0-714,0 1 0,0-5 459,0 0 1,0-8 485,0-1 1,0-6 0,0-7-1,2-2-135,2-3 1,-2 3 0,4-4-1,-2 1 76,0 1 0,1-1 1,-4 6 1267,4 3-758,-4-3 0,7 15 1,-5-1-1,1 4-943,-1 4 0,-1 2 0,-2 1 0,0 0 187,0 1 0,0-1 0,1-1 0,2-2 233,1-1 1,7-6 0,-2 2 308,2-4 0,3-1 0,-1-1 0,0-4 53,1-4 1,-2-3-1,-2-1 1,-1 0 39,1-1 1,-2 1 0,-1 0 0,-1 0 704,-3-1 0,3 5-661,-2 0 0,2 2 106,-1-2 0,-2 9 1,4 9-1260,-1 3 0,4 1 0,-2 1 1,1-1 50,0 0 0,-2 0 1,5 1-1,0-1-232,2 0 0,3-1 0,-2-1 0,2-4-919,6-1 2028,2-2 1,7 2-1,2 2 1</inkml:trace>
  <inkml:trace contextRef="#ctx0" brushRef="#br0">12557 10302 29311,'0'-28'-1778,"0"9"1,0 14-1,0 10 1,0 3 854,0 4 1,-4 2 0,-2-1 0,0 0 860,0 1 0,-3-1 1,4 0-1,1 1-371,-2-1 1,5 5 0,-4-1 0,4 0 139,1-3 0,0 0 1,0-1-1</inkml:trace>
  <inkml:trace contextRef="#ctx0" brushRef="#br0">12570 10155 29161,'0'-28'-9831,"0"-3"9009,0 3 0,-4 22-276,-1 15 0,1 9 0,4 7-794,0-3 0,4-1 1870,1-3 0,11-4 0,-1 6 0</inkml:trace>
  <inkml:trace contextRef="#ctx0" brushRef="#br0">13064 10195 30808,'-14'-26'-1854,"7"17"1,2 10-1,2 11-516,-1 6 1,2 0 0,-2-5 1591,3 0 0,2 1 0,2-1 0,3-1 679,1-3 0,2 1 0,5-6 390,-1-1 0,0-1 0,1-2 0,-1-2-218,0-2 0,-4-3 0,0-8 0,0-2-326,-2 0 1,4-1 0,-5 3 0,-1-1-219,1-2 0,-1 5 1,-4 4 987,4-2 0,-2 1 58,6 1 0,-5 3 1,5 6-1,1 0 329,2 0 0,7 5 1,4 1-1,2 0-107,1 0 0,1 4 0,1-1 0,2 4-744,1 5 0,-1-2 0,-8 6 0,-4 2-662,-4 1 0,-5 6 0,-1 2 1,-2-1-68,-3 1 0,-8 3 1,-4-5-1,-4-2 317,-5-1 1,5-7 0,-2-5 0,5-5 1901,-1-7 1,5-4-1,2-6-1872,2-7 0,2-6 0,0-8 0,2 0-2965,2 1 2723,-2-7 1,4 5 0,-6-4 0</inkml:trace>
  <inkml:trace contextRef="#ctx0" brushRef="#br0">11451 11062 28183,'0'-27'-4826,"-5"6"0,-1 5 4397,-1 6 0,4 5 49,-2 10 1,4 6-1,1 9 1,0 0 336,0 4 0,1 6 1,2 4-1,2 3 58,-2 4 0,3 8 0,-2-2 1,1 2-196,1 0 1,-4-1 0,7 0 0,0-3-919,-1-4 0,4-7 0,-5-4 0,2-6-1384,0-7 1,-5-8 2941,5-4 0,0-4 1,4-1-1</inkml:trace>
  <inkml:trace contextRef="#ctx0" brushRef="#br0">11531 11595 27055,'-15'-27'-1991,"-3"0"1,5 5 0,-2 0 0,4 0 2124,1 1 1,3 2 0,-1 5-1,2 1-586,3 0 1,2 4 0,2 1 504,4 3 1,4 0-1,9 5 1,4 0 12,3 0 1,10 0 222,1 0 0,11 6 0,-5 1 0</inkml:trace>
  <inkml:trace contextRef="#ctx0" brushRef="#br0">11890 11315 19876,'-13'-34'-2841,"4"13"3827,0 12 1,5 12 0,-3 7 0,1 5-1522,3 3 0,1 1 0,2-2 0,0 0-421,0 0 1,2-3 0,2-2 707,5-3 0,7-3 1,4-6-1,-1 0 23,0 0 1,3 0 0,-4-1-1,-2-2 497,-1-2 0,-2-4 0,1 3 913,-1-1 0,-4 4 208,0-1 1,0 2 0,4 2-778,0 0 0,1 0 1,-1 0-1,0 0-273,1 0 0,1 5 0,1-1 0,2-1 103,-2-2 0,-6-1-707,-1 0 1,-6 2 0,0 1-260,-6 1 1,-9 1 0,-5-5 608,0 0 0,2 0-553,2 0 1,7 0 0,8 0-1,10 0 93,8 0 1,11 1 349,5 4 0,8-4 0,4 5 1</inkml:trace>
  <inkml:trace contextRef="#ctx0" brushRef="#br0">13050 11155 29181,'9'0'3586,"0"0"-3586,1 0 0,2-6 0,2-3 0,0-3 0,4-1 0,-3 0 0,3-1 0,-5 1 0,-4 0 0,1-1 0,-5 1-773,-2 0 1,-3 1 0,-5 1 0,-4 4 377,-2 1 1,-7 2 0,-2 4 0,1 0 530,0 0 1,-5 1-1,4 4 1,-1 3 8,3 4 1,3 2 0,3 0 0,3 4-361,5 4 0,3 4 0,2 0 0,3-1-336,5-2 1,9 2 0,4-5 0,5 3-243,4-1 0,3-7 0,8-2 0,1-7 1100,1-5 0,6-1 0,-2 0 0</inkml:trace>
  <inkml:trace contextRef="#ctx0" brushRef="#br0">13583 10822 29113,'0'-18'-4916,"0"0"1,2 6 4105,2 8 1,2 4 0,5 3 1069,-2 1 0,-1 1 1419,6-5 1581,-7 0-2047,-1 0 0,-6-2-356,0-2-1913,0 2 0,0-2 1598,0 8 0,0-1-1442,0 6 0,0-4-1092,0 3 2075,0-5 1,0 2-1,0-10-442,0-3 0,0-4 0,0-2-394,0 1 0,-1 0 0,-2-1 461,-2 1 0,1 4 116,4 0-1046,0 6 0,0-1 1396,0 8 1,0 8-1,0 7 1,0 2 241,0 3 1,0 1-1,1 3 1,2 3-88,2 5 1,-1 2-1,-2 2 1,1 0-326,1 0 0,5-6 1,-3-3-1,0-2 17,0-3 0,4-5 0,-3-3 1,2-4-290,0 0 1,-4-5 69,4 0 1,-7-8 0,3-1 83,-4-7 1,-2-4 0,-4 1 0,-3 1 372,-4-1 0,-2-2 0,0 0 0,-3 2 648,0 1 0,-1 6 0,4-2-414,1 4 1,4 1 0,2 1-1,1 4-872,3 4 1,1 2-1,4 4 1,4 2-240,7 0 0,6 6 1,8-6-1,0 0 847,-1-3 1,19 6 0,4 0 0</inkml:trace>
  <inkml:trace contextRef="#ctx0" brushRef="#br0">14090 11181 24296,'-13'-41'-3609,"1"16"4435,3 20 1,2 14 0,4 11 0,-2 0-1629,2 4 0,-3-3 1,0-1-1,0 0 271,0-4 1,2-1 0,4-2 0,0 0-1931,0 1 1832,0-7 0,1-1 0,2-7 838,2-4 1,-1-2 0,-2-5 0,1 2-835,1 1 0,2 1 937,-1-1 1,8 3 0,8 6 0</inkml:trace>
  <inkml:trace contextRef="#ctx0" brushRef="#br0">9358 13247 14966,'-15'-13'-1841,"-3"8"1849,9 10 1,-3 2 0,-1 13-1</inkml:trace>
  <inkml:trace contextRef="#ctx0" brushRef="#br0">9211 13354 13265,'-13'-2'0,"-1"-2"-231,1-5 0,0-3 0,1-3 0,2-1 710,1-2 0,0 5 0,-5 4-489,1-1 1,-5-1-1,-1 2-44,-2 5 1,4 1 0,-4 0 0,0-1 70,0 1 1,-1 1-1,-4 2 1,-1 0-78,0 0 0,-4 0 1,-1 0-1,-1 0 225,0 0 0,-2-4 0,4-2 0,1-2 38,2-2 1,1-2 0,1-1 0,-1 0-85,0-1 1,1-4-1,-1 1 1,0 0 33,1 3 0,-2 2 0,-4 1 0,-2 4-256,0 1 0,-9 2 1,2 5-1,-5 4-219,-4 3 0,-7 4 0,-2 3 0,0 3 124,0 4 0,-8-1 0,3 1 0,2 0 154,1-1 1,1-2-1,3-5 1,2-1-24,-1 0 0,-2 1 1,2-3-1,-2 0 315,2-2 0,3-2 0,1 2 0,0-5-55,-3-2 1,1 2-1,2 2 1,1 0-136,1 0 0,-9 4 0,5-1 0,0 3-54,-1 1 0,-3 1 0,-1-1 1,0 2-111,-1 3 0,-2-3 0,3 4 1,1-1 30,3-1 0,-5 7 1,8-3-1,0-1 121,2-2 0,2 3 0,-2 0 0,1 1-9,-1 0 0,2 0 0,-1 6 0,0 2-38,2 1 0,-3 2 0,5-2 1,4 4-162,4 4 0,0 5 0,4 4 0,0 4-48,1 7 0,2 0 0,8 6 0,4 5 96,3 4 1,9-34 0,1 1 0,0-3 0,1 0 0,1 0 0,1 1-26,1 36 1,5-34-1,2 0 1,2-3 0,0-1-1,3 0 1,1 0 15,1 1 1,2-2-1,19 27 1,1 2-1,5-5 161,6-2 0,-19-24 1,1-1-1,-2-4 1,1 0-1,4 2 1,1 1-98,2 2 1,1-1 0,2 0 0,0 0 0,5 2 0,1-1 0,2 1 0,2 1 70,3 1 0,2 1 0,4 3 0,2 1 1,0 1-1,1 0 0,1 0 0,0 0-142,-1 0 0,2 0 0,-17-13 0,1-1 1,1 1-1,-2-2 0,0-1 0,1 1 0,2-2 1,0 1-1,1-2-59,1 0 1,-1 0 0,2-2 0,-2-2 0,1-2-1,0 0 1,0-2 0,1 0 0,-1-2 0,1-2-1,1-1 1,0-2 97,0 0 0,1-2 0,0-1 0,-1-1 0,0-2 0,0 0 0,24-1 0,1-2 0,-3-1 0,0-1 126,-2-3 0,0-1 0,-19-1 0,0 0 0,0-3 0,0-2 0,1-2 0,-1-1 0,2-1 0,1-1 0,-1-1 82,1-1 1,1-2 0,-1 0 0,0 0-1,1-1 1,-1-1 0,-1-1 0,1 0 0,-1-1-1,0 0 1,-1 0 0,1 0-66,1-1 0,0 0 0,-1-1 0,1-1 0,0 0 0,-2 0 0,-3 2 0,-2 0 0,0 1 0,-2-1 0,1 1 0,-1 0-157,19-9 1,-1-1-1,1 0 1,-2-1 0,-5 3-1,-1 2 1,-3 0-1,0 0 105,-3 2 0,-2 0 0,-2 1 0,0 1 0,-3-1 0,1 0 0,-2 1 0,-1-1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13277 17792 7754,'-6'-14'582,"4"6"-561,-2-1 1,3 4 0,1-4-115,0-1 1,1 4 0,2 0 335,1 0 1,1 3 609,-5-6 1,0 5 2245,0-5-1931,0 6 0,-2-3-918,-2 6 1,2 2 0,-2 2-1,3 5 0,1 3 0,0 1 1,0 0-1,0 1 44,0-1 1,0 5-1,0 1 1,0 0 67,0 1 1,0 3 0,0 0 0,0 2-143,0 1 0,0-3 1,0-1-1,0 0-25,0-1 0,0-2 0,0-6 0,0 1-149,0-1 1,-2 0-1,-2-1 1,-5-2-31,-3-1 0,0-4 0,0 2 0,0 1 114,-3-1 0,-5-4 0,0 1 0,0-1 78,-4 2 1,0-4 0,1 4-1,0-4 84,0-1 0,-1 0 0,0 0 0,2 0-89,-2 0 0,4 0 0,-3 0 1,0 0-44,-2 0 1,-2-1 0,0-2 0,1-2-130,-1 2 1,0 2 0,1-1 0,-1-1 44,0-1 0,1 0 0,-1 4 0,0 0 10,1 0 1,-1 4-1,0 0 1,1-1-96,-1-1 1,-3 2 0,1 1-1,1-2 58,-2-2 1,0-1 0,4 0 0,-1 0 100,0 0 0,1 0 0,-1-1 0,0-2 63,1-2 1,-1-4 0,0 4 0,1-1-214,-1 0 0,-4 1 0,-2 5 0,1 0 0,-1 0 0,-2 2 0,2 1 0,1 3-19,-1 1 0,-3 2 0,5 3 0,3-3-321,4-5 0,1 2 1,5-2-728,2-1 1,1 3-3197,2-1 2331,5-1 0,-2-5 628,5-4 0,1 2 1,5-6-436,4-1 0,2-2 1739,7-1 0,5 0 0,2-1 0</inkml:trace>
  <inkml:trace contextRef="#ctx0" brushRef="#br0">11544 18045 7754,'-6'-13'171,"-3"-1"1,2 5 0,-2 2 1828,-2 1 1,4 0-1064,-2 2 0,5 2 0,-4-1-271,2 6 1,-3 0 0,4 5-1,-1-1 50,0 0 0,-3 2 1,4 5-449,2-1 0,2 0 0,1 2 0,0 1-647,0 2 1,6 0 0,4-5-1,8 2-268,9 3 0,1-8 0,7 2 0,2-3-1202,2-2 0,5-4 0,2 2 1849,2-4 0,6 5 0,7 2 0</inkml:trace>
  <inkml:trace contextRef="#ctx0" brushRef="#br0">7425 5024 27726,'-13'2'0,"1"2"0,1 4-2553,2-1 1,6 0-1,-2-4 2499,-1 2 0,-2-1 1,-4-5-50,4-4 0,2-2 0,6-6 0,-2-1-566,-2 1 1,2 0-137,-2-1 0,1 7 166,-2 3 1,2 2 927,-6 2 1,5 0-1,-3 2 1,-1 0-336,1 3 0,2-1 0,-4-2 575,-1 2 1,-2-2-1,-1 4-377,0 0 0,4-5 0,1 5 1,1-2 39,0 1 0,-2 5 0,-5-1 142,1 3 0,0 1 1,-2 2-1,-1 1-90,-2 2 1,0 1 0,5-2 0,1 2-239,3 2 1,-3-5 0,3 3 0,-1-1-671,1 0 1,2 0-1,2-5 589,-4 0 0,3 1 0,0-3 0,2 0-269,-1-2 1,1 0-1,3 4 1,-2 0-136,-2 1 1,1 3 0,4 3 0,0-1-12,0 0 0,0 5 0,0-2 0,0 2 53,0-2 0,4 3 0,1-4 0,-1 1 173,2 0 1,-3-6 0,4 2-1,1-3 387,-1-2 1,1 1 0,2-1-1,-1-1 257,1-3 0,3 3 0,4-4 0,1 4-241,-2 2 0,3-1 0,0 2 0,2 3-24,3 4 1,-1-2 0,3 3 0,-3-1 162,1-1 1,4 2 0,-4-5 0,4-2 286,3-1 1,0-1 0,-3-3 0,2-2 533,1-4 1,5-4 0,-5-1-1,0 0-317,1 0 1,-2 0 0,4 0 0,0 0-320,0 0 1,0 0-1,3 0 1,-1 0-274,1 0 1,1 0 0,4 0 0,1 0 24,1 0 1,5 0 0,-3-1 0,0-4 194,0-4 0,-2-2 1,-2-4-1,1-2-7,1 0 0,5-6 0,-3 4 0,0-2-224,0-2 0,0 2 0,-3-1 1,1-2-345,-1-1 1,2 3 0,-3 0-1,0-2-109,1-1 1,-2-2-1,-5 0 1,-5 2-195,-3 3 0,-3-3 0,-2 3 0,-6-4-78,-2 0 1,-7-1 0,-4-1-1,-3-3-158,-1-5 1,-5-1 0,-6-1 0,-5-1 264,-6-2 1,-8-7-1,-4 4 1,-5 0 221,-6-2 1,-6 4-1,-4-1 1,-1 6 157,-2 6 0,1 5 0,3 5 0,1 7-497,0 9 1,-5 6-1,-1 8 1,-1 10 215,1 9 1,-5 11 0,33-16-1,0 1 1,-1 1 0,1 1-805,-1 0 1,1 2 1222,-2 6 0,1 0 0,7 0 0,1 1 0,-2 5 0,0 0 0</inkml:trace>
  <inkml:trace contextRef="#ctx0" brushRef="#br0">17276 7037 26916,'-8'-2'-1373,"3"-2"43,-1-5 1,4-3-62,-2-1 0,4 4 1025,4 0 0,4 6 1,5-1 488,0 2 1,1 2 0,0 0 0,3 0 171,0 0 1,7 0-1,-2-1 1,4-2-63,0-2 0,2 1 1,3 4-1,5 0-193,2 0 1,7 4 0,2 2-1,4 0 22,3 0 0,7 3 0,0-3 0,3 0 209,4 0 0,3 3 0,0-5 0,3-1 36,0-2 1,-35 0-1,1-2 1,34 0-1,-37-1 1,1-1 15,0 0 0,0-2 0,34-7 0,2-2 0,-6 1-344,-2 0 1,-4-1 0,-9 3 0,-3 2-359,-5 4 1,-2 4 0,-12 1 0,-3 3 177,-4 6 1,-11 5 0,-7 13 0</inkml:trace>
  <inkml:trace contextRef="#ctx0" brushRef="#br0">10384 6770 28420,'-13'0'178,"0"5"1,-1-1 0,1-1-899,0-1 0,1-4 0,1-1 0,2-3 3,-1-1 0,-2 2 0,0-4 0,2 1 292,1 0 1,0-2 0,-4 5 0,0 2 321,-1 2 1,1-4-1,-2 1 1,-1 1 201,-2 2 1,-6 1 0,2 0-1,-3 0 39,-2 0 0,1 0 0,-1 0 0,0 0-69,1 0 0,-1-2 0,0-2 0,1-4-88,-1 1 1,-4-5-1,-2 3 1,-1-3-21,-3-1 1,0 0 0,-1 1-1,-1 1 108,-2 3 1,-2 0 0,1-1 0,-2 5 121,-5 2 0,-3 2 1,-1 0-1,-1 0-96,1 0 0,0 0 1,0 0-1,-1 0-62,1 0 1,-5-1 0,0-2 0,2-2-35,1 2 0,-3-4 0,1 0 0,-1-2 59,-1 0 1,1 6 0,-4-2 0,1 4 97,-4 1 0,-8 1 1,1 4-1,-1 4-135,1 3 0,32-3 1,0 1-1,0 1 1,1 0-1,-2 2 0,-1 1-99,-4 1 0,0 1 0,1-2 1,0 0-1,-4 2 0,0 1 1,2-2-1,-1 1 52,1-1 0,0 1 0,-3 0 0,2-1 0,5-2 0,1-1 0,1 0 0,-1-2 102,2-1 0,-1 0 0,0 0 1,-1 0-1,1-1 0,1-1 0,0-1 1,1-1 51,0 1 1,0 0-1,-1 0 1,1 0 0,-2 1-1,1-1 1,-1 1-1,2 0 6,1-1 0,0 1 0,-3 0 0,1-1 0,-30 8 0,-3 1-46,2 2 0,-1 3 0,36-9 1,-1 1-1,1-1 0,0 0-163,-1 1 0,1 0 0,0 2 0,1 2 0,0 0 1,0 0-1,0 1 0,-1-1-18,1 0 0,-1 1 0,-5 1 0,-1 1 0,6-2 0,1 1 0,0 1 0,-1 1 31,1-1 1,0 2 0,0 1 0,-1 0 0,1 0 0,-1 0 0,1 1-1,1-1-13,-1 1 0,2 0 1,-1-2-1,1 1 1,-1 2-1,1 1 1,0-1-1,1 0 12,1 0 1,0 0-1,-4 2 1,0 0 0,2-3-1,0 1 1,-1 0 0,1 1-32,1-1 1,0 1 0,-2 0 0,0 2 0,2 1 0,0 1 0,1 1 0,0 0-108,1 2 0,-1 1 0,0 3 0,0 0 1,1 0-1,1 1 0,-1 0 0,1 0 0,-1 1 0,1 1 0,-1-1 0,2 1 0,1 0 0,0 0 0,1 0 0,-1 1 47,1 0 0,-1 1 0,-1 3 1,0 0-1,0-1 0,1 0 0,1 0 1,0 1 37,0 1 0,0 0 0,1 0 0,0-1 0,-1 0 0,1-1 0,2-2 0,-1 0 44,1-2 0,0 0 1,0 4-1,2 0 0,0-2 1,2 0-1,-1 1 0,0 0-10,-1 1 0,2 0 0,1 1 0,2 1 0,-1-2 0,1 1 0,0 1 0,1 1-31,-1 1 0,1 0 0,-1 4 0,1 0 0,2 0 1,0 1-1,2 0 0,0 1-95,2 0 1,0 0-1,0 1 1,-1 1 0,1-1-1,0 1 1,1 1 0,0 1-19,1 0 0,-1 0 0,2-3 0,-1 1 0,0 2 0,1-1 0,-1-1 1,0-1 94,1 0 0,-1-1 0,1 1 0,0 0 0,1-4 0,1-1 0,2 0 0,0 0 23,1-2 0,0 1 0,1 2 0,0-1 0,0-4 0,0-1 0,0-2 0,0 0-59,0-2 0,0-1 0,3-1 0,0 1 0,6 33 0,3 2 104,-5-35 1,-1-1-1,2 4 1,-1-1-1,2 2 1,0-1-1,1-1 1,1 1-91,-1-2 0,0 1 1,5 0-1,0-1 1,-2 2-1,1 1 1,0 1-1,1-1 11,2 1 1,-1 0-1,0 3 1,1 0-1,1-1 1,1 0 0,-2 0-1,0 0 16,-1 0 0,0 0 0,1-1 0,-1 0 0,-1-3 0,-1-1 0,2 1 0,-1-1 31,0-2 0,0 0 0,2 5 0,0 0 0,0-3 1,0-1-1,1 0 0,0 0 58,0 1 1,-1-2 0,-1-3 0,-1-1 0,3 0 0,0-2 0,18 30 79,-2-4 1,4 3 0,-2-4 0,2-2 47,2-1 0,5 3 0,1 1 0,-23-29 0,1-1 8,1 1 0,0-1 1,3 3-1,1-2 1,0 0-1,1 0 1,-1-1-1,0-1-26,-2 0 0,0-1 0,4 4 0,-1-1 0,-3-3 0,-1 1 1,2 0-1,-1 0 18,1-1 1,-1 1-1,1 2 1,0 1 0,0-5-1,1 1 1,-2 0 0,0 1 121,1-1 1,1 0 0,25 21 0,-3-2-1,-2-3 119,1-3 0,2 6 1,1-9-1,1 0 8,-1 1 0,5 1 0,1 1 0,3 0-201,-28-20 1,0 0-1,-1-1 1,1 0 0,3 0-1,0-1 1,0 0 0,0 0 8,1 0 1,0 1 0,2-2 0,-1 0 0,-3 0 0,0 1-1,-2 0 1,0 0-152,29 16 0,-29-16 1,1-1-1,28 13 1,1-3 171,1-2 0,0 1 0,3-8 1,1-2 211,-3-1 1,8-3 0,-7-3 0,1-5-47,0-2 1,8-2-1,-38 0 1,1 0-1,-1 0 1,1 0-143,0 0 1,0 0-1,0 0 1,1 0-1,1 0 1,1 0 0,0 0-1,0 0-84,0 0 0,1 0 1,5 0-1,1 0 1,-4 0-1,-1 0 0,2 0 1,0 0 0,-1 0 0,0 0 1,0 0-1,-1 0 0,-2 0 1,-1 0-1,0 0 1,0 0-40,0 0 0,1 0 0,-3 0 0,0 0 0,35 0 0,-1 0 168,-4 0 0,-1-6 0,-1-3 0,-2-3 161,-3-1 0,1-2 0,-7-3 0,-1-4 732,1-3 0,5-2 0,-2-1 0,2-1-1061,2-2 1,3-2 0,-1 3-1,-2-2-89,0-2 0,-3 3 1,4-5-1,-3 1-159,-2 0 0,-3-7 0,-5 2 1,-2-3 46,1-3 1,2-2 0,-25 21 0,-1-2-1,1-1 1,-1-1 31,1-1 0,0-2 1,-1-4-1,0 0 0,-1 0 1,0-1-1,-1-2 0,1-1 44,0-2 1,0-1 0,1 0-1,0-1 1,1-2 0,-1 1 0,1-1-1,0 0-86,-1-1 0,1 0 0,2-6 0,0-1 1,0 1-1,-1 0 0,1 1 0,-1 0-54,-1 1 1,1-1-1,0-1 1,1 1 0,1 2-1,0 2 1,-1-1 0,1 0 26,-1-3 1,1 1 0,-1 1 0,0 2-1,-2 1 1,-1 1 0,0 3 0,0 2-50,-1 3 0,-1 0 1,1-4-1,-1-1 1,-2 2-1,-1 0 1,-1-1-1,0 1-8,-1-1 0,0 0 0,4-2 0,-1-1 1,-3 1-1,-1 0 0,0 0 0,1-1 90,0-1 0,0 0 0,2-3 0,1-1 1,0 0-1,1-1 0,-2-1 0,0-1 93,0 0 1,0-1-1,1-8 1,0 0-1,2 4 1,0 0-1,1-2 1,0-2-43,2-2 1,1-1 0,0-2 0,0 0 0,0 1 0,-1-1-1,0 1 1,1 1 105,-2 1 1,1 0-1,-7 19 1,1-1-1,-1 1 1,6-17-1,0 1 1,-1-1-1,0 2-60,-2 3 0,0 1 1,0-2-1,0 1 1,-1 6-1,-1 0 1,-1 0-1,0 1-88,-1-2 1,-1 0 0,-4 3 0,0 1-1,0 1 1,0 2 0,-2 1 0,-2 0-18,0 1 0,0-1 0,-1-2 0,-1-1 0,-1 3 0,0 0 0,-1-1 0,1 1-6,0-2 0,-1-1 0,1-3 0,-2-1 1,1 1-1,-1 1 0,-1-1 0,-1 0 33,0 0 0,0-1 0,0-2 1,-2 0-1,0-2 0,-2 0 1,1 0-1,0-1 43,1-1 0,-2 1 0,-1-2 1,-2 0-1,0 3 0,-2 1 1,-1 1-1,-1-1-45,0 2 1,-1 0 0,-5-4-1,-1 1 1,2 3 0,-2 2 0,0 2-1,-1 1 52,1 1 1,-2 1 0,-3 3 0,-2 1 0,1 4-1,-1 1 1,-1 1 0,-1 0 29,-1 0 0,-1 1 0,-5-1 0,-3 0 1,3 2-1,-1 1 0,-3 0 0,0 1 74,-1 1 1,-1-1-1,-4-2 1,-2 0-1,2 5 1,-1 0-1,0 0 1,0 0 63,-3-1 0,1 0 0,1 2 0,0 1 1,-2-3-1,-1 1 0,1 0 0,0-1 13,2 0 0,-1 0 0,-6-5 1,0-1-1,6 4 0,0 0 1,-2-1-1,0 0 28,1-1 1,-1 2 0,-3-1 0,-2 2 0,1 1-1,0 0 1,0 2 0,-2 0 53,0 2 1,-1 0 0,3 0-1,-1 2 1,0-1 0,0 1-1,0 2 1,0-1 3,1 1 0,-1 0 1,-3 1-1,-1 0 0,1 1 1,1 2-1,-1-1 1,0 1-84,0 1 1,0 1 0,-1 2-1,-1 3 1,-2 3 0,0 2-1,-3 1 1,-1 3-120,-5 2 0,-1 2 0,-2 0 0,0 1 0,-4 4 0,0 1 0</inkml:trace>
  <inkml:trace contextRef="#ctx0" brushRef="#br0">21995 14287 8436,'10'-14'0,"6"3"0,8 0 95,9 2 0,16 0 0,13-4 1,-25 6-1,1-1 62,6-1 1,1 1 0,8-1 0,2 1 0,1-2 0,1-1 0,1 1 0,1 0 94,3-1 1,0 1-1,3 4 1,-1 0 0,-1 0-1,-1 0 1,-1 2 0,1 1-1724,-1 1 1,0 1 1470,3 2 0,-2 2 0,-4 3 0,-2 2 0,4 2 0,0 0 0</inkml:trace>
  <inkml:trace contextRef="#ctx0" brushRef="#br0">17356 6424 31999,'-9'-11'-2744,"0"-2"1,6-3-1,-1 2 1915,2 1 1,2 4 0,0 0-1,-1 0 141,-4 2 1,4-5 705,-4 3 1,-1-3 0,1 1 253,-3 2 0,4 3 0,-5 6 0,0 1-285,1 4 1,-8 2 0,1 8 0,-2 3-153,-3 4 0,-3 9 1,2 5-1,-1 1-385,-1-2 0,7 8 0,0-2 0,6 4 431,5 1 1,4-2-1,2-4 1,5-1 370,7-4 1,13-2 0,9-8 0,4-3 541,1-4 1,8-9 0,3-5 0,-1-2-142,2-2 0,-6-6 1,-2-3-1,-4-4-617,-4-5 0,-4-3 0,-6-5 0,-4-1-472,-4 0 0,-9-4 0,-5-1 0,-4-3 158,-4-2 1,-5 3 0,-9 0 0,-4 2 220,-4 2 0,-5 3 0,-3 4 0,-1 4 66,-2 4 1,-3 0-1,9 10 1,1 4 210,2 4-413,7 10 0,-4 8 0,4 6 0</inkml:trace>
  <inkml:trace contextRef="#ctx0" brushRef="#br0">17489 7250 29039,'-13'-33'-2180,"0"7"1,-1 12 0,-1 14 2207,-2 8 0,-4 5 0,-6 3 0,-1 4-463,-3 0 1,3 1 0,-5 3 0,4-3 573,2-2 1,-1 5 0,12-2 0,2 3-427,4 2 1,7 4 0,-2 1 0,7 2 206,7 3 1,1-3 0,14 0 0,2-2 294,4-7 0,12 0 0,-1-7 0,5-4-214,4-3 1,2-5 0,3-8 0,1-2 344,2-5 1,-2-9-1,-7-4 1,-7-3-487,-10-2 1,-2-5 0,-14-4 0,-4-2-174,-6-2 1,-11 0 0,-6 0 0,-10 1-101,-10 4 0,-8 3 0,-5 10 0,-5 6 8,-3 6 0,-6 4 1,2 9-1,4 4 641,6 6 0,-1 15 0,0 1 1</inkml:trace>
  <inkml:trace contextRef="#ctx0" brushRef="#br0">17489 8090 15804,'-13'-24'0,"0"6"1057,-1 9 1,-4 8 0,-1 7 0,-3 6-1255,-6 4 1,-3 8 0,-8-4 0,2 1 71,0-3 1,-7 1 0,8-1 0,4-3 618,2-5 0,5 2 0,3-3 0,4 3-200,3 1 0,3 5 1,3 1-1,5 2-494,2 2 0,8 11 0,5 5 8,5 2 0,11-2 0,8 4 1,7-5-1,3-4 131,4-1 0,11-3 0,-6-8 0,6-6-114,3-6 0,-9-4 1,-5-9-1,-8-6-47,-5-8 1,-11-11 0,-12-7-1,-9-2-109,-6-4 1,-13-12 0,-12-1-1,-7 1 99,-5 3 1,-9 5 0,-3 10 265,1 4 0,-6 3 1,-5 1-1</inkml:trace>
  <inkml:trace contextRef="#ctx0" brushRef="#br0">22341 7143 15560,'20'-23'0,"0"3"867,1 7 1,7 9-1,-3-1 1,1 4-446,-1 1 0,3 4 0,-6 1 1,3-1-446,2 2 0,4-5 288,0 4 1,6 2 0,-3 1 0</inkml:trace>
  <inkml:trace contextRef="#ctx0" brushRef="#br0">22248 7810 27855,'2'-8'-4459,"3"4"0,7 2 4962,5 2 1,11 0-1,-2 0 1,4 0-177,3 0 1,5 2 0,8 1-86,1 1 1,8 1 0,6-5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7771 6277 20964,'6'-15'-1778,"-3"-1"1,6 12 0,2 1 2150,0 1-434,3 2 524,-7 0 1,-1-1 550,-6-4 1,0 2-887,0-6 0,0 5-150,0-5-288,-6 6 1,5-1 548,-4 8 1,4-1-1,2 4-569,4-1 1,-4 5 35,4-2 0,-5-2 0,-5 0 534,-4-1 1,-7 0-1,-2-3 1,2 2 85,1-2 0,-3 0 0,1 0 0,-1 2 30,-1 3 0,4-4 0,-4 5 1,1 0-82,0-2 0,0 5 0,3-1 1,-1 3-81,-2 4 0,-4 0 0,3-3 0,0 1-197,-1 2 1,-3 0 0,0-4 0,0 3 356,0 1 0,-5-1 0,5-3 0,-1-3 229,-1-2 0,0 3 1,-2-4-1,2 1-353,3-1 1,-2-3 0,5 2 0,-2-1-153,-3-3 1,0 3 0,1 0-1,1 0 7,-2 0 0,-1 4 0,-2-1 1,0 3-286,1 1 0,-5 1 1,-1-1-1,3 0 177,1 1 1,1-1 0,0 0 0,2-1 82,3-3 1,-3 6 0,4-5 0,0 0-37,4 2 0,-4 5 0,2 0-143,2 0 1,0-4-1,9-3 1,-1-1-204,0 2 1,6-4 0,-3 2-318,1 1 1,3-2-507,-2 1 778,2-6 0,4 2 746,2-5 1,-1 0 0,4-1 0,1-2-269,-1-1 1,7-7 0,5 2-1,2-3-97,2-1 0,4-5 1,4-1-1,5 0-68,2 0 1,7-5 0,-1 3 0,0-1 49,2 0 0,-4 1 0,2-3 0,-2 4 74,-2 0 1,0-2 0,0 3 0,0 0 129,0-1 0,-2-2 0,-1 4 0,-1 1-136,1-3 0,-6 6 0,-2-4 0,-3 3-105,-3 2 0,5-1 1,-5 1-1,0 0 62,0-1 1,2-3 0,-3-1-1,2 2 46,-2 1 1,-1 3-1,-5 2 1,2 1-123,-2-2 1,-1 4-1,-2-1-86,0 3-98,1 0 0,-7 7 1,-4 1-1,-7 2-74,-10 3 0,0 1 0,-10 4 0,-3 0 359,-2 1 1,-8-1-1,0 0 1,-5 1 77,-2-1 1,-11 5 0,0 1 0,-3 0 11,-1 1 0,-3 2 0,3-3 1,1 2 17,3 2 1,-1-2-1,5 1 1,-2 2-105,0 1 0,2 0 1,11-1-1,2-3-72,2-2 1,-1 3 0,6-4-1,3-2-129,4-1 1,5-1 0,6-1-1,-1-1-286,1-3 1,4 1-1,2-4-734,1 1 1,1-2 0,7 2 73,2-1 1,10-3-1,9-6 1110,7-1 1,10-13-1,7 2 1</inkml:trace>
  <inkml:trace contextRef="#ctx0" brushRef="#br0">6572 6517 27695,'0'-7'-4916,"-2"1"1,-2 6 4631,-5 0 0,-3 0 0,-1 0 1254,-1 0 0,1 0 1295,0 0 280,-1 0-1525,1 0 0,6-2 288,2-2-1860,4 2 1,1 2 0,-2 8 896,-2-1 1,2 5-1,-4-3 1,2 3-628,0 1 0,-5 0 1,3 1-1,0-1 97,0 0 0,-4 2 0,2 1 1,1 2-140,2-2 0,-1 4 1,2-3-1,1 0-139,1-2 0,2 2 0,0 3 0,0-1-17,0 0 1,2 0-1,1-2 1,4 0 445,5 0 0,-1-1 1,8 0-1,-1 2 386,-1-2 0,7-1 1,-2-2-1,3-1 112,2-3 1,-2 2-1,0-7 1,1-1 1022,2-2 1,0-1 0,-3 0 0,-1 0-1444,0 0 0,4-4 0,-6-2 0,2 0-593,-2 0 0,3-3 1,-3 3-1,2 0-99,-2 1 0,6 0 0,-4 7 1090,0 2 1,5 9 0,5 8 0</inkml:trace>
  <inkml:trace contextRef="#ctx0" brushRef="#br0">9424 5051 8726,'-7'0'1816,"1"-1"511,6-4 684,0 4-1660,0-5 1,2 6-814,2 0 1,3 1 0,7 4 0,-1 3-110,0 4 1,1 2 0,1-1 0,1 2-279,2 3 1,5-2 0,-2 5-1,1-2-275,0-3 1,-4 3 0,3-1 0,-2-2-579,-2-1 0,-4-1 0,-3-3 0,-2 0-1269,-2-2 0,4-6 211,-1 1 1,-2-8-1,1-7 1760,-2-5 0,4-11 0,-3-7 0</inkml:trace>
  <inkml:trace contextRef="#ctx0" brushRef="#br0">9758 4998 7823,'-14'-12'900,"1"3"1,1 3 223,3 0 0,-3 5 1,4-2-1,-4 4 20,-2 4 0,1 11 1,0 2-1,-2 8-524,-3 10 0,3 1 1,-2 13-1,2 2-665,1 0 1,1 13 0,0-7-1,-1 0-779,1-2 0,6-10 0,2-5 1,4-5 823,1-4 0,0-1 0,0-4 0</inkml:trace>
  <inkml:trace contextRef="#ctx0" brushRef="#br0">4466 7237 7860,'-14'-2'425,"1"-2"1,0 2-1,-1-4 73,1 0 1,4 5-1,2-5 1113,1 0-140,-5 5 1,11-5-1067,0 6 0,6 1 0,9 5 0,1 6-188,2 4 1,6 9 0,-2 1 0,3 3-79,2 1 0,0-2 0,-2-1 0,-2-1-522,0 1 1,-7-2 0,3-3-1,-1-4-1015,0-3 0,-5-3 1,-4-3-1,1-5 1398,2-2 0,2-14 0,-1-3 0</inkml:trace>
  <inkml:trace contextRef="#ctx0" brushRef="#br0">4772 6877 7960,'-4'13'0,"-1"0"0,-4 13 0,5 5 0,1 6 1532,2 3 1,1 9 0,1 2 0,2 3-22,1 2 0,7 6 1,-2 0-1,1 4-1428,-1 0 0,1-2 0,-4-3 0,0-7-865,0-2 0,3 0 0,-3-11 1,0-3 474,0-4 0,-2-5 307,-4-7 0,0 4 0,0-6 0</inkml:trace>
  <inkml:trace contextRef="#ctx0" brushRef="#br0">6812 5971 30338,'-9'-14'-4438,"0"1"1,6 4 1499,-1 0 0,1 6 2657,-2-1 0,2 2 1078,-6 2 0,0 0 0,-4 0 134,0 0 1,4 0 0,0 0-187,-1 0 1,-2 2-1,-2 1 1,1 1-244,0-1 0,-1-1 1,1-2-1,0 0-203,-1 0 0,1 0 1,-2 0-1,-1 0 272,-2 0 1,-4 0-1,1 1 1,-1 2-144,-2 1 1,-8 7-1,5-2 1,-1 3-331,0 1 1,1 5-1,1-1 1,0 0-255,4-2 0,-2-1 0,5 3 0,0 0 47,0 0 1,1-3 0,5 0 0,-1-1-135,1 0 1,4-4 0,0 0 0,0 2 39,2 0 0,-4 3 1,6 1-1,-3 1-314,-2 2 1,-2 4-1,-1-3 1,1 2-64,3 3 1,-3 1 0,3 1 0,-3 1 246,-1 0 0,0-1 1,1 1-1,1 0 127,2-1 1,2-3-1,-2-1 1,3 0 52,0-1 1,5-1 0,-4-3 0,2 0-25,-1 0 1,3 2-1,-4 0 1,4 0-141,1 1 1,4 2 0,2-3 0,0 2 137,0 3 1,4-1-1,-1 1 1,3-2 115,1 2 1,5 1 0,0 2 0,-2-2 98,-1-3 0,3 3 0,-1-4 0,0 0 164,-2-3 0,-2-2 0,2-1 0,1-1 566,2-2 1,0-3-1,-4 0 1,4-3 35,4 0 0,2-3 0,0 4 0,-2-1-166,2-3 0,1 0 1,1 0-1,1 3-19,0 1 1,1-4 0,2 2 0,2-2-36,2 1 0,-3-2 0,5 2 0,1-2-500,1-2 0,2-2 0,2-1 0,-1-3-82,-1-1 0,8-2 0,-7-4 0,4-1 0,1 1 0,-1 0 0,-2-1 0,2 1 0,-2 0 0,3-5 0,-2 0 0,-1 2 0,-1 1 0,2 2 0,0-1 0,-1 1 0,-1 0 0,-4-1 0,-1 1 0,-3 0 0,-1-1 0,3 1 0,-5 0 0,-2-1 0,-1 1 0,-1-5 0,0-1 0,-2 0 0,-3 0 0,3-4 0,-2 6 0,2-1 0,1-1 0,0-1 0,-3-3 0,0 2 0,0 2 0,2-5 0,2 2 0,-2-2 0,-3 2 0,2-3 0,-6 2 0,-2 0 0,-1 1 0,-3-4 0,-3 4 0,-5-2-209,-2 2 1,-2-6-1,0 4 1,0 1-504,0-2 0,-6-1 1,-3-2-1,-3-1 357,-1-2 0,-2-1 1,-1 6-1,-4-1-45,0 0 0,-4 7 0,-7 1 1,-3 1 6,0 0 0,-5 0 1,2 5-1,-4 0 121,-4-1 1,-8 5-1,0 2 1,-4 1 162,-3 3 0,-7 2 0,3 1 0,-2 0 42,-1 0 1,-6 4 0,11 2 0,4 0 278,7 0 0,2 4 1,6-2-1,3 0-281,1 1 0,5-1 0,10 2 0,4-3 159,0-1 140,9 5 0,-1-10 0,4 5 0</inkml:trace>
  <inkml:trace contextRef="#ctx0" brushRef="#br0">5772 6397 15472,'9'-12'0,"0"3"545,1 5 1,2 2 0,1 2 801,1 0 1,-7 6-2042,-3 3 0,-4-3 1021,-4-1 1,-8-4-1,-7-1 1,-2 0 787,-3 0 0,-7 0 0,-4 0 1,-5 0-419,-5 0 1,-6 0-1,-10 0 1,-4-1-596,-8-4 1,35 4 0,-1 1-1,-2-3 1,-1 1 0,-1 2 0,-1 0 106,-2 2 0,-2 1 1,-2-2-1,-2 1 1,1 2-1,0 0 1,-1 1-1,0 1-265,1 0 0,0 0 0,-4 0 0,1 1 1,1 0-1,0-1 0,2 1 0,0 0-152,3-1 0,1 1 0,3 0 0,1-1 1,3 1-1,2 0 0,-37 6 294,9 0 0,1 1 0,8-1 1,6 0-341,5 1 0,6 3 0,3 1 0,4-2 254,5-1 0,1-4 0,14-1 0,5 0 0,6-1 0</inkml:trace>
  <inkml:trace contextRef="#ctx0" brushRef="#br0">1160 7103 26727,'0'-28'-7557,"-5"3"6568,1 12 0,-2 5 1464,1 4 1,0 8 0,-6 5 0,4 3-718,1 1 0,-3 1 0,5-1 0,1 0 51,1 1 0,2-1 0,0 0 0,0 2-268,0 3 0,0-3 1,0 3-1,2-5-545,2-4 1,-1 3-299,6-4 1,-5-3 0,4-5 1265,-2-8 0,-3-3 0,-8-4 0,-4-1 138,-3-2 1,-1-4 0,0 2 0,-1 0-572,1-4 1,1 5-1,2 1 1,2 3 260,3 2 0,0 4 1,5 0 725,0-1 0,0 2 1,0-1-177,0-1 1,2 4-41,2 2 0,-1 2 1,6 2 184,1 0 0,8 0 0,3 0 1</inkml:trace>
  <inkml:trace contextRef="#ctx0" brushRef="#br0">1440 6890 26487,'-5'-37'-9054,"2"8"8782,5 11 1,-1 10 0,8 14-1,0 6-1342,-2 4 0,-1 7 1,-6-6-1,0 1 1458,0 1 0,0-4 1,0 3-1,0-3-11,0-2 1,0 5 0,0 0 293,0-2 0,0-1 0,0-2 0,2-1 362,2-3 1,-1-3 0,6-6-181,1 0 1,-2-2 0,-1-2 0,1-5-11,-1-3 0,-2-1 1,2-1-1,-1 1-40,-3 0 0,-2 4 617,-1 0-816,0 6-94,0 9 0,0 3 0,2 7 1,1-4 3,1-3 0,5-5 1,-3 4-1,1-2 20,4-3 1,1-2-1,2-1 1,3-1-1042,0-4 1,6-2 1262,-6-7 1,7-5 0,-3-2 0</inkml:trace>
  <inkml:trace contextRef="#ctx0" brushRef="#br0">1800 6637 25675,'8'-13'-923,"1"-1"1,-4 5 870,4 1 1,-5 5-21,5-2 0,-5 10 0,4 3 1,-2 6-1278,-3 4 1,-2 2 0,1 8 0,1 2 3,1 1 1,1 5-1,-4-5 949,3-2 0,4-1 1,5-1-1</inkml:trace>
  <inkml:trace contextRef="#ctx0" brushRef="#br0">1946 6850 27116,'-6'-34'-9321,"5"7"8204,-4 10 1,5 8 0,5 6 0,2 6 545,1 6 1,3-2 0,-2 2 0,3 0 778,2-2 0,-1 1 1,0-5-1,1 1 110,-1-1 1,0 3-1,1-2-60,-1-1 0,0-1 1,0-2-1</inkml:trace>
  <inkml:trace contextRef="#ctx0" brushRef="#br0">2266 6797 25280,'-13'0'471,"-1"0"1,7-2-1,3-2-3835,2-5 562,2-3 1,2 5 3130,2 2 1,9-2-1,8 0 1</inkml:trace>
  <inkml:trace contextRef="#ctx0" brushRef="#br0">2546 6797 27136,'-6'-19'-9831,"-3"-4"6622,-3 4 1204,5 6 1,1 5 2013,6 4 0,6-3 1,4-7-1,5 2 352,3 4 0,1-3 1,-3 7-1,2 1 518,-1 1 1,-3 2-516,0 0 0,-2 2 1,-4 2-917,-3 5 0,-4-2 1,-2 1-1,-2-1 1173,-2 1 1,1-4 1430,4 5-627,-6-6 0,5-3-541,-4-9 1,-1 2-1711,2-2-961,-1 6 1,1-2 1297,-1 10 0,1 2 1,4 7 59,0-1 1,0-4-14,0 0 0,4-5 0,2 4 0,2-3 411,2-2 0,4-3 0,3-4 1,6-6 251,2-7 1,7-9-1,2-8 1</inkml:trace>
  <inkml:trace contextRef="#ctx0" brushRef="#br0">2999 6210 6306,'-4'-38'0,"-1"4"0,2 7 24,2 8 1,2 10 0,2 6-168,2 6 0,-1 9 1,-4 7-1,0 2 102,0 3 1,0 2 0,0 4-1,0 2 143,0 3 0,-6 0 0,-1 5 0,0-1-94,2-4 1,-1 2 0,2-6-1,1-1 34,1-2 1,7-7 72,-1-4 0,12-8 1,-1-3-1</inkml:trace>
  <inkml:trace contextRef="#ctx0" brushRef="#br0">3093 6517 26837,'0'-9'-2385,"0"0"1,0 0 0,-2-3 0,-1 2 877,-1 1 1,-2 5 859,1-5-328,4 6 1,1-3-1,9 6 1405,3 0 0,1 0 1,0 0-1,1-1 213,-1-4 1,0 4-1,1-5-256,-1 0 1,-4 0 0,-2-5-70,-1 3 1,-1 3 938,-5-4 1,0 5-476,0-5 1,1 6-436,3-1 1,4 4 0,5 2-307,1 3 1,-1 4 0,2-3 0,1 1-501,2 4 1,0-1 0,-7 0-1,0-1-197,-2 1 0,-6 2 0,1 2 0,-2-1 7,-2 0 0,-6 1 0,-3-1 1121,-3 0 1,-1 1 0,-1-3 993,1-2-1338,5 3 1,10-15 0,11 2-1,10-5-623,6-5 0,4 0 0,5-3 0,1 1 719,2 0 0,2-1 1,-3 1-1</inkml:trace>
  <inkml:trace contextRef="#ctx0" brushRef="#br0">1213 7810 25110,'-1'-17'-7952,"-4"4"6869,4-3 1,-4 16-1,8 0 1,3 7 642,1 5 1,-2-3 0,2 0 0,1 0 381,-1-2 0,-2 3 0,3-5 832,3-2 0,-4-2 0,2-1 755,2 0 1,-4 0-199,2 0 0,-8-4-1629,-1-1 1,-6 1 0,-8 4 0,-3 0 834,-1 0 0,-4 0 0,3 2 1,0 2-21,-1 5 0,1 7 0,4 2 0,1-2-119,2-1 0,7 3 1,1 0-1,2-2-262,2-1 0,2-2 1,2-1-1,5-2-66,3-1 0,7-6 1,4 1-1,0-2-12,-1-2 0,8 0 0,-2-2 0,5-2-672,4-5 1,1-4 0,2-3 0,0-4 923,0 0 1,0-15-1,0-6 1</inkml:trace>
  <inkml:trace contextRef="#ctx0" brushRef="#br0">1706 7437 27155,'-1'-20'-8493,"-2"0"7954,-2-1 1,2 8 0,8 10 0,4 4 143,3 3 1,-4 7-1,1-2 1,0 3-150,-1 1 0,2 0 0,-4 1 0,0-1 861,0 0 1,3 1 0,-3-1-1,0 0-60,-1 1 0,4 0 0,-3 3 0,0 2-348,0 2 1,3-5 0,-3 3 0,0-1-871,0 0 1,3-1 0,-3-3 654,1-1 0,-4-4 409,1 0 1,-8-5 0,-5 4-1,-4-2 453,-5-3 0,3-2 1,-4 1-1,1 1 515,0 1 0,-4 2 1,4-3-1,2 3-329,1 1 0,3-2 1,2 4-1,3 1-797,1 2 1,1 1 0,5 0 0,0 1 82,0-1 0,2 0 0,2-1 0,5-1-174,3-3 1,7-5 0,3 2-1,4-4 28,0-1 1,11-1 0,3-5-1,3-6 15,3-4-3,-4-8 1,4-3-1,-6-7 1</inkml:trace>
  <inkml:trace contextRef="#ctx0" brushRef="#br0">2186 7663 26359,'-7'-1'-1275,"2"-4"1,4 2 0,2-4 1439,4 1 1,1 3 0,4 6 0,-3 3-951,-1 1 0,5 2 1,-4 4 185,1 1 0,-3 1 0,-5 1 1,0 2 339,0-2 0,0 5 0,-1-1 0,-3 3 60,-5-1 1,1-4 0,1 2-276,1 0 1,1-7-286,5-4 1,2-12 0,2-2 0,5-6 225,3-7 1,3-1-1,1-5 367,2 2 1,6-1-1,-4-3 1</inkml:trace>
  <inkml:trace contextRef="#ctx0" brushRef="#br0">2426 7703 26188,'0'-9'-3980,"0"0"1,2-1 4250,2-2 0,-1-1 0,6-2 0,3-1 429,4-2 0,0-1 0,5 1 0,0-3-512,0 0 1,-5-2-1,2 3 1,-4 1-328,0 0 1,-7 1 0,-2 5-637,-4 0 0,-2 5 0,-5 4 0,-8 5 863,-6 8 0,-10 6 1,-3 12-1,-1 1-64,-3 3 0,6 3 0,5 4 1,6-1 1,5-1 1,8-1 0,7 5 0,10 0-1432,13 0 0,17-6 1321,4-2 0,18-4 1,6-2-1</inkml:trace>
  <inkml:trace contextRef="#ctx0" brushRef="#br0">16396 8663 27756,'-13'-2'-853,"-1"-2"1,1 2 639,0-2 1,4-2 0,0 1 436,-1 2 0,2 2 665,-1 1 314,6 0 0,-1 0-791,8 0 0,4 0 0,8 0 0,5 0 34,5 0 0,9 4 0,-1 1 0,3-2-402,4-2 1,8-1-1,0-1 1,1-2-45,-1-2 0,6-3 0,-5 2 0,1 0 0,0 0 0,-2-3 0,-1 4 0,-5 1 0,0-2 0,0 5 0,-5-4 0,-1 4 0,-1 1 0,-8 1 0,1 2 0,-3 3 0,-3 1 0,4 1 0,-9 2 0,-2-2-471,-1-2 0,-2 2 0,1-3-70,-1-2 0,0-2-398,0-1 626,1 0 1,-1-4 0,0-2 174,1-1 1,5-2 0,2-5 0</inkml:trace>
  <inkml:trace contextRef="#ctx0" brushRef="#br0">17529 8476 11456,'-9'-28'0,"3"7"322,5 9 1,4 12 0,10 9-254,0 3 0,1-3 0,-1-2 0,0 1 335,1-1 1,-1 2-1,0 4 1,1 2-261,-1 3 0,-4-3 1,-2 4-1,-1-1-381,-3 0 1,-3 5 0,-6-1-1,-7 2 95,-8-2 0,-4 2 0,-2-5 0,1 1 100,-1-1 1,0-1 0,2-5-1,3-1-207,4-3 0,1 3 0,2-4 1,3 3-683,0-2 869,6 2 0,0-9 0,6 4 0</inkml:trace>
  <inkml:trace contextRef="#ctx0" brushRef="#br0">21208 8463 30010,'14'-8'-2738,"-1"2"0,0 6 3096,1 0 1,-1 0 0,0 0 200,1 0 1,-1 0 22,0 0 1,-4 0-1,-1-1-6,-3-4 1,4 3 359,-4-7-1810,-1 6 613,-4-3 1,-6 6 0,-3 0 0,-4 1 411,-5 4 0,-1 1 0,-5 4 0,2-1-133,-2 1 0,-1-2 0,0-1 0,3 0 1,4 1 1,0-4 0,4 4-350,2-2 1,7 0 132,1-2 1,13-3-1,5 5 1,6-1 232,3-1 1,3 1 0,0-4-1,1 2 314,0 2 1,-5 5-1,-1-3 1,-2 2-303,-3 0 1,-1 0 0,-3 4 0,-2 1-470,-1-1 0,-6 0 0,1 1-147,-2-1 0,-4 0 0,-2 1 338,-5-1 0,-3-1 0,-1-2 0,0-2 27,-1-2 1,1 2-1,0-3-150,-1-2 0,1-2 0,1 1-862,3 2 0,5-2-927,8 2 2178,10-8 1,6-10 0,7-6 0</inkml:trace>
  <inkml:trace contextRef="#ctx0" brushRef="#br0">21928 8210 30368,'5'-20'-3122,"-1"-2"1,0 10-1,-4 8 1964,0 10 1,-1 10-1,-3 3 1,-5 3 932,-3 7 0,0-3 1,2 8-1,1 0-8,-2 2 0,1 8 0,0-7 1,2 0-390,2 2 0,2-2 1,5-2-1,2-3 2359,2-4-1668,5-8 0,3 0 1,8-7-1</inkml:trace>
  <inkml:trace contextRef="#ctx0" brushRef="#br0">21848 8623 32259,'-7'-6'-2586,"2"-3"1,4-3-2388,1-1 4224,0 5 1,6 4 0,3 7 0,4 1 920,5-1 0,1-1 1,5-2-1,-2 0-214,2 0 1,1 4 0,1 1 0,0-2 206,-4-2 0,-3-1 1,-6 1-1,1 2 73,-1 2 1,-6 1-197,-2-2 1,-5 4-1,-5 5 439,-3 0 1,-3 1 0,1-1 0,2 0-142,3 1 1,0 3 0,5 1 0,0-2-348,0-1 0,7-3 0,5-2 0,6-2-73,3-2 1,0-2-1,1-4 1,-4-1-188,-4-4 1,-2-2-1,-1-8 1,-4-1-315,-1-2 0,-3-1 1,-8 3-1,-3-2 297,-4 1 0,-2 3 1,1 0-1,0 2 256,-1 4 75,1-4 1,7 10 0,6-2-53,8 2 0,9 2 1,7 0-1,4 0-285,3 0 0,6 0 327,-1 0 0,2-6 1,2-1-1</inkml:trace>
  <inkml:trace contextRef="#ctx0" brushRef="#br0">22581 8543 27555,'-7'1'-694,"1"5"1,2 6-70,-1 4 0,1 6 1,2-1-1,-1 1 463,-1 2 1,-1 4 0,5-6 0,0 4 13,0 0 0,0 1 1,0-2-1,0-3-759,0-4 0,2-3 819,2-2 0,-1-5 0,5-5 1,-1-5 79,0-2 1,-4-11 0,2 0 0,-2-4-460,1-5 0,-2-6 0,4-1 0,-2 3 316,0 5 0,1-3 0,-5 4 1,0-2 343,0 2 1,0 3-1,0 6 2886,0-1-2839,0 7 0,0 3 1,0 8-253,0 5 0,-5 3 0,1 1 0,1 0 39,2 1 0,-4-1 0,1 0 1,1 1-708,1-1 1,1 0-1,-2 1-606,-2-1 0,1 0-345,4 1 1984,0-7 0,12 5 1,3-5-1</inkml:trace>
  <inkml:trace contextRef="#ctx0" brushRef="#br0">23074 8636 17401,'0'-21'-2049,"5"2"0,1 9 2730,1 5 0,-4 7 0,2 12 0,-4 3-754,-1 1 0,0-1 0,0-2 0,-1 1 73,-4 2 0,2 6 0,-4-2 0,-1 2-52,1-2 1,0 3-1,-4-4 1,4 0-48,1-4 1,0-3 0,3-4 26,-1-1 1,1-6-1,6 0 1,3-6-100,1-6 1,2-9 0,4-4-1,0-5 58,1-4 0,-2 3 0,-2-4 0,-1 1-153,1-1 1,-4-3 0,-1 4 0,-4 3 605,-1 4 0,0 0 0,0 6-87,0 2 1,-1 7-1,-4 5-47,-4 2 0,-3 8 1,-1 3-1,0 3-156,-1 1 1,1 5 0,0 0 0,1-2-112,3-1 1,-1-2-1,5 1 1,2-1-788,2 0 0,7 1 0,3-2 0,4-2 8,5-1 0,4-6 1069,9 1 1,3-8 0,6-4 0</inkml:trace>
  <inkml:trace contextRef="#ctx0" brushRef="#br0">23394 8556 18811,'-8'-7'506,"-1"2"0,6 5-1756,-2 5 0,5-4 0,5 5 1,5-2 583,6 1 0,1-1 778,5-4 1,0 6 0,5 2 0</inkml:trace>
  <inkml:trace contextRef="#ctx0" brushRef="#br0">23554 8569 17401,'0'-13'-594,"0"0"0,2 5 1,2 4 912,5 2 1,3 2-1,1 0 1,1 0-105,-1 0 1,2-1 0,1-2-1,3-2-474,2 3 0,-3 0 1,3 2-1,-2 0-268,-3 0 0,-5 0 435,-3 0 1,-5 2-1,0 2 28,-6 5 0,-7 3 1,-6 3-1,1 2 173,-1 5 0,1 2 0,4 1 0,3 1 353,-3 2 0,5 1 1,2-2-1,2 0-845,2-1 1,0-4-1,0-1 28,0-2 1,6-7 0,5-7-1,3-4 93,4-1 0,10-10 1,-1-5-1,1-4-701,0-5 0,-3-1 812,-2-2 1,8-5 0,-3-2-1</inkml:trace>
  <inkml:trace contextRef="#ctx0" brushRef="#br0">24527 8436 12612,'-13'-7'-78,"1"5"0,3 8 78,5 7 0,-3 10 0,-1 0 1,-1 7 0,0 6 1,1 2 0,-6 1 0,1-2 62,0-2 1,-1 1 0,1 2 0,0-2-61,-1-5 1,5-8 0,2-2 0,1-2 12,3-2 0,2-7 49,1-1 1,1-12 0,3-1 0,5-10-244,3-8 1,2 0 0,0-12 0,1 0 60,-2-2 1,4-4 0,-10 8-1,2-1 382,0 0 0,-6 4 0,1 5 0,-2 3 474,-2 2 0,0 6-384,0 4-485,-6 6 1,0-1 0,-3 8-363,5 5 1,2 3-1,2 3 1,2 1-150,2 2 1,4 1-1,6-3 1,3 2-544,0-2 0,12-1 1261,-3-2 1,10 1-1,-2-1 1</inkml:trace>
  <inkml:trace contextRef="#ctx0" brushRef="#br0">24821 8636 12837,'-9'-6'-95,"0"-3"0,5-1 97,-5 1-217,6 3 0,-3 8 0,7 0 0,2 4 46,2 2 0,9-5 1,0 3-1,2-2 0,3 1 1,1-1-1,3-5 1,-2-2 49,-2-2 0,-2-5 0,-7 1 0,-3-3 106,-1-1 1,3-1 0,-4 0 0,-2-3 68,-2-1 0,-1 5 0,0 4 203,0-1 0,0 5 0,0 5-580,0 8 0,-4 14 244,-1 5 1,-5 8-1,2-1 1</inkml:trace>
  <inkml:trace contextRef="#ctx0" brushRef="#br0">7185 5797 29729,'-12'-1'-1043,"3"-4"0,-3 4 1,5-2 279,0 6 1,-5 4 0,4 8 0,-1 1-102,1 2 1,0 0 0,-1-5 0,3-1 132,0-3 0,5 3 572,-4-3 1,10-3 0,4-2-1,3-2 604,1-2 0,6 4 0,3 2 0,5 1-280,4 4 1,-1 1 0,5 2-1,1 3-372,-2 0 0,7 6 0,-4-6 0,1 0 99,0-2 1,-1-2-1,2 0 1,-2-1 381,0-3 1,9 1-1,-4-5 1,6-2 508,2-2 0,9-2 0,-5-2 0,1-2-227,-1 2 1,9-3 0,0 2-1,0 1-54,-3 1 0,4 2 1,-3-1-1,-1-2-588,-2-1 1,1-2-1,-1 3 1,-2-3 255,-1-2 1,-1 0 0,-1-6 0,0-1 208,1-2 0,-1 0 0,0-5 0,0-2-104,1-1 1,-1-1-1,-1-1 1,-2 0-213,-1 1 0,-6-3 1,2 0-1,-5-4-589,-5-1 1,1-1 0,-8-5 0,-4 0-310,-4 0 1,-2-5-1,-6-1 1,-3 1 70,-5-1 0,-2-5 0,-4 2 1,-4-4 261,-7-5 1,-3 7 0,-11-6 0,-4 2 158,-2 5 0,-11-2 0,-2 8 0,-9 1 81,-7 1 0,-3 10 0,-3 4 0,-3 6 64,33 11 0,0 2 0,-1 2 1,0 2-1,-1 3 0,0 0 0,0 1 1,0 1 130,0-1 1,0 2-1,-5 0 1,1 2-1,-1 0 1,-1 1-1,1 1 1,0 1 138,-1 1 1,0 1-1,-2 2 1,0 0 0,-2 0-1,-1 0 1,0 0-1,-1 0 158,-2 2 1,-1 0 0,1 0 0,0 1-1,3 0 1,0-1 0,3 0 0,1 0 113,4-1 0,0 0 0,-2-1 0,0 1 0,6 1 1,1 0-1,-32 8 562,7 0 0,11 3 0,7-1 0,5 4-660,5 0 0,10 8 0,11 6 1,8 8-781,5 4 1,13 10-1,10 3 1,-5-31-1,3 0-82,5 3 1,3 0 0,6-1 0,2-2 615,3-1 0,2 0 0,0 3 0,1-2 0,4-2 0,1-2 0,1 1 0,1 0 0</inkml:trace>
  <inkml:trace contextRef="#ctx0" brushRef="#br0">11970 16526 7789,'-8'-8'830,"-1"2"44,-2 0 0,4 5 247,-2-3 1,5-2 43,-5 1 0,6 2-853,-2 8 0,4 4 0,1 8 0,0 5-9,0 4 0,0 11 0,0 4 0,-2 5 190,-2 4 1,2 8 0,-4 6 0,2 4-177,0 3 1,-1-33 0,1 1 0,-2 35 0,0 0-298,0-3 1,-3-6 0,5-4 0,1-5-300,1 1 0,2-7 0,0-6 0,0-2 51,0-2 1,0-8-1,0-3 1,0-7-941,0-3 1,0-6 0,2-7-3447,2-4 4614,4-11 0,5-18 0,0-7 0</inkml:trace>
  <inkml:trace contextRef="#ctx0" brushRef="#br0">12010 16512 11119,'-5'-25'128,"19"15"1,4-4 0,7 10-112,3 4 1,1-1 0,2-2 0,6-2 280,6 2 1,10 2 0,9-1 0,5-2 184,4-5 0,-30 3 0,2-1 0,4-2 1,1 0-1,2-2 0,-1 0-290,3-2 0,0 0 1,0 1-1,0-1 0,0 1 1,1-1-1,-2 1 0,0 0-272,-1 1 0,-1-1 0,1-1 0,0 2 0,-8 3 1,0 1-1,-2 0 0,0-1-84,33-3 0,-4 6 0,-11 1 1,-2 2 106,-1 2 1,-5 2 0,-4 4 0,-7 5 348,-5 6 0,0 12 0,-6 2 1,-4 6 548,-3 3 0,-5 11 0,-6 5 0,-1 6-417,1 6 0,2 6 0,-5-36 0,0 0 0,0 1 0,0 0-315,2 2 0,0 0 0,-1 4 0,0 0 0,3-4 1,-1-2-1,0 1 0,-1-1-28,8 33 0,-2 2 0,-2-12 0,-1-2-344,-3-4 0,-3-3 0,-6 1 1,0-4 31,0-6 1,-2 1-1,-2-11 1,-5 0-62,-3-3 0,-7-7 1,-5-4-1,-7 0 9,-9-4 1,-8-6 0,-11-2 0,-7-2 231,-8-3 1,29-2-1,-1 1 1,-2-1-1,-2 0 1,-1 2 0,0-1 42,1-1 0,-2 1 0,-5 1 1,-2 0-1,3 0 0,0 0 1,0 0-1,1 1-282,-2 1 1,0 0 0,1-1 0,1 0 0,2 0 0,2 1 0,1 0 0,1 0-388,1 1 0,1 0 1,-2 1-1,0-1 1,6 1-1,0 0 676,2-1 0,1 1 0,1-1 0,-1 0 0,0 0 0,0 0 0,0 0 0,0 1 0,0 1 0,0 0 0</inkml:trace>
  <inkml:trace contextRef="#ctx0" brushRef="#br0">14210 16432 9138,'-13'2'192,"-1"2"0,5 4 0,2 5 2049,1 0-1822,2-5 0,14-8 0,5-11 0,4-3 569,5-4 1,2-10-1,6 0 1,2-4-283,0 0 1,3-4-1,-5 4 1,1-1-600,-1 1 0,4 1 0,-5 5 0,-3 3-253,-4 0 0,0 7 0,-7-2-603,0 4 1,-4 5-677,-4 0 1,-5 6 0,-7 0 0,-3 4-979,-1 4 2403,4 5 0,-3-8 0,6 4 0</inkml:trace>
  <inkml:trace contextRef="#ctx0" brushRef="#br0">14916 15246 7904,'0'3'2513,"0"8"-294,0 6 1,5 6-1,-1 5 1,1 1-1480,1 2 1,-5 6 0,5 0 0,-1 5-569,-1 2 0,2-1 0,-3-6 0,1-1 15,-1 1 1,3 0 0,0-2 0,0-3-1235,0-4 0,3-2 0,-3-1 0,1-2-1251,4-6 0,-4-3 2298,2-5 0,6-3 0,5-6 0</inkml:trace>
  <inkml:trace contextRef="#ctx0" brushRef="#br0">15330 15593 7778,'-12'-19'0,"9"13"0,-6 4 1232,6 12 0,-1 7 1,-1-4-1,2 0-61,2 1 1,1-1 0,1 2-1,2 1-853,2 2 1,9 0-1,1-5 1,4-1-82,5-3 1,1-3 0,2-6 0,0-2-232,-1-2 0,-1-5 1,-2-9-1,-6-3-1264,-2 1 1,-7-10-1,-4 3 1,-2-1 832,-2 0 1,0-3 0,-2 0 0,-2 1 289,-5 2 1,-3 2 0,0 0 0,2 4-178,1 4 0,6-1 0,-2 0 1,4 0 8,1-1 0,1-2 0,4 3 1,4-2 302,3-3 0,7-1 0,2-1 0</inkml:trace>
  <inkml:trace contextRef="#ctx0" brushRef="#br0">15770 14833 13826,'0'13'471,"0"7"0,1 3 0,3 6 529,5 2 1,8 6 0,2-2-1,2 4-506,2 1 0,-2-5 1,0-1-1,-2-1-932,-3-4 0,-1-6 0,-1-6 0,-1-2-525,0-1 1,-4-7 612,0-3 1,-2-4 0,2-5 0,-4-7 64,-4-5 1,4-5-1,1 3 1,-1 0 933,1-1 0,5 4 0,-4 6 1,2 2 504,0 2 0,0-2 1,4 3-1,0 2-319,1 2 1,-5 7 0,-2 4-1,1 5-433,-1 3 0,-4 5 1,1-1-1,-2 4-591,-2 0 1,-5-1-1,-2-1 1,-3-3-2519,-5-2 2173,-2 5 0,-2-8 1,-3 5-745,-3-2 1,-2-1 0,-1-5 0,-2-1-1192,-1-3 1,0 3 2468,5-3 0,-7 8 0,-1 4 0</inkml:trace>
  <inkml:trace contextRef="#ctx0" brushRef="#br0">7851 6370 13204,'0'-13'-1268,"0"0"1,0-1 1722,0 1 1,0 4-859,0 0 1,-1 6 150,-3-1 533,2-4 1,-5 7-101,2-3 1,-1 4 0,-4 4 0,1 5 235,-1 3 1,-2 3-1,-3 1 1,-3 3-175,-4 2 0,-3 1 0,-3 5 1,-2-2 29,-1-3 1,-6 3-1,1-4 1,-2 1 4,-2 0 0,0-4 0,-2 3 0,-1-2-40,-1-3 0,-5 4 1,3-3-1,0 0-9,0-2 0,2-7 0,5 0 0,4-1 109,4 1 0,3-5 1,3 1-1,2-2-54,6-2 1,2 0-1,1 0-47,1 0-280,0 0 0,7 0 1,6 0-1,7 0 70,5 0 0,12-2 0,4-4 1,6-6 13,7-4 0,1-6 0,8 1 0,2-1 73,0-2 1,9-8 0,-8 5 0,2 0-103,0 4 0,-4-3 0,-2 6 0,-4-1-41,-4 3 1,-8 3 0,-5 2-1,-6 0-344,-3-1 1,-1 7-15,-5 3 0,-8 2 1,-11 4 171,-15 2 0,-10 8 1,-12 7-1,-6 2 35,-8 3 1,-6-4-1,-2 2 1,2 2 259,-1 1 0,-3 2 0,8 0 1,0-1-294,-1 1 1,10-2 0,9-3-1,7-2-411,5-1 0,6-4 0,11 2 0,3-2-728,5-1 0,9 3 1325,9 1 0,17 0 0,10-5 1</inkml:trace>
  <inkml:trace contextRef="#ctx0" brushRef="#br0">6052 7277 28030,'0'-14'-9831,"0"1"6915,0 0 1,-2 5-196,-2 4 4042,2 2 552,-9 2 1,3 0 0,-5 0-496,0 0 1,-1 0-1,-1 0 1,-1-1-205,-2-4 1,1 4-1,3-4 1,1 4-646,0 1 0,-5 0 0,0 0 0,2 0 923,1 0 1,2 0 0,-1 0-327,1 0 1,-5 0-1,0 1 129,2 4 1,-3-4-1,1 5 1,2-1-461,1-1 0,2 2 0,-1-3 1,1 2-406,0-3 0,-1 1 0,1 0 0,0 2 0,-1 5 0,1-1 0,0 3 0,4 1 0,0-1 0,0-2 0,2-1 0,-5 3 0,3 5-57,-3-1 0,-1-1 1,-1 4-1,1-6-84,0-1 0,-1 0 0,1 1 0,0-1 338,-1-3 1,1 3 0,0-3 0,-1 3-198,1 1 0,0-4 0,-1 0 0,3 1-176,2 2 1,-2 1-1,7 0 1,1 1-382,1-1 0,-2 5 0,0 0 0,1-2 44,1-1 0,2-2 1,0 2-1,0 1 60,0 2 0,2-5 1,1-4-1,1 2 170,-1 0 0,-2 3 0,1-2 48,2-4 1,-2 4 0,2-3-85,-2 3 1,-2-3-1,0 0 1,1 0-186,4-2 1,-4 5-1,5-3 1,-1 3 222,-1 1 1,6 0 0,-1 1 0,3-1 482,1 0 1,2 1 0,2-1 0,2 0 303,1 1 1,-2-1 0,4 0 0,1-1 96,-3-3 1,4 3-1,-5-5 1,2 2 210,3 0 1,-3-5-1,-1 4 1,0-1-197,-4 1 0,5-4 1,1 5-1,1 0-176,0-2 1,2 4-1,-1-5 1,4-1-443,3 1 0,1 3 0,-2-4 0,3-2 0,1-2 0,1-1 0,4 0 0,-2 0 0,-2 0 0,-1 0 0,3 0 0,-1 0 0,1 0 0,-4 0 0,-1 0 0,-2 0 0,-4 0 0,9 0 0,-9-1 0,2-2 0,0-2 0,4 1 0,-1 4 0,0-2 0,1-2 0,-4 2 0,5-2 0,-2 3 0,0 1 0,0 0 0,-4 0 0,0 0 0,-1 0 0,1-5 0,0 1 0,-1 1 0,1 1 0,0-4 0,-1-1 0,1-2 0,0 0 0,-1 0 0,1-4 0,0 0 0,-1-1 0,2 1 0,2-2 0,3-1 0,1-2 0,-5-1 0,4 3 0,-2-2 0,0 1 0,-1 3 0,-7 0 0,-2 0 0,-2-4 0,-1 3 0,-4-3 0,-3 3 0,-2 2 0,2-2 0,-7-1 0,-1-2 0,-1 2 0,-4-3 0,-2-1 0,-5 0 0,-3-4 0,0-1 0,2 0 0,1 1 0,-2 2 0,0 1 0,-3-3 0,1 4 0,0 0 0,1 3 0,1 3 0,2 1-460,-1 0 0,-6-5 0,-3 0 0,-1 2 128,1 1 1,-5 2 0,2-1 0,-5 1 98,-4 0 1,3 4-1,-4 0 1,1 0 268,-1 2 1,-3-4-1,2 5 1,1 0 430,-1 0 1,-4 0 0,2 4 0,-2-3-161,1 2 0,-6 2 0,4 1 1,-1 0-96,1 0 0,-8 6 0,6 2 1,-1 4-228,-1 2 1,2-1 0,0 0 0,0 2-748,0 3 0,2-2 0,1 6 0,1 2-1589,-1 1 2294,-1 8 1,3 1 0,3 6 0</inkml:trace>
  <inkml:trace contextRef="#ctx0" brushRef="#br0">16449 10835 7845,'0'-13'1469,"2"1"-725,2 3 0,-1 3-216,6 6 0,-4 0 0,4 1-206,1 4 0,-3 1 0,2 4 0,0-1-274,-2 1 1,4 2-1,-5 3 1,0 1-313,0 2 0,0 4 1,-4-4-1,3 0-189,-2 1 1,-2-4 0,1 3 0,1-3-97,1-2 1,2-4-1,-1-2 1,4-1 548,2-3 0,15-7 0,2-4 0</inkml:trace>
  <inkml:trace contextRef="#ctx0" brushRef="#br0">16903 10782 8720,'-6'-8'0,"-3"4"536,-3 2 1,-7 14 0,-3 7-1,-5 10 102,-4 6 0,-3 8 0,-6 3 1,0 0-602,0 0 0,1 4 0,2-1 0,3 3-309,2 1 0,2-4 1,8-2-1,4-1-410,3-3 1,3-1 0,3-4 681,5-2 0,-3-4 0,-1-5 0</inkml:trace>
  <inkml:trace contextRef="#ctx0" brushRef="#br0">18542 11395 7496,'8'-2'1529,"-2"-1"-759,-1-1 0,-3-2-189,2 1 1,2 3 239,-1-7-648,-1 6 1,-10-3 21,-3 6 1,-2 0 0,-3 0 0,1 0 351,0 0-466,5 6 1,-4-5 0,3 4 371,-2-4 0,-3-1 0,1 0 170,0 0 0,-1 0 0,1 0-347,0 0 1,-1 0 0,-1 0 0,-1 0-438,-2 0 0,-1 6 1,1 3-1,-2 3 187,-1 1 0,-4 0 0,3 1 0,-2-1 87,2 0 0,-4-4 0,6 0 1,-1 1 135,3 2 1,-1-3-1,1 0 1,2 0 119,1-2 1,2 4-1,-1-5 1,1 0-82,0 0 1,4 4 0,0-3-1,0 2-142,2 0 0,-4 0 1,5 4-1,0 1-315,1-1 0,-4 0 0,4 1 1,1-1 173,-2 0 1,4 1 0,-4-1 0,2 0 195,0 1 1,-1-1 0,5 0 85,0 1 0,0-6 0,0 1-39,0 2 1,0-4 0,0 2-153,0 1 1,6-4-1,1 0 1,2 0-195,0 3 1,0-2 0,4 2 0,1 0 121,-1-1 0,0 3 0,1-3 1,1 1 111,2 0 1,-2-2 0,4 3-1,-1-2 99,0-2 0,4 3 0,-3-5 0,1-1-81,-1-2 1,5 4 0,-2-1 0,3-1-131,2-1 1,-1-2-1,1 0 1,0 0-87,-1 0 1,1 1 0,0 2 0,-1 2-67,1-2 1,-2 3-1,-1-2 1,-2 0 108,2 2 0,-4-3 0,1 5 0,0-2 80,0-3 1,-1 3-1,4-2 1,-3-1 204,-2-2 1,5-1 0,-2 0 0,3 0-44,2 0 0,0 0 0,-1 0 1,1 0-241,-1 0 0,1 0 0,-2 0 0,-1 0-102,-2 0 1,-1 0-1,3 0 1,-4 0 0,0 0 1,3 2 0,-2 1 0,1 1-48,1-1 1,-6 3 0,4-1 543,-2-2-208,5-2 1,-8 4 0,5-1 0,0-1 63,-1-2 1,-2-1-1,4 0 1,1 0-236,-3 0 0,6 0 0,-4 0 0,2 0 0,-2 0 0,6-1 0,-4-2 0,-1-1 0,2 1 0,-4 1 0,0 2 0,0 0-80,-1 0 0,-3 5 0,2-1 1,-1-1 158,0-2 1,1 1 0,-3 1 0,3 1-80,2-1 0,-3-1 0,4-2 0,0 0 0,-1 0 0,4 0 0,-3 0 0,2 0 0,-2 0 0,3 0 0,-2 0 0,0 0 0,0 0 0,2 0 0,-3 0 0,2 0 0,-2 0 0,3 0 0,-3 1 0,2 2 0,-2 2 0,3-1 0,-4-4 0,1 0 0,1 0 0,-6 0 0,6 0 0,-1 0 0,-1 0 0,4 0 0,-3 0 0,2 0 0,-2 0 0,3 0 0,-3 0 0,3 0 0,2 0 0,-2-4 0,0-1 0,-1 2 0,0 2 0,4 1 0,-6 0 0,2 0 0,-2 0 0,6 0 0,-4 0 0,0 0 0,1 0 0,-4 0 0,1 0 0,0 0 0,-1 0 0,4 0 0,-3-2 0,2-1 0,-2-1 0,3-5 0,-3 5 0,4 1 0,0 1 0,-1-2 0,-1-1 0,-2 2 0,2 2 0,-3-4 0,1-1 0,2 0 0,1 1 0,-3-1 0,-1 3 0,0-3 0,-1-2 0,1-1 0,3-4 0,-2 0 0,2-1 0,-1 1 0,1 0 0,-2-2 0,2-3 0,-5 3 0,0-4 0,-1 1 0,0 1 0,0-6 0,-5 6 0,-1 0 0,-3 3 0,1-1 0,-4-2 0,0 0 0,0 0 0,-2 3 0,-4 0 0,0-1 0,0-2 0,5 2 0,-1-3 0,-1 3 0,-1 2 0,-2-5 0,0 0 0,0 1 0,0-3 0,0 4 0,0-5 0,0 2 0,0 3 0,-5 1 0,-1 2 0,-1-1 0,-3 1 0,2 0 0,-1 1 0,-1 2-238,-2 1 0,-6 6 0,1-3 0,0 1-10,2 1 0,-2-1 0,-3 5 1,1 0 101,0 0 0,1 0 0,5-1 0,-2-2 424,-3-1-90,3-1 1,-4 5 0,6 0-57,0 0 0,-5-4 0,-2-1 0,1 1-44,0-2 1,-5 3-1,2-5 1,-3 3-154,-2 2 0,2-3 0,1 1 0,4 2-69,0 2 0,-2 1 0,3-2 0,0-1 95,-1-1 1,-2-1 0,4 5 0,2 0 145,1 0 1,-2 0-1,-1 0 1,1 0 3,3 0 1,0 0 0,0 0-1,-3 0-18,-1 0 1,-4-4 0,4 0-10,2 1-98,-5-5 0,2 5 0,-5-4 1,4 1-69,0 3 1,-2-3 0,3 0 0,0 0-76,-1 0 0,1 2 1,3 2-1,-2-1 94,2-1 1,-3-1-1,1 5 1,2 0 42,1 0 1,-3 0-1,-1 0 1,-1 0 22,1 0 0,0 0 0,3 0 0,-2 0 39,2 0 0,-4 0 0,3 0 0,-1 0-35,-1 0 0,4 0 1,-5 0-1,3 0-14,-1 0 1,-4 0-1,4-1 1,0-2-50,-1-1 1,4-1 0,-4 5 0,1 0-64,0 0 1,-4 0-1,3 0 1,0 0-44,-1 0 0,-2 5 0,3-1 1,-2 0 70,-3 2 0,4-4 1,-1 4-1,0-2 71,0 1 1,4-1 0,-6-2 0,1 1 8,2 1 0,-4 0 1,5-4-1,-1 0-19,1 0 0,0 5 1,3-1-1,-2-1 41,1-1 1,-2-2-1,0 1 1,0 2-13,-1 2 0,-2-1 1,3-4-1,0 2-29,-1 2 0,-3-2 1,2 2-1,-1-1-18,0 1 0,-1-2 0,-3 4 1,-1-2 1,0 1 1,1 1 0,-1-3 0,0 1 37,1-1 1,-1 3 0,0-2-1,1 1-30,-1 1 1,0-5 0,1 5 0,-1-1-5,0-1 0,-4 2 0,0-3 1,0 3-100,-1 1 0,2-4 1,-4 2-1,0-4 45,0-1 0,0 5 1,-3-1-1,1-1-74,-1-2 0,3-1 0,-2 0 0,1 0-105,1 0 0,-3 2 0,4 1 0,1 1-117,-1-1 0,2 3 0,4 0 1,1 0-340,-1 0 1,2 3 0,1-3 0,3 1 169,2 4 0,1-1 1,5 0-1,0-1-2978,-1 1 3539,7 2 0,-5 8 0,5 0 0</inkml:trace>
  <inkml:trace contextRef="#ctx0" brushRef="#br0">7691 6224 17037,'2'-14'-3600,"1"1"2769,1 0 1,2 1 329,-1 3 348,-4 3 0,5 5 540,-6-4 1,0 2-31,0-6-270,0 0 1,2 2 0,1 4-304,1 6 1,0 4 0,-4 7-1,-1 1 280,-3 2 1,-4 4 0,-5 6 0,-1-1 49,1 1 1,-6-2 0,-3-1 0,-2-2 88,2 2 0,-5-3 1,0 1-1,-5 0 123,-2-1 0,-9 2 1,3-5-1,-2-1-64,1-3 1,-4 4 0,1 1 0,1 1 110,2-1 1,-2 3 0,0-3-1,3 1-208,1-1 0,-1 3 0,8-4 0,-1 0 1,0 1 1,2-4 0,6 4-1,2-1-216,0-1 1,7 1 0,-2-5 94,3 1 1,8-5-135,3 0 0,5-8 0,6-1 215,7-7 1,14-7 0,5-3-1,8-6 39,8-2 1,7-3-1,5-2 1,3-1-144,4 2 0,0 1 0,-6 1 1,-6 2-120,-5 3 0,-1 2 0,-6 7 0,-2 0-218,-5-1 0,-9 5 284,-6 1 0,-14 5 0,-8-2 136,-15 4 1,-15 1 0,-7 1 0,-6 4 84,-6 3 1,-7 4 0,-3 3 0,-2 3-153,-3 4 0,1 3 0,-1 3 0,5 1-201,4-3 1,-1 8 0,8-7 0,2 1-306,6 0 0,6-1 0,9 1 0,3 2-1255,4 1 1519,9 6 1,9-3-1,8 6 1</inkml:trace>
  <inkml:trace contextRef="#ctx0" brushRef="#br0">4426 9875 28718,'6'-7'-1907,"2"3"0,3 4 1,-1 4 873,-1 5 0,0 9 0,4 2 0</inkml:trace>
  <inkml:trace contextRef="#ctx0" brushRef="#br0">3986 12008 27924,'0'-14'-2697,"6"7"1,3 4 0,2 6 1810,3 6 1,3 7 0,3 3 440,0 2 1,-3 1 0,2 5 0</inkml:trace>
  <inkml:trace contextRef="#ctx0" brushRef="#br0">8745 11701 30940,'6'-12'-4916,"2"4"1,0 3 4702,1 10 1,5 2 0,7 6 0</inkml:trace>
  <inkml:trace contextRef="#ctx0" brushRef="#br0">18182 12901 7856,'-13'-9'469,"0"0"0,-1 6-334,1-1 1,6-4-331,2-1 0,10 2 465,3-2 1,3 0 381,-2-4 0,-3 4-143,-6 0 1,-2 5-1,-2-4 1,-5 2-23,-3 3 1,-1 2 0,-2 1-1,-1 0-302,-2 0 0,0 6 1,3 3-1,-1 1-78,-2-1 0,0 7 0,5-1 0,0 3 90,-1 1 1,1 5 0,0-2-1,1 4-6,3 6 1,-1-3 0,4 8 0,0 3 95,0 3 1,3 12 0,7 0-1,7 2-256,5 3 0,5 0 0,8-3 0,5-5-291,6-5 0,9 0 1,-1-14-1,1-4-39,-1-6 0,4-13 0,3-6 0,-3-5 53,0-8 1,-2-7 0,0-18 0,-2-8 100,-2-5 1,-24 17 0,-1-2-1,13-29 1,-8-9 65,-15 34 0,-2-2 1,-2-1-1,-1 0 1,-1-2-1,-3-1 1,-1 1-1,-2 1 201,-1-2 0,-3 1 1,-5 2-1,-2 1 1,-2 2-1,-2 1 1,-19-31-77,-7 9 0,-7 2 0,-1 16 0,-6 10-202,-7 8 0,-5 12 0,0 6 0,5 8-2339,2 8 1109,9 12 1386,12 9 0,7 5 0,7-1 0,-1 2 0,0 3 0</inkml:trace>
  <inkml:trace contextRef="#ctx0" brushRef="#br0">18462 13714 8380,'0'-18'46,"0"0"1,2 0-236,2 5 1,2 4-165,3 0 462,3 0 285,-11 2 0,-1 1 0,-9 6 0,-2 0 233,-3 0 0,1 0 1,0 0 225,-1 0 1,1 0 0,0 0-497,-1 0 1,1 0 0,0 0-169,-1 0 0,1 0 1,0 0-1,-1 0-265,1 0 0,-2 2 0,-1 2 0,-2 3 100,2 1 0,-5 4 1,0-4-1,-1 4 196,0 2 0,1-1 1,-3 0-1,2 1 83,-1-1 1,2 0 0,0-1 0,0-1-53,1-3 1,3 1-1,0 6 1,2 1-112,1 2 1,3 0-1,0-5 1,2 2-254,-1 3 1,3-3 0,-1 2 0,2-2 146,3-1 1,0-1 0,0 0-1,-1 1 15,1-1 0,1 0 0,2 1 0,0-1 161,0 0 1,0-4-1,0 0 1,0 1-61,0 2 0,6-3 0,3 0 0,3 0-3,1-2 0,1 5 1,-1-3-1,2 1-95,3-1 0,1 2 0,3-6 0,-3 3-4,1 2 0,-4 1 0,6-1 0,0-1 2,-1 1 0,4 1 0,-3-1 0,2-1-19,-2 1 0,4 1 1,-4-1-1,3-1 23,2 1 1,-1-4 0,2 0 0,4-2-25,3 1 0,4 1 0,1-3 0,0 1-36,0-1 0,3-1 0,-1-2 1,0 0 32,1 0 0,-5 0 0,-2 0 0,0 0 42,-2 0 0,-2 1 0,-5 2 0,-1 3-34,1 1 1,-2-2 0,-1 2-1,-2 1-29,2-1 0,1-2 0,2 2 1,-2-1 46,-3-3 0,6-2 1,-3-1-1,2 0 134,3 0 1,4 0-1,-2 0 1,2-1-6,4-4 1,-6 4 0,1-5 0,-2 2-55,0-1 0,0-1 0,-4 3 0,-1-1-303,1 1 0,-2 1 0,-1 4 0,-2 2-155,2 5 0,-1-3 0,1 0 0,-2-2 181,2 1 0,1 4 1,2-5-1,0-1 446,-1-1 0,5-2 0,2 0 1,1 0 80,3 0 1,-3-6 0,2-2 0,-1-1-130,-1 1 0,3 3 1,-4-2-1,-1 1-319,1 3 1,-2 1-1,-4 1 1,-1-2-216,1-2 1,0 1 0,-2 4-1,-1 0 122,-2 0 0,-4 0 1,4 0-1,0 0 436,-1 0 1,4 0-1,-3 0 1,2 0-4,-2 0 1,8-1-1,-4-2 1,3-3-35,-1-2 0,4 1 0,2-4 0,0 4-419,-2 1 1,0-3-1,-1 3 1,-1 0-219,-2 0 1,-1-2 0,-1 3-1,1 1 230,0-2 1,-2 4 0,-2-4-1,0 2 154,0 0 0,-3-5 1,-1 3-1,-1 0 257,-1 0 0,6-3 1,-6 3-1,0-1 199,-2-4 1,-2 4-1,2-2 1,1-1-404,2-2 0,0-2 1,-5 1-1,0 0-138,1-1 1,-1 1 0,-1 0 0,-2-1 34,-1 1 0,-2 4 0,2 0 1,-3-1-223,0-2 1,-4-1 0,2 0 275,-2-1 0,-2 1 0,0 0 1,0-1 3,0 1 1,-2 0 0,-1-1-1,-3 1-29,-1 0 0,2-1 1,-2 1-1,-1 0-55,1-1 0,3 1 1,-5 1-1,0 2-112,1 1 1,-3 1-1,2-2 1,-3 3-92,-1 1 1,-2-3-1,-3 4 1,-4 1 130,-3-2 1,-2 5 0,0-4 0,1 4 137,-1 1 1,2 0 0,1 0 0,2 0 61,-2 0 0,0 0 0,1 0 0,2 0-35,2 0 0,-3-5 0,2 1 0,1 1 127,0 1 1,-1 1 0,4-2 0,-2-2-69,2 2 0,-3-2 0,1 0 0,2 2-13,1 2 1,-3-4 0,-1 1-1,0 1-247,-1 1 1,-2 2-1,2 0 1,-3 0 3,0 0 1,-6 0 0,9 2 0,-2 1 137,-1 1 1,3 1 0,-4-5 0,2 0 112,-2 0 1,0 0 0,1 0 0,0 0 22,0 0 0,-1 0 0,0 0 0,2 0 296,-2 0 0,-1-5 0,-2-1 0,1 0-261,-1 0 1,-4-2 0,0 2 0,1 0-195,2 0 1,2 1-1,-3 4 1,0-2-142,-2-2 0,-5 1 0,4 4 0,-1 0-25,0 0 0,-2 0 0,1 0 0,-2 0 290,-1 0 1,-9 0 0,6 2-1,0 0 85,3 3 0,-6-1 0,2-2 0,-4 1-30,-1 1 0,4 1 1,3-4-1,2 2-17,0 2 0,-3-1 0,7-4 0,1 0-230,-1 0 0,-7 1 0,3 2 0,0 2-65,-1-2 1,-1-2 0,-2 1 0,-4 1-4,-4 1 1,-1 2 0,0-3-1,2 2 19,2-2 0,-7-2 0,3-1 1,1 0 52,1 0 1,0 0-1,3 0 1,2 0-223,2 0 0,1 0 0,0 0 0,1 0-490,4 0 1,-1 0 0,8 0 0,3 0-2793,0 0 3650,5 0 0,-5 6 0,4 1 0</inkml:trace>
  <inkml:trace contextRef="#ctx0" brushRef="#br0">6265 7437 28699,'-13'0'0,"0"0"0,-1 0-1907,1 0 1082,5 0 0,3-2 62,5-2 0,0-4 0,0-5 231,0 0 1,0 4 0,0 0 2,0-2 1,-2 6 0,-2 0 809,-5 4 0,-8 5 1,0 2-1,0 1-513,3 4 1,0-4 0,-1 2 0,-1 0-251,-2-2 1,1 1 0,3-5 0,1 3 235,0 1 0,-1-4 0,1 1 0,0-2 674,-1-2 0,1 0 1,0 0-1,-1 0 764,1 0 1,-5 0 0,-1 0 0,0 0-411,-1 0 0,-3 4 1,0 2-1,0 0-236,1 0 0,-2 4 1,6-1-1,2 2-919,1-2 0,-1 2 1,1-3-1,3 1 318,0 0 1,5-5 0,-2 3 55,-1-1 1,2 3 0,1-3 0,-1 0-3,1 0 1,2 3 0,-2-3-1,1 1-343,3 4 1,-3 0 0,0 4 0,0 3-361,0 4 1,-2 3-1,2 2 1,0 1-289,0 3 0,1-3 1,5 4-1,0-4 297,0-2 1,6 0-1,3-4 1,5-5 710,3-2 0,5-1 0,8-3 328,1-2 1,8 3 0,-1-4 0,7 0 0,1 1-13,0 2 0,2 1 1,-2 2-1,0 3-369,0 0 0,4 3 1,-1-4-1,3 2 252,2-2 0,3-1 1,3-3-1,-1-2 218,0-1 0,8-6 1,-5 0-1,-3-5 293,-3-2 1,-2-11 0,-1 0 0,0-4 187,1-5 1,-2-1 0,-4-3 0,-5-2-693,-6-1 0,0-6 0,-7 2 0,-5-4-478,-6-1 0,-10-6 0,-4-1 0,-7-2-472,-7 0 0,-10-3 0,-15-2 0,-3 3 106,-4 4 0,-14-2 0,-3 6 0,-6 5 292,-2 5 1,28 19 0,-1 1 0,-2 2 0,-1 0 0,-2 2 0,0 2 5,-1 1 1,0 2 0,-1 0 0,0 2 0,5 1 0,1 2 0,-36-1-413,7 0 0,6 0 901,14 0 1,-2 6 0,3 1 0</inkml:trace>
  <inkml:trace contextRef="#ctx0" brushRef="#br0">7558 6717 28849,'-7'-13'-3277,"1"5"0,6 4 0,-2 7 246,-2 1 4647,2 1-544,-3-5 1,5 1-1195,0 3 0,5-2 0,3 4 0</inkml:trace>
  <inkml:trace contextRef="#ctx0" brushRef="#br0">6358 13847 28835,'0'-13'-9606,"-1"4"8379,-3 0 1,1 6 1520,-6-2 1,1 5-1,-2 3 462,1 2 1,0-1-1,-4-4 1,0 0-294,-1 0 1,5 0 0,0 0 0,-1-1-312,-2-4 0,-3 2 0,-1-4 0,-2 0 130,2-1 0,1 4 0,2-4-61,0 2 0,-1 2 0,1 4 0,0 0 771,-1 0 0,-1 1 1,-1 4-1,-3 2-845,-2 1 0,3 4 0,-4-4 1,0 4-106,1 2 0,-3-1 0,5-1 0,0-2 125,0-1 0,1-2 0,3 4-30,-3-2 1,4-2 0,-4 3 0,3-2-125,2-2 0,1 4 0,1-1 0,3 3-307,-3 1 1,-1 5 0,0 0 0,2-2-68,1-1 1,0 3 0,-4 1 0,0 2-19,-1 2 1,5-2 0,1 0 0,-1-2 5,1-3 1,-2 4-1,4-4 1,0-3 550,0-2 1,2-3 0,4 6-711,0-1 1,0 0-1,0 1-39,0-1 0,0 2 0,0 1 0,0 2-151,0-2 1,4 0 0,2 1 0,1 1 511,4-2 1,-4 3 0,2-1 0,1 0 300,2 1 0,6-4 0,0 2 0,0-2 179,1-1 1,-3-3-1,6 0 1,1-4 223,-3-1 0,10 3 0,-3-3 1,1 1-139,0 4 1,3-4-1,2 0 1,1 1 22,3-1 0,0 2 0,1 5 0,1-3 53,2-2 0,5 3 1,-3-3-1,-1 1 215,1-1 1,-1-1-1,0-5 1,1 1 221,1-1 1,1-2 0,-4-2 0,2-2-726,2-1 1,5-7-1,-1 4 1,3-2-145,1 0 0,-1 2 0,-2-4 0,-1 2 0,1-1 0,1 3 0,-1-1 0,-2 1 0,-3-1 0,4 1 0,-6-3 0,-3 1 0,-3-2 0,-7 0 0,1-3 0,-3 1 0,-1 0 0,-2-7 0,-3-2 0,-4-2 0,-3 2 0,3-7 0,-1 0 0,-2-3 0,-4-5 0,-4-3 0,-4-3 0,1-3-86,-1-1 0,-7-1 0,-6-1 0,-5 6-584,-3 6 1,-10 0-1,-2 8 1,-7 4-219,-9 5 0,-10 6 1,-8 2-1,-7 3 561,32 6 0,-2 1 1,-3 1-1,-1 1 1,-3 0-1,0 0 1,1 0-1,1 1 91,0 1 0,0 1 0,-3-1 0,0 2 1,3 1-1,0 2 0,0-2 0,1 1 54,-1 1 1,0 1 0,-1 3 0,2 0 0,3 0 0,1 1 0,1 0 0,0 1 181,1 0 0,-1 1 0,1 1 0,1 1 0,-30 15 0,2-2 0,2-1 0</inkml:trace>
  <inkml:trace contextRef="#ctx0" brushRef="#br0">18222 15260 29095,'2'-14'-1587,"2"1"1,4 6 0,5 1 0</inkml:trace>
  <inkml:trace contextRef="#ctx0" brushRef="#br0">18356 15220 22537,'0'0'0</inkml:trace>
  <inkml:trace contextRef="#ctx0" brushRef="#br0">18302 15246 22537,'0'-13'-3116,"0"0"1,-4 4 2899,-1 0 1,-3 4 0,2-2 348,-2 1 1,-1 2 0,-4 4 0,0 0 295,-1 0 1,-3 1-1,-3 2 1,0 3-49,-4 1 1,-1 1 0,-2 2 0,0-1-118,1 1 1,1 4-1,1 2 1,2 3 108,-2 2 0,5-3 0,1 5 0,3 4-557,2 3 1,5 5 0,4-1 0,2 5 87,2 7 0,8 0 0,7 1 0,8-3-209,7-5 0,17-2 0,4-10 1,6-8 80,7-7 1,4-8 0,0-10 0,-4-7-66,-3-8 1,-8-10-1,-7-4 0,-6-4 59,-10-1 0,-10 0 0,-11 0 0,-6-1-238,-6-4 0,-12 4 1,-13-5-1,-10 1 227,-10 1 1,-9 4 0,-6 7 356,-2 5 1,29 13-1,0 1 1,-1 3 0,0 1-1</inkml:trace>
  <inkml:trace contextRef="#ctx0" brushRef="#br0">18569 16033 10219,'-2'-14'0,"-1"1"0,-1 0 91,1-1-1903,2 7 1277,1 1 896,0 6 1,0-2 117,0-2 1,0 1 0,-2-4 109,-2 1 1,-4 1 0,-5 5-147,0 0 0,-1 0 0,1 2 0,0 2-277,-1 5 0,-4-2 1,1 1-1,-1-1-53,-1 1 0,2-4 0,-5 4 0,-2-1 264,-1 0 1,0-4 0,1 3 0,2-1 173,-1-1 1,-3 1 0,1-4 0,1 2-136,2 1 0,2 5 1,-3-3-1,6 2-184,2 2 1,1 0 0,1 2-1,1 0-445,3 3 0,-3 1 1,5-2-1,-2-1-188,0 0 1,6 1 0,-3-1 416,0 0 0,5 0 51,-3 1 0,2-1-147,2 0 1,0 1-1,2-2 1,1-2-35,1-1 1,6 0 0,1 6 0,3 1-130,4 2 1,2-1 0,-4-2-1,3 2 145,2 0 0,1 5 0,5-4 0,-1-1 217,1-3 0,4 0 0,2-2 1,-1-2 210,1-1 1,2-5 0,-2 4 0,1-2 10,3-3 0,2-2 0,1-1 0,0 0 49,0 0 0,4 0 1,3 0-1,2 1-530,2 4 0,8-4 0,-4 4 1,2-4-102,3-1 1,2 5 0,-1-1 0,1-1 126,2-1 1,7-2 0,-9 0 0,-1 0 224,-1 0 0,-2 0 0,1 0 1,-5-2 31,-3-2 0,0 2 0,-2-2 1,-5 2-147,-2 2 1,2 0 0,2 0 0,1 0-224,4 0 1,-1-1-1,2-2 1,0-2 18,3 2 0,-1 2 0,-2 1 0,-1-1 93,-1-4 1,9 2 0,-6-4-1,1-1 300,-4 1 1,5-2 0,-5-4 0,1-1 103,0 1 0,1-5 1,3 0-1,0 2-410,-2 1 0,4-2 0,-10-1 0,0 2-284,-2 1 1,-1 1 0,-2 1-1,-5 0 207,-3-1 1,-5 3 0,-5-1-1,-3 1-154,-2 1 1,2-9 0,-6 5 0,-5-2 409,-3-3 0,-2 0 1,-5-5-1,-2 2 41,-2-2 1,-5-1 0,-9-2 0,-4 1-289,-3-1 1,-12 0 0,-6 1 0,-6 0-167,-6 4 0,-6-1 1,1 5-1,-4 1 201,-4 3 1,30 7 0,0 0 0,1 1 0,-1 0 0,-1 2 0,-1 0 83,1 1 0,-2 1 0,-3-1 0,-2 0 0,0 1 0,-1 0 0,-1 0 0,1-1 80,0 0 0,-1 0 0,-1 3 0,0-1 0,0-1 0,-1 0 0,0 0 0,-1 1 126,0-2 0,-1 1 1,-1 1-1,1 1 0,-2-3 1,1 0-1,0 0 0,1 1-75,1 0 1,0 0-1,-3 0 1,-1 1-1,3 2 1,1 2-1,0 1 1,1 1-185,2 1 0,0 0 1,1 2-1,0 2 1,6 0-1,1 1 0,1 0 1,0 1-718,-1 2 0,1 0 839,0 4 0,0 0 0,-4-1 0,1 1 0,1 4 0,1 1 0,0 1 0,0 1 0,-1 0 0,0 2 0</inkml:trace>
  <inkml:trace contextRef="#ctx0" brushRef="#br0">8358 15913 8803,'0'-21'1143,"0"2"-1795,0 11 0,0 4 290,0 8 1,-6-2 0,-3 2 442,-3-2 0,-4-1 0,0 2 1,1 2 231,-1-3 1,-1 0-1,4-2 1,0 0 37,-1 0 0,1 0 0,0 0 1,-1 0 204,1 0 0,0-4 1,-1-1-1,1 2-471,0 2 1,-1-4-1,1 1 1,0 1-148,-1 1 0,1 2 1,-2 0-1,-1 2 28,-2 2 1,-4-2-1,4 4 1,0-2 132,-1 1 0,4 0 1,-4-2-1,1 2 200,1-2 1,-3 3 0,4-2-1,-2 1-168,2 1 1,0-3 0,-1 4 0,0 0-123,0 1 0,1 1 0,0 4 0,-2 0 60,2 1 0,-5-1 0,0 2 0,-1 2-160,0 6 0,1 0 0,-3 1 1,4-2 188,0 2 0,3 0 1,3-2-1,1-3 91,0 0 0,1-4 0,1 3 0,4-3-10,1-2 1,2-4 0,4 0 0,0 1-80,0 2 1,0 1-1,1 1 1,3-1-144,5 0 1,-1 2 0,1 2 0,1 2-40,2 1 0,-3-2 1,0 4-1,1 1-111,2-3 0,1 1 0,1-5 1,0 2 257,4-2 1,-2-1-1,7-1 1,-1-1 50,-1 0 1,4-4-1,-3 0 1,3 0 279,2-2 0,4 4 0,0-5 0,0 0-215,2-1 1,-1 6-1,5-4 1,-1 2-253,1 0 0,3 0 0,4 4 0,4 1-11,-1-1 1,9-4 0,-2-2 0,1-1 64,-1-3 0,9-1 0,0-2 0,1-2 250,1-2 0,0-8 1,3-7-1,1-2 94,-3-3 1,-29 12 0,-1-1 0,27-14 0,1 1-40,1-1 1,-5 0 0,-3-1-1,-3-1-259,-5-3 1,-4-3-1,-6 2 1,-4 1-7,-3-1 0,-6 1 0,-4 1 0,-5-4-130,-7 1 0,-5-4 1,-11 2-1,-8-2-596,-6-2 0,-17-5 1,-11 0-1,-10 0 428,26 24 0,-2 1 0,-6-2 0,0 1 0,-1 3 1,-1 2-1,-2-1 0,-1 1 3,-2 2 1,-1 1 0,-3 2 0,-2 2 0,2 2 0,0 2-1,1 0 1,0 1-206,-1 1 0,-1 2 1,0 4-1,1 2 1,2 3-1,1 1 1,1 2-1,1 1 477,0 4 0,0 1 0,0 2 0,0 2 0,2-1 0,0 0 0,-4-2 0,1 1 0</inkml:trace>
  <inkml:trace contextRef="#ctx0" brushRef="#br0">16369 17818 30221,'-5'-3'-2720,"5"5"0,5 4 1671,3 4 1,4 2-1,-2 1 1,5 1 969,3-1 0,4-1 0,-1-3 0,2-5 659,5-2 1,2-2 0,-2 0 0,3 0-243,5 0 1,5 0-1,1 0 1,-4 0-182,1 0 0,-2 0 0,0-2 0,-3-1-67,-1-1 0,-7-1 0,-4 5 0,1 0-393,-3 0 1,4-4-1,-6-1 0,0 3 372,1 0 0,-4-4 1,4-1-1</inkml:trace>
  <inkml:trace contextRef="#ctx0" brushRef="#br0">17063 17778 17347,'6'-7'0,"4"3"1158,6 2 1,0 2-1,7 2 1,0 2-1209,3 5 0,0 3 1,1 3-1,-2 1-256,-3 2 0,2 1 0,-6-3 0,-2 2-191,-1-2 1,-3 3 0,-3 2 0,-6 3-1029,-6 4 0,-12 2 1579,-12-4 1,-23 13 0,-12 2 0</inkml:trace>
  <inkml:trace contextRef="#ctx0" brushRef="#br0">5545 7557 29082,'0'-14'-4916,"0"5"1,2 2 3269,2 1 0,-2 3 0,1 7 1429,-6 5 0,-5 8 0,-6 2 0,-6 2 440,-6 2 0,-3 2 0,-6 2 0,-2 0 119,-2-1 0,-7 1 0,-4 0 1,-5-1 46,-2 1 0,-1 0 1,3 1-1,-3 1-9,-4 3 0,-2 0 0,1-1 1,0 3-393,0 0 1,30-12 0,1 1 0,-2-1 0,-1 0 0,1 3 0,-1 2 213,-1 2 1,1 0 0,-3 1 0,0 0 0,2 4 0,1 1 0,0 0 0,-1 1-155,0 1 1,-1 1 0,3 1 0,-1 1 0,-3 1-1,-1 1 1,-1 1 0,1 1-30,0 2 0,0 1 0,-5 4 0,0 0 0,4 1 0,0 0 0,0 2 0,0 0-98,2 1 0,-1 1 0,1 2 0,-1 0 0,3-2 0,0 0 1,-1 2-1,1 0-56,0 2 1,0 1 0,0-1 0,2 0-1,2 3 1,0 0 0,2-1 0,0 0-41,0 0 0,0 1 1,1 4-1,1 1 1,1-1-1,0 0 0,1 2 1,-1 0 52,0 0 0,1 1 1,8-23-1,1 1 1,0-1-1,-9 24 1,1-1-1,9-22 1,1 0-1,-1 1 2,1 2 1,0 0 0,-1 0 0,0-1 0,-1 1-1,1 0 1,1 2 0,0 0 0,-1 0 0,1 0-1,0 0 1,-1 1 24,1-2 1,0 1-1,0 0 1,-2 4-1,0 1 1,0-1-1,1-3 1,0-1 0,-1 1-1,0 3 1,1-1-1,-1 1 13,1 1 1,0 0-1,-1 0 1,0-3 0,0 0-1,-1-1 1,2-2 0,0-1-1,-1 0 1,1 0 0,-1 1-1,0-1 9,1 1 1,0 0-1,-1 0 1,0-2-1,0 1 1,1-1-1,-7 19 1,0-1-1,0-3 1,0-2 7,0-3 1,0 0 0,-1 4 0,-1-1 0,3-8 0,0 0-1,1-2 1,0 0-57,2-2 1,1-1-1,2-9 1,1-1-1,3-3 1,2-1 0,-6 28-407,5-5 0,5-3 527,6-7 0,0-6 0,0-3 0,0 3 0</inkml:trace>
  <inkml:trace contextRef="#ctx0" brushRef="#br0">5532 14567 28448,'-7'-48'-2458,"-5"8"0,10 27 1,-4 17-1,-1 16 1369,-6 9 1,-10 5-1,-15 8 1,-14 2 1309,21-19 1,-2-1 0,-7 0 0,-3-1 0,0 1 0,-1-2 0,-3 0 0,-1-1 119,0-1 0,0-1 0,-2-3 0,-1 0 1,1 1-1,0 0 0,-2 0 0,0 0-6,-2 0 1,1 0 0,2 0-1,0 1 1,-4 0 0,0 1 0,2-2-1,0 1-173,-1 1 0,0-1 0,2-1 0,1-1 0,4 0 1,1 0-1,3 0 0,2-1-157,2 1 1,1-1 0,-29 18 0,11-3 0,7 1-6,9-2 0,10 4 0,8-2 0,-2-1 0,-1-2 0</inkml:trace>
  <inkml:trace contextRef="#ctx0" brushRef="#br0">7172 16779 22093,'-14'12'0,"-1"-2"0,-1-1-53,-2 1 0,-5 1 1,1-2-1,-4-5 363,0-2 1,-1-2 0,-3 0 0,-4-2-6,-6-2 1,-4-5 0,-2-9-1,-4-3 100,-2 0 0,-13-7 1,4 3-1,-6-1-290,31 11 0,-2 0 1,-2 0-1,-1 0 0,-3 1 1,0 0-1,-1 0 0,0 0-36,-2 1 1,-1-1 0,-3 0-1,-1 0 1,-2 4 0,-1 1-1,-1 0 1,-2 0-19,2 2 1,-2-1-1,-6 0 1,-1 0 0,5 3-1,0 1 1,-1-1-1,-2 0-212,-1 1 0,-1-1 0,2-1 0,0 0 0,3 2 0,0-1 0,1 0 0,0-2 54,1 1 0,-1-1 0,-8 0 1,1-1-1,6 0 0,1 0 0,-1-1 1,0 0 21,0 1 1,2 0 0,3-1-1,0-1 1,-1 0 0,-1 0 0,2 1-1,1-1 21,0 0 1,1 1 0,1 0 0,2 0 0,6 2 0,1 1 0,3-1 0,1 1 120,-29-8 1,3 1 0,8 0 0,7-1-1562,9 1 1494,7 5 0,5-5 0,7 0 0,6-6 0</inkml:trace>
  <inkml:trace contextRef="#ctx0" brushRef="#br0">1066 16366 25998,'0'-14'-1353,"0"1"1,0 0 0,0-1 1615,0 1 1,0 0 0,0-2 0,0-1 113,0-2 1,0 0-1,0 5 1,0 0-464,0-1 1,-4 1-225,0 0 1,-2 1-197,1 3 1,2 3 915,-6 6 0,6 6 0,-3 3 0,2 4-542,0 5 1,-1 1 0,7 5 0,2-2-141,5 2 1,3-1 0,3 0-1,2-6 151,6-2 0,2-3 1,1-3-1,1-5 372,0-2 0,-1-8 1,0-3-1,-4-3 208,-4-1 1,-4-5 0,-2 0 0,-3 2 324,-4 1 0,-3 3 0,1 2 3332,2 1-4229,-1 6 1,-4-1-1,0 8 1,0 5-29,0 3 0,6 6 1,3 1-1,3 0 170,1 0 0,5 4 0,0-6 1,-2 0-840,-1-3 0,3-5 0,0-1 1,-2-2-207,-1-3 0,-6-2 1,-1-2-1,3-4-392,1-4 1,5-13 1459,1-5 1,6-20 0,-3-2-1</inkml:trace>
  <inkml:trace contextRef="#ctx0" brushRef="#br0">1733 15553 18663,'0'-24'-2196,"-2"0"2447,-2 5 0,7 13 1,-2 23-1,4 9-639,1 8 1,3 17-1,-3-6 1,0 6-109,-1 5 0,4-3 0,-3 5 0,2-3-51,2-2 0,2-1 0,1-3 0,2-6 8,3-6 0,1-12 0,6-12 1,0-8 811,4-8 0,6-22 0,-1-11 1</inkml:trace>
  <inkml:trace contextRef="#ctx0" brushRef="#br0">2159 15180 22672,'-16'-28'41,"3"-4"1,2 18-1,13 20 1,2 14-929,5 10 1,3 13 0,1 3 0,1 7 701,-1 5 1,0 13 0,2 1 0,-7-34 0,1 0-20,-1 1 0,1 2 0,0 5 0,0 0 0,-1-5 0,-1 1 0,1-2 0,0 1-503,1-1 0,0 0 0,3 0 0,0 0 1,8 30-1,3-7 663,-1-8 0,6-2 1,6-5-1</inkml:trace>
  <inkml:trace contextRef="#ctx0" brushRef="#br0">1400 17352 25756,'0'-13'-1723,"0"5"0,0 2 0</inkml:trace>
  <inkml:trace contextRef="#ctx0" brushRef="#br0">1346 17325 19728,'-13'-7'-2848,"6"1"2315,-5 6 1984,10 0 1,-4-6-1315,6-3 1,-1-1 0,-4 1 50,-3 4 0,0 0 0,-1 0-72,-1 2 0,-2 8 0,-1 5 0,-1 5-111,1 3 1,1 1 0,2-1-1,2 2-165,2 1 0,2 4 0,4-3 0,0 4 116,0 0 0,0-1 1,2-1-1,2-3-230,5-2 0,3 0 1,1-4-1,0 0-698,1-3 0,1-3 1,1 0-1,3-5 1254,2-3 1,1-1 0,5 0 0</inkml:trace>
  <inkml:trace contextRef="#ctx0" brushRef="#br0">1613 17299 11633,'-2'-26'-1019,"0"4"1217,-3 5 0,1 9 1,5 8-281,4 8 1,-4 3 0,3 3 0,-2-1 160,-2 0 0,0 1 1,0-1-1,0 0 102,0 1 0,4-1 0,1 0 1,-1-1-149,2-3 1,-3-3-1,6-6 221,1 0 1,-2 0 0,1-2-1,0-2-256,-2-5 1,0-7-1,-4-3 1,2-1 12,-2 1 0,-2 1 1,-1 5-1,-1 0 223,-4-1 1,2 7-950,-6 3 244,1 2 0,2 8 0,6 1 1,7 2 94,5 0 1,6-1-1,1 2 1,2-3-120,2-1 0,7-1 497,1-5 0,6-6 0,-3-2 0</inkml:trace>
  <inkml:trace contextRef="#ctx0" brushRef="#br0">2106 17192 12041,'-4'-6'682,"-1"6"1,2 8-301,2 3 0,1 7 1,0 1-1,0 2-474,0 3 0,0-5 0,0-1 1,0-3-926,0-2 898,0-6 0,0-2 0,0-11 0,1-7-143,4-8 0,2-9 0,6-1 39,1 2 1,-5-4 0,-2 2-1,1 1 1,-3 4 413,1 3 1,-1 4 804,-5 6-874,0 5 1,0 4 0,1 8-246,4 5 1,-2 3 0,4 1-417,-1 1 1,4-7 0,-1-2-110,3-4 0,1-8 0,1-7 671,-1-6 0,0-11 0,1-4 0</inkml:trace>
  <inkml:trace contextRef="#ctx0" brushRef="#br0">2346 16686 9812,'2'17'0,"2"1"659,5-2 1,-2 2 0,2 3-421,2 6 1,-1 4 0,0-2-1,-2 4-35,-2 1 1,3 4 0,-4 4 0,1-5-891,0-3 0,3-3 1,-3-6-1,0-3-2127,0-4 2824,4-9 0,-2 3 1,5-5-1</inkml:trace>
  <inkml:trace contextRef="#ctx0" brushRef="#br0">2506 17019 9044,'-6'-22'0,"-1"1"712,-1 2 1,-2 1-316,6 4 1,-1 9 0,7 5-1000,2 7 1,3 3-1,7 1 1,-1-2-24,0 1 0,5 0 0,1 1 670,2-2 1,-5-1-1,4 6 1</inkml:trace>
  <inkml:trace contextRef="#ctx0" brushRef="#br0">2693 17019 11671,'7'-6'188,"-2"-3"1,-4-3 0,-1-1 798,0-1 1,0 6-777,0-1 0,2 6-25,2-2 0,-1 8 0,6 2 0,0-1-247,-2 2 0,5-3 0,-3 4-528,3-1 1,-3-1 592,-1-5 0,1 0 167,5 0 0,-5 0 1,-2 1-1,0 2-139,1 2 1,-4 5 0,5-3-1,1 2-181,2 0 0,6 5 1,1 3-1,2-2 135,3-5 0,1 1 1,0-7-1,-1-1 92,-2-1 1,-6-8 0,2-5 0,-5-5 70,-4-6 0,-3-5 0,-6-4 0,0-4-137,0-4 1,-10-5 0,-5-2 0,-4 0 49,-5 0 1,0 3-1,1 8 1,2 3 215,2 4 1,-1 8-1,4 3-446,-2 7 0,1 11 0,3 13 1,2 8-63,4 8 0,-3 10 0,7 11 0,1 10-4335,1 10 4518,2 0 1,-2-29 0,-2 1 0,1-3 0,-1 1 0</inkml:trace>
  <inkml:trace contextRef="#ctx0" brushRef="#br0">1666 17818 13371,'-1'-20'235,"-4"2"1,4 6 73,-4 8 0,5 11 0,5 17 1,2 4-305,1 3 0,4 6 1,-5 0-1,2 4 227,0 4 0,0-1 0,4-4 0,0-1-170,1-4 1,-1 4-1,0-5 1,-1-2-664,-3-5 0,1-6 1,-5-8 201,-2 1 1,-5-9 354,-7-5 1,0-5-1,-10-9 1,1 1 200,1 0 1,-6-5 0,4 1 0,0 4 468,0 3 1,1 2-1,5-1 1,-1 5 58,1 3 1,4 1-1,0 0-450,-1 0 1,4 5 0,1 6-1,4 4-312,1 2 1,0 3 0,1-4-1,4 3-559,4 2 1,1-5 0,2 2 0,0-3-139,3-2 0,1-1 1,-1-3-1,1-5 229,2-2 0,6-2 0,-2-2 0,4-4 689,5-7 1,4-6 0,5-8 0</inkml:trace>
  <inkml:trace contextRef="#ctx0" brushRef="#br0">2026 18192 13733,'14'0'1344,"-6"0"-361,1 0 0,-4 1 74,4 3 1,-5-2-477,5 2 0,-8-8-898,-1-5 0,-5-1 1,-9 1-53,1 4 0,4 4 0,0 1 117,-1 0 1,4 6 0,1 3-114,4 3 1,1 1-1,1 0 1,4 1-93,4-1 1,7 0 0,5-1 0,2-2-155,6-1 0,5-6 1,-3 2-1,-2-4 690,-1-1 1,5-12 0,1-2 0</inkml:trace>
  <inkml:trace contextRef="#ctx0" brushRef="#br0">2386 18085 15794,'-7'-21'414,"2"14"1,11 13 0,8 9-563,6 7 0,-1 3 0,1 2 0,-4-2 317,-3-3 0,8 3 0,-8-4 0,2 1-295,0 0 1,-6-5-1,0-1 1,0-4-440,-2-3 0,1-6 1,-6 0 174,3-6 1,-2-12 0,-6-10 0,-3-7 204,-1-2 0,-5 0 0,-3-4 1,2 1 309,-4 0 0,8-3 0,-4 9 0,1 3 1457,0 4 0,-1 0-436,0 6 1,-1 7-896,1 6 0,4 11 1,0 6-1,0 6-912,2 2 0,-3 3 0,5 2 0,2-1-1044,2-2 0,1-2 0,1 3 1650,4-6 1,8-2 0,8-1 0</inkml:trace>
  <inkml:trace contextRef="#ctx0" brushRef="#br0">3359 17685 13107,'-16'6'-464,"3"3"1,-4 3 0,8 0-1,-1-2 431,1-1 0,-3-6 0,3 1 0,-2-2-80,-3-2 1,2-6 0,2-2 0,1 0 116,-1-1 1,2 0 1423,-1-5 1,5 7-1064,-5 3 0,5 4 0,-4 4 0,2 5-91,3 3 1,2 1-1,1 0-118,0 1 1,0-1-660,0 0 383,0-5 0,0-8 1,0-9-1,-2-3-40,-2-1 0,-2-1 1,-4 1-1,1 0 141,-2-1 0,0 3 1,-3 0-274,1 2 0,4 6-415,0-1 1,12 7 0,2 3 0,6 1-75,7 4 1,3-4 0,7 0 838,3-1 0,-3 5 0,5-4 0</inkml:trace>
  <inkml:trace contextRef="#ctx0" brushRef="#br0">3373 17632 12526,'-2'-13'1381,"-2"-1"1,2 8-883,-2 6 1,4 6 0,3 9 0,3 1-982,1 2 1,-3 0 0,4-5 0,-2 0 150,-3 1 0,4-2 189,2-3 0,-2-4 0,1-8 186,-2-5 0,0-3 0,-3-11 0,3-2 201,1-1 0,-4 0 1,3 1-1,-2 4 112,1 0 0,1 3 0,-2 5-350,5 3 0,3 4 1,1 10-1,0 5-1940,1 6 1,5 5 1970,3 6 0,9 5 0,3 2 0</inkml:trace>
  <inkml:trace contextRef="#ctx0" brushRef="#br0">3519 18791 16448,'8'-25'-143,"-4"-6"0,3 6 1,2 4-1,5 9 1214,3 8 0,0-2 0,3 1 0,0 3-1130,-4 0 0,3 2 1,-1 0-1,-2 0-35,-1 0 1,3 0 0,0 0 0,-2 0-297,-1 0 0,0-1 0,2-4 0,4-5 410,0-7 0,4-3 1,-4-7-1</inkml:trace>
  <inkml:trace contextRef="#ctx0" brushRef="#br0">3999 18152 16784,'0'-14'-166,"0"5"572,0 0 1,2 8 0,2 1 0,5 9-466,3 7 1,1 9 0,2 11-1,1 4 147,2 6 0,0 19 0,-5 3 0,-6-29 0,-1 1-843,1 1 0,0 2 0,-1 4 0,1 1 476,0-1 1,-1-1 0,1-1 0,0 0 0,-1-2-1,1 0 1</inkml:trace>
  <inkml:trace contextRef="#ctx0" brushRef="#br0">7771 6370 26272,'2'-11'-4219,"2"2"0,-2 1 3193,2 4 1,-2-4 520,-2-5 0,0 4 1,0 0 340,0-1 1,-2 3 988,-2-2 580,2 0-737,-4 1-1966,6 2 1170,0 6 0,-1 2 585,-3 2 1,-4-1-1,-5 5 375,-1-2 1,1-2-1,0-4 197,-1 0 0,1 5 0,0-1-360,0-1 0,1 0 0,1 0 1,2 3-502,-1 1 0,3-2 0,-2 4 0,-2-1 67,0 0 0,-3 4 0,1-3 0,0 2-61,-1 3 0,-4-1 1,-1 0-1,-2 1 450,-2-1 1,-2 0 0,-2 1 0,0-1-384,1 0 0,-1-1 0,0-1 1,2-4-81,3-1 1,-3 4 0,4-1 0,0 1-170,3-1 0,-1 3 0,1-3 1,2 3-336,1 1 0,1 2 1,-3 1-1,-1 2 200,2-2 1,-3-1 0,0-1 0,-1-1 248,1 0 1,0 1 0,3-1 0,-4 0-47,0 1 1,3-1-1,0-1 1,2-2-3,1-1 1,1-2 0,1 4-1,2-2-461,1 1 1,2-3 0,-4 1-255,2-2 433,6 4 0,-1-8 612,8 2 0,8-8 1,9-5-1,3-3-135,4-2 1,3-3-1,-2-3 1,3 1-33,-3 0 1,5 0-1,0 2 1,2 0-275,-1 0 1,-1-2-1,4 1 1,-4 1-98,-2-3 1,5 6-1,-3-6 1,2 3 184,-1-1 0,-5 0 1,1 5-1,-3-1 27,-1 1 0,0-5 0,-1 0 1,-1 2 101,-2 1 0,-3 2 1,-3 1-1,0 2-217,0 1 1,-7 4 0,-1-2-1,0 0-31,-2-1-1143,5 5 516,-5-3 834,1 6 1,-4 0 0,-8 2 231,-5 2 1,-4-2 0,-4 4-150,0 0 0,-6-3 1,4 4-1,-2 0-63,-2 1 0,-2 1 1,-5 5-1,-3 3-209,-2 1 1,-7 1 0,5-1-1,-4 4 72,-4 3 0,-4 2 0,4-1 0,-1 1 4,0 0 1,-2-1 0,5 1-1,3-2-116,2-3 1,-2 2-1,9-6 1,3-2 73,4-1 1,5-2 0,5-1 0,3-2-157,2-1 1,-2-4 0,5 2-713,-1-1 354,4-2 34,-3-4 1,8 0 391,2 0 0,-1 0 0,7-1 1,4-3-475,2-5 1,6-3 0,-3-2 0,2 1-53,3 0 1,1 0 0,2-1 0,-1 1 39,1 0 1,4-5 0,2 0-1,-1 2 876,1 1-92,-2 2 1,2-1 0,1 1-1</inkml:trace>
  <inkml:trace contextRef="#ctx0" brushRef="#br0">6918 6584 25950,'-13'-8'-1884,"0"2"1,-1 6 2166,1 0 1,4 0-1,0 0 79,-1 0 1,2 0-1,0 0 145,-3 0 0,4 5-14,-2-1 1,0 2-145,-4-1 1,4-2 51,0 5 1,2 1 0,-4 5-369,2-1 1,5 0 0,-5 2 0,0 1-156,2 2 0,-4 6 1,7-3-1,1-1-403,1-2 1,2 1-1,0-1 1,0-2-37,0-1 0,6-2 1,5 1-1,5-2 620,6-3 1,8-4-1,4-5 1,3 0 108,4 0 0,7-5 0,-2-4 1,0-3-566,0-2 0,2 3 0,-5 2 0,-4 3-186,-7 0 1,-5 4 0,-3-1 0,-3 6-470,-2 6 1,-3 3 975,-7 1 1,3 13-1,-5 2 1</inkml:trace>
  <inkml:trace contextRef="#ctx0" brushRef="#br0">12890 16526 8163,'2'-28'28,"2"5"0,-1 9 1,5 18-873,-3 5 1,0 3 674,-5 1 0,-6-6 3329,-3-2-927,3-4 1,-1-1-1267,2 0 0,-2 0 1,-6 0-774,-1 0 0,1 0 0,0 0 0,-2 0-12,-3 0 1,3 6 0,-4 2-1,0 1-191,-4-1 0,4 0 0,0 2 0,1-2 174,0-2 1,1-1 0,3-2-1,1 2 250,0-2 0,-1-2 1,0-1-1,-3 2-16,-1 2 1,1-2 0,3 4 0,1-2-332,0 1 0,-2 3 0,-1-2 0,-2 2-186,2 2 0,-4 2 0,2 1 0,1 1-53,-3-1 0,6 0 0,-4 1 0,3-1 276,2 0 0,-1 1 1,1-1-1,0-1 233,-1-3 0,1 2 0,0-2 0,-1 3-228,1 2 1,0-1 0,-1 0 0,3 1 44,2-1 1,-3 0-1,4 0 1,0 1-132,-1-1 1,1 0-1,-2 2 1,1 2-267,-1 0 0,-1 1 0,1-5 0,1 1 289,-1-1 1,2 5-1,-1 0 1,0-2 104,2-1 0,0-2 1,2 0-1,-2 1-2,-1-1 1,-2 0 0,6 1 0,-1-1-124,-1 0 1,3 5 0,-4 1 0,-1 2-140,1 3 1,3-3-1,-4 1 1,2 1-9,3 3 0,2-4 1,1-1-1,0-2 182,0-3 0,0 3 0,1-1 1,2-2 117,2-1 0,5-3 0,-1-2 0,1-1 126,-1 2 1,3 1-1,-3-1-34,3-2 1,-3 2 0,0-7 0,1 0-121,2 2 1,1 0 0,0 5-1,1-4-134,-1-1 1,5 4 0,1-1 0,0 2 1,1-2 0,6 2 0,0-2 0,-1 2 111,0-2 0,7-2 0,-5-4 0,1 1 15,0-1 1,-1 3 0,1-1 0,2-2-147,1-2 0,0-1 0,-4 0 0,-2 0 0,-3 0 0,3 0 0,-4 0 0,1 0 0,0 0 0,-4 0 0,3 2 0,0 1 0,-1 1 0,-2 0 0,4-4 0,2 0 0,1 0 0,3 0 0,4 0 0,3 0 0,4 0 0,5-4 0,0-2 0,-1-1 0,-1-4 0,-4 1 0,-1 0 0,-1 1 0,1-2 0,-4-1 0,-1-1 0,-1 0 0,0-1 0,5 1 0,-4 0 0,1-1 0,0 1 0,-2 0 0,-3 0 0,2-1 0,1 1 0,0 1 0,-5 2 0,1 1 0,0-2 0,-1 0 0,1-3 0,-2 1 0,-3 0 0,2-1 0,-6 2 0,-2 2 0,-1 1 0,-2 0 0,1-4 0,-2 0 0,-4-1 0,4 1 0,-4-2 0,1-1 0,-1-2 0,-3-1 0,2 3 0,-1-4 0,-3 0 0,3 2 0,-1-3 0,-2 0 0,-2 1 0,-2 2 0,-2-4 0,-3-1 0,-2 3 0,-5-4 0,-6 5 0,-2-1 0,-3 1 0,-7 1 0,-4 5 0,-4 0-165,-1-1 0,-6 6 0,-3 0 1,-3 2-225,-1 3 1,0 2-1,-1 1 1,0 0 74,-4 0 0,3 0 0,-3 0 0,4 0-15,0 0 1,1 0-1,0 0 1,-1 0-205,1 0 1,6 0 0,2 0 0,5 0-372,5 0 1,-1 0 0,8 0 0,4 0-3324,3 0 4227,-2 0 0,8 0 0,-4 0 0</inkml:trace>
  <inkml:trace contextRef="#ctx0" brushRef="#br0">7345 7090 28664,'-13'-6'-745,"-1"5"1,1-5 0</inkml:trace>
  <inkml:trace contextRef="#ctx0" brushRef="#br0">6199 6424 21610,'-14'0'-561,"1"0"0,0 0 742,-1 0 0,2 6 0,1 2-161,-3 4 0,4 2 0,-9-1 0</inkml:trace>
  <inkml:trace contextRef="#ctx0" brushRef="#br0">5892 6584 21610,'-27'11'214,"1"0"1,0-4 0,3 1-378,1-1 1,1 0 0,-3 5 0,3 0-27,2 3 0,-5 6 0,2-1 0,-3 4-8,-2 4 1,-5 8-1,-4-1 1,-2 4 141,-2 1 1,-12 6-1,-3 1 1</inkml:trace>
  <inkml:trace contextRef="#ctx0" brushRef="#br0">5252 7077 21610,'-53'32'538,"2"-2"-858,-2 5 1,6-3-1,-8 3 1,2 1 0,4-1 292,1 1 0,-1-2 0,6 3 0,3-2-58,3 2 0,6 2 0,-3 1 0,0 0-21,0 0 0,-1 6 0,-5 3 0,0 1 42,0-1 0,-5 1 1,-1-4-1,0 0 69,0 0 1,-2 1-1,2-4 1,0-1 70,0 1 0,-3 4 1,3-3-1,0-1-128,0-1 0,6 2 1,5 2-1,-1 1-102,2 4 0,3-5 0,7 0 1,2-2-95,-2 1 1,1 5 0,-1-1-1,2 4 77,-2 5 1,3-5 0,-1 3-1,-2-2 129,-1 0 0,3-2 0,0-4 0,0-4 52,1-5 0,-3 4 0,5-5 0,-2 1-37,-3-1 1,1 8 0,-1-6 0,3 3-85,2 3 1,-3-3-1,4 6 1,2 1-111,1 2 1,-3 1 0,0 0 0,2 1 69,1-1 1,-2 3 0,-1 1 0,0-3 108,-1 3 1,4 3 0,-4-2 0,1-2 67,0-1 1,-4 1 0,4-1 0,0-3-14,-1 0 0,4 0 0,-3 2 0,5 1-101,4-1 0,-3 6 1,5-3-1,-2 3-70,0 4 0,5 7 1,-4-6-1,1 2 36,0 2 1,2-1-1,-2-2 1,-1-3 33,1 1 0,4 7 0,-3-7 0,2-2 76,-1-1 0,1 5 1,4-2-1,0-2-32,0-1 1,0-3 0,0-4 0,0 1-98,0-1 1,6 11 0,3-6 0,4 2-103,5-1 1,1 7 0,5-3 0,-2-2 7,1-1 0,7 2 1,1-1-1,-1 2 30,-2-2 0,2 3 0,-1-2 0,-1 0 34,2-1 0,-2 4 0,-4-6 1,-2 1 32,2-3 0,-1 3 0,3 1 1,-1 1-1,3 0 0,2 2 0,-2-3 0,1 2 42,2-2 1,-11-28 0,0 0-1,17 30 1,2-1 56,-18-30 0,1-1 1,-2 1-1,0 0 1,2 0-1,0 0 0,-1 0 1,0 1 24,-1-1 0,0 0 0,2 4 0,0-1 0,0 1 0,1 0 0,-1 0 0,0 0 29,1-1 0,0-1 1,-2-1-1,-1-1 1,3-1-1,-1 0 1,18 28 22,-5-1 0,-13-27 1,-1-1-1,19 26 1,2 0 39,-1-3 0,4-5 1,1-1-1,1-2 92,3-3 1,4 1-1,4-3 1,4-2-45,-30-19 0,1-2 0,34 17 1,-33-18-1,0 0 0,0 0 1,1 0 1,1 0 1,-1 0 0,3 0 0,0 0 0,-2 1 0,1 1 0,-1-1 0,0-1-18,0 2 1,1-1-1,0 1 1,1-1 0,-2 1-1,-1-1 1,1 0-1,-1 0-7,2 0 0,-1 1 0,-2 0 0,0 0 0,2 1 1,-1-1-1,-1 0 0,0-1 0,33 17 1,-29-19 0,1 0-1,0 1 1,0 0 0,1-1-1,-1-1-42,0-2 1,-1-1 0,0 2-1,0-1 1,3-3 0,0 0 0,2 1-1,0-1 10,2-1 0,-1 0 1,4-2-1,-1 1 0,-2-2 1,0 1-1,1 0 0,0-1-23,-2 1 0,1 0 0,4-3 0,0 0 0,-7 1 0,0-1 0,1 1 0,0-1-10,1 0 1,0 0-1,-4 1 1,1 0-1,1-2 1,0-2-1,0 2 1,-1-1 63,2 1 1,-1 0-1,-3-2 1,-1 1-1,1 1 1,0 1-1,35 2 5,-4-3 1,3 3 0,-1 0 0,2 0-31,-35-3 1,-1 0 0,1 1-1,-1 1 1,1-3 0,1 0 0,-2 0-1,1-1-15,-1 0 1,1 0 0,4-1-1,0 0 1,-4 0 0,0 0 0,1-1-1,-1 0-87,-1-1 1,1 0-1,35-10 1,-36 3 0,-1-1-1,34-11 129,-2-3 0,-9-1 1,0-3-1,-4-2-72,-3-1 1,2-10 0,-9-1 0,1-2 8,4-2 1,0-9 0,3 2 0,-27 25 0,-1-1-27,1 0 1,-1-1 0,1 1-1,0-1 1,0-2 0,-1-1-1,0 1 1,0 0-78,-2 1 0,1-2 0,0-1 0,0 0 1,-2 3-1,-1-1 0,-1-2 0,-1 0-22,-1-1 1,-1-2 0,1-2-1,-1-1 1,-1 0 0,-1 0-1,-1-1 1,1 0-60,-2 0 1,0-1 0,0-2 0,-1-1 0,-5 5-1,-2 0 1,1-1 0,-2-2 15,2-2 1,-2-2-1,-1-2 1,-2-1 0,0 0-1,0 1 1,-1-1 0,0 1 83,-1-1 0,0 0 0,-1-2 1,0-1-1,0 2 0,-1 0 1,0 0-1,0 0-117,0-2 1,1-1 0,0 0 0,1 0 0,-1 0 0,2 0 0,-1 1 0,0-1 63,0 3 1,0 0 0,0-5-1,0 0 1,0 4 0,0 2-1,0-3 1,0 0 10,0 2 1,0-1 0,0-4 0,0 1 0,0 2 0,0 1 0,0 0 0,0 1-28,0 0 1,0-1 0,-1-1-1,0 1 1,0-2 0,-1-1 0,-1 2-1,0 0-16,0 2 0,-1 1 1,0-2-1,-1-1 1,-2 1-1,-1 0 1,0 1-1,0 0 114,-1 1 0,0-1 1,-2 0-1,0 0 1,1 2-1,1-1 0,-1 1 1,0 0 25,1 2 1,-1 0 0,1-2 0,0 1 0,2 4 0,1-1 0,0 0 0,0 0-30,1 1 1,1-1-1,1-3 1,0 0 0,3 1-1,0 1 1,0-1 0,0 0-103,0 2 1,0 0 0,0 0 0,-1 0 0,0 1 0,-1 0 0,0 0 0,-1-2 64,2-1 1,-1-1 0,-1-2 0,-1 0-1,0 0 1,-1 0 0,0 2 0,0 0 12,0 3 0,1 0 1,-2-7-1,0 0 0,2 5 1,-1 1-1,-1-3 0,-1 0 6,-2-1 1,0 0 0,2 2 0,-1 1-1,-1-3 1,-1 1 0,1 0 0,-1 1 72,-1 2 1,0-1-1,-2-3 1,0-1-1,0 4 1,0 1-1,-1-1 1,1 1 2,0 1 0,-1-1 1,1-1-1,0 0 0,-1 2 1,1 1-1,0 1 0,-1 0-70,1 1 1,0 1 0,-2 1 0,-1 1-1,0 1 1,-1-1 0,0 2 0,-2 0-23,-1 1 0,-1 0 0,1 0 0,-1 1 0,-3 1 0,-1 1 0,-1 0 0,0 1 35,-2 1 1,0 0 0,-4-1 0,-2 2-1,-2 1 1,-2 3 0,0 0 0,-2 0 45,-3 0 0,0 0 0,-1 0 0,-1 0 0,0 0 1,0-1-1,1 0 0,0-1-10,1 0 1,0-2 0,2 3-1,-1-2 1,3-1 0,1-2-1,1 1 1,0 0 38,1 1 0,0-1 1,-2-1-1,0 0 1,2 3-1,0-1 1,0 0-1,1-1-3,0 0 1,1-1 0,0 0-1,0 0 1,4 0 0,1-1-1,0 1 1,-1 0-56,0 1 1,1-1-1,-1-3 1,0 2 0,2 2-1,0 1 1,0-1-1,0 1-2,2 1 0,0 0 0,-27-21 0,4 4 0,-3 5 0,-1 4 0</inkml:trace>
  <inkml:trace contextRef="#ctx0" brushRef="#br0">8091 4971 26116,'-22'-4'0,"1"-2"-709,2-2 1,-5 5 0,4-3 0,-2 2 597,-1-1 1,3 0 0,-4 2-1,2-2 259,-2 2 0,0 2 0,1 1 0,0 0 46,0 0 1,-3 0-1,0 0 1,-1 1-29,1 4 0,-6-2 1,-2 5-1,-1 3-94,-2 1 1,-3 1 0,7 0 0,1-1-3,-1-3 1,-3 3-1,5-3 1,2 1-84,1-1 1,7 3-1,2-3 1,1 4-224,0 5 1,5-2 0,4 8 0,0 3-314,2 2 0,-5 14 0,4 0 0,1 4-217,2 2 1,4 9-1,4 6 1,7-1 239,13 3 1,14-9 0,13-2-1,6-6 435,-26-26 1,2 0-1,5-1 1,2-1-1,1-3 1,1-1 0,2-1-1,0-2 174,2-1 0,1-2 0,1-3 0,2-3 0,1-2 0,1-2 0,1 0 0,1 0 26,3-1 0,0 0 0,1-3 0,-1-2 0,1 0 0,0-3 1,-1-1-1,-1-3-9,-2 0 0,-1-1 0,-2 0 0,-1 0 0,-4-1 0,-2 1 0,-3 0 0,-2-1 173,30-12 0,-8-7 0,-13-2 1,-7-4-108,-7-1 1,-13-6-1,-6-4 1,-11-5-146,-11-3 1,-12-14 0,2 35-1,-3 1 1,-2-2 0,-3 1 48,-4-3 1,-2 1 0,-2 3 0,-3 1-1,-5 0 1,-2 2 0,-2 2 0,-3 1-146,-3 2 0,-2 1 1,-3 4-1,0 3 0,1 6 1,-1 3-1,-2 3 1,-1 3-396,0 3 0,-2 3 470,-6 3 0,-1 3 0,5 3 0,-1 1 0,-3 2 0,-1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9758 8316 8484,'0'-13'-66,"0"-1"1,4 6 0,2-1-1,1-2-402,4 0 0,-1-3 0,-1 1 1,-3 1 687,0 3 0,-5-3 0,4 3 209,-4-2 1,-1 2 0,-1 1-63,-4 2 0,2 2 192,-5 4-115,5 0-264,-3 0 1,6 1 0,-2 2-1,-1 3 172,-1 2 0,-1 1 0,5 4-120,0 0 0,-4 1 0,-1-1 0,1-1 75,-2-3 1,3 5-1,-4-2-153,1 3 1,-3 1 0,3 7 0,0-6-44,0-2 0,0-2 0,3 1 0,-1-1 26,1 0 1,1 1 0,2-1 0,0 0 59,0 1 1,0-1-1,0 2 1,0 1 40,0 2 0,0 0 0,0-3 0,-1 1-30,-4 2 1,4 4-1,-3-4 1,2-2-41,2-1 0,0 2 0,0 1 0,0 0 27,0 1 1,0-4 0,0 4 0,0-1-12,0 0 0,0 1 0,0-3 0,0 2-14,0-2 0,0 4 1,2-1-1,0 0-28,3 0 1,-1 4 0,-4-4 0,0 2 1,0 2 1,0 1 0,0 0-1,0-2 91,0 2 0,-4 1 0,-1 3 0,3 0 10,0-1 0,-2 5 1,-1-7-1,2 1-76,2-1 0,1 3 0,-2-6 0,-1 3-72,-1 2 0,-1-2 0,5 0 0,0-1 9,0 0 1,0 4 0,0-6 0,0 2 37,0-2 0,0 3 0,0-3 1,0 2-20,0-2 1,-1 3-1,-2-2 1,-2 2-47,3 1 1,0 0 0,2-1-1,-1-2-91,-4 1 1,4 4 0,-4-5 0,4 2 137,1 1 0,0 1 0,0 0 0,0-2-85,0-3 0,0 6 0,0-4 0,0 0 30,0 1 1,0-5 0,0 3 0,0 0 2,0 3 1,-5-1 0,1-2 0,1 0 25,1 0 0,-2 2 0,-2 2 0,0-2-6,0-2 0,0 5 0,3-5 1,-1 1-95,1 1 0,0-1 0,0 0 0,-2-2 0,3 2 0,0-4 0,2 2 0,0 1 0,0-3 0,0 6 0,0-4 0,-1 1 0,-4 0 0,4 2 0,-4-3 0,4 3-41,1 2 1,-2 0-1,-1 1 1,-1 1-17,1 2 1,-3 1 0,0-6-1,0 1 107,0-1 0,0 1 0,3 0 0,-1-1-45,1 1 0,-3 0 1,2-1-1,1 1 36,1 0 1,2-1 0,0 1 0,0 0-42,0-1 0,0 1 0,0 0 0,0-1 0,0 1 0,0 0 0,0 1 0,0 1 0,0 2 0,0 2 0,0-3 0,0 1 0,0-2 0,0 4 0,0 0 0,-1 1 0,-4 3 0,4-3 0,-4 0 0,4-2 0,1-2 0,0 2 0,0 1 0,0 0 0,0-1 0,0 4 0,0-4 0,0 2 0,0 3 0,0-3 0,0 1 0,0-1 0,0 0 0,0-5 0,0 4 0,0-2 0,0 0 0,0 0 0,0-3 0,0 2 0,0 1 0,0 2 0,0-4 0,0 2 0,0-1 0,0 2 0,-2 0 0,-1-1 0,-1 1 0,-2-4 0,3 3 0,-1-2 0,1-3 0,1 4 0,2-1 0,0-2 0,0-2 0,0 8 0,0-6 0,0 1-25,0 0 0,0-3 1,-1 0-1,-2 0 49,-2 3 1,1 2 0,4-3 0,0-2-25,0-3 0,-5 6 0,1-4 0,1 0 0,1 1 0,1 4 0,-2 3 0,-1-3 0,1-1 0,1-1 0,2 1 0,0 2-103,0 1 1,0 3-1,0-5 1,0 0-38,0 0 0,0 5 0,0-3 1,0-1 145,0-2 0,0-1 1,0 1-1,0 0 181,0-1 1,0 2 0,0-6 0,0 2-140,0 1 0,0-3 0,0-1 1,0 0-49,0-1 0,0 4 0,0-3 0,0 2 0,0-2 0,0 3 0,0-3 0,0 2-69,0-2 1,5 3-1,-1-1 1,-1 3-16,-2-1 1,-1 9 0,0-9-1,0 2 91,0 0 0,0-1 0,0 0 0,0-1 19,0 1 0,0 0 0,0-2 1,0-1 91,0-2 1,0-4 0,0 2 0,0 0-119,0-4 0,0 3 0,0 0 0,0 1-54,0-1 0,0 3 0,0-3 0,0 1-104,0-1 1,5 4-1,-1 0 1,-1 2 85,-1 2 0,-2-1 0,0-1 0,0-1 5,0-2 1,0-1-1,0 1 1,0-4-12,0-3 1,0-2 0,0 0-373,0 1 0,0-5-2175,0 0 247,0-7 0,1 4 1330,4-6 0,-2 0 1,6 0-2972,1 0 4019,2 0 0,1 0 0,0 0 0</inkml:trace>
  <inkml:trace contextRef="#ctx0" brushRef="#br0">9144 15313 8021,'-13'0'287,"0"0"1,5-2 0,2-1 0,2-2 66,0-3 1,-1 4-1,5-5-162,0-2 1,0 4-1,2 0 1,1-1 198,1 1 1,2 4 0,-3-3 446,1 0 0,2 5-194,-1-4 0,-4 10 0,5 3-222,0 4 0,-3 6 0,4 1 0,1 2-114,-1 3 1,2-1 0,4 1 0,1-2-43,-1 2 0,0 3 0,2 2 0,2 2-55,0-1 1,3-3-1,-3-4 1,4 0-113,0 0 0,3-4 0,-7-1 0,1-4-56,1-6 1,-4 3 0,4-7 0,-1-1-72,0-1 0,0-2 0,-5 0 1,0-2 88,1-2 1,-1-8 0,2-9-1,1-2 157,2-6 1,1-9 0,-3-1-1,4 1 0,0-1 0,-2-5 1,3 7-1,-2 1-589,-2 2 0,-3 5 1,0 7-1,-1 4-1124,0 3 0,1 3 0,-1 3 1,0 5-3602,1 2 5096,-1 8 0,6 2 0,2 5 0</inkml:trace>
  <inkml:trace contextRef="#ctx0" brushRef="#br0">7931 7463 31464,'0'-13'-4916,"0"0"1,2-1 4294,2 1 0,-2 0 0,2-1 1,-2 1 562,-2 0 1,4 4 415,1 0 0,1 6 0,-2-2 274,5 4 1,3 1-1,1 0-136,0 0 1,1 4 0,-1 2 0,0 2-29,1 2 0,1 2 1,1 0-1,2-2-344,-2-1 0,3 0 0,-1 4 1,0 1 441,1-1 0,-4 0 0,3 1 1,-4 0-319,0 4 0,-1-3 0,0 3 1,-1-3-312,-3-2 0,3 0 0,-5 0 1,2 1-556,0-1 0,0 0 0,4-1-594,1-3 1,-5 2 0,-1-6-113,3 3 0,-4-5 0,2 1 625,1-2 0,-2-2 1,1 0 847,1 0 0,8-6 0,3-2 0</inkml:trace>
  <inkml:trace contextRef="#ctx0" brushRef="#br0">8518 7343 18089,'-13'-15'0,"1"-1"638,3-2 0,1 7 0,4 6 711,-5 4 1,2 2 0,-4 5 0,-2 7-1022,-3 8 1,-8 4 0,2 3 0,-3 2 4,-2 1 0,0 6 1,1-1-1,-1 2-235,0 2 1,2 3 0,1 0 0,4-1-707,1 0 1,1 1 0,4-3 0,1-1-435,0-4 0,1 2 0,3-5 0,5-3-2648,2-1 3557,2-1 1,0-6-1,0-2 1</inkml:trace>
  <inkml:trace contextRef="#ctx0" brushRef="#br0">5959 16033 10060,'0'-14'0,"0"1"512,0 0 0,0 7 430,0 6 0,0 6 108,0 7 1,0-4 0,0 0-519,0 1 0,6 2 0,1 1 0,2 2-116,0 3 1,0-3 0,4 4 0,0-1 102,1-1 1,3 3 0,1-4-1,-2 2-370,-1-2 0,-3-1 0,-2-2 0,-1 0-275,2 1 0,1-2 1,1-2-1,-1-1-496,-3 1 1,2 2-1,-3 1-866,-1 1 0,5-5 566,-3 0 1,3-7 0,1 3 0,1-4-936,-1-1 0,6-6 1897,3-2 1,9-10-1,3-3 1</inkml:trace>
  <inkml:trace contextRef="#ctx0" brushRef="#br0">6665 15806 8350,'-13'-27'811,"4"4"-325,0 5 0,6 8 1,-3 12-1,2 4-112,-1 2 1,-4 1 0,3 6 0,-1 2 408,-3 5 1,-2 4-1,-2 2 1,1 3-159,0 4 0,-1 8 0,0 3 1,-3 0 203,0 0 1,-6 7-1,4-1 1,0 2-558,0 2 1,1 0 0,3-1-1,-1 0-261,-2-2 1,2 2 0,5-9-1,2-2-68,-1-2 0,0 0 0,-1-6 0,4 1-1176,1-1 0,0-4 1,3-5-1,-1-1-916,1 1 1,1 0 0,2-1 2148,0 1 0,0 6 0,0 1 0</inkml:trace>
  <inkml:trace contextRef="#ctx0" brushRef="#br0">18516 7557 30906,'-2'-14'-4916,"-2"1"1,1 5 4652,-6 4 1,0 3-1,-4 1 1,-1 0 1220,1 0 0,0 0 1,-1 0-44,1 0 0,0 0 0,-1 0-643,1 0 1,0 4 0,-1 2 0,1 0-124,0 0 1,-1 3 0,1-3 0,0-1 68,-1 1 0,-1 0 0,-1-3 0,-2 3-147,2 2 0,-5-5 0,-1 2 0,-3 1 590,-2 3 0,1-1 0,-1 1 0,0-1-535,1 0 0,-1 4 1,0-3-1,2 2-466,3 3 1,-2-2 0,7-1-1,-1 1 75,-2 3 0,6 1 0,-4-2 0,3-1 106,2 0 1,-1 1 0,1-1 0,0 0 132,-1 1 0,1 2 0,0 0-136,-1 1 0,1-3 1,0 7-94,-1-3 0,3-6 0,0 5 0,4-2-207,1-1 1,1-1 0,5 0-120,0 1 0,0-1 0,0 0 320,0 1 1,5-6 0,1 1 0,1 0 524,4-1 0,-1 3 0,0-2 1,-1 2-54,2-2 1,0 2-1,4-3 1,2 1 202,0 0 0,6-5 1,-4 3-1,0 1 35,0-1 1,4-2 0,-4 2-1,2 1-230,2-1 0,-2-3 0,0 4 1,-1-2 343,1-3 0,-3 3 0,4-2 0,2-1-203,1-2 1,2 1-1,-1 1 1,2 1-361,4-1 0,-4-1 0,4-2 0,-1 0 0,1 0 0,-1 0 0,-5 0 0,1 0 0,0 0 0,-1 0 0,1 0 0,0 0 0,-1 0 0,1 1 0,0 2 0,-1 3 0,1 2 0,0-5 0,-1 1 0,1-3 0,0-1 0,-1 5 0,2-1 0,2-1 0,1-1 0,0-2 0,-3-2 0,2-1 0,1-1 0,5-1 0,-4 5 0,2 0 0,3 0 0,0-4 0,0 0 0,-1 1 0,1 1 0,0 2 0,0 0 0,-3 0 0,-1 0 0,2 0 0,-2 2 0,1 1 0,3 1 0,0 0 0,1-4 0,-1 0 0,0 0 0,5 0 0,-7 0 0,4-1 0,1-3 0,3 2 0,-2-4 0,-2 2 0,-1-1 0,4 1 0,1 4 0,-3 0 0,-2 0 0,2 0 0,-7 0 0,-1 0 0,1 0 0,3 0 0,-5 1 0,-2 2 0,-1 2 0,-1-1 0,0-2 0,-2 1 0,-3 1 0,8 0 0,-4-4 0,3 0 0,-1 0 0,3 0 0,0 0 0,0 0 0,2 0 0,-5 0 0,4-1 0,-1-2 0,1-1 0,5-1 0,-3 5 0,1 0 0,1 0 0,-5 0 0,3 0 0,0 0 0,0 0 0,2-4 0,2-1 0,-2 2 0,-5 2 0,3-4 0,0 1 0,1-1 0,1 0 0,-2 3 0,3-4 0,-1 2 0,1-1 0,1-4 0,2 5 0,0 0 0,0-2 0,0 4 0,-1-4 0,-2 2 0,-2-1 0,-1 1 0,3 2 0,-3-1 0,-1-1 0,3 0 0,-4 2 0,1-1 0,-1-1 0,-1-2 0,-4 3 0,0-3 0,-1-2 0,0 1 0,-3-3 0,-1 2 0,2 2 0,-3-3 0,0 4 0,-1-3 0,1-2 0,-3 2 0,3 1 0,-1 0 0,1-1 0,-3 1 0,4-4 0,0 2 0,-1-1 0,-2 3 0,-5-2 0,-1-2 0,0 0 0,1 2 0,-3 0 0,0-2 0,-2 0 0,-5-7 0,4-1 0,-3-1 0,-2 1 0,0 0 0,0 3 0,2-4-323,-2 0 0,-2 3 0,-1 0 0,0 2-751,0 1 1,-1 1-1,-2 0 452,-2-1 0,-5 6 0,3-1 0,-2 0 305,0 1 1,0-2-1,-4 4 1,-2 0 339,-3 0 0,2-4 0,-7 2 0,1 0 285,2-1 0,-4 4 1,5-2-1,-2-1 289,-3 1 1,0 3 0,1-4 0,2 2 83,2 3 1,-5-3-1,3 2 1,-1 1-226,0 2 0,4-4 0,-3 1 1,1 1-457,-1 1 0,-1 2 0,-5-1 0,0-2 0,1-2 0,-1 1 0,0 4 0,1 0 0,-1 0 0,0 0 0,-1 0 0,-1 0 0,-2 0 0,-2 0 0,3 0 0,-1 0 0,2 0 0,-4 0 0,2-2 0,1-1 0,2-1 0,-3 0 0,0 4 0,1 0 0,2 0 0,-3 0 0,-1 0 0,-3 0 0,-2 0 0,-1 0 0,-2 0 0,1 0 0,4 0 0,-8 0 0,3 0 0,-2 0 0,1 0 0,1 0 0,0 0 0,1 0 0,4 0 0,-2 1 0,4 2 0,1 1 0,-1-1 0,2-1 0,3-2 0,-2 0 0,-1 0 0,0 0 0,3 0 0,-2 0 0,-1 0 0,-1 0 0,1 0 0,-4 0 0,1 0 0,-3 0 0,5 0 0,-1 0 0,1 0 0,-4 0 0,3 0 0,1 0 0,-1 0 0,-2 1 0,2 2 0,1 2 0,-1-2 0,-4 0 0,1 0 0,-2 1 0,-2-1 0,4-1 0,-1-1 0,-1 2 0,-1 1 0,-8 1 0,5-5 0,-2 0 0,-2 0 0,-3 0 0,5 0 0,1 0 0,1 0 0,-2 0 0,-2 0 0,0 0 0,0 0 0,-4 0 0,1 0 0,-1 0 0,1 0 0,-3 4 0,3 2 0,-3 0 0,-1 0 0,-5 3 0,-1-3 0,0 0 0,-1 0 0,-2 4 0,4-3 0,2 1 0,1-4 0,-1 2 0,1 0 0,3 0 0,1 0 0,2 0 0,1-3 0,7 3-305,2 1 0,-1-4 0,9 3 0,3-1-596,4-1 0,1 5 1,6-3 717,6 1 0,-3-4 1,7 3-1</inkml:trace>
  <inkml:trace contextRef="#ctx0" brushRef="#br0">8718 10422 18643,'-7'-2'-213,"2"-2"0,5-2 0,3-4 382,1 1 0,5 4 0,-1-2-40,4 1 0,-2-3 1,9 5-1,-2-1-34,-4-1 0,8 5 0,-8-4-420,2 4 0,0 1 0,-2-2 0,0-1-1046,1-1 0,-1 0 1382,0 4 1,6-6 0,2-2 0</inkml:trace>
  <inkml:trace contextRef="#ctx0" brushRef="#br0">9131 10102 8517,'-13'0'756,"-1"0"-581,1 0 1,7 0 194,6 0 0,8-6 1,9-1-1,4-2-154,0 0 0,4 4 0,-4-2 0,1 1-84,0 3 1,-1-3 0,1 2 0,-4 1-186,-3 1 1,-2 4 0,-1 2-302,-3 5 1,-3 3 0,-8 1 0,-2 1 354,-5-1 1,-3 0-1,-3 1 1,0-1 183,2 0 0,-6 1 1,9-3-1,1 0 174,1-2 0,4-5 1,5 5-142,4 1 0,2-4 0,8-1 0,3-2-97,4 1 0,3-2 0,2 4 0,-2-2-218,-3 0 1,2 5-1,-6-3 1,-4 2-172,-3 2 1,-5-3-1,-6 2 1,-2 2 104,-2 1 0,-5 1 0,-10 0 1,-7 1-22,-3-1 0,-8 0 0,1 1 0,-2-1-169,-2 0 1,0-1 0,0-2 0,1-1-251,4 2 603,-4 0 0,11 3 0,-4-1 0</inkml:trace>
  <inkml:trace contextRef="#ctx0" brushRef="#br0">11131 10182 18865,'-9'-12'-1436,"0"3"0,4-1 1259,-3 5 1,3 1 0,-2 5 0,1 4 694,3 4 0,1 4 0,2 3-631,0 2 0,0 4 0,0-2 0,0 0-214,0 4 0,0 1 1,2 2-1,1 0-161,1-1 1,7-1-1,-4-1 1,2-3 446,0-2 0,6-1 0,5-5 0</inkml:trace>
  <inkml:trace contextRef="#ctx0" brushRef="#br0">11104 10488 8473,'0'-34'58,"6"3"0,4 11 0,5 6-152,3 8 1,0 5-389,-5 1 0,0 0 482,1 0 0,-1-6 0,0-1 0</inkml:trace>
  <inkml:trace contextRef="#ctx0" brushRef="#br0">11531 10169 8498,'0'-14'296,"6"7"1,2 2-1,4 2-179,2-1 1,-1 3-1,0-4 1,1 4-56,-1 1 0,0 0 0,1 0 0,-1 0-148,0 0 1,-4 0 201,0 0 1,-2 1 0,1 4 24,-8 3 0,-2 3 0,-7-1 0,-1-2 82,-2-2 1,-1 2-1,0-2-33,-1 2 1,1-1-108,0 2 1,7-2 32,6-2 1,7-4 0,9 5-78,2 0 1,6-4 0,-2 4 0,3 0 4,2 2 1,-2 0 0,-3 1 0,-2 0-76,-1-2 1,-4 5 0,1-3-1,-4 1-10,-3-1 1,-6 3 0,2-5-1,0 2 63,-1 0 1,1-5-1,-7 4 1,-2-1 80,-5 1 1,-3-4-1,-1 3 1,0 1-54,-1-1 1,-4-2-1,-1 4 1,-2 1 30,-2 2 0,-2 1 1,-4 0-1,-2 1-316,-4-1 0,2 0 0,2 1 0,3-1-291,1 0 1,2-1 0,3-1 0,4-2 525,3 1 0,2 2 0,0 1 0</inkml:trace>
  <inkml:trace contextRef="#ctx0" brushRef="#br0">18009 9022 28265,'-19'0'0,"-2"2"0,-1 1 0,1 3-634,2 1 0,-8-2 1,3 2-1,1 1 512,-2-1 0,-1 2 1,0 4-1,1 0-268,2 1 0,-2-1 1,4 2-1,1 1 100,2 2 1,-1 0 0,1-3 0,2 1 7,1 2 1,6 1-1,0-3 1,0 3-77,2 2 1,1 0 0,6 3 0,0-2 25,0 1 1,0 6-1,1 0 1,5-1-54,8 2 0,5 0 1,9-4-1,2-1 320,1-2 1,12-1 0,3-7 0,8-5 292,9-3 0,11-2 0,-35-5 1,2 0-1,0 0 0,1 0-9,1 0 1,1 0 0,4 0 0,2 0-1,-2-1 1,1 0 0,2 0 0,1-1-99,-1 0 1,1 0-1,7-1 1,-1 2 0,-4 0-1,0 2 1,4-1-1,0 1 77,-1 1 1,1 0 0,6 2-1,0 0 1,-7 2 0,0 1 0,-1 0-1,0 0-115,1-1 1,-1 1 0,-1-1 0,0 1 0,-1 0 0,0-1-1,-1 1 1,0-2 151,-1 0 0,-1-1 0,2 0 1,-1-2-1,-7-3 0,0-1 1,-1-1-1,0-1-69,-3-2 0,0-2 1,3-4-1,-2-2 0,-3 0 1,-1 0-1,0-2 1,0-1 32,-1-1 1,0-1 0,-2-2 0,0-1 0,-4 0-1,0-2 1,25-23-362,-6-4 0,-5-2 0,-10-3 0,-5-3-306,-6-2 1,-11 5 0,-10-4 0,-7 3 56,-10-1 0,-18 5 0,-19 5 0,20 25 0,-3 2 188,-4 1 1,-2 1 0,-10 2 0,-3 2 0,-5 3 0,-4 3 0,-3 1 0,-3 3 99,-5 1 0,-2 2 0,22 1 0,-1 0 0,0 1 0,-2 1 0,-1 0 0,1 0 0,-1 1 0,1 1 0,-2 1-428,-1 1 0,0 1 0,-2 1 1,-2 1-1,-1 2 0,0 0 551,3 0 0,1 0 0,-1 1 0,-1 0 0,0 1 0,1-1 0,2 1 0</inkml:trace>
  <inkml:trace contextRef="#ctx0" brushRef="#br0">9304 7143 30449,'-7'-6'-3147,"1"-1"1,6-6 1305,0-1 1,-1 3 0,-2 0 1065,-2 2 0,-1 5 624,2-5 1,1 6 628,-6-1 1,2 4 0,-4 3 0,2 2-149,-1 3 1,-2-4-1,0 5 1,2 0 15,1-2 0,0 1 1,-4-5-1,-1 1-57,1-1 1,4-1 0,0-2 0,-1 0 308,-2 0 1,3 0-1,0 0 1,-1 0 110,-2 0 1,-1 1 0,0 2 0,-1 3-392,1 1 1,-5 2-1,0 5 1,2-1-218,1 0 1,-3 1 0,-1-1 0,0 0-137,0 1 0,-1-1 1,4 2-1,-2 0 180,2-2 1,1 3-1,2-7 1,0 1 33,-1-1 1,1 2 0,1-5 0,2 0-205,1-1 1,4 1 0,-4-3-341,-1 2 0,4 5 1,0-1-249,0 3 0,3 6 1,-4-1-1,1 0 215,3-2 0,0-2 0,0 2 0,-1 1-69,1 2 1,1 0-1,2-5 168,0 0 1,0 0 0,0 1 172,0-1 1,0 0-1,0 1-219,0-1 1,0 0-1,0 1 1,0-1-62,0 0 0,-4 2 1,-1 2-1,2 0-14,2 0 0,1 2 1,0-1-1,1-1 201,4 3 0,-4-6 0,4 4 1,-2-3 278,1-2 0,-1 1 1,5-1 448,-3 0 0,4-4 1,-3 0 110,2 1 0,1 2 1,2 2-464,-2-1 1,3 0 0,-3 1 0,1-1 50,-1 0 0,8 1 0,-4-1 0,2 0-42,0 1 0,-2-1 0,2 0 0,1 1 370,2-1 1,1-4-1,-1-2 1,3 1 137,-1-1 0,4-4 0,-5 1 0,2-2 402,3-2 1,1 0-1,2 0 1,-1 0-898,1 0 1,-1 0-1,1 0 1,0 0-180,-1 0 0,1 0 0,0 0 0,-1 1 0,1 4 0,0-4 0,-1 5 0,1-1 0,0-1 0,-1 1 0,1-5 0,0 0 0,-1 0 0,1 0 0,1 0 0,2 0 0,1 0 0,0-5 0,-4-1 0,-1 0 0,1 0 0,4-4 0,0 3 0,-1-2 0,-2 0 0,3 6 0,0-3 0,-1 1 0,-2 1 0,-1-5 0,-1 5 0,1-1 0,0-1 0,4 3 0,0-4 0,-2 0 0,0-1 0,2 4 0,0-5 0,-3 0 0,-4 2 0,4-5 0,-5 3 0,0-3 0,-3-1 0,3 1 0,-4 0 0,0 2 0,0-1 0,-1-8 0,-3 6 0,1-2 0,2 0 0,0-3 0,-5 0 0,0 1 0,1-3 0,-1 6 0,0-6 0,1 3 0,-1-1 0,-4-1 0,-2 1 0,-1-3 0,-3 0 0,-1-4 0,-2 3 0,0-3-461,0-2 1,-5 0 0,-2-1 0,-3-1 90,-5-2 1,-2 0 0,3 4-1,-3 0 285,0 1 0,-6-4 0,4 2 0,-3 3 9,-6-1 0,0 7 0,-8 1 0,-1 5-183,-1 4 1,-4-1 0,-2 4 0,-7 0-56,-5 0 1,-5 2 0,-5 4 0,-1 1 60,0 4 0,-2-2 0,2 4 0,6 0 352,5 1 0,4-4 0,5 4 1,5-2-81,5-4 0,12 4 0,0 0 1,4 2 271,5 2 0,1 2 0,2 1 0</inkml:trace>
  <inkml:trace contextRef="#ctx0" brushRef="#br0">14477 16886 8151,'0'-14'211,"0"1"0,0 0 0,0-1 183,0 1 1,0 4-1,0 0 628,0-1 0,-5 2 1920,1-1-1862,-1 6 0,5-1 0,0 8-376,0 5 1,0 3 0,2 3 0,1 1-303,1 2 1,2 6 0,-3-2-1,3 3 18,1 2 0,-4 4 0,2 1 0,-4 3-196,-1 2 1,0 0 0,0 1 0,0-1-428,0 0 1,0 3-1,0-7 1,0-1-373,0 1 0,0-2 0,0-6 0,0-1-571,0-2 1,0-6 0,2 2-1,2-3-275,5-2 1,3-5-1,3-4 1,2-4 1420,6-4 0,2-10 0,2-6 0</inkml:trace>
  <inkml:trace contextRef="#ctx0" brushRef="#br0">14810 17259 8082,'-2'-12'754,"-2"3"0,2 2 588,-2 2 992,2 4 1,2-4-1716,0 10 1,0 2 0,2 8 0,2 3-156,5 4 1,2-1 0,0 1 0,1 0-306,3-1 1,1-2-1,-2-6 1,1 1-177,2-1 1,-2-6 0,3-2 0,-2-4-63,2-1 0,-3-7 0,3-5 1,-4-6-190,0-2 0,-5-3 0,-2-5 1,-1-1-349,-3-3 1,3-3 0,-2 4-1,-1 1 40,-1 2 1,-2 1-1,0 2 1,0 2-172,0 0 1,1 7-1,4-2 1,4 3 299,2 2 0,3 0 1,1-1-1,1 1-1873,2 0 2320,-1-6 0,3-2 0,0-6 0</inkml:trace>
  <inkml:trace contextRef="#ctx0" brushRef="#br0">15343 16672 8082,'0'-13'1883,"1"6"1,4 5 0,4 8-880,3 7 0,5 14 1,1 1-1,-1 5-529,-3 4 0,0 6 0,-1 3 0,0-2-145,1-3 0,-1 7 0,0-10 1,-1-1-335,-3-4 1,3-5 0,-3-3 0,1-3-502,-1-4 0,1-3-1579,-5-2 0,-1-7 1809,-4-6 1,0-10 0,0-8-1,0 0 1080,0-1 1,0 4 0,2-4 270,2 0 1,4 5 0,5 1-596,0 7 1,1 5-1,-1 2 1,0 4-176,1 4 0,-1 4 1,0 5-1,-1 2 175,-3 1 0,1 4 1,-5-2-1,-2 2-380,-2 1 1,-2 0-1,-4-3 1,-4-2-227,-2-2 1,-9-1 0,-2-5 0,-3 1-120,-2-1 0,-5-1 1,-2-3-1,-2-3-776,1 0 1,5-4 0,-1 6 0,4-1-2549,5 1 0,3 1 3568,5 4 0,7 0 0,1 1 0</inkml:trace>
  <inkml:trace contextRef="#ctx0" brushRef="#br0">8211 15966 8475,'-9'-12'0,"2"2"0,0 2-564,-1 2 1,4 2 0,-5 4 405,-1 0 1,-2 0 0,-2 0-1,0 1 129,-4 4 0,3-4 1,-4 4-1,1-4 449,0-1 0,-6 6 1,2 3-1,-1 3-230,0 1 0,-2 5 0,1 3 0,-4 1-42,-3 2 1,0 8 0,6-5-1,1 3 2,2 2 0,6-4 0,-2 5 1,3-1 22,2 4 1,4-3 0,2 1 0,1 0-14,3 1 0,9 11 1,5-6-1,9 2-138,5-1 1,4 5 0,13 3 0,4 3-58,7 1 1,-24-27 0,1 0 0,5-1 0,0-1 0,1-2 0,1-1-97,-1-2 0,3-1 1,9-2-1,2-3 1,-2-3-1,0-2 1,3-3-1,0-1 111,1-2 0,0-1 1,3-5-1,0-3 0,1 0 1,0-2-1,-1-2 1,-2-2-15,1-2 1,-1-2 0,-1-3 0,-2-3 0,1-2 0,-1-2 0,-3-2 0,-1-1-19,-1-3 1,-2-1 0,-2-2 0,-2-2 0,-7 2 0,-2 0 0,-2 0 0,-1-1 12,-3 1 0,-2-1 0,-2-4 0,-3-2 0,-6 2 0,-2 1 1,-1-1-1,-2 0 95,-2-1 0,-2 0 1,-5-32-1,-3 36 1,-3 0-1,-21-28-60,-10 8 0,9 29 0,-4 3 0,-1 5 0,-1 4 1,-4 1-1,-1 3-85,-2 4 0,-2 2 0,-7 3 0,-1 4 0,-3 4 0,-2 4 0,-2 3 0,0 4 89,-5 4 0,0 4 0,-4 3 0,0 2 0,2 1 0,-1 0 0</inkml:trace>
  <inkml:trace contextRef="#ctx0" brushRef="#br0">18516 11341 8563,'0'-13'673,"0"0"0,0-1-592,0 1 1,0 4 0,-2 2-106,-2 1 0,1-3 63,-6 5 0,0-1 0,-4 5 16,-1 0 1,-4 2 0,1 1 0,0 2 219,3 3 1,-4-4-1,0 4 1,0-1 104,-1 1 0,4-5 0,-3 2 0,4 0-20,0-1 1,1 1 0,0-5 0,-1 1-269,1 4 0,0-4 1,-1 5-1,1-1 41,0-1 0,-5 6 1,-1-2-1,-1 1-369,1 0 0,-5-1 0,2 6 0,-1-1 283,0 0 0,-2 1 0,4-1 0,-1 0 140,0 1 0,6-2 0,-2-2 0,3-1 90,2 1 1,-1-2 0,1-1 0,0 0-49,-1 1 0,6-1 0,0 4-219,2-3 0,0 1 0,3 5-6,-1-1 0,-1 5 1,5-1-1,0 0-59,0-2 1,0 2 0,2 1 0,1 0 38,1 1 0,5-4 0,-3 3 0,2-3 300,2-2 1,2 0-1,1-1 1,0-2-1,1-1 1,4-1 0,-1 1 0,0-3-139,-3-1 0,4-3 0,0 4 0,0-2 13,1 1 1,-3 4 0,5-5-1,0 0-191,-1 2 1,1 0 0,3 5 0,-3-2-170,-2 1 1,5-3 0,-4 2 0,3 2 196,-1 0 1,-2 1-1,4-1 1,-2-4 143,2-1 0,1 3 0,3-5 1,2-1-57,1-1 1,2-2-1,-4 0 1,4 0 158,1 0 0,-3 0 1,3 0-1,0 0-149,0 0 1,-4 0-1,1 0 1,-3 0-113,-1 0 0,0 0 0,-1 0 0,-1 1-49,-2 4 1,0-4-1,-3 5 1,-1-1-24,0-1 1,0 5 0,-1-5 0,3 1 59,0 1 0,4-5 0,-3 4 1,3-4 156,2-1 0,4 0 0,1 0 0,3 0-37,2 0 1,-3 0 0,1-1 0,2-2-15,2-2 0,-4-4 0,1 5 0,-1-1-106,-1-1 1,-1 5 0,-5-3 0,0 2-148,-1 2 0,3 0 1,-8 0-1,1 0 216,0 0 0,2 5 0,-4-1 0,1 0 220,0 2 1,0-4 0,5 2-1,0-2-33,-1-2 0,5 0 1,2 0-1,0 0-50,-1 0 0,4-5 0,-4 1 0,2-1-196,3-1 1,0 4-1,0-6 1,-3 2-36,-1 3 1,3 2 0,-4 1 0,1 0 2,-1 0 0,4 0 0,-5 0 0,-1 0-61,-2 0 1,-2 0-1,3 1 1,0 2 83,2 2 0,0-1 0,-4-4 0,1 0 104,3 0 1,-3 0 0,5-1 0,-2-2 294,0-2 1,0-4 0,-3 3-1,2 0-230,1 1 1,0-6 0,-3 4 0,2-2-366,1 0 0,0 5 0,-4-5 1,0 0 38,-1 1 0,-1-2 1,-1 4-1,-3-1 59,-2-4 0,3 4 1,-4-2-1,-3-1 48,-5-2 0,1-1 1,-5-1 136,1 1 0,-4-2 1,1-1-1,-2-2 64,-2 2 1,0-5 0,0 0 0,0 0-67,0 4 1,0-3 0,0 3 0,-2 0-186,-2 3 1,1 0 0,-6-1 0,-1 1-300,-2 0 1,-3-8 0,0 6 64,2-3 0,-8-1 1,8 8-1,-2 2 318,0 1 0,-3 0 0,-1-2 0,-2 0 81,-2 2 0,-2 6 0,-2-3 0,0 2-12,1-1 1,-1 1 0,0 3-1,1-2 76,-1-2 0,0 1 1,-1 4-1,0 0-112,1 0 1,-5-5 0,8 1-1,0 1-16,-1 1 1,0 2-1,-2 0 1,1-1 4,-1-4 1,-4 4-1,-2-3 1,1 2 16,-1 2 0,-4 0 0,3-1 0,0-2 3,3-2 0,-2 1 0,1 2 0,-1-1-54,1-1 0,-1-1 1,2 4-1,-3-2 65,0-1 0,-5-5 0,4 4 0,-4 1 16,-1-2 1,-4 3 0,-2-5-1,-2 3-91,-2 2 0,-2 1 0,-3 2 1,-2 0-110,-6 0 0,-2 0 0,-1 0 0,-1 2-19,0 2 1,-4 3 0,0 7 0,0-2-149,-1-4 0,3 4 0,-5-4 0,2 1 141,1 0 0,31-7 0,1 0 0,-29 5 0,-2-1-114,2-3 0,2-1 0,12-2 0,7 0-434,4 0 0,4 0 1,4 0-1,5 0 750,7 0 0,-3 12 0,6 2 0</inkml:trace>
  <inkml:trace contextRef="#ctx0" brushRef="#br0">12357 17525 8454,'-12'-10'9,"2"-3"0,2-2-479,3 0 246,0 8 1,7 2 228,2 10 0,3-3 0,7 6 0,1-1 319,2 1 0,10-1 1,10 3-1,6-1 198,6 2 0,9-4 1,4 1-1,1-1-391,0 0 1,5-4 0,-3 2 0,2-4-870,2-1 0,5 0 499,-3 0 0,-32-5 1,-1-2-1,36-7 1</inkml:trace>
  <inkml:trace contextRef="#ctx0" brushRef="#br0">8811 10542 12838,'-21'0'0,"4"0"-35,2 0 0,2 12 0,-1 2 0</inkml:trace>
  <inkml:trace contextRef="#ctx0" brushRef="#br0">8585 10688 12838,'-6'8'-335,"0"-1"953,-3-2 1,3-2-1,7 5-395,4 3 1,4 1 0,10 2 0,9 3 24,11 1 0,8-5 0,11-6 0,6-1-138,5-3 1,5-1 0,-34-3 0,0 0 0,0-1 0,0 0-10,0-2 1,0-1 0,-3-3 0,0-2 0,0-1 0,-1-2 0,-1-1 0,-1-1-133,33-21 1,-32 15 0,0-2 0,-5-1 0,-1-1 0,0-1 0,-2 0-178,22-27 1,-7-3 0,-8-2 0,-8 0-73,-6-3 1,-12-4 0,-5 6 0,-7 0 211,-9-1 1,-13 3 0,-12 5 0,-8 3 146,-7 5 1,18 23-1,-3 3 1,-1 2 0,-2 2-1,-4 4 1,-2 3-126,-4 1 0,-1 4 0,-4 6 0,1 3 0,-2 2 0,1 2 0,-2 4 0,0 3-221,-3 3 1,-1 2 0,0 4 0,0 3 0,4 0 0,2 2 0,3 0 0,1 1 85,3 0 0,3 1 1,3 3-1,2 1 0,4 0 1,4 0-1,4-2 1,3 2-153,5-1 1,4 0 0,-8 31 0,20 4 0,12-2-1463,14-3 1795,3-32 0,4-1 0,-5-1 0,1-2 0,11 3 0,2-1 0,-2-2 0,1 1 0</inkml:trace>
  <inkml:trace contextRef="#ctx0" brushRef="#br0">7798 16512 8457,'-19'0'0,"-3"0"538,-4 0 0,6 0 0,2-1 0,3-2 898,2-2 0,0 1-1158,-1 4 0,8 0 0,6 0-113,8 0 0,11 0 1,8 0-1,8 0 177,8 0 0,6 0 1,9-1-1,5-2-122,7-2 1,3-5 0,-35 6 0,1 0-1,35-5-62,-2 1 1,-34 5-1,0 1 1,34-5-1,-1 1 3,-2 3 1,-1-3 0,-11 0 0,0 0-391,-2 0 0,-10 2 0,-3 2 0,-8-1-366,-6-1 0,0-2 501,-10 1 0,-8 4 1,-11-3-1,-12 2-52,-13 2 1,-12 0-1,-14 2 1,-9 2 100,-10 5 0,32-2 0,-2 2 0,-1 1 0,0-1 0,0 1 0,-1 0 54,0-1 0,-1 1 0,1 1 1,0 0-1,4-2 0,1 0 1,-34 7 142,3-1 0,6-2 0,11-1 0,5-1 61,7-3 1,7-5 0,11 3-25,4 0 1,11-4 0,8 2-956,11-2 1,17-1-1,16 2 766,10 2 0,2 5 0,16-3 0</inkml:trace>
  <inkml:trace contextRef="#ctx0" brushRef="#br0">14530 13980 28988,'1'-13'-4916,"4"0"1,-2 5 4454,6 4 1,-6-4-306,1-1 0,-2 2 860,-2-2 1,0 0 0,-2-3 332,-2 3 0,1 2 1,-6 4 300,-2-1 1,0-1 0,-3 5-75,1 0 1,0 0 0,-2 2 0,-2 2-1125,0 5 0,-3-2 0,4 1 0,-3-1 926,-2 1 0,-1-1 0,-5 3 1,2-2-4,3-2 0,-3 3 0,1-3 0,-4 0 247,-3-1 0,0 4 0,4-4 1,0-1 82,1 2 1,-1 0 0,0 4 0,1-1-382,-1 2 1,2 1-1,1 2 1,2 3-457,-2 0 1,-1 6-1,-2-4 1,2 2-288,3 2 1,-2 2 0,7 2 0,0-2 120,2-3 1,-1 2 0,1-5 0,3 1 119,1-1 1,0 3 0,1-4 0,2-2-167,3-1 1,0-2 0,5 1-1,0-1-175,0 0 1,0 1 0,0-1 0,0 0 40,0 1 0,2 3 0,2 3 0,3-1 89,1 0 0,4-1 0,-3-3 0,2 1 103,3 2 0,-1 2 0,0-3 1,2-2 339,3 1 1,-2 0 0,7-3 0,0-1 341,2-3 0,6 2 0,2-5 0,0-1-6,-1 1 0,4 3 0,-4-3 0,2 0 61,3 0 1,0 3 0,1-3 0,-3 0 32,2 0 0,2 3 0,1-4 0,0 1-295,0 0 1,-2 3-1,1-3 1,-1 2-268,4 2 0,1-3 0,-2 1 0,0-1 0,-1 1 0,8-6 0,-8 3 0,1-2 0,1 1 0,-2-2 0,0 2 0,0-2 0,0-2 0,0 4 0,0 1 0,0-2 0,0-2 0,3-1 0,0 0 0,-3 2 0,-2 2 0,4-3 0,-7 4 0,4-4 0,1-1 0,-2 2 0,-1 1 0,-3 1 0,-1-1 0,4-1 0,-3-2 0,1 0 0,1 0 0,-2 0 0,3 0 0,-3 0 0,-1 0 0,2 0 0,-2 0 0,-1 0 0,1 0 0,3 0 0,-4 0 0,2 0 0,3 0 0,0 0 0,2 0 0,-2 0 0,0 0 0,4 1 0,-5 2 0,1 2 0,-2-2 0,7-2 0,-5-1 0,0 0 0,2 0 0,-1 0 0,3 0 0,1 0 0,-2 0 0,7-1 0,-5-2 0,2-3 0,2-2 0,3 1 0,-3-4 0,0 4 0,0 1 0,3-3 0,-2 5 0,2 1 0,1 1 0,1 2 0,-7 0 0,3 0 0,1 0 0,-1 0 0,-4 0 0,2 0 0,-2 0 0,3 5 0,-1-1 0,1-1 0,0-1 0,5-2 0,-2 0 0,1 0 0,-1 0 0,6-5 0,-5-1 0,0-1 0,2-3 0,0 2 0,1 1 0,-1-1 0,-3 1 0,1 3 0,-4-4 0,0 2 0,0 3 0,3 2 0,-3-1 0,0-1 0,0-1 0,-2-1 0,-4 5 0,0 0 0,0 0 0,3 0 0,0 0 0,-2 0 0,2 0 0,-1 0 0,-4 0 0,1-1 0,2-3 0,2 2 0,-3-4 0,-1 2 0,-4-1 0,7 1 0,-5 2 0,0-1 0,1-1 0,1-1 0,1 5 0,0 0 0,0 0 0,-2 0 0,-1 0 0,-1 0 0,1 0 0,6 0 0,1 2 0,-1 1 0,-1 1 0,-4 1 0,-1-4 0,-1 2 0,1 2 0,1-1 0,4-4 0,-1 0 0,-1 0 0,8 0 0,-8 0 0,1 0 0,1 0 0,2 0 0,2 0 0,-1 0 0,-4 0 0,6 0 0,-7 0 0,2 0 0,-1 0 0,-1 0 0,2 0 0,-1 0 0,-1 0 0,8 5 0,-7-1 0,4-1 0,0-2 0,4-1 0,-3 0 0,0 0 0,0 0 0,3 0 0,-2 0 0,4-1 0,4-3 0,-4 1 0,0-6 0,1 0 0,-1 1 0,6-3 0,-8 3 0,1-1 0,-1 0 0,1 2 0,-4-2 0,0 3 0,0 0 0,-2 5 0,-2-5 0,-1 1 0,-1 1 0,8-2 0,-8 3 0,0-3 0,-3-1 0,7 2 0,-1-4 0,3 1 0,-2 0 0,1-4 0,-2 3 0,-2-1 0,2 1 0,0-3 0,-4 3 0,-2-2-90,-2-3 0,-1 2 1,3 2-1,-3 1-56,-1-1 1,-2-1 0,-4 1 0,-2 1 63,-3-1 0,2-2 0,-6 0 0,-4 2-124,-3 1 1,-1 0 0,-5-4 0,-2-1-152,-2 1 1,-1-5 0,0 0 0,0 1 11,0-3 1,0 6 0,0-6 0,0 3 76,0-1 1,-4-1 0,-2 2 0,0 0-215,0 0 0,-5-2 0,4 1 0,-2 2 224,0 1 0,0 2 1,-4-1-1,0 1 293,-1 0 1,0-1 0,-4 1 0,-6 1-203,-5 3 1,-6-1 0,-6 4 0,-3 0-23,-5 0 0,-5 2 0,-2 2 0,-2-1 399,2-1 1,3 0 0,2 4 0,2 0-63,-1 0 0,-2-5 1,-1 1-1,0 1 198,-1 1 0,-3 2 1,-3 0-1,1 0 185,0 0 1,-3 0 0,1 0 0,-1 0-140,-2 0 0,-4 0 0,4 0 0,-2 0-281,-1 0 1,-9 2-1,7 1 1,-5 1-177,36-3 1,0 1 0,-32 4-1,-2-2 1,1-1 47,0-1 0,0-2 0,4 0 0,2 0 21,3 0 0,-7 0 1,6 0-1,1 0 118,1 0 0,-4 0 0,2 0 0,3 0-8,-2 0 0,-8-5 1,6-1-1,1 1-141,-3-1 1,-2 1 0,-1 4 0,-1-2 78,-4-2 1,3 1 0,-2 4 0,2-2-281,0-2 0,0 2 1,4-2-1,1 3 109,-1 1 0,-3-5 0,1-1 0,2 0 122,2 0 1,-8-3 0,5 4 0,-1-1 129,1 0 0,-2-5 0,6 4 0,-2-2-41,-1 0 0,29 7 0,-1 0 0,-31-6 0,1 2-151,-2 3 1,1 2 0,2 1 0,-2 0-127,-1 0 1,-3 0-1,4 0 1,4 0-11,1 0 1,-6 0 0,5 1 0,1 2 175,0 2 0,-2 1 0,5-3 1,-3 1 118,-3-1 1,29-2 0,1 0 0,-30 0 0,-3 2-21,-2 1 0,35-1 1,1-1-1,-36-2 0,-1 1-43,35 2 1,1-1 0,-36-1-1,35 2 1,1-1 0,-1-1-1,1-1-108,-36 0 0,31 1 1,0 0-1,5 0 0,0 1 1,-1 0-1,-2 0-21,1-1 0,-1 1 0,0 1 1,0 0-1,1-1 0,0 0 1,2 1-1,-1-1-47,0 1 1,-2 0-1,1-2 1,0 1-1,2 1 1,-1 1-1,-35 2 53,2-3 1,31-1 0,0-1 0,2 0-1,0 1 1,0 0 0,-1 0-60,2 0 1,-1-1 0,-35 1-1,-1-1 1,4 2-318,2 2 0,4 1 0,2-2 0,3 4-1037,6-1 1,-3 6 1435,8 1 0,4 5 0,-1 7 0</inkml:trace>
  <inkml:trace contextRef="#ctx0" brushRef="#br0">13130 15659 8367,'-6'-11'31,"-3"2"1,-2 3-129,-3 6 0,1 0 359,0 0 1296,5 0-1010,2 0 1,17 0-1,3 0-250,6 0 0,-3 0 0,6 0 0,-1 0-269,-1 0 1,4 0-1,-3 0 1,3-2-94,2-2 0,-1 1 0,3-5 0,0 1-556,2 0 1,0 2-1,-4-2 1,0-1 34,-1 1 1,-3 3 0,-1-4-1,0 1 585,-1-1 0,4-1 0,-4-4 0</inkml:trace>
  <inkml:trace contextRef="#ctx0" brushRef="#br0">13717 15433 12258,'-8'0'-258,"2"-6"0,6-3 1188,0-3 0,0-1-637,0 0 1,0 7 0,0 6-523,0 7 1,5 5 0,-1 3-1,-2 4 198,-5 8 0,-5 1 1,-5 9-1,0 3-603,-1 3 1,-5 7 642,-3-1 0,-9-3 0,-3 0 0</inkml:trace>
  <inkml:trace contextRef="#ctx0" brushRef="#br0">6918 14886 7964,'-9'0'-98,"1"0"1090,5 0 271,-3 0 322,6 0 0,0-1 1204,0-3-898,0 2-919,0-4-663,0 6 0,6-1 0,2-2 55,4-2 1,6 1 0,0 4 0,-2 0 19,-1 0 0,-2 0 1,2 0-1,1 0-79,2 0 0,0 0 0,-5 0 0,1 0-103,-1 0 1,0 1 0,2 4 0,1 2-77,2 1 0,0 3 0,-3-2 0,1 3-21,2 1 0,4 1 0,-3-1 0,2 0 15,3 1 1,-1-1 0,1 0-1,-3-1 31,-2-3 0,5 3 0,-3-3 0,1 3 101,0 1 0,-6-4 1,4 0-1,-3 0-101,1-2 1,0 3 0,-5-4 0,1 2-120,-1 2 1,6 2 0,2 1-21,0 1 1,-2-1-1,-6 0 1,0 1-13,1-1 0,5 5 0,2-1 0,0 0 0,-4-2 0,3-4 0,-1 0 0,0-2 0,0 1 0,-1 0 0,-3 1 0,1-4 0,2-1 0,-2 4 0,-5-2 0,-2 1 0,1 0 0,2 0 0,1 4 0,0 0 0,1 1 0,-1-1 0,0 0 0,1 0 0,-1 1 0,0 1 0,1 1 0,-1 2 0,0-2 0,2-1 0,1-2 0,2-1 0,-1-3 0,-3 3 0,-2-3 0,-1 1-132,-3-1 1,1 1-1,3-4 1,-1 0-665,-3 0 0,1 0 0,5-3-33,-1 1 1,-4 1 0,0-5-2780,1 0 1886,-4 0 1,0-6 0,-6-3-797,0-3 1,0-1 2517,0-1 0,0 1 0,0 0 0</inkml:trace>
  <inkml:trace contextRef="#ctx0" brushRef="#br0">7678 15526 8418,'13'-7'2991,"1"2"-2245,-1 4 1,0 1-1,1 0 1,-1 0-120,0 0 1,2 0 0,2 1 0,2 2-133,2 2 1,-1 5-1,4-3 1,-2 2 28,2 0 0,6-1 0,1 2 0,-2-3-194,-1-1 1,-1 0 0,1-3-1,2 2 61,1-2 0,0-2 0,-3-1 0,2 0-183,1 0 1,-1-6 0,-7-3 0,-2-3-65,-2-1 1,-1-6-1,-5-3 1,1-4-179,-1 0 1,-4-1-1,-2-1 1,-1-2 36,-3-1 0,-1 0 0,-2 5 1,0-1-180,0 0 1,0 7 0,0 2 0,0 3-366,0 2 0,0-1 1,1 1-3192,4 0 3732,8 5 0,8-4 0,5 5 0</inkml:trace>
  <inkml:trace contextRef="#ctx0" brushRef="#br0">24154 15300 8354,'-12'-2'2713,"2"-1"1064,1-1-3091,6-1 0,3 5 0,11 0 288,5 0 0,0 0 1,6 0-1,1 0-173,-3 0 1,10 2-1,-3 1 1,1 1-285,0-1 1,-1 3 0,-1-2 0,-1 1-612,-2 1 1,0-5-1,-5 5 1,-2-1-260,-1-1 1,-2 1-1,1-5 1,-1 0-1271,0 0 0,1 0 1,-1 0-1,2 0 1623,3 0 0,2-18 0,7-4 0</inkml:trace>
  <inkml:trace contextRef="#ctx0" brushRef="#br0">24661 15193 11153,'-14'-10'1574,"1"-4"0,6 5 1,4 8-1,6 5-1209,6 4 1,8-4 0,6 4 0,2-2 193,1-4 1,1 6 0,1-1 0,2 2-490,1 0 0,-1-2 0,-7 4 0,-2-2-100,-2 1 1,-1 2-1,-6 1-64,-3 1 0,-3 3 1,-8 1-1,-2-2-240,-5-1 1,-9-1 0,-4 0 0,-3 1-617,-2-2 1,2 7 0,3-10 0,2 0-1248,1 2 1,9 0 2196,-4 1 0,10-5 0,-2-2 0</inkml:trace>
  <inkml:trace contextRef="#ctx0" brushRef="#br0">25461 15180 9399,'-6'-14'3693,"-3"1"-3530,3 6 0,0 2 1,6 10-1,0 3 999,0 4 1,0 3 0,0 3-1,0 4-426,0 3 0,0 8 0,0 2 0,0 2 64,0-1 1,0 1-1,0-6 1,0-1-474,0-2 1,0-2 0,0 0 0,0-3-275,0 0 0,0-12 1,0 3-1,1-4-2819,4-3 1,-2-1 1850,6-6 1,-5-11 0,4-7-1,-1-6 578,0-3 0,1-5 1,2-2-1,-2-2 72,-3 1 1,4 5-1,-3 1 1,0 3 2656,0 4 0,5 6-433,-3-2 0,0 9 0,1 5-1157,1 2 0,0 8 0,1 5 0,-4 5-720,-1 6 1,3 3 0,-5 2 0,-1-2-83,-1-3 0,2 6 0,1-4 0,-1 0-1701,2 1 1,-3-4 0,5-1-1,-1 0-381,0-4 1,2-1-1,5-3 1,0-4-177,4-3 0,-3-4 2258,3-1 0,2-6 0,1-1 0</inkml:trace>
  <inkml:trace contextRef="#ctx0" brushRef="#br0">25860 15446 8153,'0'-19'1929,"-4"9"498,0-4 0,-1 11 1,5 5-1903,0 10 1,2 2 0,2 9 0,5-1-21,3-1 1,1 2 0,2-3 0,1-1-746,2 0 0,4-1 0,-4-6 1,-2-3-224,-1-5 1,-2-3 0,-1-2-1,-3-3-76,-4-5 1,1-8-1,-3-2 1,-3-2 413,-3-2 0,-9-3 0,0 0 1,-4 1 376,-1 2 0,-2 0 0,1 5-162,2 2 1,6 7-1,2 3-661,2 0 1,3 4 0,9 0 0,6 4-1301,4 7 1,13 2 1870,-3-2 0,10 2 0,-2-3 0</inkml:trace>
  <inkml:trace contextRef="#ctx0" brushRef="#br0">26287 15340 13336,'-13'-15'1182,"-1"6"0,7 12 0,3 6 0,2 3-307,2 1 0,2-4 0,1 0 0,1 1-38,-1 2 0,3 6 0,0-1 0,1 0-1055,4-2 1,-4-2-1,2 0-1846,1 0 0,-2-5 197,0-4 0,-5-4 1630,2-4 0,-4-5 1,-2-7-1,-4-2 590,-3 2 1,-3-4-1,1 1 1,2 0 367,3 0 1,0 1 0,5 5-427,0-1 1,2 7 0,3 2 0,7 4-1072,5 1 1,2 0 0,-1 1 0,4 4-780,3 4 0,0 3 0,-1 1 0,-2 0 1555,2 1 0,-5-1 0,0 0 0</inkml:trace>
  <inkml:trace contextRef="#ctx0" brushRef="#br0">26527 15406 8172,'-13'0'7984,"2"0"-7197,7 0 0,11 6 1,15 2 222,4-1 0,0 3 0,2-4 0,2 0-612,1 0 0,0-1 0,-4-5 0,-2-2-513,-3-2 1,-2-4 0,-9-5 0,-2-2-111,-4-3 0,-11-1 1,-9-5-1,-10 4-14,-9 0 0,-9 4 0,-3 7 0,0 5 541,0 2 0,-1 2 0,7 3 0,6 5 866,4 5 1,11 5-1,5-1 1,9 6-932,3 2 1,5 2 0,6 1 0,10 0-1891,9-2 1,12 9-1,11-10 1653,5-2 0,-21-9 0,2-1 0,4-3 0,0 1 0</inkml:trace>
  <inkml:trace contextRef="#ctx0" brushRef="#br0">5105 12754 8383,'-5'-13'220,"-4"-1"1,-2 1-1,1 0 323,1-1 0,0 1-359,-4 0 1,4 5-1,2 2 283,1 1 1,1 5 54,5 0 1,6 4-1,3 8 1,3 0 185,1 2 0,2 4 0,3-1 0,2 2-158,1 2 1,4 1 0,-2 4-1,2 1-147,1 0 1,6-1 0,0 3 0,1 0-15,-1 2 1,5 5-1,-3-4 1,2 2-218,-1 3 0,1 0 1,4-1-1,-1-5-120,-4-3 0,7 2 0,-5-2 0,0-4-344,1-4 1,-5 3-1,-2-6 1,-5 0 18,-3-3 0,0-5 0,-6 0 0,-4 0-1213,-3-1 0,-7-1 289,2-3 0,-5-1 0,-5 5 0,-4-2 1197,-2-3 0,-3-2 0,1-1 0</inkml:trace>
  <inkml:trace contextRef="#ctx0" brushRef="#br0">5519 13500 8330,'7'-34'1590,"-2"3"0,-1 9 1,3 18-529,7 2 1,11 7 0,0 0 0,2 1-1778,2 0 1,2 5-1,1-4 1,3 2 31,4 0 0,1-6 0,1 1 0,2-2-310,1-2 1,2 0 992,-1 0 0,8 0 0,8 0 0</inkml:trace>
  <inkml:trace contextRef="#ctx0" brushRef="#br0">8211 12514 8343,'9'-13'0,"-1"0"-78,-2-1 1,-2 1 1060,-4 0 67,0-1 1,0 5-156,0 0 1,2 7-479,2-3 1,-3 10 0,4 3 228,-4 4 1,-2 2 0,-4-1 0,-3 2-30,-4 2 1,-3 3 0,-3 3 0,-4 0-200,-3 0 0,-8 2 0,-2 4 0,-4 0 51,-1 2 0,-6 5 1,-3-2-1,-1 1-278,1 2 0,-6 5 0,5-6 0,0 2-178,-2 2 1,1 0-1,2-2 1,5-2-133,3-5 1,2 2-1,4-2 1,3-3-121,4-4 0,8-5 0,2-6 0,4 1-1292,6-1 0,2-4 127,6 0 1,1-6-1,5 1 1,7-4-707,8-4 0,4-5 2110,2-9 0,6-9 0,1-7 0</inkml:trace>
  <inkml:trace contextRef="#ctx0" brushRef="#br0">7398 13034 8349,'-19'-9'1403,"-2"2"1,1 5-741,2 8 1,3 12 0,2 4 0,-1 3-18,1 2 0,0 0 1,-1 1-1,1 1-326,0 2 1,1-1 0,3-6 0,4-4-366,4 0 1,1 2-1,3-4 1,6-3-359,9-5 0,10-4 0,6-8 0,4-2-146,8-5 1,5-3-1,3-3 1,1-1-59,-2-2 607,4-5 0,-4 8 0,8-4 0</inkml:trace>
  <inkml:trace contextRef="#ctx0" brushRef="#br0">4186 10648 8372,'-12'2'-64,"3"2"1,4 5-79,4 3 1,1 1 0,1 2 0,4 1 327,4 2 0,4 0 0,5-5 0,4 1 121,3-1 1,8-6-1,4-2 1,6-4 128,6-1 0,3 0 1,4 0-1,3-1-107,3-4 0,5-2 0,-8-6 1,0-1-530,1 1 0,2-2 1,-4-1-1,-2-2-461,-1 2 889,-2 1 1,0 2 0,1-1-1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2626 5957 7853,'-6'-3'0,"-3"-6"-21,-3-4 0,3-2 0,1 3-78,-3 4 0,-1 2 0,-1 6-36,0 0 0,4 4 0,1 2 224,3 1 377,0-4 1,7 2-248,2-10 0,3-1 0,8-4 0,2 1-63,0-1 1,7 2 0,-2 0-1,3-1-60,2 1 0,1-2 0,2 4 0,2 0-182,2 0 1,1-3 0,2 5 0,-3 1 53,-2 1 0,4 2 0,-5-1 1,-2-2 57,0-2 0,-4 1 0,-2 4 0,0-1 107,0-4 1,-3-1 0,-1-4-1,-1 2-49,-1 2 0,1-4 1,-4 3-66,-1-1 0,-4 2 0,0 6-536,1 0 0,-3 6 0,1 3 0,-2 3 55,-3 1 1,3 1-1,0-1 1,0 0 461,-1 1 0,6-1 0,-2 0 0,3-11 0,1-4 0</inkml:trace>
  <inkml:trace contextRef="#ctx0" brushRef="#br0">3266 5677 7552,'9'0'858,"-2"-1"1,1-2-12,-1-2 1,2-3 0,4 3 0,1 2-249,-1 2 0,0-4 1,1 1-1,-1 1-369,0 1 1,1 4 0,0 2 0,3 5-401,0 3 1,1 1-1,-4 1 1,-1 1-71,0 2 0,-4-2 1,0 3-66,1-3 0,-4-6 2332,-1-1-1888,-4-5 1,-2 3-1,-4-6 1,-4 0-76,-3 0 0,1 2 0,0 2 1,2 5-253,-1 3 1,-2 1 0,-1 2 0,0 1-596,-1 2 0,5 6 0,2-3 0,1 1-286,3 0 0,2-1 989,1 1 1,0-3 0,0-5 0</inkml:trace>
  <inkml:trace contextRef="#ctx0" brushRef="#br0">2266 10662 12310,'-21'-34'-1803,"7"7"1556,5 9 1,4 9 1347,-4 5-375,6 2 0,-3 1-240,6-3 0,6 2 0,3-2 0,5 2-28,3 2 0,0 0 0,5 0 0,2 2-180,1 2 1,1-1-1,1 4 1,0 1-163,-1-1 1,6-2 0,-1 2-1,0-1 161,1-3 0,-4-2 1,4-1-1,-4 0 38,-2 0 1,1 0 0,0-1 0,-1-2-94,1-1 0,-2-1 1,-1 5-1,-2 0-295,2 0 1,-1-4 0,1-1 0,-2 2-258,2 2 1,0 1-1,0 0 1,-4 0-298,-1 0 0,4 0 0,-6 0 0,-2 1-306,-4 4 1,1-4-330,-4 4 1,0 1 1203,1-2 1,0 6 0,4-2 0</inkml:trace>
  <inkml:trace contextRef="#ctx0" brushRef="#br0">3173 10369 11252,'0'-42'0,"1"-2"0,4 1 1767,3 4 1,4 14 0,2 12 121,-1 7 0,-1 6 0,-2 4 0,-1 4-2012,1-1 1,2 6 0,2-1-1,0 4 202,4 1 1,-2-2 0,5-1 0,-2 3 111,-2 0 1,-2 3-1,-2-4 1,0 3-271,1 2 1,-7-3 0,-3 4 0,-2 0-223,-2-1 0,-6 4 0,-3-3 0,-4 3 236,-5 2 1,-3 0 0,-5-1-1,-1 1-660,0 0 0,2 4 1,1 1-1,2 1 356,-2 0 1,5 4 0,0-3-1</inkml:trace>
  <inkml:trace contextRef="#ctx0" brushRef="#br0">21475 9156 9897,'4'-9'-865,"1"0"305,-2-1 0,4 2 1309,2-1 1,-2 6 732,2-1 0,-4-2-807,4 2 0,-5 1 0,3 9-311,-1 7 0,3 2 0,-3 8 0,2 4-93,2 3 1,0 7-1,1-2 1,-4 4-177,-1 1 0,3 3 0,-3-2 0,0-2-97,0-1 1,0-5 0,-3-2-1,1-5-25,-1-3 0,0-4 264,1-6 0,-2-7-312,2-6 0,-2-6 1,-4-10-1,-1-5-208,-1-5 1,-6-14 0,2 0-1,-1-3 164,0-3 0,5 0 1,-5-5-1,0 4 16,2 1 1,-5 3-1,3 6 1,-1 5-67,1 3 0,-2 1 1,5 9-1,1 0 347,-1 0 1,1 5 0,5 5 55,0-1 1,12 0 0,6-1 0,7 2-8,6-1 1,3 3 0,6-1-1,0 2 186,0 3 1,0 2 0,0 1-1,-1 1-228,-4 4 1,-2 2-1,-8 7 1,-3 0-193,-4 4 0,-5 1 0,-4 7 0,-6-3-14,-6 1 0,-10 4 0,-9-6 0,-4 2 71,0-2 0,-7 2 0,-1-6 0,-1-1-141,-1 3 1,6-10-1,-1 3 1,5-2-748,3-4 0,4 3-721,6-5 1,8-1-1,10-4-1647,11 0 3210,14 0 0,10 0 1,7 0-1</inkml:trace>
  <inkml:trace contextRef="#ctx0" brushRef="#br0">22381 9036 11764,'5'-34'-254,"1"3"1,1 7-12,3 6 0,2 11-853,2 2 1,-5 2 1289,-1-1 0,-5 4 389,2 0 0,-4 6 0,-1 9 0,0 1 364,0 2 0,0 10 1,0-1-1,0 1-132,0 0 1,-4 3 0,-1 1-1,1 1-324,-2 0 1,5 2-1,-4-4 1,4-1-372,1-2 0,0-6 1,0-1-415,0-2 203,0-1 0,4-17 0,1-6 0,-3-12-888,0-9 0,-2-7 0,-2-8 1,0-4 515,-3-4 0,1-3 1,4-1-1,0 1 561,0 3 1,0 4 0,0 6 0,0 3 328,0 5 1,4 9 0,2 6 46,1 6 0,2 4 0,5 6 0,-1 1 54,0 4 1,7 3 0,0 10 0,3 4-389,-1 4 0,-2 0 0,4 2 0,-3 2-261,-2 1 0,-1 6 0,-5-3 1,-1 2 103,-3-1 0,-3-1 1,-8 3-1,-3-3-191,-9-1 0,-5 1 0,-9-4 0,-2-4 150,-1-1 1,-6-2-1,3-12 1,0-2 127,3-4 1,-2-4 0,4-1 0,2 0-48,3 0 0,8 0 1,0-1-531,5-4-311,5 4 1,8-5 0,2 6 0,5 1-753,3 4 0,1 2 1647,1 7 0,11-1 1,3 0-1</inkml:trace>
  <inkml:trace contextRef="#ctx0" brushRef="#br0">23234 8809 24570,'8'-34'-5684,"-2"8"4219,-6 8 499,0 9 1,-6 3-1,-3 6 1772,-3 0 1,-1 0 0,-1 1 0,0 2-261,-4 2 0,3 10 0,-4-1 0,1 6-52,0 3 1,-1 7-1,3 3 1,-2 1-180,2 3 0,5 1 0,4 4 1,1 1-733,3 1 0,2-4 0,1-4 0,0-1 295,0-1 0,5-3 1,3-9-1,1-4 0,0-3 1,0-2 0,4-1-1474,0-3 1137,-5-3 1,-3-16 0,-5-4 0,0-1 659,0 1 0,0-4 0,-1-1 0,-2-1 508,-1 1 0,-1 1 0,7 5 0,1 0 104,1-1 0,11 3 0,0 0 0,4 4-390,5 1 1,5-3-1,4 5 1,1 1-601,3 1 0,-4 2 1,-1 0-1,-1 0-712,0 0 0,-1 5 0,-6 0 1,-4 3 107,0 2 1,-7 2 686,-4 1 0,-6 13 1,3 2-1</inkml:trace>
  <inkml:trace contextRef="#ctx0" brushRef="#br0">21795 10222 8527,'-14'-33'415,"7"2"0,3 0 774,2 9 0,4 7-999,2 6 0,8 3 0,7 5 0,2-2-213,3-2 0,7-5 0,7 1 0,8-3 124,7-1 0,16 0 0,0-1 0,4 1-123,-2 0 1,-32 6 0,0 0 0,1 1 0,-1-1 0,0 0-1,0 1-218,0-1 0,-1 0 1,32-6-1,1 0 1,-3-1 124,-1 1 0,-2 1-117,-3 3 1,3-8 0,-4 2-1</inkml:trace>
  <inkml:trace contextRef="#ctx0" brushRef="#br0">2306 13700 25529,'0'-13'-3876,"-6"-5"1,-1 0 3481,-1 2 1,-2 9-1,6 7 448,1 7 0,-3 6 1,1 4-1,1 1-1218,-2-2 1,4 3 946,-2-1 1,4-2 504,4-7 1,-1-5 0,6-8 204,2-5 0,0-3 0,4-3 0,2-1-236,0-2 0,6 1 0,-4 3 1,2 1 352,2 0 1,7 1-1,1 1 1,-1 4-288,-2 1 0,4 2 0,2 4 0,2 0-326,-1 0 1,-5 0 0,3 0-1,-2 0 229,0 0 1,0 0-1,-4 0 1,-2 0 88,-3 0 1,-1 0 0,-5 0 0,2 0 184,-2 0 1,-1 0 0,-2 0-880,1 0 1,-1 0 0,2 0 0,1 0 490,2 0 1,6 0 0,-4 0 0</inkml:trace>
  <inkml:trace contextRef="#ctx0" brushRef="#br0">3226 13287 28043,'9'-7'985,"0"2"1,0 5 0,5 5-1,1 4-2313,-1 3 1,2-4 0,-7 1-1,3 2 440,1 0 1,-1-2-1,-2-1 1,-3-1 572,-1 1 1,3-4 0,-3 5 0,0 1-253,0 2 0,-1 3 1,-5 3-1,0 2 275,0 1 1,-2 9-1,-2-4 1,-4 3 167,1-1 1,-5 1 0,2-1-1,-5-4-260,-3-3 0,0 1 0,5-4 0,1-2-210,3-1 1,-3-3-1,5 0 629,-1 1 1,-3-9-1,3 8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22195 5118 29875,'-14'6'-1974,"3"-3"1,0 4-1,2 0 1616,-1 1 0,-2-5 1,-1 1-1,-1-2 849,1-2 1,0 0 0,-2 0-1,-1 0 9,-2 0 1,-10 0 0,1 0 0,-1 0-288,0 0 0,-3 0 0,-2 0 0,0 0-177,1 0 1,-4 4-1,5 2 1,0 0-40,-1 0 1,-1 3-1,-4-5 1,3-1-14,1-1 1,-7 2-1,2 0 1,-2-1 335,-3-1 0,-5-2 0,3 0 0,-1 0 35,0 0 0,-5 0 0,2 0 0,-2 0-240,-3 0 1,1 0 0,0 0 0,-1 0-63,1 0 1,4 0 0,0 0 0,-1 1-91,-2 4 0,-1-4 0,-1 5 1,0-1-29,-4-1 1,3 5 0,-4-5 0,1 1 98,0 1 0,-5-5 0,0 4 0,-2-4 36,-1-1 1,-7 0 0,-3 0 0,37 0 0,0 0-38,-1 0 0,0 0 0,0 0 1,0 0-1,-1 0 0,1 0 1,-2 0-1,1 0-4,-1 0 1,-1 0 0,-1 0 0,-1 0-1,3 0 1,0 0 0,0 0 0,1 0-8,0 0 0,0 0 0,0 0 0,0 0 1,0 0-1,0 0 0,2 0 0,0 0-30,-1 0 1,1 0 0,1 2 0,-1 1-1,0-1 1,0 0 0,-1 0 0,1-1 5,-2 0 1,1 0 0,-2-1 0,1 1 0,1 0 0,0 1 0,0 0 0,0 0 14,0 0 0,0-1 0,-2 0 0,-1 0 0,0 0 0,0-1 1,0 2-1,0-1-5,0 1 1,1 1 0,-1-1 0,1 0 0,1-2 0,-1 0 0,0 1-1,0 0-34,0 1 0,-1 0 0,-3-1 0,1 0 0,4 1 0,0 0 0,0-1 0,-1 0 19,2-1 0,-1 0 0,-4 0 0,-1 0 0,5 0 0,-1 0 0,1 0 0,-1 0 22,0 0 1,0 0-1,0 0 1,1 0 0,0 0-1,1 0 1,-1 0-1,0 0 41,1 0 0,0 0 1,-4 0-1,1 0 1,3 0-1,0 0 1,-1 0-1,0 0-27,1 0 1,-1 0 0,-1 0-1,1 0 1,-1-1 0,0 2 0,-1-1-1,1 1-14,-1 1 0,-1 0 1,-2 0-1,1-1 1,3 3-1,0 1 1,0 0-1,1 1-93,0-1 1,-1 2-1,-3 0 1,0 0-1,4 1 1,0 1 0,0 0-1,-1 1-20,2 0 1,-1 1-1,-4-1 1,-1 0-1,4 3 1,0 0-1,0-2 1,0 1-42,-1 0 1,1 0 0,2 1-1,2 1 1,-27 3 0,2 1 115,4 1 0,4-4 0,15 4 0,2-1-125,2 0 0,-1 6 1,6-2-1,1 3-229,2 2 0,3 1 0,1 3 0,4 4-330,0 4 0,3 7 1,3 3-1,1 4 32,0 5 1,1-3-1,1 4 1,3-1 47,-3-1 0,-1 5 1,-1-4-1,-2-1 313,-3-3 0,4 1 0,-4 1 0,2 4 95,-2 0 0,3 1 0,-3 4 0,3-1 19,2 0 0,4 4 0,0-6 0,-1 3 69,-2 2 1,6-29 0,0 1-1,1 1 1,0 1 0,0 1-1,1 0-99,-1 1 1,0 0 0,1 3 0,0 0 0,1-1 0,-1-1 0,0 0-1,0-1 166,1 1 0,-1 1 0,0 4 0,1 0 0,-3-2 0,1 1 0,1 0 0,1 1-13,0 1 0,0 0 0,-2 0 1,0 0-1,1-1 0,0-1 0,0-2 1,-1 1 68,1-1 0,-1 0 0,2 3 0,-1 1 0,-1-3 0,0 1 0,0 0 0,1 1-22,-2 1 0,1 0 0,2 0 0,-1 0 0,0-2 0,-1-1 0,1-1 0,-1 0 68,2 0 1,-1 0 0,-2 2 0,0 0 0,2 1 0,0 1-1,0 0 1,0 1-5,-1 1 0,1 0 0,1-5 0,1 0 0,-1 1 0,-1-1 0,0 0 0,0 1-61,0 0 0,1 0 0,1 2 0,1-1 0,-2 0 0,0 0 0,1 0 1,0 0 21,-1-3 1,1 0-1,0 5 1,0 1-1,2-6 1,0-1-1,0 0 1,0 1-96,0 1 0,0 0 0,0-2 0,0 0 0,0 1 1,0 0-1,0-1 0,0 0 45,0 0 1,0 0-1,0 1 1,0-1-1,0-3 1,1 0-1,1 1 1,-1 0 4,1-2 1,1 1-1,-1 4 1,0 0 0,-2-4-1,0 0 1,0 1-1,0 0 40,0 2 0,0-1 0,0-2 1,0-1-1,0-2 0,0-1 1,0 1-1,0 0 44,0 0 0,0 1 0,1 1 0,0 1 0,0-4 1,1-1-1,0 2 0,2-1-67,-1 0 0,1 0 0,2 0 0,1-1 0,11 30 1,0-5 103,1-1 1,2-6 0,5 4-1,1-3-12,0-3 0,4 8 0,1-6 0,1 3 8,0 1 1,2 3-1,-2-3 1,-1 1-56,1-1 0,2-1 1,-2-4-1,1 1 120,3-1 0,2 2 1,2-9-1,4 1 150,3-4 0,7 0 0,2-2 1,-1-5 399,5-3 0,5-4 0,5-7 0,0-2-329,-34-11 0,0-1 0,5 1 0,1-2 0,-2-1 0,-1-1 0,2 1 0,1 0-41,-1-1 0,2 1 0,1 0 0,1-1 0,-1 0 0,-1 0 0,1 0 0,-1-1-31,3-1 0,0 0 0,-1 0 0,-1 0 0,0 1 0,-1 0 0,-1 0 0,-1-1-100,-1 1 0,1 0 0,3 1 0,0 0 0,-3 1 0,-1 1 1,2 0-1,1 0-67,1 1 0,1 0 0,0 0 0,1 0 0,-3-2 1,-1 1-1,2 0 0,1 0 26,1 1 1,0 0 0,2-1 0,-1 0 0,-1-2 0,-1-2-1,0 0 1,0 0 5,-2-1 1,1 0 0,4-1 0,1 0 0,-2-1 0,0-2 0,0 1 0,1-1 17,-1-1 1,1-1-1,1-2 1,0-2-1,-2-2 1,0-1 0,0 0-1,0-1 150,2 0 0,1-1 1,-2-1-1,0 1 0,0-2 1,-1 1-1,0-1 1,-1 0-315,0-2 0,-1 1 0,0 0 0,0 0 0,0-2 0,0-1 0,0-1 0,0 1 0,1-2 0,1 1 0,-1 0 0,0 0 0,-1-1 0,0 1 0,0 0 0,0 0 0,1-2 0,1 0 0,1-1 0,0 0 0,-1 0 0,0 1 0,1-2 0,0 1 0,-1 1 0,0-1 0,2-1 0,-1-1 0,0 0 0,0-1 0,-1-1 0,0 0-23,0 0 1,-1-1 0,-3 2 0,-1 1-1,1-1 1,-2 0 0,1-2 0,-1-1-104,0-2 1,0-1 0,3 0 0,-1 0 0,-1-1-1,-2-1 1,1-1 0,-1 0 23,0 0 1,0 0-1,1-3 1,0 0-1,1-1 1,0 0 0,1-1-1,0 0 1,1-1 1,0 0 0,0-2 0,-1 1-1,0-1 1,1-1 0,-2 2 0,0-1 39,0 1 1,1-1 0,4-4-1,0-1 1,-2 5 0,-1 1 0,-1 0-1,-1 1-63,-1 0 0,-1 0 0,2-4 0,0 0 0,-4 3 0,-1 0 0,0-3 0,-1 0-22,1 0 0,-2-1 1,0 2-1,0-1 1,-3-1-1,-1 0 1,0 0-1,-1 1-19,1-1 1,-1-1 0,-3 1-1,0-1 1,0-1 0,0 0-1,-2 1 1,0 1 8,-1 0 1,-1 1-1,-1-6 1,0 0-1,1 3 1,-1 0-1,-1 0 1,1 0 118,0 1 1,1-1-1,-1-1 1,0 0-1,1-2 1,1-1-1,0 1 1,0-1-46,1 2 0,0-1 0,2-3 1,2 0-1,-1 4 0,1 1 0,0-1 1,1-1 37,0 1 0,1 0 0,2 0 1,-1 1-1,1 0 0,-1-1 1,-2 2-1,0 0-90,0-1 0,0-1 0,0 2 0,-1 0 0,-3 1 1,-1 1-1,0 2 0,0-1-20,-1 1 0,-1 0 1,1-1-1,-1-1 0,-3 2 1,-1 0-1,-1 1 0,-1 0 59,-1 1 0,0 1 0,1-4 0,0 2 0,-2 2 0,-1 1 0,0-1 0,0 0 28,-1-1 1,0-1 0,-1 1 0,-1 1 0,0 0 0,0 1-1,-1 1 1,0-1 19,1 1 1,0-1-1,0-4 1,1 0-1,0 3 1,0 0 0,1 0-1,-1 1 22,0 0 1,1 1-1,-1-3 1,0 0 0,1 2-1,-1 1 1,0 0-1,1-1-4,-1 0 0,0 0 1,-1 0-1,-1 1 1,0-1-1,0 1 1,0 0-1,0 2-130,10-37 1,-2 2 0,-6 4 0,1 1-24,-1-1 1,0 2 0,-1 0 0,-1 1-12,-3 0 0,-5-2 1,2 5-1,-4-1-227,-1-2 1,0-4 0,0 6 0,0-3 201,0-2 1,-4 0 0,-2 1-1,-1-1 70,-4 0 0,-1-2 0,-1-1 0,0 5 57,-1 4 0,-3-8 0,-3 10 0,-2-2 346,-6 0 0,-5-1 1,-8 4-1,-4 2-165,-3 1 1,-7 8 0,24 24 0,0 1 0,-4 2 0,0 0-81,-1 2 0,-1 1 1,-6 0-1,-2 1 1,0 3-1,-1 1 1,-2 0-1,-2 0 15,-1 1 1,-1 0 0,0 3 0,0 0 0,-1-1 0,1 0 0,1 2 0,0 1 106,1 1 1,0 1-1,-2-2 1,1 2-1,6 1 1,1 1-1,2 0 1,1 1 331,-33 0 1,9 1-465,11 0 0,4-5 0,6 1 0,8 1 0,6 1 0</inkml:trace>
  <inkml:trace contextRef="#ctx0" brushRef="#br0">19062 15073 9059,'12'-28'0,"-2"1"1045,-1 5 1,-4 1-1,4 15-758,1-1 1,2 0-1,1-4 1,0 2 1054,1-1 1,-7 3 44,-2-2 1,-5 6-863,-5-2 0,-2 5 0,-7 5 1,1 4-148,0 2 0,-5 3 0,0 1 0,0 1-153,-1 2 0,6-1 0,-2-2 0,6 1-267,3 2 0,2 0 1,4-5-1,1 1 91,4-1-40,8 0 1,8-4 0,7 0 299,3 1 0,-3 1 1,3-1-1,-3-1 37,-1 1 0,-2 7 0,-3 2 1,-5 0-31,-7 0 0,-4 5 1,-6-2-1,-1 4-15,-4 0 0,-4 5 1,-9 0-1,-4-2-332,-3-6 1,-2 2 0,1-4-1,-1 0-1033,0-3 1,7-5 0,0-3-770,1-1 1,4-6-1,-1 0-71,6-6 1,11-10 1903,13-9 0,11-15 0,9-5 0</inkml:trace>
  <inkml:trace contextRef="#ctx0" brushRef="#br0">19502 14513 8486,'0'-47'0,"0"29"0,1 20 0,4 12 2457,4 10 1,3 7-1,1 5 1,0 2-722,1 2 1,3 5-1,1 2 1,-1 3-1421,-3 5 1,0 1 0,-1-1 0,0 0-109,1-2 1,-5 7-1,-2-12 1,0-2-1100,1-3 1,-5-15 0,1-5-1,-2-7-1000,-2-3 0,0-7 551,0-6 1,4-7 0,1-11 0,-3-4 1146,0-3 0,-2-5 0,1 0 0,2 4 56,2 1 0,-1-2 1,-2 11-1,1 2 2445,1 4 0,7 5 0,-3-2-1199,4 1 0,0 3 1,0 8-1,0 2-1122,3 0 0,1 5 1,-3-3-1,1 3-658,-1 1 0,0 1 1,1-2-1,-1-2-125,0-1 0,5-2 0,0 2 0,-2-5-1674,-1-2 1,3-2 0,1-2 2469,2-2 0,1-9 0,5-8 0</inkml:trace>
  <inkml:trace contextRef="#ctx0" brushRef="#br0">20182 15020 8269,'0'-21'2124,"0"6"1,-2 8 1939,-2 1-2726,2-5 0,-2 17 0,8 2 0,4 7-688,-1 1 1,5 3-1,-3 0 1,4 2-783,5 3 0,-3-5 0,3-1 0,-4-3-563,0-2 1,-2-4 0,-2-2 100,-1-1 0,-6-9 1,1-10-33,-2-8 0,-8 0 1,-3-1-1,-3-1 760,-1-3 0,-5 4 0,0 1 0,2 2 488,1 3 0,2 3 0,1 2-1007,3 2 0,5 6 1,8-1-100,5 2 0,9 7 0,5-1 0,6 1-190,2 1 0,4-5 0,-2 4 0,-1-4-1389,1-1 1,-2 0-1,-4 0 2063,-1 0 0,-5-6 0,-2-1 0</inkml:trace>
  <inkml:trace contextRef="#ctx0" brushRef="#br0">20582 14926 8878,'-6'-11'0,"-3"2"1151,-3 4 0,-1 4 43,-1 1 1,7 3 0,3 4-96,2 6 1,8 8-1,3-2 1,4 2-623,5 3 1,3-3 0,5-1 0,1 0-456,0-4 0,-1-3 0,1-4 0,-2-4 70,-3-4 1,-2-2 0,-7-5-1,-1-8-786,-3-6 1,-3-6-1,-6-2 1,0-1-174,0-2 0,-6-5 0,-3 5 1,-3 1 97,-1 2 0,4 7 0,1 2 1,2 1 163,4 1 1,2-1-1,5 3 605,9-3 0,11-2 0,9-7 0</inkml:trace>
  <inkml:trace contextRef="#ctx0" brushRef="#br0">21168 14047 8363,'2'-31'815,"2"9"1,8 20 0,6 20 0,-2 7 1006,-1 6 1,-2 3-1,1 9 1,-3 4-1341,-2 7 0,2 11 1,-5 0-1,0 3-776,-1 6 1,0 0 0,-5-1 0,0-8-1149,0-4 0,4-5 0,2-7 0,2-6 372,2-6 0,2-11 1070,1-8 0,12-9 0,4-3 0</inkml:trace>
  <inkml:trace contextRef="#ctx0" brushRef="#br0">21768 14220 8111,'0'-34'0,"-4"1"1485,-1 16 1,1 9 0,4 26 0,0 4 109,0 3 0,4 2 1,1 1-1,-2 3-924,-2 5 0,1 2 1,1 2-1,1 0-811,-1 0 0,-2 0 0,-1-1 0,0-4-526,0-4 0,0 1 0,-2-6 0,-6-5 389,-5-5 1,-5-4-1,2-3 1,-2-5-588,2-2 1,-4-2 1029,3 0 0,-1-2-81,5-2 1,4 2 0,1-3-487,2-1 1,3 6-330,8 0 0,4 6 1,8 7-1,7-1 730,6-3 0,4 2 0,6-3 0</inkml:trace>
  <inkml:trace contextRef="#ctx0" brushRef="#br0">22661 14367 8698,'9'-37'0,"-1"-2"0,-3 4 1588,-2 6 0,5 9 0,1 8-484,3 3 1,1 3 0,0 6-400,1 0 1,-6 10-1,1 5 1,0 5-182,-1 3 1,3 7-1,-2 2 1,3 2-288,2 3 0,-6-2 0,1-1 1,0-2-524,-1-2 0,2-4 0,-4-2-744,1-2 0,1-5 232,1 0 1,1-9 0,-6-8 443,-1-8 1,-1-14 0,-2-6 0,0-5 375,0-4 1,-5 0 0,1 0 0,1 3 745,2 2 1,1 1-1,0 6 1,0 2 653,0 6 0,0 6 1,1 4-757,3 1 1,4 1 0,5 8 0,1 5-193,-1 5 1,5 8-1,-1-2 1,0 2-287,-2 3 0,2 1 0,3 1 0,-1 0-217,0-4 1,-1-3 0,-5-7 0,0-2-1287,1-1 1,-1-6 396,0 1 0,-1-4 0,-3-4 0,-4-5 503,-4-3 0,-1-1 1,0-2-1,-1-1 525,-4-2 0,2-3 0,-4 7 0,-1 2 182,1 0 0,4 4 186,-1 0 0,4 5 0,4-2 0,5 5-895,3 5 0,6-2 1,1 5-1,2 3-1174,2 1 0,2-3 1,2-1-1,0 3-264,-1 1 1,6-5-1,-1-1 1855,-2 0 0,-1 1 0,-1 7 0</inkml:trace>
  <inkml:trace contextRef="#ctx0" brushRef="#br0">23528 14353 10191,'-5'-19'0,"-1"-3"0,0-2 1764,1 2 1,0-2 0,5 7 0,0 0-847,0 2 0,6 4 0,3 2 0,3 4-499,1 4 0,0 1 0,1 0 0,-1 1-311,0 4 0,5 2 0,0 6 0,-2 1-475,-1-1 0,-2 0 1,1 1-1,-2-1-1043,-4 0 0,3 1 998,-7-1 0,-1-1 0,-7-2 416,-5-1 0,-3-6 0,-1 2 5714,-1-4-4424,7-1 1,3 2-2172,8 2 0,5-3 1,9 4-1,2-5-704,1-5 0,7 2 0,-3-5 0,1-4-3908,-1-5 5489,3 3 0,-7-17 0,5 2 0</inkml:trace>
  <inkml:trace contextRef="#ctx0" brushRef="#br0">24008 13620 11379,'0'-26'1648,"1"15"1,4 13-1757,3 13 0,4 16 1,2-5-1,-1 3 831,0-1 0,-4 3 0,-1 3 1,-3 3-767,-2 4 0,-1 4 0,-2-2 0,0 1-1311,0-1 0,-6-3 0,-3-1 1,-3-2-2095,-1 0 3448,-6-2 0,-2-8 0,-6-1 0</inkml:trace>
  <inkml:trace contextRef="#ctx0" brushRef="#br0">23874 14167 8993,'-7'-27'0,"2"2"1398,4 3 0,1 2 0,1 7 1,4 0-962,4 0 0,4 5 1,5 4-1,4 2-364,3 2 1,2 5 0,0 1 0,1-1-131,3 1 0,-3 5 0,5-4 0,-2 2 57,0 0 0,0 0 0,-4 4 0</inkml:trace>
  <inkml:trace contextRef="#ctx0" brushRef="#br0">24288 13900 8141,'0'-13'725,"1"7"0,2 6 139,1 7 0,7 5 1,-2 2-1,1-1-869,-1 0 0,3 1 1,-2-1-1,5-1-466,3-3 0,0 1 0,-5-6-1063,0-1 1,-1-3 1110,-3-4 0,-3-3 1,-8-8-1,-1-2 1182,-1 0 0,-5-1 0,5 5 0,1-1 1232,1 1 0,2 4 1,2 2-1356,2 1 1,14 4 0,9 10 454,1 5-967,6 3 0,-2 3 0,5 4 0,-3 2-706,-1 2 0,3-1 0,-5 1 0,-3-1-2680,-5 1 3262,-3 6 0,-7 1 0,0 6 0</inkml:trace>
  <inkml:trace contextRef="#ctx0" brushRef="#br0">19809 16552 8120,'7'-14'0,"-3"-3"604,-2-1 1,-1 1 0,2 3-1,2 1 298,-2 0 0,0-5 1,0 0 1703,1 2-1809,1 1 1,-5 9-1,0 8-743,0 9 1,4 9 0,2 8 0,1 1 75,4 3 1,1-1-1,1-5 1,0 1-291,1 0 1,3-7 0,1-2-1,-2-3-536,-1-2 1,-1-5 0,-1-4-1,-1-4 443,-3-4 0,1-10 0,-6-8 0,-1-3 306,-1-2 1,-8-4-1,-3 0 1,-3 2 454,-1 0 1,-5 3 0,0 1 0,4 2 182,3 6 1,1 2-666,5 1 0,4 7 0,10 3-450,9 2 0,5 2 1,5 2-1,3 2-1876,5 5 1,7-2 2299,1 2 0,13 0 0,-3 4 0</inkml:trace>
  <inkml:trace contextRef="#ctx0" brushRef="#br0">20488 16259 8120,'-17'-10'0,"-1"-2"3146,2 2 0,1-2-2162,1 7 0,10 2 0,8 8-295,13 4 1,6 7-1,6 2 1,0-2-534,2-1 1,9-2-1,-3 0 1,0-1-201,2-3 0,-5-3 0,0-6 0,-3-1 64,-6-4 0,-4-2 1,-9-8-1,-3-1-754,-5-2 1,-2-6 0,-4 2-1,-2-3-154,-5-2 1,-3 2-1,-1 1 1,-1 4 19,1 0 1,4 3-1,2 3-257,1 1 0,4 5 0,10 4 1125,5 3 0,15 1 0,0 0 0</inkml:trace>
  <inkml:trace contextRef="#ctx0" brushRef="#br0">21022 16139 8120,'13'14'526,"-1"-1"0,-2 0 552,-1 1 1,-6-1-1,3-1-613,0-3 1,-3-4 0,6-5-327,1 0 0,-2 0 0,-1-2 0,0-6-118,1-5 1,-4-9 0,5-2 0,0-6-222,-2-5 1,4-2 0,-5 0 0,0 1-23,0-1 0,-1 9 1,-2 1-1,3 5-702,2 6 0,2 0 0,6 11-805,2 2 1729,6 2 0,-3 7 0,5 1 0</inkml:trace>
  <inkml:trace contextRef="#ctx0" brushRef="#br0">22208 16046 8389,'-13'-12'0,"-1"-3"0</inkml:trace>
  <inkml:trace contextRef="#ctx0" brushRef="#br0">22155 16006 8386,'4'-18'1463,"2"0"-393,1 2 0,-2 6 0,4 2 0,1 1-199,2 0 1,1 4-1,2-3 1,1 1-221,2 1 1,4-2 0,-2 3 0,-1-2-676,0 2 1,-1-2-1,-5 0 1,1 1 15,-1-2 0,-6 3-1114,-2-6 0,-7 6 0,-5-2 841,-6 4 0,-8 1 0,2 1 0,-1 4 177,1 4 1,-3 3 0,4 1 0,3 2 1047,5 3 1,4-2 0,6 6 0,0 0-362,0-1 1,7 4 0,7-4 0,6 1-1186,6 0 0,6-5 1,5-1-1,5-6-1500,2-5 0,7-4 1,-4-1 2101,0 0 0,5-12 0,-4-2 0</inkml:trace>
  <inkml:trace contextRef="#ctx0" brushRef="#br0">22768 15819 8141,'0'-19'2738,"0"-3"0,1 9-2275,4 4 0,2 6 0,5 4 0,-2 2 222,-1 2 0,0 1 0,5-2 297,-1 5 1,0 3 0,-1 1-995,-3 0 0,-2-4 1,-4 0-649,2 1 0,-1-2-581,-4 1 964,0-6 0,5-3 1,-1-9 650,-1-3 0,-1-1 0,-2-1 1,0 1 1387,0 0 0,0 4-1308,0 0 0,0 7 1,1 2-926,3 8 0,-1 4 0,6 2 0,2 4-149,1 4 0,1-1 0,2 1 0,2 1-687,6-3 1,2 4-1,3-6 1,2-3-4281,1-5 5587,0 2 0,1-11 0,2 5 0</inkml:trace>
  <inkml:trace contextRef="#ctx0" brushRef="#br0">23301 15953 8141,'-18'-18'185,"1"0"0,-6-4 0,6 4 0,0 0 1820,2-1 1,4 3-1,0-5-1071,2 2 0,6 1 1,-1 5-1,4 1-599,4 3 0,4-3 1,5 5-1,2-2-790,3 0 1,-2 0-1,6-4 1,2-1-1636,1 1 1,6 0 0,0-1 2089,-1 1 0,4-6 0,0-2 0</inkml:trace>
  <inkml:trace contextRef="#ctx0" brushRef="#br0">23674 15126 8186,'6'-9'723,"-3"11"0,5 20 0,-1 2 511,0-2 1,-2 3 0,4-1 0,0 4-535,-2 3 1,5 6 0,-5-1 0,2 2-139,0 2 0,0 0 0,4 2 0,1 1-2331,-1 1 1,0 5 0,1-3 0,-1 0 1768,0 0 0,7-8 0,0-5 0</inkml:trace>
  <inkml:trace contextRef="#ctx0" brushRef="#br0">24101 15633 8065,'0'-37'1005,"0"-3"0,0 7-94,0 15 0,6 8 0,3 17 0,3-1-1017,1-3 0,5-1 0,-1-2 0,1 0 777,1 0 0,1 0 0,3 1 0,0 2-1013,0 2 1,1-1-1,-2-4 1,-4 0-147,-3 0 1,-6 5-21,0-1 0,-8 0 0,-1-4 0,-7 0 1010,-5 0 0,-1 0 1,-1 0 3120,1 0-2340,0 0 0,7 0 1,6 0-932,7 0 0,15 0 0,6 0 0,5 0-103,4 0 0,-3 0 1,3-1-1,2-2-321,-1-1 0,1-1 0,-10 5 1,1 0-1126,-5 0 0,0 0 0,-7 0-1730,-2 0 0,-7 8 2927,-4 5 0,-28 18 0,-6 10 0</inkml:trace>
  <inkml:trace contextRef="#ctx0" brushRef="#br0">21582 17352 8272,'20'-19'366,"-2"-2"1,-3 2 552,-2 5 0,1 3 0,-1 6-213,0 2 0,0 3 0,1 5 0,-1 3-26,0 4 0,-4 3 1,0 1-1,0 4-240,-1 0 1,2-2 0,-6 3 0,-1 0-691,-1-1 1,2-3 0,1 0-409,-2-2 406,-2-7 0,-1-10 1,0-11-1,0-9-242,0-8 1,0-4-1,0-8 1,0-2 803,0-5 1,-1 2-1,-2 1 1,-2 4 254,2 8 0,0 6 0,0 6 1,-1 4-34,1 3 0,3 4 1,6 2-1322,7 4 0,2 8 0,7 5 0,2 2-2268,1 5 0,11 6 3057,-1-4 0,13 13 0,-7-2 0</inkml:trace>
  <inkml:trace contextRef="#ctx0" brushRef="#br0">22301 17232 7989,'-1'-31'2779,"-2"1"-1195,-2 5 0,7 10 0,7 9 0,4 2-1099,5 0 0,-2-5 0,6 3 0,1 0-467,-3 0 0,6-5 1,-6 3-1,1-4-628,-3-2 0,1 1-455,-1 0 1,-6-1-1,-9 1 464,-6 0 1,-11 5 0,-8 4-1,-3 2 625,-2 2 1,-2 0 0,1 0 0,2 0 944,1 0 0,6 5 1,3 1-1,4 0-669,3 0 0,6 4 0,0-1 0,6 3-556,6 1 0,4 2 1,6 1-1,8 2-387,7-2 1,5-5-1,2-4 1,2-1-1562,2-3 0,3-2 2204,-3-1 0,-1 0 0,-4 0 0</inkml:trace>
  <inkml:trace contextRef="#ctx0" brushRef="#br0">22875 17085 7989,'7'-6'-380,"-1"-1"1,-8-5 0,-2 3 359,-5 5 1,-3 2 0,-1 2-1,0 0 2126,-1 0 1,1 6 0,0 3-1412,-1 3 0,2 1 0,3 1-480,5-1 1,3 0 0,1 1-1,1-2-307,3-4 0,8 4 0,9-3 1,3 3-357,4 1 448,7-5 0,0 4 0,5-5 0</inkml:trace>
  <inkml:trace contextRef="#ctx0" brushRef="#br0">23141 17125 7989,'-13'-17'961,"-1"-1"0,1 3 830,0 5 1,4 4-1,2 4-1140,1-2 0,3 4 0,9 0-351,7 7 0,5 1 0,7-1 1,0-1 52,3-3 1,6 3-1,-1-2 1,-1-1-790,1-1 1,-2-7 0,-4-1 0,-2-1-890,-3-3 0,-3-4 1,-7-3-1,-1-4-246,-2 0 0,-7-9 1571,3 4 0,2-10 0,1 2 0</inkml:trace>
  <inkml:trace contextRef="#ctx0" brushRef="#br0">23861 16219 8275,'0'-19'0,"1"0"1387,4 2 1,-2 19 0,6 20-1,1 12 133,2 9 1,1 3 0,-1 4 0,-1-1-1333,-3 2 0,-5 9 0,2 4 0,-4 0-1332,-1 1 1,0-2 0,0 3-1,0-3-4275,0 1 5419,0 4 0,-6-7 0,-1 5 0</inkml:trace>
  <inkml:trace contextRef="#ctx0" brushRef="#br0">23568 16859 8079,'0'-67'2366,"0"11"0,3 13 1,6 19-2467,8 15 1,13 14 0,7 2 0,4 2-4124,4 0 4223,5 0 0,4 4 0,6 1 0</inkml:trace>
  <inkml:trace contextRef="#ctx0" brushRef="#br0">18316 7423 30631,'-14'0'0,"-1"0"-702,-2 0 1,2 0 0,-3 0 0,3 0 666,2 0 0,-5 0 0,-1-1 0,0-2 53,-1-2 0,-2-5 0,3 3 0,0-2 8,-1 0 1,-2 0 0,3-6 0,-2-1-11,-2-2 1,-3 0-1,0 5 1,-2 0 82,-4-1 0,4 2 0,-4 2 0,1 3-35,0 1 1,-6-3 0,1 4 0,-3 2-215,-1 2 1,-4 1 0,0 1 0,1 2-8,1 2 1,-2 4 0,-2-3 0,0 0 111,0 0 1,-4-1 0,1-2 0,-2 2 328,3-2 0,-7-2 0,4 1 1,2 1 110,2 1 0,-3 1 0,1-5 0,-1 0-34,1 0 1,-8 4 0,4 2 0,-2 0-205,0 0 1,-5 7 0,-3-1 0,1 1-262,-4 4 0,-3 0 0,1 0 0,0 2-24,2 2 1,-4-1 0,8 4 0,-2-2 45,2 2 0,-2 0 0,3-1 0,-1 0 5,-1 0 1,0 1 0,9 0 0,-3-2-21,-1 2 0,-1-4 0,3 3 1,-2-1 69,2-2 0,3 1 1,1-3-1,0 3 58,-3-1 1,-6 6 0,2-4 0,1 2-81,4-2 1,-7 7 0,8-1 0,-2 4-147,0 0 0,-1 5 1,1 0-1,3 3 19,0 0 1,2 8-1,1-8 1,5 1-93,2 0 1,1-1 0,-2 0-1,-2 2-25,2 2 0,6-4 0,2 3 1,-2-3 166,-2 2 0,4 2 0,0-1 0,3 3-140,2 1 1,2 2 0,1 4 0,1 1-66,-1-1 0,2 0 0,1 1 0,4-1-16,0 0 0,-2 1 0,3-3 0,0 0 61,-1-2 0,3 0 1,3 2-1,2 0 41,3-2 1,-2-2 0,3 3-1,1-2-64,2-2 1,-1 2 0,2-2 0,1-1-32,2-4 0,1 7 1,0-7-1,0 4 14,0 0 1,0 4 0,0-3 0,0 0 0,0 0 0,0 3 0,0-3 1,0 1 59,0 4 1,4-1 0,2-1 0,0-5 104,0-2 0,4-2 0,-1 1 0,3 1 151,1-2 0,1 7 1,-1-7-1,0 1 60,1 1 0,3-2 0,1 0 1,0 0 135,1 0 0,0-5 0,5 1 0,-3-1 37,-2-1 1,8 3-1,-4-4 1,1 1 9,1 3 0,5-3 0,1 2 0,0 1 19,2 1 1,-5 1-1,4-1 1,0-1 39,-1 0 1,6 9-1,-3-6 1,0 2-12,-3-1 1,0-2 0,-1-2 0,-2-2 42,1 2 1,5 0-1,-1 0 1,0-3-10,-1-1 0,10-1 0,-2-2 1,1 1 26,1-1 1,6-4 0,4-2 0,2-2 7,2 2 0,5 0 0,-1-1 0,3 0-34,0 0 0,8 2 1,-7 1-1,0-3-69,1 0 0,0-1 0,2 3 0,-2-1-30,-3-2 1,8-1 0,-4 1 0,3-3 155,-1 0 0,3-4 0,0 3 0,0-3-89,2-2 1,-1-1 0,-33-7-1,1 0 1,-1 0 0,0-1-163,2 1 1,0 0-1,1 3 1,0 1-1,-1 0 1,1-1 0,-1 0-1,1-1-40,-3-1 0,0-1 0,4 1 1,0 0-1,-1-3 0,1 1 0,1 0 1,1-1-23,-1 0 1,0-1 0,2-1 0,-1-1 0,-1 0 0,-1 0 0,1 0 0,1 0-62,0 0 0,0 0 0,0 0 0,-1 0 0,-3 0 0,0-1 0,0-1 0,1-1 0,0-1 0,0-1 0,5 0 0,-1-1 0,0-1 0,-1 0 0,-1 1 0,1-1 0,-2 0 0,1 1 0,0-1 0,1 0 0,-1 1 0,-1-1 0,2 0 0,1-1 0,1-1 0,0 0 0,2 2 0,-1-2 0,-2-2 0,1 0 0,-1 0 0,0 0 0,-2 1 0,1-1 0,0-3 0,0-2 0,-2 3 0,0 0 0,0-1 0,0 0 0,0 0 0,0-1 0,1 0 0,-1-2 0,-1-1 0,-1-1 0,0-1 0,0 0 0,0 0 0,0 0 0,1-4 0,-1 0 0,0 3 0,-2-1 0,1-1 0,-1-1 0,-1-1 0,-1 0 0,4-5 0,0 1 0,-2 2 0,-1 0 0,0-1 0,1 0 0,0-1 0,0-1 0,0 0 0,-1-1 0,1-2 0,-2-1 0,-1 1 0,-1 0 0,-1-1 0,0 1 0,0 0 0,-1-1 0,-2 1 0,0-2 0,-1 1 0,-1 0-94,-1 1 0,-1 0 0,3-4 1,-1 1-1,-2 3 0,-2-1 0,1 0 1,0-1-214,0-2 1,0 0 0,-2-2 0,-1 1 0,-4 2 0,-1 1 0,0-1 0,-2 1-28,1-2 1,-1 0 0,0-3 0,-1 0 0,-1 2-1,-1 2 1,0-2 0,-1 2 43,10-36 1,-9 34-1,-1-1 1,-1 0-1,-1-2 1,1 0-1,0 0 158,1-3 0,-2 0 1,-1-1-1,-1 0 0,1 2 1,1 1-1,-1 1 0,-2 0-41,0-1 0,0 1 1,2-7-1,1-1 1,-4 5-1,-2 0 1,1-2-1,-1 0-58,0 1 0,0-1 1,-2-1-1,0 0 0,-2 1 1,0 1-1,0 1 0,-1-1 15,-1 2 1,-1-1 0,-1 0-1,-1-1 1,-3 2 0,-2 0 0,0 0-1,-2 0 44,0 1 1,-1-1-1,-3-3 1,-1 0-1,0 2 1,-3 0-1,0 3 1,-1-1-75,-1 3 1,-1-2 0,-3-3 0,-2 0-1,1 1 1,0 1 0,-1-1 0,0-1 32,-1-3 0,-1 1 0,0 1 0,-1 1 0,-2 0 0,-1 0 0,1 1 0,0 0 221,-1 2 1,1-2 0,0-4 0,0 1 0,-1 4 0,1 1 0,-1-2 0,0 1 142,-2 2 1,1 0-1,-1-1 1,-1 0 0,-2 2-1,-2 2 1,0 0 0,-1 1 70,-2 1 1,-2 1 0,-2 3 0,0 1 0,-2 1 0,-1 2 0,-3 1 0,-2 2 41,-2 0 1,-2 3-1,-9 3 1,-2 2 0,0 2-1,-1 1 1,22 6 0,-1 2-1,-1 0-253,-1 0 0,-1 2 1,0 0-1,-2 1 1,1 0-1,-2 2 0,-1 1 1,-1 1-1,0 1 1,1 0-1,0 2 1,-1 0-155,0 1 1,0 1 0,0 1 0,-5 1 0,0 1-1,1 0 143,3 1 0,1-1 0,0 1 0,-2 0 0,0 0 0,1 1 0,1-1 0</inkml:trace>
  <inkml:trace contextRef="#ctx0" brushRef="#br0">17676 11941 8294,'0'-7'-1559,"-2"-4"1836,-2 7 0,1-1 1236,-6 5-604,6 0-428,-3 0 0,8 0 0,1-1 81,1-3 0,5 4-302,-5 0 0,-1 5 1,-6 9-1,-3-1-139,-1 0 0,-6 7 0,-5 2 0,2 2-44,1-2 1,-3 3 0,0-4 0,3 1-27,5 0 1,0-4-1,5 3 1,2-2 59,2-3 1,1-1 0,1-3 0,4-2 17,4-1 0,4-6 1,5 2-1,4-4 222,3-1 1,6 0 0,0-1-1,0-2-347,2-2 0,-5-4 0,3 5 0,-3-1-593,-1-1 589,0 5 0,-5-5 1,-1 6-382,-2 0 0,3-4 1,-4-1-1,-2 2-1039,-1 2 1,-2 1 0,1 0 148,-1 0 0,0 0 1,1-2 1270,-1-2 0,0-4 0,1-5 0</inkml:trace>
  <inkml:trace contextRef="#ctx0" brushRef="#br0">17796 12141 8311,'-14'-21'0,"3"-2"0,0 6 696,2 5 1,6 4-161,-1 3 0,4 4 0,3-5-247,1 0 0,8 4 0,2-2 0,6 1 34,5-1 0,2 1 0,1-5 1,2 1-53,1-1 0,6-1 1,-1-4-1,2 0 134,2-1 0,-1 0 1,-1-3-1,-1-2-235,0-2 1,8 4 0,-7-4-1,2 0-212,3 0 0,-2 1 0,-4-4 0,-2 3-111,-3 2 1,-1-3-1,-4 3 1,0-1 75,-1 1 0,-1 1 0,-2 3 0,-4-1 223,0-2 0,-4-4 0,3 3 0,-3 0-68,-2-1 0,5-3 0,-1 2 33,0 0-14,3-4 0,-3 4 1,5-5-1,0 1-69,-1 2 1,3 0 0,-5 3-1,0 1-136,0 0 1,-1-3 0,-6 4 0,-2 0-98,-1-1 250,0 4 1,-1-6 0,-3 5-11,1-2 1,-4-5 0,4 0 0,-2-2 107,1-1 1,1-1 0,-3 0 0,2 1 49,3-1 0,-4 0 0,4 1 0,-1-1-46,1 0 1,-4-4 0,5 0-1,0 2-222,-2 0 1,5 3-1,-5-1 1,2 0 80,0 1 1,-6 1 0,2 1-1,-4 2-16,-1-2 1,0 3 0,0 1 0,0-1 90,0 0 0,0 3 0,0-2 1,0-1-47,0 0 1,0 3 0,0-2 0,0-1-4,0 0 1,0 3-1,0-2 1,2-1-6,2 0 0,-3 0 0,5-2 1,-1 2-74,-1 2 1,1-5-1,-5 2 1,0-2 38,0 2 1,0-2-1,0 5 1,0-2-2,0-2 0,-5 2 1,-1 0-1,0 2 23,1 3 1,-4-4-1,3 3 1,-2-1-95,-2-1 1,3 4 0,-1-3-1,1 2 103,-1-2 1,4 3-1,-4-4 1,1 1 43,0 0 1,-1-4-1,-2 3 1,1 0 11,-1-1 1,-2-2 0,-2 3 0,1 0-62,0-1 0,-1 1 0,1 3 0,0-2-52,-1 2 0,-3 1 1,-1 2-1,2-1 51,1 1 0,1 0 0,1-1 1,0 1 55,-1 0 1,1-5-1,0 0 1,-1 0 111,1-1 1,0 3 0,0-5-1,-1 0-22,1 1 1,0 3-1,-1-2 1,1 1-50,0 1 1,4-1 0,0 3-1,-2 0-72,0 2 1,-3-8 0,1 8-225,0-2 0,1 0 0,1 0 0,2-1 222,-1-2 1,3 1 0,-2 2-1,-2-2 97,0 0 1,2-3-1,0 4 1,0-2 32,1 2 0,-3 1 0,3 2 0,-1-2-157,0-3 1,2 2 0,-3-5 0,1 2 21,-2 3 1,1-3 0,0 1 0,1 0-322,-2-1 1,1 4-1,0-3 1,1 5 165,-2 4 0,1-3 1,0 3-1,1-1 142,-2 1 0,0-3 0,-3 3 0,1-3 154,0-1 0,1 4 1,1 0-1,3-1-41,-3-2 1,-1 0-1,-1 2 1,0 1 56,-1-1 0,1-1 0,0 1 0,-1 1-85,1-1 1,0 2-1,-1-1 1,1 1-10,0 0 1,-1 1-1,1 4 1,0-3 157,-1-2 0,-3 5 0,-3-2 0,0 0 77,-4 1 0,0-2 1,1 3-1,2-3-30,2-2 1,-5 5 0,3-2-1,-1 0 101,0 1 0,5-1 0,0 5 0,2 0-105,1 0 1,1 0 0,0 0 0,-1 0-203,1 0 1,0 2-1,-2 1 1,-1 3 94,-2 1 1,-4-3 0,4 4 0,2-1-117,1 1 0,-3-4 0,-1 4 0,0-3 89,-1-2 1,3 0 0,3 0 0,1 2-167,0-2 0,4-2 0,0-1 0,-2 0 0,0-4 0,-3-1-525,7-5 1,1 7-1069,6-6 1,6 6-1,3 0 626,3 6 0,1-1 0,2 4 1,1-2 906,2 0-38,5 7 1,-8-10-1,4 5 1</inkml:trace>
  <inkml:trace contextRef="#ctx0" brushRef="#br0">17476 8010 30167,'-6'-8'-8884,"3"1"8844,-6 2 0,2 2 0,-4-4 0,2 1 487,-1 3 1,3-3-1,-2 2-138,-2 1 1,4 0-1,-2 0-256,-1-2 1,2 1 0,-1 4 353,-1 0 0,-2 0 0,-1 1 1,0 2-251,-1 2 1,1 4 0,0-3 0,-1 0-234,1 0 0,0 4 0,-1-3 0,1 2 492,0 0 0,-5 0 0,0 3 0,3-2-196,5-1 0,-2 0 0,5 4-548,-1 1 1,2-1 0,6 0-1,0 1-294,0-1 0,0 2 0,0 1 1,0 2 62,0-2 1,6-1 0,3 0 0,3-1-91,1 0 1,5 2 0,1-7 0,2 3 317,3 1 1,1-4-1,2-2 1,-1 1-135,1-1 0,4-2 0,2 2 0,-1 0 12,1 1 581,-2 1 1,1 4 0,2 0-1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6279 7996 21189,'-14'-9'0,"1"-1"-565,0 0 1,5 7 0,2 1 1307,0 5 0,3 8-5668,-6-3 6627,1 4-591,0-4 1,4-7-469,8-5 0,4-1 1,5 5-1,0 2-276,1 2 1,-1-2-1,2 4 1,2-2 51,6 1 0,2 3 0,1-3 0,1-2-76,0-2 0,4-1 0,1 0 0,3 0-18,2 0 0,-3 0 0,1-1 0,2-4 582,2-4 0,1 2 0,0 0 0,0-1-716,0 1 1,0 4-1,1-2 1,2 4-192,2 1 0,0 0 0,-2 0 0,2 0 0,-2 0 0,3 4 0,0 2 0,0 0 0,-1 0 0,4 3 0,-3-4 0,2-3 0,2 0 0,-3-2 0,4 0 0,2 0 0,3 0 0,4-2 0,-4 0 0,2-3 0,-2 2 0,8-3 0,1 2 0,3 1 0,6 1 0,-3 2 0,3 0 0,-1 0 0,-2 0 0,-29 0 0,0 0 0,32 0 0,2 0 0,-4 0 0,-34 2 0,0 1 0,35 3 0,-5 0 0,-2 0 0,-6 4 0,-3-1 0,-3 1 0,-5-1 0,1 3 0,-6-5 0,-2 2 0,-5 0 0,4-2 0,-4 4 0,-1-4 0,-2-1 0,3-1 0,-2-5 0,10 0 0,2 0 0</inkml:trace>
  <inkml:trace contextRef="#ctx0" brushRef="#br0">6212 9049 29566,'0'-13'-4916,"0"5"1,0 1 1893,0 3 0,0 1 2416,0-6 591,0 6 1,0-2 0,1 8-1,2 3 248,2 2 1,5-1 0,-1 3 0,1-1 248,-1 2 0,8-5 0,-3-1 1,4 0 206,1-1 0,5 1 0,-2-5 1,3 0-400,2 0 0,0 0 0,1-2 0,2-1 675,1-1 0,6-2 0,-2 3 0,2-1-306,-1 1 1,4 1-1,-2 2 1,5 2-230,0 2 1,-1 2 0,-1 4-1,1-1-74,-2 2 1,7 0-1,-6 3 1,5-1 181,5 0 0,5-5 1,3-4-1,2-2-248,3-2 0,5 0 0,4-2 0,-1-2-290,1-5 0,-35 3 0,1 0 0,-1 0 0,0-1 0,0 0 0,1 0 0,-2 1 0,1-1 0,4 0 0,-1 1 0,-2 0 0,1 0 0,-1 1 0,0 1 0,0 1 0,-1 2 0,35-1 0,1 2 0,-6 2 0,-3 2 0,2 3 0,-8 7 0,0-1-375,0 0 0,7 4 0,-6-1 0,-2-3 147,0-1 0,-3 3 1,-5-8-1,-3 1-217,-1-4 1,3-2-1,-3-2 1,0 0 482,0 0 0,4 0 0,-2 0 0</inkml:trace>
  <inkml:trace contextRef="#ctx0" brushRef="#br0">6292 10035 26411,'13'0'570,"5"-1"0,1-2 0,2-3-382,3-1 0,7-2 0,4-5 1,4 1-3,1 0 0,9 4 1,1 1-1,0 3-230,2 2 0,0 3 1,6 4-1,4 5-42,5 3 0,-28-6 1,0 1-1,32 6 1,-33-6-1,1-2 18,1 0 0,0-1 0,2 2 0,1 0 1,0-2-1,1-1 0,0 1 0,1 0 137,0-2 0,0 0 0,3-1 0,-1 0 0,-1-2 0,0 0 0,2-1 0,0 0 94,1-2 1,0-1-1,6-3 1,1 0-1,-5-2 1,0 0-1,3 1 1,0-1-88,3 0 0,-1 1 1,-5 0-1,0 0 1,2 2-1,-1 1 1,-1 0-1,-1 0-31,-1 1 0,0 1 0,3 0 0,-1 2 0,-6 2 1,-2 2-1,-1-1 0,-1 2-556,-2 1 0,0 1 1,31 11-1,1 5 1,-4 3-299,-5 4 0,0 4 1,-6-2-1,-1-2 809,1 2 0,1-1 0,-4-2 0,0 0 0,1-1 0</inkml:trace>
  <inkml:trace contextRef="#ctx0" brushRef="#br0">6452 10982 30641,'0'-14'-2612,"6"1"0,3 1 0,2 2 2495,3 1 1,1 6 0,2-2 0,6 5 271,2 5 0,7-2 0,4 4 0,2-1-79,2-3 1,9-1-1,5-2 1,2 0 420,5 0 0,10-6 1,-2-3-1,5-3-197,-36 6 0,1-1 0,6-2 1,1 0-1,-3 0 0,1 2 1,1 0-1,-1 0-97,-1 1 0,1 2 0,7 2 0,-1 1 1,-4-1-1,0-1 0,1 2 0,-1 1-109,1 0 1,0 0-1,2 0 1,1 1 0,-2 1-1,0 1 1,1 1 0,0 1-54,-2 0 0,1 2 0,3-1 0,0 1 0,-7 0 0,-1-1 0,2 1 0,1-2-328,-1 0 1,1-1 0,3 1 0,0 0 0,-3-2 0,0-1 0,0-1-1,1 1-497,1-1 1,1-1 783,-1-2 0,0-2 0,-1 2 0,1-2 0,0-1 0,1-1 0,2-1 0,1 0 0,0-1 0</inkml:trace>
  <inkml:trace contextRef="#ctx0" brushRef="#br0">6545 12221 28987,'0'-18'-2458,"0"0"0,2 7 1,4 5-1,8 1 2696,12 1 1,13 1 0,18 6 0,12 3 95,-28-3 0,1 1 1,10 0-1,3 0 1,3 1-1,2 0 1,5-1-1,1-1-266,5 0 1,1 0-1,3 0 1,0-1 0,-21-2-1,0 0 1,1 0-1,1-1 1,0 1 0,1-1-83,2 0 1,1 0 0,0-1 13,5 0 0,0-1 0,1 0 0,-4 0 0,0 0 0,0-1 0,3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5892 6890 27511,'-7'-6'-2414,"-1"0"1,5-4 1065,-1 1 1,-1 5 0,5-5-368,0-2 1,0 4 973,0-2 0,0 5 525,0-5 0,-1 6 0,-2-3 893,-2 0 0,-5 4 0,1-2-63,-3 3 1,-1-1-1,0-1 1,-1-1-600,1 1 1,0 1 0,-1 2 487,1 0 1,0-4 0,-1-1 15,1 2 1,0-3-1,-1 2 1,1 1 291,0 2 1,-2-1-1,-1-1 1,-2-1 24,1 1 1,1 1 0,0 2 0,-2 0-31,2 0 1,-3 0 0,-1 0 0,1 0-548,0 0 0,0 5 0,2 1 0,-1 0-284,2-1 1,-3 4 0,1-3 0,2 0-24,1 0 0,-3 3 0,1-5 0,0 1 95,2 1 0,-2-5 0,-1 5 0,2-1 154,1-1 0,-3 1 0,0-4 0,0 2-201,-1 1 0,3 2 0,-5-3 0,2 3 0,3 2 0,-4-1 0,3 3 0,0-1-291,2 2 1,2 0 0,0 3-1,-1-1-51,1 0 0,-3 1 0,0 1 0,2 1 126,2 2 0,-2-1 1,5-3-1,-3-1 53,-1 0 0,1 1 0,1-1 1,2 0-110,-1 1 0,3-1 0,-1 0 0,1 1-159,-1-1 0,4 0 1,-3 2-1,1 1-135,3 2 0,0 0 1,0-3-1,-2 1 121,2 2 1,2 1 0,1-3 0,0 2 152,0-2 1,0-1 0,1-1 0,2-1 344,2 0 1,5 1-1,-1-1 1,1 0 117,-1 1 0,8-1 0,-4 0 0,3 1-54,3-1 0,-2 5 0,5-1 1,0 0 72,-1-3 1,4 4 0,-3 0 0,2-2 52,-2-1 0,3 3 0,-2 0 0,2-2 301,1-1 0,0-2 1,-1 0-1,0-1 127,3-3 0,2 2 0,-4-7 0,1-1 353,0-2 0,4 1 0,0 1 1,-1 1-1025,-2-1 0,3-1 0,0-1 0,-1 2 0,-2 2 0,-2 1 0,2-4 0,2 4 0,1 2 0,0-4 0,-4 4 0,0-1 0,-1 0 0,5-2 0,2 2 0,0-1 0,-1-3 0,1-1 0,-2-2 0,3 0 0,0 0 0,7 0 0,-4 0 0,1 0 0,0 0 0,-5-2 0,-1-1 0,-1-1 0,0 1 0,0 3 0,-5 3 0,-3 3 0,0 1 0,-3-2 0,4 3 0,-3 1 0,-2-1 0,3 4 0,-3-5 0,1 0 0,-1-2 0,5 1 0,-1-2 0,6-1 0,2-1 0,4-2 0,-2 0 0,1 0 0,3 0 0,0-5 0,1 1 0,1 1 0,2 1 0,2-2 0,-3-1 0,0 2 0,0 2 0,-1 1 0,-2 0 0,-2 0 0,2 0 0,-3 1 0,1 2 0,-1 2 0,0-2 0,0 0 0,1 0 0,-2 1 0,-1-1 0,1-1 0,6-2 0,-2 0 0,0 0 0,4 0 0,-4 0 0,3 0 0,0 0 0,7 0 0,-7 0 0,2 0 0,-1 0 0,2-2 0,-1-1 0,-4-1 0,1 1 0,-2 1 0,0 2 0,-3 0 0,-1 0 0,-2 0 0,-3 2 0,1 1 0,3 1 0,-1 1 0,-5-5 0,2 0 0,4 0 0,-4 0 0,4 0 0,1 0 0,2 0 0,2 0 0,0 0 0,-1 0 0,1 0 0,2 0 0,1 0 0,-2 0 0,-2 0 0,2 0 0,-4 0 0,2 0 0,-1 0 0,-4 0 0,3 0 0,1 0 0,-1 0 0,-3 0 0,4 0 0,1 0 0,-2 0 0,3 0 0,-5 0 0,3 0 0,2 0 0,0-2 0,0-1 0,-2-1 0,2 1 0,0-3 0,0 1 0,-3 2 0,-1 2 0,-1-3 0,-2-1 0,1 2 0,-1 2 0,2 1 0,0 0 0,-3 0 0,-1 0 0,3 0 0,2 0 0,0 0 0,-1 0 0,5 0 0,-1 0 0,2 0 0,2 0 0,0-2 0,0-1 0,0-1 0,0 1 0,3-3 0,0 1 0,-3 2 0,-1 2 0,2 1 0,-7 0 0,2 0 0,-1 0 0,-1 0 0,3 0 0,-1 0 0,1 0 0,0 0 0,0 0 0,-2 0 0,2 0 0,2 0 0,1 0 0,-1 0 0,-4 0 0,7-1 0,-5-2 0,0-2 0,1 2 0,-1 2 0,2 1 0,-2 0 0,0 0 0,9 0 0,-6 0 0,1 0 0,1 0 0,-2 0 0,0 0 0,0 0 0,-1 0 0,6 0 0,-1 0 0,-1 0 0,-1 0 0,2 0 0,1 0 0,-2 0 0,-2 0 0,-1 0 0,2 0 0,-1 0 0,-1 0 0,7 0 0,-7 0 0,0 0 0,-3 0 0,6 0 0,-1 0 0,2 0 0,2 0 0,-1 0 0,-4 0 0,2-2 0,1-2 0,5 2 0,-3-2 0,0 1 0,0-2 0,4 4 0,-1-3 0,3 2 0,1 2 0,-1 0 0,0 0 0,0 0 0,3 0 0,1 0 0,-3 2 0,1 0 0,-1 3 0,0 1 0,1-3 0,-1 1 0,0-1 0,1 0 0,-1 0 0,0 2 0,1-2 0,-5-1 0,-1 1 0,1 2 0,-1-2 0,2-2 0,-6 1 0,-1 1 0,-1 1 0,2 1 0,1-5 0,-2 0 0,-2 0 0,4 0 0,-1 0 0,-2 0 0,-5 0 0,4 0 0,-4 0 0,0 0 0,2 0 0,-5 0 0,1 0 0,1 0 0,-2 0 0,3 0 0,-6 0 0,-1 0 0,-2 0 0,3 0 0,1 0 0,1 0 0,0 0 0,-1 0 0,-1 0 0,3 0 0,0 0 0,5 0 0,-4 0 0,4 0 0,1 0 0,-2-6 0,-1-3 0,-1-3 0,1-1 0,-4 4 0,-1 0 0,-1-1 0,0-2 0,1-2 0,-6 1 0,1 0 0,-1-1 0,4 1 0,-2 0 0,-3 1 0,1 3 0,-3-1 0,0 4 0,-4-2 0,0-2 0,-4 3 0,1-2-451,-5-2 1,-1 4-1,-6-2-307,-1-1 0,-1-2 1,-2-2-1,0 1 248,0 0 1,0-1 0,0 0 0,0-3 195,0 0 1,4-1 0,1 5 0,-1-1-347,2 1 1,0 0-1,4-1-31,-1 1 1,-6 4 0,3 0-25,0-1 1,-5 2 0,4-1-39,-4-1 1,-1 3 0,-1-2 505,-4-2 0,3 0 0,-6-3 0,2 1 703,3 0 1,-3-1-1,0 1 1,0 0-51,1-1 0,0 5 1,4 1-1,-2-3-24,-2-1 0,-4 3 0,3 1 1,-1-1-128,-3 1 1,-2-2 0,-2 4 0,1 0-51,0 0 0,-2 0 0,-1 3 0,-4-1-108,0 1 0,3 1 1,-2 2-1,1 0 578,1 0 0,-3-4 0,4-1 0,-2 3-1,2 0 0,1 1 0,0-2 0,-1-2-106,-2 2 1,-5-3 0,0 2 0,-2-1-12,-1-1 0,-1 5 0,-1-3 0,-2 2-557,-1 2 0,-6 0 0,1 0 0,-2 0 0,-2 0 0,0 0 0,1 0 0,2 0 0,2 0 0,5 0 0,-2 0 0,2 0 0,3 0 0,-7 0 0,8 0 0,-2 0 0,-1 0 0,-2 0 0,0 0 0,0 0 0,-2 0 0,1-4 0,-7-1 0,1 2 0,-4 2 0,-6-4 0,-1 1 0,-3 1 0,-2 1 0,1 2 0,0 0 0,0 0 0,-1 0 0,7 2 0,1 1 0,3 1 0,3-1 0,-7-1 0,7-1 0,-2 2-21,1 2 1,-4-1 0,-1-4 0,0 0 40,0 0 0,-2 0 0,2 0 1,0 0-21,0 0 0,-5-1 0,3-2 0,-4-2 0,-2 2 0,-3 2 0,-1 1 0,0 0-122,-1 0 1,4 4 0,-4 2 0,3 0-89,2 0 0,-6 0 0,6-3 0,-1 1 85,1-1 0,5 0 1,-2 0-1,-2 2 266,-3-2 1,-6-2-1,2-1 1,1 0 109,0 0 0,-3 0 0,2 0 0,1-1-188,0-4 1,1 4-1,2-5 1,-3 1-64,-4 1 0,1-1 0,7 4 0,1-2 0,0-2 0,-7 1 0,8 4 0,-2-1 0,1-4 0,2 4 0,1-4 0,2 2 0,-1-1 0,0 2 0,-1-4 0,3 2 0,-3 0 0,4-5 0,-2 3 0,0-2 0,2-2 0,-4 3 0,5-2 0,0 0 0,1 1 0,-4-2 0,4 4 0,1 0 0,-2 0 0,4-3 0,-4 3 0,2 0 0,0 1 0,-5-4 0,4 4 0,2 2 0,2 2 0,-4-4 0,0 1 0,-1 1 0,0 1 0,1-2 0,4 0 0,-2-1 0,-2-1 0,-3 5 0,3-5 0,1 1 0,-2 1 0,4-5 0,-4 5 0,3-1 0,3-1 0,-7 5 0,7-4 0,-1 4 0,-1 1 0,-1 0 0,0 0 0,3 0 0,2 0 0,-8 0 0,6 1 0,-2 2 0,1 2 0,2 1 0,2-3 0,2 1 0,-2-1 0,0 0 0,0 0 0,3 1 0,1-1 0,-3-1 0,4-2 0,-1 0 0,1 0 0,-4 0 0,4 0 0,-1 0 0,0 0 0,-4 0 0,2 0 0,-2 0 0,1 0 0,-7 0 0,3 0 0,0 0 0,3 0 0,-4 0 0,2 0 0,1 1 0,-1 4 0,-2-4 0,5 5 0,-1-1 0,2-1 0,-2 0 0,4-4 0,1 2 0,-1 2 0,-4-2 0,1 2 0,-2-2 0,-2-2 0,4 0 0,-1 0 0,-1 0 0,-1 0 0,-8 0 0,5 0 0,-4 0 0,-4 0 0,3 0 0,-1 0 0,1 0 0,0 0 0,4 0 0,-3 0 0,3 0 0,3 0 0,-8 0 0,8 0 0,-1 0 0,-1 0 0,7 1 0,-1 2 0,-1 2 0,-1-2 0,-2-2 0,1-1 0,2 0 0,2 0 0,-1 0 0,-4 0 0,0 0 0,0 0 0,2 0 0,-1-1 0,1-2 0,-4-2 0,-7-4 0,-1 5 0,-5-1 0,-3 0 0,-5 3 0,0-2 0,-2 2 0,-1 2 0,-1 0 0,0 0 0,2 0 0,3 0 0,-2 5 0,7 1 0,3 1-574,8 3 0,2 2 0,10 1 0,-2 2-743,1 3 1,10 3 0,-2 7 883,2 3 0,5-3 0,1 5 1</inkml:trace>
  <inkml:trace contextRef="#ctx0" brushRef="#br0">5559 12341 28352,'0'-9'-3040,"0"0"0,-2 6 2834,-2-1 0,1 1 0,-6 0 679,-1-2 0,2-3 0,-1 2-193,-1-2 0,-2 5 0,-1-1 0,-1 1 77,1-2 1,-5 4 0,0-4 0,1 4 20,-3 1 0,1 0 0,-4-1 0,2-2-89,2-2 1,-5-1 0,2 3-1,-2-1-275,2 1 0,-2 0 0,3 0 2106,-4-2-1823,7 1 0,-13 4 0,7 0 0,-4 0-62,-3 0 1,-1 0-1,2 0 1,-3 0-191,-1 0 0,-1 0 0,-5 0 1,0 0-46,0 0 0,0 0 0,0 0 0,0 0 0,0 0 0,0 4 0,0 1 0,0-1 0,0 2 0,0-4 0,0 2 0,0-1 0,0 2 0,0-4 0,-1 4 0,-2-4 0,-2-1 0,-4 4 0,3 1 0,0-1 0,1 2 0,-4-3 0,3 5 0,0-1 0,0 0 0,-3 1 0,5 2 0,1-1 0,1 1 0,-1-2 0,0 1 0,2 0 0,-2-2 0,1 5 0,4-5 0,1 2 0,0 0 0,-8-5 0,7 5 0,-1 0 0,1-1 0,-7 3 0,7-2 0,-1 3 0,1 2 0,-4-1 0,7 0 0,-2 1 0,1-1 0,-1 2 0,5 1 0,-1 2 0,0-2 0,-1-1 0,6 0 0,3 1 0,0 2 0,6-1 0,1-3 0,3-1-77,2 0 0,1 1 0,2-1 0,2 0-319,2 1 0,2-1 1,4 2-1,0 1-162,0 2 0,1 1 0,2-1 0,3 3 32,2-1 0,-1 9 0,3-6 0,-1 1-31,2 1 1,0-1 0,3 0-1,-1-4 228,0-1 0,5 4 1,1-4-1,1 0 191,-1 0 0,9 4 0,-1-6 0,1 0 281,0-2 0,3-2 1,3 2-1,2 1 45,1 2 0,9-1 0,-6-3 0,3-1 116,3 0 0,-3 5 1,4 0-1,0 0 64,1 1 0,-4-4 0,5 4 0,0-1-32,-2 0 1,5 4 0,-4-4 0,0-2 12,1-1 1,0-6-1,3-1 1,-2 1 118,-1-1 0,0 2 1,4-4-1,1 0-46,-1 0 0,0 3 0,1-3 0,0 0-422,4 0 0,2 2 0,3-2 0,-2 0 0,-2 0 0,3 0 0,-2-3 0,-1 3 0,0 1 0,5-4 0,-2 3 0,2-1 0,-2-1 0,3 1 0,-3-5 0,3 0 0,2 0 0,0 0 0,1 0 0,1 0 0,3 0 0,3 0 0,-2 0 0,-1 0 0,1 0 0,-1-2 0,-2-1 0,3-3 0,1-1 0,-5 4 0,4-3 0,-4 2 0,-2-1 0,7 1 0,-6 2 0,3-1 0,2-1 0,1-1 0,-6 5 0,-3 0 0,1 0 0,-3 0 0,1 0 0,-3 0 0,-2 0 0,8 0 0,-4 0 0,-1-1 0,-1-4 0,6 4 0,-2-4 0,0 4 0,0 1 0,2-1 0,-6-2 0,2-2 0,5 2 0,1 2 0,-4-1 0,-3-1 0,-3-1 0,11-1 0,-12 5 0,1 0 0,2 0 0,-8 0 0,3 0 0,-2 0 0,0 0 0,3 0 0,-4 0 0,0 0 0,1 0 0,2 0 0,0 0 0,-1 0 0,1 0 0,0 0 0,-2 0 0,-1 0 0,0 0 0,2-1 0,2-2 0,0-2 0,0 2 0,0 2 0,0 0 0,-3-2 0,3-2 0,-1 1 0,-1 2 0,0-1 0,-2-1 0,8-1 0,-8 4 0,2-2 0,0-2 0,-2-3 0,2 2 0,1 0 0,2 0 0,0-3 0,-5 3 0,0 0 0,0 0 0,1-3 0,-1 5 0,2-1 0,3-1 0,-4 5 0,4-3 0,-3 1 0,-2-2 0,5 4 0,0-4 0,-2 4 0,-1 1 0,-2-5 0,2-1 0,1 0 0,2 1 0,0-1 0,-5 3 0,1-3 0,-1-2 0,0 5 0,1-1 0,-1 2 0,0 2 0,0 0 0,-1 0 0,-1 0 0,-2 0 0,-2 2 0,3 1 0,-2 3 0,-2 1 0,4-2 0,-1 2 0,1-1 0,-1-3 0,3 3 0,-3-2 0,1-1 0,-1-1 0,1-2 0,-4 1 0,0 2 0,0 2 0,-1-1 0,-4-4 0,2 2 0,1 2 0,1-3 0,-4 5 0,2-1 0,2-1 0,-1 7 0,-2-4 0,1 2 0,1 0 0,0-2 0,-2 4 0,1-4 0,1-1 0,5 4 0,-3-2 0,2-1 0,2-2 0,0-4 0,2-1 0,-2 0 0,1 0 0,8 0 0,-6 0 0,2 0 0,0 0 0,1 0 0,-1 0 0,-3 0 0,0 0 0,0 0 0,2 0 0,1 1 0,-2 4 0,4-2 0,-10 6 0,2 0 0,0-2 0,-2 5 0,4-3 0,-2 1 0,1-1 0,2 1 0,3-5 0,1-1 0,2 2 0,4-4 0,-3 2 0,0-2 0,1-2 0,2-5 0,-2 1 0,3 1 0,0 1 0,4-2 0,-6-2 0,1 0 0,2 0 0,2 0 0,-5 3 0,1-1 0,2 1 0,3-3 0,-8 1 0,0 1 0,0-2 0,3 3 0,-1-6 0,1 0-97,2 2 1,7-5 0,-9 3-1,-2-3 5,-4-1 0,2 0 0,-1-1 1,-2 1-62,-4 0 0,-1-5 0,-4 0 1,-2 2-54,-2 1 0,5-3 0,-7 1 0,0-1-14,-3-1 0,0 4 1,-6-3-1,-1 3-23,-2 2 1,-1-5 0,-2 0 0,-3 2-107,-4 1 0,-3-3 0,-2-1 0,0 0-32,1 0 1,-7-5 0,-1 2 0,-1-3-31,-1-2 0,0 0 0,-4 1 0,-1-1 249,-4 0 0,3-2 1,-9 1-1,-2 2 56,-3 1 0,-7 2 1,4-1-1,-3 3-191,-6 2 0,0 1 0,-8 3 0,0 0 196,2 2 1,-9-6 0,2 9 0,-3-1 179,-2-1 0,-3 0 1,3-1-1,0 0 263,0-1 0,-4 1 0,1 0 0,-3-1 296,-1 1 0,-7-5 0,0 1 0,-3 0 96,1 3 0,1-4 0,-4 0 0,0 3-350,-3 5 1,-3-2-1,0 3 1,-3-1-348,0 1 0,33 3 0,0 1 1,3 3-1,-1 0 0,1 0 1,-1 0-87,0-2 1,0 2 0,0 1-1,1 0 1,-2-2 0,1 0 0,1 1-1,-1 0 39,1 0 0,-1-1 1,-4 0-1,0 0 1,3 2-1,0-1 0,0 0 1,0 0 11,2 1 0,-1-1 0,-1-1 0,-1 0 0,2 0 0,1 0 0,-1 0 0,1 0 50,-2 1 1,1-2 0,-35-4-1,36 4 1,-1 2 0,0-2-1,0 0 24,0-1 1,-1 0-1,-3 1 1,-1 0 0,4 0-1,0 0 1,-1-1 0,0 1-88,1 0 1,-1 0 0,-1-1 0,-1 0 0,1 2 0,-1 0-1,0 0 1,0 0-100,0 0 0,0 0 1,-2-1-1,1-1 1,1 3-1,0 0 0,1 0 1,0-1 72,1 0 1,0 0-1,-3 3 1,1-1 0,3-1-1,0-1 1,-1 2 0,0 1 11,1 0 0,-1 0 0,-1-2 0,1 0 1,-1-1-1,1 1 0,0 0 0,0 1 8,0 1 0,0-1 0,-1-1 0,1-1 0,0 1 0,0 0 0,0 0 0,1 1 135,0 0 0,0 0 0,-5 1 0,1 0 0,2 0 0,-1 0 0,0 0 0,-1 0-122,2 0 1,0 0 0,-4 0 0,0 0 0,3 0 0,1 0 0,0 0 0,-2 0-17,0 0 1,0 0-1,-2 0 1,1 0-1,3 1 1,1 0 0,1 0-1,-1 1-34,-1 0 1,1 0-1,-1 1 1,1 0-1,1-1 1,0-1-1,1 1 1,-1 1 5,3-2 0,-1 1 1,-5 0-1,0 1 0,2 0 1,1 0-1,-1 0 0,2 0 31,-1 0 1,0 0-1,0 0 1,1-1 0,-1-2-1,0 1 1,1 0 0,0 1 59,1 0 1,0 1-1,-1-1 1,0 0-1,-37-2 1,37 0-1,0 1-25,-1 2 1,0-1 0,0-1 0,1-1 0,0 3 0,0-1 0,0-1 0,1-1 4,-1 0 1,0 0 0,-1 2 0,-1 1 0,-33 1 0,0-1-1,3-1 1,-2-2 0,1 1 0,1 2-59,2 2 0,-2-1 0,9-4 0,1 0-6,-1 0 0,-4 0 1,3 0-1,1 0 63,4 0 0,-5 0 0,6 0 0,-3-2 57,-3-2 1,4 3-1,-3-5 1,3 1 45,-2 1 1,-6-5 0,5 3 0,-1 0-24,0 0 1,-6-3-1,2 3 1,-3 0-65,-2 0 0,4 2 0,-6 3 0,36-1 0,0 1-84,-2-2 1,0 1 0,-3 0 0,-1 0-1,1 1 1,0 2 0,0-1 0,0 0-78,0 0 0,0 0 0,-4 0 0,-1 1 0,2 0 0,-1 1 0,-1 1 1,0 0 79,-2 1 0,0-1 0,3 0 0,0-1 1,-3 1-1,-1 1 0,0 0 0,0 0 2,-2 0 0,-1-1 0,1-1 0,1-1 0,1 1 1,0 1-1,0-2 0,0 0-26,0 2 1,1-1 0,-4-1 0,0-1 0,2 3 0,0 0 0,0 0 0,0-1-200,0 0 1,-1 0-1,3 3 1,1 1 0,-1-2-1,-1 0 1,1 3 0,1 0-1509,0 1 1,0 2 1773,-4 0 0,0 0 0,7 1 0,1 0 0,-4 0 0,-1 1 0,1 0 0,0 2 0,1 3 0</inkml:trace>
  <inkml:trace contextRef="#ctx0" brushRef="#br0">1813 14087 30148,'13'-6'873,"2"3"0,3-6 0,3-1-873,-1-2 0,5 0 0,-2 2 0,2 1 0,2-2 0,-1 0 0,1-1 0,0 1 0,-1 2 0,-4 6 0,1-1 0,-1 3-205,-1 1 1,-2 0 0,-6 0 0,0 0-647,1 0 0,-5 1 0,0 2 1,-1 3-503,0 1 1,-1-2 0,-2 2 1140,4-1 1,2-1 0,3-5 0</inkml:trace>
  <inkml:trace contextRef="#ctx0" brushRef="#br0">2413 13834 27708,'-14'-17'-3288,"1"4"0,4 3 1555,0 10 3491,6 0 1,8 1-1336,8 4 0,3-4 0,-2 5-467,-1 0 0,0 6-1,-1 7 1,-3 2-666,-4 2 0,-4 3 0,-1 2 0,-1 3-49,-4 4 0,2-2 0,-6-1 1,0 0-1348,2-1 0,-5 4 2069,3-4 1,-3 6-1,-1-3 1</inkml:trace>
  <inkml:trace contextRef="#ctx0" brushRef="#br0">2186 17565 22559,'-4'-18'-1569,"-1"1"1,-4-1 0,5 5 1489,1-1 0,1 5 0,4 2 160,2 1 1,-1 2 0,6 4 177,2 0 1,5 0-1,3 0 1,2 0 105,3 0 0,1 4 0,3 0 1,2-1-192,1-1 0,0 2 1,-5 1-1,1-2-5,0-2 0,-2-1 0,-1 0 1,-4 0-453,0 0 1,2 0-1,-4 0 1,-2 0-24,-1 0 1,-6 0 0,-2 2 78,-1 2 1,-2-1-1,-5 6 158,-4 1 1,-2 1 0,-8-1 0,-1-1 90,-2 1 1,0 1 0,4-1 0,-3-3-241,0-1 1,3 3-1,5-4-1192,-1-2 1440,-2-2 1,-1-1 0,-1 0 0</inkml:trace>
  <inkml:trace contextRef="#ctx0" brushRef="#br0">1706 16512 17139,'-13'0'670,"4"0"814,0 0-1367,6-6 1,-1 5-1,8-3-147,5 2 1,4 2-1,4 0 1,2 0 134,2 0 0,1 0 1,6 0-1,2 0-64,1 0 0,4 0 1,-4 0-1,1 0-27,0 0 1,-4 0 0,3-1 0,-2-2-133,-3-2 0,1 1 0,-1 2 1,0-1-418,-4-1 0,3-1 0,-3 5 1,2 0-560,-2 0 0,2 0 1180,-6 0 1,-1 0-1,-3 0 1</inkml:trace>
  <inkml:trace contextRef="#ctx0" brushRef="#br0">2399 16379 11086,'0'-13'0,"0"-2"73,0-3 1,2 5 0,2 1-169,5 11 1,-3 14-1,-1 14 1,-4 7-263,-1 4 1,-1 6 0,-4 2 0,-4 0-201,-3 0 1,-5 3 640,-1-5 1,-6 7 0,3-4 0</inkml:trace>
  <inkml:trace contextRef="#ctx0" brushRef="#br0">23568 17072 8431,'0'-13'-1203,"0"5"1,-6 7 1190,-3 5 1,1 1 165,0-5 0,5-6 361,-2-3 0,4 2 0,1-2 10,0-2 1,0 4-403,0-2 0,-2 6 0,-2-1 0,-5 2-159,-3 2 0,-1 0 1,-2 0-1,-1 2 10,-2 2 0,-6-2 0,2 3 0,-3 0-90,-2-1 1,2 1-1,1-5 1,2-2 231,-2-2 1,-1 1 0,-2-5-1,1 1 87,-1 0 1,0-2-1,1-5 1,-1 3-27,1 2 0,-1-2 0,0 5 0,1 1-171,-1-1 0,-4 0 0,-2 3 0,1-2-21,-1 2 1,-4 2-1,3 1 1,-2 0-196,1 0 0,4 0 1,-3-2-1,1-1 242,3-1 1,-2-2-1,-1 3 1,1-3 5,-1-1 1,1 2 0,2-4 0,-3 1 49,-1 0 0,0 1 0,-4 4 0,-1-2-114,-2 2 1,-2 2-1,1 1 1,-1 0-59,-1 0 0,-5 0 0,3 0 0,0 1 33,0 4 1,-3-4 0,5 5 0,1-1 99,2-1 1,-4 1-1,1-5 1,2 0 61,5 0 0,0 0 0,5 0 0,-3 0-4,-2 0 0,3 0 1,0-2-1,2-1-97,2-1 1,-2-1 0,0 4-1,3-2-72,1-2 0,-3 1 1,-1 2-1,1-1-51,-1-1 1,2 0 0,-5 2-1,-1-1 139,2-1 0,-3-2 0,4 3 1,1-2-53,-1 2 1,-2-3-1,2 2 1,-1 0 110,-3-2 0,0 3 0,0-5 0,1 2-51,-1 3 0,-1-3 0,-1 2 1,2 1-17,2 2 1,1-4 0,-3 1 0,1 1-45,-1 1 1,-1 2-1,-2 0 1,1 0-14,4 0 1,-4 0 0,3 0-1,-2 2 16,-2 2 0,1-2 0,4 2 1,4-2 59,3-2 0,-3 0 0,-2-2 0,0-1 34,1-1 0,1-5 1,3 4-1,-2 1-76,-1-2 0,-2 5 0,4-5 1,-2 1-56,1 1 0,-3-1 0,2 5 0,0 0-53,-1 0 0,2 0 0,-6 0 0,1 0 71,1 0 1,-3-4-1,4-1 1,1 2 36,-1 2 0,0-1 0,4 0 1,-2-4 110,1-2 0,-3 4 0,2-4 0,2 1-44,1 0 1,-4 4 0,0-3 0,-2 1-121,-3 1 1,3-1-1,-2 5 1,-1 0-23,-1 0 1,-2 0 0,0 0 0,0 0-19,0 0 1,-5 5 0,-1-1 0,0 1 88,0 1 1,-2-5-1,2 3 1,0-2 172,0-2 0,0 0 0,3 0 0,-3 0-31,-1 0 1,-1 0-1,-2 0 1,3 0-82,1 0 1,-5 0 0,2 0 0,-1 0-140,1 0 0,-7 0 0,3 1 0,-4 2-84,-2 2 0,1 4 0,-4-3 0,3 0 82,-2 0 1,-6 2 0,5-2 0,-1 0 138,0 0 0,-5-1 0,5-5 0,-1 0 106,-1 0 1,1 0-1,-1 0 1,3 0-31,2 0 0,-9 0 0,8 0 0,-1 0-76,1 0 1,-9 0 0,11 0-1,-3 0-77,-3 0 1,1 0 0,0 1-1,4 2-114,0 1 1,-6 2-1,1-3 1,-1 3 43,1 2 0,-6-5 1,8 1-1,-1-2 75,-1-2 1,-3 0-1,-4 0 1,3 0 84,-1 0 1,31 0 0,0 0 0,-32 0-1,-5 0 8,1 0 1,34-2-1,0-1 1,2 1-1,1 0 1,0 0 0,-1 1-42,0 0 1,0 0 0,-1 1 0,1 0 0,-2 0 0,-1 0 0,0 0 0,0 0-9,0 0 1,-1 0 0,-5 0 0,0 0 0,5 0 0,0 0 0,-1 0-1,1 0-152,-1 0 0,0 0 0,-2 2 0,0 1 0,1-1 0,0 0 0,0 0 0,0-1 78,-2 0 1,0 0 0,-3-1 0,0 0 0,4 0 0,0 0 0,0 0 0,0 0 59,0 0 0,0 0 0,-3 0 1,1 0-1,1 0 0,2 0 0,-1 0 1,0 0 46,0 0 1,0 0 0,-3 0 0,0 0-1,3 0 1,0 0 0,1 0 0,-1 0-34,0 0 0,0 0 1,-3 0-1,0 0 1,3 0-1,0 0 1,1 0-1,0 0 0,1 0 1,0 0-1,-4 0 1,0 0-1,4 0 1,1 0-1,-2 0 1,-1 0-47,1 0 1,-1 0-1,-1 0 1,2 0 0,2 0-1,1 0 1,0 0 0,0 0-21,-2 0 1,1 0 0,-3 0-1,1 0 1,3 0 0,1 0-1,1 0 1,-1 0 28,-1 0 1,1 0 0,-1-1 0,-1 0 0,2 0 0,-1-1 0,0 0 0,0 0 9,1 0 0,-1 1 1,1 0-1,1 0 0,-1 1 1,0 0-1,0 0 0,-1 0 1,0 0 0,0 0 0,-1 0 0,1 0 0,2 0 0,0 0 0,0 0 0,0 0 7,0 0 0,0 0 0,0 0 1,0 0-1,0 0 0,1 0 1,-1 0-1,0 0 21,0 0 1,0 0 0,0 0-1,0 0 1,0 0 0,0 0 0,0 0-1,0 0-34,0 0 1,0 0 0,0 0 0,1 0 0,0 0 0,1 0 0,-36 0-15,1 0 1,33 0 0,-1 0 0,2 0 0,0 0 0,-1 0 0,1 0 12,0 0 1,1 0-1,-36 0 1,35 0-1,1 0 1,-38 0-2,38 0 1,-1 0 0,-35 0 0,0 2 0,2 1 64,2 1 1,-1 1-1,1-5 1,4 0 12,1 0 1,-7 1 0,7 2-1,0 1-78,0-1 1,-3 0 0,6 0 0,-2 3-40,2 2 1,-6-5-1,4 3 1,2-2 1,1 0 0,-1 7 0,2-4 0,1 1 28,0-4 0,-3 2 1,3-2-1,-1-1 105,1-1 0,-2-2 0,5 0 0,1 0 21,-1 0 1,1 0 0,3-2 0,2-1 24,0-1 0,-10-5 0,7 3 1,0 0-4,2 0 1,-3 2 0,3 2 0,1-1-222,-2-1 1,5 0 0,-2 4 0,-2 0-47,0 0 0,-3 0 0,1 1 0,0 2 35,-1 1 1,1 1 0,0-4 0,-1 2 104,1 2 0,0-1 0,-2-4 0,0 0 186,2 0 1,-5 0 0,6 0 0,-3 0-12,3 0 0,-5 0 1,3 0-1,0 0-84,-1 0 1,1 0 0,0 0 0,-1 0-143,2 0 0,-4 0 0,8 0 0,-2 0-102,-3 0 0,1 0 1,-2 0-1,-1 2 39,-2 2 0,0-1 0,5 5 1,0-1 94,-1 0 0,1-2 1,1 2-1,2 1 26,1-1 1,2-3 0,-4 4 0,4-1 78,1 1 1,-3-4 0,3 5 0,0 1-79,0 2 1,2 1 0,4 2 0,1 2-67,4 0 0,-2 6 1,4-4-1,1 2-83,-1 2 1,3 2 0,7 2-1,2 0 66,2-1 1,1 1 0,6 0-1,3-1-16,5 1 1,-2-2 0,1 0-1,4 1 92,4 2 1,4 1 0,8-2 0,1 0 48,2-1 0,10 1 0,0 1 0,6 0-7,8-1 0,-2 2 1,6-6-1,0 2-24,3 1 0,2 4 1,4-2-1,0-3-12,-2 1 0,13-1 0,-7 1 0,2 0 49,-1-4 1,7 1-1,-2-5 1,3-1 26,6-3 0,-1 0 0,-36-8 0,1 1 0,1 0 0,-1-1-50,1 1 1,1 0 0,2-1-1,0-1 1,2 1 0,0-1-1,0-1 1,1-1-43,-1 0 1,2 0 0,3 2 0,1-1 0,-2-1-1,-1-1 1,1 0 0,0 0 38,-1 1 0,1 0 0,2-2 1,1-1-1,-4 3 0,1 0 0,0 0 1,1-1-48,1 0 1,0 0 0,2 3-1,1 1 1,-3-3 0,-1 1 0,-2 0-1,1 1 4,-2 0 1,1-1 0,0-2 0,1 0 0,1 2 0,0 1 0,-1 0 0,0-1 1,0 0 1,0-1-1,4 3 1,0-1-1,-5-2 1,1 0-1,0 0 1,0 0 1,-1 0 1,1-1 0,3 2 0,1-2 0,-3 0 0,0-1 0,1 2 0,1-1 8,2-1 1,0 1 0,-1-1-1,0-1 1,0 0 0,0 0-1,0 0 1,-1 0 16,0 0 1,-1 0 0,6 0-1,1 0 1,-7 0 0,0 0-1,2 0 1,-1 0 18,-2 0 0,1 0 1,3 0-1,1 0 1,-1 0-1,0 0 1,0 0-1,-1 0 15,2 0 0,0 0 1,0 0-1,-1 0 0,0 0 1,-1 0-1,0 0 0,0 0-26,0 0 0,0 0 0,4 0 0,0 0 0,-2 0 1,-1 0-1,0 0 0,0 0-38,-1 0 0,0 0 0,2 0 0,0 0 0,-2 0 0,0 0 0,0 0 0,1 0-44,2 0 0,0 0 1,-4 2-1,0 1 1,3-1-1,0 0 0,-1 0 1,1-1 16,-2 0 1,1 0 0,2-1 0,-1 0 0,-2 0-1,-1 0 1,0-1 0,1 0 17,-1-1 0,1 0 1,-1 1-1,1 0 1,-1-2-1,-1 0 1,2 0-1,0 0 61,1-1 0,2-1 0,0 2 0,-1-1 0,-1 0 0,-1-1 0,0 1 0,0-1 18,-1 2 0,0-1 0,0-2 0,1 0 0,0 2 0,1 1 0,-2-2 0,0 1-3,-2-1 1,0 1-1,0 2 1,1 1-1,0-2 1,-1 0-1,1 1 1,-1-1-51,1 1 1,0 0-1,1 0 1,0 0-1,-1 1 1,-1 0 0,0 0-1,0-1-13,-2 0 1,1 0 0,3-3 0,0 1 0,-2 1 0,0 1 0,2 0 0,0 0-91,0-1 1,0 0 0,1 0 0,0 0 0,-3-2 0,1 0 0,0 0 0,1 1 69,0-1 0,1-1 0,-1 1 0,-1-1 0,0-1 1,1 0-1,-2 1 0,1-1 50,-2 0 0,0 1 0,2-1 0,-1 0 1,0 1-1,0 0 0,-1 1 0,0 0 27,0 1 1,-1-1-1,0 1 1,0-1 0,0 0-1,0-1 1,1 0-1,-1 1-8,0 0 1,-1 1-1,4 2 1,0 0-1,-5-2 1,0 0 0,-1 1-1,-1 0-52,-1 2 1,-1 0 0,5 0 0,0 0 0,-3 0-1,0 1 1,1-2 0,-1 1-25,1-2 1,0 1 0,2 0 0,0 0 0,-2 1-1,1 2 1,-2-1 0,1 0 14,0 0 1,1 0 0,3-1 0,0 0 0,-2 0 0,-2-1 0,1 0 0,-1 0-14,0 0 0,0 1 1,0 0-1,1 0 0,-3 1 1,0 0-1,0 0 0,-1 0 44,0 0 0,-1 0 1,2 0-1,-1-1 0,1 0 1,-1-1-1,1 0 1,-1 0 21,3 0 0,0 1 0,-2 0 0,0 0 0,0 1 0,0 0 0,-1 0 0,0 0-18,-1 0 1,0 0 0,1 0 0,1 0 0,-1 0 0,1 0 0,-1 0 0,-1 0-4,2 0 1,-1 0-1,3 0 1,0 0-1,-1 0 1,-1 0-1,1 0 1,0 0-43,0 0 1,0 0 0,4 2 0,0 1 0,-1-1-1,-1 0 1,1 0 0,-1-1 23,-2 0 0,1-1 0,6 1 0,-1-2 0,-4 1 0,-1 0 0,1 0 0,1 0 3,1 0 1,0 0-1,-1 0 1,0 0 0,0 0-1,-1 0 1,-2 0 0,1 0 16,-1 0 0,1 0 0,8 0 0,0 0 0,-6 0 0,-2 0 1,2 0-1,-1 0-4,-1 0 0,1 0 0,1 0 0,-1 0 0,0 0 0,-1 0 0,0 0 0,0 0 21,0 0 0,1 0 1,2 0-1,0 0 0,-2 0 1,-1 0-1,-1 1 0,0 0-27,-1 1 0,1 0 1,2-1-1,0 0 1,-4 1-1,-1 0 1,2 0-1,1-1-13,0 2 0,0-1 0,3-2 1,0 1-1,-2 1 0,0 1 1,0-2-1,0-1-3,0 0 0,1 0 1,-1 2-1,-1 0 1,-1 1-1,-1-1 0,1 0 1,0-1-21,0 0 0,1-1 0,3 2 0,0 1 1,-5-1-1,-1 0 0,2 0 0,-1-1 14,0 0 1,0 0 0,2-1 0,1 0 0,-4 0 0,0 1-1,1 0 1,1 1-20,1 0 1,0 1-1,-3-1 1,1 0 0,2-1-1,0 0 1,-1 0 0,-1 0 1,-1 2 0,0-1 0,4 0 0,1 0 0,-4-1 0,1-2 1,1 1-1,0 0 27,-1 0 0,0 0 1,-1 0-1,0 0 1,-1 0-1,1 0 0,1 0 1,1 0 113,1 0 0,0 0 0,-1 0 0,0 0 0,0 0 0,-1 0 0,-1 0 0,-1 0-49,0 0 0,0 0 0,0 0 0,0 0 1,0 0-1,0 0 0,0 0 0,0-1-32,0-1 0,0-1 0,34 2 0,-1-3 1,-2 1-59,0-2 1,3 4-1,-4-5 1,-2 1-135,1 1 0,1-7 0,-3 3 0,-1-6-6,1-4 0,3 4 1,-1-6-1,-1 1 342,2-3 1,-1 1 0,-2-1-1,-2 0-71,-2 1 0,5-4 0,-6 3 0,-3-3-60,-3-2 1,-4 0 0,-1 1 0,-4-1-147,-1 0 0,-3 1 1,-8-3-1,-4 0 27,-2-2 1,-3-2-1,-1 2 1,-2-3 81,-6 0 0,-3-8 0,-5 4 0,-5-2 9,-2-3 0,-2-4 0,-3 2 1,-5 1 130,-5-2 0,-9 3 0,-2-4 0,-6 1-115,-5 3 1,-4 3 0,-4 3 0,-6 3-200,-8 1 1,-8 3 0,28 18 0,-1 1 0,-2 0 0,-1 1 109,-2 0 0,-1 1 0,-10 0 0,0 2 0,0 1 1,1 1-1,-2 1 0,-1 1-356,-1 0 1,-2 0 0,-4 0 0,-1 1-1,1 3 1,0 0 419,-3 1 0,-1 0 0,1 0 0,0 1 0,-8 2 0,0 0 0</inkml:trace>
  <inkml:trace contextRef="#ctx0" brushRef="#br0">7931 15539 8079,'8'0'0,"-2"0"0</inkml:trace>
  <inkml:trace contextRef="#ctx0" brushRef="#br0">7958 15553 8101,'-13'0'-153,"5"0"0,4 1 394,8 4 1,-1-4 0,5 5-90,-2 0 1,0-3 0,-2 4 0,3 1 18,1-1 1,4 2 0,-2 6 0,5 3-70,3 4 1,4 3 0,-1 3-1,2 3-31,5 5 1,-2 2 0,-4 4 0,2 2-36,1 5 1,0 1-1,-3 1 1,-4-4 30,-3-1 0,-3 3 0,-4-3 0,-3 0 192,-4 0 0,-1 1 0,-3-4 0,-4-2 87,-6 2 1,-4-1 0,3-5 0,-3-3-153,-1-1 0,1 2 0,3-4 0,1-1-419,0-2 1,-1-3 0,1-1 0,1-4-159,3 0 1,-1-2 0,4-5-1,0 0-1570,0 0 1041,-4-5 0,8-4 277,-2-8 0,4 2 635,4-2 0,4-9 0,5-2 0</inkml:trace>
  <inkml:trace contextRef="#ctx0" brushRef="#br0">8065 16939 8233,'-21'-33'378,"-3"11"1,7 1 185,0 9 1,8 8 0,5 10 0,4 6-661,4 4 1,-1 8-1,8-1 1,1 6-498,-1 2 1,9 0 0,-10-3-1,0 2 369,2 1 0,6-6 0,4-7 0,5-5-85,4-4 1,3-3 0,9-9 308,6-6 0,6-6 0,11-12 0</inkml:trace>
  <inkml:trace contextRef="#ctx0" brushRef="#br0">10184 15633 7954,'-12'-18'0,"2"2"0,3 2-1178,1 4 1046,1 7 0,5-1 423,0 8 1,6-1 46,3 6 1,3-5 0,1 4 0,1-1 28,-1 1 0,5-1 1,1 3-1,0-1-92,0 2 0,5 0 1,-2 3-1,5-1-155,4 0 1,-3 5 0,5 1 0,-2 2-42,0 3 0,-1 5 0,-7 4 1,-2 1-184,-2 3 1,-5 6 0,-7 3 0,-1 0 208,-3 0 1,-2 3 0,-2-3 0,-3-1 172,-5 1 1,-3 3 0,-3-4 0,-1-1-168,-2 2 0,-1-5 0,2 4 0,0-4 17,0-1 1,3 5 0,0-1 0,2 1-397,3 0 0,-2-3 0,2 4 1,-2-2-43,2 1 0,-2 2 0,2-4 0,-3-2 21,-1 2 0,4-1 0,1-7 0,2-3-265,3-4 1,-3-8-1,2-2-937,1-3 1491,2-2 0,1-11 0,0-4 0</inkml:trace>
  <inkml:trace contextRef="#ctx0" brushRef="#br0">10291 17005 8314,'-21'-44'174,"3"8"1,11 17 0,7 21 0,7 10-502,5 8 1,7 5 0,2 4-1,1 0-168,1 2 0,3 0 495,5-4 0,12 6 0,-1 1 0</inkml:trace>
  <inkml:trace contextRef="#ctx0" brushRef="#br0">18662 15539 9620,'0'9'416,"2"-1"0,2-2-233,5-3 1,3-2-1,1 1 1,2 1-60,3 1 0,1 2 0,5-3 1,-2 1-86,2-1 0,-1 3 1,1 0-1,-3 2 15,-2 2 1,3 2-1,-4 0 1,-2-1 90,-1 3 0,-3-4 0,-2 8 0,-2-3 27,-2-2 1,3 5-1,-4 1 1,1 0 5,0 1 1,-1 3-1,-4-2 1,2 1-61,2 0 0,-1-1 1,-2 3-1,1-2-22,1 2 0,0-4 0,-4 3 0,2 0 18,2 3 1,-2-1 0,2-2-1,-2 0 16,-2 0 0,-2 3 0,-1 0 0,-3 1 31,-1-1 0,4 4 0,-3-2 0,2-3-89,-1 1 0,-4-6 1,5 1-1,1 0-67,1-1 1,2-2 0,-1 3 0,-2-2-22,-1-2 0,-1 2 0,5-1 0,-1-1 116,-4 3 0,2-4 0,-4 5 0,-1-2-28,1-3 0,3 3 1,-5 1-1,0-1 13,1 0 0,-2 0 0,4-2 0,0 0-90,0 0 0,-3-2 0,5-2 0,-1 0-33,0 1 1,3-1-1,-4 0 1,2 0-12,-1 1 0,-4-1 0,5 0 0,-1 1 17,0-1 1,2-1 0,-6-2 0,0-1-75,1 2 0,-3 0 0,2 3-168,-3-1 0,3-1 1,2-2-610,1-1 0,-3 0 172,4 4 1,1-4-562,4 0 1,6-7 0,3-2 1271,3-8 0,1-15 0,0-6 0</inkml:trace>
  <inkml:trace contextRef="#ctx0" brushRef="#br0">18769 16819 8209,'-15'6'2278,"-1"-3"-2582,11 6 0,1 0 1,4 4 916,0 0 0,0 5 1,0 0-1,0-2-359,0-1 0,0-2 0,0 0 0,1 1-158,4-1 1,2-1 0,8-3 0,1-5-444,2-2 0,10-2 0,-1-2 0,1-4-467,0-7 0,3-2 0,2-8 814,1-6 0,-4-3 0,2-8 0</inkml:trace>
  <inkml:trace contextRef="#ctx0" brushRef="#br0">22155 15246 7961,'-14'-7'-250,"1"2"0,4 10 0,0 5 0,0 5 47,2 3 1,-5 1 0,3-1-1,-3 3 590,-1-1 0,1 5 1,2-2-1,1 2-68,-1 2 0,4 4 1,1 0-1,4 0-10,1 1 1,6-2 0,4 4 0,6-1-13,7-4 1,8 4 0,4-2 0,5-3-186,5-4 1,2-1 0,8-5 0,1-2-140,2-1 1,-2-7 0,-5-4 0,-4-2-148,-1-2 0,-6-2 0,-6-4 1,-3-6-6,-6-4 0,-4-12 1,-8 0-1,-1-5-129,-3-4 0,-5-1 1,-10-4-1,-7-1 259,-8-1 0,-10-5 0,-3 6 1,-1 5 120,-1 5 0,2 2 1,-3 4-1,4 7-287,5 3 0,5 8 0,9 2 116,1 1 99,6 8 0,7 11 0,7 8 0</inkml:trace>
  <inkml:trace contextRef="#ctx0" brushRef="#br0">22448 15646 8422,'13'-7'322,"1"2"0,6 10 0,7 5 0,7 6-135,5 7 1,2 2-1,2 3 1,1 1 8,-1 3 0,0 5 1,0 0-1,2 4-137,-2 3 0,-8 5 0,-4-3 0,-2 3-34,-3 6 1,-7-2 0,-5 5 0,-8-3-132,-5-2 1,-2 5-1,-5 1 1,-8 0-61,-6 1 1,-7 0-1,-3-5 1,-1-5-25,2-2 0,1-4 0,1-5 1,2-4-143,2-4 0,4-7 0,6-3 1,1-2-1022,3-3 1353,-3-7 0,5 3 0,-6-5 0</inkml:trace>
  <inkml:trace contextRef="#ctx0" brushRef="#br0">22768 16925 9700,'-6'-13'739,"6"22"1,1 12 0,10 10-2537,5 6 0,3 3 1797,-1-9 0,-3 6 0,4-3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8545 7170 16512,'6'-7'-3083,"-3"1"3182,5 6 1,-5 0-1,3 0 1</inkml:trace>
  <inkml:trace contextRef="#ctx0" brushRef="#br0">8558 7170 14209,'7'-6'-436,"5"5"1,-12-5-334,0 6 0,-1 0 0,-8 0 971,-2 0 0,0 0 0,-3 0 1,1 0 146,0 0 0,-5 0 0,0 0 0,2 0-139,1 0 1,2 0 0,-1 0 0,1 1 32,0 4 1,-1-4-1,1 5 1,0-2 135,-1 1 0,-3 1 1,-1-3-1,2 1 21,1-1 1,1 3-10,1-1 0,0-1 512,-1-4 0,7-1-689,3-4 0,4-1 0,5-4 0,9 2 382,7 2 0,5-2 1,5 3-1,6 2-625,6 2 0,5-1 1,6-1-1,3-1 148,1 1 1,4 1-1,-2 2 1,3 0 220,0 0 0,5-4 0,-4-1 0,3 1-53,-1-2 1,7 0-1,-11-4 1,-1 1 92,0-1 1,-8 4 0,2 0 0,-5 1-310,1 1 0,-4-1 1,-1 5-1,-3 0-94,-5 0 1,-2 0 0,-1 0-1,-5 0-84,-6 0 1,-5 0 0,-6 0 0,1 0 628,-1 0-356,-6 0 0,-2 0 0,-10 0-486,-4 0 1,-13-4-1,-6 0 1,-4 1-136,-5 1 1,-2-2-1,-2-1 1,-2 2 20,-2 2 1,-4 1 0,3-2 0,0-1 85,1-1 1,2-1-1,6 5 1,1 0 31,-1 0 0,4 0 1,4 0-1,5 0 72,6 0 1,3 5 0,2 1-381,0 1 1,7-2-1,6 4 491,7 1 1,11-4 0,3 0-1</inkml:trace>
  <inkml:trace contextRef="#ctx0" brushRef="#br0">9904 13927 8372,'0'-13'-776,"0"4"688,0 0 368,0 0 0,-1-3 106,-4 3 0,2 3 0,-5 5 374,-3-4 1,-1 4-156,-1-4 0,0 4 0,-1 1-296,1 0 0,0 0 0,-1 0 0,1 0-169,0 0 1,-1 0 0,1 0 0,0 0-9,-1 0 0,1 4 0,-2 1 0,-1-1-21,-2 2 0,0 0 1,5 4-1,0-1 4,-1 2 0,1-4 0,0 2 1,1 1-18,3 2 0,-3 2 0,3 0 0,-1 3-4,1 0 1,-3 1 0,5-3 0,-2 1-103,0 2 0,5 0 0,-4-3 0,2 1 82,3 2 0,2 4 0,1-3 0,0 0 31,0 1 1,0 3 0,0 0 0,0 0-101,0-1 0,0 4 0,0-4 0,0 2 75,0-2 0,4 1 1,1-3-1,-1-1-146,2 0 1,-3 0-1,4-2 1,1 0 60,-1 0 0,1-2 0,2-1 0,-1 3 13,1 0 1,2 1-1,3-4 1,1-1 21,2 0 0,1 1 0,-1-1 0,3-1 1,-1-3 0,6 2 1,-3-3-1,5 1 90,4 0 1,-1-5-1,-3 3 1,3-1-21,4-3 0,0-1 0,0-2 1,1 0 38,-2 0 0,3 0 1,-5-2-1,1-2 72,-1-5 0,4-3 1,-5-1-1,-1-2-110,-2-3 1,-1 2-1,-2-6 1,-2-2 16,0-1 0,-6-2 1,6-1-1,-1-3-122,-1-5 1,4-6-1,-3-4 1,2-2-62,-2-2 0,-3-2 0,-6-1 0,-1 1 35,-3 3 1,-3-1 0,-7 4 0,-4 1 34,-4 4 1,-8-1 0,-7 11-1,-4 2-202,-3 1 1,-11 7 0,2 5-1,-3 4-490,-3 3 1,0 6-1,-5-2 1,-1 5-350,-3 5 0,3 7 0,3 8 0,0 4 1035,2 4 0,-5 8 0,5-2 0</inkml:trace>
  <inkml:trace contextRef="#ctx0" brushRef="#br0">11424 13967 7395,'0'-13'-117,"0"-1"0,0 1 244,0 0 0,1 4 0,2 0 81,2-2 1,1 1 0,-3 0 291,1 1 0,1 4 264,-5-4 1,0 5-136,0-5 1,-6 6-336,-3-1 0,-3 2 0,-1 2-113,-1 0 1,5 0 0,1 2-1,-3 1-27,-1 1 0,-1 1 1,0-4-1,-1 2 38,1 1 0,0 2 0,-2-3 1,-1 3-5,-2 2 0,-4 1 1,4 4-1,1 0-47,3 1 0,0-1 0,1 0 1,0 1-122,-1-1 1,2 0 0,2 1 0,3-1 61,1 0 1,-3 1 0,3 0 0,0 3 121,0 0 0,0 3 0,3-4 1,-1 3-27,1 2 1,1-3-1,2 4 1,0 2-13,0 1 1,0 1 0,0 3-1,0 0-260,0 2 0,2 5 0,2-4 0,5 2 85,3 3 1,1-3-1,2 1 1,3-3 104,4-2 1,-1-2-1,1-3 1,2-3 50,1-4 1,6 1 0,0-1 0,0-2 79,2-1 1,-1-6 0,7-2 0,-1-1 4,4-3 1,5-1 0,-2-2-1,-2-2-233,-2-2 0,-1-4 0,0-5 0,-1-2-193,-4-2 1,2-3 0,-6-5 0,-2 0-41,-6-3 0,1-8 0,-5 1 0,-1-5 130,-3-5 0,0-2 1,-11-6-1,-1-2 56,-2-3 0,-2 3 1,-3-2-1,-5 3 98,-3 5 0,-7-1 0,-4 7 0,-3 5-313,-5 5 0,1 8 1,-7 6-1,-3 7-668,-3 4 1,-3 4 0,2 5 0,-4 4-333,1 4 1,-5 8 1262,3 6 0,-3 8 0,-1 3 0</inkml:trace>
  <inkml:trace contextRef="#ctx0" brushRef="#br0">16050 14020 8334,'0'-13'-1118,"0"5"1,0 1 1163,0 3 0,0 1 340,0-6 1,0 4 0,0-4-70,0-1 0,-5 3 0,1-2 356,1-2 1,-3 4 298,1-2 0,-4 5-568,5-5 1,-6 6-209,1-2 0,-3 4 0,-1 1 1,-1 0-94,1 0 1,0 4-1,-1 1 1,-1-2 88,-2-2 0,2-1 0,-3 2 3,3 2 0,2-2 1,0 2-1,1-1 78,3 1 1,-2-1 0,6 5-1,-1-1-251,0 1 1,-3 1 0,3 4 0,0 0-141,0 1 1,-3-1 0,3 0-1,-1 1 343,-4-1 0,4 0 1,-2 0-1,0 1-59,2-1 1,-4 0 0,6 2 0,-3 0 42,-2-2 1,4 8 0,1-8 0,2 2-62,-1 0 0,3-2 1,-4 2-1,4 2-392,1 0 1,-5 3 0,1-4 0,1 2 213,1-2 0,-2 3 0,-2 0 0,0 1 153,0-1 1,-3 0-1,3-3 1,0 2 55,0-2 0,2-1 0,4 0 0,0 1-42,0 2 0,0 0 1,0-5-1,1 1-213,4-1 1,-2 0 0,6 1 0,1-1-156,2 0 0,-3 5 0,0 0 1,1 0 72,2 1 1,1-4 0,1 4 0,-1-1 105,0-1 1,-1 1-1,0-5 1,-2 1 199,1-1 1,4 0-1,-5 1 1,5-1 59,2 0 1,6-4-1,-4-1 1,2-2-82,2-3 0,3 3 1,0-2-1,1-1-47,0-2 0,-1 1 1,2 1-1,2 1-145,1-1 0,0-1 1,-4-2-1,-1 0-102,1 0 1,-5 1 0,1 2 0,0 2 279,2-2 1,-2-2 0,-3-1 0,1 0 55,0 0 1,1 0-1,5-1 1,-1-2-126,1-2 1,0-4 0,-1 3-1,1 0-138,0 1 0,4-4 1,0 3-1,-3-2 82,-4-2 0,1 3 1,-3-1-1,2 1 45,-2-1 1,-3 4 0,-4-4-1,1 1 292,2 0 1,0 2 0,-5-4-181,1-1 1,-1 3 0,0-1 0,-1 1-325,-3-1 1,7 4 0,-2-3 0,0-1 25,1 1 1,3-2-1,1-3 1,1 2-5,-1 1 1,-1 0-1,-5-4 1,0-1 253,1 1 0,-1-5 0,0 0 0,-1 2 241,-3 1 1,1-3-1,-5-1 1,-2 0-59,-2 0 0,1-4 0,1 6 1,1-1-162,-1-1 1,-1 2-1,-2-3 1,0 0-378,0 4 0,0-3 1,0 0-1,0-1 35,0 1 1,0 0-1,-2 3 1,-1-2 219,-1 2 0,-1-4 0,4 3 0,-2-1 150,-2-1 0,-4 4 0,4-5 0,-1 3-92,0-1 1,-5 0 0,4 5 0,-2-1-134,0 1 0,2 0 0,-4 0 1,2 1-138,-1 3 1,-2-3-1,0 3 1,2-1 68,1 1 1,0-3-1,-4 5 1,0-2 117,-1 0 1,1 1 0,0-2 0,-1 1 34,1-1 0,0-1 0,-1 1 0,-1 1 97,-2-1 0,2 2 1,-4-1-1,1 1-105,0 0 1,-1-2-1,1 5 1,-3 1-232,1-2 0,-6 5 0,4-5 0,-3 1 123,-2 1 0,-4-1 0,-1 5 0,-1 0 97,1 0 1,-6-4-1,3-1 1,-4 2 5,-1 2 1,-5 1-1,-3 0 1,-1 0-174,0 0 0,3 4 1,-1 2-1,4 2-453,0 2 0,5 2 0,4 1 0,1 1-860,3-1 1,4 5-1,3 1 1492,6 2 0,2-5 0,2 3 0</inkml:trace>
  <inkml:trace contextRef="#ctx0" brushRef="#br0">18142 13940 16601,'0'-13'-3049,"0"0"1,2 5 1953,2 4 1063,-2 2 0,4 1 151,-6-4 1,-5 2 280,1-6 1,-2 2 0,1-2-186,-3 5 0,0 2 0,1 1 0,-1-2-148,1-2 0,-2 1 0,-4 4 0,-1 1-279,1 4 0,0-4 0,-2 5 0,-1-1 304,-2-1 1,-6 2 0,3-3 0,-1 1 225,0-1 1,1-1 0,-2-2 0,2 0 76,2 0 0,-4 0 1,4 0-1,0 1-208,0 4 1,-1-2 0,4 6 0,-2 1-187,2 2 1,1 1-1,2 2 1,-2 1-61,-3 2 0,5 4 0,-2-2 0,5 0 47,-1 4 0,-1 1 1,1 3-1,0 2 15,2 1 1,2 6 0,-2 0-1,3 6-121,0 6 1,5-2 0,-1 1 0,8-1-64,8 0 1,14-4-1,4 3 1,10-3 110,7-3 1,13 2 0,6-11 0,-32-16 0,1-1 177,1 1 0,1-2 0,2-1 0,0-3 0,3 0 1,0 0-1,0-1 0,-1-1-22,0 0 0,0-1 0,6-2 0,0-1 0,-4 0 0,-1-1 0,1-1 0,0-1-61,-2 1 1,0-2 0,3-1 0,0-2 0,-4 0-1,0 0 1,1-2 0,-1 0-176,0-1 1,0 0 0,1-1 0,-1-1 0,30-11 0,-2 0-226,-7-4 1,4-3 0,-15-2 0,-3-4 46,-8-1 0,-4-6 0,-10-7 0,-6-4-8,-5-3 1,-10-7 0,-8 0 0,-9-1 424,-10-2 1,-12-2-1,-7 8 1,-9 3-228,-7 5 0,20 26 1,-3 3-1,-5 3 1,-1 2-1,-3 2 1,-1 3-1802,-2 3 0,-3 1 1939,-2 3 0,-2 1 0,2 2 0,0 2 0,-2-1 0,0 0 0,2 0 0,0 0 0</inkml:trace>
  <inkml:trace contextRef="#ctx0" brushRef="#br0">11251 17965 8071,'-5'-9'3643,"-1"2"-2185,-1 1-846,4 1 1,-2 5-196,10 0 1,8 0 0,9 0-1,4 0-165,0 0 0,5-4 1,1-1-1,-1 1-71,1-2 1,-4 5-1,3-4 1,-2 2 30,-3-1 0,-4 2 0,-1-2-203,-2 2 0,-2 4-281,-8 2 0,-3-1 0,-9 5 0,-5-1 203,-5 0 0,-3-4 0,1 2 1,-3-4-49,-4-1 1,-2 0-1,0 0 1,2 0 347,-2 0 0,4 0 0,-1-1 0,2-2-20,2-2 1,-2 1 0,1 4-616,2 0 0,7 2 0,5 2-889,2 5 0,4 4 1293,2 5 0,10 3 0,6 5 0</inkml:trace>
  <inkml:trace contextRef="#ctx0" brushRef="#br0">17529 16939 8186,'0'-14'0,"0"1"0,0 0 0</inkml:trace>
  <inkml:trace contextRef="#ctx0" brushRef="#br0">17502 16886 8268,'-13'0'865,"0"0"238,5 0-717,3 0 0,6 1 0,3 3-152,5 5 0,-1-1 1,1 1-1,-1 1-16,0 2 1,2 1 0,-4 0 0,0 2 75,0 3 0,3-2 0,-5 7 0,-1 0 83,-1 2 0,-1 4 0,2 0 1,2 4-11,-2 1 1,-2 1 0,-1 7 813,0 2-963,0-2 0,0 10 0,0-4 0,0 3-28,0-2 1,0 2-1,0-2 1,2 2-183,2-2 1,-1-5 0,4-7 0,1-3-189,-1-1 0,-2-7 0,2-5 0,1-3-1057,-1-6 1,-3-1-1,5-6-1,2-2 0,-4-8 0,0-5 0,1-6 1238,-1-6 0,2-15 0,4-5 0</inkml:trace>
  <inkml:trace contextRef="#ctx0" brushRef="#br0">17756 16832 6723,'0'-21'0,"0"4"798,0 2 1,0 6-145,0 0 0,1 5-369,4-5 1,2 1-1,6 0 1,2 3 199,3 4 1,-2-4-1,8 1 1,3 1-110,2 1 0,8 4 0,0 1 1,6 3 16,6 1 0,3 0 1,4 4-1,4-2-138,2 1 1,9-3 0,-6 2-1,2 0-316,2-1 1,1-2 0,-3-6-1,-2 0-44,-3 0 0,2 0 0,-7 0 0,-2 0-300,-4 0 0,-3-2 0,-6-1 0,-5-3 246,-3-1 1,2 2 0,-5-2 0,-3 0 10,-5-1 0,-2 4 0,-5-4 173,2 2 1,0 2-1,-5 4 1,1 0-53,-1 0 0,0 6 0,1 3 72,-1 3 0,0 2 0,1 3 43,-1 0 0,-4 1 0,0-3 0,0 1 268,-2 2 0,5 6 0,-3-2 1,3 3 36,1 2 1,0 4 0,2 3 0,1 1-363,2 3 1,0 7 0,-3-3-1,1 2-82,2 2 0,3-1 1,-5-4-1,-3 2-94,-1 1 1,3-4 0,-8-5-1,2-3 230,0-2 1,-6-4 0,1-2-1,-2-3 238,-2-2 0,0-1 1,-2-5-1,-2 0-282,-5 1 1,-10-2 0,-8-2 0,-7-1-140,-4 1 1,-13-4-1,-5-1 1,-8-4-145,-8-1 1,-4 0-1,36 0 1,0 0-1,0 0 1,-1 0-22,-2 0 1,0 0 0,-3 0 0,0 0 0,2 0 0,1 0-1,-1 0 1,0 0 105,1 0 1,0 0 0,-1 2 0,-1 2 0,6 0 0,0 1 0,-2 1 0,-1 0-64,0 0 0,1 1 0,3 2 1,1 0-1,-36 10 0,0 2 45,36-10 1,-1 2 0,-33 12 0,4 3 174,8 3 0,0-3 0,1 6 0,2 0 0,1 2 0,1-1 0</inkml:trace>
  <inkml:trace contextRef="#ctx0" brushRef="#br0">18529 18258 8486,'6'-13'3176,"-5"0"-3895,5 5 1268,-6 2-128,0 6 1,-1 2 198,-4 2 0,2-2-116,-6 2 1,5 2 0,-5 0-330,-1 1 0,-1-2 0,1 2 1,1 1 67,-1-1 1,-4-3-1,-2 5 1,-2 0-125,2-1 1,-3 3 0,0-2-1,-2 3 35,-3 2 1,0-6-1,1 1 1,1 2 193,-2 0 0,0 1 1,0-1-1,4-2-119,0 1 0,-3 0 0,2 1 1,-1-2-103,0 1 1,1 2-1,-3 1 1,3 0 12,2 1 0,-5-1 1,4 0-1,-2 1-148,-1-1 0,1 5 0,-3 0 0,1-1-28,2 3 0,1-6 0,-1 4 0,4-3 196,3-2 0,-2 1 0,-1-2 1,3-2 50,5-1 0,-2-6 1,4 3-1,0-2-22,-1 1 1,0 0 0,-5-2-128,1 2 0,0 4 0,-1-3 1,0 0-94,-4 0 1,3 4-1,-4-1 1,1 3-103,0 1 0,-4-1 0,3 0 1,0-1-16,-1 4 1,1 0 0,3-5 0,-1-1-4,6 2 1,-3-4 0,5 1 67,-2-3 0,3 1 1,2-3-228,0 2 0,3-1-542,-6-4 0,5 2-78,-5 2 1,5-2-5679,-5 2 4407,6 3 2201,-3-5 0,12 4 0,1-6 0</inkml:trace>
  <inkml:trace contextRef="#ctx0" brushRef="#br0">17183 18805 8491,'-14'0'588,"1"0"1,6 1-1,1 4-153,0 3 0,4 0 0,-2 1-127,2 1 1,8 0 0,3-1-1,4-3-442,5 0 0,-2-4 0,7 4 0,0-2-467,3 0 601,6 1 0,-4-5 0,5 0 0</inkml:trace>
  <inkml:trace contextRef="#ctx0" brushRef="#br0">16063 19578 9537,'-13'0'-492,"-1"0"1836,1 0 1,5 1 183,4 4 0,4-4 0,4 5-909,5 0 0,9-5 0,3 4-594,0-4 0,-2 4 0,-6 1 0,0 0-337,1-1 1,-1 1 0,0-3-652,1 2 0,-1 4 1,0-5-1,1-1-3066,-1-1 4029,0-2 0,1 0 0,-1 0 0</inkml:trace>
  <inkml:trace contextRef="#ctx0" brushRef="#br0">16516 19418 8228,'-6'-14'419,"-3"1"1,-1 7-1,1 8 1,5 8 585,2 6 1,-2 8-1,-2-2 1,0 2-685,0-2 1,0 6 0,3-3 0,-1 2-122,1 3 0,-3-1 1,1-2-1,2 0-1749,2-1 1549,1 1 0,6 0 0,1-1 0</inkml:trace>
  <inkml:trace contextRef="#ctx0" brushRef="#br0">20368 19418 8305,'0'-18'0,"0"0"43,0 2 1,0 5 845,0 3 464,6 5 0,-4-2-717,2 10 0,-2 4 0,-2 7-196,0 2 1,0 5-1,0-1 1,0 2-137,0-2 1,0 2 0,0-5 0,0 2-593,0 3 1,0-1 0,0 1-1,0-3-545,0-2 0,1-1 0,2-5 0,2 1-751,-2-1 1584,-2 0 0,-1-5 0,0-2 0</inkml:trace>
  <inkml:trace contextRef="#ctx0" brushRef="#br0">20275 19631 8557,'-7'-6'5065,"2"5"-5240,10-4 1,4 4 0,7 1-38,2 0 0,4 0 0,-1 0 0,2 0 212,6 0 0,6 0 0,-1 0 0</inkml:trace>
  <inkml:trace contextRef="#ctx0" brushRef="#br0">20915 19311 8116,'-4'-13'1587,"-1"-1"1,-5 8 0,2 6-1320,1 8 0,0 14 1,2 5-1,-4 1 150,-3 0 1,1 3-1,0 2 1,2-1-272,-1 1 0,4 4 0,2-2 1,2 2-2625,2-1 2477,0 2 0,0 2 0,0 8 0</inkml:trace>
  <inkml:trace contextRef="#ctx0" brushRef="#br0">16863 17885 8079,'-6'-15'287,"3"-3"596,-6 10 1,4 2-914,-3 1 1,3 4 0,-2-1 150,1-2 1,-5 1 0,3-5-20,-4 3 0,3 0 1,0 5-1,-1 0 130,-2 0 0,-6-4 1,0-1-1,2 2 201,1 2 1,-3 1-1,0 0 1,2 0-141,1 0 0,2 0 0,0 0 0,-1 1-164,1 4 0,0-4 0,-1 4 0,1-2 37,0 1 1,-2-1-1,-1 6 1,-4 1-186,0 2 0,-1 1 0,-3 1 1,2-1 104,-2 0 0,1 1 1,-1 1-1,3 1-9,2 2 1,-3-1 0,4-2 0,2 1 29,1 2 0,1 0 0,1-5 1,0 1-82,-1-1 0,6 0 0,-1 1 0,0-1 79,1 0 1,-2 1 0,4-1 0,0 0 49,0 1 0,-4 3 1,1 1-1,-1 0 35,1 1 1,-3-4-1,5 4 1,-2-1-37,0 0 0,4 1 0,-2-3 1,1 2-171,3-2 0,2 4 0,1-3 0,0 0 44,0-3 0,5 0 0,4 1 0,2 1 38,-2 2 1,2-1 0,0-3 0,2-1 20,0 0 1,8 2 0,-7 1-1,2 2-12,3-1 0,-3-3 0,5 0 0,0 0 5,0 4 1,1-3-1,4 3 1,1-3 39,0-2 0,5 0 0,2 1 1,2-1 19,0 0 1,-1 1 0,7-1 0,0-1 3,3-3 0,4 1 0,-3-6 0,-2 1-42,-2 1 0,1-5 1,-8 4-1,2-4-1,-1-1 0,1 0 0,-6 0 0,-2 0-64,0 0 1,0 0 0,1 0-1,-2-1-28,2-4 1,-1 2-1,-1-4 1,2 0-37,1-1 1,6-1 0,-1-6 0,2-1-87,2-2 0,0-4 0,0 3 1,0-2 81,0-2 1,-1-7 0,-2-1-1,-3 1 84,-2 2 1,-2 1 0,-6 1 0,-4-1-36,0 0 1,-3 1 0,-5-2 0,-1-2-65,-2-1 0,-7 0 0,3 3 0,-4-2-181,-1-1 1,-6 0 0,-2 3 0,-6-2-119,-4-1 1,-7-5 0,-7 5 0,-2 0-20,-3-1 1,-11 4-1,-4-5 1,-2 2 189,-7 0 1,-1 4 0,-4 6 0,3 2 59,-1 3 1,-7 1-1,7 3 1,2 2-329,1 1 0,-5 6 0,4 0 0,2 6-1378,4 6 0,4 7 1820,3 2 0,-3 18 0,5-1 0</inkml:trace>
  <inkml:trace contextRef="#ctx0" brushRef="#br0">10251 14593 17270,'0'-26'-4112,"-5"8"2201,1 9 1918,5 9 0,7 13 1,5 1-1</inkml:trace>
  <inkml:trace contextRef="#ctx0" brushRef="#br0">12277 17978 8228,'-12'-6'1706,"5"-2"-642,7-4 1,7-2-1,14 3 1,9 0-589,8 2 1,17 0 0,4-4 0,11 0-300,-31 6 0,2 0 0,1 1 1,0-1-1,3 1 0,1 0 1,-3 1-1,-1 0-201,-1 0 0,0 1 0,3 2 0,-1 1 0,-3-1 0,-1 0 1,-1 1-1,1 0-712,33 1 1,-1 0-1,-2 0 1,-4 2 735,0 2 0,0 9 0,2 8 0</inkml:trace>
  <inkml:trace contextRef="#ctx0" brushRef="#br0">14836 16766 8013,'0'-21'-239,"2"3"-1484,2 9 1854,-2 3 44,4 6-55,-6 0 0,0 2 0,-2 1 1886,-2 1 457,2 1-1893,-4-5-553,6 0 0,-1 0 77,-3 0 0,1 0 0,-6 0 0,0 1-115,1 4 0,-3-3 0,2 6 0,-3-1 236,-2 1 1,1-4 0,0 4 95,-1-3 1,6 4 0,0-3 20,2 2 1,-3-4-246,5 5 1,-5-5 0,3 5-191,-1 2 1,2-1 0,-2 0 0,-1-1 112,1 2 1,-2 5 0,-4 2 0,1-2 162,3-1 1,-3 3 0,3-1 0,-2 1-26,-3 1 0,2-4 0,2 4 1,1 1-17,-1 2 0,-1-1 0,2-1 0,4 1-23,-1 0 0,4 1 1,-4 5-1,2-1-104,-1 1 0,1-2 0,4 0 0,0-1-29,0 0 0,0 8 1,0-5-1,0 1 73,0 0 0,0-1 0,0 0 0,1 1 7,4 3 1,-2-3 0,7 3-1,3-4-14,4-5 1,2 2-1,0-7 1,6 0 162,5-3 0,1 0 0,-3-2 0,3-2-122,5-1 0,-2-6 1,2 1-1,-1-2-32,-1-2 1,3 0 0,-6-2 0,-1-2-33,-2-5 1,-1-3 0,-1-3-1,0-1-26,-4-2 0,2-7 0,-7-2 0,0-5-185,-3-2 1,0-9-1,-1 1 1,-1-4 1,-3-4 1,-2-5-1,-4-1 1,2 1 239,-2-1 1,-3 0-1,-5 4 1,-4 3-279,-3 5 0,-7 7 0,-3 4 0,-2 3-292,2 5 1,-8 7 0,4 2 0,-2 4 93,-1 3 0,-2 6 0,-1 0 0,-1 8 426,1 8 0,-11 7 0,1 6 0</inkml:trace>
  <inkml:trace contextRef="#ctx0" brushRef="#br0">9838 16739 8258,'-2'-15'-442,"-2"6"1,1 6 0,-6 3 0,-1 0 348,-2 0 1,-2 0 0,1-1-1,0-4 534,-1-4 1,-3 2 0,-1-2 0,2-1 215,1-2 0,-3 3 0,-1 2 0,-1-1-378,1 1 0,-5 2 0,4-2 0,-2 1-243,-1 3 1,3 2 0,-6 1 0,1 0-6,-3 0 0,-2 0 1,2 0-1,-3 0-53,-4 0 1,-4 6 0,-2 1 0,-2 2 79,-2 0 1,-8 0 0,3 4 0,1-1 178,1-3 0,-1 3 0,5-5 1,0 2-64,-2 0 1,4 0 0,-4 4 0,2 0-80,-1 1 1,-3 5-1,2 2 1,0 1-144,0 0 1,-3 0 0,2 5-1,-2-1-119,-2 1 0,-8 4 1,6 0-1,-2-1 205,0-2 1,-1 3 0,1 0 0,5-1 74,2-2 1,4-1-1,5-1 1,4 0 44,4-4 0,7 1 1,3-5-1,2-2-107,3-1 1,1-1 0,3 0 0,2 3-37,1 0 0,6 6 0,-2-4 0,4 0-58,1 0 0,0 5 0,1-3 1,2 1 30,2 0 0,5-1 0,-1 3 0,4-4 85,5 0 0,-2-1 0,7-3 0,0 2 7,3-2 1,0-1-1,2-2 1,3 1 34,5-1 0,1 0 0,2 1 1,-1-1-16,3 0 0,4 2 1,-1 1-1,4 2-56,-1-1 0,5-3 0,-3 0 1,3 0-21,1 4 0,5-3 1,1 3-1,2-5 56,2-4 0,1 1 1,1-4-1,-1 0-1,0 0 0,8 3 0,-4-4 0,3-3-5,2 0 0,3-2 0,-4 1 1,2 2-63,-35-1 0,-1 1 0,1 1 0,-1 1 0,1-3 0,-1 0 0,36 3-22,-1 1 1,-35-4 0,-1 1 0,36 8-1,0-4-14,-1-1 1,-34-1 0,0-1 0,36 0 0,0 1 107,-2 1 1,-32-5 0,0-1 0,31 5 0,5-4-58,0-1 1,-38 0 0,1 0 0,33 0 0,1 0 6,-1 0 0,4 0 0,-4-1 0,1-2-33,0-2 1,-2 1 0,-3 4-1,0 0-40,-1 0 1,5 0 0,-8 0 0,-2 0-28,-1 0 0,1 0 0,-3 1 1,0 2 49,1 2 0,-1-1 0,-1-4 0,1 0 59,-3 0 1,11 0-1,-8 0 1,2-1 64,0-4 1,1 2 0,-1-4 0,-1 0-85,0-1 0,9 5 1,-11-3-1,0 2-134,-2-1 1,0 1 0,-1 4 0,-3 1 18,0 4 0,0-2 0,1 6 0,-1 0-154,-3-2 0,7 5 0,-3-5 0,0 1 223,-2-4 1,5-2-1,-3-2 1,2 0 248,0 0 1,3-6 0,1-3 0,-1-3 102,-3-1 0,7-1 0,-6 1 0,3 0-288,-1-1 1,-5 5-1,-2 1 1,-2-1-261,1 1 0,0-2 1,1 4-1,-5 0 36,-5 0 1,7-4 0,-8 1 0,1-3 94,0-1 1,-1-1 0,0 1 0,-1-2 308,-3-3 1,2 2 0,-2-5 0,1 1-54,-2-1 1,7 0-1,-7-2 1,-1 2-86,0 2 0,-6-4 0,4 4 0,-6 0-198,-4 0 1,4-5 0,-4 2 0,2-2-94,-2 2 0,-3-3 0,-6 2 0,1-2 161,-1-1 1,0-1-1,1 0 1,-3 1 17,-2-1 0,2 0 0,-7-1 1,-1-1 86,-1-3 1,-2-5 0,0 2-1,0-4-48,0-1 0,-5-3 1,-1 1-1,-1 0-73,-4-1 1,4-3 0,-2 3 0,0 3-165,2 2 1,-5-7 0,2 8 0,-5 2 68,-3 1 0,-4-2 0,1 5 0,-3 1-57,-4 2 1,-7 2-1,-1-1 1,-2 0-35,-2 1 1,-12-4 0,-7 2 0,-10 3 100,32 12 0,-1 1 0,-3 0 1,-1 0-1,-2 0 0,-1 0 1,-1 2-1,0 0 68,-1 0 1,0 0 0,-8 1 0,0 1 0,4 1 0,0 0 0,-2 0 0,-1 1 157,0-1 1,0 1-1,-3-1 1,0 2-1,-1 0 1,0 1-1,1 1 1,-1 1-110,-2 1 0,0 1 0,-6 0 0,0 1 0,-2 2 0,0 0 0,-2 3 0,-1 2 44,0 1 0,-2 2 1,23-2-1,-1 2 1,0-1-1,-23 6 1,1 1-1,0-1 0,0 2-216,1-1 1,0 3 0,22-5 0,0 1 0,0 0-1,-21 9 1,2 0 0,2 0 0,2 1-157,1-1 0,0 2 0,5-3 1,0 2-1,3-1 0,1 2 1,4-2-1,1 2 358,3 0 0,1 0 0,-1 1 0,2 1 0,7-3 0,0 1 0,-1 0 0,0-1 0</inkml:trace>
  <inkml:trace contextRef="#ctx0" brushRef="#br0">15423 17459 19199,'1'-12'-6702,"4"3"5682,-4 3 877,5 6 757,-6 0 0,2 0 0,2 0-21,5 0 0,-1 4 0,0 1 0,3-1-244,1 2 0,2-4 0,3 2 0,1-1 1,-2 2 0,5-4 1,1 3-1,3-2-228,2-2 0,-1 0 0,2 0 1,2 0 237,1 0 0,0 0 1,-4 0-1,0 0-228,-1 0 0,5 0 0,0 0 0,-2 0 212,-6 0 0,5 0 1,-4 0-1,0 0-226,1 0 0,0 4 1,2 1-1,-1-2 50,1-2 0,4-1 1,0 0-1,0 0-107,2 0 0,-3 0 1,4 0-1,0 0-64,0 0 1,-3 0 0,3 2 0,-1 1-7,-4 1 1,4 1 0,-2-5 0,-1 1 51,-2 3 1,-3-2-1,0 2 1,-1-2 135,-1-2 1,6 1 0,-7 2 0,3 2-176,2-2 1,-2 0 0,-1 0 0,-2 1-178,1-1 0,1 3 0,1 0 1,-1 0 14,0 0 0,2 3 0,-6-5 1,-1-1 171,0-1 0,3 2 0,-2 0 1,-1-1 195,0-1 1,3 2-1,-4 1 1,-2-2-107,-1-2 0,3 4 0,0-1 0,-2 1-290,-1 0 1,-2-3 0,1 4 0,-1-2-155,0 1 0,1 1 1,-1-3-1,0 3 196,0 1 1,2-4 0,2 3 0,0-2 165,0 1 0,2-1 0,-1-4 0,-1 0 303,3 0 0,-5 0 1,2 0-1,-2 0 58,-2 0 1,1 0-1,-1 0-467,0 0 0,1 0 0,-1 0-394,0 0 0,-4 0 0,0 2 265,2 2 1,-1-1 0,0 4-1,-1-1 220,2-3 0,-1 0 0,0 0 1,-1 2 342,2-2 0,0-2 0,3-1 266,-1 0 0,0 0-333,1 0 1,-1 2-634,0 2 0,-4-2-1113,0 2 1,-6-1 598,2 1 1,0-1 0,1 5-178,2-2 0,-4 3 1,5-5 225,2-1 0,-4-2 1,2-1-1,1 0 782,2 0 0,7 0 0,2 0 1</inkml:trace>
  <inkml:trace contextRef="#ctx0" brushRef="#br0">18062 17645 10839,'0'-7'-1954,"2"1"2740,2 6 0,-2 1-38,2 4 0,2-2 1,-1 6-181,-2 1 0,2-3 0,1 1-181,2-2 1,-4 3 0,5-5-1,0 0-178,-2 2 0,5-4 0,-4 4 164,-1 0 0,3-3-1103,-5 6 1,-2-5 0,-9 3 173,-7-1 0,-7 5 0,-9-2 0,-5 2-174,-6 3 0,-9 1 1,0 1-1,-3 3 729,-1 2 0,-6 1 1,-2 5-1</inkml:trace>
  <inkml:trace contextRef="#ctx0" brushRef="#br0">9758 15833 7468,'-5'13'468,"1"0"0,-5-4 45,4 0 1,1-4-1,5 2 1,4-1-199,4-3 0,9 3 1,4-2-1,4-1-126,6-1 0,-3-2 0,7-2 0,1-1-110,1-1 0,7-8 0,-1 0 1,1-6 79,1-2 1,-5-7 0,3-6 0,-2-2-93,-2-7 0,-2-2 0,-1-6 0,-1 1 57,1-2 1,-3-6 0,0-4 0,-1-1 51,-4-1 0,4 1 0,-2-4 0,-3-1-64,-4 0 1,0 4 0,-5 2 0,0 5-125,0-1 0,4 1 0,-6 3 0,0 1-287,-3 3 0,-5-1 0,-1 4 1,-2-1-257,-3-4 1,-2-5-1,-2-3 1,-4 1 225,-4 3 1,-7-10 0,-2 4 0,2-4 332,1-4 0,-3-4 0,-1 3 0,-2 4-26,-2 1 1,-1 2 0,0 10 0,2 3 248,-2 5 1,-5 4 0,-4 13 0,1 6-190,-1 5 1,-9 2 0,1 11 0,-5 2 3,-4 5 1,-7 11 0,-5 9 0,-4 7 140,30-13 1,-1 2-1,-6 3 1,0 2 0,1 2-1,0 2 1,-3 3 0,1 2-138,-1 1 0,1 2 0,-6 8 0,1 3 1,1 1-1,1 1 0,0 2 0,1 3 80,-2 2 0,2 2 1,6 2-1,2 1 0,1 3 1,3 1-1,3 0 0,4 2-412,2 0 0,4 1 0,3 4 0,5 1 0,6-5 1,4 0 285,3 1 0,3 1 0,0 0 0,2-1 0,6-2 0,1 0 0</inkml:trace>
  <inkml:trace contextRef="#ctx0" brushRef="#br0">18236 15873 7813,'-6'7'0,"-3"-1"0,-3 0 242,-1 3 1,-1 3 0,2 1 84,4 0 1,2-4 98,6 0 0,1-2 0,5 2 0,7-4 124,8-4 1,6-2 0,5-4-1,7-4-95,4-2 1,12-3 0,-2-1 0,2-1-161,0-2 1,-2-4 0,2 3 0,1 0-69,2-1 1,-5-2 0,-4 3 0,0 0-39,-2-1 1,4-3 0,-7 1 0,-1-4 132,-2 0 0,-2-5 0,-2 0 1,-3-1 34,-1 0 1,2-1-1,-2-4 1,-1 2-62,1-2 1,4-2-1,-3-1 1,2 0-102,-1 0 0,-1 0 1,3-1-1,-3-2-254,-1-2 1,-2 3 0,-3 5 0,0 2 13,-1 3 0,3-5 0,-10 3 0,1 0 5,-3 3 0,-3-2 0,-2 0 0,-1 1 115,-3-1 1,2-2-1,-2 2 1,2-1-80,-2-3 1,2-6 0,-3-1 0,1 1-79,0 1 1,-6 2 0,1 0-1,-1 0 86,1 0 1,-2 6 0,2 2 0,-2 1 1,-2 0 0,0 0 0,-2 4 0,-2 0-137,-5 1 1,-3-1 0,-3 2 0,-1 1 66,-2 2 0,-5 1 0,0-3 1,-2 4 41,-1 0 1,0-2 0,3 4-1,0 1 45,0-3 0,-1 4 0,0-5 1,4 1 163,0-1 0,-3 0 0,2-2 1,-1 2-78,0 2 0,4-4 0,-3 6 0,0 0-92,1 2 0,-1 2 0,-3 0 0,2 1 3,-2 3 1,-1-3 0,-3 5 0,0-2-50,1 0 1,-7 2-1,7-2 1,-1 3 94,0 0 1,1 0-1,-1-4 1,-1 1 136,-2-2 1,-1 1 0,6 0-1,-1 1-3,0-2 0,1 4 0,-1-2 0,0 0-115,1 2 1,-1 1 0,1 4-1,-1-1-105,0-1 1,1 0-1,-1 4 1,-1 1-147,-3 3 0,2-1 1,-3 6-280,-1 2 389,5 1 1,-9 1 0,5 0 0,-1 1 126,0-1 0,-4 0 0,3 1 1,-1-1 98,-1 0 1,7 0 0,-3-1 0,4-1-45,2-2 0,-1-1 1,0 6-1,2-1-108,3 0 0,-3 1 0,3-1 0,-4 2-212,0 3 0,-1-2 0,0 6 1,1 2 19,-1 1 1,0-1 0,1 1 0,-1 2 81,0-4 1,1 4 0,-1-5 0,0 3 135,1 2 1,1 0 0,1 1 0,2 3 177,-2 4 1,3 2-1,1 0 1,0-1-57,4 1 1,1 7 0,2 5 0,1 3-157,3 1 0,-1 10 0,5 2 0,2 3-15,2 6 0,3-36 0,2 1 0,0 1 0,1 0 0,0-1 0,2 0-3,-1-1 1,1 0-1,2 3 1,3 1 0,0-3-1,1 0 1,1-1-1,1 0-531,15 30 435,-13-31 0,0-2 0,19 22 0,7 3-22,1-8 0,0-1 0,-2-7 0,1-2-654,1-5 1,7 1 0,-2-4 0,1 2-624,-1-1 0,7-5 0,0 2 0,4-1 1402,-1 1 0,6 2 0,-12-2 0,2 4 0,0-4 0,-2-2 0</inkml:trace>
  <inkml:trace contextRef="#ctx0" brushRef="#br0">22941 13287 29843,'8'-13'-3308,"-2"-5"0,-6 0 158,0 2 3079,0 7 1,4 5 0,0 8 0,1 5 314,1 3 0,-3 7 0,4 3 0,1 4 254,-1 0 1,2 7 0,4 2-1,-1 4-101,-3 1 1,3 4 0,-3 1 0,2-2-168,3-2 0,2-2 1,-1-2-1,-3-3-732,0-2 0,-1 2 1,1-7-1,-1-6-26,-2-5 591,-6-3 1,1-8-1,-8-10-180,-5-11 1,-8-12 0,-2-5 0,-2-2-169,-2-7 1,2-4 0,0-8-1,2-3-31,3 0 1,5-1-1,4 4 1,1 1 371,3 0 1,7 1 0,5 2 0,3 4 167,2 4 0,5 4 0,3 10 0,2 0 252,-2 2 0,3 9 1,-1-1-1,2 4 105,1 6 0,3-3 0,-10 7 1,3 1-112,-1 1 1,-6 8 0,2 3 0,-3 3-456,-2 1 1,-4 1 0,-2 0 0,-1 3-4,-3 1 0,-6 4 1,-4-3-1,-3 2 208,-5 2 0,-9 3 0,-1-1 0,-5-2-219,1 0 1,0-6 0,1 4 0,0-2-1138,2-2 1,-3-4 0,12-4-167,0-5 0,11-4 1,12-6-1766,15-7 2944,10-6 0,15-14 0,1-1 0</inkml:trace>
  <inkml:trace contextRef="#ctx0" brushRef="#br0">23821 12767 11260,'0'-25'-1297,"0"3"1425,0 4 0,0 11 0,-1 7 1313,-4 7 0,-4 11 0,-7 4 0,-2 3-776,2 2 0,-3 4 1,1 3-1,1 3-216,3 5 0,2 5 0,3 0 1,5 2-179,2 2 0,9 1 0,5-11 0,6-4-517,3-3 1,5-9 0,7-7 0,0-5 68,-1-4 1,2-3 0,-4-6 0,-3 0-506,-2 0 1,-5-1 0,-9-4 0,-4-4-20,-1-3 1,-7 1 0,-10 0-1,-5 2 393,-6-1 1,-9 4 0,-5 2 0,-2 2 445,-2 2 1,1 6 0,4 3 0,5 3-208,6 1 1,7 0 0,8 2 0,6 2 85,6 0 1,10 7 0,8-3-1</inkml:trace>
  <inkml:trace contextRef="#ctx0" brushRef="#br0">20955 13740 26506,'0'-13'-1397,"0"0"1,6 5-1,3 4 1,3 2 2131,1 2 0,0 0 1,1 0-1,-1 0-311,0 0 0,1 2 0,-1 1-488,0 1 0,-4 1 1,0-5-1,1 0-190,2 0 1,2 0 0,-1 0 0,0-2 168,1-2 1,5-10-1,2-6 1</inkml:trace>
  <inkml:trace contextRef="#ctx0" brushRef="#br0">21382 13407 11314,'1'21'0,"3"4"655,5 5 1,-1 1 0,-1-3 0,-1 1-604,-3 3 0,3 3 1,-2-2-1,1-1-573,1 1 0,-3 2 1,4-4-1,-1-1-1228,-3-2 1819,4-1 0,1 0 1,5-1-1</inkml:trace>
  <inkml:trace contextRef="#ctx0" brushRef="#br0">22088 13181 29619,'0'-14'-4833,"0"8"1,-1 6 4100,-4 8 1,4 8 0,-4 2 0,4 0-1384,1 1 0,0 2 1754,0 5 0,0 1 1,0-1-1</inkml:trace>
  <inkml:trace contextRef="#ctx0" brushRef="#br0">22088 13714 16757,'-13'-6'667,"-1"0"0,1-3 1,1 6-1149,3 6 1,3 10 188,6 9 0,-11-2 0,-4-1 0</inkml:trace>
  <inkml:trace contextRef="#ctx0" brushRef="#br0">22088 15526 14484,'0'-25'-228,"0"3"1,0 10 0,0 12-767,0 7 0,6-1 449,3-1 0,-2-4 0,2-1 0,2 0 358,0 0 258,3 0 1,5-12 0,2-2-1</inkml:trace>
  <inkml:trace contextRef="#ctx0" brushRef="#br0">22501 15073 8535,'0'-21'0,"0"4"920,0 2 1,2 3-971,2 3 1,4 3 0,5 6 338,0 0 0,5 0 0,1-1 0,1-2 51,-1-2 0,3 1 1,-3 4-1,1 0-242,-1 0 1,-1 0 0,-5 0 0,0 0-239,1 0 1,-7 6-1,-1 1 1,-2 2-95,1 0 1,-1 0-1,-5 4 141,-4 0 1,2 1-1,-4-1 212,1 0 0,2 1-58,4-1 1,0 0 0,1 1 320,3-1 1,4 0-1,5 1-244,1-1 1,-6 0 0,0 2 0,-1 1-55,1 2 1,-5 1-1,1-2 1,-2 2-17,-2 2 1,0-5-1,-2 3-16,-2 0 0,-4-1 0,-7 1 0,-1-5 7,-2-2 1,-5-5 0,2 0-1,-1-1-688,-1-3 0,7-1 1,-3-2-2355,0 0 2983,4 0 0,2-12 0,7-3 0</inkml:trace>
  <inkml:trace contextRef="#ctx0" brushRef="#br0">23368 14727 18075,'0'13'-875,"0"6"1,0 3 0,0 3 418,0 2 1,0 1 0,0 3-1,0 5 272,0 2 0,0 8 0,0 2 0</inkml:trace>
  <inkml:trace contextRef="#ctx0" brushRef="#br0">23301 15406 13465,'-6'-16'-1855,"-1"4"1733,-1 9 1,8 13 0,8 11 0</inkml:trace>
  <inkml:trace contextRef="#ctx0" brushRef="#br0">24501 12847 10215,'6'-13'210,"1"6"1,8 2 0,3 4 113,4 1 1,3 0-1,2 0 1,-1-2-297,1-2 1,4 2 0,0-2 0,-1 2-409,-2 2 0,-6 0 380,1 0 1,-1 6 0,4 2-1</inkml:trace>
  <inkml:trace contextRef="#ctx0" brushRef="#br0">24514 13207 25138,'0'-13'-598,"12"7"1,9 6 0,8 7-1221,7 5 0,8-3 1860,-8 0 0,11-6 0,-5 3 0</inkml:trace>
  <inkml:trace contextRef="#ctx0" brushRef="#br0">24101 14913 8523,'-7'-7'750,"1"1"1,6 7-573,0 4 0,0-2 0,0 6 0,0 1 221,0 2 0,0 6 1,0 1-1,0 1 10,0 4 0,0 7 0,1 3 1,2 2 161,1-1 0,2-1 1,-1 4-1,2-3-437,1 2 0,2-4 0,-4-2 0,0-5-485,0-3 0,3-4 0,-3-7 3,1-3 0,0-6 0,4-11 136,-2-5 0,-6-14 0,1-1 0,-2-5-351,-2-4 0,-2-6 0,-1-2 0,-3-3 415,-1-2 0,4-5 1,-3-1-1,1 2 404,1 3 0,0-3 1,4 10-1,0 4 254,0 7 1,4 2 0,2 11 0,0-1-82,0 3 1,4 9 0,-2 3 0,0 2-160,1-1 1,-1 2-1,2 8 1,-1 4-220,1 3 1,-2 2 0,1 4 0,0 3-117,-2 0 1,-1 4-1,-6-3 1,0 3-399,0 2 0,-6 4 0,-4 0 1,-5-3-175,-3-4 1,-4 0 0,3-5-1,-1 0 210,1 0 1,1-1 0,5-6 0,0-3 426,-1-5 0,7 4 0,1-1 0</inkml:trace>
  <inkml:trace contextRef="#ctx0" brushRef="#br0">24647 14753 17801,'0'-18'-225,"0"1"0,-1 5 0,-2 10 54,-1 10 1,-2 2 0,3 11 0,-3-2 177,-2-3 1,-1-1 0,-4 0-1,1 1 626,3 2 0,-1 0 1,6-5-586,1 0 1,1 1 0,4-1-74,2 0 1,3-4 0,7-1 301,-1-2 0,0 3-1057,1-5 0,-7 2 916,-2-2 0,-10-2 1,-5 4-1,-5-2 389,-3 1 0,-4 3 1,3-2-176,-2 2 0,5 1-768,-2 4 0,11-1 0,7-3 0,8-5-519,9-2 1,3-2 0,7 0 1102,0 0 1,11-6 0,4-2 0</inkml:trace>
  <inkml:trace contextRef="#ctx0" brushRef="#br0">24967 14766 12179,'-6'-13'0,"-1"0"2940,0 0 0,2 5-2062,10 4 0,2 7 0,6 1 0,1-1-3031,-1-1 1,6 2 2268,4 0 1,8 7 0,3-4 0</inkml:trace>
  <inkml:trace contextRef="#ctx0" brushRef="#br0">24941 15033 8392,'9'-25'0,"-1"4"-341,3 8 341,13 11 0,-2 16 0,10 6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19009 5198 28951,'0'-14'-4916,"1"2"1,2 2 1812,2 1 3014,-1 6 0,-5-3 728,-4 6 0,-2 0 0,-7 0 1,1 0-7,0 0 1,-5 2-1,0 1 1,2 1-97,1-1 0,2-1 1,-1-2-1,1 0 358,0 0 1,0 0 0,-1 0-349,1 0 0,0 0 1,-1 0 664,1 0 1,0 0 0,-1 1-964,1 4 0,0-3 1,-1 7-1,-1 0-102,-2-1 0,2 4 0,-4-4 1,1 3-321,0-2 0,0 2 0,5-2 0,0 2 116,-1-2 1,1 2 0,0-3 0,-1 1 229,1 0 1,1-5-1,2 5 1,1 0-426,-2-2 1,0 5 0,-3-3-309,1 3 1,0 1 0,-1 1 128,1-1 1,1 0 0,2 0-1,1 1-69,-2-1 0,4 5 1,-2 0-1,0-2 195,2-1 1,1-2 0,6 0 0,0 1 26,0-1 1,0-4-1,0 0 106,0 1 0,0 2 1,1 1 238,4 1 1,1-5 0,4-2 0,-1 0 252,1 1 0,2-4 0,2 4 1,-1-1-51,0 0 0,5-4 0,0 3 0,-2 0-140,-1 3 0,-2-1 0,2-1 0,1 0 219,2 1 0,0-4 1,-5 4-1,1-1 145,-1 0 1,5-2-1,-1 4 1,0 0 142,-2-2 0,2 0 0,3-4 1,-1 3-638,0 2 0,5-5 0,-2 3 0,3-2 0,2 1 0,0 3 0,-1-3 0,2-2 0,3-2 0,-2 4 0,3-1 0,-1-1 0,0-1 0,0-2 0,-4 1 0,0 2 0,-1 1 0,1 1 0,0-5 0,-1 0 0,1 0 0,0 0 0,-1 0 0,1 1 0,0 4 0,-1-4 0,1 4 0,-2-4 0,-3-1 0,4 0 0,-4 0 0,3 2 0,2 2 0,-1-2 0,1 2 0,0-2 0,-1-2 0,1 4 0,0 0 0,-1-1 0,1-1 0,4 2 0,0 1 0,-1-2 0,-2-2 0,-1-1 0,-1 0 0,1 0 0,0 0 0,4 0 0,0 0 0,-2 0 0,0 0 0,2 0 0,0 0 0,-2 0 0,0 0 0,0 0 0,1 0 0,-2 0 0,2 0 0,-1 0 0,-2 0 0,-1 0 0,1 0 0,0 0 0,1 0 0,2 0 0,1 0 0,0 0 0,-3 0 0,2 0 0,1 0 0,6-4 0,-3-2 0,1 0 0,1 0 0,-7 0 0,4 3 0,-2-1 0,0 1 0,5-3 0,-4 1 0,1 2 0,0 2 0,-1 1 0,-2 0 0,1 0 0,-2 0 0,4 0 0,0 1 0,-1 2 0,1 2 0,4-1 0,-3-4 0,0 0 0,-3 0 0,2 0 0,-1 0 0,1 0 0,-1 0 0,4 0 0,-5-1 0,-1-2 0,-2-2 0,3-4 0,0 4 0,-1-1 0,-2 0 0,-2 1 0,1 5 0,0-1 0,-1-4 0,6 4 0,-1-4 0,0 4 0,1 1 0,-4 0 0,5 0 0,-2 0 0,0 0 0,5 0 0,-4 0 0,1 0 0,0 0 0,-2 0 0,-3 0 0,1 0 0,3 0 0,-1-2 0,-3 0 0,1-3 0,2 2 0,5 0 0,-3 0 0,-1-1 0,1 1 0,2 0 0,-2 0 0,0-2 0,-1 2 0,-1 2 0,-4 1 0,0 0 0,-1 0 0,1 0 0,0 0 0,-1 0 0,1 0 0,4 0 0,0 0 0,-1 0 0,-2 0 0,3 0 0,0 0 0,-1 0 0,-2 0 0,-2 0 0,1 0 0,0 0 0,-1 0 0,1 0 0,1 0 0,2 1 0,1 4 0,0-4 0,-4 4 0,-1-4 0,1-1 0,4 0 0,0 0 0,-1 0 0,-2 0 0,-1 0 0,1 0 0,1 0 0,3 0 0,-1 0 0,-5-1 0,1-2 0,0-2 0,4 1 0,0 4 0,-2 0 0,0 0 0,-1 0 0,1 0 0,2 0 0,-1 0 0,3-2 0,-2 0 0,-2-3 0,0 2 0,-3 2 0,2-1 0,2-1 0,1-1 0,5-5 0,-4 3 0,2-1 0,-4 4 0,7-9 0,-5 4 0,1-1 0,0 1 0,-2 3 0,-5-4 0,1 0 0,0 2 0,-2-3 0,-1 4 0,-4-2 0,0-2 0,2 2 0,-4 0 0,-1-3 0,3-1 0,-6-1 0,4 0 0,-3-1 0,-2 1 0,5 3 0,0-2 0,-2-1 0,-1 2 0,-3-2 0,-2 4 0,-2-3-837,-2-1 0,-2 4 0,-3 0-671,4-1 0,-4-2 0,2 0 829,-6 3 1,2-3 0,-5 5 0,0-2 451,-3 0 0,2 5 0,-2-5 0,-1-2 598,-2 0 1,-6-3-1,-1 1 1,-1 0 266,1-1 0,-5-4 0,2 1 1,-4 0-143,-6 3 0,3 0 1,-7 1-1,1 0-280,1-1 0,-3 2 0,4 2 0,0 3 146,1 1 1,1 0 0,4 3-1,0-2 145,1 2 1,1 2 0,1 1 0,2 0-437,-2 0 1,0 0 0,1 0 0,0 0-72,0 0 0,-2-2 0,-2 0 0,0-3 0,1 2 0,-1-3 0,-1 2 0,-2 1 0,-1 1 0,0-2 0,4-1 0,1 1 0,-1-2 0,0 5 0,1-4 0,-1 4 0,0 1 0,1-5 0,-1 1 0,0 1 0,1 1 0,-1 2 0,0 0 0,1-1 0,-1-4 0,-4 4 0,-2-4 0,1 3 0,-1-3 0,1 2 0,0-6 0,-2 0 0,0 2 0,2-5 0,4 5 0,-2-2 0,-1 0 0,0 4 0,4-2 0,0 0 0,1-1 0,-1 5 0,0-3 0,-1 2 0,-3-1 0,2 1 0,-7 4 0,-1 0 0,-1 0 0,-7 0 0,-1 0 0,-1 0 0,-4 0 0,4 0 0,-2 0 0,0 0 0,2 0 0,-3 0 0,5 0 0,2 0 0,2 0 0,2-1 0,2-2 0,2-2 0,-2 2 0,0-3 0,-1 2 0,3 1 0,-2 1 0,3 1 0,-2-2 0,1-1 0,1 1 0,-3 1 0,4 2 0,-1 0 0,-3 0 0,0 0 0,0 0 0,3 0 0,1 0 0,-2 0 0,2 0 0,1 0 0,-1 0 0,-4 0 0,1 0 0,-2 0 0,-2 0 0,4 0 0,1 0 0,-1 0 0,2 0 0,-4 0 0,2 0 0,-2 0 0,-2 0 0,0 0 0,-2 0 0,1 0 0,1 0 0,-3 0 0,7 0 0,-1 2 0,2 2 0,-2-3 0,5 4 0,3-2 0,1 1 0,-3-2 0,0 2 0,1-2 0,2-2 0,1 4 0,0 1 0,1-2 0,-1-2 0,-4-1 0,0 0 0,1 0 0,2 0 0,-3 0 0,0 2 0,3 0 0,4 3 0,-1-1 0,3-2 0,-2 1 0,2 1 0,-3 2 0,4-3 0,0 2 0,3-2 0,-1 0 0,1-1 0,2 3 0,1-2 0,-3 3 0,1-2 0,0-1 0,3-1 0,-4-2 0,-1 1 0,-1 2 0,1 2 0,-3-1 0,3-4 0,-1 0 0,1 0 0,-3 4 0,4 1 0,0-2 0,-1-2 0,4 4 0,-4-1 0,1-1 0,0-1 0,1 2 0,2 1 0,-1-2 0,-2-2 0,-1 3 0,2 1 0,-2-2 0,-2-2 0,-1 4 0,-5-1 0,-1-1 0,-3-1 0,-3 2 0,-6 2 0,0 0 0,0 0 0,-4 3 0,-2-3 0,0 0 0,0 0 0,3 2 0,6-2 0,3 2-29,1 2 1,2-3 0,5 1 0,-1-1-193,0 1 1,5-4 0,1 4 0,0-1-37,1 0 0,2-2 1,-3 2-1,1 1-434,-1-1 0,3 2 1,-3 4-1,2 1-1391,3-1 1,1 5 1679,2-1 1,-1 7-1,1-3 1</inkml:trace>
  <inkml:trace contextRef="#ctx0" brushRef="#br0">18769 5837 20622,'-9'-4'0,"0"-1"-156,-1 2 1,-2 2 2490,-1 1-1385,-1 0 0,7-6-847,2-3 1,2-1-1,0-1-130,-1 3 0,-2 5 1,2-2 461,-5 4 1,-8 1-1,0 0 1,0 1-206,3 4 1,-4-2-1,0 5 1,2 1-279,1-1 1,2 4-1,-1-4 79,1 4 1,1 2 0,3-1-271,5 0 1,2 1 0,2-1-165,0 0 1,0 1 0,0-1 0,0 0 446,0 1 1,0-1-1,0 0-223,0 1 0,0-1 0,0 0 0,0 1 0,0 0-560,0 4 0,0-3 1,0 4-1,0-1 298,0 0 1,0-1-1,0-2 1,0 2 157,0 0 1,5 1 0,-1-5 0,1-1 350,1-3 1,-5 3 0,5-3 0,-2 3 269,1 1 0,-1 0 0,-4 1-272,0-1 0,5 0 0,-1 1 0,-1-1-165,-1 0 1,-2 1 0,0-1-1,0 0 41,0 1 1,0-1 0,0 0 0,0 1 17,0-1 1,0 0 0,0 1-1,0-1 206,0 0 0,4 1 0,0-1 0,1-1 388,1-3 0,-5 3 0,4-4-474,-4 4 0,-1 2 0,0-1-324,0 0 0,0 1 1,0-1-1,0 0-6,0 1 1,-4-1 0,-1 0 0,1-1 379,-2-3 1,3 3 0,-4-3 0,1 3 105,3 1 0,0-4 1,0 0 132,-2 1 0,1-3 295,4 2 0,-2 0-764,-2 4 1,3-4-1,-4 0 1077,4 2 0,-4-4 0,1 2 0,1 1-1022,1 2 1,-2 1-1,-1 1-162,2-1 1,-3 0 0,2 1 73,1-1 1,-3-4 653,2 0 1,-5 0-6,4 4 1,-5-4 33,1 0 0,-1-5 1,-1 4-253,3-2 0,-1 2 0,-5-3 173,1-2 1,4 3 215,0-2 1,5 5-575,-5-4-113,6-1 0,-9-4 0,3 0 0,3 1 0,0 2 0,0 2 0,3-1 0,-5-4 0,5 0 0,-5 0 0,4 0-1060,2 0 0,-2 0 272,8 0 1,4 0 0,5 0 0,2 0 939,3 0 0,2-6 0,7-1 0</inkml:trace>
  <inkml:trace contextRef="#ctx0" brushRef="#br0">18316 7010 14493,'0'-7'-729,"-6"1"1,3 6 1354,-6 0 0,0 1-405,-4 4 0,4 1 1,1 4-1,2-1 17,3 1 0,-2 2 0,-1 1 35,-2 1 1,4-1 0,-4 0 0,1-1 56,0-3 0,2 3 1,-4-3-1,-1 3-187,-2 1 1,0 0 0,0 1 0,2-1-227,0 0 0,-5 2 1,6 1-1,-2 2 60,3-2 0,-3-5 1,7-2-1,1 1-90,1 2 0,2-3 1,2 0 254,2 1 1,4-4-1,6-2 1,3-2 295,1-2 0,5 0 0,-1 0 0,4 0-582,0 0 1,4 0 0,-2 0 0,-3 0-757,0 0 0,-5 4 0,-3 2 0,-2 2-1607,-1 2 2507,-1 2 0,0 1 0,1 1 0</inkml:trace>
  <inkml:trace contextRef="#ctx0" brushRef="#br0">19382 6610 31064,'-13'2'-526,"-1"2"0,1-2 0,0 4 303,-1 0 0,1-5 0,0 3 0,-1-2 625,1-2 0,0 0 1,-1 0 219,1 0 0,4 0 298,0 0-240,0 0-640,-4 0 1,0 0 0,-1 0-115,1 0 0,1 1 0,0 2 0,2 3-223,0 2 0,-5-5 1,6 3-1,-3-2 246,-1 0 1,1 2 0,2-3 0,1 2-92,-2-2 1,4 3 0,-2-2 96,-1-1 1,-2 3-1,-2-2 1,3 1-93,2 1 0,-3-3 0,2 4 0,-5 1-102,-3-1 0,0 0 0,5 4 0,-2-2 17,-3 1 1,3-3 0,-2 2 0,2 0 4,2-1 1,-1 2-1,1-4 525,0 1 1,-1-2 0,1 2-287,0-1 1,4 3 0,0-3-105,-2 1 1,4-2 0,-2 2 0,0 1-98,2-1 0,-5-3 1,5 5-1,-2 2-125,0 0 1,0-2-1,-4 0 158,-1 2 1,1 0 103,0 3 1,-1-2 0,2-2 137,4-1 1,-3-5-1,5 4-260,-1-2 0,4 0 1,-3-3 51,0 1 0,3 6 0,-4-1-213,1 3 0,1-3 0,5 0 1,0 1-390,0 2 0,0 1 0,0 1 490,0-1 1,2 0 0,2-1 415,5-3 0,3 3 0,1-5 156,1 1 1,3-1 0,1-4 0,-2 2 75,-1-3 0,0 4 0,1 0 1,2 0-62,-2 0 0,5 0 0,0-3 0,1 3 12,0 1 1,1-2 0,5 2 0,1-1 219,2-3 1,5 3-1,-3-2 1,-1-1-11,1-1 0,-1-2 0,-2 0 1,1 0-586,-1 0 0,1 0 0,-2 0 0,-2 0 0,-2 0 0,6 0 0,-7 0 0,0 0 0,1 0 0,-1 0 0,-1 0 0,-1 0 0,2 0 0,1 0 0,2 0 0,0 0 0,-1 0 0,1 0 0,0 1 0,-1 2 0,1 2 0,4-1 0,0-4 0,-1 0 0,-2 0 0,-1 0 0,-1 0 0,1 0 0,0 0 0,-1 0 0,1 0 0,0-1 0,-1-4 0,5 2 0,2-4 0,0 1 0,-1 3 0,-1-3 0,-3 2 0,2 1 0,1 1 0,5 2 0,-5 0 0,0 0 0,1 0 0,-3 0 0,2 0 0,-3 0 0,-2 0 0,6 0 0,0 2 0,1 1 0,-1 1 0,4 1 0,-4-5 0,1 0 0,0 0 0,4 0 0,-3 0 0,0 0 0,-3 0 0,1-2 0,1-1 0,0-1 0,-1 1 0,-1 1 0,-3 2 0,2 0 0,1 0 0,0 0 0,-4 0 0,0 0 0,-1 0 0,5 2 0,2 1 0,0 1 0,-1-1 0,4-1 0,-4-2 0,1 0 0,-1 0 0,1 0 0,-3-2 0,1-1 0,-2-1 0,4-2 0,0 3 0,-1-2 0,1 2 0,-2 0 0,-5 1 0,1-3 0,0 2 0,-1 2 0,1 1 0,0 0 0,-1 0 0,0 0 0,-1 0 0,0 0 0,3 0 0,2 0 0,-4-2 0,3-1 0,2-1 0,-2-1 0,5 5 0,-1 0 0,-3 0 0,2-4 0,-1-1 0,0 2 0,2 2 0,-5 1 0,3-2 0,-3 0 0,-1-3 0,-2 1 0,-1 4 0,-2 0 0,2 0 0,-1 0 0,1 0 0,-2 0 0,2 0 0,-3 0 0,1 0 0,0 0 0,-1 0 0,4 0 0,-3 0 0,4 0 0,0 0 0,4 0 0,-1 0 0,-2 0 0,-2 0 0,6 0 0,-5 0 0,-1 0 0,0 0 0,3 0 0,-6 0 0,3 0 0,2 0 0,0 0 0,-1 0 0,0 0 0,-4 0 0,2 4 0,-5 1 0,0-3 0,0 0 0,4-2 0,-4 0 0,0 0 0,0 0 0,5 0 0,-2 0 0,3 0 0,2 0 0,0-4 0,-1-1 0,1 1 0,0-2 0,-1 4 0,1-2 0,0 2 0,-1 2 0,0 0 0,-1 0 0,-2 0 0,1 0 0,4 0 0,-6 0 0,4 0 0,0 0 0,-1 0 0,-1-1 0,-2-2 0,2-2 0,1 1 0,2 3 0,0-2 0,-1-2 0,1-1 0,0 3 0,-1-3 0,1-1 0,0 4 0,-1-3 0,1 2 0,0-1 0,-1-1 0,-1 3 0,-1-1 0,-2 1 0,-1 0 0,3 0 0,-2-2 0,2 3 0,-5-4 0,0 0 0,0 0 0,4 0 0,-4-3 0,0 3 0,-1-1 0,0-4 0,4 1 0,-4 0 0,-2 1 0,-1-2 0,3 4 0,-1-2 0,0 0 0,-3 2 0,0-4 0,-1 5-17,0-1 1,1 3 0,-1-4-346,0 2 0,-4-3 0,-1 3 0,-1 0 127,0 1 0,1-6 0,2 4 0,-2-2-120,-2 0 0,2-4 0,-2-5 1,0 2 104,0 1 0,-1 2 0,-5-2-183,0-3 0,0-1 0,0-4-567,0 6 1,-2 6 0,-2 4 122,-5 1 0,-3-3 0,-1 3 893,-1-1 1,5 4 0,1-2-1,-1 2 305,1-1 1,-4 3 0,5-5-1,-2 1 254,0 1 1,5-1-1,-4 4 1,1-2 174,0-2 0,-2 1 1,-5 4-1,1-2-97,0-2 1,-7 3 0,-2-4 0,-1 4-442,0 1 1,-2 0 0,3 0-1,-2 0 141,2 0 1,-2 0-1,5 0 1,0 0-354,0 0 0,-4 0 0,6-2 0,0-1 0,2-1 0,2-1 0,0 5 0,0 0 0,-1 0 0,1-1 0,-2-2 0,-1-2 0,-2 2 0,-1 2 0,2 1 0,-2 0 0,-2 0 0,1 0 0,-4 0 0,2 0 0,-2 0 0,3 1 0,-1 2 0,0 2 0,1-2 0,-3-2 0,5-1 0,0 0 0,0 0 0,-1 0 0,4 0 0,-2 0 0,2 0 0,-3 0 0,1-1 0,0-2 0,-1-2 0,3-3 0,-6 3 0,-2 1 0,-1-2 0,-2 4 0,-1-2 0,-2 2 0,-1 2 0,-6 0 0,2 0 0,-4 0 0,-1 0 0,0 0 0,0 0 0,2 0 0,2 0 0,-1 5 0,6-1 0,1-1 0,2-1 0,1-2 0,1 0 0,-1 0 0,0 0 0,2 0 0,2 0 0,0 0 0,0 0 0,-2-5 0,-4 1 0,0-1 0,-2-1 0,-2 5 0,3-5 0,-2 2 0,-2-1 0,0 1 0,-3 4 0,1 0 0,-1 0 0,5 0 0,-1 0 0,2 0 0,0 0 0,0 1 0,4 2 0,0 2 0,1-3 0,0 0 0,3-2 0,1 0 0,-2 0 0,3 0 0,-1 0 0,-2 0 0,-1 0 0,-2-4 0,1-1 0,-1 2 0,0 2 0,1-4 0,-1 1 0,2 1 0,3 1 0,-6-2 0,2-1 0,1 2 0,0 2 0,-6 1 0,6 0 0,-2 0 0,-3 0 0,1 0 0,2 0 0,2 0 0,3 0 0,-8 0 0,3 1 0,-1 2 0,0 2 0,2-1 0,-1-4 0,0 0 0,1 0 0,-1 0 0,0 0 0,1 0 0,-1 0 0,0 0 0,1 0 0,0 0 0,4 0 0,-3 0 0,3 0 0,-3 0 0,-2 0 0,2 0 0,0 0 0,-2 0 0,9 0 0,-16 0 0,9 0 0,0 0 0,0 0 0,-4 0 0,7 0 0,-2 0 0,2 0 0,-1 0 0,3 2 0,1 1 0,0 1 0,-3 1 0,2-5 0,1 0 0,0 0 0,0 0 0,2 0 0,-2 0 0,-2 0 0,4 0 0,-4 0 0,0 0 0,0 0 0,-1 0 0,-5 0 0,1 0 0,-1 0 0,5 0 0,0 0 0,-1 0 0,3 0 0,-4 0 0,5 0 0,0 0 0,-1 0 0,1 0 0,3 0 0,-2 0 0,2 0 0,-4 1 0,3 2 0,0 2 0,3-3 0,-1 1 0,-2 0 0,-2 2 0,-2-2 0,1 3 0,-4-2 0,2 1 0,-2 1 0,-1-5 0,-2 3 0,1-2 0,-1-2 0,0 0 0,1 0 0,0 0 0,4 0 0,-6 0 0,4 0 0,1 0 0,-3 0 0,1-4 0,-1-1 0,-1 2 0,0 2 0,1 1 0,-1 0 0,0 0 0,1 0 0,-5 4 0,-2 2 0,0 1-28,1 4 1,-1-4 0,4 2 0,-2 0-186,1-2 0,2 4 0,3-5 0,1 0-110,2-1 1,5 4-1,-2-3 1,1 0-513,1 0 1,3 0 0,5-2-1,0 5 479,2 3 1,-5-4-1,5-2 1</inkml:trace>
  <inkml:trace contextRef="#ctx0" brushRef="#br0">18995 7263 29527,'-1'-7'-9831,"-3"2"9087,-4 4 0,-4 2 695,3 4 0,5-4-765,8 4 1,-1-4 2624,6-1 1,-4 0 252,4 0-1613,-6 0 1,1 0 0,-8 2-586,-5 2 0,1-1 0,-1 5 0,0-1 581,2 0 1,-5-4-1,3 3-196,-3 0 1,-1-4-1,0 2 126,-1-2 0,1-2 0,0 0 1,0 0 502,-1 0 1,1 0 0,-2 0-1,-1 0-683,-2 0 0,-4-5 1,2 1-1,1 1-245,0 1 1,-3 2 0,3 0 0,-1 0-202,1 0 0,-3 0 1,3 0-1,-1 0 451,1 0 0,1 0 0,5 0 0,0 0 278,-1 0 0,1-1 1,0-2-330,-1-2 0,5-3 1,2 2-1,0 0-647,-1 0 0,5 0 1,-3 3-721,0-2 1,5-1 0,-5 4-2798,0-3 3829,5 1 0,-5 10 0,6 1 1</inkml:trace>
  <inkml:trace contextRef="#ctx0" brushRef="#br0">18369 7223 30356,'-6'-14'-2608,"0"3"0,-6 16 0,0 3 1774,-2 4 1,-3 2-1,4-1 1,0-1 466,-1-3 0,7 3 0,2-4-481,4 4 0,4 2 691,6-1 0,0 0 1,10 1-1</inkml:trace>
  <inkml:trace contextRef="#ctx0" brushRef="#br0">25554 5318 8327,'-13'-14'0,"-1"2"0,1 3 398,0 5 1,4 1 496,0-1 0,0 2-325,-4-2 0,-1 2 196,1 2 0,0 0 14,-1 0 0,2 2-440,4 2 1,2-1-241,6 6 0,1 0 1,4 4-1,3 1-59,4-1 1,2-1 0,0-2 0,3-1-208,0 1 0,6 1 0,-4-1 0,0-1 74,0 1 0,1-4 0,-4 0 1,2-1-218,-2-1 1,-1 0 0,-2-2 0,1 1-56,-1 1 0,0 1 1,2-5-1,1 0-2059,2 0 1,1-5 2422,-1 1 0,-3-12 0,4 1 0</inkml:trace>
  <inkml:trace contextRef="#ctx0" brushRef="#br0">25634 5304 8301,'-27'0'595,"1"0"0,0-4 0,4-1 0,4 2 949,4 2-1194,0-5 0,14 4 0,8-2-125,6 3 1,10 1 0,-2 0-1,4 0-16,0 0 1,7 0 0,1 1 0,1 2-122,1 1 0,-2 5 0,3-3 0,-1 2-61,1 2 1,1 2-1,1 1 1,-4-1-45,-4-3 0,2 7 1,-2-2-1,-3 0-127,-4 1 1,0-2 0,-7 2 0,0 2 218,-3 0 0,-2 3 1,-1-4-1,-2 2 43,1-2 1,0 5-1,1 1 1,-4 2-99,-1-2 1,3 3-1,-3-3 1,0 3 43,0 2 0,2 0 0,-3-1 0,-2 1-38,-2 0 1,1-1 0,1 1 0,1 0-46,-1-1 1,-1 4 0,-2-1 0,0-2 16,0-2 0,0 3 0,-2-7 0,-1 1 8,-1 1 1,-7-6-1,1 6 1,-5-1 40,-2-1 1,-1-2-1,3-4 1,-3 1 72,-4 2 0,1-2 0,-1-6 1,-2-1-117,-1 2 0,-2-4 0,1 2 1,-1 0-30,0-2 1,-4 5-1,-1-3 1,-1 3 29,1 1 1,-1 0 0,2 1 0,-3-1 43,0 0 0,-3 5 0,6 0 1,0 0-98,-2 1 0,5-4 0,-5 4 0,2-1-31,0-1 1,0 1 0,4-3-1,1 0-225,-1-2 1,2 3 0,1-7 0,3 2-513,2-2 1,1 1 0,3-4-257,-2 1 0,2-4 1,-3 2-980,3-4 2051,8-1 0,7-12 0,7-2 0</inkml:trace>
  <inkml:trace contextRef="#ctx0" brushRef="#br0">25327 6597 8180,'-9'4'1536,"2"2"-894,1 2 0,2 1 0,4 4 0,0 0 105,0 1 0,0-1 0,0 0-538,0 1 0,0-1 1,0 0-1,0 1-253,0-1 1,0-4 0,1 0-118,4 1 1,2-4 0,6-2 0,1-2-707,-1-2 1,6 0 0,3 0 0,5-2-485,4-2 1,2-2 1350,2-3 0,4-9 0,-5 4 0</inkml:trace>
  <inkml:trace contextRef="#ctx0" brushRef="#br0">26060 6877 8056,'-5'-8'0,"2"2"896,-6 6 0,4-4 0,-4 0-201,-1 1 1,3 1 0,-2 2-217,-2 0 1,5 2-1,0 1-172,1 1 0,-3 5 0,-4-3-65,3 1 0,-1-2 1,6 4-131,1 1 0,-3-3 0,1 2-433,2 2 1,2 0 0,2 1 0,2-1 71,2-2 0,5-1 1,-1 4 232,3-3 1,-3 2-1,-2-6 179,-1 3 0,-2 1 0,-4 4-76,0 0 0,-5-4 0,-4 0 0,-3 0 37,-2-2 0,1 4 0,0-5 0,-1 0-734,1 0 0,0 2 1,0-3-1037,-1-2 0,8-2 296,6-1 0,8-1 1350,9-4 0,10-8 0,7-8 0</inkml:trace>
  <inkml:trace contextRef="#ctx0" brushRef="#br0">26234 6917 8347,'-15'-9'0,"-1"2"1205,-2 1 0,0 0 724,5 1-1649,-1 4 1,7 1 0,3 9-218,2 2 1,7 3 0,0-1 0,1 0-192,0 1 1,3-1 0,-3 0-214,2 1 1,0-2-1,6-2-503,-1-1 525,-6-6 0,-1-3 590,-6-9 1,0-3 0,-1 0 522,-4 3 2689,4-2-3502,-5 3 0,8 1 0,2 2-268,5 4 1,7 2 0,2 2 0,-2 2-812,-1-2 1,3-2 0,0-1 0,-1 0 1097,3 0 0,0-6 0,7-1 0</inkml:trace>
  <inkml:trace contextRef="#ctx0" brushRef="#br0">26487 6837 8396,'-13'0'1264,"-1"0"0,5-5-424,1 1 0,6 0 0,2 4-513,8 0 1,3 0 0,3 0-1,-1 0-263,0 0 0,1 1 1,-1 2-1,0 1-450,1-1 1,-1 3-1531,0-1-102,-5 5 1866,-2-8 0,-6 2 1,-2-8 588,-2-5 1,2-3 0,-2-1 445,2-1 0,2 5 502,0 0 1,0 5-954,0-5 1,2 6-731,2-1 1,4 8 0,5 4-111,0-1 0,1-1 0,-1-5-776,0 4 1,1-4 537,-1 4 1,-6-2 1001,-2 1 1066,-4-2-828,-1 4 1,2-6-220,2 0 0,4 0 0,6 0 0,3-2-213,1-2 1,4 2 0,-3-4 0,0 2-249,0-1 1,-1-4 0,-4 3-807,-1-1 1,-6-2 1279,-2-4 1,-10 4 0,-4 2-1,-2 1 421,-3 3 1,1 1 0,0 2 0,-1 0-373,1 0 1,1 2-1,3 2 1,5 5-538,2 3 1,2 7 0,3 2-1,6 1-333,9 0 1,16-1-1,9 1 1,6-4 432,6-3 0,13 4 0,0 2 0</inkml:trace>
  <inkml:trace contextRef="#ctx0" brushRef="#br0">21048 8943 29320,'5'-9'-2574,"-1"0"1,2 6 0,-3-3-52,2 0 1978,-1 4 2138,-4-3-2567,0 5 0,-6 0 2427,-3 0 1,2 0 307,-2 0-1458,0 0 1,0-5-1,0 1 498,-1 1 1,2 1-1,0 2-5,-3 0 0,-1-4 0,-1-1 0,0 2-356,-1 2 0,0 1 0,-3 0 0,-2 0-241,-2 0 0,3 4 0,-2 1 0,-1-1 589,0 2 0,3-3 1,-2 5-1,-1-3-731,0-2 1,1 3 0,-4 0-1,3 0 78,2 0 0,0 0 0,2-3 0,0 1 130,0-1 0,2 3 1,2-1-1,0-2-121,-1-2 0,1 4 0,-2 1 0,-1-1-88,-2 1 1,-1 0 0,3-3 0,-4 3-62,0 2 0,-1-1 0,-3 3 1,2-1 0,-2 2 0,1-4 1,-1 2-1,2 0 177,-2-2 0,0 5 0,1-3 0,2 1-138,2-1 1,-1 3-1,4-3 1,-2 3-56,2 1 0,1-1 0,0-2 0,1-1-149,0 2 1,-5 0 0,9 3 0,-1-1-19,-1 0 0,1 1 0,-3-1 0,2 0 14,4 1 0,-4-1 0,4 0 0,-1 1 42,0-1 0,5-1-1,-3-2 1,1-1-200,3 1 0,1-2 0,2 1 140,0 1 0,2 2 0,2 0 0,5-2 440,3-1 0,3-2 0,1 4 0,3-4 206,2-1 0,1 3 1,6-3-1,2 1 35,1 4 0,0-4 0,-3 1 1,2-1-137,1 0 1,5 1 0,-4 2 0,1-1-107,-1 1 0,5-2 0,-1-1 1,2 1 328,2-1 0,0-4 0,2 3 1,-1-2-179,-1 1 1,8-1 0,-7-4 0,2 0-298,-1 0 0,5 0 0,-7 0 0,2 0 0,-1 0 0,3 0 0,2 0 0,0 0 0,0 0 0,3 5 0,-3-1 0,0-1 0,0-1 0,3-2 0,-3 0 0,0 0 0,-1 0 0,0 4 0,-5 0 0,0-1 0,0-1 0,0-2 0,1 0 0,2 0 0,2 0 0,4 1 0,-2 2 0,3 2 0,5-2 0,7-2 0,1-1 0,0 0 0,-1 0 0,-1 0 0,-5 0 0,2 0 0,-2 0 0,-1 0 0,-1 0 0,-3 0 0,-2 0 0,2-1 0,-5-2 0,0-2 0,-1 2 0,3 2 0,-7-1 0,-2-1 0,-1-1 0,1 0 0,1 4 0,0 0 0,0 0 0,0 0 0,1 0 0,2 0 0,2 0 0,4-5 0,-4 1 0,1 1 0,0 1 0,2 2 0,-5 0 0,-2 0 0,2 0 0,4 0 0,-1 0 0,2-1 0,2-4 0,-4 4 0,0-4 0,-3 2 0,-3-1 0,6 2 0,-8-2 0,1 3 0,-1 1 0,4-5 0,-7 1 0,4 1 0,1 1 0,-2 2 0,1 0 0,-2 0 0,0 0 0,7-1 0,-5-2 0,-1-2 0,1 2 0,2 0 0,-5 0 0,2-1 0,2 1 0,-1 2 0,-2 1 0,-2 0 0,3 0 0,-4 0 0,1 0 0,1 0 0,-2 0 0,-2 0 0,-4 0 0,2 0 0,1 0 0,5 0 0,-5 0 0,0 0 0,2 0 0,1 0 0,7 0 0,2 0 0,1 0 0,5 0 0,-4 0 0,-1 0 0,2 0 0,-4 0 0,4-2 0,-2-1 0,0-1 0,5-1 0,-3 5 0,-1 0 0,-4 0 0,6-4 0,-7-1 0,2 2 0,-1 2 0,-2 1 0,-2-2 0,-2-1 0,3-1 0,0-5 0,1 3 0,-2-1 0,-2-4 0,-1 4 0,3-2 0,-3-1 0,-1-2 0,-2 3 0,-3 0 0,0-1 0,-1-2 0,3 3 0,-8 0 0,3-1 0,2-2 0,-2-1 0,-2-1 0,-2 1 0,-2 0 0,-1-1 0,-3 0 0,1-3-197,2-1 0,-5-1 0,-4 3 0,0-2-237,-1 2 1,2-5 0,-6 0 0,-1-1-60,-1 0 1,2 1 0,1-1 0,-2 3-158,-2 0 0,-1 4 0,-1-3 0,-2 2 72,-2-2 1,-5 3 0,3-3 0,-2 4 179,0 0 1,0 1-1,-6 0 1,-3-1 359,-4 1 1,1 0 0,-1-1-1,-2 1 428,-1 0 0,-1-1 0,-3 1 0,0 0 159,-2-1 1,-5 2 0,4 2 0,-2 1 101,-4-1 0,-3 2 1,-2 1-1,2 1-118,-2 3 0,-8-3 1,-1 0-1,-5 0-70,-4 0 0,2 1 0,-4 2 0,6-2-266,0 2 1,-6-3-1,9 0 1,0 0-198,-1 0 0,-3-2 0,0 2 0,2-2 0,1-2 0,2 2 0,-2 0 0,0-1 0,2 1 0,-12-2 0,4 5 0,-6 3 0,-7 0 0,35 2 0,-2 0 0,0 0 0,-1 0 0,2 0 0,-1 0-151,0 0 0,-1 0 0,-2 0 0,1 0 0,-1 1 0,0 0 0,1 0 0,-1 0-93,1 1 1,0 1-1,-5 1 1,0 1-1,4-2 1,2 0 0,-2 0-1,0 0 12,1 0 1,-1 0 0,1 0 0,0 0 0,3-2 0,2 0 0,-33 5-169,4 2 1,6-5 0,11 3 0,4-2-382,4 1 0,5 3 1,11-2 780,-1 2 0,3-5 0,7 1 0,5-2 0</inkml:trace>
  <inkml:trace contextRef="#ctx0" brushRef="#br0">18995 9689 29465,'0'-13'-3045,"0"-1"1,0 1 0,0 0 1982,0-1 0,0 5 0,0 0 136,0-1 1,-1 4 907,-3 2 0,1 2 1,-6 2 1509,-2 0 1,-1 0-12,-1 0 0,6 2 1132,2 2-2869,4-2 0,1 9 1,0-2 476,0 3 1,0 2 0,-2-1-1,-1 0 22,-1 1 1,-5 0 0,3 3 0,-1 2 103,-4 2 1,1-1-1,0 4 1,2-2-221,2 2 0,-3 1 1,5 2-1,1-1-484,2 1 1,1-2 0,0 0 0,0-1 16,0 0 0,0 4 0,1-6 1,2 2-82,1-2 1,2 3 0,-3-3 0,2 4 371,-2 0 0,-2-1 0,-1-1 1,0-2 172,0 2 0,0 1 1,0 2-1,0-2-136,0-3 1,-1 8 0,-2-3 0,-2 1-104,2 0 0,2 0 0,1 3 0,0 3 44,0 0 1,0 0-1,0-4 1,0 1 161,0-1 1,0 2-1,0 1 1,0-1-56,0 1 1,0 2-1,0-2 1,0 0 117,0-1 0,0 5 0,0-1 0,0 1-155,0-2 0,-5 2 0,1-4 0,1 1 77,2 3 1,-1-3 0,-1 0 0,-1 0 88,1 0 1,-3-4 0,1 2 0,1 1 16,-2 2 0,4-1 0,-3 2 0,0 1-163,1 2 1,-1-4 0,5 1 0,0 1-90,0 1 1,0 8 0,0 3 0,0 3-204,0 1 1,0 0-1,0 1 1,0-1 6,0 0 1,-4-5 0,-1-2-1,2-2 95,2 0 0,-4 1 1,1-7-1,0-2 350,-2-5 1,3 2-1,-5-1 1,1 1-119,-1-1 0,1 4 1,-3-5-1,2 0-155,2 2 0,0-4 1,3 7-1,-1-1-50,1-1 0,-3 8 1,2-4-1,1 2-15,1 3 1,2 0-1,0-1 1,0-1-51,0-1 1,0 7 0,0-7 0,0 2 140,0-1 0,2-5 1,1-1-1,1 1 16,-1-2 0,-1 5 1,-2-4-1,0 4-8,0 1 1,0 4-1,0 0 1,0-1 123,0-1 0,0 2 0,0 1 0,0-1-175,0 2 0,-2 1 0,-1 5 1,-1-1-91,1-3 1,1 0-1,2 4 1,0-2-7,0 0 1,0 4 0,0-8 0,0-1 31,0 1 1,0 3-1,-1-4 1,-2-4 341,-2-4 0,1 5 0,4-5 0,0-2-133,0-1 0,0 2 1,0-4-1,0 2-195,0 3 0,0 2 1,0 2-1,0 1 62,0-2 1,0 7 0,0-5-1,0 2-196,0 2 0,-5 4 0,0-1 0,-1 2 276,0-3 1,-5 3 0,2-5 0,-2 0 318,-3-1 0,1 3 0,0-5 1,-1-2 59,1 2 1,0 0-1,-1-1 1,2-1-184,4-1 1,-3 7 0,7-7 0,1 0-572,1-3 1,1 5 0,-2-4-1,-2 1 58,2-1 0,2 4 0,1-7 0,0 2 94,0-1 0,0 1 0,0-4 0,0-2 36,0-3 0,0 1 0,0-8 0,0 1-109,0 1 1,0-7 0,0 3 0,0-1-154,0 0 1,0 4-1,1-4 468,4-2 0,2 5 0,7-1 0</inkml:trace>
  <inkml:trace contextRef="#ctx0" brushRef="#br0">18342 17245 8027,'-6'-11'-23,"-3"2"1,-1 9 0,1 10 0,5 5-58,2 3 1,7-5 0,-1-4 0,1 0 56,1-2 0,1 5 1,8-5-1,4 1-218,8-4 1,1-2 0,7-4 240,2-2 0,8-10 0,2-6 0</inkml:trace>
  <inkml:trace contextRef="#ctx0" brushRef="#br0">23834 9929 22031,'0'-18'-6457,"0"0"4981,0 0 1659,0 5 0,-1 6-531,-4 2 0,5 4 0,0 1 722,8 0 0,4 4 1,4 1-1,6-1 630,9 2 1,8-3-1,7 4 1,7-1-561,8-3 0,10 5 0,-34-5 1,1 1-1,1 0 0,-1-1-305,0 0 0,0-1 0,3-1 0,-1-1 0,-1 0 0,-1 0 0,1 0 0,-1 0 216,2 0 0,-1 0 0,33 0 1,0 0-1,-6 0-355,-4 0 1,-4 0-1,-9-1 1,-4-2-452,-4-1 1,-8-2 0,-7 3 670,-7-2 1,2 1-1,0 4 1</inkml:trace>
  <inkml:trace contextRef="#ctx0" brushRef="#br0">20075 9689 28780,'-7'-2'-448,"2"-2"0,4 1 0,1-6-4748,0-1 4047,0-2 1,0-1 1025,0-1 0,-6 7 0,-3 2 447,-3 4 1,-1 1 0,-2 0 0,-1 0 158,-2 0 0,0 0 1,5 0-1,0 0 290,-1 0 0,-4-2 0,1-1 1,2-2-244,5-3 1,-8-1-1,1-4-208,-2 0 0,0 4 0,6 0 1,-1-2 170,1 0 1,4 2-1,0 1 1,-1 1-5,-2-1 0,-1 1 0,-1-3-353,1 1 1,0 1 0,-1 0 0,2 2-337,4 0 1,-4 4 0,4-4-46,1 0 0,-3 3 0,4-4-2155,-2 1 758,5 2 1,-1 4 840,8 0 1,5 0 963,9 0 0,-3-6 0,4-2 0</inkml:trace>
  <inkml:trace contextRef="#ctx0" brushRef="#br0">19649 9249 22931,'-6'-13'-1371,"-3"-1"1,1 7-1,0 1 1459,-3 0 1,-1 5 0,-1-4 721,0 4 1,-1 7 0,0 3 0,-3 2-499,-1 3 1,1 3-1,3 1 1,1 0-161,0 1 0,4-2 1,0 3-1,0 0-74,2-4 1,1-1 0,6-2 0,0 0-260,0 1 1,6-5 0,3-2 0,2 0-695,3 1 0,5-4 0,3 5 0,3 1-1832,2 2 2734,0 2 0,5-7 1,2-1-1</inkml:trace>
  <inkml:trace contextRef="#ctx0" brushRef="#br0">22315 7450 29550,'-6'-13'-9555,"4"-1"8634,-4 7 0,6 7 1,0 9 1116,0 3 1,12 1 0,6 0 0,7-1 1012,6-3 0,11 1 1,11-5-1,6-2-105,2-2 0,4-1 0,-1 0 0,5 0-252,7 0 0,-3-4 0,-1-2 0,-1 0-463,0 0 1,0-3-1,-4 5 1,-2 1-958,-3 1 0,-4 2 0,-7-1 0,-5-2 105,-5-2 1,-4 1-1,-12 4 1,-3 0-628,-4 0 0,-7 0 1302,-3 0 1,-5-6 0,3-1 0</inkml:trace>
  <inkml:trace contextRef="#ctx0" brushRef="#br0">23701 10049 17462,'-9'-20'-845,"0"7"0,8 7 0,1 11 965,7 4 1,11 2 0,7 1 0,8-3 757,7-4 0,14-4 0,6-1 0,8-1-600,-31-1 1,1-1 0,6-2 0,0-2 0,2-1 0,0-2 0,0 2 0,-1 0-190,1 1 0,0-1 0,3 0 1,0 0-1,-4 0 0,-1 1 1,-2 2-1,0 0 25,-2 1 1,-1 1 0,0 0-1,-1 1 1,33 2 0,-1 0-72,-2 0 0,-2 12 1,1 3-1</inkml:trace>
  <inkml:trace contextRef="#ctx0" brushRef="#br0">5999 10302 15330,'4'-22'0,"0"1"-457,-1 2 1,3 1 0,0 6 517,2 3 1,-5 2 114,1 2-190,-2 4 1,-7-4 0,-1 8-1,-1 3 868,-4 2 0,-2-4 1,-5 7-1,-4 2-102,-3 3 1,-2 8-1,1-2 1,-1 5-361,0 4 0,-4 9 1,-1 10-1,-2 8-275,15-25 1,0 1 0,1 2-1,-1 2 1,1 3 0,1 2 0,1 1-1,2 1-58,2 0 0,1 2 0,0 4 0,2 1 1,3 1-1,0 1 0,2 0 0,1 0-201,2 0 1,2 0-1,2-1 1,1-1-1,5 0 1,2 0-1,1-2 1,2-1 86,2-1 0,2-1 0,4 0 0,1-2 1,1-6-1,2-1 0,2-4 0,1-2 117,1-2 0,2-2 0,2-2 0,3-3 0,0-5 0,1-3 0,1-3 0,1-2-174,0-4 1,0-2-1,-1-2 1,0-2-1,1-3 1,0-3-1,1-4 1,0-3-41,2-4 1,0-4-1,2-4 1,-1-2-1,-3-3 1,-1-2-1,1-3 1,0-3-181,-1-1 0,-2-3 0,-2-4 0,-2-1 1,0-4-1,-2-2 0,-2-1 0,-3 0-54,-3-1 0,-3-1 0,-1-4 0,-4 0 0,-5 0 1,-4-2-1,-2 0 0,-3-1 165,-1-3 1,-3 0-1,-6-2 1,-4 1-1,-2 5 1,-4 1 0,-1 2-1,-2 1 226,0 3 1,-3 1 0,-5-3 0,-4 4 0,1 9 0,-2 4 0,-3 2 0,-2 3-38,0 5 0,-2 4 0,0 7 0,-1 5 0,1 2 0,-1 3 0,2 3 0,-1 4-175,-1 2 0,1 4 0,2 3 0,1 4 207,2 3 0,1 3 0,-32 17 0,5 1 0,3 7 0</inkml:trace>
  <inkml:trace contextRef="#ctx0" brushRef="#br0">7758 7983 29366,'-24'-13'-1297,"7"-1"0,-6 8 0,9 9 1,-6 12 455,-3 10 0,-8 24 1,-6 10-1,15-21 0,1 1 819,-4 7 0,1 0 1,0 3-1,2 1 0,-1 4 1,1 1-1,2 0 0,0 1 50,2 1 1,1 1 0,0 3-1,3 1 1,2 1 0,2 0-1,1-1 1,1-1-66,2-3 0,2 1 0,3 3 0,3 0 0,4-6 0,3-1 0,3 0 0,4 0 2,4-2 1,3-1-1,3-5 1,3-4-1,6-4 1,3-5-1,1-5 1,3-3 152,3-5 0,2-4 1,2-6-1,3-4 0,2-3 1,1-2-1,1-4 0,-1-4-140,0-3 1,0-4 0,3-6 0,-1-5 0,1-4 0,-1-4 0,-2-3 0,-1-2-143,0-1 1,-1-4 0,-3-2 0,-2-3 0,-6 0-1,-2-1 1,-3-1 0,-4-3-8,-2-1 1,-4-3 0,-2-4 0,-6-2-1,-8 2 1,-4 0 0,-2 0 0,-3 0-28,-1 1 0,-3 0 0,-6-7 0,-5 0 0,-5 7 1,-4 1-1,-5 0 0,-4 2 30,-3 1 0,-6 3 0,-7 3 0,-5 5 1,-1 7-1,-3 5 0,-5 2 0,-3 3 168,-4 4 0,-2 3 0,-2 4 0,-1 4 0,23 7 0,0 3 0,-1 0 0</inkml:trace>
  <inkml:trace contextRef="#ctx0" brushRef="#br0">2546 5198 32371,'-7'-14'-4367,"-5"1"0,3 0 2249,-3-1 0,-1 2 0,1 2 1852,3 1 0,-3 6 1,3 0 663,-3 6 0,4-1 1,0 4-1,2 0-465,3 2 1,-3 4 0,0 2-1,-1 0 469,-3 4 0,-2 3 1,-2 7-1,1 2-201,0 1 1,-5 10 0,0 4 0,2 5-761,1 5 1,3 13-1,3-9 1,5 2 383,2 0 1,4 4-1,5-6 1,11-6 277,12-4 0,14-10 0,12-10 0,14-7 209,-29-14 0,1-2 0,6-2 0,0-2 1,2-4-1,1-2 0,0-2 0,0-2-184,0-1 0,0-2 1,1-3-1,-1-2 0,0 0 1,0-2-1,-5 0 1,0-1 127,-3-1 1,0-1 0,-1-1 0,0 1 0,-6 0 0,-1-1-1,-1-1 1,-1 0-197,-3-1 1,-1-1 0,-1-2 0,-1-1 0,11-21 0,-8-1-204,-9 1 0,-14-7 0,-10 2 0,-13 0 125,-14-1 1,-17 3 0,18 27 0,-1 1 0,-4 2 0,-2 3 0,-6 1 0,-3 3 229,-5 2 0,-1 4 0,-3 3 1,-2 3-1,-9 2 0,-2 2-340,0 1 1,0 3 0,-7 7-1,-1 3 1,2 2 0,1 2-1,3 1 1,1 1-379,2 2 1,1 1 0,4 4 0,2 2-1,7-2 1,2 2 505,1 3 0,0 2 0,4-2 0,1 1 0,2 5 0,0 2 0,1-3 0,1 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11504 7117 30087,'1'-8'-3771,"4"4"1,5 1 4763,7-2 0,14 4 0,12-3 0,5 2-299,7 2 1,15 0-1,-32-1 1,1 1-1,5-2 1,2 1-435,4-1 0,1-1 0,1-1 1,1-1-1,2 2 0,1 0 0,2 0 1,1-1-261,3-1 0,1 0 0,5-1 0,0 0 0,-2-1 0,0 0 0,0 1 0,1 1 0,1 0 0,0 1 0,-18 0 0,1 0 0,-1 0 0,1 1 0,-1 0 0,0 0 0,25-3 0,-1 0 0,-4-1 0,0 1 0,0 1 0,-2 1 0,-5 0 0,0 0 0,-2 1 0,-1-1 0,1 0 0,0 1 0,-2 1 0,-1-1 0,-6 0 0,-1-1 0,-1 1 0,-2 0 0,-2 1 0,-1 1 0,-1-1 0,-1 1 0,28-2 0,-3-1 0,-4 1 0,-6 1 0,-9 2 0,-7 0 0,-5 0 0,-4 0 0,-8 0 0,-3 0 0,-1-4 0,-3-1 0,3 1 0</inkml:trace>
  <inkml:trace contextRef="#ctx0" brushRef="#br0">10051 12154 8259,'-12'-13'0,"3"0"-196,-3 5 0,5-4 624,-6 4 0,4-3 0,1 1 82,2 1-629,2 0 1,2 2 223,-2 2 1,1 5 0,-6 5 13,-1 4 0,-2 4 1,-1 3-1,-2 2 214,-3-2 0,3 3 0,-4-1 0,1 0 591,0 1-748,1-4 1,-1 9 0,0-5-52,2 2 0,-3-1 0,1 6 1,2-1-57,1 3 1,-3 6 0,-1-1 0,-1 1 23,1 3 0,-3 1 0,3 4 1,-1 1-71,1 1 1,-3 2 0,3-3 0,-1 1 139,1-1 0,-5 3 1,4-1-1,-2-2 64,-1-2 1,7-1 0,-2-2 0,3-1 5,2-1 0,0-5 0,-1 3 0,3-1-65,2-4 1,-2 4-1,5 0 1,1 1-60,-1 3 0,-3 1 0,3 2 0,0 2-256,0 2 0,-4-1 0,2 6 0,-1 0 105,0-2 0,6 5 1,-3-3-1,2 1 74,0-1 0,-1 0 0,5-6 1,0-2 68,0 2 1,5 0 0,1-1 0,-1-1-9,1-1 1,3 6-1,-3-9 1,2 0-86,2 1 0,0 1 0,1 1 0,-2 0-73,1 0 0,0 0 1,1 0-1,-2 0 124,1 0 1,0 0-1,1 0 1,-4 0 75,-1 0 1,3-2 0,-3 1 0,1-2-52,4 0 0,0 3 0,3-8 0,-1 1-47,0-1 1,1 4 0,1-5-1,2-1-84,6-2 1,2-1 0,3-1-1,2-1 50,1-2 0,4 0 1,-2-5-1,-1 0-14,1 1 0,2-6 1,-3 2-1,-3-4 264,-1-1 0,2-3 1,0 1-1,-4-2-14,-1-3 1,4-2-1,-7-1 1,1 0-25,0 0 1,2 0-1,-1 0 1,4 0-159,3 0 0,4-1 0,-2-4 0,0-4-178,-1-3 0,4 1 0,-5-1 0,-2 1 131,0 1 0,-4-8 1,-2 6-1,-2-1 109,-2-3 1,4-1-1,-6 3 1,0-3 210,-3 0 1,0-3 0,-2 4 0,-2-3-55,-1-2 0,0-1 0,4-5 1,0 1-242,1-1 0,-1-1 0,2-3 0,1-3-154,2 0 1,0-8 0,-3 4 0,1-1-5,2 1 1,-2-7-1,-6 7 1,-1-2 77,2-3 0,-1 0 1,0 3-1,-2 0 97,-2 0 1,-2 0 0,-2 0-1,1 0-105,1 0 1,2-4-1,-3-2 1,3 0-127,1 0 1,1-3 0,2 3 0,-3 0-87,-1 0 0,5 2 0,-2 2 0,1-1 113,-1-1 1,3 0 0,-5 4 0,0 0 159,-2 0 1,1 0-1,-2 1 1,-1 2 105,-1 2 0,-2-5 0,0-5 0,-2 2 74,-2 2 0,-2-1 1,-5-1-1,3-1-180,-3 1 1,1-3 0,-1 2 0,3 1-139,-3 1 1,4-1 0,-2 0 0,0 2-59,2-2 1,-5 0 0,1 3 0,-3 2 10,-4 2 0,-4-3 0,1 5 0,-3-1 86,-4-1 1,-6 7-1,0-2 1,-3 1-30,-5-1 1,-1 4-1,2-2 1,-2 3-418,-1 3 470,-1-5 0,4 11 1,-1-3-160,2 0 36,-3 3 1,14 3-1,-5 1-480,1 0 1,2 5 0,6 4 0,3 4-788,4 4 0,4 13 1457,6 14 0,-4 9 0,4 13 0</inkml:trace>
  <inkml:trace contextRef="#ctx0" brushRef="#br0">16449 12288 8441,'-11'-28'0,"2"5"-627,-3 7 0,10 3 634,-2-1 1,1 3 0,0 0 67,-1 2 0,-2 2 0,3-4 380,-2 3 1,-5 5-160,1-2 0,-3 4 0,-1 1 1,-1 0 0,1 4 0,-2 4 0,-1 2-51,-2 5 0,-1 3 0,3-1 1,-4 4-38,0 0 1,-3 4 0,-3-3 0,-1 3 17,0 2 1,1 0 0,-2 1 0,0 1 0,1 2 1,-3 1 0,8-4-1,-2 1-25,2 2 1,-3 2 0,4-3 0,0 2-52,4 2 0,2 0 0,2 5 1,-1-1-226,1 4 1,4 5 0,0 1 0,0 2 14,2 5 0,-4 5 0,6 1 0,-1 1 128,0 2 1,-3 3-1,3-8 1,-2 0-41,-2 0 1,-2 5-1,-1-2 1,0 2 271,-1-2 0,1 6 0,1-6 0,2-2-87,1-4 1,1-7 0,0-2 0,2 0-125,0 1 1,4-4 0,-2 4 0,2-2-85,2-3 0,0 4 1,-1 2-1,-2 3 34,-2 1 0,1-1 0,4 0 1,0-1-83,0 4 0,4 10 0,2-1 0,0-2-161,0-1 0,5-2 0,-3-4 0,4 0 132,2-3 0,3-8 0,3 0 0,0-4 143,4-4 0,-3 1 1,1-6-1,2-1 29,1-2 0,6-3 0,0-3 0,0-4-6,2-3 1,-1-2 0,5-1-1,-1-2 137,1-1 0,6-6 1,1 2-1,-1-4-169,-1-1 0,-2 0 1,1-1-1,1-4-56,-2-4 1,7-3 0,-7-2 0,2-4-41,-1-4 0,1-4 0,0 0 0,4-2-48,2-3 1,-1-4 0,4-6 0,-6-2 112,-3-1 1,4-5 0,-9 1-1,-2-2 79,-1-5 0,2-11 1,-5-1-1,-3-1-39,-4 0 0,-12 30 1,0 0-1,-3-1 0,-2-2 1,0 0-1,-1-1-121,0-1 1,-1-1 0,-3-5-1,-1 0 1,1 1 0,0-1-1,-1-3 1,0 0-22,-1-2 1,0 0 0,-3-5 0,0-1 0,-1 5 0,-1-1 0,-1-1 0,0-1-124,-1 0 1,1 0 0,-1-2-1,0 0 1,1 4 0,-1 0 0,0 2-1,-1 1-71,0 1 0,-2 2 0,1 4 1,-1 2-1,-2 2 0,-1 2 1,1 3-1,-1 0 100,-15-31 0,-8 1 0,0 13 0,-2 3 67,-2 4 0,0 2 0,0 5 0,0 2-160,0 2 0,2-1 0,0 6 0,4 2 109,2 1 1,-4 2-1,5 4 1,2 4-581,0 4 0,-2 6 0,0 4 0,0 7-1765,-1 10 2492,3 9 0,-3 17 0,5-4 0,0-2 0</inkml:trace>
  <inkml:trace contextRef="#ctx0" brushRef="#br0">4239 7970 28817,'0'-26'-4916,"1"3"1,2 2 4583,2 2 0,5 3 0,1 7 0,3 3 1239,4 0 1,6 4 0,-2-2 0,5 4-1110,4 4 1,3-1 0,6 6 0,0 0 340,0-2 0,1 4 1,4-5-1,4 0 370,3 0 0,-4-2 1,1-4-1,2 1 206,0 4 0,7-4 1,1 4-1,2-4-346,3-1 0,6 5 1,2-1-1,1 1 57,-1 1 0,-33-6 1,-1 1-1,0 1 1,0 1-1,0-2 0,1 0-240,-2 2 0,1-1 1,5-1-1,0-1 1,0 3-1,0-1 1,1-1-1,1-1-113,1 0 1,1 0 0,4 0-1,-1 0 1,-3 0 0,-1 0 0,2 0-1,1 0-38,1 1 1,0-2 0,4-1 0,-1 0 0,-2 0 0,-1-1 0,0 2 0,0-1-36,-1 2 0,0-1 0,2 1 0,0 0 0,0 0 0,1 0 0,-1 0 0,0 0 0,2 0 0,0 0 0,1 0 0,-1 0 0,0 0 0,1 0 0,-1 0 0,0 1 0,1 2 0,0-1 0,5-1 0,-1-1 0,-3 3 0,-1-1 0,1-1 0,1-1 0,0 0 0,0 0 0,3 0 0,1 0 0,-2 0 0,-1 0 0,0 0 0,0 0 0,1 1 0,0-2 0,1-1 0,0 0 0,-1-1 0,-2 0 0,1 0 0,-1-1 0,-2-1 0,0-1 0,2 0 0,-1 0 0,-8 0 0,-1 0 0,1 1 0,0 0 0,-2 0 0,0 1 0,3 2 0,-1 0 0,-2-2 0,0 0 0,0 1 0,-1 0 0,0 2 0,0 0 0,-3-2 0,0 0 0,-2 0 0,-2 1 0,33-1-463,-7 2 0,5 2 1,-5 4-1,-6 4 463,-5 2 0,2 0 0,-7-1 0,-1 0 0,0-1 0</inkml:trace>
  <inkml:trace contextRef="#ctx0" brushRef="#br0">9038 10209 27036,'-13'6'-3520,"-1"-1"4038,1 4-653,5 3 1,4-9-179,8 6 1,4-5 0,7 5 0,2 2 186,6 1 0,2 1 1,1 0-1,3 1 242,2-1 1,6 0 0,6 1-1,0-1-28,4 0 0,2 1 0,3-3 1,0 0-159,2-2 1,3-2 0,-5 3-1,-2-2 278,-1-2 0,0 3 0,3-5 0,-2 0 46,-1 2 1,0-4-1,4 4 1,2-2-90,3 1 0,-4 4 1,6-4-1,-3 1 223,1 0 0,4 3 0,-1-3 0,1 0-299,2 0 0,4 3 0,-6-3 0,3 0 12,2 0 1,3 0-1,-1-3 0,-2 1 36,-2-1 0,8-2 1,-5-1-1,3-1 128,1-4 1,4 4-1,-2-5 1,-36 4-1,1 0-172,2 0 0,0-1 1,0-1-1,1-1 1,-2 3-1,-1 0 0,1 0 1,-1-1-79,-1 0 0,0 1 0,1 1 0,0 0 0,-1-2 0,0 0 0,1 1 0,0 0-13,1 0 1,0-1 0,-1-1 0,1-1 0,-1 2-1,0 0 1,0 0 0,1 0 66,0 1 0,1-1 1,0-3-1,1 0 0,-1 0 1,-1 0-1,1-2 0,0 0 38,-1 0 1,0-1 0,6-1 0,0 0 0,-3-1 0,1-1 0,1 0 0,0-1-52,1 0 0,0 0 0,0-3 0,0 0 0,-3 0 0,-1 0 0,-1 0 0,0-1-54,1 1 1,-1 0-1,3-1 1,-2 1-1,-4 1 1,-2 1 0,2-2-1,-2-1-154,0 0 0,0 0 1,-1 0-1,-1 0 1,30-20-1,-8 3-455,-3 1 0,-11-2 0,-4 2 0,-5-1 87,-8-3 1,-4-2-1,-9-2 1,-3-2-95,-5-1 0,-2-5 0,-7 3 0,-7 0 250,-10 0 0,-18 2 1,-9 4-1,-10 3 134,-8 6 0,24 13 0,-1 1 0,3 5 0,-1 1 0,-2-1 0,1 2-15,-1-1 0,0 1 1,-4 0-1,0 2 1,4 1-1,1 1 1,-4-1-1,0 2 215,-3 0 0,-1 1 1,3-2-1,-1 0 0,-2 2 1,0 1-1,-1-2 0,1 1 116,1-1 1,-2 1-1,-6 2 1,1 0-1,5-3 1,1 1 0,-2-1-1,0-1 22,-1 0 1,0 0-1,-3 2 1,0 0-1,-1-1 1,0 1-1,1-1 1,0 1 308,0 0 0,-2 0 0,-2 1 0,0 0 1,0 3-1,2 0 0,-1 0 0,0 0-7,1 0 0,-1 0 0,-6 3 0,0 0 0,7 2 0,0 1 0,-1 1 0,0 2-238,0 2 1,0 0-1,-2 1 1,1 1-1,3 1 1,2 1-1,0 0 1,1 1-173,-1 1 0,1 1 1,3 1-1,2 1 0,2 0 1,1 1-1,2 1 1,2 1-234,2 0 0,1 2 1,-1 5-1,2 1 1,4 2-1,2 1 1,1 1-1,2 1-200,0 2 0,3 2 0,2 3 1,3 0-1,5 1 0,4 0 1,3 0-1,2 0-554,3 1 1,3 1-1,7 1 1,5-1 986,4-3 0,3-2 0,3 4 0,3-1 0,9-1 0,3-1 0,-1 0 0,1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9104 5877 11102,'9'-4'247,"0"-1"0,0-5 1,4 1-1,1-3 219,-1-1 0,0 0 1,1-1-1,-1 1-187,0 0 0,5-1 0,1 1 0,1 0-332,-1-1 0,8 1 0,-4 0 0,0 1-206,-3 3 1,3-3 0,-6 3 0,0-1-386,-3 1 0,0-3 0,-1 5-785,0-1 0,-4-2 1429,0 6 0,6-13 0,6 2 0</inkml:trace>
  <inkml:trace contextRef="#ctx0" brushRef="#br0">9864 5304 9111,'2'14'2481,"2"-1"-2019,5 0 0,-1 5 1,0 0-1,1 0-8,-1 1 0,4-3 0,-4 6 1,3 0-199,-2-1 0,3 0 1,-5-5-1,2 2-383,0-2 1,-5-5-1,4-2-1248,-2 1 1121,-2-4 1,-6-6 0,0-11-1,-4-3 82,-2-4 1,4-10 0,-4 0-1,2-3 150,3-2 1,0-3-1,1 4 1,-3-1 357,2 1 0,2 1 0,1 5 0,0 3 255,0 0 1,4 7 0,1-2 0,-1 5 177,2 4 0,-3-1-614,6 5 0,-5 1-215,5 4 1,0 0-1,3 1 51,-3 4 1,1 2-239,-6 7 1,2-1 0,-3 0 0,2 1-16,-2-1 1,-2-4-1,-2 0 1,-2 1-300,-2 2 0,1-3 0,4 0-579,0 1 1,1-4 417,4-2 0,8-10 0,11-7 722,6-8 0,4-16 0,6-4 0</inkml:trace>
  <inkml:trace contextRef="#ctx0" brushRef="#br0">10411 4718 8073,'-13'-12'417,"-1"3"1,7 5-1,2 8 1,4 5 506,1 3 0,0 6 0,1 1 0,4 2-734,4 2 1,1 7 0,0 1 0,-2-1-334,-2-2 0,4 3 0,-2 0 1,-1 0-777,-3 2 1,2-5 0,0 4 0,0-2 918,0-3 0,4 2 0,-2-8 0</inkml:trace>
  <inkml:trace contextRef="#ctx0" brushRef="#br0">10331 5971 8081,'0'8'3172,"0"1"-2746,0 2 1,0 2 0,0 5-1,0 4-9,0 3 1,0 8 0,0 2-1,1 4-56,4 1 0,1-2 1,4 1-1,-1-1-319,1 4 0,-2-5 0,1-6 0,0-4-361,-2-5 0,0-3-1158,-2-6 1,-4-8 967,4-10 0,-5-8 0,-3-15 0,-3-3 107,-2-5 0,0-7 1,-4-1-1,1 1 577,2 1 0,2 4 0,-3 1 0,2 4 680,2 5 0,2 0 0,4 10 0,0 2 2561,0 1-3280,0 2 0,6 7 0,3 4-158,3 5 1,1 8 0,0-4 0,1 2-23,-1 0 1,-4 0 0,0 4 0,0 1-241,-2-1 0,3-4 1,-5 0 6,-2 1 1,-2 2 0,-1 1-134,0 0 1,-6-1-1,-3-1-2374,-2-2 1973,-3-1 0,8-3 0,8-10 0,10-11 811,8-8 0,11-20 0,3-5 0</inkml:trace>
  <inkml:trace contextRef="#ctx0" brushRef="#br0">10904 5691 9155,'-21'-8'528,"-2"2"1,5 9 0,3 5 292,5 5 1,-1 3 0,5-1 0,0 3-488,1 4 1,-4 3 0,3 2 0,0 0-200,0-1 1,1 5-1,7 0 1,2-1-307,5-2 0,8-1 1,2-2-1,2-3-4,2-4 0,5-8 0,1-2 0,-4-2-401,0-3 1,-6-2 0,-1-2 479,-3-4 0,-11 4 0,-7-4 544,-9 4 1,-11 2-1,-3 4 1,-3 4-204,-1 2 1,-1 3 0,4-1-1,7 0-1057,3 1 0,6-5 812,2 0 0,9-1 0,7 6 0</inkml:trace>
  <inkml:trace contextRef="#ctx0" brushRef="#br0">10064 5664 8200,'-7'6'1297,"2"-3"1,10 6-981,4 1 0,3 2 1,1 1-1,0-1 10,1-3 0,-1 3 1,0-3-1,-1 3 175,-3 1 0,3 5 1,-5 1-1,1 0-231,-4 1 0,2 2 1,-2-5-1,-1 0-146,-1-2 1,-2-2 0,0 0-433,0 1 1,0-9 254,0-5 1,0-11 0,1-12-1,4-3-245,4-5 1,-2 1 0,1-4 0,-1 1 649,0 4 0,-4 2 1,3 5-1,-1 3 218,-1-1 0,1 10 1,-5-3-1,1 2 893,3 4-1115,-2 1 0,4 8-315,-6 2 0,4 3 1,1 7-1,-2-1-341,-2 0 0,1-1 0,1-1 0,1-3-242,-1 3 0,-1 1 1,-2 1-839,0 0 0,0-4 886,0 0 1,5-6-1,4 0 1,3-6 500,2-6 0,5-9 0,2-2 0</inkml:trace>
  <inkml:trace contextRef="#ctx0" brushRef="#br0">10491 5531 7933,'-6'-8'0,"6"2"1376,0 6 1,1 0-1,8 2 1,2 1-364,0 1 1,3 1 0,-1-5-729,0 0 1,-1 1-1,-1 2-514,-2 2 0,-6 5 0,0 0 0,-6 5 120,-6 3 1,-3 4-1,0-3 1,2 1 76,1-1 1,6-1 0,-2-5 61,4 0 1,7-5-1,4-4 1,6-4-216,7-4 0,6-5 0,4-9 1,1-4-837,3-3 1,1-2-1,1-1 1021,-4-3 0,4 3 0,-5-5 0</inkml:trace>
  <inkml:trace contextRef="#ctx0" brushRef="#br0">10891 4731 8316,'-5'-9'1694,"1"0"1,-1 5-406,5-5 0,0 5-442,0-5 0,6 6 0,3-3-891,3 0 0,3 4 0,1-3 0,3-1-694,2-3 0,-3 1 1,3 1-1,-2-1-2981,-3 1 3719,5 4 0,-6-9 0,4 5 0</inkml:trace>
  <inkml:trace contextRef="#ctx0" brushRef="#br0">11011 4878 7978,'-5'-11'2755,"1"7"-1788,1 8 0,13 5 1,7 2-1,2-4-2270,-1-1 1,1-2-1,-1-4 1,-1-1 1302,3-4 0,-6-2 0,6-6 0</inkml:trace>
  <inkml:trace contextRef="#ctx0" brushRef="#br0">11077 5251 10599,'-13'-8'1750,"7"3"-1222,6 5 1,6 0 0,7 1-1,1 2-130,-1 1 0,0 1 1,2-5-1,3-2-1323,4-2 1,-1 1 0,0-4-1,-1 1 925,1 3 0,1-11 0,5 0 0</inkml:trace>
  <inkml:trace contextRef="#ctx0" brushRef="#br0">11224 5411 9482,'-12'-6'2703,"5"4"1,7 7-3064,7 2 0,5-4 0,1 2-37,1-4 0,-5-5 0,-1-2 0,3 0 397,1 0 0,1-4 0,0 2 0</inkml:trace>
  <inkml:trace contextRef="#ctx0" brushRef="#br0">11331 5797 8000,'-11'-12'1100,"-2"4"1,3 3-300,5 10 1,5-2 0,5 4-974,3-1 1,4-2 0,2-4 0,-1 0-705,0 0 0,5 0 876,0 0 0,6 0 0,-4 0 0</inkml:trace>
  <inkml:trace contextRef="#ctx0" brushRef="#br0">11344 6104 8034,'-6'-21'628,"5"11"1,1 14 0,11 10 9056,16 0-9685,15-2 0,-1-12 0,5 0 0</inkml:trace>
  <inkml:trace contextRef="#ctx0" brushRef="#br0">10224 4331 28355,'-6'-13'-4916,"3"4"1,-4 0 3144,1-1 0,2 2 0,2 1 1610,-2 1 0,1-4 1,-6 1 1,1-3 0,-2-1 0,1-1 344,-1 1 1,-2 0 0,-1-1 0,-1 1 205,1 0 1,-2 4 0,-1 1 0,-2 3 196,2 2 0,-3 3 1,-1 5-1,0 9-859,-4 7 0,-1 5 0,-2 5 0,0 3 373,1 0 1,-5 5 0,-1-4 0,3 2 98,1-1 1,-3 5 0,-1-3 0,3 0 172,1 5 0,-3-3 0,0 7 0,1 1-159,2 1 1,1 10 0,0-4 0,2 4-186,3 4 1,1 9-1,13-34 1,0 2 0,-1 3-1,0 0-142,1 3 1,0 1-1,2 4 1,2 0 0,-1 0-1,2-1 1,0 0-1,2-1-222,1-2 0,1 0 1,2 2-1,2-1 0,3-1 1,3 0-1,1-1 0,3 1 185,0-1 0,4-2 0,2-1 0,2-3 0,2-2 1,2-2-1,2-1 0,3-2 264,2 1 1,3-3 0,3-1 0,3-3 0,1-5-1,2-1 1,1-2 0,1-1 171,0-2 1,2-1-1,7-2 1,3-1-1,-1-2 1,1-1 0,2-2-1,1-2-11,1 0 0,1-3 0,5-1 0,0-3 0,-1-2 0,0-2 0,0-1 0,0-1 23,0 0 0,0-2 1,1-3-1,0-2 0,-5 1 1,-2 0-1,-2-2 1,-1-1-29,-2-1 0,0-1 0,2 0 1,-2-2-1,-5 0 0,-2-2 0,-1-1 1,-1-1-401,-2 0 0,-3-2 1,-8 1-1,-1-1 0,-4-1 1,-2 0-1,-3-3 0,-3-1 27,-4-2 0,-2-3 0,-3 1 0,-3-2 0,-6-1 0,-4-2 0,-2-1 0,-4-2 22,-3-1 0,-5 0 1,-5-5-1,-4 1 1,-5-2-1,-4 1 1,-2-1-1,-3 1 19,-2 1 0,-1 1 0,-3 4 0,-1 2 0,0 2 0,-1 1 0,-1 4 1,0 1 0,-2 0 0,-1 3 1,1 2-1,-1 3 1,4 5-1,-1 3 1,4 4-1,-1 2-193,4 3 0,-1 3 0,-1 1 0,-1 4 1,1 4-1,1 3 0,-1 3 0,0 4 253,-1 5 0,-1 2 0,1 4 0,-1 1 0,2 2 0,0 0 0,0-1 0,0 1 0</inkml:trace>
  <inkml:trace contextRef="#ctx0" brushRef="#br0">10917 6290 32676,'-14'-45'-4916,"5"5"1,6 8 2533,3 9 0,3 5 1,4 9 3035,6 5 1,10 5-1,0 7 1,5 6-679,4 6 1,11 0-1,1 4 1,6-3 296,4-2 1,8-6 0,3-5 0,3-2 384,6-3 1,-3-2 0,2-1 0,-3 0-82,-4 0 1,8 0 0,-6 0 0,2 2-350,-2 2 0,6-1 1,-7 6-1,1 3 225,0 4 0,-1 5 1,-1 5-1,-2 1-47,-6 0 1,3 4 0,-11 0 0,-1-1-882,-2-2 0,-4-2 1,-7 1-1,-5 0 377,-3-1 1,-1-1-1,-2-2 1,-3-4 52,-4 0 1,-3-4-1,-4 3 1,0-5-207,-2-4 1,-2 3-1,3-3 1,-1 3-17,2 1 1,-4 0-1,1 2 1,-1 1-372,0 2 0,-4 4 0,2-3 0,-4 1-84,-1-1 0,0 5 1,0-2-1,0 3 266,0 2 1,-4-2 0,-2-1 0,0-4 102,0 0 1,2-1 0,4-3-1,-2 2 357,-2-2 0,2-5 1,-2-3-1,2 3-90,2 1 0,0 5 0,0 3 0,0 0-219,0 4 0,0 1 0,0 2 0,0 0-33,0-1 0,2 5 0,2 2 0,5-1 382,3 1 0,1 3 1,1-5-1,-1-2 259,0-1 0,5 4 0,1-1 0,2-3 109,3-5 1,1 3-1,1-6 1,1 1 219,0-3 0,-1-3 1,3-2-1,2 0-103,4 1 1,2-3 0,2 0 0,-1-2-38,4 1 1,2 2 0,-1 1 0,2-1 27,-2-3 0,-2 3 0,1-5 0,-1 1 75,-1-4 0,6 4 1,-9-1-1,0 0-83,1-2 0,-1 1 0,-1-2 0,-5-1 89,-3-1 0,-1-2 1,0 0-1,-1 0-181,1 0 0,4 0 0,2-2 1,-1-1-421,1-1 0,4-2 0,-2 3 0,2-2 0,-1 2 0,2-3 0,-2 2 0,1 1 0,-1 2 0,-4-1 0,-7-1 0,-2-1 0,-6 1 0,-6 1 0,-2 2 0,-6 0 0,1 0 0,-8 0 0,-5 0 0,-3 0 0,-2 0 0,1 0-2174,0 0 1,1 6 256,3 3 1,5-2 1610,8 2 0,9-6 0,8 3 0</inkml:trace>
  <inkml:trace contextRef="#ctx0" brushRef="#br0">14943 7890 25531,'-13'-27'-2923,"-4"0"1,3 2 1314,2 3 0,1 4 1805,-2 9 0,4 5 1,2 8-1,1 5-481,3 3 1,1-3 0,2 0 277,0 1 1,5-2 0,2-1-1,4-1 806,3-3 0,9 3 0,-1 0 0,3 1-313,2 4 0,-1-1 1,3 2-1,0-2-570,2 0 0,0 10 0,-4-7 1,-2 2 465,-3 0 1,4-2 0,-6 0 0,0 2-777,-7 3 1,-1-3 0,-8 4 0,-1-1-354,-1-1 0,-8 6 1,-3-4-1,-4 0 528,-5 0 0,-4 10 0,-8-1 1,-3 4-261,-1 5 0,-1 12 365,-5 4 0,17-22 1,0 1-1,-1-2 1,0 0-1</inkml:trace>
  <inkml:trace contextRef="#ctx0" brushRef="#br0">22221 6650 30332,'0'-9'-9831,"-1"2"5677,-4 1 1,2 2 5115,-5 4 0,0-2 0,-2-1 1809,1-1-2222,6-7 0,-7 8 0,4-4-296,-2 1 0,4 2 1,-5 4 293,-1 0 1,2 0 0,-1 0-600,-1 0 814,-2 0 1,-1 0 0,-1 0-1,1 0-127,0 0 0,-1 4 0,1 1 0,-2-3-383,-3 0 0,4 2 0,-4 2 0,3 0-83,2 0 0,-1 0 0,1-3 0,0 3 83,-1 1 1,3-2 0,0 4 0,2 0-152,-1-2 1,3 3 0,-1-4 0,1 2-509,-1 2 0,1 2 0,-3 0 0,1-2 217,-2-1 0,-1 0 0,-1 4 0,0 1-35,-1-1 1,1 0 0,1 1 0,2-1-131,1 0 0,0 2 0,-4 0 157,0-2 0,4 5 1,0-6-1,0 4-171,1 0 1,-2-1 0,4 0-1,0 1-77,0 2 0,-3 0 0,3-3 1,1 1 189,-1 2 0,-3-1 1,3-3-1,-2-1 201,-2 0 1,3 1-1,-1-1 1,1 0-14,-1 1 1,5-1-1,-1 0 1,1-1-66,-1-3 1,1 7 0,-5-2 0,2 0 25,3 1 0,-3 3 1,1 1-1,-1 1-8,0-1 0,-5 3 1,4-3-1,-1 1 74,4-1 0,-2 0 0,2-3 1,1 2-5,1-2 1,-2 1 97,-1 0 1,1-2-1,4 3 1,0-3-149,0-2 1,-2 5-1,-1 0 1,-1-2 61,1-1 0,2 3 0,1 1 0,-2 2-147,-2 2 1,2-2-1,-4 1 1,2 2 54,-1 1 1,1 0-1,4-1 1,-2-3-25,-2-2 0,3 3 0,-4-4 0,4 0 115,1 1 0,0-4 0,0 2 0,0-2 98,0-1 1,0-1-1,0 0 1,0 1-75,0-1 1,0 0 0,0 1 0,0 0 35,0 4 1,4-3 0,0 4 0,-1-1-145,-1 0 1,-2 5-1,0 0 1,0 2-102,0 1 0,0 1 0,0 1 1,0 0 1060,0-1 0,0 1 0,0-9 0,1 1-815,4-1 1,-4-1 0,5-5 0,-1 0 415,-1 1 1,5-1 0,-3 0-44,1 1 0,1-1 1,2 0-1,-1-1-155,1-3 0,-2 7 0,1-2 0,0 0-202,-2 1 0,5 3 0,-3 1 0,3 1-15,1-1 1,0 0-1,2-3 1,1 2 303,2-2 0,0-1 0,-3-1 0,1-1 98,2 0 0,0-1 0,-5-2 0,0-2 266,1-2 1,3 3 0,1-5 0,-2-1 42,-1-2 0,3 4 0,0-1 0,-1-1-591,3-1 1,-1-1 0,6 2 0,-1 2-149,0-2 0,7-2 0,-6-1 0,1 0 0,4 0 0,0 0 0,-2 0 0,2 0 0,1 0 0,0 0 0,-5 0 0,1 0 0,0 0 0,-2-4 0,-1-2 0,-4 0 0,0 0 0,2-4 0,-3 1 0,0-3 0,1-1 0,2-1 0,-3 1 0,0 0 0,1-1 0,2-4 0,-3 1 0,0-1 0,1-1 0,2 2 0,-3-5 0,2 0 0,2 1 0,-3-2 0,-1 3 0,-1 1 0,-1 0 0,1-5 0,-6 3 0,-2-1 0,-1 0 0,-4 1 0,2-4 0,-1 1 0,-3 1 0,3-10 0,-2 6 0,-1-1 0,-1 0 0,2-3 0,2 0 0,0 1 0,0 2 0,4-3 0,-2-2 0,1 1-302,0-1 1,-5 2-1,4 3 1,-1-2-20,0-1 1,-4 0-1,2 5 1,-2-1-36,1 0 1,-2 2-1,2 0 1,-2 1-5,-2 1 1,0-8 0,0 5 0,-2 1 164,-2 0 0,2-6 1,-2 6-1,2 0 3,2-1 1,0-2 0,-1 6-1,-2-3 62,-2-2 0,1 1 0,2 0 0,-1 3-54,-1 0 0,-2 3 0,2-4 0,-4 3 23,1 2 0,-4-3 1,6 3-1,-3-1 94,-2 1 1,2-3 0,1 3 0,1-1 33,3 1 1,-3-3-1,0 3 1,0-2 111,0-3 0,-3 4 0,4-3 1,-3 1-62,-2 1 1,-2-4-1,-1 4 1,-1-1 45,1 0 1,0 4 0,-1-2-1,1-1 22,0 0 1,-1 5 0,1-3 0,1 1-61,3 0 1,-3 0 0,3 5 0,-2 0 38,-3-1 1,-3 1 0,-1 0-1,0-1 47,-1 1 0,2 4 1,-5 0-1,0 0-3,1 2 1,-4-3-1,3 4 1,-3 0-284,-2 0 1,2 1-1,1 5 1,3 0-353,2 0 1,-3 2 0,6 2 696,4 5 0,-2 3 0,7 1 0</inkml:trace>
  <inkml:trace contextRef="#ctx0" brushRef="#br0">22235 8983 8486,'0'-8'-512,"1"2"-187,4 6 880,-4 0 70,5 0 0,-6-1 466,0-4 0,-6 4 311,-3-4 0,2 4 105,-2 1-854,0 0 0,-4 0 0,1-2-59,3-2 1,2 2 0,2-2-260,-4 3 0,-3 1 1,-1 0-1,0 0 246,-1 0 0,1 0 0,0 0 69,-1 0 1,1 0 0,0 0-103,-1 0 1,1 0 0,0 0-59,-1 0 1,6 0 0,-1 0 0,-2 0 47,-1 0 1,-1 4-1,0 2 1,-1 0-27,1 0 1,-5 4-1,1-2 1,-1 0-22,-1 1 1,2 0-1,-3 4 1,0-1-29,4-3 0,1 3 0,2-5 0,-1 2 1,1 0 1,0-1 0,0 2 0,-1-3-25,1-1 1,0 3-1,-1-3 1,1 2 37,0 2 1,1-3-1,1 1 1,2-1 68,-1 1 1,-2-1 0,0 3 0,2-2-52,1-2 0,2 4 0,-4-1 0,4 3 4,1 1 0,-4 2-69,1 3 1,1 1 0,1 3-1,1-4 16,3-3 1,2-2-1,-1 0 1,-1 1-5,-1-1 1,-1 0 0,5 1 0,0-1 9,0 0 0,0 1 0,0-1 0,0 0-10,0 1 1,0-1-1,0 0 1,0 1-32,0-1 1,0 0 0,0 1-1,0-1 28,0 0 0,0 1 1,0-1-1,0 0 37,0 1 1,0-1-1,0 0 1,0 1 28,0-1 1,0 0 0,0 0 0,0 1 8,0-1 0,0 0 1,0 1-1,0-1-45,0 0 0,0 1 0,2-1 0,1 0-35,1 1 1,5-1 0,-3 0 0,0 1-67,0-1 1,4 5-1,-2 0 1,0-2 1,1-1 0,-4 2 0,4 1 0,0 0-65,-2 1 1,5-4 0,-3 3-1,3-2 148,1 2 1,-1-3 0,0 2-1,-2-2-46,0-1 0,8-1 0,-6 0 1,1 1-12,4-1 0,-1 0 0,-3 1 0,0-3-34,1-2 0,-1 3 1,2-3-1,0 3 33,-2 1 1,8 1 0,-8-3-1,2 0 47,0-2 0,-2 0 0,0 4 0,2 0 100,3 0 1,1 1 0,5-2 0,-2-2-21,2-1 1,1-5-1,2 4 1,-1-2-10,1-3 0,0 3 1,-1-2-1,1-1-81,0-2 1,-1 4 0,0-1 0,-3-1-55,-1-1 0,-1-2 1,3 0-1,-2 0-39,2 0 0,-5 0 0,0 0 0,-1 0 45,0 0 0,0 0 1,-4 0-1,3 0 44,1 0 0,-1 0 0,-3 0 0,-1-2 11,0-2 0,5 2 0,0-4 1,-2 2-69,-1 0 0,-2-5 1,2 3-1,1 0-3,2 0 0,0-3 0,-3 3 0,1-1-4,2-4 1,0 1-1,-5 0 1,-1 1 56,-3-2 0,2 0 0,-2-3 0,3 2-21,2 3 1,-6-5 0,1 2 0,2 0-101,1 0 0,-4-6 0,0 6 0,-1-1 68,1-3 0,-5 0 1,1 2-1,-2 1 65,-2 0 0,4-5 1,0 0-1,-1 2-20,-1 1 0,-2 0 0,0-1 0,0-2-3,0 2 1,0-3 0,0-1 0,0 1-135,0 0 1,1-3 0,2 2 0,2 1-115,-2 0 1,-2 1-1,-1 3 1,0-1 176,0-2 0,0 0 0,0 4 0,-1-3-44,-4 0 0,4-1 0,-5 4 0,1 1 205,1 0 1,-5 0-1,3-1 1,0 1-85,0 0 1,0-1 0,2 1 0,-3-2-151,-1-3 0,1 5 1,4-2-1,-3 5 0,-2-1 0,5 0 0,-1-3 1,1 1 26,-1 0 1,1 4 0,-5 0 0,1-2 68,-1 0 0,4 2 1,-5 0 69,-1-2 1,2 1-1,-1 0-103,-1 1 0,3 4 1,-2-2-16,-2 1 1,0-4-203,-3 1 1,2 1 0,2 1 0,3 0 97,1-1 1,-5 4-1,2-4 79,-2 2 0,2 1 1,0 2 19,-2-2 0,0-1 0,-3 3 133,1-1 0,0-5 0,-1 4 1,2 1-97,4-2 1,-4 3-209,3-6 1,-3 2 68,-1-2 0,-1-3 207,1 3 0,0 2-68,-1-2 0,1 6 0,1-3 1,2 2 23,1-1 1,0 1 0,-4 4-1,-1 0-141,1 0 1,0-5 0,-1 1 0,1 1 34,0 1 0,-2 2 1,-1 0-1,-2 0-13,2 0 1,1 0 0,1 0 0,0 0 27,-4 0 1,3 0 0,-3 0 0,3 0-155,2 0 0,-5-4 0,-1 0 1,0 1-105,0 1 0,-1 2 0,2 0 0,-2 2 113,-1 2 1,0-3 0,5 5 0,-2-1-628,2-1 0,1 1 0,2-5-251,-1 0 0,9 0 1117,5 0 0,11 6 0,10 1 0</inkml:trace>
  <inkml:trace contextRef="#ctx0" brushRef="#br0">15610 11875 6535,'0'-14'0,"-2"1"0,-1 0 2285,-1-1 0,-1 5-2330,5 0 1,-6 6 1354,-3-1 1,-2 3-1,-3 1-490,1 0 0,0 0 1,-1 1-1,1 3-278,0 5 0,-1-1 1,-1 1-1,-1 1 313,-2 2 0,-4 1 0,4 1 1,1-1-160,-3 0 0,6-4 1,-6 0-1,3 1 334,-1 2 0,-4 1 0,2 1 0,1-1-599,0 0 1,1 5-1,3 0 1,-1 0-353,-2 1 1,-1-3-1,3 5 1,-4 0-336,0-1 0,3-2 0,0 3 0,2 0 37,1-1 1,1-3 0,0 1 0,-1-4 449,1 0 0,1 3 0,2 1 0,1-2-107,-1-1 0,2 0 0,-1 1 1,-1 2-249,-2-2 1,-1 5 0,-1 1 0,1 4-213,0 0 1,-1 1-1,1 1 1,0 2-15,-1 1 1,1 4 0,0-2-1,-1-1 115,1 1 1,1-2 0,2-3-1,1 2 1187,-1 1 0,2 2 1,1-4-1,-1 2-942,1-1 1,4-2 0,-3-1 0,2-1-119,-1 1 1,-4 4-1,5 0 1,1-1-39,2-2 0,-4 3 0,1 2 1,1-1-29,1 1 1,-2-1 0,-1-2 0,2 2-129,2 3 1,1-1 0,0 1 0,1-4 171,4-3 1,-2-1-1,4 0 1,1-1 195,-1 1 0,-3-5 1,5-1-1,2 0 93,1-1 1,-4-2 0,1 3 0,2 0 71,0-1 1,3-2-1,1 3 1,1 0-15,2-1 0,-1-2 0,-2 3 0,2-2-85,0-3 0,3 4 0,-4-1 1,2 0 57,-2 0 0,3 4 0,0-6 0,1 0-131,-1-3 0,0 0 0,-2-1 1,2 0-60,2 1 0,-1-2 0,5-2 0,-1-3 0,0-1 0,8 3 0,-5-3 0,1 0 0,0 0 0,3 3 0,2-3 0,0 0 0,-1 0 0,4 2 0,-4-2 0,2 0 0,3 0 0,-2 3 0,0-3 0,1 0 0,-2 0 0,-2-2 0,-4-2 0,2 1 0,1 1 0,0 1 0,-3-5 0,3 1 0,5 4 0,1-4 0,2 4 0,-1-4 0,4-1 0,5 1 0,-1 2 0,0 2 0,0-2 0,7-2 0,-3 1 0,-1 1 0,-1 1 0,1 1 0,-2-5 0,2 0 0,1 0 0,3 0 0,-7 0 0,0 0 0,0 0 0,8 1 0,-4 2 0,-1 2 0,-2-3 0,4 0 0,-3-1 0,3 2 0,-2 2 0,2-1 0,-2-2 0,3 1 0,2 1 0,-1 1 0,0-5 0,0 0 0,1 0 0,-1 0 0,0 0 0,-1 0 0,-3 0 0,2 0 0,-7 0 0,-1 0 0,-2 0 0,2 0 0,0 0 0,-1 0 0,1 0 0,-3-2 0,-3-1 0,1-1 0,-1 1 0,0 1 0,3 2 0,0 0 0,0 0 0,0-4 0,0-1 0,0 1 0,0-2 0,0 3 0,0-6 0,-1 0 0,-4 2 0,7-5 0,-4 3 0,1-3 0,-1-1 0,4 0 0,-7-2 0,4-1 0,1-2 0,0 0 0,0 5 0,0-2 0,0-3 0,0 3 0,0-4 0,0 1 0,0 1 0,-2-3 0,1 4 0,-2-3 0,0-2 0,3 3 0,-8-2 0,1-1 0,0 0 0,1-1 0,-5-5 0,-1 1-19,2-1 0,0-4 0,-4-2 0,1-1-74,0-3 0,-2-1 0,-2-2 1,0 1 1,0 4 1,-3-4 0,-3 5-1,-2-1-5,-1-1 0,-1 6 0,0-1 0,-1 3-15,-3 1 0,-3 1 0,-5-2 0,2-2-14,2-1 0,-1 0 0,-4 4 1,-1 1-101,-4-1 1,4 0 0,-5 1 0,1 0 192,1 4 0,-2-7 0,3 2 0,-1 0 52,1 4 1,-3-6-1,1 6 1,1-1-81,-2-1 1,4 4 0,-3-1 0,-1 0-324,-3 1 1,-3-3-1,-1 5 1,-1 0 62,1 0 0,-5 1 0,-1 3 0,0-1 253,-1-2 0,-2 0 1,4 5-1,2 0 347,1-1 1,-3 1-1,-1-2 1,0-1-42,0-2 0,1 0 0,5 5 1,-1 0-41,1-1 1,0 1 0,-1 0 0,-1-1-224,-2 1 0,2 1 1,-4 2-1,1 1-167,0-2 1,-4 4 0,3 0 0,-2-1 144,-3 1 0,3 2 0,-1-2 0,0 0 187,1-1 0,-4 4 0,4-4 1,-1 1 78,0 0 0,4-1 0,-3-2 0,1 1 129,-1-1 0,3 2 0,-3-1 1,1-1-262,-1-2 1,0 0-1,-2 2 1,0 1-264,0-1 0,-3-1 0,0 1 0,-1 2-113,0 3 1,1-4-1,1 3 1,1 0 79,2 0 0,-1 0 0,-3 3 0,1-1 192,2 1 1,-2 1 0,3 2 0,-3-1 181,-2-4 1,1 4-1,-1-4 1,0 2 113,1-1 0,-6 1 0,1-5 0,2 3-168,1 2 0,-1-3 0,0 1 0,-2 2-230,1 2 0,-2 1 0,-1 0 1,0 0 12,1 0 0,-4 0 1,5 0-1,1 1-130,2 4 1,-3-4-1,-1 4 1,-1-4 344,0-1 1,2 0 0,5 0 0,-1 0 324,0 0 0,1 0 0,-2 0 0,-2-1-203,-1-4 1,0-1 0,3-4 0,-3 2-88,-5 3 1,2-4-1,-2 3 1,1 0-146,1 0 0,-8 0 0,4 3 0,-2-1-181,-3 1 1,-5 1 0,1 2 0,-3 0-37,-5 0 1,-6 0-1,0 2 1,-2 1 211,-5 1 0,29 0 0,1 1 0,0-2 0,0 0 0,0 0 0,1 0 0,-3 0 1,0 0 0,1 1 0,1 1 0,-1-3 0,0 0 0,0 0 0,0-1 64,0 0 1,-1-1 0,-5 2-1,-1 1 1,3-1 0,1 0 0,0 0-1,0-1-65,0 0 0,1 0 0,2 1 1,1 0-1,-36 3 0,6-2-904,2-2 1,4 5 0,7 3 0,-1 3 900,-2 1 0,-5 12 0,2 3 1</inkml:trace>
  <inkml:trace contextRef="#ctx0" brushRef="#br0">14996 8369 31583,'0'0'0</inkml:trace>
  <inkml:trace contextRef="#ctx0" brushRef="#br0">15143 8276 31594,'0'-26'-4916,"0"3"1,0 3 843,0 0 0,0 3 3424,0 3-133,0 7 1,0 2 0,0 10 830,0 4 0,0 3 0,-1 1 0,-2 2 190,-2 2 0,-4 0 1,3 5-1,-1 2-64,-3 1 1,-1 6 0,1 1 0,1 3-765,-1 2 1,-2 0 0,-2 1 0,1-1 764,0 0 0,4 5 1,0-8-1,-1 1 59,-2 1 1,3-1 0,0 5 0,0 2-50,2 2 0,-4 4 1,5 6-1,-1 3 106,-3 0 1,2 11 0,1-1 0,1 1-170,3 0 0,1 0 0,2 5 1,0-34-1,0 0-167,0 3 1,0-1 0,3 4 0,0-1 0,1-1 0,1 0 0,1 0 0,0-1 13,0-2 1,1 1 0,2 2 0,0 0 0,1-4 0,-1-1 0,2 0 0,-1-1 74,2 1 0,0-2 1,9 36-1,1-6 1,0-1 118,-1-3 0,0-1 1,-5-6-1,3 0 167,2-3 0,-3-8 1,4 2-1,2-2 123,1 1 1,3 4 0,3-2 0,4 2-447,4 1 1,5 4-1,4-9 1,1 1-116,1 0 1,-21-21 0,1-1 0,25 21 0,4-4 81,5-4 1,0-3 0,-1-4 0,-2 1-146,-2-2 0,2 1 1,-6 0-1,-5 2-321,-2 2 0,1 6 0,-5 8 490,-1 4 0,-5-4 0,2 12 0,-18-29 0,-1 1 0,0 1 0,0 1 0,-2 1 0,0 1 0</inkml:trace>
  <inkml:trace contextRef="#ctx0" brushRef="#br0">15930 16606 8349,'-14'0'98,"1"0"0,4 0 0,2-2 496,1-2 0,-3-4-305,4-5 0,-1 1 0,3 2-162,-1 1 1,-2 6-1,2-2-162,-5 4 0,1 1 0,-1 0 0,-1 0-31,-2 0 1,-1 0 0,0 0-1,-1 1 211,1 4 1,-5-2 0,0 4 0,2-1 112,1-3 1,0 3 0,-1-1 0,-2-1-70,2 2 1,1-5 0,2 5 0,0-1-172,-1-1 1,1 2 0,-2-3 0,-1 3-34,-2 1 0,-1-4 0,3 3 0,-2 0 67,1 3 1,-2-1-1,1 0 1,2 3 48,1 1 0,1 1 1,-3 0-1,-1 1 45,2-1 0,3-4 1,2 0-1,3 0 49,-3-2 1,5 5-1,0-5 1,2 2-138,-1 0 1,-3 0 0,3 4-82,2 1 0,2-1 0,1 0-29,0 1 0,0-1 0,0 0 1,0 0 72,0 1 1,0-1 0,0 2 0,1 1 77,4 2 1,1 0 0,4-5-1,-1 0 42,1 1 1,6-1 0,4 0-1,0 1 121,4-1 1,0-1 0,0-2 0,-2-1-134,1 2 1,4-4 0,3 2 0,1 0-80,-2-2 0,4 5 0,0-5 0,-1 2-18,1 0 0,-1-1 0,0 2 0,2-3-6,0-1 0,0 3 1,-5-3-1,4 0 17,1 0 0,2 0 0,4-3 0,0 1 144,-1-1 1,4-1 0,0-2 0,0 0-40,5 0 1,-2 0 0,1 0 0,0 0-84,1 0 0,-1 0 1,4 0-1,-3 0-104,3 0 1,-4 0 0,2 0 0,0 0-30,-2 0 0,4 0 0,-5 0 1,0 0 34,-1 0 0,4 0 0,-4 0 0,-1 0 174,2 0 1,-4-5 0,4 1 0,-2 1-136,0 1 1,1 2 0,-4 0 0,2 0-170,2 0 0,-1 0 0,-4 0 1,0 2 32,0 2 0,0-1 1,-1 5-1,-2-1 76,-2 0 0,1 1 0,4 1 0,0-3 137,0 0 0,4-5 0,2 3 0,0-2 219,0-2 1,3 0 0,-3 0 0,1-2-122,3-2 0,1 3 0,-1-4 0,-2 4-312,-3 1 0,0-5 0,-4 1 0,1 1-135,-2 1 1,3 2 0,-8 0-1,4 2 72,1 2 0,-5-2 0,1 4 1,1-2 298,1 1 0,-2-1 1,0-4-1,1 0 182,1 0 0,1 0 0,-2 0 0,-2 0-180,2 0 1,2 0-1,1 0 1,0 0-131,0 0 1,0 0-1,1 0 1,1-2-202,-2-2 1,7 3 0,-6-4 0,4 4 190,1 1 1,3 0 0,-3 0 0,0 0 252,-1 0 1,6-5 0,-2-1 0,1-1 120,-1-3 1,7-2 0,-2-2 0,0 1-94,1 0 1,-2-1-1,1 1 1,-1 0-316,0-1 0,-4 1 0,-1 0 0,-2-1-131,-3 1 1,-2 0 0,-2 1 0,-2 2 165,-2 1 1,-5 0-1,1-5 1,-3 1 113,-1 0 0,-7 1 1,-2 2-1,-3 1 421,-2-2 0,1-4 1,-3 1-1,-2 2-481,-4 0 0,-4 0 0,-1-1 0,0-1-450,0 1 1,0 0-1,-1 0 1,-4-1-300,-4 1 1,-2 0 0,-3-1 0,1 1 452,0 0 0,-1-1 0,1 1 1,0 0 538,-1-1 0,-3 1 1,-1 0-1,1-1-32,3 1 0,-6 0 0,-2 1 0,-3 1-227,-2 3 1,1 5 0,-4-3 0,-4 1-294,-6 1 0,-4-1 0,-1 5 0,-2 0-64,-1 0 1,-4 0 0,5 0 0,0 0 77,2 0 1,4 0 0,1 0 0,0 0 245,0 0 0,-5 0 0,1 0 0,1 0 352,2 0 0,1 0 0,0 0 0,0 0-123,0 0 1,-5-1 0,-1-2-1,0-2-316,0 2 1,-2 2-1,2 1 1,-2 0-118,-2 0 1,4 0 0,0 0 0,2 0 147,-1 0 0,-4 0 1,5 0-1,-1 0 50,-1 0 1,4 0-1,-7 0 1,0 0 148,1 0 1,-2 0-1,4 0 1,0-2 39,0-2 0,-3 3 1,2-5-1,-3 1-206,-5 1 1,-1-2 0,2 3-1,1-2-266,0 2 0,-5 2 0,-1 1 1,-1 0 100,1 0 0,-3 0 0,3 0 1,-2 0 95,-3 0 1,1 4 0,-3 2 0,1 0 62,-3 0 0,-3 0 1,1-3-1,-2 2 321,-2-3 1,0 1 0,35-1-1,-1-1 1,2 2 0,-1-1-241,1-1 0,-1 1 1,-6 1-1,0 0 0,2 0 1,1 0-1,0 0 1,0 0-91,0-1 1,1 2-1,0 1 1,-1 0-1,1-1 1,-1 1 0,1 0-1,1 2-124,-2-1 1,1 1 0,0 0 0,0-1-1,2 1 1,1 0 0,-34 6-467,4 0 1,-1 1 0,12-3 0,3 0-98,8-2 1,-1-2-1,11 3 1,4-1 751,2 2 0,4 1 0,-1 1 0</inkml:trace>
  <inkml:trace contextRef="#ctx0" brushRef="#br0">21861 16979 10739,'5'-14'126,"-1"1"0,1 0 995,-5-1 1,1 7-987,4 3 42,-4 2 1,7 2-241,-4 0 0,-1 0 169,6 0 0,0 0 0,3-1 0,-2-2 23,-1-2 0,-2-5 1,2 1-1,-4-3-54,-4-1 0,4-2 0,-1-1 1,-3-2 71,-4 2 1,-5 1-1,-9 2-37,0-1 1,-3 7 0,4 2-1,-2 4 29,2 1 1,-3 1 0,1 4-1,2 2 67,1 1 0,1 3 1,3 0-1,0 4-66,2 2 1,6 1 0,-1-3 0,2 3-6,2 4 0,2-3 0,2 0 1,5-1-266,3 0 1,1 0 0,1-5-1,-1-1-259,0-3 0,5 1 1,1-4-1,2 0-455,3 0 1,1-2 0,2-4-1,-1 0-224,1 0 0,4 0 0,0 0 0,-1-1 1064,-2-3 1,5-4-1,1-5 1</inkml:trace>
  <inkml:trace contextRef="#ctx0" brushRef="#br0">22248 16806 9691,'-7'5'424,"2"4"1,4-1 0,2 1 52,4 1 0,1 2 0,4 1 0,-3 1-441,-1-1 0,5 0 0,-3 0 0,3 1-598,-2-1 0,3 2 1,-4 1-1,4 1-167,2-6 1,-1 3-1,0-7 731,1 1 1,-1-3 0,0-5-1</inkml:trace>
  <inkml:trace contextRef="#ctx0" brushRef="#br0">22381 16912 8544,'-13'-12'-139,"-5"3"144,0-8 0,-4 3 1,3 4-1,0 3 1,-1 1 977,4 3 1,-3 1-1,1 4 1,2 1-724,1 1 0,3 6 0,3-1 0,3 3-490,0 2 0,5 3 0,-3 3 0,4 0-895,4 4 1,3 0-1,8-1 1125,3 0 0,3-1 0,5 4 0</inkml:trace>
  <inkml:trace contextRef="#ctx0" brushRef="#br0">22675 16925 10456,'-6'-32'633,"-3"5"1,1 15 0,1 15-1527,1 9 1,0 5 0,2-3 528,-5 4 1,1-3-1,1 4 1,1-1 81,3 0 0,2-1 1,1-3 281,0-1 0,11 0 0,4 1 0</inkml:trace>
  <inkml:trace contextRef="#ctx0" brushRef="#br0">22941 16459 8350,'-6'-47'1161,"0"8"-481,-3 13 0,2 17 0,4 15 0,-1 8-1187,1 9 1,-3 2 0,1 3 0,2 1-623,2 3 0,2 9 0,2 1 1129,2 3 0,5-8 0,-2 2 0</inkml:trace>
  <inkml:trace contextRef="#ctx0" brushRef="#br0">22821 16939 8490,'9'-53'2881,"0"10"-2122,1 13 1,4 15 0,3 11 0,6 2-1838,2 2 1078,7 0 0,3 0 0,5 0 0</inkml:trace>
  <inkml:trace contextRef="#ctx0" brushRef="#br0">8185 17525 8250,'-5'-13'0,"-1"0"563,-1-1 1,4 1 0,-1 0 0,2-1 91,2 1 0,0 4 0,0 0-40,0-1 0,2 4-465,2 1 0,-3 10 0,4 5 0,-4 7 145,-1 5 1,0 7 0,0 4 0,0 1-39,0 3 0,0 2 0,0 2 0,-1 3-72,-4 5 0,4-1 0,-3 1 0,2 1-66,2 2 0,0 1 0,0 0 0,0-1-203,0-3 0,0 1 0,0-4 0,0-1 114,0-4 1,0-2-1,0-10 1,0 1-150,0-5 1,0 0-1,0-7 722,0-2-426,0-7 0,2-27 0,2-16-266,5-9 0,-2-10 0,2 1 1,2-4 26,0 0 1,-2 1 0,-1 2 0,-2-1-20,-3 1 0,-2 0 0,-1-1 0,0 4 122,0 6 1,0-1-1,-1 10 1,-2-1 4,-2 5 0,-4 0 0,3 10 0,0 0 30,0 4 0,1 3-60,0 5 0,4 5 0,-4 8 0,4 5-40,1 3 1,0 12 0,0 6-1,0 5 357,0 7 1,1 6 0,2 1 0,3 3 43,1 1 0,1 4 0,2-3 0,-1-2 0,2 0 1,0-5 0,3 1 0,-1-5-633,0-9 0,1-3 0,-2-13 1,-2-3-580,-1-5 1,-6-1 813,1-9 1,-2-9-1,-2-16 1,0-8-287,0-7 0,-5-9 1,-1-3-1,-1-5 72,-3-5 0,2 24 1,1 0-1,-10-30 0,3 4 174,-3 6 1,1 5 0,3 13-1,-1 6 231,1 5 0,4 9 0,0 7 1,-1 7-52,-2 5 1,0 6-1,2 6 1,2 7 220,3 8 0,-4 8 1,4 12-1,2 6-273,2 4 1,1 8 0,0-3-1,1-2-578,4-6 0,2 3 0,8-5 0,1-1-670,2 2 1,4-2-1,-3 1 1,2-5 287,3-5 1,-3-4 891,1-10 0,-6-1 0,3 1 0</inkml:trace>
  <inkml:trace contextRef="#ctx0" brushRef="#br0">7971 18391 8253,'-17'-32'1640,"-1"5"1,2 14 0,7 13-1540,4 7 1,4 10-1,2 2 1,2 2 71,2 2 0,5 2 0,0 2 0,7 0-72,5-1 0,8-5 0,4-3 0,3-5-341,4-4 0,6-4 0,-2-13 0,-2-7-205,-2-5 1,4-14-1,-2 2 1,-5-3-528,-5-1 1,-5 2 971,-1 3 0,-7-3 0,0-6 0</inkml:trace>
  <inkml:trace contextRef="#ctx0" brushRef="#br0">15610 17112 8307,'0'-13'0,"4"-1"0,2 3-565,1 2 0,-2 3 383,4 6 0,-6 1 431,1 4 0,-4 4 1,-4 7 23,-5 2 0,-8 5 1,-2 1-1,-1 6-140,-4 5 0,-7 4 1,-5 1-1,-1-2-152,2-2 0,-8 5 1,1-4-1,-4 0-14,-4 2 1,-6-5-1,-5 0 1,-1-2 29,-2-2 0,-4-3 0,4-4 0,-4-2 8,-3-2 1,33-9-1,0 0 1,1-2-1,-1 0 1,-2 1-1,0 1-58,-3 1 1,0-1 0,-3-1 0,0 0 0,2 1 0,-1 2 0,0 0 0,-2 0 11,0 0 0,0 1 1,-6 0-1,-1 0 1,4 1-1,-1-1 1,-2 1-1,-2 0-63,0 2 1,1-1 0,0-1 0,-1 0 0,0 2 0,-1 1 0,-1-1 0,-1 1 91,-2 0 1,0 1 0,-5-1 0,1 0 0,4 0 0,2 0 0,-1 0 0,1-1 1,1-1 0,-1-1 1,-6 3-1,0-1 1,3 0-1,0-1 0,-1 0 1,0 0 41,0-1 0,1 0 0,2-3 1,1-1-1,4-1 0,0 1 1,-1-1-1,0 0-20,0 0 1,-1-1 0,1 0 0,0-2-1,3-2 1,1 1 0,1-1 0,0 0-57,3 0 0,0 0 0,-3 1 1,0 0-1,5-2 0,0-1 1,1 0-1,-1 0 40,1 1 1,1 0-1,0-2 1,1-1 0,2 3-1,0 0 1,0 0 0,0-1-2,0 0 1,0 0 0,1 1 0,0-1 0,0-1 0,1-1 0,-35 3 13,5 2 1,-6-1 0,8-4 0,-1 0-9,3 0 1,1 0 0,3 0 0,1 0 75,0 0 0,1-1 1,5-2-1,1-3-77,3-2 0,-3 1 0,5-3 0,-2 1 171,0-2 1,8-1 0,-1-1-1,5 0-160,0-1 0,4 6 0,1 0 0,2 2 55,4 3 0,-4-3 1,8 2-1,-2 1-299,2 1 1,-2 7 0,6 1-1,2 1-343,1 4 576,8 0 0,-5 3 0,5-1 0</inkml:trace>
  <inkml:trace contextRef="#ctx0" brushRef="#br0">9051 18272 9864,'-1'-18'0,"-4"0"0,-4 3 887,-2 5 1,2 5 0,0 10 0,-3 4-483,-4 3 0,-5 1 0,-7 2 0,-3 1-285,-5 2 0,-2 8 0,-2 0 0,0 0 65,0 4 0,0 5 0,1 1 0,5 1-257,7-2 1,4 3 0,9-9 0,7-2-121,4-4 0,10-3 0,11-3 0,16-8 217,18-6 0,-13-2 0,2-2 1,3 1-1,1 0 0</inkml:trace>
  <inkml:trace contextRef="#ctx0" brushRef="#br0">12597 18445 8335,'0'19'-329,"1"2"1,5 7 0,6 4 283,5 8 0,15 5 1,2 4-1,6-5 37,8-2 1,-3-8 0,6-3 0,1-5-7,0-3 0,14-10 0,-4-10 0,5-7 44,1-10 1,3-11 0,-34 7 0,-1-1 0,1-2-1,1-1-30,3-2 0,0-1 0,-1-3 0,0-2 0,3 0 0,0 0 0</inkml:trace>
  <inkml:trace contextRef="#ctx0" brushRef="#br0">16116 17472 11122,'-7'-13'-287,"1"-1"0,6 1 1,0 0-1</inkml:trace>
  <inkml:trace contextRef="#ctx0" brushRef="#br0">16076 17392 10877,'-13'0'-222,"0"0"0,-1-4 0,1-1 1,1 1 342,3-2 1,-3 4 0,3-2-185,-2 2 0,-3 2 0,1 0-61,0 0 1,-1 0 0,1 0 0,0 0 173,-1 0 0,-1 0 1,-2 0-1,-4 0 131,0 0 0,-7 0 0,3 2 0,-2 1 59,-2 1 1,-3 2 0,3-3-1,-4 3-89,-1 1 0,5 2 0,-4 5 0,2-1-183,0 0 0,-5 2 0,5 1 0,1 2-47,2-2 0,2 4 1,-1-3-1,0 1 81,1 1 0,1-4 1,1 3-1,3-3 128,2-2 1,-3 0 0,4 1-1,3-1-30,5 0 1,-1 1 0,5-1-1,0 0-40,1 1 1,-4-1-1,4 2 1,2 1-108,2 2 0,1 1 0,1-2 0,4 2-53,4 1 1,2 1 0,4 3-1,2-2 69,0 2 0,7 0 0,0-2 0,5-5 273,7-2 0,7-1 1,3-3-1,0 0-7,0-2 1,7-2-1,-3 3 1,1-2 7,0-2 1,3 3 0,5-2-1,5 2-210,1 1 0,-28-2 0,1-1 0,33 4 0,-32-4 0,0 0-184,0 2 1,1 0-1,2 0 1,-1 0 0,1-2-1,-1-1 1,0 1 0,0 0 93,0-1 1,1 1 0,-1 0 0,-1-1 0,0 0 0,0 0 0,0-1 0,0 0 124,1 0 1,0-1 0,4-2 0,0-1-1,-5 2 1,0-1 0,1-1 0,-1-1 91,1 1 0,0-2 0,2-1 0,1 0 1,1 0-1,-1-1 0,0 1 0,0 0-90,0-1 0,0 0 0,2 2 1,0 0-1,-2-1 0,0 0 0,-1 1 1,1 1-171,-1-1 1,0 2-1,7-1 1,1 0 0,-6 0-1,0 0 1,0 0-1,-1 0-69,-2 0 0,0 0 1,4-1-1,0 0 1,-3 0-1,0-1 1,1 0-1,-1 0 57,1 0 1,0 1-1,-2-3 1,0 0 0,0 0-1,-1-1 1,1-1 0,1-1 91,-1-1 1,0-2-1,4 1 1,0-2 0,-6-2-1,-2-1 1,2 0 0,-1 0 137,0-2 0,-1 1 0,31-13 0,-33 12 0,0-1 0,30-16 451,-4-2 1,2 1-1,-6 0 1,-3 1-500,-5 4 1,0-4-1,-5 2 1,-4 1-435,-4 2 0,0-3 0,-6-2 0,-2 1 85,-6-1 0,-3-4 0,-9 3 0,-2-1 33,-4-1 0,-11 2 0,-9-3 1,-10 2 219,-9-3 0,-12 0 1,-7-2-1,-10 2 46,29 19 1,-1 2 0,-4 0 0,-1 1 0,-3 3 0,-1 1 0,-1 1 0,-1 0-226,0 1 1,-2 2 0,-3 3 0,-1 1 0,1 2 0,0 0 0,-1 1 0,-1 0-25,0 1 0,-1 0 0,4 1 0,0 0 0,1 1 0,0 0 0,2 2 0,1 1-1,1 1 0,1 0 0,1 1 1,0 1-1,3 0 0,1 2 0,1 0 1,1 2-1463,-34 13 1692,3 2 0,4-1 0,0 4 0,1 6 0,0 5 0</inkml:trace>
  <inkml:trace contextRef="#ctx0" brushRef="#br0">15596 17778 8576,'0'-19'0,"-4"9"392,-1-4-1058,1 10 583,4-2 0,1 6 179,4 0 253,-4 0 0,4 0 1,-10 0 256,-4 0 1,-2 0 0,-3 0 0,1 0-209,0 0 1,-1 0 0,1-1 0,0-2-188,-1-2 1,-3-5-1,-1 1 1,1-3-122,3-1 1,-4-5 0,-1-1 0,-1-2 175,1-3 1,-5-1 0,4-1 0,-3-1 64,1 0 0,4 1 0,-2-1 0,0 0-77,4 1 1,1 3 0,2 1 0,0 0-360,-1 1 0,3 1 1,0 3-1,2-2-196,-1-2 1,-2 5-1,-3-3 1,0 1 163,2 0 0,-8-6 1,8 2-1,-2-1 141,0 0 1,-2-2 0,-3 3 0,1-3 113,0-2 0,-3 0 1,2 1-1,1-1-5,0 1 0,-3-1 0,2 0 1,0 2-57,-4 3 0,5-2 0,-1 6 0,3 1-145,-1-3 0,0 6 0,5-4 0,-2 3-44,-3 2 1,3-5 0,-2 0-1,2 0 226,2-1 1,-1 4-1,-1-2 1,-1 2-62,-2 1 0,-1-5-67,1-3 1,3 3 0,-2 2 0,3 6-418,6 2 1,0 6 0,5-3-121,-1 0 1,1 4 0,7-2 0,7 4-337,5 4 1,3-1 0,6 6 0,-1 2-68,0 0 1,8 3 973,-5-1 0,3 6 0,-4 2 0</inkml:trace>
  <inkml:trace contextRef="#ctx0" brushRef="#br0">14263 16366 8576,'-18'-19'0,"1"4"0,0 6-18,3 3 0,0 1 0,1 5 124,0 0 1,-1 5-1,1 1 570,0 1 1,1 2-352,3 4 1,3-4-1,7-1 1,4-2 0,4-3 0,4-3 1,3-3-1,4-3-157,0-2 0,3-5 0,3-5 1,1 2-223,0 1 0,-1 2 0,2-1 0,2 3-446,1 2 1,0 3 0,-3 7 0,2 4-456,1 4 0,6 7 0,-1 5 954,2 4 0,2 4 0,0 11 0</inkml:trace>
  <inkml:trace contextRef="#ctx0" brushRef="#br0">7691 16259 16716,'-22'-9'0,"2"0"-313,0-1 1,3 4-1,3 0 1,1 2 348,0-1 1,-5 2-1,-2 8 1,1 5-189,0 6 1,-3 4 0,1 5 0,-1 0 131,-2 3 0,-3 12 0,8 2 0,1 2 24,4 2 1,-1 7-1,10 1 1,4 3-148,4 8 0,4 4 1,10 2-1,-8-34 1,2 1 36,2 2 1,1 0 0,3 5 0,1-1-1,1-5 1,1-1 0,2 0 0,2-1-17,1 1 1,3-1 0,6-2 0,2-1 0,-1-2 0,1-2 0,1-1 0,1-1 131,4-2 1,1-2 0,3-3 0,1-2-1,3-3 1,1-2 0,0-2 0,0-2 55,1-2 0,0-3 0,3-1 0,-1-3 0,-1-5 0,0-3 0,1-3 0,0-2 14,-2-3 1,1-3-1,1-4 1,0-3 0,-3-1-1,-1-1 1,-1-2 0,-1 0-50,2-3 0,-2-1 1,-2-3-1,-3-2 1,-2-1-1,-2-1 1,-3-1-1,-2-1-53,-4 1 0,-1-2 0,-2-3 0,-4-1 0,-5 4 0,-3 1 0,-3-1 0,-2 0 44,-3 3 0,-4 0 0,-3-2 0,-5 0 0,-15-26 0,-17 3-125,12 32 1,-5 3 0,-4 6-1,-4 4 1,-7 3 0,-3 4 0,-2 4-1,-1 2 103,-2 3 0,-1 2 0,-3 2 0,-1 2 0,2 1 0,1 3 0,-5 1 0,0 0 0</inkml:trace>
  <inkml:trace contextRef="#ctx0" brushRef="#br0">19849 17312 8508,'-5'-18'465,"1"0"0,-1 1 0,7 5 0,1 1-84,1 3 0,12 5 0,5 0 0,12 6-356,11 6 0,14 7 0,10 3 0,-30-9 0,1-1-207,2 1 0,1 0 1,4-1-1,1-1 1,-2-1-1,-1-2 1,-1 0-1,0-1-157,-1-2 0,-1 0 0,32 4 0,-4-1 0,-4-2 339,-1-2 0,10-13 0,-6-2 0</inkml:trace>
  <inkml:trace contextRef="#ctx0" brushRef="#br0">23848 5011 7905,'-27'-4'413,"0"-2"0,2 0 594,3 0 0,3-3-1085,5 4 1,2-5-47,4 1 0,6-3 0,7-1 44,-2 0 1,-2 4 0,-2 1 246,-4 3 0,-2-4 0,-8 4 0,-3 1 118,-4-2 1,-3 4 0,-3-4-1,-2 2 20,-1 0 1,-6-2 0,3 3-1,-2-3-149,1-2 0,-4-1 1,-4-4-1,2 1-49,-2 3 0,-6-2 0,0 2 0,-3-2-37,-1 2 0,-5-1 0,-3 4 0,-1 0-39,-2 0 0,-8 2 0,4 4 1,-5 0-25,35 0 0,-1 0 1,-1 2-1,0 0 1,-2 1-1,0 0 0,-1 0 1,0 0-31,2 0 1,-1 0 0,-3 2 0,0-1 0,2-2 0,1 0 0,-2 0 0,-1 1 61,1 0 1,-1 0 0,1-2 0,0-1 0,2 2 0,1 1 0,0-2 0,0-1-27,0 0 0,-1 0 1,1 0-1,-1 0 1,2 0-1,0-1 1,0-1-1,0 1-15,0-1 1,0-1 0,0-2 0,0 0 0,0 1 0,0-1 0,0-1 0,-1 0 50,-1 0 1,-1-1 0,3 0-1,0 0 1,-2 1 0,0 1-1,1 0 1,1 1-13,-1 1 1,0 1-1,-6 1 1,-1 1 0,4 0-1,1 0 1,-1 0-1,-1 0-32,2 0 1,-1 0 0,-4 0-1,-1 1 1,6 1 0,-1 1 0,-1 1-1,0 1-37,-1 0 1,0 1 0,-2 1 0,0 0 0,3 0 0,1-1 0,0 0 0,0 0-24,0-2 0,-1 1 0,-3 1 1,0 0-1,3-2 0,0 1 0,0 0 1,1 0-37,0-1 0,1 1 1,-4 0-1,0 0 0,1-2 1,0 0-1,1 0 1,-1 0 74,0 0 1,0 0 0,-2 2 0,-1-1 0,4-2-1,-1 0 1,-1 0 0,0-1 86,-1 0 1,-1 0 0,-6 1 0,1 0 0,6 0 0,0 1 0,-2-1 0,-1 0 28,0 1 0,0 0 0,0 0 0,-1 0 0,-2 2 0,1 0 0,1-1 0,0 0-18,-1-1 0,0 0 0,2 1 0,1 1 0,1-3 1,2 0-1,1 0 0,1-1-79,2 0 1,0-1 0,-2 0 0,0 0 0,6 0 0,1 0 0,-37 0-149,0 0 0,1 0 1,5 0-1,1 0-8,-2 0 0,2 0 1,4 0-1,2 0 90,-2 0 0,-2 0 1,-4 0-1,-1 0 36,1 0 1,33 3 0,-1 0 0,-36 6 0,4 3 149,3 1 0,-4 2 0,8 1 1,0 2 49,3-1 0,2 2 1,6 0-1,2 2-99,1 2 0,7 3 0,1 2 1,4 3-77,0 4 0,4 5 1,4 3-1,4 2 91,2-2 1,7 9-1,0 1 1,4 2-36,3-1 0,5 6 1,-5 3-1,0 5-27,1 4 1,3-32-1,-1 1 1,1 0 0,1 1-1,-3 2 1,0 1-13,-1 2 1,-1 0 0,1 5 0,-1 0 0,-1 1 0,0-1 0,-1 3 0,1 0-70,-1 0 0,1-1 1,1 2-1,0 0 1,-2-2-1,0 1 0,0 0 1,0 0 48,1 2 1,-1 0-1,-1-2 1,0 1 0,3-1-1,-1 1 1,1-3 0,-1 0 33,0-2 1,1 1 0,-1 2 0,0 1 0,2-1 0,0-1 0,-1 1 0,0 0-9,1 0 1,0 0-1,0-3 1,1 0 0,0 0-1,1 0 1,0 2 0,0-1 130,2 3 1,-1 0 0,0-3 0,0 0 0,2 1 0,0 0 0,0 0 0,0-1-152,0 1 0,0 0 1,-2 3-1,0 0 1,1 2-1,0 0 1,0 1-1,-1 0-40,1 1 0,-1 0 1,3-3-1,0 0 0,-2 0 1,-1 0-1,1 1 1,-1 0-50,2 2 1,-1 0-1,-2-2 1,1 1-1,3-4 1,0 1-1,0-3 1,1 0 23,0-2 0,1 0 1,-1 2-1,2 0 0,-1-3 1,0 0-1,0 1 1,0-1 14,0-1 1,0 0 0,0-3 0,0-1 0,0 0 0,0-1-1,0-1 1,0-1 22,0-1 1,0 1 0,0 6 0,0 0 0,0-4-1,0 1 1,0 1 0,0 1 59,0 0 0,0 1 1,-2 1-1,-1 1 0,0-1 1,0 0-1,0-3 0,0 1 20,0 0 1,0 1 0,-1 1 0,-1 1 0,2 0 0,1 1 0,-1-1 0,0 0-29,0 0 1,0 0-1,-2 5 1,1 1-1,1-5 1,1 0-1,1 1 1,-1 1-63,2-1 1,-1 0 0,-1 1 0,-1 0 0,1-2 0,0-1 0,0-1-1,1 0-2,0 0 0,1-1 0,0 0 0,0-1 0,0-1 0,0 0 0,0-1 0,1 0 55,1 0 1,1 1-1,-2 3 1,0-1 0,3-2-1,1-1 1,0-1 0,1 1 14,0-2 1,0 1 0,0 2 0,-1 0 0,1-1 0,-1 0 0,-1 0 0,1 0-6,0 2 1,0 0 0,-1 4 0,-1 0 0,1-4-1,0 1 1,-1-1 0,0 0-41,-2-2 1,1 1-1,1 3 1,0-1-1,-1-4 1,0-2-1,0 3 1,-1-1-38,0 2 1,0 0 0,1 1 0,0-1 0,0 2-1,0-1 1,0-1 0,-1 0-26,0 0 0,0 1 0,-1 1 0,0 0 0,0-3 0,0-1 0,0 2 1,0 0 45,0 1 1,0 1 0,-1 4 0,0-1 0,0-3 0,-1-1 0,0 3 0,0-1 93,1 3 1,-1 0 0,-1 2 0,-1 0 0,0 1-1,0 0 1,0-1 0,-1 0-43,1 1 0,-1-1 0,4-2 1,0-1-1,-2-3 0,1 0 1,1-3-1,1 0-17,-1-2 1,2 0 0,-2 3-1,2 0 1,-1-6 0,1 0 0,1 1-1,1 1-25,0 1 0,2 0 0,1-3 1,0 0-1,1 0 0,0 0 1,6 32-266,0-4 0,5-3 0,1-4 0,1-8-79,-1-7 0,4-6 0,0-4 1,0-5 180,0-3 1,2-6 0,-3-1 0,3-2 188,2-2 1,-1-3 0,1 0 0,0 1 16,-1 2 1,3 0 0,2 5 0,3 2 582,0 1 1,9 0 0,-2 0 0,5 0-595,5 3 1,6 2-1,6-5 1,3-1-111,5-2 1,-32-13 0,1-2 0,2 2 0,2-1-1,-1-2 1,1-1 3,1 0 0,0-1 0,4-2 0,0-1 0,3 2 1,0-1-1,2-2 0,0 0-6,1-2 1,1-1 0,0 2 0,1-1 0,-2-2-1,1-1 1,1 1 0,0 0 66,0 0 0,0 0 1,4-1-1,1 0 1,-3 2-1,0 0 1,1 0-1,-1 0 68,-1 0 1,1 0 0,-4 0 0,-1 2 0,3 0 0,-1 2-1,0-1 1,0 1 7,2 1 0,0 1 0,-1-2 0,0 0 1,1 4-1,0-1 0,-1 1 0,1-1-29,-1 0 0,0 0 0,4 2 0,1 0 0,-1-2 1,0 0-1,0 2 0,0-1-170,0-1 0,0 1 0,4 0 0,0 0 0,-2-2 0,-1-2 1,0 1-1,2-1 145,0 0 0,0 0 0,5 1 0,0 0 1,-1 1-1,-1-1 0,1-1 0,0 1 22,-1-1 1,1-1 0,5 0 0,1 0 0,-4 0 0,-1 0 0,0 0-1,0 0 32,1 0 1,0 0 0,1 0-1,0-1 1,-1-1 0,0 1 0,-1-1-1,1-1-10,0 2 1,1-1-1,4 1 1,-1-1-1,-5 1 1,0-1 0,1 0-1,1 0-38,-3 1 0,1-1 0,6-1 1,0 0-1,-4 0 0,0 0 0,1 0 1,0-1-164,2-1 0,0-1 0,-1 1 0,-1-1 1,0-1-1,0 0 0,-2 1 0,1-1 137,-2 0 1,2 1 0,-20 1 0,1 0-1,-1 0 1,20-3 0,-1 0 0,1-1-1,0 0 7,-1 1 0,-1-1 0,2 0 0,1-1 1,-2 1-1,0-1 0,-2 0 0,-1 1 61,-2-1 0,-1 0 0,3-1 0,-1 0 0,-5 2 0,-2 0 0,-1 1 0,0 0-41,-2 1 1,0-1 0,2 0 0,-2 0 0,-5 0 0,-1 1 0,-2 1 0,-1 0-22,-3 0 1,1 1 0,0 1 0,-1 2 0,27-3-1,-8 2-2,-5-1 0,-8 2 1,-4-2-1,-7 1 148,-5-2 1,-3 3 0,-6-7 0,-3-2-103,-4-1 0,-3-7 0,0-5 0,1-5 458,2-7 1,0-8 0,-3-6 0,1-5-180,2-3 0,-1-10 0,-3 1 1,-1-2-159,0-4 0,1-1 1,-8 34-1,1-1 1,-1-1-1,0 1-35,-2-1 0,1-1 1,1-1-1,0-1 0,-3 2 1,1-1-1,0-1 0,1 0-90,-1-2 1,1-1 0,-1-9-1,1-2 1,2-1 0,0-2 0,1-4-1,1 0-105,-1 0 0,2 0 0,1-1 0,0 1 0,-2 3 1,1 0-1,0 0 0,1 0-51,0-4 1,1-1 0,1-2 0,0 0 0,0-4 0,0-1 0,1 1 0,-1 0 86,0 1 1,1 0-1,-5 20 1,-1-1-1,1 1 1,0 1-1,0 1 1,0 0 0,0-1-1,0-1 1,0 1-7,0-1 0,0 1 1,-1 0-1,3-22 0,-1 0 1,-1-1-1,0 0 1,-2 1-1,-1 0 109,-2 24 1,-2-1-1,1 0 1,-1 0 0,0 1-1,0 0 1,-2-26-1,0 1 1,0 2 0,0 1-13,0 3 1,0 0 0,-2-2-1,-2 1 1,-1 4 0,0 0 0,-2 0-1,-1 1-23,-1-1 1,0 0 0,0-4 0,0 1 0,2 1 0,1 1 0,-1-3 0,1 1-192,-1-3 0,0 0 0,2 0 0,1-1 0,0 0 0,1-1 0,0 2 0,0-1 70,1 2 0,1 0 1,0 20-1,1-1 1,0 1-1,0-25 1,0 1-1,0-1 1,0 1 137,0 0 1,0 0 0,0 5-1,0 0 1,-1 0 0,0 0 0,-1 3-1,0 0 79,-2 2 0,-1 1 1,-1-2-1,-2 0 0,1 7 1,-2 1-1,0 0 1,-1 1-44,0-1 0,-1 2 0,1 0 0,-1 1 0,0 1 0,-1 1 0,1 0 0,0-1 72,-1 1 0,0 0 1,2 0-1,1 1 1,-1-2-1,2 1 1,0 0-1,1-1-183,0 1 1,1-2-1,1-2 1,2 0 0,1 4-1,0 1 1,1-3-1,0 0-81,1 1 0,0-1 0,0-2 0,0 0 0,0 2 0,0 0 0,0 4 0,0 0 43,0 2 0,0-1 0,0-2 1,0-1-1,0 0 0,-1 1 1,0-1-1,-1 0 44,0 1 1,-1-1-1,-1 2 1,-2 0-1,2 4 1,-1-1 0,0 2-1,0-1 210,0 3 1,1-1 0,-2-4 0,0 1-1,2 4 1,-1 0 0,0-1 0,-2 0-41,0-1 1,1 0-1,1 0 1,1 0 0,0 4-1,1 0 1,-1 0 0,2 1-184,0 0 0,1-1 1,0-5-1,0 1 1,1 4-1,0 1 1,0-1-1,0 1-66,0-1 1,0-1 0,0 0 0,0 1-1,0 1 1,-1 0 0,-1 2 0,-1 1-66,-5-36 1,-10 3 0,-4 4 0,-4 4 368,0 5 0,-7-3 0,-4 11 0,-3 2-101,0 6 1,-7-4 0,5 10 0,-2 3 137,-2 4 0,3-1 0,7 2 1,5 3-629,3 0 0,7 0 0,5-2 0,6 0-234,5 1 0,7-7 0,8-4 1,14-6-334,13-6 970,15-3 0,-21 24 0,1-1 0,2 0 0,-1 0 0,-1 0 0,0 0 0</inkml:trace>
  <inkml:trace contextRef="#ctx0" brushRef="#br0">23794 5104 7983,'0'-13'558,"0"0"-449,0-1 1,-4 5 0,-2 2-151,-1 1 1,2-3 0,-4 5 0,-1-1 16,-2-1 0,-3 3 37,-3-5 39,4 5 0,-7-8 0,5 5 0,-2-1 64,2-3 1,-4 2-1,1-1 1,0 0-7,-1 2 1,-2-3 0,2 4 0,-3-2 33,0-2 1,-6 4-1,6 2 1,-5 1 60,-3-2 0,-6 4 0,2-4 0,-2 4 173,-3 1 1,5 0 0,-8 0 0,3 0 57,-2 0 0,0 0 1,2 0-1,1 0 128,3 0 1,-2 0-1,4 0 1,-2 0 307,1 0 1,4-2-1,-3-1 1266,1-1-1598,2-7 1,0 9-1,-3-6 1,-2 1-47,-1-1 1,-10 5 0,2-1 0,-6 2-28,-7 2 1,0 0 0,-4 0-1,3 0-210,-2 0 0,-6 0 0,5 0 0,-3 2-309,-2 2 0,-4-1 0,-2 5 0,-1-1 90,36-3 0,-1 0 0,-33 0 0,-2 3 1,1 1 39,2-1 1,31-5 0,0 1 0,-31 4-1,33-4 1,0 0-34,1-2 1,-1 1 0,-1 1 0,1 0 0,-35 3 0,-1 0 8,36-4 1,-1 2-1,-35 4 1,36-4-1,1-2 1,-37 4-11,4 0 0,-4 3 0,10-3 0,2 0-124,1 0 1,-4 3 0,4-3 0,4 0 32,-1 0 0,3 2 0,3-3 0,2-1 62,0 2 0,-4-4 0,8 2 1,0-2 41,0-2 0,-2 0 0,0 0 1,-2 0 53,-5 0 1,-1 0 0,1 0 0,0 0-99,2 0 1,-8 0 0,6 0 0,-2 0-11,-3 0 0,3 0 0,3 0 1,1 0 31,0 0 1,1 0 0,1 0 0,4 0 30,1 0 1,-4 0 0,1 0 0,-2 0 49,3 0 0,-4 0 0,3 0 0,-3-2 35,-1-2 0,-1 2 0,1-2 0,0 2-38,-1 2 1,0 0-1,-3 0 1,0 0 8,0 0 1,3 0 0,0 0 0,1 0-46,0 0 1,-1 0-1,1 0 1,1 0-78,3 0 0,-3 0 0,9 0 0,-4 0 0,1 0 0,-1 0 0,5 0 0,4 0 0,-1 0 0,1 0 0,-1 0 0,4 0 0,4 0 0,-2 0 0,2 0 0,1 0 0,2 0 0,-3 0 0,0 0 0,0 2 0,-2 2 0,5-1 0,-5 5 0,2-2-151,0-3 1,0 2 0,3 1-1,-2 0 63,-1 0 0,0 3 0,5-4 0,-1-1 223,0 2 0,1-3 1,-3 4-1,0 1-32,-2-1 0,0-4 0,2 3 1,0 0-104,-2 3-30,-6-3 0,7 6 0,-4-4-39,1 4 0,1-3 1,2 0-1,-1 1-82,1 2 0,2-3 0,2 0 0,-1 1-44,0 2 1,5-3-1,0 0 1,0 1 113,1 2 0,0-3 0,5 0 1,-3 1-48,-2 2 0,5 0 0,-2 0 0,3-2-66,2 1 1,-5 6-1,0-5 1,2 2-171,1 2 0,3 0 1,2-1-1,1 1-167,-1 2 0,2 0 0,1-5 0,1 2-59,3 3 0,1-4 1,2 4-1,0-3 59,0-2 1,5 1 0,2-1-1,4 0 305,3 1 1,4-1-1,0 0 1,6-1 560,5-3 1,4 3-1,5-5 1,1 2-41,2 0 0,4-6 1,-2 3-1,3-2-72,1 1 0,-2 1 0,3-3 0,1 1 58,-1-1 0,4 0 0,-4 0 0,4 2 171,2-3 0,-1 0 0,0-2 1,1 0 129,-1 0 1,-1 0 0,0 0 0,-1 0 79,4 0 0,1 0 1,-2 0-1,-1 0-415,0 0 1,5 1-1,0 2 1,-2 2-248,-1-2 0,-2-2 0,1 1 0,-1 1 0,0 1 0,2 1 0,0-5 0,0 0 0,-3 0 0,-2 4 0,3 1 0,-1-3 0,-3 0 0,3-2 0,-3 0 0,2 0 0,3 0 0,-1 0 0,0 0 0,1 0 0,-1 0 0,0-4 0,1-1 0,1 2 0,2 2 0,-3 1 0,2 0 0,-3 0 0,2 0 0,3 0 0,-2 0 0,0 0 0,-4 0 0,6 0 0,-5 0 0,2 0 0,0 0 0,-6 0 0,0 0 0,1 0 0,2 0 0,1 4 0,0 1 0,-1-3 0,-3 0 0,6-1 0,-5 2 0,1 2 0,1-2 0,-2-2 0,2 1 0,0 1 0,2 1 0,3 2 0,-4-3 0,0 1 0,1-1 0,2-1 0,-1-1 0,-3 2 0,-1 2 0,0-1 0,-2-4 0,-3 0 0,-1 0 0,-3 0 0,4 0 0,-3 0 0,-3 0 0,6 0 0,-8 0 0,2 0 0,3 0 0,0 0 0,-1 2 0,1 1 0,1 1 0,0 5 0,-2-5 0,1 1 0,1 1 0,5-3 0,-3 4 0,0-1 0,0-3 0,4 3 0,-1-2 0,3-1 0,1-1 0,1-2 0,-1 0 0,-1 1 0,-3 4 0,5-4 0,-3 4 0,-2-4 0,-2-1 0,2 0 0,-3 0 0,-2 2 0,-2 2 0,5-2 0,-7 2 0,2-2 0,-1-2 0,4 0 0,-1 0 0,0 0 0,2 0 0,0 0 0,5 0 0,-4-2 0,-1-2 0,9 1 0,-2-5 0,2 1 0,0-1 0,-2 4 0,0-3 0,2-1 0,3 1 0,-3 2 0,1-2 0,-4 1 0,-3 3 0,-2-3 0,3 0 0,-2 0 0,-2 0 0,0-4 0,-3 1 0,1-3 0,-1-1 0,3 0 0,0-1 0,0 1 0,0 0 0,-2-1 0,-4 0 0,0-3 0,0-1 0,-6-1 0,-1 3 0,-4-3 0,-2-2 0,1 5 0,-10-4 0,-2 3-431,-1-1 0,-3-4 1,-3 2-1,-5 0-336,-2-4 0,-4-1 0,-2-3 0,-4-2 191,1-1 0,-3-2 0,5 2 0,1-3 197,-2 0 1,4-4-1,-2 4 1,2 0 94,2 2 1,-1 4-1,-2 3 1,-2 1-479,2 2 0,-4 6 1,-2-2-1,-3 5 244,-1 4 1,-6-1 0,-6 4-1,-10 0 241,-9 0 1,-23 1-1,28 5 1,-3 0 0,-4 0-1,-1 0 159,-4 0 0,-2 0 0,-9 3 0,-2 0 0,5 2 0,0 1 1,-1 1-1,1 2 426,2 2 0,0 0 1,-3 2-1,0-1 1,-1 2-1,1-1 0</inkml:trace>
  <inkml:trace contextRef="#ctx0" brushRef="#br0">18902 6437 13975,'8'0'-160,"-3"0"0,-5-1 1,0-4-327,0-4 0,0 2 0,0-2 156,0-1 0,0 2 58,0-1 1,-1 2 281,-3-2 0,1 3 1,-6 6-1,-2 0 191,-1 0 0,-1 0 0,0 0 0,0 2 68,-1 2 1,1-3-1,-2 5 1,-1-1-33,-2-1 1,0 1 0,5-4-1,0 2-122,-1 2 1,1-1 0,0-2 0,-1 0 125,1 3 1,4 4 0,0-3-132,-1 1 0,-2 1 1,0 2-1,2-1 37,1 1 0,0-2 1,-4 0-1,-1 3 52,1 1 0,0 0 1,-1-2-1,1-1-48,0 1 0,-5 2 0,0 1 0,2-1-99,1-3 0,2 3 0,-1-3 0,1 3-60,0 1 0,4 0 1,0 1-1,0-1-118,2 0 1,-5 1-1,4-1 1,-1 0-17,1 1 0,-1 3 0,-3 1 0,1 0 126,3 1 1,-1-3 0,-5 5 0,1-2 129,0-2 0,1 2 0,1-1 0,3-2-21,-3-1 0,4 3 0,-1-1 0,1 0-66,0-3 0,4 0 0,-3-1 0,1 0-3,1 1 0,-2-1 0,3 2 1,-2 1 19,2 2 1,1 0-1,-1-4 1,-2 3-132,2 1 1,2 4-1,-1-2 1,-1 3 29,-1 0 0,-1 10 0,4-6 0,-2 1 39,-2 0 1,1 2-1,3-1 1,-2-2-12,-2-2 0,1 3 0,4-6 1,0 3 95,0 2 1,0-2 0,0-1 0,0-2-38,0 2 1,0-5-1,0 0 1,0 1 22,0 2 0,0-1 1,0-1-1,0 1-41,0 0 0,0 1 0,0 5 0,0-1 4,0 1 1,0 0 0,0-1 0,0 2 39,0 4 1,-2-4-1,-1 3 1,-1-3-44,1-1 1,1-1-1,1 1 1,-2-2 40,-2-3 0,1 3 0,4-2 0,0 0-39,0 0 0,0 5 1,0-5-1,0 1-32,0 1 0,0 5 0,0 1 0,0-1-18,0-2 0,0-2 1,0 2-1,0 2-1,0 1 1,0 0 0,0-3 0,0 2 55,0 1 1,-1 5-1,-2-4 1,-2 1 29,2-1 1,2-1 0,1-4-1,0 0-13,0-1 1,0 0-1,0-3 1,0 0-50,0 0 1,0 2 0,0 2-1,0 0-57,0-1 0,4 1 0,1 1 1,-2 2 2,-2 1 0,3 1 0,1-2 0,-2 1 32,-2-1 0,1 2 0,1 1 1,1-1 71,-1 1 0,-1 3 1,-2-5-1,0-2-17,0-1 0,1-1 0,2 0 1,2-1 48,-2 1 1,-2-2-1,1-1 1,0-2-58,3 2 1,-1 0-1,-4-1 1,2-1-134,2 2 0,-2 1 0,4 2 0,-2 0 5,1-1 0,-1 5 0,-4 2 0,0 0 73,0-1 1,1 4 0,2-4 0,2 1 52,-2-1 1,-2-1-1,-1-4 1,0 0 111,0-1 0,0 0 0,0-3 1,0 0-78,0 0 0,5 1 1,-1 0-1,1-2-110,1 1 1,-3 3-1,4 0 1,0 1-17,1 0 0,-4 4 1,4 1-1,-2 2 38,-3 3 1,-1-3 0,1 1 0,2-3 22,-2-2 1,-2-2-1,-1-3 1,0-1 187,0-2 0,0-4 0,2 2 0,1 0 34,1-4 0,1 3 1,-4-1-1,2 0-355,2 1 1,5 0 0,-1 5 0,3-2 117,1 2 0,5 0 1,0-1-1,-1-1-267,3 2 1,-6 1 0,4 2-1,-3 0 223,-2-1 1,-1 1 0,-1 0 0,-4-1 195,-1 1 0,0-2 1,-3-3-1,1-4 156,-1-3 1,-1 3 0,-1-1 0,2 0-100,1-3 0,7 4 1,-2 0-1,3-2-220,1-1 1,6-2 0,3 2 0,4 2-211,0 0 1,1 1-1,0-5 1,-1 1 102,1-1 0,-2 0 0,-1 1 0,-4-1 33,0 0 1,-2-1 0,-5-1 0,0-4 681,1-1 1,-1 3-227,0-5 0,-4 1 0,0-5 0,1-2-80,2-2 1,1 1 0,2-6 0,3-1-265,4-2 0,8-6 0,1-1 0,0-1-125,2 1 0,-1-3 1,4 3-1,-4-1 24,1 1 0,-6-4 0,1 0 1,-6 0 50,-3 0 0,2-2 0,-6 3 0,-3-3 316,0-2 0,-7-4 1,1-1-1,-1-3 57,-1-2 0,1 3 0,-5-3 1,0-1-305,0-1 0,6-7 0,3 8 1,1-2-167,-1-3 1,3 5 0,-3 2-1,2-1-19,3-2 1,-1 4 0,0 1 0,1 0 95,-1 0 1,0 3 0,1-5-1,-2 1 73,-4 1 1,3 1 0,-7 5-1,-1-2 71,-1-1 1,-2-1 0,0 2 0,0-1 4,0 1 1,-5-4-1,1 0 1,1-1-102,1-1 0,2 2 1,0-3-1,0 1 49,0-1 0,6-1 0,3-2 0,3 1-205,1 4 1,-1-2 0,-1 6-1,-3 1 109,3 2 1,-4-2 0,1 2 0,-2 3 37,-4 0 0,0 0 1,-2-2-1,0 0-56,0 1 0,0-5 0,0 0 0,0 1 41,0 2 1,0-3-1,0 0 1,0 1 3,0 2 0,0-3 0,0-2 0,0 1 20,0-1 1,4-3 0,1 5 0,-2 2 113,-2 1 0,-1-3 1,0-1-1,0 3-107,0 1 0,-4 1 0,-1 0 0,1 1-41,-2-1 0,5 2 1,-5 0-1,1 1 45,1 0 0,-1-7 0,5 6 0,0-2-45,0-2 0,0-5 0,0 1 0,0 1 36,0-1 1,0-3 0,0 4 0,0-1 118,0 1 0,5 1 0,-1 3 0,-1-1-85,-1 3 1,-2-7-1,0 8 1,-2 0-55,-2 0 0,1-6 0,-6 7 0,0 0-114,2-1 1,-4-3-1,7-2 1,-1 2 1,-1-2 0,5 1 1,-4 1-1,4-2 86,1-1 0,0-5 0,0 4 0,0-2 2,0-3 1,0 4 0,0 2 0,0 3 248,0 1 0,0 1 1,0-1-1,0 0-225,0 1 0,-1-1 1,-4 0-1,-2 1-83,-1-1 0,-4 0 0,2-1 0,-5-1-2,-3-2 0,1-5 0,3 3 1,1-1 15,0-3 0,-1-1 0,1-2 4,0 0 302,5 0-139,-4 0 1,7 0-1,-6 1-16,2 4 0,5-2 1,-4 6-1,1 1-126,0 2 0,4 1 0,-2 2 0,2 2-73,-1 0 0,1 7 0,-6-2 0,0 3-671,2 2 0,-5 0 0,3 0 0,-3 1 141,-1 3 1,-1-2 0,1 7 0,0 1-183,-1 2 0,0 2 876,-4 3 0,-3 4 0,-6 5 0</inkml:trace>
  <inkml:trace contextRef="#ctx0" brushRef="#br0">22155 6104 31163,'-25'-12'-6373,"2"3"6026,6 5 0,6 2 0,2 2 872,-1 0 0,4 6-1084,2 3 0,4-3 0,4-2 767,5-2 1,7 2 0,5 1-1,3-1-10,4 2 1,1-4-1,0 2 1,0-3 65,2-1 0,6 0 0,-3 0 0,2 0-142,-1 0 0,-1 0 0,4-1 1,-4-2 47,-2-1 1,-1-7 0,-3 4 0,1-2-177,-3 0 1,4 5 0,-8-4 0,2 1-170,-2-1 1,-3 5 0,-5-1 0,-3 1 880,-2-1 0,3 2-1793,-3-2 742,-3 2 1,0 8 0,-6 3-271,0 3 0,-6 1 0,-1 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3066 6424 28878,'-25'0'-295,"3"0"0,-2 0 1,6 0-1,2 0-383,1 0 1,2 0 0,-1 0 1696,1 0-320,0 0 0,8 0 0,8-2-426,9-2 1,15 2-1,1-2 1,4 2-60,5 2 0,6 0 0,3-1 0,2-2-220,2-2 0,0 1 1,1 4-1,-5-1 37,-5-4 1,7 2 0,-7-4 0,2 1-92,-2 3 0,1-3 0,-9 1 0,-1 1-82,1-2 0,-2 5 0,-3-4 0,0 4-246,-1 1 1,2 1 246,-6 4 1,-4 2 0,0 6 0</inkml:trace>
  <inkml:trace contextRef="#ctx0" brushRef="#br0">4119 6290 12656,'13'-40'0,"2"2"631,3 2 1,1 11 0,5 12-1,-2 7 91,2 4 1,-5 14 0,-1 6 0,-3 6-2057,-2 2 0,-6 7 1,-2 1-1,-5 2 956,-5-1 0,-6-1 1,-10 3-1,-3-3 655,-4-1 1,-6 2-1,0-2 1,-2 0-207,-1-1 1,-9 1 0,6-4-1,-1 2 506,-1-1 0,-2 7-313,0-1 1,-1 5 0,5-7 0</inkml:trace>
  <inkml:trace contextRef="#ctx0" brushRef="#br0">21155 6504 29370,'-13'0'-1949,"-1"0"1737,1 0 1,6 1 0,4 2 471,6 2 0,1-1 0,8-4 0,4 0 330,3 0 1,5 0 0,7-1 0,3-2-453,0-2 0,8-4 0,-4 3 0,2 0-192,3 0 0,-1 2 1,-4 3-1,1-2 136,2-2 0,-2 1 1,-5 4-1,-2 0-909,-2 0 1,-2 0 0,-1 0 0,-2 0-137,-3 0 0,2 0 0,-5 0 984,2 0 0,-5 0 1,3 0-1</inkml:trace>
  <inkml:trace contextRef="#ctx0" brushRef="#br0">21701 6277 28333,'0'-13'-2458,"0"-1"0,2 3 1,4 2-1,6 4 3102,4 4 0,9 1 0,0 0 1,7 0 116,2 0 0,1 0 0,5 0 0,0 0-413,0 0 0,-1 6 1,-4 1-1,-5 2-503,-7 0 1,-3 0 0,-8 4-1,-4 0-532,-3 1 0,-5 4 0,-6 1 0,-7 0 430,-8 0 0,-4 3 1,-2-2-1,0-1-206,1 0 0,4 3 0,1-4 1,2-1 602,2-3 0,2-5 0,4 0-1436,2 1 1,4-4 1311,10-1 0,20-4 0,10-1 0</inkml:trace>
  <inkml:trace contextRef="#ctx0" brushRef="#br0">22808 6237 28458,'0'-27'-3277,"0"1"0,-6 12 0,-1 10 3159,-1 10 0,-7 10 0,5 3 0,0 2-222,-2 3 1,1 1-1,1 2 1,3-1 26,1 1 0,3-2 0,7-1 0,7-2 703,5 2 0,6-5 0,9-1 1,5-3 139,2-2 0,-2-6 0,-1-2 0,2-5-214,2-5 0,-5-2 0,-4-8 1,-5-3-786,-3-4 1,-6-3-1,1-3 1,-7-2 60,-6-1 1,-2 0 0,-2 4-1,0 1-241,0-1 1,0 6 0,0 4 0,0 2-1402,0 1 1674,0 7 1,1 1 0,4 6 0,5 0 694,6 0 0,11 6 0,7 1 0</inkml:trace>
  <inkml:trace contextRef="#ctx0" brushRef="#br0">23594 6117 29095,'6'-19'-4916,"-3"6"1,6-1 5458,2 8 0,-6 11 0,1 5 0,-1 5-1430,-1 3 1,1 5-1,-5 0 1,0 3 442,0 5 0,-2-1 0,-1 4 0,-3 0 79,-1 0 1,2-4-1,-2 1 1,0-3 38,-1-1 0,5-7 0,-1-2 1005,2-3-1098,2-8 1,0-17 0,2-14 368,2-7 0,4 2 0,5-4 1,0 2-603,1 0 0,3-5 0,1 5 0,-1 3 850,-3 4 1,0 5 0,-1 7 125,0 3 1,-4 5-1,-1 10 1,-2 6-295,-3 4 0,-1 8 0,1-1 0,3 6 348,2 2 1,1 0 0,5-5 0,3 0 195,1-4 1,5 1-1,-1-5 1,4-3 362,0-5 0,4-4 0,-2-6 1,-3 0-165,0 0 1,-4-12-1,0-5 1,-2-7-782,-3-3 1,-2-4-1,-5-1 1,-5-2-621,-2-3 0,-2 0 0,0 1 0,0 5-383,0 3 1,0 3 0,0 2-1,0 6-581,0 2 0,0 2 704,0-1 1,5 7-1,6 2 985,5 4 1,5-11 0,6-3 0</inkml:trace>
  <inkml:trace contextRef="#ctx0" brushRef="#br0">24807 5531 27037,'6'-28'-2958,"3"5"1,-3 16 0,-1 11 1806,-4 13 1,-11 12-1,-7 8 1,-5 6 1077,-6 6 1,-7 7 0,-4 7 0,17-30 0,0 0 77,-3 3 0,1 1 0,-4 5 1,1 0-1,2-1 0,1 0 0,-1 0 1,0-1-81,0-2 1,1 1 0,1 3-1,3-1 1,-11 26 0,9-5-579,5-4 0,10-7 0,4-2 1,6-6 326,6-6 1,4 0 0,5-7 0,4-5 335,3-6 1,14-16 0,2-4-1</inkml:trace>
  <inkml:trace contextRef="#ctx0" brushRef="#br0">24847 6290 31159,'-1'-22'-2917,"-4"0"1,4 9-1,-5 16 2014,0 8 0,3 12 0,-4 0 0,-1 6 219,1 2 1,4 4 0,-1-2 0,2-1 537,2 1 0,6-1 1,3-3-1,4-1 403,5-3 1,4-6 0,8 0 0,1-2 680,-1-5 0,2-8 0,1-1 1466,1-6-2532,-5-10 1,3-8 0,-10-7 0,-3-3 137,0-5 0,-8-7 0,2-3 0,-3-1-150,-2-3 0,2 2 0,-5 1 0,-3 2 171,0 7 0,-2-1 0,0 10 1,1 4-946,4 5 0,-2 7-824,6 4 0,4 3 1793,5 6 1,11 6 0,0 2 0</inkml:trace>
  <inkml:trace contextRef="#ctx0" brushRef="#br0">25874 6290 27398,'-9'-35'-1742,"0"-1"0,2 2 0,-4 14 1,2 6 2810,-1 8 0,-8 5 1,-5 2-1,-6 2-402,-2 2 1,-6 5 0,2-1 0,-2 3-1289,1 1 1,5 5-1,10 1 1,7 0-301,3 1 1,8 3-1,2 0 1,8 2 613,11 1 0,10 1 1,8 0-1,4-1 560,5 1 0,13-2 1,-4-1-1,-1-3-863,-3-2 1,5 3 1080,-6-4 0,6 0 0,-8-5 0</inkml:trace>
  <inkml:trace contextRef="#ctx0" brushRef="#br0">6625 9969 27024,'-13'0'-1641,"-1"0"1756,1 0 0,4 4 1,0 1-1,-1-1-37,-2 2 1,-1-5 0,-1 4-1,1-4 179,0-1 0,-5 5 0,-1-1 0,0-1 50,-1-1 0,-6-2 0,2 0 1,0 0-92,-1 0 1,1 0-1,1 1 1,0 2-187,0 2 1,-2-1 0,-2-2 0,-1 2-33,-3 5 0,1 1 0,-6 1 1,1-3-119,1 3 1,-3 1 0,3 1 0,-2 0 114,-1 1 1,-3-5 0,8-1-1,-1 3 114,0 1 0,-2-3 1,4-2-1,1 0-25,2 1 0,1-5 1,1 3-1,-1-2 30,0 0 0,1 2 0,-2-1 0,-2 2-170,-1 1 0,-5 4 1,4-4-1,-2 6 2,-3 3 1,0-2 0,1 5-1,5-3-291,3 1 0,-2 4 1,2-2-1,3-1 124,0 0 1,5 3 0,3-4-1,0 0 53,0 1 0,6-4 0,-1 4 0,5-1-244,4 0 0,2-1 0,1-3 0,0-1-58,0 0 1,5 1 0,4-1 0,5 0 217,3 1 0,0 3 1,5 1-1,2-1 146,1-3 1,1 4 0,3 0 0,0-2 87,2-1 0,2-2 0,-2 1 1,5-1 175,2 0 1,7-1-1,-1-3 1,0-3 232,2 0 1,2-5-1,5 4 1,0-4 64,1-1 1,-1 0-1,2 0 1,1 0 13,2 0 0,0 0 0,-5 2 0,0 1-47,1 1 0,-1 2 1,0-1-1,1 2-240,-1 0 0,3 4 0,0-5 0,-1 1-8,1 3 0,5-4 0,-2 0 0,1-1 65,-1-1 0,9 1 1,-1-5-1,1 0-2,0 0 0,-3 0 0,-1 0 0,-3 0-217,-2 0 0,7 0 0,-2 1 1,-2 2-22,-1 1 0,1 2 0,-2-3 0,-1 2-46,0-2 1,3 3 0,-3 0 0,1 0 39,-1-1 0,9 4 0,-1-4 0,1-2 57,0-2 0,-1-1 0,-1 0 1,1 0-52,0 0 0,2 0 0,-1 0 0,-2 0 0,-1 0 0,0-4 0,2-2 0,-1 0 0,1 0 0,-1 0 0,1 3 0,0-1 0,-1 1 0,1 1 0,1 1 0,2-2 0,1-2 0,0 1 0,-4 4 0,-1 0 0,1 0 0,-2 0 0,0 0 0,-1 0 0,0 0 0,5 0 0,-6 0 0,-3 0 0,2 0 0,8 0 0,-6-2 0,-2-1 0,-1-1 0,5 0 0,-2 4 0,-2 0 0,-1 0 0,1 0 0,-3 0 0,1 0 0,-1 0 0,3-2 0,-4-1 0,-2-1 0,-1 1 0,-2 0 0,1 0 0,-1-3 0,0-2 0,1 0 0,0-6 0,1 1 0,-2 0 0,8-5 0,-7 0 0,0 0 0,1-1 0,-3 4 0,-2-3 0,-2 4 0,-2 0 0,-2 5 0,-5 2 0,-2 0 0,-2-1 0,-4 5 0,3-3 0,-1 2-200,-3-1 0,2 1 0,-1 3 1,-1-2-79,-2-2 0,-1-5 0,-2 2 0,-1-1 270,-2 1 1,-6-3 0,2-5 0,-3-2-54,-2 2 1,-4-3-1,-2-1 1,-1 0-176,-3-4 0,-1 0 0,-2 1 0,-2 0-92,-2 0 1,-2-1 0,-6 0 0,0 4 227,-3 0 1,-3-2 0,1 4 0,-4 2-399,0 1 0,-4 2 0,3 0 0,-3-1 118,-2 1 1,2 0 0,1-1 0,2 1 367,-2 0 1,-1-1 0,-2 1 0,1 1 247,-1 3 1,0-3-1,-1 3 1,-1-2 192,-2-3 0,-9 2 0,1 2 0,-2 3-26,-7 1 1,-1 1 0,-3 4 0,1-2-248,-4-2 1,-1 1-1,2 4 1,2 0 40,3 0 0,-1 0 1,4 0-1,0 0-24,0 0 1,-4-4-1,1-1 1,-1 2 91,1 2 0,-3 1 0,3-2 1,-1-1-32,1-1 1,-7-5 0,2 3 0,0 0-235,-1 0 0,-3-3 0,-1 5 0,-1-1 0,1-1 0,-7 5 0,3-3 0,4 2 0,3 2 0,-5 0 0,2 0 0,4 0 0,2 0 0,2 0 0,0 0 0,0 0 0,1 0 0,-9 0 0,5 0 0,-1 0 0,1 0 0,-4 0 0,-3-1 0,-1-2 0,-2-2 0,-10-1 0,5 2 0,-5-4 0,36 5 0,0-1 0,-4 0 0,-2 1 0,-3 1 0,-1 1 0,-1-2 0,-1 1 0,-2 1 0,0-1 0,1 1 0,-1 1 0,-1 0 0,1 0 0,-1 0 0,0 0 0,-1-1 0,0 2 0,0 1 0,0 0 0,2 1 0,0 0 0,2 1 0,0 0 0,0 0 0,1 2 0,-3 0 0,0 0 0,1 1 0,0 1 0,-2 0 0,0 0-93,0 1 1,0 0 0,-2 0-1,0-1 1,0-1 0,1 0 0,0-1-1,0 1 1,-1 0 0,0-1 0,1 1 0,0 0 0,2-1 1,0 1-1,1 0 0,0-1-72,-1 1 1,0 0 0,0-1 0,-1 1-1,0 0 1,-1 1 0,2 0 0,-1 0-183,2 1 1,0 0 0,2 2 0,0 0 0,4-2-1,1 0 1,3 0 0,0 0-296,1 0 1,3 1 0,-30 6 640,9 6 0,3-4 0,5 4 0,5 2 0,7 1 0</inkml:trace>
  <inkml:trace contextRef="#ctx0" brushRef="#br0">8398 12807 8256,'-13'-6'-493,"4"5"0,0-3 139,-1 2 1,-1 4 0,1 1 444,1 1 0,1 6 1780,0-1 0,3-1-1069,10 0 1,3-5 0,12 2 0,6-2-231,8 1 1,11-2 0,7 2 0,7-2-336,8-2 0,-26 0 0,2 0 0,1-1 0,1 0 0,3-1 0,0 0-53,4-2 0,1-1 0,3 1 0,1 0 0,1 0 1,-1 0-1,2-1 0,-1 1-230,0 0 1,1 0-1,9-1 1,1 0-1,-7 2 1,-1 0 0,0 0-1,1 0-133,-2 0 1,1 0 0,1 1 0,0 0 0,-3 1 0,-1 2 0,1-1 0,0 0-125,0 0 0,0 0 0,-5 0 0,-1 0 0,-1 0 0,-1 0 0,-2 0 0,-1 0-612,-4 0 1,0 0 0,3 0 0,0 1 914,-7 1 0,0 1 0,1-3 0,1 1 0,-2 1 0,0 1 0,0-2 0,0-1 0,0 0 0,0 0 0</inkml:trace>
  <inkml:trace contextRef="#ctx0" brushRef="#br0">8251 13887 8373,'-19'-2'0,"6"-2"0,1-3 869,7-7 1,4 7 0,10 2-1,10 5-478,9 5 1,20 2 0,14 5 0,-25-7-1,1-1-186,5-2 1,2 0 0,1 1 0,3 0 0,6 0 0,2-1 0,3-1 0,0 1-77,4-1 1,1-1 0,5 0 0,1 0 0,-4 0 0,-1-1-1,1-1 1,-1 1-256,0-1 1,0-1-1,5-2 1,-1 0-1,-8 1 1,-1-1-1,0-1 1,-1 0-448,0 0 0,-1-1 1,-6 1-1,0 0 1,0 1-1,-2 1 0,-4 2 1,-1 0 572,-2 1 0,0 0 0,-2-1 0,0 0 0,-2 0 0,0-1 0,0 1 0,0 0 0</inkml:trace>
  <inkml:trace contextRef="#ctx0" brushRef="#br0">6572 14700 13883,'-27'9'-235,"0"0"0,-4 0 0,0 4 0,3 0 30,4 0 1,1 1-1,5-2 1,3-2 634,5-1 0,4-5 0,9 4 189,6-2 1,11-2 0,20-5 0,11-2-280,11-2 0,-17 0 1,3 0-1,3 1 1,2 0-1,5 0 1,1 0-193,7-1 1,1 1-1,3 0 1,1 0-1,-21 1 1,1 0 0,1 0-1,0 1 1,0 0-1,1 0-207,-1 0 0,1 0 0,1 1 0,7 0 0,0 0 0,0 0 0,-5-2 0,-1 1 0,1-1 0,1 1 0,0 0 1,-1 0 95,1 1 1,-1 0-1,0 0 1,2 0 0,1-2-1,-1 1 1,-3 0-1,-1 0 1,0 0 0,0 1-1,0-1 1,1 0-67,0 0 1,0 0-1,-1 0 1,21-1-1,-2 0 1,-4 1 0,-3 1-1,-5-1 1,-2-1-148,-4 2 0,0-1 0,-4-1 1,0 0-1,-6 1 0,-1 0 1,-3 0-1,-1 0-111,33-4 1,-9 3 0,-14-5 0,-4 2-499,-5 3 0,-5 2 785,-14 1 0,-4 0 0,-9 0 0,-3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9158 6637 28400,'0'-13'-2306,"6"-1"0,1 1 1,6 1 2604,1 3 1,-1-3-1,2 5 1,3-2 40,4 0 1,3 6 0,3-1 0,2 2-182,1 2 0,5 0 0,-4 0 0,1 0-119,-1 0 1,4 6 0,-4 5-1,1 3-226,0 4 0,2 6 1,-2 0-1,-1 4-70,1 3 0,4 6 1,-2 1-1,4 8-50,1 8 0,0 9 1,-20-30-1,0 1 0,-1 2 1,-1 0 178,-2 1 1,-1 0-176,2 8 0,-3 1 0,-3-2 1,-3 1-1,3 8 0,-1 2-33,-2 0 1,-2 1-1,-2 2 1,-1 1-1,-3 3 1,0 2-1,0 0 1,0 2 98,0 4 0,0 1 0,2 0 0,0 0 1,1 0-1,-1 0 0,0-1 0,0-1-29,1-3 0,0 0 0,0 2 0,2 0 0,1-7 0,2-2 0,1 0 0,0-1 145,2 1 0,0-1 1,1-4-1,0-1 0,0-5 1,1-2-1,0-1 1,-1-2 189,2-2 0,1-1 0,1 3 0,2 0 0,-2-4 1,0-1-1,0 0 0,1 0 20,-1-1 1,0 0 0,4 1 0,0-1 0,-1-1 0,-1-1 0,0 0 0,0-2 70,16 31 1,-3 1 0,-3-3 0,0 2-130,-1-2 1,1 6-1,-9-2 1,1-1-130,-1 0 1,-6 6 0,-5-7 0,-1-1 465,1 2 1,-6-2 0,3-3-1,-4-5-585,-1-3 1,0-3-1,-1-9 1,-2-3 407,-1-6 1,-7-1-1,2-13 1,-3-2 289,-1-4 1,-2-1 0,-2-6 0,-6-1 804,-2-1 0,-6 2 0,-3 2 0,-3 2-309,-5 2 1,-5 8 0,1 4 0,-1 3-1572,-4 2 1,0 4-1,-3 1 1,4 1 186,5 0 0,1-2 0,11-6 0,2-3 46,5-4 1,9-3 688,4-2 1,0-6 0,5-1 0</inkml:trace>
  <inkml:trace contextRef="#ctx0" brushRef="#br0">10398 8956 28804,'13'0'-154,"5"-2"0,2-1 0,6-4 590,6-5 0,7 2 0,7-8 1,5 3-124,6 2 0,14 0 0,-34 6 0,1 0 0,5 1 0,2 0-213,2 2 0,2 0 0,1-2 1,1 1-1,4 2 0,2 0 0,3 0 1,0 0-101,4 0 0,1 0 0,7 0 0,1 0 0,-3 2 0,-1-1 0,2 0 0,-1-1-32,-4-1 0,0 0 0,4 3 0,1-1 0,-6-1 0,0 0 0,0 1 0,-1-2 49,-2 0 0,0-1 1,-1 2-1,0-1 1,-5 0-1,-1-1 1,0 0-1,-1 0-3,1-1 1,-1 0-1,-2-1 1,1 1 0,-2-1-1,0 0 1,-3 1 0,0-1-15,-2 0 0,-1 1 0,0-1 0,0 0 0,-3 1 0,0-1 0,0 1 0,1 0-52,0 2 1,0-1 0,-3 0 0,0 0 0,1 2 0,1 1 0,-3 1 0,0-1-245,0 2 0,-1-1 0,0-1 0,0 0 0,27-3 1,-3 2-266,-4 2 1,-5 1 0,-6 0 0,-5-2 305,-5-2 1,-12 1 0,0-6-1,-4 0-164,-5 2 1,-1-5 0,-3 3 418,-3-3 0,1 5 0,-5 2 0</inkml:trace>
  <inkml:trace contextRef="#ctx0" brushRef="#br0">14490 8409 30349,'-8'-56'-2127,"4"3"1,10 11 0,9 20 0,8 12 3128,7 7 1,13 9 0,1 4 0,7 5-1367,2 3 0,-1-1 0,-2-2 0,-2 2 528,-2 0 1,-2 6 0,-4-4 0,-1 2-224,-4 2 1,-4 2-1,-9 2 1,-5 1-556,-7 3 1,-5 3 0,-13 8-1,-10 1 155,-11 1 0,-10 7 0,-7 2 257,20-21 0,-1 1 0,0 1 0,1 2 1,-4 7-1,0-1 0</inkml:trace>
  <inkml:trace contextRef="#ctx0" brushRef="#br0">10358 14700 28492,'-8'-25'-3277,"4"2"0,2 4 0,2 6 2854,0 0 0,0 4 1,2 1-1,2 2 1415,5 3 1,9-3-1,4 2 1,3 1-650,2 2 1,4-4 0,3-1 0,3 0 225,5 0 0,6-4 0,3 3 0,7-2-261,8 0 0,2-2 0,-30 4 0,1-2 0,1 0 0,0-1-154,1 0 1,1-1 0,5 0-1,0 0 1,-2-3 0,0 0-1,0-1 1,0 0-83,1 0 1,0-1 0,0-2 0,0-1 0,2 1 0,0 1 0,0-2 0,0-1 336,-1 0 1,0 0 0,5 0 0,-1 0 0,-6 0 0,-1 0 0,2 1 0,0 0-257,-1 1 1,0 0-1,0 0 1,-1 1 0,-3 1-1,0 2 1,-2 0 0,0 0-154,1-1 0,-1 0 0,-3 1 0,0 0 0,1 1 0,-1 1 0,34-12 0,-4 0 0,-29 11 0,-1 0 0,27-6 0,1-2-22,1-3 1,-1-1 0,0-2 0,-2-1-116,2-3 1,-1 3-1,2-5 1,-1 2 169,0 0 1,-28 13 0,0-1 0,31-15 0,-33 17 0,0 0-54,34-14 1,-2-2 0,-1 2 0,-2 2-122,1 1 1,6 2-1,-8 3 1,-3 2-105,-1 2 1,1-4-1,-10 6 1,1 0 166,-1 3 1,2-3 0,-7 1 0,0 1 101,2-1 0,-4-5 1,2 2-1,-2 0 143,-2-1 0,0-2 1,0 3-1,-2 0-32,-2-1 0,1-2 1,-6 5-1,-1-1-314,-2-2 1,-3 10 0,-3-3 0,-3 2-313,1 4 0,-6-3 0,4 5 0,-3 2-288,-2 2 1,-4 1 0,0 0-46,1 0 0,-2 0 840,1 0 0,0 0 13,4 0 0,0 0 0,-1-2 1,-1-1-1114,-3-1 1095,1-1 0,5 0 1,-1-3-1</inkml:trace>
  <inkml:trace contextRef="#ctx0" brushRef="#br0">15143 12687 9046,'-7'-48'0,"2"8"0,4 13 172,1 9 1,12 12 0,7 6 0,9 8 629,8 4 1,6 1-1,4 0 1,2-1 57,2-3 1,-4 1 0,-2-4 0,-2 0-76,-2 0 0,-6 4 0,-3-1 0,-4 3-784,-5 1 1,-7 2 0,-8 3 0,-2 6-348,-7 5 1,-17 10-1,-18 8 1,-15 4 337,20-24 1,-1 0-1,-5 4 1,-3 1-1,-2-2 1,-1 0-1</inkml:trace>
  <inkml:trace contextRef="#ctx0" brushRef="#br0">16663 5144 5685,'0'-13'0,"1"1"-642,4 3 1681,-4 3-1672,5 6 6425,-6 0-5716,0-6 0,-1 5 0,-4-4 739,-4 4 1,2 1 0,-2 0-1,-1 0-99,-2 0 1,-2 0 0,1 0 0,-2 0-96,-3 0 1,2 0 0,-5 0-1,1 0 74,-1 0 0,-1 0 1,-5 1-1,0 2-165,1 2 1,1-1 0,1-2-1,2 1 189,-2 1 1,3 2-1,0-3 1,1 2-714,-1-3 1,0 4 0,-2 0-1,2 0 591,2 0 1,-5 3 0,2-3 0,-2 1-743,2 4 1,-6 1 0,2 1 0,0 0-133,-4 1 1,-4-1-1,3 0 1,1 1-34,2-1 0,-1 5 0,0-1 0,4 0 48,0-2 1,4-7 0,1 1 0,0 2 243,4 1 0,-3-4 1,1 1-1,2 0 111,1-1 0,2 2 0,-1-4 0,1 0-29,0 0 0,-1 3 0,1-3 0,0 1-151,-1 3 1,2-2 0,2 1 0,1 1-480,-1 2 1,-1 1-1,1-1 1,1-2 227,-1-1 1,2 0 0,1 4-295,1 1 0,2-5-168,4 0 1,0-1 424,0 6 1,0-5 0,0-1 61,0 3 1,4-4 0,2 2 0,1 2 126,4 0 1,2 3 0,3-1 290,2 0 1,0-1-1,-3-1 1,1-4 308,2-1 1,4 3 0,-3-5 0,2 1 412,3 1 1,-3-5 0,1 3 0,0-2-163,-1-2 1,4 4 0,-3 1 0,2-2 50,-2-2 1,3-1-1,-1 0 1,3 0 166,-1 0 1,8 2 0,-6 1 0,3 1-672,2-1 1,3 0-1,-5 0 1,0 3-213,1 1 0,-2-4 0,4 3 0,0-1 0,0-1 0,0 5 0,5-5 0,-2-1 0,0-1 0,-2-2 0,-6 0 0,0 0 0,2 0 0,0 0 0,-4 0 0,0 0 0,-1 0 0,1 0 0,0 0 0,-1 0 0,1 0 0,0 0 0,-1 0 0,1 0 0,0 0 0,-1 1 0,1 2 0,0 2 0,-1-2 0,5-2 0,1-1 0,-3 0 0,-1 0 0,3 0 0,0 0 0,-1-1 0,-2-4 0,3 4 0,2-4 0,0 4 0,-1 1 0,4 0 0,-5 0 0,-2 0 0,0 0 0,-3 0 0,2 0 0,0 0 0,-1 0 0,6 0 0,-8 0 0,0 1 0,0 4 0,6-4 0,-5 4 0,-1-4 0,0-1 0,9 0 0,-4 0 0,4 0 0,1 0 0,1 0 0,4 0 0,-2-1 0,-2-4 0,2 2 0,-2-4 0,1 1 0,-2 3 0,4-3 0,-5 2 0,2 1 0,-1 1 0,-1 1 0,3-2 0,-1-2 0,1 2 0,-5 0 0,1 1 0,-2-3 0,0 2 0,5 0 0,-4 0 0,1-1 0,-1 1 0,1-3 0,-3 0 0,1 0 0,-2 0 0,4-4 0,-2 2 0,-1-1 0,-2 1 0,3-1 0,0-5 0,-1 1 0,-2 0 0,-3 1 0,-1 0 0,-2 2 0,2-1 0,-5-4 0,-1 7 0,-4-3 0,0 2 0,-1-3 0,-1 4 0,-2-3-260,-1 2 1,-4-3 0,2 4-1,-1-4-392,-3-2 0,0 3 1,0 0-1,1 2 30,-1-1 1,0-5 0,0-1 0,3 3 121,1 1 0,-4-3 0,2 6 1,-4-3-503,-1-1 0,0 0 1,0-1 342,0 1 0,-1 1 0,-4 2 1,-3 1 371,-4-2 0,-2 4 0,0-2 0,-3 0 244,0 2 0,-6-5 0,4 5 1,0-2 337,0 0 0,-4 4 1,6-4-1,0 1 1896,2 0-1575,-4-4 1,4 11 0,-2-5-111,2 0 0,-3 5 1,0-5-1,2 1 85,1 1 1,-3-1-1,-1 4 1,-2-2-57,-2-2 0,-3 1 0,0 4 0,-1 0-394,1 0 1,-1 0 0,-1 0 0,0 0-61,1 0 1,-3 0 0,8 0 0,-2 0 64,2 0 0,-2 0 1,5 0-1,0 0 191,0 0 0,-4 0 0,4-2 1,0-1-212,0-1 1,-8 0 0,2 4 0,-2 0-127,-2 0 0,-3-5 0,1 1 0,-3 1 0,0 1 0,-4 2 0,2 0 0,-2 0 0,-2 0 0,1 0 0,2 0 0,2 0 0,-2 0 0,3 0 0,-1 0 0,1 0 0,0 0 0,-1-4 0,-5-1 0,0 2 0,0 2 0,0 1 0,-2 0 0,-2 0 0,-5 0 0,-3 0 0,-4 0 0,-5 0 0,-5 0 0,27 0 0,1 0 0,-2 0 0,0 1 0,-3 1 0,0 1-162,-1 1 0,0 1 1,-2-2-1,-1 1 1,3 1-1,1 1 1,1 0-1,2 1-348,2 1 1,1 0 0,-2 2 0,1-1 0,-28 9-1,1 4-890,0 4 1,4 2 1099,12 3 1,-2 9 0,3 7 0</inkml:trace>
  <inkml:trace contextRef="#ctx0" brushRef="#br0">17143 8316 13436,'0'-9'-2206,"0"0"1,0 5 1322,0-5 723,-6 6 0,4-4 1,-4 4 659,0-2-94,5 1 1,-10 2 425,7-2 0,-6 2-575,1-2 0,-3 3 0,-1 1-152,-1 0 1,1 4 0,0 2 127,-1 1 0,1-4 0,0 3 0,-1-1 51,1-1 1,0 0 0,-1-4 0,1 2 92,0 2 1,-1-2 0,1 2-169,0-2 1,-1 2 0,2 2 0,2 0-89,1 0 1,5 4 0,-4-1-1,1 3-128,0 1 0,2 1 1,-2-1-1,-1 0-9,1 1 1,-1 4 0,0-1 0,2 0 60,0-3 0,4 0 0,-4-1 0,2 0 33,-1 1 0,0-1 0,2 0 0,-2 1-139,2-1 1,2 0 0,1 2 0,-2 1-39,-2 2 1,2 0-1,-2-5 1,2 2-13,2 3 1,-1-2 0,-2 6 0,-2 1 47,3-3 1,0 6 0,2-6 0,0 2 85,0 1 1,-1-3-1,-2 4 1,-2-3 39,2-2 0,2 5 0,1-4 0,0 1 53,0-3 0,0 1 1,0-1-1,-2 0-40,-2 1 1,2-4 0,-2 4 0,2 0-91,2 4 0,0-3 1,-1 2-1,-2 1 12,-2-3 1,1 6 0,4-4-1,0 2-121,0-2 0,0 3 0,0-4 0,0 1 101,0 0 1,2-4 0,0 3 0,4-2 76,2-3 0,-4 3 1,4-1-1,-2-2-15,-3-1 0,2-1 0,0 0 0,-2 3-48,-2 0 1,4 1 0,-1-3 0,1 1-108,1 2 1,-3 4-1,4-4 1,0 0 50,1 1 1,1-4 0,5 4 0,3-1 47,1 0 0,4-2 0,-3-6 0,2-1 118,2 2 0,-2-4 0,0 0 0,-2-1 135,-3-3 1,4-1-1,-2-2 1,-2 0-29,-1 0 0,-2 0 0,2-2 1,1-1-110,2-1 1,4-7 0,-3 3 0,2-4-68,3-2 0,-1 1 1,1 0-1,-2-2-197,2-3 0,0 3 0,-1-4 0,-3 1 14,-6 1 0,7-6 0,-7 3 0,0-4 156,1-4 1,-3-2 0,-2 1 0,-1-5 74,2-6 1,-4-3 0,0 1 0,1-1-58,-1-1 0,-2-7 1,2 4-1,-1 0-2,-3 2 0,-2-1 1,-1 2-1,0 1-75,0 1 1,0 4 0,0 1 0,0 1-104,0-1 0,-5-1 1,-4-1-1,-3 2 6,-1 2 0,-1 4 0,1-3 1,0 1-145,-1 3 0,1 2 0,0 3 0,-1 3-21,1 4 0,0 3 0,1 2 0,1 1-449,2 3 0,1 3 0,-6 9 786,1 6 0,0 12 0,-1 13 0</inkml:trace>
  <inkml:trace contextRef="#ctx0" brushRef="#br0">16050 12248 8109,'0'-14'-625,"0"1"625,0 0 0,5 5 0,-3-4 0,4 5 0</inkml:trace>
  <inkml:trace contextRef="#ctx0" brushRef="#br0">16076 12154 8555,'-9'-6'-211,"0"-2"0,5-4 1,-3-2-1,-1 1 495,1 0 1,4-1-1,-3 3 8,0 2 1,-1 3-1,-7 6 1,1 1-498,0 4 0,-2 7 1,-3 8-1,-3 4 159,0 4 0,-4 12 1,5 0-1,-3 3 157,1 3 1,1 6 0,-1 8 0,4 3-18,4 0 1,6 8 0,4-5 0,2-3 0,2-2 0,11 7 0,5-15 0,8-4-82,8-4 0,11-11 0,8-5 0,3-6 71,4-10 0,12-7 1,1-12-1,-34 0 1,1-1-62,0-3 1,0-1 0,2-6 0,0-2 0,-2-1 0,-1-3 0,0 0 0,-1-3-91,0 0 0,-1-2 1,-1-2-1,-3-1 1,-5 1-1,-3-1 0,-1 0 1,-1 0 54,16-33 1,-12-2 0,-11 8-1,-11 3-58,-11 5 1,-13 1 0,-16 10 0,-7 8-168,-9 6 0,-1 13 0,-6 1 1,-1 3-784,-1 5 1020,-6 2 0,7 7 0,-6 1 0</inkml:trace>
  <inkml:trace contextRef="#ctx0" brushRef="#br0">15876 7610 20492,'0'-14'-3284,"0"1"0,0 0 2346,0 0 0,0 4 0,0 0 0,0-2 694,0 0 0,-1-3 1,-2 1-1,-2 0 328,2-1 0,2 1 1,1 0-1,-2-1 211,-2 1 1,1 5 0,-6 4 64,-1 3 0,1 4 0,-3 5 0,-3 12-361,0 8 0,-4 12 1,1 10-1,2 6-261,1 7 0,3 9 0,4 2 0,5-1 293,3-35 1,3-1 0,5 33 0,13-2 0,9-7 205,8-7 0,16-5 0,0-13 0,6-6 161,3-7 1,5-5 0,2-9 0,-3-5 38,-2-2 1,2-14 0,-10-6 0,-2-7-225,-5-6 1,-5-5 0,-11-7-1,-7-2-566,-8-3 0,-10 1 0,-9-5 1,-11 2 210,-11-1 1,-24 2 0,-9 11 0,-11 4 181,29 19 0,-2 3 0,-5 1 1,-2 3-1,-2 3 0,0 2-295,-2 2 1,0 2 0,-5 7 0,-1 2 0,2 4 0,0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7811 4691 31095,'-5'-7'-2476,"-3"-10"0,-5 4 1,-1 0 1923,1 2 0,0 0 0,-2 2 0,-1-2 668,-2 2 1,-1 2 0,2 4 0,-2-1 60,-2 1 0,1 1 1,-4 2-1,2 0 5,-2 0 0,3 0 0,-1 0 1,0 0 43,1 0 0,-4 0 0,3-1 1,-3-2 123,-2-2 0,-1-5 1,-2 3-1,-2-1-234,-3 4 1,4-2 0,-4 1 0,-1 2 448,2 2 0,-4 2 1,2 4-1,-1 2-326,2 1 0,-8 8 0,3-3 1,-2 2-291,1 0 1,-4-2 0,-1 1-1,0-1-70,1 0 0,-6-1 1,4-3-1,-2-3 341,0 0 0,0-5 0,-4 4 1,1-4-99,3-1 0,-7 0 0,4 0 0,0 2 139,2 2 0,1-2 0,-4 3 0,-1 1-284,1 3 0,0-1 0,-2 1 0,0-1-87,2 0 0,-8 4 0,6-3 0,-1 1 83,1-1 1,-10 3-1,6-5 1,-2 2 67,0 0 0,-1-6 1,1 1-1,1-1 185,0 2 1,-9-4 0,9 4 0,1-4-108,3-1 0,-8 0 0,8 2 0,-2 2-180,-4 5 1,4-2 0,-1 2 0,3 2-162,2 0 0,-6 7 0,5 0 0,-1 0 40,1 1 0,-9 0 0,6 3 0,-1-2 78,-3-1 1,-3 0 0,5 5 0,1-3 72,0-2 1,1 3 0,5-4 0,1-2 33,3-1 0,3 3 1,6-1-1,2 0-76,2-2 0,4-2 0,5 0 0,0 1-237,1-1 1,0 6-1,4 3 1,4 4-140,4 0 1,0 1-1,0 1 1,-1 2-233,1 1 1,-2 6-1,7-2 1,-3 2 136,-1-1 1,4 2 0,2-4-1,-1 2 115,1-1 0,2 1 1,-2 4-1,1 0-42,3 0 1,-3 4 0,2 2 0,1 2-57,1 2 0,2 2 1,0 1-1,0 0-2,0 1 0,0-2 1,0-1-1,2 3 34,2 5 1,-2 3-1,2 3 1,-2 0 381,-2 4 0,-2 6 0,-1-1 1,-3 0 17,-1-3 1,4-4 0,-1-3 0,1-4 20,-2-1 0,4 4 1,-4-4-1,4 0 44,1 0 0,0 4 0,0-4 0,0 0 64,0 0 1,0-1-1,0-5 1,0 1-30,0-1 1,0 6 0,0 3-1,0 3 15,0 2 1,0 0 0,0-1 0,0 0-4,0-4 0,-2 1 0,-1-2 0,-1 0-2,1-2 0,1 11 1,1-11-1,-2 2 127,-2-1 1,0 3 0,2-6-1,-2 0-89,2-3 1,2 0-1,1-1 1,-2-1-39,-2-3 0,2 7 0,-2-1 0,1 2 55,-2 3 0,4 6 0,-5-2 0,2-2-196,-1-1 0,-4 1 0,3-3 0,0-1 87,1-3 0,-1 7 0,3-6 0,-2 4 135,2-3 0,-3-2 1,2-2-1,-1-1 170,-1-3 1,5 0 0,-3-6 0,2-3-218,2-2 0,0 7 1,0-7-1,0 2-85,0 3 0,0 2 1,0-1-1,0 5-71,0 3 0,0-3 0,0 1 0,0 2-25,0 0 1,2 4-1,1-7 1,2 1-126,3-1 0,-5 6 0,3-5 0,-2-1 263,1-2 0,-1 4 0,-4-2 0,2 1-55,2-1 0,-3 1 1,4-4-1,-4 0 166,-1 0 1,0-2 0,0-2-1,0 1-83,0 1 0,0 2 0,0-3 1,0 1-74,0-1 1,0 3-1,0-1 1,0-2 10,0-2 1,0 2 0,0 0 0,0-3-35,0-2 1,2 2 0,1-7 0,3 0 53,1-1 1,-2 4 0,3-5 0,3-3 226,1-4 1,1 1 0,0-4 0,2 1 29,3 0 0,-2-1 0,6 2 0,2-2 130,1-2 1,2 4 0,0-4 0,-1 2-107,1 2 1,0-2 0,-1 0 0,2-1-81,4 1 1,-3 0 0,5 3 0,-1-4 137,-4 0 0,4 2 1,0-4-1,1-2 119,3-1 0,0-3 0,1-2 0,1-3 484,2-1 1,8 0 0,0-3 0,3 2-245,1-3 1,6 0 0,4-1 0,0 2-368,-1 2 0,7-1 1,-4-4-1,0 0-87,0 0 1,6 0-1,-6 0 1,1 0 94,-1 0 1,10 0 0,-5 0 0,-1 0-33,3 0 1,2 0 0,0 0 0,1 0-128,-37 0 0,1 0 1,5 0-1,0 0 0,-2 0 1,0 0-1,2 0 1,-1 0-34,-1 0 1,1 0-1,6 0 1,0 0-1,-3 0 1,-1 0-1,3 0 1,-1 0-140,2 0 0,0 0 0,1 0 0,1-1 0,-2 0 0,-1-1 0,0-1 0,-1 0 0,-2-1 0,1 1 0,1 1 0,0 1 0,-1-2 0,-1 0 0,-1 0 0,1 1 0,-2 0 0,1 0 0,2-3 0,0 1 0,-2 1 0,1 0 0,-2 0 0,1 0 0,0 0 0,1 0 0,1-1 0,0-1 0,-3 3 0,0 0 0,-1 0 0,0-1 0,-1 0 0,0 0 0,0 2 0,1-1 0,-5-1 0,1-1 0,1 0 0,-1 1 0,0-1 0,0 0 0,2 1 0,0-1 0,34-7 0,-5 4 0,-2 1 0,6-4 0,-5-1 0,1-3 0,-1-4 0,-30 8 0,0 1 0,32-9 0,1-4 0,-5-4 0,4 0 0,-6-2 0,-2-3 0,-1-5 0,1-2 0,-3-2 0,-1 0 0,-3 0 0,1-3 0,-9 1 0,1 2 0,-4-3 0,-4 3 0,-4-6 0,-4 2 0,1-1 0,-5-5 0,3 3 0,-4-1-343,-5 4 0,3-3 0,-4-2 0,1-2-477,0 2 0,-5-1 0,2 3 1,-1-4 239,-1-3 1,1-7 0,-3 2-1,1-2 244,2-3 1,4-5 0,-3-4 0,2 1 266,-9 35 0,0 1 0,-2-2 0,-1 0 1,1 2-1,-1-2 0,0 0 0,0-1-4,0-1 0,0-1 0,0 0 1,0-1-1,-3 2 0,0 0 1,-1 1-1,0 0-271,0 1 0,-1 0 0,-2 0 0,-1 1 0,3-33 0,-2 2-127,-2-2 1,0 1 0,0 1 0,0-1 5,0 3 1,-2 28 0,-1 0-1,-3-31 1,0-4 256,0 2 0,2-3 1,4-1-1,0 35 0,0 1 179,0-1 0,0 0 0,2-2 0,2 0 1,0-1-1,1 0 0,0 0 0,2 0 173,-1 0 0,1 0 1,0 0-1,1 0 0,0 2 1,0-1-1,1 1 1,0-1-61,-1 3 0,0 0 0,0-3 0,-1-1 0,0 4 1,-1 0-1,1 0 0,-2 1-240,4-35 1,1 2 0,-5 3 0,-2 3 126,-2 0 1,-1 0 0,-1-2 0,-4 2-200,-3 3 0,-3-2 0,-1 3 0,0-1 104,-2-2 0,-3-2 1,4 7-1,0-2 222,-1-3 1,1-2 0,0-4 0,-1-1 38,1 1 0,7 32 0,0-1 0,1 1 0,0 1 1,-3-36-46,2 4 0,-4 3 0,1 3 1,-1 2-274,1 2 1,-3 0 0,5 2 0,-2 1 94,0 4 1,0-4 0,-4 7-1,1 2-37,3-1 1,-3 7 0,3-5 0,-3 2 77,-1-1 1,0-1 0,-1 2 0,1-4 139,0 1 0,-1-3 1,3 4-1,0-2-25,2-2 0,2 3 1,-3-1-1,2 2-30,2 3 0,-3-3 0,3 4 1,0 2 13,1 3 0,-6-2 0,2-2 0,-3 2 29,-1 1 0,-2 1 0,-1 0 0,-3 2-128,-2 3 0,-1 1 0,-6 4 0,-2 1 151,-1-1 1,0-3 0,3 1 0,-2 0 24,-1 0 1,0-5-1,3 1 1,-2 1-29,-1-1 1,-2-4 0,4 2 0,-2-4 241,1-1 1,-3 0 0,1 0 0,-1 0 142,1 0 1,-5 5 0,0 1 0,-5 1-200,-2 3 1,-7 4 0,1 2 0,-5 3 100,-3 2 0,-4 1 1,3 6-1,0 3-461,0 5 0,2-2 1,7 2-1,4 2-759,5 5 0,-1 10 0,9 10 0,2 3 841,3 5 0,-1 9 0,8 8 0</inkml:trace>
  <inkml:trace contextRef="#ctx0" brushRef="#br0">10544 8623 28512,'0'-34'-4916,"0"7"1,0 9 916,0 3 2320,0 8 835,0-5 0,0 9 614,0-6 1,0 5 610,0-5 0,6 5 0,3-4 0,3 2 180,1 3 0,-4 8 0,0 4 0,1 4-860,2 5 1,-3 2 0,-2 9 0,-1 0 447,-3 2 1,-1 6 0,-2-1-1,0 1-96,0-2 0,0 8 0,0-4 1,-2-1 20,-2-1 1,2-7-1,-2 1 1,2-4 166,2-5 1,0-3 262,0-6 0,0-7 0,0-6 0,2-7-271,2-5 1,-1-7-1,5-5 1,-2-5-902,-3-7 1,3-4 0,-1-4 0,1-4 470,0 1 1,3-3 0,-3 5 0,2 2 183,2 2 1,2 7 0,1 4 0,0 6 401,1 7 0,-1 2 1,0 3-11,1 3 1,-1 3 0,0 6 0,1 2-60,-1 2 1,0 3 0,2 8-1,0 2-266,-2 0 0,4 7 0,-8-2 1,1 5-479,-1 4 0,-3 2 1,-6 5-1,0-1-22,0 0 1,-5 5-1,-1-8 1,0 0-182,0-3 0,2-3 0,4-3 0,3-3-361,6-4 1,7-9 1329,15-5 0,9-8 0,8-3 0</inkml:trace>
  <inkml:trace contextRef="#ctx0" brushRef="#br0">11504 8636 28512,'0'-19'-2267,"0"-3"0,0 2 1,-2 4-1,-1 4 2742,-1 3 0,-6 6 1,1 0-1,-3 8-932,-1 8 0,-1 2 0,1 7 0,0 0 131,-1-1 0,2 4 0,4-3 0,3 2-90,4-2 1,2 2 0,4-6-1,3-3 655,4-5 0,6-4 0,1-6 0,2 0 339,3 0 1,-1-10 0,1-5 0,-3-3-756,-2-1 1,-3-5 0,-5 2 0,-4-2 241,-1 2 1,-1-3 0,-7 4 0,-1 0-619,-1 4 0,-7-3 0,4 2-458,-1 2 1,3 1 0,5 2-99,0 0 1,13-1 1603,9 1 0,9-6 0,9-2 0</inkml:trace>
  <inkml:trace contextRef="#ctx0" brushRef="#br0">12224 7970 30668,'-6'-14'-1234,"4"13"1,-2 10 0,2 13-649,2 13 1,-1 11-1,-4 2 1,-3 2 1035,-4 5 1,-2 7-1,1 0 1,0 2 167,-1-2 0,3 0 1,2-10-1,4-9-114,4-9 1,1-7 0,0-5-359,0-4 1474,0-9 1,6-15 0,1-9-1</inkml:trace>
  <inkml:trace contextRef="#ctx0" brushRef="#br0">12104 8636 30233,'-14'-28'-3277,"1"-3"0,4 1 0,2-4 1938,1 2 1,1-4-1,5 6 1,0 5 2122,0 6 1,0 4-1,2 3-1045,2 3 0,5 3 1,9 8-1,4 2 629,3 5 1,14 9 0,2 3 0</inkml:trace>
  <inkml:trace contextRef="#ctx0" brushRef="#br0">13010 8489 32767,'0'-50'-4891,"0"6"0,5 11 3620,-1 15 1,1 8-1,-7 3 755,-2 1 1,-8 1-1,-6 5 1765,2 0 1,1 2 0,3 2-1102,3 5 1,3-2-1,6 2 1,0 2-213,0 0 0,8 3 0,4-1 0,5-1 593,4-3 1,6-3-1,4-6 1,-2 0-254,0 0 1,-4-2 0,-3-1-1,-3-3 788,0-1 0,-8 4 0,1-3-147,-5 0 1,2 6-1216,-5 0 1,1 8 0,-7 8 0,-1 3-425,-1 2 1,0 1 0,4 3 0,0-1 271,0-2 0,7-1 0,6 1 1,8-4 179,4-3 0,6-6 0,2-2 0,1-1 389,3-3 0,7-8 0,4-2 0</inkml:trace>
  <inkml:trace contextRef="#ctx0" brushRef="#br0">11437 9569 29234,'8'-30'-2964,"-4"4"1,-2 6 0,-2 14 2126,0 5 0,0 8 1,-2 14-1,-2 3 759,-5 4 1,-3 7 0,-3 2 0,-1 6 145,-2 6 1,-1 3 0,3 3 0,-2 1-346,1 2 1,3 4-1,0-3 1,1 1-281,0-1 1,5-3 0,5-7 0,5-6-275,2-6 0,12-6 0,2-9 574,6-4 1,3-9 0,-1-3 0</inkml:trace>
  <inkml:trace contextRef="#ctx0" brushRef="#br0">11944 9995 27279,'-8'-41'-2456,"-2"16"1,4 22 0,0 13 1681,0 11 1,-3 8 0,3 4-1,1-2 427,-1-3 1,1 2 0,8-8-1,5 2 285,5-2 0,9-4 0,2-9 0,5-5 562,7-2 0,1-4 1,0-4-1,-4-7-181,-5-8 0,-5-4 0,-11-2 0,-3 1-390,-4-1 0,-4-4 1,-2 0-1,-5 1-120,-8 2 0,1 1 0,-6 1 1,1 1 781,0 2 0,0 6 0,5 6-333,0 2 1,5 8 0,4 1-852,2 7 1,8 1 0,6 1 0,7 1 194,8 2 1,13 1-1,2-1 1,5-2 345,8-1 0,4-6 0,8 3 0</inkml:trace>
  <inkml:trace contextRef="#ctx0" brushRef="#br0">12624 9915 27117,'-20'0'-62,"6"-1"0,-4-2-61,3-1 1,2-1 0,1 7 0,3 3-610,4 9 1,4 1-1,1 5 1,1 1 61,4 0 0,4-5 1,7 0-1,2-4 726,-2-3 1,8-6 0,0 2 0,-1-4 103,2-1 1,-5-1 0,-3-4 0,-2-4-178,-1-3 0,-3-2 1,-2-3-1,-4-1-237,-4 2 0,-4-3 0,-4 0 0,-6-1 194,-2 1 1,0-3 0,0 4-1,-1 2 80,-2 1 0,0 3 0,5 2 379,0 1-569,-1 6 1,7 3-1,2 9 1,4 3-748,1 1 1,10 0 0,5 2 0,4 2 360,5 0 0,6 1 627,1-5 1,12 1 0,-2-1 0</inkml:trace>
  <inkml:trace contextRef="#ctx0" brushRef="#br0">13197 9809 26822,'0'-27'-2773,"0"0"1,1 2 0,4 18 3139,4 7 1,1 6-1,0 9 1,-1 1-859,2 2 0,1 5 0,2 0 0,3 2 554,0 1 0,6 6 0,-6-1 0,0 0 13,-3 1 0,0 1 1,-2 4-1,-2-3-195,-1-1 0,-5 2 0,4-5 0,-1-5 129,1-6 0,-5-9-82,1-1 0,-3-7 0,-1-2 0,0-9 48,0-7 0,0-5 0,0-7 0,0-3-482,0-5 0,0-2 0,0-4 1,0-2 492,0-5 1,0-3 0,2-1 0,2-1 79,5 1 0,8 6 0,0 4 0,1 7 137,1 10 1,-4 5-1,4 9 1,1 3 147,2 5 0,2 2 0,-1 4 1,-2 4-392,-2 7 1,1 5 0,-6 5 0,1 0-183,-3 0 0,-8 7 1,1 1-1,-7 0 305,-6 2 1,-9-1-1,-14 4 1,-4-5 115,-4-3 0,-11 3 0,-5 0 1,-6 0 292,-7 2 1,31-19-1,-1 0-463,-2 2 1,0-1 0,-5 0 0,1-2 0,3 1 0,0-1 0</inkml:trace>
  <inkml:trace contextRef="#ctx0" brushRef="#br0">7092 8010 13592,'-9'-14'202,"0"1"1,6 4-1409,-2 0 984,4 6 889,-5-3-282,5 6 1,-4 0-1,10 0 1,3 2 295,4 2 1,6-2 0,3 2-1,3-2-51,4-2 1,3 0 0,0 0 0,3 0-422,0 0 1,9-5-1,-2 1 1,2-1-3,-1-1 0,4 5 1,-9-5-1,0 2-144,1-1 0,-5-1 0,-2 3 1,-4-1-259,-5 1 1,-7 1 0,-6 2 427,1 0 1,-6 0-1,-4 0 15,-7 0 1,-6 0 0,-7 2 0,-5 2-207,-4 5 0,-13-1 0,2-1 0,-1 0-48,-1 1 0,-2-4 0,-2 4 1,0-2-24,0-4 0,2 0 1,4-2-1,1 0 308,4 0 1,-2 0 0,5 0 0,3 0-105,1 0 1,5 0 0,3 0 0,0 0-424,4 0 0,6 0 0,1 0 63,-1 0 1,5 0-50,5 0 1,10 0-1,10 0 86,0 0 0,4-2 1,7 0-1,3-3-483,0 2 1,5 0-1,-4 0 1,4-1 623,1 1 1,0 7 0,0 4 0</inkml:trace>
  <inkml:trace contextRef="#ctx0" brushRef="#br0">5892 7050 6297,'0'-21'0,"0"4"-543,0 2 1,4 1 1808,1 1 1,-1 4-813,-4 0 1,-6 2 0,-3-2 493,-2 5 1,-3 2 0,1 2 958,0 0 0,-1 0-375,1 0 1,4 0-504,0 0 1,5 0-1,-5 0 67,-2 0 0,4 0 0,-2 0 0,-1 0-406,-2 0 1,-1 0 0,-1 0 0,1 2-304,0 2 1,-1-1 0,1 4-1,0 1 136,-1-1 1,1-2 0,0 4 0,-1-1-511,1 0 0,4 2 0,0-4 1,-1 0-14,-2 0 0,3 3 0,0-3 0,-1 0 0,-2 0 0,3 3 0,0-4 0,-1 1 0,-2 0 0,3 5 0,0-2 0,-1 2-403,-2 3 0,3 1 0,0 1 0,-1 2-52,-2-2 1,0-1 0,2-2 0,2 0-264,3 1 1,-6-1 910,2 0 1,2 1 571,-2-1-682,6-6 0,-3 1 0,6-4-781,0 5 0,6 3 0,1 1 74,1 1 0,4-1 0,-3 0 0,2 1 397,3-1 0,-5 3 1,-1 0-1,3-2 317,1-2 0,0 2 0,-2-5 0,-1 2 299,1-2 1,-2 1 0,0-4-128,3 1 0,1 2 0,1 3-137,0-3 0,-4 3 1,0-5-1,1 2-171,2 0 0,-3 0 0,0 4 0,1-1 77,2-3 1,0 7-1,-1-3 1,-3 1 4,3-4 0,1 2 0,2-3 0,3 3 403,1 1 1,-1-1-1,-3-2 1,-1-2 109,0-2 1,5 0-1,0-3 1,0 1-25,1-1 1,-4-2-1,4-1 1,-1 0-526,-1 0 0,3 5 0,-4-1 0,3-1 0,2-1 0,0 2 0,4 2 0,-1 0 0,-1 0 0,10 0 0,-6-3 0,1 1 0,0-1 0,3-1 0,0-2 0,-1 0 0,-2 0 0,3 0 0,0 0 0,-1-2 0,-2-2 0,-2-2 0,1-5 0,0 3 0,-1-3 0,1 1 0,0 0 0,-2 2 0,-3 2 0,3-4 0,-2 2 0,0 1 0,-1 3 0,2-2 0,-6 0 0,-2 0 0,-1 0 0,3-3 0,0 3 0,-2 0 0,-1 0 0,1-4 0,-1 1 0,-3-3 0,0-1 0,-1-1 0,3 1 0,-2 0 0,-4-1 0,3 0 0,-5-3 0,0 0 0,0 0 0,-2-2 0,-4 0 0,1 0 0,4-1 0,-4-2 0,4 3 0,-4 0-170,-1-1 1,0 1 0,0 3 0,0-2-485,0 2 1,0-3 0,0 1 0,0 1 30,0 3 0,-1-4 1,-2-1-1,-3-1 208,-1 1 1,-2 1 0,-5 4 0,1-3 272,0-1 0,-2 1 0,-1 2 1,-2-1 118,2-2 0,-5 0 0,-1 5 0,-2-1 191,2 1 0,-8 0 1,3-1-1,-2 3-103,-4 2 0,1-2 0,-5 7 0,1 1 348,-1 1 1,-2 2-1,-1-1 1,0-2 119,0-1 0,-5-1 0,-4 5 0,-3 0 5,-1 0 1,-5 5 0,-1 1 0,-1-1-234,1 1 1,-3 5 0,3-2 0,-1 2-765,1 3 0,3 4 0,7-1 0,4 1-749,4 1 1,7-2 0,3 5 1184,3 2 1,1 1 0,0 1 0</inkml:trace>
  <inkml:trace contextRef="#ctx0" brushRef="#br0">5492 7690 30384,'-7'0'-3774,"1"-2"2506,6-2 1,0-4 0,0-5 0,0 0 180,0-1 0,-6 1 1077,-3 0 1,-3 5 0,-3 4 0,-1 4 301,-2 4 1,-7 5-1,-2 9 1,-5 4-286,-2 3 0,-5 7 0,4 0 1,-2 1-24,1-1 1,-1 4 0,6-7 0,1-2-112,2-3 0,3-8 0,3 3 1,4-2 53,3-4 1,2 3 0,-1-7 0,3 3 408,2 1 1,-2 1 0,7 0 0,1 3-578,2 0 0,1 7 0,0-2 0,0 4-293,0 0 0,1 1 0,3 0 0,5-2-88,3-3 1,1-3 0,2-7 0,2-2 663,0-1 1,7-6 0,0 0 0,4-7 80,3-10 0,5-3 0,-5-7 0,-3 3-125,-4 2 0,-1-3 0,-5 4-54,-2 2 1,-7 1 0,-6 3-242,-6 3 0,0 3 1,-6 6-1,0-1 1636,2-4 0,-5 4 2246,3-4-2990,-3-2 0,5 7 1,3 0-812,2 7 0,8 5 1,3 3-1,3 1 0,0 4-280,-4 0 1,4 1 0,-3 3 0,3-2 14,1 2 1,-4-4 0,-1 1 0,-2 0-262,-3 0 1,3-1-1,-4 5 1,-3 1 841,-6 2 1,-11 1-1,-3-2 1</inkml:trace>
  <inkml:trace contextRef="#ctx0" brushRef="#br0">5225 16099 20364,'-8'-18'-1670,"-1"1"0,4 0 1591,-4 8 1,0 4-1,-4 5-150,0 0 0,-1 5 0,1 3 0,0-1-110,-1-2 0,1-4 0,0-1 0,-1 0 209,1 0 0,0 0 0,-2 0 0,-1 0 424,-2 0 0,-4 2 0,2 1 1,0 1 105,-4-1 1,0-1-1,-1-1 1,1 2-151,1 1 1,-8 1-1,5-5 1,0 0 183,-4 0 0,-4 0 1,2 1-1,-1 2-267,0 2 0,-2 5 0,1-2 0,-2 0-337,-1 1 1,-4 0 0,5 5 0,-1-3 187,2-2 1,-2 3-1,4-3 1,0 1 37,1-1 0,1 2 1,4-5-1,2 1 178,3 3 0,-7 2 0,6 1 1,1 1-256,1-1 1,3 5-1,5 0 1,-1-2-203,1-1 0,4 0 0,2 1 1,1 2 48,3-2 1,3-1 0,4-2-1,5 0 32,3 1 0,1-1 0,2 0 0,3 1 157,4-1 0,5 0 1,2 1-1,3-1 19,-3 0 0,5 1 0,2-1 0,2 0-228,2 1 1,0-1 0,0 0 0,0 1 2,0-1 1,5 0 0,1 1 0,0-1 101,-1 0 0,6-4 0,-2-1 1,3-3 72,1-2 0,0 3 0,1-1 0,-1-2 155,0-2 0,5 4 1,1 1-1,0 0-209,1-1 0,3 6 0,0-2 0,0 3-185,-1 1 0,2 0 0,-3 2 0,3 1-62,4 2 1,1-5 0,-1-4-1,2 0 192,1-1 0,-33-3 0,0 0 0,33-1 0,0 1 218,1 1 1,-3-5 0,5 4 0,0-4 223,1-1 0,-34 0 0,0 0 1,34-1-1,-36-1 0,-1 1-191,0-1 0,0-1 0,1 1 0,0 0 0,37 2 0,-37-1 0,0 0-154,1-1 1,0 0 0,0 1 0,-1 0 0,-1-1 0,1 0 0,36 0-74,-36 2 0,-1 0 0,36 2 1,0 1-1,-1 3 10,-3 1 1,-33-5-1,1 1 1,0 0-1,0 1 1,36 2-89,-37-4 1,1-1 0,2 0 0,-1-1 0,35 0 0,1 0 168,-36 1 0,-1-2 1,3 1-1,0-1 0,-3-1 1,1 0-1,1-2 1,0 0-6,0 1 1,0-1 0,5-2 0,0 0 0,-4 1 0,0 1 0,-1-2 0,1 0 2,1 0 0,1-1 0,-2 0 0,1 0 0,2 0 0,0 0 0,-1-1 0,-1-1 1,-1 1 1,1-1 0,5-1 0,1 2 0,-5 1 0,-1 1-1,2-1 1,-2 0-61,0 1 0,-1-1 1,2-2-1,0 0 1,-3 0-1,-1 0 1,1 1-1,0-1 41,1-1 0,1 0 0,-1 2 0,-1 0 0,-1-3 0,-1 0 1,-1 0-1,-1 0 13,32-10 0,-32 9 0,0 0 0,27-7 0,-6-2 7,-5-2 0,-1-3 1,-8 0-1,-5-1-48,-5 0 1,-5 1 0,-3-2-1,-3-2-117,-4-1 0,-5-6 1,-4 1-1,-4-1-27,-4 2 0,-11-4 0,-5 4 1,-6-5 76,-7-5 0,-5 8 0,-8-3 0,-3 2 204,-5-1 1,-11 4 0,-5 1 0,29 17 0,0 1-37,-3 1 1,-1 1-1,-1 0 1,-1 1-1,-5 1 1,-1 2-1,0 0 1,-1 2-96,-2 0 1,-1 1 0,-1 1 0,0 0-1,-3 1 1,-1 0 0,-1 1 0,-1 0-2,1 1 0,-2 1 1,-8-1-1,-1 1 0,3 2 1,-1 2-1,-2-1 0,-1 2-257,-3 1 0,-1 1 1,1 0-1,0 2 0,-1 0 1,1 1-1,-1 0 0,0 0 204,23-2 0,1 0 0,-2 0 0,0 0 1,-1 0-1,0-1 0,2 0 0,1-1 1,0 1-1,-24 1 0,0 1 35,2 0 0,0-1 1,22-1-1,-1-1 1,1 1-1,-24 1 1,0 1-1,0 0 1,0-1-25,2 1 0,2 0 0,0-1 0,0 0 0,2-1 0,0 0 0,1-1 0,1 1-292,0 0 1,0 0 386,-5 1 0,1 0 0,6 1 0,-1 1 0,-3-1 0,-1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7038 10209 29739,'0'-20'-9831,"0"6"8680,0-4 0,0 10-535,0 8 1,-4 2 2770,-1 7-81,1-6 0,4 1 127,0-8-659,0 2 1,-6-4-1,-3 6 1,-3 0-533,-1 0 0,0 0 1,-2 2-1,-1 1 564,-2 1 1,-6 2 0,3-3-1,-1 3 115,0 1 1,0-4 0,-6 3 0,-2-1 145,-1-1 1,0 2 0,4-3-1,0 1-363,1-1 0,-1-1 0,0-2 0,2 0 470,3 0 1,-3 1-1,4 2 1,0 2-873,4-2 0,-3 3 0,3 0 0,0 0 0,2-1 0,-2 4 0,-1-3 0,2 2 0,1 2 0,2-3 0,-2 2 0,-2 2 0,0 1 0,-1-4 0,3 1 0,-1 2 0,-2 1 0,0-4 0,5 1 0,-2 2 0,-3 1 0,3 1 0,-2 0 0,2 0 0,2 1 0,-1 4 0,1 1 0,0 0-407,-1 0 1,1 5 0,-2-3 0,0 1-150,2 0 0,-3-1 0,7 3 0,-3-4 274,-1 0 0,5 2 1,2-4-1,2-2 113,-1-1 1,1-2 0,4 0 0,0 1-132,0-1 1,0 0 0,0 1-1,1-3 214,4-2 0,-2 6 0,6-3-4,1 3 1,2 1 0,1 6 0,2-4 171,3-3 0,-2 0 0,5 1 0,0 2 112,-1-2 0,3-1 1,3-2-1,1 1 52,0-1 0,-1 0 0,1 1 0,0-1 171,-1 0 0,1-1 1,1-2-1,2-1 217,1 2 0,0-4 1,-5 2-1,1 1-343,0 2 1,4-3 0,1 0 0,3 1-292,2 2 0,-3 1 0,0 1 0,0-1 0,0 0 0,1-1 0,4-1 0,-2-2 0,-2 1 0,-3 2 0,3 0 0,1-2 0,-2-1 0,0-2 0,-5 4 0,3-3 0,-3 3 0,4-4 0,-1 1 0,1-1 0,-1 0 0,4-2 0,-3 2 0,-1 1 0,1-1 0,2-4 0,-2 3 0,1-2 0,3 1 0,-3-1 0,0-2 0,0 1 0,0 1 0,-4 5 0,2-4 0,0-1 0,-1 2 0,1 0 0,-2 4 0,2-2 0,3-2 0,-4 2 0,4-3 0,1-2 0,-2-2 0,4 4 0,-2-1 0,2-1 0,2-1 0,0-2 0,2 0 0,1 0 0,1 0 0,5 1 0,-3 2 0,0 1 0,0-1 0,7-1 0,-2-2 0,-1 1 0,2 4 0,-2-4 0,2 4 0,-2-4 0,1-1 0,2 0 0,-7 0 0,1 0 0,4 0 0,-1 0 0,0 0 0,-1 0 0,2 0 0,-1 0 0,2 0 0,-2 0 0,0 0 0,10-1 0,-7-2 0,2-2 0,0 2 0,1 2 0,-1-1 0,-2-1 0,3-1 0,-4 0 0,6 4 0,-3 0 0,0 0 0,5 1 0,-8 2 0,4 1 0,1-1 0,2-1 0,-1-2 0,-2 0 0,-1 0 0,-2 0 0,0 0 0,1 0 0,-1 0 0,-1 0 0,-2 0 0,-2 0 0,-2 0 0,2 0 0,-2 0 0,0 0 0,0 0 0,3 0 0,-4 0 0,-3 0 0,0 0 0,2 0 0,2 0 0,0 0 0,0 0 0,-1 0 0,-4 0 0,2 0 0,1 0 0,5 0 0,-3 0 0,-1 0 0,-4 0 0,6 0 0,-5 0 0,1 0 0,-2 0 0,7 0 0,-7 0 0,4 0 0,1 0 0,-2 0 0,-2 0 0,0 0 0,3 0 0,1 4 0,-3 1 0,1-1 0,-1 2 0,3-4 0,0 2 0,0-2 0,0-2 0,0 4 0,-3 0 0,1-1 0,-1-1 0,4-2 0,2 0 0,3 0 0,2 0 0,-1 0 0,0 0 0,0 0 0,1 0 0,4-5 0,1 1 0,0 1 0,0 2 0,6 1 0,-2 0 0,-1 0 0,5 0 0,4 0 0,-2 0 0,-1 0 0,2 0 0,0 0 0,-2 1 0,0 2 0,-2 1 0,-27 0 0,0-2 0,30 1 0,-1 2 0,-1-2 0,4 0 0,-6 0 0,0 1 0,1-1 0,2-1 0,-6-2 0,2 0 0,-2 0 0,1 0 0,-3 0 0,0 0 0,4 0 0,1 0 0,2 1 0,-2 2 0,-3 1 0,6 1 0,-4-5 0,-2 0 0,-1 0 0,6 0 0,-2 0 0,0 0 0,0 0 0,8 0 0,-7 0 0,3-2 0,-1-2 0,1 2 0,1-3 0,-2 0 0,2 1 0,-2-1 0,-3 4 0,-1-2 0,-1-2 0,4 1 0,-8 4 0,-1 0 0,-3 0 0,7 1 0,-6 2 0,4 2 0,-3-2 0,-2 0 0,0 0 0,1 1 0,2-1 0,0-1 0,-5-4 0,0-1 0,1-1 0,3-7 0,1 2 0,-2-2 0,-1-3 0,-1 1 0,-1 0 0,-1-1 0,-3 1 0,1 4 0,-4 0 0,0 0 0,0 2 0,-2-5 0,-5 3 0,-4-1 0,-4 1 0,2-3 0,-2 3 0,-1-1 0,-2 1 0,-2-3 0,3 2 0,0-5 0,2-3 0,0 0 0,-4 4 0,1-4 0,3-4 0,-1-2 0,6 0 0,-1 2 0,-1-2 0,-1 1 0,-7-1 0,1 3-11,0 2 1,-1-3 0,0 4 0,-4 2-346,-4 1 1,-4 2 0,0-1-1,-1 1 33,0 0 1,-5-2-1,-4-2 1,-1 0 35,2 0 0,-4-2 0,4 0 0,-4-2 178,-1-3 1,0-1 0,0-1 0,0-2-9,0-4 0,1 3 0,2-7 0,3-1-22,2-1 1,-4-1 0,4 2-1,-2 5-173,-4 3 1,0 0-1,-2 7 1,0-2-264,0 2 0,-2 3 0,-2 5 0,-5 1 189,-3 0 0,-5-1 0,-3 1 1,0 0 536,-4-1 0,0 1 0,0 0 0,2-1 421,-1 1 0,-3 0 0,1-1 0,1 1 16,2 0 0,0-5 1,-5 0-1,1 2 3,-1 1 1,0 2 0,-1-1 0,-1 2-371,-2 4 0,-2-4 0,2 4 0,-3 1-93,0 2 1,-5 0-1,4 0 1,-4 2 159,-1 2 1,5 1 0,-1 0 0,1-2-219,0-2 0,-3 2 0,4-2 0,-2 1-70,1-2 0,-4 4 0,-4-5 0,2 0 0,-2-3 0,0 2 0,0-1 0,-3 1 0,-3 0 0,-10-1 0,4-2 0,-4 2 0,-5 3 0,-1-4 0,-3 3 0,-2 0 0,-1 0 0,2 1 0,3 4 0,4-2 0,3-1 0,-11-1 0,11 5 0,-3 0 0,-3 0 0,1 0 0,-1 0 0,1 0 0,1 0 0,-6 0 0,7 0 0,-3 0 0,-2 0 0,1 0 0,-1 0 0,0 2 0,1 2 0,1-3 0,-1 4 0,3-4 0,-1-1 0,0 5 0,8-1 0,-2-1 0,2-1 0,1 2 0,2 1 0,0-2 0,-1-2 0,2-1 0,2 0 0,1 0 0,-1 0 0,-1 5 0,0-1 0,0-1 0,1-2 0,-5-1 0,8 0 0,-2 0 0,0 0 0,2 0 0,-5 0 0,0 0 0,-3 0 0,-1-4 0,4 0 0,2 1 0,1 1 0,1 2 0,-2 0 0,1 0 0,-1 0 0,-1 5 0,2-1 0,5-1 0,3-2 0,-4 4 0,1-1 0,1-1 0,1-1 0,2-2 0,0 0 0,0 0 0,0 0 0,-3 0 0,0 0 0,2 0 0,-2 0 0,-4 0 0,1 0 0,0 0 0,0 0 0,-3 0 0,3 0 0,0 0 0,0 0 0,-4 0 0,1 0 0,-1 0 0,1 0 0,-3 0 0,5 0 0,-2 0 0,0 0 0,6 0 0,-3-2 0,1-1 0,1-1 0,0-1 0,4 5 0,0 0 0,0 0 0,-5 0 0,-1-1 0,0-2 0,0-1 0,-2-1 0,2 5 0,-2 0 0,-2 0 0,3 0 0,-2 0 0,-2 0 0,-1 0 0,-1 0 0,0 0 0,-1 0 0,1 0 0,-3 0 0,1 0 0,3 0 0,0 0 0,2 0 0,0 2 0,2 1 0,2 1 0,-3 0 0,4-4 0,-1 0 0,0 0 0,-3 0 0,3 0 0,0 0 0,0 0 0,-3 0 0,5 0 0,1 0 0,1 0 0,-2 0 0,0 2 0,1 1 0,1 1 0,2 1 0,0-4 0,0 2 0,0 2 0,5-1 0,-1-2 0,0 0 0,2 3 0,-4-1 0,4-4 0,-2 0 0,1 0 0,4 0 0,-5 0 0,1 0 0,0 0 0,-2 0 0,5 0 0,-1 0 0,1 0 0,-1 0 0,4 0 0,-4 0 0,-1 0 0,-2 0 0,-4 0 0,0 0 0,0 0 0,0 2 0,0 1 0,2 3 0,2 1 0,-5-4 0,4 3 0,0-2 0,-2 1 0,5 4 0,-1-3 0,-1 0-16,2 0 0,-3 2 1,4-2-1,1 0-3,-1 0 1,-4 0 0,3-3-1,-1 2 53,-1-2 0,2-2 0,-3-1 1,1 1-35,-1 4 0,-1-4 0,-2 4 0,0-4 0,0-1 0,0 2 0,0 1 0,0 3-93,0 1 0,-4-2 1,-1 2-1,2 0-140,2 1 1,-4 1-1,-1 4 1,0-1 120,0-3 0,-1 3 0,4-5 0,2 2 54,-2 0 1,0-6 0,3 1 0,1-1 228,4 2 1,-4-4 0,4 3 0,-2-2 150,1-2 1,-1-2 0,6-1 0,1-1-323,2 1 0,2-3 0,-1 2 0,0 1-108,1 1 0,-1 2 0,0 0 0,1 0 37,-1 0 1,-4 0-1,0 0 1,1 0-220,2 0 1,3 0 0,1 0 0,2 0 161,-2 0 1,0 5-1,1-1 1,2 1 69,2 1 1,-3-5 0,4 5-1,1-2-126,3 1 0,0 5 1,1-1-808,0 3 0,-1 3 0,0 2 0,-3 6-2850,-1 2 3540,-11 7 0,1 2 0,-12 6 1</inkml:trace>
  <inkml:trace contextRef="#ctx0" brushRef="#br0">6958 10262 29805,'0'-13'-2435,"0"5"1,-6 2-1,-1 6 1</inkml:trace>
  <inkml:trace contextRef="#ctx0" brushRef="#br0">6945 10235 22101,'-13'0'-305,"4"0"515,0 0 0,4 0 1,-2-1 17,1-4 1,-4 4-60,1-4 1,1-1-633,0 2 1,-1-2 572,-5 2 1,1 2 0,0-2 86,-1 2 0,1 2 0,0 0 0,-1 0-12,1 0 0,0 0 1,-2 0-1,-1 0-86,-2 0 0,0 2 1,3 1-1,-1 3-77,-2 1 1,0-3 0,5 5 0,0 0 43,-1-1 0,1 2 0,0-4 1,-1 0 158,1 0 0,0 3 0,-1-3 55,1 1 1,0 2-1,-1 4 1,1 1-264,0-1 0,-1 0 1,1 1-1,0 0-187,-1 4 1,1-2 0,-2 5 0,1-2-11,0-2 0,-2-3 1,7 0-1,-1-1 106,1 0 0,-2-4 0,7 0 0,0 0 163,-2-1 0,4-1 0,-2-3-49,2 5 1,1 3 0,-2 1 0,-2 1-227,2-1 1,2 0 0,1 2 0,0 1-174,0 2 1,-2 6 0,-1-3 0,-1-1 153,1-2 1,2 1-1,1-1 1,0-1 105,0-3 1,4 0 0,0-1 0,1-1 303,1-3 0,-3 3 1,6-5-1,0 2 173,-2 0 1,5-5 0,-3 5 0,3 0-71,1-2 0,-1 5 0,0-4 0,-2 0-82,0 1 0,5 0 0,-6 5 0,3-1-393,1 0 1,0 1 0,1-3 0,-1 0 304,0-2 1,1-2 0,-1 3 0,0-2 497,1-2 0,1-2 0,1-4 0,2 0-63,-2 0 0,3 0 1,-1 0-1,0 0-214,1 0 0,-4 0 0,3 0 1,-2 0-360,2 0 0,-4 0 0,6 0 0,-2 0 0,-1 0 0,5 5 0,-4-1 0,0 1 0,1 0 0,1 1 0,2 3 0,-3-3 0,0 0 0,-4-4 0,4 2 0,-1-3 0,0-1 0,1 0 0,-3 0 0,2 0 0,-1 0 0,2 0 0,0 0 0,0-1 0,1-3 0,2 2 0,-3-2 0,0 2 0,0 2 0,1 0 0,-4 0 0,3 0 0,2 0 0,-5 5 0,4-1 0,-3 0 0,1 2 0,4-4 0,-2 4 0,-1-2 0,0 1 0,0-1 0,-2-4 0,2 0 0,2 0 0,-4 0 0,4-1 0,0-2 0,0-2 0,-4-1 0,6 3 0,-1-1 0,-1 1 0,2 1 0,-3 2 0,-1 0 0,0 0 0,3 0 0,-2 0 0,-1 0 0,0 0 0,3 0 0,-3 0 0,1 0 0,-1 0 0,0-1 0,-2-2 0,2-3 0,2-1 0,-1-2 0,4-4 0,-3 1 0,-2 3 0,5-3 0,-2 3 0,2-3 0,-2-1 0,1 4 0,-5 0 0,0-1 0,1-2 0,-4 3 0,4 0 0,-1 0 0,0 2 0,0-5 0,-5 3 0,0-3 0,-1 3 0,-1 0 0,-4-1 0,-1-2 0,3 3 0,-3 1 0,0-3 0,0-1 0,2-1 0,-2-2 0,0-1 0,0-2 0,5-4 0,-4 3 0,2-1-140,0 1 1,-5 1-1,4 4-352,-2-4 0,2-1 0,-3-4 124,-2 6-1,0-1 1,0 1 85,1 1 0,1 0 0,-7-6 0,-1 4 120,-1 3 1,-2 2 0,3-2 0,-2-1 82,2-2 0,0 0 1,1 5-1,-3 0-51,2-1 0,0 1 1,0 0-1,-1-1-90,1 1 0,-3 0 1,0 1-1,0 1-270,0 2 1,-4 1 0,1-4 342,-3 3 1,-1 1 0,-1 5 0,1-2 243,0-3 1,-1 4-1,1-4 1,0 1 583,-1-1 1,1 0-1,0-6-151,-1 1 1,3 0 0,0-1 0,2 2-279,-1 4 0,2-4 0,0 4 0,-3-1-218,-1 1 1,-1 5-1,0-2 1,-1 4-195,1 1 0,-2 0 0,-1 0 1,-2 0-390,2 0 0,-3 0 0,1 1 561,2 4 1,1-4 0,1 4 0,1-4 498,0-1 0,-1 0 1,1 0-36,0 0 1,-1 0-1,1 0 1,0-1-175,-1-4 1,0 4-1,-3-4 1,0 4-434,0 1 0,-2 0 0,0 0 0,0 0-110,-1 0 1,-2 1-1,3 2 1,0 2 161,-1-2 0,3-1 1,3 1-1,1 2-7,0-2 1,-1-2-1,-1-1 1,-1 0 354,-2 0 1,1 0-1,3 0 1,-1 0 0,-2 0 0,0 0 0,-5 0 0,-2 0-398,-1 0 1,-1 0-1,-3 0 1,-2 2-172,-4 2 1,-2 2 0,0 5 0,1-3-4,-1 3 0,0-4 1,2 2-1,3 1-193,4 2 1,-1 2-1,1-3 1,4 0 172,3-2 1,-1-2 0,3 3 0,-1-1-312,1 2 0,1-1 1,5 0-1,0-1-359,-1 2 0,3 5 1,0 3-1,2 2 781,-1 3 0,-2 1 0,-1 1 1</inkml:trace>
  <inkml:trace contextRef="#ctx0" brushRef="#br0">6478 11181 10721,'-7'-26'0,"3"-1"356,2 1 1,2 5 0,-1 5 0,-2 4 525,-2 3 1,-5 6 0,1-2-1,-3 4 151,-1 1 0,-6 1 1,-4 4-1,0 4-791,0 3 1,-2 1 0,3 2 0,-5 1 214,-4 2 0,-1 5 0,-7-2 0,1 1 75,-4 1 1,-5-3 0,1 4 0,-2-3 45,-2-2 0,-5 5 0,-1-2 0,1 2-472,-1-2 0,-5 6 1,5-4-1,3-2-717,2-1 0,10 1 1,-1-4-1,7-4 99,2-3 1,8-1 0,7-5 0,5-1-2737,4 2 3260,3-5 0,0 5 0,-1-6 0</inkml:trace>
  <inkml:trace contextRef="#ctx0" brushRef="#br0">3399 11821 24525,'-12'-1'0,"2"-2"-2053,1-2 1,5 1 2327,-5 4 1,1-6-1,-1-3 64,5-3 0,3-1 0,2 0 516,3-1 1,-1 7-342,6 2 1,-4 11 0,2 8 0,-1 8-364,-3 7 1,-1 6 0,-1 6-1,2 3-190,1 5 1,1 5-1,-5 3 1,0 3-665,0-4 1,0 6 0,0-9 0,0 1-574,0-4 1,1-4-1,4-8 1,2-2-577,1-5 1,2-9 0,-4-4 1823,1-3 0,-4-2 0,3 0 0</inkml:trace>
  <inkml:trace contextRef="#ctx0" brushRef="#br0">3213 12301 19043,'0'-39'-2001,"0"11"1,1-1 3258,3 12 0,-1 14 1,6 11-1926,2 4 0,1-3 0,2 5 0,3-5 426,0-3 1,12-1 0,-3-5 0,4-2-299,2-2 1,5-4 719,3-5 1,9-6-1,-7-2 1</inkml:trace>
  <inkml:trace contextRef="#ctx0" brushRef="#br0">3692 11781 17458,'-7'-6'-373,"3"-3"0,2 2 514,2-2 1,2 6 0,2-1 1663,5 2-1524,-3 8 0,6 3 1,-3 9-1,2 4 99,3 3 0,-2 8 0,-2 4 0,-3 4-115,-1 4 1,-1 4-1,-5-4 1,1 1-212,4 0 0,-4-3 0,4-6 0,-4-4-1099,-1-5 1,5 0 0,-1-10-3085,-1-2 3368,-2-7 1,-1-9 0,-1-10 0,-2-5 336,-1-3 1,-1-6 0,5 2 0,0-2 119,0 2 1,0-1-1,0 5 2400,0 2 1,2 7-1020,2 4 1,-1 4 0,6 1-1,1 1-1060,2 4 0,6 2 1,1 6-1,2 1-971,3-1 0,1 0 1,3-1-1,1-1-399,3-3 1,-1 0 1549,-5 1 0,7-3 0,1-6 0</inkml:trace>
  <inkml:trace contextRef="#ctx0" brushRef="#br0">4239 12221 16254,'-12'-3'781,"3"-6"1,-1 0 0,5-8-394,2 2 0,2 6-149,1 0 1,1 6 0,4-1-1,4 2 237,3 2 1,2-1 0,3-2 0,1-2-590,-2 2 0,2 0 0,-4 0 1,-2-1-1548,0 1 1504,-6 1 1,-7 2 0,-11 0 691,-5 0 0,0 5 1,5 1-38,3 1 1,-1-2-1,5 3-619,2 3 0,9-4 1,6 2-1,6 0-695,2-2 1,3 5 0,3-4-1,1 1-240,0-1 0,-2-5 0,-2 2 1,-2-4 287,-2-1 1,-1 0 0,-6-1 841,-3-4 0,-3 2 0,-8-5 354,-2-3 1,-3 5-1,-5 0 1,1 2 773,2-1 1,2 0 796,-2 0 0,5 4-1449,8-4 1,8-2 0,7-4 0,1-3-311,-1-4 0,4 0 0,0 3 0,0-1-672,0-2 0,0 0 0,-5 7-88,-2 2 0,-1-2 0,-3 8-61,-3 5 0,1 5 0,-4 10 1,0 2-209,0 2 0,4 1 0,-1 6 0,3 3-745,2 5 0,5 1 1480,3-2 1,3-2 0,2-7 0</inkml:trace>
  <inkml:trace contextRef="#ctx0" brushRef="#br0">3626 13367 16803,'7'-13'-151,"5"-1"1,-3 3 0,3 0 1056,1 2 0,0 5 1,1-5-1,-1-1-212,0-2 1,1 3 0,-1 0-1,0 0-444,1 2 0,-1-5 0,0 5 0,1-2 124,-1 0 0,-4 0-598,0-4 1,-6-1 0,0 1-376,-6 0 1,0 1 0,-6 3 0,-1 3 498,-2 0 1,-6 5 0,0-4 0,2 4 878,1 1 1,2 0 0,-1 1 0,3 4-698,2 3 1,1 6 0,5 4 0,-1 2-453,1 1 1,7 4 0,5-3-1,5 4 32,3 0 0,0-1 0,5-2 0,0-6-817,-1-2 1,4-2 0,-3 1-1,3-2-1603,2-3 1,-5-4 2954,0-5 1,1-5 0,3-3 0</inkml:trace>
  <inkml:trace contextRef="#ctx0" brushRef="#br0">4132 12767 8512,'0'-26'0,"0"-1"775,0 0 1,0 30 0,0 8-1,0 7 151,0 5 1,0 8 0,0 5 0,0 4-697,0 4 0,0 2 1,0 5-1,0-1-441,0 5 0,6-8 0,3 3 0,3-5 63,1-5 0,5-5 0,0-12 0,0-6-1005,1-2 0,-4-3 0,4-3 1153,0-5 0,-4-8 0,4-4 0</inkml:trace>
  <inkml:trace contextRef="#ctx0" brushRef="#br0">4466 13007 8549,'4'-23'0,"2"-3"1374,1 3 1,2 4-823,5 10 1,-7 4-359,-3 10 0,-2-2 0,-4 5 0,-1 3-50,-1 1 0,-5 1 0,5 0 0,-1 1-189,-1-1 0,3 5 1,-4 1-1,1 0-157,3 1 1,0 2 0,0-3 0,-1 0-657,1 0 1,0-1 0,0-3-2518,-2 3 3375,1-3 0,4 4 0,0-6 0</inkml:trace>
  <inkml:trace contextRef="#ctx0" brushRef="#br0">4759 12981 8490,'13'-39'748,"2"5"1,3-4 0,3 11 541,-1 12 1,4 8 0,-5 7-1,0 0-1110,1 0 1,-3 0-762,-3 0-4,-7 0 1,-8 0 0,-13 0 0,-6 0 84,-6 0 0,0 6 0,-2 3 1,0 2 434,1 3 0,2-2 0,8-1-75,0 3 1,5 1-1,7 8 1,4-2-153,1-2 1,10 5-1,5 0 1,4 4 291,5 3 0,1-12 0,2-7 0</inkml:trace>
  <inkml:trace contextRef="#ctx0" brushRef="#br0">3493 12914 10036,'0'-37'1283,"0"-3"0,4 4-938,0 10 0,1 12 0,-5 16 0,0 10 1,0 9 0,-8 10 1,-5 7-1,-6 8-150,-2 7 0,-4 14 1,3 1-1,-2 3-259,13-35 0,0 1 0,-1 0 1,0 1-1,-7 35 0,1-1-891,3 1 0,0 1 1,11-7-1,1-7-325,2-3 1,1-6 1177,0-2 0,0-9 0,0-7 0</inkml:trace>
  <inkml:trace contextRef="#ctx0" brushRef="#br0">9678 11062 22540,'-14'0'0,"1"0"0</inkml:trace>
  <inkml:trace contextRef="#ctx0" brushRef="#br0">9571 11155 24765,'-13'0'-49,"1"-2"-335,3-2 0,3 1 0,5-6 0,-2-1 258,-2-2 0,-1 3 1,3 0 128,-1-1 0,-2 4 1,1 0 160,-3 0 1,-4 6 0,-2-2 219,1 5 1,4 6-1,2-3-1393,1 2 1139,-5 1 1,11-2 0,0-3 554,8-2 1,7-2-1,5 0 1,9 0 178,3 0 0,4-5 1,5-1-1,2 1-319,2-1 1,-1 1 0,-3 5 0,1 2-533,-2 2 0,7 2 0,-7 4 1,2-1-244,-1 2 0,-2 1 0,-2-1 0,-2 0 41,2-2 0,-4-6 0,-2 1 0,-4-3 331,-5-1 0,2 0 485,-7 0 0,0-1 0,-8-3-899,-5-5 0,-2-3 0,-4 0-1639,-2 3 1,-5 3-1,-8 6 1895,0 0 1,-7 6 0,3 2-1</inkml:trace>
  <inkml:trace contextRef="#ctx0" brushRef="#br0">11731 10275 13452,'4'-13'0,"2"0"1012,1-1 1,-2 5 0,4 0-713,1-1 0,-4 3-1007,-2-2 739,4 6 1104,-7-3 429,5 6 0,-7 0-611,-4 0 0,2 0 0,-4-2 0,-1 0-359,1-3 0,-2-4 0,-4 3 0,0 0-282,-1 0 1,1 2 0,0 4-1,-1 0-15,1 0 0,-5 1 0,-1 4 1,-2 4-376,-3 3 0,1 1 0,-1 0 0,3 1 341,2-1 1,-5 3 0,4-1 0,-1-3-52,3 0 0,3-2 0,2 0 1,0-2 245,-1-2 1,1 3 0,1-3 0,2 1-528,1 3 0,0-2 1,-4 1-1,-1 2-265,1 6 1,0-2 0,-2 4 0,-1 0 116,-2 3 0,-4 3 1,2 4-1,1 0-64,0 2 0,-3-1 1,4-6-1,2-2 242,1 2 0,1-5 0,3 0 0,0-1 682,2 0 0,5-1 0,-4-3-471,2-1 1,2 0 0,6 1 0,2-1-123,5 0 0,3 2 0,1 1 0,2 4 54,3 0 0,-2 3 0,6 5 0,2 1-576,1 2 1,-3 1 0,0-4 0,1 1 6,-3 2 1,6-1 0,-4-6-1,1-4 755,0 0 1,6-3 0,-1-3 0,4-2 391,0-3 1,5-4-1,-1-5 1,2 0-605,2 0 0,0-5 0,2-4 1,1-2-80,1 2 0,1-2 0,-5 2 0,-1-3 0,1-2 0,3 6 0,-1-1 0,-4-2 0,1-1 0,-5-1 0,0 0 0,-1-2 0,-4-3 0,-1 2 0,-1-6 0,0-2 0,-1-1 0,0-6 0,-3-2 0,-1 1 0,2-1 0,-3-8 0,1 1 0,0-3 0,-1-3 0,3 0 0,-6-4 0,-2 2 0,-1 2 0,-2-1 0,-1 4 0,-3 3 0,-5 1 0,2 4 0,-1 8 0,-2 2-313,-2 3 0,-5-3 0,-2 4 0,-2-1-706,-2 0 0,-6 5 0,-4-1 0,0 4 582,-4 0 1,-1 1 0,-2 0 0,-1 1 341,-3 3 1,-2-3 0,-4 3-1,2-3 136,-2-1 0,-2 4 0,-1 2 0,0 1-13,0 3 1,-4 1 0,-1 2-1,4 2-723,4 2 1,-5 8-1,7 7 1,2 2-360,4 3 1,8 1 0,3 2 0,5-1 465,4 1 0,3 3 0,7-2 553,4-3 0,8-7 0,8 1 0</inkml:trace>
  <inkml:trace contextRef="#ctx0" brushRef="#br0">12357 10195 28363,'-18'-4'-558,"1"-1"0,-1-5 1,6 1-1,2-1 178,1 1 0,1-3 0,-1 3 1,5-3 0,2-1 1,4 0 463,2-1 1,4 5 0,5 1-1,0-3 287,1-1 1,5-1 0,3 0-1,5-1 59,4 1 1,3-6-1,8-2 1,2-1-25,5 0 1,13-1-1,6-3 1,-32 12 0,1 1-306,1 0 1,1-1 0,3 1 0,0 0 0,3-1 0,1 1 0,1 0 0,2 0-9,2-1 0,0 1 1,2 1-1,1 2 0,0-1 1,1 1-1,1 0 0,-1-1 123,0 0 0,0 1 0,2 3 1,0 0-1,0-1 0,0 1 0,1 2 1,0 1-218,0 1 0,-1 0 0,-3-2 0,0 1 0,1 2 0,0 0 0,-3 0 0,-1-1 0,-1 0 0,0 0 0,2 2 0,-1-1 0,-5-1 0,-1-1 0,-1 0 0,1 1 0,-2-1 0,1 0 0,1 2 0,0 0 0,0-2 0,-1-1 0,1 0 0,1-1 0,-2 0 0,0 1 0,3 0 0,0 1 0,-3 0 0,1 0 0,-1 1 0,0-1 0,3 0 0,0 1 0,0 1 0,-1 1 0,-1-2 0,0 1 0,-1 1 0,0 1 0,-1 0 0,0 0 0,1 0 0,1 0 0,-3 0 0,0 0 0,0 0 0,-1 0 0,0 0 0,-1 0 0,0 0 0,-1 0 0,0 0 0,0 0 0,1 0 0,-1 0 0,2 0 0,-1 0 0,0-1 0,-1 0 0,-1-1 0,-1 0 0,2-2 0,-1-1 0,2-1 0,-1 0 0,1-1 0,0 1 0,0-1 0,0 0 0,0 1 0,0 0 0,0 2 0,0 0 0,-1-2 0,0 1 0,1 3 0,-1 0 0,0 0 0,0 1 0,2 0 0,0 0 0,-2 1 0,0 0 0,35 0 0,-1 0 0,-3 0 0,2 2 0,1 2 0,1 4 0,-36-5 0,1 1 0,0 1 0,0 0 0,3-1 0,-1-2 0,1 1 0,1 0 0,-1 0 0,0 0 0,6 2 0,0-1 0,-4-1 0,-2 0 0,2 0 0,0 0 0,-1 0 0,1 0 0,3-1 0,-1 0 0,0-1 0,0-2 0,0 1 0,0 0 0,0 0 0,0 0 0,2 0 0,0 0 0,-4 0 0,0-1 0,-3 0 0,0-1 0,-1 0 0,0-1 0,3 1 0,-1 0 0,-3 2 0,-1 0 0,36-2 0,-4-2 0,-4 3 0,-12-4 0,-7 4-1237,-4 1 1,-9 0 0,-3 0 0,-4 0-444,-5 0 0,-3 1 1,-4 2 1679,3 2 0,-9-1 0,2-4 0</inkml:trace>
  <inkml:trace contextRef="#ctx0" brushRef="#br0">21248 9236 10518,'12'-14'0,"-2"1"530,-1 0 0,0-1 0,3 1 0,-2 0 389,-1-1 1,0 1 0,3 0 1875,-3-1-2652,3 7 1,-12 7 0,0 9 0,-6 3 32,-1 1 1,-10 6 0,4 4 0,-3 0 117,-4-1 0,4 4 0,-5-4 1,2 2-72,3-2 0,-3 3 0,1-4 1,1 1-33,3 0 1,-4-1-1,0 1 1,2-3-131,1 1 0,6-6 1,0 4-1,0-3-155,2-2 1,1 1 0,6-1 340,0 0 0,0 1 0,1-3 91,4-2 0,2-3 1,7-6-1,0 0-95,4 0 0,-3 5 1,4-1-1,-1-1-595,0-1 1,0-2 0,-5 1 0,0 2-678,1 1 1,-1 7 0,0-4 0,1 4 209,-1 2 1,0-3 0,1 10-1,0-3 842,4 1 1,3 12 0,6-2 0</inkml:trace>
  <inkml:trace contextRef="#ctx0" brushRef="#br0">21821 9689 8582,'5'-24'0,"-1"-1"0,1 3 599,1 7 0,-3 8 0,4 8 35,-1 3 1,-2 4 0,-4 5 0,-1 1 173,-3-1 0,1 5 1,-8 1-1,-2 2-833,-3 2 0,-2 2 0,4 2 1,1-2-504,0-2 1,-1 2 0,3-5 0,2 1-276,4-3 1,10-3 802,4-2 0,14 0 0,5 1 0</inkml:trace>
  <inkml:trace contextRef="#ctx0" brushRef="#br0">22275 9262 8504,'-9'-17'0,"1"-1"495,2 2 1,1 1 1004,0 1 0,4 6-1039,-4-1 1,5 6 0,3-3 0,3 1-34,1 1 0,7-1 1,7 7-1,2 1 118,5 1 0,3 5 0,2-3 0,4 2-202,2 2 1,2 2 0,-8 1 0,-2-1-276,-3-3 0,2 4 0,-10-1-155,1 4 0,-3 6 1,-9-4-1,-5-1 85,-2-3 1,-7 1 0,-2 3 0,-4 3 353,-3-1 1,-9 6 0,3-4 0,-3 3-123,1 2 0,6-1 0,-2 1 1,3-2-242,2-3 0,1 3 0,2-4 1,1 0-265,-2-3 0,4 1 1,-2 0-1,0 0-942,2 1 0,-3 2 0,4-3 0,0 0-2049,0 1 0,1 3 3265,5 0 0,-6-4 0,-1 0 0</inkml:trace>
  <inkml:trace contextRef="#ctx0" brushRef="#br0">23274 9809 8509,'0'-6'776,"-1"6"1,-2 7 270,-1 5 0,-7 3 0,2 3 0,-3 4-507,-1 3 0,-6 3 0,-2 2 1,-1 1-570,0-1 1,1-4-1,-3-2 1,4-2-524,0 2 0,3-5 0,2-1 0,0-3-665,2-2 0,-2-4 1,9-2 1216,-2-1 0,5-1 0,-2-5 0</inkml:trace>
  <inkml:trace contextRef="#ctx0" brushRef="#br0">23674 9342 9288,'-7'-25'1192,"3"3"0,1 9 22,-2 8-830,4 4 0,-4 1 0,10 0 0,4 0-90,2 0 0,4 0 0,1 0 1,4 1-609,0 4 0,1-2 1,4 4-1,-1-1-637,0-3 1,4 3 0,-6 0 0,2 0 950,-2 0 0,3 4 0,-4-3 0</inkml:trace>
  <inkml:trace contextRef="#ctx0" brushRef="#br0">24074 9262 8806,'-7'-6'1114,"2"5"0,10-3-510,4 2 1,4-2-1,5-1 1,3 2-536,-1 2 1,8 1 0,-4 0-1,0 0-17,1 0 1,-4 0 0,0 0 0,-2 1-53,-3 4 0,-1 2 0,-2 6 0</inkml:trace>
  <inkml:trace contextRef="#ctx0" brushRef="#br0">24101 9542 14775,'-13'-16'-102,"-1"3"1,7 8-1,2 14 1,4 3-630,1 1 0,0 1 1,0-1 229,0 0 1,6-4-1,4-1 1,7-3 577,5-2 0,9 5 0,3-1 0</inkml:trace>
  <inkml:trace contextRef="#ctx0" brushRef="#br0">23554 9662 20719,'2'-7'-2545,"2"2"2694,-2 4 0,10 1 0,-3 0 0,2 0-329,3 0 1,5 0-1,5 0 1,4 0 301,3 0 1,6 1-146,-2 4 1,10-4-1,2 5 1</inkml:trace>
  <inkml:trace contextRef="#ctx0" brushRef="#br0">15570 11221 12936,'0'-20'-741,"0"0"0,-6 13 1043,-3 3 1,-3 2 0,0 4 0,2 1-247,1 1 1,4 5 0,-2-3 915,1 1 1,2-2-317,4 4 1,6-5 0,4 3 0,6-1 246,6-3 0,10-1 0,5-2 0,4 0-333,3 0 0,7 0 0,-1 0 0,4 0-293,-1 0 1,12 0-1,-4 0 1,2 0 53,3 0 0,5 0 0,-5 0 0,2 0-104,2 0 0,6-2 0,-13-1 1,0-1-159,-3 1 0,5 1 0,-4 2 1,-3 0-106,0 0 0,-5 0 1,-6 0-1,-5 0 0,-4 0 0,2-1 1,-7-2-1,-2-1-658,-3 1 0,0 1 1,-10 2-1,-2 0-1068,-1 0 1,-3 2 0,-3 2 1632,-5 5 0,-8 15 0,-3 4 0</inkml:trace>
  <inkml:trace contextRef="#ctx0" brushRef="#br0">17303 11435 8574,'-14'-8'350,"7"-4"1,2 4 252,4-4 1,1-2-232,0 1 1,0 4 0,1 2-190,4 1 0,2 3 0,7 7 0,0 5 94,4 3 1,4 7-1,9 6 1,5 8-83,3 7 0,11 4 1,6 2-1,-25-20 1,0 0-34,3 2 0,0 0 1,5 4-1,0-1 1,-1-2-1,2-1 0,2 1 1,0-1 15,2 0 1,0-2 0,2-1-1,1-2 1,3-1 0,1-1-1,1-2 1,1-1 39,3-2 1,1-1-1,-1-3 1,0-2 0,2-1-1,1-2 1,0 0 0,1-2-84,-1 0 0,0-1 0,6-2 0,0-1 0,-4 1 0,-2 1 0,0-2 0,-1-1-183,0 0 1,0 0 0,-4 0 0,0 0 0,2 0 0,-1 0 0,-2 0-1,-1 0-118,-2 0 1,-2 0 0,-2 0-1,-2 0 1,32 2 0,-6 3-2764,-7 9 0,-9 1 0,-11 7 2929,-6 1 0,0 7 0,-6 1 0,-2-1 0,-1-2 0</inkml:trace>
  <inkml:trace contextRef="#ctx0" brushRef="#br0">21502 12381 17587,'-2'-12'-380,"-2"3"0,-4 3 0,-5 8 901,0 2 0,-1 2 0,2 6 1,2 0 446,1 3 0,5 2 1,-4 1-1,2 4-119,3 4 0,2 5 1,1 1-1,0 1-577,0-1 0,0 4 0,0-5 0,0-3-231,0-4 0,4 0 0,1-7 53,-2 0-826,-2-3 0,-1-17 1,0-8-1,-1-10 179,-4-7 1,4-8 0,-4 1 0,4-4 478,1-1 0,0-3 0,0 2 1,0 4 431,0 3 1,0 9 0,0 7-1,1 4-82,4 6 0,-2-3 0,6 7 0,1 1-99,2 1 1,3 4-1,2 2 1,4 5-732,0 3 1,4 1-1,-1 2 1,2 1-901,1 2 0,3 4 0,-8-2 0,3-1-961,2 0 0,-1 3 2428,1-4 0,0 0 0,-1-5 0</inkml:trace>
  <inkml:trace contextRef="#ctx0" brushRef="#br0">21995 12261 8478,'12'-49'0,"-2"3"338,-1 5 0,4 11 1,5 17 1896,-2 7 0,-2 6 1,-6 4-1663,-3 5 1,-4 9 0,-1 4 0,0 5-186,0 4 0,-4 7 1,-2 10-1,-1 2-245,-4 5 1,4 6 0,-1-2 0,3-1-428,2-4 0,3 1 1,3-10-1,2-4-1812,3-4 0,5-6 0,6-10 2096,2-8 0,7-5 0,6-8 0</inkml:trace>
  <inkml:trace contextRef="#ctx0" brushRef="#br0">22955 12114 8329,'7'-35'2353,"-3"-1"-869,-2 4 0,1 15-1236,-3 13 1,-5 8 0,-12 11 0,-7 3 362,-6 4 1,-2 9 0,-5 5 0,1 2 57,-1 2 0,0-4 1,2-1-1,3 2-235,4 2 0,3-1 0,3-1 0,4-2-213,3-3 0,3 2 0,4-6 0,3-3-108,4 1 1,7-7 0,4-3-1,6-5-311,6-7 0,10-3 0,2-1 0,0 0 5,-3 0 0,1-4 0,-1 0 0,-1 1-606,-2 1 0,-3-2 1,-1-1-1,-3 2-593,-2 2 1,3 7 0,-2 3 0,0 2 1391,4 3 0,13-1 0,4 0 0</inkml:trace>
  <inkml:trace contextRef="#ctx0" brushRef="#br0">23594 12368 10772,'8'-2'996,"2"10"0,-5 14 0,-1 3 225,2 2 1,-5 4 0,4 1 0,-4 2-245,-1 3 0,0-3 1,0 0-1,0-1-709,0-3 0,0-7 0,0-2-732,0-2 1,0-4-89,0-10 0,-4-19 0,-1-15-123,3-4 1,2-11 0,4-1 0,6-7 372,7-5 1,-1 2 0,6-3 0,2 3 884,1 2 0,2 6 0,-2 4 1,-1 6-71,-2 6 1,-4 4 0,2 6-1,0 6-360,-4 5 1,-1 7 0,-2 0 0,-1 6-1112,-3 6 1,1 4 0,-4 5-1,0 4-2070,0 3 0,4 6 3028,-1 1 0,3 5 0,1-3 0</inkml:trace>
  <inkml:trace contextRef="#ctx0" brushRef="#br0">24114 12261 8325,'8'-46'1282,"5"-3"0,0 3 0,8 15-103,4 13 0,2 14 0,1 0 0,2 4-674,1 4 0,4 2 0,-4 4 0,-1-1-95,-2 2 0,-1 5 0,-2 3 0,-4 2-455,-8 3 0,-6 5 1,-8 4-1,-5 1-78,-7 3 1,-8 1 0,-12 4-1,-5-1 33,-5-1 0,-1 2 1,5-11-1,5-3 163,7-4 1,7-1 0,8-5 0,4-2 359,8-1 0,12-6 1,13-2-1,8 1-205,7-1 1,18-4-1,2 3 1,4-1 32,1-1 1,2 5 0,-9-2 0,-2 4-1975,-1 3 1,-8 4 1712,-2 0 0,-4 9 0,-1 7 0</inkml:trace>
  <inkml:trace contextRef="#ctx0" brushRef="#br0">17862 11102 8544,'0'-14'2191,"0"1"-2338,0 5 0,6 14 1,3 11 232,3 2 1,6 2 0,1-5 0,2 2 169,3-2 1,1 3 0,3-1-1,1-3 424,3-5 1,9 1 0,-1-7 0,3-1 24,3-2 1,0-6 0,6-4 0,0-5-313,2-3 1,7-4 0,-2-7 0,2-3-367,3-5 0,-30 17 1,0 0-1,0-2 1,0 0-1,-1-1 1,-1 0 63,1-2 0,-1-1 0,-2-1 0,0 0 0,-1-1 0,1-1 0,-2 0 0,-1 0-209,-3-1 1,0 0 0,3-2-1,-2 0 1,11-25 0,-5 2-134,-6 4 0,-7 3 1,-9-4-1,-5 4-807,-2 1 728,-14 2 1,-6 4 43,-17 0 0,2 4 1,-11 2-1,-5 3 1,-5 4-15,-3 4 1,-10 8 0,0 1 0,-4 9 165,32 3 1,0 2-1,-2 2 1,0 2-1,0 1 1,-1 2-1,-1 2 1,0 1 36,-1 2 0,-1 3 0,-3 2 0,0 3 0,3-1 0,0 2 0,-1 2 0,0 3 230,2 1 1,1 2 0,1 1 0,2 1 0,1 1-1,1 2 1,1-1 0,2 1 62,0-1 1,1 0 0,2 2 0,2 2 0,6-2-1,2 1 1,3-2 0,3 0 0,-8 29 0,14 6 0,7-7 0,9-5-60,11-5 1,18-7 0,19-10 0,14-5-213,-27-17 1,1-2 0,3-3-1,1-3 1,6-2 0,1-2 0,1 0-1,0 0-1096,0-1 0,0 0 0,6-3 1,2 0 1170,-3-1 0,2-1 0,3-1 0,0-1 0,-5-2 0,-2 0 0,1-1 0</inkml:trace>
  <inkml:trace contextRef="#ctx0" brushRef="#br0">19089 10795 8458,'-14'6'-681,"0"-5"681,-4 4 0,-3 2 0,-6 1 0</inkml:trace>
  <inkml:trace contextRef="#ctx0" brushRef="#br0">18836 10848 8458,'-8'-6'718,"2"-1"0,12-6-186,3-1 0,3 7 0,3 2 0,1 4-195,2 1 1,5 6 0,0 3 0,3 3 91,5 1 0,5 5 1,8 1-1,7 2-128,5 2 0,6 9 1,-26-15-1,1 0 1,2 0-1,0 0-63,2-1 1,1-1-1,3-1 1,1 0-1,-1-1 1,0 1 0,1-2-1,1 1-127,0-2 0,0 0 1,3 1-1,0-2 1,-3-2-1,0-1 1,-1-1-1,-1-2 57,-2 0 1,0 0 0,2 0 0,-1 1-1,-4-3 1,0 0 0,0 0 0,0-1 37,-1 0 1,-1-1 0,38-1-1,-7-2 1,-2-3-297,-2-1 0,3 2 0,-7-2 0,-2-1-504,-5 1 1,-4 4 0,-9-1 0,-4 2-758,-3 2 0,-7 0 1,-6 0-1985,-2 0 1341,-1 0 1994,-11 0 0,-1 0 0</inkml:trace>
  <inkml:trace contextRef="#ctx0" brushRef="#br0">21728 11075 12029,'13'-19'0,"1"4"-281,-1 4 1,0 7 0,2-3 0,2-1 332,0 1 0,1 4 0,-5-2 0,1 2 163,-1-1 0,0 3 1,1-5 1603,-1 0 0,0 4 173,1-2 1,-8 2-1453,-6 2 0,-8 2 1,-8 1-1,-3 3-227,-2 1 0,0-3 0,-2 4 1,0-1-38,0 1 0,3-4 0,3 4 0,2-1-506,1 0 0,6-2-39,-1 4 1,7-2 0,4 3 0,10-2 132,8-2 0,5-2 1,4-4-1,0 0-54,2 0 1,0 0-1,-5 0 1,-3 2 122,0 2 0,-7-1 0,2 6 0,-5 3 488,-4 4 0,-3 0 0,-8 8 0,-2 3 410,-5 2 1,-9 4 0,-6-3 0,-4 1-429,-3-2 1,-4-1 0,4-1 0,1-2-436,2-3 0,1 2 0,2-6 1,3-3-1647,4-5 1,8 0-216,1-5 1,9-2 0,4-8-412,12-3 0,13-4 2193,2-2 0,12-11 0,-2-3 1</inkml:trace>
  <inkml:trace contextRef="#ctx0" brushRef="#br0">22261 11088 10517,'12'-37'-64,"-3"-3"0,3 5 1,-3 9-1,3 12 3485,1 8-3042,-6 4 0,-1 4 0,-7 2 98,-4 5 1,-2 7 0,-6 4-1,-1-1 59,1 0 0,1 5 0,3-3 0,5 1-108,2 0 1,2-4-1,3 2 1,6-2-334,9-6 1,6 0 0,4-8-1,1-1-204,3-1 0,2-8 0,-6-3 0,-3-3-672,0-1 1,-7-5 0,-3-1 0,-6 0 50,-3-1 0,-2-3 1,-4 2-1,-2 0-9,-2 3 1,1-1 0,-6 1-1353,-1 2 2092,4 7 1,0 9 0,6 8 0</inkml:trace>
  <inkml:trace contextRef="#ctx0" brushRef="#br0">22848 11168 9434,'-5'-37'2007,"1"-3"1,1 9-1764,7 9 0,4 6 0,5 2 0,1 1-838,-1 0 0,0-7 1,2 0-1,1-1 301,2 3 0,0 3 0,-5 3-442,1 4 1,-1 2 205,0 6 529,-5 11 0,-2-2 0,-6 11 0</inkml:trace>
  <inkml:trace contextRef="#ctx0" brushRef="#br0">23248 11115 8584,'-14'-33'0,"3"7"688,2 6 0,3 10 280,6 1 1,0 0 0,0-4-759,0 0 0,0-1 1,0 1 476,0 0 0,6 1-648,3 3-41,2 3 0,-5 6 0,-6 0 0,-7 0 302,-5 0 1,-1 6 0,-2 3 0,-1 4 115,-2 5 1,0-3 0,5 4 0,1-1-86,3-1 0,3 6 0,6-6 0,0 0-182,0-2 0,6 1 1,3-1-1,4-4-696,5 1 1,3-6-1,5 0 1,0-1-414,-4-1 1,3 0-1,-4-4 1,0 0-308,-4 0 1,-2-4 0,-3-2 598,-3-1 0,-3 2 536,-6-4 0,-6 6-400,-3-1 532,3 3 0,0 6 0,6 3 0</inkml:trace>
  <inkml:trace contextRef="#ctx0" brushRef="#br0">22995 11008 12089,'-8'0'-1775,"4"-1"1375,8-4 0,-1 4-219,6-4 290,0 4 0,-3 2 107,-6 4 1,-6-4 143,-7 4 1067,5-4 1,2-2 629,6-4 0,0 2-557,0-6 0,0 8 0,0 1-488,0 7 1,0 10 0,0 3-1,0 3-468,0 0 1,-6 5 0,-1-5 0,-2 2-88,0 1 0,6 0 1,-1-4-1,2-4-517,2-4 1,6-2 0,4-3-1,7-4-1330,5-4 1,9-1 0,6-1 1827,6-4 0,-1-2 0,3-7 0</inkml:trace>
  <inkml:trace contextRef="#ctx0" brushRef="#br0">23488 11235 7016,'-14'0'-176,"7"0"1,-5 0-1,5 0 1</inkml:trace>
  <inkml:trace contextRef="#ctx0" brushRef="#br0">23501 11301 8514,'-13'0'0,"-1"0"3009,1 0-1779,0 0 0,5-7 0,4-5-970,2-4 0,2-2 0,0 3 0,2-2-312,2-6 1,2 0-1,5-1 1,-4 2-108,-1-2 1,3-1-1,-3-2 1,0 1 81,0-1 1,3 5 0,-5 1-1,0 2 154,2 2 1,-3 3-557,6 0 0,-4 8-27,3 6 0,0 6 0,2 9 0,-1 1-682,2 2 0,2 0 1188,5-5 0,2 1 0,7-1 0</inkml:trace>
  <inkml:trace contextRef="#ctx0" brushRef="#br0">24101 10515 8409,'0'-27'0,"1"2"0,4 5 243,4 6 1,3 7 0,1 7 111,0 0 1,1 1 0,-3 4 0,0 4 403,-2 2 1,-2 9 0,2 5 0,-5 7 170,-2 8 0,-2 5 0,-2-1 1,-2 4-645,-5-1 1,-3 3-1,-3-5 1,1-4-306,0-4 1,-2 0 0,9-6 0,-2-2 58,0-6 1,6-3 0,-2-7 0,4 0-1968,1 1 1,-2-7 1179,-2-3 0,-3-4 0,-7-4 883,1-5 0,1 2 0,2-1 0,1 1 384,-2-1 1,1 4-1,0-3 252,1 1 0,6 3 0,-2 7-433,4 5 0,1 4 0,0 4 0,0 0-884,0 0 0,4 3 1,2 1-1,2 1-709,2 1 0,2-7 0,3 3 0,3-3 1254,4-2 0,3 2 0,2-9 0</inkml:trace>
  <inkml:trace contextRef="#ctx0" brushRef="#br0">24487 10982 8336,'0'-15'0,"0"-2"660,0 0 0,-5 5 1,-4 7-301,-3 4 1,3 2-1,2 4 1,-1 4-146,1 3 1,4 5-1,-3 1 1,1 0-320,1 1 0,-2-3 0,3 5 0,-1 0-99,1 0 1,1-5 0,2 2 0,2-5 202,2-4 0,9 3 0,8-5 0</inkml:trace>
  <inkml:trace contextRef="#ctx0" brushRef="#br0">24607 10942 8823,'-8'-5'870,"-1"1"-829,6-1 1,-3 7 0,6 2-1,1 5 461,4 3 1,2 1 0,6 1 0,1 0-255,-1 4 1,5 3-1,-2 7 1,-2 2-360,-4 1 1,-7 9 0,1-2 0,-2 2 214,-2 3 0,-6 0 0,-3-3 0,-1-1 19,1-4 1,-3-7 0,4-7 1094,1-2-841,-5-1 0,11-17 1,-4-6-1,4-10-666,1-7 0,1-4 0,4-2 0,4-1-374,2-2 0,3-1 1,1 7-1,1 2-2595,2 0 3258,-1 13 0,3-14 0,0 9 0</inkml:trace>
  <inkml:trace contextRef="#ctx0" brushRef="#br0">25567 10862 9304,'-13'-14'-130,"0"1"125,-1 0 0,1 5 0,0 2 0</inkml:trace>
  <inkml:trace contextRef="#ctx0" brushRef="#br0">25487 10795 10021,'0'-13'1829,"0"7"-1290,0 6 1,0 12 0,0 11 0,0 7-32,0 5 0,5 8 1,-1 3-1,-1 0-215,-1 0 0,-2 1 0,0-4 0,0-3-153,0-1 0,0-4 0,0-9 0,0-4 620,0-4-1105,0-10 1,0-8 0,0-10 0,0-6 93,0-6 1,0-14 0,0-4 0,0-3-56,0-3 0,1-4 1,4-5-1,2 3 700,0 0 1,5 7 0,-3 0-1,1 5 288,-1 5 1,2 4 0,-5 8-1,0 6-137,-1 2 0,1 6-821,-1 0 1,-2 6 0,6 0-268,1 6 0,-4 4 0,0 7 0,-2-1-58,1 0 0,-1 5 1,-4 1-1,0 1-173,0-1 0,0 3 0,-1-3 1,-2 1 170,-2-1 0,1-1 0,5-5 0,4 0 607,4 1 0,8-7 0,4-1 1</inkml:trace>
  <inkml:trace contextRef="#ctx0" brushRef="#br0">25847 10902 8558,'8'-15'0,"-4"-1"344,-3-2 1,5 6 1128,3 7 0,3 0 0,1-1-1605,1-2 0,4 1 0,1-4 0,0 4-435,0 1 1,4-3-1,-4 5 1,0 1-214,0 1 1,-1 2-1,-5 0 159,1 0 654,-7-6 1,-7 5 0,-9-5 1078,-3 0 1,-1 3 85,0-6 1,5 0-280,4-4 0,4 4-996,4 0 0,-1 6 0,6 0-821,2 6 0,-1 5 0,0 7 1,-1 2 897,2 5 0,0-2 0,3-1 0</inkml:trace>
  <inkml:trace contextRef="#ctx0" brushRef="#br0">26687 10568 8918,'7'-40'509,"4"2"0,-5 5 0,1 10-190,3 8 0,-2 10 1,1 1-931,1 3 0,-2 1 1,-1 1 241,-1 3 0,0 4 0,-3 5-94,1 0 0,1 1 547,-5-1 0,-5-4 0,-1-2 0,-1-1 662,-4-3 0,-5-1 1,-2-2-1,2 1-104,1 4 1,-4 2 0,-2 8 0,-1 3-408,0 4 0,6 5 0,-4 4 0,4 4-509,3 4 1,-4 1-1,10 0 1,0 0 273,2 0 0,-8 0 0,-2 0 0</inkml:trace>
  <inkml:trace contextRef="#ctx0" brushRef="#br0">12810 11248 13023,'0'-21'-1952,"-6"4"1676,-3 8 1,-2 9 0,-3 9 0,1 2 288,0 3 1,-1-1 0,1 0 0,0-1-167,-1-3 1,2-1 2588,4-4-1495,2-2 1,13 3-1,5-5-319,4 0 1,12 0 0,-1 2 0,3 1-352,2 1 0,2 2 1,8-3-1,2 2 140,5-2 1,4 3 0,5-2 0,3-1-30,0-2 1,2-1 0,-2 0 0,3 0 60,4 0 1,3-6-1,-1-2 1,1-3-18,-2 2 0,4-2 0,-2 2 0,-1-2-192,-2 2 0,-3-1 1,0 6-1,-1 1-320,-1 1 0,0 2 1,-12 0-1,-2 0-716,-4 0 1,-10 0 0,-4 0 0,-2 0 28,-3 0 1,-1 2 0,-2 1 0,-6 2-109,-2 3 0,-2-4 1,-1 5-1,-1 3 777,-2 4 0,-6 5 0,2 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5505 6330 29900,'-19'0'-434,"6"-1"1,-2-2 0,5-1-651,-1 1 1,-1 1 0,-1 2 1175,0 0 0,-1 0 1,1 0-1,0 0 175,-1 0 1,1 0-1,0 0 522,-1 0 1,6-1-305,-1-4 0,1 2-599,-1-6 0,5 11 0,8-1 0,4 5-85,-1 5 1,11 5-1,1 2 1,9-2 398,8-1 1,10-6 0,9-2 0,8-1 67,7-3 1,-32-2-1,1-1 1,-1 0 0,1 0-1,1 0 1,1 0 14,1 1 0,1-2 0,5-1 0,2-2 0,-2 0 0,0 0 0,1-2 0,0 1-283,2 1 0,0-1 0,-2 0 0,1 0 0,2 2 0,0 0 0,0 0 0,1 0 0,-1 0 0,1 0 0,1 1 0,0 0 0,-4 1 0,-1 0 0,0 0 0,0-1 0,-2 0 0,1 0 0,2-1 0,-1 1 0,-3 2 0,0 0 0,0 0 0,0 0 0,0 0 0,0 0 0,2 1 0,0-2 0,-4 1 0,-1-1 0,-1 0 0,-1-1 0,-1 0 0,0 0 0,0-1 0,-1 1 0,30 2 0,-2 0 0,-2 0 0,0 0 0,-10 0 0,-5 0 0,-2 0 0,-4 0 0,-5 0 0,-4 0 0,-4 0 0,-4 2 0,-3 1 0,-3 2-4254,-2 3 4254,-1 7 0,1-6 0,2 2 0</inkml:trace>
  <inkml:trace contextRef="#ctx0" brushRef="#br0">23848 11848 11760,'-39'-9'-31,"4"0"0,2-1 0,8 7 0,3-2 1814,4 2-1266,9 2 1,16-1-1,16-2 1,9-5-26,7-3 0,7-1 0,2 0 1,6 1-394,4 3 0,-5 1 0,3 5 0,-4-1-858,-2 1 1,5 2 0,-7 1-1,-1 1 762,-3 3 1,4-2 0,-1 4 0</inkml:trace>
  <inkml:trace contextRef="#ctx0" brushRef="#br0">23861 12194 9935,'-43'-9'0,"3"1"0,7 2 619,8 3 1,12 13-1,8 3 1,5 2-578,5 0 0,4-6 0,10-2 0,8-1-134,7-3 1,10-1 0,7-4 0,5-2-456,6-5 1,2 1 0,1 0 546,2-3 0,-4-1 0,10-1 0</inkml:trace>
  <inkml:trace contextRef="#ctx0" brushRef="#br0">24328 11515 8487,'-5'-26'0,"1"4"0,1 5 382,1 2 0,4 7 1,2 4-1,6 2 166,7 2 0,4 0 0,5 2 0,1 2-252,0 5 0,4 9 0,1 4 0,1 3-111,-1 2 0,-1 4 0,-4 2 0,-2 1-324,-2 3 0,-4 1 1,-7 2-1,-3 0-516,-5 0 1,-3 3 0,-1-1-1,-1-4-64,-3 1 0,-4-7 0,-7-1 0,0-3-1014,2-1 1733,-3-6 0,8-2 0,-5-6 0</inkml:trace>
  <inkml:trace contextRef="#ctx0" brushRef="#br0">25354 8849 22631,'0'-20'-7109,"6"2"7445,3 9 1,1 6 0,-1 10 0,-3 8-646,0 4 1,0 4 0,3 3-1,-5 2 365,-2 3 0,-2 4 0,0 7 0,0 4 238,0 3 1,-5 10 0,-1-2 0,-1 5-94,-4 6 0,6-26 1,-1 2-1,-1 1 0,0 0 1,1 4-1,-1 1-77,0 4 1,1 1 0,1 2 0,1 1 0,0 4-1,0 0 1,1-1 0,0 0-388,1-2 0,1 0 1,3 9-1,1 1 1,1-7-1,1 0 1,1 1-1,1 1 154,2 1 0,0 1 0,-2-2 1,1 0-1,1-3 0,1-2 1,-1 0-1,0-1-119,0 2 1,-1 0-1,2-2 1,-2-2 0,-1-1-1,0-2 1,-1-2 0,-1-1 125,0-2 1,-1-1 0,2 3 0,-1 1 0,-3-5 0,0 1 0,0 1 0,-1 0 107,0 2 1,0-1 0,-2-1 0,0-1-1,-1 3 1,0 1 0,-2 0 0,-1 0 112,-1 2 0,0 1 1,-1 2-1,1 2 0,-1-2 1,2 0-1,-1 0 1,1-1-152,1-1 1,-1 0 0,1 7 0,0 1 0,-2-2 0,0-1 0,0 1-1,1 0-97,1 0 1,0 0-1,-1 0 1,1 0-1,-3-4 1,0 0 0,1 1-1,-1 0 30,0 2 0,1-1 0,-1-1 0,0 0 0,1 0 1,0 0-1,1 0 0,0-1 32,0-1 0,1-1 0,2 0 0,0-1 0,-2-2 1,0 0-1,1-2 0,0 0 70,2-2 1,-1 1 0,0-4 0,-1-1 0,0-1 0,1 0 0,0-1 0,1-2 16,0 37 0,1-5 0,1-9 0,2-4 0,2-3 1,6-8 0,1-3-1,6-2-23,3-2 1,1-6-1,6-3 1,3-4-8,5-5 0,7-3 1,1-6-1,1-1 66,0-3 1,6-3-1,7-7 1,-1-2 391,4-2 1,4-10-1,-5 2 1,-1-3-191,0-3 0,3-1 0,-3-5 0,-1 1 62,-3 1 0,4-5 0,-8 5 0,-3-3-183,0-5 1,-4 3-1,-2-5 1,1 2 11,1 0 1,5-9 0,-5 3 0,-1 0 66,-1-2 0,-2-4 1,-2-3-1,-1-1-54,-1-3 0,-6-2 0,1-3 0,-5-1-159,-3-2 0,-4-6 0,-6 1 0,-1-7-84,-7 33 0,-1-1 0,-1-4 1,0-1-1,-3-2 0,0 0 1,0-4-1,0 0-129,0-4 0,0-1 0,-1-2 0,0-2 0,0-3 0,-2 0 0,-1 0 0,-1 0 96,-1-1 0,0 0 1,-1-8-1,-1 1 0,1 4 1,-2 1-1,0-3 0,-1 0-247,0 0 1,-1 0 0,1-2 0,-1 0 0,0 1-1,-1 1 1,1 4 0,1 0 327,0 2 1,1-1 0,-3 1 0,0 0 0,1 3 0,0 1 0,-1 1 0,0 0 15,1 2 1,0 0 0,-1-5-1,0 1 1,3 7 0,0 0 0,1-2-1,2-1-95,0 0 0,1 0 1,0-3-1,0 0 1,2 0-1,1 0 0,1 0 1,-1 0 70,1-3 0,1 0 1,0-1-1,0-1 1,0-4-1,0-1 1,0 0-1,0 1-114,0-1 0,0-1 0,1 17 0,1-1 0,1 1 0,1-23 0,1 1 0,0-2 0,2 1 124,0-2 0,-1 2 1,-2 5-1,-1 0 1,0 3-1,-1 1 1,-1 3-1,-1 1 169,0 1 1,0 1-1,0 2 1,-1 2-1,-1 5 1,-1 2-1,-1 4 1,-1 1 81,0 3 1,-1 1-1,-8-32 1,-1 9 0,-2 6-277,-6 5 0,-2 5 0,-3 8 1,-1 2-360,-3 5 0,-5 0 1,2 3-1,-4 4 143,-1 3 0,0 8 1,-1 6-1,-2 1-214,-2 3 0,-5 3 0,1 6 0,-3 6 325,-1 4 0,4 8 1,2-1-1,-1 5 161,1 4 0,3 2 0,-2-2 0,4 7 0,8 2 0,5 4 0</inkml:trace>
  <inkml:trace contextRef="#ctx0" brushRef="#br0">25434 9369 11839,'-7'-15'-1106,"4"-3"1409,6 1 0,5 6 0,12 7 1,5 2 119,4 2 1,13 0 0,1-1 0,4-4-269,4-3 1,9 0 0,-2-1 0,3-1-139,-3-2 1,8 0 0,-8 2 0,0 1-457,-2-1 1,-4 4 0,-3 1 0,-6 4 446,-6 1 1,1 6-1,-4 1 1</inkml:trace>
  <inkml:trace contextRef="#ctx0" brushRef="#br0">25274 10329 20107,'19'-6'-23,"2"-2"1,9-5-1,5-2 770,10-3 1,11 2 0,8-5 0,5 1-588,-31 9 1,0 1 0,0-1 0,1 0-1,0-2 1,0-1 0,0 1 0,1-1-174,0 1 0,1 0 0,0 2 0,0 1 0,-4 1 0,0 0 0,29-6-351,-6 2 0,-3 1 0,-3 3 1,-7 5-357,-4 2 1,-9 2 0,-3 0 661,-3 0 1,-7 6 0,-2 2 0</inkml:trace>
  <inkml:trace contextRef="#ctx0" brushRef="#br0">25447 10968 8526,'27'-6'130,"6"-6"1,4-5 0,7-1 360,9-1 0,5-2 0,7-6 0,0 1-260,4-1 1,-32 14 0,1-1 0,-1 1 0,0 0 0,0 0 0,-1 1-452,30-11 0,-2 4 1,-9 7-1,-5 3-1351,-2 5 1,-4 2 1570,-4 2 0,-6 0 0,-1 0 0</inkml:trace>
  <inkml:trace contextRef="#ctx0" brushRef="#br0">25514 11381 8516,'-16'-7'321,"2"3"1,11 1 0,20 13 0,11-3-521,10-1 0,14-1 0,4-5 0,10-3 107,2-6 1,-31 5 0,1-1 0,1-4 0,1 0-1,1 2 1,1-1 125,-1 2 1,1-1 0,32-6-367,-8-1 1,1 7 0,-6 1 0</inkml:trace>
  <inkml:trace contextRef="#ctx0" brushRef="#br0">25514 12061 9579,'-31'0'0,"1"0"0,6 2 119,10 2 0,6 3 0,13 7 0,8 1-210,14 2 1,25-6 0,16 1-1,-28-8 1,1-1-216,6-1 0,1-1 0,7 0 0,1-1 307,-1 0 1,1 0 0,8 0 0,1 0 0,2 0 0,1 0 0</inkml:trace>
  <inkml:trace contextRef="#ctx0" brushRef="#br0">26754 12314 8034,'-51'-9'-489,"7"1"1,7 2-1,16 16 489,8 12 0,11 9 0,10 9 0</inkml:trace>
  <inkml:trace contextRef="#ctx0" brushRef="#br0">4119 6917 25759,'-21'0'839,"4"0"1,2 0 0,1 0-4758,1 0 3158,6 0 1,1 1-32,6 4 0,1-4 1,4 4-1,4-5 1182,2-5 1,9 2 0,2-4 0,4-1-84,6 1 1,6 3-1,8-4 1,0 2 666,0 3-657,4 2 0,-2 1 1,3-2-383,-2-2 1,3 2 0,-3-2-1,1 2 11,-1 2 0,3 0 0,-4 0 1,-1 0-55,-3 0 1,-4 2 0,-4 1-1,-6 1 959,-7-1 0,1 5-1134,-6 1 0,-1 2 1,-3 3-1</inkml:trace>
  <inkml:trace contextRef="#ctx0" brushRef="#br0">5225 6664 31081,'-7'-14'-4916,"4"2"1,6 4 4247,6 3 1,3 4-1,1 2 1,0 4 226,1 3 1,-5 9 0,-2 2-1,-1 0-252,-3 0 1,-3 10 0,-6-3 0,-7 4 659,-8 2 1,-10 1-1,-6 6 1,-6-1 24,-6 3 0,-3 8 71,-1 0 0,-6-3 0,28-23 0,1 0 0</inkml:trace>
  <inkml:trace contextRef="#ctx0" brushRef="#br0">10158 7863 10880,'-6'-30'0,"4"4"0,7 4 316,2 1 0,3 10 0,7-2 1,2 3 1189,2 2 0,7 2 0,7 6 0,5 0-479,5 0 1,7 0 0,10 0 0,4 0-770,7 0 1,-30 3 0,0 0 0,-1 1 0,0 0 0,3 0 0,1 1-208,0-1 0,1 1 0,0-3 0,1 0 0,-1 1 0,1 1 0,-2 0 0,-1 0-104,2-1 1,0 1-1,1 0 1,0 0-1,-4 1 1,-1 0-1,1-1 1,0 1 52,-1 0 0,0 0 0,3 0 0,0 1 0,-6-1 0,0 1 0,0 1 0,1 0 0,0 1 0,-1 0 0</inkml:trace>
  <inkml:trace contextRef="#ctx0" brushRef="#br0">21035 7557 10012,'0'-15'0,"0"-2"626,0 0 1,0 3-306,0 5 0,0 3 716,0 2 1,-7 1-1,-5 12 1,-6 1-648,-3 2 1,-1 3 0,-6 1 0,-2 2-59,-1-2 0,-6 5 1,2 0-1,-4 1 40,-1 0 1,0 0 0,-1 5 0,-2-2-182,-2-3 1,2 8-1,6-3 1,3 1-162,2 0 1,-4 3 0,5 2 0,3 1-316,4 3 0,-1 0 1,3 0-1,-2-2-94,2 2 1,3-4 0,7-2 0,1-4-1686,2-5 0,6 2 1515,-1-7 1,8-6 521,5-11 1,9-18 0,3-10 0</inkml:trace>
  <inkml:trace contextRef="#ctx0" brushRef="#br0">20302 8010 24483,'-2'-21'-1987,"-2"3"1,1 5 0,-6 2 2647,-1 3 0,-7 5 1,-2 1-1,0 8-577,0 7 1,-4 10-1,4-1 1,0 3-248,0 2 1,5-1 0,7 1 0,1 0-248,3-1 1,7 1 0,8 0-1,9-2 466,10-3 1,12-3-1,9-6 1,9-1-202,10-3 1,-30-6 0,1-1 116,2-3 0,1-3 0,3-4 0,1-3 1,2-3-1,-1 0 0</inkml:trace>
  <inkml:trace contextRef="#ctx0" brushRef="#br0">21648 7543 25718,'0'-13'-4647,"0"7"0,0 6 4341,0 7 1,0 5 0,2 3 0,2 1 991,5 2 0,3 4 0,3-2 0,4-1 102,8 0 0,8 5 0,8-2 0,1 3-218,8 2 1,-4-5 0,5 2 0,-3 1-652,-2 0 0,2 9 1,-5-7-1,-4-1-653,-4-2 1,-4 1 0,-7-4 0,0 0 669,-4-4 0,3-14 0,-4-4 0</inkml:trace>
  <inkml:trace contextRef="#ctx0" brushRef="#br0">22008 7916 23993,'12'-40'-945,"6"0"0,1 12 0,3 22 1541,2 12-582,-5 9 1,5 16 0,-6 2 0,-2 1-828,-1 3 1,-8 0 0,-2 0-1,-4-2-280,-1 2 0,-10 2 1,-7 1-1,-5-2 1066,-6-2 0,-13 2 1,-1-4-1</inkml:trace>
  <inkml:trace contextRef="#ctx0" brushRef="#br0">8758 9969 18345,'-6'-14'-1482,"5"7"1,-5 7-1,7 7 473,4 1 1,-3-2 0,7-6 1740,2 0 1,1 0-1,1 0 40,0 0 0,1 0 1,-1 0-199,0 0 1,2 1 0,3 2 0,3 3-331,-1 1 0,11-4 1,2 2-1,7-4 52,4-1 0,11 0 1,0 0-1,4-1-127,5-4 1,4 0-1,2-6 1,-2 2 427,1-1 1,5-2 0,-1-1 0,0 1-173,-1 3 0,-1 3 1,-4 6-1,-2 0-155,-3 0 0,5 0 1,-6 0-1,-4 0-537,1 0 0,-1 0 0,-4 0 0,-1 0-67,-3 0 0,1-4 1,-4-1-1,-2 1-155,-2-2 0,4 4 1,-9-2-1,-2 1-296,-1-1 1,-3 4-1,-4 0 725,0 7 0,-1 11 0,1 2 0</inkml:trace>
  <inkml:trace contextRef="#ctx0" brushRef="#br0">9758 18391 8529,'-12'9'1236,"3"0"1,-3 2-1,5 5-112,-1 2 0,-2 1 0,5-1 0,1 4-202,-2 3 1,5 2 0,-4-1 0,4 0-764,1-4 0,1 1 0,2-5 0,2-1-918,-2-3 0,4 0 0,2-2-613,3-4 1,1-2 0,0-7 1371,1-4 0,-1-8 0,0-8 0</inkml:trace>
  <inkml:trace contextRef="#ctx0" brushRef="#br0">9678 18338 11936,'-14'-28'4102,"1"6"-3706,6 6 0,1 14 1,7-1-1,4-1-671,4 1 0,-2-3 1,2 1-1,3 2-809,4 2 1,-1 1 0,4 0 0,-1 0 205,0 0 1,4 0-1,-3 1 1,0 2 877,1 2 0,3-1 0,-2-4 0</inkml:trace>
  <inkml:trace contextRef="#ctx0" brushRef="#br0">10198 18018 8376,'4'-9'420,"0"1"843,1-1 1,-5 0 0,-2 1 673,-2 2-1230,2 2 0,-2 11 1,7 5-282,1 5 1,5 9 0,-3-1 0,2 2-121,2 3 0,-3 4 0,2-2 0,0 2-93,-1 3 1,2 2 0,-4-1 0,1-1-1248,4-1 0,-4-2 0,1 3 1,-3-3-1406,-2-1 0,-1 2 2439,-2-4 0,0 0 0,0-4 0</inkml:trace>
  <inkml:trace contextRef="#ctx0" brushRef="#br0">10078 18525 8212,'0'-40'870,"0"7"0,0 7 0,1 8 393,4 7 1,6 1 0,7 4 0,0 0-1289,1 0 1,2 2 0,6 4 0,-1 1-203,1 4 227,5 2 0,3 6 0,5 1 0</inkml:trace>
  <inkml:trace contextRef="#ctx0" brushRef="#br0">11264 17792 7688,'0'-9'688,"0"0"0,-6 6 0,-3-3 130,-3 0 1,-1 3 0,0-6-11,-1-1 1,1 3-1,0-2 73,-1-2 1,1 1 0,-2 1 0,-1 5-195,-2 2 0,-1 4 1,1 4-1,-4 8 53,-3 12 0,-6 8 0,-1 11 0,3 9-253,1 7 1,3 10 0,13-34-1,1 1 1,2 1 0,1 1-290,0 0 0,1 0 0,2-1 0,2 0 0,1 0 0,1-1 0,4 36-602,6-1 0,9-8 0,4-7 0,3-5-788,2-4 0,10-5 0,5-10 0,3-6-2989,6-4 0,1-9 4181,1-2 0,6-5 0,2-8 0</inkml:trace>
  <inkml:trace contextRef="#ctx0" brushRef="#br0">11877 18338 8209,'9'-13'0,"0"0"0,-5 4 0,4 0 0,-1-2 365,1 0 1,-1 2 0,3 0 709,-1-2 1,-4 0-443,4-3 1,-6 1 91,1 0 0,-4-1-386,-4 1 0,-4 6 0,-5 2 1,-1 4 145,1 1 1,-5 6 0,-1 2 0,0 4-105,0 2 0,-4 3 0,4 3 0,0-1-121,0 0 0,5 3 0,7-4 0,1-2-26,3-1 0,3 0 0,4 0 0,7 0-323,5-4 0,5-6 0,8-1 0,6-2-453,5-2 0,4-8 1,-1-5-1,1-8 92,-1-4 1,-3 0 0,-4 1 0,-5 4 11,-3 0 0,-7-2 0,-3 4 0,-4 2 273,0 1 1,-8 2 1128,-6 0 0,-8 5 1,-8 4-1,-3 4-89,-2 4 1,0 8 0,-1 6 0,4-2-380,3-1 0,2 3 0,1 1 1,3 0-292,5 0 1,2-1 0,2-3 0,2 1-1042,2 2 0,5-5 0,8-4 1,2 0-1858,2-1 0,5-3 1,7-5 2692,1 0 0,1-5 0,5-3 0</inkml:trace>
  <inkml:trace contextRef="#ctx0" brushRef="#br0">12970 17485 8941,'-6'-20'1857,"5"8"0,-4 13 0,4 11-1301,1 9 0,0 14 1,-2 7-1,-1 4-192,-1 4 0,-2 8 0,3 4 0,-3 3 34,-1 2 0,-2-2 0,-4-1 0,-1-4-433,1-1 0,-5 4 0,0-6 0,4-2-534,3-4 0,4-6 1,4-5-1,-2-1-716,2-4 0,3-2 1,5-8-1,4-3 583,3-4 1,2-4 0,4-6 701,4-3 0,4-10 0,0-2 0</inkml:trace>
  <inkml:trace contextRef="#ctx0" brushRef="#br0">13570 17365 8191,'0'-20'3926,"0"-6"-3330,6 23 1,1 5 0,7 22 0,-2 5-694,-4 7 0,4 7 1,-4 3-1,-1 1 729,-2 3-483,-4 2 0,4 3 1,-1 1-21,-1 2 1,-2-2 0,-1-7 0,0-4-221,0-4 0,0-7 0,0-3 1,2-4 26,2-5 1,-2 2 0,4-7-407,0 0 0,-3-8 1,6-5 361,1-2 1,-3-2 0,2-2 0,0-2 424,-2-5 1,5 1 0,-3 1-24,3 1 1,1 2 0,1 5 238,-1 4 1,-1 3-237,-3 10 1,-3 1 0,-8 4-1,-2-4 135,-5 0 1,-7-4 0,-4 3 0,0-3-355,-4-2 0,-1 0 0,-2 1 0,0-3-815,1-2 1,1 2-1,1-7 1,3 0-4213,2 2 4949,1-4 0,5 4 0,-1-6 0</inkml:trace>
  <inkml:trace contextRef="#ctx0" brushRef="#br0">14850 17339 8208,'7'-33'341,"-1"6"0,-6 1 1,2 8 640,2 8 1,-2 5 0,2 11-360,-3 7 1,-1 19 0,-1 12 0,-3 8-233,-5 6 0,-8 7 0,0 7 0,8-35 1,0 0-319,-1 2 1,1-1 0,1-1 0,-1 0 0,-1 1-1,-2 0 1,1-1 0,0 0 5,-10 32 0,-3 1 1,7-12-1,0-3-1006,3-5 0,6-4 1,4-8-1,2-2 114,2-5 1,2-4 0,4-5 0,5-6 812,6-5 0,12 0 0,-1-3 0</inkml:trace>
  <inkml:trace contextRef="#ctx0" brushRef="#br0">15476 17965 8093,'0'-40'1558,"0"0"1,-12 7 0,-4 20 0,-3 7-1294,1 5 1,2 2 0,-2 4 0,-4 4-782,-3 2 1,-2 4-1,0 1 1,-1 4 654,-3 0 0,4 3 1,-1 3-1,8 1-108,5 0 1,0-1 0,11 1 0,2-2-176,5-3 0,9 4 0,9-7 0,2-1-237,5-5 0,8-4 0,1 0 0,6-5-618,6-2 0,3-8 999,1-3 0,6-15 0,2-4 0</inkml:trace>
  <inkml:trace contextRef="#ctx0" brushRef="#br0">16463 17179 8034,'0'-33'827,"-6"5"0,3 10 0,-5 17 1,1 13-469,0 7 0,-2 10 0,-5 13 0,1 8 56,0 7 0,-5 11 1,-1 3-1,9-32 0,-1 0-241,-1 4 1,0 0 0,0 3-1,-1 0 1,0-3 0,-1 0-1,1-1 1,0 0-168,-1-1 1,1 0 0,2 0-1,0-1 1,-10 31 0,2-3-375,3-4 0,2-5 0,5-5 0,5-3-1952,2-2 0,2 0 2319,0-9 0,12 3 0,3-9 0</inkml:trace>
  <inkml:trace contextRef="#ctx0" brushRef="#br0">17196 17232 7991,'-13'-15'592,"-1"17"1,1 24 0,0 19 203,-1 15 0,1 12 1,0-3-1,-1-2-791,1-2 0,0 2 1,-1-8-1,1 0 203,0 0 1,-1-2-1,2-7 1,2-3-402,1-1 1,6-3 0,-1-6-1,2-4 62,2-5 0,-1 0 0,-2-10 0,-3-3-409,-1-5 1,2-4 0,-5-8-1,-4-2 718,-2-5 1,-2-4-1,3-5 1,-1-4 468,-2-3 1,1-1 0,3 4 0,1 4 526,0 4 1,-1 2 0,1 3-669,0 4 1,4 7 0,1 5-585,2 7 0,2 8 0,4 0 0,0 3-522,0 2 0,1 0 0,4-1 0,4-1-476,3-2 1,7 0 0,5-6 0,5-4 1075,7-3 0,8-7 0,4 3 0</inkml:trace>
  <inkml:trace contextRef="#ctx0" brushRef="#br0">17449 17325 7991,'0'-13'1281,"0"0"1,12 17 0,7 11 0,9 13-681,8 12 1,2 6 0,4 9-1,2 2-360,-19-26 1,-1 1 0,0 1-1,-2 0 1,0 2 0,-1 0-1,-2 0 1,-1 1-149,-1-1 1,-3 0 0,7 37 0,-6 1-1,-6-1-248,-3 1 0,-9-2 0,-12-3 1,-12 2-304,9-35 1,-2 1 0,-2 0 0,-2-1 0,-3-1 0,-1-2 0,-1 1 0,0 0 75,-1-2 1,-2 0 0,-6 2 0,-1-1 0,-2-2 0,1 1 0</inkml:trace>
  <inkml:trace contextRef="#ctx0" brushRef="#br0">6732 19778 7944,'-5'-20'51,"1"0"1,-1 0 711,-1 7-531,5 0 1,-5 8-61,6 1 0,-1 5 1,-2 14-1,-2 3 290,2 4 1,2 5 0,1 5 0,0 7 224,0 4 1,0 9-1,0-1 1,0 7-340,0 3 1,6-6 0,3-1 0,1-3-531,-1-1 0,3-4 1,-3-2-1,2-4-95,3-4 1,-5-3-1,-2-7 1,-1-1-2820,-3-2 3096,-2-4 0,5-12 0,2-1 0</inkml:trace>
  <inkml:trace contextRef="#ctx0" brushRef="#br0">6492 20271 7944,'6'-17'2062,"6"4"1,7 6-1770,7 4 0,9 3 1,-3 0-1,1 0-666,-1 0 1,-1 4-1,-4 1 1,0-3 367,-1 0 5,1-2 0,0 0 0,-1 0 0</inkml:trace>
  <inkml:trace contextRef="#ctx0" brushRef="#br0">7278 19884 7944,'-3'-19'3498,"3"6"-3234,6 7 0,11 9 1,5 3-1,3-1-766,2 1 1,-1 3 0,1-3 0,0 2-1865,-1 2 2366,-5 8 0,4 2 0,-4 7 0</inkml:trace>
  <inkml:trace contextRef="#ctx0" brushRef="#br0">7318 20324 7944,'2'-22'0,"2"-1"0,5 7 0,12 12 0,8 2 1430,10 2 0,4 0 1,-2 0-1,2 0-5392,2 0 3962,-1 0 0,2 0 0,1 0 0</inkml:trace>
  <inkml:trace contextRef="#ctx0" brushRef="#br0">8425 20271 7944,'-5'-14'0,"-1"2"888,-1 4 0,2-4-349,-3 3 0,-1-2 1,-5 3-1,1 2-139,0 0 1,-1 4 0,1-2-1,0 4-107,-1 4 0,1 4 0,0 5 0,1 0-60,3 1 1,3-1-1,6 0 1,0 1-61,0-1 0,7-1 0,5-2 0,6-2-158,3-3 1,1 0 0,5-5-1,-1 0-133,1 0 1,-2-2 0,-3-1 0,-4-2-200,-3-3 1,-6 5-1,-2-3 167,-1 0 0,-1 6 225,-5 0 0,0 6 1,0 9-1,0 1-165,0 2 0,1 4 1,2-2-1,3 0-88,1 4 1,-2-3-1,5-1 1,4-2 90,2-6 0,8 0 0,-1-9-2990,7-5 3077,4-3 0,6-21 0,0-2 0</inkml:trace>
  <inkml:trace contextRef="#ctx0" brushRef="#br0">9011 19658 12170,'0'1'256,"0"12"1,0 14-1,0 19 1,0 6-185,0 4 1,5 8 0,-1-2 0,-1 3 510,-1 2 1,-2-7 0,0 0 0,0-4-1089,0-3 0,0 8 1,1-6-1,3 1-714,5-1 1,8 3-1,2-14 1219,2-7 0,1-6 0,4-4 0</inkml:trace>
  <inkml:trace contextRef="#ctx0" brushRef="#br0">9584 19658 7944,'-13'-5'1646,"0"1"1,5 11 0,4 14 0,4 10-1454,4 9 0,4 13 0,5 2 1,0 1-314,1-1 0,-2 4 0,-2-8 1,-1-3-402,1 0 0,1-10 0,-1-7 0,-1-4 141,1-5 0,1-2 0,-1-9-1452,-1-2 2428,0-3 0,-2-7 195,-2-4 1,-10 4-1,-4-4-244,-3 4 0,3 2 1,1 5-1,-3 5-424,-1 1 0,-1 8 0,0-6 1,-1 0-418,1 1 1,6-6 0,2 0-1321,4 1 1,2-4 81,4-1 1,4-7 1531,8-7 0,10-11 0,7-14 0</inkml:trace>
  <inkml:trace contextRef="#ctx0" brushRef="#br0">10118 19378 8350,'-2'-12'0,"-2"4"629,-5 8 1,3 18-1,1 15 1,4 8 97,1 8 0,0 9 0,0 4 0,0 5-275,0 4 0,0 3 1,0-34-1,0 0 1,0-1-1,0 0-346,0 37 1,0-5 0,0-7 0,1-4-54,4-1 1,-4-1-1,5-4 1,0-3-2154,3-2 1,3 0-1,1-9 2100,1-6 0,5-10 0,2-5 0</inkml:trace>
  <inkml:trace contextRef="#ctx0" brushRef="#br0">10717 20044 7944,'-13'-44'2061,"0"-1"1,-1 17-2281,1 10 1,1 18-1,2 5 1,1 5 116,-1 3 0,-4 7 0,-2 3 0,-2 6 429,2 2 0,-3 6 0,2-3 0,4 1-176,3 1 1,7-7-1,-2 2 1,5-2-273,5-3 1,4-4 0,8-2 0,7-4-462,6-4 0,2-8 1,7 1-1,-1-5-793,4-5 1375,1-2 0,3-18 0,1-3 0</inkml:trace>
  <inkml:trace contextRef="#ctx0" brushRef="#br0">11224 19311 8125,'0'13'220,"-4"2"0,-2 6 1,0 10 1026,0 12 1,1 19 0,5 9-1,0 5-1001,0-1 0,0-33 0,0-1 1,0-1-1,0 0 0,0 0 0,0 0-828,0-1 1,0-1-1,0 33 1,-1-6-1,-2-1-429,-2 0 1,1-2 1010,4-9 0,0 1 0,0-1 0</inkml:trace>
  <inkml:trace contextRef="#ctx0" brushRef="#br0">11864 19284 8250,'-8'11'647,"4"11"1,3 22 0,1 10 0,0 1 100,0-1 1,0 4-1,0 1 1,0 1-364,0-1 1,0-7 0,0-7 0,0 0-1,0-1 1,0-1 0,0-9 0,0-6-973,0-4 0,0-8 11,0 2 0,-6-9 0,-3-6 0,-3-6 174,-1-6 1,-5-3 0,-2-1 0,1 0 87,0-1 1,-3 3 0,3 2-1,-2 4 585,-3 4 0,5 8 1,1 6-1,3 8-17,2 4 1,4 8 0,2 1 0,1 2-756,3-1 1,9 1 500,7 4 0,12 0 0,9 0 0</inkml:trace>
  <inkml:trace contextRef="#ctx0" brushRef="#br0">15903 16912 8405,'-15'-6'182,"-3"-3"1,3 2 0,-2 0-1,0-1 346,0 1 0,0-2 0,-3-4 0,-1 1-236,0 3 0,-1-3 0,-5 5 0,1-2-268,-1 0 0,-6 6 0,-1-2 0,-1 4-72,-1 1 0,-5 0 1,-7 0-1,-1 1 25,1 4 1,-4 1 0,-5 4 0,3-1 53,-3 1 0,1-2 0,3 1 0,-1 0 220,1-2 1,-5 0 0,1-4-1,0 2 35,3-2 1,0-2-1,-1-1 1,-1 0-91,-2 0 1,-1-1 0,1-2 0,-1-2-82,3 2 0,-12 2 0,5 2 1,-2 4-260,2 4 1,-6-2 0,6 2 0,-1 1-172,-1 2 1,1 1 0,-1 1 0,0-1 326,-3 0 0,-2-1 1,2 0-1,-2 0 81,-1 3 0,0 1 0,3-3 1,0 1-27,1-1 1,-7 0-1,8 2 1,-3 2 73,1 0 0,2 1 0,-1-3 0,0 1-150,1 2 0,-1 6 0,-1-2 0,0 2-24,1-2 0,-2 3 0,6-3 0,0 2 39,0-2 0,1 6 0,7-4 0,4 0 109,-1 1 0,1-5 1,3 1-1,5-2 6,6-2 0,0 2 0,5-1 0,3 0 37,1 1 1,1-4 0,0 4 0,1-1-158,-1-1 1,5 6 0,1-4-1,2 0-76,3 0 0,-1 4 1,2-6-1,1 1 105,2 1 0,1-2 1,0 3-1,0 1 15,2 0 1,6-3 0,-3 2 0,2 0 5,-1-4 0,1 3 0,6 0 1,0 1 8,3-1 1,10 5 0,0-2 0,4 1 40,5 0 0,1 2 0,3-3 0,3 2-67,4-2 0,4 3 0,1-3 0,0 2 91,0-2 1,0 3 0,1-4 0,2 1-10,2 1 1,5-7-1,-1 2 0,3-4 201,1 0 1,5-2-1,1-2 1,2-1-95,3 1 0,-1-2 0,1 1 0,-2-1-145,2 0 1,6 4 0,1-3 0,-2 2-182,-1 3 0,5 1 0,-36-8 1,0 2-1,0 0 0,0 0-60,34 7 1,0 0 0,-1 0-1,-2 2 121,2-2 0,-1-2 1,-2-4-1,-2-1 180,-3 1 1,2-2 0,-5-1-1,0-1 336,1-3 1,6-1 0,-1-2 0,2 0-319,3 0 1,-1 0-1,-1 1 1,1 2 5,-3 1 1,7 1-1,-8-5 1,0 0-430,0 0 0,6 0 0,-5 0 0,0 0 169,4 0 1,-2 1 0,-3 2-1,0 2 214,3-2 1,2-2 0,-3-1 0,1 2-3,3 2 1,-3-2-1,6 2 1,2-2-70,-36-2 0,0 0 1,0-2-1,0-1 0,-1 0 1,0 0-1,1 0 0,0-1-87,-2-1 1,1-1 0,5 1-1,1-1 1,-2-1 0,0 0-1,1 0 1,-1-1 110,1 0 0,0-1 1,-2 1-1,0 1 0,-1-3 1,0 1-1,-1 0 1,0 0 47,-3 0 0,1 0 1,5-1-1,0 1 0,-6 1 1,0 0-1,1-1 1,0 0-178,34-7 1,-34 8 0,0 1 0,36-7 0,-5 1-289,-2 0 0,6-1 0,-5 1 0,1 0 36,0-1 1,3 1-1,-7-2 1,0-1 202,1-2 0,3-4 0,-7 3 0,-1 0 410,1-1 1,2-3-1,-8 0 1,-1-2 81,1-1 0,-4-3 1,-4 0-1,-2-4-15,-4-1 1,3 0 0,-5-1 0,-6 2-307,-4 0 1,-10 4 0,-3-7 0,-6 1-75,-2 1 0,-9-8-1,-4 4 1,-12-2-836,-8-3 0,-19-3 1,-10 3-1,-11 3 417,28 20 1,-1 1-1,-4-1 1,-1 0-1,3 4 1,-2 0 0,0-1-1,0 0 286,-3-2 1,0 1-1,-4 1 1,-2 1-1,3 1 1,0 1-1,-2 1 1,0 0 96,0 2 0,-1 0 1,-3 3-1,-1 0 0,1-1 1,1 0-1,-2 1 0,0 1-116,-3 0 0,0 1 1,-2 2-1,1 1 0,-3 0 1,0 1-1,0 1 0,1 1 22,0-1 1,0 2 0,-6-1 0,0 1-1,3 1 1,2 1 0,-1 0 0,1 1-126,1-1 1,1 1-1,4 2 1,0 0 0,5-2-1,0 0 1,2 0-1,1 1-193,1-1 0,0 0 0,1 1 1,1-1-1,5 3 0,0 0 460,1-1 0,0 1 0,0 0 0,1 1 0,-33 7 0,0-2 0,-1-3 0</inkml:trace>
  <inkml:trace contextRef="#ctx0" brushRef="#br0">1533 12767 16991,'0'-17'-3501,"0"-1"3294,0 2 0,1 1 824,4 1 0,-2 6 2091,6-1-1879,-6 6 1,4 3 0,-4 10-344,2 6 0,-1 5 1,-4 6-1,0-1 222,0 1 1,-4 4-1,-2 3 1,0 2-1015,0 1 0,1 3 0,4-8 0,-2 1-778,-2 0 1,1-4-1,4-7 1,0-4-4524,0-3 5580,0-2 0,6-11 0,1-4 1</inkml:trace>
  <inkml:trace contextRef="#ctx0" brushRef="#br0">1466 12687 15486,'-13'-38'46,"0"2"1,4 11 275,0 12-455,6 6 0,-3 5-876,6-2 0,1 2 1,4-2-1,4 2-1305,3 2 2443,1 0 1,6-12-1,2-2 1</inkml:trace>
  <inkml:trace contextRef="#ctx0" brushRef="#br0">1960 12301 16994,'-14'-4'785,"1"-1"1,4 1 346,0 4 0,6 1 0,-1 4 0,2 3-805,2 4 1,0 3 0,0 4 0,0 7-332,0 3 0,5 8 0,-1 0 0,-1 6-615,-1 6 0,-2 1 0,-2 2 0,-1-1-795,-1-1 0,-2 3 0,1-8 1,-2-2-1152,-1-2 1,-3-8 2460,2-7 0,-9-5 0,-3-8 0</inkml:trace>
  <inkml:trace contextRef="#ctx0" brushRef="#br0">1773 12967 16472,'18'-37'0,"1"-1"0,0 2 1647,0 8 0,4 4 1,-4 10-1,0 3-790,0 4 0,-1 2 1,-4 7-1,-1 2-4249,0 5 0,-1 9 3164,-3 4 1,3-3 0,-5 1 0</inkml:trace>
  <inkml:trace contextRef="#ctx0" brushRef="#br0">2866 11968 11429,'-9'-9'113,"0"-1"481,-1-1 0,-2 7 1,-1 1-1,-2 6 11,-3 6 0,2 4 0,-6 6 0,-1 6 210,3 5 0,-6 11 0,6 1 0,-3 4-236,1 4 0,6 12 0,-2 6 1,5 5-581,8-35 1,1 1 0,-2 4-1,2 1 1,1 1 0,1-1-1,1 0 1,-1 0-29,1 0 0,1-1 0,0 30 0,3-5 0,6-14-1668,8-6 0,7-10 0,3-8 0,1-6-1907,3-7 3616,-3-8 0,11 3 0,-5-4 0</inkml:trace>
  <inkml:trace contextRef="#ctx0" brushRef="#br0">3053 12581 13596,'-2'-33'141,"-2"7"0,1 11 271,-6 10 1,0 10 0,-4 4 749,-1 3 0,2 5 0,2 3 1,1-1-697,-1 0 1,4 5 0,1-2 0,4 3-463,1 2 1,0-1-1,0 0 1,1-4-484,4-4 1,2-1 0,8-2 0,3-4-569,4-4 1,-3-3 0,-1-4-1,-3 0 297,-2 0 0,-4-1 0,-1-4 956,-3-3 0,0 0 0,-7 1 1389,-2 1 0,1 1 164,-6 5 1,2 2 0,-2 2-1279,4 5 0,5 3 1,5 1-1136,4 1 1,3-2 0,1-2 0,2-3-407,3-1 1,1-1 0,4-7 1085,0-2 1,5-10-1,6-6 1</inkml:trace>
  <inkml:trace contextRef="#ctx0" brushRef="#br0">3399 12168 8575,'14'-31'1471,"-1"14"0,2-5-373,2 13 1,6 14 0,6 5 0,2 6-723,-1 7 1,-2 3 0,-1 7 0,-2 5 251,-3 5 1,2 12 0,-6 0 0,-4 4-228,-3 5 1,-5 1 0,-6 3 0,-2 2-539,-2 1 1,-9 3-1,-11-6 1,-4-3-488,-3 0 1,-1-7-1,4-3 1,-1-8-2656,-2-6 1,0 1 3278,4-11 0,-6 6 0,-1-3 0</inkml:trace>
  <inkml:trace contextRef="#ctx0" brushRef="#br0">2893 13860 24740,'0'-19'-2538,"4"9"2913,1-4 1,3 11-1,-2 3 1,0 8-455,0 4 0,-1 7 0,-5 3 1,0 3-193,0 2 1,0 0 0,-2-1 0,-1 1-586,-1 0 1,-2-1 0,3-1 0,-2-2-3886,2-6 4623,2 4 0,7-6 0,1 4 0</inkml:trace>
  <inkml:trace contextRef="#ctx0" brushRef="#br0">2973 13647 9009,'-5'-52'2945,"1"3"-3181,-1 21 0,7 10 0,1 20 0,3 1-334,1 1 1,-2 5-1,5-3 1,3 2-399,4 2 1,5 0 967,-5-1 0,7 3 0,-3-5 0</inkml:trace>
  <inkml:trace contextRef="#ctx0" brushRef="#br0">3439 13407 9471,'-6'-32'2498,"3"15"-2284,-6 4 0,6 10 0,-1 7 1,3 5 88,1 3 1,0 1 0,1 2 0,3 3-91,5 4 0,3 5 1,2 4-1,-1 3-18,0 0 0,1 8 0,-3-5 0,0-2-937,-2-1 1,-6 2-1,1-5 1,-3-2-828,-1 0 1,0-4 1568,0-3 0,-5-3 0,-3-5 0</inkml:trace>
  <inkml:trace contextRef="#ctx0" brushRef="#br0">3319 13940 8497,'-19'-1'0,"4"-4"0,6-4 952,3-2 1,3-3-1,6 1 108,2 0 0,11-1 1,2 1-1,6 0-1057,2-1 1,1 2 0,1 2 0,3 1-365,5-1 1,-4-2 0,1-1-1,-1-2 920,4-3-559,2 3 0,-3-16 0,-3 3 0</inkml:trace>
  <inkml:trace contextRef="#ctx0" brushRef="#br0">4012 13047 10176,'-6'-29'0,"-2"5"975,-4 8 0,3 7 1,0 15-1,-1 7-539,-2 8 0,-2 4 1,3 3-1,0 3 41,2 5 1,0 8 0,-2 5 0,2 3-104,4 1 1,4 6-1,1 4 1,1 2-572,4 1 1,2 0 0,6-3 0,1-2-1112,-1-2 1,0-7 0,1-9 0,1-8 373,2-8 1,-2-8 0,3-10 933,-3-4 0,-2-16 0,0-3 0</inkml:trace>
  <inkml:trace contextRef="#ctx0" brushRef="#br0">4159 13221 8571,'0'-21'1526,"0"3"1,0 11 0,1 5-945,4 5 0,2 7 0,7 1 1,-1 4-170,0 2 0,5 7 0,1 0 0,1 4 172,-1 3 1,-1 5-1,-5-4 1,0 2-400,1 3 0,-7 2 0,-3-1 0,-2-1-213,-2-1 1,0-7 0,-2 3 0,0-6-199,-3-4 1,-4-2-1,3-7-712,-1 0 0,-2-5 217,-4-4 0,-1-7 0,2-3 0,2-1 591,1-4 0,2 0 0,-4-3 0,4 1 491,1 0 1,-3 4 0,3 1 0,0 1-279,0 0-1253,2 4 1,5-3-122,4 6 1,4 0 1289,9 0 0,2-12 0,7-3 0</inkml:trace>
  <inkml:trace contextRef="#ctx0" brushRef="#br0">4386 13034 10143,'0'-34'-36,"0"3"0,1 13 1,5 6-1,6 5 1181,4 4 1,6 1 0,-4 2 0,0 0-33,1 0 1,3 8 0,8 4 0,1 5-540,-1 4 0,-2 7 0,-1 11 1,-1 7-270,1 7 0,-6 3 0,-5-2 0,-6 0-463,-5 4 0,-4 1 0,-2 5 0,-5-3-795,-8-2 1,1-3-1,-6-5 1,1-4-531,0-1 1,-5-3 0,0-6-1,-2-5 1479,-1-4 0,-7 8 1,-1-8-1</inkml:trace>
  <inkml:trace contextRef="#ctx0" brushRef="#br0">2466 13420 15765,'-6'-11'-1187,"-3"2"1,3 1 0,0 5 855,0-1 0,-1-1 0,-5 7 1439,3 2 1,-2-1 37,2 6 1,3-4-539,1 4 0,4-5-210,1 5 0,6-6 1,4 1-1,5-2 337,3-2 1,5 0 0,0-2 0,2-1-414,1-1 0,6-5 1,-1 5-1,-3 1-45,-5 1 1,1-2-1,-5-1-74,2 2 0,-5 2 0,1 2-816,-7 4 1,-4 2 0,-9 6 0,-4 1 463,-7-1 0,-6 5 0,0 0 0,0-2 244,-4-1 1,3-3-1,0-2 1,2-3 218,3-1 0,1 3 0,2-4-1613,-1-2 414,7-2 0,3-2 0,8-2 0,6-3-720,7-2 0,2-1 1580,3-4 0,3 0 1,-4-1-1</inkml:trace>
  <inkml:trace contextRef="#ctx0" brushRef="#br0">2706 13474 16195,'-13'0'0,"-1"0"0,1 0 807,0 0 0,-2 0 1,-3 1-1,-3 2-143,1 2 1,-6 5 0,3 0 0,-5 5-148,-3 3 1,-7 1 0,3-1 0,-4 3-559,-1-1 1,5 6-1,1-6 1,1 1-651,4-3 1,2 1 0,3-1 0,4-2-635,0-1 0,0-2 0,3 2 1275,1 3 0,4-3 0,-7 4 1</inkml:trace>
  <inkml:trace contextRef="#ctx0" brushRef="#br0">2519 13434 20213,'-7'-14'-2332,"-5"1"1,11 7 2068,-4 6 1,5 0 977,5 5 1,2-4 0,6-1-265,1 0 0,-1 0 1,2 0-1,1 0-173,2 0 0,1 0 0,-1 0 0,3 0-93,-1 0 0,4 0 0,-5 0 0,1 0-392,-1 0 1,-1 0 0,-5-1-459,0-4 901,1 4 0,-13-5 0,-7 6 0,-7 0-54,-5 0 0,-6 4 0,2 2 0,-3 0 235,-2 0 0,1 3 0,1-3 0,1 0-305,2 0 0,5 4 1,0-1-1,2 3-1078,1 1 1,6 0 805,-1 1-1,6 5 1,-3 2 0</inkml:trace>
  <inkml:trace contextRef="#ctx0" brushRef="#br0">8451 1439 11295,'0'-13'946,"0"0"1,2 4-1,1 0 54,1-1-790,1 4 0,-10-2 1,-1 5-1,-1-1 200,-3 1 1,-2 1 0,-2 4-150,1 2 1,0 4 0,-1 5 0,2 0 163,4 1 1,-3 3 0,5 3 0,0-1-28,0 0 1,2 3-1,4-4 1,0 0-290,0 1 1,6-5 0,3 0 0,3-5-325,1-3 0,0-1 0,2-5 0,1 0-119,2 0 0,0 0 0,-5-2 1,-1-2 27,-3-5 1,3-3-1,-5-1 1,1-1 117,-4 1 0,2 0 0,-1-1 962,-3 1 1,0 0 2035,-2-1-1741,0 7 0,6 2 0,1 10-510,1 4 0,4 3 0,-4 2 1,3 3-346,-2 1 1,3 5 0,-4-2 0,3 0-215,-2-4 0,1 3 0,-6-3 0,1 0-859,1-2 0,-5-2 0,4 0-231,-4 1 0,1-7 0,2-3-2187,5-2 0,-2-4 0,2-2 3104,2-5 0,1-9 0,1-2 0</inkml:trace>
  <inkml:trace contextRef="#ctx0" brushRef="#br0">9078 1093 7893,'-2'-8'2221,"-2"4"1,2 4-1,-3 4 1,0 5-1271,1 3 1,-5 1 0,3 2 0,-2 2-605,-2 0 0,0 6 1,-1-4-1,2 2-290,-1 2 0,3-4 1,-1 1-1,2-2-293,3-1 0,2 5 1,1-4-1,0-1-209,0-3 1,0 4 0,0 0 0,0-2 8,0-1 1,0-2-1,0 1 1,1-3 425,4-2 0,-2 3 0,6-4 0,1 1 146,2-1 0,-3-3 0,1 4 1,3 0-37,4-2 1,1 0 0,-4-4 0,3 2-721,0-2 1,7-2 0,-2-1-1,2 0-858,-2 0 0,6-4 1,-2-4 1477,2-3 0,3-6 0,9-9 0</inkml:trace>
  <inkml:trace contextRef="#ctx0" brushRef="#br0">9758 1119 7890,'0'-8'2313,"0"-1"0,0 4-520,0-4 0,-2 6-1169,-2-1 1,1 3-1,-6 3 1,0 6-193,2 5 0,-10 9 0,4 2 0,-2 6-200,0 5 1,2 8 0,1 3 0,3 0-95,5 0 1,2 1-1,2-4 1,2-3-299,2-1 0,8-5 0,7-12 0,2-4-245,3-3 0,0-8 0,-1-3 0,-1-4-191,2-4 0,-3-5 0,0-9 0,-4-4 108,-5-3 1,0-8-1,-7-2 1,-4-2 195,-4 1 0,-9-1 1,-7 6-1,0 2 113,-1 0 1,-3 4 0,2 3-1,0 4 2,3 3 0,4 7 0,0 0-383,1 2 1,6 0 0,4 3 0,6-1 559,6 1 0,8 1 0,4 2 0</inkml:trace>
  <inkml:trace contextRef="#ctx0" brushRef="#br0">10797 1399 6899,'0'14'-453,"0"-5"605,0-1 1,0-3 332,0 4-224,0-6 1,0 4 76,0-2 0,0 2-96,0 6 1,0-4-1,0 0 1,0 1 37,0 2 1,2-3 0,1 0 0,1 1 168,-1 2 0,-1 2 0,-2-1-94,0 0 1,0-4-1,-2-1-39,-2-3 0,1 4 1,-6-4-198,-1-2 1,4-3-1,0-5 1,1-4-312,1-2 0,-1-9 1,5-2-1,0-5-63,0-4 0,6-9 0,3-7 0,3-2 79,1 0 1,1 2 0,-1-2 0,0 5 252,1 2 0,-1 8 0,0 4 0,1 7 214,-1 5 0,-4 3 0,0 3 1,1 3 184,2 5 1,-3 3 0,0 1 0,1 1-147,2 3 1,1 4 0,1 7 0,-2 2 110,-4 6 0,3 2 0,-7 3 0,-1 2-229,-1 1 0,-4 6 0,-1-3 1,-3 1-162,-1 1 1,-2-2-1,-6 3 1,-1-3-166,-2-1 1,0 4-1,5-3 1,-2 0-176,-3-3 1,4 0 0,-4-3-1,3-3 88,2 0 0,1-5 1,3-3-1,3-3 23,0-5 1,6 1 144,0-6 1,6 1 0,9-7-1,3-4-112,4-7 1,3-2 0,2-7 0,-2-2-56,-3-1 1,2 0 0,-6 0 0,-2 1 87,-1 0 1,-6-4 0,-2 8 0,-1-1 360,-3 3 1,-8 3-1,-3 2 1,-4 1-61,-2 3 1,-3-1 0,-3 5 0,1 2-613,0 2 1,1 1-811,5 0 1,5 6-1,5 1-78,6 1 1,6-2 1310,9-6 0,9 0 0,7 0 0</inkml:trace>
  <inkml:trace contextRef="#ctx0" brushRef="#br0">11637 1013 8546,'0'13'1771,"-1"2"0,-2 3 0,-2 4-920,2 3 1,2 2 0,1 1-1,0 2-403,0 1 1,0 1 0,1-2-1,2 1-309,2-1 0,-1 1 1,-4-3-1,0-3-578,0 0 0,5-6 0,-1 1-526,-1-1 0,-1-4 1,-1 1 276,3-6 1,-1-4 0,6-6 388,2 0 0,1-6 0,-1-3 0,0-2 471,-2-3 1,0 1 0,4 1 1147,0 3 0,-4 3 0,0 6-631,1 0 1,2 2 0,2 2-1,-1 4-219,0-1 1,1 8 0,-1-3-1,-1 1-187,-3 3 0,-2 1 1,-4-4-1,1 0-216,-1 1 0,-1-6 0,-4 1 0,-2 0-177,-5-1 1,-3 2 0,-3-6 0,-2 1-693,-6 1 0,-2-5 0,0 4 0,1-4-375,2-1 0,6 0 0,-2-1 0,5-4 15,4-4 1,3 1-1,6-4 1,1-5 1161,4-2 0,8-3 0,8-5 0</inkml:trace>
  <inkml:trace contextRef="#ctx0" brushRef="#br0">12104 1186 8414,'-8'0'3481,"4"-4"-2784,8-1 0,4-1 0,7 3 0,1-1-269,2 1 0,5 1 0,0 2 0,0 0-276,-1 0 1,-1 0-1,-4 0 1,0 0 63,0 0 1,-7 2 0,-3 2-143,-1 5 1,-1 3 0,-5 1 0,0 2 72,0 3 1,-6-3 0,-3 4 0,-3-1 19,-1 0 0,-5 4 0,0-4 1,2-1 0,1 3 1,3-6 0,2 4 0,2-3-1404,3-2 0,-4 1 0,4-1-357,2 0 0,2-4 1,2-1-1317,4-2 2908,8-2 0,8-16 0,5-3 0</inkml:trace>
  <inkml:trace contextRef="#ctx0" brushRef="#br0">12624 1266 10142,'-14'2'1322,"1"2"0,6 3 0,2 7 0,4 1-797,1 2 1,0 3 0,1 5 0,2-2-185,2 1 0,9 4 1,1-7-1,3 1-458,1 0 0,9-5 0,-1-1 0,1-6-16,0-5 1,-1-4 0,-2-2 0,-3-2 78,-4-2 1,-5-9 0,-4-1 0,-4-4-952,-4-5 1,-7-1 0,-4-2-1,-6 2 689,-7 3 1,-6-4-1,-4 6 1,1-1 200,-1 3 0,2 3 0,3 2 1,0 0-388,1-1 0,-1 1 502,10 0 0,0-1 0,5 1 0</inkml:trace>
  <inkml:trace contextRef="#ctx0" brushRef="#br0">7958 1173 8009,'-21'3'0,"4"6"103,2 8 0,3 9 0,3 5 0,3 4-96,0 4 0,5 1 1,-4 1-1,4 5 172,1 7 1,0 5 0,0 7-1,0-1 560,0 0 0,1 7 1,5-8-1,6 0-548,4-3 0,12 1 1,2-8-1,7-5-453,9-5 0,10-14 0,11-5 1,-30-15-1,2-2-1405,2-2 1,2-2 1234,6-1 1,1-1 0,0-6 0,1-2 0,6-1 0,0 1 0</inkml:trace>
  <inkml:trace contextRef="#ctx0" brushRef="#br0">12810 680 7707,'-13'0'0,"1"-2"249,3-2 0,3 4 13,6 0 0,6 1 0,3 8 1,4 1-131,5 2 0,1 3 0,7 3 1,-3 3 207,1-1 0,9 10 1,-5-3-1,3 2 639,1 4 0,4 1 0,-5 6 0,-1 1-443,-2 4 0,-3-4 0,-1 5 0,-4-1-230,0-1 0,-1 0 0,-3-2 0,2-1-233,-2-1 1,-1 8-1,0-8 1,0 0 3,-2-3 1,3-3 0,-8-5-1,-1 2-706,-2-1 1,-4-2-1,-4-1 1,-6 0 171,-8-1 1,-9 5 0,-8 2 0,-9-1-142,-9 1 0,-10 3 0,0-4 0,-3 1-924,-2-1 1,1 4 1278,-1-5 1,34-13 0,-1 1 0,-32 15 0</inkml:trace>
  <inkml:trace contextRef="#ctx0" brushRef="#br0">10478 2506 7902,'7'-6'170,"0"4"1,-2-2 1343,4 2 0,-3 1-395,-2-4 0,-1 4 114,1-4-550,-2 4 1,5-1-355,-2-2 1,-4-3 0,4-7-1,-4-1-33,-1-2 1,0-3 0,0-3-1,2 0-60,2 0 1,-2-7-1,2-2 1,-3 0 29,-1 4 0,0-4 0,0 8 0,2 2 29,2 1 0,-2 3 0,2 5-133,-2 0 1,-1 5 0,4 4-140,4 2 1,-2 2 0,2 0 0,0 2-83,-2 2 0,5 2 1,-3 6-1,3-2 6,1 1 1,-4 7-1,-2-7 1,1 1 121,-1 0 1,-4 7 0,2-5 0,-4 1 187,-1-1 0,-4 4 0,-2 1 0,-2 1 112,-2-1 1,-2-1-1,-1-4 1,-1 3-212,1 0 0,0 1 1,1-4-1,2-3-7,1-2 1,6 3-1,-2-3-1500,4 3 1,1-3 908,0 0 0,6-6 0,3 1 250,2-2 1,-2-2 0,-1-2 132,-2-2 1,-2 1-1,-4-6 1,0-2-63,0 0 0,-1-3 0,-2 1-337,-2 0 1,-1 1-1,3 1-2629,-1 2 2299,-1 7 0,7-4 0,2 6 1,4 1-2416,-1 4 3201,11-4 0,-9 11 0,10-5 0</inkml:trace>
  <inkml:trace contextRef="#ctx0" brushRef="#br0">11051 2399 7979,'0'-9'2625,"0"0"0,-2 5 0,-1-5-2258,-1-2 1,-1 4-1,5-2 1,0-1-377,0-2 1,-1-1 0,-2-1 0,-2 1-288,3 0 0,0-5 1,2 0-1,0 0-66,0-1 0,2 4 0,2-3 0,5 4 278,3 0 0,-3 2 0,-1 2 0,3 3 292,1 1 0,1 1 0,0 5 1,1 0 163,-1 0 0,-4 0 1,0 2-1,0 2 148,-2 5 1,-1 3-1,-6 1 1,0 2-130,0 3 1,0-2 0,-1 6-1,-4 2-129,-4 1 1,-3 2 0,-1 0 0,0-2-21,-1-3 1,1 6 0,0-4-1,1-2-128,3-1 0,2-3 0,4-5-383,-2 0 0,1 1-903,4-1 1,1-6 385,4-2 1,-4-5 0,4-5-512,-4-4 1,1-7-1,0-3 1297,3-2 0,11-1 0,-1-5 0</inkml:trace>
  <inkml:trace contextRef="#ctx0" brushRef="#br0">12530 933 30375,'-7'-13'-2315,"2"-1"0,0-4 1,-1 2-1,0 1 2038,0 1 0,-5 5 0,3-6 656,-4 5 0,-6 2 0,0-1 0,2 3-369,1 0 0,-3 5 0,0-4 0,1 4 181,-3 1 0,4-2 0,-5 0 0,1-3 303,-1 2 1,0 0-1,-2 0 1,2-3-14,2-1 1,-4 2-1,4-3 1,0-1-359,0 1 0,-5-2 0,3 4 0,-1-1 340,0-4 0,1 4 0,-3-1 0,2 2-155,-2 4 0,-1-4 0,-3 1 0,-2 2-189,-1 2 0,0 1 0,3 0 0,-2 0-210,-1 0 0,-4 1 0,1 2 0,-3 2 84,-5-2 0,-1 2 1,2 0-1,-2-2 269,-2-2 1,-3-1 0,2 2 0,-2 1 67,-2 1 1,-2 1-1,0-5 1,2 0-275,1 0 0,7 0 0,1 0 0,5 0-56,4 0 0,-4 0 0,4 0 0,-1 0 0,1 0 0,-8 0 0,1 0 0,1 0 0,-1 0 0,-7 1 0,6 2 0,-1 2 0,-1-2 0,-2-1 0,-2 1 0,-2 2 0,-2-2 0,-2 3 0,-1-2 0,0 1 0,-1 1 0,-3-5 0,-1 4 0,1-4 0,3-1 0,0 1 0,1 2 0,1 2 0,3-2 0,-1-2 0,4-1 0,0 0 0,0 0 0,2 2 0,4 1 0,1 1 0,4-1 0,-8 3 0,3 0 0,-2 0 0,1 0 0,2 4 0,1-2 0,-1 1 0,-2-1 0,-2 1 0,3 5 0,0-3 0,0-2 0,0 3 0,-2-3 0,0 3 0,-3 1 0,-4-1 0,3-2 0,0-1-2,0 2 1,-2-1 0,2 0-1,0-1 3,0 2 1,-3-4-1,3 2 1,0 1-11,0 2 0,-3 2 0,5 0 1,-1 3-91,0 0 1,2 3 0,-5-4 0,2 3-6,3 2 1,-3 0 0,2 2-1,3 0-102,3 0 1,3-2-1,7 0 1,3-1-30,-1 1 1,7-3 0,1 3 0,5-2-161,4-3 1,-1 3 0,4 1 0,0-1-156,0 0 1,2 3 0,4-2-1,0-1-126,0 0 1,0 3 0,0-4 0,0 0 81,0 1 0,4 0 1,2 4-1,0-4 177,0 0 0,4 0 0,-1 5 1,3-3 350,1-2 0,5 3 0,1-4 1,1 0 102,-1 1 1,4-4 0,0 4 0,0-1 43,0 0 0,2 1 0,-3-3 0,2 2 223,-2-2 1,3 1 0,-3-1 0,4 2 235,0-2 1,5-1 0,3-2 0,3 0 224,5 1 1,5-2 0,1-2 0,2-3-71,5-1 1,3 3-1,-2-3 1,3 0-87,2 0 1,-2 3 0,2-5 0,-3-1-300,2-1 0,-2-2 0,1 0 1,-1 1-311,0 4 0,1-4 0,-3 3 0,2-2 0,-2-2 0,4 0 0,-3 0 0,0 0 0,-3 0 0,4 0 0,0 0 0,-2 0 0,-1 0 0,4 0 0,4 0 0,0 0 0,-1 0 0,-2 0 0,-6 0 0,3 0 0,1 0 0,-1 4 0,-3 1 0,-3-2 0,-2-2 0,3-1 0,-3 2 0,3 1 0,1 1 0,-1 5 0,-2-4 0,-1-1 0,2 2 0,0-3 0,3 4 0,-1-1 0,0-3 0,5-1 0,1-2 0,1 0 0,-1 0 0,8 0 0,-2-2 0,3-1 0,6-1 0,-3-7 0,2 4 0,-4-2 0,-2 0 0,5 5 0,-8-4 0,-2 2 0,-1 3 0,1 0 0,-4 1 0,-2-3 0,-1 2 0,-2 2 0,1 1 0,-1 0 0,0 0 0,1 0 0,-1 0 0,2 0 0,3 0 0,-1 0 0,6-2 0,-4-2 0,2-5 0,8-3 0,-4-1 0,1-1 0,-1 1 0,6-5 0,-6-1 0,0 0 0,0-1 0,2-2 0,-8 3 0,-1 0 0,-3 0 0,1-4 0,-9 4 0,1-2 0,-4-2 0,-2 2 0,-4-1 0,-1-1 0,-1 3 0,-8-5 0,0 2 0,-6-2 0,-2-1 0,2-3 0,-3 0 0,0-2-319,1 1 0,-3-3 0,-3 1 0,-2-1-88,-4 1 1,4 1-1,-4 4 1,-1 0-447,-2 1 1,-4-1-1,-2 2 1,-5 1-80,-8 2 0,-4 0 0,-7-5 1,0 2 319,-3 3 0,-11-3 0,2 4 1,0-1 609,-1-1 1,-7 3 0,-2-4-1,-2 3 67,0 2 1,-3-3 0,-5 3-1,-3-1 205,-5 1 1,-4 0 0,-2 2-1,33 9 1,0-1-27,-1 0 1,0 1 0,-5 1 0,-1 1 0,-1 1 0,0 0 0,-1 1 0,-1 0-185,-2 1 1,-1 0 0,0 1 0,0 0 0,-1 2 0,0 0 0,3 0 0,-1 1-141,3 1 1,-1 1 0,1 0 0,0 1-1,3 3 1,2 1 0,-1 0 0,1 0-305,1 1 0,1 0 384,-2 3 0,1 0 0,2 0 0,-1 1 0,-2 2 0,0 1 0,0-1 0,1 0 0,0-1 0,1 0 0</inkml:trace>
  <inkml:trace contextRef="#ctx0" brushRef="#br0">5759 6464 29416,'-12'-30'-3129,"3"3"0,-1 4 1,4 9 2273,-2 1 1,-1 6 0,-3 4 1367,4 6 1,-9 4 0,2 6 0,-2 1-992,-3-1 1,-3 5-1,1 0 1,-4-2 746,0-1 0,-5-2 0,-2 2 0,-1 1 195,-3 2 1,-2 6 0,-1-2 0,0 4-384,0 6 0,0 8 1,-1 10-1,-2 8-258,21-26 1,0 2 0,-1 4 0,1 1 0,1 4 0,1 2 0,-2 0 0,1 1 242,-2 3 0,1 2 0,2 4 0,2 2 0,1 3 0,1 0 0,1 2 0,1 1-115,0 2 0,1 1 0,-2 1 0,2 0 1,4-2-1,1 1 0,2 0 0,1-1-244,1 0 1,2 0 0,1-2-1,3 0 1,1-6 0,3-2 0,2-2-1,3-2 127,3-2 1,0-2-1,1-1 1,2-3-1,2-4 1,2-2-1,0-2 1,2-1 116,-1-1 1,2-2 0,4-3-1,2-3 1,27 20 0,7-5-24,3-5 1,-1-8 0,1-9 0,0-4-43,-1 0 0,0-5 0,-4-2 0,-4-1 114,-4-3 0,1-2 0,-3-1 0,-5 0 0,-1 0 0</inkml:trace>
  <inkml:trace contextRef="#ctx0" brushRef="#br0">2146 8356 26395,'0'-55'-1994,"0"6"0,2 2 0,2 16 0,3 3 1832,1 4 0,7 5 1,-5 7-1,0 3 517,2 5 1,-4 2 0,1 2 0,1 2-782,2 2 0,1 5 0,0 9 0,1 3 232,-1-1 1,0 10 0,1-2 0,-1 5-204,0 4 1,1 7 0,-1 5 0,-1 1 404,-3-1 1,3 6-1,-3-5 1,1-1-590,-1-1 1,1-7-1,-5-8 1,-2-8 1252,-2-5-272,5-2 0,-5-16 0,4-8 0,-5-10-687,-5-11 1,4-1 0,-3-9-1,2-5 45,2-5 1,0-6-1,2-5 1,1-1 122,1 2 0,6-3 1,-1 11 734,3 3-479,1 3 1,1 10 0,-1 7-1,0 6 139,1 6 0,-1 6 0,2 4 0,1 2 197,2 2 1,0 2-1,-5 2 1,-1 5-781,-3 3 1,1 6 0,-5-1 0,-2 0 320,-2-2 1,-2-1-1,-4 3 1,-5 0 594,-7 0 1,-2-2 0,-5-2-1,2 0-264,-1 0 0,3 1 1,1-1-569,0 0 0,5 1 0,1-1-526,7 0 1,17-1 0,9-3 0,11-4 863,9-4 0,9-7 0,-1-1 0</inkml:trace>
  <inkml:trace contextRef="#ctx0" brushRef="#br0">3039 8289 26395,'9'0'-11,"-1"-1"787,-3-3-1,1 1-719,-1-6 1,1 4-1,4-2 1,-1 1 0,1 3-1,2 2-304,2 1 1,3 0 191,1 0 1,4-5 0,-2-1 0,-1 0 28,0 0 0,-1-4 0,-5 3 0,-1-2-202,-3 0 1,-2 1 0,-4-2 0,2 1-375,-2-1 0,-9-1 1,-6 1-1,-4 3 473,-1 1 1,-2-3 0,0 4 0,0 2 51,-1 2 0,3 1 0,5 1-472,3 4 0,3 2 0,7 7 0,4-1-293,4 0 0,13 1 0,8-1 0,5 0 384,7 1 1,2-3-1,-1 0 1,1-2 305,-1 1 1,-1-3 0,-2 2 0,-2 0 172,-2-1 1,-9 3 0,-10-2 0,-2 2 1361,-2-2-1136,-5 2 1,-4-9 0,-8 2 671,-5-2 1,2-4 0,-1-2-1175,2-5 1,2-3 0,5-1 0,5-1-803,8 1 1144,11-6 1,9-2 0,6-5 0</inkml:trace>
  <inkml:trace contextRef="#ctx0" brushRef="#br0">3999 7810 25860,'-18'-12'-4600,"2"4"4453,4 8 0,0 12 1,6 12-1,0 6-936,1 5 0,0 10 1,5 5-1,0 3 380,0 1 1,5-1-1,0-12-999,3-2 1373,1-8 0,4-4 0,0-10 0,1-3 484,-1-5 1,2-5 0,1-10 0,3-7-215,2-8 0,0-4 0,4-3 0,-1-2 588,-1-1 0,10 0-585,-6 4 1,14 1 0,1-1 0</inkml:trace>
  <inkml:trace contextRef="#ctx0" brushRef="#br0">6345 11168 24883,'0'-13'-3215,"0"0"1,-1 5 0,-4 5 3990,-4 6 0,2-1 1,-2 2 399,-1-2 0,-2-2-908,-1 0 0,1-6 0,3-3 0,3-2-411,0 2 0,3-1 0,-6 4 289,-1-1 0,-2 4 0,-1-2 0,-1 4 168,1 1 1,-6 7 0,-4 7 0,-2 8-353,-1 7 1,-6 10-1,1 10 1,2 4 258,1 6 1,12-21 0,0 1 0,1 0 0,-1 1 0,2 3 0,0 1-343,2 3 1,1 1-1,0 4 1,2 1 0,2 0-1,1-1 1,0 2 0,0 0-151,1 4 0,1-2 0,1-4 0,0-1 1,3-3-1,2 0 0,0-5 0,0-2 3,2-1 0,1-1 0,5 1 0,2 0 0,16 29 0,5-4 284,4-5 1,6-7 0,3-3 0,0-2-425,0-2 0,-2-3 0,-4-5 1,0-1-829,0 0 0,-1 5 1,-2-5 1235,-2 5 0,-1-3 0,2 5 0,-5 4 0,-3 2 0</inkml:trace>
  <inkml:trace contextRef="#ctx0" brushRef="#br0">6772 15020 8307,'0'-14'-127,"0"1"-396,0 6 1,-6 1 402,-3 6 0,-3 0 1,-1-2 615,-1-2 1,6 2-1,-1-2-3,-2 2 1,-1-2 0,-1 0-1,0 1-163,-1 1 0,1 2 0,0 0 0,-2 0-170,-3 0 0,2 5 0,-6 0 1,-1 3-57,3 2 0,-5 2 0,2 1 1,-2 1-172,-2-1 1,5 3-1,2-1 1,-1-3 230,0 0 0,0-2 0,-1 1 0,4-3 197,4 3 1,-4-4 0,0 1 0,2-1-108,1 0 0,2-2 0,-1 4 0,1 1-186,0 2 1,-1 1-1,2 1 1,2-1-225,1 0 0,5 5 1,-4 1-1,2 2 67,3 3 1,2-4 0,1 1-1,0 0 49,0 0 1,0-5 0,0 3-1,0-1 366,0 0 0,0-1 0,1-2 0,4 2-86,4 0 1,-2 1 0,3-3 0,4 1-129,2 2 1,3 0-1,-1-5 1,4 0-114,4 1 0,0-2 1,2-2-1,2-1 111,1 1 0,5-2 0,-4-1 0,1 0 45,-1 1 1,5-4-1,-3 4 1,2-2 50,0-3 0,-2 2 0,3 0 0,-3-2-60,-2-2 1,4 1-1,-4 1 1,2 1-97,4-1 1,-4-1-1,1-1 1,1 2-109,-2 2 0,3-1 0,-5-4 0,2 0 97,3 0 0,2 0 0,1 0 0,-2 0 6,-2 0 0,1 0 0,-4-1 1,-1-2 124,1-2 1,2 1-1,-4 2 1,-1-1-136,-2-1 0,-1-1 1,0 5-1,-1 0-76,1 0 0,-1 0 0,3 0 0,0 0 6,2 0 0,0 0 0,-2 0 0,0 0 23,2 0 0,5 2 1,-4 1-1,3 1 69,2-1 0,-3-1 0,1-2 0,2 0 122,2 0 0,-4 0 0,-1 0 0,0 0-52,0 0 0,1 0 1,2 0-1,-3 0-148,-2 0 0,4 0 0,-4 0 0,1 0-57,0 0 1,2 1 0,-2 2 0,1 2 92,3-2 1,-3-2-1,1-1 1,1 0 72,-2 0 0,4 0 0,-2 0 1,3 0 171,1 0 0,-5 0 1,-1-1-1,0-2-259,0-2 1,2 1 0,4 4 0,-2 0-104,-2 0 1,2-2 0,-1-1 0,3-1 23,0 1 1,6 1 0,-7 2 0,-1 0 117,1 0 0,2-4 0,-5-1 1,2 3 117,2 0 1,-1 2-1,-2 0 1,-3 0-44,-1 0 1,2 0 0,-2 0 0,-1 0-123,1 0 0,2-1 0,-2-2 0,0-2-82,-1 2 0,5-3 0,-1 0 0,1 0 7,-2 0 0,4-2 0,-4 2 0,2-2 97,-1-2 1,1 3-1,-4-2 1,-1 0 218,1 1 0,-2-2 1,-5 4-1,0 0-233,-4 0 1,3-4-1,-3 2 1,2 0-80,-2-1 1,2 4 0,-6-4 0,-2 0 63,-1 2 0,-3-5 0,-2 3 0,-3-3-127,-1-1 0,0 0 1,-3-1-1,2 1 183,-2 0 0,-3-5 0,-5-1 0,-2 0 25,-1-1 1,-8-2 0,1 3-1,-3 0-300,-1-1 0,-5-2 1,2 4-1,-3 2 27,-2 1 1,-2 3-1,-1 2 1,4 3 16,0 1 0,-5-3 0,6 3 1,0 0 98,0 0 1,-8 0 0,6 3 0,-1-1 169,0 1 0,2 0 0,-3 0 0,0-2 73,-2 2 1,-5 1-1,4-1 1,-3-2-107,-2 2 1,3 2 0,-1 1 0,-2 0-92,-2 0 1,-1 0 0,2 0 0,1 0-178,1 0 1,2 0-1,-3 0 1,2 0 216,-2 0 0,2 0 0,1 0 0,2 0 203,2 0 0,-2 0 1,1 0-1,1-2 60,2-2 0,1 1 0,0-5 0,1 1-30,-1 0 1,0-1 0,-1-2 0,-1 1-61,-2-1 0,-2 2 0,3 1 0,-2 1-327,-2 3 1,4 1 0,-2 1-1,0-2 3,1-2 0,-4 1 1,4 4-1,1 0 88,2 0 1,-3 0 0,0 0-1,1 0 60,2 0 0,1 0 0,1 0 0,-1 0 159,0 0 0,1 0 0,-1 0 0,2 0-104,3 0 0,-8 0 1,3 0-1,-1 0-148,0 0 1,-3 0-1,-2 0 1,1 0-207,-1 0 1,-2 0-1,3 0 1,3 2 130,1 2 1,-3-1 0,0 4-1,1 1 90,2-1 0,1-2 0,-1 2 0,-2 0 33,-1 1 1,0-5 0,4 1 0,1-2 346,-1-2 0,-4 0 0,-2 0 0,1 0-183,-1 0 0,-2 0 0,2-2 0,-1-1-44,-3-1 0,3-2 0,-2 3 0,1-2-28,1 3 1,-8 0 0,4 2 0,-1 0-62,1 0 1,-8 2-1,4 0 1,-2 4-57,-2 2 0,0 1 0,2 4 0,-4 0-860,1 1 0,-3-1 1,4 0-1,0 1-177,0-1 1,3 0 0,4 1 0,2-1 1113,0 0 0,-4 1 0,7-1 0</inkml:trace>
  <inkml:trace contextRef="#ctx0" brushRef="#br0">5012 16232 9997,'-1'-19'0,"-2"-1"0,-2-1 422,2 3 0,2 8 1,2 2 1,4 2 0,2 2 0,5 5 1,-2 2-500,-1 2 0,0 4 1,4-3-1,1 1 255,-1 3 0,0 1 1,2-1-1,2-1 181,0 1 1,7-4 0,-2 0 0,3-1-135,2-1 0,0 0 1,-1-4-1,1 0 235,0 0 1,-1 0 0,1 0 0,-2 0-550,-3 0 0,7 0 0,-6 0 0,-1 0-472,-1 0 0,1 0 0,-2-1 590,0-3 1,3 2 0,3-4 0</inkml:trace>
  <inkml:trace contextRef="#ctx0" brushRef="#br0">5585 16113 19353,'-9'-6'897,"1"-3"0,6 0-1016,2 4 0,6 11 0,6 12-524,-3-2 1,1 4-1,-5-3 1,-1 1 115,2 1 1,-5 2 0,4 6 0,-5-1-483,-5 1 0,-2 0 0,-6-1 1010,-1 1 0,1 6 1,0 1-1</inkml:trace>
  <inkml:trace contextRef="#ctx0" brushRef="#br0">5879 16566 8374,'-29'-34'-207,"-2"3"1,9 8 0,-2 6 48,2 2 1,-1 6 0,3 0 0,0-1 401,-4-2 1,-3 0-1,-4 2 1,-6 1 55,-6-2 1,-6 1 0,-9 1-1,-2 5-114,-1 2 1,-10 14-1,0 7 1,33-6-1,0 1-242,1 1 1,-1 1 0,-3 4-1,0 1 1,2 0 0,0 0-1,-1 1 1,1 2-21,0 1 0,0 0 1,-2 1-1,0 1 1,4 1-1,0 1 1,1-1-1,0 1 39,2-1 1,1 1 0,0 0-1,1 1 1,3-1 0,2 0 0,0-1-1,2 0 77,-21 27 1,12-2 0,7 0-1,8 1 112,4-1 1,8-3 0,5 4 0,10 3-68,9 3 0,14 0 1,11-2-1,-17-27 0,2-1-42,2 0 0,2 1 1,6 1-1,2-1 1,2-1-1,2-2 1,3 1-1,2-2-69,2 1 1,3-1-1,8 0 1,3-2 0,1 0-1,2-1 1,2-2-1,1 0 62,1-1 0,2 0 1,-19-8-1,1 0 1,0 1-1,-1-1 1,0 0-1,-1 1 1,2-1-1,-1 0 0,0-1-158,2 0 1,-1 0-1,2 0 1,2-1 0,1-1-1,0 0 1,0-2-1,0-1 1,1 0 0,0-1-1,0 0 1,0 0 156,1-1 0,0 0 0,1-1 1,6 0-1,2-2 0,-1 0 0,-3 0 1,-1-1-1,1 0 0,2 0 0,1 0 1,0-1-151,0 0 0,0 0 0,0 0 0,5 0 0,1 0 0,0 0 0,-1-1 0,0 1 0,0-1 1,0 1-1,1-1 0,0-1 61,-18 2 0,1-1 1,0-1-1,0 1 1,-1-1-1,0-1 1,1 0-1,-1 1 1,1-1-1,-1 1 1,1-1-1,0 0 1,0 0-1,-1-1 1,0 0-1,0 0 0,-1 0 1,-1 0-1,1-1 1,-1 1 0,3-1-1,0 0 1,0 0-1,-2 0 1,13 0 0,-1 0-1,0-1 1,0 0-1,0-1 1,0 1-41,-2-1 0,0 0 1,1 0-1,1-1 1,1-1-1,-1-1 1,-1 0-1,-2-1 1,0 0-1,-2 0 1,-1 0-1,0 0 95,-2 1 1,0-1 0,-1 0 0,0-2-1,0-1 1,-1 1 0,-3 0 0,-1 0 0,0 0-1,-2 0 1,0 0 0,0-1 2,-2 1 0,0-2 0,-1 0 0,2-2 0,-1 0 0,-1-2 0,16-8 0,-2-1 0,-1 0 0,-1-2-30,-5 1 0,0-1 1,1-1-1,-2-1 1,-10 0-1,-2 0 1,-3-1-1,-2-2 97,-4 0 1,-2-1 0,-2-2 0,-3 0 0,-6 2-1,-4-2 1,-1 1 0,-3-1 11,-2 0 1,-3-1 0,-2-6 0,-3-1 0,-7 3 0,-3 0 0,-4 0-1,-3-1 30,-3 0 1,-6 1 0,-8-2-1,-5 2 1,-5 2 0,-3 1-1,-6 0 1,-3 3-30,-7-1 1,-3 2-1,16 12 1,-2 1 0,-1 2-1,-2 0 1,-1 1-1,-2 1 1,-1 2 0,-2 1-1,-1 1-121,-2 0 0,-1 3 1,-2 0-1,-9 1 0,-2 1 1,0 3-1,2 3 0,0 2 1,0 1-1,14 0 0,0 1 1,-1 1-1,1 0-192,-1 1 0,1 0 1,-1 2-1,-1 0 1,-4 2-1,-1 1 1,0 1-1,0 0 1,4 2-1,0 1 1,0 0-1,0 0 1,-1 1-1,0 1 1,-1-1-1,1 2 229,-1 0 0,-1 0 0,1 1 0,0 1 0,-1 1 0,0 0 0,1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4572 10062 8724,'-4'-25'0,"-1"3"869,2 4-524,-4 3 0,4 9 0,-6 6 0,0 9-531,2 7 1,-5-1-1,3 3 1,-3-2 469,-1 2 1,0-2-1,-1 6 1,-1 2 14,-2 1 0,0 2 0,-5-2 0,-2-1 882,-1-2 0,-1 3 0,-3 5 0,-2-4-453,-4 0 1,-2 6-1,0-5 1,1 1-235,-1 0 0,-6 5 1,-1 2-1,1 4 63,1 1 0,-2 0 0,-2 1 1,0 2-466,0 2 1,2 3 0,4-3 0,1-4-281,4-4 0,2-4 0,8-6 1,3-2-615,4-3 1,5-3 0,2-5 373,2-1 1,8-6 0,1-2 0,7-4-1831,5-1 1,13-1 2291,6-4 1,18-8 0,6-8 0</inkml:trace>
  <inkml:trace contextRef="#ctx0" brushRef="#br0">4586 10275 13706,'-8'-13'-638,"4"0"1,4 5 1600,4 4 0,8 2 0,7 4 0,2 2 26,3 5 0,2 3 1,7 3-1,4 1-374,1 2 0,10 7 0,-7 0 0,4 6-157,1 3 1,3 5-1,-5 2 1,-1-1-757,-2 3 0,-1-3 0,-1 3 0,-2-4-439,-1-4 1,-7 1 0,2 2 0,-4-1-1174,-5-1 0,2-2 0,-8 3 0,-3-3 1893,-2-2 0,-8 0 0,3-6 0</inkml:trace>
  <inkml:trace contextRef="#ctx0" brushRef="#br0">3479 11608 10850,'-12'-22'0,"3"0"738,5 2 1,4 11-1,4 9-528,5 8 0,3 5 0,3 3 0,3 4 22,4 0 1,8 9 0,4 8 0,3 4 550,4 3 0,12 7 0,1-2 0,1 2-705,-28-24 1,0 0 0,0 1 0,-2 0 0,1 0 0,0 0 0,24 26-320,1-3 1,-24-23 0,-1-1 0,22 22 0,0 1-626,3-1 0,2 0 0,-7-7 0,0-4-168,0 1 1,7-7 0,-3-1-1,2-4 1034,5-5 0,-4-3 0,6-5 0</inkml:trace>
  <inkml:trace contextRef="#ctx0" brushRef="#br0">5732 12048 8120,'-12'-37'577,"3"6"0,-1 13 1,4 18-186,-1 7 1,-2 10 0,-6 2 0,-4 2 593,-8 2 1,-13 4-1,-12 4 1,-4 5-611,0 2 0,23-16 0,0 0 0,0 2 0,0 0 0,-1 1 0,0 0-358,-1 2 0,1 1 1,1 3-1,0 0 1,-1 0-1,0 0 1,-1 2-1,2 0-482,-1 0 1,1 0-1,-2 0 1,2 1-1,3-1 1,2 0-1,0 1 1,1-1 463,1 0 0,2 1 0,0 2 0,2 0 0,2 1 0,0 0 0</inkml:trace>
  <inkml:trace contextRef="#ctx0" brushRef="#br0">1386 12461 25855,'-4'-18'-9831,"-1"0"7535,2 2 3045,2 1-1066,1 8 1,1 5 0,4 7 1023,4-2 0,3-2 0,1-1 0,2 0 112,3 0 1,-4 0 0,6 0-1,-1 0-160,3 0 0,-1 0 0,1-1 1,0-2-197,-1-2 0,3-4 0,-7 5 0,1 1 391,2 2 0,-10-4 0,3 1-464,-1 1 1,-2 7 0,1 5-705,-2 3 0,-6 6 1,1-1-1,-2 1 40,-2 1 1,0-2 0,0 4 0,0-2-848,0-3 0,0-1 0,1-3-42,4-3 1,-3 1-1,9-6 1,2-2 1208,3-5 1,8-10 0,-3-8 0</inkml:trace>
  <inkml:trace contextRef="#ctx0" brushRef="#br0">1773 12448 24282,'-31'-5'0,"0"2"0,3 6 811,4 9 0,-1 18 0,2 11 1,-2 3-806,-1 2 1,-7 9 0,-3-2 0,-1 2-256,2 0 1,-2-2 0,7 1-1,5-2-698,6-4 1,4 1 0,3-6 0,3-1 696,5 1 0,4-5-162,4-2 1,4-7 0,5 4 0</inkml:trace>
  <inkml:trace contextRef="#ctx0" brushRef="#br0">760 13820 11333,'-8'-6'731,"2"5"-277,1-5 1,5 12 0,-2 3 138,5 3 1,7 2-1,-1 3 1,3 2-91,1 2 1,5-1 0,2 4-1,-1-2-427,0 2 1,3 1-1,-3 2 1,1-1-528,-1 1 0,-1 3 0,-5-2 0,0-3-1197,1 0 1,-2-6 0,-2 1-1178,-1-1 2786,-6-4 0,3 4 1,-6-6-1</inkml:trace>
  <inkml:trace contextRef="#ctx0" brushRef="#br0">826 14193 8472,'-13'-19'1080,"0"-3"1,-1 3-1,3 1 97,2 3 1,3 2-755,6-1 0,1 3 0,4 0 0,4 2-179,2-1 0,3 3 0,1-1 0,1 1-685,2-1 0,4 4 0,-3-3 0,2 1-489,3 3 0,-4-3 0,1 1 0,-2 1-1185,-2-2 0,-3 3 2115,0-6 0,-7 0 0,-1-4 0</inkml:trace>
  <inkml:trace contextRef="#ctx0" brushRef="#br0">1013 13860 8472,'-13'0'101,"-1"0"0,1 0 403,0 0 0,-1 6 0,1 5 0,1 5-167,3 6 1,-2 5 0,3 2 0,-1 4-233,0 1 1,6 0 0,-1 3 0,2-1-201,2 1 0,0-5 1,0 1-1,0-4-352,0-2 0,0 1 447,0-10 0,0 0 0,0-5 0</inkml:trace>
  <inkml:trace contextRef="#ctx0" brushRef="#br0">800 14140 8472,'0'-31'0,"0"1"558,0 5 1,0 5-1,1 8 1,4 3 537,4 4 1,2 4 0,3 2 0,1 4-1504,2 4 0,4 3 1,7 1-1,2 2 407,1 2 0,6-2 0,-3 4 0</inkml:trace>
  <inkml:trace contextRef="#ctx0" brushRef="#br0">893 14860 8352,'-6'-21'2688,"-1"8"-2716,-1 7 1,2 16 0,6 3 0,0 4 315,0 2 0,0-3 0,0 7 0,2 0 68,2 2 1,5 2-1,8 0 1,2-1-92,2 1 1,-4 0 0,6-1-1,0 0-272,2-4 1,1 3-1,-3-4 1,-2 1-224,-2 0 0,4-6 230,-6 2 0,-5-3 0,-6-2 0</inkml:trace>
  <inkml:trace contextRef="#ctx0" brushRef="#br0">866 15246 8716,'-11'-17'0,"2"-3"0,4 1 720,4 0 0,2 1 0,4 5 0,4-1-784,2 1 1,7 0 0,1-1 0,2 1-96,3 0 0,1-1 1,2 1-1,-1 0 43,1-1 1,-2 1 115,-3 0 0,4-1 0,-6 1 0</inkml:trace>
  <inkml:trace contextRef="#ctx0" brushRef="#br0">1173 14926 8352,'-13'0'333,"-1"2"1,1 2 0,0 5-1,-1 5 233,1 3 1,4 0 0,2 5-162,1 2 1,-3 5-1,5 2 1,1-1-649,1-2 1,2 3-1,0 0 1,0-1-678,0-2 0,0-1 920,0-1 0,6-5 0,1-2 0</inkml:trace>
  <inkml:trace contextRef="#ctx0" brushRef="#br0">946 15220 8352,'-11'-18'1853,"2"0"1,3-4-1369,6 4 1,3 2 0,4 7-184,6 4 0,5 4 0,0 2 1,4 2-603,3 2 1,2 5-1,1-2 1,2 1-1078,1-1 1,0-5 0,-4 2 1376,-1-4 0,1-1 0,0 0 0</inkml:trace>
  <inkml:trace contextRef="#ctx0" brushRef="#br0">973 16139 8352,'-13'-13'602,"-1"1"0,3 2-222,2 1 0,3 7 74,6 2 0,0 6 1,1 8-1,4 0 90,4 4 1,7 3 0,3 7 0,2 2-339,3 1 0,1 10 0,1-1 0,1 0-1076,0-3 1,-2 2 0,-1-5-1,-4 0 870,0-3 0,-3-3 0,-3-1 0</inkml:trace>
  <inkml:trace contextRef="#ctx0" brushRef="#br0">880 16552 8352,'-27'-32'1192,"0"5"0,14 14 0,9 11-1193,10 5 1,4 3 0,0-3 0,-1 2-723,2-2 1,5-2 0,3-1 722,2 0 0,7 0 0,6 0 0</inkml:trace>
  <inkml:trace contextRef="#ctx0" brushRef="#br0">826 16592 8352,'-26'-13'1534,"1"-3"1,5 2-1300,11 7 0,14 4 0,14 2 0,0-2-366,1-2 1,3-5 0,0-1 0,3-3-1434,5-4 0,-1-6 1564,6 2 0,-1-3 0,5-2 0</inkml:trace>
  <inkml:trace contextRef="#ctx0" brushRef="#br0">1000 16232 8352,'-19'0'0,"-2"0"447,0 0 0,3 3 0,9 6 0,5 11-701,2 8 0,7 6 1,2 6-1,4 0 99,3 0 0,3 0 0,-2-2 0,1-2 725,2-5 1,4-3 0,-4-1 0,-2-2-409,-1-3 1,-2-4-163,0-9 0,1 3 0,-1-5 0</inkml:trace>
  <inkml:trace contextRef="#ctx0" brushRef="#br0">866 16352 11411,'-13'-34'0,"1"5"0,3 5 328,5 6 0,13 9 0,7 8 1,5 7-909,3 7 0,10 9 0,-2-1 1,8 1 579,5 1 0,11 5 0,-1 6 0</inkml:trace>
  <inkml:trace contextRef="#ctx0" brushRef="#br0">7092 12394 15360,'0'-7'-757,"6"-5"1,1 5 0</inkml:trace>
  <inkml:trace contextRef="#ctx0" brushRef="#br0">7092 12394 10317,'7'0'-165,"-3"-1"0,-8-2 209,-5-2 1,2 1 0,-2 4 0,-1 0 39,-2 0 0,-2 1 0,1 4 0,-2 4 57,-3 3 1,4 7 0,-4 3 0,3 3 93,2 2 0,1 5 0,3 4 0,5 1-44,2-1 0,9 1 1,8-6-1,9-3 74,6-5 0,13-3 1,-1-8-1,6-4-324,1-3 0,4-10 0,5-5 0,-2-6-245,-1-6 0,-8-4 0,-1 0 1,-3-2-208,-3-3 1,-4-2-1,-13-4 1,-3 3 36,-6 1 1,-3-2 0,-14 4-1,-6 3-269,-9 4 1,-16 11 742,-6 8 0,-15 4 0,1 1 0</inkml:trace>
  <inkml:trace contextRef="#ctx0" brushRef="#br0">12077 10169 19753,'0'-18'-1328,"0"0"1,0 5-1,-1 5 1,-2 1 633,-2 0 1,-1 4 826,2-2 1,-4 4 0,-5 1 69,0 0 0,-1 0 1,1 0-1,0-2 22,-1-2 1,0 2 0,-3-2 0,0 2 67,0 2 1,-3 0 0,-3 0 0,-2 0 14,-1 0 1,3 0-1,1-1 1,-2-2-177,-1-2 0,-1-3 0,-3 2 0,0 0 235,-2 0 1,-2-3 0,3 3 0,-2 0-138,-2 0 0,0 2 1,-3 2-1,3-1-268,1-1 1,-4-1-1,1 5 1,-1 0-9,2 0 0,-7 5 0,5 1 0,0 0 82,-1 0 0,1 0 0,0-4 0,1 3 41,-1-2 0,-1 3 1,-2 0-1,1 0-77,4 0 0,-7 4 0,5-3 0,0 2-47,-1 0 1,1 0 0,0 4 0,1 1-54,-1-1 0,0 0 1,0-1-1,3-1 129,1-3 0,-2 0 0,2 2 0,-1-1-27,-3 1 1,5-4 0,-1 0 0,2-1 156,0-1 1,-5 5-1,5-3 1,1 0-125,2 0 0,-3 4 1,0-1-1,1 3-178,2 1 1,2 1-1,-2-1 1,-2 2 27,-1 2 0,-2 0 0,4 3 0,-4 1 41,-1 0 1,4-3 0,-2 4 0,1 0 57,0-1 0,-2 3 0,3-5 0,1 0 142,4 0 0,-5 5 0,6-3 0,1 1-224,-3 0 1,1 0 0,0 6 0,1 2-210,2 1 0,1 5 1,-2-2-1,2 1 39,2 2 0,-4 9 1,6-6-1,0 2 40,3-1 1,5 1-1,0 1 1,0 1 88,1-1 1,-2 3 0,6-2 0,1-2 46,1-5 0,2 0 0,0-5 0,0 2-18,0 3 1,0-3-1,2 2 1,1 1-66,1 2 1,11 5 0,-2 2 0,4 0 46,2 0 1,-3 4 0,6-1-1,2 3 60,1 1 0,8-1 0,2 0 0,4-2 115,1 0 0,6 4 0,3-10 0,2-2 244,3-5 0,4-5 1,1-5-1,0-1 60,0 1 0,8-6 0,-2-2 0,0-1-184,0 0 1,-26-9 0,1-1 0,-2-1 0,-1 0 0,3-1 0,-1 0-96,-1-2 1,1 0 0,4 4 0,0-1 0,-1-1 0,0-1 0,2 0-1,0 0-76,2 1 1,1 0 0,0-2 0,-1-1 0,0 1-1,0 0 1,-1-1 0,-1 0 24,-1-2 1,0 1-1,7-1 1,1-1 0,-5 0-1,-1-1 1,1-1-1,0-1 46,-1-1 1,-1-1-1,4-2 1,0-2-1,-4 0 1,0-1-1,1 0 1,0-1-9,1 0 1,0-2 0,0-1 0,0-1 0,-4-1 0,0-1 0,0 1 0,-1 0-55,0-1 0,1 1 0,3-2 0,-1 0 1,-4 1-1,-1 0 0,-1 0 0,1-1-112,-2 0 0,0-1 0,4-3 0,-1-1 0,-5 5 0,-2-1 0,31-18-205,-6-1 0,-5-1 0,-12-2 0,-5-2-19,-6-2 0,-4-6 0,-12-3 0,-8-5 156,-8-2 0,-11-11 1,1 36-1,-1-1 1,-4-1-1,-2-1 107,-5-3 0,-1 0 1,-1-2-1,-1 1 1,-4-1-1,-2 2 1,0-3-1,-1 1-35,0 0 1,-1 0 0,-3-1 0,0 2 0,2 5-1,0 2 1,0-1 0,-1 1 179,1 2 1,0 1-1,0 3 1,0 1 0,3 4-1,-2 3 1,0 1 0,-1 2-41,-1 1 0,-1 3 0,1 3 0,0 2 0,0 1 1,0 2-1,-36-4 130,3 7 1,-1 2 0,5 5-168,5 6 0,0-1 0,3 8 0,2-1 0,1 1 0</inkml:trace>
  <inkml:trace contextRef="#ctx0" brushRef="#br0">13250 10942 27538,'0'-14'-4916,"0"1"1,0 0 2955,0-1 1,2 1 2111,2 0 1,-1 5 742,6 4 1,-2 8-1,4 5 1,-2 4-1007,1 5 1,-3 3-1,2 6 1,2 1-57,0 3 0,3-2 1,1 6-1,1-3-88,2-2 1,4 1 0,-4-2 0,-1-2 327,3-2 1,-5 3-1,2-5 1,-3 0-430,-5-1 0,1-2 0,-6-7 393,-1 0 1,-7-5 0,-4-2 0</inkml:trace>
  <inkml:trace contextRef="#ctx0" brushRef="#br0">13303 11221 23829,'-11'-26'-1371,"2"-1"0,1 2 1,5 3-1,-1 4 995,1 3 1,3 6 0,4 2 799,5 1 1,5 2 0,2 4-363,2 0 0,1 0 0,-1 0 1,4 0-259,3 0 1,2 0 0,-2 0 0,-1 0-169,-2 0 0,-6 0 0,2-2 324,-3-2 0,-8-4 1,-2-5-1,-4 0-331,-1-1 1,-1 2 0,-4 4-1,-2 2 982,-1 0 0,-3 4 0,2-1 1,-5 6 5,-3 6 1,2 7 0,-3 4 0,3 0-750,2 4 0,-1 7 0,3 5 0,0 2-374,2 2 0,6-4 1,-3-2-1,2 0-2498,0 0 2643,-1-10 0,-1 7 0,-1-11 1</inkml:trace>
  <inkml:trace contextRef="#ctx0" brushRef="#br0">13290 11328 10197,'0'-31'0,"0"-2"0,0 1 285,0-1 1,0 4-1,2 6 1,1 6 603,1 2 0,6 3 1,-1 3-1,3 5-711,1 2 1,5 8 0,2 3 0,-1 4-1135,0 5 0,5 3 984,-2 5 1,3 1 0,2 0 0</inkml:trace>
  <inkml:trace contextRef="#ctx0" brushRef="#br0">13277 11728 30179,'0'-21'-3277,"-6"8"0,4 8 0,-2 10 2724,3 4 0,1 3 0,0 1 0,1 2 463,3 2 0,-1 0 0,6 5 0,0 0 58,-1-1 1,6 3 0,-2-5 0,2 2-186,2 2 0,0-2 1,-3 0-1,1-2-318,-1-3 0,0 2 0,1-3 0,-2-3-1014,-3 0 1024,-4-1 0,1 3 1,2-1-1</inkml:trace>
  <inkml:trace contextRef="#ctx0" brushRef="#br0">13197 11968 21247,'-13'-18'-1589,"-1"0"0,7-4-605,2 4 1917,4 1 1,7 14 0,4 4 0,5 3 380,3 2 1,4 5 0,-3-4-1,2 1-312,3-4 1,-1 2 0,1-2 0,-3-1 58,-2-1 1,-1-2-1,-5 0 1,-1-2 132,-3-2 1,-3-4-1,-6-5 1,0 0-304,0 0 0,-2-1 0,-2 2 1,-5 2 443,-3 1 1,-1 6 0,-1-1 0,1 2 538,0 2 1,-1 6 0,1 4 0,0 5-200,-1 3 0,1 6 1,0-2-1,1 5-669,3 4 0,-3 1 1,5 5-1,-1-3-604,4-1 1,3 2 0,1-5 482,0-5 1,0 2 0,0-6 0</inkml:trace>
  <inkml:trace contextRef="#ctx0" brushRef="#br0">13210 12061 20982,'0'-40'-6102,"-1"2"6197,-4 2 0,4 3 0,-4 8 72,4 3 1,1 7 0,1 9 83,4 5 1,1 4 0,6 12 0,-1 2-1149,4 6 859,2 2 1,2 7-1,1 2 1</inkml:trace>
  <inkml:trace contextRef="#ctx0" brushRef="#br0">13157 12421 28289,'0'-21'-8160,"6"8"9098,3 8 0,-3 11 1,0 6-1,-2 6-1968,0 3 1,1-4 0,-4 7 0,2 1 771,2 0 1,5 10-1,-1-7 1,3 3 115,1 1 0,1 5 1,0-1-1,3 1-157,0-2 1,7-2 0,-3-6 0,1-1 17,0 1 0,-1-2 1,1-3-1,-4-5-1835,-3-7 1,-8 2 2105,-2-3 1,-4-3 0,-1 0 0</inkml:trace>
  <inkml:trace contextRef="#ctx0" brushRef="#br0">13077 12941 10180,'-13'-43'-358,"1"3"1,3 7 965,4 8 1,5 7 0,5 9-449,4 5 0,3 2 0,1 2 0,0 0-809,1 0 1,5 0 0,3 0 0,3 0 250,2 0 1,-2 0 0,-1 0 0,-4 0 185,0 0 1,-3 0 0,-3 0 0,-1-1 228,0-4 1,-5-2 0,-4-6-60,-2-1 0,-4 1 1,-2 0-1,-5-1 198,-3 1 1,-3 6 0,-1 1 0,-2 1 71,2 1 0,1 1 0,0 7 0,-1 5-39,-2 3 1,1 6 0,3 1-1,1 2-84,0 3 1,-1 1 0,2 1 0,3 1-224,5 0 0,-2-1 0,2 0 0,1-4-915,1-4 881,2-4 0,0-8 1,0-6-1,-1-7 91,-4-5 0,2-7 0,-6-2 1,-1-1 198,-2 0 0,3-1 1,2-2-1,1 2 2398,3 0-2327,2 7 0,6 4 0,4 14 0,3 9-327,2 10 1,5 9-1,5 2 1,5 1 126,7 0 0,8 4 0,4-3 0</inkml:trace>
  <inkml:trace contextRef="#ctx0" brushRef="#br0">3519 12181 8304,'0'-13'-1041,"0"-1"1141,0 1 1,0 4 0,0 0-53,0-1 0,0 3 0,0-2 1,0-2 278,0-1 0,0 4 1,0-1 378,0-2 0,0-1 103,0-1 0,0 7-631,0 6 0,2 6 1,1 7-1,1 1-72,-1-1 1,4 6 0,2 2 0,3 1 40,1 0 0,7-5 1,2 2-1,3-1 16,2 0 1,1-5 0,3-6 0,5 1 266,2-1 1,2-4 0,0 2-1,0-4-201,0-1 1,4 0-1,2 0 1,0 0-152,0 0 1,3 0-1,-3 0 1,0 0-77,0 0 0,3 0 1,-5 0-1,-1 0-49,-1 0 1,-4 0 0,-1-1 0,-1-4-13,1-4 1,-3-1 0,0-1 0,-3 3-10,-6-3 1,2 4 0,-6-1 0,-1 1-695,-2 0 0,1 4 1,-1-2-943,-2 4 0,-5 1 209,-2 0 0,-8 0 1495,-1 0 0,-6 0 0,-7 0 0</inkml:trace>
  <inkml:trace contextRef="#ctx0" brushRef="#br0">4919 12074 8542,'-12'-13'1920,"3"0"-1459,3-1 1,11 9 0,1 3-296,1 5 0,-3 6 0,4-3 1,-1 0 91,1 0 0,-5 4 0,1-1-198,-3 3 0,-1 1 0,-1 0-296,-3 1 0,-10 3 1,-8 1-1,-3-1-279,-2-3 1,-4 1-1,-3 1 1,-3 2-960,-4-1 1,-4-3 1473,1 0 0,-10-1 0,-6 0 0</inkml:trace>
  <inkml:trace contextRef="#ctx0" brushRef="#br0">3612 12101 8558,'8'-6'226,"2"6"187,-5 0 1,-1 12-1,-4 12 1,0 7-555,0 9 1,0 4-1,0 9 1,0 2 140,0 5 0,6 6 0,1-5 0</inkml:trace>
  <inkml:trace contextRef="#ctx0" brushRef="#br0">16076 12861 21304,'-1'-12'-2032,"-4"3"0,4 2 0,-5 4 1764,0-2 1,4-1 0,-3 3 1983,-1-1 0,4-7-1415,-2 3 0,8 0 0,5 1 2605,3 1 0,3-3-1991,2 5 0,-2-1 0,3 7 0,-3 2-608,-2 5 0,-4 9 0,-2 4 0,-1 5-373,-3 4 1,3 3 0,-1 7 0,-2 4 470,-2 3 0,-2 4 0,-2 3 0,-3 1-448,-2 2 0,5 9 0,-1-5 0,2-1-602,2-1 0,0-6 0,0 0 0,0-5 398,0-3 0,0-3 1,0-7-1,0-5-1465,0-3 0,0-6 0,2-3 0,1-2-311,1-5 0,7-8 0,-2 0 2275,2-2 1,9-8 0,0-1 0</inkml:trace>
  <inkml:trace contextRef="#ctx0" brushRef="#br0">16649 13580 8560,'8'-50'0,"-2"9"2186,0 14 1,-3 20 0,4 20 0,0 8-1345,1 4 1,-5 6-1,1 0 1,-2-1-1033,-2-2 1,0-2-1,0 1 1,0 0-567,0-1 1,4 4 0,2-2-1,0-3-1079,0 0 0,0-5 1835,-2-3 0,-2-2 0,4-1 0</inkml:trace>
  <inkml:trace contextRef="#ctx0" brushRef="#br0">16556 13460 10362,'-4'-56'1210,"-1"3"0,1 4 0,4 15 0,1 9-176,4 10 1,-2 8-1,5 7 1,3 0-1628,1 0 1,1 1 0,2 3-1,3 5-831,4 3 0,3 7 1422,2 4 1,5 2-1,2 1 1</inkml:trace>
  <inkml:trace contextRef="#ctx0" brushRef="#br0">17103 13500 9498,'0'-45'0,"1"6"1876,4 15 1,2 23 0,5 16 0,-2 4-1672,-1 5 1,-2-5 0,2-1 0,-3-2-78,0 2 0,-3-4 1,5 4-1,-1-3-306,0-2 0,-2 1 1,4-1-1,0 0-427,-2 1 1,0-7 0,-2-2-61,4-4 0,-3-4 1,-2-4-1,-2-7 762,-2 0 1,0-7-1,0-1 1,0-2 567,0 2 0,0-2 0,0 5 0,0-1 1631,0 1 0,0 1 1,1 7-1660,3 2 1,4 3 0,5 7 0,1 4-112,-1 4 1,0 2 0,1 4-1,-1 3-401,0 4 0,5 3 0,0 4 0,-2-1-668,-1-2 0,3 7 1,-1-9-1,0-2-1012,-3-1 0,0 1 0,-1-4 0,0-4-98,1-3 1,4-1 0,-1-5 0,0-3-575,-3 0 0,1-4 2227,3-2 0,3-9 0,5-8 0</inkml:trace>
  <inkml:trace contextRef="#ctx0" brushRef="#br0">17822 13567 8513,'12'-25'0,"-3"3"1971,-4 4 1,1 3 486,-2 2 1,5 8 0,-5 8-1837,-1 9 1,3 9 0,-1 0 0,-2 2-946,-2 5 0,4 2 0,0-3 0,1-1-788,0 1 1,0-6-1,-1-4 1,2-2-6024,0-1 7134,5-7 0,-4-7 0,5-7 0</inkml:trace>
  <inkml:trace contextRef="#ctx0" brushRef="#br0">17929 13567 8513,'-1'-40'0,"-2"0"0,-2 0 1309,2 0 0,2 6 0,1 4 0,0 7-302,0 5 0,0 3 0,1 3 0,4 3-1175,4 5 1,-2 3 0,3 1 0,4 0-440,2 0 0,8 0 0,-2 0 0,3 0-971,2 0 1578,-1 0 0,7-6 0,1-2 0</inkml:trace>
  <inkml:trace contextRef="#ctx0" brushRef="#br0">18342 12821 8513,'5'-42'430,"-1"7"0,7 1 1,-1 16-1,5 3 1216,3 5 0,-1 5 0,-2 11 1,1 9-1060,2 10 1,0 8 0,-6 8 0,-2 4-813,-1 4 1,0 13 0,3 4-1,-2 4-1071,-1 3 1,-2-5 0,2 4-1,-4-2 1296,-4-4 0,-1 4 0,0-9 0</inkml:trace>
  <inkml:trace contextRef="#ctx0" brushRef="#br0">18249 13340 10229,'0'-42'1565,"0"-1"0,0 2 0,0 2 0,3-21 0,6 32 0,7 13-920,3 8 1,7 4-1,-4 6 1,3 3-2433,2 1 1,2 2 0,2 6 0,0 1 1786,4 2 0,4 6 0,-4-3 0</inkml:trace>
  <inkml:trace contextRef="#ctx0" brushRef="#br0">19942 13181 10050,'-2'-37'0,"-2"0"2639,-5 4 1,3 11-1223,2 13 0,2 13 0,4 4 1,2 8-1220,5 5 0,3 1 1,3 5-1,2-1 177,6 1 0,2-2 0,3-1 1,2-2-937,1 2 1,4-5-1,-2-1 1,-1-5-1184,1-4 1,3-3 0,-5-6 0,-3-2 1334,-4-2 0,-7-8 0,-8-7 0,-4 0 822,-4-1 1,-2-2-1,-4 4 1,-5 4 566,-6 3 0,-5 1 1,-6 5-1,0 4 820,1 4 1,-1 6 0,-1 10 0,-2 8-120,-1 7 1,0 13 0,3 5 0,0 0-1813,1 0 1,-1 7-1,10-7 1,4-2-1049,3-4 0,5 0 0,8-2 1,2-2-41,5-5 0,10-5 1043,8-5 1,11-6 0,10-2 0</inkml:trace>
  <inkml:trace contextRef="#ctx0" brushRef="#br0">20475 13287 19160,'-6'-46'-2194,"-3"3"3298,-3 9 0,5 12 459,3 27 0,-2 8 0,1 8 0,2 1-1038,2 0 1,1 0-1,0 5 1,0 0-598,0-1 1,10 1-1,5-2 1,6-1-1068,7-2 0,0-6 1,8 0-1,1-5 264,1-7 1,-4-2-1,-3-4 1,-3-2 118,-1-5 0,-6-7 0,-5-4 0,-4 1 424,-3 0 0,-6-8 1,0 4-1,-5 0 1560,-2 3 0,-7-3 0,3 6 0,-4 0 1396,-2 3 0,5 2 0,2 1-730,1 2 1,3 6-1556,8-1 0,8 8 0,8 5 0,1 3-339,0 2 0,6-1 0,8 0 0,2 1-913,2-1 1,-1 0 0,-2-1 0,-2-2-234,2-1 1,-4-6-1,-3 2 1,-7-4 618,-5-1 0,-3 0 1029,-2 0 1,-7-6 504,-6-3 1,-6-1 0,-6 0 744,4 1 0,2 4 1,7-4-1753,4-1 0,3-2 0,12-1 0,5 0 0,4-1 0,11-5 0,-1-3 0,-1-3 0,1-2 0,2 0 0,-6 2 0,0 1-573,1 2 1,-11 1 0,0 1-1,-6 5-711,-7 5 1,0 10 0,-8 4 584,-1 12 1,-3 9-1,-6 8 1,-5 7 405,-6 7 0,4-1 0,6 0 1,-1-1-979,1-1 1,5 0 0,2-5 0,9-3-2628,7-5 3823,11-9 0,13 3 1,7-4-1</inkml:trace>
  <inkml:trace contextRef="#ctx0" brushRef="#br0">22381 12714 8515,'-7'-21'0,"1"-2"0,6 5 0,0 2-130,0 1 0,1-3 130,4 0 0,2-5 0,7 2 0</inkml:trace>
  <inkml:trace contextRef="#ctx0" brushRef="#br0">22688 12314 15047,'12'-13'1543,"-3"0"-235,-3 5 1,-6 10-1,0 14 1,0 12-711,0 11 1,-6 10-1,-3-1 1,-2 4-79,3 2 0,-4 5 0,3 4 0,-2 6-798,3 2 0,2-34 0,1 1 0,1 33 0,1-1-1178,1-2 1,2-13-1,0-8 1,2-8-4417,2-8 5750,4-9 0,5-3 0,0-6 0</inkml:trace>
  <inkml:trace contextRef="#ctx0" brushRef="#br0">22488 12554 13374,'-4'-59'0,"-1"0"2306,2 7 1,3 21 0,5 22-815,3 6 1,4 4 0,3 4-1,1 2-923,2 1 0,6 8 1,-2-3-1,3 2-1140,2 0 1,6 4 0,2 3 0,2 4-2103,-1 0 0,5 1 2716,-5 0 1,5 5-1,-7 2 1</inkml:trace>
  <inkml:trace contextRef="#ctx0" brushRef="#br0">22381 12941 8511,'-31'-28'984,"0"5"1,6 9 0,9 18 0,5 5-61,7 3 0,2 7 0,4 2 0,2-1-998,5-2 1,19 3 0,9 0 0,8-1-903,5-2 0,8-3 0,4-2 0,3-1 976,2-3 0,5-3 0,3-6 0</inkml:trace>
  <inkml:trace contextRef="#ctx0" brushRef="#br0">23621 12767 8485,'-6'-51'1340,"-3"2"1,-9 15-1,-4 11 1,-3 9-142,-2 5 1,-7 3-1,-4 7 1,-7 5-356,-2 8 1,0 9 0,-4 11 0,2 3-405,-1 5 0,7 5 0,6 1 0,12 0-380,9 3 0,7 4 0,15-8 0,8 0-318,12-2 1,17-5 0,11-5 0,7-5-381,7-6 1,0-7 0,-30-11 0,1-3 0,1 0 0,-1-1 637,0-1 0,0-1 0,8 0 0,1 0 0,-3 0 0,-1 0 0</inkml:trace>
  <inkml:trace contextRef="#ctx0" brushRef="#br0">16036 15646 8849,'-6'-21'0,"-3"5"467,-2 6 1,3-2-1,4 3 1129,2-3 1,4-1 130,2-1 1,4 3 0,5 2-1290,0 4 1,2 5-1,1 6 1,2 8 347,-2 6 1,-1 5-1,-2 5 1,1 6-202,-1 8 1,-4 5-1,-2 3 1,1 0 1,-1 2 0,1 9 0,1-3 0,-4 1-909,1-3 0,-4-9 0,2-5 0,-1-4-1259,2-4 1,-4-10 0,4-8 208,-4-3 0,-1-9 1202,0-6 1,-4-12 0,-1-10-1,2-5 109,2-4 0,1 1 1,0-5-1,0-1 1769,0 2 0,4 2 0,2 3 0,2 1-927,2 2 1,2 0-1,1 12 1,2-1-735,3 3 1,-2 8-1,6-1 1,0 4-48,-1 1 0,3 6 0,-5 4 0,0 6 0,1 6 0,-3 2 0,-3 1 0,-1 0 0,0 4 0,-1 0 0,-1-1 0,-4 2-416,-1 1 1,3 0 0,-3-4 0,0-1-920,0 1 1,8-2 0,0-1 0,1-3 1334,-1-2 0,12-1 0,2-5 0</inkml:trace>
  <inkml:trace contextRef="#ctx0" brushRef="#br0">16849 16206 8056,'0'-33'2926,"0"18"-1300,0 7 0,0 11 0,0 10 1,0 0-1067,0 1 1,5-1 0,1 0-1,1 0-1530,3 1 1,2-2-1,2-2 1,-1-3-2529,0-1 3498,1-1 0,-1-5 0,0 0 0</inkml:trace>
  <inkml:trace contextRef="#ctx0" brushRef="#br0">16783 16033 8056,'-18'-30'2168,"0"3"1,2 4 0,5 9-1247,3 1 1,8 1 0,3 3-918,8 5 1,10 2-1,0 4 1,3 2-913,4 5 1,10 7-1,-1 2 907,0-2 0,0 5 0,3 0 0</inkml:trace>
  <inkml:trace contextRef="#ctx0" brushRef="#br0">17143 16153 9209,'0'-14'4069,"1"7"1,4 2-2861,3 4 0,6 1 0,3 1 0,4 5-91,0 8 0,9 3 1,-5 9-1,0-1-677,-1 3 0,-4 3 0,3-1 1,-6 2-401,-2 2 1,-7-4 0,-4 2 0,-2-2-810,-2-3 1,0 2-1,-2-8 1,-2 0-544,-5-3 1,-3-5-1,-1-4 1,-2-5 142,-3-2 0,3-4 0,-1-4 0,4-9-326,3-10 0,6-9 1,0-12 1493,6-7 0,10 0 0,8-7 0</inkml:trace>
  <inkml:trace contextRef="#ctx0" brushRef="#br0">17476 15726 8056,'0'-18'0,"1"1"1463,4 0 0,-2 8 0,6 5 228,1 2 0,2 8 1,1 5-1,2 6-891,3 10 1,-3 1 0,4 9-1,-1 3 357,-1 3 0,0 8 0,-7-4 1,-1 0-1086,1-2 0,-4-1 0,0-2 1,-1-5-1014,-1-3 1,0-3 0,-4-6 0,-1-3-1809,-3-4 1,1-5 1901,-6-4 0,1-9 1,-1-10-1,5-6 649,2-7 0,2-6 0,2-5 0,2-2 207,5-1 1,2 2-1,-1 8 1,-1 2 1514,1 2 0,2 4 1,3 7-1,1 4-74,2 3 0,4 4 0,-3 1 0,1 1-1537,-1 4 0,3 2 0,-3 8 0,2 2 46,3 6 1,1 2 0,3 2-1,3-1 41,5 1 0,8 0 0,4-1 0</inkml:trace>
  <inkml:trace contextRef="#ctx0" brushRef="#br0">19289 15686 8184,'-6'-13'1742,"4"7"0,-1 6 87,6 7 1,5 7-1,7 3 1,1 4-734,2 0 0,4 8 0,-4 0 0,-2 2-566,-1 1 1,-2 4 0,0-5 0,-1-2-370,-3 0 1,-1-4-1,-6-3 1,3-4-2161,-2-3 1,0-7 981,1 1 1,-2-7-1,1-2 1,-6-9 416,-6-7 0,-3-7 0,0-8 0,2-3 382,1 0 0,2-7 0,-4 4 0,4 1 795,1 2 1,1-1 0,5 5 0,0 3 1580,0 4 0,2 6 0,2 0-1354,5 2 1,7 7 0,4 4 0,-1 2-743,0 2 0,5 0 0,-2 2 1,3 2-255,2 5 1,0 3-1,-1 1 1,-1 2-3712,-2 3 0,2 1 3903,-3 3 0,3 4 0,2-6 0</inkml:trace>
  <inkml:trace contextRef="#ctx0" brushRef="#br0">19835 15833 8195,'12'-31'0,"-2"2"2176,-1 9 0,0 6 0,6 14 0,1 0-1139,2 0 0,4 0 1,-2 0-1,-1 0-299,0 0 1,3 5 0,-4-1-1898,-2-1-377,-1-1 0,-10-2 1,-8 0 1014,-9 0 0,-10 0 1,1 0-1,-1 0 937,-1 0 1,3 4-1,-2 1 1,2-1 693,1 2 1,9 1-1,-4 5 1,4-1-61,3-3 0,1 6 0,7 4 0,4-2-1272,3-1 1,6-2 0,4 2 0,2 1-575,1 2 0,9 0 0,-4-5 0,2-1-1808,1-3 0,-3 1 1,2-6 2603,3-1 0,-2-7 0,3-3 0</inkml:trace>
  <inkml:trace contextRef="#ctx0" brushRef="#br0">20302 15846 8195,'6'-13'0,"-5"-1"1193,4 1 0,2 0 0,2 1 423,3 3 0,1 3 0,0 6-392,1 0 1,-2 2 0,-2 0 0,-3 4-700,-1 2 1,3 1 0,-4 4 0,-2 0-331,-2 1 0,-5 3 1,-2 1-1,-2-2-858,-2-1 1,0-6 0,-1-1 0,4-1-5477,1 0 3736,1-4 1,17 3 2402,6-6 0,12-6 0,4-1 0</inkml:trace>
  <inkml:trace contextRef="#ctx0" brushRef="#br0">20608 15819 8195,'-4'-9'0,"-2"2"1912,-1 1 0,-1 8 0,-1 6 243,5 4 0,4 0 0,4 0 0,7 0-1788,5 3 1,3-1 0,6-3 0,-1-4-692,0-1 1,7-1 0,-7-5 0,-2 0-292,-1 0 1,-4 0-1,-3-2 1,-2-2-1087,-4-5-1,-2-3 1,-6-1 1069,0-1 0,-10 1 0,-3 0 0,-4 1 416,-2 3 1,4 3-1,-2 5-83,2-4 1,9 4 18,6-4 0,12 5 1,10 3-1,3 2-57,2-2 1,4-2-1,0-1 1,-1 0 27,-2 0 0,-2 0 0,0-1 1,-4-2 475,-4-2 1,-10-1 0,-3 2 287,-4-5 0,-2 3 0,-4 0 727,-3 0 1,-4 5-1,-2-5 3173,1 0-3243,6 4 1,1-2 0,9 7 0,4 3-469,6 1 1,5-2-1,0 3 1,3 1-302,-1-1 0,6-1 1,-6-4-1,3 2-168,-1-2 1,-4-2 0,2-1 0,-1 0-876,-2 0 1,-2-4-1,-4-2-1840,-2-2 1981,-3 5 0,-7-3 423,-4 6 1,4 2-1,-4 2 46,4 5 0,7 3 0,3 1 0,4 1-3022,5-1 1,4 0 3111,9 1 0,3-7 0,6-1 0</inkml:trace>
  <inkml:trace contextRef="#ctx0" brushRef="#br0">21981 15673 8101,'-7'-14'-690,"3"1"1,4 0 479,4-1 1,8 6 0,6 0 0,-2 1 224,-1-1 0,3 5 0,-1-3 0,0 2 443,-3 0 1,-5-1 1939,0 5 1338,0 0-2826,-2 0 0,-5-1 0,-8-2 317,-1-2 1,2 1-498,-4 4 1,5 0 0,-4 1 0,1 2-711,0 2 1,4 7 0,-2-1 0,2 6-485,-1-1 0,2 5 0,-2-1 0,4 3-795,4-1 1,-1-4 0,6 2 0,3 0 193,4-4 1,4-3 1064,2-4 0,9 3 0,-3-5 0</inkml:trace>
  <inkml:trace contextRef="#ctx0" brushRef="#br0">22448 15659 9344,'0'-17'0,"0"-1"1197,0 2 0,0 1 0,0 1 565,0 1 0,1 6-873,4 2 1,-2 4-1,6 1-643,1 0 0,2 1 1,1 2-171,1 2 0,-1 4 0,0-4-93,1 3 0,-1-5-1809,0 1 1718,-5-2 0,-4-4 0,-8-1 604,-5-1 1,-3-5 0,-1 5 0,-1 1 304,1 1 0,0 2 0,1 2 0,1 2-312,3 5 1,5 7-1,-2 3 1,5 2-679,5 3 1,3 1-1,10 2 1,6-1-1675,6 1 0,5-2 1,10-3 1862,3-4 0,10-3 0,3-2 0</inkml:trace>
  <inkml:trace contextRef="#ctx0" brushRef="#br0">23288 15659 8222,'12'-14'344,"-3"-4"1,2 5 0,-2-2 0,3 6 606,1 3 1,5-4-1,0 2 1,-2-1 872,-1 0 1,-6 5 1421,0-5-3013,-6 6 0,1 2 0,-7 7 1,-3 1-95,-1 3 1,3 2 0,-4 1 0,2 1-516,3-1 0,2 0 0,2 1 0,4-1-849,4 0 0,8-1 0,6-3 0,2-4-684,1-4 1909,7-1 0,1 0 0,6 0 0</inkml:trace>
  <inkml:trace contextRef="#ctx0" brushRef="#br0">23781 15526 13084,'-13'-7'1897,"1"2"0,3 10-1289,4 4 0,5 7 0,5 2 0,4-2-2,3-1 0,1 3 0,2 1 1,1 0-513,2 0 1,4-5 0,-4-7-1,-2-1-1687,-1-3 1,-2-2 952,1-1 1,-3-6 0,-2-2 0,-6-4 166,-6-2 1,-4 0 0,-8-3 0,-1 0 367,-2 0 1,0 2 0,5 2 0,1 0 2077,3-1 1,-3 1-1444,4 0 1,2 4 0,3 2 0,6 1-1180,5 3 0,6 1 1,2 2-1,3 0-175,2 0 1,-3 2-1,4 1 1,2 3 210,1 1 0,-3-4 0,0 1 613,2-2 0,1 4 0,2 1 0</inkml:trace>
  <inkml:trace contextRef="#ctx0" brushRef="#br0">24208 15513 8167,'13'-6'1361,"0"-3"0,-4 2 1180,0-2 1,-5 7-1037,5 2 1,-6 6 0,3 9 0,-1 1-772,-1 2 1,2 1 0,-3-2 0,1 0-800,-1 0 1,5-4 0,-1-3 0,2-2-194,0-2 1,0-2-1,6-4-972,2 0 0,-2-6 0,3-3 1,-5-3 475,-4-1 1,2-5-1,-7-1 1,-1 0 916,-1 0 0,-2-4 0,0 6 243,0 0 0,-2 4 0,-1 3 121,-1 1 0,-1 7 0,7 2-3,2 8 1,4 4 0,5 1 0,0 0-1563,0 0 0,1 5 1,1 0-1,1-2-4113,2-1 5151,-1-2 0,3 7 0,0 0 0</inkml:trace>
  <inkml:trace contextRef="#ctx0" brushRef="#br0">24741 15499 8167,'-5'-25'0,"1"3"0,-1 3 3040,5 6 1,0 4-1492,0 0 1,0 12 0,2 3 0,1 7-1319,1 5 1,2 4 0,-3-3-1,2 0-139,-2 1 1,-2 3 0,-1-2 0,0 0-201,0-3 0,0 1 1,0-1-8390,0-2 6687,0-7 0,2-3 1810,2-6 0,3-6 0,7-2 0</inkml:trace>
  <inkml:trace contextRef="#ctx0" brushRef="#br0">24901 15526 8162,'0'-7'4915,"1"1"0,4 7-4283,4 4 1,2-2 0,3 4 0,-1 1-515,0-1 1,5-4 0,1 1 0,1-2-662,-1-2 0,-1 0 1,-5 0-1,0 0-1030,1 0 1,-1-5-1,0 1-960,1 1 0,-5 0 2533,-1-1 0,1 2 0,5-4 0</inkml:trace>
  <inkml:trace contextRef="#ctx0" brushRef="#br0">25194 15513 8162,'7'-2'2889,"-2"-2"1,2 2-1,2-2-1910,3 2 0,1 2 0,1 0 0,-1 2-555,0 2 1,1-1 0,-1 5 0,0-1-216,1 1 0,-1-4 0,0 3-1529,1-1 0,-3 0 0,0-3-879,-2 2 1,-6-2 1625,1-8 0,-4-2 1,-3-7 253,-1 1 0,-1 0 1,5-1 2656,0 1 0,0 4-513,0 0 0,6 6 0,3-1-1465,3 3 1,1 2-1,1 3 1,-1 4-445,0-1 0,-4 5 0,-1-3 0,-1 1-401,0-1 1,-2 3-1,2-3-1492,-1 3 1,5-5-507,-3-2 0,0-5 1,1-5 2482,1-4 0,8-8 0,3-4 0</inkml:trace>
  <inkml:trace contextRef="#ctx0" brushRef="#br0">25714 15273 10145,'6'9'5405,"3"0"-4644,3 1 1,1 5-1,0 1 1,1-1-194,-1 1 1,-6 1 0,-1-4 0,-1 0-244,-1 1 1,1-1 0,-5 0-1213,0 1 0,-2-1-936,-2 0 0,-4-5 957,-5-4 1,4-8 0,2-5-1,1-3 367,3-1 1,1-2 0,2-2 0,0-2 388,0-2 0,0 5 0,0-3 0,0 1 433,0 0 0,0 1-500,0 3 0,6 2 1,3 4-1,3 2-288,1 0 1,1 3-1,-1-5 1,0 1-276,0 0 1,5-2 0,0-5 739,-2 1 0,5-6 0,0-2 0</inkml:trace>
  <inkml:trace contextRef="#ctx0" brushRef="#br0">26007 15020 8154,'5'-25'90,"-1"2"0,5 0 1383,-5 5 0,5 7-821,-4 11 1,1 11 0,-3 8 0,1 2-19,-1 3 0,-2-1 1,-1 1-1,0-2-106,0 2 0,0-3 1,0-1-1,0 0 0,0-4 0,0 3 0,0-1-2341,0-2 0,5-5 883,-1-3 0,5-6 1,-3-2-1,2-8 399,2-3 1,2-7-1,1-1 1,0-2 548,1-3 1,-1 0 0,0 2 0,-1 5 694,-3 2 0,3 7-838,-3 4 1,-5 16 124,-4 10 0,-17 9 0,-12 9 0</inkml:trace>
  <inkml:trace contextRef="#ctx0" brushRef="#br0">18782 16819 8602,'0'-13'2015,"0"5"0,0 8 0,0 11 0,2 5-993,2 6 1,-1 8 0,6 4 0,1 4-242,2 8 0,0 0 0,-2 3 0,-1-2-391,2-4 0,0 6 1,3-10-1,-1-2-1144,0-5 0,1-8 0,1-3 0,1-2 22,2-3 0,1-7 0,-3-5 0,2-2-311,-2-2 0,-5-2 1,-2-2-1,-1-6 687,0-7 1,2-3 0,-5-7 0,-2 2 695,-2 3 0,-1-2 0,0 5 0,0-1 1430,0 1 0,0 6 264,0 4 0,0 3-1597,0 2 1,5 7 0,-1 14-1,0 6-222,2 2 1,-4 0-1,4-1 1,-2-2-512,1 1 1,-1 1 0,-4 0 0,0-3-856,0-2 1,0-1 0,0-5 0,0 0-5585,0 1 6735,0-1 0,6-18 0,1-3 0</inkml:trace>
  <inkml:trace contextRef="#ctx0" brushRef="#br0">19555 16792 8194,'0'-6'4860,"0"9"0,0 14-4122,0 12 0,0 7 0,0-1 0,0-4 238,0-3 1,0 5 0,0 3-1,2 2-787,2 2 0,-2 0 0,4 0 0,0-1-1252,2-4 1,4-2 0,2-8 0,-1-1-470,0-2 1,5-6 0,3 2 0,3-5 1531,4-4 0,7-3 0,-1-6 0</inkml:trace>
  <inkml:trace contextRef="#ctx0" brushRef="#br0">19875 17259 8085,'0'-21'651,"0"6"4834,0 6-3509,0 6 0,2 9 1,1 11-1692,1 2 1,7 9 0,-1-4 0,5-1-777,2 2 1,3 1 0,-4-1 0,3-3 6,2-4 1,-5-3 0,2-2 0,-3-1-404,-2-3 0,-4-3 0,-1-8 0,-3-2 798,-2-5 0,-1-5 0,-2-3 1,-2-4 635,-2 0 0,-8-2 0,-6 3 0,2 1 549,1 0 1,-3-3 0,1 4 0,0 1-399,3 3 0,5 6 0,1 2-1386,2 0 1,3 6 0,9 0-548,8 8 0,0 4 1,9 1-1,2 0-1147,4 1 1,1-1 2381,6 0 0,-1-5 0,5-2 0</inkml:trace>
  <inkml:trace contextRef="#ctx0" brushRef="#br0">20395 17179 8060,'-13'-31'0,"-1"0"1151,1 1 0,4 9 1,0 6 661,-1 5 1,0 9-1575,1 1 1,3 11 0,6 12-1,1 3 20,4 5 0,-2 2 0,7 5 0,5-1-341,6 0 0,4 3 0,1-8 0,1-3-351,0-1 0,5-7 0,4-5 1,2-5-1828,2-7 0,0-8 2260,0-5 0,6-15 0,2-4 0</inkml:trace>
  <inkml:trace contextRef="#ctx0" brushRef="#br0">20755 16739 9052,'-6'7'436,"-1"11"1,-5 0 0,3 7-144,5 6 1,2 3 0,2 6-1,0-1 529,0-4 0,5 7 0,0-5 0,4-2-712,6-1 0,0 2 0,7-4 0,2 0-2216,1-4 1,6 0 2105,0-10 0,12 5 0,-1-2 0</inkml:trace>
  <inkml:trace contextRef="#ctx0" brushRef="#br0">21182 17179 10700,'-24'-22'0,"-1"2"1265,-3 5 1,-1 17 0,7 17 0,4 6-1499,4 2 0,2 3 0,3-10 0,3 3 358,0-1 1,5 0 0,-4 6 0,5 2-1108,5 1 982,2 0 0,12 2 0,2 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1840 14487 10245,'7'-11'-524,"-3"-2"1,-2-3-343,-2 2 1132,0 7 494,0 1 0,-6 7-321,-3 4 0,2-2 0,-2 6-148,-2 1 0,4 2 0,0 1 0,-1-1-39,1-3 0,2 3 0,-2-3 0,1 3-114,3 1 0,-4 0 0,-1 1-235,1-1 0,-4-4 0,6-2 179,-3-1 1,-1 3-1,-3-3 1,2 0-51,1 0 1,2 4 0,-4-2 0,4 0-167,1 1 0,-3-4 0,3 2 0,0 1-1071,0-1 453,2-4 0,5 3 0,4-6 1,4 0 751,3 0 0,7-6 0,2-1 0</inkml:trace>
  <inkml:trace contextRef="#ctx0" brushRef="#br0">1253 15366 12156,'-9'-1'1016,"0"-4"0,6-2-749,-1-6 0,-2 4 134,1 0 0,0 6-191,0-2 1,-2 5 0,-7 5 0,1 4 120,0 3 0,-5 2 1,-1 4-1,-1 4-62,1 4 0,1 0 1,5 2-1,1 2-54,3 1 0,3 0 1,6-4-1,2-1-14,2 1 1,10-2 0,9-3 0,6-5-404,2-7 0,6 0 0,-3-5 1,1-2 213,1-2 0,-8-11 1,0-5-1,-7-3-179,-6-1 0,-1-9 0,-9 1 0,-4-1-568,-4 0 1,-10-4-1,-11-3 1,-4 3 410,-3 5 0,-4 2 0,3 7 0,3 2 140,1 1 1,3 8 0,2 2 266,6 4 1,8 8 0,4 5 0,5 6-1123,5 3 0,7 4 0,8 4 993,5 1 0,-1 1 1,9 9-1</inkml:trace>
  <inkml:trace contextRef="#ctx0" brushRef="#br0">1186 15993 8536,'5'-14'173,"-1"1"0,2 0 1233,-1-1 1,-2 2-874,5 4 1,-5 3 0,2 10 0,-4 3 139,-1 4 1,-1 3 0,-2 3 0,-3 4-82,-1 3 0,2 6 1,-4 2-1,0-1-118,2 1 0,-5 4 0,5 0 0,-2 5-474,0 2 0,5 5 1,-4-2-1,1 2 30,-1 1 1,5 4-1,-1-10 1,2-1-896,2-1 1,0-2-1,0 0 1,0-2-1539,0-2 0,0-4 0,0-5 2403,0-1 0,6 1 0,2 0 0</inkml:trace>
  <inkml:trace contextRef="#ctx0" brushRef="#br0">1080 17219 8174,'0'-21'0,"-2"3"649,-2 3-888,2 8 1,-10-3 559,4 5 0,-4 1 0,-2 4 266,1 0 0,1 1 1,2 5-1,2 6 24,3 4 1,-1 4-1,3-3 1,-2 6-106,2 2 1,3 1-1,5 1 1,5 0-358,6-1 0,5-6 0,7-6 0,3-5-278,5-3 0,2-1 0,1-5 0,-2-3-199,-2-6 0,-6 0 0,-1-10 1,-6-1-81,-3-2 1,-7-7 0,-7-3 0,-4 3 102,-1 1 0,-12-3 0,-6 0 1,-7 2 145,-6 6 1,-1 3 0,-6 9 0,4 2-14,2 4 0,2 5 0,8 5 1,4 4-395,3 2 1,8 12-1,3 2 566,2 3 0,14 3 0,3 9 0</inkml:trace>
  <inkml:trace contextRef="#ctx0" brushRef="#br0">1200 17805 8463,'-6'-18'0,"-2"1"1067,1 0 1,-3 7-443,5 1 1,-5 2 394,1-2 0,2-2-77,-2 7 1,6 1-601,-2 7 0,-1 8 0,2 10 1,-1 7 0,-1 8 0,4 10 0,-7 3 0,0 4-411,1-1 1,-4 12-1,5-7 1,-2 1-359,0 2 0,6-11 1,-1 2-1,2-6-973,2-8 1,2 1-1,2-7 1,5 0 1397,3-4 0,1 1 0,1-8 0</inkml:trace>
  <inkml:trace contextRef="#ctx0" brushRef="#br0">1053 18605 7257,'-13'0'0,"-1"0"0</inkml:trace>
  <inkml:trace contextRef="#ctx0" brushRef="#br0">973 18631 8621,'-13'0'745,"-1"0"0,3 8 0,0 4-276,2 4 1,6 12 0,-1-1 0,4 2-89,4 4 0,5-1 1,9 5-1,4-2-452,3-3 1,8-2-1,3-8 1,2-4-461,2-3 0,-1-8 0,-4-3 0,-5-4 14,-7-4 0,-3-5 1,-7-9-1,-1-4 133,-3-3 0,-9-2 1,-11 1-1,-5-3 337,-6-2 1,-8 3 0,-2-3 0,-1 3 336,1 1 1,0 7 0,7 3 0,3 5-956,4 4-880,3 5 1545,8 3 0,13 7 0,9 6 0</inkml:trace>
  <inkml:trace contextRef="#ctx0" brushRef="#br0">1120 19231 8040,'0'-18'1349,"0"1"0,0 3-118,0 5 1,0 8 0,0 1-879,0 7 1,0 7 0,0 5-1,0 6-262,0 5 0,-5 11 1,1-1-1,-1 2-691,-1-1 1,5-1-1,-3 0 1,2 0-451,2 0 0,2-2 1,1-1-1,2-2 1050,3-3 0,1 5 0,4-3 0</inkml:trace>
  <inkml:trace contextRef="#ctx0" brushRef="#br0">1160 19817 7957,'-14'0'-603,"6"0"0,0-1 0,2-3 655,3-5 0,2-3 1,-1-1 171,-2-1 1,2 1-1,-2 0 307,2-1 1,1 2 965,-4 3-1355,4 4 1,-5 6-1,6 3-483,0 5 0,5 3 0,-1 2 0,-1-1-331,-2 0 1,1-4-72,2 0 1289,-2-6 1,4 1 0,-8-7-1,-1-3 1171,-1-1 0,-2 3-258,1-5 1,-2 1-65,-6-1-1157,5 4 0,1 5-211,2 0 1,4 1 0,-5 3-196,0 5 0,-1 5 1,-7 2 292,1 2 0,-3-1 1,0-2-1,1 2 503,-2 0 1,1 7 0,3-2-1,-1 3-229,1 2 0,1 6 0,3 2 1,5 4-394,2 1 1,10 4 0,5 2 0,8-2-519,4-2 1,8 1 0,2-11 0,2 0-314,-1-6 0,1-14 0,-5-3 1,1-6 256,0-3 0,-4-6 0,-7-4 0,-5-7 433,-7-5 0,-4-5 1,-7-4-1,-4-4 9,-4-4 1,-13-1 0,-6 0 0,-5 0 814,-4 0 1,3 2 0,-1 2 0,-1 7-145,2 5 0,-2 5 0,8 7 760,3 3-1305,7 3 0,11 18 0,8 3 0</inkml:trace>
  <inkml:trace contextRef="#ctx0" brushRef="#br0">7612 13287 7381,'4'-9'0,"0"0"0,1-5 0,-5-7 0</inkml:trace>
  <inkml:trace contextRef="#ctx0" brushRef="#br0">7638 13181 8120,'0'-14'-329,"0"1"329,0 0 0,-1-1 817,-4 1 0,2 1 168,-6 3 1,1 3-999,-6 6 0,5 5 1,2 1-1,-1 1 354,1 3 1,0 2 0,-4 2 0,4-1-15,1 0 0,2 1 1,4-1-1,0 0 86,0 1 0,5-1 0,4 2 0,5-1-600,3 0 0,4 2 1,6-8-1,0-1-314,-1-3 1,-1-2 0,-2-4 0,-6-1-11,-2-1 1,-3-8 0,-3 0 0,-5-4 480,-2 0 1,-8-4-1,-3 1 1,-4 0 276,-5 0 0,3 1 1,-4 5-1,1-1 318,0 1 0,1 4 0,3 2-815,1 1 0,7 1 71,6 5 0,7 2 1,11 1-1,4 1-4564,3-1 4743,8-1 0,1-8 0,6-2 0</inkml:trace>
  <inkml:trace contextRef="#ctx0" brushRef="#br0">8091 13007 9745,'-13'0'539,"0"0"0,-1 2 1,3 2-302,2 5 1,-2 7-1,7 2 1,1 0 63,1 1 0,2 0 0,0 4 0,2-6-159,2-2 0,10-1 0,8-3 0,3-2-371,2-4 0,4-4 0,0-1 1,-1-1 60,-2-4 1,-3-4 0,-3-8 0,-6-4-13,-5 0 0,-5-4 0,-6 4 0,-2-1-23,-2 0 0,-10 6 0,-8-2 1,-3 3-42,-2 2 1,-4 5 0,-1 4 0,-1 4-316,1 4 1,2 8 0,6 7 0,3 2 557,2 3 0,-4 7 0,2 3 0</inkml:trace>
  <inkml:trace contextRef="#ctx0" brushRef="#br0">7398 13687 8721,'0'-19'655,"0"4"0,-1-1-314,-4 5 1,-4 8 0,-5 11-322,0 5 1,-2 5 0,7-2 0,-1 2 153,1-2 1,-2 3 0,7-1-1,1-2-79,2-1 0,7 2 0,2-3 1,6-2-146,4 0 0,2-6 1,7-2-1,1-2-92,3-2 0,-3-6 0,3-3 0,-4-3-180,-5-1 1,-7-5-1,-8 0 1,-1 2 61,-3 1 0,-3 2 0,-6 0 0,-7 1 320,-8 3 1,-4 2 0,-1 4 0,-1-2 117,0 2 1,6 3 0,4 3 0,2 3-297,2 1 0,5 2 1,5 5-653,6-1 1,10-1 769,10-3 0,14-3 0,4-6 0</inkml:trace>
  <inkml:trace contextRef="#ctx0" brushRef="#br0">7918 13554 9043,'-15'-14'369,"-2"1"0,3 7 1,1 8-1,7 8-433,4 6 1,-2 2 0,0-5 0,1 2 305,1 3 0,12-3 0,5 4 0,6-1-361,7 0 0,9-1 0,9-5 0,2-1-161,2-3 0,2-5 1,0 2-1,-5-4 9,-7-1 0,-3-1 0,-9-5 0,-6-6 394,-5-4 0,-7-8 0,-11 2 0,-5-2 209,-8 2 0,-9-3 1,-12 3-1,-3-2-332,-8 2 0,2 2 0,-1 7 1,4 1-1,1 3 0,0 3 0,0 6 0</inkml:trace>
  <inkml:trace contextRef="#ctx0" brushRef="#br0">13637 12767 8376,'12'-25'-238,"-2"3"-53,-1 4 1,0 9-102,4 5 0,-6 1 734,-2-1 1,-5 1 727,-5-6 0,-2 1-520,-6-1 1,-1 2-1,1 4-410,0-1 1,-1-1 0,1 7 0,0 1-181,-1 1 1,3 6 0,0-1-1,2 3-13,-1 1 0,4 1 0,0-1 1,2 0 37,-1 1 1,2-1 0,8-1 248,4-3 1,2 1-1,4-5 1,2-2-84,0-2 0,6-1 1,-6-1-1,0-4-157,-3-4 0,0 2 1,-1-2-1,-1-1 65,-3-2 1,-3-2 0,-6 1 0,-2 1-351,-2 3 0,-4-1 0,-5 6 1,0-1-496,-1-1 1,1 5 0,0-4 123,-1 4 1,3 7 0,2 3 661,4 2 0,4 15 0,1 2 0</inkml:trace>
  <inkml:trace contextRef="#ctx0" brushRef="#br0">13717 12941 8469,'0'-48'878,"0"4"0,1 8 0,2 22-826,2 8 0,-1 12 0,-4 13 0,0 0 84,0 0 1,-4-1 0,-2-5 0,0 1-178,0-1 1,-3 0 0,3 1 0,0 0 495,0 4 1,2-1 0,2 5 0,-1 1-358,-1 3 1,-1 5-1,4 1 1,-2 2-28,-1 3 0,-1 2 0,4 2 0,-2 2-916,-2 2 0,-1 4 0,3-4 0,-1 1-1368,1 0 2213,1-1 0,2-11 0,0-2 0</inkml:trace>
  <inkml:trace contextRef="#ctx0" brushRef="#br0">13623 13740 8305,'0'-25'706,"0"3"7,0 4 0,0 3 1,-1 3-457,-4 4 1,-2-3 0,-6 7 0,-1 1-83,1 1 0,-6 4 1,-3 2-1,-2 7 57,2 5 0,-2 3 0,5 5 1,0-2-81,-1 2 1,4 1-1,7 2 1,5-1 22,2 1 1,4-6 0,2-4 0,5-2-46,3-1 0,12-7 1,2-3-1,2-2-73,0-2 0,-1-6 1,0-3-1,-2-4-325,-3-5 1,2 2 0,-8-7 0,-3 1-883,-2 2 1,-8-4 0,1 5 0,-2-1 463,-2 1 0,-6 3 1,-3 5-1,-3 4 341,-1 1 1,-1 2 0,1 4 14,0 0 1,4 10 329,0 3 0,6 4 0,-3-4 0</inkml:trace>
  <inkml:trace contextRef="#ctx0" brushRef="#br0">13543 14127 8511,'0'-19'0,"0"-4"0,0 4 0,2 3 0,1 4 1441,1 3-1008,1 6 0,-5-1 0,-2 8 0,-2 5-30,-5 3 1,-3 7 0,-3 3 0,-1 3 60,-2 2 0,-4 9 0,3 2 1,0 4-179,-1 5 0,2-3 0,5 2 0,1-1-781,3-1 1,3 1 0,6-7 0,0-2-426,0-5 1,8 0-1,4-3 1,4-4 919,0-4 0,5-2 0,0-5 0</inkml:trace>
  <inkml:trace contextRef="#ctx0" brushRef="#br0">13383 14820 8487,'-4'-18'245,"0"-1"723,1-2 0,1 5-693,2-2 1,0 8-1,-1 2-104,-4 2 1,2-3 0,-6 5 71,-1 1 1,-2 12 0,-3 6 0,-1 2 15,-2 3 1,1 3 0,3 0-1,2 0 81,3 0 0,4 0 1,5-4-1,0 1-54,0-1 0,1-6 0,5-5 0,6-2-226,4-3 0,6-2 1,-2-1-1,0-1-366,4-4 0,-5-2 0,0-8 0,-2-1-229,-4-2 1,2-9-1,-11 4 1,-1-1 163,-1-1 0,-2 1 1,-2 2-1,-2 4-78,-5 3 0,-3 3 0,-1 3-140,-1 5 1,6 4 0,0 6-1,2 6 589,3 4 0,2 8 0,1-4 0</inkml:trace>
  <inkml:trace contextRef="#ctx0" brushRef="#br0">13357 15113 8426,'0'-24'983,"0"-2"-1015,0 2 0,-2 12 0,-2 11 0,-4 5-297,1 3 0,-5-4 1,3 3 704,-3 0 1,-1 0 0,1 5 0,2-3 269,1 3 1,2 2 0,-4 5 0,2 4-216,-1 3 1,3 3 0,-2 5 0,0 6-357,1 3 0,-3 12 0,3-2 0,-1 1-118,0 3 1,5 0 0,-3-2 0,1-4-4923,3-5 4965,1 5 0,2-21 0,0 10 0</inkml:trace>
  <inkml:trace contextRef="#ctx0" brushRef="#br0">13357 15659 8140,'-9'-31'233,"0"0"0,-6 8 85,6 9 0,-3 8 0,-1 9 1,0 5-64,0 3 0,-5 1 0,-2 9 0,1 0 128,0 0 0,-3 1 1,2 6-1,1 1 26,0 3 1,6 8-1,5-2 1,2 2-268,3 3 0,8-2 0,7-5 0,8-6-203,11-7 1,17-5-1,7-9 1,2-6-37,3-6 0,0-10 0,-3-11 0,-4-4-136,-1-3 1,0-6 0,-11 1 0,-5-2-191,-7-2 1,-6 0 0,-15 1-1,-3 4-270,-4 4 1,-12 4 0,-10 6 692,-12 8 0,-8 11 0,-13 10 0</inkml:trace>
  <inkml:trace contextRef="#ctx0" brushRef="#br0">19622 10182 16131,'0'-13'-2535,"0"4"0,1 1 1951,4 2 1,-4-4 743,4 1 0,1-3 0,0-1 1,0 0 452,0-1 1,2 1 0,-3 0-1,-1-1-280,2 1 0,-4 0 0,4-1 117,0 1 1,-5 0 0,2 1-1,-6 3-87,-6 5 0,-3 2 0,-3 2 0,-2 2-477,-5 2 1,-4 9 0,0 11 0,0 4 251,4 3 1,3 6-1,7 0 1,3 5-41,5 2 1,2-1-1,5-6 1,6-3 63,9-1 1,7 2 0,6-5-1,5-5-67,2-6 1,2-5 0,2-5-1,1-5-111,1-3 0,-5-6 1,-7-6-1,-2-5-230,-3-6 0,-4-9 0,-11-5 1,-3-1-33,-5 1 1,-8-5 0,-6 5 0,-7 4-262,-5 2 1,3 10 0,0 2 0,1 4 81,0 6 0,0 0 0,5 5 0,1 0-161,3 5 1,-1 4 0,5 8 579,2 4 1,8 3 0,2 6 0</inkml:trace>
  <inkml:trace contextRef="#ctx0" brushRef="#br0">19742 10688 8687,'1'-41'408,"4"-4"0,-2 6 0,4 12-353,-1 8 1,0 10 313,-1 4 1,-5 5 0,0 6 0,-6 8 49,-2 6 0,-4 7 0,3 5 0,-2 7 72,-3 4 0,5 7 0,2-1 0,1 4 15,3 5 1,2-3-1,2 4 1,2-1-658,2 0 0,5-1 0,-1-3 0,3-1-718,1 0 0,-1-1 1,-2-1-1,-1-4-1267,1-1 0,1-2 2136,-2-4 0,-3 0 0,-6 0 0</inkml:trace>
  <inkml:trace contextRef="#ctx0" brushRef="#br0">19515 11994 8206,'0'-20'0,"0"2"4,0 3 0,2 8-313,2 2 1,-2-2-1,2-2 875,-2-3 1,-4-6 0,-2 1 56,-5 0 0,-3 8 0,-1 5 0,-1 3-166,1 1 0,-2 1 0,-1 5 1,-2 7-46,2 8 1,1 6 0,3 2 0,2 5-80,1 5 0,6-7 0,1 8 0,10-3-421,10-3 1,10 2 0,4-9 0,2-7-224,3-3 1,2-5-1,0-4 1,-4-3-143,-4-4 1,-3-11-1,-4-6 1,-5-7 86,-5-5 1,-10-3 0,-1 0-1,-6-3-61,-6 0 1,-9-2-1,-4 8 1,-2 5 141,2 2 1,-1 3 0,5 6-104,1 3 1,4 5 0,4 10 387,5 7 0,2 6 0,2 8 0</inkml:trace>
  <inkml:trace contextRef="#ctx0" brushRef="#br0">19475 12394 8390,'0'9'1892,"0"0"0,0 3-1091,0 4 0,6 11 1,3 10-1,3 6-118,1 6 0,-4 2 1,0 4-1,0 2-706,-2 0 1,-1 5 0,-6-2 0,0-1-991,0 0 0,2-1 0,1-5 0,1-1-803,-1-3 1,3-3 1815,-1-6 0,5 0 0,-3 0 0</inkml:trace>
  <inkml:trace contextRef="#ctx0" brushRef="#br0">19449 13580 8067,'0'-13'952,"0"0"879,0-1 1,0 8-1168,0 6 0,-6 12 0,-3 11 0,-3 3-375,-1 5 0,-1 3 0,3 8 0,2 1-685,4 1 0,4-1 1,2-6-1,4-4 12,4-5 0,8-2 0,4-11 0,1-4 54,0-4 0,-1-4 1,3-7-1,-3-7 254,-2-5 0,-3-5 1,-7-7-1,-4-2 289,-4-1 1,-1-6 0,-3 2-1,-4-2 320,-7 1 1,-8 4 0,0 5 0,-2 2-272,2 3 1,1 2-1,5 9 1,-2 2-1010,2 4 1,1 7 0,3 5-1,2 8-1248,1 4 1995,6 9 0,-3 0 0,6 5 0</inkml:trace>
  <inkml:trace contextRef="#ctx0" brushRef="#br0">19649 14113 8037,'0'-25'651,"0"3"0,0 3 211,0 6 0,-5 7 0,-1 7 0,-1 9-279,-3 7 0,-2 11 1,-3 0-1,-1 5-52,-2 4 1,0 8 0,5 7 0,-1 5-554,1-1 0,1 3 0,3 2 1,5 1-1033,2 2 1,5-2 0,5-9 0,7-1-2593,4-3 3646,3-3 0,11-6 0,1 0 0</inkml:trace>
  <inkml:trace contextRef="#ctx0" brushRef="#br0">19662 15233 8043,'-13'-12'-172,"-1"3"1,5 3 0,-1 6 0,-3 0 365,-4 0 1,-2 0-1,1 2 1,-2 2 885,-1 5 0,-4 3 0,3 3 0,-4 3-204,0 4 0,1 9 0,1 4 1,3 2-349,2-1 0,1 7 0,6-5 0,3 1-246,5-2 1,10-3-1,7 3 1,9-4-631,8-5 1,3 0 0,5-10-1,1-4-394,2-3 0,1-5 0,-7-6 0,-4-2 316,-3-2 0,-7-8 1,-5-9-1,-5-3 230,-7-4 0,-10-7 1,-7-1-1,-9-2 150,-8-2 1,-8 0 0,-8 1 0,0 4 215,0 4 1,-2 8 0,7 6 0,4 3-1088,3 5 0,7 4 917,5 5 0,6 0 0,-4 0 0</inkml:trace>
  <inkml:trace contextRef="#ctx0" brushRef="#br0">20942 12794 7255,'9'-4'-80,"-1"-1"679,-5 1 0,-1 10 0,-8 3 0,-1 4-262,-4 5 1,-1 2-1,-2 7 1,-3 0 301,-1-1 0,-4 5 0,4 2 1,2 1-279,1 3 0,2-3 1,1 0-1,3-1-279,5-4 0,2-5 1,2-2-1,2 1-39,2-3 0,8 0 0,9-7 0,4-1-59,8-3 0,4-2 1,4-4-1,2 1-304,2-1 1,2-1-1,-6-2 1,-4 0-394,-2 0 1,-4 0 0,-6 1 0,-3 2-1100,-4 2 0,-5 1 1812,-4-2 0,-3-2 0,-6 3 0</inkml:trace>
  <inkml:trace contextRef="#ctx0" brushRef="#br0">21022 13314 9622,'-5'-36'0,"2"2"0,5 6 776,5 7 0,9 12 0,5 7 0,1 4-525,2 7 0,9 3 1,-7 2-1,4-1 275,3 0 1,1-4 0,7-2 0,4-1-261,3-3 1,6 3-1,2-1 1,2-1-596,-2 2 0,2-3 0,-2 4 0,-3 1-597,-1-1 0,2-2 0,-11 2 0,-4-1-2661,-1-3 3587,-9 4 0,4 1 0,-7 5 0</inkml:trace>
  <inkml:trace contextRef="#ctx0" brushRef="#br0">21995 13194 8475,'1'-50'0,"5"7"0,7 13 1009,8 14 1,9 8 0,1 10 0,-1 4-916,-2 7 0,3 2 0,1 7 0,1 2-258,0 1 1,-2 0-1,-5 0 1,0-1-120,-4 0 0,-3 7 1,-7-6-1,-3 0-182,-5 0 1,-2 6 0,-2-8-1,0-4-1332,0-3 1797,0-3 0,-6 1 0,-2-1 0</inkml:trace>
  <inkml:trace contextRef="#ctx0" brushRef="#br0">24221 11062 8550,'-27'-6'0,"1"-2"0</inkml:trace>
  <inkml:trace contextRef="#ctx0" brushRef="#br0">23914 12461 8794,'2'-18'231,"2"0"0,-2 5-1433,2 4 769,-2 6 1,-2-9 1399,0 3 1,-2-1 0,-1 0-245,-1 1 0,-2 6 0,1-2 0,-4 4-304,-2 1 1,-3 0-1,1 1 1,-2 4-173,-3 4 1,4 3 0,-4 2-1,3 4-55,2 4 1,4-1-1,1 1 1,2 1-350,3-3 0,3 4 0,6-6 0,8-3-46,6-5 1,6 0-1,0-5 1,1-2-122,0-2 1,-1-2 0,-1-4 0,-2-4-11,-6-2 0,-3-4 0,-4-2 0,-2-2 68,-3-2 1,-5 1-1,-5-3 1,-3 4 337,-2 0 0,-6 4 0,-2-1 0,1 4 41,3 3 0,5 6 1,1-3-1,1 2-380,0-1 0,4 2 0,0 8 0,6 4-24,5 3 291,10 7 0,9-4 0,7 4 0</inkml:trace>
  <inkml:trace contextRef="#ctx0" brushRef="#br0">24821 12434 8370,'-2'-32'-188,"-2"5"0,1 12 1,-6 12-1,-1 5-10,-2 2 1,-6 1 0,0-5 0,2-2 647,1-2 1,-3 2 0,1-4-1,-1 2 48,-1-1 1,4 1 0,-3 5 0,3 2-186,2 2 0,4 7 1,2 0-1,1 4 148,3 0 1,3 3-1,4 1 1,6-1-470,7 0 0,5-1 1,8-6-1,2-2-473,2-1 1,-3-6-1,3 1 1,-1-2 250,-3-2 1,-8-6-1,-4-3 1,-5-4 191,-4-5 1,1 2-1,-7-7 1,-3 1-107,-3 2 0,-9-4 0,0 6 0,-4 2-216,0 1 1,6 8 0,1 1-1350,-2 0 1709,-1 4 0,5 2 0,1 8 0</inkml:trace>
  <inkml:trace contextRef="#ctx0" brushRef="#br0">23941 13194 9517,'0'-19'0,"0"-2"0,0 0 0,-2 3 1047,-2 4 0,1 5 0,-6 1-813,-1 2 0,-6 2 1,-2 4-1,1 0 69,3 0 0,-4 4 0,0 4 1,2 2-144,1 5 0,3 6 1,3-2-1,5 2-289,2 2 0,8 1 1,5 0-1,6-4-206,10 0 0,6-2 0,8-7 0,4 0-314,3-2 0,3-6 1,-2 1-1,-5-3 275,-2-1 0,-10-5 1,-4-4-1,-7-3 105,-6-1 1,-5-1 0,-10 1 0,-3 0 310,-6-1 0,-1 2 1,-12 2-1,-2 1 136,-1-1 1,4 4-1,3 1 1,4 4-466,0 1 1,7 1 0,4 2-452,6 2 0,10 4 738,9-5 0,15 1 0,5-5 0</inkml:trace>
  <inkml:trace contextRef="#ctx0" brushRef="#br0">24754 13181 8262,'13'0'880,"-5"1"1,-4 3-1,-2 5-470,-2 3 0,0 2 1,0-1-1,0 0-150,0 1 1,0-1 0,1-1-91,4-3 0,2-3 0,6-8-103,1-2 0,-7-4 0,-2-7 0,-4-2-206,-1-6 1,-1-3 0,-5-4 0,-6 1 115,-4 3 0,-8 1 1,0 7-1,-4 4-2499,-3 3 2522,0 5 0,-2 12 0,-1 2 0</inkml:trace>
  <inkml:trace contextRef="#ctx0" brushRef="#br0">19289 16846 8136,'7'-14'-80,"5"1"0,-5 0-92,1-1 1,4 2 0,-5 2 0,2 1 85,0-1 0,-2-2 1,4-1 219,-3-1 0,-3 1 1,2 0 283,-1-1 1,-1 5 0,-7 2 149,-2 1 1,1 2-1,-6 4 1,-1-2 20,-2-2 1,-2 2-1,1-1 1,-2 5-355,-3 2 1,2 8-1,-5 0 1,2 6-50,3 2 1,6 1-1,2 3 1,2-2-63,3 2 1,8 1 0,7 0 0,7-1-354,7-2 0,10-7 0,1-2 0,4-7-5,4-5 0,4-2 0,-5-5 1,-1-7 1,-1-8 0,-8-4 0,-3-2 0,-5 1 103,-3-1 1,-4-3 0,-7 2 0,-3 4-82,-5 4 0,-8-2 0,-5 5-120,-3 5 1,-1 1 0,-1 6 0,1 4-393,0 4 0,-5 8 0,0 9 722,2 0 0,1 9 0,2 5 0</inkml:trace>
  <inkml:trace contextRef="#ctx0" brushRef="#br0">19609 17005 8059,'-6'-11'72,"-3"2"401,3 3 0,-6 13 1,5 5 252,-1 4 0,-4 7 0,5-3 0,-2 4-340,0 4 1,2 8 0,-4 1 0,4 4-764,1 4 1,-3 5 0,5-1 0,1 3-639,1 1 0,2-1 1015,0-3 0,0 8 0,0-2 0</inkml:trace>
  <inkml:trace contextRef="#ctx0" brushRef="#br0">19449 18098 9004,'-5'-13'3659,"1"0"-3196,-1-1 1,1 8-1,-1 6 1,1 9-232,-2 8 0,3 5 0,-6 9 0,-1 4-419,-2 4 1,-1 5-1,-1 4 1,1 2-537,0 5 1,4 1 0,0-3 0,0-1-2087,2-3 2809,1 3 0,6-11 0,0 5 0</inkml:trace>
  <inkml:trace contextRef="#ctx0" brushRef="#br0">19475 18711 7955,'-6'-19'1212,"3"0"1,-4-3-199,1 4 0,-4 5 0,1 4-684,-3 4 0,-6 7 1,-1 5-1,-2 8-265,-2 4 0,-1 8 0,2 5 0,4 1-317,3 0 0,3 8 0,3-3 0,5 0-107,2-6 1,4-5 0,2-5 0,5-4 221,3-3 1,6-8 0,0-3 0,-2-4 259,-1-4 1,-2-3-1,0-8 1,1-3 0,-1-4 0,-6-3 0,-2-2 0,-4 0 346,-1 1 1,-1-1 0,-4 2 0,-3 1-332,-4 2 0,-2 7 1,1 2-1075,0 7 0,4 6 0,1 6 0,1 6-839,0 4 0,4 12 1774,-2-1 0,4 2 0,1-2 0</inkml:trace>
  <inkml:trace contextRef="#ctx0" brushRef="#br0">19395 19324 7937,'0'-13'795,"0"6"1,-1 5-1,-2 8 1,-3 2-60,-1 2 0,-2 6 1,-5 5-1,1 3-281,0 4 1,-1 7 0,0 2-1,-3 6-287,0 6 0,-3 9 0,4 6 0,0 5-613,9-31 1,2 0-1,-7 34 1,8-1 0,1-4 444,1-5 0,14-3 0,3-5 0</inkml:trace>
  <inkml:trace contextRef="#ctx0" brushRef="#br0">19302 20204 7973,'0'-19'110,"-6"2"1,-3-3 352,-3 0 0,4 9 0,-1 6-297,-2 4 1,-1 1-1,-1 0 1,0 0 359,-1 0 0,1 1 0,0 2 0,-2 3-86,-3 1 0,3 2 1,-2 5-1,3-1-297,5 0 1,-1 5 0,6 1-1,1 1-853,1-1 1,2 0-1,2-1 1,2 3 709,5-1 0,9 0 0,2-7 0</inkml:trace>
  <inkml:trace contextRef="#ctx0" brushRef="#br0">19142 20750 7973,'-9'-17'0,"0"-1"0,-5 6 17,5 8 0,1 2 1,-1 4 467,-1 2 0,3 0 0,-2 8 0,-2 5 124,-1 2 0,-1 3 1,0 8-1,-1 4-230,1 6 1,1 9-1,3-1 1,5 4-180,2 2 0,8 6 1,3-2-1,5-9-318,3-9 1,6-9-1,6-9 1,2-6-13,-1-5 0,1-5 0,-3-8 0,-3-2 99,1-5 1,-7-9-1,-1-6 1,-5-7-53,-4-9 1,-3-4 0,-6-8 0,-2 0 74,-2-2 1,-8 3-1,-7 7 1,-1 4-284,1 4 0,-3 1 0,4 7 1,3 4-471,5 3 1,4 3-1,6 5 1,3-2 760,6-3 0,12-8 0,13-8 0</inkml:trace>
  <inkml:trace contextRef="#ctx0" brushRef="#br0">23648 16806 7987,'0'-18'-806,"0"0"1,1 0 805,4 5 758,-4 6 1,5 2 185,-6 10 1,0-3-1,0 9 1,0 4-277,0 5 0,-6 7 0,-1 4 0,-2 3-645,0 0 0,4 9 1,-2-3-1,0 2-585,-1-1 1,5-1-1,-1 0 1,2 0-1656,2 0 2217,0-6 0,0 5 0,0-5 0</inkml:trace>
  <inkml:trace contextRef="#ctx0" brushRef="#br0">23648 17738 7934,'7'-26'-4,"-2"-1"1,-5 6 3,-5 4 0,-2 2 0,-7 2 0</inkml:trace>
  <inkml:trace contextRef="#ctx0" brushRef="#br0">23821 16726 7597,'-13'-12'-326,"-1"3"1,1 3-1,0 6 653,-1 0 0,1-5 0,0 0 0,-1-1 61,1 0 0,0-5 0,1 2 0,1-2 339,3-3 1,-1 1 0,-5-2-214,1-3 0,0 4 1,-1-4-315,1 3 1,4 8-62,0 2 1,6 10-1,-1 5 0,2 6-360,2 6 1,5 5-1,1 4 1,3 3 81,5 0 1,0 3 0,5-6 0,0-2-22,4-6 0,0-3 0,1-9 0,-3-2 262,-2-4 0,-1-7 0,-5-7 0,-1-8 31,-3-7 0,1-4 0,-5-3 0,-2-5-161,-2-2 0,-7-1 0,-3 4 0,-3 3-450,-1 4 1,-3 3 0,-1 4-540,1 8 1,4 7-1,-6 12 1017,4 7 0,0 13 0,1 8 0</inkml:trace>
  <inkml:trace contextRef="#ctx0" brushRef="#br0">23661 17499 7959,'-19'13'0,"-3"0"0,-4 12 0,0 4 0</inkml:trace>
  <inkml:trace contextRef="#ctx0" brushRef="#br0">23408 17792 9556,'0'-52'0,"0"5"954,0 7 0,0 7 1,0 9-1,1 4-578,4 0 1,-4 3-1,4 3 1,-4 1-113,-1 0 0,0-1-469,0 1 0,-1 6 19,-4 2 1,-2 5 0,-7 5 137,1 3 1,1 9 0,2 2 0,2 2 94,3 2 1,-4 1 0,4 0 0,2-2-23,2 2 0,2-4 0,4 1 0,4-2-18,2-2 0,4-7 1,2-3-1,2-1-118,2-3 0,-4-1 1,4-2-1,-2 0 15,-2 0 1,0-2 0,-2-1-1,-3-3 137,0-1 0,-5 0 0,1-4 0,-2 2-335,-3-1 1,-3 3-1,-5-2-225,-4-2 1,-4 5 0,-3 2 0,-2 2-1760,2 2 2278,1 12 0,-5 3 0,0 12 0</inkml:trace>
  <inkml:trace contextRef="#ctx0" brushRef="#br0">23421 18458 8040,'2'-4'-188,"2"8"1,3 9 0,7 14-1</inkml:trace>
  <inkml:trace contextRef="#ctx0" brushRef="#br0">23474 18525 9074,'-8'-14'891,"-1"1"0,0 6 0,-5 2-489,1 4 0,-2-4 0,-1 1 1,-2 2-43,2 5 0,-3 0 1,-1 6-1,1 3-119,0 4 1,1 7-1,5 8 1,-1 6-483,1 6 0,6 3 1,2 4-1,4-3-26,1-1 0,10 2 0,3-8 0,4-8 196,2-7 0,0-7 1,4-9-1,-4-5 443,0-2 0,-4-2 0,3-2 0,-4-4-301,0-7 0,-1-6 0,0-8 0,-1 1-475,-3-1 1,3-4 0,-5 1 0,1 4-245,-4 2 1,-2 8-1,-1-1-2000,4 7 2648,-4 4 0,11 18 0,-5 3 0</inkml:trace>
  <inkml:trace contextRef="#ctx0" brushRef="#br0">23208 20404 8842,'-2'-43'0,"-1"4"0,-1 10-1149,1 8 1149,1 12 0,2-3 0,0 5 0</inkml:trace>
  <inkml:trace contextRef="#ctx0" brushRef="#br0">23208 20204 8860,'-14'0'528,"1"0"1,0 0-1,-1 1 1,1 4 225,0 4 0,-6 4 0,-4 5 0,-2 4-464,-1 3 0,5 8 0,3 4 1,3 6-197,2 6 1,5 7 0,4 2-1,5-2 45,8-1 0,6-8 1,13-4-1,2-7-494,1-10 1,6-2 0,-1-11-1,2-5 260,2-5 0,-4-5 1,-4-4-1,-2-7-38,-5-8 1,-4-10 0,-2-6 0,-7-6-134,-5-6 0,-2-1 0,-7-2 0,-2 2 59,-5-1 0,-3 7 0,-1 10 1,-1 3-395,1 6 0,0-1 1,-1 9-1,1 2-531,0 5 0,5-2 1132,4 3 0,2-9 0,2-3 0</inkml:trace>
  <inkml:trace contextRef="#ctx0" brushRef="#br0">23381 19498 8139,'-13'-26'0,"1"4"857,3 4 0,2 10 0,2 5-534,-4 6 0,2 4 0,-1 8 1,1 3 11,0 4 0,2 13 0,-4 7 0,0 5-525,2 8 0,-3 6 0,5 8 0,2 1-2402,2-5 2592,1 2 0,6-13 0,1 6 0</inkml:trace>
  <inkml:trace contextRef="#ctx0" brushRef="#br0">23514 17698 8225,'-13'2'545,"0"2"1,-2 17-1,-3 18 1,-3 14-329,1 12 0,7-23 0,0 2 0,3 0 0,0 1 0,-1 2 0,0 1-312,-1 1 0,1 1 0,3 1 0,2 1 0,-2 2 0,1 1 1,2-3-1,1-1-303,1 0 0,0-1 0,0-1 0,1 0 0,2-3 0,0 1 0</inkml:trace>
  <inkml:trace contextRef="#ctx0" brushRef="#br0">20382 17952 8107,'-14'13'745,"1"0"0,1 1-60,3-1 0,-1 0 1,4 1-1,0-1-260,0 0 0,-3 5 0,3 1 0,1 2-359,-1 3 0,1 1 1,5 2-1,2-2-47,2-3 0,5 3 0,9-3 0,5 2-3,7-2 0,3 2 1,7-6-1,0-2-71,1-1 1,11-6 0,-9-2 0,3 1 63,-2-1 1,1-3-1,-4 4 1,-4-1-463,-3 1 1,-7-1 0,-6 5 0,-2 0-2483,-3 2 2935,-7 9 0,3-3 0,-5 7 0</inkml:trace>
  <inkml:trace contextRef="#ctx0" brushRef="#br0">20648 18418 9566,'8'-72'1737,"5"5"0,8 8 0,10 26 0,5 11-1507,2 12 1,8 7-1,4 4 1,8 4-590,9 3 0,4 4 0,-31-5 0,0 0 0,0-1 0,0-1 127,0 0 0,1-1 0,7 2 0,-1 0 0,-4-1 0,-2-1 1,1 2-1,-1 0-351,-1 1 1,-1-1-1,2-1 1,-1-1 0,-2 0-1,0 0-42,34 1 1,-2 0 0,-3-5 0</inkml:trace>
  <inkml:trace contextRef="#ctx0" brushRef="#br0">21342 17339 8028,'7'0'989,"-1"0"1,-8 0-1,-2 0 1,-5 0-262,-3 0 1,-1 0 0,0 0-337,-1 0 1,2 6 0,2 4 0,3 5-416,1 3 1,1 4-1,5-3 1,0 0-169,0 0 1,6 4 0,5-6 0,3-2 61,4-4 1,1-1-1,-1-6 1,3-1 87,0-1 0,2-2 0,-5 0 1,-2 0 597,-1 0 0,-6 0-68,0 0 0,-6 6 0,0 3 1,-6 4-90,-6 5 1,-9 1 0,-4 6 0,-3 0-637,-2 4 1,1 0-1,-1-4 1,2-2-937,3-6 0,-2 3 1,6-4-42,2-4 1,7-2 365,4-10 1,11-3 0,9-12 846,10-3 0,8-2 0,7-7 0</inkml:trace>
  <inkml:trace contextRef="#ctx0" brushRef="#br0">21675 17552 8028,'3'-2'2388,"-3"-2"1,-5 2-920,1-2 1,2 4-1,-2 4-1519,3 5 1,1 3 0,1 2-507,3-1 0,4 0 0,7-1 1,1-3 273,2-5 0,1-2 0,-3-2 1,2 0-561,-2 0 1,-2-2 0,-5-4 0,-5-5 1033,-3-6 0,-1-2 0,0 3 1,-1-2 507,-3 2 0,-4-4 0,-5 3 0,-1-1 365,1-1 0,4 8 1,2-2-1265,1 1 1,3 6-1097,7 2 0,10 2 1,9 2-1,7 0 1295,6 0 0,8 0 0,3 0 0</inkml:trace>
  <inkml:trace contextRef="#ctx0" brushRef="#br0">22341 17272 7971,'-6'-44'2320,"-2"-1"-1201,2 13 1,1 14 0,8 18 0,2 7-1159,-2 5 0,2 3 0,0 1 0,-2 3-363,-2 2 1,4 4-1,-1 3 1,-1-2 60,-1-1 0,2-2 0,1 1 1,-2-3-262,-2-2 1,-1-1 774,0-5 1,-6-5 0,-3-4 0,-3-2 374,-1-2 0,-5-2 0,-1-1 0,0-1 195,-1 1 1,1-3 0,3 1-194,-2 2 1,0 2 0,7 4-516,2 6 1,3 0-1,6 10 1,1 0-799,4 3 1,8 8-1,11 1 1,4-3 762,3-4 0,12 1 0,-2-4 0</inkml:trace>
  <inkml:trace contextRef="#ctx0" brushRef="#br0">20875 13740 8367,'7'-19'-110,"4"0"1,-5-3 0,1 2 276,3 1 0,-2 4 1,1-2 482,1 2 0,-2 7 0,0 4 1,3 2 122,1 2 0,5 8 1,1 5-1,0 9-136,1 8 1,-4 5 0,3 10 0,-3 4-296,-2 3 0,-1 4 0,-2-1 0,-2-4-189,-2 1 0,2-7 0,-3-4 0,-1-5-403,2-4 1,-3-1 0,5-5-1,-2-4-336,-4-4 1,4-8 0,0-3 179,2-1 1,-4-3-1,5-6 1,0-3 113,-2-1 0,5-3 1,-3-7-1,3 0 459,1 0 0,-1 2 0,-2 2 1319,-1 0 1,-4 1-806,4 3 0,-8 5 0,-1 7-286,-7 1 1,-5 6 0,-3 1 0,-1 4-159,-2 2 0,-4 6 0,4-6 0,0 0-465,-1-3 1,4 0-1,-1-1 1,4 0-1214,3 1 0,6-1 0,-1 0 1,4 1-659,4-1 1,11-6 2098,12-2 0,11-4 0,10-1 0</inkml:trace>
  <inkml:trace contextRef="#ctx0" brushRef="#br0">21635 14287 8024,'-18'-45'966,"0"2"2108,2 5 1,6 16-2988,1 13 1,4 10 0,-2 5 0,1 2 10,3 2 1,2 2 0,1 3 0,1 1-128,3 2 1,4 4 0,5-4 0,1-2-717,-1-1 1,5 1-1,-1-1 1,0-3 77,-2 0 1,-7-7 0,1 0 1151,2-4 1,-5-2 287,-2-4 0,-3 2 1,-1-5-359,0-3 0,2 1 0,2 1-718,5 5 1,5 2 0,3 2 0,6-1-3205,2-4 3507,7 4 0,2-5 0,6 6 0</inkml:trace>
  <inkml:trace contextRef="#ctx0" brushRef="#br0">22381 13940 12114,'-7'-29'0,"2"2"805,4 6 0,1 18 1,0 11-1,0 8-832,0 5 0,0-1 0,0 4 0,0-2-344,0 2 0,0 1 0,-1 2 0,-4-2-172,-4-3 1,-3 2-1,-1-6 1,0-2 136,-1-1 1,-3-6 0,-1-2 0,0-1 732,-1-3 1,4-2-1,-3-1 1299,3 0 0,6 0-1561,1 0 0,5 8 0,0 5 0,4 8-406,4 4 341,5 8 0,3 7 0,8 7 0</inkml:trace>
  <inkml:trace contextRef="#ctx0" brushRef="#br0">16756 5917 29615,'-13'0'-1207,"4"0"1793,0 0-577,0-6 1,-4-1-363,-1-6 1,1 5-1,0 4 507,-1 2 0,1 2 0,-2 0 0,-3 2-16,-4 2 1,-3-1-1,-5 6 1,-2 0-19,-4-2 0,-10 5 1,6-4-1,0 0-38,3 1 0,-6-6 1,3 3-1,-1-1 85,-1-1 0,2 1 1,1-5-1,-1 0 12,0 0 1,0 0 0,0 0 0,1 0 111,3 0 0,-6 1 0,2 3 0,-2 4-221,1-1 0,-2 5 0,0-1 0,1 3-174,-1 4 1,-6 1-1,1-1 1,-4 4 97,-2 3 0,-2 2 1,1 0-1,5-1-45,3 1 1,2 0-1,5-1 1,2 1-99,2 0 1,3-1 0,8 1-1,3-2-172,4-3 0,3 4 1,4-4-1,2 2-219,4-2 0,4 3 1,1-3-1,1 3 100,4 2 0,2-2 0,8 0 1,3-1 299,4 0 1,5 8-1,4-5 1,3 0 183,0-4 0,9 2 0,-3-2 0,3 0 97,3 0 1,1 0 0,8-4 0,1 1 146,2-1 1,4-1 0,-3-5-1,2 0 77,3 1 0,-1 2 0,3-1 0,-1-3-49,3 0 0,-31-7 0,1 1 0,0 1 0,0 0 0,1-1 1,0 1-140,1 0 1,0-1 0,0-1 0,0-1-1,0 1 1,0-1 0,0 1 0,0-1-178,0 0 0,0-1 0,0 3 0,0-1 0,1-2 0,0 0 0,0 0 0,-1 0 0,0-1 0,0 2 0,4 1 0,0 0 0,-4-1 0,0-1 0,0 1 0,1 0 0,0-2 0,0 0 0,-2 1 0,0 0 0,0-1 0,1 1 0,-1-2 0,0 0 0,2 0 0,0 0 0,2-1 0,1 0 0,0 0 0,-1 0 0,1 0 0,0 0 0,-2 0 0,2 0 0,6 0 0,0 0 0,-4 0 0,0 0 0,1 0 0,1 0 0,1 0 0,0 0 0,-1 0 0,0 0 0,-1 0 0,1 0 0,-1 0 0,1 1 0,-2 2 0,1-1 0,3-1 0,1-1 0,-4 3 0,0 0 0,2 0 0,-1-1 0,-1 0 0,0 0 0,4 1 0,-1 0 0,-3-1 0,-1-1 0,1 1 0,0 0 0,-2 0 0,0-1 0,0 0 0,-1 0 0,-2-1 0,0 0 0,1 0 0,0 0 0,3 0 0,0 0 0,3 0 0,0 0 0,-1-1 0,0 0 0,-1 0 0,-1-1 0,0 1 0,0-2 0,3-1 0,-1-1 0,-4 3 0,0 0 0,1 0 0,-1-1 0,3 0 0,0 0 0,-1 2 0,-1-1 0,-1-1 0,0-1 0,-3 1 0,-1 0 0,-1 2 0,1-1 0,3-1 0,0 0 0,-4 1 0,0 0 0,0 0 0,-1-1 0,35-3 0,2 5 0,-1-5 0,-1 2 0,-35 2 0,0-1 0,31-6 0,1 3 0,-5 0 0,-1 0 0,7-2 0,-6 2 0,2-2 0,2-2 0,5-1 0,-1 1 0,-1 3 0,1 1 0,-2-5 0,-4 4 0,-2-2 0,-3 0 0,2 5 0,-5-5 0,0-1 0,0-2 0,2 0 0,-6 2 0,-3 1 0,0-2 0,-2-1 0,0-2 0,-1-1 0,2 1 0,-1-6 0,0 6 0,-2 0 0,-2-1 0,-2-3 0,-2-1 0,-1 0 0,-1-1 0,-3-2 0,-10 3 0,-2 0 0,-3-1 0,-3-2 0,-5 3 0,-2 0-364,-4-1 1,3-3 0,-7 2 0,1-1-323,1 0 1,-5 5 0,4-2 0,-3 1 61,3 0 0,-4-5 0,4 2 1,-4 0 134,-1 3 0,5-1 1,-1 0-1,-1 0-307,-1-1 0,-2 3 0,0 3 122,0 1 0,-2 1 0,-2 2 0,-5 1 313,-3-1 1,-3 2-1,-3-1 1,-4 0 412,-3 2 1,-3-5-1,-2 3 1,-1-1 352,2 1 0,-6-3 1,1 5-1,-1-2 468,-1 0 0,2 2 1,-4-4-1,1 2 110,0-1 1,-5 3 0,5-1-1,-4 2-208,-4 3 1,-1 0-1,2 0 1,-5-1-76,-3 1 0,-1 2 1,-2 1-1,-1 0-698,-2 0 0,-1 4 0,3 0 1,-1-1-3,5-1 0,-5 2 0,3 1 0,0-2 0,-1-2 0,1-1 0,0 0 0,-3 0 0,0 0 0,-1 0 0,6 0 0,3 0 0,5 0 0,-2-4 0,0-2 0,0 0 0,0 0 0,-3 0 0,3 3 0,0-1 0,0 1 0,-3 1 0,4 2 0,-1 0 0,0 0 0,-3 0 0,3 0 0,0 0 0,0 0 0,-4 0 0,1 0 0,-1 0 0,1 0 0,-3 0 0,4 0 0,0 0 0,-1 0 0,1 0 0,-2-1 0,1-2 0,-1-2 0,-2 1 0,-2 4 0,3 0 0,2 0 0,-2 0 0,5 0 0,-1 0 0,-3 0 0,-1 0 0,1 0 0,3 0 0,1 0 0,-3 0 0,3 0 0,1 0 0,4 0 0,-6 0 0,7 0 0,0 0 0,3 0 0,-6 0 0,3 0 0,-2 0 0,1 0 0,-4 0 0,1 0 0,-1 0 0,0 0 0,-3-5 0,-5 1 0,1 0 0,3-2 0,-6 3 0,3-5 0,-1 2 0,-3 3 0,0-3 0,2 2 0,1 1 0,0 2 0,-2 1 0,-3 0 0,-3 1 0,1 3 0,-6-1 0,4 5 0,-3-1 0,-2 1 0,-5 1 0,-2 2 0,0 0 0,3-2 0,32-5 0,-1 1 0,0 1 0,0 1 0,-1-1 0,1 0 0,-1-2 0,0 1 0,3 1 0,1-1 0,-2-1 0,1 0 0,-2 0 0,0 1 0,-2-1 0,1 1 0,-2-2 0,1 1 0,2 1 0,-1 0 0,-1-1 0,1 0 0,-1-1 0,-1 0 0,-1 1 0,0 1 0,1-3 0,0 0 0,-1 0 0,0-1-12,-1 0 0,0-1 1,2 1-1,2-2 0,-1 1 1,1 0-1,1 0 0,1 0-221,0 0 1,1 0 0,-37 0 0,6 0 0,3 0-750,4 0 1,-10 0 0,13 0 0,-2 2-276,1 2 0,-4-1 1257,2 6 0,-2-3 0,-1 7 0,-2 7 0,-2 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6145 13274 8545,'0'-13'-121,"0"5"-143,0 2 1,0 5 1904,0-4 821,0 4-1719,0-11 0,-1 6 1,-4-3-269,-4 5 0,2-2 0,-2 1-148,-1 2 1,-2 2-1,-1 1 1,-1 0-151,1 0 0,0 0 0,-1 0 0,1 0 87,0 0 1,-1 0 0,1 0-1,0 0 2,-1 0 0,-4 4 0,1 2 1,0 2 27,3 2 1,-4-3 0,0 1 181,2-2-144,-5 4 1,6-7-1,-4 4 1,1 1-45,0-1 1,-1 1 0,3 2 0,-2-1-106,2 1 0,-3-2 1,1 1-1,1-1-70,3 0 1,0 4 0,1-5 0,0 2 111,-1 0 1,1-5 0,0 5 10,-1 2 0,1-1 0,-2 0 0,0-1 62,2 2 1,-8-4-1,8 2 1,-2 0-107,0-2 0,2 5 1,0-3-1,-1 3-128,1 1 1,0 5-1,-1 0 1,3-2-65,2-1 0,-3-2 0,3 0 0,-1 2 0,1 3 0,-3-3 0,3 3 0,-3-4 0,5 0 0,1-1 0,1 0 0,1 1 0,-2-5 0,3-1 0,-1 3 0,1 1 0,1 1 0,2 0 0,0 1 0,0-1 0,0 0 0,0 1 0,0-1 0,0 0 0,2 5 0,1 0 0,2-2 0,3-1 0,-5 3 0,3-1 0,-2 0 0,1-2 0,5-2 0,-3 0 0,2 0 0,0 1 0,-1-1 0,2 0 0,-1 1 0,1-1 0,-2-1 0,1-2 0,-1-1 0,0 2 0,4 0 0,-3 3 0,2-2 0,3-4 0,-1 4 0,0-3 0,1 3 0,-1 1 0,5-4 0,0 0 0,-2 2 0,-1 0 0,2-2 0,3 0 0,-1 0 0,0-2 0,5 5 0,-8-9 0,5 5 0,-2-2 0,5-1 0,-2-2 0,2 2 0,-2-2 0,3 3 0,-3-2 0,2-1 0,-2-1 0,4 2 0,-4 1 0,3-2 0,2-2 0,-5-1 0,0 0 0,2 0 0,1 0 0,-3 4 0,0 1 0,2-2 0,1-2 0,2-1 0,0 0 0,-2 0 0,-3 0 0,6 0 0,-3-1 0,2-2 0,3-2 0,-1 0 0,-2 2 0,-1-3 0,1-2 0,0 4 0,1-4 0,0 1 0,-1 0 0,2 2 0,-6-4 0,2 0 0,1 2 0,-3-5 0,-1 5 0,0-2 0,-1 0 0,4 0 0,-4-4 0,1-1 0,0 1 0,0 0 0,5-1 0,0 1 0,-1 0 0,0-1 0,-3 0 0,-1-3 0,2 0 0,0-3 0,0 4 0,-4-2 0,0 2 0,2-3 0,-4-1 0,-2 1 0,-1 0 0,-2 0 0,0 1 0,1-3 0,-1 0 0,-4-4 0,-2 3 0,1-3 0,-1-2 0,-3-4 0,4 0 0,-2 1 0,-3 2 0,-2-3 0,-1 0 0,0 2 0,0 0 0,-1 3 0,-4-1 0,-4 2 0,-2 3 0,-3-2 0,1 5 0,-2-1 0,-3 1 0,-1-3 0,-6 4 0,0 2 0,-3 1 0,-6-1 0,-1 0 0,0 2 0,-2 2 0,-9-2 0,5 6 0,-4-1-169,-1 0 1,0 6-1,3-1 1,-1 3-758,1 1 1,3 0 0,3 0-1,3 1-854,1 3 1,4-2 0,6 4 0,6 0 363,2 3 0,1-2 0,1 0 1416,0-1 0,-6 5 0,-2-4 0</inkml:trace>
  <inkml:trace contextRef="#ctx0" brushRef="#br0">7078 14433 8554,'-1'-17'-17,"-4"-3"0,-2 1 252,0 0 0,-1 5 0,4 6-177,-5-3 1,1 5-1,0 2 402,-3 2 0,-1 2 0,-1 0 111,0 0 1,5 2-1,4 2 1,2 7 49,2 5 1,2 5 0,2 5 0,5 2 205,3 4 0,6 6 0,3 8 0,2 0 8,5 0 1,6 4 0,-1 0 0,1 5-451,3 3 1,-18-24 0,1 0-1,0 1 1,1 0 0,0 1 0,1 2-157,0 0 1,0 1 0,3 1-1,-1 0 1,-1-3 0,0 0-1,1 0 1,0 1-208,0 1 0,2-1 0,2 3 1,0-2-1,1-2 0,0-1 1,-1 0-1,0 0 1,0 1 1,-1-1 0,1 1 0,0 0 0,1-1-1,-1-1 1,-1 0 0,1 0 120,0-1 0,0 1 0,1 1 1,0-1-1,-2-5 0,0-2 1,1 0-1,-1 0-149,25 27 1,-8-3 0,1-3 0,-2-5 4,1-2 0,-7-2 0,3-2 0,-3-1-134,-3-1 1,-5-7-1,-7 2 1,0-2-1046,-1-3 1,-4 1 0,-6 0 0,-4-2-1196,-1-3 1,3 2-1,-3-7 1,1 0 2373,4-2 0,7-8 0,2-1 0</inkml:trace>
  <inkml:trace contextRef="#ctx0" brushRef="#br0">9864 17232 7936,'-1'-34'0,"-2"3"180,-2 3 0,1 3 1,4 2-1,0 4 938,0 0 0,0 4 1,0-3-18,0 3 1,6 8-1,3 3 1,1 4-574,-1 4 0,7 9 0,-2 11 0,0 6 880,1 5 1,-6 5 0,-1 6 0,-1 4-371,0 2 0,-4 9 0,3-8 0,-1 2-950,-1 0 1,1-3-1,-4-2 1,2-3-89,2-1 0,3-7 0,-2-8 0,2-4-767,2-5 0,2-3 1,1-7 31,1-3 1,-1-5-1,0-8 19,1-5 0,-6-9 1,0-6-1,-1-4 592,1-3 0,-5-4 0,3 2 0,-2 1 869,0-1 0,2 2 0,-3 6 0,2 2 1275,-2 6 0,0 6-1739,1 2 0,4 8 0,5 2-281,0 11 0,-1 2 0,-2 5 0,-1 0 0,2 3 0,1 8 0,-1 3 0,0-1 0,-2 1 0,-5 2 0,4-2 0,-1-1-881,0 1 0,-2 2 0,4-3 0,1-4-253,2-5 0,3 1 0,2-6 0,6-3-954,2-5 1,6-4 0,2-8 2087,1-2 0,1-15 0,5-9 0</inkml:trace>
  <inkml:trace contextRef="#ctx0" brushRef="#br0">10784 17752 10084,'-6'-27'786,"-3"0"1,-1 2 0,0 3 0,2 4 136,2 4 1,-3 5 0,3 1 4185,-1 2-3970,4 2 0,-3 5 0,6 4-874,0 4 0,5 3 0,0 1 0,3 0-417,2 0 0,2-1 1,3-1-1,1-4 271,2-1 1,0 3 0,-3-5-1200,2-1 1,-2-1 0,1-4 187,-5-2 1,-5 1 1660,-6-6 0,-2 2 0,-2-2 398,-5 4 0,-3 5 1,0 5-610,3 4 0,-1 7 1,6 3-1,1 2-725,1 3 0,2-4 0,2 3 0,1-1-917,1-2 1,11 4-1,0-6 1,4-2-771,5-1 1,1-6 0,3-2 0,3-1 1853,5-3 0,2-13 0,2-5 0</inkml:trace>
  <inkml:trace contextRef="#ctx0" brushRef="#br0">11131 17592 9307,'-14'-11'1435,"1"-2"0,1 1-607,3 3 0,5 6 1,8-2-1,5 0 81,3 1 1,7-1 0,3 4 0,4-2 33,0-2 0,5 1 1,1 4-1,-3 0-600,-1 0 1,-1 1 0,-2 2 0,-3 3-376,-4 2 0,-5 1 0,-4 4 1,-3 2-8,0 2 1,-4-2 0,-1 5-1,-7-3-497,-7 1 0,-3 4 0,1-4 0,-1-2 315,-2-1 1,0-2 0,5 1 293,-1-1 1,7-4-1,2 0-12,4 1 1,2 1 0,4-1 0,4-1-731,3 1 1,2 2 0,3 0 0,2-2-1131,2-1 1,5-1 0,7 2-1,0-3 1799,-1-1 0,11 5 0,-1-4 0</inkml:trace>
  <inkml:trace contextRef="#ctx0" brushRef="#br0">11824 17698 11304,'-16'-26'4267,"2"-1"-3826,-2 12 1230,14 4 1,-2 12-855,8 3 0,4 4 0,5 5-573,1 0 0,-1 1 1,0-1-1,1 0-785,-1 1 0,0-1-1153,0 0-821,1 1 4237,-7-7 727,-1-1-2112,-6-6 1,2 5-1,2 0 1,3 3-1664,1 2 0,4 2 1,-2 1-1,5 1-4712,3-1 6038,5 6 0,-2-4 0,6 4 0</inkml:trace>
  <inkml:trace contextRef="#ctx0" brushRef="#br0">12144 17912 10745,'-17'-21'0,"3"3"3102,2 3 0,7 2-2390,1 0 0,4 4-497,4 0 0,4 6 0,5-3 1,2 0-1111,3-3 1,1-1 0,5 0 0,-2 1-2332,2-2 1,2-2 3225,5-5 0,-3-3 0,5-5 0</inkml:trace>
  <inkml:trace contextRef="#ctx0" brushRef="#br0">12624 17245 10003,'7'-13'1568,"-2"0"0,2 8 0,2 10-1283,3 11 1,5 12 0,1 5 0,0 1 834,1 3 1,2 1 0,6 5 0,-1 2-269,1-1 1,-2 8 0,-3-14 0,-4-1-1207,-3-4 0,-3-5 0,-2-3 0,-2-2-27,-3-6 0,-2-6 0,-7-4 0,-6-1 127,-7-3 1,-3-2 0,-9-1-1,0 0 66,-2 0 1,-3 0-1,6 0 1,4 0 747,3 0 0,-1 2 1,6 2-679,4 5 1,6 3 0,10 3 0,7 3-740,5 4 0,9 3 857,6 2 0,12 11 0,-1 4 0</inkml:trace>
  <inkml:trace contextRef="#ctx0" brushRef="#br0">15103 17085 8098,'0'-16'-639,"0"3"1,0 2 0,2-2 865,2 0 1,-3-1 0,4 1 0,-4 0 521,-1-1 1,5 0 0,-1-3 0,1 0-162,1 0 1,-5-2 0,4 1 0,-2 2 580,1 1 0,-3 2 1,4 0 908,-4-1 1,-2 7-1594,-4 2 1,-2 5 0,-6 5 0,1 5 55,3 6 1,-3 5 0,3 6 0,-1 1-155,1 3 1,2-1-1,4 5 1,-2 1 100,2-2 0,6 9 0,3-3 0,2 1-972,2 1 1,2 1 0,1-2 0,0-2-725,1-1 1,-2-1 0,-2-1 0,-1-5-97,1-3 1,1-7 0,-1-4 1303,-1-2 0,-6-1 0,3-1 0</inkml:trace>
  <inkml:trace contextRef="#ctx0" brushRef="#br0">15103 17379 8098,'-1'-14'1654,"-4"1"0,5 6 0,0 2-1121,8 4 1,3 2 0,4 4 0,3 2-832,4 0 1,3 5-1,4-4 1,0 1-1670,2-1 0,5-5 1967,-5 2 0,6-4 0,-3-1 0</inkml:trace>
  <inkml:trace contextRef="#ctx0" brushRef="#br0">15503 17365 8098,'-13'0'513,"5"6"1,4 3 1311,2 3 1,8 1-1,5 2 1,5 1-936,6 2 0,3 0 0,2-5 1,-2 1-541,-3-1 1,4-4 0,-4-2 0,1-1-945,0-3 0,-4-1 0,-7-4 453,-3-2 0,1-4 1,-6-5-1,-1 0-1777,-1-1 1,-4 1-1,-2 0 1,-3-1-1815,-1 1 3732,-4 0 0,5-7 0,-6 0 0</inkml:trace>
  <inkml:trace contextRef="#ctx0" brushRef="#br0">15770 17352 7751,'13'0'80,"0"-2"1,1 0 0,-1-3 1015,0 2 0,1 2 1,-1 1-166,0 0 0,1 4 1,-1 2-158,0 1 1,1 2 0,-3 5-376,-2-1 0,2 0 0,-7 1-554,-1-1 0,-1 0 0,-2 1-1937,0-1 723,0-6 1,0-2 725,0-10 1,0-2 0,1-6 234,3-1 1,-1 2 0,6 2 228,2 1 1,1 2 0,1-4 0,0 4 280,1 1 1,-6-3 0,1 5 0,0-1 207,-1-1 0,3 5 1,-3-5-1,1 2-174,0-1 1,-1 1-1,6 4-587,-1 0 0,0-2 1,1-1-1,-1-1-1341,0 1 1792,1 1 0,-1-4 0,0-1 0</inkml:trace>
  <inkml:trace contextRef="#ctx0" brushRef="#br0">16263 17299 8098,'-6'-12'0,"-2"1"1382,1 3 1,-5 3 1448,3-4 1,-3 6-2082,-1-1 0,6 4 0,2 4 0,4 7-490,1 5 1,0 0-1,1 6 1,4 1-570,4-3 1,2 4-1,4-5 1,2 1-1167,0-1 1,7-3 0,-2-7-1,3-5-224,2-2 1,0-8 1698,-1-3 0,1-21 0,0-5 0</inkml:trace>
  <inkml:trace contextRef="#ctx0" brushRef="#br0">16596 16672 8065,'0'-4'1021,"2"8"0,2 11 46,5 4 1,-3 7 0,-2-4 0,-1 3 276,2 2 1,-4 5 0,4 4 0,-4 2-1546,-1 2 0,2 3 0,0 0 0,3-3-1478,-2-1 0,0 1 0,0-8 1679,1 2 0,7-4 0,-4 2 0</inkml:trace>
  <inkml:trace contextRef="#ctx0" brushRef="#br0">16663 17152 7917,'-2'-19'920,"-2"-3"0,4 8 0,-2 7 1,7 7 155,2 4 1,4 7 0,5-2-1318,2 2 0,1 3 0,-1-1 0,2-1-928,1-3 0,3 1 0,-5-5 0,0-2-260,1-2 1,-3-2 1406,-3-4 1,-7 2 0,-4-4 0,-4-1 493,-4 1 1,-5 0 0,2-4 0,-1 4 1106,1 1 0,5 0 383,-2 1 0,4 5-1181,1 0 0,1 5 0,4 5 0,3-1-498,4 2 0,2 0 0,-1 3 0,0-2 43,1-4 1,0 4-621,4-3 1,-3-3 0,3-1-424,-3-4 1,-4-7-1,-2-3 896,-4-3 1,-4-1 0,-1 0 0,0-1 1047,0 1 0,0 4-816,0 0 0,2 6 0,2 0-729,5 6 0,4 5 0,4 7 0,2 1-710,2 2 1,5 4 0,7-3 0,1 0-5351,3 1 6378,7-3 0,4-3 0,5-1 0</inkml:trace>
  <inkml:trace contextRef="#ctx0" brushRef="#br0">17782 17219 6619,'18'-9'0,"0"0"0,-2 0 505,-1 2 1,-2-5 0,-1 3 770,-3-3 0,-3 3 0,-6 0 350,0-1 0,-1 4 59,-4 2 0,2 2 0,-6 4-1283,-1 2 1,4 3-1,2 8 1,2 2-998,2 0 1,0 3 0,0-4-1,2 2-674,2-2 0,8-1 1,7-3-1,2-2-514,3-1 0,1-6 1783,1 1 0,1-8 0,0-4 0</inkml:trace>
  <inkml:trace contextRef="#ctx0" brushRef="#br0">18182 17139 9069,'-6'-8'3453,"-1"-2"-1197,-6 6-1682,5-1 0,4 11-97,8 3 1,4 1 0,5 1 0,0-4-328,1-1 1,0-2 0,3-4-1,1 0-870,-2 0 0,3 0 0,-1-1 0,-2-2-462,-1-1 1,-6-7 881,0 2 1,-8-3 988,-1-1 1,-6 1-1,-7 3 1653,0 5 0,4 2-1734,0 2 1,6 2 0,-2 2 0,4 5-373,1 3 1,1 1 0,4 1-1,2-1-208,1 0 1,8-1-1,-3-1 1,2-4-163,0-1 0,3 3 0,0-5 1,-2-1-226,-1-1 0,-2 2 1,0 1 466,1-2 122,-1-2 0,-6 1-79,-2 2 0,2 3-48,2 7 0,3-7 0,1-2 1,2-4-57,3-1 1,4-7 0,9-7-1,5-8-138,2-8 0,8-4 1,3-6-1,1-1-51,-1-3 0,-3-2 0,-6-6 1,0 0-241,0-3 0,-6-11 0,-4-1 1,-6-1-651,-7 0 0,-3 4 0,-6 6 0,-3 9 1539,-4 6-243,-1 15 1,-7 5 0,-5 14 64,-4 4 1,-8 7 0,2 8 0,-3 12-91,-2 11 0,0 7 0,1 7 0,1 8-391,2 6 0,6 11 0,8-5 0,4 0 349,4-4 1,1 5-430,0-5 0,0 5 0,0-8 0</inkml:trace>
  <inkml:trace contextRef="#ctx0" brushRef="#br0">15343 18578 7966,'0'-21'0,"1"4"101,4 2 1,-4 6 2151,4 0-1712,-4 0 0,1 3 1,1 6-1,1 8 763,-1 3 0,3 13 0,0 3 0,1 2-458,4 4 1,-1 1 0,1 6 0,-1-1-621,5-4 0,-2 2 0,5-6 0,-3-3-796,-2-4 1,0 0 0,1-8-1,-1-3-489,0-2 1,1-10 0,-1-1 406,0-7 1,-4-7 0,-1-5 0,-3-6 97,-2-5 1,-1-11 0,-2-1-1,0-3 756,0-6 1,0 1 0,-2 0 0,-1 2 713,-1 2 1,-5 5-1,5 8 1,1 8 2604,1 4-1957,2 4 1,2 11-1241,2 6 1,-1 7 0,5 9 0,-1 4-450,0 0 0,-4 7 1,2 4-1,-4-1-531,-1-2 0,0-2 1,0 1-1,0-2-809,0-3 1,-4-2 0,-1-7 108,2 0 0,3-1 0,5-3 1356,4-4 0,9-16 0,2-4 0</inkml:trace>
  <inkml:trace contextRef="#ctx0" brushRef="#br0">16169 18032 7999,'-5'-34'1878,"-3"7"0,-4 15-552,3 12 1,3 10-1,6 10 1,0-1-813,0 0 1,0 5 0,0 1 0,0 9-26,0 11 0,5 5 0,1 5 0,0-1-879,0 0 0,4 1 1,-1-10-1,3 0-1925,1-4 0,0 1 1,1-10 2314,-1 2 0,0-10 0,1 1 0</inkml:trace>
  <inkml:trace contextRef="#ctx0" brushRef="#br0">16183 18471 7999,'-9'-22'973,"0"0"1,2 0-227,-2 8 0,4 7 0,10 3 0,4 2-2317,2 2 0,9 6 1570,2 3 0,9 9 0,3 2 0</inkml:trace>
  <inkml:trace contextRef="#ctx0" brushRef="#br0">16663 18591 9816,'-18'-23'4250,"0"-4"0,-4 3-3689,4 7 1,6 2-1,8 1 1,2 1-503,2 0 1,2-5 0,2-1 0,5-2-1270,3-3 0,7-2 1,4-4-1,2-1-537,1 1 0,0 4 0,-3 2 1747,-1 2 0,1 6 0,3-4 0</inkml:trace>
  <inkml:trace contextRef="#ctx0" brushRef="#br0">17889 17632 9125,'0'-13'2390,"0"5"1,0 5 0,2 14-1543,2 11 1,-1 10 0,6 13 0,0 2 8,-2 0 1,5 13 0,-3-4 0,1 2-671,-1 4 1,7-1-1,-2-2 1,1-7-671,-1-5 0,0-2 0,-1-7 0,0-2-541,1-5 1,-1-8 0,-1-2 0,-2-3-2848,-1-6 3114,-6-5 0,2-7 730,-10 0 1,-7-12 0,-7-4 0,-2-6 503,-2-5 1,-4 5-1,-3-8 1,-1 4 299,2-3 1,0 6 0,3 5-1,1 3 1191,2 2 1,0 1 0,6 2 163,5 1-1037,5 6-1338,7-3 146,0 12 0,6 1 0,3 8 0,3 1-875,1 2 1,5 6-1,1-2 1,2 2-513,3-2 1,-1 2 0,1-7-824,-2 0 1326,0-3 1,4 0 0,-1-1 980,1 0 0,-2-5 0,9-2 0</inkml:trace>
  <inkml:trace contextRef="#ctx0" brushRef="#br0">18382 18338 9771,'-7'-1'4520,"2"-4"-3839,4 4 0,7-5 0,3 6-259,3 0 1,-3 0-1,-1 0-558,3 0 1,-4 0-123,2 0 1,-6-6 0,0-3-17,-6-3 0,0-1 1,-6 1-1,-1 2 493,-2 1 0,-3 1 724,-3-1 0,4-1 0,-4 6-16,3 1 1,6 3-1,2 4-581,1 5 0,1 3 1,5 1-1,2 2-160,2 3 0,-1-2 1,6 5-1,1 0-812,2-1 0,2-2 0,-1 3 0,2-2-904,3-3 0,-4-1 1,6-3-1,-1-3-2823,3-5 4353,3-2 0,2-2 0,0 0 0</inkml:trace>
  <inkml:trace contextRef="#ctx0" brushRef="#br0">18929 18005 7968,'7'-13'540,"-1"-5"0,-4 2 0,1 2-239,1 4 1,0 0 0,-4-7 0,0-1 126,0 2 1,-4-3 0,-2 1 0,-1 2-90,-4 1 1,-1 2 0,-1-1-1,0 1 3,-1 0 0,1 5 0,0 4 0,0 1 175,-1-1 0,1 5 1,0 2 39,-1 9 1,7 10-1,2 2 1,4 4-114,1 3 0,0 10 0,1 1 1,4 2-231,4 2 1,3 3 0,1-5-1,0-1-1107,1-1 1,5-4-1,1-1 1,1-3-1098,-3-1 0,-3-2 0,-2-6 1990,0-2 0,1 2 0,-1-5 0</inkml:trace>
  <inkml:trace contextRef="#ctx0" brushRef="#br0">18676 18338 10878,'-8'-29'1140,"4"2"0,4-1 0,6 10 1,7 2-1017,8 1 1,10 7-1,6 4 1,6 1-922,6-1 0,2 2 797,3-2 0,5 2 0,2 2 0</inkml:trace>
  <inkml:trace contextRef="#ctx0" brushRef="#br0">12570 14247 8157,'0'-21'0,"2"3"64,2 3 1,-1 2 0,5 0 314,-2-1 1,-1 1 0,-2 0 66,2-1 0,4 1 1,-3 0 689,1-1 1,-2 6 1603,3-1-1946,-5 6 1,8-2 0,-7 10 0,-1 5-185,-1 6 0,-2 5 1,0 7-1,0 3-195,0 5 1,0 2 0,0 2 0,0 0-80,0 0 0,-5 0 0,1 0 0,1 0-336,1 0 0,2-6 0,0-3 0,2-4-251,2-5 1,-1-2 0,5-7-600,-2 0 540,4-5 1,-4-8 0,3-11 0,-5-4 280,-2-2 1,2-6 0,2 4 0,0 0 424,0 0 0,4-4 0,-2 6 0,1 0 114,-1 3 1,1 5-1,5 1 1,-1 2-42,0 3 1,1 2 0,-1 1-1,0 0-57,1 0 0,-1 6 0,0 3 1,1 3-413,-1 1 0,-4 0 0,-2 2 0,-1 1-205,-3 2 0,-1 0 0,-1-3 0,2 1-647,1 2 0,1 4 0,-4-4 1,2 0-1607,2 1 0,10-4 1,-2 2-1,3-3-3174,3-5 5632,2 2 0,12-9 0,1 4 0</inkml:trace>
  <inkml:trace contextRef="#ctx0" brushRef="#br0">13277 14647 8142,'7'-18'968,"-2"0"0,-4 2 211,-1 1 1,0 0-1,0-1-237,0-2 0,0 5 1,2 4-178,2-2 1,-1 6 1491,6 0-1721,0 4 0,-2 7 0,-2 2 0,-4 4-122,-1 2 1,0 3-1,0 1 1,0-2-101,0-1 1,2-1 0,2-3-299,5-2 0,3 2 1,1-7-1,0-1-758,1-1 1,-1-2 0,0-2 0,1-2-96,-1-5 1,-4 1-1,-2-1 1592,-1-1 1,-1 3-380,-5-2 0,-5 4 0,-1-2 1814,-1 1 1,4 3-2144,-1 8 0,4 2-1128,4 6 1,3 1-1,8-3 1,2 0-342,0-2 0,6-5 0,-3 4 0,3-3 1422,0-2 0,11-7 0,-6-3 0</inkml:trace>
  <inkml:trace contextRef="#ctx0" brushRef="#br0">13717 14673 8817,'-3'-12'457,"3"3"1,-2 8 0,11 5-127,2-1 1,-4-1 0,0-4 0,1-2 84,-1-5 0,1-3 1,2-1-1,-1 0-364,1-1 0,-2-4 1,-1 1-1,-1 0-150,-3 3 1,-2 0 0,-1 1-1443,0 0 0,2 1-880,2 3 2420,4 3 0,5 6 0,0 0 0</inkml:trace>
  <inkml:trace contextRef="#ctx0" brushRef="#br0">14037 14487 8554,'-9'-2'1733,"0"-1"-798,-1-1 0,2-1 1821,-1 5-2393,6-6 0,2 3 0,7-4 0,3 0 12,5-1 0,1 5 0,6-3 1,0 2-169,-1-1 1,1 1 0,3 4 0,-3 0-242,-2 0 0,3 0 0,-4 0-232,-2 0 0,-7 6 0,-5 3 299,-2 3 0,-4 1 0,-3 2 1,-7 1 88,-5 2 0,-5 4 0,4-4 1,2-2 151,1-1 1,2-2 0,1 1-584,3-1 0,-1 0 0,7 1-567,4-1 1,5-1 0,9-2-1,3-3-1864,4-1 0,8 3 2740,1-4 0,12-1 0,-2-4 0</inkml:trace>
  <inkml:trace contextRef="#ctx0" brushRef="#br0">14543 14580 8918,'-18'-5'0,"1"0"2446,0-3-1535,8 5 1,4-4 0,6 4-448,3-2 1,4 1 0,7 4 0,1 0-834,2 0 0,4 1 0,-4 2 1,-2 2-54,-1-2 0,3-2 0,-1-1 454,0 0 374,-8 0 0,-5 0 684,-8 0 0,1 0 0,-6 0 170,-2 0 0,4 0-1088,-2 0 1,8-1-705,1-4 0,6 4 1,7-5-1,0 1-83,0 1 0,2-5 1,2 3-1,2-1 79,2-4 1,-1 0 0,4-3 0,-3 1-186,-2 0 0,3-5 0,-3 0 0,1 2 476,-1 1 1,-1-3-1,-5 0 393,0 2 1,-1 1 0,-1 4-1,-4 0 286,-1 2 1,0 6 3121,-2-1-2896,-2 2 0,10 4 1,-3 2-546,2 5 1,3 3 0,-1 1 0,2-1-61,3-3 0,-4 6 0,6-3 0,-3 0 517,1-1-572,6 10 0,-3-12 0,5 10 0</inkml:trace>
  <inkml:trace contextRef="#ctx0" brushRef="#br0">6945 11115 18506,'-4'-21'-1718,"-1"3"0,1 8 0,5 3 1612,4 1 0,-4 3 0,5 6-78,0 1 0,-5 2 1,4-2 545,-4 5 0,-1-1 48,0 1 0,-1 0 0,-2 4 53,-2 0 1,-3-4 0,2 0-1,-2 0-2,-2-2 1,2 4-1,0-5 1,-1 1-439,1 3 0,-4 2 1,4 1-1,-6 1 310,-4-1 0,4 0 0,-6 2 0,1 2-4,-3 0 1,-3 1 0,-2-5 0,2 2 38,3 3 1,-4-3 0,4 4 0,-3-1 39,-2 0 1,-2 4 0,1-3 0,2 2-133,1 2 0,0-2 0,-2 1 1,1 2-92,-1 1 0,0 0 1,1-1-1,-1-2-22,1 2 0,-1-3 0,0 0 0,2-2 74,3-3 1,1-1 0,5-2 0,-2 1-76,2-1 0,1 0 0,0 1 0,-1-1-98,-2 0 0,0 0 0,3 1 0,-1-1-47,-2 0 1,-5 1-1,0 1 1,-2 1 58,-1 2 0,-1 4 0,0-3 0,-1 0 89,-3 1 0,3 3 1,-3 0-1,1 2-59,-1 1 1,3-3 0,-3-1-1,3 0-47,1-1 1,0 4-1,2-3 1,1 2-127,2-2 0,0 3 0,-5-3 0,2 2 14,3-2 1,-3 3 0,3-4 0,-4 1 177,0 1 1,-1-3 0,-1 4 0,-2-2-8,-1 2 1,0 0 0,3-1 0,-2 0-70,-1 0 0,5 1 0,3 0 1,1-2-162,1 2 1,-2 1-1,3 1 1,1 1-59,0 0 0,0-1 0,2 1 0,-2-2 128,-2-3 0,4 4 0,-4-4 0,0 3 118,0 2 1,1 2 0,-4 1 0,2-2 83,-2 2 0,-1-1 0,-2-1 1,2 2-127,3 1 0,3 0 0,5-3 0,1 2-130,0 1 1,1 0 0,1-3-1,4 2-64,1 1 1,2-1 0,4-5 0,0-2 125,0 1 0,0 9 0,0-7 1,0 2-5,0 1 1,0 2 0,0 0 0,0-2 9,0 0 0,0 2 0,1 0 0,4-2-37,3-1 0,0 4 0,1-1 1,3-2-9,4-1 1,-1-1 0,4 0 0,0-1 20,3 1 0,2-5 0,0 0 0,-2 2-20,2 1 0,-4-2 0,3-1 0,-1 1 78,-1 3 1,4-1 0,-3-2-1,2 0 122,-2 0 0,3 1 1,-3 0-1,4-2 13,0 2 1,1-4 0,-1 3-1,1-1-151,0-1 0,4 2 1,2-3-1,1-1-10,3 0 0,0 3 1,0-3-1,-3 1 35,-2-1 0,8 3 0,-3-4 0,-1 0-19,-2 1 0,1-4 1,-3 4-1,-1-1-107,1 0 1,-4 4 0,4-3 0,-4 0 66,-2 1 1,2 3-1,2-2 1,1 1 34,-1 0 1,-2 1-1,0 3 1,2 1 25,1 0 0,0-2 1,-4-2-1,-1 0 5,1 0 0,0 3 1,-1 2-1,1 1 31,0 2 1,-2 0 0,-2-2 0,0 0-72,0 2 0,-2 5 0,0-5 0,-2 0 1,-3 2 0,4 1 0,-3 6 1,0-2 11,-3-2 1,-5 2-1,-1-2 1,-1 2 4,1 2 0,-5 0 0,1 0 0,-3 0 0,-1 0 0,0 0 0,0 0 0,-1 0-2,-3 0 1,1-1-1,-8-2 1,-2-2-112,-3 2 0,-8-3 0,2 2 0,-3-1 10,-2-1 1,-6 3-1,-2-4 1,-4 1 27,-1 3 0,-1-3 0,-4 2 0,-2-1-29,0-1 1,-8 3 0,4-4 0,1-1-138,-2 1 1,0 1 0,-2-4 0,-3-2 21,-1 1 0,-4 0 0,2-6 0,-3-2 240,0-2 0,-8-1 0,7-5 0,2 1 197,1-1 0,-6-6 1,4-1-1,-1-1-56,-1-1 1,1 1 0,-1-5 0,1 0 2,0 0 1,-2-2-1,8-1 1,2-3-241,1-1 0,-3-2 0,0-4 1,2-1 15,1 1 1,7-5-1,-3-1 1,-1-2-50,0-2 1,-8-3-1,5 0 1,-1-1-106,1 0 0,-6 1 1,6-2-1,-2-2 143,-3-1 1,3 0-1,3 3 1,2-2 47,4-1 0,-7-2 0,4 2 0,1-3-15,-2 0 1,2-4 0,-1 2 0,4-2 82,1-2 1,-3 0 0,3-2 0,2 1-41,2 1 1,-5-8-1,6 8 1,-4-1-6,-1-1 1,-3 2 0,3 0-1,1 1-106,-1-1 1,1 4 0,4 0 0,-1-1-2,2-1 0,-7-2 1,7 0-1,-2 0-240,1 0 1,2-4-1,2-1 1,3 1 233,2-2 1,-4 3 0,5-6 0,1 0 182,2 2 1,-3-5 0,0 2-1,1-4 56,2 1 1,3-2 0,1 9-1,2-1-73,-1-3 0,-3-2 0,1 0 0,1 2-168,2 1 0,6 1 0,-2-2 0,3 3-76,2 1 1,1-3 0,2 3 0,1-3-162,-1-6 0,4 2 0,1-5 0,4 3 178,1 2 0,0 0 1,1-1-1,2 1 331,2 0 0,5 0 0,-1-1 0,3 2-171,1 4 1,5-9-1,1 4 1,2-2-30,3 0 1,1-1 0,3-2-1,1 2-112,3 0 1,3-8-1,-1 9 1,2-2-70,1-3 0,4 3 0,-5 2 0,2-1 174,2-2 1,-1-3-1,-1 5 1,-1 1 8,0-1 0,9-1 0,-6 4 1,2 1 51,-1 3 0,4-5 0,1 3 0,-1 2-50,1 2 0,3-6 0,-3 2 0,2 1 2,2-2 1,2 2 0,1 0 0,-1 2-25,-3 2 0,3 2 0,-3 2 1,1 1-11,-1 1 1,1-6-1,-4 9 1,0 1-7,0 2 0,3 2 0,-3 2 1,-2-1 48,-2 2 0,5 0 1,-6 3-1,4-1-4,1 0 0,3-2 0,-3 1 0,-1 2 29,1 1 0,3 0 1,-3-2-1,0 1-7,0-1 0,9-2 0,-2 0 0,2 3-13,0-4 1,-3 8 0,-2-5 0,-1 2 22,1 0 0,2 3 0,1 0 0,1-1 11,-1 3 1,0-4 0,1 6 0,-1 0 15,0-1 1,1 4 0,0-4 0,3 1-18,0 0 1,6-4-1,-4 5 1,0 0-15,0 2 1,8-2 0,-3-1-1,-1 2-15,3 1 0,-7 3 0,0 2 0,-1 2 32,0 2 1,-1-3-1,-3 3 1,-2 1-83,-4-1 0,4 1 0,-3 4 0,1-2 52,-1-2 1,3 1 0,-4 4 0,-1 1 129,-3 4 1,2-2 0,-1 6 0,-2 2-166,-2 6 1,4-1-1,-1 6 1,-2 2-47,-5 1 1,0 3 0,-5 2 0,-1 2-24,-3 2 1,1 1 0,-12 3-1,0 1-243,-3 2 0,-6 3 0,-5 1 0,-6 4-219,-6 3 0,-4 1 0,-4 2 0,-2 1-490,-2 2 1,4 11 0,-4 2 1071,11-32 0,1-1 0,-1-1 0,2 0 0,-6 36 0</inkml:trace>
  <inkml:trace contextRef="#ctx0" brushRef="#br0">2786 16352 7223,'0'14'-315,"0"-7"1,6-7-1,1-7 1</inkml:trace>
  <inkml:trace contextRef="#ctx0" brushRef="#br0">3013 16206 9250,'6'-8'1611,"-5"1"251,3 3-1157,-2-4 1,-2-1-443,0 0 0,-2 6 0,-2-1-131,-5 3 0,-3 1 1,-1 0-1,0 0 60,-1 0 1,1 0 0,-2 0 0,-1 0 40,-2 0 0,-4 0 0,3 0 0,-2 1 191,-3 3 1,3-2-1,-1 4 1,0-2-51,1 1 1,-2 5 0,5-1 0,2 3-206,1 1 0,1 5 0,3 1 0,0 2 65,2 3 0,6 1 0,-1 3 1,2 2-149,2 1 1,6 0-1,3-5 1,5 1-183,3 0 1,4-7-1,6-2 1,-1-3 44,1-2 1,4-5 0,2-4 0,-1-4-237,1-4 0,1-5 1,-6-9-1,-3-3 31,0 1 1,-7-10 0,-4 3-1,-9-2-9,-3-4 1,-4 4 0,-3-6 0,-9 3 203,-7 2 0,-10-1 0,-4 3 1,-2 4 70,1 4 0,-1 3 1,5 8-1,1 4-759,2-1 0,1 4 0,10-2-1148,2 2 1,7 8-1,8 2 1897,8-1 0,8 5 0,12-5 0</inkml:trace>
  <inkml:trace contextRef="#ctx0" brushRef="#br0">2999 16352 8464,'-13'-13'1641,"0"6"-1026,-1 2 1,2 5-396,4 5 0,-4-4 1,3 4-28,-3-4 1,-1-1-1,-1 0 1,0 0 50,-4 0 0,1 0 0,-6-1 0,-4-2-58,-3-2 1,-5-5-1,2 1 1,-1-3 37,-3-1 0,-6-1 0,-1 1 1,1 0-11,1-1 1,-2-3-1,-2-3 1,0 1 51,0 0 0,2-3 0,4 3 0,0-1-6,0 1 0,0-3 0,0 3 0,0-1-86,0 1 1,1-3 0,2 3-1,3-2-62,2-3 1,1-1 0,4-2-1,0 1 8,1-1 1,-1-1 0,2-2 0,1-1-138,2 2 1,6-4 0,-2 0-1,1-1 141,0-3 1,2 3-1,-3 0 1,3 0-63,2 0 1,-5 0 0,0-4 0,2 1-43,1-1 0,1-1 1,-3 4-1,-1 0-52,2-2 1,1-9 0,2 6 0,1-1-16,3-1 1,-3-1 0,5 0 0,-2 2 147,0-2 0,6 0 1,-1 1-1,2-1 30,2-1 1,0-6 0,0 1 0,0-2-118,0 3 1,2-7-1,1 3 1,3-1-140,1-4 1,2 6 0,6 2 0,1 0 176,2 1 0,0-3 1,-5 3-1,0 1 30,1 2 0,0 0 1,3-1-1,1 0 60,-2 0 1,3-3 0,0 3 0,1 0 50,-1 0 1,3-3-1,-3 3 1,1-1-143,-1-3 1,5-2 0,-2-1 0,3-1 50,2 1 1,-1 1 0,2 0 0,1 2-106,-3 0 0,8-4 0,-6 10 0,4 1 91,0 1 0,8 0 0,-4 0 0,-2 4 184,0-1 1,-6 2 0,4 0-1,0 3-71,-1 1 0,4-2 1,-4 2-1,-1-1-38,-2-3 1,2 3 0,-1-1 0,0-1 0,0 2 0,1-3 0,-4 4 1,1 1-70,0-1 1,4-2-1,1 2 1,1 1 14,0-1 0,2 2 1,-2 3-1,1-2 12,3-1 0,1 0 0,2 4 1,-1 2-39,-4 3 0,2-3 0,-4 4 0,0-1-7,-1 0 0,-1 1 0,-3-3 0,2 3 29,1 2 0,0-3 0,-4 3 0,0-1-78,-1 1 0,1 1 0,0 4 1,-2-1-208,-3 1 0,2-2 1,-7 7-1,1-3-207,1-1 1,-4 4-1,3 2 414,-3 1-692,-8-4 1,5 7-493,-3-6-342,-3 6 1,1-3 27,-2 6 0,-4-2 1414,4-2 1,2-3 0,0-7 0</inkml:trace>
  <inkml:trace contextRef="#ctx0" brushRef="#br0">3439 11008 27556,'-29'-22'-1150,"2"1"1,6 5 1435,5 4 0,8 11 0,6-1 0,3 7-1075,3 2 0,7 2 0,-2 3 0,3-2 1073,1-1 1,6-2-1,3 4 1,4-2 174,0 1 0,5 2 0,2 1 0,-1 1-631,1-1 1,-3 5 0,-8 2 0,-4 3-997,-4 0 1,-6 11-1,-4-3 1,-2 6-1417,-2 3 0,-11 0 2490,-2 0 1,-9 6 0,1 2-1</inkml:trace>
  <inkml:trace contextRef="#ctx0" brushRef="#br0">3666 11781 26753,'-14'-12'-4282,"3"2"4690,2 1 1,-3 6 0,3-1 206,-3 2 0,-1 2 0,-1 0 1,1 0-42,0 0 1,-1 2-1,1 2-601,0 5 1,4 3-1,2 1 1,1 1-67,3-1 1,1 5 0,4-1-1,2 0 95,5-2 1,4-2 0,5 0-1,4 0 89,3 1 0,7-1 0,0-1 0,1-3 67,-1-5 1,2-2 0,-5-2 0,-6-2-252,-2-2 0,-3-4 1,-6-5-1,-4-2-825,-3-2 0,-10-3 1,-5-3-1,-5 2 290,-2 2 1,-7-4-1,0 6 1,-4 0 508,-3 3 1,0 2 0,6 1 0,2 4 248,6 1 0,2 2-584,1 4 0,9 5 0,6 4 384,11 3 1,13 2 0,9-1 0</inkml:trace>
  <inkml:trace contextRef="#ctx0" brushRef="#br0">3866 11861 26073,'-2'-7'-9054,"-1"4"10489,-1 6 1,-5 0 0,3 4-1817,-1-1 0,-2 3 0,-5-3 934,1 1 0,0-4 0,-1 3 1,1-1 52,0-1 1,-1 2 0,1-3 0,0 1 179,-1-1 0,1 0 0,0 0 1,-2 3-252,-3 2 1,2-4 0,-6 3 0,-1 1-322,3-1 0,-5 2 1,2 4-1,-2 1 235,-1-1 1,-1 0 0,0 2 0,1 2-450,-1 0 0,-3 3 0,1-4 0,2 2 0,2-2 0,-8 3 0,8 0 0,0 1 0,1-1 0,2 0 0,-5-3 0,2 2 0,3-2 0,-3 5 0,2 0 0,-2 1 0,-1 0 0,-1 1 0,0 3 0,1 1 0,-1 0 0,2-5 0,1 0 0,3 0 0,2-1 0,-3 4 0,4-3 0,2 3 0,1 2 0,-3 3 0,-1-1 0,0-1 0,-1 2 0,-2 4 0,3-1 0,0 1 0,0 3 0,-5 1 0,2 2 0,-4 0 0,0 0 0,1 5 0,1-1 0,3 1 0,2 0 0,-3-5 0,4 3 0,3-4-13,5-2 0,-2 0 0,4-7 0,1 2-136,3 2 1,-2-4 0,1 2 0,2-1 61,2 1 1,-4-1 0,1-5-1,1 1 45,1 0 0,2 4 0,0 0 0,2-2-40,2 0 0,-1 2 1,5 0-1,-1 0-227,1 1 1,0-2 0,6 6 0,-1-1-140,0-1 0,5 0 0,1-4 0,1 1 121,-1-1 0,5 2 1,-2-1-1,2-1 234,-2-2 1,3-1 0,-4-1-1,1-1 188,0-2 0,-1 2 0,3-3 1,-4 3-36,0 2 0,2-2 0,-3-1 0,0-2 54,1 2 1,2-1 0,-3 1 0,2-2-8,2 2 0,1 1 1,0 2-1,-2-1-153,2 1 1,1 0-1,2-1 1,-2 0 107,-3-4 0,3 3 1,-3-4-1,2 1-3,-2 0 0,4-1 0,-6 3 0,2-4-20,1 0 0,-3-1 0,4-1 0,-2 2-26,2 1 1,0 3-1,-1-5 1,0 2 91,0 2 0,3-2 0,-1 1 0,-2 1-127,0-3 1,-1 4-1,6-5 1,2 2 57,1 3 1,0-4-1,-3 1 1,2 0 75,1 0 0,0-4 0,-3 4 0,2-2 23,1-2 0,0-3 0,-5 0 0,1-1-113,0 0 1,-1 1 0,1 1 0,-2 1-334,-3 2 0,4-1 1,-6-3-1,1-1-244,-3 0 1,-3 2 0,-2 1-1,0 2-324,1-2 0,-1 1 1,0-1-1,-1 2-352,-3-2 0,3-1 1,-3-2-1,3-1-251,1-3 0,5-3 0,1-6 0,2-2 1493,2-2 1,9-15-1,2-9 1</inkml:trace>
  <inkml:trace contextRef="#ctx0" brushRef="#br0">4159 15846 8492,'-6'-27'0,"-3"1"1068,-3 3 0,6 12 0,6 8 0,8 4-850,4 4 0,1 5 0,2-1 0,1 3-102,2 1 0,1 5 0,-3 1 0,2 0-137,-2 1 0,2 3 1,-3 1-1,-5 6-1040,-2 5 1,-4 4 0,-4 2-1,-1 2 1061,-4 1 0,-14 19 0,-9-1 0</inkml:trace>
  <inkml:trace contextRef="#ctx0" brushRef="#br0">12064 11155 8521,'1'-19'0,"4"5"-396,4 8 0,2 5 0,3 1-185,-1 0 0,0 0 934,1 0 0,-5 0 648,0 0 0,-8 0-347,-1 0 0,-6 0 0,-7 0-228,-1 0 0,0 0 1,-4 0-1,-3 0-226,0 0 1,-8 6 0,1 1 0,-5 2 44,-4 0 0,-2 0 0,-2 4 0,-2 0-99,-1 1 0,-5-5 1,3 0-1,-2-1 128,-2 0 0,0-1 0,-1-4 1,2 2 43,-1-2 1,4-2 0,2-1 0,2 0-132,2 0 0,5 0 0,1 0 0,1 0-168,4 0 0,-4 0 0,0 0 0,-1 0-101,-3 0 1,-1 5 0,-2-1 0,0-1-34,0-2 1,-6 4 0,-2 1-1,0 0 94,-1 0 1,-5 4 0,-5-1 0,0 3 299,0 1-186,1 0 1,3 1-1,0-1-97,2 0 0,-8 5 0,8 1 0,0 2 10,2 3 0,1 1 0,4 2 0,0-1 55,0 1 1,-1 0 0,5-1 0,4-1 74,-1-2 0,7 6 1,1-4-1,2 1 54,3-3 1,1-2-1,2 3 1,6-2-80,2 2 1,6 1 0,0 1-1,0 1 3,2 0 0,-1 5 1,5 5-1,-1 5-42,1 2 0,0 7 0,0-1 0,-3 8 95,-1 8 0,2 2 0,1-30 0,-1 0 0,1 0 1,-1 1-100,2 0 1,-1 0 0,0 4 0,1-1 0,1-1 0,1 1 0,-2-2 0,1 0 0,1-1 1,-1-1 0,1 31-1,2 4 227,4-1-92,-4-9 1,5 11-1,-6-9 1,0 2-53,0 2 0,0 7 0,-1-1 1,-1-36-1,-1 1-37,-1 0 0,-1 0 0,0-1 1,-2 0-1,1 0 0,-1-1 0,0 0 1,1 0-152,-1 0 1,0 1-1,-1 0 1,-1 0-1,-1 1 1,0 0 0,1 0-1,-1 0-17,0 0 0,1 0 1,0 2-1,0 0 0,2 0 1,1-1-1,-1-1 0,1 0-72,-1-1 1,0-1-1,-2 30 1,2 0-1,1-7 53,3-6 0,2 4 1,1-8-1,0-3 134,0 0 1,1 1-1,2-3 1,3 0 113,1-1 1,-4 1 0,3-3 0,-1 2-139,-1-2 0,5 3 1,-3-2-1,1-1-135,4-2 0,-1 2 0,0-1 0,-1-5-53,2-3 0,2 1 0,3-4 0,2-2 104,-2-6 0,1 1 0,0-6 0,4-2 34,0-1 0,8 3 0,-2-1 0,3 1 38,2 1 0,2-4 0,9 4 0,3-1-84,3 0 1,10 6 0,-4-2-1,3 2-109,1-2 1,3 2-1,-1-7 1,1 0 127,2-3 0,7-2 1,-4-1-1,1-4 83,2-1 1,-31-3 0,0-2 0,32-1 0,-33 0 0,1 0 147,1 0 0,0 0 0,2 0 1,-1 0-1,0 0 0,0-1 0,-2 0 1,2-1-173,0 0 0,0-1 0,-3-2 0,0 0 1,2 1-1,0 1 0,-1-2 0,-1 1-94,36-5 1,-1 2 0,-7-4 0,-1 2 49,-2-1 1,-6-2-1,-6-1 1,-4 1 153,-1 3 1,-1-3-1,-7 2 1,-2-5 304,-5-3 1,-3 0-1,-2 4 1,0-3-177,-4 0 1,-1-3-1,-5 3 1,3-6-344,2-2 0,-5-3 1,3-3-1,1-5 13,2-2 1,-1-8 0,-1-4 0,1-8-224,0-9 0,-5-5 1,-7 31-1,0-1 1,-1-3-1,-1-1 31,0-4 0,-1-2 0,0-4 0,0-2 0,-1-5 0,0-3 0,0-2 0,-1-1-59,1-2 0,1-2 0,-3 20 0,1-1 1,0 0-1,1-2 0,-1 0 0,1 0 0,-1 0 1,0-1-1,0 0 175,-1 0 1,0 0 0,-1-1 0,1 0 0,0-1 0,-1 0 0,-1 2 0,0 0 0,0 1 0,1-1 0,0 0 0,0-1 99,0-1 1,1 0 0,-1-1 0,1 0 0,0 0 0,0 0 0,1 2 0,1 1 0,-1 0 0,1 2 0,0 0 0,0 1 3,1 0 0,0 1 1,0 0-1,-1-1 1,1 0-1,-1 0 1,2 3-1,0 0 0,0 1 1,3-25-1,1 2-148,0 3 1,-2 2-1,-2 6 1,-2 2-1,1 6 1,0 2-1,-2 3 1,0 2 74,-3 3 0,1 2 0,-2-34 0,-6 17 1,-6 9-262,-5 7 0,-6 6 0,1 11 0,-4 6-1378,0 6 1,-7 3 0,-2 8 1754,-4 4 0,-2-2 0,-1 7 0,2 1 0,3 0 0</inkml:trace>
  <inkml:trace contextRef="#ctx0" brushRef="#br0">12664 15673 7845,'-9'-8'3062,"0"4"-2667,6 2 1,-3 1 461,6-4 279,0 4 708,0-5 153,0 6-1171,0 0-408,0-6-62,0 5 0,-6-5-207,-3 6 1,2 1-1,-1 4 1,1 5 304,0 6 1,4 1-1,-2 5 1,4 2-260,1 1 1,6 1-1,4 1 1,6-2-314,6-3 0,5-1 0,4-6 1,3 0-219,0-3 1,5-8 0,-2-1 0,3-6 19,0-6 1,1-7 0,-10-5-1,-2-4 155,-6-8 1,-3-4 0,-9-3-1,-2 0 287,-4 0 0,-16 0 0,-6 0 0,-7 2 361,-3 2 0,-10 4 0,-3 7 0,-1 2-186,-1 6 0,4 3 0,1 5 0,4 5-1197,5 3 1,0 1-1,10 3 1,2 4-133,1 6 1028,8 15 0,1 6 0,6 14 0</inkml:trace>
  <inkml:trace contextRef="#ctx0" brushRef="#br0">13064 15446 7930,'-14'0'2736,"2"2"-3630,3 2 1,4-1 976,5 6 1,1-5 0,2 5 1106,1 2 1,1-4-155,-5 2 0,6-6 91,3 1 1,-2-2-476,2-2 1,-2-2-1,4-4 1,-2-5-124,1-6 1,0-5 0,1 3-1,-2-3-214,1-7 1,6 3 0,2-7 0,-2 2-300,-1 0 0,-1 0 0,-1 3 0,-1-2 122,-3-1 1,1 0 0,-6 4-1,-1 2-85,-1 3 0,-2-6 0,0 4 0,0 0-2,0-1 0,0 6 1,0 0-1,0 1 30,0 0 1,0 0 0,0 5-123,0 0 1,0-1-214,0 1 1,4 4 77,1 0 1,1 6 38,-2-1-92,-2 2 1,3 8 0,-5 3 152,0 3 0,0 1 0,0 1 0,0-1 68,0 0 1,-1 5 0,-2 0-1,-1 0-43,1 1 0,0-4 0,0 4 0,-2-1 15,2 0 0,0 4 1,0-4-1,-1-1-22,1 3 0,2-4 1,-1 5-1,-1-2-38,-1-3 1,-1 3 0,4-1-56,-4-2 0,4-1-308,-4-1 299,4-7 0,-4-8 0,1-11 0,1-6-18,2-3 0,1-2 0,0-7 0,0-3 196,0-1 1,4 3-1,2-3 1,0 2 216,0 2 0,0 6 0,-3 3-167,1 2 0,1 1-373,-5 5 1,0 7 0,0 6-581,0 8 1,1 3 0,2 3-1,3 1-242,1 2 1,-2 0 0,4 3 0,1 1 1126,2 0 0,1-5 0,0 3 0</inkml:trace>
  <inkml:trace contextRef="#ctx0" brushRef="#br0">13090 14886 7838,'-13'-7'87,"4"-3"0,0 5 25,-1 2 0,2 3 0,-1 3 0,1 3-109,0 2 0,-2-4 0,4 3 399,-2-1 1,5 5 133,-1-2 1,4-4 105,4 0 0,4-4 1,5-1-1,1 0 13,-1 0 1,5-1 0,-1-2 0,1-3-224,1-1 1,-2-1 0,5-2 0,0 1-201,-1-1 1,3 2 0,-5-1 0,0-1-232,0-2 1,-1-1 0,-3 1 0,1 2-85,2 1 1,-2 0-1,-5-3 1,-4 2 13,-1 1 0,3 4 0,-3-2 195,1 1 0,-4 3 0,3 7-354,0 5 0,-3 9 0,4 6 0,1 4-27,-1 3 1,2 6-1,4 0 1,1 5 254,-1 2 0,6 0 0,2-4 0</inkml:trace>
  <inkml:trace contextRef="#ctx0" brushRef="#br0">12877 15739 6927,'0'-13'572,"-6"0"1,5-1 2060,-4 1-1903,4 0 0,7 1-188,2 3 0,0-1 0,1 4 50,1-2 1,-3 5 0,2-3-1,0 1-229,-1-4 0,4 1 0,-4-1 1,4-1 11,2-2 1,-1-1 0,0-1 0,2 0-422,3-4 0,-3 3 1,4-4-1,-1 1-125,-1 0 0,6-4 1,-6 3-1,0 0 77,-2-1 1,-2-2 0,-1 4 0,-3 2 143,-5 1 1,-2 2-1,-2 0 55,0-1 1,-2 1-1,-2 0-234,-5-1 0,3 5 0,1 1-434,4-3 1,1-1-1,0-1-275,0 0 1,4 4 0,2 0 0,2 0 17,2 2 0,2-5 0,1 4 0,1-1 820,-1 1 0,6-1 0,2-5 0</inkml:trace>
  <inkml:trace contextRef="#ctx0" brushRef="#br0">12970 11741 7643,'12'-9'0,"-2"2"-153,-1 1 0,0 0 0,5 3 202,-1-1 1,0-2 0,1 3 9,-1-2 1,-4 1 248,0 4 2065,-6 0-1485,3-6 0,-6 3-498,0-6 0,-2 2 0,-1-4-32,-1 2 1,-1 5-183,5-5 1,-6 6-206,-3-1 0,2 2 0,-2 2 122,-1 0 1,-2 0-1,-1 0 1,-1 0 146,1 0 1,0 2-1,-1 1 1,1 1 50,0-1 0,-1 5 0,2 0-136,4 4 1,-3-3-1,7 0 1,1 1-91,1 2 0,4 2 0,2-1 1,7 0-8,5 1 0,6-1 0,8-1 0,1-2-151,-2-1 1,8-6 0,-1 1 0,-2-2 19,0-2 0,-6 0 0,2-2 1,-5-1-191,-3-1 1,-5-6 0,-1 1 75,-6-3 1,-5-1-1,-10-1 1,-4 1 91,-3 0 1,-7-1-1,-4 1 1,-6 1 117,-2 3 1,-4-1 0,2 5 0,2 2-490,3 2 0,-5 1 0,11 0 0,1 0-273,1 0 1,9 6 0,-1 3 738,5 3 0,3 1 0,4 0 0</inkml:trace>
  <inkml:trace contextRef="#ctx0" brushRef="#br0">13197 11941 8478,'4'-13'210,"1"-1"1,4 6 0,-3 0-442,1 2 83,-4 2 679,9 4 73,-11 0 1,5 1-236,-6 4 1,2 1 0,2 4 146,5-1 0,3-2 0,1 2 0,0-4-125,1-4 0,1 4 1,1-1-1,2-1-128,-2-2 1,3 4 0,-1-1 0,-2 1-51,-1 1 1,-2-3 0,1 6 0,-2 1-129,-3 2 0,2 0 1,-2-1-1,2 1-88,-2 3 1,2 1 0,-2-2 0,2-1 155,-2 0 1,2 5-1,-2 0 1,3-2 38,1-1 1,1-2 0,-1 1-1,0-1-36,1 0 0,-1 1 0,-1-1 0,-2 0-14,-1 1 0,-1-1 1,2 0-1,-3 1-23,-1-1 0,0 0 0,-3 2 0,2 1-51,-2 2 1,2 0 0,0-3-1,-1 1-37,2 2 0,-4 0 0,2-4 0,-1 3 10,2 0 1,-4 1 0,4-3 0,-4 1 73,-1 2 1,0 0 0,0-3 0,0 1 117,0 2 0,0-1 0,0-2 0,0 2-67,0 0 1,-1 1 0,-2-5 0,-2 2-3,2 3 1,2-3 0,1 3-1,0-4-279,0 0 0,4 3 1,1 1-1,-2 0-59,-2 1 1,3-4-1,1 4 1,-2-1 75,-2 0 1,-1 6-1,0-4 1,0 3 64,0-1 1,-4-5 0,-2 4 0,0-2 279,0-2 0,0 2 0,3-1 0,-1-2 377,1-1 1,0-2 0,0 1-345,-2-1 0,1 0 1,4 1-1,0-1-503,0 0 1,0 0 0,0 1-1,0 1 135,0 2 0,0 0 0,0 3 0,0 1-125,0 0 1,-4 0 0,-2 2 0,0 0 240,0 0 0,-5-2 1,4 0-1,0-2 430,2-3 1,-1 3-1,2-1-244,1-1 1,-3-3-1,2 0-55,1-1 0,1 0 0,2 1-73,0-1 1,0 0 0,0 1 0,0-1-270,0 0 0,-1 5 1,-2 0-1,-3-2 1,-2-1 0,4 3 0,-4-1 0,3 0 137,2-2 1,-5 2 0,1 1 427,-1-2 1,2-1 0,5-3-277,-4-3 1,4 3-483,-3-3 1,2 2-86,2 3 1,0-1 0,-1-1-64,-4-3 1,4 3-1339,-4-3 1,4 2 896,1 3 0,0-5-488,0 0 0,7-6 0,5-1 0,6-4 1452,3-7 0,1-9 0,4-3 0</inkml:trace>
  <inkml:trace contextRef="#ctx0" brushRef="#br0">13517 14100 7914,'0'13'-1161,"0"1"690,0-1 471,0 0 0,6-5 0,1-2 0</inkml:trace>
  <inkml:trace contextRef="#ctx0" brushRef="#br0">13264 14153 8222,'-15'-8'366,"-3"-1"0,-1 6 1,-4-2-1,4 4-43,0 1 0,4 0 1,-4 0-1,1 0 233,0 0 0,1 0 0,3 0 70,1 0 1,5 1-239,4 4 0,6-4 0,5 4 26,6-4 0,15-1 1,4-1-1,5-4-124,3-4 0,10 2 1,5-3-1,2-4-118,3-2 1,2-2-1,-1 5 1,1 1-154,2 3 0,2-3 1,-8 5-1,-2-1-102,-1 4 1,-6 3 0,-3 1-1,-3 0-24,-5 0 0,-7 1 0,0 2 0,-4 3-181,-5 1 1,-2-2 0,-7 2 0,-1 1 219,-3-1 0,-3-3 158,-6 5 1,-6-6 0,-3 3 0,-5-1-35,-3-1 0,-4 2 0,-7-3 0,-2 1-8,-1-1 0,-6-1 0,2-2 0,-4 0-126,-1 0 1,-4 0 0,-2 1-1,0 2 26,0 2 0,-3-1 0,5-4 0,1 0 304,1 0 0,4 0 1,1 0-1,2 0-54,3 0 1,5 0-1,5 0 1,0 2-82,1 2 0,2-2 1,7 3-1,2 0-261,1-1 1,6 7-230,-2-2 1,10 1 0,5 0-1,6-2 260,7-2 1,6-2-1,5-4 1,3 0-155,5 0 0,10-4 0,0-4 0,2-1-6,7-1 0,0 0 0,-1 7 0,-5 0 273,-3 4 0,-3-1 0,-9 6 0</inkml:trace>
  <inkml:trace contextRef="#ctx0" brushRef="#br0">6825 11301 8425,'-13'0'148,"-1"0"0,1-1 1,0-2 424,-1-1 1,6-1 0,-1 4 139,-2-4 1,4 4-339,-2-4 0,0 4 0,-4 1-298,-1 0 1,0 6 0,-3 3 0,-2 2-154,-2 3 0,-1 1 1,-5 1-1,1 3 235,-1 2 0,-4-3 1,-2 4-1,1 0 109,-1-1 0,-2 4 1,2-3-1,1 2-59,-1-2 0,-3 6 0,4-3 0,-1 1-53,1-1 1,1 7 0,4-5-1,0 1-231,1 0 0,-1-1 0,0 0 0,1-1-25,-1 1 0,0 4 0,1 2 0,-1-1 113,0 1 1,-2 2 0,-1-2-1,2-1 74,-2 1 1,1 4 0,1-3-1,-2 2-17,-1-1 1,0-1 0,4 3 0,0-3-81,1-1 0,1 2 0,1-2 0,3-1-98,2 1 0,-3 3 1,2-4-1,1 1 60,0-1 0,-3 8 0,4-3 0,0 0 110,-1 2 1,4-1 0,-4 1 0,1-2-10,0-2 0,0-5 1,5 3-1,0-2 3,-1 0 1,6 0-1,0-4 1,1-1-20,-1 1 1,5 0 0,-3-1-1,2 1-55,0-1 1,-2 1 0,3 1-1,-2 3 2,2 5 1,-3 1-1,2 1 1,1 1 4,1 2 0,-2 2 0,0-3 1,1 0 30,1 0 0,2-1 1,0-4-1,0-4 5,0-2 0,6-3 0,1 1 1,2 0 106,0-1 1,0-1 0,4-1 0,1-2-78,-1 2 1,0 1 0,1 2-1,1-1-58,2 1 0,-2 0 0,3 1 1,-3 3-68,-2 5 0,2 1 0,1 1 1,3 1-18,2 2 0,-3 2 0,3-5 1,-1-1-10,1-1 0,1-6 0,4-1 0,-3-5 234,-1-6 1,-1 1 0,3-1 0,-3-2-22,-2-1 1,5 3 0,-2-1-1,3 0-36,2-3 0,-1 4 0,1 0 1,0 0-266,-1 1 1,5-3 0,1 6-1,-3 1-28,-1-3 0,2 10 0,0-2 0,-2 3 119,1 2 0,1 7 0,-3-3 0,-1 0 103,1 1 0,-2-1 0,-1 0 0,-3-3 51,-2-1 0,-1-2 0,-4-4 0,3 1-13,0 3 0,1-3 0,-3 5 0,3-2-124,4 0 1,2 6 0,-1-1 0,0 2-189,0 2 0,2 3 1,1 0-1,-3-2-114,0 2 0,-7 0 0,0-1 0,-5 1 93,-7 1 1,-3 5 0,-1-5 0,-1-2 214,-3-5 1,-10 4-1,-8-4 1,-3-1 84,-2-2 1,0 3-1,-1-2 1,-1 4-211,-2 1 1,-6 0 0,1-2-1,-1-1-64,1-1 0,-1-2 0,5 5 0,-1-2 259,1 0 0,-5 10 0,3-6 0</inkml:trace>
  <inkml:trace contextRef="#ctx0" brushRef="#br0">7198 11941 8523,'0'-13'680,"0"-1"1,0 1 1636,0 0-1892,0 0 1,0 4-531,0 0 29,0 6 0,-6-3 0,-3 7 1,-2 2 218,-3 2 0,-1 5 0,-2-1 0,-4 1 262,0-1 0,-4 2 0,3-5 0,-2-1-37,2 1 0,-3 0 0,3-3 1,-4 2 195,0-2 1,1 0-1,1 0 1,3 3-485,2 1 1,-5 2 0,2 6 0,-3 1-62,-2 2 1,0 4-1,-1-3 1,-1 2 5,-2 3 0,-5-1 0,5 1 0,0-2 29,-2 2 0,5-3 1,-5-1-1,2 0 201,0-4 0,0 3 1,6-1-1,1-2-3,2-1 0,4-2 0,-2 1 0,0-1-168,4 0 0,1 1 0,2-1 0,-2 0-18,-3 1 0,3-1 0,-4 0 0,1 1-37,1-1 1,-3 5 0,3 1 0,-6 0 98,-2 0 0,-1 5 0,-1-2 1,0 2 2,1-2 0,-3 3 0,0-4 0,-2 0 84,1-3 0,3 1 1,4-1-1,2-2-46,2-1 0,-3-2 1,4 0-1,1 1-175,3-1 1,-1 0 0,-1 1 0,-2-1-50,2 0 0,1 5 0,0 0 0,-1 0 34,-2 1 1,-1 0 0,2 5-1,-1-2 4,2 2 0,-3 1 0,1 2 1,2-1 44,1 1 1,-3-2 0,1-1 0,0-4 50,2 0 0,2 3 0,1-2 0,2 1 21,1 1 1,2-3 0,-4 4 0,2-2 11,-1 2 1,3 1-1,-2 3 1,0 2-103,1 1 0,-2 6 1,6 0-1,-1 4-96,-1 4 1,5 8 0,-4-2 0,4-1 87,1 2 1,0 0 0,1 1 0,4-1 0,4-3 0,4 1 0,5-4 0,2 0 163,1 0 1,9-3 0,-2-6-1,5-2 33,4 2 1,1-4-1,5-1 1,4-1-101,7 0 1,6 1 0,1-6-1,1 1-340,2 0 1,-28-14 0,-1 0 0,29 15-1,-2 3-1450,-1 5 1,-5 4 0,-6 6-1,-4 6 530,-4 4 0,-23-24 1,-1 3-1,-4-1 0,-1 3 931,0 4 1,0 1 0,-2-3 0,-1 0 0,0 0 0,-1 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5105 3985 28825,'-11'-14'-2006,"2"1"0,-3 1 1,3 2-1,-3 1 1554,-1-1 1,-1 2 0,0 1-1,-3-1 624,0 1 0,-1 4 0,3-3 1,-1 0-14,-2-3 0,-6 2 0,2-2 0,-3-1-79,-2-2 0,1-1 1,-1-1-1,0 1 173,1 0 0,-6 4 0,1 1 0,2 2-106,1 3 1,-1-3-1,0 2 1,-2 1-111,1 2 0,-3 7 0,1 1 0,-1 2 697,1 0 0,-5-2-494,1 2 1,-8 9 0,-4-3-1</inkml:trace>
  <inkml:trace contextRef="#ctx0" brushRef="#br0">4146 3812 30435,'-49'5'0,"1"3"-161,2-1 0,-2 5 0,2-4 1,0 0 104,0 1 1,-4 0 0,2 5 0,-1-1-123,0 0 1,5 5 0,-5 1-1,0 2-28,2 3 1,-5 1 0,5 1-1,-1 1-127,4 0 0,-4 4 0,1 0 1,0 0 163,2 2 0,4-5 1,-1 3-1,-1-3 124,-1-1 1,-5 4-1,4 0 1,4-2-147,4 0 0,-5 2 0,5 1 0,0 1-25,-1-1 1,1 5 0,0-1 0,1 4-145,-1 4 0,-1-2 1,-1 2-1,4-2 5,4-2 0,2 4 0,3 1 0,1-2 34,2-2 1,0-3-1,3 1 1,1-1 29,0 4 0,1 1 0,5-2 0,0 1 57,-1-2 0,1 7 0,0-5 1,-1 2 3,1 2 1,-3 3 0,1-3 0,3 0 5,0 0 1,5 4 0,-2-3 0,0 2-249,1 0 1,-2 9-1,6 7 1,-1 0 123,-1 0 0,5 6 0,-5-7 1,1-3 176,1-5 1,0 5-1,4-8 1,0 0-45,0-2 1,0 3-1,0-3 1,0-1 69,0 2 0,4-2 1,2 1-1,1-4 26,4-1 0,1 3 0,1-5 0,0-1-43,1-1 1,-1 1 0,0 0 0,1-2 87,-1 2 0,2 4 0,1-1 1,3 0 85,2 0 1,-3-2 0,2-4 0,1 0 105,0 0 1,0 0 0,2 0 0,-2-1-2,-2-4 0,4 2 1,-4-4-1,0-2 59,0-3 0,5 6 0,-2-7 0,2 1 114,-2 0 0,3-1 1,-2 0-1,2-1 19,1 1 1,-3-1-1,-1 1 1,2-2 2,1-2 0,0 2 0,-1-5 1,-4 3 19,0-1 0,3-6 1,-2 3-1,1-1-106,0 0 0,-4 4 0,3-4 0,-2-2-86,-2-1 0,2 3 0,0 0 0,0-2-22,1-1 1,-3-4 0,-3 0 0,-1-2 30,0 1 1,5 0-1,0 1 1,-2-4 79,-1-1 0,-2-1 0,1-5 0,-1 0 163,0 0 0,1 0 0,-1 0 0,2 0-769,3 0 0,-2 4 1,5 2 621,-2 1 0,4-4 0,-2 3 0</inkml:trace>
  <inkml:trace contextRef="#ctx0" brushRef="#br0">2586 7743 27742,'-6'-24'-9831,"-3"7"9890,3 5 1,0 18 0,6 4 0,0 6-460,0 7 0,-1 3 0,-2 5 1,-3 5 339,-1 2 0,-2 4 0,-3 1 0,2 3 92,1 1 1,0 0 0,-5 5 0,1 0 42,0 3 0,-1 1 0,1-1 0,1 1-38,3 2 0,-1 4 0,4-4 0,0-2-305,0-1 0,-3 6 1,5 1-1,-1-1 576,0 1 1,3 3 0,-2-4 0,1 1-380,-2 2 1,4 8 0,-4-5-1,2 1 82,-1 0 1,2 6 0,0-36-1,-2-1 1,2 1 0,0 0-28,0 2 0,0 0 1,-3 1-1,1-1 0,1 1 1,0 0-1,0-1 0,0 0-77,0-3 1,0 1 0,-2 5-1,1 0 1,-2 31 0,3-35 0,0-1-48,0 1 0,0-1 1,-6 36-1,7-35 1,0-1-1,-3 36 205,0-1 1,3-2 0,-2-4 0,2-2 27,2-3 0,0 2 0,2-4 0,1 3-113,1 0 0,6 4 0,-1-6 0,3 1-82,1 1 1,1 6-1,-1-7 1,0 3-28,1 2 0,4-1 0,-1 1 0,1-1-57,1 1 0,-2 0 1,5-1-1,0 0 10,-1-4 1,4 1 0,-3-5-1,3-3 158,2-5 1,6 7 0,2-6 0,4 1 161,1-1 1,4-9-1,4 3 1,0-4 174,3-1 0,8-1 1,-4-4-1,3-3 88,1-4 0,4 3 0,0 0 0,2 0-115,2 2 0,-1-4 0,-32-11 0,0 0 1,2 0-1,-1-1-119,3 0 1,0 0 0,0 2 0,1 1 0,0-2 0,-1-1 0,-1 2-1,0-1 22,-1 0 0,1 0 1,3 1-1,1-1 1,0-2-1,0 0 1,1 1-1,0-1-14,1 1 0,0-1 0,1-2 0,1-2 1,-2 0-1,1-2 0,1 2 0,0-1 41,3-1 0,-1 0 1,2 1-1,0-2 1,0-2-1,0-1 1,2 0-1,0 0-16,1-2 0,1 1 0,4 0 1,0 0-1,0-2 0,0-1 1,-1-1-1,1 0-118,0 0 1,1 0 0,2-1 0,0 0-1,2 1 1,1-1 0,-2 2 0,-1-1 28,-1 2 1,1-1 0,2 0-1,0 0 1,-5-1 0,-1-2 0,2 1-1,1 0 26,-2 0 0,1 0 1,6 2-1,1 1 1,-5 0-1,0 0 0,1 0 1,1 0-27,0-1 0,0 2 1,3 0-1,-1 0 1,-4-1-1,0 0 0,0 1 1,0 0-42,-1 1 1,1 0 0,6 0 0,1 0 0,-5 1 0,-1-1 0,2-1 0,0-1-17,-2 0 0,1 0 0,6 0 0,1 0 0,-5-1 0,-2-1 0,3 1 0,1 0-138,1 0 1,0-1-1,4 0 1,-1 0 0,-4-1-1,0-2 1,0 1-1,0-2 84,0-1 0,0-1 0,3 0 0,-1-2 0,-1 0 0,-2-1 0,1 1 0,-1-2 48,-2 1 0,1-2 1,5-2-1,0-2 0,-6 1 1,0 1-1,-1-2 1,0-1-35,2-1 0,-1-2 1,1 0-1,0-1 1,-4-1-1,0-1 1,-4 0-1,0-1-24,-2 0 1,-1 0-1,3-3 1,-1-1-1,-6 3 1,-2-1-1,2-1 1,0 1-146,-2 0 0,-1-1 0,5-2 0,-1-2 0,-2-2 0,-1 0 0,0 0 1,-1-1 57,1 0 0,-1-2 1,0-1-1,-1 0 1,1-1-1,0 0 1,-2-2-1,0-1-150,0 0 0,-2-1 1,5-7-1,-2-2 1,-4 2-1,-2 1 1,1-2-1,0-1 74,-1 1 1,-1-1-1,3-7 1,0-1-1,-3 4 1,1 1-1,-2-2 1,0 0 48,-2-1 0,-1-1 0,1-2 0,-2-1 1,-3 1-1,-2 0 0,0 2 0,-1 0 61,-1 1 1,-2-1-1,2-7 1,-1 0-1,-3 5 1,0 0-1,-1 1 1,0 0-119,-2 2 0,-1-1 0,-1 3 1,-2 0-1,-1-1 0,-1 0 0,0-2 1,1 0-180,-1-1 0,0-1 0,-2-1 0,-1-1 0,-1 1 0,0 0 0,-2 0 0,1 1 61,-2 0 0,1 1 1,-1-4-1,0-1 1,-1-3-1,0 1 1,-1 1-1,0 0 53,-2 1 0,1 0 0,2-3 0,-1 1 1,-1 4-1,-1 0 0,-1-1 0,1 0 15,-1 0 1,-1-1 0,0-2 0,0 0 0,0 5 0,0 1 0,0 0 0,0 0 262,0 1 1,0 0-1,0-1 1,0-1-1,0 2 1,-1 0-1,-1 0 1,-1 0-136,-1 1 0,-1 1 1,0 3-1,-1 0 0,-1 1 1,0 0-1,1-1 0,-1 1-67,0-2 0,1 0 0,-1-1 1,0 0-1,0 0 0,-1 0 0,1 1 1,-2 0 68,0 2 0,0 1 0,0-3 0,1-1 1,0 1-1,1 0 0,-1-1 0,0 0 129,-1-1 1,0 1 0,-1 4 0,0 0 0,2 0 0,-1 1 0,-1 0 0,-1 0 73,1 0 0,-1 0 0,-3 1 0,0 0 0,2 2 1,-1 2-1,-1 0 0,0 0-96,-3 1 1,0 0 0,-1-1 0,-1-1 0,-1 4 0,0-1 0,-1 2 0,0 1-22,-1 0 1,0 1-1,-1 0 1,0 1-1,-3-1 1,0-1-1,1 2 1,0 0 39,0 1 0,-1 0 1,-4-1-1,0 0 1,1 2-1,0 0 1,-2 2-1,0 0 54,0 0 1,-1 0 0,-3 0 0,-1 0 0,1 3-1,-1 1 1,-2-1 0,-1 0 69,-1 1 0,0-1 1,0 0-1,0-1 1,-1 3-1,-1 0 0,0 1 1,-2 1 36,1 0 1,-2 0 0,-7-1 0,-2 1 0,3 3 0,-1 1-1,-3 1 1,0 1-67,-1 1 0,0 1 0,-6-1 0,-1 1 0,1 2 0,0 1 0,-2 0 0,-1 2 40,-4 0 1,0 2 0,1-2 0,0 1 0,-3 0 0,0 1 0,0 0 0,-1-1-80,2 0 1,-2 2 0,21 2 0,-2 1 0,2 1 0,-21-3 0,2 0 0,-3-2 0,0 0 19,2-2 1,-1 1 0,20 3 0,0 0 0,0 0 0,2 0 0,-1-1 0,1 1 0,0-1 0,1 0 0,-1 0 24,-2 0 0,1 0 1,-1-1-1,-20-5 1,1 1-1,-2 1 0,-1 1 1,2 1-1,1-1-128,0 2 0,-1 0 1,-3 1-1,1 1 1,6 2-1,1 2 1,0 0-1,1 1-285,3 1 1,0 2 0,-4 0-1,0 2 281,12 1 0,-1 0 0,-5 0 0,1 0 0,6 4 0,1 2 0,-2 0 0,1 0 0</inkml:trace>
  <inkml:trace contextRef="#ctx0" brushRef="#br0">13463 7370 8754,'0'-22'0,"0"-1"0,0 1 2118,0 2-2034,0 0 0,2 13 0,1 4 0,1 7-171,-1 10 0,3 5 0,0 8 0,0 1 206,0 3 0,-2 3 1,-4 6-1,0 0 12,0 0 1,0 0-1,0 0 1,0-2-172,0-2 1,0-4 0,0-6 0,0-4 198,0-4 0,0-8 0,2-3 526,2-1 1,-1-7-1,6-8 1,0-4-382,-1-5 1,3-4 0,-3-9 0,-1-5-323,-2-3 0,-4-5 1,-1 1-1,2 3 165,2 3 1,-2 3 0,2 0 0,-3 7 189,-1 8 0,2 4-366,2 2 0,-1 6 1,5 4-1,-1 4 332,1 3 1,-4 7-1,5-2 1,1 1-149,2-1 0,1 3 1,2-5-1,3 1-656,4-4 1,3 2-1,4 0 1,0 0 170,2 0 1,2-2 0,-4-4 0,3 0 33,-3 0 920,-1 0 1,-1 0 0,0 0-1</inkml:trace>
  <inkml:trace contextRef="#ctx0" brushRef="#br0">13943 7330 28720,'-17'0'331,"-1"0"0,2 0 392,1 0 1,6-5-1733,0 1 0,6 1 407,-1 8 1,2 2 0,4 5-270,2-3 0,3 1 0,7-6 0,1 1 531,2 1 0,4-5 1,6 4-1,-1-4 67,1-1 1,4-1 0,0-4 0,-1-4 93,-2-2 1,-3 2 0,-1 0 0,-3 0-24,-2 2 0,-7-5 0,-6 4 109,0 1 1,-5-1 0,2 6 346,-6-3 1,0 1-1,-6 4 1179,-1 0 1,4 1-1643,1 4 1,4 2 0,2 6-586,4 1 1,2-1 0,5 2 0,-2 1-1084,-1 2 1,0 0 1517,5-5 1,-1 0-1,0 1 1</inkml:trace>
  <inkml:trace contextRef="#ctx0" brushRef="#br0">14357 7303 28720,'4'-13'-1752,"0"0"1,7-1 0,-4 1 0</inkml:trace>
  <inkml:trace contextRef="#ctx0" brushRef="#br0">3879 13994 25579,'2'-30'-4058,"1"3"1,2 7 2710,3 3 1,-4 10 1767,5 2 0,-6 5 0,2 5-599,-4 4 1,-7-2-1,-3 1 1,-4-3 774,-5-2 0,3 3 0,-2-1 0,2-2-135,1-2 1,0-1 0,-3 0 0,0 0 97,0 0 1,2 0 0,2 2 0,-2 1-323,-2 1 1,0 6 0,-5-1 0,-2 2 367,-1-2 0,-2 7 1,-1-3-1,-1 2-140,-2 0 1,-5 3 0,3 1 0,1 0-356,-1 0 0,-2 5 0,2-2 1,1 3 169,-1 2 1,0 0 0,4-1-1,-1 1 501,5 0 1,-5-1 0,7 1 0,0-2-977,3-3 0,0 2 0,4-5 0,-2 2-7,2 3 1,1 1-1,2 2 1,-2-1-101,-3 1 0,5 4 0,-2 0 0,5 0-121,0 2 1,2 1-1,1 7 1,1 2-119,3 2 1,1-1-1,2-2 1,0 0 41,0 3 1,2-1-1,2-4 1,4 0-48,-1 0 0,8 0 0,-3 0 0,0-1 124,-1-4 0,7 7 1,-6-5-1,1 0 182,4 1 1,-1-1 0,-3 2 0,1-2-19,-1 0 1,5 4 0,1-5 0,2 1 82,2-2 0,3 2 0,0-4 1,2 0 185,4-1 1,-3 4 0,7-5 0,-1 0 51,-1 1 1,9-2-1,-4 4 1,-1-1 32,-1-4 0,-1 4 0,4-2 1,0 0 118,0 2 1,0-5-1,1 4 1,2-1 35,2 1 0,4-1 0,-4-5 0,3 1-27,2 0 0,6-1 1,4 1-1,0-2 77,4-3 1,1 2 0,3-5 0,1 1-114,-3-1 1,-29-8-1,0 0 1,30 7 0,0 0-17,-4 1 1,5-4-1,-2 4 1,2-1-79,-31-9 1,0-1 0,34 10 0,3-5 0,-36-5 0,-1-1-34,3 2 0,0 0 0,0-2 0,0 1 0,0 1 0,-1 0 0,1-2 0,1-1-25,0-1 1,0-1 0,4 2-1,0 0 1,1-2 0,0-1-1,0 1 1,0 1-12,0 0 0,0-1 0,3-2 0,-1 0 0,-1 2 0,-2 0 0,1-1 0,0 0 17,0-2 0,0 1 1,3-1-1,0 1 1,-3-1-1,0 1 0,-1 0 1,0 0-37,-2-1 1,1 1-1,4 1 1,-1 0-1,-4 0 1,-2 0 0,2 0-1,0 0-27,2-1 1,-1 2 0,2 1 0,-1 0 0,-3-1 0,0 1 0,0 0 0,-1 0-37,0 0 1,1-1-1,6 2 1,0 0-1,-3-2 1,-1 1-1,3 1 1,-1 0-41,1 1 0,1-1 1,2-1-1,1-1 0,-1 0 1,1-1-1,-2 1 1,-1-2-9,1 0 1,0-1-1,1 0 1,1 0-1,-1-1 1,1 0 0,0 0-1,0 0 102,0 0 0,1 0 0,3-3 0,-1 0 1,-4-1-1,0 0 0,1 0 0,0-1-9,1 1 0,-1 0 0,-2 0 0,1 0 0,0-1 0,1 0 0,-3 1 0,0 0 41,0 2 1,0-2-1,2-1 1,1 0 0,-1 1-1,-1 1 1,0-2-1,0 1-17,-2-1 0,1 1 1,2 0-1,0 1 0,-2-2 1,-1 1-1,1 1 1,0 0-37,0-1 1,-1 2 0,3 1 0,-1 0-1,-2-1 1,-2-2 0,1 2 0,0 0-119,0 0 1,0 0 0,3-3 0,0-1-1,-3 2 1,0-1 0,-1 0 0,0-2 122,-2 1 0,1-1 0,4 0 0,1 1 0,-7-1 0,0 0 0,0 0 0,0 0 77,0-2 1,-1 0 0,-1 0-1,-1-1 1,-1-2 0,1 0 0,-1 1-1,-1 0 80,2-1 0,-1 0 1,33-13-1,-35 11 0,0 0 1,32-16-12,0-1 1,-32 13 0,-1 0-1,24-14 1,0-1-146,1 1 1,-4-4 0,-6 4 0,-2-2-65,-2-3 1,-3 2 0,-6 0 0,-5-1-11,-4 2 1,0-4 0,-8 2 0,-3-1-239,-2 2 1,0-4 0,-10 2-1,-1-3 57,2 0 0,-5-7 1,2 7-1,-4-2 112,-4 1 1,-3-1 0,2 0 0,-2-3 47,-2 2 1,2-3 0,0 0 0,-3 0 67,-1 1 1,-1 0 0,-2 5-1,-1 0-86,-2 0 1,-6 0 0,2 0 0,-4 2-168,-6 2 1,-2-1 0,-6 5 0,-1-1 64,-4 0 1,-2-2-1,-8 4 1,0 3 188,2 4 1,-8-1 0,8 3 0,-2-2 28,1 2 1,2-3 0,0 2 0,1-2 274,1-2 1,-5 1 0,6 1 0,-2 1 93,-3 2 0,-3 0 0,-3-4 0,1 4-173,0 4 1,-8 4-1,2 0 1,0 1-89,0 0 0,-9 1 0,4 1 0,-4 4-137,36 4 0,0 0 0,-36-3 0,36 5 0,-1-1 1,2-1-1,-1 0-48,-1-1 0,1 1 0,-1 1 0,1-1 0,-1-1 1,1 0-1,-35-7 215,5-1 1,-5 3 0,8 1 0,0-3 32,0-1 1,27 6 0,0-1 0,-31-6 0,-1-1-27,-1 1 1,1 0-1,2-1 1,0 3-125,2 2 0,-9-3 0,7 4 0,-3-1-66,-1 1 1,-2 5-1,4-3 1,3 1 19,2 1 1,-1-5-1,5 3 1,-1 0-38,-2 0 0,-7 0 0,6 3 1,1-3 146,3-1 1,-8 3 0,9-4 0,0 1 129,-1-1 0,-1 1 1,2-3-1,1 1-158,0-2 0,0 4 1,2-1-1,0 1 6,0 0 0,-5-1 0,0-1 1,1 3-177,-1 1 1,-3 3 0,4-2 0,-1 2 12,-2 2 1,-4 0 0,4 0 0,-2 0 88,-1 0 0,-7 0 0,7 0 0,-1 0 52,0 0 0,2 0 1,-1 0-1,2 0 5,2 0 1,-5-1-1,5-2 1,-1-2 14,-1 2 1,1-3 0,-1 2 0,0 1-62,-3 1 0,-3-2 1,1 0-1,-3 1-37,-1 1 1,-1 2 0,35 0 0,0 0 0,0 0 0,0 0-18,0 0 0,0 0 0,0 0 0,0 0 0,0 0 0,0 0 0,-1 0 0,0 0-4,-1 0 0,0 0 1,1 1-1,1 0 1,-3 0-1,1 1 1,2 0-1,0 2-34,2-1 1,1 1 0,-3-1-1,1 1 1,-35 7 0,0-2-198,3 1 0,4 2 0,5 1 1,3 0-244,0 1 0,10 5 0,0 3 518,6 3 1,9 2 0,1 0 0</inkml:trace>
  <inkml:trace contextRef="#ctx0" brushRef="#br0">600 11261 18953,'0'-25'-5553,"0"3"3862,0 9 1849,0 7 1,0 12 0,-2 3 185,-2 2 0,-3 7 0,-5 1 0,1 1-172,2-1 0,5 8 1,-3-2-1,1 1-203,3 4 1,1 4-1,2-3 1,0-1-292,0-2 1,6-7-1,4-4 1,5-2-19,3-1 0,6-3 0,-1-2 0,6-4 246,2-4 1,6-7 395,-2-3 1,10-8 0,2-4-1</inkml:trace>
  <inkml:trace contextRef="#ctx0" brushRef="#br0">1093 11248 19921,'-21'-28'-438,"4"6"0,8 17 0,4 10 1,4 7-250,1 5 1,0 0 0,-2 3-1,-1 0 276,-1-4 1,-1-1 0,5-2-1,2-1 390,2-3 1,4 1-1,5-5 1,0-2 338,1-2 1,4-2 0,-1-2 0,0-3-39,-3-2 0,-5 1 0,-1-3 0,-2 1-113,-3-2 0,-2-1 0,-2-1-354,-4 0 0,-7 5 0,-5 4 0,0 2 259,2 2 0,2 0 0,0 0-130,-1 0 1,4 0-514,6 0 0,15-4 0,16-3 302,1-5 278,12 1 1,-4-20-1,10 3 1</inkml:trace>
  <inkml:trace contextRef="#ctx0" brushRef="#br0">1493 11008 26194,'-6'9'-142,"-3"0"0,-1 0 0,1 6-811,4 2 1,4 3 0,1 2 0,1-3-270,4 0 1,-2-4-1,6 3 1,1-5 1114,2-4 1,1 2 0,2-7-1,3-1 236,4-2 1,-1-1 232,1 0 1,6-5-1,6-3 1</inkml:trace>
  <inkml:trace contextRef="#ctx0" brushRef="#br0">1733 10648 12819,'-2'-35'0,"1"8"410,1 14 0,-2 20 0,10 13 0,-2 8-1715,-3 7 1,-3 4 0,-3 1 1371,-2 0 0,-5 0 0,3 0 0</inkml:trace>
  <inkml:trace contextRef="#ctx0" brushRef="#br0">1760 10995 26522,'8'-33'-497,"1"-2"1,2 4-1,6 17 1,6 8 1845,2 5 0,2 8-1655,-1 7 0,1-1 0,0 6 0</inkml:trace>
  <inkml:trace contextRef="#ctx0" brushRef="#br0">667 15833 22178,'-12'-26'-1761,"3"4"0,-2-1 0,7 5 2265,1 2 1,3 7 665,4 4 1,8 5 0,8 5 0,0 5-1023,4 6 1,1 5 0,3 6 0,2 1-525,1 3 0,0-1 1,-4 5-1,-2 1-38,-3-2 0,3 3 1,-4-6-1,1-2 235,1 0 1,-3-9 0,2-2 0,-4-5-167,-3-4 1,-6-3 0,0-6 1347,1 0 1,-4-7-1,-1-7-1094,-4-6 0,-1-4 1,-1 0-1,-2 2-312,-2-2 1,-5-1 0,2 0 0,0 3 878,-1 4 1,1 3-340,-1 2-127,-3 6 0,11 7 0,-3 10 1,2 6-435,2 6 0,0 4 0,0 2 1,2 1-712,2 2 1,3 1 0,7-7-1,1-2-4472,2 0 5557,4-7 0,6-3 0,-1-7 0</inkml:trace>
  <inkml:trace contextRef="#ctx0" brushRef="#br0">1466 15926 27066,'-4'-27'-3123,"-1"1"0,4 5 4164,4 8 0,4 11 0,7 8 0,-1 1-1820,0 4 1,1-5-1,-1-2 1,0-1 826,1 2 1,-5-4 0,-1 3-243,3-2 120,-5-2 0,-2 0 0,-8 0 0,-5 0 1111,-3 0 0,-1 1 0,-1 2-458,1 2 1,4 1 0,2-2-518,1 5 1,6-1 0,6-1 0,3-1-574,5-3 0,6 3 1,6-2-1,1-1-385,0-1 0,4-2 1119,0 0 1,0-12 0,-4-3-1</inkml:trace>
  <inkml:trace contextRef="#ctx0" brushRef="#br0">1840 15873 26898,'-14'0'1898,"2"-2"403,3-2-2634,4 2 1,10-4-1,6 6 1,5 0 110,6 0 1,-1-4 0,1-1 0,1 1-348,-3-2 1,4 0-1,-6-4 1,-2 1-207,-1-1 0,-6 2 1,-2-1 427,-1-1 0,-6 2 0,-7 1 1,-4 1 794,-4 3 1,-1 0-1,3 0 1,0-1 806,-1 1 1,1 1 1505,0 2-2295,5 0 1,23 0 0,12-1-1121,2-4 0,11-2 0,0-6 0,2-2-472,-1-3 1,-7 3-1,-3-4 1,-4 0 134,-5-3 0,-4 2 0,-9 1 840,-5 0 0,-13 4 0,-5-1 0,-6 5 374,-3 7 0,-7 2 1,-1 2-1,1 2 651,2 2 0,3 8 0,1 8 1,4 0-713,0 4 0,4 1 1,7 2-1,5-1-1098,2 1 1,8-2 440,3-3 1,15 4 0,4-6 0</inkml:trace>
  <inkml:trace contextRef="#ctx0" brushRef="#br0">16369 9556 25754,'0'-9'-3885,"0"0"0,2 1 2252,2 0 2726,-2-4-913,4 10 0,-8-4 0,-2 8 190,-5 2 1,-3-1 0,-3 6 0,-1 1 56,-2 2 0,-4 6 0,3 0 1,-2 0-198,-3 1 1,-1-4-1,-3 4 1,-2-1-244,-1-1 0,-6 6 0,0-4 0,-4 0 601,-4 0 0,-1 4 1,2-4-1,-3 0-123,-1 0 0,-2 4 0,4-4 1,0 0-285,0 0 0,3 4 0,6-4 1,4 0-239,5 0 0,-1-1 0,8-5-110,0 1 0,2-2 1,7-2-3890,3-1 2578,3-6 1,14 3 0,4-8 708,4-2 0,6-2 670,-4-3 1,12-9-1,-2 3 1</inkml:trace>
  <inkml:trace contextRef="#ctx0" brushRef="#br0">15490 9889 8494,'-6'-8'-490,"-2"-2"1,-5 6 1010,0 1 0,4 7 1,1 5-1,1 3-299,0 1 0,4 0 0,-2 1 1,4-1 71,1 0 1,0 1 0,3-1 0,4 0-186,6 1 1,11-7 0,1-1 0,6-2-328,3 1 0,6-1 0,6-4 1,2 0-862,2 0 1079,8-6 0,3-1 0,5-6 0</inkml:trace>
  <inkml:trace contextRef="#ctx0" brushRef="#br0">16916 9516 22159,'-13'0'-282,"-1"0"1,2 1 0,4 4-295,3 3 1,4 4 0,2 2 0,5-1 832,7 0 1,11 1-1,10-1 1,5 0 189,7 1 1,1-1-1,3 0 1,2 1-484,-1-1 1,-7 2 0,2 1 0,-3 2 176,-3-2 0,1 5 0,-10-1 0,-2 3-1073,-6-1 1,-4-1-1,-5 1 1,-2-3-333,-3 0 0,-2-4 0,-4 4 0,1-1-501,-1 0 0,-3 0 1732,-4-5 0,-4 0 0,-5 1 0</inkml:trace>
  <inkml:trace contextRef="#ctx0" brushRef="#br0">13797 8769 31071,'0'-9'-9831,"0"1"6676,0-3 0,0 4 2777,0-2 1,-5 4 0,-1-3 494,-1-3 1,4 4-1,-3-1 140,0 2 1,3 2-1,-4 3 597,1-4 1,0 4-406,1-4 0,4 5-944,-3 5 0,2 2 624,2 6 0,0 1 0,0-1-54,0 0 0,2-4 0,1 0 358,1 1 1,6 2 0,-1 2 0,-1-1-392,0 0 1,-5 1 0,3-1 0,-1 0-494,-1 1 0,1 0 0,-5 3-53,0 0 0,0 1 1,0-4-1,0-1-84,0 0 1,0 1 0,-2-1 0,-1 2 209,-1 2 1,-1-6 0,5 2 0,0-1-1307,0 0 1445,0-5 1,6-1 0,3-6 0,5-1 499,3-4 55,4-2 0,6-12 0,-1-2 0</inkml:trace>
  <inkml:trace contextRef="#ctx0" brushRef="#br0">14237 8756 29913,'1'-27'-2262,"4"10"1,2 9 0,5 13 0,-3 3 1467,-5 4 0,2 2 0,-2 0 1,1 3 212,1 0 1,-5 6 0,4-4 0,-4 0 155,-1 0 1,0 4 0,0-4-1,0 0-476,0 0 1,-4 4 0,-2-6 959,-2 0 1,0-3 0,-6 0 0</inkml:trace>
  <inkml:trace contextRef="#ctx0" brushRef="#br0">14383 8676 29553,'25'0'-797,"-2"0"1,2 6-1,-3 3 142,3 3 1,2 7 0,0 2 0</inkml:trace>
  <inkml:trace contextRef="#ctx0" brushRef="#br0">18609 8943 30149,'1'-12'-1750,"4"3"1,-2 3-1,4 7 1,1 4 676,-1 4 0,-3 7 0,5 2 0,0 0 501,-1 1 0,3 0 1,-3 6-1,-1-1-55,-2 0 0,1 4 0,-2-6 1,-1 2-98,-1-2 0,-8 2 1,-3-7-1,-3-2 927,-1-5 1,-7 2 0,0-4 0</inkml:trace>
  <inkml:trace contextRef="#ctx0" brushRef="#br0">18516 8996 29806,'31'-25'-921,"0"2"1,10 0 0,1 6 0,4 6 1244,4 5 0,0 4-96,-1 2 1,3 0 0,-5 0 0</inkml:trace>
  <inkml:trace contextRef="#ctx0" brushRef="#br0">6985 4305 29892,'-28'0'0,"-3"0"-331,-5 0 1,2-6-1,-3-3 1,-3-4-666,-3-5 0,-6-1 0,3-5 1,0 2 747,1-2 0,-6 3 0,2 0 0,-1 2 224,1 3 1,-4 1-1,2 3 1,-2 2 154,1 1 1,-1 6-1,-2-3 1,5 2-54,2-1 0,-2 1 0,1 5 0,-1 2 13,1 2 0,-4 4 1,1-4-1,-5 1-35,1 0 1,-3 5-1,-2-2 1,-2 1 6,-6-1 0,0 3 0,-1-2 0,-1 5 34,0 3 0,29-7 0,0 1 0,3-1 0,1 1 0,-3 0 0,0 1-104,0 0 1,1 0 0,-4 3 0,2-1 0,2 1 0,1 0 0,-1-1 0,0 1 3,-1 0 1,-1 0 0,3 0 0,1 1 0,2 2 0,0 0 0,1 0 0,0-1-58,2 0 1,-1 1 0,-1 4 0,1 0 0,-28 19-1,30-20 1,0 0-68,1 1 1,0 0-1,-1 3 1,1 1 0,-25 24-1,1-1-64,27-24 0,0 0 0,-24 26 0,3 2 0,2 3-78,4 1 0,18-28 0,1 2 0,-16 27 1,-1 2-89,20-30 0,0 1 0,-14 33 0,1 2 0,1-2-74,3-3 0,2 2 0,2-5 0,0 1 31,4-1 0,-1 5 1,5-2-1,1 4 55,3 5 0,0-2 0,1 3 1,0-2 55,-1-4 1,10-28 0,-1 0 0,-3 31 0,-3 5 123,5-36 1,0 0 0,2 2 0,-1 0-1,1 3 1,0 0 0,-1 0 0,-1 0 31,1-1 1,-2 2 0,-1 2-1,-1 1 1,-1-1 0,0 0-1,0 0 1,-2 1 40,-2 1 0,0 0 1,0 3-1,0 0 0,-3 0 1,0 1-1,0 0 0,0 1 47,0 0 0,0 0 0,0 0 0,0 0 1,-2-2-1,1 1 0,0-1 0,1 0 21,1 1 0,0 0 0,0-2 1,1 1-1,1-1 0,1 0 1,0 0-1,1 0-3,0-2 0,2 0 0,-1-1 0,2 1 0,3-2 0,1 1 0,0 0 1,1-1-10,1 1 1,1-1 0,1 4-1,1 0 1,0 0 0,0 0-1,0 1 1,0 1-10,0-1 1,0 0 0,0-2 0,0-1 0,0 3 0,0 1 0,0 0 0,0 1 24,0 2 0,0-1 1,0 0-1,0-1 1,0 1-1,1 0 1,1-3-1,1 0-38,1-1 0,1-1 0,0 3 1,1 0-1,1-1 0,0-1 1,-1 1-1,1 0-53,-1 1 1,1-2-1,2-4 1,0-2 0,1 3-1,1-2 1,0-1-1,0 0 13,0-2 1,2 0 0,3 6 0,2 0-1,-3-4 1,1-2 0,2 2 0,1 0 35,0 0 0,2-1 0,3-1 0,1-1 0,0-2 0,2-1 0,0 0 0,1-1 69,1 2 1,2-1 0,1-1 0,0-1 0,2 1 0,2 0 0,-1 0 0,1 0 46,-1 1 1,1 0-1,4 2 1,0 1-1,-5-4 1,1 0 0,2 0-1,1 0 25,1-1 1,0-1-1,2 3 1,0 1-1,2 0 1,0 1 0,1-1-1,0 0 5,2 0 0,1 1 1,2 1-1,1 1 1,-1-4-1,0-1 1,1 0-1,0-1 42,1-1 0,0 1 1,5 1-1,2 0 1,-3-6-1,0-2 0,2 1 1,0-2 64,1 1 0,2 0 0,4-1 0,2-1 1,-5-2-1,1-1 0,2-2 0,1 0 41,2-1 0,2-1 1,1-2-1,1-1 1,-1-1-1,0-1 1,1-1-1,0-2-51,-1 0 0,2-1 1,-20-5-1,0 1 0,1-1 1,20 1-1,0-1 0,-24-2 1,1 0-1,-1 0 135,24 1 0,1-1 0,-21-2 0,0 0 0,0 0 0,-2-2 0,0 0 0,-1 0 0,2 0 0,-1 0 0,0 0-295,2 0 0,0 0 1,0 0-1,1-1 1,-1 1-1,1-1 1,0 0-1,0 0 0,0-1 1,-1-1-1,0 0 1,1 0 60,-1-1 1,0 1 0,1-2 0,3-1 0,0 0 0,0-1-1,-3 0 1,-1 0 0,0-1 0,0-1 0,-1 0 0,0 0 27,-1-1 1,-1 0 0,0-1-1,1-1 1,-1-1 0,0-1-1,0 0 1,-2-2 0,1 0-1,21-7 1,0-2-10,-1-2 0,-1-1 0,-4-1 0,-1-1 0,-1-5 0,-1-1 0,-2-2 0,0-1-43,-2-3 1,1-1-1,-18 11 1,1-2-1,-1-1 1,14-14-1,0-2 1,-18 15-1,2-1 1,-1 0-32,0-1 0,1 0 1,-1 0-1,-1 0 0,-1 0 1,-1-1-1,2-1 0,-1-1 1,-1 0-1,0 0 1,-1-1-1,0-1-39,-1-1 0,0 0 1,0-1-1,-1 2 1,1 0-1,-2 0 0,-1-1 1,0 0-1,-1 0 1,-1 2-1,0-1 0,-1 1-100,12-19 1,-1-1-1,-12 18 1,0 0 0,-1-1-1,-1 0 1,0 0-1,-1 0 1,0-1 0,0 0-1,-1 0-34,0 0 0,-1 0 1,0 1-1,8-20 1,0-1-1,-3-2 1,-2-1-1,-1 0 0,0 0-194,-2-2 1,-1-2 0,-7 24 0,-1 0 0,-1-1 0,1-24 0,-3 0 0,-2 0 0,-1-1 38,-3 25 1,-1-1-1,-1 1 1,0-4 0,-1-1-1,-1 1 1,0-2-1,-1 1 1,-1-2 0,-1-1-1,0-1 1,-1 0 101,-2-1 1,0-1 0,0 0 0,-1-3 0,-1 0 0,1 0 0,-1 0-1,-1 0 1,1 0 0,-2-2 0,1 0 0,-1-1 1,0-3 0,-1 0 0,0-1 0,0-1 0,-1 0 0,1 0 0,-1 0 0,1 0 0,0 0 0,0 0 0,0 0 1,0 1 240,0 2 0,0 0 0,-1 0 0,0-1 1,-2-1-1,0 2 0,0 2 0,0 1 0,-1 0 1,1 1-1,-2 0 0,1 1-101,-2 2 0,0 1 1,-1 1-1,0 1 1,0 0-1,-1 2 1,-1 3-1,-1 2 1,0-1-1,0 3 0,0-1 1,-1 1-114,0 1 0,-1 0 0,-1 1 0,-2 3 0,-1 2 0,-2 0 1,-15-16-1,-3 3 0,-2 2 0,-2 1 170,-3 4 0,0 1 0,1 1 0,0 2 0,-1 4 0,-1 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4346 4425 30564,'0'-14'-4916,"0"1"1,1 1 3104,4 3 1,-4 5 0,3 8 1132,-2 5 1,-2-1 0,0 0 0,-2 3-65,-2 1 0,3-3 0,-5-2 1724,0-1 0,-2-3-120,-5-8 0,4 2 0,0-4 0,0 0-330,2-1 1,-5 5-1,2-1 1,-7 2-358,-5 2 1,-3 0 0,-2 3 0,-1 5 114,-3 5 1,-3 8-1,-7-1 1,-2 3 20,-2 0 1,-4 11 0,3-2 0,2 5 110,2 3 1,-3 2 0,8 1 0,1-1-145,2 1 0,3 4 0,3 1 1,-2 0-311,-1 3 0,0 9 0,4 1 0,2 10-193,14-32 0,0 2 1,-2 7-1,1 1 1,1-1-1,1 1 0,-1 2 1,0 0 56,-1 4 1,1 1 0,3 3 0,0-1 0,-1 3 0,0-2-1,2-1 1,1-2-183,1 0 0,1-1 0,1 3 0,2-2 0,2-6 0,2-2 0,2-3 0,1-1 57,1-3 1,2-2 0,2-1 0,3 0 0,19 28 0,1-7 107,3-7 1,6-4 0,4-10 0,3-7 395,5-4 0,6 0 0,-2-8 0,0 0-439,1 0 0,2 11 0,-6 2 1,-4 10-2011,-6 7 2238,-11 14 0,2 1 0,-20-26 0,-2 3 0,0 1 0,-1 2 0,0 2 0,0 1 0</inkml:trace>
  <inkml:trace contextRef="#ctx0" brushRef="#br0">667 9089 25209,'-2'-13'-3195,"-2"-1"1,2 1-1,-2 0 1413,2-1 0,2 6 1223,0-1 0,2 6 1453,2-2 0,-1 5-1014,6 5 1,-5-2 0,5 6-321,2 1 0,-4-3 455,2 2 1,6 0-1,5 4 1</inkml:trace>
  <inkml:trace contextRef="#ctx0" brushRef="#br0">8398 9009 29582,'0'-25'-4916,"0"3"1,-1 4 3753,-4 9 1,2 3 0,-6 6-1,-1-1 1398,-2-4 0,-6 4 0,-1-5 1,-2 0 46,-2-3 1,-3-3 0,-2-1 0,-1 1 95,-3 3 1,-7-3 0,0 5 0,-1 0 122,-3 2 0,-6 4 0,0 2 0,-3 4-182,-1 3 0,0 6 0,-2 2 0,-3 3-412,-4 2 0,-2-3 0,2 4 0,4 0 672,4-1 1,-4 0 0,0-4 0,2 4-131,1 0 1,6 3-1,2-5 1,1 0-407,3 0 1,3 5 0,4-3 0,5 1-114,3 0 1,3-4 0,4 3 0,6-1-345,5 1 1,7-5 0,-1 4 0,2-3-383,2 1 1,2 0 0,2-5 0,6 1 640,7-1 0,3 3 0,9-1 0,2-3 232,4 0 1,5 0-1,5 1 1,2-1-12,0-3 1,10 2-1,-1-3 1,3 1 45,0 0 0,13-5 0,-9 5 1,7 0 60,2-2 1,0 4 0,-3-5 0,2-1 11,0 1 0,-31-1 0,0-1 0,30 2 0,4 0 118,-36-3 0,0 0 1,36 6-1,-36-7 0,1 0 1,-2 1-1,1-1 148,1 1 0,-1 0 1,1-2-1,-1-1 0,1 3 1,-1 0-1,36 2-204,-1-1 1,-35-1 0,1-1 0,36-2-1,-36 0 1,1 0-147,0 0 0,0 0 0,1 0 0,1 0 0,-1 0 1,1 0-1,-2 0 0,1 0-54,1 0 0,-1 0 0,2 0 0,0 0 0,-1 0 1,0 0-1,0 0 0,-1 0-26,1 0 1,-1 0 0,5 0 0,-1 0-1,-5 0 1,0 0 0,0 0 0,0 0-3,-2 0 1,1 0 0,1 0 0,1 0 0,-2 0 0,-1 0 0,1 0-1,1 0 2,1-1 1,1 2 0,-3-1 0,0 0-1,3 0 1,-1 0 0,-2 0 0,1 0-7,-2 0 1,1 0 0,1 0-1,1 0 1,33 0 0,2 0 2,-1 0 1,-1 0 0,-35-1 0,-1 2 0,38-1-27,-38 0 1,1 0 0,-1 0 0,1 0-1,-1 0 1,1 0 0,35 0-13,-2 0 0,-33 0 0,-1 0 0,38 0 0,-37 0 1,-1 0 1,38 0 1,-38 0 0,1 0-1,33 0 1,1-2 139,-1-2 0,-33 1 0,-1 0 0,36-8 0,0 2 35,-2-1 1,2 0-1,0-1 1,-37 7 0,1 1-159,0 0 0,0 0 0,31-1 0,2 4 0,-2 0 0,-3 0 0,1 1 0,0 2 0,-1 3-527,1 1 0,-2 1 0,-1 2 0,-2-3 267,2-1 1,-5 3 0,0-4 0,-1-2 268,0-2 0,1-1 1,-3 0-1,2-1 171,-2-4 1,-3 2 0,-2-6 0,-4 1 70,-1 0 0,-1-4 0,-5 3 0,0-2-120,0-3 1,-5-1 0,-1-1 0,-1-2-325,-4 2 1,-2-3 0,-3 0-1,-4-1-281,0 1 0,0 0 0,-5 3 0,-3-4-133,0 0 0,-6-1 0,-2-4 1,-2-1-304,-2-2 1,-5-1 0,-1 1 0,-1-2 358,-3-1 0,-2-2 0,-3 4 0,-1-2 223,-2 1 0,-6 2 0,2 1 0,-3 2 161,-2 3 1,-4-2-1,0 6 1,0 4 2,-2 3 1,-5-1-1,-7 5 1,1-2 7,-2 0 0,0 6 0,-4-3 0,1 2 416,-1-1 1,-1-4 0,-1 5 0,0 0 131,-2-2 0,-1 0 0,3-5 0,2 2 315,-1-1 1,-8-2 0,6 0 0,-2 2 41,0 1 0,-1 2 0,0-4 0,1 4-292,-2 1 0,-3 0 0,-1 3 0,-1-1-157,-2 1 0,-8 1 1,5 2-1,-1 0-292,0 0 0,-6 2 0,0 1 0,2 1-148,1-1 1,2 3 0,2-1-1,0-3 134,1 0 1,-4-2-1,1 0 1,2 0 119,2 0 0,-8 0 1,7 0-1,-3 0 79,1 0 0,-3-2 0,-1 0 1,-1-3-102,0 2 0,-2 2 0,2 1 0,-1 0-89,36 0 1,-1 0 0,1 0 0,-1 0 0,1 0 0,-1 0 0,-36 0-39,36 0 1,1 0 0,-2 0-1,1 1 1,0 0 0,0 1-1,1 0 1,0 1-75,-33-1 0,-3 6 1,0-1-1,0 1 86,3-4 1,-2-2 0,2-2 0,0 0 105,-2 0 1,4 0 0,-5 0 0,0 0-34,0 0 1,-2 0-1,36 0 1,0 0-1,0-1 1,0 0-36,0-1 0,0 0 0,0 1 0,0 0 0,0-1 0,-1 0 1,-1 1-1,1 0-35,-1 1 0,-1 0 0,-3 2 1,-1 1-1,2 0 0,0 0 0,0 0 1,-1 1-90,0 1 0,1 0 0,-1 3 0,1 1 0,0-1 0,0 1 0,1 0 0,0 0-45,1 1 1,1 0-1,-1-3 1,1 2-1,2 1 1,0 2-1,0 0 1,0 0-46,0 0 0,0 1 1,1 0-1,0 1 0,0-1 1,1 0-1,1 0 0,1 1-1514,-32 12 1713,30-9 0,0-1 0,-25 12 0,27-11 0,-1 0 0,1 0 0,1 0 0,0 1 0,0 0 0,0 0 0</inkml:trace>
  <inkml:trace contextRef="#ctx0" brushRef="#br0">4052 11221 20080,'-17'-8'0,"-1"0"0,0 4 0,0 7-63,0 9 1,-5 14 0,1 17 0,-4 13-320,0 14 1,10-27-1,1 1 1,-2 4-1,1 1 1,-1 2 0,0 1 122,-2 4 1,1 1 0,1 2 0,1 2 0,1 0-1,1-1 1,2-1 0,2-1 62,2-1 1,2 0-1,1 2 1,3-1-1,2-1 1,3 0 0,1 0-1,2 0-184,4-1-1,2-1 1,3-1 0,3-3 0,4-1 0,3-2 380,4-3 0,0-1 0,-1 2 0,2 0 0,5-1 0,1-1 0,-1 0 0,1 1 0</inkml:trace>
  <inkml:trace contextRef="#ctx0" brushRef="#br0">5079 4318 29839,'-5'-30'-4916,"1"4"1,1 5 1313,1 5 2728,2 2 1,-1 7 1088,-3 3 1,-4 2 0,-7 2-1,-2 0 566,-6 0 0,-5 0 1,-1 0-1,-1 0-55,-4 0 0,-6-1 1,-3-2-1,1-2-252,0 2 0,-7 3 1,-2 3-1,-4 3-295,-2 1 1,-6 7-1,3 5 1,-2 2 333,-2 2 0,-4 1 0,3 0 0,-7-2-288,35-10 1,-1 0 0,-5 0 0,-1 1 0,1 0-1,1 1 1,-3-1 0,0 0 28,-2 0 1,0 1-1,-1 3 1,0 1 0,0 1-1,0-1 1,0 1 0,0 1-70,-3 1 0,1 1 1,4-3-1,2 0 1,0 3-1,2-1 0,3-1 1,2 0-158,3 1 1,0 0-1,-1 0 1,2 1-1,-25 19 1,2 4-187,1 4 0,-1 1 1,1 2-1,3 2 86,26-23 0,0 2 0,1 2 0,1 3 0,0 4 0,1 2 0,2 0 0,1 2-134,0-1 0,1 2 0,-2 5 1,2 2-1,3-1 0,1-1 1,0 5-1,0 1-147,1 1 1,0 3-1,-1 6 1,1 2 0,-1-1-1,0 1 1,1 0-1,1-1-188,0-1 0,1 0 0,0 1 0,2 0 0,3-4 0,2 0 1,0-1-1,0 0 294,0-2 1,1 0-1,2 3 1,1-1 0,-2-9-1,1-1 1,1 3 0,1-1 75,0-1 0,0 1 0,2 2 0,0 0 0,1-1 0,-1 0 1,0-1-1,0 0 19,1 2 0,0 0 1,-2-2-1,1 0 1,3 1-1,0 0 1,2 0-1,0-1 104,0-2 0,2 1 1,3 4-1,0-1 0,-1 1 1,0-1-1,1 0 1,1 0-98,0-1 0,1 0 0,-1-1 1,0-1-1,1-2 0,1 0 0,0 0 1,1-2 71,1-1 0,1-2 0,1-2 0,1-2 1,0-5-1,1-2 0,0-3 0,1 0 171,23 25 0,8-7 0,0-14 0,5-4 272,7-7 1,3-8-1,3-10 1,-32-6 0,-1-1-17,4-1 1,1-1 0,5 0 0,0 0 0,-2 0 0,-1 0 0,0 0 0,0 0-265,1 0 0,0 0 0,2 3 0,1 2 0,2 0 0,-1 1 0,1 3 0,0 0-155,1 1 1,-1 1-1,-6-1 1,0 2-1,0 2 1,0 2-1,-2 0 1,-1 2 432,-2 1 1,0 2 0,3 0 0,1 1-369,-4-2 0,0 0 0,2-1 0,-1 0 0,-2-1 0,-1 0 0,-2-2 0,-1-1 0,30 13 0</inkml:trace>
  <inkml:trace contextRef="#ctx0" brushRef="#br0">4652 11248 28406,'0'-35'-3277,"0"-1"0,-4 5 0,-1 10 2118,2 2 0,-4 7 0,-2 8 0,-4 4 1256,-5 4 1,-9 8 0,-10 7 0,-6 0 294,-6 1 0,-2 3 1,-4 0-1,0 2-57,2 1 1,-12 1 0,5 1 0,-2 3 371,-3 5 1,1-2 0,1 3 0,3 1-262,5 1 0,25-15 1,0 1-1,-22 18 1,2 4-509,4 2 1,10 10 0,20-25 0,2 2 0,2 1 0,1 1 120,1 2 1,2 2-1,2 4 1,3 1-1,1 0 1,3 1-1,1 2 1,3 1-233,3 2 0,2 2 1,4 0-1,1 1 1,3 2-1,0-1 1,1-2-1,2-2-1008,0-2 0,2-2 1,3-1-1,2-2 1181,2-5 0,2-2 0,-1 2 0,0-2 0,2-5 0,1-4 0,1-3 0,2-2 0,2-5 0,-1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16076 5078 8387,'-13'-17'-1716,"0"4"833,5-3 926,2 14 1,6-10 0,0 4 113,0-4 1,0-2 0,-1 1 963,-4 0 1,-2 5-1,-6 4-834,-1 2 1,5 4 0,0 2 0,-1 7-149,-2 5 1,3-1-1,2 4 0,-1-1-5,1 0 0,4-1 0,-1-3 0,2-1-8,2 0 1,0 1 0,0 0-1,0 3 535,0 0 0,0 6 0,0-3 0,0 4-387,0 4 1,0 6 0,2 0 0,1 3-159,1 5 1,1 1 0,-4-2 0,2 4 27,1 4 1,1 2 0,-5 3 0,0-1-49,0 0 0,0-1 1,0-2-1,-2-4 145,-2-4 1,2 5-1,-2-5 1,4 2 99,4 2 0,-1 3 0,6-3 0,2 0-268,1 0 0,1 2 1,-1-2-1,-2 2-103,-1 2 1,-2 0 0,4 1 0,-4-4-60,-1-1 0,-1 4 1,-5-2-1,-2 1 146,-2 0 0,1-6 0,-6 2 1,0-2 163,1-3 1,-3 6 0,3-7 0,-1 1-44,0 3 1,6 0-1,-2-2 1,0 2-201,1 1 0,-2 7 0,3-2 1,-2 1 4,2-1 0,2 6 0,-1-4 0,-1 3-35,-1 2 0,-2 0 0,3-1 0,-1 0-78,1-2 1,0 2 0,0-9 0,-2 1 270,2 4 1,-3-5-1,2-2 1,0-3 193,-2-1 0,4 0 1,-2 0-1,2 0-246,2 0 1,0 0 0,0 2 0,-1 1-86,-4 1 0,4 9 0,-4-1 0,4 2-181,1 2 0,-5 5 0,1-2 0,0 0 76,-2 0 0,3 3 0,-5-4 1,2-2 278,3-1 0,-3 2 0,2-1 0,0-1 70,-2 1 1,4 0 0,-4-3-1,2 1-23,-1-1 0,-1-1 0,3-2 0,-1-1-117,1 1 1,2 1-1,-1 1 1,-1 1-1,-1 6 1,-1 5 0,5 2 0,0 1-247,0 0 1,0 4 0,0 1 0,2-1-160,2-2 1,-1 3 0,5-7 0,-1 0 248,0 1 1,-2 0 0,2-8-1,1-3 384,-1-5 0,-3 0 1,4-5-1,-2-2-120,-3-2 0,3-1 0,-2 0 0,1 0-426,0 0 0,-2 5 0,5 1 0,-1-2-279,1-3 1,1 2 0,4-9 0,0 1 286,1-4 1,-1-9-1,0-4 1,2-5 201,3-4 0,3-15 0,5-9 0</inkml:trace>
  <inkml:trace contextRef="#ctx0" brushRef="#br0">19609 4918 8230,'-12'-2'-562,"3"-2"1,-3 2 0,5-4 712,-1 0-404,-4 5 0,11-6 1142,-4 2-283,4 4 0,1-7-220,0 4 1,0 4-132,0 0 0,0 6 0,-1 7 0,-2 0-116,-2 1 1,1 3 0,4 1 0,0 0 56,0 1 0,0-2 0,0 5 0,0 0 75,0-1 0,0 4 0,0-1 0,0 4-15,0 3 0,0 6 0,0-2 1,0 4 2,0 1 1,0 4-1,0 4 1,-2 2-130,-2 5 1,2 6-1,-2-2 1,2 1-5,2 4 0,0 0 0,0 1 0,0-1 138,0-1 0,0 4 0,0-8 1,0 0-23,0 1 1,-1-1 0,-2-3 0,-3 0-35,-1-4 1,4 5 0,-3-7-1,1 0 65,1 2 0,-1 0 1,5 1-1,0 2-228,0 3 0,0 2 1,0 9-1,0 0-279,0 2 1,-1 5-1,-2-4 1,-3 1-25,-1-1 1,-2 2 0,-5-5 0,1-6 240,0-2 0,1-5 0,1-5 0,4-4 340,1-1 0,0-3 0,3-6 1,-1-3 117,1-2 1,1 1 0,2-3 0,0 1-296,0-2 0,0 5 0,0 2 0,0 4-155,0 4 0,-1 2 0,-2 6 0,-2 0-219,3 3 0,-4 2 1,0 0-1,0 1-107,0-2 0,-3-3 0,5-3 1,-1-2 420,-1-2 0,5-6 1,-4-5-1,4 2 341,1 2 0,-5-4 0,1 1 0,1-1-239,1-1 0,2 3 0,0-4 1,0 1-170,0 3 1,0 2 0,0 2-1,-1 3-284,-4 5 1,4 3 0,-5 3-1,2 1 130,-1 2 1,-4 0 0,3-5 0,0 2 200,1 3 1,-4-5 0,3 2 0,-2-6 172,-2-4 1,3 4-1,-1-4 1,1-2 69,-1-2 1,4-2 0,-4-1 0,3 2-208,2 6 0,1 0 1,2 4-1,0 2-329,0 0 0,0 6 0,0-5 1,0 6 9,0 2 1,0 7 0,0-4 0,-1-1 22,-4 3 0,4-7 0,-5 0 0,1-3 73,1-2 1,-5-4 0,3-10 0,0-2 105,0-2 0,0-5 1,3-9-1,-1-4-291,1-3 0,1-2-2617,2 1-279,0-7 3202,0-7 0,0-19 0,0-9 0</inkml:trace>
  <inkml:trace contextRef="#ctx0" brushRef="#br0">12744 5278 8496,'-2'-12'5915,"-2"3"-2751,2-3-2403,-4 10 0,6 4 1,0 10-1,0 6 531,0 2 1,0 3 0,0 6 0,2 4-573,2 2 0,4 5 0,3-9 0,1-1-795,2-2 0,-4-4 0,9-5 1,-1-7-227,0-5 1,6-5-1,-2-11 1,1-10-19,0-9 1,0-7 0,-5-5 0,-3 0-451,-5 1 1,-4-4-1,-6 1 1,0 5 424,0 3 1,-1 3-1,-2 6 1,-2 3-2496,2 4 2111,-4 3 1,5 9-2664,-2 6 3391,8 6 0,4 1 0,5-1 0</inkml:trace>
  <inkml:trace contextRef="#ctx0" brushRef="#br0">13264 5091 7819,'-6'7'1478,"0"1"0,-3-4 0,4 5 121,4 3 1,1 1-1,0 2 1,0 1-193,0 2 1,1 6 0,2 0 0,2 2-877,-2 1 1,-2 5-1,1-8 1,1 0-709,1 1 1,1-6-1320,-5-1 0,1-9 1,3-8 407,5-8 1,-1-12 0,-1-14 0,1-1 849,-1-3 0,-4 3 0,3-2 0,-2 2 434,1 5 0,1-1 0,-3 12 0,3 2 660,1 1 0,-3 3 1,5 4-1,3 3 478,4 4 1,-1 1 0,4 1-1,-1 4-622,0 3 1,0 4 0,-5 3 0,0 1-906,1 2 0,-5 6 0,-2-3 0,-1 1-1579,-3 0 0,3-6 1,-2 2-1,1-3 1772,1-2 0,1-5 0,6-2 0</inkml:trace>
  <inkml:trace contextRef="#ctx0" brushRef="#br0">13717 5011 7765,'-14'-7'3276,"7"2"1,3 10 0,2 3-1167,2 4 0,0 8 1,0 2-1,2 1-2410,2 0 1,-3 0 0,5-3-1,-1-1-1395,-1 0 0,7-1 0,-2-6 1,2-3 1694,3-5 0,5-8 0,2-4 0</inkml:trace>
  <inkml:trace contextRef="#ctx0" brushRef="#br0">13917 4984 7753,'-21'-7'7988,"6"1"-6906,6 6 1,6 6 0,-1 3 0,2 3-151,2 1 0,0 6 1,2 2-1,1 0-1100,1-4 1,7 3-1,-1-2 1,5-4-434,3-3 1,-1-5 0,-3-6-1,-1 0-425,0 0 0,1-6 1,-2-5-1,-2-3 263,-1-4 1,-6-6 0,1 3 0,-4-1 1073,-4 0 0,-4 6 0,-6-2 1,-3 3 864,-1 2 1,1 4 0,3 1 0,1 2 2267,0 4-3367,5 0 1,4 2-1,7 2-1361,1 2 0,11-1 1,0 4-1,3-1-1293,1-3 0,8-1 2577,-5-2 0,6 0 0,-7 0 0</inkml:trace>
  <inkml:trace contextRef="#ctx0" brushRef="#br0">14143 4971 7753,'0'13'558,"0"1"2486,0-1 1,-1 0 337,-4 1 1,4-1-2524,-4 0 0,5-5-932,5-4 1,2-4 0,7-6 0,0-6-83,4-4 1,-4-8-1,0 2 1,-3-1-353,-1 0 0,0 0 0,1 5 1,-4 2 578,-1 1 1,5 3 0,-3 3 1122,4 5 1,2 2 0,-1 4-361,0 2 1,1 3-1,-1 7 1,0-1-1156,1 0 1,-1-1-1,0-1 1,1-4-1080,-1-1 1,0-2 0,2-4-1,1-1 530,2-4 0,4-9 1,-2-12 868,0-3 0,-3-8 0,2 3 0</inkml:trace>
  <inkml:trace contextRef="#ctx0" brushRef="#br0">14703 4425 7753,'0'16'0,"0"5"2241,0 5 0,0 10 1,0-1-1,0 5-204,0 5 0,0 2 0,0 5 0,0-3-1086,0-5 0,2 1 0,1-4 1,3-4-952,1-3 0,-3-9 0,4-7 0,-2-3 0,-2-9-352,-4-6 1,-7-6 0,-7-7 0,-6-1-302,-6 1 1,0 1 0,-1 3 0,2 5 569,3 2 0,-2 2 1,6 0 93,2 0 0,7 6 0,5 3 0,2 3-415,2 1 0,11 1 1,3-1-1,4 0-1199,1 1 0,10-7 0,-1-3 1,4-4 1602,5-4 0,2-15 0,1-9 0</inkml:trace>
  <inkml:trace contextRef="#ctx0" brushRef="#br0">4626 6557 28244,'-14'0'-228,"7"0"1,2 0 0,10 0 0,4 0-32,3 0 0,5 0 0,3 0 0,-1 0 182,0 0 0,5 0 1,-1 0-1,4 0 110,0 0 0,2 0 0,-6 0 0,2 0 35,1 0 0,0 0 0,-3 0 0,-2 1-130,-2 4 1,4-2 0,-3 4 0,3 1-17,0-1 1,5 0-1,-4 4 1,4-4 75,3-1 1,6 3 0,-1-5-1,2-1 140,2-1 0,3-2 1,0 0-1,-1 0-3,1 0 1,0-5-1,-2 0 1,1-1 17,-2 0 0,7-3 1,-7 4-1,1 2-151,1 2 1,-2 1 0,0 0-1,0 0-74,0 0 0,-3 1 0,1 4 0,4 2 62,-1 1 1,2-1 0,0-4 0,3 1 292,2-1 0,0-1 1,4-4-1,-1-1-9,-2-1 1,-6-6 0,2-1 0,0-3 9,-1-4 0,1 0 0,-4 5 0,2 1-309,2 3 0,2-1 0,-4 4 0,-2 0-113,2 0 1,3 1 0,-3 5 0,-3 0-74,-1 0 0,7-4 0,-5-1 0,4 2 196,0 2 0,4-9 1,-3-4-1,-1-2 129,-4-3 1,7-2-1,-7-7 1,2-2-232,-2-1 0,7-4 0,-8 1 0,1-3 139,1-5 0,-2-1 1,0 2-1,0-1-163,0 2 0,-2-7 0,-1 7 0,-4 0-232,-5 3 0,0 4 0,-10 5 0,-2-1-218,-1-3 1,-3 1-1,-3 5 1,-5-1-203,-2 0 0,-2-4 1,-2-3-1,-2-1 166,-5-2 0,-3-9 1,0 6-1,2-2 251,1 1 0,2-4 0,-4 1 1,4 1 0,1 2 1,-3 7 0,3 2 0,0 4-18,0 2 0,-4 5 0,2 3 0,-1 3 115,1 2 1,-1 1 0,-6 2 0,-3 2 341,-4 3 0,-3 0 1,-2 5-1,0 0 373,1 0 0,-5-4 1,0-2-1,1-2 226,2-2 0,-3-2 0,0-3 1,1-1-117,2-2 0,1-5 0,0 2 0,1-1 31,-1-1 0,1 3 0,-1-4 1,0 3-223,1 2 1,-1 1 0,-1 6 0,-2 2-57,-1 1 0,-2 6 0,2-1 0,-3 2-80,0 2 0,-3 0 0,5 0 0,-3 0-203,-2 0 1,0 0 0,-1 0 0,1 0 120,0 0 0,-9-4 1,6-2-1,0-2 105,3-2 1,-2-2 0,5-1-1,-1 0 39,-1-1 1,7-4 0,-4 1 0,2 2-64,0 5 0,0-2 0,3 4 1,-2 1-53,-1 2 1,0 4 0,3 1-1,-2 0-302,-1 0 1,0 1 0,3 2-1,-2 3-39,-1 2 0,-5-1 1,5 4-1,2-4 83,1-1 0,-4 3 0,1-3 1,2 0 77,1-1 1,1 0 0,-1-5 0,-2 1 299,-1 4 0,-5-4 1,4 5-1,-2-1-157,-3-1 0,3 7 1,-2-3-1,1 4-201,1 2 1,-5-1 0,4 0 0,-2 2-155,1 3 1,-1-3 0,4 4 0,1-1-15,-1-1 1,-2 1 0,4-5 0,1 1 151,2-1 0,0 0 1,-2 1-1,-1-1 132,1 0 0,-2 1 1,-1-2-1,-1-1-46,-3 3 0,3-7 1,-2 9-1,-1 1-185,-1-2 0,-2 4 1,0 0-1,0 2-242,0 3 0,0-4 1,0 2-1,0 1 286,0-3 0,6 1 0,3-5 0,3 2 63,1-2 0,0-1 1,2-1-1,3-3 97,4-2 1,-1 3-1,1-3 1,2 1 162,1-1 0,-3 3 0,0-3 0,2 3-432,1 1 0,1 5 1,-3 1-1,-1 2-41,2 3 1,1 1-1,1 2 1,-3 1-328,-1 3 1,1 1-1,3 4 1,1-5 135,0-3 0,-4 2 0,3-2 0,2-4 414,0-4 1,5-2-1,-1-5 1,1 1 9,-1-1 0,5-4 1,-1 0-319,2 1 0,2 2 1,0 1-1,0 2-20,0 3 0,5 3 0,1 8 0,0 4-164,0 2 0,4 13 0,-1-5 0,4 4-10,5 2 0,-2-2 0,6 2 1,2-4 530,1-4 0,8-4 0,3-4 0,2-7 282,2 0 0,6-9 1,4-2-1,5-6 70,3-3 1,10 3 0,0-5 0,5 1-7,-35-3 1,1 2 166,0-1 0,0 1 0,35 9 1,-1 1-1</inkml:trace>
  <inkml:trace contextRef="#ctx0" brushRef="#br0">9251 6624 29316,'0'-6'-4916,"2"4"1,1 7 3229,1 2 1,0 2 0,-2 3 220,2-3 0,-2-2 1684,2-2 1,4-4 1424,1 3 0,-2-2-1366,2-2 1,-2 6-1,4 3 1,-2 3-165,1 1 0,0 0 0,2 1 0,0-3-546,3-2 1,3 2 0,-2-7 0,3-1 1173,2-1 1,-3-2 0,4 0 0,2 0 99,1 0 0,0 0 0,0 0 1,0-2 21,3-2 1,2 2 0,-3-2 0,1 4-400,3 4 1,-1-1 0,4 6 0,0 1-564,0 2 1,-3 4 0,4 1 0,2-4 2,2-1 1,1 1-1,1-8 1,2-2 434,2-2 1,4-1 0,-3-1 0,-1-4 487,1-4 0,-1-3 1,-5-1-1,0-2-525,0-2 1,-2 6 0,-1-2 0,-3 3-287,-1 2 0,3 1 0,-5 4 0,-2-2-288,-1 2 1,-1 2-1,0 1 1,-1 0 168,1 0 0,4-2 0,0-1 1,-1-2 113,-2-3 0,-1-1 0,-1-6 0,1-1 54,0-2 1,4-4-1,0 1 1,0-2 154,2-5 1,-5-2 0,3 5 0,-3 1-336,-1 2 0,-1-3 1,-1-3-1,-2 2-192,-6 1 1,-2 0-1,-1-2 1,-1 1-191,0-1 1,-4 0 0,-1 1 0,-1-1-165,0 0 0,-4-4 1,2 0-1,-2 0 40,1-1 0,-2 2 0,4-6 0,-2 1 93,0 1 0,1-3 0,-4 6 0,2 1 110,2 2 1,-1-2-1,-4 2 1,0 3-194,0 0 0,0 1 0,0 1 0,0 2 119,0 2 1,0-4-1,0 4 1,-1 0 214,-4 0 1,2-4-1,-6 4 1,1-2 243,0-2 0,-4-2 0,3-4 0,-1 0 124,1-2 0,-3-5 1,3 4-1,-1-1 130,1 0 1,-3 4 0,5 5 0,-2 2-117,0-2 0,5 0 1,-5 2-1,0 4-38,2 4 0,-5 0 1,4 1-1,-1 0 91,0-1 0,-4 5 1,-5 1-1,1-1 201,-3 1 0,4-4 0,-6 4 0,0-3 362,1 2 1,-4-3-1,4 2 737,0-6-905,-4 1 0,4-4 0,-5 4 0,0-1-47,4-2 1,-3 0 0,4 5-1,-1-1 135,0 1 1,4 0-1,-4 1-382,-2 3-315,5 3 0,-6 2 0,4-1 0,-1 2-50,0 2 0,-1 1 1,-3 0-1,1 0 209,2 0 0,-6 0 1,2 0-1,-3 0 63,-2 0 1,2-2 0,-4-1 0,0-1 208,0 1 1,0 2-1,-3 1 1,3 0 95,1 0 0,-4 0 1,2 0-1,-2 0-345,1 0 0,-1 1 0,5 3 0,-1 4-173,0-1 0,-2 5 1,4-3-1,0 3-37,-2 1 0,3-4 0,-4 0 0,0 1 0,0 2 0,3 0 0,-3-2 1,0-1 55,0 2 1,-2-1 0,-4 0-1,2-1-36,2 2 1,-7 0 0,3 3 0,-1-1-49,-1 0 1,-2 5 0,0 1 0,1 1-234,1-1 1,2 5-1,0-2 1,2 3-170,2 2 0,1-1 1,6 2-1,4 2 68,0 1 1,7 2-1,3-4 1,7 4-226,2 1 1,1-3 0,7 6-1,2 3 53,5 3 1,9 6-1,6-3 1,5 1-203,7 4 0,11-1 1,6 0-1,4-2 477,-28-25 0,2 0 0,7 2 0,0 0 0,-2-2 1,1 0 285,0-2 0,1 1 0,-2 0 1,-1 0-1,1-5 0,1 0 1</inkml:trace>
  <inkml:trace contextRef="#ctx0" brushRef="#br0">9318 6197 29314,'-5'-49'-4916,"1"2"1,1 5-276,1 8 4751,2 6 0,2 9 0,1 4 176,1 5 0,5 8-135,-4 2 1,-1 6-1,-7 8 1,-4-1 377,-7 0 355,-14 1 0,5 2 0,-11-1-242,1-4 0,-9-2 0,1 2 1,-5-2 1067,-4 1 0,-1-4 0,0-2 1,-1-2-97,-3-2 0,-1 4 1,2 1-1,1-2-266,0-2 1,-5-1-1,-3 0 1,-4 0-408,-8 0 1,33 0 0,-3 0-1,-2 1 1,-1 0 0,-2 0-1,-1 2-319,1 1 1,-1 1 0,-7 1-1,-1 1 1,2 2 0,0 0-1,-4 2 1,-2 0 75,0 2 0,-2-1 0,-6 2 0,-1-1 0,4 1 0,1 0 0,-1 1 0,-1 0-72,-2 0 0,-1 1 0,-2 2 0,0-1 0,1 0 0,0-1 0,-1 0 0,0 1-66,1-1 0,-1 0 0,20-4 0,0 0 0,0 0 0,-19 4 1,0 0-1,-2 1 0,-1-1-2,25-5 0,0 0 0,-1 0 0,0-1 1,-1 1-1,0-1 0,0-1 0,1-1 1,0 1-1,-23 5 0,1-1 45,0 1 1,0-1-1,0-2 1,0 0-1,2 0 1,1 0-1,-1 1 1,1 0-54,-1 0 0,-1 1 0,21-4 0,0 0 0,0 0 0,-19 4 0,1 0 0,-3 0 0,1 1-5,1-1 0,0 0 1,-5 1-1,0-1 0,5 0 1,0 1-1,3-1 1,-1 0 4,1 1 0,0-1 1,1 2-1,1 0 0,5-1 1,0 0-1,3-2 0,1 0-7,1-2 1,1 0 0,2 1-1,1 0 1,5-1 0,2 0-1,1-1 1,1 1-128,2 0 1,1-1-1,0 0 1,0 0-1,-29 4 1,7 1-390,3-1 1,10 0 0,3 2 0,5 1 522,8 2 0,-5-3 0,10-2 0,-4 4 0</inkml:trace>
  <inkml:trace contextRef="#ctx0" brushRef="#br0">1706 7930 28554,'-6'-42'-9831,"-7"10"9652,4 24 1,-4 17 0,10 18 0,-3 7-723,-2 4 1,0 13 0,-6 2 0,1 0-159,0-2 866,-1-5 0,5-8 0,2-4 516,1-7 1,2-7 360,4-6 0,0-8 1,0-6-1,0-9-428,0-7 0,0-4 0,0-5 0,0 0-273,0-3 1,0-8-1,0 1 1,-2-4-550,-2-1 1,2 2-1,-2 2 1,2 5 282,2 3 1,0 3 0,0 3-1,0 4 54,0 3 0,5 2 1,1 1-1,1 1 473,3 3 0,-2 3 0,1-2 0,1 1 305,2 3 0,1 1 1,1 2-1,-1 0-455,0 0 1,-4 0-1,2 2 1,2 2-625,3 5 1,2 3 0,-5 3 0,-1 1 1025,-3 2-289,9 6 1,-9-16 0,10 4 0</inkml:trace>
  <inkml:trace contextRef="#ctx0" brushRef="#br0">2106 7570 5886,'-4'-25'0,"-2"4"-454,-2 8 1,5 7 0,-1 12 518,3 7 0,1 2 0,0 7 0,-2 2 182,-2 1 1,2 6-1,-4 0 1,2-1 113,-1-2 0,1-2 0,4 1 0,0-2-283,0-3 0,4 4 0,2-4 0,2 2-187,2-2 0,2 1 0,3-5 0,1-3 505,2-5 0,11-4 0,-1-6 1</inkml:trace>
  <inkml:trace contextRef="#ctx0" brushRef="#br0">2559 7636 10032,'2'-19'0,"1"-2"0,1-1 591,-1 0 1,0 6 0,0-2 22,2 3 1,-1 5 111,-4 5 1,-4 7 0,-2 13-1,-2 2-845,-2 6 1,-2 0 0,-1 1-1,-1-2 143,1 2 1,0 1-1,1 0 1,2-1 63,1-2 1,4-6-1,-2 2 273,1-3 1,1-2-315,5 1 0,6-7 1,3-2-1,3-4 389,1-1 0,2 0 1,3 0-1,3 0-6,-1 0 0,4 2 0,-5 0 0,1 3-1140,-1-2 0,-1 3 0,-3-2 0,1 1 309,2 1 1,1-5 0,-3 4 0,2-4 732,-2-1 0,3 0 0,-1 0-6,-1 0 0,-3 0 1,0 0-1</inkml:trace>
  <inkml:trace contextRef="#ctx0" brushRef="#br0">2999 7623 26626,'-13'-27'-4761,"0"1"1,5 13 5007,4 8 1,2 14 0,2 10 0,0 0-1164,0 1 1,2 2 0,1-3-1,1 2 609,-1 3 1,0-4 0,0 1 0,2-2-28,-3-2 1,1 0-1,0-2 1,2-3 572,-2 0-155,-2-6 1,-1-2-1,0-8 1,0-5-544,0-3 1,-4-7-1,-2-3 1,0-4 308,0 0 1,2-1 0,2-1 0,-1 0-291,-1 1 1,-1-5-1,5 8 1,2 2 591,2 1 0,-1 8 0,6 5 0,0 1 26,-2-1 1,5 5-1,-1-1 1,3 4-255,4 4 1,0-1 0,-3 6 0,3 2 764,4 1 0,1-1-179,0-2 0,2-3 0,-4-6 0</inkml:trace>
  <inkml:trace contextRef="#ctx0" brushRef="#br0">3373 7530 27076,'0'-28'-4469,"0"3"0,1 13 4680,3 3 1,4 3 0,5 7 0,1 4-735,-1 4 0,0-2 0,-1 2 0,-3 1-160,-5 2 1,2 2 0,-3 0-1,-4 3 902,-7 0 0,-9 6 1,-6-4-1,0 0-15,0 0 0,0-1 0,5-5 0,3 1 594,5-1 1,5-4 0,10-2-445,4-1 0,16-3 1,10-6-1,10-1 21,2 1 0,14 1 0,-3 2 0,1 0-249,2 0 0,-1 6 1,7 2-1</inkml:trace>
  <inkml:trace contextRef="#ctx0" brushRef="#br0">6012 7423 30207,'-9'-19'-2458,"0"-3"0,6-2 1,-1 2-1,2 4-530,2 3 0,0 2 1837,0 0 0,0 7 0,0 6 822,0 7 0,-4 5 1,-2 0 827,-2-3 1,4 1 49,-5-6 1,5 1 465,-5-5 0,1-2 0,-2-1 1,3-2-724,1-3 0,0 5 1,1-1 190,-4 2 1,-2 2 0,-3 2-1,1 1 117,0 1 1,-1 11 0,1-2 0,1 4-535,3 2 1,-3-4-1,5 2 1,-2-2 156,0-1 1,5-1 0,-4 0 411,2 1 0,0-1-579,2 0 1,3-4 0,-4 0-1,4 1-642,1 2 1,0 3-1,-2 3 1,-1 4 210,-1 3 0,-5 8 1,4 2-1,1 4-455,-2 1 1,5 3 0,-4-2 0,2-2 325,-1-1 1,2-5-1,-2-2 1,2-5 451,2-3 1,5-4 0,-1-6 0,1 1 394,1-1 0,-3-1 0,4-2 0,-1-1-150,-3 1 0,3 2 0,0 2 1,0-1-155,0 0 1,4 6 0,-3 5 0,1 6-444,-4 5 0,2 4 0,-1 2 0,-1 2-136,2 2 0,-3 3 0,6-3 0,1-4 347,2-4 0,6-4 0,-1-8 0,1-3 702,2-4 0,-6-3 1,6-2-1,-1 1 604,3-1 0,-3 0 0,1 1 0,-3-1-774,1 0 1,0 1 0,-5 0 0,1 3-492,-1 0 0,0 7 1,1-2-1,0 2-6,4-2 0,-3 3 0,4-2 0,-1 0 363,0 0 1,5-4 0,0-6-1,3-1 512,5-3 0,-2-3 0,3-6 0,1 0 157,2 0 0,4-8 1,1-5-1,-2-6-296,-2-2 1,1-4 0,-6 3 0,-1-4-457,-2 0 1,-2-1-1,1 1 1,0 0 65,-1 4 1,0-3 0,-3 3 0,-2-3-610,-2-2 1,-1 0 0,-5 1 0,1-3-105,-1-2 0,-4 2 0,-2-8 0,-1-3 106,-3-3 1,-1-3-1,-2 1 1,0-2 40,0 0 0,0-5 0,-2 3 0,-1-3-99,-1-1 1,-1 1-1,4 2 1,-2 1 15,-2-1 0,-5 4 0,1 3 0,-3 4-762,-1 4 465,-6 5 0,-2-3 0,-7 8 569,-3 3 1,-2-3 0,-5 4 0,-1 0 145,-2 4 0,-8-3 1,0 3-1,-3 0 1412,-1 3-796,-6 0 1,7 4 0,-5-1 105,1 1 1,-5-5-1,4 8 1,0-2-191,3 0 0,2 6 0,4 0 0,8 6-620,8 6 1,4 9 0,2 5 0,6 9 87,6 8 0,7 5 1,7 9-1</inkml:trace>
  <inkml:trace contextRef="#ctx0" brushRef="#br0">7118 8316 30269,'-13'-6'-4554,"6"5"4259,1-5 1,12 7-1,4 2 1,6 3 530,6 2 1,5-4 0,4 3 0,5 1-59,2-1 0,13-4 0,3 2 1,6-4 219,3-1 1,7 0 0,3 0 0,-1 0-154,1 0 0,-35 0 0,1-1 0,35-4 0,-36 1 0,-1-1-103,1 0 1,0-2 0,31-6 0,4 0-1,-2-1 6,0 1 0,0 1 0,-6 3 0,-2 5-55,-6 3 1,3 1 0,-3 0 0,1 2-199,1 7 0,-4-4 1,3 8-1,-3 0-51,-2 4 1,-5-7-1,-3 2 1,0-5 84,-1-4 0,5-1 1,-3-2-1,0 0 197,0 0 1,3-2 0,-3-1 0,0-3 465,0-1 0,2 3 1,-3-4-1,-4 2-524,-4 3 0,2 2 0,-5 1 1,2 1-198,-1 4 0,-5 2 0,2 5 0,1-2-585,2-1 1,4-1 0,1 2 0,0-3 496,0-1 1,4-1 0,2-5 0,2-2 766,2-2 0,-3-4 0,1-5 1,-2 0-295,-3-1 0,3 1 0,-1 1 1,1 2-5,0 1 0,-1 6 0,-4-1 0,2 2-309,2 2 1,3 0 0,-3 2 0,-1 1-146,2 1 1,-4 5-1,1-3 1,-5 0-202,-2 0 0,-7 3 1,2-5-1,-2-1 846,-3-2 0,-4-1 0,1 0 0,-1 0-226,-1 0 1,8 0-1,-1 0 1,4 0-218,0 0 0,10-1 0,-1-2 0,3-3 0,2-1 0,3 2 0,-3-2 0,0-1 0,0 1 0,-2 4 0,-4-3 0,0 2 0,0-1 0,-1-1 0,-4 3 0,-3-1 0,-4 1 0,-8 2 0,-3-1-1353,-7-2-309,-4 2 0,-16-4 1,-4 6-643,0 0 2211,-1 0 0,7-6 1,2-1-1</inkml:trace>
  <inkml:trace contextRef="#ctx0" brushRef="#br0">12357 7970 28837,'-13'-21'-6532,"5"9"5474,4 12 1,2 10-1,1 10 1,-2 0-46,-1 4 1,-5 4-1,4 0 1,2-4 705,2-3 0,2 1 0,2-4 576,2-2 0,5-7 1,-1-3 1525,3 0 0,0 1 0,-4 7-1977,-3-1 1,-5 5-1,-5 1 1,-6 2-575,-10 2 0,-9 8 0,-14 5 0,-5 1-460,-3-2 1,0 3 1436,3-7 0,-2 6 0,3-3 0</inkml:trace>
  <inkml:trace contextRef="#ctx0" brushRef="#br0">12784 9089 29736,'0'-9'-9831,"-2"2"7447,-2 1 1,1 1 0,-6 5 3173,-2 0 1,1 2-1,0 1 1,1 3-596,-2 1 0,0-2 1,-3 2 310,1-1 0,0-2 794,-1-4 1,2-1-165,4-3 1,3 2-1171,10-2 0,2 2 0,8 2 0,1 0 615,2 0 1,6 6 0,-2 1-1,3 2-169,2 0 1,1-1 0,3 2 0,4-3-222,4-1 0,10-1 0,1-5 0,1 0 334,0 0 0,0-5 0,1-1 0,-2 0-183,0 1 1,4 0 0,-8 4 0,-2-2-376,-3-2 0,7 2 0,-7 6 0,4 3-196,1 2 1,-3 0 0,-6 7 0,-3 2-45,-2 0 1,5 1-1,-3-5 1,2 1 228,-1-1 1,0-4 0,2-2 0,-2-1 663,2-3 1,2-3 0,1-4 0,-2-4-220,-2 1 1,1-8 0,-5 3 0,1 0-272,-1 1 0,0-4 0,-6 7 0,1 1-474,0 3 0,-1-2 0,1 1 1,-2 2-122,-3 2 0,2 1 0,-5 0 1,0 0 356,1 0 0,2-2 1,-4-1-1,-2-3 367,-1-1 1,3 3-1,-1-5 1,1-2-48,1-1 0,1-1 1,3-2-1,-2-1-262,-2-2 0,4 2 1,-4 6-1,2 2-292,2 2 0,-4-3 0,1 5-183,-1 1 0,-4 2 0,3 1-390,-4 0 1012,-6 0 1,-2-2-1,-8-1 1,-1-3-550,-1-1 0,-1-2 1,5-4-1,0-2 458,0-3 0,0 2 0,2-7 0,1 1-150,1 2 1,7-10-1,-4 3 1,2-1-301,0 0 1,-5-5 0,4-2 0,-1-4-35,0-1 1,-4-6 0,2-4 0,-4-5-210,-1-2 0,-4-3 0,-2 4 1,-1-2-12,-4 2 1,4 1 0,-2 2 0,0 1 60,2 3 0,-4 8 1,5 7-1,-1 1 455,-3 4 1,-2 0 0,0 4-1,2 3 238,1 4 1,0 3-1,-5 1 811,1-4-636,0 9 0,-1-12 1,3 9-1,0 1 70,2-1 1,2-9 0,-3 6 864,1 0-475,6-2-549,-9 9-129,10-5 1,-5 4-548,3 0 1,-4 6 656,-5-1 0,-1 2-1,1 2 1,-2 0 159,-2 0 1,-3 0 0,-5 0 0,0 0 228,-3 0 0,-2 0 0,2 0 1,-2 0 176,-1 0 0,-4 0 0,4 0 0,1 0-69,2 0 0,-3-1 0,-2-2 0,1-2 50,-1 2 1,-4 2 0,1 1 0,-2 1-390,-2 4-1,-4-2 1,-2 6 0,-2 1-134,-2 2 0,-6 0 1,-4-2-1,3-1-254,2 1 0,-4-2 0,8-1 0,2-1 174,2-3 1,4 3-1,6-2 1,1-1-69,-1-1 0,-1-2 0,-2-2 0,1-1 243,4-1 0,-2-2 1,4 3-1,1-1-227,-1 1 0,2 1 0,4 2 1,1 0-217,-1 0 0,2 2 0,1 1 0,3 3-82,2 1 1,1-3-1,6 5 1,2 0-344,1-1 0,0 3-1280,-4-2 1869,6-3 0,1 6-392,6-3 1,-5-2 0,1 2-1,1 2-256,1 0 1,-2 4 0,-1 3 0,2 4-56,2 3 1,-4 7 0,1 2-1,1 3-9,2 4 1,1 6 0,0 1-1,0 2 212,0 5 1,0 6 0,0-4 0,0 0 189,0-3 0,6-2 1,2-1-1,3-4 67,-2-1 1,3 1-1,-4-4 1,4-1-213,2 1 0,-1 0 0,0-2 1,-1 2-81,-3 1 0,3 10 0,-5-2 556,1 2 0,3-2 0,-3 7 0</inkml:trace>
  <inkml:trace contextRef="#ctx0" brushRef="#br0">5852 10702 15987,'0'-15'-1953,"0"-3"1446,0 3 0,0 3 1,0 12-238,0 8 0,0 4 784,0 1 1,6-1-1,1-2 308,1-1 0,4-6 0,-4 2 61,4-4 0,2-1 0,-1 0 0,0 0 305,1 0 0,-1-1 1,0-4-1,1-2-486,-1-1 1,5-4 0,-1 4 0,0-3 21,-2 2 0,-1-3 0,3 5 0,0-2 64,0 0 1,-2 6-1,-1-3 1,3 2-373,0 0 0,1-5 1,-4 3-1,-1-2 196,0-2 0,1 0 0,-1-2 0,0 1 56,0 1 1,1-9-1,-1 5 1,0 0-181,1-1 1,-1-3-1,0-1 1,1 0-108,-1-1 0,0-3 0,1 2 0,-1-1 4,0-1 0,1 6 0,-1-4 0,-1 2-155,-3 2 1,1-2-1,-5 1 1,-1 2 27,2 1 0,-4 2 0,2-2 1,-3-3-21,-1-4 0,0 1 0,0-1 0,0-1 291,0-3 1,2-2-1,1-1 1,1-4 12,-1-1 0,3 0 0,-1-3 0,-1 1 226,2-1 0,-4 5 1,2 1-1,-3 3-391,-1 1 1,0 5 0,0 1-1,0 2-212,0 2 1,-4 1-1,-2 0 1,-1-2 157,-4 2 0,-1 1 1,1 2-1,0-1 510,2 1-246,0 0 1,-2-1-1,0 0 54,2-4 0,5 1 1,-4-5-1,3 0-44,2 1 1,1-7 0,2 4 0,0 1-210,0-2 0,-4 4 0,-1 0 0,1 2-197,-2 3 0,3 1 0,-6 3 74,-1 3 242,-2 3 1,-2 2-1,1-1 1,0 2 268,-1 2 0,-3-1 0,-1-1 148,2-1 1,1-1 0,2 5 431,-1 0 0,1-4 0,0-2-203,-1-1 1,5 4 0,0-2-109,-1 4 0,-2 1 0,-1 0 1,-2 0-369,-3 0 0,-1 1 0,-5 4 0,2 2-1,-2 1 0,1 2 0,0-4 1,6 0-77,2 0 0,2 3 0,-1-5 0,1-1 257,0-2 1,-1-1-1,1 0-14,0 0 0,4 5 0,0-1-500,-2-1 1,4 3-1,0 0 1,-1 2-198,1 2 1,-2 3 0,-4 5-1,-1 3-130,1-1 1,0 6-1,-1-4 1,1 3-34,0 2 0,1-2 1,1-1-1,4-4 169,1 0 1,-3 2 0,3-3 0,0 0 142,0 1 1,2 2 0,4-2 0,-1 4-311,-4 4 1,4 3-1,-4 2 1,4 5-66,1 5 1,-5 12 0,1 0 0,1 3 2,1 1 0,2-1 0,2-6 0,2-4 288,5-3 1,3-5 0,3-5-1,1-4 455,2-2 0,6-4 0,-2-2 0,1-3 196,0-5 1,2 5 0,-3-6-1,3 0-342,2 1 1,-5 0 0,0 3 0,1 2-779,-3 1 1,5 10 0,-4 0-1,1 5 871,1-1 0,5 10 0,6-4 0</inkml:trace>
  <inkml:trace contextRef="#ctx0" brushRef="#br0">12744 11075 15976,'-9'13'-1481,"1"1"0,2-1 1296,3 0 1,2-4 0,1 0 143,0 1 1,0-2 237,0 1 1,6-6 0,3 1 0,3-4 701,1-4 1,0-4-1,2-4 1,1 2-439,2 1 1,6 0-1,-2-3 1,3 2-390,2 1 1,-5 5-1,0-4 1,2 2 112,1 3 0,-3 0 1,-1 0-1,-2-2-205,-2-3 0,2 4 0,0-5 0,0-2 98,1 0 0,2-7 0,-3-1 0,2-2 555,3-3 0,-4-1 0,3-2 0,0-1-316,2-3 0,1 3 0,-3-5 1,-2 4-315,-2 2 1,4-6 0,-6 10 0,0-1-27,-3-1 1,0 4 0,-2 0 0,-2 1-455,-1-1 1,-5 0-1,4-2 1,-2 0 190,-3 0 0,3-7 0,-2-1 0,0 0 231,2-2 1,-4-1 0,4-6 0,-2 0 80,1 0 0,4 0 0,-5 0 1,0 0-53,2 0 1,-4 2 0,4 2-1,-2 5-227,1 3 1,-1 3-1,-4 1 1,0 4-121,0 0 1,-1 2 0,-4 5 0,-4-2 179,-3-2 0,-1 2 1,0-3-1,-1 3 118,1 2 0,0-5 0,-1-1 0,1-2 236,0-3 1,1-1 0,2-1 0,2-1 57,2 0 0,-3 1 1,5-1-1,1 2-281,1 3 1,-2-2-1,0 6 1,1 2-164,1 1 1,1 2 0,-2-1 0,-3 3 90,-2 2 0,4-2 1,-3 5-1,-1 0-22,1 1 0,-1-1 0,-2 3 0,1-3 224,-1-2 0,2 4 1,-1-5 115,-1-1 1,0-2 0,-1 0 0,4 2 64,1 1 0,-4 1 1,1-1-309,-3 5 1,3 2 0,0 2 0,-1 2-43,-2 2 0,-3 4 1,-1 7-1,-2 1 98,2 2 0,-4 1 0,3-3 0,0 2 100,3-2 0,0-2 0,1-4 0,0-1-33,-1 1 0,1-2 0,0-1 1135,-1-1 1,1 3-950,0-5 0,1 7 1,1-4-1,4 2-327,1 0 0,-4 0 0,1 4 0,-2 2-153,3 3 0,-4 2 0,3 7 0,-3 0-28,-1-1 1,1 1 0,1 1-1,2 2 170,-1 1 0,0 6 0,-1-3 1,3 1-6,-3 1 0,4-1 0,-1 4 0,2-2 18,3-1 1,2-5-1,1 4 1,0 2-83,0 2 1,0 1 0,0 1 0,0 2-122,0 1 0,1 7 0,2-2 1,3 3-170,2 1 0,-1-1 0,4-2 0,-1-3 61,5-1 1,-2-1 0,5-7-1,-3-1 34,-2-1 0,2-7 0,1 3 0,3-6-476,2-4 1,3-2 955,7-7 0,9-6 1,7-1-1</inkml:trace>
  <inkml:trace contextRef="#ctx0" brushRef="#br0">13477 5917 12318,'1'-9'1012,"4"0"1,-2 2 0,4-3 0,0 1-538,1-2 0,-1-2 0,5-3 0,0-3-62,3-2 1,7-12-1,0-7 1,3-3-128,2-3 0,4-1 0,3-8 0,3-2-169,5-6 0,-21 30 0,1 0 1,-2-2-1,0-1 0,0-1 1,0 0-147,0 0 0,0 0 1,2-5-1,0 1 0,0 1 1,1 0-1,-2-1 0,0 0-57,0 1 1,0-1 0,-1-2 0,0 0-1,1-1 1,-1-1 0,2 0 0,-1 1 38,1 2 0,1 0 1,0 1-1,0 2 0,-2 4 1,-1 2-1,1-1 1,0 0 89,-2 1 0,0 0 0,18-30 1,-17 30-1,0-1 0,0 1 1,-1-1-27,16-32 0,-15 30 0,-1 1 0,-1-1 0,-1 1 0,2-1 0,1 1-60,0-2 1,0 1 0,0 3 0,0-1 0,0 0 0,0 0 0,18-28 190,-2 3 1,1-3 0,-5 4 0,3 2 68,2 1 0,-5 3 1,1 2-1,-2 2-50,0 2 1,0 2-1,-4 5 1,-1 4-59,1 4 0,-2 3 0,-3 3 1,-2 2-231,-1 6 1,-4 2 0,3 0 0,-4-1-176,0-2 0,-1 0 0,0 5 0,1-1-110,-1 1 0,0 4 0,1 0 0,-1 0-554,0 2 1,-1-5-1,-1 5-2,-3-1 1,0-3-993,1 2 1,-3-3 1953,-6-1 0,0-7 0,0 0 0</inkml:trace>
  <inkml:trace contextRef="#ctx0" brushRef="#br0">15703 2052 6704,'0'-13'334,"0"0"1,0-1-33,0 1 1,0-5 0,1-1 0,4 0 150,4 0 0,3-1 0,-1 4 1,0-2 438,-2 2 1,0 1-1,4 2 189,0-1 0,-5 9 1,-2 5-503,-1 7 0,-3 15 0,2 8 1,-2 5-34,-2 7 0,-5 10 0,1-2 0,0 0 51,-2 2 1,4-6 0,-2 0 0,2-3-771,2-3 1,0-3 0,0-12 0,0-3-1102,0-4 0,2-5 747,2-4 1,-1-4 0,5-13 0,-3-8 57,-2-9 0,0-12 1,0-2-1,2-5 542,-2-3 0,-2-2 1,-1-5-1,0 1 355,0 0 1,0 5-1,0 4 1,2 5 469,2 8 1,-1 0 0,6 10-174,1 1 1,2 2 0,2 9-1,-1 5-270,0 2 0,1 4 1,-1 2-1,0 6-309,1 7 0,2-1 0,-1 6 0,-4 2 17,1 1 0,-1 2 1,-1-1-1,-3 1-474,-1 0 1,0 2 0,-3-1-4215,2-2 2985,-1-3 1,-4 0-1,0-3-17,0 0 0,2-4 1,2-7 1556,5-5 0,3-14 0,1-5 0</inkml:trace>
  <inkml:trace contextRef="#ctx0" brushRef="#br0">16316 1746 7805,'0'-8'3782,"0"5"0,0 11-2945,0 5 0,0 9 1,0 2-1,2 4-530,2 3 1,3 5 0,7-5 0,-1-3-469,0-4 0,1-5 0,-1-7 0,0-3-211,1-5 1,-1-2 0,0-5 233,1-6 1,-7-6-1,-2-13 1,-5 0 454,-5 1 1,-4-7 0,-7 7-1,-2 1 126,2 2 0,-3 0 1,1 5-1,2 0-37,1 0 1,6 1-1,1 5-440,3-1 1,0 5-1,7 2-2186,2 1 1,8 2 0,7 4 2219,2 0 0,1 0 0,5 0 0</inkml:trace>
  <inkml:trace contextRef="#ctx0" brushRef="#br0">16636 1892 7777,'-13'-20'2749,"1"3"1,1 6-2165,3-4 1,5-6 0,-2 0 0,4-1-292,1-2 0,0-8 0,1 5 0,2-1-842,2 0 0,5 7 0,-1 3 0,3 4 156,1 0 1,0 7-1,1 2 392,-1 4 0,0-5 0,1-1 0</inkml:trace>
  <inkml:trace contextRef="#ctx0" brushRef="#br0">16903 1453 8785,'-14'-8'4389,"7"4"-3389,2 8 1,4 4 0,1 6 0,0 4-627,0 4 1,0 4 0,0 0 0,0 1-260,0 0 0,0-2 0,1-2 0,2-2-561,2-2 0,1-2 0,-3-7 1,3-3-245,1-1 0,0-3 1,4-7-1,-4-5 104,-1-3 0,5-7 1,-3-3-1,3-3 698,-2-2 1,1-3 0,-5 2 0,-1 4 730,2 4 1,-5 2 578,4 5 1,1 7 0,0 6-592,1 7 1,-4 5 0,3 4 0,-2 4-336,1 2 1,4 9 0,-5-7 0,-1-1-636,-1 2 1,2-5-1,2-3 1,0-2-466,0-1 1,0-7 0,-2-3-12,5-2 0,-3-5 0,0-6 0,-2-9-132,1-5 0,4-4 0,-5-1 0,-1-2 651,-1-1 0,2 0 1,0 6-1,-1 3 518,-1 4 0,-2 3 0,1 3-63,4 3 1,-2 3 767,6 6 0,0 6 0,4 3-1261,0 3 1,1 0-1,-1-2 1,0-2-1016,1-2 1,3-2-1,3-4 1,-1 0-63,0 0 0,3-6 0,-4-4 0,-2-5 273,-1-3 938,-7-6 0,3 4 0,-3-7 0</inkml:trace>
  <inkml:trace contextRef="#ctx0" brushRef="#br0">17436 1359 7855,'-5'-13'337,"1"0"0,-5 4 0,3 1 614,-1 3 725,4 0 1,-2 7 0,8 2-687,2 5 0,5 4 0,-2 3-536,-1 2 1,5 6-1,-5-2 1,2 2-202,0-2 1,-5 2 0,5-6-1,0-2-585,-1-1 1,3-4 0,-2-2 0,3-4 40,1-4 1,-4-1-1,0-3 1,2-4-19,0-6 1,3-10 0,-1 1 0,0-4 153,1-6 1,-1 3-1,0-7 1,1-1 175,-1-1 1,-1-2 0,-2-2 0,-1-1 250,2-1 1,-5 1 0,-1 6 0,0 4-64,-1 5 0,1 0 1,-7 10-572,-2 2 1,-4 13-1,-6 10 1,-3 13-344,0 11 0,-7 16 0,2 11 0,-4 7-697,13-29 1,0 1 1401,-3 8 0,-1 2 0,3-6 0,0 0 0,-2 9 0,-1 0 0</inkml:trace>
  <inkml:trace contextRef="#ctx0" brushRef="#br0">15130 5824 9036,'1'7'3853,"2"-4"-3376,2-6 1,5-6 0,0-8-1,7-7 214,5-6 1,5-14-1,4-11 1,4-4-371,4-5 1,-17 26-1,2-1 1,0-2-1,0-2 1,2-3-1,0 0-307,1-3 1,0 0 0,-1 2 0,1 0 0,1-4 0,0 1 0,1 0 0,1 1-105,1 0 1,1 0-1,-1 0 1,0 0 0,-5 8-1,0 1 1,-2 2 0,1 0-316,-3 3 0,0 1 0,18-29 0,-4 15 0,-7 3-174,-5 4 1,0 11 0,-7 5 0,0 4-209,-3 5 1,0 6 0,-1 2-87,0 2 0,-4 3 0,0 8 1,2 4 872,0 2 0,-3-3 0,-2-2 0</inkml:trace>
  <inkml:trace contextRef="#ctx0" brushRef="#br0">17063 3039 7717,'7'-6'1836,"-3"4"1,-7-4-537,-1 0 1,-6 5 0,2-2-768,1 6 0,-4 6 1,6 9-1,-3 5-46,-2 7 1,2 4 0,0 6 0,-1 1-592,1 4 1,-2-4 0,5 4 0,2-4-756,2-1 0,1-7 0,1-5 0,4-6-1291,4-3 1,4-7 2149,5-7 0,3-10 0,5-2 0</inkml:trace>
  <inkml:trace contextRef="#ctx0" brushRef="#br0">17303 2999 13340,'-14'0'1463,"7"3"1,2 4-636,4 6 1,1 5 0,0 0 0,0 3-597,0-1 0,6 1 0,3-5 1,3 2-661,1-2 1,0-7 0,2-4 0,1-4-402,2-1 0,0-1 0,-5-5 0,-1-8 298,-3-6 1,-3-1-1,-6-3 1,-2-1 796,-2 0 0,-8-3 1,-7 10-1,0 2 87,-1 1 0,-2 3 1,4 2 2845,2 1-3327,1 6 1,9-3 0,6 6-1,9 0-1136,7 0 1,5 0 0,6 0 0,0 0-222,-1 0 1,2-6 1484,3-3 0,-2-9 0,3-2 0</inkml:trace>
  <inkml:trace contextRef="#ctx0" brushRef="#br0">17622 2759 13275,'0'15'0,"0"1"1179,0 2 0,2 4 0,1-3 0,1 0-645,-1 1 1,3 2 0,0-4 0,0-2-650,0-1 1,4-2-360,-1 0 1,-1-7-147,1-6 1,-6-6 0,1-9 0,-3-1 34,-1-2 1,0-4-1,0 3 1,-1 0 1050,-3-1 0,2 3 0,-2 3 608,2 1 0,4 1-600,2 3 1,3 3 0,7 6 0,-1 0 525,0 0 1,1 0 0,-1 2-799,0 2 0,1-2 0,-1 2-354,0-2 0,-4-2-326,0 0 0,-4 0-992,4 0 0,-7-6 377,3-3 1,-2 1 900,1 0 0,2 3 0,5-2 0,-2 1-309,1 3 1,2-5 0,1 0-1,0-3 43,1 2 1,1-3-1,1 4 1,2-4 457,-2-2 0,5 1 0,-1 0 0</inkml:trace>
  <inkml:trace contextRef="#ctx0" brushRef="#br0">18102 2559 9961,'0'13'2236,"0"0"1,0 2-1851,0 3 1,0 1-1,0 6 1,0-1 780,0 0 0,5 4 0,-1-7 0,-1 1-1221,-1 0 1,2-6-1564,1 2 236,-1-9 0,-8-13 0,-2-11 1,0-4 712,0-5 1,0-6 0,3-1 0,-2 3 1004,2 4 0,1 2 0,-1 7 0,-2 3 4170,2 1-2574,2-1 0,1 6-1531,0 6 0,0 6 0,1 7-1111,4 0 1,-2-1 0,5-3 0,3-4-2205,1-4 1,5-4 2912,1-6 0,6-11 0,-3-15 0</inkml:trace>
  <inkml:trace contextRef="#ctx0" brushRef="#br0">18369 1892 7679,'-13'6'1303,"1"9"1,3 13 0,4 8 49,4 2 0,1 4 0,0-10 0,0 2-745,0 3 0,0 5 0,0-1 0,0-4-1225,0-3 0,6-2 0,3-7 0,3-3-4918,1-4 5535,0-3 0,1-8 0,-1-1 0</inkml:trace>
  <inkml:trace contextRef="#ctx0" brushRef="#br0">18582 2119 7700,'-7'1'2457,"2"4"1,4 2-1,2 7 1,2-1-1887,2 0 0,5 1 0,-1-1-841,3 0 0,1-5-108,1-4 1,-1-2 0,-1-4 0,-3-2-712,-5-5 0,-1-3 0,0-3 0,1-1 871,-1-2 0,-1 0 0,-2 5 1438,0 0 0,0-1 4181,0 1-4885,0 6 1,6 1-593,3 6 1,3 4 0,1 1 0,0-2 169,1-2 1,-1-1 0,-1-1 0,-2-2-171,-1-2 0,-5-4 0,4 3 138,-2-1 0,0 0-1118,-2-2 0,-1 3 1056,6 6 0,0 6 0,4 1 0</inkml:trace>
  <inkml:trace contextRef="#ctx0" brushRef="#br0">10771 10102 29045,'-14'12'-2059,"1"-3"0,0-2 0,-1-4 2606,1 2 0,4-1 198,0-4 1,6-2 0,-1-2-968,2-5 0,4-3 0,1-1 1,3 0 419,1-1 1,2 5 0,6 2-1,1 1 47,2 3 0,6 2 1,-2 1-1,3 1-167,2 4 0,-1-2 1,3 4-1,2-1-43,4-3 1,4-2 0,1-1 0,0 0 517,0 0 1,3 0 0,0 0-1,-2 0-49,2 0 1,0-4 0,-3-2 0,0 0-347,0 0 0,0-4 1,0 2-1,-2 1-69,-2 3 1,1-2-1,-4 1 1,-1 2-90,1 2 0,-2-4 0,-6 1 0,-3 1 0,-4 1 0,-3 2 0,-3 2-1057,-3 2 0,-4-1-3037,-5 6-1009,0-6 4816,0 3 1,6-6-1,2 0 1</inkml:trace>
  <inkml:trace contextRef="#ctx0" brushRef="#br0">12037 9889 30626,'-6'-21'-4411,"3"-1"1,-4 7 4342,1 3 1,1 9 41,5 3 0,5 2 0,1 7 0,1 1 376,4 2 0,0 0 0,4-1 1,2 1 165,0 3 1,9 1 0,-1-2 0,4-1-47,1 0 1,3 1-1,-1-1 1,1-1-12,-1-3 1,2 1 0,-6-4-1,-4 0-963,-3 0 0,-3 3 1,-6-3 475,-4 1 0,-2 2 0,-7 4 0,-5 1-760,-7-1 1,-8 2 0,-10 3 0,-3 2-491,0 1 0,-3 9 1352,6-4 0,-7 4 0,4-3 0</inkml:trace>
  <inkml:trace contextRef="#ctx0" brushRef="#br0">10584 10502 28583,'-1'-8'-9831,"-2"5"9471,-2 6 0,-4 0 1,3 6-1,-1 0 166,-3-1 1,2 3-959,-1-2 2682,0-3-584,2 0 0,6-4 0,7 1-613,1 1 1,2 5 0,4-3-1,0 3-651,1 5 0,4 0 0,1 5 0,2 0 633,2 4 1,2 3 0,2 4-1,0 1-552,-1-1 0,1-2 1,0-2-1,-1-1 395,1-2 1,0 0 0,1-5 0,1-2 539,3-1 1,5-1 0,-2-3-1,5 0-40,5-2 0,1-2 0,4 3 0,-1-1-215,1 2 1,0-4 0,2 3 0,0 4-255,3 2 1,6 3 0,-2-2-1,0 0-628,0 0 1,2-3 0,-5 0 0,-1-2 465,2-3 1,-1-4 0,-1-5 0,-1 0 659,0 0 1,6-7-1,-5-5 1,3-4-232,1 0 1,3-4-1,-1 1 1,1 0-277,2 0 0,-2 1 0,-7 6 0,-2 2-180,-4 1 0,5 6 0,-14-2 0,0 2-168,-3-1 1,1 2 0,-4-2 0,0 3 93,-3 1 1,2-6 0,-2-3 0,-1-3 313,-2-1 1,3-7-1,0 0 1,-1-3-241,-2 1 0,3 1 0,1-2 0,1 1 0,0-2 0,2 0 0,-4 0 0,-1 2 0,-2-1 0,3 2 0,0 0 0,-1 2-62,-2 3 1,-3-2-1,-1 3 1,-3 3-540,-2 0 1,-6 2 0,-5 0 0,-1 2-79,0 2 1,-4-4 0,2 1 115,-4-3 1,-1 3 0,2 2 0,1-1 387,1 1 0,1 3 0,-5-5 0,1 0-710,4 1 0,-4 1 0,5 4-189,0-1 1,0-2 0,4 3 0,-1-2-139,1 2 0,-2 2 0,1 1 1346,1 0 0,2 6 0,1 1 1</inkml:trace>
  <inkml:trace contextRef="#ctx0" brushRef="#br0">14023 10315 30925,'-9'-7'-253,"1"2"0,-1 5 0,-3 5-876,3 4 1,3-2 0,5 1 0,-2-1 418,-2 0 0,2-4 0,9 2 0,6-4 1959,4-1 1,12 0 0,1 0 0,3 0-421,5 0 1,5 0-1,-1 2 1,-4 1-566,-3 1 0,-4 11 1,-7-2-1,-2 2-983,-2 0 1,-7 3-1,-7 1 1,-4 2-765,-1 2 0,-7 2 0,-8 4 1,-10 0 261,-9 2 0,-9 6 1,-3 0-1,-1 3 1283,-4 0 0,-1 3 0,-1-9 0</inkml:trace>
  <inkml:trace contextRef="#ctx0" brushRef="#br0">17636 5544 6813,'-14'0'4352,"1"0"-2781,6 0 0,-1 0 494,4 0-1229,2 0 0,-4-1 1,8-4-1,2-4-98,5-3 0,3-5 1,1-1-1,2 0-588,3-1 0,-2 0 0,7-5 0,-1 3-356,-1 2 1,-1 1 0,-3 5 0,0 0-358,0-1 0,-4 5 0,-3 2-1999,-1 1 1773,-6 2 1,3 5-1,-6 3-833,0 5 0,0 3-2249,0 2 3871,6-7 0,1-1 0,7-6 0</inkml:trace>
  <inkml:trace contextRef="#ctx0" brushRef="#br0">18009 5051 7682,'0'-13'-99,"0"4"0,0 0 532,0-1 0,2 2 1,0-1 291,3-1 0,-1 2 1,-4 0 2713,0-3-2255,0 5 0,0 2 1,-1 8-497,-4 5 1,4 9 0,-3 6 0,2 4-183,2 3 0,4 10 0,4 1 1,2 4-221,5 4 0,6 0 0,0-1 0,2-4-77,5-4 1,3-8 0,-1-7 0,1-6-199,-1-6 1,-1-6 0,1-5 0,1-6-488,-1-6 1,-8-3 0,-3-3 0,-1-2-78,0-6 0,-6-6 0,-8-4 1,-2 1 234,-2-1 1,-6-7 0,-6 3 0,-7 0 205,-8-2 1,-9 7-1,-1 2 1,-3 7 371,0 5 0,-6 4 1,11 6-1,2 3 584,4 4 1,4 1 0,2 0-434,6 0 0,8 1-838,4 4 1,10-4 0,4 4 0,4-4-984,5-1 0,1-4 1,5-2-1,-2-2 1410,1-2 0,3-2 0,0-1 0</inkml:trace>
  <inkml:trace contextRef="#ctx0" brushRef="#br0">18382 4691 8018,'0'9'1578,"0"0"-310,0 1 0,0-2 1,2-1-1,1 1-280,1-1 0,7 3 0,-1 7 0,5 2-467,2 2 0,6 1 1,-4 6-1,0 2-88,0 1 1,4 4 0,-6-2-1,0-1-598,-2 1 1,-4-4 0,0-6 0,-2-6-2177,1-2 1445,-4-1 0,0-10 0,-8-8 482,-2-13 0,-2-12 1,-4-8-1,1-6 261,-2-6 0,0-3 0,-3-1 1,1-1 427,0 1 0,-1 1 1,1 3-1,1 6 711,3 6 0,2 5 1,4 7-1,-2 3 766,2 4 1,3 3-1142,5 2 1,-2 5 0,6 4-657,1 2 1,2 2 0,0 2-238,-3 2 1,1 8-1,-6 7 1,-1 1-230,-1-1 1,-2 7 0,0 0 0,0 0-49,0 4 0,-5-2 0,1-4 0,1-2 328,2 2 1,1-5 0,0-1 607,0-4 1,5-2-1,6-3 1,4-3 810,2 0 1,12-4-1,-1 2 1,4-3-249,5-1 0,5 5 0,1-1 0,-3 1-940,-2 1 0,7-5 0,-8 4 0,-3-2 0,-5 1 0,1-3 0,-9 5 0,0-1-1781,-4-1 1,-2 1 0,-2-5-1,1-2 1781,-1-2 0,0-10 0,1-6 0</inkml:trace>
  <inkml:trace contextRef="#ctx0" brushRef="#br0">20848 5611 7856,'-6'7'6919,"-2"-2"-5984,2-4 0,10-2 1,11-4-1,4-5-726,5-7 1,0 1-1,-1-5 1,-1 2-399,2 3 1,0-3 0,-2-1-1,-4 1-2046,-3 0 0,-2 1 1,0 5 2234,1 0 0,-1-1 0,0 1 0</inkml:trace>
  <inkml:trace contextRef="#ctx0" brushRef="#br0">21315 5371 7882,'0'13'2426,"1"1"0,4-1-1292,4 0 1,-2 0-363,2 1 1,0-1-486,4 0-202,-5-5 0,-2-4 0,-6-10 1,0-7 20,0-8 1,0-8 0,0-5-1,0-3-744,0-5 1,-5-7-1,1-1 1,1-5 400,1-3 1,2-2 0,0 5 0,0 5 511,0 2 1,5 10 0,1 7 0,1 4 42,3 5 0,-2 0 1,1 7 591,1 3 0,2 7 1,1 1-1,1 4 274,-1 4 0,0 4 0,1 7 0,0 4-584,4 8 0,-3 4 0,4 7 1,-1 1-574,0 2 0,0 6 0,-5-1 1,-1 0-175,-3 0 1,2-1-1,-3-4 1,-1 1-1441,-2-2 0,-2-3 1,0-11-1,1-1-2199,-1-2 0,-3-9 3786,-4-5 0,-4-6 0,-5 3 0</inkml:trace>
  <inkml:trace contextRef="#ctx0" brushRef="#br0">21475 5091 7845,'1'9'2942,"4"0"1,-2-2-1,6 2-2254,1-5 1,2-2 0,3-2-1,2 0-1277,6 0 0,0-6 0,1-3 1,-2-4-3828,2-5 4416,1-3 0,2-5 0,-1-1 0</inkml:trace>
  <inkml:trace contextRef="#ctx0" brushRef="#br0">21795 4758 8421,'-2'13'791,"-2"0"0,2 2 0,-1 3 0,5 4 343,2 3 0,2 2 1,-1 0-1,4-1-40,2 1 1,-2 4 0,0 0 0,2-3-987,0-4 1,-2-5 0,0-5 0,2-3-55,0-2 0,-2-3-2107,0-6 1,-6-12-1,2-5 1,-4-9 715,-1-5 0,-1-3 1,-4-7-1,-2-2 1341,-1-1 0,-3 5 1,2 8-1,-2 3 439,2 1 0,2 6 1,4 4 616,-1 2 0,1 7 619,7 4 1,2 4 0,4 4 0,-1 5-1328,2 3 1,5 3 0,2 1 0,-2 2-1139,-1-2 1,-2-1 0,0 0 0,-1 1-520,-3 2 1,2 0 0,-6-5-1943,3 0 3247,-5 1 0,3-1 0,-6 0 0</inkml:trace>
  <inkml:trace contextRef="#ctx0" brushRef="#br0">21941 4998 7818,'2'7'0,"2"-2"549,5-4 0,-1-1 0,1 0 0,1 0 443,2 0 0,1 0 1,0 0-1,1 0-67,-1 0 1,5-6 0,-2-3 0,-3-3-415,-2-1 0,-2-5 0,3-1 0,-2-2-401,-1-2 1,-5-3 0,4 0 0,-2-2-255,-3-3 0,-2-2 0,-1-3 1,0 5-286,0 3 1,-4 2 0,-2 0 0,0 4-824,0 4 1,-3 4 0,3 2-660,-1 3 0,4 4 1911,-2 10 0,4 2 0,1 7 0</inkml:trace>
  <inkml:trace contextRef="#ctx0" brushRef="#br0">22181 4651 7915,'8'6'4829,"-2"-6"-3898,-6 0 1,1-6 0,2-7-545,2 0 0,5-1 0,-1 1 0,3 0-1089,1-1 0,0 5 0,-1 0 0,-1 1-730,-3 0 0,-5 1 998,2 2 1,-4 2 997,-1-6 0,0 1 2892,0-6-2190,0 7 0,5 2 0,1 10 0,1 5-233,3 7 1,-2 9 0,1 10 0,0 2-72,-2 2 1,3 5 0,-5 1 0,-1-1-841,2 1 0,-4-6 0,4-6 1,-2-1-123,1-3 0,0-8 0,-2-4 0,2-4-3024,-2 0 1798,-2-7 0,-1-4 0,-1-12 0,-4-10 597,-3-9 1,-3-12-1,1-11 1,2-5 402,2-6 0,-2-2 0,3 4 1,2 6 532,2 8 1,5 12 0,2 6 0,1 7 123,4 7 1,1 3 0,1 11 0,0 0 100,1 0 1,3 12 0,1 6 0,-2 6-189,-1 2 0,-1 8 1,-1 5-1,-1 4-667,-3 0 1,-3 3 0,-6-3 0,0-3-1415,0-3 0,-6-3 0,-5 3 0,-5-3-4059,-6-2 5796,-3-1 0,-8-10 0,-1-2 0</inkml:trace>
  <inkml:trace contextRef="#ctx0" brushRef="#br0">22701 13514 7983,'-9'-12'-520,"0"3"0,5-1 206,-5 5 0,0-4 262,-4 5 0,4-1 1,2 4-1,-1-2 288,1-1 0,2-1 4863,-4 5-3990,7 0 1,-4 2-427,6 2 0,6-1 0,2 4-438,4-1 0,2 5 0,-1-1 0,0 5 280,1 3 0,-1 5 0,2 0 1,1 3-32,2 5 0,4-3 0,-3 5 0,2-2-57,3 0 0,5 5 1,5-5-1,3-2-99,5 0 1,5-9-1,2-2 1,4-3-111,7-2 1,6-5 0,-2-5-1,3-5-21,-1-2 1,5-13-1,-7 0 1,1-6-19,-4 1 1,-2-7 0,-4 2 0,-5-1-142,-2 0 1,-5-3 0,-8-2 0,-4 0-171,-2 1 0,-9 1 1,-2 4-1,-3 2 148,-2 3 0,-1-2 0,-2 5 0,-1-1 10,2 1 0,-4 1 0,2 7 0,0 0-594,-2 2 1,1 2-1707,-4-2 0,2 0-817,3 9 1,-3 3 3080,-6 10 0,-6 13 0,-1 2 0</inkml:trace>
  <inkml:trace contextRef="#ctx0" brushRef="#br0">22581 13620 6402,'-6'-7'0,"-1"1"0</inkml:trace>
  <inkml:trace contextRef="#ctx0" brushRef="#br0">22595 13594 6808,'0'-8'0,"0"2"0,0 6 0</inkml:trace>
  <inkml:trace contextRef="#ctx0" brushRef="#br0">22515 13620 8026,'4'-9'-445,"2"1"-550,1-3 995,-4 5 0,9-6 0,-4 5 0</inkml:trace>
  <inkml:trace contextRef="#ctx0" brushRef="#br0">22488 13607 7737,'0'-9'164,"0"0"-76,0 6 0,-2-3 206,-2 6 1,-3 0 67,-7 0 1,5 0-1,1 0 89,-3 0 1,4 0 4,-2 0 295,6 0 1,-7 2-429,5 2 0,-4 4 1,5 7-1,1 2-26,1 5 1,2 4-1,0 2 1,0 4-16,0 8 1,0 3 0,0 11-1,0 3 26,0 3 1,6 9-1,3-2 1,4-1-74,5-2 0,-1-5 0,5-5 0,3-2 124,5-4 1,-2-2 0,4-6 0,1 0 46,2 0 1,8-1 0,3-4-238,2-4 1,2-3 0,5-2 0,1-3 0,-1-2-257,1-2 0,5-1 1,-3-5-1,-4 2-120,-3 3 0,-5-3 0,-8 3 0,-2-4-655,-5 0 1,-9-1 0,-4 0-1,-5 1 91,-4-1 1,-3 0 0,-6 1 0,0-1-3267,0 0 4037,0 1 0,-6-1 0,-1 0 0</inkml:trace>
  <inkml:trace contextRef="#ctx0" brushRef="#br0">24168 13514 8573,'-2'-18'94,"-2"0"1,2 8-1,-2 11 1,2 10 138,2 5 1,5 8 0,-1-1 0,-1 7 71,-1 6 0,-2 8 0,0 6 0,0 7 559,0 5 1,1 7 0,2 5 0,-1-35 0,0-1-580,0 3 0,-1 0 0,0 2 1,-2 1-1,0-1 0,-2-1 0,-1-1 1,-2-1-207,-2-1 0,-1-1 1,0 2-1,-2-1 0,-2-3 1,-1 0-1,0 0 0,0-1-25,-17 32 1,1-5 0,-5 0-1,-3-6-790,0-5 0,-2-5 0,0-8 0,1-2-332,4-5 1,-7-4 0,5-5 0,0-6-368,-1-6 0,1-4 1435,1-6 0,-8-6 0,2-1 0</inkml:trace>
  <inkml:trace contextRef="#ctx0" brushRef="#br0">22781 13314 7951,'-7'-13'-19,"1"1"1,1 1-166,1 2 0,0 1 156,4-6 1,-2 2 583,-2 3-220,2 4 1,-4 10 0,6 4 0,0 3 120,0 2 0,2 0 1,2 3-1,5 2 255,3 2 0,3-4 1,2 6-1,6 0-259,2 2 1,7-2 0,4-1-1,3 2-219,1 1 1,5-5-1,4-2 1,5-3-57,3-2 0,-2-1 0,3-3 0,-3-4-485,-2-4 1,-1-1 0,-3 0 0,-5 0-164,-2 0 1,-2-6-1,1-4 1,2-7 90,2-5 0,-1-1 0,-4-1 1,0 2 88,0-2 1,-2 5 0,-2 1-1,-5 3-367,-3 2 1,-3-1 0,-2 3 656,-6 2 0,-2-3 0,-1 4 0</inkml:trace>
  <inkml:trace contextRef="#ctx0" brushRef="#br0">23061 13354 8069,'-7'-6'890,"-5"3"-411,3-6 1,2 6-1,-2-1 451,-2 2 1,4 1 0,-2-4-481,-1-4 1,4-2 0,0-4 0,1-3-150,1-4 0,-5-14 1,3-7-1,0-4-16,0-3 0,-4-17 0,3 2 1,-2-8-32,4 36 1,1-1 0,-2-3 0,-2-1 0,0-3-1,-1 1 1,0 0 0,1 0 39,1 0 0,0 0 0,0 0 0,2 2 0,-1 4 0,1 0 0,-4-31 49,-1 5 1,0 2 0,-1 8 0,4 7-422,1 4 0,-3 9 1,3 4-1,0 7-158,0 5 1,0 5-527,2 4 1,3 4-1,-2 11-685,6 8 1,-1 0 0,7 9-1,3 0 78,4 2 0,1 4 1,5 0 1368,2 2 0,1 0 0,2-4 0</inkml:trace>
  <inkml:trace contextRef="#ctx0" brushRef="#br0">23301 13434 7998,'-15'0'0,"-1"0"311,-2 0 0,5-5 0,4 1 337,-1 1 1,4 0 0,1-1 0,4-5-183,1-3 1,0-6 0,3-3 0,4-4-90,6-7 0,5-7 0,0-7 1,3-6-23,0-4 0,2-14 0,-5 1 0,-3-5-273,-10 36 0,0 0 0,1-1 0,-1 0 1,-2-3-1,-1 1 0,1 0 0,0 0-17,0 0 0,0 0 0,0-2 1,0 0-1,-1 0 0,-1 1 1,1 1-1,1 1-192,-2 1 1,1-1 0,-1-1 0,-1 1-1,-1-21 1,-2 6 25,-2 8 0,-5 7 0,1 3 0,-1 4-81,1 5 1,3 5 0,4 9-1,-1 1-578,-1 0 0,1 5 0,7 4 220,5 2 0,8 10 1,0 5-1,1 8 540,1 4 0,2 7 0,6 3 0</inkml:trace>
  <inkml:trace contextRef="#ctx0" brushRef="#br0">23728 13354 8117,'-5'-19'0,"1"-4"0,2-2 225,5-1 1,9-1 0,6-1 0,0-5 787,1-7 1,0-7 0,5-11 0,-2-4-742,2-3 0,-12 25 0,1-2 0,1 0 0,0-2 0,1 0 0,0 0-178,0-2 1,1 0 0,2 0 0,-1 0 0,0-1 0,-1 1-1,0 0 1,1 0-223,-1 1 0,0 1 0,-1 1 1,0 2-1,-3 3 0,-1 2 0,12-30-729,0 12 0,-3 8 857,-3 10 0,10-2 0,1 4 0</inkml:trace>
  <inkml:trace contextRef="#ctx0" brushRef="#br0">21315 11528 8491,'0'-13'1795,"0"-1"-976,0 1 0,0 4-441,0 0 1,0 5 0,1-4 217,4 2 1,-4 1-175,4 0 0,-10 4 1,-4-4-130,-2 4 0,2 1 1,0-2 26,-2-2 1,0 2 0,-3-2-233,1 2 0,0 8 0,-1 3 188,1 3 1,4 1 0,2 2 0,1 1-64,3 2 0,1 4 0,2-2 0,0-1-346,0 0 0,2-1 0,4-5 0,6-1 0,4-3 1,3-3 0,-3-6 0,2 0-11,-2 0 1,4-2 0,-1-2 0,0-5-322,0-3 1,-1-3-1,-4-1 1,-3-2 370,-2 2 1,2-3 0,-7 1 0,-1 2 1030,-1 1 1,2 6 550,0 0-1118,1 6 1,-5 5-1,0 10 106,0 4 0,0 2 1,1-4-1,2 3-479,2 1 1,1 1 0,-2-3 0,4 2-765,-1-2 1,5-1 0,-5-2-1,2-1-811,0-3 0,0 3 1,4-5-209,1 1 1,5-2 1784,3-6 0,9-18 0,3-4 0</inkml:trace>
  <inkml:trace contextRef="#ctx0" brushRef="#br0">21968 11035 14017,'7'-6'0,"-2"-3"0,-4-3 231,-1-1-246,0 6 0,-1 1 0,-2 7 618,-1 4 0,-2 2 0,3 6 1,-3 2 31,-2 3 0,4-2 1,-4 6-1,1 1 120,0-3 1,-1 5 0,-2-2 0,1 2-475,-1 1 1,-1 1 0,1 0 0,2-1-382,3 1 1,-4-2-1,4-1 1,2-3-104,2-2 1,1-1-270,0-5 0,1-1 0,4-3 0,4-5 477,2-2 0,4-2 0,3-2 0,3-1-25,0-1 0,2-5 0,-4 3 1,1 0 68,-1 0 1,-1 2 0,-5 4 0,0 0-417,1 0 1,-2 1 0,-2 2 0,-1 3-2394,1 1 0,2-4 2819,1 2 1,7 2-1,0 1 1</inkml:trace>
  <inkml:trace contextRef="#ctx0" brushRef="#br0">22435 10808 8593,'0'-13'1350,"0"4"-34,0 0 1,0 5-774,0-5 1,0 7 0,-2 2 0,-1 9 12,-1 8 0,-1 3 0,5 7 0,0 1 47,0 3 0,-4 8 1,-2 5-1,0 1-353,0 0 0,-3 0 0,5 1 0,1-8-549,1-4 0,2-4 1,2-8 321,2-4 0,4-9 0,5-5-415,0-2 1,1-8-1,-1-5 1,0-3-353,1-4 0,-1-6 1,0 2-1,1-3 660,-1-2 1,0 5 0,1 1 0,-1 3 671,0 7 1,-4-1-1,-1 9-131,-3 4 0,0 5 0,-5 8 0,0 0 106,0 4 1,-2 3 0,-2 5 0,-3 1-257,-1 0 0,-4-5 0,5-1 0,-2-1-693,0 1 0,2-5 0,-4 1 1,3-5-841,-3-3 0,-2-2 0,-2 3 276,2-1 0,-8-6 950,8 2 0,2 2 0,5 0 0</inkml:trace>
  <inkml:trace contextRef="#ctx0" brushRef="#br0">23754 10568 8363,'0'-13'0,"0"0"0,0-1 488,0 1 0,-6 1 0,-2 3-28,-4 5 1,1 2 0,-1 2 0,-4 0-104,-3 0 0,-3 2 0,-5 2 0,-1 5 3,-3 3 0,3 6 0,-5 1 0,2 0-3,0 1 1,0 3 0,6 0 0,2 2 446,6 1 0,3 1 0,4 0 0,2-2-508,3-3 1,6 2-1,8-5 1,4 0-413,5 1 0,4-7 0,8-6 0,2-1-86,3-3 0,-1-1 1,1-2-1,-4-2-863,-3-2 0,-2-4 1,-4-5-1,-4 0-984,-4-1 0,0-5 0,-1-2 2049,0 1 0,7-6 0,0 6 0</inkml:trace>
  <inkml:trace contextRef="#ctx0" brushRef="#br0">24034 10395 17062,'0'-13'-2893,"0"0"2885,0-1 0,0 5 1,2 2 371,2 1 1,-1 2-1,6 4 11,1 0 0,2 0 0,3 0 0,1 0-254,2 0 1,0 4 0,-5 2 0,1 0 10,-1 0 1,0 0 0,1-3 0,-1 1 63,0-1 0,-1 0 0,-2 0-243,-1 1 1,-6 7 0,0-2 372,-6 3 0,-4 5 0,-6 3 0,-2-1-31,-3 0 0,2 5 1,-5-2-1,2 3-51,2 2 0,-2-2 0,1-1 0,4-4-577,3 0 1,-1-3-1,5-3 1,0-1-1540,2 0 1,4 1 286,1-1 0,10-6 1,5-4 1511,4-6 1,9-4-1,6-6 1</inkml:trace>
  <inkml:trace contextRef="#ctx0" brushRef="#br0">24674 10142 9464,'0'-13'3017,"0"-1"-2527,0 7 0,-1 7 0,-4 10 1,-4 7-218,-3 5 1,-1 4 0,-2 6-1,-1 2-132,-2 0 0,0 7 0,4-4 0,-3 0-640,0 2 0,3-8 1,7-3-1,1-4-379,3-1 1,1-3 0,4-4-1,2-6-1878,5-5 2756,9-4 0,3-1 0,5 0 0</inkml:trace>
  <inkml:trace contextRef="#ctx0" brushRef="#br0">24821 10235 9128,'-9'-4'963,"0"-1"0,2 7 0,-4 7 0,4 4-698,1 5 0,1-2 0,5 6 0,0 1-199,0-3 0,5 1 1,1-5-1,0 2-377,0-2 1,3-1-1,-4-2 29,3 1 1,-4-7-1,4-1-150,-2 0 0,4-6 1,-3 0 163,1-7 1,-1-5 0,-4-2-1,3 0 176,2-4 0,-6-1 0,3-5 0,-4 3 436,-1 2 0,-4 0 1,-2 2-1,-1 0 259,-4 0 1,1 7 0,0 3 0,2-1 529,2 1-1137,-4 4 0,8-2 1,-1 10-1,6 2-205,6 1 1,-1 4 0,1-4 0,1 4-776,2 2 1,3-3 0,1 0 0,2-2-213,-2 1 1,5-3 1195,1 2 0,3-6 0,2 3 0</inkml:trace>
  <inkml:trace contextRef="#ctx0" brushRef="#br0">25154 10275 8566,'-18'-6'573,"0"-3"1,4-2 923,3-3 1,-1 7-1173,4 2 0,2 11 0,1 6 0,4 6-79,1 3 0,6 1 0,4 5 1,5-2-333,3-3 0,10 2 0,-2-5 0,4-1-364,3-4 1,-5 1 0,3-10 0,-3-2 223,-1-2 0,-7-8 0,-3-7 0,-5-8 169,-4-7 0,-6-1 0,-2-7 0,-9-3-16,-7-3 1,-9-1-1,-8 5 1,0 4 242,1 3 1,1 4 0,4 5 0,3 3-416,7 7 0,-1 9 245,9-1 0,9 16 0,1 3 0</inkml:trace>
  <inkml:trace contextRef="#ctx0" brushRef="#br0">25007 11408 8383,'0'-15'0,"0"-1"0,0-2 350,0 2 0,0 1 1,0 2 1200,0-1 0,0 9-912,0 5 0,5 10 1,-1 11-1,-1 2-76,-1 5 0,-2 8 1,0 1-1,0 4-180,0 4 0,0 4 0,0-3 0,0-2-55,0-2 0,4 3 1,1-8-1,-2-1-510,-2-2 0,-1-7 0,0-7-593,0 0 1,-1-4 0,-4-7-1,-4-5 225,-3-2 1,-2-4 0,-3-2 0,-2-4 400,-2 1 0,1-5 1,-4 3-1,2-1 521,-2 1 1,3-1 0,0 5 0,1 2 62,-1 2 1,5 1-1,-2 3 1,3 4 161,2 7 1,5 3 0,4 0-1,2 0-302,2 0 1,2 2 0,4-1 0,7-2-632,8-1 1,4-6-1,2-2 1,-1-1-626,1-3 1,4-2-1,0-1 1,-3 0 308,-4 0 1,1 0-1,-4-1 1,1-4-3314,0-3 3965,1-4 0,3-2 0,1 1 0</inkml:trace>
  <inkml:trace contextRef="#ctx0" brushRef="#br0">25527 11635 8487,'0'-21'670,"0"2"380,0 5 0,2 7 1,2 2-1,5 4-959,3 1 0,1 0 1,1 0-1,0 0-834,4 0 0,-2 0 0,5 1 1,-2 4 742,-2 4 0,-2 3 0,-2 1 0</inkml:trace>
  <inkml:trace contextRef="#ctx0" brushRef="#br0">25461 11888 9463,'0'-21'1094,"7"8"0,6 8 0,7 4-1217,0 1 1,6 0 0,-4 0 0,1 0 122,0 0 0,2-6 0,-4-1 0</inkml:trace>
  <inkml:trace contextRef="#ctx0" brushRef="#br0">25980 11555 8331,'-13'-20'2384,"7"13"1,6 1-2157,8 8 1,-1 6 0,2-3 0,1-2-491,2-2 0,6 4 1,1-1-1,0 1-395,1 1 1,-3-5 0,-3 5 656,-1 0 0,0 1 0,1 7 0</inkml:trace>
  <inkml:trace contextRef="#ctx0" brushRef="#br0">25994 11715 8331,'-14'0'2384,"1"0"0,7 0-2330,6 0 1,11 0 0,6 0 0,0 0-430,-3 0 1,0 4 0,-1 2 0,0 0-1508,1 0 1882,-1 4 0,6-2 0,2 5 0</inkml:trace>
  <inkml:trace contextRef="#ctx0" brushRef="#br0">26500 11741 10315,'0'-18'0,"0"1"890,0 0 1,2 9-1,2 3 1,5 4-481,3 1 1,7 0 0,3 0 0,4-2-430,0-2 0,1 1 0,0-5 1,-2 1 14,-3-1 1,2 0-1,-8-6-1100,-4 1 1,-6 0 0,-14-1 0,-8 1 632,-9 0 1,-17 4-1,-2 1 1,-6 2 1148,-4 3 0,7 3 0,3 5 0,4 4 274,4 3 0,3 7 0,8 3 0,4 3-348,8 2 1,12 4-1,13 2 1,10-1-1027,13 1 0,17 1 0,16-5 422,-29-13 0,1-2 0,2-1 0,2-1 0,2 5 0,1-1 0</inkml:trace>
  <inkml:trace contextRef="#ctx0" brushRef="#br0">18769 17792 8499,'-13'-5'194,"-1"1"0,5-1 1129,0 5 1,2 6-265,-2 3-500,-3-3 1,11 2 294,-4-4 1,4-1-162,1 6 0,0-5 0,-2 4 379,-2-2 1,2 0 1120,-2-2-1737,3-3 1,6 5-1,4-6 1,3 0-191,2 0 0,3 0 1,3 0-1,0 0-119,4 0 0,-3 0 1,1 0-1,0 0 107,-1 0 1,3 0-1,-5 0 1,0 0-115,0 0 0,4 0 0,-4 2 1,0 2-132,0 5 1,5-1 0,-3-1 0,1 0-109,0 1 0,-1-1 0,4 4 0,0-4 88,3-1 0,2-2 1,-3-4-1,-1 0 31,1 0 0,0 0 0,1 0 0,1 0 122,3 0 0,-1 0 1,-5 0-1,1 0 72,0 0 0,2 0 1,1 0-1,-2 2-285,2 2 1,-1-1 0,-2 5 0,0-1 22,-1 0 1,1-2-1,1 4 1,3 0 76,5-2 0,-2 3 0,1-5 0,1-2 102,-2-2 1,9-1-1,-2 0 1,4 0-8,1 0 0,-2-1 0,-2-2 1,1-3-125,1-1 0,-1 2 0,-6-2 0,-1 1 0,1 3 0,-3 1 0,0 2 0,-2 0 0,-2 0 0,3 0 0,-2 0 0,-2 0 0,-1 0 0,-1 0 0,0 0 0,-1 0 0,1 0 0,0 0 0,1 0 0,1 0 0,3 0 0,3 0 0,-4-1 0,-1-4 0,-2-3 0,3 0 0,2-1 0,-1 0 0,1 2 0,-1-3 0,-2 5 0,1 2 0,-1 2 0,2-4 0,-1 1 0,-1 1 0,-2 1 0,-1 2 0,0 0 0,-1 0 0,1 0 0,4 0 0,0 0 0,-1 0 0,-2 0 0,3 0 0,2 0 0,1-1 0,3-4 0,-3 4 0,1-5 0,1 2 0,-2-1 0,4 1 0,-4 4 0,2-2 0,-1-2 0,0 2 0,2-2 0,-3 2 0,-2 2 0,4 0 0,-5 2 0,-1 1 0,-2 1 0,3 1 0,1-5 0,1 0 0,0 0 0,2 0 0,-2 0 0,1-2 0,3-2 0,1 1 0,4-5 0,-1 1 0,-1 0 0,8 4 0,-8-3 0,1 1 0,1 1 0,0-1 0,1 5 0,-1 0 0,1 0 0,0 0 0,-2 0 0,2 0 0,2 0 0,4 0 0,-4 2 0,1 1 0,0 1 0,3 1 0,-1-5 0,0 0 0,3 0 0,4 0 0,-7 0 0,3-2 0,-2-2 0,5-2 0,-3-4 0,1 2 0,4 2 0,-7-3 0,4 5 0,-2-1 0,-4 0 0,-1 3 0,-6-2 0,0 2 0,0 2 0,-6 0 0,-2 0 0,-2 0 0,-3 0 0,1 0 0,-9 0 0,0 0-560,1 0 1,-3 5 0,-3-1-1,-2 0-3203,-4 2 0,4-3 3763,-3 6 0,-9 0 0,-1 4 0</inkml:trace>
  <inkml:trace contextRef="#ctx0" brushRef="#br0">19355 16566 7778,'5'-9'-619,"1"1"619,1 2 0,2-10 0,4 1 0</inkml:trace>
  <inkml:trace contextRef="#ctx0" brushRef="#br0">19422 16486 7778,'-7'-6'393,"-5"4"0,4-4-23,1 0 1,0 5-359,2-3 1,4 1 825,-4-2 76,4 4 0,-1-5-125,-2 6 0,-4 0 0,-3 1 211,2 4 0,-3-2-107,3 5 0,-1 1-549,1 5 0,3-1 0,6 0 24,0 1 1,1-1 0,2 0-124,2 1 1,1-1 0,-3 0 0,1 1-6,-1-1 0,-2 5 1,-1 0-1,0-2 60,0-1 1,0-2-1,0 0 1,0 1 112,0-1 1,0 0 0,0 1-107,0-1 1,0 0 0,0 1-100,0-1 1,2-4 0,1 0-189,1 1 1,2 0 0,-3 1 0,2-2-116,-2 1 0,-2 2 0,-1 1 0,0 0 98,0 1 0,0-1 0,0 2 1,0 1 161,0 2 1,0 0 0,0-3 0,0 1 7,0 2 1,0-1-1,0-3 1,2-1-35,2 0 0,-3 1 0,5-1 0,-1 2-61,-1 3 1,2-4 0,-3 6 0,2-1 47,-2 3 0,-2 2 0,-1 0 0,0-4-126,0 0 0,0 2 0,0-3 0,0 0 0,0 0 0,0-1 0,0-4 0,0-1 0,0 0 0,0 1 0,0-1 0,0 0 0,0 1 0,0-1 0,0-4 0,0 0-253,0 1 1,0 6 0,0 2 0,0-2-148,0-1 1,0 3-1,0 0 1,0-1 83,0 3 1,0-5 0,0 2 0,2-2-469,2-2 0,-3 1 0,4-1-1030,-4 0 0,1-5-288,2-4 1,-2-5 2101,2-8 0,4-6 0,-1-12 0</inkml:trace>
  <inkml:trace contextRef="#ctx0" brushRef="#br0">20768 16432 7783,'8'-6'437,"-4"-2"0,-2 0 92,-2-1 1004,0 6 1,0-1-980,0 8 1,0 5 0,0 8-201,0 0 1,0 3 0,0-4-1,0 3 162,0 2 0,0 0 0,0 2 0,0-1-183,0 2 1,0 1-1,0 2 1,1 0 209,4-1 1,-4 1-1,4-2 1,-2-1-53,1-2 1,-3-1-1,4 2 1,-4 0-105,-1 0 0,0 5 0,0 2 0,0-2-9,0 2 0,-4 4 1,-1-2-1,3 1-181,0 0 0,-2-1 1,-1-2-1,2 1-86,2-1 1,1-2 0,0-2 0,0 1 71,0 0 1,1-1 0,2 1 0,3-2-105,1-3 1,-2 3-1,2-4 1,1 1-72,-1 1 0,-4-6 0,3 6 0,-2-1-334,1-1 0,1-1 0,-3-3 0,1 0-189,-1 0 1,-1-3 0,-2 1 0,1 2 11,4 0 1,-4 1 0,4-3 0,-4 1 181,-1 2 0,0 6 0,0-4 0,0 3-393,0-1 0,-4-1 1,-1 2-508,2-1 0,0-1-641,-1 1 0,4-8 1862,0-10 0,6-14 0,7-5 0</inkml:trace>
  <inkml:trace contextRef="#ctx0" brushRef="#br0">21981 16406 7769,'0'-14'272,"0"1"0,2 0 1,2-1-415,5 1 1,-1 4 0,-1 0 0,0 0 72,1 2 1360,-5-5-634,3 11 1,-12-4 79,-3 10 1,2 2 0,-1 6-175,2 1 0,2 4 0,4-1 1,0 1 25,0 1 0,0 2 0,0 6 0,0 1-18,0 3 1,0 2-1,0 5 1,0 1-46,0 2 0,4 6 1,1-1-1,-1 0-270,2 0 1,-5 4 0,4-1-1,-4 3 225,-1 1 0,5-1 0,-1-1 0,1-4-187,1-1 0,-3-2 0,6-5 0,-1-4-187,0-4 1,4-2-1,-5-3 1,0-1-5,-2-2 1,1 0 0,-2-5 0,1-2-505,1-1 1,-5 3 0,4 0-796,-4-2 0,-1-1 0,0-2 24,0 0 0,0 1 0,0-1 1,0 0 52,0 1 1,-1 1 0,-2 1-1,-2 3 500,2 2 0,-3 0 0,0 2 0,-1-2 619,-3-2 0,-2 5 0,-2-3 0</inkml:trace>
  <inkml:trace contextRef="#ctx0" brushRef="#br0">18502 15926 8056,'0'0'0</inkml:trace>
  <inkml:trace contextRef="#ctx0" brushRef="#br0">18489 15953 7580,'4'-9'423,"1"0"0,1 0 1,-3-4-97,1-1 1,5 5 0,-3 1-740,1-3 1,1 4 810,1-2 1,-3 4 712,-6-3 1,0 3 105,0-4 0,0 5-333,0-5 0,0 4-545,0-3 1,-2 5 0,-2-2-347,-5 4 1,1 1 0,-1 0 0,-1 0 37,-2 0 1,-1 4 0,0 2-1,-1 1 24,1 4 0,1 1 1,2 1-1,2 0 563,2 1 0,2 3 0,4 1 1,0 0-333,0 1 0,1-4 1,4 3-1,4-3-383,3-2 1,5-4 0,1-2 0,-2-1-387,-1-3 1,3-1-1,0-2 1,-2 0-253,-1 0 1,-2-6 582,1-3 0,-6-3 821,1-1 26,-6-1 0,3 8-229,-6 6 0,0 6 1,0 8-1,2-1-284,2 0 0,-2 1 1,4-1-1,-2 0-871,0 1 1,5-1 0,-3 0-316,2 1 1,1-3 0,4-2 0,2-4-965,2-4 1,4-2 1966,6-4 0,5-14 0,3-9 0</inkml:trace>
  <inkml:trace contextRef="#ctx0" brushRef="#br0">19049 15606 7461,'4'-13'0,"1"-1"-672,-2 1 1,3 4 611,-2 0 0,0 5 0,-5-3 763,-3 1 0,-4 1 1,-5 7-1,-1 1 448,1 1 1,0 6-1,-1-1 1,1 3-554,0 1 1,1 5 0,2 1-1,2 1-276,2-1 1,-3 0 0,5-2 0,1 0-124,1 0 0,2 2 0,0-1 0,0-2-233,0-1 0,0-2 1,2-1-1,1-2-67,1-1 1,7-6 103,-2 2 1,-2-4 0,2-1 0,1 0-170,2 0 1,1-1 0,2-2-1,2-3-1,0-2 0,3 1 1,-4-2-1,2 3-1012,-2 0 0,-1 5 0,-2-4 0,0 4-217,1 1 0,-5 1 0,-2 4 55,-1 3 1341,-2-2 0,2 6 0,2-4 0</inkml:trace>
  <inkml:trace contextRef="#ctx0" brushRef="#br0">19475 15260 9682,'0'-14'0,"0"1"1582,0 0 0,0 7-941,0 6 0,0 12 1,0 11-1,0 7-137,0 5 0,0 8 0,0 3 0,0 0-339,0 0 1,0 3 0,2-5 0,1-1-279,1-1 0,5-10 0,-3-5 0,1-8-263,4-4 0,-4-8 0,2-2 77,1-4 1,1-7 0,-1-4 0,-1-5 155,1-3 1,-2-5 0,1 1 0,0-4 862,-2 0 0,-1 5 0,-6 3 2186,0 3-2535,0 2 1,-1 7 0,-2 6 0,-3 8-478,-2 3 0,4 9 0,-5 2 0,0 2-507,2-2 1,-5 3-1,3-4 1,-2-1 80,3-2 0,-4 1 0,3-1 1,-3-1-1221,-1-3 0,-1-5 0,3 0 1752,2 1 0,-3-4 0,4 0 0</inkml:trace>
  <inkml:trace contextRef="#ctx0" brushRef="#br0">20662 15619 7902,'0'-13'-599,"0"6"0,0 2 1696,0 10-459,0-4 0,1 5 0,2-7-87,2-4 1,1-1 0,-3-4-1,1 1 109,-1-1 1,-2 2-396,-1-1 1,-1 5-1,-4-3-158,-3 1 0,-4 7 0,-3 9 0,-3 7 192,-4 5 1,1 3-1,0 2 1,2 1 48,3 3 0,1-3 0,2 5 1,-1-2 30,1 0 0,6-4 1,2-7-1,4 1-160,1 0 0,1-6 0,5-1 1,6-3-474,4-1 0,7-4 0,-4-2 0,2-2-616,2-2 1,2-6 0,2-4 0,-2-4 237,-3 1 1,4-8 0,-6 6-1,1-2-840,-3-3 0,1 3 0,-1 2 1472,-2-3 0,-1 3 0,-2-4 0</inkml:trace>
  <inkml:trace contextRef="#ctx0" brushRef="#br0">20942 15460 8092,'-14'0'381,"5"-5"0,2-1 513,1-1 1,-3 2-25,5-4 0,1 1-452,7-6 0,4 2 0,5 3 0,-1 4-459,-3-1 0,3 4 1,-4-2-713,4 2 1,0 4 0,-3 2-1,-4 5-96,-4 3 0,-1 1 0,0 1 0,0-1 487,0 0 0,0-4 0,0 0 0,-1 0 362,-4-2 101,4-1 148,-5-6 0,6-1 1,0-4 578,0-4 1,1 3-244,4 2 0,-2 3 165,5 1-521,-5 0 0,2 0 67,-10 0 0,-2 4 315,-6 0 109,5 7 437,-4-10-684,11 5 1,-5-7-121,6-4 0,6 4 1,3-4-45,3 4 1,1 1 0,0 0-236,1 0 1,-1 0 0,0 0 0,1 0-320,-1 0 1,-4 4 0,0 2 0,0 2-14,-2 2 0,-1 2 0,-6 3 0,0 1 324,0 2 1,-2 1 0,-2-1 0,-3 2 255,-1 1 0,-8 3 0,3-5 0,-2 0-121,0 1 0,-3 2 1,0-3-1,2 0-18,1 1 0,3-3 0,2-5 0,3-1-2747,1-3 844,1 1 1,7-1-1,4-4 1720,7-2 0,6-14 0,8-3 0</inkml:trace>
  <inkml:trace contextRef="#ctx0" brushRef="#br0">21315 15233 8943,'-5'-18'0,"1"0"2839,1 2-2824,2 7 246,1 3 1,1 18 0,2 6 13,1 6 0,-1 8 0,-6 4 1,-2 2 230,-3 2 0,-1 5 1,-4-1-1,1-1-525,3-2 1,3-6-1,6-4 1,0-3-905,0-2 0,2-5 1,1-3-1,4-5-2145,5-4 3068,-2-3 0,16-6 0,-6 0 0</inkml:trace>
  <inkml:trace contextRef="#ctx0" brushRef="#br0">21502 15233 8072,'-14'-4'1727,"1"-1"1,0 2-1,1 8 1,1 3-1690,2 4 1,5 2-1,-3 0 1,1 3 88,3 0 1,1 3 0,2-4 0,2 2-439,2-2 1,4-3-1,6-2 1,3-2-278,0 1 1,6-4 0,-4-2 0,0-2-16,0-2 0,-1-6 0,-6-3 0,-3-4 591,-5-5 1,-2-1 0,-2-5 0,-2 2 760,-2-2 1,-8 3-1,-7 1 1,0 0 36,-1 4 0,-2 3 0,4 4 0,4 3 26,3 0-1357,-1 5 1,14-4-1,2 8 1,13 3-258,6 1 1,5 1-1,2 2 1,3-1-818,1 1 0,0-4 1619,1-1 0,4 2 0,-5 1 0</inkml:trace>
  <inkml:trace contextRef="#ctx0" brushRef="#br0">21808 15233 8072,'-25'0'580,"3"0"0,-6 0 0,4 1 0,2 4 148,1 4 0,3 3 0,6 1 0,3 2-376,5 3 1,3-4 0,3 6-1,7-3-254,9 1 0,12-2 0,5-7 1,5-4-368,5-4 0,-4-2 0,4-4 1,-5-4-4,-5-2 0,-8-9 0,-9-2 1,-5-3-291,-4-2 1,-6-4-1,-12-1 1,-9-1 623,-6 0 0,-8-2 0,-4 4 0,-2 3 83,-2 4 1,3 5-1,4 5 1,8 3-900,4 2 1,5 4 753,7 10 0,21 2 0,10 6 0</inkml:trace>
  <inkml:trace contextRef="#ctx0" brushRef="#br0">22875 15873 8282,'0'-15'0,"-2"-3"796,-2-4 1,-2 1-1,-5 2 356,2 4 1,5-1 636,-5 7-1464,0-3 0,-3 12 1,3 9-1,4 10 143,-1 6 0,3 11 0,-6 2 1,0 2-191,1 3 1,1 5 0,4-2 0,-1-2-251,1-2 1,1 0 0,2-7-1,2-1 71,2-3 0,-2-9 1,4-4-2300,-1-4 1839,-3 0 1,4-13 0,-8-5 0,-2-7 145,-5-2 1,-7-5 0,-3-1 0,-1 0 173,1 0 1,-5 1 0,2 5-1,-2 1 670,2 3 1,3 3-1,4 6 105,-3 0 0,5 1 0,0 4 0,7 4-424,4 3 1,2 1 0,0 0 0,2 0-531,2 1 0,8 4 0,7-1 1,2 0-197,3-3 0,1-5 0,2-1 0,1-1-746,3 1 1,-3-5-1,5 1 1,-2-3 1161,0-1 0,6 0 0,-3 0 0</inkml:trace>
  <inkml:trace contextRef="#ctx0" brushRef="#br0">23114 16059 8143,'-4'-13'-366,"0"0"1,-1 4 0,7 0 764,2-2 1,-1 4 0,6 0 0,1-1 604,2 1 0,3 2 1,1-2-1,4 1-915,0 3 1,-2-3-1,3 2 1,-2 1-952,-3 1 1,-1 8 0,-2 3 861,1 3 0,-1 1 0,0 1 0</inkml:trace>
  <inkml:trace contextRef="#ctx0" brushRef="#br0">23194 16126 8100,'-13'0'890,"-5"0"196,1 0 0,2 0-1116,10 0 1,13 0 0,14 0-1,3-2-220,2-2 0,-1 2 0,3-2 1,0 3 249,2 1 0,0-6 0,-4-2 0</inkml:trace>
  <inkml:trace contextRef="#ctx0" brushRef="#br0">23274 16272 8030,'-7'-5'281,"-3"5"-553,5 0 0,7 4 1,7 5 225,2-5 1,3-2-1,1-2 1,1 0 118,2 0 0,4-2 1,-3-1-1,0-1-291,1 1 1,3 1-1,-2 2 218,0 0 0,4-5 0,-4-3 0</inkml:trace>
  <inkml:trace contextRef="#ctx0" brushRef="#br0">23648 16059 10719,'-6'-7'1429,"6"1"-1431,0 6 1,6 0 0,7 0-1,2 0 32,3 0 0,1 0 0,6 0 0,-1 0-249,-1 0 0,6 4 0,-7 1 0,1-2 219,0-2 0,2 5 0,-4 2 0</inkml:trace>
  <inkml:trace contextRef="#ctx0" brushRef="#br0">23768 16166 8076,'-27'13'-326,"-4"-4"1,0 0-1,3 0 1888,4-2 0,11 10 0,11-4-1127,10 2 0,17-6 0,16-6 1,5-6-524,4-6 0,7-9 1,1-4-1,-4-2-677,-3 2 0,-2-2 765,-9 6 0,3-11 0,-9 1 0</inkml:trace>
  <inkml:trace contextRef="#ctx0" brushRef="#br0">18849 17099 7785,'0'-14'-276,"1"1"0,2 0 148,2-1 128,-1 7 0,2-5 0,1 5 0</inkml:trace>
  <inkml:trace contextRef="#ctx0" brushRef="#br0">18836 17019 7785,'-8'1'-341,"4"4"257,2-4 0,2 7 1,-1-5 300,-4 1 0,2 0 0,-4-2 420,1 2 1,0-2-1,3 4-274,-1 0 1,-2-5 0,3 5 601,-2 0 0,2-3-744,8 6 0,2-6 1,7 1-1,-1-2-80,0-2 0,6-5 0,4-1 0,0-1-147,0-3 0,-3 2 1,-3-1 4,0-1 1,0-2-223,-8-1 83,-4 5 1,-6 2 144,-3 6 1,2 6 210,-2 3 1,2-1 0,2 1 244,0 1 1,0 2-1,2 1-398,2 0 1,-2 1 0,2-1 0,-3 2-250,-1 3 1,0-2 0,0 6-1,0 0-386,0-1 0,0 4 1,0-4-1,0 1-235,0 0 1,0-5-1,0 2 1,2-3-519,2-2 0,-1 2 283,6-7 1042,-6-3 0,9-6 0,-5-8 0</inkml:trace>
  <inkml:trace contextRef="#ctx0" brushRef="#br0">18929 17379 7835,'-6'-27'-119,"4"12"1,-4 5 287,6 14 0,0-1 1,0 6 107,0 1 1,-4 2-1,0 2 1,1-1-147,1 0 1,2 1 0,0-1 0,2 0 773,2 1 0,-2-1 0,3 0 0,1-1-512,3-3 0,-1 1 0,1-4 1,1 0-262,2 0 1,1 0-1,0-3-384,1 1 1,-1 1-1,-1-4 1,-2 2-1099,-1 2 1,-6 1 715,2-2 1,1 4 0,-2 5-1449,-1 0 2082,-2 1 0,5 5 0,2 1 0</inkml:trace>
  <inkml:trace contextRef="#ctx0" brushRef="#br0">20249 17192 7770,'-9'0'-164,"0"0"129,-2 0 1,4 0-1,-2 0 220,-1 0 438,4 6 0,1-5-72,10 4 1,2-8-1,8-2 1,1 1-266,2-2 1,1 0 0,-2-4 0,0 2-238,0 3 1,2-4-1,-1 3 1,-2 0-60,-1 0 0,-2 1 1,-1 4-1942,-3-4 1662,3 4 1,-11-3 1155,4 8-250,-4-3 1,4 7-485,-1-4 1,2 2-1,-3 5 1,1-2-494,-1 1 1,3 2 0,0 1 0,0 2 20,0 3 1,0-2 0,-3 6 0,1 0-5,-1-1 0,3 9 0,-1-4 0,-2 2-493,-2 1 1,1-4 835,2-3 0,-2 3 0,3-4 0</inkml:trace>
  <inkml:trace contextRef="#ctx0" brushRef="#br0">20462 17419 8355,'-9'-9'476,"0"0"0,0 7 1,9 2-1,0 8-1036,0 4 0,0 1 0,0 0 0,0 1 477,0-1 0,0 6 1,0 2-1,0 1-139,0 0 1,0-5 0,0 0-1,0-2-145,0-1 1,0-1 366,0 0 0,0-7 0,0-6 0,0-6-130,0-7 1,-4 0 401,-1-1 831,-5 7 1,8 2-594,-2 10 1,8-4 0,5 4-1,3-4-74,1-1 1,5 0 0,1 0 0,1 0-149,-1 0 0,5-1 0,-2-4 0,3-2-282,2-1 0,-1-3 0,1 2 0,0-2-1269,-1 2 0,-3-1 1263,-1 6 0,6-7 0,6 4 0</inkml:trace>
  <inkml:trace contextRef="#ctx0" brushRef="#br0">21355 17179 7741,'7'-6'439,"-1"-2"-1496,-6-5 1739,0 6 1,2 1-377,2 6 1,-1 1 0,6 2 168,1 2 0,-2 1 0,1-3 0,1 1-298,2-1 1,1-2 0,1-1 0,-1 0-249,0 0 1,1-1 0,-1-2 0,0-3-195,1-1 1,-1 4 0,0-2 0,-1 2-1500,-3-1 937,3 2 0,-11-2 973,4 8 0,-5 4 350,-5 5 1,4 0-1,-4 1-277,4-1 0,1 0 1,0 1-1,0 1-212,0 2 0,1 0 0,2 5 0,3 1-524,2 3 1,-4 0-1,3 1 1,-1-2-896,-3-3 1412,-1 4 0,-2-6 0,0 7 0</inkml:trace>
  <inkml:trace contextRef="#ctx0" brushRef="#br0">21555 17445 7838,'-2'9'169,"-2"0"0,2 0 0,-2 4 0,3 1 121,1-1 1,-5 0 0,1 1-1,1-1-137,1 0 0,2 5 0,2 0 0,1-2 32,1-1 0,2-3 0,-2-2 0,5-3-612,3-1 0,3-1 1,1-7-1,4-4-28,0-7 0,3-6 1,3-8-1,1 1 183,-1-1 1,1 0 0,0 2 0,-2 1 271,-3 2 0,9 6 0,-3-3 0</inkml:trace>
  <inkml:trace contextRef="#ctx0" brushRef="#br0">25434 17805 8035,'0'-21'0,"-2"4"80,-2 2 1,3 6-1429,-4 0 1614,4 6 0,-1-1 405,-2 8 1,2-1 0,-2 6-166,2 1 0,2 2 1,0 1-1,0 2 207,0 3 0,0 3 0,0 7 0,0 3-344,0 5 1,0 8-1,0 6 1,2 5-225,2 3 0,-2 4 1,2-4-1,-2-3-435,-2-5 0,4-7 0,0-11 0,-1-6-319,-1-6 0,-2-6 303,0-5 1,0-14-1,0-5 1,0-14 41,0-10 0,0-10 1,-2-8-1,-1-6 318,-1-4 1,0-6-1,4 4 1,-2-1 310,-2 3 0,2-5 0,-2 15 0,2 2-208,2 4 0,0 7 0,0 7 0,0 7 314,0 4 1,0 3 0,2 6-242,2 3 1,4-2 0,6 3-168,4 1 0,-3 1 0,3 4 0,-3-1-102,-2-1 1,5 0 0,-1 5 0,-2 3 81,-4 5 0,-1 3 0,-6 2 0,-1 0 17,-1 4 0,-8 3 0,-4 5 1,-7 1 12,-5 0 1,-3-1 0,-2 1-1,1 0-403,-1-1 1,0 1 0,2 0 0,3-2 49,4-3 1,5 2-1,4-5 1,4 0-1312,4 1 1,4 2 1590,6-4 0,12-1 0,13-3 0</inkml:trace>
  <inkml:trace contextRef="#ctx0" brushRef="#br0">25821 18178 7988,'7'-9'851,"-3"0"1,-4 2 0,-3-3 469,-1 1 1,-6 6-645,1-2 0,-2 5 0,1 6-326,1 8 0,6 0 0,-1 9 0,2 0-163,2 3 0,0 0 0,0 1 0,2 0-392,2-1 0,4-5 0,5-3 0,0-4 41,1 0 0,-1-7 1,2-2-1,1-4-323,2-1 1,-1-6 0,-3-4 0,-2-5 176,-3-3 1,1-5 0,-6-1 0,-1-3 448,-1 1 0,-2-7 0,-2 9 0,-1 2 181,-1 1 0,-5 8 0,5 4-386,1-1-390,-5 4 0,8 1 0,0 10 0,8 4-341,3 3 1,9 1 0,2 0 0,2 1 795,-2-1 0,9 0 0,-3 1 0</inkml:trace>
  <inkml:trace contextRef="#ctx0" brushRef="#br0">26220 18218 8259,'-13'0'1248,"0"0"1,4 0 0,0 2-903,-1 2 0,4 4 0,1 5 1,4 0-127,1 1 1,6-1-1,3 2 1,2-1-67,3 0 1,-1 2-1,0-8 1,1 0-40,-1 1 1,0-6 0,2 0 0,2-4-234,0-4 0,1-10 1,-5 1-1,1-6-108,-1-3 1,0-1 0,-1 0 0,-1 2 110,-3-2 0,-5 4 0,2-1 1,-4 2-77,-1 2 1,0 3-476,0 0 0,2 7-362,2 2 1,4 4 349,5 1 0,0 0 1,1 0 677,-1 0 0,0 6 0,1 1 0</inkml:trace>
  <inkml:trace contextRef="#ctx0" brushRef="#br0">26620 18072 7845,'8'9'1980,"-4"1"-1732,-2 5 0,2 4 1,2 9-1,0 3-109,0 5 1,3 2 0,-3 4-1,0-1-171,0-1 1,-2 3-1,-4-7 1,0 1-1763,0-2 1794,0-2 0,6-13 0,1 0 0</inkml:trace>
  <inkml:trace contextRef="#ctx0" brushRef="#br0">26540 18125 7908,'-3'-33'3626,"-6"-2"0,7 4-3963,-7 4 1,18 18 0,7 14-2349,3 5 2685,6 3 0,8 7 0,8 0 0</inkml:trace>
  <inkml:trace contextRef="#ctx0" brushRef="#br0">18636 18192 21754,'0'-33'-1221,"5"5"1,4-2 0,3 8 1340,2 9 1,3 4 0,1 6-1,-2-2 184,-1 2 1,0 3 0,3 3 0,3 3-762,-1 2 0,11-5 0,2 1 0,7-2 657,4-2 0,17 0 0,3 0 0,7 0-78,-33 0 0,1 0 1,2 0-1,1 0 0,1 0 1,1 0-1,1 0 1,1 0-47,1 0 0,0 0 1,4 0-1,-1 0 0,0 0 1,-1 0-1,1 0 0,0 1-105,-1 1 1,1 1 0,4-3 0,1 1 0,-2 2 0,0 0 0,-3 0 0,0 0-290,0 1 1,0 1 0,-1-2 0,1 1 0,-2 0 0,0 1 317,0 0 0,0 0 0,-3 1 0,-1-1 0,3 0 0,1-1 0,-2-2 0,0 0 0,-2-1 0,1 0 0</inkml:trace>
  <inkml:trace contextRef="#ctx0" brushRef="#br0">26194 17738 7793,'-5'-10'171,"1"6"1,-1 1 0,7 10-643,2-1 1,-2-3 1473,2-7 1,4-5 0,-1-8-475,0 0 0,5-7 1,-4 2-1,1-3-32,0-2 0,-1-6 1,6-2-1,-2-4 52,-4-1 0,4 0 0,-3-1 0,3-2-523,1-2 0,-4-5 0,0 3 1,0-2-300,-2 0 1,1-4-1,-5-5 1,1 0 187,-1-1 0,-1 4 0,-4-3 0,-2 2 149,-5-2 0,-7 4 0,-4-6 0,0 4 240,-4 3 0,-3-8 1,-2 6-1,-4-1-91,-1 1 0,0-4 1,-2 9-1,5 1-392,3 1 0,3 2 0,1 4 1,2-3-46,-2 2 0,-1-3 1,-3 2-1,-2 1 123,-1 1 1,-6 4 0,2 1-1,-5 3 133,-5 1 1,2-1 0,-4 6 0,0 3 41,-1 0 1,1 1-1,-2 2 1,4 3-54,4-1 1,1 6-1,0-3 1,1 5-213,4 4 0,2 3 0,7-2 1,1-1 49,2 1 1,4 4-1,4-2 1,-1 4 209,-2 1 0,0-4 0,5-1 0,0 2 138,-1 2 0,1-4 1,0 1-566,-1 1 0,1 1-557,0 2 1,5 2 914,4 2 0,14 4 0,5 5 0</inkml:trace>
  <inkml:trace contextRef="#ctx0" brushRef="#br0">25074 14860 7590,'-6'-8'0,"-3"4"0,-3 2-227,-1 2 0,-2 0 1,0-1 818,2-3 1,-3 2-1,7-2 1,-3 2 174,-1 2 1,-1 0-1,1 0-327,0 0 0,-1 2 1,1 2-1,0 5-117,-1 3 0,6 7 1,-1 3-1,-2 5-249,-1 4 1,-1 3-1,0 8 1,1 0-22,3 3 0,-1-1 1,5-4-1,2 0-30,2 0 1,-4 5-1,1-1 1,1-2-22,1-5 1,2-2-1,0-7 1,0-4 78,0-3 1,11-1 0,4-5-1,2-3-290,3 0 1,8-2 0,0 1 0,5-2-3963,4 1 4171,7 2 0,3 7 0,7 2 0</inkml:trace>
  <inkml:trace contextRef="#ctx0" brushRef="#br0">17956 7503 30081,'7'-10'-2418,"-2"-4"1,0-2-1,0 3 1,-1 1 708,2 3 1,-6 3-1,0 8 1607,-7 2 1,-5 4 0,-3 5 0,-1 0 209,-2 1 0,0-1 0,5-1 466,0-3-42,5-3 0,2-8 0,6-2-737,0-5 1,0-3-1,0-1-505,0-1 0,-4 5 0,-2 2 1229,-1 1 1,-2 2 0,-6 4 0,-1 1-212,-2 3 0,-4 2 1,2 5-1,0-2-168,-4 1 0,5-3 0,-1 1 1,3-2 233,-1-3 1,0-2 0,5-1 0,-1 0 159,1 0 1,-5-4 0,1-2 0,0 0-324,2 0 0,2-3 0,0 3 0,0 0 501,-1 0 1,1 2-1,-2 4 1,-3 0 66,-4 0 1,-2 0-1,-1 1 1,0 2-892,-3 2 1,-2 5 0,2-2 0,-2 0 88,-1 1 0,-1-6 1,2 3-1,-1-1 293,1-1 0,2 1 1,3-5-1,1 0-118,2 0 1,0-2 0,-3-1 0,3-1 58,4 1 1,-1-3 0,-1 0 0,1 0-49,0 0 1,1 2 0,3 4 0,-3 0-109,-4 0 0,-3 0 0,-2 1 1,1 2-247,-1 1 1,0 7 0,-1-2 0,-1 1 49,-2-1 0,1 1 0,6-4 0,2 0 188,-2 0 0,1 3 1,-1-5-1,3 1 42,2 1 1,1-5-1,5 5-275,-1 0 1,3-3 0,0 4-1,4 1-163,1-1 1,-4 2-1,2 4 1,-1 2-346,0 3 0,2 1 0,-3 5 0,1-2 41,-2 2 1,1 1 0,0 0-1,2-1 186,2-2 1,-3-4 0,5 3-1,-1-2 108,0-3 1,3-1 0,-2-2 0,2 1-10,2-1 1,-4 0-1,-1 2 1,2 1-147,2 2 1,1 1 0,0-1 0,0 6-33,0 5 1,-5 6 0,-1 6 0,-1 2 212,-3 1 0,-2 7 0,-1-2 0,1 1 1166,3-1 0,-2 0 0,7-8 0,1-5-1070,2-7 0,1 1 1,0-9-1,1-1 313,3-2 1,-2-3 0,2-2 0,-1 1 622,2-1 1,-4 2 0,4 1-342,-4 2 0,4 0 0,-1-4 1,-1 4-505,-1 4 0,-2 4 1,0 2-1,0 0-331,0-2 0,0 9 0,0-9 1,0 1 212,0-3 0,0-1 0,0-5 0,0-2 206,0-1 1,1-3 0,2-2 571,1-1 1,2-6 1134,-1 2 1,-2-4-1177,6-1 1,0 2 0,4 2-460,0 5 0,0 1 0,2 1 0,2-3 123,0 3 1,6 4-1,-4 1 1,2-3 101,2-1 0,2 3 0,2-8 0,0 1 547,-1-4 1,6-2-1,-1-2 1,0 0 229,1 0 1,-2-2-1,6-1 1,-1-1-360,-1 1 1,5-3 0,-5 1 0,1 2-658,1 2 0,-1 1 0,5 0 0,0 0-294,0 0 0,-4 1 0,-1 2 1,1 3 257,-2 2 0,5-5 0,-5 1 0,1-2 365,1-2 1,-7 0 0,4 0 0,-2-2-330,0-2 0,6 1 0,-3-5 0,0 2 0,-3 3 0,3-2 0,0 0 0,2 2 0,0 2 0,-2 1 0,3 0 0,-2 0-91,2 0 0,-3 1 0,0 2 1,0 3-248,1 1 0,-4-2 0,3 2 0,-2-1 174,-2-3 1,2-1-1,0-2 1,-3 0 755,-1 0 0,3-2 0,1-1 1,-3-3-593,-1-1 0,3 4 0,2-3 0,0 2 0,-1-1 0,5 1 0,-1 4 0,2 0-87,2 0 0,5 0 0,-1 0 1,-2 1-275,-5 4 1,1-4 0,-4 4 0,-1-4 152,-7-1 0,0 0 0,-7 0 0,0 0 1038,0 0 0,-1-1 0,-5-2-798,1-2 1,-2-5-1,-2 2 1,-1-1-33,1 1 0,-2 0 0,-1-2 0,1 2-250,-1 2 1,-3-2 0,5 3-309,2 2 1,-4-3-1,0 0 5,-1-1 1,3 2 0,-4-3 322,-2-3 0,-2-1 1,-1-2-1,-1-3-29,-4 0 0,-2-10 0,-7 2 0,0-3 196,-4-6 1,8 1-1,-2-4 1,3-3 107,1-3 0,5-7 0,-1 1 0,2 0-296,2 4 0,-1-3 1,-2 8-1,-1 0-340,1 3 0,1 0 0,2 6-1370,0 1 1557,0 2 0,0 3 1,0 1-1,0 2 218,0-2 0,-1 0 0,-2 1 0,-3 0 26,-2 0 0,4-2 0,-3-4 0,-1 0 167,1-2 1,-2-5 0,-3 4-1,2-2 61,1-4 1,1 0 0,-2-3 0,3-2-165,1-2 1,1 1 0,5 5 0,0 4-36,0 4 1,-1 2 0,-2 4 0,-2 3 64,2 4 1,2 4 0,1 0-385,0 1 0,-2 0 444,-2-1 0,1 1 0,-4 0 61,1-1 0,1 5 1,5 0-1,0-1-44,0-2 0,-4-1 1,-1 0 84,2-1 0,-3 5 1,0 2-1,-1 1 42,-3 3 0,-4 2 1,-3 1-1,-6 1-243,-2 4 1,-7 2 0,-5 8-1,-5 1 55,-2 2 1,-8 4 0,-1-3 0,-7 0 173,0 1 1,-10-2-1,0-7 1,-4-2-58,36-6 0,-1-1 0,-1-1 0,0-1 0,-29 0 0,5-1 12,9-4 0,5-1 0,10-3 0,6 4 260,4-1 1,-2-2 0,-3-5 0</inkml:trace>
  <inkml:trace contextRef="#ctx0" brushRef="#br0">18422 8996 19108,'0'-30'-1711,"0"4"1,0 2-56,0 11 0,5 7 1235,-1 6 0,1 1 909,-5 8 0,1-6 1,2 0-1,3-6 265,1-6 1,7-3 0,5-3 0,2-2-262,2-6 0,3 3 0,2-4 0,1-3 147,2-2 1,11-2 0,1 3 0,6-2-579,6-1 1,-22 10 0,2 0 0,0 1 0,2 0 0,3-1 0,2-1 146,2-1 0,1 0 0,1 1 1,1-1-1,2-2 0,1 1 1,2 0-1,1 2-9,2-1 1,0 0-1,1 2 1,-1 0 0,-2-1-1,1-1 1,-1 0-1,0 1 4,0 0 0,1 0 0,3-1 0,1 1 0,1 1 0,-1 1 0,0-1 0,0-1 89,-1 0 0,0-1 1,0-1-1,0 0 1,-1 1-1,-1 0 1,-1 0-1,0 0-117,-1 0 1,-1 0 0,8-4 0,0-1 0,-4 1 0,-1 1 0,4-2 0,1 1-78,1-1 1,1 1-1,7-1 1,0 0 0,-5 0-1,1 1 1,-2 2 0,1 0-55,-1 1 0,0 0 1,1 0-1,1 0 1,-6 1-1,0 1 0,0 1 1,-1 1 21,-1 1 1,0 1-1,7-4 1,0 1-1,-6 1 1,-1 1 0,0 0-1,0 0 15,-1 0 1,-1 1 0,-1 1 0,0 0 0,-1-2-1,0 1 1,-3 0 0,0 2 111,1-1 1,0 1 0,-2 0-1,0 1 1,0 1 0,0 1 0,-2 0-1,-1 1-135,-1 1 0,-1 0 0,0-2 0,-1 1 0,-1 0 0,-1 1 0,1 0 0,-1-1-320,-1 1 1,-1 0 0,2-2-1,-1 0 1,-2 3 0,-2 0 0,34-13-5,-3 1 1,-7 6-1,-11-2 1,-6 3-998,-6 2 0,-4 1 1373,-7 3 0,-3-6 0,-1 7 0,0-1 0</inkml:trace>
  <inkml:trace contextRef="#ctx0" brushRef="#br0">25407 5344 8533,'0'-44'0,"0"1"326,0 4 0,2 13-657,2 12 0,4 7 1,3 8-1,0 2 188,-2 2 1,0 5 379,4-1 0,-4 1 0,-2 1 1,1-2 608,-1 1 0,-3 9 0,4 8 0,-2 7-47,-3 5 1,-2 12-1,-1 7 1,0 7-637,0 6 0,-4-1 1,1-32-1,0 1 1,-1 0-1,0-1-139,-6 36 1,7-34 0,0-2-1,-3 23 1,2-6-219,-1-8 0,1-7 0,4-4 0,0-7-413,0-5 0,0-9 620,0-6 0,0-14 0,0-5 1,0-12-390,0-8 0,-2-11 1,-1 1-1,-2-2 374,-3 1 1,-1 2 0,-4 4 0,0 4 419,-1 3 1,1 8 0,0 7-261,-1 7 1,2 6 0,2 6 0,3 7 339,1 8 0,1 9 0,5 1 0,0-2-538,0 0 0,0 0 0,0-1 0,2-3-280,2 1 1,-1-6-1,8 1 1,2-2-670,3-2 1,8-8-1,0-5 1,5-3-759,7-1 1747,2 0 0,14-11 0,3-4 0</inkml:trace>
  <inkml:trace contextRef="#ctx0" brushRef="#br0">25860 6091 8491,'-5'7'1699,"-4"-3"-626,-3-2 0,0-1 1,3 5-1,8 8-817,8 6 1,3 1 0,11 1-496,-2 2 0,5-5 0,0-1 0,4-5 61,3-4 0,0-3 0,-6-6 1,-1-1 192,-2-4 1,-7-8 0,-2-9 0,-7-5 31,-4-4 0,-13 3 1,-5-5-1,-6 4-94,-6 2 1,-11-1 0,2 10 0,3 2-393,5 1 0,-4 7 0,11 4 0,2 3-867,4 1 0,9 11 1306,2 7 0,4 6 0,1 3 0</inkml:trace>
  <inkml:trace contextRef="#ctx0" brushRef="#br0">25034 7370 8381,'-1'-25'431,"-4"3"1,4 10-9,-4 12 1,5 6 0,5 8 0,2 3 212,0 0 0,-1 6 0,-4-4 0,1 0-273,1 0 0,1 5 1,-5-3-1,0 0-401,0-4 0,4 3 1,2-4-460,1-4 1,-4-2 367,2-10 0,-4-9 1,-1-14-1,0-7 23,0-6 0,0-2 0,0-4 0,0-1 700,0-1 1,2 6 0,1 6 0,1 4 1027,-1 2 0,0 5-1391,2 3 1,-2 9-1,5 5 1,3 4-109,1 4 0,0 4 0,-1 6 1,1 3-157,3 1 1,1 5 0,-2 1 0,-1 4-1061,0 3 0,1 0 0,-1-4 0,-1 0 156,-3-1 1,4-1-1,-1-2 1,4-6-1929,0-2 2865,5-7 0,0-2 0,6-6 0</inkml:trace>
  <inkml:trace contextRef="#ctx0" brushRef="#br0">25634 7237 8311,'-13'0'747,"1"1"412,3 4 0,3 2 0,6 6 0,0 1-1025,0-1 1,1-1-1,2-2-84,2-1 1,-1 0-242,-4 4 552,0-5-96,0-2 0,0-17 1,0-2 109,0-2 1,0 0 0,0 0 0,0-1-145,0-2 0,0 1 0,0 3 0,0 1-127,0 0 0,0-1 1,0 1-1,0 0-1445,0-1 1,2 5-1,2 1 381,5-3 0,3 1 0,3-1 0,1 3 271,2-3 1,8-1 0,-2-1 0,0-2-81,1-3 769,0-2 0,2-7 0,-1 0 0</inkml:trace>
  <inkml:trace contextRef="#ctx0" brushRef="#br0">25900 6704 8311,'-5'-14'0,"-3"1"704,1 0 1,-5 5 0,3 5-359,-3 6 1,5 6-1,2 10 1,4 6-1,1 7 144,0 2 1,1 3 0,2 4-388,2-1 1,4 9-1,-3-5 1,-1 7-506,1 2 0,0-4 0,-3 0 1,2-2-228,-2-4 1,3-6 0,-2-15-1,-1-4-55,-2-3 0,-1-9 0,0-8 0,0-8 684,0-6 0,-4-12 0,-2-1 0,0-2-313,0-1 0,2-5 0,4 3 0,0 0 1052,0 3 0,0-1 0,0 4 1,1 3 310,4 0 1,-2 6-1,6-1 1,1 4-795,2 3 1,1-3 0,2 7 0,1-2-508,2 2 0,4-1 0,-3 4 1,1-1-308,-1-4 1,0 4 0,-2 0-1,-1-1-991,-4 1 1,1 4-131,-4-2 2074,-3 4 1,0 7 0,-8 3 0,-1 3 596,-1 1 1,-1 5 0,5-1-1,0 1-186,0 1 1,2-2 0,2 3 0,7 0-645,5-4 1,0 3 0,8-1 0,1-2-923,0-1 1,11-3 0,-6-3-1,4-3 760,1 0 0,1 1 0,4 6 0</inkml:trace>
  <inkml:trace contextRef="#ctx0" brushRef="#br0">5705 10502 19288,'-19'-6'-3134,"6"6"2754,-1 0 0,13 6 0,11 7 0,5 0 492,3 1 0,10-1 0,0 0 0,5 1-28,4-1 1,1-1 0,4-3 0,1-5 154,1-2 0,5-4 0,-5-2 1,1-5 333,1-3 1,-5-3-1,4-2 1,-4-4-29,-1 0 0,-1-4 0,-2 1 0,-2-4-464,2-3 1,-3-6 0,2 0 0,1-5-363,1-2 0,7-5 0,-1 2 0,-1-4-168,-1-3 0,-8-4 1,-3 0-1,-6-3-27,-7 1 0,-2-10 1,-14 2-1,-8-3 185,-11-2 1,4 35 0,-3 1-1,-3 0 1,-1 1 0,-1 0 0,-2 0 336,-1-1 0,-1 1 0,-4 1 0,-1 1 0,2 2 0,1 1 0,-2 2 0,-1 1 153,-2 0 0,0 1 0,-27-19 1,2 7-1,6 13-72,2 11 1,1 9 0,-2 13 0,1 13-143,-1 14 0,-1 12 0,26-17 0,0 4 1,1 3-1,1 2-152,-1 4 0,2 3 0,2 5 0,3 1 0,2 0 0,3 0 0,2 1 0,2 0-262,2-1 1,2 0 0,3 1-1,3 0 1,5-3 0,3-1-1,3 0 1,3-2 428,4-3 0,3 0 0,1-3 0,1-1 0,3-3 0,2 0 0,2 1 0,0 0 0</inkml:trace>
  <inkml:trace contextRef="#ctx0" brushRef="#br0">9878 10662 16508,'-18'-2'-139,"0"-2"0,0 4 0,5 0-10,0 7 1,4 5-1,1 1 1,2 1-91,3-1 0,3-4 0,5-2 655,4-1 0,4-1 0,3-5 1,4-2 174,0-2 0,3-2 0,3-3 1,1 3-19,0 0 0,5 5 0,4-2 0,1 6-525,-2 6 0,8 2 1,-3 3-1,2-1-299,-1 0 1,2-1 0,0-1 0,-1-4 159,1-1 1,0-3 0,-5-8 0,-2-5 238,-5-6 0,1-1 0,-1-5 1,-3-1 585,-4-3 0,0-5 1,-5 0-1,0 0-577,1-1 0,-3 2 1,-3-6-1,-1-1-359,0-1 0,-1-2 1,-3-2-1,-4 1-148,-4 1 1,-1-3 0,0 7 0,-1-1-157,-4 2 0,-4 2 0,-9 7 1,-2-1 63,-1 0 1,-4 1 0,1-1 0,-4 0-21,-3 1 0,0 1 1,3 1-1,-3 3 390,-5 2 1,2 1 0,0 5 0,0 1 73,0 3 0,0-1 0,-5 7 0,1 4 600,-4 7 0,-1 9 1,3 9-1,0 6-421,0 8 0,-4 13 1,1 2-1,4 4-149,7 5 0,16-27 0,1 0 0,0 2 0,2 1 0,1-1 0,1 2-118,2 0 1,2 1 0,1-4 0,2 1 0,4 32 0,3-6-482,6-7 1,7-8 0,16-15 0,7-5-139,4-6 0,13-11 0,3-8 0,8-4 88,4-1 0,-33-2 0,0-2 656,33-5 1,-30 1 0,1-2 0,-2 0 0,1 0 0</inkml:trace>
  <inkml:trace contextRef="#ctx0" brushRef="#br0">10624 10542 23526,'0'-14'-6730,"0"1"5912,0 0 1,-1 4 0,-2 0 605,-2-1 0,-1 4 586,2 1 0,2 5 1,-2 6-1,2 6-510,2 4 1,0 2 0,2-3-1,2 1 287,5 2 0,3 1 0,3-2 0,1 0 214,2 0 1,4-3-1,-3 1 1,1 1-258,-1 2 1,5 2 0,-2-4 0,3 3 352,2 2 0,-1 0 0,3 4 0,2 0-232,4 3 1,-1 8-1,3-1 1,3 4-187,3 1 0,6 4 1,-1 0-1,0-2-199,3-5 1,9 0 0,-2-7 0,4-4 571,1-2 0,0-9 1,-3-1-1,-1-5 468,0-3 1,3-1-1,-4-5 1,-2-2-53,-1-2 0,3 2 1,0-2-1,-2 2-471,-1 2 1,-2 0 0,2 0 0,1 2 1,2 2 1,0 4 0,-5 5-1,0 2-874,1 3 1,2-4 0,0 4 0,-1-3 491,1-2 0,1-5 1,-3-4-1,3-2 552,0-2 1,1 0-1,-3-3 1,1-5-128,2-5 1,3-3-1,-6 2 1,-4 1-407,1 0 0,0 4 0,1 1 0,1 3 0,-1 2 0,5-3 0,1 1 0,0 2-392,1 2 1,5 2-1,-5 2 1,0 2 68,2-2 1,-4-2 0,1-1 0,-1 0 845,-1 0 1,3-6 0,-6-3 0,1-3-334,-3-1 0,-2-5 0,4-1 0,-2 0-190,-3 0 0,2 1 0,-3 4 0,1 1 0,-1 0 0,0 4 0,2 2 0,-2 1 0,-2 3 0,1 1 0,-4 2 0,-2 0-264,2 0 0,0 0 0,-4 0 0,-2 0 400,-2 0 1,1 0-1,4-1 1,0-4-10,0-4 1,3-2-1,-2-4 1,-2-2-128,-1 0 0,-1-3 0,0 4 0,-3-2 0,-1 2 0,-2 1 0,-4 2 0,-2 1-464,-3 3 0,-3-1 0,-5 5-673,-1 2 0,-4 0-63,0-1 1,-8 4 615,-1 0-1041,0 0 1,-10 7 138,6-2 1,-2-2 0,3 6 1333,-2 1 0,-5-4 1,2 0-1</inkml:trace>
  <inkml:trace contextRef="#ctx0" brushRef="#br0">15970 10915 28999,'-12'-25'-2251,"3"3"0,4 8 1,10 10 2478,4 2 0,7 4 0,3 1 1,2 1 455,3-1 0,1 3 0,1-1 0,1-1 177,0 2 1,4 1 0,2 7 0,-2 0-615,-3 4 0,0 3 0,-10 7 0,-2 2-911,-1 1 1,-8 1-1,-4-1 1,-7 4-216,-10-1 1,-9 3-1,-10-5 1,-1 2 503,-3 3 0,-2 8 1,-1 2-1</inkml:trace>
  <inkml:trace contextRef="#ctx0" brushRef="#br0">18756 17219 8446,'-6'-8'2137,"4"-4"0,-2 12-2037,8 0 1,-1 0-1,6 5 1,0-2 251,-2 1 1,1-2 504,-4 2 962,-2-2-1175,9-2 0,-9-2-404,2-2 0,2 1 140,-1-6 0,1 4-430,-2-3 287,-2-1 0,4 0 0,-8 1 401,-2 3 0,2-1 408,-2 1-962,2 4 1,2 1 0,0 10 0,2 6 132,2 7 1,-2 3-1,2 5 1,-2 3-59,-2 0 1,0 5 0,0-5-1,0 0-74,0-3 0,-2-3 0,-1-3 0,-1-2-30,1-6-424,1-2 1,2-10 26,0-10 1,6-13-1,4-14 1,5-4-188,3-5 1,0-4 0,-6-6 0,-2 0 148,-1 1 1,-6-3-1,1 8 1,-2 4 542,-2 4 0,0 6 0,0 8 0,-2 6 66,-2 2 0,1 7 1,-6 4-1,0 4-110,2 4 0,-4 4 1,5 7-1,1 2 356,-1 6 1,1 6 0,5 5 0,0 3 73,0 5 0,0 5 0,0-2 0,2-2-492,2-2 1,-1 2 0,6-2 0,1-4-306,2-3 0,1-4 1,1-8-1,-2-4-12,-3-3 1,2-8-1,-2-2 1,3-4-353,1-1 1,-4-3 0,0-4-1,2-9 38,0-8 0,-2-1 0,-1-11 1,-2-1 442,-3-1 1,-2 2-1,-2 1 1,-4-1 465,-4 2 1,-4 3 0,-3 9 0,-2 5-96,2 7 0,1 3 0,0 4 0,-1 0-42,-2 4 1,0 1 0,6 8 0,2 3-336,1 4 1,2 6-1,-2-1 1,4 5-1289,4 4 1,1 8 0,1 7 1424,4 1 0,2 8 0,6 6 0</inkml:trace>
  <inkml:trace contextRef="#ctx0" brushRef="#br0">16569 9436 8489,'0'-14'-1940,"2"7"1940,2 2 0,-2 10 0,2 4 0,-4 1-13,-4-1 1,1-3-1,-5-8 270,2-2 1,2 1 0,3-4 136,-4 1 1,4 0 0,-5 3-154,0-2 1,3 1-1,-6 5-247,-1 4 0,2-4 1,-1 5-355,-1 0 0,-2-3 0,-1 5 423,-1-2 0,1-2 0,0-3 0,-1 2 203,1 2 1,0 1-1,-1-2 1,1 5-69,0 3 0,4 3 0,0 3 1,0 4-80,2 3 1,-4 13 0,7 7 0,1 7-477,1 5 1,4 3 0,5 3-1,10-3 180,8-6 0,16 0 0,5-14 0,8-8 131,3-7 1,10-11 0,-2-10-1,0-5 69,0-8 0,4-6 1,-7-15-1,1-4 125,0-6 1,-33 17 0,-1-1 0,24-22 0,-2 0 80,-7 0 0,-5-3 1,-16 3-1,-5 1-188,-9-1 1,-8 1-1,-8 7 1,-9 2-72,-9 5 1,-23 4 0,-7 7 0,-10 6-31,-6 8 0,31 8 1,0 1-1,1 1 1,0 2-1,-1 2 1,0 1-1032,-2 1 0,1 2 838,-4 2 0,1 3 1,6-1-1,0 2 0,-1 2 1,0 0-1</inkml:trace>
  <inkml:trace contextRef="#ctx0" brushRef="#br0">17769 6610 29436,'6'-19'-3071,"0"4"0,6-1 0,1 6 3879,6 5 0,5 4 1,6 4-1,4 4-663,6 6 0,4 10 1,2 0-1,6 4-172,4 0 0,8 1 0,-2-11 1,2 0-29,-2-2 0,2-8 1,-7-3-1,0-4 346,-2-4 0,-4-9 0,-2-11 0,-4-4 15,-4-3 0,-2-6 1,-2 0-1,-3-6-457,-2-6 0,-1-4 0,-4-5 0,-2-3 139,-2 0 1,-10-7-1,-12 5 1,-8 2-424,-11 5 1,-16 1-1,-9 10 1,-9 4 131,-11 4 0,-4 12 0,28 17 1,-1 2-1,-1 3 0,-2 0 168,-2 2 1,-2 1 0,-4 3 0,0 3 0,0 1 0,1 4 0,0 3 0,0 3-44,0 2 0,2 3 1,-1 3-1,2 2 0,0 3 1,3 2-1,3 2 1,1 2 114,1 4 0,2 1 0,6 0 0,3 0 0,3 0 0,3 1 0,2-4 1,4 1-209,3-3 1,4 0 0,1 4 0,5-1-1,14 29 271,-1-32 0,2 0 0,3 0 0,3-1 0,3 3 0,2 0 0,1 0 0,-1-1 0</inkml:trace>
  <inkml:trace contextRef="#ctx0" brushRef="#br0">17516 18378 19259,'0'-34'-1358,"0"3"1,1 15 540,4 7 0,2 6 1451,6 3 0,1 0 0,-1 0 11,0 0 1,1 0-1,1 0 1,2 1-299,6 4 1,2 1-1,3 4 1,2-3-24,1-1 1,6 3 0,-3-4 0,1-2 41,1-2 1,-1-1 0,4 0 0,-4 0-212,-3 0 1,-6 0-1,-2 0 77,-2 0 0,-6 2 0,1 2-494,-7 5 0,-4 3 0,-7 1 0,-4 2-140,-4 3 0,-3 2 0,-2 7 0,-1 0-20,1-1 1,-5 6 0,9-1-1,1-3-671,1-5 1,0 1 0,3-6 44,2-2 0,8-7 0,5-7 906,6-10 1,5-7-1,6-11 1</inkml:trace>
  <inkml:trace contextRef="#ctx0" brushRef="#br0">18036 18485 15496,'-14'-17'-39,"1"4"0,-5 3 0,0 13 0,1 4 712,-3 6 1,0 11 0,-7 1-1,-1 6-514,-3 4 0,-8 0 1,-8 5-1,-2 0-237,-1 0 1,-10-2 0,9-2 0,-1-5-327,1-3 0,4-3 0,-2-2 0,6-6-56,6-2 0,2-3 1,6-3-1,4-5 62,0-2 0,7-4 1,4-2-1,5-5 211,3-3 0,1-13 0,5-3 1</inkml:trace>
  <inkml:trace contextRef="#ctx0" brushRef="#br0">16556 18431 10373,'-13'-5'-181,"-1"-1"1,0-3 23,-4 4 0,-1 8 0,-5 3 0,3 0 270,2 0 0,1 3 0,5-3 0,-1 0 294,1 0 1,0 0 0,-1-3 0,1 2-162,0 3 1,4 1 0,0 6 0,0 2-168,2 6 0,-5 3 1,4 7-1,1 5 5,3 5 1,2 8 0,2-1 0,0 5-241,0 2 1,10 6 0,5-6-1,3 0 13,1-3 1,5-8 0,0-6 0,4-9 152,3-7 0,2-11 0,-2-10 0,4-6-16,4-5 1,-1-16-1,-1-7 1,-1-8 104,1-5 0,-6-8 0,-3-9 1,-6 1-32,-2 0 1,-9-9 0,-6 10 0,-4-2-40,-1 0 1,-6 6 0,-2 9 0,-7 8-312,-8 4 1,1 13 0,-12 9 0,0 6-1978,-1 8 2298,-7 16 0,2 10 1,-7 12-1</inkml:trace>
  <inkml:trace contextRef="#ctx0" brushRef="#br0">19249 17019 8241,'-15'-14'0,"-1"3"0,-2 3 290,2 8 0,1 6 0,0 7 0,-1 1-95,-2-1 0,0 0 1,5 1-1,-1-1-543,1 0 1,4 1-1,2-1 1,1 0 506,3 1 0,3-1 0,4-1 0,5-2 73,3-1 1,7-6 0,4 2 0,2-4 177,1-1 0,3-1 1,0-4-1,4-2-565,1-1 0,-5-2 0,4 4 1,-2 0-2718,0 0 2872,6 2 0,-9 4 0,5 0 0</inkml:trace>
  <inkml:trace contextRef="#ctx0" brushRef="#br0">20528 17352 8352,'-5'-13'0,"-3"-1"0</inkml:trace>
  <inkml:trace contextRef="#ctx0" brushRef="#br0">20475 17312 8352,'-9'0'1106,"0"0"1,6-1-850,-1-4 1,4 4 0,4-4 0,7 4-24,5 1 0,5 0 1,7 0-1,2 1-217,1 4 0,6-4 0,0 4 0,4-4-802,4-1 0,5-4 785,-1-1 0,3-11 0,1 1 0</inkml:trace>
  <inkml:trace contextRef="#ctx0" brushRef="#br0">21635 17272 8154,'-6'-13'423,"-1"5"0,-7 8 1,2 11-1068,3 11 1,-1 6-1,6-1 1,1-1 643,1 1 0,10-6 0,5-4 0,6-2 0,8-1 0</inkml:trace>
  <inkml:trace contextRef="#ctx0" brushRef="#br0">16609 10209 12177,'-11'1'-943,"0"2"1,2 1 375,-1-1 1,2-1 0,0-2 654,-3 0 1,5-2-1,2-2 584,2-5 0,2-3 0,2-1-15,2 0 1,-1 1 0,5 1 62,-2 3 1,0 5-426,-2-2 1,-4 5-1,0 5-503,-7 3 0,-5 4 1,-2 0-1,3-1 184,2-3 1,-3-5 0,3 2-1,-3-4 380,-1-1 1,4 0 0,0 0 155,-1 0 0,2 0 1,-1 0 33,-1 0 0,3 0 0,-2 2-391,-2 2 1,-1 10 0,-1 8-1,0 3-155,-1 2 1,-3 4-1,-1 3 1,0 1-22,-1 2 0,4 0 0,-3-7 0,3 1 86,2-1 1,6-2-1,1-3 1,1-1 311,1-2 0,-1-1 0,7 2 1,2-2-141,5-2 0,8 5 1,2-3-1,2 1-155,2 0 1,13 0 0,4 5 0,3 0-5,3-1 0,4-1 1,8-1-1,0-3-267,2-2 0,5-1 1,-7-6-1,-1-3-95,-3-5 0,-6-4 1,-2-6-1,-3-6 276,-3-4 0,1-12 0,-11-2 1,-4-5-70,-2-7 1,-9-7 0,0-1 0,-6-5 56,-4-3 1,-2-10-1,-7 2 1,-6-4-286,-7-2 1,-3 5-1,-9 0 1,-2 10-72,-4 6 1,-5 8-1,-6 12 1,-7 10-759,-8 10 1,-4 18-1,-1 17 1134,4 13 0,29-15 0,1 2 0,2 2 0,-1 1 0</inkml:trace>
  <inkml:trace contextRef="#ctx0" brushRef="#br0">8878 18032 8079,'0'-18'809,"0"0"0,0 0 0,0 5 967,0 0 0,0 4-1052,0 0 1,0 7-349,0 2 1,0 6 0,0 9-1,0 3 213,0 4 1,0 8-1,0 4 1,0 4-30,0 8 1,0 5-1,0 5 1,0 5-130,0 5 1,0 10 0,0-2 0,0 0-263,0-3 0,1 0 0,2-4 0,2-7-478,-2-3 0,3-10 1,-2-3-1,1-4-838,0-4 0,-3-5 0,2-7 0,-1-5-4043,2-4 4015,-4 1 1175,11-20 0,-4-10 0,5-14 0</inkml:trace>
  <inkml:trace contextRef="#ctx0" brushRef="#br0">8905 17858 8180,'-8'-6'3853,"4"5"-3335,8-3 0,4 2 0,5 2-248,0 0 1,1 2 0,-1 1-1,0 2-26,1 3 0,-1-4 1,0 4 29,1-2 1,-1 2 0,0-3 485,1-2 0,-1 3-403,0-2 0,-4 2 0,0-3-75,1 2 0,-4 1 0,0-4-396,0 3 1,-4 1 0,3-3-111,1 1 1,-4 7-78,2-3 0,-2 0-243,-2 1 1,1-6 176,4 1 1,-4-1-1,5 0-318,0 2 1,1-1 146,7-4 0,-2 1 0,-2 2 73,-1 2 1,-6 5 486,1-1 1,-2-1 0,-2 0 110,0 3 0,0-4 1,-2 1-447,-2-2-290,2-2 603,-4-4 0,6 0 0,0 0 0</inkml:trace>
  <inkml:trace contextRef="#ctx0" brushRef="#br0">8958 17898 8439,'-6'8'0,"-3"-4"383,-3-2 0,5-4 0,1-1 70,0-1 1,4-2 107,-2 1 1,4 4-225,4-3 0,4 2 0,5 2 47,1 0 1,-1 2-1,0 2 1,1 3-67,-1 1 0,5 7 0,1-4 0,0 3 210,0 2 0,7 0 1,-1-2-1,4-1-116,1 0 1,0 1-1,-1-3 1,4-2 110,1-4 0,1-4 0,5-1 1,0-1-354,0-4 0,2-2 0,1-6 1,3-2 21,1-3 0,-4 3 0,3-3 1,-2 4-306,1 0 0,-7 7 0,-7 1 0,-4 2-109,-5-1 1,2 1 0,-6 5 0,-3 4-2050,-5 4 1,0 4 0,-4 3 1133,2 2 0,-4 0 1,5-6 1136,1-4 0,8-2 0,3-6 0</inkml:trace>
  <inkml:trace contextRef="#ctx0" brushRef="#br0">10051 18058 6820,'-5'-13'0,"1"0"0,0 1 110,-2 3 0,3-1 0,-5 4-332,2-2 0,-4 5 782,1-1 1,-3 2 617,-1 2 1,6 2 40,2 2 0,4-1-531,1 6 1,1-4-1,2 3-325,2 3 1,5-2 0,-1 3 0,3 2-87,1 1 0,5 10 0,-1 3 1,0 5-51,-2 4 0,-2 2 1,0 2-1,-1 3 66,-3 5 0,1-1 0,-4 1 0,0 1-61,0 2 0,-1 1 1,-4 0-1,2-1-90,1-3 1,1 1-1,-5-4 1,-2 0-200,-2 0 1,-2-1 0,-4-7-1,-1-1-38,-3-1 0,0-7 0,-5 2 0,0-4 70,-4-5 0,-2 2 0,-1-6 0,-3-2 0,-2-1 0,-3-2 1,-7-1-1,-2-2 101,-2-1 1,-9-6 0,0 2 0,0-4 127,-1-1 1,1 0-1,1 0 1,0 0-332,-1 0 0,3 4 0,0 1 0,5-2-32,5-2 0,-1-1 1,11 0-1,2 0 1,1 0 0,7 0 1,3 0-1,3 0-1462,2 0 0,4 0-1800,0 0 3420,6 0 0,-3 0 0</inkml:trace>
  <inkml:trace contextRef="#ctx0" brushRef="#br0">9104 17872 7486,'0'-8'508,"5"4"1277,-1 8-250,1 4 1,-7 4-381,-2-4 1,1-2-1,-4-7-521,1-4 0,1-2 1,5-9-1,0-5-195,0-6 1,0-8 0,2-2 0,1-6-198,1-6 0,6-4 0,-1-4 1,3 1-50,1 4 0,-4-5 1,-1 3-1,-2 1 26,-3 3 1,-2 4 0,-2 6 0,-4 1-214,-4 4 1,-3 7 0,-1 7 0,0 2-56,-1 2 0,3 2 1,0 2-3328,2 0-923,1-1 3226,0 7 0,2 3 0,9 10 1,5 7 1072,5 8 0,15 4 0,0 1 0</inkml:trace>
  <inkml:trace contextRef="#ctx0" brushRef="#br0">9438 18045 7803,'0'-19'0,"-2"-3"0,-1-2 1154,-1 2 1,-1 2 0,7 6-1,1-4-472,1-4 0,5-4 0,-3-2 0,0-1-20,0-2 1,3-1 0,-5 6 0,-1-1-425,-1 0 1,-2-4 0,0-1 0,0-2-2,0-3 0,0-2 0,-2-2 1,-1-4-7,-1-4 1,-2-2-1,3-3 1,-1 1-145,1 0 1,0 2-1,0 5 1,-2 8-679,2 4 1,2 7 0,1 7-1394,0 0 1,6 4 1103,3 7 0,2 5 0,3 8 1,-1 5 879,0 3 0,13 7 0,2 2 0</inkml:trace>
  <inkml:trace contextRef="#ctx0" brushRef="#br0">9851 17818 7856,'-7'-13'797,"-5"0"0,-5 1 10,1 3 0,7 2 0,5 2 0,2-4-159,2-3 0,-4-8 1,-1-7-1,2-6 94,2-1 0,1-13 0,1 0 0,4-7-491,4-6 1,7-6-1,5-6 1,-10 34-1,0-1-297,0 0 1,2-1-1,3-5 1,0-1-1,-3 4 1,0 1-1,-1 0 1,1 2-90,-1 1 0,-1 2 0,10-31 1,1 5-1,-5 7-709,-7 9 0,0 3 0,-5 12 0,-1 3 844,2 4 0,2 5 0,5 6 0</inkml:trace>
  <inkml:trace contextRef="#ctx0" brushRef="#br0">7238 17259 7836,'-13'-8'-202,"0"4"561,-1 2 0,-1 2 1,-1 0 322,-2 0 0,1 5 0,2-1 320,-3-1 1,-1-1 0,-3-2-9,4 0 0,7 0-902,3 0 1,5 1 0,-2 4-35,4 3 0,5 4 1,4 2-1,2-1 121,5 0 0,1 4 0,-1-1 0,1-3-240,2-1 1,4 1 0,-3-8 0,1-2 68,-1-2 0,-1-1 0,-5-1 113,0-4 1,-1-2 0,-3-6 69,-5-1 1,-2 1 281,-2 0 1,0 4 0,-2 1-151,-2 2 0,3 8 0,-4 8 0,4 5-65,1 3 0,0 6 0,0-2 0,0 3-357,0 2 1,4-2 0,2-3 0,1-3-174,4 0 0,1-5 1,1 1-1,0-7-1037,1-2 0,0-1 0,4-5 0,4-2-3108,4-2 4417,0-15 0,7-9 0,1-12 0</inkml:trace>
  <inkml:trace contextRef="#ctx0" brushRef="#br0">7731 16872 8076,'-5'-13'1074,"3"5"1,-8 4-634,5 8 1,-4 4 0,5 7 0,-1 2 122,0 6 1,3 2 0,-2 3 0,2 2 55,2 1 0,0 0 0,0-5 0,0 0-150,0-4 1,5-3 0,1-6 0,2-1-276,7-3 1,-1 1 0,5-5-1,0-2-364,3-2 1,2-2-1,0-4 1,-2-2-973,2 0 1,1-5 0,0 4 0,-3 1-180,-4 3 0,1-2 1,-1 1-1,-2 2 1320,-1 2 0,4 1 0,2 0 0</inkml:trace>
  <inkml:trace contextRef="#ctx0" brushRef="#br0">8318 16352 9178,'-16'-25'0,"2"3"967,7 4 0,4 12 1,3 11-1,2 11-603,2 8 0,-3 8 1,5 5-1,-1 5 222,-1 2 1,5 5 0,-3-3 0,1 0-367,4 0 0,-4-3 0,2-6 0,1-5-51,2-3 1,2-1-1,-1-11 1,0-2-406,1-4 1,-1-1 0,-1-7-128,-3-5 0,3-3 1,-4-10-1,3-3 162,-2-4 1,1 1 0,-4 0-1,0 2 1077,0 3 1,-2 5-469,-4 2 0,-1 14 0,-4 4 0,-5 10-128,-6 6 0,-5 9 0,-6 5 0,2 4-573,3 0 0,-3-3 0,4-3 0,0-3-670,3-2 1,4-2 0,2-8-1,3-4-1539,5-3 0,5-8 2502,8-2 0,12-10 0,13-2 0</inkml:trace>
  <inkml:trace contextRef="#ctx0" brushRef="#br0">9704 15966 7906,'0'-21'474,"-1"8"-87,-4 8 0,2 4-283,-5 1 0,-1 0 0,-5 0 462,1 0 0,4 0 1,0 0-1,-1 1 41,-2 4 0,-6 1 0,-1 6 0,-2-1-28,-2 4 0,-1 8 0,2-1 0,4 4-139,3 5 0,3 4 0,2 5 1,2 0-154,3-1 0,0 1 0,7-1 1,2-3-231,5-5 0,9-5 1,4-4-1,2-5-211,-2-7 1,7 0 0,-2-5-1,1-4-1002,0-4 1,-1-4-1,0-6 1,-2-1 444,-3 1 0,-3-5 0,-5-1 0,-2-2-3096,-4-2 3807,4-3 0,-10-6 0,4-2 0</inkml:trace>
  <inkml:trace contextRef="#ctx0" brushRef="#br0">9904 15779 8113,'-13'0'923,"0"0"0,5-1-496,4-4 0,8 2 0,5-5 1,4-3 296,5-1 1,-1-1-1,5 0 1,0 1-475,-1 3 1,4-1-1,-3 5 1,2 2-210,-2 2 0,2 1 0,-7 1 0,-2 4-189,-4 4 1,-1 2 0,-6 4 0,-1 1 120,-1 2 1,-4 6 0,-2-2 0,-5 3 312,-3 2 1,-4-2 0,0-1 0,1-3-244,-1-2 0,4-1 0,3-5 0,0 0-97,2 1 0,1-1 1,6 0-1,0 1-1741,0-1 1,1 0 0,4-1 1794,3-3 0,16-3 0,4-6 0</inkml:trace>
  <inkml:trace contextRef="#ctx0" brushRef="#br0">10438 15646 7946,'-11'-22'1027,"-2"0"0,-8-4 1,5 12-1,2 3-392,4 4 1,6 2-451,-5 5 0,4 2 1,-2 2-1,0 7-128,-1 5 0,5 0 1,-1 7-1,2 0-308,2 2 0,0 2 0,0 1 1,0 0-630,0-1 0,8-3 0,3-11 0,7-1 106,3-3 1,1-3 0,5-8 773,0-2 0,-1-10 0,1-6 0</inkml:trace>
  <inkml:trace contextRef="#ctx0" brushRef="#br0">10597 15606 7946,'0'-13'417,"0"-1"0,-5 1 1,-6 1-1,-4 3-10,-2 5 0,-1 2 0,4 2 1,1 0 499,0 0 1,4 0 0,0 0 959,-1 0-1469,4 0 1,0 2 0,7 2-334,4 5 0,2 2 1,7-1-1,-1-1-769,0 1 0,2-2 1,1-1-1,2 0-644,-2 1 0,4-5 0,-3 1 27,0-2 1362,-3-2 1,-8-6-1,-6-2 56,-7 1 0,-5-3 0,-1 4 0,-1 0 1115,1 0 0,0-3 0,-1 3-55,1-1 1,0 4-860,-1-2 1,9 4-266,5 1 0,5 1 1,10 2-1,3 3-618,4 2 1,3 0-1,2 6 1,-2-1-456,-2 0 1,2-5-1,-5-4 1,3-2 654,-1-2 1,-10 0 457,1 0 0,-9-6 1,-1-2 250,-5 1 0,-6-3 0,-5 4 0,-1 0 1152,1 0 0,0-3 0,-1 3 0,1 0-815,0 0 1,-1-4 0,3 1-864,2-3 0,-2 3 0,5 0-441,-1-1 1,4-2-1638,-1-1 1,4 5 2279,4 4 0,3 3 0,7 1 0</inkml:trace>
  <inkml:trace contextRef="#ctx0" brushRef="#br0">10944 17005 7900,'-6'-11'274,"-3"2"0,3 6 0,0 10-488,0 6 0,5 4 0,-3-4 0,2 0-244,2 1 1,0-1-1,0 0 328,0 1 512,0-7 0,0-2 255,0-10 1,0-2 0,-1-5 0,-2 2 310,-2 1 0,-1 4 0,2-2-269,-5 1 1,2-3 0,-2 5 208,-2 1 0,4 1-953,-2 2 0,5 0-360,-5 0-339,6 0 640,-3 0 1,7-4 153,4-1 1,-4-1 175,4 2-114,-4 2 61,-1-4-71,0 6 617,0 0-698,0-5 0,0 2 29,0-6 1,0 4-1,0-4 1,0-1 159,0-2 1,0 3-1,0 0 1,0-1 779,0-2 1,-1 3-633,-4 0 0,4 8 0,-4 1-44,4 7 1,1 16 0,0 6 0,0 8 106,0 9 1,0 3-1,0 1 1,0-1-659,0 2 0,1-6 0,2-2 1,3-4-230,2-4 1,-1-9 0,3-1-1,-1-5-504,2-3 0,-4-7 578,2-1 0,-6-8 1,1-2-1,-4-9 67,-4-7 0,-5-6 1,-9 0-1,-3-2 597,1-1 1,-10 5 0,3 3 0,1 5 322,2 4 0,-1 3 1,4 6-1,0 0-268,4 0 1,3 1 0,4 4 0,3 4-88,1 3 1,1 1-1,5 2 1,2 1-418,2 2 1,8 0 0,7-5 0,2 0-785,3 1 1,2-1 0,5 0 0,3-1-977,0-3 0,9 1 1957,-3-5 0,9-1 0,-1-4 0</inkml:trace>
  <inkml:trace contextRef="#ctx0" brushRef="#br0">11157 17272 7898,'-19'-25'360,"0"0"1,-2-6 627,8 8 1,7 13 0,10 4-1,5 2-1615,3-1 298,1 1 0,1 2 1,0-1-92,4-1 0,-1-1 0,3 5 0,1 2-1220,0 2 1640,-5 4 0,9 11 0,-4 2 0</inkml:trace>
  <inkml:trace contextRef="#ctx0" brushRef="#br0">11251 17379 8365,'-14'-6'347,"1"-3"0,7 3 0,8 1 0,8 4 0,6 1-629,0 0 1,5-2 0,0 0-1,0-3 1,4-1 0,-3 3 281,3-1 0,2-7 0,0 4 0</inkml:trace>
  <inkml:trace contextRef="#ctx0" brushRef="#br0">11357 17512 7979,'-12'-18'740,"4"0"1,8 7-1,10 6 1,5 2-1,5 0-2008,6-1 1,-1-5 1267,10 4 0,-5-11 0,3 1 0</inkml:trace>
  <inkml:trace contextRef="#ctx0" brushRef="#br0">11890 17245 7934,'-13'-4'0,"0"-2"-444,0-1-56,5 4 0,2-5 729,6 4 0,5 1 1,1-5-1,1 2 76,3 4 0,2-4 0,1 0 0,1 0 252,-1 0 0,0 1 0,1 5 0,-1 0-239,0 0 1,1 0-1,-1 0 1,0 0-507,1 0 0,4 0 1,-1 0-1,0 0-1157,-3 0 1,0 0 1344,-1 0 0,0 0 0,1 0 0</inkml:trace>
  <inkml:trace contextRef="#ctx0" brushRef="#br0">11890 17312 7850,'-13'7'246,"4"-1"0,2-4-436,1 2 0,7-1 0,8 6 1,3 0 60,1-2 1,5-1 0,2-6 0,-1 0 280,0 0 0,5 0 0,-2-1 0,2-2-37,-2-2 0,3-3 1,-4 2-1,1-2-492,0-2 1,-5 2 0,0 1 113,-2 1 256,-2 2 0,-7 5 226,-6 4 1,-1-2-1,-8 4 1011,-1-1 0,-2 3 1,-2-5-335,1-1 0,4-1 0,2-4 1265,1-2-2292,1 2 1,5-2 0,2 10 0,2 7 130,5 8 0,9 16 0,3 4 0</inkml:trace>
  <inkml:trace contextRef="#ctx0" brushRef="#br0">9744 19564 8209,'-1'-26'0,"-4"-1"0,-2 2 704,0 3 0,-4 2-55,7 7 0,-1 7 1,5 8-158,0 9 1,0 10 0,0 13 0,-1 11 16,-4 11 0,4 12 1,-1-31-1,0 2 0,0 0 1,2 1-305,0 3 0,0 0 1,-2 5-1,0 1 1,-1-5-1,1-1 1,0-1-1,1-1-302,0-2 1,1 0 0,4 35-1,-1-36 1,2 0 0,5 32-1565,5-7 0,5-9 1661,-2-10 0,6-3 0,-3-1 0</inkml:trace>
  <inkml:trace contextRef="#ctx0" brushRef="#br0">9131 20697 8063,'0'-13'0,"0"-1"93,0 1 0,0 0 1,-1 1 2006,-4 3-1650,4-3 0,-5 9-213,6-6 1,7 6 0,7-1 0,6 2 2,5 2 1,7 0-1,0 0 1,2 0-160,3 0 0,-3 6 0,0 3 0,-1 3-204,-3 1 0,-2 5 1,-3 0-1,-3-2 5,-4-1 1,-5 3-1,-4 0 1,-4-2-74,-4-1 0,-2-6 0,-4-1 0,-4 1 152,-3-1 1,-10 4 0,-3-5-1,-2 0-109,-2-2 0,-5 1 0,3-2 0,2-1-339,6-1 1,-1 2-1,6 1-495,2-2 0,3-1-536,4 3 1518,9-4 0,7 11 0,6-4 0</inkml:trace>
  <inkml:trace contextRef="#ctx0" brushRef="#br0">9344 20870 8063,'-22'-7'201,"1"-3"0,4-4 555,5 2 0,-1 8 1,4 0-1,-3 2-464,-2 2 0,-5 0 0,-3 0 1,-3 0-1,-3 0-68,-3 0 0,1 0 0,-6 2-237,-1 2 0,-1-3 0,-2 4 1,-2-4-84,-2-1 1,2 0-1,-2 0 1,3 0-390,1 0 1,1-6 0,4-1 0,3-2 271,4 0 1,6 6 0,1-3 0,2 2-836,3-1 1,1 1-1,2 4 1048,-1 0 0,1 6 0,0 1 0</inkml:trace>
  <inkml:trace contextRef="#ctx0" brushRef="#br0">6079 20590 8063,'0'-13'182,"0"0"1820,0-1-1413,0 1 0,0 7 0,0 6-373,0 8 1,0 9 0,-2 9-1,-1 5-44,-1 4 1,-1 13-1,5-2 1,0 5-69,0 3 1,-4 0 0,-1-9 0,2-2-176,2-2 1,1-4-1,0-6 1,1-8-363,4-7 638,-4-3 1,5-7-1,-6-7 1,0-11-214,0-9 0,-4-9 1,-2-4-1,-2-3-242,-2-4 1,3-8 0,-1 0 0,2-3 201,3-1 0,2-5 0,2-1 0,4 1 116,4 4 1,3-1 0,2 10 0,3 5-31,0 8 0,6 2 0,-6 11 0,0 1 46,-2 3 0,2 0 0,1 11 1,-2 1-48,-1 2 0,-1 1 1,-3 1-44,-2 4 0,-3 2 0,-6 6 0,0 1 120,0-1 0,-6 5 0,-3 1 0,-2 2-72,-3 2 0,-4-3 0,1-1 0,-1-1-189,-1-1 1,4 1 0,-1-4-1,4-1-639,3 0 1,6 0 0,-2 1-233,4-1 1,13-1-1,6-3 1018,5-5 0,10-2 0,1-2 0</inkml:trace>
  <inkml:trace contextRef="#ctx0" brushRef="#br0">6652 20351 8029,'-8'5'840,"2"3"1,8 4 0,2-3-148,5-5 1,3-2 0,3-1 0,1 2-442,2 1 1,4 1-1,-4-4 1,-2 4-945,-1 4 0,-2-2 1,1 2-1,-1 3-42,0 4 734,-5-1 0,4 4 0,-5-5 0</inkml:trace>
  <inkml:trace contextRef="#ctx0" brushRef="#br0">6585 20724 8063,'-16'-18'917,"2"0"-716,4 0 0,12 17 1,2 4-434,5 3 0,3 6 0,1-3 0,2 2-703,3 3 0,2-1 935,7 0 0,0 1 0,-1-1 0</inkml:trace>
  <inkml:trace contextRef="#ctx0" brushRef="#br0">7185 20684 8063,'-34'-27'811,"3"8"0,9 6 1,4 8-337,3 8 0,3 9 0,2 7 1,1 2-497,-1 3 1,4-4 0,1 3-1,4-1-203,1-2 1,13 4-1,9-6 1,12-3 219,9-5 1,6-4 0,7-7 0,2-4-537,-2-4 0,-7-13 0,-7-6 0,-10-5 251,-9-4 1,-13-3 0,-9-3 0,-9-3 177,-15-1 0,-9 9 1,-13-1-1,-4 6 111,-2 8 0,-15-1 0,-2 5 0</inkml:trace>
  <inkml:trace contextRef="#ctx0" brushRef="#br0">7158 20324 8063,'6'-13'20,"-4"-1"-26,2 1 409,-2 6 1,-2 2-1,0 10 1,-2 3 184,-2 4 0,1 2 0,-6-1 0,0 2 121,2 2 1,-4-2-1,5 5 1,0-1-62,0 3 0,-2 2 1,3 1-1,2 0-109,2 3 0,1 3 0,0 0 1,0 5-69,0 2 1,0-2-1,0 0 1,0 1-399,0 1 0,0-4 0,0-3 1,0-3-210,0-1 1,0-6 0,0-4-1036,0-2 0,0-10 938,0-10 1,0-10 0,0-17 0,0-8 103,0-7 0,4-16 0,3-6 0,-2 31 0,1 0 297,1-3 0,1 1 0,8-31 0,-3 8 0,-1 10 343,-3 9 1,1 5 0,-5 14 0,-2 3 208,-2 4-388,-1 3 1,-1 8 0,-4 4-65,-4 6 0,2 4 1,0 8-1,-1 3 26,1 4 1,4 8 0,-3 4 0,2 4-13,-1 8 0,-4 10 0,5 8 1,1 3 97,1-1 0,2 3 0,0-12 1,0-2-735,0-5 1,0-10-1,2-9 1,2-4-572,5-5 1,-1-7 0,0-7 485,3-3 1,-1-12-1,1-12 1,-3-9 134,3-8 0,1-14 0,1-9 0,0-11 235,-6 30 0,0 0 0,-3 1 0,0 0 1,0-1-1,0 1 0,2-29 18,-3 9 0,-2 10 1,-2 6-1,-2 6 913,-2 6 1,-5 9 0,1 4-149,-3 3 0,3 8 0,0 4-232,-1 6 0,3 4 0,-1 8 0,2 4-168,3 8 0,-2 5 0,0 10 1,2 2-69,2 5 1,1-3 0,0 0 0,0-3-466,0-3 0,0 1 0,0-10 0,1-3-511,4-4 1,-2-2 0,4-7 0,-1-3-2374,-3 0 1916,4-6 962,-5 0 0,2-2 0,-7 2-191,-1 1 1,-1-2-1,5 4 1,0 1-2692,0 2 3107,12 1 0,3 7 0,12 0 0</inkml:trace>
  <inkml:trace contextRef="#ctx0" brushRef="#br0">6225 9022 29792,'-13'-4'-1691,"0"-2"0,-1 0 1194,1 0 0,0 2 0,-1 4 0,1 0 384,0 0 0,-1 6 0,1 4 1,-2 5-379,-3 3 0,3-2 1,-2-6 569,2-1 0,2-6 1,-1 2 328,1-4 0,1-2 0,2-4 0,1-4-356,-2-3 0,1 4 0,0 0 0,1 2-117,-2 3 1,-5 2 0,-3 1 0,0 1 242,-1 4 0,-3 2 0,0 6 0,0 1-400,1-1 0,-4 5 0,4 0 0,-2-2 56,2-1 0,-3-2 0,4 0 0,-1 1 499,0-1 1,4-4 0,-3 0-1,1 0-165,-1-2 1,5 5 0,-2-3 0,3 3-446,2 1 1,-1 6 0,0 3 0,-3 4 148,0 0 1,-1 2-1,4 4 1,1 2-444,0 0 0,1 4 1,2-4-1,2 2-7,2-1 1,-3-5 0,5 1 0,1-3 329,1-1 0,1-1 0,-2 1 0,-1 0-124,1-1 1,1 0-1,2-1 0,0 0 118,0 3 1,0 8-1,0-1 1,0 4-340,0 1 1,0 9 0,0 2 0,0 3 67,0 2 1,6 0-1,1-3 1,2-2 150,0-7 1,0 4-1,4-13 1,1-2 276,-1-4 1,0-8-1,1-2 1,-1-2 668,0-4 1,1 2-1,1-9 1,1 0 634,2 0 0,5-2 0,0-3 1,2 2-429,1 2 0,2 1 0,4-2 0,2 4-351,0-1 1,7 5-1,-2-3 1,1 3 101,3 1 0,4-4 1,-1-2-1,0-1-12,0-3 0,3-1 1,-2-4-1,2-2 336,1-5 1,5-5-1,-6-3 1,1-5-105,-1-4 0,2-5 0,-6 0 0,1 0-559,0-2 0,-1 5 0,-5-3 0,0 3-191,0 1 0,-2 2 0,-2 2 0,-4 2-242,1 2 0,-5-4 1,3 4-1,-3-2-388,-1-2 1,-5-2 0,-1-2 0,-2 0 126,-2 1 0,-4-7 1,-3-3-1,-2-4-294,-2-4 1,-4-3-1,-7-8 1,-7-4 328,-5-8 1,-6-1 0,12 30 0,0 0 0,-1 1 0,0-1 182,1 1 0,0 0 0,-2 0 1,0 1-1,-7-30 0,-3 0 137,1 4 0,2 5 0,-4 8 1,2 6-77,-2 6 1,-3 6 0,-2 8-1,-4 7-248,-1 6 1,-6 4 0,-6 6 0,-1 1 13,-4 4 0,4 4 0,-2 7 0,0 2 355,2-2 0,5 3 0,8 0 1,3 1 153,6-1 1,0 5-1,6-2 1,-1 3 197,1 2 0,-5 5 1,4 2-1</inkml:trace>
  <inkml:trace contextRef="#ctx0" brushRef="#br0">18716 9302 28763,'-8'-19'-2458,"2"10"0,6-1 1,-1 13-1,-2 3 491,-2 1 1,1-2 1293,4 3 0,1-5 1789,4 2 1,4-4 0,8-1 0,6 0-219,2 0 1,13 2-1,10 2 1,10 5-571,8 3 0,-26-4 1,2 0-1,0 1 1,0-1-1,4-1 1,0 0-181,2 2 0,2-1 1,0-1-1,0 0 0,5-1 1,0-1-1,0-1 1,1-1-90,-1 0 0,1 0 0,8 0 1,1-1-1,-4-2 0,1 0 1,3-1-1,0 0 293,3-1 0,1 0 1,4-2-1,2-1 0,-2-3 1,0 0-1,0-2 0,1 0-52,-23 3 1,0 0 0,-1 1 0,25-3 0,0 0-1,-23 2 1,0 0 0,0 0 0,-1 0 0,1 1 0,0 0-221,0 0 1,-1 1-1,2 0 1,3-1-1,0 1 1,0 1-1,-3 0 1,-2 0-1,1 0 1,0 0-1,1 1 1,-1-1-81,-1 1 0,0 0 0,0 1 0,23-1 0,-2 1 0,-5-1 0,-2-1 0,-2 1 0,-2 0-1,0 1 0,-2 1 0,-1-2 0,-2 0 0,-4 1 0,-3 0 0,-3 0 0,-2 1-642,-4 0 0,-2 0 0,33 3 0,-15 1 1,-4 2-253,-6 3 1,-11 1 0,-5 4 0,-8 0 894,-9 1 0,1-1 0,-7 0 0</inkml:trace>
  <inkml:trace contextRef="#ctx0" brushRef="#br0">19475 10115 16064,'14'-19'0,"-1"4"520,0 5 1,5 7 0,1-2-1,2 4 471,3 1 0,2 4 1,4 2-1,3 0-601,1 0 1,0 3-1,1-4 1,-2-1 101,0 2 0,-4-5 1,5 5-1,-1-1 4,-4-1 1,4 2-1,-2-3 1,0 2-120,2-3 1,-5 0 0,5-2 0,-2-2-160,0-2 1,6 1 0,-2-7-1,2-4 16,-1-2 0,1-8 0,-6 4 0,-3-3-369,-4 1 0,0 2 1,-7-4-1,0 2-443,-3-2 0,-6 5 0,-4 1 0,-2 2-256,-2-2 1,-2 3-1,-2-3 1,-5 3 363,-3 2 1,-1-5 0,-1-1-1,0-2 88,-4-2 1,3-2-1,-3-2 1,2 0-52,-2 1 0,3-6 0,-2 1 0,0 2 161,0 1 1,2 1-1,-5-1 1,3 0 106,-1 1 0,-4-1 0,2 10 1,0 2 261,-4 1 0,-1 3 0,-2 3 0,1 5 306,-1 2 0,0 2 0,1 2 1,-1 2-7,0 5 1,-4 5 0,0 2 0,1 2-318,2-2 1,3-1 0,1-2-1,4 0 215,0 1 1,-2-3 0,4 0 0,2-2-65,1 1 1,2 0 0,0 2 0,-1 0-37,1 3 1,1 3 0,2 0 0,2 4-1615,2 3 1,-2 7 0,3 4 0,2 4 652,2 4 0,7 4 0,2 7 0,4 1-457,2 2 0,5 4 0,5-6 1023,5-4 0,11-5 1,8-7-1</inkml:trace>
  <inkml:trace contextRef="#ctx0" brushRef="#br0">10224 19538 7833,'-1'-14'93,"-4"1"1,4 4-214,-4 0 1,4 5-673,1-5 1017,0 0 1,-6 3-1,-3 6 466,-3 7 0,0 1 1,2-1-1,1-1-196,-1-3 0,-2 3 0,-1-1 132,-1-3 0,1 4 0,0-1-298,-1-2 1,2 4-1,2 1-107,1-1 0,6 9 1,-1-1-1,2 3-306,2 1 1,5 9 0,1-1-1,1 1-4,3 0 1,7-1-1,2 0 1,0-2 9,0-3 1,4-4 0,-4-9 0,0-5 69,0-3 0,-1-1 0,-3-1 0,0-3-45,-2-5 0,3-14 0,-8-3 0,1-4-124,0-2 1,-6-1 0,0-3 0,-5 5 114,-2 3 1,-11 3 0,2 3-1,-4 4-96,-2 3 0,3 8 0,-7 2 1,1 4-448,2 1 0,-6 6 0,6 4 0,-1 8 605,3 9 0,-3-1 0,1 7 0</inkml:trace>
  <inkml:trace contextRef="#ctx0" brushRef="#br0">10064 19964 7877,'-7'-1'-1480,"2"5"1494,4 6 1,1 4-1,0-1 1,0 0 485,0 1 0,0-1 1,-2 0-1,-1 1-163,-1-1 1,-5 5 0,3 1 0,0 2 266,0 2 1,-2-2 0,3 1 0,2 2-353,2 1 1,1 2 0,0 0 0,0-1-316,0 1 1,4 0-1,3 1 1,4 1-11,4 2 0,2 1 0,1-7 0,3-2 21,0 0 1,7-7 0,-4 2 0,-1-4 344,2 0 1,1-1 0,0 0-1,1 1 55,0-1 1,-2-1 0,-2-2 0,0-1-288,0 2 0,7 0 1,1 3-1,0-1-281,2 0 1,-4-1-1,7-3 1,1-3-1,1 0 1,-2-5-1,-2 4 1,-1-4 12,-4-1 1,2-4 0,-2-2 0,-6 0-95,-2 0 0,0 0 0,-7 3 0,-2-1-765,0 1 0,-4 1-475,0 2 1541,-5 6 0,9-4 0,-4 4 0</inkml:trace>
  <inkml:trace contextRef="#ctx0" brushRef="#br0">10944 20657 8140,'-7'-6'257,"2"5"1,10-4 148,4 4 0,-2 1 0,2 0 0,1 1 9,2 4 1,-3 2 0,0 6-1,1 1-232,2-1 1,-3 6-1,-2 2 1,-1 0-266,-3-3 0,-1 1 1,-2-1-1,0-2-235,0-1 0,0-2 1,-2 0-491,-2 1 0,-4-1 1,-5 0 806,0 1 0,-1-7 0,1-1 0</inkml:trace>
  <inkml:trace contextRef="#ctx0" brushRef="#br0">11704 20657 7877,'-18'2'0,"-1"2"0,0 5 505,-1 3 0,1 3 0,3 2 0,-2 6 265,2 2 1,1 1 0,3 1-1,3 0-261,5-1 1,4 1 0,4 0-1,7-2-407,5-3 1,6-3-1,8-7 1,2-3-296,2-5 0,0-4 0,3-5 0,-3-9-81,-1-7 0,-6-10 0,-7-6 0,0-6-56,-4-5 0,-7-4 0,-5-2 0,-4 3-238,-4 2 1,-9-2 0,-10 8 0,-3 5-386,-5 5 1,-8 13 952,-5 6 0,-7 1 0,4 6 0</inkml:trace>
  <inkml:trace contextRef="#ctx0" brushRef="#br0">19702 10915 28612,'-19'0'-441,"2"0"0,-3 1 1,-1 2 102,0 2 1,-1 5 0,-5-2 0</inkml:trace>
  <inkml:trace contextRef="#ctx0" brushRef="#br0">19409 11008 28266,'-14'8'-3967,"1"-4"4954,0-2 1,4-2-632,0 0 0,6 5 0,-1 4-1290,2 3 1,4 2 0,3-3 0,7 0 1302,5-2 1,6-2-1,1 2 1,4-5 194,3-2 1,5-2 0,-2 0 0,3 0-131,4 0 0,1 0 0,-4 0 0,1 0-38,2 0 0,2 0 0,-1-2 0,-1-1 129,-1-1 0,8-5 0,-8 3 1,1-1-597,1-4 1,2 0 0,2-3 0,0 1-191,0 0 1,3-5-1,-3-1 1,-1-1 547,1 1 1,-1-5 0,-4 2 0,1-3-673,-2-2 1,1 1 0,-11-1 0,-4 2 66,-2 3 0,-8-2 0,2 5 0,-4-1-252,-6 1 1,3 1 0,-7 5 0,-1 0-29,-1-1 1,-7 1 0,-1 1-1,-1 2 112,-3 1 1,-2 0 0,-2-4 0,0 1 102,-4 3 0,3-3 0,-4 5 1,1-2 512,0 0 1,-6 2-1,4-4 1,-2 2 132,-1-1 0,6-2-1,-6-1 1,1 0 42,1-1 1,-4 1 0,3 0 0,-2 1 292,2 3 1,1-3-1,5 5 1,-3-1-168,-2 4 1,3 2-1,-4 2 1,0 0-78,1 0 1,-4 2-1,1 2 1,-4 4-353,-3-1 0,0 3 0,4-5 0,-1-1 164,-3 2 1,3-4 0,-3 4 0,1-2 201,-1 0 0,3 2 0,-6-3 0,0 3-358,-2 2 0,-8 1 0,5 4 0,-1 0-129,-3 0 0,-4 1 0,2-1 0,2 2 10,2 3 0,1-3 0,2 4 0,2 0-366,5 3 0,4-1 0,5 1 0,4 2-47,3 1 1,8 0 0,3 0-1,5-1 230,8 0 1,6 4-1,14-6 1,5 2 248,6-2 0,14 3 0,1-3 0,2 4-355,3 0 1,-25-12 0,1-1 0,33 15-1,-33-13 1,-1 0 430,3 0 0,0 1 0,3 0 1,1-1-1,2-2 0,-1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3293 10568 28292,'0'-26'-9018,"0"-1"6853,0 6 0,0 10 1262,0 11 0,-2 0 1289,-2 4 1,-4-8-1,-5-5 1,-2-3 169,-3-2 0,3 3 1,-4 0-1,0 4 98,-3 1 0,-3 2 0,-2 5 0,0 2-221,1 1 1,-1 7 0,0-1-1,1 5-514,-1 3 0,0-1 0,1-5 0,-1-1 665,0-2 0,-4-2 0,0 3 1,1-2 252,2-2 0,2 3 1,-1-4-1,0 1 186,1 0 1,-1 5 0,0-2 0,2 2-850,3 3 1,-8 5 0,4 3 0,-2 3-319,-1 2 0,3 4 1,-1 2-1,0-1-318,1 1 0,4 2 0,1-3 0,2-3 92,2-1 1,-2-1-1,1 0 1,2-1-783,1 1 1,2-6 0,-1-4 0,3-2 1176,2-1 0,1-1 0,5 0-14,-1 0 0,0 5 0,4 0 1,0 0-457,0 1 1,-5 2 0,1 7 0,1 3-64,1 5 0,2 2 0,0 2 0,0-1-16,0-4 0,0 5 0,0-3 1,0 2 139,0-5 1,5 0-1,1-3 1,1-2 348,3 0 1,2-7 0,3-2-1,1 0 449,2-4 0,6-1 0,-2-2 0,5 0 51,4 1 1,-3 1 0,4 1-1,0 2 56,-1-2 0,1 5 0,-2 1 0,1 3-296,-1 2 0,7-1 0,0 3 0,-2 0-100,-1 2 1,2 0-1,-4-4 1,2 0 163,3-1 1,2-1-1,1-1 1,0-3 226,0-2 0,9-1 0,1-5 0,1 1 101,0-1 1,6-4 0,2-2 0,0-1-235,0-3 0,1 4 1,-3 1-1,4 1-139,0 0 0,1 0 0,-6 5 1,-1 3-175,1 0 0,1 7 1,-4-2-1,0 2 28,1-2 1,-1 3-1,-1-4 1,-2 0 141,-1-3 1,3 1-1,3-1 1,-2-2-124,3-1 1,-2-6-1,5-2 1,-1 0-118,-1 1 0,3-5 0,-4 3 0,2-2 0,-2 1 0,2 3 0,-2-2 0,-1 0 0,1 0 0,5 3 0,-3-3 0,-2 1 0,-1 4 0,2-4 0,1 1 0,-1-1 0,-3 0 0,4-4 0,3 3 0,1-1 0,2-1 0,4 1 0,-6-5 0,2 0 0,-2 0 0,6 4 0,-4 1 0,-2-2 0,-1-2 0,1 3 0,-1 2 0,1 0 0,2 0 0,4 5 0,-6-4 0,2 2 0,-2 0 0,1-6 0,-3 1 0,-1-2 0,0-2 0,3 0 0,-1-2 0,1-2 0,2-5 0,9-5 0,-7-2 0,1-3 0,-3-2 0,7 3 0,-2-2 0,4 0 0,-2 4 0,2 1 0,-2 2 0,-2 1 0,-1 3 0,3-1 0,1 5 0,-4 1 0,-5-2 0,6 5 0,-6-4 0,-1 4 0,-1 1 0,6-2 0,-4-1 0,1-3 0,1-1 0,1-2 0,0-6 0,1-1 0,-1-2 0,-30 5 0,0 0 0,0 0 0,2 0 0,0 0 0,1-2 0,1-1 0,1-2 0,2 1 0,0-1 0,-1-1 0,0 1 0,0 0 0,1 2 0,0-1 0,1 1 0,2-2 0,0 0 0,-3 3 0,0-1 0,-1 1 0,0 1 0,-1-1 0,0 2 0,2-1 0,0 1 0,-4 0 0,-1-1 0,0 1 0,1 0 0,0-1 0,0 1 0,-2 2 0,-1 0 0,0 0 0,0 0 0,36-12 0,-1 3 0,0-4 0,-5 5 0,-2-2 0,-6-3 0,3-1 0,-11-2 0,0 1 0,2-1 0,-6-4 0,0-2 0,-2-1 0,1-3 0,1-1 0,-5-4 0,1-1 0,-4-1 0,-7 0 0,0 4 0,-2 0 0,-3 0 0,-7 1 0,-4 2 0,-4 3-58,-1 2 1,-4-4-1,-2 5 1,-4 1-818,-4 2 0,-3-3 0,-8 0 0,-2 1 296,0 2 1,-7 2-1,0-1 1,-4 0 392,-3 1 0,-6-1 1,1 0-1,-1 2 247,2 3 0,-7-2 1,5 5-1,0 0-6,-1-1 0,-1-2 0,-1 3 0,0 0-31,0-1 0,0-2 0,-1 4 0,-2 1 128,-2-3 0,-3 6 0,2-6 0,0 3 339,0-1 1,-3-4 0,3 2 0,0 1-47,0 0 1,-9-3-1,2 4 1,-2 2-94,1 1 1,0 1 0,1 1 0,0 0-245,-1 0 0,-5 1 0,-3 1 0,-2 4-103,2 1 0,-9 2 0,0 4 0,32 0 1,1 0-6,-2 0 0,0 0 0,-34 0 0,1 0 0,2 0 0,0 0 0,-5 0 0,4 0 0,1 0 0,3 0 0,-7 0 0,7 0 0,-3 0 0,-1 0 0,2 0 0,5 0 0,0 0 0,-3 0 0,-2 0 0,3 0 0,1 0 0,-1 0 0,-4 4 0,-2 2 0,1 0 0,-1 0 0,-1 3 0,5-3 0,-1 1 0,-4 3 0,3-2 0,0-1 0,3-1 0,1-3 0,2 3 0,0-2 0,1-1 0,0-1 0,-2-2 0,6-2 0,1-1 0,0-1 0,-3-6 0,2 2 0,1-1 0,0 0 0,-8 6 0,2-1 0,-2 3 0,-2 1 0,-1 0 0,2 1 0,-2 2 0,-1 1 0,-3 7 0,5-4 0,2 2 0,2 0 0,-6-2 0,6 4 0,-4-2 0,-5 1 0,3-3 0,-3 1 0,2-2 0,1-3 0,28-1 0,1 2 0,4-1 0,1-1 0,-3 1 0,1 0 0,1 0 0,-1 0 0,-2 2 0,1-1 0,0-1 0,0 0 0,-2 0 0,1 0 0,-3 0 0,0 0 0,-4 2 0,-1 0 0,0 0 0,1 1 0,-1 1 0,-1 1 0,1 0 0,-1 1 0,-4 1 0,1 0 0,4-2 0,0 1 0,-2 2 0,0-1 0,0 0 0,0 1 0,-2 1 0,-1-1 0,4-1 0,1-2 0,2 0 0,1-1 0,1-2 0,1 0 0,0 2 0,1-2 0,0-1 0,1 0 0,1 0 0,-1 1-43,1-1 1,-1 0 0,-1 0 0,0 0 0,5 1 0,1 0 0,-2-1 0,1 0-235,0-2 1,0 2 0,0 1 0,1 0 276,-30 4 0,-6 4 0,11 2 0,3-2 0,3-2 0</inkml:trace>
  <inkml:trace contextRef="#ctx0" brushRef="#br0">10717 6437 24511,'-11'-30'-3309,"0"4"0,4 5 2722,1 5 1,-3 7-1,3 1 1,-1 3 854,-4 2 0,-1 1 1,-2 2-1,-3 0-95,0 0 0,-3 0 0,4 0 1,-2 0 11,2 0 1,1 0 0,0-1 0,-1-2 154,-2-2 0,-5-4 0,0 3 0,-2 0-21,-1 1 0,-6-1 1,1 3-1,0-2-232,-1 2 0,2 2 0,-6 1 0,1 0 334,1 0 1,-9 0 0,3 0 0,-2 0-85,1 0 1,-3-5 0,-2 1-1,0-1-144,0 0 0,0 2 0,3-5 1,-2 1-76,3-1 0,0 5 0,2-1 0,0 2-206,0 2 1,0 0 0,0 2 0,-1 1-24,-4 1 0,4 7 1,-7-2-1,2 2 5,2 3 1,-8-1 0,11-1 0,-4-3 52,-1-5 0,-3 2 0,4-1 1,-3-2 209,-2-2 0,-2-1 1,-3 0-1,-1 0 58,-2 0 1,0 0-1,5 0 1,0 0-154,-1 0 1,3 0-1,0 0 1,4 0-68,1 0 0,-3 2 0,5 1 0,-1 2-114,-1 3 0,3-1 0,-6 4 1,-1-4 61,-2-1 1,0 3-1,2-3 1,1 0 127,-1 0 1,-1-2-1,1-4 1,3 0 153,1 0 1,-3-1-1,3-4 1,0-4-169,0-3 1,-4 3-1,1 2 1,-2 0-48,3-1 1,-4 5 0,3-1 0,-3 2-141,-1 2 0,-5 2 0,-1 2 0,-1 5-115,1 3 1,-7 6 0,0 0 0,1-2 171,0-1 1,-7-2 0,5 0 0,-1-1 23,0-3 0,-1 1 0,0-4 0,-2 0 376,1 0 0,-1-1 0,1-5 0,1 0 35,-5 0 0,3 0 0,0 0 0,2 0-150,3 0 0,1 0 0,1 0 1,3 0-99,2 0 0,1 1 1,3 2-1,-1 3-42,-2 1 0,-4 2 0,3 5 0,1-1 44,3 0 1,-10 5 0,7 0 0,1-2 73,0-1 1,0-2-1,-3 1 1,3-3-883,2-2 0,-6 2 1,8-7-1,-2 1 1052,0 0 0,-1-3 0,1 4 1,5-2-174,2 1 1,4 5-1,2 1 1,1 3-270,1 4 0,-7 6 0,7-1 1,-2 6-291,1 2 0,-2 6 0,0-2 1,1 4 46,-1 1 0,-4 0 0,1 0 0,2-2 162,2-2 1,-5-4 0,7-5-1,-2 0 63,1-1 0,2-1 0,2-1 0,2-3 160,-2-2 1,3 3-1,-1-2 1,3 0-41,2 4 0,-2 6 0,-1 2 0,1 2-432,-1 3 0,-3 6 0,5 3 1,2 2-61,1 2 1,1-3 0,0 2 0,2 0 61,3-2 0,3-1 1,5-6-1,1 0 116,0 0 0,5-1 0,4-4 0,2-4 0,2-3 0,0-1 0,0 0 0,0-1 1,0 1 1,6 0 0,3-1 0,4 1-8,5 0 0,-2 4 0,7 3 0,0 3-2,3 4 1,2 2 0,1-1 0,4-1 116,1-1 0,3 8 1,6-10-1,3-1 337,1-4 1,-2-5-1,4-3 1,1-3 312,2-4 0,1-3 0,2-2 0,1 0 181,2 1 0,6-5 0,-2-2 0,1 0-60,0 1 0,0 1 1,-2 4-1,1 0-52,2 1 0,7 4 0,-7 1 0,-1 1-233,3 4 0,-3 6-1,1 1 1,-2-3-135,2-4 1,1-1 0,2-5-1,-1-2 198,1-1 1,4-6 0,2-1-1,-1-3-64,1-2 1,-35-2-1,1-2 1,-1 0 0,-1-1-1,3 0 1,-1 0-106,1 1 0,0-1 0,-1-1 0,0 0 0,1 1 0,-1 0 0,0 0 1,0 1-75,2 0 1,0 0 0,0 1 0,1 0 0,-2 0 0,0 0 0,0 0 0,0 0-191,0 0 0,0 0 0,0 2 0,0 1 0,-1-1 0,0 2 0,0-1 0,-1 1-21,0 1 1,0 0 0,33 7 0,-34-6-1,1 0 1,0-1 0,0 0 183,36 4 1,-33-7 0,1-1-1,-3 2 1,0-1 0,1-1 0,-1-1 62,0 1 0,-1-2 1,0-1-1,1 0 0,1-1 1,0 0-1,-2-1 1,0 0-26,-1-1 1,1 0 0,1 1 0,1 1 0,34-5 0,0 2-133,-2 3 0,-32 2 0,0 1 0,31 0 0,5 0-50,-1 0 0,-36 0 1,-1 1-1,33 4 0,-1 4-267,-2 3 0,-3-1 1,1 1-1,-3-1 340,1-1 0,4 5 1,-6-8-1,3 1 194,2-4 0,0-2 1,-1-2-1,1 0-79,0 0 1,-1-5-1,1-1 1,0 0-139,-1 0 0,5-3 0,2 4 0,0-1 0,-1 0 0,-33 3 0,1 1 0,35 2 0,-1 0 0,2 0 0,-4 0 0,-6 0 0,-3 2 0,1 2 0,7 2 0,-7 4 0,-2-2 0,-1-2 0,5-2 0,-1-4 0,1-1 0,-1-4 0,1-2 0,-5-6 0,1-2 0,2-3 0,7 3 0,-6-4 0,0 1 0,1 0 0,0-4 0,-5 4 0,1 1 0,2-3 0,3 6 0,-10-6 0,0 3 0,-3-1 0,-5 0 0,-1 3 0,-2-1 0,-3-2 0,-3-4 0,-2 3 0,-1-2 0,0-3 0,3-2 0,-9-5 0,-1-4-64,-2 1 0,-1-10 0,-1 1 0,1-4-437,0-2 1,-2 0 0,-2-7-1,0-5 27,0-6 0,-2-2 1,0 1-1,-2 1-28,-3 5 0,4-8 0,-1 15 0,0 2-81,0 0 1,-1 7 0,-4 0 0,-1 2 50,0-1 1,-1 1 0,-3 4 0,-5 1-208,-2 4 0,-4-8 0,-2 1 1,-5-2 192,-3-2 1,-6-3-1,1 2 1,-1-4 360,-1-3 0,4-4 0,-1-1 1,4-5 58,3-1 1,1-8-1,-2 8 1,1 0 126,-1 0 1,2 0 0,-1 8-1,-1 4 131,-2 1 0,-6 3 0,-1 11 1,-2 2-332,-2 5 0,-7 3 1,-4 3-1,-4 3-32,-8 4 0,-9 5 1,-7 4-1,-5 4 300,-6 4 1,32 1 0,-2 1-1,2 0 1,1 1 0,-2 1 0,1 0-189,0 1 1,0-1 0,-3 1 0,-1 0 0,6 1 0,0 0 0,-34 4 676,5 1 1,0 2 0,7 2-1</inkml:trace>
  <inkml:trace contextRef="#ctx0" brushRef="#br0">2839 6943 8418,'-12'-14'0,"4"-3"287,3 0 0,-1-1-721,2 4 41,-1 7 1,4-3 611,-4 5 1,2 1-1,-5 4-6,-3 0 0,4 0 0,-2 1 0,0 4-104,2 4 1,-4 2-1,5 3 1,0-1-21,0 0 1,1 1 0,2 1-1,-3 1-41,-2 2 0,5 1 1,-3-3-1,2 2 90,-1-2 0,-5 5 0,1 1 0,-3 3 53,-1 2 0,3 1 1,-1 2-1,-1 2-85,2 2 0,-5 2 0,-2 4 0,0 0-26,2 0 0,4 0 0,0 0 0,4-2-25,1-2 0,0 2 1,3-4-1,-1 1 120,1-4 0,1 1 1,2-1-1,0 0-46,0 2 1,2-5-1,1 5 1,1-1-13,-1 4 1,0 5 0,0 2 0,1-1-88,-1 1 0,0 5 0,0 1 0,2 2-6,-2-2 1,0 1 0,0-6 0,1-1-55,-1-1 1,0-4-1,0-1 1,1-3 220,-1-1 0,-1-2 0,-2-4 0,0-2 123,0-3 1,1 2 0,2-5 0,2 0-143,-2 0 1,0 5 0,0-2 0,1 4 8,-1 0 1,3 2-1,0 3 1,1 3-226,4 1 0,-4 3 0,2-2 1,1 1-221,2-2 0,0 7 1,-2-7-1,-1-2 283,2-4 0,0-8 0,3-3 0,-1-3 213,0-2 0,1-4 1,0-2-1,3-1 10,1-3 1,4-1-1,-3-2 1,2-2 321,2-2 1,3 1 0,0-6 0,1 0-462,0 2 1,4-4 0,1 5 0,-1 0-288,-2 0 1,3-2 0,-8 2-1,0 0 273,1 0 1,-2-5 0,1 3 0,-2-4-52,2-2 1,1-3-1,0-3 1,-1 0 361,-2-4 0,-1 0 0,1 1 1,-2-1-146,-1-4 0,-4 1 1,2-4-1,0 3-165,0 1 1,-2-4 0,3 0 0,-2 0-158,2-2 0,-5 5 1,2-3-1,-4 1-73,-1-1 1,0 3 0,1-4 0,-4 1-90,-1-1 0,3-5 1,-5 2-1,-1-4 236,-1-1 0,-2 0 1,0-1-1,0-2 268,0-1 1,-2-1 0,-1 4 0,-1-1-118,1 2 0,1-3 0,2 8 0,0-2-203,0 1 0,5-1 1,-1 5-1,-1-2-262,-1-3 1,-2 4 0,0 0 0,0 2 129,0 0 0,0-4 1,0 4-1,-2 1 51,-2 2 1,-2 1-1,-4 1 1,2-1 107,2 0 1,-4-4-1,2-1 1,1-1 58,3 0 0,-2-2 0,1 4 1,1 1-107,-2 2 0,4-3 0,-2 0 0,1 1 34,-1 2 1,1 1 0,-6 1 0,0 1-14,1 2 1,-3 0-1,2 5 1,-3 0-57,-2-1 0,3 4 0,0-3 1,2 3-68,-1 2 1,-2 0 0,-1-1-1,-2 1 34,-3 0 0,3-3 0,-4-1 0,1 2-74,1-1 1,-6 1 0,4 5 0,0 1-135,0-1 0,-9 4 0,1 1 1,-1 4-267,0 1 1,-4 0 0,0 1 0,-1 4 252,1 4 0,-2 7 0,6 5 1,4 2-602,3 6 0,5 2 0,5 0 0,4 3 955,1 0 0,8 16 0,5-1 0</inkml:trace>
  <inkml:trace contextRef="#ctx0" brushRef="#br0">1306 6464 28916,'-13'-9'-2948,"0"-2"0,-1 3 2509,1 0 1,4 5 0,0 8 0,-1 3 127,-2 4 0,-6 2 0,0-1 0,1-1 214,-3-3 0,6 1 0,-4-5 0,3-2 584,2-2 1,-1-2 0,0-4 0,-3-2 126,0-1 0,-1-2 0,3 4-180,-3-1 0,3 4 1,-2-2-739,2 4 0,7 2 127,4 4 1,10-4 0,7 4 0,8-4 527,4-1 1,12-1 0,5-4 0,4-2 35,4-1 0,3-7 0,3 5 0,2 0-48,-1-2 0,-3 2 0,0 1 0,-3 4-550,-2 4 1,-4 1 0,-8 0-1,-5 1-191,-3 4 1,-1 2-1,-12 6-271,-4 1 0,-5-5 1,-7-1-1,-1 1-275,-4-1 1,-2-2 0,-6-6 1284,-1 0 1,7-6 0,1-2-1</inkml:trace>
  <inkml:trace contextRef="#ctx0" brushRef="#br0">1733 6317 28304,'1'-27'-3203,"4"1"0,2-4 0,8 17 3715,3 5 1,0 7-1,1 5 1,-6 5-1275,-1 3 1,-6 6-1,-2 0 1,-2-1 266,-2 3 1,-2-1 0,-2 3 0,-5-4 658,-3-3 0,-1 2 1,0 1-1,-1-1-78,1-3 0,4 0 1,0-1-123,-1 0 1,4 1-1,1-1-1698,4 0 0,8 4 2036,7-4 0,11 3 0,9-8 0</inkml:trace>
  <inkml:trace contextRef="#ctx0" brushRef="#br0">5399 5984 28759,'7'0'-443,"5"0"0,-16 0 447,-1 0 1,-1 4 0,-1 2-1,-1 2-895,1 2 1,4 2 0,-1 1-195,2 1 1,2-1-1,0 0 1,2-1-192,2-3 1,-1 1 0,6-5 1209,1-2 260,2-2 1,1-13 0,1-2 0</inkml:trace>
  <inkml:trace contextRef="#ctx0" brushRef="#br0">5372 5797 28236,'0'-13'-9831,"2"6"9397,2 2 1,3 4 0,7 1 0,-1 0 918,0 0 0,1 0 0,-1 0 0</inkml:trace>
  <inkml:trace contextRef="#ctx0" brushRef="#br0">5812 5824 28707,'-9'-9'-1643,"0"0"0,5 0 0,-4 12 0,1 5 739,0 5 0,-1 9 0,-2 0 1,1 4 310,-2 0 0,6-4 0,-1-1 0,1 0 310,1 0 1,-1-5-1,5 2 16,0-3 0,2-8 0,1-1 786,1 0 0,7-6 1,-3 1-36,4-4 1,2-7 0,0 1 0,3-3-716,1-1 0,-1-5 1,-3 0-1,-1 2 204,0 1 0,1 3 0,-1 2 1,0 3 354,1 1 1,-6-3 0,1 4 597,2 2 1,-5 3-468,-2 5 0,-2-2 0,-2 6-434,0 1 0,0 2 0,0 1 1,0 1-621,0-1 0,1-4 1,2 0-1,1 1-285,-1 2 1,3-3-1,0 0 1,2 0 221,2-2 1,3 0 0,5-4 946,4 2 0,4-7 0,0-5 0</inkml:trace>
  <inkml:trace contextRef="#ctx0" brushRef="#br0">6279 5997 28386,'0'-13'-3277,"0"0"0,-5-1 0,-1 1 2883,-1 0 1,2 5 565,-4 4 1,1 2-1,-4 4 15,3 2 1,1-1 0,5 6-1861,-1 1 0,0-2-155,4 1 2174,5-6 0,9-9 1,7-9-1</inkml:trace>
  <inkml:trace contextRef="#ctx0" brushRef="#br0">6425 5731 28546,'8'-27'-4466,"-4"0"1,-3 1 3454,-1-1 1,0 2-1,0 3 1,0 4 105,0 3 0,0 6-1131,0 0 1815,0 6 1,2-3 0,2 6 0,5 0 759,3 0 1,7-4-121,4 0 1,8-7-1,3 4 1</inkml:trace>
  <inkml:trace contextRef="#ctx0" brushRef="#br0">6812 5304 27876,'-5'18'-2183,"1"0"0,-5 16 1,3 3-1,-1 9 1303,-4 9 0,1 2 0,0 7 0,2-3 105,2-2 1,2 0-1,2-4 1,-1-2-1117,-1-5 1790,-7-5 0,4-9 0,-6-2 0</inkml:trace>
  <inkml:trace contextRef="#ctx0" brushRef="#br0">6692 5797 28400,'15'-38'-3674,"2"-7"1,6-3 3331,2-1 1,1 4 0,1 13 0,0 8 1145,-1 9 0,1 18 1,0 7-1109,-1 14 0,1 21 1,0 9-1</inkml:trace>
  <inkml:trace contextRef="#ctx0" brushRef="#br0">15810 10555 28833,'-20'-19'-2936,"7"-3"1,0 2-1,4 3 2625,-3 2 1,-1 3 0,-1 3 0,1 6 646,0 6 1,-7 0-1,-2 6 1,-2 1-528,2 2 1,-3 1-1,3-1 1,-3-3 496,-2-4 1,0-4-1,-1-1 1,-1 0 187,-3 0 1,0 0-1,2 0 1,-2 0-178,-2 0 1,4 0 0,-3 0 0,2 0-87,0 0 1,0 2 0,3 2-1,-2 6-122,-1 7 0,-4 2 0,1 6 0,-2 0-204,-1 3 0,-9 6 0,6-1 0,-3 1-252,-3 3 0,5-4 0,-4-1 1,2 1 170,-1 2 0,2-2 1,0 0-1,4-2-7,7 0 1,-1 4 0,1-4 0,1-1-107,2-2 1,6 3-1,1 2 1,0-1-202,1 1 0,3 4 1,-1-1-1,4 2-97,0 2 1,-3 0-1,-1 0 1,1 0 211,3 0 0,0 0 0,2 0 0,2 0 3,1 0 1,6-2 0,-1-2 0,4-5 61,4-3 1,4-1 0,5-2 0,0-1 372,1-2 1,5-1 0,3 2-1,3-2 175,2-2 0,4 5 0,2-3 0,1 1-52,3 0 0,6 0 1,3 4-1,1-3 165,3-1 0,1-4 0,1 3 0,-1 0-17,4-1 0,3-2 0,-2 3 0,2-2 133,-2-3 0,4-1 0,0-3 0,2-3 377,2-5 1,9-2-1,-5-2 1,1 0-51,0 0 0,6 0 1,-5 1-1,2 2-338,-1 2 0,1 4 0,-3-3 0,1 1-367,4 3 0,-3 2 0,1 2 0,-2-1-43,-3 0 0,5 1 0,-8-3 0,0 0 119,1-2 1,3-2 0,0 2 0,-3-5 173,0-2 1,-5-2-1,-1 0 1,-1 0-101,-1 0 1,10 0-1,-3 0 1,-2 0-47,-1 0 0,1 0 1,-1 0-1,2 0-231,6 0 0,0 0 1,-1 0-1,0 0-15,-1 0 0,7 4 0,-7 1 0,1-2 116,0-2 1,3-1-1,0 0 1,-1 0 102,-2 0 0,-3 0 0,0 0 0,0 0-2,4 0 0,0-4 0,-1-2 0,2 0-164,1 0 0,-33 1 0,0 1 0,34 0 0,1-1 0,-1-1 0,-33 5 0,-1 1 0,36-5 0,2 4-14,-1 1 0,-37-2 0,0-1 0,1 1 0,0 0 0,0 0 0,0 1 0,36 0 1,-5 1-1,2 0 1,-1-2 43,0-2 0,-33 2 1,0 1-1,35-8 1,-1-2-31,1 0 0,-33 4 0,1 0 0,-1 1 0,0-1 0,1 0 0,0 1 0,-1-1 0,1 0 0,-2 1 0,1-1 0,-2 0 0,1 1 0,-1-1 0,1 2 0,1 0 0,1 1 0,-1-2 0,0 0 0,2 2 0,0 1 0,-1-2 0,0 1 0,-1-1 0,0 1 0,2 1 0,0 1 0,0-1 0,-1-1 0,-1 1 0,-1 0-243,33 0 1,-4-3 0,-1 2-1,0-1 228,-1-1 1,1 3 0,0-5 0,-1-3 125,1-1 0,0-3 0,-1-1 0,1-3-95,0-2 0,-1-1 0,2-5 0,2 1-94,-35 12 1,1 1 0,2 2 0,0 0-1,33-11 1,-2-2-143,0-1 1,-3 0 0,2 1 0,2 2-125,1-2 0,-6 0 0,-7 1 0,-5 2 23,-4 2 0,-9-1 0,-7 4 0,-4-3 5,-2-2 0,6-1 0,-10-5 0,1 1 53,1-1 0,0 0 0,2-1 0,-2-1-33,-3-3 0,2-5 1,-6 2-1,-2-2 59,-1 1 0,1-2 0,-1 4 0,-5 0-265,-2 3 1,1-1 0,-5 4 0,-1 3-239,-1 0 1,-4 4 0,-4 1-1,-6 0 497,-4 4 0,-12 3 0,0 2 0,-5 2-144,-4-1 0,0-2 0,-1-1 1,1 0 360,0-1 1,-9-4 0,6-1 0,-2 0 311,1 0 0,-4-3 0,-1 2 0,-1 0 247,-3-4 0,4 3 1,0-1-1,1 0 26,1 1 0,-5-3 0,2 6 0,-4 4 43,-4 3 0,-5 1 0,-1 4 1,-1 0-8,-2 0 1,-7 2-1,4 2 1,-1-1-426,-1-1 1,-4-2-1,9 3 1,-4-3-135,-3-1 0,32 4 0,0 1 0,1-1 0,0-1 0,-36-4 27,36 4 0,1 1 0,-3 1 0,0 0 0,2-3 0,0 1 0,-1-1 0,0 1 22,-1 0 1,0 0-1,-5-1 1,1 0-1,-2 2 1,1 0 0,1 0-1,-1 0 12,2 0 0,-1 0 0,0-1 1,-1-1-1,2 3 0,-1 0 1,-1 0-1,1 1-46,-1 0 0,0 0 0,-3 1 0,1 0 0,2 0 0,-1 0 0,0 0 0,-1 0-74,1 0 0,-1 0 0,-3 0 0,1 0 0,2 0 0,2 0 0,-1 0 0,0 0 17,0 1 0,0-2 0,0 0 1,0-2-1,4 0 0,0 0 0,-1 0 1,0 0-12,-3 0 0,0 0 1,-1-2-1,-1 0 1,1 1-1,0 0 1,-2 0-1,1 0 44,0-1 0,-2 1 1,-1 0-1,-1-1 0,1-2 1,0 0-1,-2 1 1,0-1-26,0 0 0,0 1 1,0 1-1,-1 1 1,-1 0-1,-1 1 1,-1-1-1,-1 0-29,-2 0 0,0 1 0,-5 1 0,-1 1 0,5-2 0,-1 1 0,0 1 0,0 1-93,2 0 0,-2 0 1,-7 0-1,-1 1 1,7 1-1,0 1 1,0 1-1,-1 1-64,1 0 0,2 2 1,1-1-1,3 1 1,3 0-1,1 1 1,0 0-1,1 0-186,1 1 1,0 0 0,-1 0 0,1-1 369,4-1 0,1 0 0,-1 0 0,1 1 0,4-1 0,1 0 0,1 0 0,0 0 0,-34 3 0</inkml:trace>
  <inkml:trace contextRef="#ctx0" brushRef="#br0">13783 6424 29573,'-13'0'-3219,"6"0"3469,1 0-1934,6 0 1,6 1 0,3 2 1970,2 2 0,7 1 1,1-4-1,2 4 1,3 0-141,1 0 0,2 3 0,1-4 0,1-2 80,3-2 0,3-1 1,-4-1-1,0-2-113,2-2 0,-3-5 0,4 1 0,-2-2-262,-2 3 1,1-4-1,-3 4 1,-4 1-689,-4 3 1,-2 2 138,-4 2 1,-9 6 983,-5 3 0,-11 3 0,-10 1 0</inkml:trace>
  <inkml:trace contextRef="#ctx0" brushRef="#br0">14490 6317 17462,'-16'-27'0,"2"8"207,2 7 0,6 12 1,2 3-1131,3 9 0,-4 9 1,-1-2-1,0 0 575,0 1 1,2-3-1,4-3 1,1-1 556,4 0 1,2-5 0,8-4 0,3-2 838,4-2 0,3 0 0,0 0 1,-1 0-324,-2 0 0,-5 0 1,0 1-1,-3 4-848,-5 3 0,-5 10 0,-10 4 0,-9 5 59,-10 4 1,-12 3 0,-10 6 0,-2 0-157,-2 0 0,-2-1 1,9-2 512,1-2 0,1-5 0,2 2 0</inkml:trace>
  <inkml:trace contextRef="#ctx0" brushRef="#br0">15183 6810 28053,'-1'-13'-9831,"-4"0"6120,4 5 1,-7 2 4542,4 6 0,-4 0 1,-5 0 163,0 0 1,-1 0 0,1 0 70,0 0 0,4 0 1,0-1-478,-1-4 0,2 4 0,-1-4-188,-1 4 1,-2 1 0,-1 1-589,-1 4 0,0-2 0,-3 6 0,0 1 604,0 2 0,1 1 1,0 2-1,-2 1-43,2 2 0,-4 0 0,3-3 1,0 1-501,2 2 1,4-1 0,0-2 0,4 2-303,1 0 1,0 6-1,3-4 1,-1 0-126,1 0 0,1 1 0,2-3 1,-1 4 90,-4 0 0,4 7 0,-5-3 0,1 2-38,1 2 1,-5 5 0,3-1 0,0 0 57,0-1 1,-4 4 0,2-5-1,0-2 252,-1 0 1,4 2 0,-4 0 0,1-2 54,0-1 1,-2-1 0,5-2 0,1-1 5,-2-2 1,4-4 0,-2 3-1,3-1 38,1 1 1,0-3-1,0 3 1,0-1-78,0 1 0,0 1 1,0 5-1,0 0 27,0-1 1,0 5-1,0 2 1,0 0 31,0-1 1,0 4-1,0-4 1,0 1 39,0-1 1,0-1 0,0-4 0,0 0 40,0-1 0,0 0 0,0-3 0,0-2 22,0-2 1,4 5 0,2-2 0,0 2-38,0-2 0,4 3 0,-2-3 0,0 4 81,1 0 0,-1 7 0,2 2 0,-3 2-32,-1-1 1,3 5 0,-3-5 0,0-3 5,0-4 1,3 1 0,-3-2 0,0-4 227,0-4 0,4 3 1,-3-6-1,2 0 94,0-3 0,0 4 0,4 1 0,1 1-88,-1-1 1,5 3-1,1-3 1,0 2 64,1 3 1,2 1-1,-4 2 1,-1-1-510,3 1 0,-6 0 0,4 1 0,-3 1 202,-2 2 1,1-1-1,-1-6 1,-1-3 267,-3-2 0,3-1 0,-3-7 1,1 0 406,-1-2 0,3-6 0,-3 1 0,2-2 462,3-2 1,3 0-1,3-2 1,-1-2-520,0-5 1,5-3 0,-2-1-1,3-1-370,2 1 1,0-5-1,-1-1 1,1-2-193,0-3 1,-2 4 0,-1-2 0,-4-2-4,0-1 1,2-6 0,-4-2 0,-2 0 16,-1 1 1,-2-8-1,-1 1 1,-2-1-23,-1-3 0,-5-4 1,4 1-1,-2 0-218,-3 0 1,3-7-1,0 3 1,0 2-291,-1 5 0,4-4 0,-4 7 0,-1-2-135,2 1 1,-4 3 0,2 1-1,-1 1-108,2-1 1,-4 4 0,3 1-1,-2 1-115,-2 0 0,-2-5 0,-2 3-792,-5-1 1373,3-1 1,-6-4-1,3 2 1,-2 2-258,-3-2 523,-5-2 1,4-2 0,-3-1 116,4 2 1,0-7 0,2 7 0,2-1-147,1-1 0,2 4 0,-4 1 0,4 1-63,1-1 1,-3 4 0,3 1-1,0 1-38,0 0 1,-2 0-1,2 4 1,0 2 86,0 3 1,-3-4-1,3 4 1,0-3-28,0-2 0,0-1 0,3-1 0,-3-3-59,-1 3 1,4-4 0,-3 1 0,2 1-23,-1 2 1,-4 0-1,3 8 1,-1 0 111,-3 4 0,-1-3 0,1 4 0,1 3-369,-1 2 1,-2 4 0,-2-3 365,1 1 0,0 6 0,-1-2 131,1 4 0,-5 7 0,0 3 0,2 4-345,1 5 0,1 4 461,-4 9 0,3 3 0,-4 6 0</inkml:trace>
  <inkml:trace contextRef="#ctx0" brushRef="#br0">14223 17792 8409,'0'-14'1813,"2"6"-344,2-1 1,-2 0-140,2-5 1,-2 6-951,-2-1 1,-2 6-1,-2-2 1,-5 4 81,-3 1 1,-3 0-1,-3 1 1,-2 4-6,-1 4 0,-4 7 1,4 3-1,0 2 1,3 3 0,4-1 1,2 1-1,3 0 39,4 4 0,4-2 1,2 6-1,4-6-141,4-4 0,7 4 0,5-6 1,3 1-140,4-3 1,1-5-1,-2-3 1,0-2-747,-1-2 0,1 3 1,-2-5-1,-3-1-1981,-4-1 1,-3-2-48,-2 0 0,1 0 1558,-1 0 1,-1-6 0,0-5 998,1-5 0,-3-5 0,10-5 0</inkml:trace>
  <inkml:trace contextRef="#ctx0" brushRef="#br0">14703 17952 9168,'6'-11'2429,"-6"-2"0,-4 4-1323,-5 9 0,3 6 0,6 7 290,0 1 0,0-1 0,0 2 0,0 1-1554,0 2 1,0 6 0,0-2 0,0 1-403,0 0 0,0 2 0,1-3 0,2 2-939,2-2 1,4-1 1498,-5-4 0,6-8 0,-2 3 0</inkml:trace>
  <inkml:trace contextRef="#ctx0" brushRef="#br0">15530 16979 8080,'-2'-9'896,"-1"0"156,-1-1 1,-2 4-710,1 1 1,4 10 0,-4 7 0,4 8 465,1 11 1,0 17-1,0 8 1,0 8-307,0 8 0,0-33 1,0-1-1,0 2 1,0 0-1,0 0 0,0-1-98,0 36 1,-2-35 0,0-1 0,-4 35 0,-2 0-681,-2-3 1,4-4 0,0-2 0,2-2 130,-1 1 1,1-6-1,4-11 1,0-1-1197,0-3 1,6-7 0,1-5 0,2-5-1469,0-3 0,0-10 2808,4-9 0,6-8 0,2-4 0</inkml:trace>
  <inkml:trace contextRef="#ctx0" brushRef="#br0">16156 17592 8096,'-4'-21'1144,"-2"3"-484,-2 4 0,-1 0 0,-4 2 413,0 3 1,4 2 0,0 4-452,-1-1 1,-1 5 0,1 10-1,1 3 331,-1 4 0,2 7 0,1 2 0,1 6-550,3 1 0,2 4 1,1-2-1,2 1-230,7-2 1,2-2-1,12-7 1,3 0-428,-1-4 0,9-4 0,-6-10 0,3-3-1360,2-4 1,-2-1 0,-5-1 0,0-4 1613,-4-3 0,3-16 0,-4-4 0</inkml:trace>
  <inkml:trace contextRef="#ctx0" brushRef="#br0">16689 17805 8075,'-4'-21'2284,"-1"4"-894,1 8 1,10 3-1,3 6 1,3 0-823,1 0 0,5 0 0,1 1 0,0 2-543,1 2 0,2 5 1,-4-1-1,-4 3-129,-3 1 1,-1 6-1,-5 4 1,-5 2 142,-8 1 0,-5 5 0,-11 1 0,2-3 196,-2-1 0,2-3 0,3-1 0,5-3-62,3-2 1,5-1-1,4-6 189,10-3 0,8 1 0,15-6 0,6-1-423,6-1 0,3-2 0,6-2 0,-2-1-1091,0-1 0,8-5 0,-7 5 0,-3 1 1152,0 1 0,2-4 0,-2-1 0</inkml:trace>
  <inkml:trace contextRef="#ctx0" brushRef="#br0">18262 17938 8019,'0'9'1374,"0"0"0,0 0-101,0 4 1,0-4 1617,0 0-2309,0-6 0,0-7 0,0-11 1,0-4-332,0-5 1,0-7-1,0-6 1,0-5-238,0-2 1,6-9 0,3 1 0,4-2-252,5-2 1,-3 1 0,3 8 0,-3 7-174,-2 7 0,0 5 0,-1 3 228,-3 3 1,1 7-1,-4 8 85,2 1 0,-5 7 0,1 10 0,-1 5 289,2 6 0,-4 8 0,3 1 0,-2 0 221,-2 2 1,0-1-1,0 7 1,0-2-78,0 0 1,-5-2 0,0-7 0,-1 0-211,0-1 1,-3 3 0,4-8 0,1 2-296,-2-2 1,5 2-1,-4-5 1,4 0-251,1 0 0,1-1 0,2-5 0,3 1-124,1-1 0,2-1 1,5-2-1,-1-2 347,0-2 0,1-2 1,-1-4 459,0 0 0,-4 0 0,-1-1 17,-3-4 0,0-7 0,-5-7 0,-2-2 401,-2-2 1,-3-1-1,-7 0 1,1 3-340,0 2 1,-1 1 0,1 5 0,0 1-914,-1 3 0,1-1 0,0 6 1,-1 1-1111,1 1 0,0 10 1,1 3 510,3 6 1,3 6-1,6 0 1169,0 2 0,6-5 0,1 0 0</inkml:trace>
  <inkml:trace contextRef="#ctx0" brushRef="#br0">19395 17778 9451,'8'-17'0,"-5"0"954,-6 6 0,1-3 1,-4 5-1,0-3-416,-2-1 0,-3 0 0,1-1 0,1 3-122,-1 2 0,-2-2 0,-2 7 0,1 1-231,0 2 0,-1 1 1,1 1-1,0 2 0,-1 1 1,6 11-1,0 1 1,2 7-120,3 5 0,2 6 0,2-2 0,4 1-145,4 0 0,4 2 0,5-2 0,2-2-553,1-3 0,4 0 0,-1-10 0,4-3-390,3-5 1,5-4 0,-2-6 0,1-3 1021,2-6 0,11-6 0,-7-11 0</inkml:trace>
  <inkml:trace contextRef="#ctx0" brushRef="#br0">20022 17738 7988,'-6'-7'-441,"-3"3"0,2 2 0,-2 2 1753,-2 0 719,5 0 1,1-1-1567,5-4 1,5 4-1,6-5 1,4 1-89,2 1 1,7-1-1,-2 5 1,2 0-146,-2 0 1,3 0-1,-4 0 1,0 2-370,-3 2 0,-3-1 0,-2 6 0,-1 2 109,-3 0 0,-3 3 1,-6-1 129,0 0 1,-5 1-1,-1-1 1,-1 0 49,-4 1 1,0-1 0,-1 0 0,1-1 373,2-3 0,6 3 0,-1-3-389,3 3 1,2 0-1,5-2 1,6-1-286,4 1 1,8 2 0,-2 1 0,3 1 300,2-1 0,-5 0 1,-1 1-1,-3-1 154,-7 0 0,-3 1 0,-8-1 0,-2 0 256,-2 1 0,-6-1 1,-13 0-1,-8-1-289,-6-3 1,-13 3-1,-4-5 1,-2 2-181,-3 0 1,10-5-1,0 4 1,6-2-2327,3-3 2232,6 4 0,2-5 0,5 4 0</inkml:trace>
  <inkml:trace contextRef="#ctx0" brushRef="#br0">13557 17405 8549,'-9'-19'-387,"0"6"0,5 1 220,-5 7 1,1 7 0,-4 7 0,1 3 375,-4 1 0,-3 5 0,2 1 0,-4 2 203,0 2 1,2 1 0,-3 1 0,2 0 164,3 4 0,1 2 1,1 0-1,3 4 189,2 4 1,3 2 0,6 4 0,0 2-492,0 0 1,1 5 0,4-1-1,5 2-221,6 0 1,5 4-1,6-9 1,-1 3-17,1-2 1,6-5-1,2-7 1,5-1-1227,5 1 1,1-5 0,5 1 0,1-4 1187,3-2 0,13 3 0,0-10 0</inkml:trace>
  <inkml:trace contextRef="#ctx0" brushRef="#br0">17463 17099 8142,'0'-14'0,"0"1"74,0 0 0,5 4 0,4 1 0,3 3-154,1 2 0,1 1 0,1 2 0,1 2 255,2 2 0,4 3 0,-4 8 1,-1 3 106,3 4 1,-5 5 0,2 5 0,-2 7 28,-2 4 0,-5 9 0,-4 1 0,-2 6 26,-2 2 0,-6 3 0,-5-4 0,-3 3-209,-4 0 0,-4-1 0,2-8 0,1-1-104,0 0 0,0-4 0,1-1 0,-3-2-592,0-4 0,-4 0 0,3-2 0,-3 0 568,-2 0 0,-5 0 0,-2 0 0</inkml:trace>
  <inkml:trace contextRef="#ctx0" brushRef="#br0">21182 17605 8261,'0'0'0</inkml:trace>
  <inkml:trace contextRef="#ctx0" brushRef="#br0">21088 17152 8039,'8'-15'0,"-4"-3"0,-2 4 0,-2-4 2038,0 3-1451,0 8 0,-2 8 0,-1 14 0,-3 10-204,-1 9 0,2 11 0,-3 4 1,-1 4-46,1 5 1,-4 5 0,4 8 0,-4 2-232,5-34 1,0 0 0,1 0-1,-1-1 1,0 0 0,1 0 0,-1 0-1,2-1-35,-4 37 1,-1-7-1,5-11 1,2-5-199,2-7 0,1-4 0,0-6 0,0-7-766,0-8 0,4 0 0,2-2 484,1-6 0,-2-3 1,4-10 407,1-2 0,2-9 0,1-8 0</inkml:trace>
  <inkml:trace contextRef="#ctx0" brushRef="#br0">21568 17645 8085,'-13'-4'0,"0"-1"1242,-1 2 0,-4 2 0,-1 2 0,-2 5-294,-2 8 1,-1 5-1,2 7 1,4 3-606,3 2 0,2-2 0,1 5 0,3 0-474,5 0 1,2-4 0,4 1 0,4-4-338,7-5 0,6-3 0,9-7 0,3-3-457,5-5 1,8-8 0,5-6 0,3-7 63,2-5 1,3-3 0,1-2 0,-3 1 860,-5-1 0,2 0 0,-5 1 0</inkml:trace>
  <inkml:trace contextRef="#ctx0" brushRef="#br0">22328 17658 8387,'0'-14'565,"0"-4"0,-1 9-767,-4 0 1,-2 8 0,-7 5 702,1 5 1,0 3 0,-1 3 0,1 1-44,0 2 1,4 5 0,1 0 0,2 2-76,4 1 1,0-3 0,2-1 0,2 0-469,2-1 0,3 2 0,8-5 0,3-3-579,4-5 0,5-4 0,4-6 0,4 0-143,4 0 0,5-7 0,1-6 1,-2-7 367,-2 0 1,-7-10-1,-3 5 1,-4 0 520,-5 1 0,-4 8 0,-9-2 1,-5 3 810,-2 2 1,-8 5 0,-3 4-1,-4 4 229,-5 4 0,-3 11 0,-7 12 0,-2 7-592,-1 4 0,0 13 0,5 2 0,0 2-717,4 0 0,3-2 0,4-1 0,-1-2-1969,-2-1 2156,6-12 0,0 7 0,5-9 0</inkml:trace>
  <inkml:trace contextRef="#ctx0" brushRef="#br0">19262 17179 8018,'-27'0'0,"-1"0"196,-3 0 1,2 1-1,-6 2 1,3 3 268,2 1 1,-2 8 0,-1 9-1,1 6 31,-1 5 0,6 10 0,7 6 0,2 7-184,6 4 0,7-22 0,3 0 1,1 0-1,2 0 0,-1 4 1,2 1-229,2 2 0,1-1 1,4 3-1,2-1 1,4-1-1,2 0 0,0-1 1,2-1-142,1-1 0,1-1 0,3-2 1,3-2-1,2-3 0,2-4 0,1-3 1,1-3-521,3-2 1,1-4 0,6-1-1,3-4 1,2-4 0,2-4 0,2-1-1,1-3 577,2-1 0,1-1 0,0-3 0,0 0 0,2-1 0,0 1 0,-2 0 0,1 0 0</inkml:trace>
  <inkml:trace contextRef="#ctx0" brushRef="#br0">23035 16819 8114,'8'-19'0,"0"-2"0,-1 2-62,1 5 0,-4 7 1,5 8 251,1 4 1,2 8 0,1 11 0,1 5 541,-1 7 0,5 4 1,1 7-1,0 10-277,1 8 0,-9-26 0,0 0 1,-1 0-1,-1-1 0,1 1 0,-1 1-232,1 1 1,0 1 0,-3 0-1,-1 0 1,-2 3 0,-1 0-1,1-1 1,-2-2-30,0-1 1,-1 0 0,0 3-1,0 1 1,-2-4 0,0-1-1,0 1 1,-2-1-305,-1-2 1,-1 0 0,-3 1 0,-3-1-1,-2-1 1,-2 0 0,-3-1 0,-1-1-353,-2 1 0,-1-1 0,-6 2 0,-1 0 0,-1 0 0,-2-1 0,-3 0 1,-2-1 138,-2-1 1,-2 0 0,-9 3 0,-1 0 322,4-3 0,1-1 0,-6 1 0,0 0 0,0-2 0,0-2 0,-3-1 0</inkml:trace>
  <inkml:trace contextRef="#ctx0" brushRef="#br0">13303 18485 8489,'-4'-27'0,"0"0"0,-5 7 114,4 2 0,-1 11 1,3 7 69,-1 7 0,0 0 1,4 2-1,0 2 505,0 0 1,1 4 0,3 2-1,5 2-327,3 2 0,3-4 1,3 7-1,4 3 502,3 2 1,3 7 0,3-2-1,5 3-59,2 4 0,13 2 0,4-3 0,4 0-512,5 0 0,-28-20 0,2-1 0,0 0 1,2-1-1,0-1 0,2-2-74,1 0 1,1-2 0,1 2 0,0-1-1,2-4 1,1-1 0,1 1 0,0-1 29,2 1 0,0-1 1,-1 0-1,1-1 1,0-3-1,0-1 0,0-1 1,0-1 0,-1 2 0,1-2 0,3-1 0,1 0 0,-1 1 0,-1-1 1,1-2-1,0-1-250,0-2 0,0-1 0,1-1 0,0 0 0,0 0 0,0-1 0,-1 0 0,0-1 0,0-1 0,1 0 0,2-1 0,0-1 0,-1-1 0,-1-2 0,0 1 0,0-1-88,-1 1 1,0 0 0,2-1 0,-1-1 0,1 1 0,-1-1 0,0-1 0,0-1 87,-1 0 0,0 0 0,-3 0 0,-1 0 0,-1-1 0,0-1 0,-3 2 0,1 0 0,-2 1 0,-1-1 0,-4 0 0,0-1 0,-5 2 0,-1-1 0,30-17-1,-6-3 0,-5 3 1,-4-1-1,-6-2 1,-6-2 0,-6 1 0,-9 2 0,-4 4 0,-3-1 0,-3 9 0,-3-2 0,-5 2-328,-3 3 0,-1 2 0,0 6-9167,0-1 9495,-5 1 0,-3 6 0,-5 1 0</inkml:trace>
  <inkml:trace contextRef="#ctx0" brushRef="#br0">15970 19311 8502,'11'-21'0,"-2"4"625,-4 2-290,-4 7 1,-1 8-1,-1 11 1,-4 4 314,-4 2 1,2 7 0,0-2 0,-1 3 185,1 2 1,2 0 0,-2-1 0,-1 1-346,1 0 0,4-1 1,-1 2-1,1 2 175,-2 1 1,4 2-1,-5-4 1,1 4-873,1 1 1,-2-3 0,3 3 0,-1-1-744,1-4 0,1-1 0,2-1 0,0-2-1810,0-3 1,6 2 2758,3-6 0,9 6 0,3-4 0</inkml:trace>
  <inkml:trace contextRef="#ctx0" brushRef="#br0">16063 20550 12072,'-13'-13'2552,"5"7"1,4 6-1880,2 8 0,1 8 1,-2 5-1,-2 2-230,2 5 0,-3 8 1,0 0-1,1 2-452,-1 2 0,-3-1 1,4-4-1,2-4-123,2-3 0,1-3 0,0-2 1,1-6-141,4-2 1,-2-7-1,4-5 61,-1-6 0,3-6 0,-3-10 0,0-7-166,0-3 1,-2-14 0,-2 0 0,1-6 550,1-4 1,2-1 0,-3-6 0,1 5-37,-1 3 0,3 5 1,-1 11-1,-1 5 695,2 3 0,-3 7 0,6 5 0,0 4-524,-2 3 0,5 2 0,-3-2 0,4 4-19,5 4 0,-2-4 1,5 1-1,0 1-244,0 2 1,-5 1 0,2 1 0,-4 2-313,0 1 1,-7 2 0,-1-1 122,0 4 0,-6 3 0,0-1-68,-7-2 1,-10 3 0,-2-3 0,0 1-375,0-1 0,-5 3 1,3-3-1,-1 3-392,0 1 1,7 1-1,0-3 1,6 0 14,3-2 1,3-2-1,9 3 1,9-2-1795,10-2 2759,14-8 1,2-11 0,5-8 0</inkml:trace>
  <inkml:trace contextRef="#ctx0" brushRef="#br0">16809 20311 12072,'-12'-18'1881,"4"0"0,2 8 1,6 10-1,-2 7-1166,-2 5 1,1 7 0,-5 5 0,1 7-989,0 9 0,-2 10 1,-5 10-1,2-1-437,4 0 0,-3 5 0,7-4 0,1 0 656,1-7 0,14-12 0,3-8 0</inkml:trace>
  <inkml:trace contextRef="#ctx0" brushRef="#br0">20928 19005 8292,'-13'0'238,"0"-5"1,-1 2 1631,1 5 1,6-1-1287,2 8 1,5-5 0,5 4 0,4-2-175,2-3 1,3-2-1,0-1 1,4 0-163,4 0 0,4-1 0,0-4 0,1-2-24,0-1 0,-1-3 0,1 0 0,0-5-205,-1-6 0,-3-3 1,-3-2-1,1-1-173,0-3 1,-5 3 0,2-4 0,-5 6 364,-4 4 0,1-2 1,-4 8 1164,2 4-1089,-5 4 0,3 16 0,-6 5 0,0 8 56,0 4 0,0 3 0,0 2 0,0 2-381,0 2 1,0 2-1,1 4 1,4-2-905,3-2 1,4 1-1,2-6 1,0-1-3851,4-2 4792,3 4 0,6-9 0,-1 2 0</inkml:trace>
  <inkml:trace contextRef="#ctx0" brushRef="#br0">21462 19071 8213,'-12'-22'1579,"-6"1"1,-3 8 49,3 10 0,7 19 0,9 12 1,-1 3-1168,-1 2 0,-1 3 0,5-4 0,0 4 354,0 5 1,-4 5-1,-1 6 1,2-2-638,2-1 1,1-2-1,0 4 1,0-4-1162,0-1 0,6 3 0,3-5 0,4-1-2392,5-1 1,7-7 3373,6 1 0,6-12 0,-3 1 0</inkml:trace>
  <inkml:trace contextRef="#ctx0" brushRef="#br0">21568 20377 8670,'-13'-6'2642,"0"5"1,1-2 0,3 10-1987,4 7 1,4 12-1,2 4 1,2 5-159,2 7 0,4 1 1,-3-3-1,1 0-685,3 0 0,2-2 0,2-2 0,-1-7-393,0-5 1,1-5 0,-1-5 0,0-2-174,1-4 0,3-2 0,1-7 0,-3-5 102,-5-7 1,2-13 0,-5-11-1,1-7 324,-4-9 0,-2-7 1,-2-6-1,0 2 895,0 6 1,-5-2 0,1 12 0,-1 5 486,0 5 1,3 10 0,-2 1 0,2 8 1723,2 4-2197,0 2 1,0 7-552,0 6 0,-1 7 0,-2 11 0,-3 3-175,-2-1 1,4 4-1,-5-5 1,0 1-511,2-1 1,-5-1-1,3-4-90,-3 4 0,0-3 1,3 3-795,5-3 1,4-8-1,4-3 1538,5-2 0,15-14 0,4-3 0</inkml:trace>
  <inkml:trace contextRef="#ctx0" brushRef="#br0">22115 20097 8040,'0'-32'1107,"0"10"1,1 1 119,4 9 1,2 2 0,6 5-1,1 2-635,-1 2 1,0 1-1,1 0-170,-1 0 0,0 7 0,-1 5-432,-3 4 0,-1 4 0,-6-3 0,1 6-6,-4 2 0,-5 1 1,-7 1-1,1-2 271,3-3-1,-3 2 1,5-6 0,-1-2 36,4-1 0,2-2 1,2 1-1,2-1-149,2 0 1,10 1-1,9-3 1,5 0-433,4-2 0,9-5 1,1 4-1,3-3-1704,6-2 1,-1 0-1,2 0 1994,1 2 0,-8-7 0,7-5 0</inkml:trace>
  <inkml:trace contextRef="#ctx0" brushRef="#br0">11717 20457 7873,'-7'-15'0,"2"-1"74,4-2 0,1 1 0,0 3 456,0 1 0,0 0 0,0-1-14,0 1 1,1 6-439,4 2 0,-4 10 0,5 5 1,-1 6-47,-1 6 0,1 20 0,-5 8 1,0 8 25,0 6 1,-5-1 0,1 1-1,1-3 46,1-2 1,2-4 0,2-9 0,2-9 16,5-8 0,-2-1 0,2-10 31,2-2 1,-4-8 0,2-8 0,0-9 11,-2-7 1,4-7-1,-5-9 1,-1-7-361,1-4 0,0-8 0,-3-3 1,2-5 2,-2-2 0,-2-2 0,1 5 0,1 5 108,1 7 0,5 7 1,-3 13-1,1 0 36,4 4 0,0 4 0,3 8 1,1 3 75,2 1 1,3-3 0,3 4 0,0 2-32,0 2 1,1 1 0,0 0 0,-4 1-22,0 4 0,-3 1 0,-5 4 1,-3 1-48,-4 3 1,-5 0-1,-6 5 1,-6-1 117,-4-1 1,-10 3 0,1-4-1,-4 3 82,-1 2 1,3-5-1,4 2 1,2-3-244,2-2 1,5-4 0,7 0-588,1 1 1,15-4-1,16-1 702,16-4 0,7-13 0,11-3 0</inkml:trace>
  <inkml:trace contextRef="#ctx0" brushRef="#br0">12530 20311 8040,'-13'-27'151,"1"2"419,3 3 57,-3 8 0,12 8-721,0 6 0,8 0 1,8 0-8,2 0 0,4 5 0,-4 1 0,0 1 105,1 3 0,-4 1 0,4-1 0,-3-1 19,-2 1 0,2-2 1,-9 1 80,1 1 1,-2-3 0,-8 1 95,-2-2 0,-4 3 1,-7-3-1,-1 1-78,-2 3 0,1-2 0,3 1-11,1 1 0,6-3-47,2 2 0,10-4 0,5 2 0,6-1 71,6-3 0,4 0 1,-1 0-1,-1 3-148,-2 1 1,-7-2-1,-1 4 1,-5 1-88,-3 2 0,-7 1 1,-11 2-1,-9 3 158,-10 4 0,-8 3 0,-5 0 0,-3-1-138,-1-2 0,4-5 0,7 0 1,4-2-704,5-2 0,4 1 1,14-1 782,6 0 0,23-5 0,16-2 0</inkml:trace>
  <inkml:trace contextRef="#ctx0" brushRef="#br0">13330 20351 9867,'-7'-18'54,"2"0"0,5 6 0,5 8 0,5 4-293,6 4 1,7-1 0,8 6 0,6 1-94,6 2 0,0 2 0,6 0 1,-1 3-1294,0 0 1625,-8 1 0,-2 1 0,-4 2 0</inkml:trace>
  <inkml:trace contextRef="#ctx0" brushRef="#br0">13610 20750 8040,'-15'-40'624,"6"0"0,17 18 1,8 9-1,6 10-1129,6 7 1,8 7 0,3 5 504,8 0 0,8-4 0,11 7 0</inkml:trace>
  <inkml:trace contextRef="#ctx0" brushRef="#br0">18822 20857 7637,'-1'-7'485,"-4"2"1,2 5 1156,-6 5-1334,6-4 0,-2 4-159,5-10 0,0-7 1,-2-8-1,-1-6-81,-1-6 0,-1-16 0,7-6 0,2-6 46,5-3 0,3 0 0,3 3 0,1 3 10,2 1 0,5 1 1,1 7-1,4 3-145,3 4 1,2 2 0,-2 2 0,3 5-99,0 3 0,3 1 1,-4 11-1,-1 2-37,1 4 1,-3 5 0,-8 8-1,-4 2-72,-4 5 0,-2 11 1,-3 6-1,-4 10 230,-4 7 1,-13 3 0,-7 5 0,-9 0 217,-8-1 1,-8 3 0,-5-7-1,0 0 63,5 0 0,-1-1 0,13-7 0,1-1-107,4-1 1,11-7 0,2 1 0,8-5-112,5-3 1,2-6-1,4 4 1,5-2-69,6-1 1,11 5 0,10-4 0,5-1-289,2-3 1,5-2 0,-5-1 0,-2-3 6,-5 3 0,-6-5 0,-9 0 0,-4-2 180,-3 1 1,-11-1-1,-10-4 422,-14 0 1,-12-1 0,-11-2 0,-2-3-111,-4-2 1,-11-1 0,9-4 0,0 1-100,5 3 0,11-3 1,4 4-1,4-3-1430,5 2 1,10 3 1320,12 6 0,18 6 0,10 2 0</inkml:trace>
  <inkml:trace contextRef="#ctx0" brushRef="#br0">4052 18085 12006,'0'-13'0,"0"-1"242,0 1 1,2 6 482,2 2 15,-2 4 1,2 1 0,-8 0-3,-5 0 0,-7 0 0,-2 0 0,0 0-158,-1 0 0,-2 1 1,-6 4-1,2 2 353,3 0 0,-3 5 0,3-1 0,-2 5-710,2 6 1,-2 5 0,6 4-1,2 4-53,1 4 1,6 1-1,2 1 1,1 1-97,3-2 0,7 1 0,5-10 1,5-1-91,3-2 0,4-7 1,6-3-1,1-5-186,3-4 1,2-3-1,5-6 1,-1-2-414,0-2 0,3-2 1,-7-4-1,-1 1 654,1-2 1,4-1 0,-3-1-1</inkml:trace>
  <inkml:trace contextRef="#ctx0" brushRef="#br0">4612 18565 8503,'5'-31'0,"1"1"0,0 5 507,-1 6 1,6 5 303,-2 5 0,-3 6 0,-2 11-726,-2 5 0,-2 9 0,0 2 0,-2 4 216,-2 3 1,-4 2-1,-5-2 1,0 5-65,-1 2 1,1 2 0,0 0 0,-1 0-222,1 0 0,1-5 1,2 0-1,2-3-48,2-2 1,2-7 0,4-2-1,0-2-5015,0-2 5047,6-3 0,1-6 0,7-2 0</inkml:trace>
  <inkml:trace contextRef="#ctx0" brushRef="#br0">5439 17645 12112,'0'-18'-832,"0"1"0,0-1 882,0 5 0,-2 5 0,-2 4 66,-5 2 0,1 10 0,0 3 0,-1 7 166,1 3 0,-4 1 0,4 6 0,-3 3 397,2 5 0,-3 8 1,4 7-1,-3 3-247,2 4 1,-3 6-1,4-2 1,-4 3-231,-2 2 0,3 3 1,0-1-1,2-2-197,-1-2 0,3-4 0,-1-11 0,2-4-113,3-5 1,-3 1 0,2-11 0,-1-3-686,0-4 0,3-5 0,-2-6 0,2 1-2544,2-1 3297,0-6 1,6-1-1,1-6 1</inkml:trace>
  <inkml:trace contextRef="#ctx0" brushRef="#br0">6452 17992 8542,'0'-30'-545,"1"2"-39,4 3 0,-2 7 0,4 0 984,-1 3 1,-2 7 144,-4-1 0,-5 6 1,-4-2-1,-5 5-10,-3 5 0,-4 4 1,-6 8-1,0 6-154,1 2 1,-5 7 0,0 4 0,1 2-11,2 2 1,3 5-1,2-2 1,6-3-319,2-3 0,3-3 0,3 1 0,5-5-230,2-6 1,8-1-1,5-5 1,3-2-219,4-1 1,12-6 0,1-2 0,4-1-683,1-3 0,7-1 0,-2-2 1077,5 0 0,3 0 0,4 0 0</inkml:trace>
  <inkml:trace contextRef="#ctx0" brushRef="#br0">6918 18325 14934,'-1'-31'-57,"-4"0"1,5 11-1,0 12 412,8 5 1,4 3 0,1 0 0,0 0-543,1 0 1,-1 0 0,0 0 403,1 0 0,-7 1 0,-2 3-231,-4 5 0,-2 9 1,-5 4-1,-8 4 59,-6 0 0,-6 1 0,1 1 0,1 2-10,2 1 1,2-2 0,-3-6 0,7-6 34,6-2 0,-1-2 245,7 1 0,5-7 1,10-2-1,5-4-422,6-1 0,3-4 0,4-2 1,0 0-215,2 0 1,5-3 0,-5 5 0,-1 1-365,-2 1 0,-6 2 0,0 2 1,0 1 714,-1 1 1,4 6 0,-4-2 0</inkml:trace>
  <inkml:trace contextRef="#ctx0" brushRef="#br0">5999 17565 23255,'-9'0'-1075,"0"0"980,-2 0 0,4 0 0,-2 0 0,-1 0 534,-2 0 1,-7 6 0,-4 4 0,-2 7-278,-1 5 0,0 9 0,3 8 1,2 5-129,2 5 0,1 12 0,5-2 1,-1 10 40,7-29 0,1 0 0,0 7 0,0 1 0,1 4 0,1 0 0,2-1 0,0 0-78,0 0 0,2-1 0,5-4 0,2-2 0,1-3 0,2-2 1,15 29-747,6-13 0,9-8 1,11-20-1,5-8 180,6-7 0,8-6 1,2-8-1,1-2-271,-1-5 1,-34 3-1,0 0 493,33-7 0,-32 1 1,-1-1-1,-1-1 1,0 0-1</inkml:trace>
  <inkml:trace contextRef="#ctx0" brushRef="#br0">7825 18511 12808,'-9'-1'128,"0"-3"1,0 1 0,-4-6-451,-1-2 1,6 1 0,-1-2 0,-2 0-8,-1-3 0,4-7 1,-1 0-1,0-3 201,1-2 0,2-4 1,6-2-1,0-1 114,0-3 0,0 0 1,3 2-1,5 4 118,5 3 0,8 1 1,-2 2-1,2 3 111,3 4 0,-1 4 1,1 6-1,-3 3-200,-2 4 1,-3 2 0,-7 4-1,-4 6 160,-4 10 0,-7 1 0,-6 12 0,-7 2 279,-8 4 0,-13 7 1,-1 1-1,-3 1-136,-2 1 1,-2 3 0,7-5 0,4 2 68,3 5 1,4-3 0,8-4-1,4 1-541,3-1 0,8-2 1,4-8-1,7-2-245,10-5 0,6-9 1,11-6-1,5-5 137,3-7 1,3-2 0,0-2 0,-5-2 49,-3-2 0,-4-5 1,-8-8-1,-4-2 148,-4-2 0,-6 4 1,-4-5-1,-4-1 75,-4 3 0,-5-4 0,-7 5 0,-2 1 90,2 3 1,-4-1 0,3 8 0,0 1-2240,2 3 810,2 2 1,7 2 1318,6 0 1,12 6 0,9 1-1</inkml:trace>
  <inkml:trace contextRef="#ctx0" brushRef="#br0">8811 18005 7610,'-9'4'-50,"0"1"1,5-1 0,-5-4 899,-1 0 1,-2-4 0,-1-2-356,-1-1 0,1 4 0,0-2 0,-1 4-185,1 1 0,0 0 0,-1 1 0,-1 4-283,-2 3 1,0 9 0,-5 3 0,0 4-50,1 4 0,2 3 0,6-1 0,-1 3-110,1 1 0,6-3 0,2 3 0,4-2-59,1-2 1,7-2 0,5-1-1,6-2-283,2-3 0,3-3 0,5-5 0,3-2-990,4-3 1464,4-4 0,13-5 0,3 0 0</inkml:trace>
  <inkml:trace contextRef="#ctx0" brushRef="#br0">9211 18178 10219,'-13'0'0,"1"-1"1102,3-4-206,-3 4-824,11-5 0,1 6 0,9 0 0,4 0-57,5 0 1,-3 4 0,2 2 0,-2 0-197,-2 0 0,1 4 1,-2-1 38,-3 3 1,1 2 0,-6-1 0,-1 0 206,-1 1 1,-8-1 0,-3 0 367,-3 1 1,-1-1-92,-1 0 0,7 1-240,3-1 0,4 0 0,4-1-98,5-3 1,1 3 0,1-3 0,-2 2 15,1 3 1,0-1 0,-1 2 0,-3 1 56,0 2 1,-4 1 0,2-2 0,-4 0 85,-4 0 1,-2-3 0,-5 0 0,2-2-11,-1-4 0,-2 4 0,-1-4 0,-1-1-445,1-2 1,0 0 0,-1 1 0,1 0-1515,0 0 0,4-1 1806,0-5 0,6-6 0,-3-2 0</inkml:trace>
  <inkml:trace contextRef="#ctx0" brushRef="#br0">9384 17512 8573,'-11'-27'-195,"2"1"1,4 11-1,10 6 1,4 7 250,2 7 1,9 2 0,3 7 0,7-1 766,6 0 1,7 6-1,2 4 1,3 3-86,2 5 0,2 9 0,0 9 0,-3 3-538,-5 1 0,-24-20 0,-1 1 0,-2 1 0,-2 0 0,9 36-281,-15-34 1,-2 1-1,0 1 1,-3 1-1,-4 0 1,-2 1-1,0-1 1,-2 0-349,-9 34 0,-6-1 0,-8-5 0,-1-4-360,-3-4 0,1-8 1,-4-7-1,1-6-803,4-3 1,-1-5 1591,-1-9 0,-3-2 0,-6-7 0</inkml:trace>
  <inkml:trace contextRef="#ctx0" brushRef="#br0">10717 17325 8549,'0'-17'-164,"0"-1"1,-1 0 150,-3 5 0,2 7 0,-2 6 117,2 7 0,4 11 1,1 6-1,1 4 446,-1 3 1,-2 12 0,-2 3 0,-3 7 84,-5 5 0,1 8 1,1 0-1,-1 2-425,1 6 1,5-35-1,1 0 1,-1 3-1,0-1 1,1 1 0,0-1-116,1-2 0,0 1 0,0 1 0,0 0 0,0 35 1,0-5-147,0-6 0,0-7 0,0-8 0,0-4-618,0-4 0,0-1 0,0-11 0,0-5-346,0-6 1,5 0-1,0-2-33,3-5 0,-4-5 1048,5-7 0,0 0 0,4 0 0</inkml:trace>
  <inkml:trace contextRef="#ctx0" brushRef="#br0">11504 17832 8288,'0'-20'50,"0"-2"0,0-3 0,1 0 301,4 3 0,-4 1 0,4 5 1,-4-2 279,-1 2-571,0 7 1,-6 3 0,-3 9 0,-2 4 21,-3 7 0,-4 6 0,-1 1 1,0 4 108,0 8 0,-3 4 1,2 3-1,1 1 186,0 4 0,1 1 1,6 2-1,2-3-260,1-4 0,6-2 1,0-4-1,6-4 66,6-2 0,4-9 1,5-2-1,4-5-346,3-4 1,2-3 0,1-6 0,2 0-427,1 0 0,1-1 0,-2-4 1,3-4-546,1-2 0,-3-3 1134,4 1 0,1-6 0,4-2 0</inkml:trace>
  <inkml:trace contextRef="#ctx0" brushRef="#br0">11944 18152 8931,'0'-18'0,"0"0"0,1 3 773,4 5-596,-4-2 1,5 12-1,-6 0 148,0 7 1,-6 11 0,-1 6 0,-1 4-217,4 3 1,2 11 0,2-2 0,2 1-83,2 1 0,5-5 0,9-5 0,3-7-612,0-4 1,8-9 0,-2-9-1,1-6-818,0-6 0,3-15 1398,0-7 0,6-6 1,-3-3-1</inkml:trace>
  <inkml:trace contextRef="#ctx0" brushRef="#br0">12317 18192 8983,'0'-37'0,"0"4"0,0 8 637,0 4 1,-6 3 0,-3 6-1,-3 4-28,-1 3 1,-2 11-1,-3 9-476,-4 10 1,0 14 0,-3 9 0,-3 7 0,0 4-292,-1 4 1,16-27 0,0 2 0,-1-3 0,1 1 0,0 1 0,-1 1-1190,1 0 0,0 0 1,-6 33 1088,5-9 1,1-9 0,5-7 0</inkml:trace>
  <inkml:trace contextRef="#ctx0" brushRef="#br0">12930 15833 8111,'5'-14'-1315,"-1"1"1159,7 0 1,-10 7 0,3 6 282,-2 7 1,-4 5-1,-1 3 1,-2 1 178,-3 2 0,-1 10 0,-4 0 1,0 5 42,-1 4 0,-4 3 1,-1 4-1,0 5-33,0 3 0,-5 7 0,3 5 0,-1 5-223,11-32 1,0 2-1,0 5 1,0 1-1,-3 3 1,1 1-1,0 4 1,-1 1-225,1 3 0,0 3 0,-3 11 1,-1 2-1,5-22 0,1 1 0,-1 0 1,-1 4-1,0 0 0,0 1 89,0 2 0,-1 0 0,1 2 0,-1 7 0,-1 2 1,1-1-1,0 0 0,-1 1 0,1-1 0,0 1 1,0 1-1,-1 0-130,3-16 1,0 0 0,0 1 0,1 0 0,-4 18 0,0 0 0,0 0 0,0 0 0,0-1 0,-1 0 0,2-2 0,0-2 0,-1 0 71,2-3 1,0-1-1,-1-2 1,0-3-1,0 0 1,0-4-1,-4 15 1,1-2-1,0-4 1,0-2-26,2-3 0,-1-1 0,0 0 0,0-3 0,0-7 1,1-3-1,0-2 0,0-2-42,1-1 1,0-1 0,0-3 0,1-1 0,-12 35 166,3-3 0,-5 0 0,9 3 0,4 3 0</inkml:trace>
  <inkml:trace contextRef="#ctx0" brushRef="#br0">6105 19111 14023,'0'-25'-1036,"0"3"0,2 7 1,2 8 1172,5 1 0,-3 7 0,-2 8-195,-2 3 1,-2 6-1,0 1 1,0 0 379,0 0 1,0 5 0,0-2 0,0 2-84,0-2 1,6 3-1,3-2 1,4 2 163,5 1 0,3 5 1,7 2-1,4 0 60,8-1 0,2-1 1,10-3-1,4 1-301,5-3 0,-23-11 1,2 0-1,-2-4 1,0 0-1,1 1 1,0 0-33,-1-1 1,1 0 0,4 2 0,0-1-1,-1-1 1,0-1 0,1 0 0,0 1-93,2-2 1,-1-1 0,2 0 0,0-1 0,-3-1 0,0 0 0,0-1 0,0-1 110,0-1 0,0-2 0,3 0 0,1-2 0,-1 0 0,0-2 0,0-2 0,0 0-86,-1-3 1,2-1-1,3-2 1,0-3 0,-3-2-1,-2 0 1,-1-1 0,-1 1-145,1 0 0,-2-1 0,-3-1 0,-1-1 0,-1 2 0,-1-1 0,-1-1 0,0 1-73,31-18 0,-32 18 0,-1-1 0,20-12 1,-5 3-106,-5 4 1,-6 1 0,-5 5-1,-7 2-3560,-4 1 1797,-9 7 2022,-12 14 0,-7 3 0,-7 10 0</inkml:trace>
  <inkml:trace contextRef="#ctx0" brushRef="#br0">7492 20204 8430,'7'-31'69,"-3"1"1,-2 5 312,-2 6 0,0 8-312,0 3 1,0 6-1,0 2 0,0 8 170,0 3 1,0 3 0,0 2 0,0 3 14,0 3 0,0 11 0,0-5 0,0 5 129,0 4 0,0 3 1,0 3-1,0 3-270,0 1 1,0-9-1,0 1 1,0-5-224,0-4 0,0-8 1,0-4 162,0-4 1,0-8-216,0-6 1,1-11-1,2-13 1,3-4-224,2-3 0,-4-11 0,3 2 0,-1-1 418,-3-1 1,0 4 0,0 2 0,3 7 191,2 5 0,-4 5 0,5 5 0,1 1-153,2 0 1,2 4 0,-1 1 0,0 2 130,1 3 0,-1 2 1,0 1 13,0 0 0,1 1-247,-1 4 0,-1 2 0,-3 7-1,-5-1 1,-2-4 0,-2 0 0,-2 0 9,-2-2 1,1 3 0,-6-4 0,-1 0-451,-2 0 0,-2 5 0,1-3 0,0 3-356,0-2 1,4 1 0,1-4-60,2 1 0,3 1 631,8 1 1,8-5-1,11-8 254,5-5 0,0-15 0,3-4 0</inkml:trace>
  <inkml:trace contextRef="#ctx0" brushRef="#br0">8131 20124 8430,'-6'-19'612,"5"11"0,-3 4 361,2 10 1,-2 16 0,-1 5-1,1 2-1253,-2 4 1,0 1 0,-4 7-1,1 2-629,-2 2 1,4 10-1,-1-1 909,3 6 0,0-4 0,5 3 0</inkml:trace>
  <inkml:trace contextRef="#ctx0" brushRef="#br0">5679 19911 8430,'0'13'606,"0"2"0,0 3-9,0 4 0,0 12 0,0 4 0,0 2 55,0 3 1,-2 5-1,-1-2 1,-1 0-371,1-1 0,0 10 1,0 0-1,-3 3-376,-1 1 0,4-3 0,-2-7 0,4-4-277,1-4 0,0-2 0,0-4 0,0-5-432,0-7 0,0 1 0,1-6 0,2-2-614,2-1 1,0-3 1416,0-3 0,-4 3 0,5-5 0</inkml:trace>
  <inkml:trace contextRef="#ctx0" brushRef="#br0">4159 20311 8430,'-4'-15'0,"-1"-2"718,2 0 1,-4 0-429,-2 9 1,1 2 0,0 7-232,-3 4 0,-1 6 0,-1 9 0,0 0 134,-1 4 1,1 1 0,1 2 0,2 1-125,1 3 1,6-1-1,-1 5 1,2 2-195,2 2 1,4-5-1,4-2 1,2 0-227,5-1 1,7-2 0,1-5 0,2-3-538,1-2 1,7-1 887,2-5 0,10-6 0,2-1 0</inkml:trace>
  <inkml:trace contextRef="#ctx0" brushRef="#br0">4719 20604 8430,'-6'-19'727,"-1"1"0,-2 7-509,0 16 0,4 17 1,-4 14-1,-1 2-448,-2 2 1,-1 6 0,-2 4-1,-3 5-711,-4 3 1,3 4 940,1-4 0,3-6 0,2-6 0</inkml:trace>
  <inkml:trace contextRef="#ctx0" brushRef="#br0">9091 19817 8430,'8'-22'-261,"-4"0"1,-7-5 409,-1 10 1,-1 8 0,5 12 40,0 9 0,-1 16 1,-4 4-1,-4 11 343,-2 11 1,-7 3 0,-2 10 0,0 0-317,-4 1 0,12-29 0,0 0 0,-11 31 0,12-33 0,1 0-195,0 1 0,1-1 1,-9 36-1,6-1 1,2-8-425,1-8 1,6-5 0,0-13-1,4-4-299,4-7 0,7-2 0,-1-9 1,7-2 700,3-4 0,7-13 0,6 2 0</inkml:trace>
  <inkml:trace contextRef="#ctx0" brushRef="#br0">9664 20324 8430,'-6'7'0,"-2"-2"748,-4-4 0,-2-5 138,1-1 1,0-1 190,-1 2 1,1 4-1134,0 0 0,1 10 1,2 8-1,2 0-158,2 1 1,2 6-1,4 8 1,1-1-21,4 1 0,4-2 0,8-4 0,4-1-617,0 1 1,4-6 0,-1-3-1,4-5 851,3-4 0,6-3 0,-3-6 0</inkml:trace>
  <inkml:trace contextRef="#ctx0" brushRef="#br0">10078 20471 9707,'-27'-24'0,"2"-1"906,3 1 1,8 11-1,8 13-847,0 7 1,5 6 0,-4 5 0,4 4-491,1 4 1,0 0 0,0 2 0,1 0-626,4-1 1,8 1-1,11-10 1056,6-2 0,10-7 0,7-3 0</inkml:trace>
  <inkml:trace contextRef="#ctx0" brushRef="#br0">10398 20471 8430,'5'-5'832,"-6"1"0,-9 4 89,-7 7 1,-6 20-1,-1 19 1,-6 11-969,13-22 1,-1 1 0,-1 1 0,1 0 0,-1 7 0,2 0-1,1 0 1,1 1-356,0 1 0,2 1 0,2-3 0,1-1 232,1-4 1,0-2-1,-5 18 1,0-17-1</inkml:trace>
  <inkml:trace contextRef="#ctx0" brushRef="#br0">2986 20364 9052,'-13'-6'743,"7"7"0,6 2-696,7 9 1,5 9 0,3-2 0,1 0-106,2 1 0,6 3 0,-2-2 1,4 1-362,6 1 0,-4-7 0,3 2 1,-3-2 418,-1 2 0,-1-3 0,1 4 0</inkml:trace>
  <inkml:trace contextRef="#ctx0" brushRef="#br0">3093 20804 10409,'-24'-18'316,"6"0"1,6 8 0,15 11 0,6 11-1519,9 9 0,6 10 1202,2 4 0,7-2 0,1 0 0</inkml:trace>
  <inkml:trace contextRef="#ctx0" brushRef="#br0">840 20444 8430,'-5'-13'1828,"1"-1"-1441,-1 1 1,5 7-1,0 6 1,0 9-52,0 7 1,2 5-1,1 7 1,1 3-181,-1 5 0,3 2 0,0 1 0,0-2-155,0-2 0,3-7 1,-3 0-950,1-4 0,-2-9 0,2-3 651,-1-11 0,-2-13 1,-4-11-1,0-7 75,0-5 1,-4-14 0,-2-8 0,-1-3 65,-4-4 0,4 2 0,-1 7 0,3-1 550,2-2 1,-3 3 0,1 9 0,2 9 300,2 8 0,7 1 0,3 11-558,2 5 0,3 7 0,-1 9 0,2 5-33,3 3 0,-3 8 1,2 6-1,-2 3-30,-2 1 0,-1 2 0,-1 1 1,-4 0-159,-1-1 0,-2 4 1,-4-4-1,-1 1-158,-4-1 0,-2 4 1,-6-5-1,-2 0-74,-3 2 0,3-5 0,-2 3 0,2-4-259,1-5 0,7 3 575,3-3 0,-4-3 0,1 1 0</inkml:trace>
  <inkml:trace contextRef="#ctx0" brushRef="#br0">1226 20737 9208,'-6'-22'0,"-1"0"842,0 2 1,1 7-1039,6 9 0,0 5 0,-2 12 0,-1 1 69,-1-1 0,-1 5 0,5 1 1,0 2 239,0 3 0,0-1 1,2 1-1,2-2 53,5 2 0,5-5 1,3-3-1,6-4-272,2-3 0,1-7 0,1-2 0,0-8-64,-1-4 0,-3-11 0,-3-4 0,-2-1 52,-6 0 0,-3-3 0,-6 0 0,1 1 329,-1 2 0,-7-2 1,-5 2-1,-3 4-14,-1 4 1,1 6 0,1 7-1,3 1-27,-3 3 1,5 3-286,2 4 1,4 4 0,4 7 0,7 1-460,5 2 1,9-1 0,8-3-1,1-2 574,3-3 0,1 2 0,2-3 0</inkml:trace>
  <inkml:trace contextRef="#ctx0" brushRef="#br0">1906 20431 9340,'-13'0'401,"0"0"1,1 1 0,1 3-577,2 5 0,6 9 0,-1 4 1,3 4-14,1 0 0,0 5 0,1-1 0,2-5 413,1-6 1,7 1 0,-2-4 0,3-3 84,1-2 1,2-9 0,2 3-1,4-4-466,0-1 0,9-6 0,-4-4 0,2-6-586,1-6 1,-3-4 741,1 0 0,5-13 0,2-2 0</inkml:trace>
  <inkml:trace contextRef="#ctx0" brushRef="#br0">2186 20297 9849,'-13'0'0,"1"2"-121,3 2 0,9 14 0,7 12 0,2 7-183,0 8 1,-4 6 0,2 4-1,-1 1-30,-3 2 1,-2-2 0,-1-7 0,2-5 333,2-2 0,-2-8 0,4-2 0</inkml:trace>
  <inkml:trace contextRef="#ctx0" brushRef="#br0">2119 20391 8430,'0'-48'1148,"0"-5"1,3 10 0,8 12-525,11 13 1,8 12 0,8 11-625,2 3 0,-3 4 0,9 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5519 4358 31810,'1'-7'-4401,"4"2"1,-5 4 3915,0 1 1,-2 4-1,-8 1 1,-4-2 1139,-2-2 1,-2-2 0,4-2 0,-3-3 15,-1-2 1,1-1 0,2-4 0,-1 1-414,-2 3 0,0-1 0,5 5 0,-1 2 96,1 2 0,-5 1 1,1 0-1,-1 0-188,-2 0 1,1 1 0,-4 2-1,0 2-171,0-2 0,-7-2 0,-3-1 0,1 0 827,-1 0 1,-2-4 0,2-2 0,1-1-823,-1-4 0,-3-1 0,4 1 0,-1 0 0,1 2 0,-4 5 0,4-4 0,-1 2 0,0 4 0,-4 0 0,0 2 0,-4 0 0,-4 0 0,-5 6 0,1 3 0,-3 3 0,-1 1 0,-3 0 0,1 1 0,2-2 0,-4-4 0,10 4 0,-3-4 0,4 1 0,1-1 0,2-5 0,6 2 0,3-4 0,2-1 0,0 0 0,9-1 0,-1-4 0,0-3 0,-4-4 0,6-2 0,-3 1 0,-2 0 0,-4 5 0,-3 2 0,-2 2 0,-1-1 0,-8 1 0,3 6 0,-2 2 0,-2 5 0,3 1 0,6 1 0,3-4 0,1-1 0,2 3 0,6-3 0,1 1 0,2 3 0,4-2 0,-3-1 0,2 1 0,3-1 0,1 1 0,2 2 0,1-1 0,3 1 0,-3 6 0,5 2 0,-2-2 0,0-1 0,1 3 0,-2 1 0,3 1 0,1-1 0,-3 9 0,3-1 0,-1 1-164,-4 0 1,4 9-1,-1 3 1,1 3-283,0 3 0,2-3 1,-2 6-1,-1 1 82,1 2 1,2 1 0,-2 0 0,1 1-167,3-1 1,-3-1 0,2-2 292,1-1 1,1-5-1,2 4 1,-1-1 0,-2-1 240,-2 0 0,1-2 1,4-4-1,0 0 67,0 0 0,-1 2 1,-2 1-1,-3 3-1,-2 1 1,4 2-1,-5 7 1,0 3-191,2 4 0,-5 9 0,3-4 0,-3 2-34,-1-2 0,-1 6 0,1-7 0,1-1-113,3-2 0,-1 4 0,4-4 0,-1-2 78,-4-1 0,4-2 1,-1-3-1,1 0 369,0-4 0,-2 5 0,-3-7 0,2 0 73,1 2 1,0-2-1,-5 2 1,0 0-32,-4 3 0,3 3 0,-4-1 0,1 4-29,0 0 0,-1 5 0,4 0 0,0 2-323,4-3 0,5 0 0,-2-7 1,2-2-328,3-1 1,3-3 0,5-4-1,2-3 153,1-4 0,3-2 1,-2-2-1,2-3 522,-2-1 0,2-2 0,-3-3 0,1 1-130,0 2 1,-2 2 0,3-3-1,-2 1-383,-2-2 1,4 8 0,-1 0-1,3 0 13,1 2 0,0-2 0,2 0 0,3-3 147,4-1 1,3-2 0,4-5 0,0 0 382,2-4 1,9 1-1,-1-6 1,2-4 461,7-3 0,1-2 1,2 1-1,1-5 204,3-2 1,12-2-1,-1 0 1,-1 0-257,-5 0 0,5 0 0,-10 1 0,-3 4-495,-4 3 0,1 4 0,-3 2 1,2-1-164,2 0 0,2 5 0,3-2 0,2-4 0,-2 2 0,13-13 0,-4 3 0,0-2 0,1-2 0,0-6 0,3-3 0,0-3 0,-1-1 0,6 0 0,-8-1 0,1 2 0,4 4 0,-2-3 0,-4 7 0,-4 1 0,0 1 0,-1 2 0,-3 0 0,2 0 0,-2 0 0,1 5 0,-1-1 0,2 1 0,-2 1 0,-1-5 0,-2 3 0,2-2 0,3-2 0,-7-4 0,6-2 0,-1 0 0,-1 0 0,9-5 0,-1 4 0,1-2 0,1 0 0,3 6 0,0-3 0,-3 2 0,1-1 0,-7 0 0,-1 2 0,-4-3 0,0-2 0,-1 4 0,0-5 0,1 0 0,-1 2 0,0-7 0,2 2 0,1-4 0,2 0 0,0-5 0,-5 0 0,-1-1 0,-3 0 0,1 4 0,-4-4 0,0-2 0,0-1 0,0-2 0,-3 1 0,1-1 0,-1 1 0,0-6 0,0 0 0,2-2 0,-2-3 0,-2-2 0,-1-2 0,0-4 0,0-3 0,0-4 0,0-3 0,-1-1 0,-4-2 0,2-4 0,-6 2 0,-1 0 0,-2-4 0,-1 2 0,-1 1 0,0 5 0,-4 0 0,1-1 0,-3 4 0,-1 1 0,0 3 0,3-2 0,-4 3 0,-1 1-91,-3 2 1,4-1 0,0 0-503,-2-1 1,-1 3-1,-2-4 1,1 1 0,-1 0 286,0-4 0,1-1 0,-1-2 0,0-3 202,1 0 1,-3-6-1,0 6 1,-4-1-155,-1-1 1,3 5-1,-4-2 1,-3 4-243,0 2 1,2-3-1,1 7 1,-2 0 109,-2 0 0,-1 1 1,0 5-1,0 0 113,0 0 1,-6 5 0,-1 1-1,-2 1-40,0 4 0,0 1 0,-6 1 0,-1 2 196,-2 3 1,1-4 0,3 4 0,0-2 218,-4 2 0,3-7 1,-1 0-1,4-2-65,3-1 1,1-5 0,-2 1 0,3-2-32,1-2 0,1 0 1,5 0-1,0 1 289,0 4 1,-4-1 0,-2 8-1,0 3-290,0 0 1,-4 5 0,2 3-1,-1 2-191,1 2 0,-6-1 0,-5 2 0,0 2 148,-1 1 1,-2 0 0,4-4 0,1 0 161,-3-1 1,6 1 0,-4-2 0,3-1 128,2-2 0,-1-6 0,3 4 0,0-3 302,2 1 0,2 0 1,-3-3-1,1 1-110,-2 2 1,-2 1-1,-3-2 1,-4 2-388,0 2 1,2 2-1,-4 7 1,-2 1 18,-1-1 0,-2 4 0,-1 0 0,-2 1-122,-1 1 1,-4-5 0,2 3 0,1 0 41,-1 0 0,2-4 1,3 1-1,0-3 342,1-1 1,-7-2 0,7-1 0,-1-2 5,0 2 1,-3-4 0,-2 1-1,-1 0 302,-3 0 0,3 1 0,-1 3 0,-3-1-516,0-2 0,-8 5 0,-1 5 0,-2 2-127,0 3 0,-4 2 0,-7 1 0,0 0 0,-4 0 0,0 0 0,-1 0 0,1 0-106,1 0 1,-8 0 0,5-2-1,1-2 24,0-5 0,0-7 1,9-3-1,1-1 239,-1 1 0,1-3 1,4 3-1,5-1-1116,5 1 0,-2 1 1,9 7-1,-2 2 1095,1 4 0,-1-2 0,-4-1 0</inkml:trace>
  <inkml:trace contextRef="#ctx0" brushRef="#br0">3972 6250 27975,'-1'-11'-4916,"-4"2"1,2 4 4338,-5 10 0,5 2 0,-3 5 0,1-2-268,1-1 1,-1-4 1191,5 4-1275,0-7 796,0 4 0,0-7 575,0-4-2068,0-2 683,0 0 1,2 2-478,2 10 2012,4 2 0,5 0-101,0-2 0,1-4 1,-1-1 755,0 0 0,1-1 1,-1-2-1,0-1-521,1 1 1,-1 1 0,0 2 0,1 0-276,-1 0 0,0 5 1,1-1-1,-1 0 108,0 2 0,1-4 0,-1 2 135,0-2 0,1-2 0,-1 0 656,0 0 1,1 0-1,-1 0-419,0 0 0,1-2 0,-1-1-693,0-1 1,1-1-1,-1 4 1,0-2-701,1-1 1,-1-1 0,0 5 0,1 2 290,-1 2 1,0-3-1,1 4 1,-1-2 155,0 1 1,2-2 0,1 2 0,4-2 276,0-2 0,-2-2 0,3-1 0,0-3 25,-1-1 0,1 3 0,3-4 1,-3 1-198,-2-1 1,3 4 0,-3-4 0,0 3-92,1 2 0,2 1 0,-4 2 0,0 0-162,1 0 0,-3 0 0,6 0 0,0 0 64,-1 0 0,3 0 1,-5 0-1,0 0 348,1 0 0,-3 0 0,-3 0 0,-2-1-237,-3-4 0,2 4 0,-2-5-511,3 0 1,-3 0-152,0-3 1,0 3-1104,4 6 1,0 2 1613,1 2 0,5 3 1,2 7-1</inkml:trace>
  <inkml:trace contextRef="#ctx0" brushRef="#br0">1866 10808 8609,'8'0'1674,"-2"2"1,-8 1-1108,-2 1 1,2 2 0,-2-1-24,2 3 0,2 4 0,2 2 0,2-1-39,5 0 0,3 7 0,3 2 0,1 3-122,2 2 1,5-1 0,0-1 0,2-2-109,2-6 1,-1 1 0,1-3-1,-1-5-11,1-2 0,-5-4 0,1-5 0,-1-4 3,-1-4 0,2-8 0,-5-7 0,-2-6-204,-1-5 0,-3-4 1,-3-2-1,-5-2-40,-2-2 0,-2 1 0,0 5 1,-2 4-303,-2 4 0,1 9 0,-5 4 1,3 3-3561,2 2 2265,-5 5 0,8 2 0,0 8 523,8 2 0,5-1 0,6 5 0,8-2 1051,7-3 0,10-2 0,4-1 0</inkml:trace>
  <inkml:trace contextRef="#ctx0" brushRef="#br0">2746 10635 10261,'-1'-34'0,"-2"4"530,-2 7 1,2 8 0,8 7-324,3 3 0,4 0 1,2 5 148,-1 0 0,0 0 0,2 0 0,1 2-73,2 2 0,4 8 0,-4 7 0,-2 2 549,-1 3 1,-3 11 0,-1 5 0,-4 2-526,-1-1 0,3 3 0,-5 1 1,1-2-198,1-2 0,-3-8 0,4-6 1,0-8-56,1-4 1,-4-8 94,5-3 0,-4-12 0,2-7 0,-1-6-315,-3-7 1,-2-3 0,1-6 0,1 3 1,1 1 0,1-2 0,-5 3 0,0 4 406,0 5 0,0 3-199,0 7 0,1 7 0,2 6 369,1 8 1,7 8-1,-1 3 1,5 0 114,3 1 0,6-3 1,-2-3-1,3-1-359,2 0 0,1-5 0,1-4 1,2-4-27,-1-4 0,-2-10 0,-1-8 1,-3-4-300,-7-6 1,0 3-1,-13-5 1,-1 0-614,-1 0 0,-8 4 0,-3-1 0,-5 4 32,-3 5 0,2-2 0,-3 7 0,3 2-785,2 4 0,0 1 512,-1 6 0,8-1-383,6 5 0,14 0 0,12 0 1393,8 0 0,11-12 0,2-2 0</inkml:trace>
  <inkml:trace contextRef="#ctx0" brushRef="#br0">3892 9849 8376,'0'-21'3049,"0"2"-2606,0 5 0,0 9 0,0 6 1,0 11-29,0 9 0,-6 10 1,-2 6-1,-4 7 256,-2 9 1,1 8-1,-2 13 1,7-34 0,0 0-466,-1 1 0,0 1 0,-2 9 1,0 2-1,2-5 0,2 0 1,0 2-1,2-1-413,1-1 1,2-1 0,1-1 0,0-2 0,1-3 0,0 0 0,2 34-725,2-5 0,8-12 1,7-14-1,2-4-105,3-4 1,6-5 0,2-9-1,1-6 1036,-1-5 0,-1-10 0,-1-5 0,6 1 0,5 1 0</inkml:trace>
  <inkml:trace contextRef="#ctx0" brushRef="#br0">4492 10342 8490,'-13'-27'2214,"4"8"1,2 7-1332,1 11 1,1 8 0,5 12 0,-1 6-726,-4 5 0,4 7 0,-4-1 0,4 1 189,1-2 0,0 4 1,3-5-1,4-2-95,7-5 0,8-3 0,0-10 0,3-3-240,2-4 0,-5-2 0,-1-5 1,-2-2-52,-3-2 1,4-10-1,-4-9 1,-3-7-145,-2-5 1,-8-7 0,3-1 0,-2 2-31,0-2 1,1 6 0,-5 6 0,0 4-868,0 5 1,4 3-1,4 5 1,2 2-729,5 4 0,7 2 0,2 4 1808,5-2 0,6-4 0,4-5 0</inkml:trace>
  <inkml:trace contextRef="#ctx0" brushRef="#br0">5239 10075 9970,'-6'-17'1200,"-3"-1"0,-3 2 0,-3 7 1,-2 4-108,-6 4 0,-8 8 0,-6 9 0,-4 14-961,-4 13 1,19-14-1,0 3 1,3 0-1,2 1 1,-15 30-43,10-3 1,8-7 0,11-4 0,8-5-115,11-2 1,15-8 0,14-5 0,9-6-342,7-10 1,12-6-1,2-7 1,5-1-390,-38-1 0,-1-1 0,4-1 0,-2-3 1,34-13-1,-6 0 754,-5-4 0,-4-7 0,-5-3 0</inkml:trace>
  <inkml:trace contextRef="#ctx0" brushRef="#br0">2733 12061 8270,'0'-30'0,"0"2"473,0 3 3107,0 7-2772,0 5 0,0 9 0,0 8-243,0 5 0,-2 4 1,-1 5-1,-1 4-122,1 3 1,1 11 0,2 1 0,0 0-432,0 2 0,0-5 0,2 0 0,1-3-331,1-6 0,7 0 0,-3-9 0,3-2-233,-2-4 0,3-7 0,-4 1 198,4-2 0,0-12 1,-3-5-1,-4-3 203,-4-1 1,0-9 0,2 1-1,2-3 648,-2-2 0,-2 4 0,-1-3 0,0 4 476,0 5 1,0 2 0,0 7 388,0 0 0,2 5-1021,2 4 0,-1 2 0,6 2-556,1 0 0,-2 0 0,1 2-310,1 2 1,2 4-1,1 5 1,1 0-410,-1 1 0,0 1 1,2 1-1,1 2-687,2-2 0,6 3 0,-2-3 1,3-2 839,2-4 1,6-8 0,2-2 0,4-9 780,1-8 0,-6 1 0,-5-6 0,-5-2 97,-6-1 0,-3-2 1,-4 2-1,-2 3 795,-4 4 1,-4-1-1,-1 1 1271,0 2 1,-4 1-1,-2 3-1485,-2 3 1,4 3 0,-3 8-755,1 2 0,1 4 0,5 5 0,2 0 133,2 1 0,-1 4 0,7-1 0,4 0-467,2-3 0,6-5 1,-2-1-185,0-2 1,-3-2 0,-1-5 628,-6-4 0,-4 2 1,-6-6-1,-1-3 7,-4-4 1,-4 1 0,-7-4 0,-3 1 103,-2 1 1,3-6 0,-2 6 250,0 0 0,3 4 0,5 3-786,3 1 1,4 4 0,10-2-1,5 1-881,6 3 1,10-4 0,8-2 0,4-5 1269,8-3 0,4-10 0,4-7 0</inkml:trace>
  <inkml:trace contextRef="#ctx0" brushRef="#br0">3946 11448 9532,'-14'-16'0,"3"5"785,2 13 0,3 20 0,6 21 0,0 7-1145,0 10 1,0 14 0,0-35-1,0 2 1,0-1 0,0 0 359,-1-2 0,2 1 0,5 33 0,1-5 0</inkml:trace>
  <inkml:trace contextRef="#ctx0" brushRef="#br0">3959 11781 8285,'0'-43'876,"0"-1"0,2-32 1,3 19-1,9 17 444,7 13 0,2 14 0,2 8 0,-1 5-4381,0 5 3061,10 2 0,-6 12 0,12 2 0</inkml:trace>
  <inkml:trace contextRef="#ctx0" brushRef="#br0">4679 11555 9247,'7'-6'613,"5"12"0,-3 3 0,3 8-890,1 4 0,-4 3 0,0-7 0,1-2 549,2-4 0,2-5 1,-1-6-1,0 0 404,1 0 1,3-11-1,3-2 1,-1-3-613,0-4 0,-3 4 1,-5-5-1,-4 1-284,-1-1 1,-3 5 0,-9-2 0,-6 3 123,-4 2 0,-8 5 1,2 4-1,-3 2 211,-2 2 1,-1 11 0,0 4 0,0 2 449,3 3 0,8 2 1,2-3-1,7 2-85,2 2 0,1-2 0,8 0 1,5-2-276,5-3 1,9-1 0,2-3 0,4-2-673,3-1 0,6-6 1,-1 2-1,2-4-808,2-1 1,-4 0 0,-1-3 0,1-3 1274,-2-3 0,4-17 0,-4 4 0</inkml:trace>
  <inkml:trace contextRef="#ctx0" brushRef="#br0">5239 11501 8186,'-6'-13'264,"-3"0"1,-1-1 1277,1 1 0,-2 0 0,5 1 87,-1 3 1,6 0-1321,1 9 0,1 3 0,8 10 0,1 2-51,2 3 1,1-3 0,1 4 0,-1-1-328,0 0 0,-1-1 0,-1-3 0,-2-1-684,1 0 1,2-5-1,1-4 398,0-2 0,-4-2 1,-1-3-1,-2-5-272,-3-5 1,-2-8 0,-1 2 0,0-2 645,0-2 0,0-1 0,-1 2 0,-2 4 579,-2 3 0,1 6 1485,4 0 1,0 8-2172,0 1 1,4 6 0,4 7-1,2 2-750,5 3 1,3-4-1,-1 4 1,7-3-1002,6-2 0,-1-1 1,7-3 1838,1-4 0,1-10 0,2-2 0</inkml:trace>
  <inkml:trace contextRef="#ctx0" brushRef="#br0">5812 11395 8186,'-10'-9'340,"-5"-2"0,-3 0 1362,-1-1 1,2 0 0,6 9-1125,-3-1 0,5 1 0,-4 7 0,7 5-591,5 3 1,2 1 0,5-1-101,7-3 0,2 1 0,7-5 1,2-2-387,1-2 1,2-5-1,-2-2 1,-3 0-924,-4 0 0,-3-3 0,-3 3 1082,-3-1 1,-3-2 0,-8-3 0,-2 2 404,-5 1 1,-3 4 0,-3-2-1,-1-1 552,-2 1 0,0 3 0,5-4 1282,0 2-2121,5 2 1,10 4 0,11 0 0,6 0-236,2 0 1,9-5 0,-2 1 0,4-1 456,5 0 0,2-3 0,1-5 0</inkml:trace>
  <inkml:trace contextRef="#ctx0" brushRef="#br0">6185 11195 8186,'-6'7'3094,"3"1"-2585,-6-4 1,6 3 0,-1 7-683,3-1 0,2 0 0,5-1 0,6-3-229,4-4 0,8-4 1,-2-2-1,3-4-124,2-4 0,-2 2 0,-3-2 1,-3-1-103,1-2 0,-10 0 1,2 2 432,-5 1 0,-2 4 510,-5-4 1,-2 6 0,-1 0 274,-1 6 0,-6 6 0,2 8 0,-1 2-53,0 2 0,2-1 0,-3 4 0,2-2-196,2 2 0,2-3 0,4-1 1,0 0-986,0-4 0,0-1 0,0-2 84,0 0 1,7-5 559,7-4 0,5-8 0,7-4 0</inkml:trace>
  <inkml:trace contextRef="#ctx0" brushRef="#br0">6798 10635 8056,'-13'-7'264,"6"13"1,2 13 0,4 7 947,1 6 0,-2 8 0,-1-3 0,-3 0-1113,-1 1 0,0 5 0,-4 3 0,2-2-278,-1-2 0,3 4 0,-1-11 1,2-4-231,3-5 0,3-7 1,5-7-1,4-5 17,2-7 0,9-7 0,2-11 0,3-4 1007,2-3 1,-1-2 0,1 2 0,0 1-189,-1 2 0,1 10 0,0 0 1,-1 5-790,1 4 0,4 12 362,0 4 0,6 15 0,-3 0 0</inkml:trace>
  <inkml:trace contextRef="#ctx0" brushRef="#br0">20782 6184 13537,'4'-14'-2036,"1"1"526,-2 0 1090,-2 5 0,-1 4-273,0 8 1773,0-2 1265,0 4-650,0-12-1448,0 4-145,0-4 0,-1 6 0,-4 2 187,-4 2 0,-3 2 0,-1 5 0,-2-2 100,-3 1 0,2 2 1,-6 1-1,-2 0 72,-1 1 1,-2-1 0,1 0 0,1 1-155,2-1 1,3 0 0,3 1 0,0-1-96,0 0 1,-2 5 0,1 0 0,0 0 21,-1 1 0,0-3 0,-5 5 0,2 0-92,-2-1 1,-1-3 0,-1 2 0,0-1-2,4 0 0,-2-1 0,5-3 0,-2-1-186,-2 0 0,3 1 1,1-3-1,1 0-225,1-2 1,3-6 0,5 1-1383,-1-2 868,4-2 1,0-6 0,8-3-525,2-3 1,4 3 0,5 2 1337,0 1 0,6-5 1,2 4-1</inkml:trace>
  <inkml:trace contextRef="#ctx0" brushRef="#br0">20155 6464 8924,'-6'-25'199,"-3"2"0,2 6 0,-2 9-468,-1 8 1,-4 6 0,-3 7 0,-6 1-51,-2-1 0,0 3 0,1-1 0,2-3 922,-2 0 0,5 0 1,1 0-1,5-2 260,4-1 1,-1 0-1,4 4 1,0 0-447,0 1 1,2-1-1,5 0 1,2 1-30,1-1 0,7 5 1,-2-1-1,4 0-303,5-2 0,-2-2 1,6 0-1,2-1-887,1-3 0,2 1 1,0-5-1,-1-2-114,1-2 1,4-1 0,2 0 0,-1 0 915,1 0 0,4-6 0,-3-1 0</inkml:trace>
  <inkml:trace contextRef="#ctx0" brushRef="#br0">21302 6277 8378,'0'-18'-251,"0"1"0,0-1 611,0 4 1,0 9-212,0 5 1,0 5-199,0 9 0,0-1 452,0 0 1,4-4-1,2-1 1,1-1 48,4 1 0,1-1 0,2 3 0,3-1-44,0 2 1,3 0 0,-4 4 0,3 1-126,2 2 0,-3 4 1,4-2-1,0 0-115,-1 4 1,3 1 0,-5 3 0,0 2-110,0 1 0,4 2 1,-6-4-1,1 4 58,1 1 0,-4-3 0,3 3 1,-2-1 37,2-4 0,-2-1 0,7-1 0,-1 0 138,-1-1 1,4 1 0,-3 0-1,3-2-84,2-3 0,2 3 0,1-2 1,-2 2-104,2 1 0,-1 5 0,-2 2 0,-2 0-227,-3-1 1,2 10 0,-5-1-1,1 4 108,-1 0 1,0 4 0,-3-4-1,4-2-82,0-2 1,-2-2-1,4-4 1,1-4 83,-3-3 0,4-2 1,-5-4-1,1-4-130,-1-4 0,-1 0 0,-5-1 0,0 0-450,1 1 1,-5-5 0,-2-1 0,0 3-542,1 1 1,-5 1-1,1 2 1,-2 1-19,-2 2 1,-6 6 1149,-3-2 0,-9 3 0,-3 2 0</inkml:trace>
  <inkml:trace contextRef="#ctx0" brushRef="#br0">22555 8010 8371,'0'-20'865,"0"6"1,0-4 0,0 3 2038,0 2-2882,0 5 1,7 10-1,5 11 1,6 8-712,2 4 0,-2 2 1,4-1-1,2 1 78,1 0 1,-3-1 0,1 1 0,0-2 610,3-3 0,0-2 0,1-7 0</inkml:trace>
  <inkml:trace contextRef="#ctx0" brushRef="#br0">12570 6330 16214,'-1'-17'-2101,"-4"-1"0,4 5 1591,-4 4 1,3 6 0,-1 0 772,-2 6 0,-4 0 818,5 6 417,-1-7 222,5 4-1149,0-12 0,2 6-674,2 0 1,4 6-1,6 6 370,4-3 1,-1 2 0,5-7 0,1-1 138,3-2 0,0-1 0,2 0 0,2 0-233,1 0 0,5 0 0,-4-1 0,1-2 35,-1-1 1,0-2-1,-6 3 1,1-2-131,0 2 0,-2 2 0,-3 1 0,-4 0-698,-3 0 0,-2 0 0,0 1-222,1 4 0,-7 2 0,-3 6 0,-2 1 670,-2-1 1,0 6 0,0 2-1</inkml:trace>
  <inkml:trace contextRef="#ctx0" brushRef="#br0">3426 5744 20487,'0'-13'-5885,"0"4"5619,0 0 0,1 6 185,4-1 0,-4 4 468,4 4 1,1-1-95,-2 6 0,-1-6 0,-7 3 65,-5 0 1,-5-3 0,-2 5 0,-3 3-130,-2 1 1,5 2 0,-3 3-1,1 1-235,0-2 0,0 3 1,5-1-1,0 0 275,-1 1 0,1-4 0,-2 4 0,-1-1 127,-2-1 1,-4 6 0,3-4 0,-1 0-191,1 0 0,-3 4 0,3-4 0,-1 0-37,1 0 1,-3 4-1,3-6 1,-1 0-68,1-3 0,1 4 0,3 1 1,-1 1-215,-2-1 1,1 3-1,3-3 1,1 1 84,0-1 1,-1 5 0,1-2 0,0 2 41,-1-2 0,-3 3 0,-1-3 1,2 3-22,1 2 1,-3 4 0,0 2 0,0-1-83,-1 1 1,4 4-1,-2-2 1,2 2-28,1-1 1,0 2 0,-1-2 0,0 1-60,3-1 0,6-1 1,-1-7-1,1-3 95,3 1 1,1-3 0,2-1 0,0-4 58,0-3 1,0-2 0,0 1 0,0-1 35,0 0 1,0 1 0,0 0 0,0 3-260,0 1 1,2 5-1,1-1 1,1 4-18,-1 0 1,-1 5 0,-2 2 0,0-1 107,0 1 1,0 3-1,0-5 1,0-2 29,0-1 0,4-5 0,2-3 0,2 0 302,2-4 0,2-1 0,1-3 0,0-2 281,1-1 0,3-5 0,1 5 1,0 0-209,1-2 1,-2 5 0,5-3 0,0 3-107,-1 1 1,2 1-1,-3-1 1,-1 2-209,0 3 0,3-4 1,-2 4-1,-1-3-51,0-2 1,3 1 0,-2-1 0,0-1 560,4-3 0,1-3 0,2-6 0,0 0 137,-1 0 0,1 0 1,-2 0-1,-1 0-259,-2 0 0,-1-5 0,1 1 0,-4 1-250,-3 1 0,-2 2 1,0 0-1,1 2-602,-1 2 1,0-1 0,1 6-32,-1 1 1,0 2 0,1 0 160,-1-3 1,-4-2-25,0-2 1,-5-4-1355,5 4 358,-6-4 0,7 5 0,-5 3 1112,-2 3 0,-2 1 0,-1 1 0</inkml:trace>
  <inkml:trace contextRef="#ctx0" brushRef="#br0">3559 7930 9381,'-13'-26'458,"5"18"1,4-1-1,2 13-689,2 8 0,6 1 0,5-1 14,5-3 0,0-2 1,5-4-1,0 2 542,0-2 1,-1-2-1,4-1 1,-3 0 341,-2 0 1,3 6 0,-5 5-1,-6 3-565,-5 4 0,-4 9 0,-2-2 0,-3 2-4,-6 2 0,-6 1 0,-12-3 1,-1-1-204,-3 1 1,3-6 0,-5-2-1,2-1-326,0-1 1,0 3 0,6-4 0,3 3 435,4 2 0,-3 1 1,1 5-1</inkml:trace>
  <inkml:trace contextRef="#ctx0" brushRef="#br0">25021 9502 8280,'-14'0'1942,"1"-4"718,0-1-902,5 1 1,4 4-1372,8 0 0,4 0 0,5 0 0,0 0 216,1 0 0,1 4 0,1 1 1,3-2-51,2-2 1,-5 4 0,3-1 0,-1-1-158,0-1 0,0 2 0,-5 0-252,0-1 1,1-1 0,-1-2-1,-1-2-343,-3-2 1,3 1 0,-4-6 0,4-1-319,2-2 1,-5-1 0,-2-2-1,0-1-311,1-2 0,-5-2 1,1 4-1,-2-2 604,-2 2 0,-6 6 0,-3 1 1,-3 0 297,-1 2 1,-1-4 0,-1 7 0,-1 1 470,-2 1 1,-4 2 0,4 0-1,2 2 470,1 2 1,2 4-1,0 6 1,-1 4-43,1 4 1,4 4 0,2 2 0,-1 3-735,1 4 0,4 2 0,-2 0 1,4-1-240,1 1 0,4-1 0,2-2 0,2-6 0,2-3 0,2 2 0,1-10 0,2 0-84,3-3 1,-2-6-1,6-4 1,2-4-2351,1-4 0,2-4 1,1-6-1,2-4 2434,1-4 0,0-15 0,-4-5 0</inkml:trace>
  <inkml:trace contextRef="#ctx0" brushRef="#br0">25661 9022 8130,'-11'-23'1716,"-2"5"1,8 6 0,10 12 0,4 2-1451,0 2 1,2 4 0,-2 6 0,3 3 952,2 0 0,-1 13 0,-1 1 0,-3 6-297,-5 3 1,-2 6 0,-2 6 0,-3 6-632,-6 4 1,1-2 0,-7-9 0,7-5-693,2-5 1,-3 1 0,4-13 0,2-4-352,2-5 1,2-5-1,4-4 1,4-2-4199,3-4 4950,7-10 0,-4-14 0,4-9 0</inkml:trace>
  <inkml:trace contextRef="#ctx0" brushRef="#br0">25940 9289 9012,'-13'0'1445,"0"0"0,7 6-991,6 3 1,6 3 0,7 0 0,0-2 677,1-1 1,-1 0 0,0 4 0,1 0-225,-1 1 0,-1-1 1,-2 2-1,-2 1-415,-2 2 1,0 4 0,-3-3 0,1 2-286,-1 3 0,-3-1 1,-4 0-1,-5-4-294,-3 0 0,-2-4 0,0 3 0,-3-5-1544,0-4 0,-1-3 0,3-6 0,-1 0-1179,-2 0 1,2-2 2808,7-2 0,-3-9 0,4-8 0</inkml:trace>
  <inkml:trace contextRef="#ctx0" brushRef="#br0">26194 9409 8036,'-2'-6'6811,"5"5"-6117,8 4 1,9 1 0,1-4 0,1 0-429,1 0 1,-1 0 0,3 0-1,-3 0 24,-4 0 1,1-6-1,-3-3 1,-2-1-710,-4 1 0,-7-7 0,0 2-271,-6-1 1,-10 2-1,-11 4 1,-4 5 428,-3 2 0,-5 4 0,5 2 1,2 7 1231,0 5 0,9 5 0,2 5 0,5 1 386,4 0 1,4 4 0,10 0-1,4-2-638,2 0 1,13-3 0,3-1 0,2-2-924,4-6 1,5-3 0,7-5 0,-2-5-9628,-2-2 9768,5-2 0,2-12 1,5-3-1</inkml:trace>
  <inkml:trace contextRef="#ctx0" brushRef="#br0">19062 5984 19564,'8'-6'0,"-3"-1"-2095,1-1 1,-4 1-1470,2 2 3432,-2 4 0,-1-5 1,2 4 1022,2-2 1,-1-3-1,-4-7-510,0 1 0,5 4-84,-1 0 1,0 8-659,-4 1 0,-4 7 1,-2 9-1,-1 4 48,-4 0 0,-1 3 0,-1 3 0,0 1 315,-1 0 1,1-1 0,0 1 0,-1-2 349,1-3 0,1 2 1,2-5-1,1 0-31,-1 1 0,4-7 1,0-4 385,0 1-244,4-4 0,-2 0 0,8-6 0,5 0 146,3 0 1,1 0-1,2 0 1,3 0-16,4 0 0,3 0 0,2-1 1,0-2-237,-1-2 1,1 1 0,-2 4 0,-1 0-319,-2 0 0,-6 0 1,2 0-1,-3 0-55,-2 0 1,1 0 0,-2 1-327,-4 4 1,-2-2 0,-6 6 0,2-1-2427,2 0 2707,-2 4 1,4 1 0,-6 8 0</inkml:trace>
  <inkml:trace contextRef="#ctx0" brushRef="#br0">19142 6504 29624,'-13'-20'-3978,"1"13"0,3 3 3175,5 9 0,1 6 1,0-1 78,-2-1 1,2-1-1,8 0 1,4-3 1696,2-4 1,9-1-1,2 0 1,3 0-449,2 0 1,5 0-1,2 0 1,0 0-268,-2 0 0,2-1 1,0-2-1,0-3-150,-3-1 1,3-2 0,0-5-1</inkml:trace>
  <inkml:trace contextRef="#ctx0" brushRef="#br0">22195 6277 32729,'0'-7'-9831,"1"1"9860,4 6 0,-2 0 0,7 0 0,3 0 733,4 0 1,6 4 0,-1 1-1,4-2-172,0-2 0,5-1 0,2 0 0,0 2-253,-1 2 1,4-1 0,-5 4 0,-3 1-278,-4-1 1,1 1-1,-4 2 1,-1-1-193,-2 1 1,-3-2 0,-2-1 0,1 0-272,-1 1 0,-6-4 0,-1 4 655,0-2 0,-4 4 1,1-3-1,-5 2-438,-2 0 0,-7 0 0,2 4 0,-4-1 152,-5-3 0,2 6 0,-5-5 0,1 1-121,-1 0 0,3 1 0,-4 2 1,0-1-225,1 0 1,-3 5 0,6 0 0,1-2 121,-3-1 0,6-3 0,-4-2 0,3-1-596,2 1 0,4 1 0,1-1-210,2-1 0,3 0 1,9 3 1396,8-3 0,5-3 1,8-6-1</inkml:trace>
  <inkml:trace contextRef="#ctx0" brushRef="#br0">22541 6597 19080,'-9'-19'-2742,"1"-4"1693,5 4 1059,-3 6 1,4 7 746,-2 6 1,-4 0 0,-5 0-431,0 0 0,-1 4 0,2 2 1,4 2-396,3 2 0,-1 6 0,2 4 0,1-1-150,1 0 0,8 0 1,3-2-1,4 0 46,5 0 1,-1-7 0,3-2 0,1-3 363,0-2 1,-3-3-1,2-4 1,-2-5 6,-6-3 0,0-3 1,-8-2-1,-1-6-124,-1-2 1,-13 0-1,-4 1 1,-4 2 13,-5-1 0,-2 5 1,-4 3-1,-1 6 11,1 3 1,-1 2 0,3 5-1,3 4-8,0 3 0,3 10 0,2 4 0,7 4-117,1 0 1,6 1 0,3 0 0,8-2 29,8-3 1,8-3 0,10-7 0,4-3-46,4-5 1,10-2 0,1-4 0,-1-4-82,-2-7 0,-2-8 0,-7-10 0,-3-3-113,-9 0 0,-5-4 1,-9 2-1,-5-2-27,-7-2 1,-10 6-1,-12 3 1,-5 4 344,-6 5 0,-13 4 0,2 9 0,-5 5 154,0 2 1,3 9 0,6 7 0,3 5-410,6 2 0,3 8 0,15-2 0,5 1-715,5 0 0,11 3 1,7 1-1,10-4 836,9-5 1,28-3 0,8-7 0</inkml:trace>
  <inkml:trace contextRef="#ctx0" brushRef="#br0">19062 6317 8555,'-13'-6'-22,"-5"-1"0,0-5 1,2 3 325,1 5 0,2 1 0,-1 0-39,1-2 0,0 1 1,-1 4-264,1 0 1,0 0 0,1 1 0,2 2 58,1 2 0,6 5 1,-2-1 80,4 3 0,2 1 1,4 0 26,4 1 0,8-5 1,6-2-1,3-1-7,5-3 1,2-2 0,5-1 0,0-1-202,-1-4 0,-2 2 1,-10-5-1,-3-1 64,-4 1 1,-4-4 0,-4 4 41,-1-4 1,-6-2-1,-2 3 1,-7 2-10,-7 4 0,-9-1 0,-2 2 0,-4 1 122,-3 1 0,-9 7 0,3 1 0,0 1 52,-2 4 0,7 5 1,1 2-1,5-1-334,9 3 0,-1-6 0,11 6 0,-1-3-96,4 1 0,10-1 1,7-9-1,9-3 107,8-4 0,4-1 0,7-3 1,1-4-58,-2-6 1,1-10 0,-10 1 0,-3-3 5,-4-2 0,-11 1 0,-10-1 0,-6 0 154,-5 1 0,-12 1 0,-6 2 0,-8 7 55,-5 6 0,-4 4 1,0 6-1,3 1-195,2 4 1,-7 8-1,8 11 1,3 4-490,5 3 1,2 6-1,14-1 1,5 1 616,5-2 0,15 10 0,3-4 0</inkml:trace>
  <inkml:trace contextRef="#ctx0" brushRef="#br0">23288 6650 8232,'-5'-9'-272,"1"0"0,-1 5-52,5-5 0,2 5 1019,2-5 0,2 4 1,5-2 404,-2 1 1,-6 0-251,1 2 1,-1 2-1,0-1-298,1 6 0,1 6 1,-7 9-1,-1 4-145,-1 3 0,-5 3 0,3 2 0,-1 3-128,-4 1 1,4 1-1,-2 4 1,0-2-120,2-2 0,-4-5 0,7 1 0,1-4-165,1-5 0,2-3 0,0-6-1,0 1 0,2-7 0,2-2 174,5-4 0,5-7 0,2-4 0,3-5-42,2-3 1,0-4 0,1 4 0,-3 2-239,0 1 1,-4 3-1,3 2 1,-3 1-1,-2-1 1,0 4 0,1 1-1,-1 4-1172,0 1 1,1 0-1,-1 0 1,0 0-1706,1 0 0,-1 6 2989,0 3 0,7 8 0,0 4 0</inkml:trace>
  <inkml:trace contextRef="#ctx0" brushRef="#br0">23421 7370 8245,'-13'0'1260,"5"0"1,2 1-356,6 4 1,6-4 0,3 5-359,3 0 1,3-4 0,1 2 0,3-2-263,2-2 0,1 0 0,7 0 1,0-2-331,2-2 0,0-2 1,-4-5-1,0 2-758,-1-1 0,1 3 0,0-1 0,-1 1 803,1-1 0,0-6 0,-1-7 0</inkml:trace>
  <inkml:trace contextRef="#ctx0" brushRef="#br0">18636 5531 8147,'-14'0'32,"5"0"0,2 1 1,0 2 41,-1 2 1,4 1 219,-5-2 59,6-2 0,-2 3 1,10-5-1,4-1-89,3-3 1,2 2 0,3-4 0,2 2-63,2-1 0,1-4 1,6 3-1,2 0-251,1 1 1,0-4 0,-3 3-1,2 0 8,1 0 1,0 0 0,-6 3-1,-3-1-57,-4 1 1,-3 1 267,-2 2 1,-7 6-1,-6 3 176,-7 3 0,-5 1 0,-3 2 0,-1 1 37,-2 2 1,0 6 0,5-2 0,-2 3-74,-3 2 0,5-1 0,-2 3 1,5 0-105,-1 2 1,0 2 0,-4-2 0,-2 3-206,0 0 1,-1 3 0,3-6-1,-1-1-620,-2-2 1,0-6 0,5-1-2107,0-2 1723,-1-1 0,10-12 1002,8-6 0,10-18 0,12-10 0</inkml:trace>
  <inkml:trace contextRef="#ctx0" brushRef="#br0">18089 5717 7954,'1'-11'0,"2"0"201,2 2 1,1 6-1,-3 0 2784,1 6 1,1 0-2201,-5 6-1729,0-6 974,0 3 0,0-7-235,0-4 0,0 2-31,0-6 1,0 5-1,-2-4 717,-2 2 0,-4-2 0,-5 3 291,0 2-1123,5 2 1,-4-4-1,4 1 635,-4 1 0,-2 3 0,1 4 0,1 5 186,3 3 0,-1 1 0,4 2 0,0 3-199,0 4 0,2-1 0,5 1 1,2 0 24,2-1 0,5 3 0,0-5 0,5 0 204,3 0 1,6-2 0,-2-8-1,3-5-22,2-2 1,-2-2-1,-1 0 1,-4-2-519,0-2 0,2-5 0,-3-8 1,0 0-370,1 0 0,-3-2 1,-5 1-1,-1 4-1455,-3 3 1746,-5-1 1,3 12-1,-7 0 167,-4 8 1,2 5-1,-5 5 1,-1 4-102,1 3 0,2 0 0,6-1 0,0-2-618,0 2 0,0 0 1,2-2-1,2-3-8,5 0 0,3-4 0,4 2 0,5-6-1276,6-2 2330,8-6 1,-1-3 0,6-7 0</inkml:trace>
  <inkml:trace contextRef="#ctx0" brushRef="#br0">19462 5331 32197,'2'-13'-3277,"2"-1"0,-1 1 0,4 0 897,-1-1 0,-3 7 2299,-7 2 0,-4 4 0,-5 2 0,-2 4 265,-3 4 0,-1 3 0,-5 2 1,4 3 25,0 0 0,-2 7 0,5-2 0,0 4-352,2 0 0,8 5 0,3 0 0,2-1 477,2-2 1,10-3 0,5-1 0,6-3-290,7-2 1,0-3-1,8-5 1,1-4 641,1-1 0,2-2 0,-1-5 0,-2-4-437,-2-3 0,-5-9 1,0-2-1,-7-2-987,-5-2 1,-5-3-1,-4 0 1,-7-1-384,-10 0 1,-3 5 0,-15 2 0,-2 2-417,0 6 1951,0-1 1,-5 5 0,-1-5-1</inkml:trace>
  <inkml:trace contextRef="#ctx0" brushRef="#br0">22781 7237 30589,'8'-6'-5555,"-4"-3"3651,3 3 1,-7 0 0,2 7-26,-5 4 0,-7-4 2779,1 4 0,1-4 0,1-2 0,0-2-288,-1-2 1,4-5-3,-5 1 0,0-1 1,-3-1-141,3 3 0,-3 5-718,3-2 1,-2 4 0,-3 2 363,1 4 0,6-2 0,1 5-144,0 3 0,4 1 1,-2 1-1,2 0 352,2 1 1,6-1-1,3-1 1,3-2-356,1-1 0,1-2 0,0 2 0,3-4 249,0-4 0,1-1 1,-4 0-1,-1-1 313,0-4 0,-4-1 0,0-4-824,1 1 1,-2 0-221,1-4 0,-5 6 484,5 2 0,-5 10 1,4 3 93,-2 4 1,4 2-1,-1-1-129,3 0 1,1 1-1,1-1 1,-1 0-952,0 1 1,5-6-1,3 0 1034,4-2 1,5-2 0,9-4 0</inkml:trace>
  <inkml:trace contextRef="#ctx0" brushRef="#br0">24061 6757 31259,'-13'0'104,"-1"0"1,7 6 0,1 3-1265,0 3 1,5 2 0,-5 3 0,1 2 288,1 2 0,-1-1 0,7 4 0,2-3 538,5-2 0,9-1 1,4-6-1,5-2 658,4-1 0,-2-6 1,7 0-1,0-6-416,-2-6 0,1-3 0,-8-3 0,-8-1-294,-7-2 1,-6-5 0,-9 0-1,-6-2-404,-9-1 0,-13-1 0,-10 2 0,-11 4-340,-9 8 1,-9 1 1609,-1 7 1,33 3 0,-1 0-1,-35 2 1</inkml:trace>
  <inkml:trace contextRef="#ctx0" brushRef="#br0">19729 8250 8150,'1'-12'0,"2"1"1103,2 2 0,5 2 0,-1-2 0,3 5 224,1 2 0,0 2 0,1 0 0,0 0-581,4 0 0,1 6 1,5 2-1,-2 0-513,2 1 1,6 2 0,2 5 0,2 2 190,3-2 1,2-1 0,2-2 0,2 0 98,2 1 1,5-1 0,-1-1 0,3-2 32,1-1 0,0-1 1,1 2-1,-1-1 131,0 1 0,-1 1 0,-1-1 0,-4-1-574,-1 1 1,-2 2 0,-4 0 0,-1-2-656,-4-1 1,2 0-1,-5 4 1,-3-1-74,-1-3 1,-5 1 0,-3-4 0,0 0 42,-4 0 1,-1 3 0,-2-4 118,0-2 0,-4-2 0,0-1 574,1 0 1,8 0-1,3 0 1</inkml:trace>
  <inkml:trace contextRef="#ctx0" brushRef="#br0">20968 8449 24207,'2'-29'-1352,"2"2"0,10 9 1,9 14-1,7 4 1773,5 4 1,4 4-1,1 5 1,0 2-497,0 3 0,-2-4 0,-1 6 0,-4-2 69,-5-1 1,0 5 0,-10-4-1,-2-1-180,-1-3 0,-7 1 1,-4 1-1,-2 2-158,-2-1 0,-6-3 1,-5 0-1,-4-1-9,-2 0 1,-1 1 0,5-3 203,-1-2 0,1-3 1,0-6-1</inkml:trace>
  <inkml:trace contextRef="#ctx0" brushRef="#br0">20995 7583 15723,'-7'-13'0,"2"0"-384,4-1 0,1 5-320,0 0 0,0 8 1,0 1 652,0 7 0,1 11 1,2 4-1,3 3 317,1 2 0,1 0 1,2 1-1,-1 2 21,1 1 0,1 4 0,-1-2 0,-1-1-113,1 1 0,-2-2 0,1-6 0,0-1 215,-2-2 1,5-6 0,-3 2-117,3-3 1,1-3 0,0-3 0,1-5 117,-1-2 1,0-8-1,1-3 1,-1-3-54,0-1 1,1-1-1,-1 1 1,-1 0-166,-3-1 0,1 1 0,-4 1-212,1 3 284,-4 3 1,3 12 0,-7 3 0,-2 3-90,-2 1 1,-9 1 0,0 0-1,-1 1-25,1-1 1,0 5 0,1-9 0,0 1 1,-1 0 1,5-5 0,1 0-146,-3 0 0,-1-4-1966,-1 2 1594,6-2 667,7-2 1,13-6-1,8-2 1</inkml:trace>
  <inkml:trace contextRef="#ctx0" brushRef="#br0">21675 7730 23020,'-13'1'-767,"-1"4"60,1 4 1,0 1 0,1 0-1,1-2 920,2-2 1,6 4-83,-1-1 0,3-2 0,1 2 14,0 2 0,5-4 1,4 2-1,3 1-176,2 2 0,-1-3 0,0 0 1,1 0-36,-1-2 1,0 3 0,0-5 0,1-2-159,-1-2 0,0-1 0,2 0 0,2 0-144,0 0 1,1 0 0,-3 0 0,1 2-47,2 2 0,0-2 1,-6 4 484,-3 0 1,2-5 0,-3 5 0</inkml:trace>
  <inkml:trace contextRef="#ctx0" brushRef="#br0">21715 8263 29556,'0'-22'-2907,"0"-1"1,6 3 0,3 12 3889,2 8 0,-2 2 0,-1 7 0,-1 0-1869,1-2 1,-4-1 0,3-5 0,1 2 659,-1 2 0,2-1 0,6-4 1,1 0 538,2 0 0,12 0 0,-2 0 1</inkml:trace>
  <inkml:trace contextRef="#ctx0" brushRef="#br0">22248 8103 29530,'0'-13'-4916,"0"4"1,0 0 2025,0-2 1,-1 0 3586,-4-3 1,2 7 0,-4 4-611,1 6 0,0 6 0,3 7 0,-2 3-333,3 2 1,6 1 0,6 3 0,7-1 467,5-2 1,3-5 0,2-1 0,-1-6 230,1-5 0,-2-4 0,-3-1 0,-4 0-582,-3 0 1,-6-7 0,-2-7 0,-2-5-52,-7-2 1,-5-4-1,-11 3 1,-4-2 207,-3 2 1,-2-2-1,0 8 376,1 4 0,-7-7 0,-1 4 0</inkml:trace>
  <inkml:trace contextRef="#ctx0" brushRef="#br0">20315 8356 30813,'2'-16'-9831,"1"1"9538,1 3 1,2 14-1,-3 2 1,1 8-217,-1 6 1,3-2 0,0 6-1,2 2 10,2 1 0,3-4 1,5-2-1,6-3 857,5-2 0,7 2 1,8-9-1,5 1 509,3-4 1,10-2 0,3-1 0,4 2-321,5 2 1,-3 3 0,1-2 0,-2 2-410,-3 2 0,5 2 0,-10 1 0,-2 2 419,-4 3 1,-9-2 0,-1 6 0,-3 1-785,-3-3 0,2 4 0,-11-6 0,-3-2 322,-4-1 0,-1-3 1,-5-3-1,0-5 343,1-2 0,-4-2 0,3 0-658,-4 0 1,-5-6-285,0-3 0,-6-9 0,3-3 0</inkml:trace>
  <inkml:trace contextRef="#ctx0" brushRef="#br0">21715 8609 28048,'6'-28'-3033,"1"9"0,6 15 1,1 4 2866,-1 4 1,-4 5 0,-2 9 0,-1 4-906,-3 3 1,-1 6 0,-4 2 0,-2-1-1280,-5 1 2182,-3-2 0,-7-4 0,-2-1 0</inkml:trace>
  <inkml:trace contextRef="#ctx0" brushRef="#br0">23234 9222 26630,'6'-19'-3146,"-4"4"0,4-2 0,-2 2 1726,1 1 1,1 7 1204,-2 3-429,-2 2 1409,3 2 0,-10-1-79,-4-4 0,1 2-378,-1-6 0,0 6 0,-4-1-361,0 2 1,-2 8-1,-1 2 1,-2 1 252,2 0 0,-5-1 0,-1 6 1,-2-2 106,2-4 0,-3 4 1,2-3-1,-2 2 28,-1-3 0,0 3 1,3-7-1,2 1 88,2 1 0,-4-5 1,6 4-1,0-4-322,3-1 0,0 4 0,1 2-129,0 2 0,-1-4 0,1 4 0,-2-1 42,-3 0 0,2 1 0,-6 2 0,0-1-251,1 1 0,-7 2 0,3 2 0,-1-1 280,1 0 1,-7 5-1,5 0 1,0-2 19,4-1 0,-1 0 0,5 1 0,-1 3-194,1 2 0,1-3 1,5 4-1,0 0-89,-1-1 0,1 4 0,1-3 1,2 4-157,1 0 0,6 5 0,-1 0 1,2-1-85,2-2 1,0-1 0,0 1 0,2 2 238,2 1 0,8 0 0,7-5 1,2 0 174,2-4 0,3 1 0,2-5 1,1-1 175,3-3 0,9-2 0,0-3 0,4-5 206,1-2 1,9-2-1,1 0 1,5-2-85,2-2 0,-24-1 1,-1-2-1,35-12 1,-35 9-1,-1-1-111,3-1 0,-1 1 0,1 0 1,1 1-1,2-1 0,-1 0 0,-1-1 1,1 0-51,-1-1 0,1 1 0,4-1 1,1 1-1,-6 0 0,0 0 0,-1 1 1,-1 0 200,2-1 1,-2 0 0,33-12 0,-6 1-1,-8 0-258,-8 0 0,-5-1 0,-10 0 1,-4 1-182,-2-6 0,-9 1 1,-3-7-1,-7-2-314,-6-2 1,-4-1 0,-4 0 0,-6-1 61,-7-4 1,-5 4-1,-9-3 1,-5 4 275,-2 4 1,-8 0-1,-4 8 1,-5 5-145,-3 2 1,-10 8-1,1 5 1,-2 2-428,-4 3 694,5 8 0,29-3 0,-1 0 0,-32 9 0,-1 2 0,2 2 0,0 2 0</inkml:trace>
  <inkml:trace contextRef="#ctx0" brushRef="#br0">19529 8156 32767,'0'-13'-4916,"0"0"1,1 5 1702,4 4 1,-2 2 4726,5 2 1,-5-1-621,2-4 0,-4 2 157,-1-6-1064,0 7 0,0-3-134,0 10 0,0 2 0,0 6-557,0 1 1,0-6-1,0 1 1,0 2 884,0 1 0,0 1 1,0 0-1,0 2 42,0 3 1,0-2 0,-1 6 0,-2 0-320,-2-1 1,-3 9 0,2-2 0,0 3 168,0 2 0,0 2 1,3-2-1,-2 1-203,2 3 1,2-5 0,1 0 0,0-4-76,0-2 1,1 1 0,4-2-1,2-3-259,1-4 1,4 1 0,-5-1 0,2-3-190,0-5 0,-5 2 0,4-3-861,-2 3 0,-1-5-975,0-2 2482,-4-4 0,-1-1 1,-7 0-1</inkml:trace>
  <inkml:trace contextRef="#ctx0" brushRef="#br0">19422 8743 19213,'-12'-2'0,"3"-2"-60,5-5 387,-4 3 0,8 0 0,0 9 0,8 4-243,4 7 0,1 8 1,2-1-1,3 1-14,4 0 1,3-1 0,3 1 0,3-4-476,5-3 0,-2-8 1,1-3-1,2-2-290,2-2 0,5-2 0,2-2 770,2-5 1,-5-15 0,3-4 0</inkml:trace>
  <inkml:trace contextRef="#ctx0" brushRef="#br0">17263 8436 16121,'0'-13'-846,"0"-1"1,0 0-1,0-3 1,0 0 452,0 0 1,4-2 0,0 1 0,1 2 578,1 1 0,-5 2 0,5 0 161,0-1 0,-4 5 0,4 2-41,-1 1 1,-3 3 0,4 9 0,-2 6-135,1 4 0,-1 12 1,-2 0-1,1 5 253,1 4 1,1 6 0,-5 3 0,0 1-441,0 4 1,-5-3 0,1 0-1,1-7-91,1-2 0,2-4 1,0-10-1,2-2-104,2-6 1,4-3-1,5-5 282,0-5 0,2-5 0,1-7 0,2-7-250,-2-4 0,4-5 0,-3-5 0,1-2 25,1 1 0,-4 3 1,2 4-1,-6 2 665,-2 2 0,-1 1 0,2 6-183,-1 3 0,-6 5 1,1 8-1,-2 5-71,-2 3 0,0 6 0,0 3 1,-2 2-132,-2 5 0,2 2 0,-4-3 1,2-2-172,0-3 1,-7 2 0,4-7-1,-2 0-263,0-2 1,5-4 0,-5 0-1,-2-4 47,-1-1 1,-1-1-1,-2-5 1,-1 0-369,-2 0 1,1 0-358,3 0 1,7-2-1,4-2 933,6-5 1,10-9-1,8-3 1</inkml:trace>
  <inkml:trace contextRef="#ctx0" brushRef="#br0">17889 8316 24227,'-7'-13'-6722,"1"1"6189,0 3 1,3 5 1991,-6 8 1,6 3-1344,-1 7 1,8-2 0,5-3-1,3-4 614,1 1 1,5-4-1,3 4 1,1-2-568,1 1 0,6 5 0,-9-3 0,1 2-325,-3 0 0,-3-4 1,-2 4-522,0 1 0,-5 2 0,-5 1 768,-6 0 1,-6 1 0,-9 1 0,-3 1 471,1 2 0,-9 4 0,6-4 1,1-1-788,1 3 0,3-6 1,5 4-1,1-3-114,3-2 0,3-4 0,8-1 0,2-1-488,5 0 0,19-4 931,8 2 1,17-10-1,2-2 1</inkml:trace>
  <inkml:trace contextRef="#ctx0" brushRef="#br0">18569 8409 13250,'-19'-20'257,"-4"-7"0,0 6 0,1 12 0,4 6 345,3 3 0,-3 14 1,-1 8-1,0 9-999,-1 3 1,0 3 0,6-6 0,7-1-248,4-2 0,3-3 1,3-4-1,4-6 578,7-5 1,8-7 0,-1 0 0,-1-4-29,-2-4 0,-3-7 0,-3 0 1,-2-5 127,-1-4 1,-6 3-1,1-4 1,-4 0-359,-4 1 0,-2-3 0,-4 7 0,1 2 317,-2 4 1,0 0 0,-3 3 0</inkml:trace>
  <inkml:trace contextRef="#ctx0" brushRef="#br0">17622 9569 28911,'0'-13'-4473,"0"-1"0,0 5 2523,0 0 1904,0 1 1,0 6 0,0 8 0,0 7 58,0 5 1,2 7-1,1 0 1,1 7 1008,-1 2 1,-1 0 0,-2 4 0,0-1-1195,0 0 1,1 3 0,2-9 0,2-1-441,-2-2 1,0-3-1,0-1 1,2-3-1073,3-2 1,-4-1 0,5-5 0,2-1 2053,0-3 0,9-3 1,0-6-1</inkml:trace>
  <inkml:trace contextRef="#ctx0" brushRef="#br0">17609 9969 12697,'-13'-30'-388,"1"3"1683,3 7 0,5 3-1118,8 4 1,3 4-1,8 2 1,2-1-107,0 1 0,7 3 0,-2-5 0,3 0-511,2 1 1,4-2 0,2 6 0,-1 1 495,1 1 1,4 2 0,-3 0 0</inkml:trace>
  <inkml:trace contextRef="#ctx0" brushRef="#br0">24368 10009 11741,'13'-8'-1183,"-4"-2"1115,0 5 1,0-5-1,4 3 1</inkml:trace>
  <inkml:trace contextRef="#ctx0" brushRef="#br0">24461 9915 11741,'12'-10'-384,"-2"-3"1,-1-2 425,1 0 0,1 2 0,-1-1 0,-1 1 373,1 0 1,1-1 0,-1 3 234,-1 2 0,-5 3-300,5 6 1,-6 6-1,2 4 1,-5 8 5,-5 9 0,-2 1 0,-7 7 0,1 2 141,0 2 0,-5 5 1,-1 2-1,0-2-378,-1-2 0,3 1 0,3-9 0,2 0-284,3-3 0,-1-9 0,6-4 83,1-3 1,1-6-89,2 0 0,-1-8 0,-2-1 1,-3-7-215,-2-5 1,0-1 0,-6-2-1,1-2 362,0 0 1,-1-6 0,-1 6 0,-1 0 539,-2 3 1,1 0 0,3 2 128,1 4 0,4 2-417,0 6 0,6 6 0,-1 2 0,2 4-122,2 2 1,0 0 0,0 3 0,2 2-648,2 2 0,4-4 0,5 6 1,0-1-612,1-1 1,-1 2-1,2-3 1,2-1 140,6 0 1,3-1 1042,5-5 0,9 0 1,8 1-1</inkml:trace>
  <inkml:trace contextRef="#ctx0" brushRef="#br0">24727 10369 11741,'-4'-21'205,"0"3"0,-2 9 1,3 3-1,-3 2 884,-2-1 0,4 2 0,-4 8 0,1 4-1204,0 3 0,4 1 0,-3 0 1,1 1-458,1-1 1,-1 0 0,7 1 0,2-3-1164,5-2 1,5 3 1764,3-3 0,4-3 0,6 0 1</inkml:trace>
  <inkml:trace contextRef="#ctx0" brushRef="#br0">24874 10222 10424,'-12'-22'0,"2"1"1572,1 2 1,5 1-833,-5 5 0,6 7-1385,-2 6 0,8 6 0,3 7 0,2 0-578,2 1 1,8 0-1,2 1 1273,1-1 1,4 2-1,-4-9 1</inkml:trace>
  <inkml:trace contextRef="#ctx0" brushRef="#br0">25007 10289 11774,'0'13'-513,"0"0"0,0 1 929,0-1 0,0 0 0,0 2 1,0 1 337,0 2 1,0 0 0,2-5 0,4 0-291,7 1 1,6-7 0,9-2 0,2-4-431,1-1 1,11-7-1,-2-8 1,1-9-492,1-5 1,-2-10 0,-2 1 0,-4-5 56,-7 0 1,-6 3 0,-10 4 0,0 7-2692,-2 5 3095,-6-1 0,-9 10 0,-9-4 0</inkml:trace>
  <inkml:trace contextRef="#ctx0" brushRef="#br0">16329 9169 15652,'8'-25'-1163,"-4"3"1,-2 2 891,-2 7 0,0 7 0,0 8 348,0 10 0,0 5 0,0 7 0,-2-2 296,-2 2 0,2 6 1,-2 1-1,2-2-160,2-1 1,0 5 0,0 2 0,2 2 39,2-1 1,-1 5 0,6-3 0,2-1-764,0 1 1,3-4-1,-1 0 1,-1-1-372,-3-4 0,3-5 0,-3-3 0,2-3 924,3-7 1,-1 3 0,0-7 0</inkml:trace>
  <inkml:trace contextRef="#ctx0" brushRef="#br0">16383 9636 16231,'-12'-27'-394,"3"0"0,3 1 0,6 0 0,0 4 1013,0 4 0,2 4-781,2 0 1,3 7 0,7 2 0,-1 4-401,0 1 1,5 0 0,1 0-1,1 1-947,-1 4 1565,11-4 0,-8 11 0,10-4 1</inkml:trace>
  <inkml:trace contextRef="#ctx0" brushRef="#br0">16743 9289 15652,'-9'-27'-484,"0"1"0,6 5 0,-3 5 1,2 4 1577,-1 3 0,1 7-967,4 2 1,0 11 0,0 8 0,0 0 232,0 1 1,0 3 0,0 0 0,0 0-160,0-1 0,0 2 0,0-5 0,1 2-440,4 3 0,-2-1 1,4 0-1,0-6-245,1-2 1,-4-1 0,5-3-2567,1-2 0,-2-3 2638,1-6 1,-6-6 0,1-3 363,-2-2 1,-2-3 0,0 1 231,0 0 366,0 5 0,1 4 0,4 7-109,3 1 0,4 5 1,2-3-1,0 0-335,4 0 0,1-2 0,7-4 0,-1 0-315,3 0 1,2 0 0,-4-1 0,1-2 20,0-2 1,-2-5-1,-3 1 1,-4-1 182,-3 1 0,-7-3 0,0 3 145,-2-3 0,-8 3 1,-7 2-1,-2 0 535,-3-1 1,-4 1 0,1-4 0,-1 4 1003,-1 1 1,4-3-1,-3 5-778,3 1 1,3 3-1,4 4-1211,3 5 1,4 4 0,4 5 0,5 3-2044,10 0 0,7 4 2262,7-3 1,8 3 0,7 2 0</inkml:trace>
  <inkml:trace contextRef="#ctx0" brushRef="#br0">23781 8996 27788,'4'-6'-2758,"1"6"0,-1 1 2865,-4 8-1724,0-6 1244,0 3 1297,0-6 1,0-1-731,0-4 0,0 2-81,0-6 1,0 5 0,-1-5-158,-4-1 1,2 2-1,-4-1 1,0 1 346,-1 0 1,-1-2-1,-3 4 1,2-2-71,1-2 1,5 3-1,-5-2 772,-1-2 1,2 0 0,-1-3-419,-1 1 1,2 6 0,0 1-323,-3 0 0,-1 4 0,-1-2 1,0 2 26,-1 2 0,-3 5 1,-1 1-1,2 0-30,1-1 1,1 1-1,1-3 1,0 2-263,-1-2 0,1-2 0,0-1 0,-1 0 0,1 0 0,0 0 0,-1 0 0,1 0 0,-5 0 0,1-1 0,0-4 0,2 4 0,2-4 0,-2 4 0,-2 1 0,2 0 0,-5 1 0,3 2 0,-1 2 0,-4 4 0,2-3 0,1 0 0,0-1 0,1 1 0,3-3 0,-2 2 0,-3-1 0,-2-4 0,4 0 0,-1 0 0,1 0 0,2 0 0,1 0 0,2 0 0,0 0 0,-1 0 0,-4 0 0,1 0 0,0 0 0,3 0 0,-4 5 0,-1 1 0,-2 0 0,-3-1 0,5 6 0,0-2 0,1 1 0,0-1 0,0 1 0,5-4 0,0 0 0,-1 0 0,5-1 0,0-4 0,-1 3 0,-2-2 0,-1 2 0,0-2 0,-1-2 0,1 0 0,0 1 0,-1 4 0,1-4 0,-2 5 0,-3 0 0,-4 3 0,-2 3 0,1 0 0,2-2 0,2-1 0,-3 0 0,4 3 0,1-2 0,3-1 0,-4-2 0,0 4 0,2-4 0,1-1 0,2 3 0,-1-3 0,1 0 0,0 0 0,4 0 0,0-3 0,-1 2 0,-2 3 0,-2-5 0,1 3 0,0 0 0,-1 3 0,1-2 0,-2 2 0,-1 1 0,-2 2 0,0 1 0,5 1 0,0-1 0,-1 0 0,3 1 0,0-1 0,2 0 0,6 1 0,-3-2 0,2-2 0,0-1 0,-1-5 0,5 5 0,0 1 0,-4-2 0,-1 1 0,1 1 0,-2 2 0,3 1 0,-5 2 0,1 1 0,0 2 0,2 1 0,-2-2 0,1 2 0,3 2 0,1-5 0,2 2 0,0-3-114,0-2 1,0 0-1,0 1-157,0-1 1,5-4 0,1 0 369,1 1 1,-2-4-1,4 0 185,1 0 1,2 1 0,1 5-285,0-3 0,-1 3 0,-1-3 0,-2 2 0,1 3 0,2 4 0,3-1 0,1 0 0,2-3 0,4 4 0,-3 0 0,0-3 0,1-5 0,6 2 0,-2-3 0,0 1 0,1-1 0,0 1 0,2-5 0,-2-2 0,-3-2 0,2 1 0,-5 1 0,0 1 0,1-1 0,-1-1 0,-3-1 0,3 2 0,2 2 0,-5 3 0,4-2 0,-3 2 0,1 2 0,6-2 0,-3 0 0,1 1 0,0-1 0,-1-1 0,4-4 0,-1 2 0,-1-2 0,6-2 0,-7-1 0,3 0 0,2 0 0,-1 0 0,1 0 0,0 0 0,-1 0 0,-4 0 0,1 0 0,0 0 0,3 0 0,-4 1 0,-2 2 0,1 2 0,0-2 0,0-2 0,2 1 0,-2 1 0,-2 1 0,4 1 0,-4-5 0,2 0 0,2 0 0,-2 0 0,0 0 0,-2 0 0,-3 0 0,5-2 0,0-1 0,1-3 0,0-1 0,-4-2 0,4-4 0,0-1 0,-1 1 0,4 1 0,-2 0 0,2 0 0,1-2 0,1-3 0,-2 4 0,-1 0 0,-2-1 0,-4 6 0,4-3 0,0-2 0,-1-3 0,-2-2 0,-5 4 0,-1 1 0,0 0 0,1-2 0,-1-1 0,0-2 0,1 2 0,-3-4 0,0 1 0,-2 0 0,1 0 0,0-1 0,1 3 0,-2-4 0,1 0 0,2 0 0,0 5 0,-2-2 0,-1 2 0,0-3 0,4 1 0,-1 2 0,-3 1 0,1 2 0,-4-1 0,0 1 0,0 0 0,-1 4 0,-5 0 0,0-2 0,0 0 0,0-4 0,-2-1 0,-1-2 0,-1 1 0,-7 1 0,2 0 0,-2-2 0,-3 2 0,1 1 0,-2 0 0,-1-1 0,-2-2 0,-6 0 0,1 5 0,-5 1-464,-4 3 0,0-1 0,2 6 0,-2 1-90,-2 1 1,1 2 0,-1 2 0,4 1 132,1 1 1,3 2 0,6-3 0,0 3-776,4 1 0,3-2 1,3 4 1395,1 1 0,0 8 1,-5 2-1</inkml:trace>
  <inkml:trace contextRef="#ctx0" brushRef="#br0">21555 6184 7970,'-5'-9'-599,"-1"2"1671,-1 1-296,4 1 40,-3 5-203,6 0 1,0 2-135,0 2 0,0-1 1,0 6 206,0 1 1,0 7 0,0 0 0,0 1-302,0 1 1,6 2 0,3 4 0,4-1-138,5-2 1,3 2-1,6 5 1,-1 3-16,1-3 0,-1 4 0,1-1 0,0 2-8,-1 3 0,1 2 1,0 2-1,-2 2 6,-3 2 1,3 8 0,-2-3 0,0 1-108,-1 1 0,4 2 0,-4 3 0,2-4-30,-2-1 0,3 1 0,-3-8 0,2-4-174,-2-4 1,8 0 0,-4-4 0,4-1 242,3 1 1,-5-4-1,4-3 1,-1-3-75,1 1 1,0 4 0,-2-6 0,1 3-78,-2 2 0,-2 4 0,-3 0 0,-3-3-190,-2-4 1,3 4 0,-3-4 0,-1-2-221,-3-1 1,6 1 0,-8-3-1,2 1 17,0-1 1,-4-1 0,0-5-1,-2 0-802,1 1 0,0-1 0,1-1 0,-4-2-788,-1-1 0,4-6 1971,-1 1 0,-3-8 0,0-3 0</inkml:trace>
  <inkml:trace contextRef="#ctx0" brushRef="#br0">22621 7903 7952,'-20'13'0,"2"2"708,3 3 0,8-3 0,2 2-43,4-2 1,4-1-1,4-1 1,8-1 55,4-3 0,3 1 0,6-6 0,2-1-525,1-1 0,5-2 1,-5-2-1,0-2-630,1-5 1,-2-3 0,4-3 0,0-2 433,0-6 0,2-8 0,4-3 0</inkml:trace>
  <inkml:trace contextRef="#ctx0" brushRef="#br0">20395 8489 16688,'-13'0'-511,"-1"0"1,3-1 519,2-4 0,3 3 0,6-7 0,0-2-34,0-1 1,1 1 0,2 0 0,2 2 121,-2-1 1,0 3 78,1-2-14,3 6 1,7-2 0,-1 8-187,0 2 0,-1 5 0,0-1 0,0 3 195,3 1 1,1 0 0,-1 1 0,1-1 161,2 0 0,6 1 0,-2-1 0,5-1 73,4-3 1,-2 3 0,5-3 0,-1 1 57,-3-1 1,2 3-1,-1-4 1,-1 4-120,-2 2 0,3-1 0,0 0 0,-1 1-518,-2-1 0,2 5 1,-2 1-1,-3 0 30,0 1 1,0 2 0,2-5 0,-2 0 316,-3-2 0,4-2 0,-3-1 0,5-2 166,3-1 0,2-6 0,-3 1 0,1-2-28,-2-2 1,4 0 0,-3 0-1,-4-2-454,-2-2 1,-3 2 0,1-2 0,-4 3-1197,-3 1 1,-7 0-97,1 0 1,-6 5-1,2 4 341,-4 3 1,-1-3-1,0 0 992,0 1 1,6 2 0,2 2 0</inkml:trace>
  <inkml:trace contextRef="#ctx0" brushRef="#br0">21555 8876 28025,'-13'-18'-1404,"1"0"1393,3 2 1,4 3-485,10 4 0,2 4 0,8 8 1,3 2 1058,4-2 0,3 3 1,3-2-1,2 1 347,1 1 0,5 1 0,-5 6 0,-2 1-756,-1-1 1,-2 5 0,-4 1 0,-4 2-372,-4 2 1,-6 1-1,-4 0 1,-4-2-427,-4 2 1,-9 1-1,-8 0 1,-3-1 25,-3-2 1,4-1-1,-10 2 1,1 0-335,-4 0 1,2 2 979,-2 2 1,-11 6 0,-8 1-1</inkml:trace>
  <inkml:trace contextRef="#ctx0" brushRef="#br0">23208 9129 10938,'0'-43'0,"1"5"-221,4 4 0,-4 8-869,4 9 1,-5 3 1402,-5 5 1,-2 4-1,-7 6 1,0 2 270,-4 1 0,3 1 0,-3-5 0,3 0 56,2 0 0,0 4 1,-1 1-1,1-2-59,0-2 1,-2-1-1,-1 0 242,-2 0 0,0 0 0,3 0 0,-1 0 0,-2 0 113,2 0 0,-3 0 0,0 0 0,-1 0-316,1 0 1,-5 2 0,1 2 0,-6 5-313,-2 3 1,0 1 0,5 0 0,-1 1-380,0-1 0,1-1 1,-1-2-1,0-1 230,1 2 0,-1-4 0,0 2 0,1 0 85,-1-2 1,5 1-1,1-5 1,2 1-46,2-1 0,-2 3 0,1 0 0,2 1-261,1 4 1,-2 0 0,-1 4 0,0 2-498,-1 0 1,2 7 0,-5-2-1,0 5 142,1 4 0,-2-4 0,5 2 1,2-4 217,1-1 0,1 7 1,3-7-1,2-2-8,4-1 0,4 1 1,1-3-1,0 1 51,0-1 0,0 0 0,1-3 0,4 2 169,4-2 0,7 4 1,2-1-1,-1 0-108,3 0 0,0 5 1,7-2-1,0 2 221,-1-2 0,5 3 0,2-4 0,1 1 38,3 1 0,6-7 0,3 2 0,1-4 439,4 0 0,-4-5 1,4-2-1,3-1 83,7-3 1,0-2 0,1-1 0,-1 0-18,-5 0 1,6 0 0,-8-1 0,0-2-528,1-2 1,-3-3-1,0 2 1,-2 0-143,1 0 0,3-5 0,-6 3 0,1-4 0,-1-2 0,0 1 0,2-2 0,-1-1 0,1-2 0,1-4 0,-2 3 0,-6-2 0,-6-3 0,0-1 0,-6-2 0,-3 1-266,-4-1 1,-2-4 0,-7-2 0,-5-1-299,-3-3 0,-2-1 0,-7-2 0,-3 0 56,-9 0 0,-5 0 1,-8 1-1,-1 2 91,-3 2 0,-3 5 0,-8-1 0,0 5 54,-3 3 1,-5 4-1,1 6 1,-3 1-182,-1 3 0,1-1 0,1 5 1,4 2-131,1 2 1,-3 7 0,5 4 744,1 6 0,-4 5 0,-1 6 0</inkml:trace>
  <inkml:trace contextRef="#ctx0" brushRef="#br0">10664 13860 29746,'0'-13'-3277,"0"0"0,-1 1 0,-2 1 1572,-2 2 1,-1 7 1784,2-3 0,-4 4 0,-5 1 567,0 0 1,-1 0 0,1 0-1,0 0-30,-1 0 1,1 0-1,0 0 1,-1 0 2,1 0 0,0 0 0,0 0 0,-2 0-103,-3 0 1,3-5-1,-3-1 1,4 0-238,0 0 1,-1-4-1,-1 3 1,-2-2 334,2 0 0,-3 6 1,0-2-1,-1 4-460,1 1 0,-5 0 1,2 0-1,-2 1-36,2 4 1,-3-4 0,3 5 0,-2-1-248,2-1 1,-3 2-1,2-3 1,0 2 61,1-3 0,-4 4 0,4-1 1,-2-1 498,2 2 1,-3-4 0,3 2-1,-2-2-242,2-2 1,-6 4 0,3 0 0,-1 1-192,1 1 0,-3 0 0,4 4 0,-4-1-13,-3 1 0,-1 2 0,2 2 0,-1-1-265,1 0 0,-2 1 0,-1-1 0,0-1 324,1-3 0,1 1 0,4-4 1,2 1 167,3 4 1,-3-4-1,2 2 1,0 0-280,0-2 0,-2 5 0,3-3 0,-2 3-88,2 1 1,-2-1 0,5 0 0,-2 0-237,-2 3 1,3 1 0,3-3-1,2 0 41,2 1 1,-1-1 0,1 0 139,0 1 1,1-1 0,1 0-85,2 1 0,6-1 0,-1 0 941,3 1 0,1 1 0,1-1-1501,3 0 1,-1 8 0,5-6 293,-2 3 0,4 1 0,-2-6 0,0 3 199,1 1 0,0-1 0,5-3 0,-1-1 175,0 0 0,1 1 0,-1-1 0,0 0 471,1 1 1,3-6-1,1 0 1,0-1 34,1 1 1,0-4-1,7 4 1,-3-3 37,1-2 0,9 3 0,-7-1 1,2-1 35,0 2 1,4-3 0,0 5 0,1-3 133,-1-2 0,4 3 0,-4-1 1,3-2-12,2-2 0,0 4 0,1-1 0,-1-1-412,0-1 1,3-2-1,-7 0 1,-1 0-108,1 0 0,-2 0 0,-3 0 0,2 0 0,1 0 0,4 0 0,-2 0 0,0 0 0,-1 0 0,5 0 0,-3 0 0,2 0 0,-1 0 0,-1 0 0,3 0 0,-1 0 0,1 0 0,0 4 0,2 0 0,-2-1 0,0-1 0,4-2 0,-7 0 0,2 0 0,-1 0 0,-5 0 0,2 0 0,0 0 0,-1 0 0,1 0 0,-2 0 0,1 0 0,-1 0 0,2 0 0,1 0 0,-1 0 0,1 0 0,2 4 0,-3 1 0,-1-2 0,1-2 0,-4-1 0,5 0 0,-2 0 0,0 0 0,2 0 0,-4 0 0,4 0 0,1 0 0,0-1 0,3-2 0,-3-3 0,-1-2 0,4 4 0,-2-3 0,2 1 0,-1 3 0,2-3 0,-2 1 0,3 2 0,1 2 0,-5 1 0,1 0 0,-1 0 0,-1 0 0,5 0 0,-5-2 0,0-1 0,-3-1 0,3 0 0,0 4 0,2 0 0,-1 0 0,-4-2 0,3-1 0,0-1 0,0 1 0,-4 1 0,3 2 0,-2 0 0,0 0 0,0 0 0,-3 0 0,2 0 0,1 0 0,0 0 0,-4 0 0,-1 0 0,1 0 0,0 0 0,-1-1 0,-1-2 0,-2-2 0,2 1 0,-3 4 0,3-2 0,2-2 0,0 2 0,-1-2 0,1 3 0,0 1 0,2 1 0,1 2 0,-2 1 0,2-1 0,-1 3 0,-1-1 0,2-2 0,1-2 0,5-1 0,-4 0 0,1 0 0,-1 0 0,5 0 0,-3 0 0,1 0 0,-4 0 0,3 0 0,0-1 0,1-2 0,1-2 0,-2-1 0,3 3 0,-3-1 0,-1 1 0,4 0 0,-3 0 0,0-1 0,-3 1 0,1 1 0,1 2 0,1 0 0,3 0 0,0-1 0,0-2 0,-1-2 0,1 2 0,1 0 0,2 0 0,-1-1 0,-4 1 0,2 2 0,-4 1 0,0 0 0,-1 0 0,-1 0 0,-4 0 0,0 0 0,-1 0 0,1 0 0,1 0 0,0 1 0,-1 4 0,5-4 0,-6 3 0,0-1 0,4 2 0,-2-4 0,-3 4 0,-1-4 0,0-1 0,8 0 0,-5 0 0,1 0 0,0 0 0,-3-4 0,-1-1 0,-2 2 0,2 2 0,1-4 0,2 1 0,-2 1 0,-3 2 0,3 1 0,-3 0 0,4 0 0,0 0 0,-3 4 0,-1 0 0,1 1 0,3 1 0,0-5 0,1 4 0,0-4 0,-1-1 0,5 0 0,0 0 0,-1 0 0,-2 0 0,-1 0 0,0 0 0,-1 0 0,1 0 0,-2 0 0,-1 0 0,-2 0 0,2 0 0,1 0 0,2 0 0,-1 0 0,1 0 0,0 0 0,1 0 0,1 0 0,2 0 0,2 2 0,-3 1 0,2 1 0,2-1 0,-3-1 0,3-2 0,0 0 0,1 0 0,-4 0 0,3 0 0,0 0 0,0 0 0,1-2 0,4-1 0,-2-3 0,-2-1 0,0 2 0,2-2 0,-3 1 0,-2 3 0,4 2 0,-5 1 0,0 0 0,2 0 0,-5 0 0,4 0 0,-1 0 0,0 0 0,1 0 0,-4 1 0,1 2 0,2 1 0,2 1 0,-2-4 0,2 2 0,-4 2 0,7-1 0,-8-4 0,3 0 0,2 0 0,-2 0 0,-3 2 0,2 1 0,1 1 0,0 1 0,-3-5 0,2 0 0,1 0 0,0 0 0,-5 0 0,1 0 0,0 0 0,-1 0 0,3 0 0,0 0 0,2 0 0,0 0 0,-2 0 0,0 0 0,2 0 0,0 0 0,-2 0 0,-1 0 0,-2 0 0,4-5 0,-8 1 0,3 1 0,2 1 0,-5-2 0,0-1 0,1 2 0,-3 2 0,9-4 0,-6 1 0,1 1 0,1 2 0,5-4 0,2 1 0,1 1 0,-1 1 0,4 1 0,-3-2 0,-1-2 0,1 2 0,2 0 0,-2 0 0,-1-1 0,1 1 0,3-3 0,-4 2 0,1-1 0,-1-1 0,1 3 0,-3-4 0,1 0 0,-2-1 0,5 4 0,0-4 0,2 1 0,0 0 0,-2 2 0,3-4 0,-2 0 0,2 2 0,2-5 0,1 3 0,-2-3 0,-2-1 0,1-5 0,-5 0 0,1 1 0,0-3 0,-4 6 0,-5-6 0,-3 3-73,-2-1 1,-1 0 0,-5 5-1,-1-1-756,-3 1 0,-3-5 0,-6 1 0,0 0 120,0 2 1,-6 2-1,-3 0 1,-3-1 406,-1 1 1,-5 0 0,-1 1 0,-1 2 350,1 1 0,-5 1 1,2-2-1,-3 1 2,-2-1 1,1-1 0,-1 1 0,-1 1 277,-3-1 1,1 2-1,-4 1 1,0 0-65,0-1 0,0 4 0,-5-4 0,2 1 218,0-1 1,-4 5-1,5-1 1,-1 3-114,2 1 1,-4 0 0,4 0 0,-2 0-121,1 0 0,-1 0 1,6 0-1,0 0-270,-2 0 1,5 0-1,-4 0 1,0 0-29,1 0 0,-1 0 0,2-2 0,-2-1 226,-3-1 1,1-1 0,-3 4 0,2-2-179,-2-2 0,0-1 0,-2 3 0,2-2 0,0-3 0,-9 5 0,5-1 0,-2 2 0,1 2 0,-5 0 0,6 0 0,-4 0 0,-1 0 0,-3 0 0,3 0 0,0 0-171,1 0 0,-4 0 1,4 0-1,2 0 170,2 0 1,-4 0 0,1 0 0,0-1-35,-2-4 1,4 4 0,-4-4 0,0 4 151,-3 1 0,2 0 0,-2 0 0,-1 0-64,-2 0 1,-4 0 0,1 0 0,2 1-183,-4 4 0,4-4 1,-5 4-1,3-4 25,2-1 1,1 0-1,2 2 1,2 1 35,3 1 0,-4 1 0,4-5 1,2 0 106,2 0 0,-2-2 1,0-1-1,1-1 170,-1 1 0,1 0 1,0 0-1,-1-3-123,-1-2 0,-5 6 0,3-4 0,-2 1-86,-2 1 0,-2-1 0,-1 4 0,1-2 0,3-2 0,-3 1 0,4 4 0,-3 0-45,2 0 0,3 0 0,6 0 0,0 0-32,0 0 0,0 0 1,0 0-1,0 0 138,0 0 0,0 0 0,-1 0 0,-2 0-1,-1 0 1,-7 0 0,1 0 0,-5 0-61,-3 0 0,-4 0 0,4 0 0,2 0 0,1 0 0,-4 1 0,-3 2 0,-2 3-107,2 2 1,-2-4 0,5 5 0,-2 0-191,-2-2 1,-1 5 0,2-4 0,4-1 154,3-3 1,-3 2 0,1 0 0,0 0 408,3 0 0,0-1 0,1-4 0,1 2-130,3 1 1,-1 1 0,4-5-1,0 0-45,0 0 1,-7 4 0,4 2 0,1 0-78,1 0 0,6 0 0,-5-3 0,1 1-190,1-1 1,-1 3-1,5-1 1,2-2 79,2-2 1,-5-1-1,4 0 1,0-1 177,-2-4 0,1-1 0,-2-4 0,0 1 52,0-1 0,-5-2 0,-1 0 0,-1 2-53,-3 1 1,-7 6-1,-2-2 1,-2 4-235,-2 1 1,-7 4 0,-4 4-1,36-3 1,1 0-42,-2 2 0,1 1 0,-5 3 0,0 0 1,2 0-1,0 0 0,0 2 0,-1 0 36,2 0 0,-1 0 0,-4 0 0,-1-1 0,5 0 1,1 0-1,1-1 0,-1-1-158,2-1 1,1 1 0,-33 11 0,8-6 0,6-4 105,5 1 1,7-6 0,8 0-1,7-1-820,5-1 0,0 2 1029,7-2 0,5-8 0,6 2 0</inkml:trace>
  <inkml:trace contextRef="#ctx0" brushRef="#br0">20808 6250 5495,'0'-17'0,"0"-1"-653,0 2-1268,0 1 1821,6 1 1,-6 6 192,0-1 1,-1 6 1446,-8-2 1,6 2 1134,-1-1-1713,2 2 1,1-4 183,-4 6 0,4 6 0,-5 3-732,0 3 0,-2 1 1,-5 1-1,0-1 98,-1 0 1,-5 5-1,-3 0 1,-3-2 113,-2-1 0,-1 3 0,-2 1 0,-1 0 146,2 1 0,-4-1 1,0-3-1,1 2-494,-1-2 0,-2-1 1,4-2-1,1 1 98,2-1 0,1-4 0,1 0 1,-1 0-121,0-2 0,1 5 1,0-3-1,3 3-901,0 1 1,3 0 0,-4 1-1,2-1 390,-2 0 0,5 4 0,1-1 0,3-3-145,2-1 0,4 3 0,2-6-1038,1 3 931,-5-5 1,11-1-1,0-6 1,9-2 479,8-2 1,3-9-1,7-8 1</inkml:trace>
  <inkml:trace contextRef="#ctx0" brushRef="#br0">20009 6624 29679,'-12'-23'-1816,"3"1"0,1 7 0,5 17 0,-2 10 709,-3 8 1,-2 7 0,-8 3 0,-4 1 793,-3-2 0,-1 4 0,3 0 0,2-1 322,2 1 1,1-4 0,6-6-1,3-6-397,5-2 1,10-2-1,9-1 1,10-3 678,9-4 1,10-5 0,7-3 0,3-3 720,4-2-1033,12-6 0,-34 4 0,2-1 0,5-3 0,1 1 0</inkml:trace>
  <inkml:trace contextRef="#ctx0" brushRef="#br0">21688 6264 7941,'-15'4'0,"-1"2"378,-2 2 0,1-6-461,3 3 0,2-5-185,3-5 0,4-2 646,5-6 0,1 1 1,2 2 1679,1 1-1515,1 6 0,-4-3 0,2 7-328,2 4 0,5 1 0,-1 4 1,3 0-207,1 5 0,1 0 1,-1 7-1,0 3 213,0 5 1,5 4 0,0 6 0,0 1 54,1 4 1,-3-4 0,7 5-1,0 0-45,2 3 0,4 1 0,0 1 0,2-4-189,-1-1 0,3 3 0,-1-5 0,1-1-443,-1-1 1,4-4 0,-4-1-1,0-3-122,-4-1 0,0-4 0,-10-6 0,-2-4-395,-1 0 1,-3-8 0,-2 0 224,-1-3 1,-6-5 0,-2-9-1,-8-7 692,-11-8 0,-12-16 0,-4-5 0</inkml:trace>
  <inkml:trace contextRef="#ctx0" brushRef="#br0">21941 7143 7825,'-13'8'474,"1"4"1,3-4 0,5 4-246,2 2 0,8-2 1,5-2-1,5-1 322,6 1 1,9-4 0,6-2-1,5-2-410,2-2 0,5-10 1,-4-5-1,-1-6-725,2-7 1,-5-5 0,4-8 0,-5-2 583,-5-1 0,-12 13 0,-1-1 0,19-30 0</inkml:trace>
  <inkml:trace contextRef="#ctx0" brushRef="#br0">16569 14500 8216,'-13'-6'761,"6"3"0,1-4-13,0 1 149,4 1-333,-4 5 1,6-1-4,0-4 1,2 4 161,2-4 0,4 4 0,5 1-371,0 0 0,1 0 0,-1 0 0,0 0-197,1 0 0,-1 0 0,0 0 1,1 0-173,-1 0 1,0 0 0,1 0 0,-1 0-178,0 0 0,1 4 0,-1 1 1,0-2 136,1-2 1,0-1-1,4 0 1,4 0 409,4 0 1,0 0-1,2 0 1,2 0-137,1 0 1,5 0 0,-5 0-1,-2 0-117,0 0 0,-3 5 0,-1-1 1,-1-1-158,-2-1 1,-4-1-1,4 2 1,1 2 124,-3-3 0,5 0 1,-4-2-1,1 0 26,1 0 0,-1-2 0,5 0 0,-2-3-19,-3 2 1,3-3 0,-4 2 0,0-1-279,-4-1 1,3 5-1596,-3-4 1150,1 4 1,-12 1-1,-6 0 137,-7 0 1,-5 4 0,-2 1 290,1-2 1,0-2-1,-1-1-3,1 0 1,4 0 0,0-1 197,-1-4 0,3 2 1,-1-5-1,1-1-584,-1 1 0,0-2 0,-6 4 34,1-1 0,0 4 0,-1-2 0,1 4 103,0 1 0,-1 4 0,1 2 484,0 1 0,-1 1 1,2 2 657,3-1 65,4-6-735,5 3 0,5-6 0,3 0 0</inkml:trace>
  <inkml:trace contextRef="#ctx0" brushRef="#br0">10731 13860 8286,'7'-7'0,"-1"1"0</inkml:trace>
  <inkml:trace contextRef="#ctx0" brushRef="#br0">10731 13834 8764,'-8'-6'578,"2"3"0,5-5 0,-2 1-77,-1-1 0,-1 4-328,5-5 1,-1 6-149,-4-1 1,-2 4 0,-7 4 97,1 5 1,0 1 0,-1 1 0,1-2 230,0 1 0,-1 2 0,1 1 0,1 1 56,3-1 1,-2 2-1,3 1 1,-1 3 144,0 2 1,5 0 0,-3 4 0,-1 0-448,1 3 1,-1 3 0,-2 0 0,1 5 19,-1 2 1,-2 7-1,-1 1 1,-1 0-17,1 0 1,1-1 0,2-2 0,2 2-33,2-2 1,2-3-1,4-3 1,0-3 208,0-2 1,0 4 0,0-3 0,1-1-66,4 1 0,-2-2 0,4-3 0,1 2-16,-1 1 0,-3 4 0,5-4 1,2 0-195,1 2 0,-2 1 0,2 6 0,3 0-489,-1 0 1,6 4-1,-1 2 1,2 0 173,2 0 1,2-3 0,2-6 0,0-3 294,-1-1 1,0-4 0,-3-6 0,0-6 217,0-2 1,-2-8 0,1-2-1,3-5 96,5-5 0,-2-3 0,6-12 0,0-5-30,2-4 1,8-17-1,-5-2 1,1-4-364,3-4 0,-22 24 0,1-1 1,18-31-1,-21 32 0,0-1-55,-1-1 1,0-1-1,14-34 1,-18 32 0,-1-1-1,0 0 1,-1 0 1,0 2 1,-2-2 0,-1 0-1,-3-1 1,2-33 0,-3 1-90,-2 3 1,-2 29-1,-2 1 1,-4-30-1,-9 2-59,-7 4 1,-5 1-1,-5 5 1,-5 4 71,-2 5 0,-4-3 1,-1 14-1,-1 4-8,1 2 0,1 3 0,2 1 1,0 0-125,0 4 0,2 3 0,1 7 0,4 2-428,5 1 1,-4 6-1,8-2 1,2 4 773,1 1 0,3 12 0,5 3 0</inkml:trace>
  <inkml:trace contextRef="#ctx0" brushRef="#br0">10837 13927 9265,'-11'-27'0,"2"2"0,4 3 1450,4 4 1,1 3-1446,0 2 0,-2 1 0,-1 2 278,-1 1 0,-6 4 1,1-2 89,-3 1 1,-2-3 0,0 3-1,-3-1-82,0-4 1,-7 0 0,2-3 0,-4 0 140,0-4 1,-7-3 0,-2-7 0,-4-3-15,-1-5 1,0 2 0,-3-3 0,-1-3 68,-1-3 0,-8-6 0,9 5 1,-5 1-458,0 2 1,-2 1 0,4 0-1,-2 1-279,-1 4 1,-9 2-1,4 6 1,-3 2-86,-1 3 1,-5-2-1,2 6 1,0 2-26,4 1 1,-3-2 0,11-1 0,1 0 200,2-1 1,4 3 0,7-5-1,6 0-371,7 0 1,-1 5 0,8-2 0,4 3 55,6 2 0,5 0 1,2 1-1,3 2-3627,5 1 4100,15 0 0,4-5 0,12 1 0</inkml:trace>
  <inkml:trace contextRef="#ctx0" brushRef="#br0">8478 12194 7754,'-25'0'-255,"3"0"1,-2 5-1,6-1 1,2 1 154,1 1 0,2 0 0,-1 4 1,1-3 265,0-1 1,4 0 2394,0-1-1783,6-4 1,-1 5-1,8-6 1,6-1-330,7-4 0,-1 4 0,8-4 0,2 2-241,4-1 0,5 2 0,-3-4 0,-3 2-200,-1-1 1,-1-3 0,-2 3 0,-3 1-282,-4-2 1,-5 3 8,-4-6 1,-6 0-1,-10-3 108,-6 3 1,-10 2-1,1 4 1,-2-2 281,2 3 0,-3 0 1,3 4-1,-2 2 105,2 5 1,3 7-1,7 3 1,3 1-99,4-1 0,4 5 0,2-2 1,4 3-184,4 2 1,7-1 0,3 1 0,2 0-446,3-1 1,5-1-1,4-2 1,0-6 40,-1-2 0,8-7 1,-1-4-1,1-2 454,3-2 0,5-18 0,0-4 0</inkml:trace>
  <inkml:trace contextRef="#ctx0" brushRef="#br0">9065 11755 14639,'-14'-9'403,"1"0"0,1 1 0,3 14-921,5 8 1,2 9 0,2 8-1,0-1-170,0-2 1,0 3 0,0 0 0,0-1 479,0-2 0,6 3 1,3 0-1,4-1 7,5-2 0,-3-3 1,4-1 190,0-2 0,2 0 0,6 5 0</inkml:trace>
  <inkml:trace contextRef="#ctx0" brushRef="#br0">9571 12061 8369,'-25'-10'110,"1"-2"0,3 2 319,2 4 1,1 10 0,4 6 0,-3 5-543,0 3 0,-6 4 1,4-4-1,-2-2 30,-2-1 1,3-8-1,1-2 579,0-4 0,4-1 571,-3 0-1105,9 0 0,3 8 0,9 7 0,5 8-1845,5 7 0,5 13 1883,0 1 0,2 1 0,7 1 0</inkml:trace>
  <inkml:trace contextRef="#ctx0" brushRef="#br0">16929 14513 8924,'-4'-13'695,"-1"0"1,-5 5-1283,1 4 0,-3 4 1,-1 3-703,0 1 1,-1 5 1665,1-4 0,4-5 0,2-6 247,1-2 1,-3 4 0,4-5 767,2-2 433,-4 6-1582,0-1 0,-5 7 73,3 4 0,-1 2 0,5 6 24,2 1 1,2-5 267,1-1 1,1 0 0,4 1-1,3-5 270,4-2 1,3-2-1,4 0 1,7 0-374,3 0 0,13 0 0,-1 0 1,5-2-236,4-2 1,-2 2-1,1-2 1,1 2-21,2 2 0,1 0 1,-1 0-1,-3 0-344,-5 0 1,2 0-1,0 2 1,0 1 12,0 1 0,-7 1 0,-7-7 0,-2-1-15,-4-1 1,3-5-1,-10 3 1,0-1-223,0-4 1,-1-1-1,-5-1 1,1 0-119,-1-1 0,-4 2 0,-2 2-7357,-1 1 7793,-1 6 0,-17 3 0,-3 8 0</inkml:trace>
  <inkml:trace contextRef="#ctx0" brushRef="#br0">16836 15380 8810,'0'-23'0,"0"3"-760,0 0 1,-1 9 646,-4 6 1,2 5-1,-6 3 1,-1 3 105,-2 1 0,-1 2 1,-1 3-1,1-3 177,0-5 0,4-1 0,0 0 2269,-1 2 522,4-1-1346,0-4 1,22 0-910,6 0 1,8-1-1,2-2 1,7-2-230,4 2 1,12 2 0,1 1 0,5 0-264,2 0 1,10 0 0,-6 0-1,-1 0-1,-2 0 1,1 0 0,-6 0 0,-1 0-249,-5 0 0,-5 0 0,-2 0 1,-6 0-601,-2 0 1,-5 0 0,-4 0 0,-5 1-583,-6 4 0,-3 1 1208,-2 3 0,0 8 0,1-2 0</inkml:trace>
  <inkml:trace contextRef="#ctx0" brushRef="#br0">11664 13874 8060,'0'-14'40,"0"1"1,-6 6 229,-3 2 0,2 4 29,-2 1 1,0 0-25,-4 0 1,4 0 156,0 0 1,4 0-278,-4 0 0,5 1 0,-5 4-155,-1 3 1,-2 4 0,-1 3 0,1 1 127,3 2 0,-6 4 1,5-2-1,-1 0-23,-1 4 0,2 0 0,0 1 0,2 0 7,2 3 0,-4 2 0,3-2 0,-1 2 117,4 1 0,-2 4 0,1-2 0,2 1-67,2 3 1,1-3 0,0 1-1,0 2-80,0 2 1,0 5 0,0 2 0,0 2 16,0 2 1,0 0 0,1 2-1,2 0-30,2 3 0,5 1 0,-1-3 0,3-1-47,1-3 0,5 3 1,1-5-1,1 1 46,-1-4 0,9-4 1,0-4-1,3-5 10,2-3 1,4-7-1,-2-4 1,2-3 76,-1-5 1,7 1-1,-3-6 1,3-1-55,3-1 0,1-2 1,6-2-1,1-2-195,-1-5 0,0-4 0,-1-5 0,-3-4-164,-4-3 1,-4-8 0,-2-4-1,-4-5 210,-4-2 1,-7-6-1,-3-1 1,-2-5-10,-3-6 0,-2-9 0,-9 33 0,-2-1 0,0-1 1,-1 0 38,-1 0 0,-1 0 0,1-6 0,-2-1 0,1 2 0,-1 1 0,-1-3 0,-2 0-31,-2 0 1,-1 0-1,-2 1 1,-2 1-1,-2 2 1,-2 0-1,0 4 1,-1 0 17,-1 2 0,-1 0 0,-1 2 0,-1 0 0,-18-27 0,0 7-164,3 9 1,-1 5 0,-2 14 0,1 7-574,1 3 0,2 10 0,-3 2 768,2 4 0,1 5 0,-2 1 0,5-2 0,3-2 0</inkml:trace>
  <inkml:trace contextRef="#ctx0" brushRef="#br0">12410 14993 7681,'-6'-12'-427,"-2"3"0,0 5 0,1 8 0,1 5 422,3 3 1,-3-3-1,0-2-30,-1-1 847,-2 5 1,1-16-152,4 1 1,2-7 0,4-2 0,2 0-307,5-1 0,3-3 1,1-1-1,2 2-62,3 1 0,3-3 1,5 0-1,3 0-159,2-1 1,7 3 0,7-6-1,-1-2-313,2-1 1,6-8 0,6-2-1,-2-2 176,-1 1 0,2-2 0,3 1 0,0-5 55,-28 20 0,0 0 0,-2-1 0,1 0 0,0 1 0,0-1 0,1 0 0,0-1-36,0 1 0,1-1 0,2-4 0,1 1 0,0 1 0,0 0 0,1 0 1,1-1 1,0-1 1,1-1 0,2 1 0,0 0-1,2 1 1,-1-1 0,-1 1 0,1 0-101,-1 0 0,-1 0 1,2-3-1,1 1 1,-1 3-1,0 2 1,-1-1-1,0 1-29,-3 0 0,1 0 0,3 0 1,2 0-1,-4 1 0,1 0 0,-1 0 1,0 0 24,0 0 0,0 0 0,-2-1 0,0-1 0,-1 2 0,0 0 0,-2 0 0,-1-1 48,1-1 0,0-1 0,0 1 1,-1-1-1,0-1 0,-1 0 0,0 1 1,1 0 200,-1 2 0,0 0 0,3-4 0,-1-1 0,2 3 0,-1-1 0,0 0 0,1-1-32,-1 1 0,0-1 0,-1 2 1,0-1-1,-2 0 0,0 1 1,1-1-1,-1 0-124,1 1 0,0-1 1,5-1-1,-1-2 1,-3 2-1,-2-1 0,2 0 1,0 1-61,-1 1 1,0 0-1,2 1 1,-1 0 0,-4 0-1,-1 0 1,-1 0-1,0 0 52,0-1 0,-1-1 0,24-26 0,-4 3 0,-2 2-189,-3-1 0,0-2 0,-1-1 0,3 1 131,-2 3 0,3-4 0,0 5 1,0 4 139,0 0 0,2 1 0,0 1 1,1-1 193,1-1 1,5-1 0,-6 4-1,1-2-241,-1-1 1,1-1-1,-4 4 1,2-2-47,2-2 0,-4 5 0,0 5 0,-2-1 35,1 2 1,1-3 0,-3 5 0,1-1 80,-1 0 1,-3-2 0,-3 4 0,-3 1-81,-1 2 0,2 3 0,-2 0 1,-1 1-5,1 0 1,-2-4 0,-3 6 0,2-2 93,1 2 1,0-3 0,-4 3 0,-1-3-78,1-2 1,0 2-1,-1 1 1,-1 2-18,-2-2 1,0 0 0,-5 1-1,-2 2-56,-1 2 0,0-1 0,1 4 0,2-2 32,-2 2 0,-1 1 0,-3 2 1,-2 0-163,-1-1 1,-1 5 0,2 2-2147,-1 1 1845,-6 2 1,-3 10-1,-9 4 1,-4 5-947,-5 3 1,-3 10 1412,-5-2 0,-1 4 0,0-3 0</inkml:trace>
  <inkml:trace contextRef="#ctx0" brushRef="#br0">18436 10115 18493,'0'-32'-1064,"0"-4"1,1-5 0,4 16 0,3 8 1423,4 10 0,6 16 1,0 7-1,-2 8-1201,-1 8 1,-2 8-1,1 8 1,-3 5 384,-2 2 1,-3 0 0,-6-1-1,0 1 102,0-2 0,-6 2 287,-3-10 0,-8 5 0,-4-3 0</inkml:trace>
  <inkml:trace contextRef="#ctx0" brushRef="#br0">16089 13700 8087,'-5'-7'148,"2"1"-277,-6 6 0,4 0-67,-4 0 1,5 4 0,-3 2 536,1 2 379,1-5-395,5 9 0,-1-7 0,-2 6-134,-2-2 0,-5 0 0,3 4 1,-2 0-75,0 1 0,0 5 0,-4 3 0,-1 3-65,1 2 0,1 0 0,2-1 0,2 1 28,2 0 0,-3 4 0,5 0 0,1-2 64,2-1 0,-4 5 0,1 3 0,1 1-9,1-2 0,-2 8 0,-1-1 0,2 3-116,2 6 1,-4 1 0,1 1 0,1 0-91,2 1 1,1 3 0,0 1 0,0-2-82,0-1 0,0-3 0,1-3 0,2-5 101,1-2 0,7-4 1,-2-2-1,3-5 48,1-3 1,5-1 0,1-2 0,0-3 273,0-4 0,5-3 0,-2-4 0,4-2-198,0-4 1,5-4 0,0-1 0,-1-1-226,-2-4 0,-1-4 1,-1-8-1,0-6-136,-4-2 0,2-12 1,-7-6-1,0-7 162,-3-9 0,-5-6 0,-1-8 0,-5 34 1,1 0 116,0-2 1,0-1 0,-3-5 0,0 0-1,2 1 1,-1 1 0,-1-1 0,-1 0 150,1 0 0,-2 0 1,1-3-1,0 0 0,0 3 1,0 0-1,0 1 0,0 0 125,0 1 0,0 1 0,1 0 0,-2 1 0,0-26 0,-2 6-235,-1 6 0,-2 5 0,1 13 0,-2 4-420,-1 7 1,-8 6 0,3 10-1,-5 2-136,-6 4 1,2 17 0,-11 12 0,2 13 523,0 10 0,-3 8 0,-1 7 0,14-28 0,0 0 0</inkml:trace>
  <inkml:trace contextRef="#ctx0" brushRef="#br0">11771 14500 8343,'-8'-6'-155,"-4"5"0,3-2 0,-2 6 369,-3 5 1,1 9 0,0 0-215,-1 0 0,1 4 0,0-1 0</inkml:trace>
  <inkml:trace contextRef="#ctx0" brushRef="#br0">11624 14607 8457,'-6'7'635,"4"-7"0,0-9-94,4-3 1,1 0 0,6 2-172,2 1 1,1 6 0,1-1-1,2 2-68,2 2 0,0 0 0,5 0 1,2 2-156,1 2 0,6-2 1,2 2-1,-1-2-27,1-2 1,2 0-1,-4 0 1,0-2-108,2-2 1,-5-5-1,3-8 1,-3 0-495,-1 0 1,-2 3-1,-3 0 1,-4 1-492,-3 0 1,-2 4 971,1 0 0,-1 0 0,0-4 0</inkml:trace>
  <inkml:trace contextRef="#ctx0" brushRef="#br0">12157 14513 9821,'6'8'-2205,"-3"-4"2652,6-8 1,0-4 0,4-5-1,0 1 196,1 3 0,1-1 0,1 5-506,2 2 0,-1 3 0,-2 5 1,2 5 33,0 7 1,7-1 0,-3 6 0,1 2-350,0 1 0,-1 2 0,3-1 0,-1 1 81,5 0 0,-1-7 1,6 0-1,-2-4 319,0-3 1,6 3-1,-2-7 1,2 2 150,-1-2 0,7 1 1,-3-6-1,3 1-129,3 1 1,0-3 0,6 6 0,-2-1-172,0 0 0,7 8 0,-7-3 1,3 2-399,-1 0 1,1-2 0,2 2-1,-3 2 163,0 0 1,-5 1 0,2-6 0,0-2 242,-2-1 1,5-6 0,-3 2 0,2-4 215,-3-1 0,3 0 0,-5 0 0,0 0-131,0 0 0,4 0 0,-1 0 0,1 0-129,-1 0 1,3 4 0,-5 1 0,2-1-227,0 2 0,-2-3 1,2 6-1,-3 0 39,0-2 0,-4 4 1,3-7-1,0 1 243,-1 1 0,1-5 1,-4 5-1,2-2-19,2 1 0,1-1 0,-4-4 0,4 0-10,2 0 0,-4 0 0,4 0 0,-1 0-55,0 0 1,-2 5 0,2-1 0,1 1-191,-1 1 0,-4-3 1,3 5-1,-2 3 34,1 1 1,-1-1 0,-4 0 0,0-2 71,0 1 1,5 2-1,-1 0 1,-1-2 251,-2-1 0,2-2 0,0 4 0,-1-4-17,1-1 0,0 3 0,-3-3 0,-2 1-138,-2 4 1,7 1-1,-3-1 1,1 0-69,1-2 1,2 0 0,2 4 0,0 0 15,0 1 1,4-1 0,-2 0 0,1 1 53,-1-1 1,6-1-1,3-2 1,-2-3 83,-4-1 0,0-1 1,-3-5-1,1 1 158,0 4 1,-6-4-1,2 4 1,0-2-98,-1 1 0,5-2 1,-3 3-1,0 1-158,0 3 0,1-1 0,-4 1 0,-3-1-289,-1 0 0,2 2 0,-5-4 0,1 0 162,-2 0 1,2 0-1,-5-3 1,-3 1 86,-1-1 1,2-1-1,0-2 1,-4 0 81,-1 0 0,2-2 0,-8-2 1,1-4-20,-1 1 0,-1-5 1,-5 3-398,0-3 1,-4 5 0,-1 1-2185,-3 0 1234,0 5 1,-5-4 669,0 10 1,0-2 0,0 6 326,0 1 1,4-3-1,2 1 311,2-2 1,1 4 0,4-3 0</inkml:trace>
  <inkml:trace contextRef="#ctx0" brushRef="#br0">18422 15553 8367,'0'-19'173,"0"-4"0,2 6 1,1 2-183,1 4 0,7 8 0,-3-1-64,4 3 0,2 1 1,-1 1 278,0 3 0,2-1 0,1 5 0,2-1 493,-2 1 0,4-4 0,-1 5 0,0 0-361,0-2 0,-1 4 1,-4-5-1,-1 1-180,0 3 0,1-2-849,-1 1 1,-4-5 10,0 5 0,-6 0 680,1 4 0,-14 12 0,-5 3 0</inkml:trace>
  <inkml:trace contextRef="#ctx0" brushRef="#br0">10877 14713 22140,'2'-13'-2255,"2"0"1,-1 5-1,6 4 1315,2 2 0,-6 4 1070,0 2-327,-4 4 487,-1-1 0,-6-1 711,-2-6 0,-4 0 0,-2 0-586,1 0 0,0 0 1,-1 0-1,3 1-667,2 4 1,-3-4 0,1 4 0,-3-4 438,-4-1 1,0 0 0,3 0 0,-1 0-12,-2 0 1,-4 0-1,3 0 1,0 0 183,-1 0 0,-2 0 0,3-1 1,0-2 64,-1-2 0,-2 1 1,4 4-1,2 0-147,1 0 0,-4 1 0,0 4-308,2 4 0,0-2 1,8 2-1,-3 1-264,-1 2 0,1 1 0,1 1 0,2-2 191,-1-3 1,3 2-1,-1-2 1,1 3 125,-1 1 1,4-1 0,-3-1 0,-1-2 12,1 1 0,4-3 0,-2 2 0,2 0-197,-1-2 1,2 5 0,-2-3 36,3 3 1,1-3-1,0 0 1,1 1-46,3 2 1,-1 1 0,5 1 0,-1-1 85,1 0 0,-4-4 0,5 0 0,0 2 202,-2 0 0,5 1 1,-3-1-1,1-3 113,-1 3 0,8-1 1,-4 1-1,2-3-37,0 3 0,2-1 1,3 1-1,-1-3-105,0 3 0,5-1 0,-2 1 1,2-3-54,-2 3 1,2-1 0,-5 0 0,2-2 201,2-2 1,2 0 0,2-3-1,0 1 189,-1-1 1,1-1 0,1-2-1,2 0-146,1 0 0,2 1 0,-4 2 0,4 1-222,1-1 0,-5 3 0,4 0 0,-2 0-373,0 0 1,5 3 0,-4-5 0,1 1 167,0 1 1,-2-5-1,-3 4 1,1-4 316,3-1 0,-1 0 0,-3-1 1,1-2 350,2-2 1,1-4-1,-4 5 1,1 0-277,2-2 1,1 4-1,-6-4 1,1 2-480,0-1 0,1 1 1,1 4-1,2 0-40,-1 0 0,-2 1 1,-1 2-1,-1 2 198,1-2 1,4-2 0,0-1 0,-1 0 196,-2 0 0,3-1 0,0-2 1,-1-3 242,-2-2 0,-1 0 0,-1-6 0,1 1 108,0 0 0,-1 1 0,0 1 0,-3 3-578,-1-3 0,-4 1 0,3-1 0,-2 3 111,-2-3 0,-3 4 1,0-1-1,-1 1-620,0 0 0,4-2 0,-3-5 1,-2 1 271,0 0 0,0-1 0,1 1 0,1-2 264,-1-3 1,-1 4 0,-2-6 0,-2 1 138,-2-3 1,2 1 0,-3 0 0,-1 2-103,2 3 0,-4-3 1,2 1-1,-2 2-431,-2 1 0,-2 6 1,-2 2-1,-4-1-113,1 1 0,-9 4 0,2-2 0,-1 4 156,1 1 1,-4-2-1,-1-1 1,-1-1 328,1 1 0,1 1 1,4 2-1,-3-1 397,-1-3 0,-1 1 1,1-6-1,-4-2 147,-3 0 0,-3 2 0,-3 0 0,-3 0-353,0 1 0,-14-2 0,-1 6 0,-8 1-252,-13 1 0,-1 4 0,33-1 0,-1 2 0,0 1 0,-1 1-244,1 1 0,0 0 1,-2 0-1,0 1 1,-30 8-1,2 1-127,1 2 1,2 0 0,1-5 0,2 0 132,-1 1 1,3-2-1,11-2 1,2-3 90,2-1 0,4-1 0,5-5 0,2 0-278,3 0 0,1 0 0,6-2 589,2-2 1,-2-4 0,4-5 0</inkml:trace>
  <inkml:trace contextRef="#ctx0" brushRef="#br0">9251 15300 28336,'-6'-21'-4916,"5"2"1,-5 7 4370,0 3 1,3 3 0,-6 6 1054,-1 0 1,-4 0 0,-2 0 0,-2 0-424,2 0 1,-3 0-1,1 0 1,2 0 434,1 0 1,-3 0-1,0 0 1,2 0-139,1 0 0,-3 0 1,-1 0-1,0 0 5,0 0 1,-5 4 0,2 2 0,-3 0-148,-2 0 1,-4 3 0,0-3 0,0 1 421,-2 4 1,0 1 0,-2 1 0,2 0-316,1 1 0,4 3 0,-5 3 0,2 0-621,0 4 0,-5 6 1,4 1-1,-1-2-41,0-1 0,2 5 0,5 3 1,1 2-79,2 2 0,0-4 1,5-1-1,3 1-124,5-2 1,-1 0-1,7-5 1,1 3-98,1-3 0,2 4 0,0-2 0,2-2 133,2 0 0,5-3 0,7 1 0,4-2 226,0-3 1,3 3 0,5-4 0,1 1 195,3 1 0,-1-6 0,-3 4 0,1 0 31,3 0 1,5-1-1,-2 4 1,2-2-11,-1 2 1,7 1 0,-3 2 0,3-2 194,3-3 1,-1-1 0,7-5 0,0 0 1293,3-4 1,7 0 0,0-6 0,1 0-615,-6 0 1,10-2 0,-6-2 0,2 1-84,3 1 1,5 2 0,-6-3 0,1 3-440,4 1 1,1 1-1,-1 2 1,1-1-122,-2 1 1,6 2-1,-1 3 1,-36-7 0,1 0-272,1 1 0,0 0 1,-3-2-1,1-1 1,3-1-1,1-1 0,-2 1 1,0-1 148,1 0 1,0 0-1,2 1 1,1 0 0,-1-2-1,0-2 1,0 1 0,0-1-75,0 0 0,0 0 0,0-1 0,1 0 0,-2 0 0,0 0 0,1 0 0,-1 0 0,1 0 0,1 0 0,2-2 0,-1-1 0,-3 1 0,0 0 0,0 0 0,0 1 0,2 0 0,0 1 0,4-2 0,0-1 0,-3 1 0,0 0 0,0 0 0,-1 1 0,0 0 0,0 0 0,2 1 0,1 0 0,-1 0 0,0 0 0,0 0 0,1 0 0,1 0 0,0 0 0,0 0 0,-1 0 0,0 0 0,0 0 0,-1 0 0,-1 0 0,0 0 0,1 0 0,5 0 0,0 0 0,-6 0 0,0 0 0,2 0 0,1 0 0,-1 0 0,1 0 0,4 0 0,0 0 0,-4 0 0,0 0 0,0 0 0,2-1 0,0-1 0,2-1 0,-1 0 0,0-1 0,2-3 0,-1-1 0,-1 0 0,0 0 0,-1-1 0,0 0 0,2 0 0,-1 0 0,-5 2 0,0-1 0,0 0 0,0 0 0,0 0 0,0-2 0,1-1 0,-1 0 0,-3 2 0,0-1 0,0 0 0,0-1 0,0 0 0,0-1 0,-1-1 0,0 0 0,-2 0 0,0 0 0,0-1 0,-1 1 0,-1 0 0,-1-1 0,0-1 0,-1-2 0,29-19 0,-4-1-81,-8 2 1,-1-8 0,-9 3 0,-5-3-564,-5-3 1,-11 0 0,-4-6 0,-5 2-85,-4-1 0,-5-3 1,-9 5-1,-9-3 31,-7-1 1,-4 1 0,-3 3 0,-4 5 559,-8 2 0,-8 8 1,-10 3-1,-4 4-34,-3 5 1,25 12-1,-3 1 1,-1 2 0,-2 2-1,-3 0 1,-1 1 72,-4 1 1,-1 2 0,-2 0 0,-1 0 0,-4 1 0,-1 0 0,0 0 0,-1 0-5,-4 0 0,0 0 0,-3 0 0,0 0 0,-3 0 1,1 0-1,0 0 0,-1 0 171,2 0 0,-2 0 0,19 0 0,-1 0 1,-1 0-1,-1 0 0,-1 0 0,0 0 0,-1 0 1,-1 1-1,0 0 14,-1 0 1,1 1-1,-1-1 1,-1 0 0,0-1-1,1 1 1,1 0-1,1 1 1,0-1 0,0 0-1,1-1 1,-1 1 122,-1-1 1,0 0 0,-1 0 0,0 0 0,-1 0 0,2 0 0,2 0 0,1 0 0,0 0 0,1 0 0,1 0 0,0 0-17,2-1 1,0 1 0,-1 1 0,-5 0 0,0 1-1,-1 0-190,3 1 0,1 0 0,-1 0 0,-2 1 0,-1 1 0,1 0 0,5 0 0,0 1 0</inkml:trace>
  <inkml:trace contextRef="#ctx0" brushRef="#br0">13810 16886 8219,'0'-27'-511,"0"6"0,0 9 1,-1 12 480,-4 8 1,4-1 0,-5 0 366,0-1 1,-2-1 0,-5-5-235,0 0 1,-1 0 0,1 0 0,-2 0 396,-3 0 1,-2 1 0,-8 4-1,-2 4-88,-1 3 1,-9 5 0,3 3 0,0 0-183,-2 4 1,2 1 0,0 2-1,2-1-28,-2 1 0,4 6 0,1 1 0,2 1-29,3 1 1,5-2 0,13 3 0,5-2-39,2 2 0,14-2 0,10-1 0,14-2-33,13-2 1,13-4-1,3-3 1,6-6-107,3-2 1,-34-10-1,2-2 1,2-1-1,1-1 1,0-2-1,0-1-85,-1-2 1,1-1 0,2-5 0,-1-2 0,-2-2-1,-1-2 1,-1-1 0,-1-2-13,0-1 0,-2-1 0,-1-1 1,-3-1-1,24-21 0,-8-3-49,-8-1 1,-8-2-1,-14 4 1,-8-1-107,-7-4 0,-7-1 0,-10-1 0,-10 1 232,-7 3 0,-15 1 0,-3 6 1,-8 7-251,-9 5 0,-5 8 0,0 13 0,5 6-448,2 6 0,3 12 0,5 13 0,2 9 722,7 6 0,1 3 0,9-2 0,-5 5 0,-4 3 0</inkml:trace>
  <inkml:trace contextRef="#ctx0" brushRef="#br0">14490 17299 8084,'-8'-23'0,"4"-8"0,13-1 0,6 4 0,5 5 685,9 4 1,3 3 0,10 6 0,2 1-299,5-2 0,15 4 0,7-2 0,-33 4 0,1 0-647,0-1 0,2 0 1,4-4-1,2-1 1,1-2-1,1-1 1,3-2-1,0-2-10,1 0 0,1-2 0,3-2 0,1-2 0,1-1 0,1-2 0,0-2 0,0-1 198,1-3 1,1-1 0,2-1 0,0-1 0,0 1 0,0-1 0,-1-1 0,0 0 247,-3 0 0,0 0 0,-17 10 0,0-1 0,1 0 1,-1 1-1,0 1 0,0-1 0,1 0 0,1-1 1,-1 0 29,1 0 0,0-1 0,0 0 0,18-11 0,0 0 0,-1-1 0,-1-1 0,-2 3 0,-1 0-78,-2 0 1,0 1 0,3-2 0,-1 1 0,-5 5 0,-2 0 0,0 2 0,-1-1-213,-2 1 1,0-1 0,0 1-1,-1-1 1,-4 0 0,-2-1 0,0 2-1,0-1-89,-3 2 1,1 0 0,0-1 0,0 0 0,-1 2 0,0-1 0,0 0 0,1-1 41,-1-2 1,-1 0 0,2-3-1,-1 0 1,-1 0 0,-1 1-1,0 0 1,1 0 125,-1 0 1,0-1 0,2-3 0,0 0 0,-2 1 0,0 1 0,1 0 0,0-1 78,2 0 0,-1 0 1,1-1-1,1 1 1,0-2-1,0 1 0,-1-1 1,-1 2 35,-3 1 1,1 0-1,1-2 1,0 0-1,-5 6 1,0 0-1,-2-1 1,0 0-2,-1 1 0,-1 0 1,1 0-1,1 0 1,-5 4-1,0 1 0,0-1 1,-1 1-35,0-1 1,-1 1 0,2-1 0,-1 2 0,22-27 0,0 0-37,0 2 1,-1-3 0,-5 7 0,0-2-284,0 3 1,-2 2 0,-2 4 0,-5 1 97,-3 1 0,-2-6 1,0 9-1,-4 0 243,-4-2 0,-5 7 0,-3 1 0,-2 4 233,-2 5 0,-2 2 0,-4 7-283,0 0 1,-6 5-1,-3 4-504,-3 2 0,-1 13 1,-2 4-1,-1 4-284,-2 5 0,-4 1 0,4 1 0,2 1 314,1 0 0,3-5 1,2-1-1,1-2 427,-1-3 0,-2-1 0,-1-2 0</inkml:trace>
  <inkml:trace contextRef="#ctx0" brushRef="#br0">20129 12794 8256,'-8'-13'0,"2"1"0,2 2 144,-1 1 1,1 0-1,5-3 352,4 3 1,7-1 0,7 4-1,3 0-209,6 0 0,3-6 0,8 0 0,-1-4 74,4 0 0,1-4 1,-3 3-1,-2 0-141,-2 3 1,-4 6-1,-5 5 1,-3 6-495,-6 6 0,-2 16 0,-13 12 0,-5 15-1246,-5 13 1,-14 8 1519,11-34 0,-2 2 0,-7 4 0,-2 2 0,3 0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4639 5904 30775,'-13'-6'-2486,"4"3"1,0-4 1203,-2 1 0,-5 6 1432,-2 4 0,-5 7 1,2-4-1</inkml:trace>
  <inkml:trace contextRef="#ctx0" brushRef="#br0">4346 5971 29444,'-15'0'-473,"-3"0"0,3 0 0,-3 0 991,4 0 0,0 1 1,2 3-1400,4 5 1,0 3 0,5 2-1,-1-1-643,1 0 1,1 1 0,4-3 1619,2-2 0,4-3 0,6-6 1,3 0 374,1 0 1,5 0-1,1 0 1,4-1 571,3-4 1,6 4-1,-1-4 1,2 4-705,2 1 0,3 0 1,0 0-1,-1 0-424,1 0 1,4 4-1,-1 1 1,-2-2 66,-2-2 0,5-1 1,-7 0-1,2 0 160,-1 0 1,-2-6 0,-2-3 0,-3-2 622,-2-3 1,4-4 0,-5 1 0,-3 0-703,-4 3 0,1 2 0,-4 1 0,-1 4-505,-2 1 1,1 3 0,-1 8-401,-1 3 1,-4 6 0,-4 5 0,-5 6 146,-2 5 1,-8 7-1,-2-3 1</inkml:trace>
  <inkml:trace contextRef="#ctx0" brushRef="#br0">5505 6917 6232,'0'-25'0,"2"2"253,2 6 0,4 3 0,5 5 1285,0 5 1,-4 8 0,0 5 0,1 3-1442,2 1 1,3 1 0,1-1 0,4-1 349,0-3 1,3-3-1,5-6 1,3 0 484,4 0 1,4 0-1,2-2 1,4-1-43,4-1 0,6-6 1,1 2-1,-1-1-647,1 0 1,0 6-1,-2-1 1,-3 2-132,-2 2 1,2 2-1,-7 2 1,-3 5 314,-3 3 1,6 7 0,-3 2 0</inkml:trace>
  <inkml:trace contextRef="#ctx0" brushRef="#br0">18875 5477 29046,'0'-17'-4916,"0"-1"1,2 0 3415,2 5 1,-1 5 2246,6 4 1,-6 8 0,3 5 0,-1 3-935,-1 1 1,2 2-1,-3 3 1,1 4 39,-1 3 1,-1 8 0,-2 4 0,0 5 28,0 2 1,0 11-1,0 1 1,0 6-24,0 6 1,0 6 0,0-3 0,0-2-525,0-6 1,1-1 0,2-7 0,3-6 569,2-6 1,-4-3 0,5-13 0,1-7 209,2-3 1,-3-5 0,0-4 0,1-5-372,2-6 0,7-4 425,4-6 1,2-18-1,1-5 1</inkml:trace>
  <inkml:trace contextRef="#ctx0" brushRef="#br0">18955 5278 30467,'-19'-18'-2352,"6"0"1,11 6 0,13 8 0,5 4 2880,6 4 0,5 4 1,4 5-1,6 0-85,6 1 1,10-3 0,11 0 0,6-4-183,-33-4 0,1 0 0,3 0 1,1-1-1,1-2 0,0 1 1,0 0-1,0 1-84,0 0 1,0 0 0,1 3 0,1 1 0,-3-2 0,0 1 0,0 1 0,-1 1-266,0 2 1,0 0 0,30 7 0,-6 6 0,-10 2-277,-8 1 0,-3 3 0,-15 2 1,-6 2-312,-2 3 1,-9 0-1,-8 7 1,-2 0 477,-2 3 0,-8 10 0,-5-1 1,-6 6-131,-2 3 0,-4 1 1,3-2-1,-4-4-215,0-3 1,1-3 0,1-4 0,2-5 45,-2-6 1,-6-4 0,-1-8-1,0-1 203,-1-2 1,-2-6-1,-6 4 1,-2-3-41,-2 1 0,-2 0 0,-3-6 1,4-2 73,4-1 0,1-6 804,0 1 1,-6-2 0,-1-2 0</inkml:trace>
  <inkml:trace contextRef="#ctx0" brushRef="#br0">19729 6704 29879,'-6'-8'-3175,"3"-4"0,-5 3 0,2-2 2066,3-3 0,0 5 1,1 0 709,-3-1 1,2 0 0,8 1 0,3 4 1137,4 4 1,3 2 0,3 4 0,4 4-443,3 3 0,3 7 0,4 5 1,3 4-255,4 3 1,2 4-1,3-1 1,4 2 142,-1 1 1,4 3-1,-4-6 1,3 2-295,5 1 0,4 3 1,-2-9-1,-2-2 605,1-1 0,5-1 0,-4-2 0,0-3-223,-3-4 1,0 3 0,-2 0 0,-4-1-115,-3-2 0,-5 1 0,-5-1 0,-4-2-872,-2-1 0,-4-1 1,-3-1-1,-4 0-620,-3 1 0,-8 3 996,-3 1 0,-2 0 0,-2-5 0</inkml:trace>
  <inkml:trace contextRef="#ctx0" brushRef="#br0">19035 6717 29390,'0'-13'-9831,"0"4"3063,0 0 7135,0 6 1,-4 3 0,-2 7 0,0 2-258,0 0 0,-4 0 0,0 4 0,-5 1 364,-3-1 0,-6 0 0,2 2 0,-3 3-227,-2 4 1,-4 3 0,-2 2-1,-1 1 172,-3 3 1,-1 3-1,-2 6 1,0 0-844,0 0 1,0 0 0,0-1 0,1-2 756,4-2 0,-1-5 0,8 1 433,3-3-1231,7-1 0,0-2 0,8-3 0,3-4-161,1-3 1,3-2-1,7-1-203,5-3 1,3-3 1110,1-6 1,12-6-1,4-2 1</inkml:trace>
  <inkml:trace contextRef="#ctx0" brushRef="#br0">17489 6584 29739,'0'-8'-3277,"0"4"0,0 8 0,-1 4 1687,-4-1 0,4 5 0,-4-3 0,4 3 1321,1 1 0,-5 5 1,1-1-1,1 0 231,2-2 0,1 4 0,0 3 0,0 3-197,0 2 0,0 4 1,0 2-1,0-1-158,0 1 0,0-2 0,0-6 0,0-3-1581,0-4 1344,0-3 0,5-8 1,3-1-1</inkml:trace>
  <inkml:trace contextRef="#ctx0" brushRef="#br0">17329 6584 30525,'-7'-29'-4434,"-4"4"0,7 12 3383,1 0 0,3 5 0,4 4 1137,5 2 0,5 8 0,3 3 0,6 2-171,2-3 0,6 3 1,3-5-1,3 1 250,5 3 1,6-4 0,1-1 160,3-4 1,1-7 0,1-1 0</inkml:trace>
  <inkml:trace contextRef="#ctx0" brushRef="#br0">17742 7996 29747,'0'-17'-4916,"0"-1"1,2 1 3415,2 3 1,-1 6 1640,6 4 0,-6 4 1,2 4-1,-4 7-686,-1 5 0,0 0 0,0 6 0,0 2 501,0 1 0,0 8 1,0 2-1,0 2-24,0-1 0,0 7 0,0-3 0,0 1-127,0 1 0,0-4 0,2-2 0,1-5-1057,1-3 0,5-6 1,-3-1 858,1-2 1,2-2 0,4-9 0,2-5 778,3-6 1,1-10-649,3-9 1,10-21 0,-4-6 0</inkml:trace>
  <inkml:trace contextRef="#ctx0" brushRef="#br0">18022 7956 29212,'-7'-32'-9831,"3"11"9017,8 3 1,-1 9-1,6 9 1,1 2 1300,2 2 0,7 2 0,3 5 0,4-3-212,0 3 1,5-1 0,4 1 0,2-3-20,4 3 1,6 5-1,-1 3 1,0 1-259,0-1 0,-3 5 0,-7-1 0,-5 5-174,-3 3 1,-1 5-1,-2-3 1,-3 1-468,-4 3 0,-5 6 0,-3 2 0,-2 1 527,-2 0 1,-2 3-1,-4-4 1,-1-2 140,-4-2 1,-8-7-1,-11-3 1,-5-4 153,-7-5 0,-8-3 0,-5-7 1,-3-3 317,-1-5 0,-8-2 0,0-4 0,3-2-296,1-5 0,3-3 0,7-1 0,5 0-625,4-1 0,4 7 1,12 2 705,4 4 1,3-5 0,2-1 0</inkml:trace>
  <inkml:trace contextRef="#ctx0" brushRef="#br0">17942 9089 31726,'-28'-15'-847,"-3"3"1,9 15-1,-2 6 164,2 9 1,-8 16 0,1 8-1,-8 4 428,-9 4 0,-5 3 0,24-25 0,0 0 0,-1 1 1,1 0 71,0 0 1,1-2-1,-4 0 1,0 0-1,-19 22 1,4-5-4,2-2 0,8-13 1,4-4-1,5-5-241,4-9 430,2-3 0,25-19-285,8-2 1,21-21-1,8-1 1</inkml:trace>
  <inkml:trace contextRef="#ctx0" brushRef="#br0">18382 9196 19472,'0'-22'-2617,"0"-1"0,0 4 2637,0 15 1,11 11 0,3 15 0,6 3-312,3 2 1,9 7 0,3 5 0,4 2 247,1-2 1,4 5-1,2-3 1,-2 5-42,-2 5 1,-1-10-1,-8-2 1,1-5 43,3-5 0,0-6 1,0-6-1,-3-2 124,-1-2 1,4-5-1,-3-2 1</inkml:trace>
  <inkml:trace contextRef="#ctx0" brushRef="#br0">16916 10435 27501,'-2'-13'-2370,"-2"0"1,1 5 0,-4 7 0,-1 7 1792,1 7 1,2 15-1,-3 3 1,-3 8 222,-1 5 1,-1 2-1,0 6 1,-2 0 330,-3 2 1,8 3 0,-2-3 0,3 1-421,2-1 0,4-6 0,-2-12 1,4-5-326,1-3 0,1-7 0,5-5 1265,7-5 1,7-23 0,6-10 0</inkml:trace>
  <inkml:trace contextRef="#ctx0" brushRef="#br0">17129 10329 9224,'2'-42'0,"2"10"1388,5 11 1,3 9 0,3 13 0,4 5-939,8 8 1,5 9 0,11 11 0,5 3-707,5 5 0,2 7 0,-5 0 0,-4 2-169,-5 3 0,-5-2 0,-14-2 0,-6-3-92,-5-1 1,-5-3 0,-8-7 0,-2-5 542,-5-3 0,-9-4 0,-5-5 0,-6-7 753,-2-5 0,-9-2 0,3-5 0,0 0-153,-1 0 1,5-2 0,2-1 0,4-1 67,5 1 0,4 0-763,9-2 0,4-2 0,5-6 0</inkml:trace>
  <inkml:trace contextRef="#ctx0" brushRef="#br0">18942 10395 28822,'8'6'-2172,"3"3"0,-2 10 1,3 8 1273,1 7 0,5 6 1,1 7-1,1 8-88,-1 6 0,-3 5 0,-5-8 1,-4-3 209,-1-5 1,0-1-1,-3-10 1,1-10 3342,-1-8-2493,5-12 1,-7-9 0,5-7 0</inkml:trace>
  <inkml:trace contextRef="#ctx0" brushRef="#br0">18955 10249 28667,'-7'-27'-4567,"3"2"0,8 4 5323,5 8 0,9 7 1,7 10-1,7 5-482,8 3 1,14 12-1,2 4 1,6 4-154,-28-13 0,0-1 0,1 0 1,0 0-1,-2 1 0,-1 0 1,30 23-880,-4-1 1,-4 2 0,-6 0 0,-5 3 87,-6 2 0,-6-6 1,-10 3-1,-6-4 1090,-5-1 1,-7 0-1,0-1 1,-7-4-948,-9-4 1,-7 1 0,-6-4-1,-3-5 1146,-2-2 0,-3-8 0,-7-4 0,-4 0-581,-3-1 1,-6 3 0,-4-2 102,-4 3 1,-9 2 0,-3-1 0</inkml:trace>
  <inkml:trace contextRef="#ctx0" brushRef="#br0">17463 11341 20302,'26'-19'-252,"5"6"0,2 1 0,-1 11 15,1 8 0,10 17 1,1 8-1,7 8-53,2 5 0,-23-18 0,-1 2 0,2-1 0,-1 2 0,0 1 0,-1 1 5,-2 1 1,0 1 0,-1 1 0,-1 0 0,-2-1 0,-1 0 0,-1-2 0,-1-1-69,17 30 0,-4-11 0,-8-8 0,-1-7 96,-2-2 0,0-9 323,5-11 1,11-6 0,4-7 0</inkml:trace>
  <inkml:trace contextRef="#ctx0" brushRef="#br0">19489 11421 15307,'-27'-59'-655,"0"7"0,1 5 0,1 16 1315,2 15 0,0 16 0,3 17 0,0 16-1009,-4 14 0,9-11 0,-1 2 0,-2 3 0,0 1 0,-1 5 0,0 1-276,-1 2 0,0 1 0,-3 2 0,0 0 225,-1 3 1,-1-1 0,-1 1-1,0-1 1,-1-1 0,1-1 0</inkml:trace>
  <inkml:trace contextRef="#ctx0" brushRef="#br0">18622 12488 30139,'0'14'-2035,"0"4"0,2 0 1,2 7-1,4 5 1445,-1 2 1,5 8-1,-3 6 1,3 3 66,1 6 1,0 4 0,1 9 0,-3 2-70,-2 1 1,-5-33 0,-2-1-1,-2 33 1,2-3-317,2-4 1,-2-9 0,2-4 800,-2-9 1,-2-10 0,0 2 0</inkml:trace>
  <inkml:trace contextRef="#ctx0" brushRef="#br0">18702 12741 8710,'-15'-73'0,"7"8"68,5 10 0,3 9 0,0 12 1,1 8 317,3 6 1,8 12 0,8 3-1,2 4-277,6 1 0,9 6 0,10 2 0,5 3-115,7-2 0,5 2 0,4-2 0,0 5 278,-1 3 1,6 0 0,-10 6-1,0 7-165,-3 9 1,-3 2 0,-10 11 0,-6 6-167,-4 7 0,-14 4 0,-6-1 0,-9 2-243,-7 1 0,-4-3 0,-4-8 1,-8-10-80,-4-7 1,-3-3 0,-6-12 0,-2-6 208,-1-6 0,-12-5 0,-2-13 1,-3-2-73,-1-5 0,-8-9 225,4-4 0,-9-15 0,1-4 0</inkml:trace>
  <inkml:trace contextRef="#ctx0" brushRef="#br0">21302 7517 8006,'-14'0'-80,"1"0"0,0 0 43,-1 0 1,7-2-22,2-2 1,4 1 275,1-6 1,-2 6 362,-2-2 1,1 5-345,-6 5 0,6 2 1,-1 7-1,2-1-22,2 0 0,2 5 0,2 0 0,4-2-54,-1-1 0,6-2 0,-1 0 0,4 1 24,1-1 0,2 0 1,0 1-1,2-1 59,3 0 0,1 5 1,3 1-1,2 2-35,1 3 0,4 5 0,-2 4 0,1 1-138,3 3 0,2 2 1,0 2-1,1 2 47,0 1 0,0 5 0,0-3 0,-1 0-140,-3 0 1,1 7 0,-5-1-1,1 0 114,-1 0 1,4 3-1,-5-6 1,-1 2 159,-2 3 0,3-1 1,0 2-1,-3 0-43,-4-2 1,-1 11 0,-3-8 0,-1 0-104,0 2 0,-1-2 0,-5-4 0,-1-3-183,-3-5 0,1-2 0,-4-4 0,2-2-300,2-5 0,-2-9 1,-1-4-1,0-3-1407,1-2 1,-4-6 655,5-2 1,0-5 0,3-6 1127,-3-8 0,8-5 0,-2-7 0</inkml:trace>
  <inkml:trace contextRef="#ctx0" brushRef="#br0">22421 9676 7990,'-13'0'157,"0"0"0,1-2 584,3-2-487,3 2 1,6-2-76,0 8 0,0 4 0,0 8 0,0 5-16,0 5 1,4 14-1,1 2 1,-2 4 4,-2 4 1,-1-4 0,2 0 0,1-3 77,1-3 1,2 3 0,-3-6-1,2 3-27,-2 0 1,-2 2-1,-1-6 1,0 3-62,0 1 0,0 5 0,0 4 0,0 2-43,0-3 0,0 4 1,0-3-1,0 2-133,0-3 1,-1-2 0,-2-4 0,-2 1-79,2 1 1,-3 1 0,0-4 0,-1 2 151,-3 1 0,2 1 1,-1-5-1,0 0 9,2 0 1,-3-2 0,5-2 0,1-5 32,-2-3 0,4-6 0,-4 2 0,0 3-44,-2 2 0,-3 8 0,1-3 1,1 2-84,-1-1 1,-2 4-1,-2 4 1,0 0 43,-4 4 0,3-1 1,-3 3-1,3 0 17,2-2 0,-2 5 0,-1-3 1,-2 1 109,2-1 1,3-2 0,2-4-1,2 3 11,-1 2 1,0-4 0,1 3 0,3 1-131,0-1 0,4-2 0,-4 2 1,2-1-73,0-3 1,-2 3-1,1 0 1,-2 1-28,-1 3 1,-3 2-1,2 2 1,-3-3 39,-2-2 0,1 8 0,-2-4 0,-1 3 27,-2 3 0,-1-4 1,3 3-1,-4-3 39,0-2 0,2 0 0,-3-1 1,0-3 64,1-5 0,2 2 1,-3 0-1,0 0-60,1 0 1,2 3 0,-4-3 0,-2 1-4,-1 4 0,-2 0 1,1 3-1,-1-1 121,0 0 0,-4 4 0,-1-1 1,-1-3-84,0-1 0,-2 6 0,1-6 0,-2 1-87,-1 3 1,-9 0 0,6-2 0,-1-2-84,-1-4 0,2 7 0,0-6 0,0-3-60,0-3 1,0 0-1,2 0 1,1-2-100,1 2 0,2 0 0,-3-4 1,3-2-97,2-2 1,0-2 0,6 1 0,-1-6-445,0-3 1,7-3 0,2-10-389,3-3 0,8-4 1187,2-10 0,10-14 0,2-9 0</inkml:trace>
  <inkml:trace contextRef="#ctx0" brushRef="#br0">19489 13474 7997,'-18'0'0,"0"0"0,2 0 69,1 0 0,6 6 1,0 3-1,0 4 477,2 5 1,1-2-1,6 6 1,0 3-171,0 5 0,0 4 0,2 7 0,2 2-87,5 2 1,4 16 0,6 2-1,7 7-136,-12-34 1,1 0-1,3 4 1,1 0-1,0 0 1,-1-1-1,3 0 1,0 0-82,1 0 0,0 1 1,3 2-1,-1 0 0,-1-4 1,0 0-1,0-2 1,0 0-80,0-1 1,0 0 0,-1 0 0,0-1 0,-2 0 0,0-1 0,19 28-285,-4-5 0,-2-9 0,-6-2 0,-2-4 144,-3-1 0,-3-7 0,-5-5 0,-3-6-378,-2-2 1,2-3 0,-7-3-170,-1-1 1,0-6 0,4-13 693,-2 3 0,-5-8 0</inkml:trace>
  <inkml:trace contextRef="#ctx0" brushRef="#br0">19795 15779 7938,'-38'-9'0,"4"1"708,7 2 1,12 9 0,11 6-1,2 4-358,2 5 1,0 7-1,0 9 1,0 6-154,0 10 1,5 14-1,-2-26 1,0 1 0,0 2-1,0 1-120,-1 2 1,2 1 0,0-2 0,0 0 0,0-1 0,-2 0 0,1-2 0,0-2-91,3 33 0,5-1 0,-3-12 0,4-3-444,2-5 1,0-1 0,3-8-1,0-5-306,0-7 0,4-2 1,1-14-1,3-5 763,2-5 0,-1-27 0,1-6 0</inkml:trace>
  <inkml:trace contextRef="#ctx0" brushRef="#br0">19902 15713 7943,'-33'-14'459,"-2"6"1,-1 0 459,11 2 0,15 0-839,10 2 1,6 1-1,8-6 1,4-3-68,4-4 1,8 1 0,4-4 0,5 1 77,7 0 1,8-2 0,7 3 0,1 4-33,2 1 1,3 3 0,-8 9-1,-1 2-78,-4 2 0,-3 6 0,-11 13 1,-2 8 275,-2 6 0,-4 13 0,-5 8 0,-2 9-70,-13-30 1,-2 3 0,1 3 0,-2 1 0,-2 0 0,-1 1 0,0 0 0,0 0 37,-2 0 0,1-1 0,1-1 0,0 0 0,-3-4 0,1 0 0,5 35 55,0-7 0,-6-6 1,3-8-1,-2 0-128,1 1 0,-1-3 0,-4-2 0,0-4-301,0-4 1,-1-5 0,-4-2-1,-4-2-28,-3-2 1,-2-3 0,-4-4-1,-4 0-58,-4 0 0,0-4 1,-1 1-1,-1-3 64,-3 1 0,-2 6 1,-4-3-1,2 1-43,-2 0 1,-2-6 0,-1 4 0,2-3-375,2 1 1,3-4 0,8-7-1299,3-1 1886,9-2 0,7-10 0,6-1 0</inkml:trace>
  <inkml:trace contextRef="#ctx0" brushRef="#br0">4252 11248 14856,'-17'-13'-564,"-1"-1"1,4 3 0,7 0 0,1 2-205,3-1 0,2 3 826,1-2 1,6 1 0,2-1 0,4 5 78,2 3 1,-1 1 0,2 0 0,1 0 97,2 0 0,0 0 0,-4 0 0,3 1-178,1 3 1,4 4-1,-3 5 1,2 0-106,2 1 1,3 5 0,0 3 0,1 2 21,0-2 1,1 3 0,3-2 0,3 0 59,0-1 1,3 2 0,-3-6 0,3-2 293,5-1 1,2-3 0,0-2 0,4-1 42,-1 1 1,9-2 0,-1-1 0,3 1-273,1-1 0,4 2 0,-3 6 0,4 1-102,4 2 0,-31-7 0,0 2 0,-1-2 0,1 0 0,-1 1 0,0 1-38,0 0 1,1 1 0,3 1 0,0 1-1,-1-1 1,0 1 0,1-1 0,0-1-50,2 0 1,-1 1 0,0-1 0,0 1-1,-2 0 1,0 0 0,0-2 0,-1 0 110,0 0 0,1 0 0,4 0 0,0 0 0,-3-3 0,0 0 0,1-1 1,0 1 128,-1-1 1,1 1-1,0-1 1,1 0-1,0-2 1,-1 1 0,0 0-1,-1 0-81,2 1 1,-1 0 0,2 0 0,0 1 0,0-1 0,0 0 0,1 1 0,0 0-75,1 1 1,1-1-1,6 3 1,0-1-1,-4-1 1,0 1-1,2 0 1,0 1-150,-2 0 0,1 0 0,2 1 0,1-1 0,-2 0 1,0 1-1,0-1 0,-1 0 114,3 0 1,-1 1 0,-1 1 0,0 1 0,2 0-1,-1 1 1,-2-1 0,1 0 19,0 1 0,1-1 0,2 0 1,0-1-1,-2-1 0,-1 0 1,0 1-1,1 0 82,-3 0 1,1 1 0,2 0 0,1-1 0,-1-2-1,0 0 1,0 1 0,0 1 14,2 0 0,1 1 0,0-2 1,0 0-1,0 2 0,0 0 1,0 0-1,0 0-35,-1-1 1,1 1 0,5 3 0,0 2 0,-2-2-1,0 0 1,1 0 0,0 1-39,-1-2 0,0 2 1,4 3-1,-1 0 0,-4-2 1,-1-1-1,1 3 1,1 0-39,0 3 1,1-1 0,2-2 0,0 0-1,-1 0 1,-1 0 0,2-2 0,-1 0 44,-2-1 0,1 0 0,7 4 0,1-2 0,-5-3 0,-1-1 0,2 0 0,1 0 57,-2-1 0,0 0 0,2 1 0,-1 0 0,-5-3 1,0 1-1,-1-1 0,-1-1-43,1 0 1,-1 0 0,0 2-1,0 1 1,-2 0 0,0 1 0,0 1-1,0 1-69,-2 0 0,0 0 0,1 0 0,1 1 0,-3 1 0,1 1 1,0 1-1,0 1-104,0 0 0,0 2 0,-3-2 0,0 1 0,2 0 0,0 0 1,-1 0-1,1 0 94,1 1 1,0 1 0,1 0-1,1 0 1,1-1 0,0-1-1,0 0 1,-1 0 53,-2-1 1,0-1 0,6 0-1,0-2 1,-4-2 0,-1-2-1,4 1 1,-1 0 88,1-1 0,-1-1 0,-2-2 0,-2 0 0,0 1 0,0 0 0,1 0 0,0-1 63,1 1 1,-1-1-1,1 1 1,-1-2 0,0-1-1,0-1 1,-1 1-1,-1-1-105,-1 2 1,1 1 0,1 0 0,0 1-1,-2-2 1,0 1 0,-1 1 0,-1 1-135,-2 0 0,0 0 0,-1 0 0,-1 1 0,-2 3 0,-2 0 0,-1 1 0,0 0 14,0 3 0,-1-1 0,1-1 1,0 0-1,-3 0 0,0 0 0,0-1 1,1 0-40,-1 0 1,-1 1-1,2 1 1,1 1-1,-1-3 1,0-1-1,1-1 1,-1 0 170,0-1 0,1-1 1,0-3-1,1-1 1,-1 2-1,0-1 1,1-1-1,1-1 68,2-2 1,0 0 0,1 1 0,0 0-1,0-3 1,1 0 0,0-1 0,-1 0-52,0-1 0,-1 1 1,6 0-1,0 2 0,-4-2 1,0 1-1,1 0 1,0-1-4,2-1 1,0 0 0,0 0 0,-1 0 0,0-1 0,0 1 0,-2 0 0,0-1-107,-2 1 0,-1 0 0,1 0 0,0 1 0,30 8 1,-3 2-43,-4-2 0,4 5 0,-4-1 0,-2 3-86,-1-1 1,1-6 0,-3 2 0,-1-5 50,-3-4 1,5 1 0,-8-4-1,0 0 62,-2 0 0,-4-1 1,0-4-1,-6 2 5,-1 1 1,-2 1 0,-2-5 0,-5 1-143,-6 4 0,-1-2 0,-5 4 1,-3 1-174,-5-1 0,1 2 0,-7 4 0,-1 1 358,-2-1 0,-5 2 0,0 2 0,-1 4 0</inkml:trace>
  <inkml:trace contextRef="#ctx0" brushRef="#br0">19022 15859 13851,'15'2'179,"3"2"1,7-1 0,9 5 0,4-1 329,8 0 1,5 1 0,4 2 0,2-1-359,6 1 0,2-2 1,1 1-1,-2 0-97,-6-2 0,-2 5 0,-11-2 0,-4 5-61,-4 3 0,-12 5 0,-11 1 0,-10 6-81,-7 5 1,-13 4 0,-15 2 0,-12 2-138,-8 2 1,20-21 0,-1 1 0,-1-3-1,0 0 1,1 0 0,1-1-517,-29 20 0,3-1 0,0 0 665,1 0 1,4 0-1,-7 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7811 7636 13401,'5'-32'-2212,"-1"5"2144,7 1 1,-8 12 0,4-1-1,0 7 367,1 2 1,-4 1 0,5 7-597,2 2 1,-4-2-1,2 4 1,1-2 261,2 0 1,1 5 0,2-4 0,2-2 270,0-2 0,6-1 0,-6 0 0,1 0 104,1 0 0,1 0 1,3 0-1,0 0-60,0 0 1,2 0 0,2 0 0,0 0-23,-1 0 0,5 0 0,1 0 1,-3 0-140,-1 0 1,3 2-1,1 1 1,-3 3-115,-1 1 0,-1-4 1,0 3-1,-2-2 19,-3 1 0,3 4 0,-3-5 0,4-1 269,0-2 0,-4-1 1,1 2-1,-1 1-99,-1 1 0,7 1 1,-3-5-1,2 0-91,2 0 1,5 0-1,-3 0 1,1-2-112,0-2 1,-2 2-1,5-2 1,2 2 39,2 2 0,-1-1 0,-1-2 1,-3-1-39,-1 1 1,3-3 0,-5 1 0,-2 2 47,-1 2 1,-1 1 0,0 0 0,-1 0-77,1 0 0,0 0 1,-1 0-1,0 0 35,-4 0 0,6 0 1,-3 0-1,2 0 75,2 0 1,1 0-1,-2 0 1,2 0 45,1 0 0,1 0 0,-2 0 0,1 0-32,-1 0 0,2 0 0,-1 0 0,-1 0-56,-2 0 1,2 0-1,0 0 1,-4 0-37,-1 0 1,3 0-1,-5 0 1,0 0-92,0 0 0,2 0 1,-3 0-1,3 0 89,2 0 1,0 0 0,-1 0 0,1 0 169,-1 0 0,1-5 0,1 1 0,2 1-82,1 2 1,0 1-1,-4 0 1,-1 0-112,1 0 0,4 0 0,0 1 0,-1 2-60,-2 1 1,-1 2 0,-1-3 0,1 2 62,0-2 1,-1 0 0,1 0 0,0 1 7,-1-1 1,1-2 0,1-1-1,2 0 197,1 0 0,6-4 1,-3-2-1,0 0 84,-3 0 0,2-3 0,-2 5 0,-2 0-340,0-2 1,0 4 0,1-2 0,-3 2-97,-2 2 1,3 0 0,-7 0-1,1 2 82,0 2 0,0-1 0,5 4-258,0-1 410,-1-1 0,1-1 0,0 1 0,1-2 230,3-2 0,-3-1 0,4 0 0,1 0-65,3 0 0,-4 0 1,-1-1-1,-3-2-235,-1-2 0,0 1 1,-1 4-1,1 0-66,0 0 1,-1 0 0,1-2 0,0-1 41,-1-1 1,1 0 0,0 4 0,-1 0 72,1 0 0,0-2 1,1-1-1,1-1 73,3 1 1,-1 1 0,-3 2 0,3 0 32,4 0 0,0 0 0,0 0 0,2-1-134,2-4 1,1 4 0,0-5 0,0 1-12,0 1 0,4 0 0,0 2 1,1-1 34,1-1 0,-5-5 0,5 3 0,-1 0-17,-1 0 1,0 0-1,-4 3 1,0-1-65,0 1 0,-1 0 0,-3 0 0,-5-2-166,-3 2 1,-3 2 0,-1 1 0,-4 0 109,0 0 0,-3-5 1,-3 1-1663,-1 1 1,-4 2 311,0 1 0,-8 0 0,-1 0 1453,-7 0 0,-5 0 1,-1 0-1</inkml:trace>
  <inkml:trace contextRef="#ctx0" brushRef="#br0">8278 7663 20403,'-6'-7'-926,"-3"2"1,3 5 0,0 5-255,0 4 0,1 2 1,-6 1 496,2-3 1121,6-3 0,-3-7 1,6-4-301,0-4 0,-4 2-36,-1-2 0,0 6 0,0 0 91,-4 6 0,-3 0 0,-1 6 0,0 0-427,-1-2 0,1 5 1,0-5 427,-1 1 1,1-2 0,0-6-1,-1 0 298,1 0 1,0 0 0,-1-2 0,3-2-138,2-5 0,-3 2 0,4-2 0,0-2-196,-1-1 1,0-1 0,-5 1 29,1 3 0,4-1 0,0 6 1,-1 1-194,-2 1 0,-1 2 1,-1 2-38,1 2 1,0-2-1,-1 3 1,1 0 171,0-1 1,-1 2 0,1-3 0,-2 2 18,-2-2 1,2-2 0,-3-1 0,3 0 213,2 0 0,0 0 1,-1 0-1,1 0-124,0 0 0,-1 2 0,1 1 0,0 2-305,-1 3 1,1-4-1,0 5 1,1 2-87,3 0 1,-6 3 0,5 1 0,-1 1-72,-1 2 1,1-1 0,-1-3-1,1-1 41,2 0 0,5-4 1,-3 0 357,1 2 1,1-4-304,5 2 1,0 0-193,0 4 0,0 0 0,2 1 0,1-1-79,1 0 1,5 1-1,-3 0 1,1 3 299,4 1 0,5-1 0,2-3 1,-2-1 77,-1 0 0,3 1 0,1-1 0,0 0 137,0 1 0,4-6 0,-4 1 0,2 0 501,2-1 1,7-1 0,1-4 0,-1 1-191,-2-1 1,3 3 0,1 0 0,1 2-473,0 2 0,2 2 1,-2 1-1,-1 2 24,1 3 1,0-2-1,-4 5 1,2-2 62,-1-3 0,4 1 0,2-1 0,2 0-35,2-4 1,0 0-1,0-6 1,0 0 373,0 0 1,0-2 0,0-4 0,0 0 157,0 0 1,4-1-1,2-2 1,0-2-255,0 2 0,3 0 0,-3 0 0,0-1-460,0 1 0,3 1 1,-3 2-1,-1 0-26,1 0 1,-1 0 0,-4 0 0,2 0 218,2 0 1,1 0 0,-3 0-1,1 0 183,-1 0 0,3-1 1,0-2-1,0-3 149,0-1 1,2 2-1,-2-2 1,0 1-227,0 3 0,2-3 1,-5 2-1,-3 1-430,-2 1 0,4 2 0,-8 2 1,0 1 92,-3 1 0,1 6 0,-1-2 0,-1 1 28,-2 0 1,3-5 0,0 3 0,-1-1 396,-2-3 0,3-1 0,2-2 0,-1 0 102,1 0 1,3 0 0,-4 0 0,2-2-220,3-2 1,0 2-1,2-4 1,-2 2-128,0 0 1,9-1 0,-6 5-1,3-1 59,3-4 1,0 4 0,4-4 0,-3 4-111,-1 1 0,3 0 0,-2 0 0,1-2 193,-2-2 1,10 2 0,-10-4 0,3 1 65,3-4 0,-2 1 1,0 1-1,-1-1-179,2 1 0,-4 3 0,2-4 0,0 1-31,-2-1 1,-1 5-1,-4-3 1,-1 2-93,-1 0 0,7-1 0,-5 5 0,2 0 36,2 0 1,-1-4 0,-5-1 0,0 1 136,0-2 1,4 4-1,1-3 1,-3 0 123,0 1 0,1-7 0,0 2 0,-2-1-142,2 1 0,0-1 1,-1 4-1,1 0 47,1 0 0,4-4 0,-6 2 1,0-1-184,1 0 1,0 5 0,-3-3 0,0-1-76,0 1 1,0-2-1,-2-3 1,-2 2 269,-5 1 1,2 0 0,-4-6 0,-2-1-144,-3-2 0,-8 0 0,2 5 0,-5 0-24,-4-1 0,-3 1 0,-6 0 0,0-1-509,0 1 0,-3 0 1,-5-1-1,-5 1 141,-2 0 0,0-1 1,2 3-1,0 0 244,-1 2 0,1 2 0,0-2 1,-1 3 62,1 0 0,-5 5 0,1-4 1,-1 4 168,-1 1 1,4 0 0,-5-2 0,1-1 216,-3-1 1,-3-1-1,-2 5 1,0 0-157,1 0 0,-5 0 0,-2 0 0,-1 0 108,-3 0 1,3 0-1,-2-1 1,1-2 18,1-1 0,1-1 1,5 4-1,-2-2 105,-1-2 1,0-1 0,5 3 0,-1-3-50,0-1 1,1 4 0,-3-3-1,0 2-149,-2-1 1,-5-4 0,4 3-1,-1 0-39,0 1 1,-7-4 0,3 4 0,0 2-260,-1 2 1,4 1-1,-2 0 1,-1 0-53,-1 0 0,-2 0 0,0 0 0,0 0 204,0 0 1,0 0-1,0 0 1,0-2 176,0-2 0,1 2 1,1-2-1,2 1-49,4-1 1,-8 1-1,10-5 1,-4 1-13,-2-1 1,5 1 0,-4-3 0,-1 2-67,2 2 0,-4 0 0,1 3 0,-5-1-171,-2 1 0,-5 2 1,3 1-1,-1 0-47,-4 0 1,-4 4-1,-2 0 1,-1 1 1,-3 1 1,-4-3-1,6 4 1,-1-1 88,1-3 0,-4 3 0,0-2 0,-2 1 23,-1 1 1,2-5 0,3 5 0,3-1 84,-2-1 0,-3 2 1,0-3-1,1 1 20,-2-1 0,-4 3 0,-2 0 0,2 0-26,-2 0 0,2 3 0,3-3 0,1 1-55,1 4 0,-5-4 1,5 0-1,-2 1 23,-2-1 0,1 2 0,-1 3 1,1-2-42,-1-1 1,2 0 0,3 4 0,4 1-40,3-1 0,3 0 0,2 1 0,2-1-206,2 0 0,-1 1 1,4-1-1,2 0-204,-2 1 0,4 2 0,5 0 0,1-2 107,4-3 0,7 4 0,4-6 0,3 3-888,2 1 1,5 1 1129,4-1 0,20-6 0,6-1 0</inkml:trace>
  <inkml:trace contextRef="#ctx0" brushRef="#br0">13770 7876 22050,'-13'-11'-3269,"1"6"3044,3-8 0,3 14 0,6 4 9,0 5 0,6-1 0,3-2 1,4-1 848,5-3 0,3-1 0,8-4 0,5-4-31,6-7 0,9 0 0,2-7 0,2 3-81,0-1 1,12 0 0,-7 5 0,0 1-1226,-2 3 1,-2-1 0,-1 5 0,-1 2-1059,-3 2 1,-1 2 1913,-8 4 1,3 2 0,-9 6 0</inkml:trace>
  <inkml:trace contextRef="#ctx0" brushRef="#br0">15263 7543 7711,'6'-40'0,"1"9"1096,1 10 0,-1 8-566,-2 4 1,1 5 870,2 8 1,-2 4 0,-6 5-1170,0 0 0,0 1 1,0 0-1,0 3-71,0 0 1,0 12 0,0-1 0,0 3 210,0 1 1,0 1 0,-1-3 0,-2 1 408,-2-2 0,1-2 1,4-5-1,0-4-2381,0-3 1280,-6-2 0,5-7 0,-4-6 1,4-7-153,1-5 1,4-8 0,1-2 0,-1-3-207,2-2 1,-3-4 0,4 0 0,1 2 1195,-1 0 1,-2 3-1,2 1 1,0 2 463,1 6 1,-4 6-1,5 4-143,1 1 0,-2 2 0,-1 5 0,1 3-523,-1 5 0,-2 3 1,2 3-1,0 1-186,1 2 1,-1 6 0,4-2-1,-3 2-876,3-2 1,5 2-1,3-5 1,1 2-225,-1 2 1,8-4 0,-2 1 0,1-4-245,4-3 1580,6 4 0,-2-10 0,6 6 1</inkml:trace>
  <inkml:trace contextRef="#ctx0" brushRef="#br0">16143 7703 16475,'-14'-12'0,"3"-4"721,2-3 0,-3 1 0,3 8 1,-3 2 100,-1 2 0,0 2 0,-1 7 0,1 4-1091,0 7 0,-1 3 0,1 0 0,1 0-326,3 0 0,3 2 1,6-1-1,2-2 80,2-1 1,4-6 0,6-2 0,3-1 300,0-3 0,7-2 0,-3-1 1,0-1 318,-4-4 1,-3-6-1,-4-9 1,-3 0-337,-1-4 1,-7-1 0,-9-2 0,-5 2 1177,-3 3 1,-4-2 0,2 6 0,1 2-805,0 1 0,3 6 0,5 2-1046,2 1 1,8 2 0,2 4 333,11 0 0,12 0 1,10-2 802,5-2 0,9-4 0,13-5 0</inkml:trace>
  <inkml:trace contextRef="#ctx0" brushRef="#br0">16689 7210 16722,'-11'-12'1126,"2"-6"-1163,3 7 0,10 5 0,1 16 0,-2 5-107,-2 3 1,3 1 0,1 0 0,-2 6-284,-2 5 0,-1 7 1,0 0-1,0 4 188,0 4 1,0-1 0,2-2 0,2-1-579,5-1 1,3 6-1,3-10 1,4-4 24,8-2 0,4-10 0,6-3 770,-2-7 0,7-4 1,5-6-1</inkml:trace>
  <inkml:trace contextRef="#ctx0" brushRef="#br0">17103 7756 10922,'13'-26'0,"-1"-1"-60,-3 0 0,-3 4 0,-6-1 425,0 0 0,-5-4 0,-1 8 1,-1-1 444,-4 3 1,0 3 0,-3 3-1,1 3-441,0 5 0,-1 3 0,1 1 0,0 0-288,-1 0 1,5 1-1,2 3-527,1 5 1,2 8-1,5 0 1,5 1 231,7 1 1,2-4-1,7 3 1,2-3 138,1-2 0,2-1 0,-2-2 0,-3-2 339,-4-2 0,-3-3 352,-2-8 1,-5-2 0,-5-8-1,-6-1-129,-6-2 0,-8-10 1,0 1-1,-1-1-146,-1 0 1,4 3 0,-3 1-1,3 3-466,2 2 0,4 6-1013,0 4 0,8 6 0,1 0 273,7 6 0,11 4 1,6 7-1,5-1 229,7 0 0,2 1 1,2-1-1,0-1 651,0-3 1,0 1 0,0-6 0,-3-1 56,-6-1 1,-1-2-1,-12 0 127,-2 0 1,-9 0-1,-7-2 754,-7-2 1,-5 2-1,-3-2 1,-1 1-99,-2-1 0,1 2 0,3-2 1,1 4-489,0 4 1,1 4 0,3 5-1,4 0-564,4 1 0,2-1 0,5 0 1,8 1-147,6-1 1,10-1 0,3-3-1,1-5-23,3-3 1,-5-1 0,-1 0 0,-4-1 232,-5-3 0,-7-4 0,-8-5 0,-1-2-70,-3-3 1,-3 3 0,-4-2 0,-5 2-197,-3 2 1,3-1-618,0 1 0,8 5 1,2 4 1050,11 3 0,13-5 0,9-2 0</inkml:trace>
  <inkml:trace contextRef="#ctx0" brushRef="#br0">18129 7290 16345,'-9'0'1226,"0"0"1,-1 0-901,-2 0 1,-1 6 0,-1 6 0,1 7-673,0 8 0,-4 7 0,3-2 0,2 1 170,0-1 0,6-6 0,2-9 0,2-2-1348,2-1 0,2-7 1250,2-3 1,-3-8 0,4-5 0,-4-4-250,-1-5 0,0 3 318,0-3 1,-6-2 0,-1-1-1</inkml:trace>
  <inkml:trace contextRef="#ctx0" brushRef="#br0">23448 7943 13057,'-5'-12'-731,"1"12"558,1 15 0,0 20 0,0 13 0,-3 11 245,-1 12 0,2-27 1,1 1-1,-3 4 0,0 1 1,1 2-1,-1 0-169,0-1 1,1 0 0,-1 4 0,0 0 0,1-8 0,1-1-1,0-2 1,1-1-149,1-2 1,1-2-1,1 31 1,4-12 0,4-11-12,6-8 1,14-14-1,1-12 1,5-10-216,4-10 1,3-14 0,1-18 411,-1-8 0,3-14 1,-26 24-1,0 0 1</inkml:trace>
  <inkml:trace contextRef="#ctx0" brushRef="#br0">23514 8170 9445,'-25'-57'0,"2"4"0,3 7 43,5 8 1,-1 2 0,9 8 761,-1 3 0,5 8 0,12 6-427,9 9 1,16 10-1,11 11 1,8 6-220,11 5 1,-26-10 0,2 1 0,0 0 0,0-1 0,0 2 0,-1 1-100,-3-1 1,0 2 0,0 3 0,-2 2 0,-5-1 0,-2 0 0,0 2 0,-2 1 39,-1 0 1,-2 0 0,13 26-1,-5 0 1,-8-2-410,-9-2 0,-5-1 0,-10-1 0,-2-6-5,-5-3 0,-15 1 1,-7-8-1,-6 4-99,-3 1 1,-4-6 0,-2-3 0,-1-1-265,-4 1 0,-1-3 647,-1 3 1,-6 9-1,-2 1 1</inkml:trace>
  <inkml:trace contextRef="#ctx0" brushRef="#br0">21981 10182 24826,'14'-36'-2149,"-1"1"0,3 4 2895,-2 17 1,1 22-1,-11 26 1,-1 10-911,-2 10 1,-7 15-1,2-31 1,0 0 0,-2 4-1,0 0 48,-1 2 0,0 0 0,1-1 0,1-1 0,-1-1 0,1-2 0,1 1 0,1-1-73,0-1 1,0-1 0,-2 30 0,5-11 0,2-7-904,2-9 1,10-9 0,8-13 0,5-11 707,4-8 0,7-14 0,8-13 1,0-9-1011,0-6 0,-3-12 1364,-8 2 1,4-9 0,-5 1-1</inkml:trace>
  <inkml:trace contextRef="#ctx0" brushRef="#br0">22448 10448 16218,'0'-29'-825,"0"2"1,1 1 0,2 11 0,3 4 1267,2 4 1,-4 6-1,5 9 1,1 10-184,2 6 1,2 8-1,-1 5 1,0 5-137,1 2 0,-1 7 0,-1-2 0,-3 1-243,-5-1 1,-2 1 0,-5-5-1,-5-4-9,-5-4 0,-14-4 0,-1-8 0,-4-3-1,-6-4 0,-4-5 0,-3-4 0,4-5-424,4-2 1,1-2-1,8-2 692,3-2 1,7-9 0,-1-8 0</inkml:trace>
  <inkml:trace contextRef="#ctx0" brushRef="#br0">24861 10129 10914,'9'-11'354,"0"-2"1,-7 6 0,4 14-1,-1 18 68,-1 17 0,-1 14 1,-9 6-1,-6 3-591,-4 2 0,2-28 0,-1 2 0,-1 1 0,0 0 0,-2 1 0,-1-1-304,0 0 1,-2 0 0,2-2 0,-2-1 0,-19 23 0,3-8 100,6-8 0,2-10 1,11-18 408,2-9 0,1-24 0,1-7 1</inkml:trace>
  <inkml:trace contextRef="#ctx0" brushRef="#br0">24661 10062 10914,'13'0'-81,"5"6"0,1 4 1,2 10 673,3 11 0,1 9 0,1 14 0,1 4-170,0 4 0,4 4 1,0 0-1,-3-2-356,-4-6 0,-3 4 1,-7-9-1,0 0-1508,-7-2 0,-4-5 0,-4-5 1424,-4 4 0,-14-10 1,-9 4-1</inkml:trace>
  <inkml:trace contextRef="#ctx0" brushRef="#br0">23728 9489 31460,'-20'0'-722,"-2"0"1,-4 0 286,-6 0 1,-2 12 0,-7 9 0,-4 10 403,-3 9 1,17-14 0,-1 1 0,-1 1 0,0 0 0,-2 3 0,0 0-41,-1 3 1,0 0-1,-1 1 1,1 0 0,-2-1-1,-1-1 1,2-1 0,1 1-70,2-2 0,0 0 0,-3-1 0,0-1 0,4-2 0,1-2 1,0 0-1,0-1-234,-27 20 1,10-8 0,5-5 0,4-3-278,4-1 0,5-6 1,10-4-1,8-2 651,7-2 0,5-5 0,1-2 0</inkml:trace>
  <inkml:trace contextRef="#ctx0" brushRef="#br0">23581 9609 23546,'2'-49'-1345,"2"0"0,2 8 0,4 16 0,-1 11 1859,2 13 0,11 18 0,6 18 0,6 10-641,7 13 0,-18-23 1,0 1-1,3 3 1,0 1-1,-1 1 1,-1 2-140,-1 1 0,-2 0 1,0 0-1,-2 0 1,0 3-1,-2 0 0,-1-1 1,-1-1-179,0 0 1,-2-1-1,-2-1 1,-1-1-1,-1-4 1,0-1-1,6 34-967,-2-3 688,0-13 1,-5 3 0,-2-11 0</inkml:trace>
  <inkml:trace contextRef="#ctx0" brushRef="#br0">22235 11275 16777,'6'-8'-437,"4"4"1,6 5 660,6 8 1,16 12 0,9 16-1,11 5-123,-25-21 0,0 2 0,4 3 0,-1 1 1,-1-1-1,1-1 0,-1 0 0,1 0-396,1 1 0,0 0 1,0-3-1,0 0 0,-3-1 1,-1-1-1,32 16-2484,-3-6 2065,3-9 1,-4 3-1,6-4 1</inkml:trace>
  <inkml:trace contextRef="#ctx0" brushRef="#br0">24554 11155 8699,'-44'-43'671,"-2"4"1,0 11-363,0 12 1,2 20-1,2 17 1,-2 12-626,-5 11 0,20-15 0,0 1 1,-2 4-1,0 2 0,-2 3 0,-1 2 315,-1 2 0,-1 0 0,-3 1 1,-2 1-1,-3 1 0,1 1 1</inkml:trace>
  <inkml:trace contextRef="#ctx0" brushRef="#br0">23381 12248 8428,'-30'-9'572,"4"0"1,-4 9-1,8 21 1,-2 17-231,2 17 0,-2 15 0,15-33 0,1 1 1,-1 2-1,1 0-610,0 2 1,1 0-1,3 0 1,0 1-1,0 1 1,0-1-1,1-2 1,-1-2 174,-4 35 0,4-3 0,-3-17 0,1-9-1232,3-6 1,3-14 1324,4-12 0,9-5 0,8-8 0</inkml:trace>
  <inkml:trace contextRef="#ctx0" brushRef="#br0">23714 12154 9759,'2'-53'252,"2"1"1,5 9 305,3 12 0,6 16 0,3 15 0,1 12-316,1 15 0,6 16 1,-9 13-1,1 12-286,-11-29 0,-2 1 0,-1 4 1,-1 1-1,-1-1 0,-1 0 1,-1 2-1,-2-1-2,1-1 1,-2 1 0,0 0 0,-2 0 0,0-3 0,-1-1 0,-3-2 0,-2-1-368,-13 30 0,-10-6 0,-4-12 0,-5-10-80,-5-8 0,2-10 1,-5-13-1,-1-5-764,1-2 1280,-4-8 1,-1-8-1,-8-6 1</inkml:trace>
  <inkml:trace contextRef="#ctx0" brushRef="#br0">23581 13234 8058,'-6'-19'660,"5"10"1,1-3-1,9 13 1,2 2-384,3 2 1,-1 4 0,0-3 0,1 0 115,-1-1 1,0 6-1,1-2 1,-1 3-123,0 1 1,2-1 0,1-2-1,4-1 429,0 1 1,3-2 0,3-1 0,1-1-297,0-3 0,5 3 1,4-2-1,2-1-247,2-1 0,5-2 0,1 0 0,1 0-49,3 0 0,2 0 0,2-2 1,-3-1-78,-2-1 0,3-5 1,-3 3-1,1 0 20,-1 0 1,2-4-1,-6 1 1,1-3 216,0-1 1,-1-5-1,-5-1 1,0 0-160,0-1 0,0-2 1,-2 3-1,-1-2-111,-1-3 0,-2 1 1,1-1-1,-4 2 10,-2-2 1,2-5 0,0-4 0,-2 0 120,0 1 0,-3-5 0,1 1 0,-2-1 56,-3 2 0,2-7 1,-5 5-1,1 0-36,-1-1 1,-1-1-1,-5-1 1,0 0-196,1 0 1,3 0 0,1-1 0,-2-2-31,-1-2 1,3-5 0,0 1 0,0-1-283,1 1 0,-4-4 0,2 1 0,-2-3 255,-1 3 0,-1-6 0,0 5 0,0-2 187,1 1 0,-2 0 0,-2 1 0,-1 0-26,1-1 1,1 1 0,-1 0 0,-1-1-155,1 1 1,1-3 0,-1 0 0,-3 1 20,-1-1 0,3-1 1,-4 1-1,-2-3-186,-2-3 1,-1-5 0,0 8 0,0-1 184,0 1 1,0-3 0,0 3 0,-1 0 297,-4-1 0,2 3 0,-6 2 1,0 0-264,2 2 0,-5-8 0,3 8 0,-3-2 30,-1 0 1,1 2-1,2 1 1,1 2-114,-1 1 0,4 1 1,1-2-1,2 3-92,-1 1 1,2-5-1,-2 4 1,2-2 138,2 0 1,-4 2 0,0-3-1,-1 1 72,-1-2 0,3 1 0,-4-2 0,-1 0 15,1-2 0,-2-3 0,-3 4 1,2 0-75,1-1 1,0-3-1,-4-3 1,0 1-16,-1 0 0,2 1 1,2 3-1,1 1 183,-1 0 1,-2-1 0,-1 11 0,-1 1-53,1 2 1,-5 1 0,0 0 0,1 1-51,-3 4 1,5 2 0,-2 5 0,2 0-67,2 1 0,-2-2 0,-2 6 0,0-2-118,0-2 1,1 5 0,0 0-1,-3 0 45,-2 1 0,-1-3 0,-5 5 0,0-2 103,1-2 1,-3 2 0,0 0 0,-2 2-2,1 3 1,2-4-1,0 3 1,0 2 56,1 5 0,-3-1 0,8 5 0,-1 0 23,0 0 1,-2 2 0,3 2-1,-3 0-105,-2-3 0,0 1 1,1 4-1,1 0 43,2 0 1,-2 0-1,3 0 1,-3 0-35,-2 0 1,0 0 0,2 0 0,2 0-10,0 0 1,6 0-1,-4 0 1,2 0 3,2 0 1,3 0 0,0 0 37,1 0 1,0 4 0,-1 2 0,1 1-14,0 4 1,1 2 0,0 3 0,1 4 0,1 0 0,-5 1 1,6 3-1,-2-2-67,-3 2 1,2 1 0,2 3-1,1 2-78,-1 1 1,2 0 0,1-5 0,0 1-33,-1 0 1,5-1-1,-3 1 1,2 0-40,-1-1 1,1 0 0,4-4 0,-2-3 51,-2 0 1,2-4 0,-3 4 0,0-1-87,1 0 1,-2 0 0,3-5 0,-3 2-331,-2 3 1,6-4 0,-3 4 0,4-3-1285,1-2 1894,0 1 0,0-1 0,0 0 0</inkml:trace>
  <inkml:trace contextRef="#ctx0" brushRef="#br0">24061 7876 8237,'-22'-7'0,"1"-5"185,2-4 0,1-2 0,5 5 515,-1-1-488,7 7 0,2 3 0,8 8 202,2 5 0,5 7 1,-1 3-1,3 2 160,1 3 0,1 1 0,0 2 0,3 1-529,0 3 1,7-3 0,0 3 0,7-3-469,9-1 0,3-6 0,10-5 0,6-6 217,5-5 1,10-7 205,-34-1 0,0-3 0,3-5 0,0-4 0,4-6 0,-1 0 0</inkml:trace>
  <inkml:trace contextRef="#ctx0" brushRef="#br0">5385 10115 8501,'-9'-13'79,"1"0"1,5 7-169,-2 6 1,4 1 0,2 7 0,4-2 379,4-3 0,8-2 0,7-1 0,6 0 276,5 0 1,11 0-1,7-1 1,8-2-295,4-2 1,9-1 0,-36 5 0,0-1 0,36-2-84,-36 2 0,-1 1 0,36-1 0,-8 2 1,-1 0-539,0 0 0,-1 6 0,-6 2 0,0 1-296,0-1 1,-4-5 0,-3 2 0,-4-4-2094,-4-1 2737,1 0 0,-9 6 0,6 2 0</inkml:trace>
  <inkml:trace contextRef="#ctx0" brushRef="#br0">9598 18152 15740,'9'-18'-1020,"-1"2"0,3 4 963,1 6 0,1 4 0,2 2 0,1 0-180,2 0 1,0 2 0,-4 1 0,3 3 413,1 1 0,-1-3 1,-2 4-1,3-2-13,4-3 1,5 0-1,4 0 1,4 1 49,4-1 1,13 5-1,6-1 1,7 2 9,6 0 1,3 0-1,-34-4 1,0 1 0,0 0-1,0-1-196,0 0 0,0-1 0,2-3 0,0 1 0,1 0 0,0 0 0,1-1 0,0 0 95,0-1 1,2 0-1,2-3 1,0 0-1,2-2 1,1-1 0,1-1-1,0-2 18,1-2 1,2 0 0,0 1 0,1 1 0,-2-1-1,0 2 1,0 1 0,0 0-64,-1 3 1,-1 0 0,-1-2 0,0 1 0,1 2-1,0 2 1,-1-1 0,-1 1-9,-1-1 1,1 2-1,1 2 1,0 2-1,-1 1 1,-1 1 0,1 1-1,0 0-248,-1 2 1,1 0 0,-1 3-1,0 0 1,-3-1 0,1 0-1,0 1 1,-1 1 39,1 1 1,0-1 0,-1 0-1,-1-1 1,0 0 0,-1-2-1,-1 0 1,-1-2 130,-1 0 1,-1-1 0,-2-1 0,0 0 0,36 3 0,-2-5 196,-2-2 0,-3-7 0,-4-1 0,-2-1-369,-2-4 0,-1 1 0,-5 0 0,-1 2-680,-3 2 0,-4 2 0,-8 4 1,-3 1-2859,-2 4 3717,-1 8 0,-4 0 0,0 4 0,-1-2 0,1 1 0</inkml:trace>
  <inkml:trace contextRef="#ctx0" brushRef="#br0">2999 13874 31122,'-7'-23'-4412,"2"1"0,5 1 4935,5 13 0,7 3 0,7 10 1,0 3-409,0 4 0,5 2 0,-2-3 0,4 0-347,0-2 0,5-6 1,0 1-1,1-4 807,0-4 0,1 1 0,4-5 0,-2 1 67,2-1 0,-4 4 0,0-3 0,-2 1-591,0 3 1,0 1 0,-5 4 0,1 1-976,0 1 1,-1 5-1,0-3 1,-3 0 654,0 0 1,-7-2 398,2-4 1,2 0-1,1 0 1</inkml:trace>
  <inkml:trace contextRef="#ctx0" brushRef="#br0">3866 13740 18757,'13'6'-119,"5"-3"1,1 5 0,0-1 108,1 0 0,-1-4 0,-3 3 1,2-1 52,-2-1 1,-1 7 0,-2-3 0,1 4-552,-1 2 1,-6-1 0,-2 0 0,-4 2 39,-1 3 0,-7 3 0,-6 5 0,-8 1 103,-4 0 1,-3 5 0,-4 4 0,-3 2 366,-4 2 0,-7 6 0,-1 1 0</inkml:trace>
  <inkml:trace contextRef="#ctx0" brushRef="#br0">2946 14980 13060,'-7'-14'-3314,"-4"1"2762,7 0 1,1 5 0,7 4 904,5 2 1,7 2 0,4 0-1,0 0-149,4 0 1,1-6 0,2-2 0,1-4 330,3-2 0,-3 1 0,5 0 1,-2 1-182,0 3 1,0-1 0,-4 5 0,0 2-230,-1 2 0,-1 2 0,-1 4 0,-2 4-125,2 2 1,1 7 0,3 0 0,0-3-260,-1-5 1,6 1 0,-10-7 0,0-1-121,-3-2 1,3-2 0,-4-4 0,0-3 180,0-4 0,4-2 0,-6 1 0,1-2 155,1-2 0,-4 2 1,4-5-1</inkml:trace>
  <inkml:trace contextRef="#ctx0" brushRef="#br0">3892 14713 13418,'17'-41'0,"3"-1"1119,7 2 1,7 9 0,-1 15 0,-1 6-197,1 5 1,2 10 0,-2 3 0,-2 6-946,-3 4 1,2-2-1,-8 6 1,2 2-1099,-2 1 1,-3-3 0,-5-1 0,-1-2 1811,0-3 0,-5-1 0,-4 0 1,-2 1-954,-2 2 0,0 1 0,-2-1 1,-2 3 313,-5 0 1,-7 8 0,-5 1 28,-4 7 1,-5 6 0,-10 10 0</inkml:trace>
  <inkml:trace contextRef="#ctx0" brushRef="#br0">13810 14460 26095,'0'-19'-9831,"0"7"7931,0 3 0,0 5 1122,0 12 0,0-3-51,0 4 1885,0-6-425,0 3 1,-6-6-102,-3 0 0,2 0 1,-1 1-1073,2 4 1,1-4 1234,0 3 1,-2-2 89,-7-2 1,1 0 0,0-2 0,-1 0-173,1-3 0,0-4 0,-2 3 0,-3 0-74,-4 0 0,-2-2 1,-1 3-1,1 2 25,1 2 1,-10 1 0,6 0 0,-1 0-88,0 0 0,1 0 1,1 0-1,-1 0-563,0 0 0,1 0 0,-1 0 1,1 0 348,-1 0 1,2 0 0,1-2-1,3-1 20,2-1 0,-5-1 0,2 5 0,-2 0-213,2 0 1,-6 0 0,4 0 0,1 0 21,-3 0 1,1 0 0,-3 0-1,-2 0-150,-1 0 1,0 0 0,3 0 0,-1 0 23,-3 0 0,-5 0 1,3 0-1,-1 0 12,-1 0 0,2 0 0,-4-1 0,-1-2 63,-2-2 1,-2 1-1,3 4 1,0 0 40,0 0 1,-5 0 0,-1-1 0,0-2-29,1-2 0,-7 1 1,4 4-1,2 0-31,-2 0 0,-1-2 1,-2-1-1,4-1-39,1 1 1,-3 1-1,3 2 1,0 0 54,0 0 1,2-1 0,2-2 0,0-2 2,-3 3 1,-4 0 0,3 2 0,0-1-25,0-4 0,-2 4 0,2-4 0,0 2 18,0-1 1,-3 2 0,3-2 0,0 2-74,0 2 1,-1 0-1,4 0 1,1 0 22,-1 0 0,-4 0 1,3 0-1,2 0 7,5 0 0,-4-1 0,2-2 0,-1-2 77,-3 3 1,5-4-1,2 0 1,1 0-93,1 0 0,-4-5 0,6 3 1,-1-4 48,1-2 1,-1 3-1,4 0 1,-4 2-137,-1-1 1,3 3-1,-3-1 1,0 2 9,0 3 0,-2 0 0,-4 0 0,0-1-8,0 1 1,2 1 0,-1 2-1,2 0 36,0 0 0,-4 2 0,5 1 0,-3 1 113,-1-1 0,2-1 0,1-2 0,1 0 37,-1 0 0,3 0 0,0 0 0,0 0 38,0 0 1,0 0-1,-2 0 1,4 0-2,-1 0 0,1-2 1,-5-1-1,3-1-132,1 1 1,-3 1 0,4 2-1,-2 0-25,-3 0 1,3 0 0,-2 2 0,1 1-7,1 1 1,-5 1-1,4-4 1,-4 2 11,-1 2 0,4-1 1,1-4-1,-2 0 79,-2 0 1,-1 0 0,0 0 0,2 0 100,2 0 1,-2 0-1,2 0 1,-1-1-136,2-4 0,-2 4 0,4-4 1,1 4-21,-1 1 0,2 0 1,3 0-1,-2 0-14,-1 0 0,-5 0 1,4 0-1,-1 0-22,1 0 1,-4 0 0,4 1 0,-1 2-22,0 2 0,-2-1 1,4-4-1,1 0 99,2 0 1,-3 0 0,0 0 0,1 0 107,2 0 0,-3 0 0,0 0 0,1-1-72,2-4 0,1 4 1,1-5-1,-1 1-47,0 1 1,1-5-1,-2 5 1,-4 1-96,-3 1 1,1 2 0,-2 0 0,1 0-88,1 0 0,-5 5 1,4-1-1,-4 0 75,-1 2 1,2-4 0,1 4-1,1-2 93,-1 1 1,0-1 0,0-4 0,3 0 15,1 0 0,-2 0 0,2 0 0,1 0 216,-1 0 0,0 0 0,4 0 0,-2 0-95,1 0 0,-2 0 0,-1 0 0,0 0-158,1 0 0,-4 2 1,4 1-1,-1 2-235,0 3 1,-2 1-1,4 4 1,0 0 106,-2 1 0,5-5 0,-3 0 1,4-1 53,5 0 0,-2 2 0,5-5 0,0-1 7,0 2 0,1-5 0,4 5 0,1-1 208,0-1 1,-1 2 0,1-3 0,0 3-306,-1 1 0,1 2 0,0 5 0,-1-1-241,1 0 1,0 1-1,-1 0 1,1 4-23,0 4 0,-1-1 1,1 0-1,0 0 27,-1-1 1,6-3 0,0 2 0,2-1 220,3-1 1,-3 1 0,2-4 0,1-1-3,1 0 0,2 1 0,0-1 1,0 0-211,0 1 1,5-1-1,1 0 1,1 0 129,4 1 0,0 4 0,3 1 0,-1 2 29,0 2 1,2 1 0,3 0 0,3-2 242,0 2 1,4-4 0,-3 1-1,5-2 258,4-2 0,-3-3 0,4 0 0,0-1 117,-1 0 1,6-4 0,-3-1-1,1-2 199,1-3 1,-2-1 0,3 1 0,-2 2-8,2-2 0,2-2 0,2 1 0,1 1-83,-2 1 0,6 2 0,-8-3 0,1 3-203,-1 1 1,8-2 0,-6 2 0,2-1 22,-1-3 0,4 3 1,1-1-1,-2-3 61,-3 0 1,8-2 0,-6 0-1,5-2 152,1-2 1,-2 3 0,3-5 0,-2 1-298,-2 1 0,4-2 0,-3 3 0,1-2-237,-4 2 0,2 2 0,-1 1 0,-2 0-82,-2 0 0,-1 0 0,0 0 1,0 0 1,0 0 0,3 4 1,0 2-1,-2 0 84,2 0 0,2-1 0,-2-5 1,3 0 122,1 0 1,-3 0-1,5 0 1,0 0 33,-1 0 1,2 0 0,-3 0 0,2 0-140,2 0 0,2-5 0,-7 1 0,0 1-148,0 1 0,4 2 1,-3 2-1,2 1-33,0 1 1,-1 5-1,2-3 1,-3 1 14,-1 4 0,5-4 1,-3 1-1,4-2 261,2-4 1,-1 0 0,0-2 0,1 0 166,-1 0 0,5 0 0,-1 0 0,0 0-126,-3 0 0,0 0 0,-1-2 1,2 0-137,3-3 0,-8 1 0,3 4 0,-1 0-66,0 0 0,1 0 0,1 0 0,-1 0-91,0 0 1,1 0 0,-3 0-1,0 0 152,-2 0 1,-2 0 0,3 0-1,-1 0 44,2 0 0,-1 0 1,0 0-1,-2 0 96,-2 0 1,4 0 0,-1 0 0,1 0-84,-1 0 0,2 0 0,-7 0 0,-1-2-52,-2-2 0,4 2 0,-1-2 0,-1 2-14,-1 2 1,2 0 0,1 0 0,-4 2-91,-4 2 1,2-2 0,-4 2 0,4-2 118,1-2 0,0 0 0,0 0 0,0 0 86,0 0 1,3 0-1,0 0 1,-2 0-102,2 0 0,0 0 0,-2 0 0,1 0 0,-2 0 0,7 0 0,-5 0 0,2 0 0,2 0 0,3-5 0,-3 1 0,0 1 0,0 1 0,0-2 0,-3-1 0,1 1 0,-1-2 0,3 5 0,-2-5 0,-1 1 0,-1 1 0,2-5 0,1 3 0,-2-1 0,-2-4 0,2 1 0,0-1 0,-2 4 0,2 1 0,0-3 0,-1 3 0,-1 0 0,-1 0 0,6-2 0,-7 3 0,1 1 0,3-2 0,-5 3 0,-2-5 0,-1 1 0,-1 0 0,5 2 0,-5-2 0,0-1 0,-3 1 0,-3-2 0,-1-4 0,-1-1 0,1 1 0,0 0 0,-1-2 0,1-1 0,0-2 0,-2-4 0,-1 4 0,-2 2 0,2 1 0,-4 1 0,1 1 0,-2 0-469,-2-1 0,-3 3 0,0 0-376,-1 2 0,0 1 436,1-6 1,-5 5 0,-2 0 153,-1-1 1,-2 3 0,-4-2-1,0-2-176,0 0 1,0-3-1,0 1 1,0 0 84,0-1 1,0-4 0,0 1 0,0-1 30,0-1 0,-4 4 0,-2-3 0,0 3-81,0 2 0,-4 0 1,-1-1-1,-3 2-155,-4 4 0,-10-3 0,0 7 1,-5 1 297,-4 1 0,-2 1 0,-1-2 1,2-2 114,2 2 0,-2 1 0,2-1 1,1-3 136,4-2 0,0 4 0,8-4 536,-2 2 0,4 2 1,2 4-1</inkml:trace>
  <inkml:trace contextRef="#ctx0" brushRef="#br0">5039 15406 6724,'-9'14'-127,"0"-1"1,6 0 667,-1 1 1,-2-1 0,1 0-370,2 0 0,0-4 1,0 0-1,-1 3-83,1 4 1,0 4-1,0 5 1,-1 1-8,1 7 1,-3 6 0,0 5 0,-2 5-39,-2 3 0,0 5 0,-1 4 0,2 1-83,-1 2 1,-2 7-1,0-9 1,2-4 25,1-6 0,6-6 0,-1-6 1,2-2-2,2-2 0,0-8 1,-1-7-1,-2-1-30,-2 1 1,1-5 0,4 2-1,0-3-500,0-2 1,0 1-1,0-1-774,0 0 1318,0 1 0,6-13 0,1-2 0</inkml:trace>
  <inkml:trace contextRef="#ctx0" brushRef="#br0">4786 16499 8678,'-8'2'827,"4"2"-644,2 5 0,4 10 0,2 6 0,5 5-724,3-1 1,6 6 0,2-1 540,6 0 0,9-8 0,12-6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7065 4838 29873,'-6'-14'-2065,"-3"1"0,-3-5 0,-1 1 0,0-1 1650,-1-1 1,-3 4 0,-3-2 0,1 6 837,0 2 1,-5 6 0,0-2 0,-4 4-162,-3 1 0,-1 6 1,0 1-1,-2 2-54,0 0 0,-4-6 0,4 1 0,-2-2 29,1-2 1,-1 0 0,-4-2 0,2-2-112,2-5 0,-7-7 0,3-4 0,-1 1 13,-1 0 1,2 1 0,-1 5-1,-2 0 209,-2-1 0,-4 7 1,4 2-1,-3 4-100,-2 1 1,-11 1-1,-3 4 1,1 4-224,-2 3 1,2-4 0,1 0 0,3-2-59,-2-3 0,-1-2 0,6-1 0,-2 0 155,2 0 0,-4-6 0,3-1 1,0-2-21,2 0 1,7 0-1,-1-3 1,0 3 2,1 5 1,-3 3-1,3 1 1,-1 0 27,0 0 1,-4 10 0,-6 5 0,0 3-218,-1 1 1,-6 3 0,1-3 0,-4 2-34,33-9 0,-2 0 0,-34 8 1,35-9-1,0-1 0,-36 9 169,4-2 1,-3-4 0,3-3 0,2-2 118,2-2 1,3-2 0,9-4 0,1 0-42,3 0 0,4 0 0,10-1 1,2-2 38,1-2 1,4 1 0,-4 4-1,4 0-236,2 0 0,0 1 0,3 4 0,1 5-335,-2 6 0,0-1 0,0 4 0,4 1 76,0 2 0,1-1 1,3 1-1,-2 2-44,2 1 1,1-3-1,2 0 1,1 0-2,3-1 0,-1 7 0,4-3 0,0 2-120,0 3 0,1-1 0,5-1 0,0 3-107,0 5 0,0 7 0,0 4 0,0 2 3,0 2 1,0 12 0,0-4 0,-1 2-5,-4 0 1,0 10 0,-6-1 0,4-1 258,1 2 1,-3-1 0,4-2 0,3 0 105,0-1 0,2 5 1,0-8-1,0-2 65,0-1 1,6 5 0,3-2 0,1 1 81,-1 5 0,3-3 0,-3 7 0,3 0 33,-6-37 1,1 1 0,0 7-1,-1 0 1,0-1 0,0 0-1,0 1 1,-1 2-25,-1 0 0,0 2 0,-1 5 0,-1 1 0,1 1 0,1 0 0,0 0 0,0 0 39,-1 2 1,1 0 0,0 1 0,0 0 0,1-2 0,1-1-1,0-1 1,0 1 10,1-2 1,1 0 0,1 0-1,0-2 1,-1-4 0,0-1 0,1-1-1,1-2-1,1 0 1,-1 0 0,-2-4 0,0 0 0,1-2 0,0-1 0,-1 2 0,-1-1 16,0 2 0,-1-1 1,1-1-1,0-1 1,6 37-1,-1-1 56,-3-3 0,3 4 0,-8-36 0,-1 1 1,1 1-1,-1 1 28,0 1 0,-1 0 0,-1 5 0,-1 1 0,0-1 1,0 1-1,0 1 0,-1 1-113,-1 2 1,-1 0-1,2 1 1,-1 0-1,-2 3 1,0 1 0,-1 1-1,-1-1 49,0 0 1,0 0 0,0 3-1,-1-1 1,1-6 0,0-1 0,1 0-1,0 0 7,0-2 0,1 0 1,2 2-1,1-1 0,-1-7 1,-1-1-1,2 0 0,1 0 41,0 2 0,0-1 0,0-5 0,0 0 0,0 0 0,0-1 0,0 35-26,0-2 0,0 4 1,0-2-1,0 1 0,0-36 1,0 1 0,0 35 0,0-36 0,0 1-1,0 1 1,0 0-42,0 1 1,0 1 0,-3 3 0,0 0 0,0 0 0,-1-1 0,-1 2 0,1 0 14,-1 0 1,1 1-1,0 1 1,-1 0-1,-1 1 1,-1-1-1,0-2 1,0 1-6,0-1 0,1 0 1,1 0-1,1 0 0,0-5 1,-1 1-1,1-2 1,-1 1-5,1 0 0,1 1 0,0-1 0,0-1 0,2-1 1,1-1-1,-3 35 143,-2-5 1,1 2 0,4-10 0,0 2-2,0 1 1,0-4 0,0 3-1,0-3 61,0 2 1,0 9 0,0-5 0,0 0-176,0 0 1,-5 6 0,-1-6-1,-1 1 68,-3-1 0,-2 1 1,-2-5-1,3 1-38,2 2 0,-3 3 0,4-10 1,1-2 25,3-5 1,-2 1 0,1-7-1,2-1 113,2-1 0,1-2 1,-2 1-1,-1 2-134,-1 1 1,-1 7 0,4-4 0,-2 2 37,-2 0 1,-5 3-1,1 4 1,-3-1 32,-1 1 1,-5 3-1,1-2 1,0-3 35,2 3 0,-2-1 0,-3-3 1,1 0 27,0 1 1,1-2 0,6-4-1,2-3-166,1-4 1,5-7 0,-4-1 0,2-2-122,3 0 1,2 0 0,1-4 0,0 0 2,0-1 0,1 5 0,2 2 0,3-1-65,2 1 1,0-2 0,6-3 0,-1 2 42,0 1 1,2 0 0,2-4 0,2-1 228,2 1 0,-4-2 0,6-1 1,0-3 106,2-2 1,6-1-1,2-5 1,0 0 106,-1 1 1,11-1 0,2-1 0,5-2 61,3-1 1,1-4-1,0 2 1,4 0-10,4 1 0,2-4 0,-2 5 0,-4 0-217,-3-2 0,3 5 0,-1-3 0,1 3 142,1 1 0,-4 1 1,4-1-1,1 0 28,2 1 1,5-3 0,2-2 0,4-4-98,1-4 0,-36-1 0,1 0 0,2 0 0,1 0 0,0 0 0,0 0-159,0 0 0,-1 0 0,2 0 0,0 0 0,0 0 1,0-1-1,0-1 0,0 1-42,0-1 1,0-1 0,1-1 0,1-1 0,-2 2-1,0 1 1,-1-1 0,0 0-7,-1 0 0,-1 0 0,5 0 0,-1 0 0,-2 1 0,-1 1 0,2-1 0,0-1-13,-1 2 0,1-1 0,-3 1 0,1 1 0,0 0 0,1 0 0,0 0 1,0 1-16,0 2 0,1-1 0,3-1 0,0 1 0,-6 1 0,0 1 0,0-1 0,1 0-11,0-1 1,0-1 0,-1 1-1,1-1 1,1 0 0,0 1 0,1 0-1,0 0 29,-1 0 0,-1-1 0,4 0 1,-1 0-1,-3-2 0,0 0 1,0 0-1,1-1-11,-2 0 1,1 0-1,3-1 1,-1 0 0,-3 2-1,-1-1 1,0 0 0,-1 0 30,34-1 0,-33 2 0,-1 0 0,38 1 0,-3 0-24,-4 0 1,1 0 0,-2 0 0,-3 2-61,0 2 1,0-1 0,4 5-1,-1-1-41,-2 0 1,-27-3 0,-1 0 0,32 5 0,0-5 87,1-2 0,-2-2 0,-1 0 0,1 0-14,-3 0 1,7 0 0,-9-2 0,-2-1 282,-2-1 0,3-5 0,-6 3 0,0 0-238,-2 0 1,-2 2 0,2 2 0,-1-1-166,0-1 1,1-1-1,-10 5 1,1-1-17,0-4 0,6 4 1,-4-5-1,-4 0 92,0-3 1,4-1 0,-2-2-1,0 0 144,0-3 1,2-7-1,-3 1 1,-2-1 28,-2 0 1,-1 0 0,0-5 0,0 2-267,0 3 0,-6-2 0,-1 5 0,-2-1-217,0 1 0,0 0 0,-4 3 0,-2-2 11,-3 2 1,3-5 0,-4-1 0,0-2 38,-3 2 1,-3-3 0,-2 2-1,0-3 55,0-5 0,5-3 1,2-6-1,-1 0 149,0 0 0,3-5 0,-1-2 1,1-4 28,2-3 1,4-7 0,-6 3 0,2 2-95,-2 1 1,2 0 0,-5-1 0,0 0 41,1 4 0,-3-1 1,-3 4-1,-1-3-38,0-1 0,-4-5 1,0-1-1,2 1-29,0 3 0,3-10 0,-2 6 0,-2-2 103,-1 0 1,-2 4-1,4 2 1,-3-1 24,3-2 0,-4-1 0,1 2 0,-1 0-68,0 0 1,-4-2-1,2 1 1,-2 1-224,1-3 0,-2 7 0,2-2 1,-4 3 186,-4-2 0,2 0 1,-2-3-1,2 2 171,2 1 0,0 0 1,0-3-1,0 0 48,0 0 0,2-2 0,1 0 0,3 0-1,1-1 1,-2-2 0,2 3 0,0 0-136,1 0 1,-5-4 0,3 4 0,-2-2-175,1-2 0,3 3 0,-2 1 0,2 1 108,2 1 0,1-7 0,-1 2 0,-1-2 109,1 2 1,2-2 0,1 4 0,1-3 163,-1 0 0,3-7 0,1 8 1,-3 1 24,3-1 1,0-9-1,0 4 1,1 1-1,-2 2 1,-1 0 0,-2 5-1,0 0-137,1 0 0,-1 1 0,0 5 1,-1 1-107,-3 3 0,-3-3 0,-6 3 0,0-3 38,0-1 1,0-3 0,0 0-1,-2 1 96,-2-2 1,1 1-1,-4 1 1,1 1 78,3 0 0,1-8 0,2 3 0,3-8-50,6-4 1,-5 32 0,1 0 0,4 1-1,1 0 1,0 1 0,0-1-5,1-2 1,0 0 0,-1 2-1,0 0 1,1 2 0,1 0 0,10-34-22,-1 3 0,-2-2 0,-6 8 0,1 0-175,-1 4 0,-4 3 1,-2 4-1,-1 1-75,-3-1 1,0-1 0,0 1 0,1 3 48,-1 1 1,-1-5 0,-2 3 0,0-4 168,0-2 1,0-3 0,1-3 0,2 0 99,2-4 0,4-3 1,-3-2-1,1-2-49,3 1 0,1 2 0,-1 1 0,-3 1 24,-1-1 0,3 6 0,-4 2 0,-2 3-338,-2 3 0,-1-2 0,-1 10 0,-2 4 35,-2 4 1,-10-2 0,2 4-1,-2-2 129,1 1 0,0-2 1,-1 2-1,-1-2 88,-2-2 0,5-6 1,4-2-1,0 0 140,2-1 1,-5-6-1,5-7 1,-2-2 114,0 2 1,4-6-1,-2 4 1,0 0-158,-1-1 0,-1 6 0,-6 1 0,-1 5-126,-2 4 0,-4 0 0,1 8 0,-1 2 80,-2 1 1,-7 1 0,6 1-1,-1 4-275,-4-1 1,-4 3-1,3-5 1,1-1 212,2 2 1,-2-9 0,2 3-1,3-3 115,0-2 1,1 3-1,0-4 1,4 2 95,0-1 1,-2-4 0,3 5-1,0 3-91,-1 4 0,-8-5 0,2 5 1,-2 2-161,-1 0 0,-2 4 0,-1 3 0,-2-1 55,-3-2 1,0 1 0,-2 6 0,1 2 45,-4-2 0,-4 1 1,3-1-1,3 2 30,2-2 0,-8-1 0,6-2 0,-2 1 31,1-1 0,-4 0 0,1 1 0,1-1 26,2 0 0,-4 2 0,-1 1 1,-1 4 61,-3 0 0,-2-2 0,-3 3 0,0 0-27,2-1 1,-8 3 0,6 3-1,-3 3-42,-1 2 1,-3-2 0,4 5 0,0-1-66,-1-3 1,6 2-1,-3-1 1,2-1-19,-1-2 1,-2-1 0,0-1 0,-2 1 9,-2 0 1,5-1 0,-3 1 0,1-2 45,0-2 0,-4 0 0,4-3 0,2 0-2,1 4 0,-2-3 1,-3 1-1,1 3-26,0 5 0,-8-1 1,2 7-1,0 1-108,0 2 0,-8 1 1,6 0-1,-1 1-163,0 3 0,-1 4 0,0 5 0,6-1-148,2-3 1,-1 3 0,4-3 0,3 2-424,5 3 1,0-1 760,5 0 1,-5 1 0,2-1 0</inkml:trace>
  <inkml:trace contextRef="#ctx0" brushRef="#br0">4706 14527 8582,'0'-14'26,"0"1"1,0 0-1,0-1 702,0 1 0,0 4-516,0 0 1,5 6-369,4-1 1,3 2 0,2 4 0,-1 1 335,0 1 1,1 5 0,-1-3 0,2 0-37,2 0 0,3 3 1,3-3-1,0 0 62,0 0 0,2 2 0,2-3 0,0-2-9,-1-2 0,1 4 0,1-1 0,0-1 13,-1-1 1,6-2 0,-10 0 0,1 0 40,1 0 1,0-2 0,4-1-1,0-1-115,2 1 1,2 1 0,-4 2 0,4 0-216,1 0 0,0 2 1,5 1-1,-1 3-9,4 1 1,1-4 0,-3 3-1,0-2 156,0 1 1,4-1 0,2-4 0,0 0 19,0 0 1,3 0-1,-5 0 1,-1 0 235,-1 0 1,2-4 0,2-2 0,1-2-179,4-2 1,-4 3-1,2-1 1,0 2-459,-2 3 1,-2 2 0,-8 1-1,-2 0-255,2 0 0,-4 1 0,-2 4 0,-3 4 76,-1 3 1,-5-1-1,-1 0 1,-2-2-121,-3 1 0,-1 2 0,-2 1 0,1 1-199,-1-1 810,0 0 0,1 6 0,-1 2 0</inkml:trace>
  <inkml:trace contextRef="#ctx0" brushRef="#br0">10024 14447 7901,'-9'-6'0,"2"-3"-457,1-3 1,2 6 743,4 6 0,1 6-181,4 7 1,2-1-1,8-3 1,1-5 285,2-2 0,1-6 0,-3-4 0,4-2-216,0-5 1,3-6 0,3 2 0,1-2 312,0-2 1,4-1 0,1 0 0,2 2-177,3-2 0,0 1 1,0-1-1,-3 2-445,-1-2 1,4 0 0,-1 1 0,1 0 113,-2 0 1,-2-1 0,-5 0 0,2 2 108,1-2 0,4-2 1,-2-4-1,-2-1 18,-3 1 0,6-2 1,-7 1-1,1 0-78,0-2 0,3 0 1,0-5-1,0-1-93,2-2 0,-5-2 1,3 2-1,-3-2 97,-1-2 0,0-1 0,-1 3 0,-1-1 110,-2 1 0,0-3 0,-3 0 1,-1 0-56,0 0 0,-1-2 0,-5 2 0,1 0 107,-1 0 1,0-9 0,1 2 0,-1-1-213,0 4 0,1-5 1,0 3-1,3-1-141,0-3 0,6 0 0,-6 4 1,1 1-5,1 3 0,-4-3 1,5-5-1,-3-2 167,1 2 0,0-3 1,-5-1-1,1 1 123,-1 0 1,-4-3 0,0 3 0,1-1-69,2 1 0,1-8 0,0 4 0,1 1-121,-1 1 1,-4-1 0,0 2 0,1 0-44,2-4 0,1 0 0,1 1 1,-1 1 82,0-2 1,-1-1 0,-1-2-1,-2 0 224,1 1 0,-3-5 0,2-2 1,0-1-52,-5 36 1,0-1 0,1 1 0,1 1 0,-1-2 0,-1 1 0,2-2 0,0 1-90,1 1 0,-1-1 1,1 1-1,0 1 1,-1-1-1,1 0 0,6-34-279,1-1 0,-1 8 0,0-2 0,1 5-134,-1-3 1,-1-2 0,-2 4 0,-2 2 115,-2 2 1,-2-8 0,-4 2-1,0-3 442,0-6 1,0 3 0,0-2 0,0 0 49,0-2 0,2 36 0,1 1 0,-1-1 0,0 1 0,1-36-156,-2 1 1,-1-2 0,0 4 0,0 1-298,0 2 0,0 3 0,0 0 0,-1 1 14,-4 0 0,0-7 0,-6 6 0,2 0 48,-1 0 1,-2-2 0,-1 6 0,-1-1 159,1-1 1,0-4 0,-1 6 0,3 1 120,2 0 0,-3-9 1,4 9-1,0-2-34,-1-3 1,1 1 0,-2-1-1,2 2 50,3-1 0,-4-7 0,3 7-37,-2 0-93,-1 7 1,-4-7-1,0 6 1,-1 2-246,1 1 1,0 3 0,-1 2 0,1 3 21,0 1 1,-1-3 0,1 3 0,1-1-94,3-4 203,-2-1 0,5 4 0,-5 0 122,2 2 1,2-7 0,-3 4-1,1 3 197,-2 3 0,1 0 0,-2 2 0,0 4-162,-3 3 0,-1-3 0,1 3 0,-1 1-191,-2 6 0,-4 1 0,3 4 1,0-2-67,-1 2 0,-3 1 1,2 5-1,-1-2 51,-1 2 1,6 1 0,-4 2-1,0-1 44,0 1 0,5 4 0,-2 0 0,2-3 183,-2-4 1,4 4 0,-4-3-1,1 2 34,0 3 1,2-1 0,-4-2 0,1 1-83,0 3 0,-1-1 0,3 4 1,-4 0-152,0 0 1,3 2 0,-2 4-1,1 0-93,0 0 1,-5 0 0,2 1 0,-1 2 145,0 1 1,4 7 0,-3-2-1,2 3 50,3 1 1,-4-4 0,3 0 0,0 1-35,2 2 1,7 7 0,-1 2-1,-2 1-42,-1 0 1,-1 5 0,0 6 0,-1 1-268,1 3 1,1 1-1,2 4 1,2-1-145,3-1 0,-4 3 1,4-8-1,2 4-163,2 1 0,1-2 1,0-2-1,0-5 645,0-3 0,0-1 0,0 0 0</inkml:trace>
  <inkml:trace contextRef="#ctx0" brushRef="#br0">10717 5211 8184,'-13'-2'677,"0"-2"0,-1-2 1,3-4-405,2 1 1,3 7 0,6 2-315,0 8 0,1 8 1,5 2-1,6-2-158,4-1 0,14-2 0,1 1 0,8-3 199,5-2 0,9-3 0,8-6 0</inkml:trace>
  <inkml:trace contextRef="#ctx0" brushRef="#br0">3133 17165 8233,'7'-13'-466,"-1"6"1,-6 1-1,0 6 1</inkml:trace>
  <inkml:trace contextRef="#ctx0" brushRef="#br0">3133 17139 7822,'-14'0'-1146,"2"-2"1675,4-2 0,2 1-97,6-6 1,0 0 49,0-4 0,-2 5-414,-2 4 1,2 4 0,-2 4-109,2 5 1,2-1-1,0 1 1,0 1 125,0 2 1,6-3 0,3-2-1,3 0 24,1 1 1,7-4-1,2 4 1,4-1-64,5 0 0,2-2 1,4 4-1,-1 0-58,1-2 1,1 5 0,4-3 0,1 1 34,1-1 1,6 3-1,-1-3 1,2 3 6,-2 1 0,-1-1 0,-5-2 1,-1-2 28,1-2 0,3 2 1,-3-3-1,-2-1 93,2 2 0,4-4 0,-1 2 0,2-1-68,2 2 0,0-4 1,1 3-1,-2-1-145,1 2 0,2-4 0,3 5 0,0-1-10,-2-1 1,8 5 0,-8-3-1,0 0 27,-2 0 1,5 3 0,-3-5 0,2 1 106,0 1 0,-2-4 0,2 6 0,0-1-90,-2 1 0,8-4 0,-8 4 0,2-3-12,0-2 0,1 3 0,2-1 0,-1-2 11,4-2 0,4-1 0,-4 0 0,1 0 110,2 0 1,4-6 0,-6-1 0,4-2 128,0 0 0,1 0 0,-1-4 0,1 0-123,0-1 1,-7 1 0,0 0 0,-4-1-1,-3 1 0,8 0 0,-9-1 0,0 1-57,-2 0 1,-1-5-1,4 0 1,1 2-367,-1 1 1,-4-3-1,-2-1 1,1 0 264,-1-1 1,-4-3-1,0 2 1,-6-1 143,-6 0 1,-4 5 0,-5-2 0,-4 1-19,-3 1 0,-8-6 0,-3 4 0,-2 0 84,-2 0 1,-8-5-1,-3 2 1,-7-3-121,-3-2 0,-1 0 0,-5 1 0,1-1-94,-1 0 1,-4-2-1,-2 0 1,1 4 6,-1 0 1,-4 0-1,1-2 1,-1 1 28,2-1 1,-2 2 0,4 0 0,-1 1 83,-3 0 1,-1-4 0,-4 7 0,-1 1-54,-1 2 0,-10 0 0,1 5 0,-3 4-107,-5 2 1,-6 5 0,4-2-1,-4 4 15,1 4 0,28-3 0,0 1 0,-32 7 0,-2 0-2,1-2 1,-2 4 0,1-7 0,-3-1 90,37-2 0,-1-1 0,-33 0 0,-2 0 0,0 0 84,-2 0 0,35 0 0,-1 0 0,3 0 0,0 0 0,-2 0 0,0 0-70,2 1 1,0-2-1,-5 0 1,0-2 0,2 0-1,0 0 1,-1 0 0,0 0 21,-1 0 1,-1 0-1,0 0 1,0 2 0,2 2-1,0 1 1,-1 1 0,1 1-60,-3 2 0,0 1 1,-5 2-1,1 0 1,4 0-1,2 0 1,-1 1-1,1 1-137,0-1 0,0 0 0,-1 4 0,-1 1 0,1-3 0,1-1 0,-1 1 0,1 0 89,-3 1 1,1-1-1,0 0 1,0 0-1,1 0 1,1 0 0,2-2-1,-1 0 104,2 0 1,0 0 0,-5-3-1,0-1 1,4-1 0,1-1-1,-2 0 1,1 1-1,2-2 0,0 1 0,-1 1 0,1 0 0,-31 1 0,7 2-3,6 2 0,6 3 0,2 7 1,4 6-938,5 8 1,5 15 915,14 5 0,1 6 0,6 1 0,2 4 0,3 5 0</inkml:trace>
  <inkml:trace contextRef="#ctx0" brushRef="#br0">4146 17512 8438,'-14'-6'1085,"1"4"-940,0-2 1,5 8 0,4 7-1,2 5-142,2 6 0,-1 8 0,-2 0 0,-2-4-223,3-2 1,-4-3 0,0 1 0,-2-4 387,-2-4 0,-2 0 1,-3-1-1,-1 0 103,-2 1 0,-6-2 1,2-2-1,-4 0 28,-6 5 0,4-2 0,-4 5 0,-1-3-271,-2-2 0,1 1 1,-1-1-1,1 0-184,0 1 0,3-2 1,-4-2-1,-2-1 50,-2 1 0,-1-2 0,0-1 0,-1-1 164,-4-3 1,2-2-1,-6-1 1,1 0 152,0 0 1,-4-4-1,3-2 1,-2-1 247,-3-4 0,2-1 0,2-2 0,1-3-307,-1-1 0,4-5 0,2 1 0,2-4-273,2 0 1,2-7-1,2-2 1,3-4-16,1-1 0,4 0 0,-5-3 0,2-3 232,0-3 0,-5-10 1,4 4-1,-1-2 186,1-3 0,-4-6 0,5 2 0,0 0-47,-2-1 0,5 2 0,-3-3 0,3 3-229,1-1 1,1-5 0,-1 3 0,2-3-85,2-1 0,11 34 0,1 0 0,-8-37 0,-1 1-121,1-1 1,8 35 0,0 0-1,2 1 1,0 0 0,1 0-1,0 0 203,-7-35 1,8 30 0,1-1 0,-8-31 0,8 36 0,-1-1 35,0 1 1,1-1-1,-1 1 1,0-1-1,1-1 1,-1 0 0,0 2-1,1-1 9,-1 0 1,0-2-1,1 1 1,-1-1-1,0 0 1,1 1-1,-1-2 1,0 1-68,1-1 1,-1-1 0,0-1 0,1-1-1,-1 2 1,0-1 0,1 0 0,0 1-100,2 0 0,0 0 0,-2-5 0,0-1 0,1 6 0,1-1 0,-1-1 0,-1 0 76,2-1 1,0 0-1,-2-2 1,1 0 0,3 2-1,0 1 1,0 0 0,1 0 35,0-1 1,0-1 0,1-5 0,0 0 0,0 4 0,0 0 0,0-2 0,0 1 11,0 0 1,0 0-1,0 0 1,0 0-1,0 1 1,0 0-1,0 1 1,0 1 34,0 0 0,0 0 1,0-3-1,0 0 0,0 4 1,0 0-1,0 1 0,0 0-117,1 3 0,-2-1 0,0-1 0,-2-1 0,0 4 1,0 0-1,0-1 0,0 1-89,0-1 0,0 0 0,-1 1 0,-1 0 1,2 0-1,0-1 0,0-1 0,0 1 28,0-1 1,0 0 0,0-3 0,1 1 0,0 0 0,1 0 0,-2-1 0,1 0 131,0-2 1,1-1 0,0-3 0,1 0 0,0 0 0,0 0 0,0-2-1,1-1 172,1-1 0,1-1 0,-2 4 0,1 1 0,2-3 1,0 1-1,1 0 0,1 1-73,0-1 1,0 1-1,0-1 1,1 0-1,0 2 1,-1 0-1,1 3 1,0 0-157,-1 3 1,1 0 0,0-3 0,-1-1 0,1 3 0,-2-1 0,0 0 0,-1 1 52,-1 1 0,-1 0 0,-1 1 0,-1 2 0,0 2 0,0 0 0,0 0 0,0 0-101,0 0 0,0 0 0,-2-1 0,0 0 0,-1 0 0,0-1 0,0 1 1,0 0 85,0 1 1,0 1 0,-2-3-1,1 0 1,1 1 0,1 0 0,1-1-1,-1 0 87,1-1 1,1 0-1,2-1 1,2-1-1,0 1 1,1 1-1,0-2 1,2 1 88,-1-1 0,1 0 0,2-2 1,0 0-1,0 4 0,0 0 0,-1 0 1,0 0-229,-1 1 0,1-1 0,0-2 0,1 1 0,0 1 1,-1 1-1,-1 0 0,-1 0-91,0-1 1,-2 0 0,-2 5-1,-1 0 1,2 0 0,-1-1-1,-1-33 92,-1 1 1,-1-3-1,-4 6 1,-4 4 72,-2 3 1,-3-5-1,1 2 1,0 0-6,-1-1 1,5 0 0,2-3 0,1 0 8,3 1 0,4 30 0,1-1 1,4-35-1,-2 34 0,1 0-3,2-1 1,1 0 0,0-3-1,1 0 1,3 3 0,0 1-1,-1-1 1,-1 0 9,-1-1 1,1-1 0,1 3-1,0 1 1,7-33 0,-2 5 3,-1 3 1,-1 3 0,-3 3 0,0 1-191,-2 4 0,-5 1 0,4 5 0,-1 0-177,0 0 1,1-3 0,2 3 0,-2-1 172,-3-4 0,1 4 1,-1-2-1,2 0 324,1 2 1,2-8 0,-4 5 0,0-1 260,0 0 1,4 3 0,-2 1 0,0 1-223,1 3 0,-1-2 1,2 4-1,-1 4 27,1 3 1,1-2-1,-1 5 1,-1 2-318,1 1 0,2 5 0,3 1 0,1 0-164,2 1 1,0-3 0,-3 5 0,1 0-47,2 0 0,0-3 0,-5 2 0,0 1 390,0 0 1,5-5-1,2 2 1,0-3 105,4-2 0,3 0 0,2 2 0,1 3-54,-5 4 0,2 0 0,-5 4 0,3 2-49,2 0 0,-7 6 0,0 2 0,-2 2-193,-1 2 1,1 6 0,-3 3-1,1 3 33,2 1 1,0 5-1,-5 1 1,0 0 58,1 1 1,3 3 0,1-2 0,-1 1 4,-3 0 1,4-1-1,0 3 1,0 0-94,1 4 0,-3-2 0,5 7 0,0 0-323,-1 2 1,-3 4 0,1 2 0,-4 2 435,0 1 0,-1 13 0,0-3 0</inkml:trace>
  <inkml:trace contextRef="#ctx0" brushRef="#br0">2906 4931 8086,'0'-53'387,"0"4"0,3 9 0,6 15-269,9 11 0,11 7 1,8 4-1,6-1-579,6 1 461,9 7 0,14 3 0,-31 0 0,0 0 0</inkml:trace>
  <inkml:trace contextRef="#ctx0" brushRef="#br0">3226 6810 28265,'-13'0'-1306,"-1"0"1,1 0 748,0 0 0,-1 0 0,1 0 564,0 0 0,-1 0 1,1 0 69,0 0 1,4 0-1,1-1 421,2-4 0,2-2-1367,4-6 0,0-1 206,0 1 1,0 4-1154,0 0-546,0 6-205,0-3 1591,0 6 1,1 0 950,4 0 0,2 0 1,7 0-1,0-1 261,4-4 0,-3 2 0,3-6 0,-3 1 950,-2 0 0,0-2 491,1 5 497,-1 1 104,-6 4-617,-1 0-2009,-6-6 0,2 5 1,2-4-502,5 4 882,9 1 1,3-6 0,5-2 0</inkml:trace>
  <inkml:trace contextRef="#ctx0" brushRef="#br0">3906 6690 28863,'0'-13'-9831,"1"1"7985,4 3 1,-4 5 1109,4 8 0,-4 4 1,-2 3 607,-4-2 0,2 2 0,-4-5 0,-1 0 831,1-1 0,3 0 0,-4-4-344,2 4 0,-3-2 0,3 4 0,-1 1-11,-3-1 1,-1 2 0,1 4 0,1 1-622,-1-1 1,-2 0 0,-2 2-1,3 1 454,2 2 1,-3 0 0,4-3 0,0 1-135,-1 2 0,4-1 1,-4-2-1,0 2-87,2 0 1,-3 3-1,4-3 1,0 4 11,0 0 1,-3 4 0,3-3-1,0 3-193,0 2 0,-3 0 1,3-1-1,1 2-173,-1 4 0,-3-3 0,4 5 1,1 0 33,-2 0 0,3 0 0,-6 3 0,-1-1 222,-2 1 1,0-3 0,2 2 0,1 1 50,-2 1 1,4-2 0,0-2 0,-1 0 34,1 0 1,4-5 0,-2 3-1,4-4-52,1-2 0,0 5 0,0 2 0,0 0-40,0-1 1,0 5-1,0-3 1,0 2-44,0-1 0,0-1 0,0 3 0,0-1 128,0 1 1,-5 0 0,-1 0 0,1-3 112,-1-1 1,-5 4 0,4-3 0,-2 0-44,0-3 1,5 1-1,-5 1 1,0 0 17,1-1 0,-3 5 0,3-1 0,-1 1-17,0-2 1,2 8-1,-3-3 1,1 2 88,-2-1 1,0 4 0,-3 0 0,1 1 80,0 0 1,-5-1 0,0-5 0,2 0 19,1 0 0,2-2 0,-1-1 0,1-3 76,0-1 0,-1-1 0,2-2 0,2 1-151,1-1 0,6-2 0,-3 0 0,2 3-114,-1 5 0,1-2 1,4 3-1,0 1-227,0 1 0,0 7 1,0-8-1,0 4-57,0 5 1,0-1 0,0 3-1,0 0 106,0-2 0,0 3 1,0-4-1,0 0 35,0 0 1,0 1 0,0-5 0,0-4 69,0 1 1,0-2 0,0 0 0,1-3-48,4-1 0,1 2 0,4-2 0,-1 1 10,1 3 0,2 0 0,2 0 0,-1-2 18,0 2 0,1 6 0,-1 2 1,2-4 0,2-4 1,-2 5-1,5-5 1,-3-2 56,1-1 1,0 2 0,-3-5 0,1-1 29,2-2 1,0 0 0,-4 1 0,3 2-20,0-1 0,1-2 1,-4-1-1,0 0 23,4-1 1,-3 5 0,3 0 0,-2 1 83,2 0 0,-3-4 0,2 3 1,0-3 27,0-1 1,-2 0 0,4-1-1,-1 0 65,0-4 1,0 1-1,-5-3 1,0-1-137,1 0 0,-1 5 0,-1-2 1,-2 3-612,-1 2 1,-4 7 0,2 5 0,-1 6 494,-3 7 0,-2 5 1,-1 9-1</inkml:trace>
  <inkml:trace contextRef="#ctx0" brushRef="#br0">5745 7983 29113,'-7'-21'-9831,"1"6"7567,6 7 1,0 6 0,-2 2 2406,-2 7 1,3 1-1465,-4 1 1217,4-6 1,1 1 1683,0-8 0,6 2-939,2-2 1,4 2 0,3 4 0,1 1-847,2 1 1,6 7 0,-2-4 0,3 2 695,2 0 0,4-6 1,3 1-1,2-2 272,1-2 0,9 0 1,-6 0-1,0 0-145,-3 0 1,4-5-1,-4-1 1,-1 0 162,-2 0 1,1 2-1,-2 4 1,-1 0-355,1 0 1,4 0 0,-1 1 0,1 2-647,-2 2 1,7 5 0,-5-2-1,0 1 72,1-1 1,1-3 0,1 2 0,1-1 200,4-3 1,-2-1-1,5-2 1,1-2 436,-1-2 0,7-2 1,-5-5-1,0 3-355,2-3 0,-2 4 0,-1-1 1,-3 2-150,0 3 0,-4 2 0,2 1 0,-2 0-81,-3 0 0,4 0 0,0 1 0,-1 2-13,1 2 1,0-1 0,-2-4 0,2 0 119,2 0 1,4 0 0,-4 0-1,0 0 253,-4 0 1,7 0-1,-8 0 1,1 0-193,1 0 1,-2 0 0,0 0 0,0 0-54,0 0 0,0 5 1,1-1-1,1-1-236,-2-1 1,7-2 0,-7 0 0,3 0 83,3 0 0,-5 0 1,5 0-1,-3 0-48,-3 0 0,2 0 0,-10 0 0,-1 0-470,-3 0 1,2 10 390,-8 3 1,3 10 0,2-3 0</inkml:trace>
  <inkml:trace contextRef="#ctx0" brushRef="#br0">4292 15593 8378,'-7'-21'0,"1"5"-356,0 5 1,3 1 79,-6 6 1,0 1-1,-3 7 1,2 5 72,1 3 1,2-3 0,-4-2 401,3-1 1,-1-2 69,-5-4 0,7-5 101,2-4 0,0 1-139,0-1 1,-5 8-1,1 1-359,-3 7 0,-1 7 0,-2 2 0,-3 3-38,-4 2 1,1 0-1,-1 2 1,0-2 71,1-2 0,0-5 1,5-7-1,-2 0 253,2 1 0,-3-5 1,1 1-1,2-2 274,1-2 1,1-5-1,1 1 1,1-1 43,3-1 0,-1 3 0,4-4-600,-1 1 0,2 2 0,-2 5-169,1 4 0,-4 2 0,2 6 233,1 1 1,-5-5 0,3-2 150,-3-1 0,3 3 1,0-5 177,-1-1 0,4 5-367,2 0 0,2 9 1,2 2-1,0 2-89,0 2 1,6 9 0,3 3 0,3 4 35,1 1 1,2 0 0,3 0 0,2-2 16,1-2 0,3-4 1,-6-7-1,-2-2 175,-1-6 1,-2-3 0,0-4-1,1-3 355,-1-1 1,0-1 0,1-7 0,1-1-270,2-1 0,4-1 0,7 5 1,3 0-194,5 0 0,7 2 1,3 2-1,3 5 37,5 3 0,4 6 0,6 0 0,-3-2-318,-2-1 1,3-2-1,-4 0 1,-2 1 294,-1-1 0,-3-6 1,-2-2-1,-1-5 276,1-5 1,1-2-1,1-6 1,-2-1-12,0 1 1,9 4 0,-4 2-1,3 1-267,1 3 0,5 1 1,-2 4-1,3 2-176,2 5 0,-2 8 1,-1 2-1,-3 1 79,-2 4 1,7 0 0,-2-2-1,-2-4 116,-1-3 1,-9-3 0,-6-2 0,-3-3 225,-3-1 1,1-3-1,-10-7 1,-1-7 148,-2-5 0,-1-5 1,1-7-1,2-1-216,1-3 0,1 1 0,-1 3 0,5-1 11,2-2 1,1 1 0,-2 6 0,-3 2-843,-1-2 0,-2 4 1,-6-3-1,-4 0 296,-8-2 0,-6-7 1,-10 0-1,-5-1 255,-10 1 0,-12-4 0,-8 4 0,-8-2 365,-8-4 0,-6-6 0,29 20 0,1-1 0,-1-1 0,0 0 45,-1 0 0,0-1 0,-4-1 0,1-2 1,2 0-1,1 0 0,-1-1 0,-1-1-100,0 1 0,-2-1 0,-1-1 0,-1 1 0,0 3 0,-1 3 0,-1 1 0,-2 1-34,1 2 1,-2 1-1,-4 2 1,-2 2-1,1 6 1,-1 2-1,-1 1 1,0 2-269,-1 2 0,0 2 0,2 7 1,1 2-1,-2 3 0,0 3 1,-1 3-1,1 3-565,-1 4 1,0 1 711,-1 3 0,1 1 0,4 5 0,0 2 0,-1 0 0,1 1 0,0 2 0,1 0 0</inkml:trace>
  <inkml:trace contextRef="#ctx0" brushRef="#br0">17636 7490 32179,'6'-34'-3277,"-5"7"0,5 20 0,-6 11 881,0 7 0,-1-4 0,-2-1 3008,-2 0 379,1-5 1,2 5 0,-2-6-321,-5 0 0,-3 6 0,-3 3 0,-2 3-521,-6 1 1,-3 6-1,-4 4 1,-3 2-39,-1 1 0,-1 6 0,-7 0 0,-1 2-340,-1 3 1,-6 0-1,1 0 1,-3-1 643,-1 1 0,-1 1 1,1 2-1,0-1 64,-1-4 1,8 2-1,3-4 1,5 0-486,1-1 0,1-1 1,10-4-1,1-2-51,2-3 1,4 2-1,6-5 1,1 0-877,3 1 1,-1-3-1,5-3 1,4-2-518,4-3 1,11-4 1606,13-5 1,12-5 0,8-3-1</inkml:trace>
  <inkml:trace contextRef="#ctx0" brushRef="#br0">17769 7636 16377,'6'-13'-784,"3"0"0,-2 1 1,2 3-1,2 5 1065,0 2 0,-2 2 0,0 0 0,2 2-73,0 2 1,9-1 0,2 6-1,5 3 89,4 4 1,7 0 0,8 7 0,1 0 10,4 2 0,4 4 1,1 2-1,-3 4-448,-1 4 0,1 4 1,-7 0-1,0-3-246,0-2 1,-1 6-1,-5-6 1,0-1-1676,0 1 2063,0 1 1,-6 1 0,-2-1 0</inkml:trace>
  <inkml:trace contextRef="#ctx0" brushRef="#br0">15956 9835 8442,'-7'-13'66,"1"0"33,6-1 1,-2 7-1,-2 3-14,-5 2 1,-4 2-1,-4 0 1,-2 2 51,-2 2 1,-5 3 0,-7 8 0,-1 2-19,-3 0 0,-6 11 0,-4 1 0,-4 2-16,-3 1 1,-7 10 0,2-1 0,1 2-93,3-1 0,25-19 1,1 1-1,-22 16 1,3 0-91,0-3 0,1 0 0,7-4 0,6-1-392,4 1 1,5 2 470,3-4 0,-3 6 0,4-3 0</inkml:trace>
  <inkml:trace contextRef="#ctx0" brushRef="#br0">16396 10062 8322,'0'-15'0,"0"-1"0,0-2-308,0 2 0,0 1 493,0 2 1,6 4-111,3 0 1,3 6 0,1-1 0,0 2 33,1 2 0,-1 5 0,2 0 0,1 1-59,2 0 0,6 5 0,-2-1 0,3 5-38,2 3 1,-5 1 0,0-3-1,0 2 92,-1-2 0,4 3 0,-4 1 1,1-1-44,0 0 0,-4 5 1,3-2-1,-2 3 102,-3 2 0,4 0 0,-1-1 0,2 2-87,2 3 1,-2-1 0,1 6 0,1-1-29,-3-1 1,6 5 0,-4-5-1,3 1 22,2 1 0,-1-7 1,2 4-1,2-2 6,1 0 0,2 0 0,-4-4 1,2-2-39,-1-3 0,0 4 1,-1-4-1,2 3-31,-1 2 0,-2-1 0,-3 1 0,-1 0-21,-2-1 0,-5 1 1,0 1-1,-2 2 28,-2 1 1,1 1 0,-1-1 0,0 3 21,1 0 1,-5 4-1,0-7 1,2 0 44,6 1 1,-3-5 0,4 3 0,-1-5-67,0-2 0,3 10 0,2-6 1,-3 1-54,0 0 0,-2-3 0,3 0 0,0-1-202,-4 0 1,-1 4 0,-2-6-1,-1 3-142,-3 2 1,1 4-1,-5 3 1,-2 2-136,-2 1 0,-1 4 0,-1-5 0,-4 2 517,-4 2 0,-3-6 0,-1-1 0</inkml:trace>
  <inkml:trace contextRef="#ctx0" brushRef="#br0">17996 11901 8375,'-27'-34'0,"8"3"-63,5 9 1,7 20 0,7 17-1,0 10-166,0 6 1,6 2 0,3-2-1,3 3 31,1 0 0,0 0 0,-1-4 0,-1 1 67,-3-1 1,0 2-1,1-1 131,-5-1 0,-2 4 0,-2 0 0</inkml:trace>
  <inkml:trace contextRef="#ctx0" brushRef="#br0">15116 11928 12233,'-4'-21'-2035,"0"3"2254,-1 4-418,5 6 1,2 4-1,2 8 1,5 4 525,3-1 1,7 3 0,3-4 0,5 0 114,4 0 1,5 4-1,6-2 1,4 1-203,2 0 1,-1-2 0,4 3 0,-3-1 88,3 2 1,1-4-1,-1 2 1,0 0-307,-2-2 0,4 5 0,6-3 0,0 1-13,1-1 1,-3 3-1,-3-3 1,-1 3-8,0 1 1,-5 0 0,-2 1 0,-3-1 92,-3 0 0,3 1 0,-8-2 0,2-2-23,-1-1 0,-4 0 0,-5 4 0,0 0-100,-1 1 1,4-5 0,0-1 0,-2 3-377,1 1 0,1 1 0,-2-1 0,2-2-117,1-1 1,0-2-1,-4 4 1,-1-4-73,1-1 0,3 3 1,-2-5-1,-3 1-162,0 1 0,-6-5 1,-1 5 699,-3 0 1,-2 2-1,1 5 1</inkml:trace>
  <inkml:trace contextRef="#ctx0" brushRef="#br0">17236 12261 8364,'-16'-36'-36,"2"1"0,-1 13 0,10 19-249,-3 13 0,4 15 1,-5 9-1,0 0 85,2-3 1,1-4 0,6-3 245,0-2 1,0-6-1,0 2 238,0-3 1,1-8 0,2-1 0,3-1-236,1-1 1,-2 6 0,2-1-1,-1 3-49,-3 2 0,-1 5 0,-2 2 0</inkml:trace>
  <inkml:trace contextRef="#ctx0" brushRef="#br0">19555 12861 8873,'-7'-6'738,"1"4"1,12-4 0,3 6-1,3-1-633,1-4 0,5 4 1,1-3-1,0 2-150,1 2 0,2-1 0,-4-2 0,-2-2 17,-1 2 1,-2 2 0,-1-1 0,-2-1 244,-1-1 1,-6-7-101,1 3 1,-2-4-1,-2-2-157,0 1 1,-4 4-1,-2 0 1,-2-1 20,-2-2 0,2 3 1,0 2-1,-3-1 160,-1 1 1,3 4 0,1-1-46,-3 2 1,-1 4 0,0 2 0,2 5 112,1 3 1,2 7 0,-4 3 0,4 2-81,1-2 1,2 6 0,4-4 0,0 0-268,0 1 0,0-1 1,0-2-1,1-4 141,4-4 1,2 0 0,6-1 0,1-1-894,-1-3 1,0-3-1,2-6 1,3 0-690,4 0 1,2-6 1578,-2-3 0,3-9 0,-4-3 0</inkml:trace>
  <inkml:trace contextRef="#ctx0" brushRef="#br0">19929 12541 8500,'4'-13'0,"0"-1"1397,-1 1-1013,-1 5 1,-2 8-1,0 9 1,0 3 11,0 2 1,0 3-1,0 3 1,0 0-100,0 4 0,0 3 0,0 4 0,0 3-476,0 0 1,-2 9 0,-1-5 0,-1 1-556,1-2 1,2-8-1,1 1 1,0-6 733,0-6 0,11 2 0,4 1 0</inkml:trace>
  <inkml:trace contextRef="#ctx0" brushRef="#br0">20249 12741 8673,'-9'-19'856,"0"-4"1,6 11 0,-2 8 0,4 10-893,1 6 0,-5 6 1,-1-1-1,1 0-173,-1-3 1,1 4-1,5 1 1,-1 1-196,-4-1 1,4 3-1,-5-4 1,1-2 36,1-1 1,-6 3-1,2 0 1,-1-2-157,0-1 1,5-6-1,-5-1 523,-1 3 0,4-5 0,0 0 0,6-6 0</inkml:trace>
  <inkml:trace contextRef="#ctx0" brushRef="#br0">20342 12874 8214,'4'-13'1200,"1"-1"-469,-2 1 0,3 4 0,0 2 618,1 1 0,2-3-734,4 5 0,0-7-779,1 2 1,-2 2-449,-3-2 0,-4 7 0,-6 1 418,-3 4 1,-8 7-1,-8 1 1,1 4 398,0 2 1,-3 3 0,4-4 0,3 3-16,5 2 1,-1 0-1,7 2 1,2-2-638,5-2 1,11 3 446,8-4 0,15 0 0,4-5 0</inkml:trace>
  <inkml:trace contextRef="#ctx0" brushRef="#br0">19955 12261 8701,'0'-13'0,"0"-1"1034,0 1-1015,0 6 0,-4 2 523,-1 10 0,-4 2 0,5 6-378,1 1 0,2 5 0,1 2-541,0-1 0,0 0 0,0-7 0,0 0-1668,0 1 2045,0-1 0,0 0 0,0 1 0</inkml:trace>
  <inkml:trace contextRef="#ctx0" brushRef="#br0">19969 12234 8281,'0'-17'439,"0"-1"1,1 7-839,3 11 0,-2 6 0,4 6-589,0-3 1,-5-2 987,4-2 0,2 2 0,1 7 0</inkml:trace>
  <inkml:trace contextRef="#ctx0" brushRef="#br0">20182 12208 9350,'-8'6'250,"3"1"216,5 6 0,0 1 0,0-1 97,0 0 1,0-4-1,0 0-271,0 1 1,0-2 0,0 1-1095,0 1 1,0-2 226,0 0 1,5-5-521,4 2 1,2-10 0,-1-4 1176,-1-2 0,-5-3 0,4 1 1,-2 0 606,-3-1 1,0 1 0,0 0 276,1-1 0,2 7 275,-2 2 1,4 5-948,5 5 1,-4 2-1,-2 7 1,1-1-482,-1 0 0,-4-4 0,2 0 0,-2 1-843,1 2 0,-1 2 0,4-1-114,-1 0 1144,5-5 0,-4 4 0,6-5 0</inkml:trace>
  <inkml:trace contextRef="#ctx0" brushRef="#br0">20568 12274 8283,'0'-28'3967,"-4"3"-3669,0 12 1,-1 11-324,5 7 0,0 1 0,0 2 0,0 3 217,0 1 1,-4 1 0,-1 0-1,2 1-326,2-1 1,1 0 0,0 1-1,0-1-1471,0 0 1379,0-5 0,6-4 0,3-8 120,2-5 1,-2-3 0,-1-3 0,-2-1 685,-3-2 0,3 0 1321,-2 5-1824,0 6 1,-4 2 0,0 10 0,0 3-126,0 4 0,0 3 1,0 1-1,0 4 116,0 0 1,6 1-1,5 3-68,5-2 0,-1-6 0,4 4 0</inkml:trace>
  <inkml:trace contextRef="#ctx0" brushRef="#br0">20902 12368 8477,'-14'-27'0,"1"2"3663,0 3-3062,5 8 1,4 14 0,7 9-523,1 3 1,11 0 0,0-2-1,3-1-334,1 1 1,5-4 0,-2 0 0,3-1 37,2-1 1,-5 1 0,0-5 0,0 0 424,-1 0 0,3-2 0,-5-2 0,0-4 149,1 1 0,-3 1 0,-3 6 1,0 0-667,4 0 1,-3 3-1,4 6 309,1 9 0,0 5 0,7 4 0</inkml:trace>
  <inkml:trace contextRef="#ctx0" brushRef="#br0">12344 13927 9945,'-12'9'-123,"2"0"1,1 3 584,-2 4 0,4 0 0,-1 5 0,1-2 145,0-3 1,4 4-1,-2-3-377,4 0 1,2-4-1076,4-4 1,2-3 0,6-6 836,1 0 0,-1-6 1,0-2-1</inkml:trace>
  <inkml:trace contextRef="#ctx0" brushRef="#br0">12237 13940 10280,'-13'0'714,"7"0"0,6 0 0,7 0-615,5 0 1,1 0-1,2 0 1,3 0-1710,4 0 0,2 0 1610,-2 0 0,9-12 0,-3-2 0</inkml:trace>
  <inkml:trace contextRef="#ctx0" brushRef="#br0">12610 13914 10882,'-7'-21'829,"-3"9"1,7 10-1215,4 5 1,-1 8 0,6-4 0,-2 2 912,1 0 0,4-5 0,-5 5 197,-1 2 1,3-4-1,-1 2-1184,-2 1 1,-1 2 0,1 2-948,2-1-1027,-1-6 2411,2-1 1,-4-12-1,2-3 1,-2-2 991,-2-3 0,0 1 0,1-2 1,2-1-133,2-2 1,0 2 0,-2 5 0,3 2-437,2-1 0,-1 3 0,4-1 0,-3 2-132,3 3 0,1 2 0,1 1 0,0 1-1571,1 4 1,-3-2 0,0 6 0,-2 0 500,1-2 0,2 5 1,3-5 799,3 1 0,-4 3 0,6-3 0</inkml:trace>
  <inkml:trace contextRef="#ctx0" brushRef="#br0">13037 13834 9455,'-13'-14'1510,"5"5"1,2 2-805,0 1 0,5 3-534,-4 8 1,4 2 0,1 6-170,0 1 0,1-3 0,4 0-492,4-2 0,1-5 1,0 4-726,-1-3 790,-6 0 1,3-11 1212,-6-3 1,0 2 0,0-2-240,0-2 0,2 6 0,1-1 0,3 1-109,1 1 0,3-1 0,7 5-294,0 0 1,6-1 0,-6-2-1,1-3-334,1-2 0,-4 4 0,5-5 0,-3 0-525,1 2 0,0-5 0,-5 5 82,0-1 0,-4 2-2948,0 6 3578,-6 12 0,3 3 0,-6 12 0</inkml:trace>
  <inkml:trace contextRef="#ctx0" brushRef="#br0">12610 14420 8378,'8'-19'582,"-4"1"0,-7-1 160,-1 5 0,-1 11 0,5 3 1,0 8-404,0 4 1,0 2-1,0 4 1,0 4-45,0 4 1,2 2-1,2 3 1,5 3-732,3 0 1,1 3 0,1-6-1,-1-1-1275,0-2 0,1-6 1711,-1 0 0,0-5 0,1 2 0</inkml:trace>
  <inkml:trace contextRef="#ctx0" brushRef="#br0">12637 14660 8363,'-13'-19'1844,"1"-2"-1053,3 0 0,-1 2 1,5 6-906,2-1 0,3 5 1,5 2-1,3 1-97,4 3 0,3 2 1,3-1-1,4-1-312,3-1 1,3-5-1,2 3 1,1 0-141,-1 0 0,-2-4 1,-1 2-1,-2-1 610,-3 1 0,-3-1 712,-5-5 731,-7 1 1,-3 6-651,-8 2 1,3 5-1,-4 5 1,4 3-142,1 4 1,0 2 0,0-1 0,1-1-483,4-3 0,3 1 0,9-4 0,2 0-357,2 0 0,-1-2 0,4-5 0,-2-4-188,2-4 1,-5-2 0,1-1-1,-4 1 99,-3 3 1,-1-1 0,-9-5 40,1 1 0,-1 1 1,-6 2 1529,-1 1 1,-6 6-1,1 0 1,-2 6-1359,2 6 0,-1 9 1,6 5-1,2 7 116,5 5 0,10 4 0,8 1 0</inkml:trace>
  <inkml:trace contextRef="#ctx0" brushRef="#br0">13677 7796 10847,'-5'-20'0,"1"2"37,1 3 1,1 2-473,2-1 1,-1 7 0,-2 4 1743,-1 6 1,-7 0 0,2 4-7,-3-1 1,-2 5-877,-4-2 1,0 2 0,-1 3 0,5-1 64,3 0 1,0 1-1,2-1 1,5 0-620,2 1 1,2-1 0,0 0 0,2 1 101,2-1 1,2 0 0,6-1 0,0-3 303,3-4 1,1-4-1,-3-1 1,1 0 332,-1 0 0,0-6 0,-1-3-956,-3-3 1,-3-1 0,-6 0 0,0-1 127,0 1 1,-1 1-1,-2 2 1,-3 1-364,-2-1-1096,5 4 1641,-3 0 1,8 12 0,2 1-784,5 0 0,8 4 836,0-7 0,13 1 1,-2-5-1</inkml:trace>
  <inkml:trace contextRef="#ctx0" brushRef="#br0">13930 7743 27464,'7'-21'-5076,"-7"8"4865,-8 9 1,2 8-1,1 5-513,4 3 0,1 1 0,1-1 792,4-3 0,2-3 0,8-6 0,1 0 167,2 0 1,10 0 0,0-3 0,3-5-348,2-5 0,8-5 0,-1 2 190,2-2 1,-1-11 0,-1 0-1</inkml:trace>
  <inkml:trace contextRef="#ctx0" brushRef="#br0">14303 7463 29750,'-12'-10'-5701,"4"-3"6292,-4 2 1,10 16 0,-1 9 0,5 6-1690,2 3 1,5 3 0,-3 2 0,1 1-36,4 2 1,-4 0 0,1-2-1,-3-1 223,-2-2 1,3 7 0,-1-9-1,-2-2 606,-2-1 0,5 2 0,2-2 0</inkml:trace>
  <inkml:trace contextRef="#ctx0" brushRef="#br0">14317 7823 32361,'-8'-18'-2219,"4"1"1,2-7 0,2 3-1,0 0 1430,0 4 0,0 2 717,0 1 1,2 7-1,2 3 1,5 2 116,3 2 1,1 2 0,2 1-1,1 2-239,2 3 1,4-4-1,-2 4 1,-1-2-12,0-3 0,3 3 0,-2-2 0,-1-1 104,0-2 1,-1-1 258,-5 0 0,-5-1 650,-4-3 0,-4 2 0,-3-4 0,-3 2 1527,-1-1 0,2 1 882,-4 4-3023,6 0 0,0 1 0,11 2 0,7 2-532,4-2 1,5 3 0,5-2-1,4-1-212,1-2 0,-4-1 0,1 0 1,-3 0-363,-2 0 1,-5 0-1,-3 0 585,-3 0 1,-14 12 0,-2 3 0</inkml:trace>
  <inkml:trace contextRef="#ctx0" brushRef="#br0">13797 8569 20734,'-14'0'-334,"-5"-6"0,-2-1 0</inkml:trace>
  <inkml:trace contextRef="#ctx0" brushRef="#br0">13557 8409 20980,'0'-38'-4903,"0"2"5543,0 5-1038,0 15 0,-2 10 0,-1 16 0,-1 5 379,1 3 0,-3 6 0,2-2 1,1 2 108,1-2 0,2 7 1,0-2-1,2 1-360,2 0 0,3 3 1,7 1-1,-1-3-214,0-1 1,5-2 0,0-4 0,-2-5-571,-1-2 0,-2-7 0,1-4 1199,-1-2 1,-6-8 0,-4-3 0,-4-3-71,-3-1 0,-11-5 1,0-1-1,-3-1 338,-1 1 0,-3-3 0,4 4 0,2 2 302,1 1 0,1 3 0,3 2 0,0 2 224,2 2 0,8-2-859,1 3 0,7-1 0,11 3 0,6-3-208,5-1 1,1 3-1,7-5 1,2 0 359,-1 1 1,5-4-1,-9 5 1</inkml:trace>
  <inkml:trace contextRef="#ctx0" brushRef="#br0">13943 8356 20980,'-13'0'484,"4"-4"26,0-1 0,5 4 1,-4 8-1136,2 6 0,2 4 0,4-2 0,2 1-8,2 2 0,3-1 0,7-3 0,-1-1 476,0 0 1,7-4 0,0-1 0,1-2 137,-3-3 1,1-2-1,-1-1 1,-2 0 229,-1 0 0,-6 0 401,0 0 0,-6-1-349,1-4 0,-2 2 0,-4-4 0,-1-1 574,-1 1 0,-1 3-684,5-5 1,2 1 0,4-2 128,7 1 1,6 5-1,8-4 1,0 1-399,-1-1 0,-4 5 0,-1-1 0,0 1-310,0-1 0,-5 2 0,2-2 32,-3 2 0,-4 4 0,0 1 1,-4 2-277,-1 3 0,3-4 0,-3 5 0,1 2-180,4 0 1,2 4 957,5 3 1,3-3 0,5 4 0</inkml:trace>
  <inkml:trace contextRef="#ctx0" brushRef="#br0">14610 8396 10152,'0'-21'0,"0"4"293,0 2-1540,6 7 2470,1 2-561,1 6 0,-2-1 0,-8-2-156,-2-1 1,-4-1-1,-5 5 1,0 0 14,-1 0 0,1 0 1,0 0-1,-1 2 117,1 2 0,0-2 1,-1 3 429,1 1 0,0 2-624,-1 5 1,7 0 0,4 1-420,6-1 0,4-1 0,7-3 0,0-3-99,4 0 1,1-5-1,5 4 1,-3-4-169,-2-1 0,-1 0 1,-5 0 547,1 0 1,-7-6-460,-3-3 1,-2-3 0,-2-1-36,0 0 1,0 4 0,0 0-225,0-1 1,6 4 227,3 1 0,7 5 1,3 5-1,2 4-1969,3 2 2067,7 9 0,-3-5 0,4 4 0</inkml:trace>
  <inkml:trace contextRef="#ctx0" brushRef="#br0">21155 7916 21614,'-7'-6'-1010,"1"3"1,6-5 505,0-3 1,0 4-1,0-2 1,0-1 480,0-2 0,4-2 1,1 1 575,-3 0-870,0 5 1,-2 4 0,-2 8 105,-2 5 0,-3 5 0,-8 2 0,0 3 350,2 2 0,-4 0 1,10 2-1,-2-2-476,0-2 1,6-1 0,-1-5 195,2 1 1,8-3-1,3-2 1,3-4 471,1-4 1,1-1 0,0-1 0,3-4-325,1-4 0,-1-2 0,-3-4 0,-3-1-224,-2-2 0,-1-1 1,-5 2-1,1-1 71,-1 2 0,-1 1 0,-2 2-281,0 0 1,-5 4-532,1 0 1,-1 7 968,5 2 0,6 6 1,2 8-1</inkml:trace>
  <inkml:trace contextRef="#ctx0" brushRef="#br0">21555 7810 16435,'-9'-34'-623,"0"3"1,2 16 601,-2 10 1,1 10 0,5 10 0,-1 1-696,1 2 1,2-1-1,1-3 1,0-1 457,0 0 0,5-5 1,4-4-1,3-2 678,2-2 0,3 0 1,3-2-1,-1-1-321,0-1 1,3-7 0,-4 3 0,-2-4 211,-1-2 0,-6 1 0,-2 0-316,-1-1 0,-1 1 0,-5 0 95,0-1 1,0 1-337,0 0 0,1 5 0,4 4 894,4 2-491,2 2 0,15-5 0,2-3 0</inkml:trace>
  <inkml:trace contextRef="#ctx0" brushRef="#br0">22008 7477 30169,'-9'-5'-77,"0"1"1,5 5 0,-5 11 0,-1 9-832,-2 10 0,-3 12 0,-1 6 0,-2 1-504,2-1 0,2 1 1,4-5-1,2-4 811,3-4 0,0-10 1,5-8-1</inkml:trace>
  <inkml:trace contextRef="#ctx0" brushRef="#br0">21848 7943 9272,'0'-19'0,"0"-2"0,0-1 0,2 0 682,2-2 0,2 0 0,4 1 1,-1 2 384,2 2 1,0 1 0,3 6-1,-1 2-407,0 1 0,1 6 0,-1-2 0,2 4-492,3 1 1,-4 0 0,6 0 0,-2 1-524,-1 4 1,1-4 0,-3 4-1,0-2 29,-2 1 0,3-2 0,-7 2 471,3-3 3445,-5-1 965,-1 0-655,-17 0-3366,8 0 0,-9 6 0,13 3-1093,4 3 0,-2 0 0,5-2 0,4-1 155,5 2 1,-3-4 0,4 0 0,-1-1-235,0-3 0,0-1 1,3-2-1,1 0 224,0 0 1,1-2 0,3-1 0,-3-3-1269,-4-1 1540,3 4 1,-6-9-1,4 5 1</inkml:trace>
  <inkml:trace contextRef="#ctx0" brushRef="#br0">22741 7730 21330,'0'-21'-1465,"5"2"1,1 7-1,0 2 2070,-1 1 0,6 6 1,-2-2-934,3 4 0,-4 1 260,1 0 206,0 0 0,0 0 1,-1-2-355,-3-2 0,0-4 1,-5-5 3,0 0 0,0-1 0,0 1 225,0 0 1,0 4 0,-2 2 520,-2 1 0,1 1-507,-6 5 1,5 11 0,-4 3 0,1 6-399,-1 3 1,5 2 0,-1 4 0,3 0-260,1 2 1,0 3 0,0-4 0,1-3-486,3-2 0,5-3 1115,9-9 0,3 1 0,6-1 0</inkml:trace>
  <inkml:trace contextRef="#ctx0" brushRef="#br0">23301 7090 15659,'-15'2'-165,"-2"2"0,-3 15 1,-3 14-1,2 7 325,2 4 0,-5 11 0,2-2 0,-4 2-592,0 0 0,1 3 0,1-1 0,5-3 35,4-8 1,0 1-1,11-11 1,2-4-277,5-2 1,6-10 0,10-2 787,8-3 1,5-8 0,8-1 0</inkml:trace>
  <inkml:trace contextRef="#ctx0" brushRef="#br0">23434 7743 15659,'-13'-13'109,"0"1"164,-1 3 0,3 9 1,0 10-1,2 5-918,-1 3 0,3 4 0,-1-3 0,1 1 273,-1-1 1,5 3 0,-1-1 205,2 4 1,2-7 0,0 7-1</inkml:trace>
  <inkml:trace contextRef="#ctx0" brushRef="#br0">23608 7930 17814,'1'-33'-520,"4"-2"1,1-7 0,4 15 0,-1 8 1726,1 7 0,2 2-92,1 6 0,1-1-2531,-1 5 0,-6-1 0,-4-2 1103,-6-2 1,-5-1 0,-9 3 0,-2-1 748,-2 1 0,1 1 0,-4 2 1,2 2 131,-2 2 1,5 8-1,1 9 1,5 3-821,4 4 1,3 12 0,9 3 301,6 7 1,5-6 0,13 8-1</inkml:trace>
  <inkml:trace contextRef="#ctx0" brushRef="#br0">20049 9596 14136,'1'-8'-1896,"3"4"0,-2 4 1705,2 4 1,-1 2 0,0 4 407,2-1 0,1-1 0,-3 2 1,1-1 1,2-2 0,-2 4-1,4-2-67,-1 1 0,10 2 0,-4 1 0,3 1-57,3-1 0,1 2 1,5 1-1,0 2-57,3-2 0,2-1 0,-4-2 1,1 0-98,0 1 1,-1-1 0,1-1-1,0-2 334,-1-1 0,0-1 1,-3 0-1,0-2 43,0 0 0,2-4 1,4 4-1,0-2-245,2 1 0,2 1 0,-4-3 1,3 2-197,-3 3 0,4-5 0,-1 1 0,1-2 224,0-2 1,2 0-1,-4-2 1,-1-1 58,-2-1 1,-1-5 0,-1 5 0,1-1 34,0-1 0,-1 3 0,1-4 1,0 1-137,-1 3 0,1-3 0,0 2 0,-1 1-156,1 1 0,0-2 1,-1-1-1,1 2-121,0 2 0,-1-4 0,1 1 0,0-1 102,-1 0 0,-1 2 0,-1-5 1,-3 1 334,-2-1 0,5-1 1,-2-4 605,3 0-649,-4-1 1,3-3 0,-5-1 0,0 2 7,0 1 1,4 2 0,-4-1 0,0 1-226,0 0 0,-1-1 0,-3 1 0,1 0-136,2-1 1,1 1-1,-2 0 1,0-2 2,0-3 0,-3 2 0,1-5 0,1 0 149,2 0 0,0-1 0,-3-4 0,1-1 210,2 0 1,-2 1 0,-5-2 0,-3-2-74,3-1 0,-1 0 1,1 4-1,-4 0 189,-1 1 0,0-4 0,-3 2 1,1 3-390,-1 0 1,-1 1-1,-2 0 1,0 2-281,0-2 1,0-1 0,0-1-1,-2-3 151,-2-2 0,2 3 0,-2-4 1,1 1 96,-2-1 0,4-5 0,-3 2 0,2-4 383,2-1 0,-4 0 0,-1 0 0,2 0 238,2 0 1,-4 0 0,1 0 0,1 2-485,1 2 0,-2-1 1,-1 6-1,1 0-389,-2-1 0,5 2 0,-5-4 0,1 1 37,1 4 0,-2-4 1,3 1-1,-3-1 125,-1 0 1,2-4 0,-2 2 0,-1-4 496,1-1 1,4 0 0,-3-1-1,2 0 68,-1 1 1,1-8 0,4 7 0,0-4-330,0-1 1,0-3 0,-2 4-1,-1-1-59,-1 0 0,-1 0 1,4 3-1,-2 0-175,-2 4 0,-5-3 1,3 5-1,-2 0-105,0-2 1,2 1 0,-4-2-1,2-2 278,-1-2 0,3 1 0,-1-5 0,2 2 98,3 3 1,0-7-1,0 0 1,-1-1-37,1 0 1,1 3 0,2-1 0,0 0 35,0 2 1,0-3-1,0 5 1,0 2-67,0 2 0,-1 2 0,-4 2 1,-2 2-107,0-2 0,-5 4 0,1 2 1,-3 3-98,-4 1 1,-1 1 0,2-1 0,-2 0 82,-2 1 1,1-1 0,-4 0 0,2 1 65,-2-1 0,-1 0 0,-2 1 0,2-1 146,3 1 1,-8 0-1,3 3 1,-2 2-5,-4 2 0,5-4 0,-4 6 0,-1 0-115,-3 3 1,-2 0-1,-2 2 1,0 4-250,0 3 0,-5-1 0,0 2 0,-1 1 163,0 1 0,-3 1 1,4-2-1,1-2 87,-2 2 0,5 2 1,-4-1-1,4 0 58,1-3 1,1-4 0,2 5 0,2-1 260,-2-1 1,3 5 0,-1-5 0,1 2-132,0-1 1,0 1 0,-3 4 0,3 0-238,2 0 0,-5 0 0,1 1 1,-2 2 71,-2 2 0,5 3 0,3-2 0,1 2-156,0 2 1,-5-2-1,5 0 1,1 1 45,2-1 0,-3 4 0,0-4 0,1 3 127,2-2 1,-3 1 0,-1-4 0,-2 1 7,-4 4 0,4-4 0,-1 1 0,-1-1-4,2 0 1,-3-2 0,6 2 0,2 1 36,0-1 1,3 0-1,-1 4 1,2-2-66,3 1 1,-2 2-1,5 1 1,-1 2-12,1 3 1,-3-2 0,3 5-1,-1 0 10,1-1 0,1-3 0,5 2 0,0-1 14,-1-1 0,1 6 1,0-6-1,-2 1 134,-3 1 0,3-2 1,-2 3-1,2 1-95,1 0 0,1 0 0,0 4 0,1 0-170,3 3 1,-3 8-1,3-1 1,-3 4-135,-1 1 0,4 4 0,0 2 0,1 0-190,0 0 1,2-2 0,5-4 0,-2-1-260,-2-4 0,1-2 0,4-8 0,-2-3 5,-2-4 1,2-3 709,-2-2 0,3-6 0,1-1 0</inkml:trace>
  <inkml:trace contextRef="#ctx0" brushRef="#br0">18742 6210 8390,'-15'-8'0,"-1"0"141,-2 2 1,1 2-1,3 4 1,2 1 294,3 4 0,4 2 1,5 8-1,0 3-641,0 4 1,11 3-1,7 2 1,7-1-831,6 1 1035,9 0 0,14-1 0,6 1 0</inkml:trace>
  <inkml:trace contextRef="#ctx0" brushRef="#br0">8438 14660 17210,'-12'-6'0,"2"-1"-417,1-1 1,4-2-255,-3 5 1,3 1 1012,-4 4 0,0 4 1,-4 2-1,1 2-2,3 2 1,-3-4 0,5 0-1,-2-2 600,0 1 1,6 1-416,-1-2 0,5-2-176,8 2 1,6-2 0,16-2 0,8 0-162,10 0 0,17 0 0,7 0 0,-34 0 1,0 0-124,1 0 0,0 0 1,5-1-1,1 2 1,-5-1-1,-1 1 1,-1 0-1,1 1-164,-3 0 1,1 0 0,36 7 0,-7-4 0,-8-1-71,-7 2 0,-8-4 0,-8 2 1,-5-2 492,-3-2 1,-12 0-293,-2 0 1,-22 0 0,-8 0 0,-14 0 217,-10 0 1,-19-5-1,-5 1 1,-5 1-232,-4 1 1,30 2 0,-1 0-1,0 1 1,-1 0 0,-1 0-1,0 2 3,1 1 1,0 1 0,2-1 0,1-1-1,3 1 1,1 0 0,-33 3-15,8 1 1,-3-5 0,18 2 0,2 0 19,3-1 0,9 1 0,4-5 1,6 0 158,7 0 1,6 0-272,2 0 1,14 0-1,4 0 1,13 0 90,12 0 1,7-2 0,16-2 0,5-5-17,9-3 1,-31 6-1,1-1 1,2 0-1,0 1 1,0-1-1,-1 0-432,-1 0 0,-1 1 0,1 0 0,0 0 0,30-3 1,-3 5-496,-4 2 0,-7 10 690,-8 5 0,-3 12 1,-6 9-1</inkml:trace>
  <inkml:trace contextRef="#ctx0" brushRef="#br0">18556 18138 8217,'-6'-7'-134,"4"1"1,-2 6 583,8 0 658,-2-6-545,4 5 1,-6-4-1,-2 8-157,-2 1 0,2 7 0,-4-2 0,2 3-61,-1 1 1,-4 0 0,4 2 0,-3 1-256,-2 2 0,2 0 0,-1-5 0,1 1-25,0-1 1,-4 0-1,3 1 1,-2-3 37,-3-2 0,1 3 0,0-3 0,-1 1 124,1-1 1,-5 2 0,-1-5 0,-2-1 0,-3 1 0,4 3 0,-2-3 0,-1 0-134,3 0 1,-9 3 0,6-3 0,-1 0 14,-1 0 1,0 4-1,-2-3 1,0 1-283,1-4 1,-1 2-1,0 0 1,1 0 89,-1 0 0,-4-2 1,0-4-1,0 0 207,-2 0 0,5 0 0,-5 0 1,1 0-47,-4 0 1,4 0-1,-1 0 1,2 0-81,0 0 1,-6-1 0,3-2 0,-2-1-224,1 1 0,1 1 0,-3 2 0,1 0 27,-1 0 0,0 2 0,0 1 0,1 1 96,-1-1 0,0-2 1,0-1-1,2 0 73,-2 0 1,-2 0 0,-1 0 0,0 0 191,0 0 1,-3-4 0,2-2 0,2 0 95,1 0 1,-1-3 0,-1 3 0,0 0-185,0 1 1,5 0 0,-1 4-1,-1-2-201,-1-2 0,-1 1 0,2 4 0,2 0 52,-2 0 1,-2 0-1,1 0 1,1 0-151,1 0 1,-2-5-1,-5 1 1,1 1 246,-1 1 1,0 2-1,2-1 1,-2-2 129,-2-1 1,1-5 0,2 4-1,1 1 51,1-2 1,-6 3 0,8-4 0,-1-1-94,1 1 0,-4 4 1,7-3-1,-2 1-290,1 1 1,-3-5 0,4 5-1,-4 1 59,-1 1 1,0-2 0,-1-1 0,-2 2-24,-1 2 1,-1 1 0,4 0-1,-2-2 226,-2-2 1,-4 2-1,5-2 1,1 1 17,2-1 0,-4 2 0,-1-4 0,0 2-30,0-1 1,2-1 0,4 2-1,0-3-81,0-1 1,0-2-1,0 4 1,0 0-165,0 0 0,1 0 1,1 3-1,1-3 42,0-1 1,-5 4-1,7-3 1,-2 1 126,1 1 1,-5-5 0,4 3 0,0-1 1,-2-4 0,2 0 1,0-3-1,2 1 238,-2 0 1,0-7-1,0-2 1,3-2-66,1 2 0,-1-7 0,4 2 1,2-3-103,-2-2 1,2-1-1,5-2 1,2 2-114,2 1 1,-5-1-1,2-4 1,-2 3-232,2 1 0,-3-2 0,2 4 1,0 1-34,1 2 0,-7-3 0,6-2 0,-1 1 318,-1-1 1,0-2 0,-2 2-1,2 0 195,3 1 0,-4-8 0,6 1 1,-1-1-80,3-3 1,-1 0-1,1 2 1,3 0 35,5 1 0,-2-8 0,5 8 1,-2-1-260,0-1 1,4 2-1,-2 0 1,0 0-153,-1 0 1,4-4 0,-5-2 0,0 0 3,2 0 1,-4-4-1,5-1 1,-1-3 213,-3-4 0,4 0 1,0 3-1,1 1 254,1 0 0,-1-6 0,5 8 0,0 0 22,0 2 1,0 1 0,0-3-1,2 2-161,2 1 0,-1-11 1,6-6-1,0-2-158,-2 0 0,1 5 0,-5 3 0,1 0-419,-1 4 0,-1 0 0,-2 0 0,0-4 352,0 0 1,-5 0-1,1-2 1,-1 3 156,-1-2 0,3-5 1,-4 3-1,1 0 125,3 1 1,-3-6 0,2 4-1,-1 0 73,-1-1 1,5 1-1,-3 1 1,1 2-172,-2 2 1,2 1 0,-6 3 0,0 0 2,2 2 1,-5-8-1,2 7 1,-5-4-365,-3-1 1,0-4-1,5 3 1,0-3 102,-1 0 0,1-4 0,0 8 1,-1-2 369,1-2 0,1-6 0,3 0 1,3 2 10,1 2 1,2-8-1,-5 7 1,2-1-95,3 4 0,-3-7 0,2 3 0,-1 1 4,0 2 1,2-4 0,-6 4-1,0 2-214,1 1 0,-3-1 1,2 3-1,-2 1-12,2 3 0,-2-10 0,3 6 0,-1-2 263,0 1 0,5-7 0,-3 2 0,1-2 94,3-2 1,1-4 0,4 3 0,1 2-79,1-1 0,6-2 0,-1 1 1,5-3-174,-6 37 1,1-2 0,-1 0 0,-1-1 0,3-1 0,-1 0 0,1 2-1,0-1-63,1-1 1,0 0-1,-1 2 1,-1-1-1,1 2 1,-1-1-1,0 0 1,0 0-18,0 1 1,0 0-1,0-2 1,0 0 0,3-35-1,-2 0 10,-1 3 0,-2 3 0,2-1 0,-3 0 120,0-2 1,-3 0 0,6 1-1,0-2 108,-6 34 0,1 0 0,2-3 0,0 1 0,3-34 0,3 0-29,1 2 1,-6 34 0,-1-1 0,2 1 0,-1-1-1,1 1 1,0-1-120,1 0 0,0 0 0,2 0 0,0-1 1,-1 1-1,-2-1 0,1 0 0,0 1-9,1 1 0,-1 1 1,6-36-1,3 6 1,-3 1-81,-2-1 1,3-3 0,-1 1 0,-3 1-198,0-2 1,0 1 0,1 2 0,0 2 241,1 3 1,-2-7 0,-2 4 0,-1 0 294,1 0 0,-2-3 0,0 6 0,3-3 81,1-2 0,1 0 0,2 1 0,1-1-59,2 0 1,6-1 0,-2 0 0,4 0-267,6 3 0,0 3 0,5-2 0,-3 5-301,-1 4 0,7-4 0,-3 10 0,0 1-12,1 1 0,1 1 0,1-4 0,0 2 215,0 3 0,-2-4 0,1 3 0,-1 0 135,4 0 0,1-3 1,-2 3-1,2 0 46,2 0 0,8-3 1,-1 4-1,1-1 145,3 0 1,-1 1 0,-3 5 0,0 0-105,3 0 0,5 5 0,0 1 1,-3 3-33,-2 6 0,6-1 0,-6 9 0,3 0-218,1 3 0,-1 5 1,-4 1-1,1 1-256,-2-1 1,8 5 0,-8-2-1,2-1 275,0-3 1,3-2-1,0 1 1,-1 1 336,3-1 0,-6 2 0,6 1 0,-4 1 18,-3 3 0,4 0 0,-9 0 0,4-1-34,2 1 0,-1 1 0,2 4 0,1 2-283,2 5 1,4-2-1,-3 2 1,0 2-210,1 1 1,6-1 0,-3 0 0,-4-2 105,-3 1 1,-4 2-1,-2 1 1,-2 1 194,-2-1 0,-8 0 0,-5 2 0,-4 1 138,-2 2 0,3 6 0,-10-2 0,3 2-39,-1-2 0,-6 7 1,3 0-1,-1 3-154,0 5 1,4 0 0,-4 0 0,0-1 14,1 1 0,-4 4 0,4 2 1,-1-1 21,0 1 0,4 0 1,-5-2-1,0 2 1,-2 1 0,-2 5 0,0-4 0,1-2 44,-1-2 0,-4 3 1,0 1-1,1-2-45,2-2 1,-3 2-1,1 0 1,3-3-144,4-1 0,2 5 0,-3-7 0,2-1-178,-2-2 1,5 1 0,0-2 0,1-2-62,0-3 0,-5 0 0,0-9 0,-2 1 164,-1-1 0,-3-6 0,0-5 0,-2-2-37,1-3 1,-3-2 277,2-1 0,0 0 0,4 0 0</inkml:trace>
  <inkml:trace contextRef="#ctx0" brushRef="#br0">17303 6424 8145,'0'-27'0,"1"-1"0,3 4 502,5 6 0,14 8 1,5 12-1,4 2-502,5 5 0,8 9 0,2 2 0</inkml:trace>
  <inkml:trace contextRef="#ctx0" brushRef="#br0">24034 10409 7592,'0'-14'-1067,"0"1"1067,0 5-63,0 3 0,0-1 0,-1-2 495,-4 1 1,4-5 0,-4 3 226,4-3 0,1-1 0,0 0 207,0-1 1,0 1-362,0 0 1,6 5-1,1 5-191,1 6 0,-1 5 0,-4 5 1,1 0 121,-1 1 1,-1 5 0,-2 2 0,0 1 104,0 0 1,0 0 0,0 6 0,-2 2 78,-2 1 1,1 6-1,-4-1 1,1 2-254,3 2 1,1 6 0,2 1-1,0 2-213,0 0 0,0 4 0,2 7 0,1 0 1,1 4 1,1 1 0,-5 5 0,0 2-80,0 4 0,0-37 1,0-1-1,0 33 0,0 1-111,0-2 1,0 0 0,0-13 0,0-2 313,0-4 1,0-1 0,-2-4 0,-1 0 179,-1 0 0,-7 0 0,2-2 1,-2 3-235,-3 1 0,4 4 0,-2-1 0,-4 9-196,-3 6 1,10-29 0,0 0 0,-2 0 0,0 0-1,-1 1 1,1 0 32,1 0 0,0 1 0,-2 6 0,0 0 0,2-1 0,1 0 0,-1 1 0,0 1-443,1 2 1,-1 1 0,-1-2 0,0 0 0,1-1 0,1-1 0,-1-2 0,0 0 11,1-2 0,-1-1 1,1 1-1,0-2 1,-4 28-1,0-8 433,-1-7 1,3-3 0,0-8 0,2-2 536,-1-1 0,-2-1 0,0 0 1,2-3-296,1-1 0,0 4 1,-3-2-1,2 2-469,1-1 0,2 7 1,-4-2-1,4 4-183,1 1 0,-3 4 1,3-1-1,0 3-9,0 1 1,-4-6 0,2-1 0,0-3-11,-1-3 1,6 0 0,-2-12 0,4-4 648,1-3 0,0-4 0,0-3 42,0-1 0,3-6 1,4-2-237,6-4 1,11-1-1,3 0 1,7 0-163,4 0 1,8-6 0,6-2-1,7-3-60,8 2 0,-30 3 1,2 1-1,-2 1 1,1 0-1,1 0 1,1-1 95,-1 1 1,2-1 0,2 2 0,1-1 0,0-1 0,-1 0-1,0 0 1,-1 1 84,0-1 1,0-1-1,1 1 1,0 0-1,-1 0 1,-1 0 0,-1 0-1,0 1 139,-1-1 1,1-1 0,0 1 0,0-2-1,31-4 1,-2 0-106,-1 2 0,6 2 0,0-2 0,-1 5-373,3 2 0,-5 2 1,0 0-1,-5 0 97,-3 0 1,5 2 0,-6 1 0,-3 1 152,-3-1 1,-8 3-1,-5-2 1,-6-1 320,-6-1 0,-4-2 0,-5 0 0,-4 0 311,-4 0 0,-5-6 0,-1-3 292,-2-3 1,-2-6 0,-4-1 0,0-3-885,0-6 0,5 0 0,-1-8 0,0-2 0,2-5 0,-3-6 0,5-9 0,-1-3 0,1 1 0,-4-14 0,3 1 0,-3 35 0,-2-1-12,0-2 1,-1-1 0,0 0 0,0 0 0,-1-5 0,0 0-1,0 1 1,0-1-316,0 0 0,0-1 1,0-6-1,0-1 1,0 4-1,0 0 1,0-2-1,0-1 76,0 0 1,0 0 0,-2-1 0,-1 0-1,0 0 1,0 1 0,0 0 0,0 1 137,1 0 1,-1 1 0,-2 1-1,1 0 1,1 4 0,0 1 0,0 0-1,0 1-24,0 3 0,0 0 1,-2-3-1,1 1 0,2 4 1,0 0-1,-1-1 0,1 1-15,-1-1 1,0 0-1,0 3 1,0 1-1,-1-1 1,-1 0-1,2 0 1,0-1 51,0 0 0,1 0 1,1-1-1,0 0 1,-1 0-1,0 0 1,1 0-1,0 1 23,1-36 0,0 35 0,0 1 0,0-35 0,0 0 75,0 3 1,0 4 0,0 5-1,0 4 95,0 4 1,0 8 0,0 4 0,0 8-146,0 6 0,0-2 1,0 10-1,0-1-111,0 3 1,5 3 0,-1 2 0,-1 0-118,-2-1 0,4 1 0,-1 0 297,-1-1 1,0 1 0,0 0 0,2-1-48,-2 1 1,-2-2-1,-2-1 1,-2-2 118,-2 2 1,-4-3 0,3 1 0,-1 2 16,-3 1 0,-2 2 1,-2 1-1,1 1-63,0 2 1,-6 5 0,-4-3 0,-2 1-152,-2 3 0,-4 1 1,-3 2-1,-3-1 175,-4-4 1,-8 4 0,-3-4-1,-9 4 79,-10 1 1,-1-2 0,33 1 0,-1-2-1,0-1 1,-1-1-77,0-1 1,-1 0 0,-8 0 0,-1 0 0,6 1 0,0 0 0,0 1 0,1 1 165,2 0 1,-1 0 0,-1-2 0,0 1 0,4 1 0,1 1 0,-34-1-498,5 2 1,3 1-1,10 1 1,5 4-448,3 4 0,2 3 0,7 1 0,2 2-791,5 3 1,4 2 0,7 8 0,6 3 1498,8 5 0,-1 3 0,0 0 0</inkml:trace>
  <inkml:trace contextRef="#ctx0" brushRef="#br0">24314 14980 7952,'0'-20'-43,"2"12"1,1 0-1,1 10 337,-1 7 1,-1-2 0,-2 2 0,0 3 333,0 4 1,0 0-1,0 6 1,-2 2-187,-2 1 0,1 6 0,-6 2 0,-3 0-79,-4-1 0,-1 10 0,-3-2 1,-1 1-68,0 1 1,-1-2-1,-5 0 1,1-2-121,-1-2 0,-4 2 1,-2-2-1,1 1-98,-1-2 0,-2 2 0,0-6 0,0-1 114,-2-2 1,-5-3-1,5-3 1,-4-4-143,-4-3 1,1-3-1,3-3 1,-1-5 86,2-2 0,-7-2 0,7 0 0,-2-2 91,1-2 0,2-8 0,2-7 0,2-1-111,-2 1 1,4-5 0,0 2 0,2-3-71,0-2 1,-4-4 0,2-1 0,1-1 46,-1 1 1,2-5 0,4 0 0,1-5 55,-1-2 0,0-7 0,1 2 0,0-1 9,4 1 0,-2-9 0,7 1 0,0-5-51,3-1 1,0-6 0,2 2 0,2-1 13,1 0 1,6-5 0,-1-1 0,2 0-30,2 3 0,0 3 0,0 0 1,0 0-292,0 1 1,6-7-1,3 6 1,3-5 74,-5 35 0,-1-1 1,1 0-1,0 0 1,-1-2-1,1 0 0,0 1 1,-1-1-52,1 1 1,0 0 0,-1-6 0,1 0 0,0 5 0,-1-1 0,1 1 0,0-1 56,-1 1 0,1 0 1,0 3-1,-1 0 1,1-3-1,0 1 1,-1 1-1,1 1 124,0-1 0,-1 1 1,1-2-1,0 1 1,-1-1-1,1 0 1,0 1-1,-1 0 28,1 1 0,0 0 0,1-3 1,1-1-1,0 3 0,0 0 1,0-1-1,0 1 32,1 0 1,-1 1 0,6-31 0,3-4 0,-3 2-81,-2 0 0,0 0 0,1 4 1,-1 1-33,0-1 0,1 0 1,-1-1-1,2 0-34,2 1 1,-2-5 0,4 7 0,-1 0 74,0-1 0,-6 30 0,0 0 0,10-31 0,3 1 44,2 2 1,-1-4-1,1 4 1,0 0-49,-1-1 1,4 2 0,0-1-1,-2 5-77,1 4 0,6-10 1,-3 5-1,1 1-58,-1 3 0,1-5 0,-4 6 1,4-2 97,1-2 1,0-2-1,2 5 1,-5 1 113,-3-2 0,3-3 0,2 2 1,-2 3 81,-3 5 0,6 0 1,-7 4-1,-1 1-22,-2 4 1,1-5-1,-3 9 1,4 1-92,0 2 1,-1 3 0,-1 4 0,-3 1-159,-2-1 1,5 6 0,-3 4 0,1 2 19,0 2 0,-4 1 0,4 1 1,0 4-60,-1 1 1,4 0 0,-3 3-1,3-1 163,2 1 0,0 3 0,-1 4 0,1 5 68,0 3 1,-2 6 0,-1 1 0,-2 2-79,2 2 0,-1 7 0,-1 4 0,-4 4 212,-3 8 0,-2 0 1,1 3-1,-2 1-12,-4 2 1,3 2 0,-5-1 0,0 0 7,0 1 1,-2-6 0,-2 0 0,1-2-47,1-3 0,0-2 1,-2-1-1,1 0-16,1 0 1,2-4-1,-3-2 1,2-2-223,-2-2 1,-2-3 0,1-4-1,0-2-582,3-2 1,-1-1 0,-4-5 0,0 1-756,0-1 1,2-4 0,2-2-698,5-1 1,3-3 2115,1-7 0,7-4 0,0-5 0</inkml:trace>
  <inkml:trace contextRef="#ctx0" brushRef="#br0">24674 10222 8386,'-25'-30'0,"4"-4"0,9-1 1205,11 2 0,8 17 0,13 5 0,8 6-493,10 0 0,8-5 0,9 1 0,1-1-470,2 1 0,4-3 1,-3 3-1,1-4-299,-1-5 0,2 3 0,-5-4 0,-3 1-440,-1 0 0,-3 0 0,-9 5 0,-2 0 144,-2-1 1,-5 3 352,-9 2 0,9-9 0,-2 3 0</inkml:trace>
  <inkml:trace contextRef="#ctx0" brushRef="#br0">26247 12994 7737,'-13'0'387,"-1"0"0,6 0 1,0-1 33,2-4 165,2 4-196,4-5 304,0 6 1,1 0-23,4 0 1,2 0 0,6 0-126,1 0 1,-1 0-1,0 0 1,2 0-194,3 0 0,-3-2 1,4-2-1,0-4-202,4 1 1,0-5 0,1 3-1,-2-3-330,2-1 0,5 0 0,3-1 1,-3 0 201,-1-4 1,-1 3 0,0-4 0,-2 1 41,-3 0 0,2-4 0,-6 4 0,-2 0 156,-1-1 1,-4 3 0,0-5 0,-2 0 25,1 1 1,-4-1 0,0-3 0,-2 2-140,1-2 0,4-1 1,-3-1-1,0 0-15,-1 4 1,4-6-1,-3 4 1,0 1 26,0-3 1,3 1 0,-3-1 0,0-1 56,0 0 0,3 1 1,-3-1-1,0 0 52,-1 1 0,0-1 1,-4-1-1,2-2 12,2-1 1,-1 0 0,-4 3-1,2-2-175,2-1 1,-2 0 0,2 5 0,-1-1-142,1 0 1,-2 1 0,4-3-1,-2 0-83,1-2 0,-1 0 0,-4 4 0,2 0 216,2 1 1,-2-4-1,2 0 1,-2 2 175,-2-1 1,0-5 0,0 1 0,0-1-38,0-3 0,0 0 0,0-2 0,0 2-222,0 0 1,-2-9 0,-1 7-532,-1-3 481,-1 1 1,5 2-1,0 2 1,0 2-22,0-2 0,0-2 0,0-1 0,-1 2 250,-4 2 1,2-5 0,-6 2 0,1-1 31,0-3 1,-4 0-1,5 3 1,-2 0-3,0 0 1,5 0-1,-4 0 1,2 0-462,3 0 1,2 0 0,1 0 0,0 2-201,0 2 1,0-1-1,0 5 1,1-1 176,4 1 0,-4-5 1,4 2-1,-4 0 274,-1-1 1,-1 7 0,-4-4 0,-2 2 116,0 0 0,-5 0 0,3 4 0,-2 2 82,3 3 0,-3-3 0,5 4 1,0 0-152,0 3 1,0-1-1,3 1 1,-2 1-245,-3-3 1,4 6 0,-5-4 0,-2 3 189,0 2 0,-3 4 1,1 0-1,0-1 74,-1-2 1,-1 3 0,-1 0 0,-3 0 106,-2 2 0,5-5 0,-3 4 0,1 0-8,0-1 1,0 4 0,5-2-257,0 1 1,-1-3 0,1 5 0,0 1 25,-1 1 1,1 2-1,-2 0 1,-1 0 98,-2 0 1,-1 0-1,3 0 1,-4 0 140,0 0 1,3 5 0,-2 0 0,1 1-92,1 0 1,-6 0-1,6-3 1,0 3-149,2 2 0,2-4 1,0 3-1,-1 1-35,1-1 0,1-2 0,2 2 1,1 0 50,-1 1 1,-2 1-1,-2 4 1,1 2 293,0 3 0,-2-4 1,-1 6-1,-2-3-39,2 1 0,-4 4 0,3-2 0,-1-1 77,-1 0 0,8-1 0,-2-3 0,1 1-232,0 2 0,0 0 0,2-5 0,1 0-40,-1 1 1,2 3 0,1 1 0,1-2 41,3-1 0,-3 3 1,2 0-1,1-2 99,1-1 1,-2 3 0,-1-1 0,2 1-19,2 1 0,1-2 1,-2 3-1,-1 1-189,-1 0 0,0-3 1,4 4-1,0 0-29,0-1 1,0 0-1,0-5 1,0 2 27,0-2 1,0-1 0,0-2-1,-2 0-124,-2 1 1,2-1 0,-2 0 0,1-1-327,-2-3 1,4 3 0,-4-3-919,4 3 0,1 1-963,0 0 1683,0-5 1,6-4 0,3-8 0,3-7-304,1-5 0,0 0 0,1-6 0,0-2 1029,4-1 0,3-2 0,5 0 0</inkml:trace>
  <inkml:trace contextRef="#ctx0" brushRef="#br0">25687 10022 7824,'-19'0'0,"0"-4"0,-2 1 481,8 4 1,7 1 0,10 5-1,4 0 340,-1 1 1,5-4 0,-3 5 0,3 1-186,1 2 0,0 3 0,1 1 0,-1 2-336,0-2 0,1 4 1,0-2-1,3-2-103,0-1 1,3-8 0,-3-3 0,6-2-712,2-2 0,3-2 0,3-2 0,5-6-268,2-7 1,7-9-1,0-10 1,3-2-1042,2-2 1823,8-6 0,-3 4 0,4-4 0</inkml:trace>
  <inkml:trace contextRef="#ctx0" brushRef="#br0">24408 10835 8166,'11'-7'163,"7"2"0,7 4 498,6 1 0,2 0 0,4 0 0,-1 0-152,1 0 0,1-6 1,2-2-1,0-1-362,0 1 1,-1 0-1,-2-2 1,-2 2-270,2 2 1,0-2 0,-1 3-1,-5 2-745,-3 2 867,-7 1 0,4 6 0,-4 1 0</inkml:trace>
  <inkml:trace contextRef="#ctx0" brushRef="#br0">24394 11248 9699,'0'-35'0,"3"2"0,6 9 1207,9 12 0,7 11 0,6 5 1,3 7-1893,0 5 1,3-3 0,-4 2 0,1-4-556,3-1 0,6-3 1,1 1-1,1-1 1240,1 1 0,-5 0 0,5 6 0</inkml:trace>
  <inkml:trace contextRef="#ctx0" brushRef="#br0">24487 11781 8305,'27'-68'0,"1"6"0,5 17 814,7 19 0,4 15 0,7 17 0,-4 6-1938,-1 5 1,-2 5 1123,-4-5 0,0 1 0,0-4 0</inkml:trace>
  <inkml:trace contextRef="#ctx0" brushRef="#br0">24701 12061 8034,'-12'-52'0,"3"6"1120,5 11 1,14 14 0,8 18-1,4 8-780,0 8 0,3 0 0,-2 6 0,2-1-373,1 0 1,1 0 0,1-5 0,2 0-4764,1 1 4796,6 5 0,-3 2 0,6 5 0</inkml:trace>
  <inkml:trace contextRef="#ctx0" brushRef="#br0">24607 12647 8104,'-11'-26'908,"2"-1"1,6 2 0,10 16 0,8 5-829,4 2 0,8 7 1,5-1-1,3 1-812,2 0 0,3-2 0,4 5 0,5-1 732,3 1 0,1 0 0,0 6 0</inkml:trace>
  <inkml:trace contextRef="#ctx0" brushRef="#br0">24621 13061 8146,'-39'-5'0,"7"2"0,9 6 242,13 9 1,9 6-1,5 5 1,6-3-347,7-5 0,9-1 0,13-9 1,7-2-1503,7-2 1606,15-1 0,-6-6 0,11-1 0</inkml:trace>
  <inkml:trace contextRef="#ctx0" brushRef="#br0">24687 13554 9093,'-34'-27'2552,"6"11"-3220,15 11 0,8 11 0,20 18 0,3-3-351,4-2 0,5-1 1019,4-5 0,9 0 0,7 1 0</inkml:trace>
  <inkml:trace contextRef="#ctx0" brushRef="#br0">24741 13967 7968,'-43'13'0,"3"3"0,7 7-670,8 8 0,1 10 670,7 4 0,-7-1 0,3-4 0</inkml:trace>
  <inkml:trace contextRef="#ctx0" brushRef="#br0">24714 14300 8013,'6'7'1648,"6"-2"0,7-4-973,8-1 0,14 5 0,5-1 0,8-1-312,3-1 1,10-1 0,-3 2 0,-1 3-364,2 1 0,1 8 0,0 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7463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defTabSz="97790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17463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algn="r" defTabSz="97790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8413" y="715963"/>
            <a:ext cx="4324350" cy="33416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305300"/>
            <a:ext cx="5019675" cy="403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59" tIns="59330" rIns="90559" bIns="593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59800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defTabSz="97790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59800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algn="r" defTabSz="97790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3C426AA-323B-4432-A637-2E1DDF75C1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9047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71488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46150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30338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908175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B2F1B7A9-86CF-4570-B500-27646E93FB07}" type="slidenum">
              <a:rPr lang="en-US" altLang="en-US" smtClean="0">
                <a:solidFill>
                  <a:schemeClr val="tx1"/>
                </a:solidFill>
              </a:rPr>
              <a:pPr/>
              <a:t>0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120" rIns="92120"/>
          <a:lstStyle/>
          <a:p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114652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914400" y="3886200"/>
            <a:ext cx="7772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2438400"/>
            <a:ext cx="7772400" cy="14478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08125" y="4403725"/>
            <a:ext cx="7042150" cy="19875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8723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18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838200"/>
            <a:ext cx="196215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838200"/>
            <a:ext cx="573405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55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7772400" cy="61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641475"/>
            <a:ext cx="3771900" cy="5216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14900" y="1641475"/>
            <a:ext cx="3771900" cy="5216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6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4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90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41475"/>
            <a:ext cx="3771900" cy="521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41475"/>
            <a:ext cx="3771900" cy="521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75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65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72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75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53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02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914400" y="1447800"/>
            <a:ext cx="77692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38200"/>
            <a:ext cx="77724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00" tIns="50800" rIns="1016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41475"/>
            <a:ext cx="7696200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781800"/>
            <a:ext cx="3429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1600" tIns="50800" rIns="101600" bIns="50800" numCol="1" anchor="ctr" anchorCtr="0" compatLnSpc="1">
            <a:prstTxWarp prst="textNoShape">
              <a:avLst/>
            </a:prstTxWarp>
          </a:bodyPr>
          <a:lstStyle>
            <a:lvl1pPr defTabSz="1106488">
              <a:defRPr sz="1000" b="1" i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15200" y="67818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1600" tIns="50800" rIns="101600" bIns="50800" numCol="1" anchor="ctr" anchorCtr="0" compatLnSpc="1">
            <a:prstTxWarp prst="textNoShape">
              <a:avLst/>
            </a:prstTxWarp>
          </a:bodyPr>
          <a:lstStyle>
            <a:lvl1pPr algn="r" defTabSz="1106488">
              <a:defRPr sz="1400">
                <a:solidFill>
                  <a:schemeClr val="tx2"/>
                </a:solidFill>
                <a:latin typeface="Hewlett" pitchFamily="8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914400" y="6858000"/>
            <a:ext cx="7772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495800" y="6858000"/>
            <a:ext cx="68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600" tIns="50800" rIns="101600" bIns="50800" anchor="ctr"/>
          <a:lstStyle>
            <a:lvl1pPr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400">
                <a:solidFill>
                  <a:schemeClr val="tx1"/>
                </a:solidFill>
              </a:rPr>
              <a:t>- </a:t>
            </a:r>
            <a:fld id="{9565F375-58B4-49C8-9847-B79A392A2570}" type="slidenum">
              <a:rPr lang="en-US" altLang="en-US" sz="1400" smtClean="0">
                <a:solidFill>
                  <a:schemeClr val="tx1"/>
                </a:solidFill>
              </a:rPr>
              <a:pPr algn="ctr">
                <a:defRPr/>
              </a:pPr>
              <a:t>‹#›</a:t>
            </a:fld>
            <a:r>
              <a:rPr lang="en-US" altLang="en-US" sz="1400">
                <a:solidFill>
                  <a:schemeClr val="tx1"/>
                </a:solidFill>
              </a:rPr>
              <a:t> 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2pPr>
      <a:lvl3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3pPr>
      <a:lvl4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4pPr>
      <a:lvl5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5pPr>
      <a:lvl6pPr marL="4572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6pPr>
      <a:lvl7pPr marL="9144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7pPr>
      <a:lvl8pPr marL="13716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8pPr>
      <a:lvl9pPr marL="18288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9pPr>
    </p:titleStyle>
    <p:bodyStyle>
      <a:lvl1pPr marL="377825" indent="-377825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Monotype Sort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14325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»"/>
        <a:defRPr sz="2000">
          <a:solidFill>
            <a:schemeClr val="tx1"/>
          </a:solidFill>
          <a:latin typeface="+mn-lt"/>
        </a:defRPr>
      </a:lvl2pPr>
      <a:lvl3pPr marL="1171575" indent="-250825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Ÿ"/>
        <a:defRPr>
          <a:solidFill>
            <a:schemeClr val="tx1"/>
          </a:solidFill>
          <a:latin typeface="+mn-lt"/>
        </a:defRPr>
      </a:lvl3pPr>
      <a:lvl4pPr marL="1538288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Monotype Sorts" pitchFamily="2" charset="2"/>
        <a:buChar char="u"/>
        <a:defRPr sz="1600">
          <a:solidFill>
            <a:schemeClr val="tx1"/>
          </a:solidFill>
          <a:latin typeface="+mn-lt"/>
        </a:defRPr>
      </a:lvl4pPr>
      <a:lvl5pPr marL="19050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5pPr>
      <a:lvl6pPr marL="23622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6pPr>
      <a:lvl7pPr marL="28194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7pPr>
      <a:lvl8pPr marL="32766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8pPr>
      <a:lvl9pPr marL="37338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8001000" cy="1447800"/>
          </a:xfrm>
          <a:noFill/>
        </p:spPr>
        <p:txBody>
          <a:bodyPr lIns="111125" tIns="55562" rIns="111125" bIns="55562"/>
          <a:lstStyle/>
          <a:p>
            <a:r>
              <a:rPr lang="en-US" altLang="en-US" sz="4800"/>
              <a:t>EECS 583 – Class 4</a:t>
            </a:r>
            <a:br>
              <a:rPr lang="en-US" altLang="en-US" sz="4800"/>
            </a:br>
            <a:r>
              <a:rPr lang="en-US" altLang="en-US" sz="4800">
                <a:solidFill>
                  <a:schemeClr val="accent1"/>
                </a:solidFill>
              </a:rPr>
              <a:t>If-conversion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 lIns="111125" tIns="55562" rIns="111125" bIns="55562"/>
          <a:lstStyle/>
          <a:p>
            <a:pPr algn="l">
              <a:lnSpc>
                <a:spcPct val="80000"/>
              </a:lnSpc>
            </a:pPr>
            <a:endParaRPr lang="en-US" altLang="en-US" i="1" dirty="0"/>
          </a:p>
          <a:p>
            <a:pPr algn="l">
              <a:lnSpc>
                <a:spcPct val="80000"/>
              </a:lnSpc>
            </a:pPr>
            <a:r>
              <a:rPr lang="en-US" altLang="en-US" i="1" dirty="0"/>
              <a:t>University of Michigan</a:t>
            </a:r>
          </a:p>
          <a:p>
            <a:pPr algn="l">
              <a:lnSpc>
                <a:spcPct val="80000"/>
              </a:lnSpc>
            </a:pPr>
            <a:endParaRPr lang="en-US" altLang="en-US" i="1" dirty="0"/>
          </a:p>
          <a:p>
            <a:pPr algn="l">
              <a:lnSpc>
                <a:spcPct val="80000"/>
              </a:lnSpc>
            </a:pPr>
            <a:r>
              <a:rPr lang="en-US" altLang="en-US" i="1" dirty="0"/>
              <a:t>January 24, 2024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3CBCEC5-BBD8-99FD-9090-BB62ABF3DBFE}"/>
                  </a:ext>
                </a:extLst>
              </p14:cNvPr>
              <p14:cNvContentPartPr/>
              <p14:nvPr/>
            </p14:nvContentPartPr>
            <p14:xfrm>
              <a:off x="7282080" y="5565600"/>
              <a:ext cx="597600" cy="619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3CBCEC5-BBD8-99FD-9090-BB62ABF3DB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2720" y="5556240"/>
                <a:ext cx="616320" cy="637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Running Example – Initial State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5486400" y="2971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876800" y="3733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562600" y="53340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BB7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172200" y="4495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5867400" y="3429000"/>
            <a:ext cx="7620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H="1">
            <a:off x="5257800" y="34290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5257800" y="4191000"/>
            <a:ext cx="1143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H="1">
            <a:off x="5257800" y="4191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1066800" y="1573213"/>
            <a:ext cx="3095625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chemeClr val="tx1"/>
                </a:solidFill>
              </a:rPr>
              <a:t>do {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b = load(a)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if (b &lt; 0) {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    if ((c &gt; 0) &amp;&amp; (b &gt; 13))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        b = b + 1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    else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        c = c + 1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    d = d + 1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}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else {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    e = e + 1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    if (c &gt; 25) continue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}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a = a + 1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} while (e &lt; 34)</a:t>
            </a: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4876800" y="4495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5334000" y="49530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6019800" y="49530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6096000" y="2209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H="1">
            <a:off x="5867400" y="26670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6477000" y="26670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6705600" y="2971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>
            <a:off x="7239000" y="3429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7239000" y="35814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 flipV="1">
            <a:off x="7924800" y="19050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 flipH="1">
            <a:off x="6705600" y="19050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6705600" y="1905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6248400" y="60960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BB8</a:t>
            </a:r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>
            <a:off x="6019800" y="57912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 flipH="1">
            <a:off x="6934200" y="3429000"/>
            <a:ext cx="152400" cy="266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5" name="Line 27"/>
          <p:cNvSpPr>
            <a:spLocks noChangeShapeType="1"/>
          </p:cNvSpPr>
          <p:nvPr/>
        </p:nvSpPr>
        <p:spPr bwMode="auto">
          <a:xfrm>
            <a:off x="6705600" y="65532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6" name="Line 28"/>
          <p:cNvSpPr>
            <a:spLocks noChangeShapeType="1"/>
          </p:cNvSpPr>
          <p:nvPr/>
        </p:nvSpPr>
        <p:spPr bwMode="auto">
          <a:xfrm flipH="1">
            <a:off x="4495800" y="6629400"/>
            <a:ext cx="2209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7" name="Line 29"/>
          <p:cNvSpPr>
            <a:spLocks noChangeShapeType="1"/>
          </p:cNvSpPr>
          <p:nvPr/>
        </p:nvSpPr>
        <p:spPr bwMode="auto">
          <a:xfrm flipV="1">
            <a:off x="4495800" y="1905000"/>
            <a:ext cx="0" cy="472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8" name="Line 30"/>
          <p:cNvSpPr>
            <a:spLocks noChangeShapeType="1"/>
          </p:cNvSpPr>
          <p:nvPr/>
        </p:nvSpPr>
        <p:spPr bwMode="auto">
          <a:xfrm>
            <a:off x="4495800" y="190500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9" name="Line 31"/>
          <p:cNvSpPr>
            <a:spLocks noChangeShapeType="1"/>
          </p:cNvSpPr>
          <p:nvPr/>
        </p:nvSpPr>
        <p:spPr bwMode="auto">
          <a:xfrm>
            <a:off x="6324600" y="1905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5638800" y="2587625"/>
            <a:ext cx="550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&lt; 0</a:t>
            </a:r>
          </a:p>
        </p:txBody>
      </p:sp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6781800" y="2587625"/>
            <a:ext cx="650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&gt;= 0</a:t>
            </a:r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5943600" y="3425825"/>
            <a:ext cx="641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&lt;= 0</a:t>
            </a:r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5029200" y="3349625"/>
            <a:ext cx="541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&gt; 0</a:t>
            </a:r>
          </a:p>
        </p:txBody>
      </p:sp>
      <p:sp>
        <p:nvSpPr>
          <p:cNvPr id="17444" name="Text Box 36"/>
          <p:cNvSpPr txBox="1">
            <a:spLocks noChangeArrowheads="1"/>
          </p:cNvSpPr>
          <p:nvPr/>
        </p:nvSpPr>
        <p:spPr bwMode="auto">
          <a:xfrm>
            <a:off x="4648200" y="4187825"/>
            <a:ext cx="639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&gt; 13</a:t>
            </a:r>
          </a:p>
        </p:txBody>
      </p:sp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5638800" y="4035425"/>
            <a:ext cx="739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&lt;= 13</a:t>
            </a:r>
          </a:p>
        </p:txBody>
      </p:sp>
      <p:sp>
        <p:nvSpPr>
          <p:cNvPr id="17446" name="Text Box 38"/>
          <p:cNvSpPr txBox="1">
            <a:spLocks noChangeArrowheads="1"/>
          </p:cNvSpPr>
          <p:nvPr/>
        </p:nvSpPr>
        <p:spPr bwMode="auto">
          <a:xfrm>
            <a:off x="7010400" y="3806825"/>
            <a:ext cx="730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&lt;= 25</a:t>
            </a:r>
          </a:p>
        </p:txBody>
      </p:sp>
      <p:sp>
        <p:nvSpPr>
          <p:cNvPr id="17447" name="Text Box 39"/>
          <p:cNvSpPr txBox="1">
            <a:spLocks noChangeArrowheads="1"/>
          </p:cNvSpPr>
          <p:nvPr/>
        </p:nvSpPr>
        <p:spPr bwMode="auto">
          <a:xfrm>
            <a:off x="7620000" y="3578225"/>
            <a:ext cx="630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&gt; 25</a:t>
            </a:r>
          </a:p>
        </p:txBody>
      </p:sp>
      <p:sp>
        <p:nvSpPr>
          <p:cNvPr id="17448" name="Text Box 40"/>
          <p:cNvSpPr txBox="1">
            <a:spLocks noChangeArrowheads="1"/>
          </p:cNvSpPr>
          <p:nvPr/>
        </p:nvSpPr>
        <p:spPr bwMode="auto">
          <a:xfrm>
            <a:off x="5410200" y="6321425"/>
            <a:ext cx="630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e &lt; 34</a:t>
            </a:r>
          </a:p>
        </p:txBody>
      </p:sp>
      <p:sp>
        <p:nvSpPr>
          <p:cNvPr id="17449" name="Text Box 41"/>
          <p:cNvSpPr txBox="1">
            <a:spLocks noChangeArrowheads="1"/>
          </p:cNvSpPr>
          <p:nvPr/>
        </p:nvSpPr>
        <p:spPr bwMode="auto">
          <a:xfrm>
            <a:off x="6705600" y="6550025"/>
            <a:ext cx="730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e &gt;= 34</a:t>
            </a:r>
          </a:p>
        </p:txBody>
      </p:sp>
      <p:sp>
        <p:nvSpPr>
          <p:cNvPr id="17450" name="Text Box 42"/>
          <p:cNvSpPr txBox="1">
            <a:spLocks noChangeArrowheads="1"/>
          </p:cNvSpPr>
          <p:nvPr/>
        </p:nvSpPr>
        <p:spPr bwMode="auto">
          <a:xfrm>
            <a:off x="6324600" y="5407025"/>
            <a:ext cx="473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d++</a:t>
            </a:r>
          </a:p>
        </p:txBody>
      </p:sp>
      <p:sp>
        <p:nvSpPr>
          <p:cNvPr id="17451" name="Text Box 43"/>
          <p:cNvSpPr txBox="1">
            <a:spLocks noChangeArrowheads="1"/>
          </p:cNvSpPr>
          <p:nvPr/>
        </p:nvSpPr>
        <p:spPr bwMode="auto">
          <a:xfrm>
            <a:off x="7010400" y="6169025"/>
            <a:ext cx="463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a++</a:t>
            </a:r>
          </a:p>
        </p:txBody>
      </p:sp>
      <p:sp>
        <p:nvSpPr>
          <p:cNvPr id="17452" name="Text Box 44"/>
          <p:cNvSpPr txBox="1">
            <a:spLocks noChangeArrowheads="1"/>
          </p:cNvSpPr>
          <p:nvPr/>
        </p:nvSpPr>
        <p:spPr bwMode="auto">
          <a:xfrm>
            <a:off x="7467600" y="30480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e++</a:t>
            </a:r>
          </a:p>
        </p:txBody>
      </p:sp>
      <p:sp>
        <p:nvSpPr>
          <p:cNvPr id="17453" name="Text Box 45"/>
          <p:cNvSpPr txBox="1">
            <a:spLocks noChangeArrowheads="1"/>
          </p:cNvSpPr>
          <p:nvPr/>
        </p:nvSpPr>
        <p:spPr bwMode="auto">
          <a:xfrm>
            <a:off x="4419600" y="4572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b++</a:t>
            </a:r>
          </a:p>
        </p:txBody>
      </p:sp>
      <p:sp>
        <p:nvSpPr>
          <p:cNvPr id="17454" name="Text Box 46"/>
          <p:cNvSpPr txBox="1">
            <a:spLocks noChangeArrowheads="1"/>
          </p:cNvSpPr>
          <p:nvPr/>
        </p:nvSpPr>
        <p:spPr bwMode="auto">
          <a:xfrm>
            <a:off x="7010400" y="4572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c++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C76CDD1-9B31-AAA9-380F-0E4B02F40DC5}"/>
                  </a:ext>
                </a:extLst>
              </p14:cNvPr>
              <p14:cNvContentPartPr/>
              <p14:nvPr/>
            </p14:nvContentPartPr>
            <p14:xfrm>
              <a:off x="475200" y="1468080"/>
              <a:ext cx="9243000" cy="5196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C76CDD1-9B31-AAA9-380F-0E4B02F40DC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840" y="1458720"/>
                <a:ext cx="9261720" cy="5214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Step 1: Backedge Coalescing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Recall – Loop backedge is branch from inside the loop back to the loop header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This step only applicable for a loop body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If not a loop body </a:t>
            </a:r>
            <a:r>
              <a:rPr lang="en-US" altLang="en-US">
                <a:sym typeface="Wingdings" panose="05000000000000000000" pitchFamily="2" charset="2"/>
              </a:rPr>
              <a:t> skip this step</a:t>
            </a:r>
          </a:p>
          <a:p>
            <a:pPr>
              <a:lnSpc>
                <a:spcPct val="90000"/>
              </a:lnSpc>
            </a:pPr>
            <a:r>
              <a:rPr lang="en-US" altLang="en-US"/>
              <a:t>Process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Create a new basic block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New BB contains an unconditional branch to the loop header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Adjust all other backedges to go to new BB rather than header</a:t>
            </a:r>
          </a:p>
          <a:p>
            <a:pPr>
              <a:lnSpc>
                <a:spcPct val="90000"/>
              </a:lnSpc>
            </a:pPr>
            <a:r>
              <a:rPr lang="en-US" altLang="en-US"/>
              <a:t>Why do this?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Heuristic step – Not essential for correctness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If-conversion cannot remove backedges (only forward edges)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But this allows the control logic to figure out which backedge you take to be eliminated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Generally this is a good thing to do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0F63440-E150-F39F-2A79-4C18E69775E5}"/>
                  </a:ext>
                </a:extLst>
              </p14:cNvPr>
              <p14:cNvContentPartPr/>
              <p14:nvPr/>
            </p14:nvContentPartPr>
            <p14:xfrm>
              <a:off x="2855160" y="1602360"/>
              <a:ext cx="6997320" cy="2629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0F63440-E150-F39F-2A79-4C18E69775E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45800" y="1593000"/>
                <a:ext cx="7016040" cy="2648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Running Example – Backedge Coalescing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5715000" y="26670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105400" y="34290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5791200" y="50292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BB7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6400800" y="41910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6096000" y="3124200"/>
            <a:ext cx="7620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H="1">
            <a:off x="5486400" y="31242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5486400" y="3886200"/>
            <a:ext cx="1143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H="1">
            <a:off x="5486400" y="3886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5105400" y="41910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5562600" y="46482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H="1">
            <a:off x="6248400" y="46482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6324600" y="19050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 flipH="1">
            <a:off x="6096000" y="23622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6705600" y="23622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6934200" y="26670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 flipH="1">
            <a:off x="6934200" y="16002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6934200" y="1600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6477000" y="57912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BB8</a:t>
            </a:r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>
            <a:off x="6248400" y="5486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 flipH="1">
            <a:off x="7162800" y="3124200"/>
            <a:ext cx="152400" cy="266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>
            <a:off x="6934200" y="62484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5791200" y="2282825"/>
            <a:ext cx="550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&lt; 0</a:t>
            </a:r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7010400" y="2282825"/>
            <a:ext cx="650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&gt;= 0</a:t>
            </a:r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6248400" y="3121025"/>
            <a:ext cx="641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&lt;= 0</a:t>
            </a:r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5181600" y="3044825"/>
            <a:ext cx="541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&gt; 0</a:t>
            </a:r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4876800" y="3883025"/>
            <a:ext cx="639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&gt; 13</a:t>
            </a:r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5867400" y="3730625"/>
            <a:ext cx="739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&lt;= 13</a:t>
            </a:r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6629400" y="3425825"/>
            <a:ext cx="730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&lt;= 25</a:t>
            </a:r>
          </a:p>
        </p:txBody>
      </p:sp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7543800" y="3425825"/>
            <a:ext cx="630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&gt; 25</a:t>
            </a:r>
          </a:p>
        </p:txBody>
      </p:sp>
      <p:sp>
        <p:nvSpPr>
          <p:cNvPr id="19488" name="Text Box 32"/>
          <p:cNvSpPr txBox="1">
            <a:spLocks noChangeArrowheads="1"/>
          </p:cNvSpPr>
          <p:nvPr/>
        </p:nvSpPr>
        <p:spPr bwMode="auto">
          <a:xfrm>
            <a:off x="7239000" y="6092825"/>
            <a:ext cx="630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e &lt; 34</a:t>
            </a:r>
          </a:p>
        </p:txBody>
      </p:sp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6705600" y="6473825"/>
            <a:ext cx="730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e &gt;= 34</a:t>
            </a:r>
          </a:p>
        </p:txBody>
      </p:sp>
      <p:sp>
        <p:nvSpPr>
          <p:cNvPr id="19490" name="Text Box 34"/>
          <p:cNvSpPr txBox="1">
            <a:spLocks noChangeArrowheads="1"/>
          </p:cNvSpPr>
          <p:nvPr/>
        </p:nvSpPr>
        <p:spPr bwMode="auto">
          <a:xfrm>
            <a:off x="6553200" y="5102225"/>
            <a:ext cx="473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d++</a:t>
            </a:r>
          </a:p>
        </p:txBody>
      </p:sp>
      <p:sp>
        <p:nvSpPr>
          <p:cNvPr id="19491" name="Text Box 35"/>
          <p:cNvSpPr txBox="1">
            <a:spLocks noChangeArrowheads="1"/>
          </p:cNvSpPr>
          <p:nvPr/>
        </p:nvSpPr>
        <p:spPr bwMode="auto">
          <a:xfrm>
            <a:off x="6019800" y="5864225"/>
            <a:ext cx="463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a++</a:t>
            </a:r>
          </a:p>
        </p:txBody>
      </p:sp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7696200" y="27432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e++</a:t>
            </a:r>
          </a:p>
        </p:txBody>
      </p:sp>
      <p:sp>
        <p:nvSpPr>
          <p:cNvPr id="19493" name="Text Box 37"/>
          <p:cNvSpPr txBox="1">
            <a:spLocks noChangeArrowheads="1"/>
          </p:cNvSpPr>
          <p:nvPr/>
        </p:nvSpPr>
        <p:spPr bwMode="auto">
          <a:xfrm>
            <a:off x="4648200" y="4267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b++</a:t>
            </a:r>
          </a:p>
        </p:txBody>
      </p:sp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7239000" y="4267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c++</a:t>
            </a:r>
          </a:p>
        </p:txBody>
      </p:sp>
      <p:sp>
        <p:nvSpPr>
          <p:cNvPr id="19495" name="Rectangle 39"/>
          <p:cNvSpPr>
            <a:spLocks noChangeArrowheads="1"/>
          </p:cNvSpPr>
          <p:nvPr/>
        </p:nvSpPr>
        <p:spPr bwMode="auto">
          <a:xfrm>
            <a:off x="8077200" y="6096000"/>
            <a:ext cx="762000" cy="457200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BB9</a:t>
            </a:r>
          </a:p>
        </p:txBody>
      </p:sp>
      <p:sp>
        <p:nvSpPr>
          <p:cNvPr id="19496" name="Line 40"/>
          <p:cNvSpPr>
            <a:spLocks noChangeShapeType="1"/>
          </p:cNvSpPr>
          <p:nvPr/>
        </p:nvSpPr>
        <p:spPr bwMode="auto">
          <a:xfrm>
            <a:off x="7391400" y="3124200"/>
            <a:ext cx="990600" cy="297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7" name="Line 41"/>
          <p:cNvSpPr>
            <a:spLocks noChangeShapeType="1"/>
          </p:cNvSpPr>
          <p:nvPr/>
        </p:nvSpPr>
        <p:spPr bwMode="auto">
          <a:xfrm>
            <a:off x="6934200" y="63246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8" name="Line 42"/>
          <p:cNvSpPr>
            <a:spLocks noChangeShapeType="1"/>
          </p:cNvSpPr>
          <p:nvPr/>
        </p:nvSpPr>
        <p:spPr bwMode="auto">
          <a:xfrm>
            <a:off x="8458200" y="65532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9" name="Line 43"/>
          <p:cNvSpPr>
            <a:spLocks noChangeShapeType="1"/>
          </p:cNvSpPr>
          <p:nvPr/>
        </p:nvSpPr>
        <p:spPr bwMode="auto">
          <a:xfrm>
            <a:off x="8458200" y="67056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0" name="Line 44"/>
          <p:cNvSpPr>
            <a:spLocks noChangeShapeType="1"/>
          </p:cNvSpPr>
          <p:nvPr/>
        </p:nvSpPr>
        <p:spPr bwMode="auto">
          <a:xfrm flipV="1">
            <a:off x="8991600" y="1600200"/>
            <a:ext cx="0" cy="510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1" name="Rectangle 45"/>
          <p:cNvSpPr>
            <a:spLocks noChangeArrowheads="1"/>
          </p:cNvSpPr>
          <p:nvPr/>
        </p:nvSpPr>
        <p:spPr bwMode="auto">
          <a:xfrm>
            <a:off x="1828800" y="2819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19502" name="Rectangle 46"/>
          <p:cNvSpPr>
            <a:spLocks noChangeArrowheads="1"/>
          </p:cNvSpPr>
          <p:nvPr/>
        </p:nvSpPr>
        <p:spPr bwMode="auto">
          <a:xfrm>
            <a:off x="1219200" y="3581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19503" name="Rectangle 47"/>
          <p:cNvSpPr>
            <a:spLocks noChangeArrowheads="1"/>
          </p:cNvSpPr>
          <p:nvPr/>
        </p:nvSpPr>
        <p:spPr bwMode="auto">
          <a:xfrm>
            <a:off x="1905000" y="5181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BB7</a:t>
            </a:r>
          </a:p>
        </p:txBody>
      </p:sp>
      <p:sp>
        <p:nvSpPr>
          <p:cNvPr id="19504" name="Rectangle 48"/>
          <p:cNvSpPr>
            <a:spLocks noChangeArrowheads="1"/>
          </p:cNvSpPr>
          <p:nvPr/>
        </p:nvSpPr>
        <p:spPr bwMode="auto">
          <a:xfrm>
            <a:off x="2514600" y="4343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19505" name="Line 49"/>
          <p:cNvSpPr>
            <a:spLocks noChangeShapeType="1"/>
          </p:cNvSpPr>
          <p:nvPr/>
        </p:nvSpPr>
        <p:spPr bwMode="auto">
          <a:xfrm>
            <a:off x="2209800" y="3276600"/>
            <a:ext cx="7620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6" name="Line 50"/>
          <p:cNvSpPr>
            <a:spLocks noChangeShapeType="1"/>
          </p:cNvSpPr>
          <p:nvPr/>
        </p:nvSpPr>
        <p:spPr bwMode="auto">
          <a:xfrm flipH="1">
            <a:off x="1600200" y="32766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7" name="Line 51"/>
          <p:cNvSpPr>
            <a:spLocks noChangeShapeType="1"/>
          </p:cNvSpPr>
          <p:nvPr/>
        </p:nvSpPr>
        <p:spPr bwMode="auto">
          <a:xfrm>
            <a:off x="1600200" y="4038600"/>
            <a:ext cx="1143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8" name="Line 52"/>
          <p:cNvSpPr>
            <a:spLocks noChangeShapeType="1"/>
          </p:cNvSpPr>
          <p:nvPr/>
        </p:nvSpPr>
        <p:spPr bwMode="auto">
          <a:xfrm flipH="1">
            <a:off x="1600200" y="4038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9" name="Rectangle 53"/>
          <p:cNvSpPr>
            <a:spLocks noChangeArrowheads="1"/>
          </p:cNvSpPr>
          <p:nvPr/>
        </p:nvSpPr>
        <p:spPr bwMode="auto">
          <a:xfrm>
            <a:off x="1219200" y="4343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19510" name="Line 54"/>
          <p:cNvSpPr>
            <a:spLocks noChangeShapeType="1"/>
          </p:cNvSpPr>
          <p:nvPr/>
        </p:nvSpPr>
        <p:spPr bwMode="auto">
          <a:xfrm>
            <a:off x="1676400" y="48006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11" name="Line 55"/>
          <p:cNvSpPr>
            <a:spLocks noChangeShapeType="1"/>
          </p:cNvSpPr>
          <p:nvPr/>
        </p:nvSpPr>
        <p:spPr bwMode="auto">
          <a:xfrm flipH="1">
            <a:off x="2362200" y="48006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12" name="Rectangle 56"/>
          <p:cNvSpPr>
            <a:spLocks noChangeArrowheads="1"/>
          </p:cNvSpPr>
          <p:nvPr/>
        </p:nvSpPr>
        <p:spPr bwMode="auto">
          <a:xfrm>
            <a:off x="2438400" y="2057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19513" name="Line 57"/>
          <p:cNvSpPr>
            <a:spLocks noChangeShapeType="1"/>
          </p:cNvSpPr>
          <p:nvPr/>
        </p:nvSpPr>
        <p:spPr bwMode="auto">
          <a:xfrm flipH="1">
            <a:off x="2209800" y="25146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14" name="Line 58"/>
          <p:cNvSpPr>
            <a:spLocks noChangeShapeType="1"/>
          </p:cNvSpPr>
          <p:nvPr/>
        </p:nvSpPr>
        <p:spPr bwMode="auto">
          <a:xfrm>
            <a:off x="2819400" y="25146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15" name="Rectangle 59"/>
          <p:cNvSpPr>
            <a:spLocks noChangeArrowheads="1"/>
          </p:cNvSpPr>
          <p:nvPr/>
        </p:nvSpPr>
        <p:spPr bwMode="auto">
          <a:xfrm>
            <a:off x="3048000" y="2819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19516" name="Line 60"/>
          <p:cNvSpPr>
            <a:spLocks noChangeShapeType="1"/>
          </p:cNvSpPr>
          <p:nvPr/>
        </p:nvSpPr>
        <p:spPr bwMode="auto">
          <a:xfrm>
            <a:off x="3581400" y="32766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17" name="Line 61"/>
          <p:cNvSpPr>
            <a:spLocks noChangeShapeType="1"/>
          </p:cNvSpPr>
          <p:nvPr/>
        </p:nvSpPr>
        <p:spPr bwMode="auto">
          <a:xfrm>
            <a:off x="3581400" y="34290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18" name="Line 62"/>
          <p:cNvSpPr>
            <a:spLocks noChangeShapeType="1"/>
          </p:cNvSpPr>
          <p:nvPr/>
        </p:nvSpPr>
        <p:spPr bwMode="auto">
          <a:xfrm flipV="1">
            <a:off x="4267200" y="17526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19" name="Line 63"/>
          <p:cNvSpPr>
            <a:spLocks noChangeShapeType="1"/>
          </p:cNvSpPr>
          <p:nvPr/>
        </p:nvSpPr>
        <p:spPr bwMode="auto">
          <a:xfrm flipH="1">
            <a:off x="3048000" y="17526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0" name="Line 64"/>
          <p:cNvSpPr>
            <a:spLocks noChangeShapeType="1"/>
          </p:cNvSpPr>
          <p:nvPr/>
        </p:nvSpPr>
        <p:spPr bwMode="auto">
          <a:xfrm>
            <a:off x="3048000" y="1752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1" name="Rectangle 65"/>
          <p:cNvSpPr>
            <a:spLocks noChangeArrowheads="1"/>
          </p:cNvSpPr>
          <p:nvPr/>
        </p:nvSpPr>
        <p:spPr bwMode="auto">
          <a:xfrm>
            <a:off x="2590800" y="5943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BB8</a:t>
            </a:r>
          </a:p>
        </p:txBody>
      </p:sp>
      <p:sp>
        <p:nvSpPr>
          <p:cNvPr id="19522" name="Line 66"/>
          <p:cNvSpPr>
            <a:spLocks noChangeShapeType="1"/>
          </p:cNvSpPr>
          <p:nvPr/>
        </p:nvSpPr>
        <p:spPr bwMode="auto">
          <a:xfrm>
            <a:off x="2362200" y="56388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3" name="Line 67"/>
          <p:cNvSpPr>
            <a:spLocks noChangeShapeType="1"/>
          </p:cNvSpPr>
          <p:nvPr/>
        </p:nvSpPr>
        <p:spPr bwMode="auto">
          <a:xfrm flipH="1">
            <a:off x="3276600" y="3276600"/>
            <a:ext cx="152400" cy="266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4" name="Line 68"/>
          <p:cNvSpPr>
            <a:spLocks noChangeShapeType="1"/>
          </p:cNvSpPr>
          <p:nvPr/>
        </p:nvSpPr>
        <p:spPr bwMode="auto">
          <a:xfrm>
            <a:off x="3048000" y="6400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5" name="Line 69"/>
          <p:cNvSpPr>
            <a:spLocks noChangeShapeType="1"/>
          </p:cNvSpPr>
          <p:nvPr/>
        </p:nvSpPr>
        <p:spPr bwMode="auto">
          <a:xfrm flipH="1">
            <a:off x="838200" y="6477000"/>
            <a:ext cx="2209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6" name="Line 70"/>
          <p:cNvSpPr>
            <a:spLocks noChangeShapeType="1"/>
          </p:cNvSpPr>
          <p:nvPr/>
        </p:nvSpPr>
        <p:spPr bwMode="auto">
          <a:xfrm flipV="1">
            <a:off x="838200" y="1752600"/>
            <a:ext cx="0" cy="472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7" name="Line 71"/>
          <p:cNvSpPr>
            <a:spLocks noChangeShapeType="1"/>
          </p:cNvSpPr>
          <p:nvPr/>
        </p:nvSpPr>
        <p:spPr bwMode="auto">
          <a:xfrm>
            <a:off x="838200" y="175260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8" name="Line 72"/>
          <p:cNvSpPr>
            <a:spLocks noChangeShapeType="1"/>
          </p:cNvSpPr>
          <p:nvPr/>
        </p:nvSpPr>
        <p:spPr bwMode="auto">
          <a:xfrm>
            <a:off x="2667000" y="1752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9" name="Text Box 73"/>
          <p:cNvSpPr txBox="1">
            <a:spLocks noChangeArrowheads="1"/>
          </p:cNvSpPr>
          <p:nvPr/>
        </p:nvSpPr>
        <p:spPr bwMode="auto">
          <a:xfrm>
            <a:off x="1981200" y="2435225"/>
            <a:ext cx="550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&lt; 0</a:t>
            </a:r>
          </a:p>
        </p:txBody>
      </p:sp>
      <p:sp>
        <p:nvSpPr>
          <p:cNvPr id="19530" name="Text Box 74"/>
          <p:cNvSpPr txBox="1">
            <a:spLocks noChangeArrowheads="1"/>
          </p:cNvSpPr>
          <p:nvPr/>
        </p:nvSpPr>
        <p:spPr bwMode="auto">
          <a:xfrm>
            <a:off x="3124200" y="2435225"/>
            <a:ext cx="650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&gt;= 0</a:t>
            </a:r>
          </a:p>
        </p:txBody>
      </p:sp>
      <p:sp>
        <p:nvSpPr>
          <p:cNvPr id="19531" name="Text Box 75"/>
          <p:cNvSpPr txBox="1">
            <a:spLocks noChangeArrowheads="1"/>
          </p:cNvSpPr>
          <p:nvPr/>
        </p:nvSpPr>
        <p:spPr bwMode="auto">
          <a:xfrm>
            <a:off x="2286000" y="3273425"/>
            <a:ext cx="641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&lt;= 0</a:t>
            </a:r>
          </a:p>
        </p:txBody>
      </p:sp>
      <p:sp>
        <p:nvSpPr>
          <p:cNvPr id="19532" name="Text Box 76"/>
          <p:cNvSpPr txBox="1">
            <a:spLocks noChangeArrowheads="1"/>
          </p:cNvSpPr>
          <p:nvPr/>
        </p:nvSpPr>
        <p:spPr bwMode="auto">
          <a:xfrm>
            <a:off x="1371600" y="3197225"/>
            <a:ext cx="541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&gt; 0</a:t>
            </a:r>
          </a:p>
        </p:txBody>
      </p:sp>
      <p:sp>
        <p:nvSpPr>
          <p:cNvPr id="19533" name="Text Box 77"/>
          <p:cNvSpPr txBox="1">
            <a:spLocks noChangeArrowheads="1"/>
          </p:cNvSpPr>
          <p:nvPr/>
        </p:nvSpPr>
        <p:spPr bwMode="auto">
          <a:xfrm>
            <a:off x="990600" y="4035425"/>
            <a:ext cx="639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&gt; 13</a:t>
            </a:r>
          </a:p>
        </p:txBody>
      </p:sp>
      <p:sp>
        <p:nvSpPr>
          <p:cNvPr id="19534" name="Text Box 78"/>
          <p:cNvSpPr txBox="1">
            <a:spLocks noChangeArrowheads="1"/>
          </p:cNvSpPr>
          <p:nvPr/>
        </p:nvSpPr>
        <p:spPr bwMode="auto">
          <a:xfrm>
            <a:off x="1981200" y="3883025"/>
            <a:ext cx="739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&lt;= 13</a:t>
            </a:r>
          </a:p>
        </p:txBody>
      </p:sp>
      <p:sp>
        <p:nvSpPr>
          <p:cNvPr id="19535" name="Text Box 79"/>
          <p:cNvSpPr txBox="1">
            <a:spLocks noChangeArrowheads="1"/>
          </p:cNvSpPr>
          <p:nvPr/>
        </p:nvSpPr>
        <p:spPr bwMode="auto">
          <a:xfrm>
            <a:off x="3352800" y="3654425"/>
            <a:ext cx="730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&lt;= 25</a:t>
            </a:r>
          </a:p>
        </p:txBody>
      </p:sp>
      <p:sp>
        <p:nvSpPr>
          <p:cNvPr id="19536" name="Text Box 80"/>
          <p:cNvSpPr txBox="1">
            <a:spLocks noChangeArrowheads="1"/>
          </p:cNvSpPr>
          <p:nvPr/>
        </p:nvSpPr>
        <p:spPr bwMode="auto">
          <a:xfrm>
            <a:off x="3581400" y="3425825"/>
            <a:ext cx="630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&gt; 25</a:t>
            </a:r>
          </a:p>
        </p:txBody>
      </p:sp>
      <p:sp>
        <p:nvSpPr>
          <p:cNvPr id="19537" name="Text Box 81"/>
          <p:cNvSpPr txBox="1">
            <a:spLocks noChangeArrowheads="1"/>
          </p:cNvSpPr>
          <p:nvPr/>
        </p:nvSpPr>
        <p:spPr bwMode="auto">
          <a:xfrm>
            <a:off x="1752600" y="6169025"/>
            <a:ext cx="630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e &lt; 34</a:t>
            </a:r>
          </a:p>
        </p:txBody>
      </p:sp>
      <p:sp>
        <p:nvSpPr>
          <p:cNvPr id="19538" name="Text Box 82"/>
          <p:cNvSpPr txBox="1">
            <a:spLocks noChangeArrowheads="1"/>
          </p:cNvSpPr>
          <p:nvPr/>
        </p:nvSpPr>
        <p:spPr bwMode="auto">
          <a:xfrm>
            <a:off x="3048000" y="6397625"/>
            <a:ext cx="730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e &gt;= 34</a:t>
            </a:r>
          </a:p>
        </p:txBody>
      </p:sp>
      <p:sp>
        <p:nvSpPr>
          <p:cNvPr id="19539" name="Text Box 83"/>
          <p:cNvSpPr txBox="1">
            <a:spLocks noChangeArrowheads="1"/>
          </p:cNvSpPr>
          <p:nvPr/>
        </p:nvSpPr>
        <p:spPr bwMode="auto">
          <a:xfrm>
            <a:off x="2667000" y="5254625"/>
            <a:ext cx="473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d++</a:t>
            </a:r>
          </a:p>
        </p:txBody>
      </p:sp>
      <p:sp>
        <p:nvSpPr>
          <p:cNvPr id="19540" name="Text Box 84"/>
          <p:cNvSpPr txBox="1">
            <a:spLocks noChangeArrowheads="1"/>
          </p:cNvSpPr>
          <p:nvPr/>
        </p:nvSpPr>
        <p:spPr bwMode="auto">
          <a:xfrm>
            <a:off x="3352800" y="6016625"/>
            <a:ext cx="463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a++</a:t>
            </a:r>
          </a:p>
        </p:txBody>
      </p:sp>
      <p:sp>
        <p:nvSpPr>
          <p:cNvPr id="19541" name="Text Box 85"/>
          <p:cNvSpPr txBox="1">
            <a:spLocks noChangeArrowheads="1"/>
          </p:cNvSpPr>
          <p:nvPr/>
        </p:nvSpPr>
        <p:spPr bwMode="auto">
          <a:xfrm>
            <a:off x="3810000" y="28956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e++</a:t>
            </a:r>
          </a:p>
        </p:txBody>
      </p:sp>
      <p:sp>
        <p:nvSpPr>
          <p:cNvPr id="19542" name="Text Box 86"/>
          <p:cNvSpPr txBox="1">
            <a:spLocks noChangeArrowheads="1"/>
          </p:cNvSpPr>
          <p:nvPr/>
        </p:nvSpPr>
        <p:spPr bwMode="auto">
          <a:xfrm>
            <a:off x="762000" y="44196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b++</a:t>
            </a:r>
          </a:p>
        </p:txBody>
      </p:sp>
      <p:sp>
        <p:nvSpPr>
          <p:cNvPr id="19543" name="Text Box 87"/>
          <p:cNvSpPr txBox="1">
            <a:spLocks noChangeArrowheads="1"/>
          </p:cNvSpPr>
          <p:nvPr/>
        </p:nvSpPr>
        <p:spPr bwMode="auto">
          <a:xfrm>
            <a:off x="3352800" y="44196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c++</a:t>
            </a:r>
          </a:p>
        </p:txBody>
      </p:sp>
      <p:sp>
        <p:nvSpPr>
          <p:cNvPr id="19544" name="AutoShape 88"/>
          <p:cNvSpPr>
            <a:spLocks noChangeArrowheads="1"/>
          </p:cNvSpPr>
          <p:nvPr/>
        </p:nvSpPr>
        <p:spPr bwMode="auto">
          <a:xfrm>
            <a:off x="4038600" y="3505200"/>
            <a:ext cx="685800" cy="1066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275BB62-CEA6-2B6E-7B94-AA6180AA7985}"/>
                  </a:ext>
                </a:extLst>
              </p14:cNvPr>
              <p14:cNvContentPartPr/>
              <p14:nvPr/>
            </p14:nvContentPartPr>
            <p14:xfrm>
              <a:off x="662760" y="1333800"/>
              <a:ext cx="9045720" cy="5503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275BB62-CEA6-2B6E-7B94-AA6180AA798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3400" y="1324440"/>
                <a:ext cx="9064440" cy="5522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8077200" cy="615950"/>
          </a:xfrm>
        </p:spPr>
        <p:txBody>
          <a:bodyPr/>
          <a:lstStyle/>
          <a:p>
            <a:r>
              <a:rPr lang="en-US" altLang="en-US"/>
              <a:t>Step 2: Control Dependence Analysis (CD)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Control flow – Execution transfer from 1 BB to another via a taken branch or fallthrough path</a:t>
            </a:r>
          </a:p>
          <a:p>
            <a:pPr>
              <a:lnSpc>
                <a:spcPct val="90000"/>
              </a:lnSpc>
            </a:pPr>
            <a:r>
              <a:rPr lang="en-US" altLang="en-US"/>
              <a:t>Dependence – Ordering constraint between 2 operations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Must execute in proper order to achieve the correct result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O1: a = b + c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O2: d = a – 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O2 dependent on O1 </a:t>
            </a:r>
          </a:p>
          <a:p>
            <a:pPr>
              <a:lnSpc>
                <a:spcPct val="90000"/>
              </a:lnSpc>
            </a:pPr>
            <a:r>
              <a:rPr lang="en-US" altLang="en-US"/>
              <a:t>Control dependence – One operation controls the execution of another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O1: blt a, 0, SKIP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O2: b = c + 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SKIP: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O2 control dependent on O1</a:t>
            </a:r>
          </a:p>
          <a:p>
            <a:pPr>
              <a:lnSpc>
                <a:spcPct val="90000"/>
              </a:lnSpc>
            </a:pPr>
            <a:r>
              <a:rPr lang="en-US" altLang="en-US"/>
              <a:t>Control dependence analysis derives these dependences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030845C-7F45-7237-7E3C-E30BC582C78B}"/>
                  </a:ext>
                </a:extLst>
              </p14:cNvPr>
              <p14:cNvContentPartPr/>
              <p14:nvPr/>
            </p14:nvContentPartPr>
            <p14:xfrm>
              <a:off x="1434960" y="2010960"/>
              <a:ext cx="8187120" cy="4638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030845C-7F45-7237-7E3C-E30BC582C7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25600" y="2001600"/>
                <a:ext cx="8205840" cy="4657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8077200" cy="615950"/>
          </a:xfrm>
        </p:spPr>
        <p:txBody>
          <a:bodyPr/>
          <a:lstStyle/>
          <a:p>
            <a:r>
              <a:rPr lang="en-US" altLang="en-US"/>
              <a:t>Control Dependences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Recall</a:t>
            </a:r>
          </a:p>
          <a:p>
            <a:pPr lvl="1"/>
            <a:r>
              <a:rPr lang="en-US" altLang="en-US"/>
              <a:t>Post dominator – BBX is post dominated by BBY if every path from BBX to EXIT contains BBY</a:t>
            </a:r>
          </a:p>
          <a:p>
            <a:pPr lvl="1"/>
            <a:r>
              <a:rPr lang="en-US" altLang="en-US"/>
              <a:t>Immediate post dominator – First breadth first successor of a block that is a post dominator</a:t>
            </a:r>
          </a:p>
          <a:p>
            <a:r>
              <a:rPr lang="en-US" altLang="en-US"/>
              <a:t>Control dependence – BBY is control dependent on BBX iff</a:t>
            </a:r>
          </a:p>
          <a:p>
            <a:pPr lvl="1"/>
            <a:r>
              <a:rPr lang="en-US" altLang="en-US"/>
              <a:t>1. There exists a directed path P from BBX to BBY with any BBZ in P (excluding BBX and BBY) post dominated by BBY</a:t>
            </a:r>
          </a:p>
          <a:p>
            <a:pPr lvl="1"/>
            <a:r>
              <a:rPr lang="en-US" altLang="en-US"/>
              <a:t>2. BBX is not post dominated by BBY</a:t>
            </a:r>
          </a:p>
          <a:p>
            <a:r>
              <a:rPr lang="en-US" altLang="en-US"/>
              <a:t>In English,</a:t>
            </a:r>
          </a:p>
          <a:p>
            <a:pPr lvl="1"/>
            <a:r>
              <a:rPr lang="en-US" altLang="en-US"/>
              <a:t>A BB is control dependent on the closest BB(s) that determine(s) its execution</a:t>
            </a:r>
          </a:p>
          <a:p>
            <a:pPr lvl="1"/>
            <a:r>
              <a:rPr lang="en-US" altLang="en-US"/>
              <a:t>Its actually not a BB, it’s a control flow edge coming out of a BB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4CA8D7C-283D-93E8-E9AA-F8B9C86686A6}"/>
                  </a:ext>
                </a:extLst>
              </p14:cNvPr>
              <p14:cNvContentPartPr/>
              <p14:nvPr/>
            </p14:nvContentPartPr>
            <p14:xfrm>
              <a:off x="1024200" y="370080"/>
              <a:ext cx="8991360" cy="5866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4CA8D7C-283D-93E8-E9AA-F8B9C86686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4840" y="360720"/>
                <a:ext cx="9010080" cy="5885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Control Dependence Example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362200" y="2819400"/>
            <a:ext cx="7620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752600" y="3581400"/>
            <a:ext cx="7620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362200" y="4419600"/>
            <a:ext cx="7620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895600" y="3581400"/>
            <a:ext cx="7620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>
            <a:off x="2133600" y="32766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2133600" y="40386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H="1">
            <a:off x="2819400" y="40386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2743200" y="32766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 flipH="1">
            <a:off x="2819400" y="25146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3276600" y="2057400"/>
            <a:ext cx="7620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3886200" y="25146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4038600" y="2819400"/>
            <a:ext cx="7620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3200400" y="5257800"/>
            <a:ext cx="7620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BB7</a:t>
            </a:r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2819400" y="48768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 flipH="1">
            <a:off x="3733800" y="3276600"/>
            <a:ext cx="68580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5638800" y="2206625"/>
            <a:ext cx="21082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u="sng"/>
              <a:t>Control dependences</a:t>
            </a:r>
          </a:p>
          <a:p>
            <a:r>
              <a:rPr lang="en-US" altLang="en-US"/>
              <a:t>BB1:</a:t>
            </a:r>
          </a:p>
          <a:p>
            <a:r>
              <a:rPr lang="en-US" altLang="en-US"/>
              <a:t>BB2:</a:t>
            </a:r>
          </a:p>
          <a:p>
            <a:r>
              <a:rPr lang="en-US" altLang="en-US"/>
              <a:t>BB3:</a:t>
            </a:r>
          </a:p>
          <a:p>
            <a:r>
              <a:rPr lang="en-US" altLang="en-US"/>
              <a:t>BB4:</a:t>
            </a:r>
          </a:p>
          <a:p>
            <a:r>
              <a:rPr lang="en-US" altLang="en-US"/>
              <a:t>BB5:</a:t>
            </a:r>
          </a:p>
          <a:p>
            <a:r>
              <a:rPr lang="en-US" altLang="en-US"/>
              <a:t>BB6:</a:t>
            </a:r>
          </a:p>
          <a:p>
            <a:r>
              <a:rPr lang="en-US" altLang="en-US"/>
              <a:t>BB7: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2803525" y="240030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T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4175125" y="24003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F</a:t>
            </a: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1981200" y="3121025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T</a:t>
            </a: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3200400" y="31972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F</a:t>
            </a: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4862513" y="4873625"/>
            <a:ext cx="38115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u="sng"/>
              <a:t>Notation</a:t>
            </a:r>
            <a:r>
              <a:rPr lang="en-US" altLang="en-US"/>
              <a:t> </a:t>
            </a:r>
          </a:p>
          <a:p>
            <a:pPr algn="ctr"/>
            <a:r>
              <a:rPr lang="en-US" altLang="en-US"/>
              <a:t>positive BB number = fallthru direction</a:t>
            </a:r>
          </a:p>
          <a:p>
            <a:pPr algn="ctr"/>
            <a:r>
              <a:rPr lang="en-US" altLang="en-US"/>
              <a:t>negative BB number = taken direction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334E24F-F382-D528-4F38-A23AC54B0A77}"/>
                  </a:ext>
                </a:extLst>
              </p14:cNvPr>
              <p14:cNvContentPartPr/>
              <p14:nvPr/>
            </p14:nvContentPartPr>
            <p14:xfrm>
              <a:off x="849240" y="1528200"/>
              <a:ext cx="8734320" cy="5025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334E24F-F382-D528-4F38-A23AC54B0A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9880" y="1518840"/>
                <a:ext cx="8753040" cy="5044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Running Example – CDs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905000" y="2514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295400" y="3276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981200" y="4876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BB7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590800" y="4038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2286000" y="2971800"/>
            <a:ext cx="7620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H="1">
            <a:off x="1676400" y="29718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1676400" y="3733800"/>
            <a:ext cx="1143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H="1">
            <a:off x="1676400" y="3733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1295400" y="4038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1752600" y="44958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 flipH="1">
            <a:off x="2438400" y="44958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2514600" y="1752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 flipH="1">
            <a:off x="2286000" y="22098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2895600" y="22098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3124200" y="2514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2667000" y="5638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BB8</a:t>
            </a:r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>
            <a:off x="2438400" y="53340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 flipH="1">
            <a:off x="3352800" y="2971800"/>
            <a:ext cx="152400" cy="266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1981200" y="2130425"/>
            <a:ext cx="550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&lt; 0</a:t>
            </a: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3200400" y="2130425"/>
            <a:ext cx="650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&gt;= 0</a:t>
            </a: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2438400" y="2968625"/>
            <a:ext cx="641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&lt;= 0</a:t>
            </a:r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1371600" y="2892425"/>
            <a:ext cx="541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&gt; 0</a:t>
            </a:r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1066800" y="3730625"/>
            <a:ext cx="639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&gt; 13</a:t>
            </a:r>
          </a:p>
        </p:txBody>
      </p: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2057400" y="3578225"/>
            <a:ext cx="739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&lt;= 13</a:t>
            </a:r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2819400" y="3273425"/>
            <a:ext cx="730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&lt;= 25</a:t>
            </a:r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3733800" y="3273425"/>
            <a:ext cx="630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&gt; 25</a:t>
            </a:r>
          </a:p>
        </p:txBody>
      </p:sp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3429000" y="5940425"/>
            <a:ext cx="630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e &lt; 34</a:t>
            </a:r>
          </a:p>
        </p:txBody>
      </p:sp>
      <p:sp>
        <p:nvSpPr>
          <p:cNvPr id="23582" name="Text Box 30"/>
          <p:cNvSpPr txBox="1">
            <a:spLocks noChangeArrowheads="1"/>
          </p:cNvSpPr>
          <p:nvPr/>
        </p:nvSpPr>
        <p:spPr bwMode="auto">
          <a:xfrm>
            <a:off x="2743200" y="4949825"/>
            <a:ext cx="473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d++</a:t>
            </a:r>
          </a:p>
        </p:txBody>
      </p:sp>
      <p:sp>
        <p:nvSpPr>
          <p:cNvPr id="23583" name="Text Box 31"/>
          <p:cNvSpPr txBox="1">
            <a:spLocks noChangeArrowheads="1"/>
          </p:cNvSpPr>
          <p:nvPr/>
        </p:nvSpPr>
        <p:spPr bwMode="auto">
          <a:xfrm>
            <a:off x="2209800" y="5711825"/>
            <a:ext cx="463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a++</a:t>
            </a:r>
          </a:p>
        </p:txBody>
      </p:sp>
      <p:sp>
        <p:nvSpPr>
          <p:cNvPr id="23584" name="Text Box 32"/>
          <p:cNvSpPr txBox="1">
            <a:spLocks noChangeArrowheads="1"/>
          </p:cNvSpPr>
          <p:nvPr/>
        </p:nvSpPr>
        <p:spPr bwMode="auto">
          <a:xfrm>
            <a:off x="3886200" y="25908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e++</a:t>
            </a:r>
          </a:p>
        </p:txBody>
      </p:sp>
      <p:sp>
        <p:nvSpPr>
          <p:cNvPr id="23585" name="Text Box 33"/>
          <p:cNvSpPr txBox="1">
            <a:spLocks noChangeArrowheads="1"/>
          </p:cNvSpPr>
          <p:nvPr/>
        </p:nvSpPr>
        <p:spPr bwMode="auto">
          <a:xfrm>
            <a:off x="838200" y="41148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b++</a:t>
            </a:r>
          </a:p>
        </p:txBody>
      </p:sp>
      <p:sp>
        <p:nvSpPr>
          <p:cNvPr id="23586" name="Text Box 34"/>
          <p:cNvSpPr txBox="1">
            <a:spLocks noChangeArrowheads="1"/>
          </p:cNvSpPr>
          <p:nvPr/>
        </p:nvSpPr>
        <p:spPr bwMode="auto">
          <a:xfrm>
            <a:off x="3429000" y="41148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c++</a:t>
            </a:r>
          </a:p>
        </p:txBody>
      </p:sp>
      <p:sp>
        <p:nvSpPr>
          <p:cNvPr id="23587" name="Rectangle 35"/>
          <p:cNvSpPr>
            <a:spLocks noChangeArrowheads="1"/>
          </p:cNvSpPr>
          <p:nvPr/>
        </p:nvSpPr>
        <p:spPr bwMode="auto">
          <a:xfrm>
            <a:off x="4267200" y="5943600"/>
            <a:ext cx="762000" cy="457200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BB9</a:t>
            </a:r>
          </a:p>
        </p:txBody>
      </p:sp>
      <p:sp>
        <p:nvSpPr>
          <p:cNvPr id="23588" name="Line 36"/>
          <p:cNvSpPr>
            <a:spLocks noChangeShapeType="1"/>
          </p:cNvSpPr>
          <p:nvPr/>
        </p:nvSpPr>
        <p:spPr bwMode="auto">
          <a:xfrm>
            <a:off x="3581400" y="2971800"/>
            <a:ext cx="990600" cy="297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9" name="Line 37"/>
          <p:cNvSpPr>
            <a:spLocks noChangeShapeType="1"/>
          </p:cNvSpPr>
          <p:nvPr/>
        </p:nvSpPr>
        <p:spPr bwMode="auto">
          <a:xfrm>
            <a:off x="3124200" y="61722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5638800" y="3502025"/>
            <a:ext cx="2900363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u="sng"/>
              <a:t>Control deps (left is taken)</a:t>
            </a:r>
            <a:endParaRPr lang="en-US" altLang="en-US" sz="2000"/>
          </a:p>
          <a:p>
            <a:r>
              <a:rPr lang="en-US" altLang="en-US" sz="2000"/>
              <a:t>BB1:</a:t>
            </a:r>
          </a:p>
          <a:p>
            <a:r>
              <a:rPr lang="en-US" altLang="en-US" sz="2000"/>
              <a:t>BB2:</a:t>
            </a:r>
          </a:p>
          <a:p>
            <a:r>
              <a:rPr lang="en-US" altLang="en-US" sz="2000"/>
              <a:t>BB3:</a:t>
            </a:r>
          </a:p>
          <a:p>
            <a:r>
              <a:rPr lang="en-US" altLang="en-US" sz="2000"/>
              <a:t>BB4:</a:t>
            </a:r>
          </a:p>
          <a:p>
            <a:r>
              <a:rPr lang="en-US" altLang="en-US" sz="2000"/>
              <a:t>BB5:</a:t>
            </a:r>
          </a:p>
          <a:p>
            <a:r>
              <a:rPr lang="en-US" altLang="en-US" sz="2000"/>
              <a:t>BB6:</a:t>
            </a:r>
          </a:p>
          <a:p>
            <a:r>
              <a:rPr lang="en-US" altLang="en-US" sz="2000"/>
              <a:t>BB7:</a:t>
            </a:r>
          </a:p>
          <a:p>
            <a:r>
              <a:rPr lang="en-US" altLang="en-US" sz="2000"/>
              <a:t>BB8:</a:t>
            </a:r>
          </a:p>
          <a:p>
            <a:r>
              <a:rPr lang="en-US" altLang="en-US" sz="2000"/>
              <a:t>BB9:</a:t>
            </a:r>
          </a:p>
        </p:txBody>
      </p:sp>
      <p:sp>
        <p:nvSpPr>
          <p:cNvPr id="23591" name="Oval 39"/>
          <p:cNvSpPr>
            <a:spLocks noChangeArrowheads="1"/>
          </p:cNvSpPr>
          <p:nvPr/>
        </p:nvSpPr>
        <p:spPr bwMode="auto">
          <a:xfrm>
            <a:off x="990600" y="1600200"/>
            <a:ext cx="762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Entry</a:t>
            </a:r>
          </a:p>
        </p:txBody>
      </p:sp>
      <p:sp>
        <p:nvSpPr>
          <p:cNvPr id="23592" name="Line 40"/>
          <p:cNvSpPr>
            <a:spLocks noChangeShapeType="1"/>
          </p:cNvSpPr>
          <p:nvPr/>
        </p:nvSpPr>
        <p:spPr bwMode="auto">
          <a:xfrm>
            <a:off x="1752600" y="1752600"/>
            <a:ext cx="7620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3" name="Oval 41"/>
          <p:cNvSpPr>
            <a:spLocks noChangeArrowheads="1"/>
          </p:cNvSpPr>
          <p:nvPr/>
        </p:nvSpPr>
        <p:spPr bwMode="auto">
          <a:xfrm>
            <a:off x="3276600" y="6400800"/>
            <a:ext cx="762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Exit</a:t>
            </a:r>
          </a:p>
        </p:txBody>
      </p:sp>
      <p:sp>
        <p:nvSpPr>
          <p:cNvPr id="23594" name="Line 42"/>
          <p:cNvSpPr>
            <a:spLocks noChangeShapeType="1"/>
          </p:cNvSpPr>
          <p:nvPr/>
        </p:nvSpPr>
        <p:spPr bwMode="auto">
          <a:xfrm>
            <a:off x="4724400" y="64008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5" name="Line 43"/>
          <p:cNvSpPr>
            <a:spLocks noChangeShapeType="1"/>
          </p:cNvSpPr>
          <p:nvPr/>
        </p:nvSpPr>
        <p:spPr bwMode="auto">
          <a:xfrm flipH="1">
            <a:off x="4038600" y="65532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6" name="Text Box 44"/>
          <p:cNvSpPr txBox="1">
            <a:spLocks noChangeArrowheads="1"/>
          </p:cNvSpPr>
          <p:nvPr/>
        </p:nvSpPr>
        <p:spPr bwMode="auto">
          <a:xfrm>
            <a:off x="5013325" y="1790700"/>
            <a:ext cx="3957638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First, nuke backedge(s)</a:t>
            </a:r>
          </a:p>
          <a:p>
            <a:r>
              <a:rPr lang="en-US" altLang="en-US"/>
              <a:t>Second, nuke exit edges</a:t>
            </a:r>
          </a:p>
          <a:p>
            <a:r>
              <a:rPr lang="en-US" altLang="en-US"/>
              <a:t>Then, Add pseudo entry/exit nodes</a:t>
            </a:r>
          </a:p>
          <a:p>
            <a:r>
              <a:rPr lang="en-US" altLang="en-US"/>
              <a:t>     - Entry </a:t>
            </a:r>
            <a:r>
              <a:rPr lang="en-US" altLang="en-US">
                <a:sym typeface="Wingdings" panose="05000000000000000000" pitchFamily="2" charset="2"/>
              </a:rPr>
              <a:t> nodes with no predecessors</a:t>
            </a:r>
          </a:p>
          <a:p>
            <a:r>
              <a:rPr lang="en-US" altLang="en-US">
                <a:sym typeface="Wingdings" panose="05000000000000000000" pitchFamily="2" charset="2"/>
              </a:rPr>
              <a:t>     - Exit  nodes with no successors</a:t>
            </a:r>
            <a:endParaRPr lang="en-US" altLang="en-US"/>
          </a:p>
        </p:txBody>
      </p:sp>
      <p:sp>
        <p:nvSpPr>
          <p:cNvPr id="23597" name="Line 45"/>
          <p:cNvSpPr>
            <a:spLocks noChangeShapeType="1"/>
          </p:cNvSpPr>
          <p:nvPr/>
        </p:nvSpPr>
        <p:spPr bwMode="auto">
          <a:xfrm>
            <a:off x="3124200" y="60960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99C2DF9-E350-C652-3DEA-A8E3455C3482}"/>
                  </a:ext>
                </a:extLst>
              </p14:cNvPr>
              <p14:cNvContentPartPr/>
              <p14:nvPr/>
            </p14:nvContentPartPr>
            <p14:xfrm>
              <a:off x="245160" y="1451160"/>
              <a:ext cx="6996600" cy="5486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99C2DF9-E350-C652-3DEA-A8E3455C34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5800" y="1441800"/>
                <a:ext cx="7015320" cy="5505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8458200" cy="615950"/>
          </a:xfrm>
        </p:spPr>
        <p:txBody>
          <a:bodyPr/>
          <a:lstStyle/>
          <a:p>
            <a:r>
              <a:rPr lang="en-US" altLang="en-US"/>
              <a:t>Algorithm for Control Dependence Analysis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203325" y="1714500"/>
            <a:ext cx="45593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u="sng">
                <a:solidFill>
                  <a:schemeClr val="tx1"/>
                </a:solidFill>
              </a:rPr>
              <a:t>for each</a:t>
            </a:r>
            <a:r>
              <a:rPr lang="en-US" altLang="en-US">
                <a:solidFill>
                  <a:schemeClr val="tx1"/>
                </a:solidFill>
              </a:rPr>
              <a:t> basic block x in region</a:t>
            </a:r>
          </a:p>
          <a:p>
            <a:r>
              <a:rPr lang="en-US" altLang="en-US">
                <a:solidFill>
                  <a:schemeClr val="tx1"/>
                </a:solidFill>
              </a:rPr>
              <a:t>    </a:t>
            </a:r>
            <a:r>
              <a:rPr lang="en-US" altLang="en-US" u="sng">
                <a:solidFill>
                  <a:schemeClr val="tx1"/>
                </a:solidFill>
              </a:rPr>
              <a:t>for each</a:t>
            </a:r>
            <a:r>
              <a:rPr lang="en-US" altLang="en-US">
                <a:solidFill>
                  <a:schemeClr val="tx1"/>
                </a:solidFill>
              </a:rPr>
              <a:t> outgoing control flow edge e of x</a:t>
            </a:r>
          </a:p>
          <a:p>
            <a:r>
              <a:rPr lang="en-US" altLang="en-US">
                <a:solidFill>
                  <a:schemeClr val="tx1"/>
                </a:solidFill>
              </a:rPr>
              <a:t>        y = destination basic block of e</a:t>
            </a:r>
          </a:p>
          <a:p>
            <a:r>
              <a:rPr lang="en-US" altLang="en-US">
                <a:solidFill>
                  <a:schemeClr val="tx1"/>
                </a:solidFill>
              </a:rPr>
              <a:t>        </a:t>
            </a:r>
            <a:r>
              <a:rPr lang="en-US" altLang="en-US" u="sng">
                <a:solidFill>
                  <a:schemeClr val="tx1"/>
                </a:solidFill>
              </a:rPr>
              <a:t>if</a:t>
            </a:r>
            <a:r>
              <a:rPr lang="en-US" altLang="en-US">
                <a:solidFill>
                  <a:schemeClr val="tx1"/>
                </a:solidFill>
              </a:rPr>
              <a:t> (y not in pdom(x)) </a:t>
            </a:r>
            <a:r>
              <a:rPr lang="en-US" altLang="en-US" u="sng">
                <a:solidFill>
                  <a:schemeClr val="tx1"/>
                </a:solidFill>
              </a:rPr>
              <a:t>then</a:t>
            </a:r>
          </a:p>
          <a:p>
            <a:r>
              <a:rPr lang="en-US" altLang="en-US">
                <a:solidFill>
                  <a:schemeClr val="tx1"/>
                </a:solidFill>
              </a:rPr>
              <a:t>            lub = ipdom(x)</a:t>
            </a:r>
          </a:p>
          <a:p>
            <a:r>
              <a:rPr lang="en-US" altLang="en-US">
                <a:solidFill>
                  <a:schemeClr val="tx1"/>
                </a:solidFill>
              </a:rPr>
              <a:t>            </a:t>
            </a:r>
            <a:r>
              <a:rPr lang="en-US" altLang="en-US" u="sng">
                <a:solidFill>
                  <a:schemeClr val="tx1"/>
                </a:solidFill>
              </a:rPr>
              <a:t>if</a:t>
            </a:r>
            <a:r>
              <a:rPr lang="en-US" altLang="en-US">
                <a:solidFill>
                  <a:schemeClr val="tx1"/>
                </a:solidFill>
              </a:rPr>
              <a:t> (e corresponds to a taken branch) </a:t>
            </a:r>
            <a:r>
              <a:rPr lang="en-US" altLang="en-US" u="sng">
                <a:solidFill>
                  <a:schemeClr val="tx1"/>
                </a:solidFill>
              </a:rPr>
              <a:t>then</a:t>
            </a:r>
          </a:p>
          <a:p>
            <a:r>
              <a:rPr lang="en-US" altLang="en-US">
                <a:solidFill>
                  <a:schemeClr val="tx1"/>
                </a:solidFill>
              </a:rPr>
              <a:t>                x_id = -x.id</a:t>
            </a:r>
          </a:p>
          <a:p>
            <a:r>
              <a:rPr lang="en-US" altLang="en-US">
                <a:solidFill>
                  <a:schemeClr val="tx1"/>
                </a:solidFill>
              </a:rPr>
              <a:t>            </a:t>
            </a:r>
            <a:r>
              <a:rPr lang="en-US" altLang="en-US" u="sng">
                <a:solidFill>
                  <a:schemeClr val="tx1"/>
                </a:solidFill>
              </a:rPr>
              <a:t>else</a:t>
            </a:r>
          </a:p>
          <a:p>
            <a:r>
              <a:rPr lang="en-US" altLang="en-US">
                <a:solidFill>
                  <a:schemeClr val="tx1"/>
                </a:solidFill>
              </a:rPr>
              <a:t>                x_id = x.id</a:t>
            </a:r>
          </a:p>
          <a:p>
            <a:r>
              <a:rPr lang="en-US" altLang="en-US">
                <a:solidFill>
                  <a:schemeClr val="tx1"/>
                </a:solidFill>
              </a:rPr>
              <a:t>            </a:t>
            </a:r>
            <a:r>
              <a:rPr lang="en-US" altLang="en-US" u="sng">
                <a:solidFill>
                  <a:schemeClr val="tx1"/>
                </a:solidFill>
              </a:rPr>
              <a:t>endif</a:t>
            </a:r>
          </a:p>
          <a:p>
            <a:r>
              <a:rPr lang="en-US" altLang="en-US">
                <a:solidFill>
                  <a:schemeClr val="tx1"/>
                </a:solidFill>
              </a:rPr>
              <a:t>            t = y</a:t>
            </a:r>
          </a:p>
          <a:p>
            <a:r>
              <a:rPr lang="en-US" altLang="en-US">
                <a:solidFill>
                  <a:schemeClr val="tx1"/>
                </a:solidFill>
              </a:rPr>
              <a:t>            </a:t>
            </a:r>
            <a:r>
              <a:rPr lang="en-US" altLang="en-US" u="sng">
                <a:solidFill>
                  <a:schemeClr val="tx1"/>
                </a:solidFill>
              </a:rPr>
              <a:t>while</a:t>
            </a:r>
            <a:r>
              <a:rPr lang="en-US" altLang="en-US">
                <a:solidFill>
                  <a:schemeClr val="tx1"/>
                </a:solidFill>
              </a:rPr>
              <a:t> (t != lub) </a:t>
            </a:r>
            <a:r>
              <a:rPr lang="en-US" altLang="en-US" u="sng">
                <a:solidFill>
                  <a:schemeClr val="tx1"/>
                </a:solidFill>
              </a:rPr>
              <a:t>do</a:t>
            </a:r>
          </a:p>
          <a:p>
            <a:r>
              <a:rPr lang="en-US" altLang="en-US">
                <a:solidFill>
                  <a:schemeClr val="tx1"/>
                </a:solidFill>
              </a:rPr>
              <a:t>                cd(t) += x_id;</a:t>
            </a:r>
          </a:p>
          <a:p>
            <a:r>
              <a:rPr lang="en-US" altLang="en-US">
                <a:solidFill>
                  <a:schemeClr val="tx1"/>
                </a:solidFill>
              </a:rPr>
              <a:t>                t = ipdom(t)</a:t>
            </a:r>
          </a:p>
          <a:p>
            <a:r>
              <a:rPr lang="en-US" altLang="en-US">
                <a:solidFill>
                  <a:schemeClr val="tx1"/>
                </a:solidFill>
              </a:rPr>
              <a:t>            </a:t>
            </a:r>
            <a:r>
              <a:rPr lang="en-US" altLang="en-US" u="sng">
                <a:solidFill>
                  <a:schemeClr val="tx1"/>
                </a:solidFill>
              </a:rPr>
              <a:t>endwhile</a:t>
            </a:r>
          </a:p>
          <a:p>
            <a:r>
              <a:rPr lang="en-US" altLang="en-US">
                <a:solidFill>
                  <a:schemeClr val="tx1"/>
                </a:solidFill>
              </a:rPr>
              <a:t>        </a:t>
            </a:r>
            <a:r>
              <a:rPr lang="en-US" altLang="en-US" u="sng">
                <a:solidFill>
                  <a:schemeClr val="tx1"/>
                </a:solidFill>
              </a:rPr>
              <a:t>endif</a:t>
            </a:r>
          </a:p>
          <a:p>
            <a:r>
              <a:rPr lang="en-US" altLang="en-US">
                <a:solidFill>
                  <a:schemeClr val="tx1"/>
                </a:solidFill>
              </a:rPr>
              <a:t>     </a:t>
            </a:r>
            <a:r>
              <a:rPr lang="en-US" altLang="en-US" u="sng">
                <a:solidFill>
                  <a:schemeClr val="tx1"/>
                </a:solidFill>
              </a:rPr>
              <a:t>endfor</a:t>
            </a:r>
          </a:p>
          <a:p>
            <a:r>
              <a:rPr lang="en-US" altLang="en-US" u="sng">
                <a:solidFill>
                  <a:schemeClr val="tx1"/>
                </a:solidFill>
              </a:rPr>
              <a:t>endfor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029200" y="3883025"/>
            <a:ext cx="356235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u="sng"/>
              <a:t>Notes</a:t>
            </a:r>
          </a:p>
          <a:p>
            <a:pPr algn="ctr"/>
            <a:endParaRPr lang="en-US" altLang="en-US" u="sng"/>
          </a:p>
          <a:p>
            <a:pPr algn="ctr"/>
            <a:r>
              <a:rPr lang="en-US" altLang="en-US"/>
              <a:t>Compute cd(x) which contains those</a:t>
            </a:r>
          </a:p>
          <a:p>
            <a:pPr algn="ctr"/>
            <a:r>
              <a:rPr lang="en-US" altLang="en-US"/>
              <a:t>BBs which x is control dependent on</a:t>
            </a:r>
          </a:p>
          <a:p>
            <a:pPr algn="ctr"/>
            <a:endParaRPr lang="en-US" altLang="en-US"/>
          </a:p>
          <a:p>
            <a:pPr algn="ctr"/>
            <a:r>
              <a:rPr lang="en-US" altLang="en-US"/>
              <a:t>Iterate on per edge basis, adding</a:t>
            </a:r>
          </a:p>
          <a:p>
            <a:pPr algn="ctr"/>
            <a:r>
              <a:rPr lang="en-US" altLang="en-US"/>
              <a:t>edge to each cd set it is a member of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A37DCCC-AB55-D083-E5D1-B64FCFEE8026}"/>
                  </a:ext>
                </a:extLst>
              </p14:cNvPr>
              <p14:cNvContentPartPr/>
              <p14:nvPr/>
            </p14:nvContentPartPr>
            <p14:xfrm>
              <a:off x="283680" y="1612080"/>
              <a:ext cx="9534960" cy="4663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A37DCCC-AB55-D083-E5D1-B64FCFEE80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320" y="1602720"/>
                <a:ext cx="9553680" cy="4682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Running Example – Post Dominators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905000" y="2514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295400" y="3276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981200" y="4876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BB7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2590800" y="4038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2286000" y="2971800"/>
            <a:ext cx="7620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H="1">
            <a:off x="1676400" y="29718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1676400" y="3733800"/>
            <a:ext cx="1143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H="1">
            <a:off x="1676400" y="3733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1295400" y="4038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1752600" y="44958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H="1">
            <a:off x="2438400" y="44958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2514600" y="1752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flipH="1">
            <a:off x="2286000" y="22098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2895600" y="22098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3124200" y="2514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2667000" y="5638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BB8</a:t>
            </a:r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>
            <a:off x="2438400" y="53340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 flipH="1">
            <a:off x="3352800" y="2971800"/>
            <a:ext cx="152400" cy="266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1981200" y="2130425"/>
            <a:ext cx="550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&lt; 0</a:t>
            </a: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3200400" y="2130425"/>
            <a:ext cx="650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&gt;= 0</a:t>
            </a:r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2438400" y="2968625"/>
            <a:ext cx="641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&lt;= 0</a:t>
            </a:r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1371600" y="2892425"/>
            <a:ext cx="541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&gt; 0</a:t>
            </a:r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1066800" y="3730625"/>
            <a:ext cx="639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&gt; 13</a:t>
            </a:r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2057400" y="3578225"/>
            <a:ext cx="739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&lt;= 13</a:t>
            </a: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2819400" y="3273425"/>
            <a:ext cx="730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&lt;= 25</a:t>
            </a:r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3733800" y="3273425"/>
            <a:ext cx="630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&gt; 25</a:t>
            </a:r>
          </a:p>
        </p:txBody>
      </p:sp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3429000" y="5940425"/>
            <a:ext cx="630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e &lt; 34</a:t>
            </a:r>
          </a:p>
        </p:txBody>
      </p:sp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2743200" y="4949825"/>
            <a:ext cx="473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d++</a:t>
            </a:r>
          </a:p>
        </p:txBody>
      </p:sp>
      <p:sp>
        <p:nvSpPr>
          <p:cNvPr id="25631" name="Text Box 31"/>
          <p:cNvSpPr txBox="1">
            <a:spLocks noChangeArrowheads="1"/>
          </p:cNvSpPr>
          <p:nvPr/>
        </p:nvSpPr>
        <p:spPr bwMode="auto">
          <a:xfrm>
            <a:off x="2209800" y="5711825"/>
            <a:ext cx="463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a++</a:t>
            </a:r>
          </a:p>
        </p:txBody>
      </p:sp>
      <p:sp>
        <p:nvSpPr>
          <p:cNvPr id="25632" name="Text Box 32"/>
          <p:cNvSpPr txBox="1">
            <a:spLocks noChangeArrowheads="1"/>
          </p:cNvSpPr>
          <p:nvPr/>
        </p:nvSpPr>
        <p:spPr bwMode="auto">
          <a:xfrm>
            <a:off x="3886200" y="25908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e++</a:t>
            </a:r>
          </a:p>
        </p:txBody>
      </p:sp>
      <p:sp>
        <p:nvSpPr>
          <p:cNvPr id="25633" name="Text Box 33"/>
          <p:cNvSpPr txBox="1">
            <a:spLocks noChangeArrowheads="1"/>
          </p:cNvSpPr>
          <p:nvPr/>
        </p:nvSpPr>
        <p:spPr bwMode="auto">
          <a:xfrm>
            <a:off x="838200" y="41148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b++</a:t>
            </a:r>
          </a:p>
        </p:txBody>
      </p:sp>
      <p:sp>
        <p:nvSpPr>
          <p:cNvPr id="25634" name="Text Box 34"/>
          <p:cNvSpPr txBox="1">
            <a:spLocks noChangeArrowheads="1"/>
          </p:cNvSpPr>
          <p:nvPr/>
        </p:nvSpPr>
        <p:spPr bwMode="auto">
          <a:xfrm>
            <a:off x="3429000" y="41148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c++</a:t>
            </a:r>
          </a:p>
        </p:txBody>
      </p:sp>
      <p:sp>
        <p:nvSpPr>
          <p:cNvPr id="25635" name="Rectangle 35"/>
          <p:cNvSpPr>
            <a:spLocks noChangeArrowheads="1"/>
          </p:cNvSpPr>
          <p:nvPr/>
        </p:nvSpPr>
        <p:spPr bwMode="auto">
          <a:xfrm>
            <a:off x="4267200" y="5943600"/>
            <a:ext cx="762000" cy="457200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BB9</a:t>
            </a:r>
          </a:p>
        </p:txBody>
      </p:sp>
      <p:sp>
        <p:nvSpPr>
          <p:cNvPr id="25636" name="Line 36"/>
          <p:cNvSpPr>
            <a:spLocks noChangeShapeType="1"/>
          </p:cNvSpPr>
          <p:nvPr/>
        </p:nvSpPr>
        <p:spPr bwMode="auto">
          <a:xfrm>
            <a:off x="3581400" y="2971800"/>
            <a:ext cx="990600" cy="297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7" name="Line 37"/>
          <p:cNvSpPr>
            <a:spLocks noChangeShapeType="1"/>
          </p:cNvSpPr>
          <p:nvPr/>
        </p:nvSpPr>
        <p:spPr bwMode="auto">
          <a:xfrm>
            <a:off x="3124200" y="61722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8" name="Text Box 38"/>
          <p:cNvSpPr txBox="1">
            <a:spLocks noChangeArrowheads="1"/>
          </p:cNvSpPr>
          <p:nvPr/>
        </p:nvSpPr>
        <p:spPr bwMode="auto">
          <a:xfrm>
            <a:off x="5237163" y="1901825"/>
            <a:ext cx="357505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u="sng"/>
              <a:t>	pdom		ipdom</a:t>
            </a:r>
            <a:endParaRPr lang="en-US" altLang="en-US" sz="2000"/>
          </a:p>
          <a:p>
            <a:r>
              <a:rPr lang="en-US" altLang="en-US" sz="2000"/>
              <a:t>BB1:	1, 9, ex		9</a:t>
            </a:r>
          </a:p>
          <a:p>
            <a:r>
              <a:rPr lang="en-US" altLang="en-US" sz="2000"/>
              <a:t>BB2:	2, 7, 8, 9, ex	7</a:t>
            </a:r>
          </a:p>
          <a:p>
            <a:r>
              <a:rPr lang="en-US" altLang="en-US" sz="2000"/>
              <a:t>BB3:	3, 9, ex		9</a:t>
            </a:r>
          </a:p>
          <a:p>
            <a:r>
              <a:rPr lang="en-US" altLang="en-US" sz="2000"/>
              <a:t>BB4:	4, 7, 8, 9, ex	7</a:t>
            </a:r>
          </a:p>
          <a:p>
            <a:r>
              <a:rPr lang="en-US" altLang="en-US" sz="2000"/>
              <a:t>BB5:	5, 7, 8, 9, ex	7</a:t>
            </a:r>
          </a:p>
          <a:p>
            <a:r>
              <a:rPr lang="en-US" altLang="en-US" sz="2000"/>
              <a:t>BB6:	6, 7, 8, 9, ex	7</a:t>
            </a:r>
          </a:p>
          <a:p>
            <a:r>
              <a:rPr lang="en-US" altLang="en-US" sz="2000"/>
              <a:t>BB7:	7, 8, 9, ex	8</a:t>
            </a:r>
          </a:p>
          <a:p>
            <a:r>
              <a:rPr lang="en-US" altLang="en-US" sz="2000"/>
              <a:t>BB8:	8, 9, ex		9</a:t>
            </a:r>
          </a:p>
          <a:p>
            <a:r>
              <a:rPr lang="en-US" altLang="en-US" sz="2000"/>
              <a:t>BB9:	9, ex		ex</a:t>
            </a:r>
          </a:p>
        </p:txBody>
      </p:sp>
      <p:sp>
        <p:nvSpPr>
          <p:cNvPr id="25639" name="Oval 39"/>
          <p:cNvSpPr>
            <a:spLocks noChangeArrowheads="1"/>
          </p:cNvSpPr>
          <p:nvPr/>
        </p:nvSpPr>
        <p:spPr bwMode="auto">
          <a:xfrm>
            <a:off x="990600" y="1600200"/>
            <a:ext cx="762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Entry</a:t>
            </a:r>
          </a:p>
        </p:txBody>
      </p:sp>
      <p:sp>
        <p:nvSpPr>
          <p:cNvPr id="25640" name="Line 40"/>
          <p:cNvSpPr>
            <a:spLocks noChangeShapeType="1"/>
          </p:cNvSpPr>
          <p:nvPr/>
        </p:nvSpPr>
        <p:spPr bwMode="auto">
          <a:xfrm>
            <a:off x="1752600" y="1752600"/>
            <a:ext cx="7620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1" name="Oval 41"/>
          <p:cNvSpPr>
            <a:spLocks noChangeArrowheads="1"/>
          </p:cNvSpPr>
          <p:nvPr/>
        </p:nvSpPr>
        <p:spPr bwMode="auto">
          <a:xfrm>
            <a:off x="3276600" y="6400800"/>
            <a:ext cx="762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Exit</a:t>
            </a:r>
          </a:p>
        </p:txBody>
      </p:sp>
      <p:sp>
        <p:nvSpPr>
          <p:cNvPr id="25642" name="Line 42"/>
          <p:cNvSpPr>
            <a:spLocks noChangeShapeType="1"/>
          </p:cNvSpPr>
          <p:nvPr/>
        </p:nvSpPr>
        <p:spPr bwMode="auto">
          <a:xfrm>
            <a:off x="4724400" y="64008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3" name="Line 43"/>
          <p:cNvSpPr>
            <a:spLocks noChangeShapeType="1"/>
          </p:cNvSpPr>
          <p:nvPr/>
        </p:nvSpPr>
        <p:spPr bwMode="auto">
          <a:xfrm flipH="1">
            <a:off x="4038600" y="65532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4" name="Line 44"/>
          <p:cNvSpPr>
            <a:spLocks noChangeShapeType="1"/>
          </p:cNvSpPr>
          <p:nvPr/>
        </p:nvSpPr>
        <p:spPr bwMode="auto">
          <a:xfrm>
            <a:off x="3124200" y="60960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F96353B-F5B5-35B9-C8C4-B96988510F45}"/>
                  </a:ext>
                </a:extLst>
              </p14:cNvPr>
              <p14:cNvContentPartPr/>
              <p14:nvPr/>
            </p14:nvContentPartPr>
            <p14:xfrm>
              <a:off x="935640" y="1747080"/>
              <a:ext cx="7587360" cy="4816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F96353B-F5B5-35B9-C8C4-B96988510F4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6280" y="1737720"/>
                <a:ext cx="7606080" cy="4835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Running Example – CDs Via Algorithm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905000" y="2514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295400" y="3276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981200" y="4876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BB7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590800" y="4038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2286000" y="2971800"/>
            <a:ext cx="7620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H="1">
            <a:off x="1676400" y="29718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1676400" y="3733800"/>
            <a:ext cx="1143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H="1">
            <a:off x="1676400" y="3733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1295400" y="4038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1752600" y="44958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 flipH="1">
            <a:off x="2438400" y="44958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2514600" y="1752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 flipH="1">
            <a:off x="2286000" y="22098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2895600" y="22098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3124200" y="2514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2667000" y="5638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BB8</a:t>
            </a:r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>
            <a:off x="2438400" y="53340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 flipH="1">
            <a:off x="3352800" y="2971800"/>
            <a:ext cx="152400" cy="266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1981200" y="2130425"/>
            <a:ext cx="550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&lt; 0</a:t>
            </a:r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3200400" y="2130425"/>
            <a:ext cx="650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&gt;= 0</a:t>
            </a:r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2438400" y="2968625"/>
            <a:ext cx="641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&lt;= 0</a:t>
            </a: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1371600" y="2892425"/>
            <a:ext cx="541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&gt; 0</a:t>
            </a:r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1066800" y="3730625"/>
            <a:ext cx="639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&gt; 13</a:t>
            </a:r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2057400" y="3578225"/>
            <a:ext cx="739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&lt;= 13</a:t>
            </a:r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2819400" y="3273425"/>
            <a:ext cx="730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&lt;= 25</a:t>
            </a:r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3733800" y="3273425"/>
            <a:ext cx="630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&gt; 25</a:t>
            </a:r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3429000" y="5940425"/>
            <a:ext cx="630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e &lt; 34</a:t>
            </a:r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2743200" y="4949825"/>
            <a:ext cx="473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d++</a:t>
            </a:r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2209800" y="5711825"/>
            <a:ext cx="463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a++</a:t>
            </a:r>
          </a:p>
        </p:txBody>
      </p:sp>
      <p:sp>
        <p:nvSpPr>
          <p:cNvPr id="26656" name="Text Box 32"/>
          <p:cNvSpPr txBox="1">
            <a:spLocks noChangeArrowheads="1"/>
          </p:cNvSpPr>
          <p:nvPr/>
        </p:nvSpPr>
        <p:spPr bwMode="auto">
          <a:xfrm>
            <a:off x="3886200" y="25908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e++</a:t>
            </a:r>
          </a:p>
        </p:txBody>
      </p:sp>
      <p:sp>
        <p:nvSpPr>
          <p:cNvPr id="26657" name="Text Box 33"/>
          <p:cNvSpPr txBox="1">
            <a:spLocks noChangeArrowheads="1"/>
          </p:cNvSpPr>
          <p:nvPr/>
        </p:nvSpPr>
        <p:spPr bwMode="auto">
          <a:xfrm>
            <a:off x="838200" y="41148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b++</a:t>
            </a:r>
          </a:p>
        </p:txBody>
      </p:sp>
      <p:sp>
        <p:nvSpPr>
          <p:cNvPr id="26658" name="Text Box 34"/>
          <p:cNvSpPr txBox="1">
            <a:spLocks noChangeArrowheads="1"/>
          </p:cNvSpPr>
          <p:nvPr/>
        </p:nvSpPr>
        <p:spPr bwMode="auto">
          <a:xfrm>
            <a:off x="3429000" y="41148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c++</a:t>
            </a:r>
          </a:p>
        </p:txBody>
      </p:sp>
      <p:sp>
        <p:nvSpPr>
          <p:cNvPr id="26659" name="Rectangle 35"/>
          <p:cNvSpPr>
            <a:spLocks noChangeArrowheads="1"/>
          </p:cNvSpPr>
          <p:nvPr/>
        </p:nvSpPr>
        <p:spPr bwMode="auto">
          <a:xfrm>
            <a:off x="4267200" y="5943600"/>
            <a:ext cx="762000" cy="457200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BB9</a:t>
            </a:r>
          </a:p>
        </p:txBody>
      </p:sp>
      <p:sp>
        <p:nvSpPr>
          <p:cNvPr id="26660" name="Line 36"/>
          <p:cNvSpPr>
            <a:spLocks noChangeShapeType="1"/>
          </p:cNvSpPr>
          <p:nvPr/>
        </p:nvSpPr>
        <p:spPr bwMode="auto">
          <a:xfrm>
            <a:off x="3581400" y="2971800"/>
            <a:ext cx="990600" cy="297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1" name="Line 37"/>
          <p:cNvSpPr>
            <a:spLocks noChangeShapeType="1"/>
          </p:cNvSpPr>
          <p:nvPr/>
        </p:nvSpPr>
        <p:spPr bwMode="auto">
          <a:xfrm>
            <a:off x="3124200" y="61722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2" name="Oval 38"/>
          <p:cNvSpPr>
            <a:spLocks noChangeArrowheads="1"/>
          </p:cNvSpPr>
          <p:nvPr/>
        </p:nvSpPr>
        <p:spPr bwMode="auto">
          <a:xfrm>
            <a:off x="990600" y="1600200"/>
            <a:ext cx="762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Entry</a:t>
            </a:r>
          </a:p>
        </p:txBody>
      </p:sp>
      <p:sp>
        <p:nvSpPr>
          <p:cNvPr id="26663" name="Line 39"/>
          <p:cNvSpPr>
            <a:spLocks noChangeShapeType="1"/>
          </p:cNvSpPr>
          <p:nvPr/>
        </p:nvSpPr>
        <p:spPr bwMode="auto">
          <a:xfrm>
            <a:off x="1752600" y="1752600"/>
            <a:ext cx="7620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4" name="Oval 40"/>
          <p:cNvSpPr>
            <a:spLocks noChangeArrowheads="1"/>
          </p:cNvSpPr>
          <p:nvPr/>
        </p:nvSpPr>
        <p:spPr bwMode="auto">
          <a:xfrm>
            <a:off x="3276600" y="6400800"/>
            <a:ext cx="762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Exit</a:t>
            </a:r>
          </a:p>
        </p:txBody>
      </p:sp>
      <p:sp>
        <p:nvSpPr>
          <p:cNvPr id="26665" name="Line 41"/>
          <p:cNvSpPr>
            <a:spLocks noChangeShapeType="1"/>
          </p:cNvSpPr>
          <p:nvPr/>
        </p:nvSpPr>
        <p:spPr bwMode="auto">
          <a:xfrm>
            <a:off x="4724400" y="64008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6" name="Line 42"/>
          <p:cNvSpPr>
            <a:spLocks noChangeShapeType="1"/>
          </p:cNvSpPr>
          <p:nvPr/>
        </p:nvSpPr>
        <p:spPr bwMode="auto">
          <a:xfrm flipH="1">
            <a:off x="4038600" y="65532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7" name="Line 43"/>
          <p:cNvSpPr>
            <a:spLocks noChangeShapeType="1"/>
          </p:cNvSpPr>
          <p:nvPr/>
        </p:nvSpPr>
        <p:spPr bwMode="auto">
          <a:xfrm>
            <a:off x="3124200" y="60960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8" name="Text Box 44"/>
          <p:cNvSpPr txBox="1">
            <a:spLocks noChangeArrowheads="1"/>
          </p:cNvSpPr>
          <p:nvPr/>
        </p:nvSpPr>
        <p:spPr bwMode="auto">
          <a:xfrm>
            <a:off x="6477000" y="1825625"/>
            <a:ext cx="2136775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 = 1</a:t>
            </a:r>
          </a:p>
          <a:p>
            <a:r>
              <a:rPr lang="en-US" altLang="en-US"/>
              <a:t>e = taken edge 1 </a:t>
            </a:r>
            <a:r>
              <a:rPr lang="en-US" altLang="en-US">
                <a:sym typeface="Wingdings" panose="05000000000000000000" pitchFamily="2" charset="2"/>
              </a:rPr>
              <a:t> 2</a:t>
            </a:r>
          </a:p>
          <a:p>
            <a:r>
              <a:rPr lang="en-US" altLang="en-US">
                <a:sym typeface="Wingdings" panose="05000000000000000000" pitchFamily="2" charset="2"/>
              </a:rPr>
              <a:t>y = 2</a:t>
            </a:r>
          </a:p>
          <a:p>
            <a:r>
              <a:rPr lang="en-US" altLang="en-US">
                <a:sym typeface="Wingdings" panose="05000000000000000000" pitchFamily="2" charset="2"/>
              </a:rPr>
              <a:t>y not in pdom(x)</a:t>
            </a:r>
          </a:p>
          <a:p>
            <a:r>
              <a:rPr lang="en-US" altLang="en-US">
                <a:sym typeface="Wingdings" panose="05000000000000000000" pitchFamily="2" charset="2"/>
              </a:rPr>
              <a:t>lub = 9</a:t>
            </a:r>
          </a:p>
          <a:p>
            <a:r>
              <a:rPr lang="en-US" altLang="en-US">
                <a:sym typeface="Wingdings" panose="05000000000000000000" pitchFamily="2" charset="2"/>
              </a:rPr>
              <a:t>x_id = -1</a:t>
            </a:r>
          </a:p>
          <a:p>
            <a:r>
              <a:rPr lang="en-US" altLang="en-US">
                <a:sym typeface="Wingdings" panose="05000000000000000000" pitchFamily="2" charset="2"/>
              </a:rPr>
              <a:t>t = 2</a:t>
            </a:r>
          </a:p>
          <a:p>
            <a:r>
              <a:rPr lang="en-US" altLang="en-US">
                <a:sym typeface="Wingdings" panose="05000000000000000000" pitchFamily="2" charset="2"/>
              </a:rPr>
              <a:t>2 != 9</a:t>
            </a:r>
          </a:p>
          <a:p>
            <a:r>
              <a:rPr lang="en-US" altLang="en-US">
                <a:sym typeface="Wingdings" panose="05000000000000000000" pitchFamily="2" charset="2"/>
              </a:rPr>
              <a:t>cd(2) += -1</a:t>
            </a:r>
          </a:p>
          <a:p>
            <a:r>
              <a:rPr lang="en-US" altLang="en-US">
                <a:sym typeface="Wingdings" panose="05000000000000000000" pitchFamily="2" charset="2"/>
              </a:rPr>
              <a:t>t = 7</a:t>
            </a:r>
          </a:p>
          <a:p>
            <a:r>
              <a:rPr lang="en-US" altLang="en-US">
                <a:sym typeface="Wingdings" panose="05000000000000000000" pitchFamily="2" charset="2"/>
              </a:rPr>
              <a:t>7 != 9</a:t>
            </a:r>
          </a:p>
          <a:p>
            <a:r>
              <a:rPr lang="en-US" altLang="en-US">
                <a:sym typeface="Wingdings" panose="05000000000000000000" pitchFamily="2" charset="2"/>
              </a:rPr>
              <a:t>cd(7) += -1</a:t>
            </a:r>
          </a:p>
          <a:p>
            <a:r>
              <a:rPr lang="en-US" altLang="en-US">
                <a:sym typeface="Wingdings" panose="05000000000000000000" pitchFamily="2" charset="2"/>
              </a:rPr>
              <a:t>t = 8</a:t>
            </a:r>
          </a:p>
          <a:p>
            <a:r>
              <a:rPr lang="en-US" altLang="en-US">
                <a:sym typeface="Wingdings" panose="05000000000000000000" pitchFamily="2" charset="2"/>
              </a:rPr>
              <a:t>8 != 9</a:t>
            </a:r>
          </a:p>
          <a:p>
            <a:r>
              <a:rPr lang="en-US" altLang="en-US">
                <a:sym typeface="Wingdings" panose="05000000000000000000" pitchFamily="2" charset="2"/>
              </a:rPr>
              <a:t>cd(8) += -1</a:t>
            </a:r>
          </a:p>
          <a:p>
            <a:r>
              <a:rPr lang="en-US" altLang="en-US">
                <a:sym typeface="Wingdings" panose="05000000000000000000" pitchFamily="2" charset="2"/>
              </a:rPr>
              <a:t>t = 9</a:t>
            </a:r>
          </a:p>
          <a:p>
            <a:r>
              <a:rPr lang="en-US" altLang="en-US">
                <a:sym typeface="Wingdings" panose="05000000000000000000" pitchFamily="2" charset="2"/>
              </a:rPr>
              <a:t>9 == 9</a:t>
            </a:r>
            <a:endParaRPr lang="en-US" altLang="en-US"/>
          </a:p>
        </p:txBody>
      </p:sp>
      <p:sp>
        <p:nvSpPr>
          <p:cNvPr id="26669" name="Rectangle 45"/>
          <p:cNvSpPr>
            <a:spLocks noChangeArrowheads="1"/>
          </p:cNvSpPr>
          <p:nvPr/>
        </p:nvSpPr>
        <p:spPr bwMode="auto">
          <a:xfrm>
            <a:off x="6324600" y="3810000"/>
            <a:ext cx="16764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70" name="Rectangle 46"/>
          <p:cNvSpPr>
            <a:spLocks noChangeArrowheads="1"/>
          </p:cNvSpPr>
          <p:nvPr/>
        </p:nvSpPr>
        <p:spPr bwMode="auto">
          <a:xfrm>
            <a:off x="6324600" y="4572000"/>
            <a:ext cx="1676400" cy="83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71" name="Rectangle 47"/>
          <p:cNvSpPr>
            <a:spLocks noChangeArrowheads="1"/>
          </p:cNvSpPr>
          <p:nvPr/>
        </p:nvSpPr>
        <p:spPr bwMode="auto">
          <a:xfrm>
            <a:off x="6324600" y="5410200"/>
            <a:ext cx="1676400" cy="83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72" name="Rectangle 48"/>
          <p:cNvSpPr>
            <a:spLocks noChangeArrowheads="1"/>
          </p:cNvSpPr>
          <p:nvPr/>
        </p:nvSpPr>
        <p:spPr bwMode="auto">
          <a:xfrm>
            <a:off x="6324600" y="6248400"/>
            <a:ext cx="16764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73" name="Text Box 49"/>
          <p:cNvSpPr txBox="1">
            <a:spLocks noChangeArrowheads="1"/>
          </p:cNvSpPr>
          <p:nvPr/>
        </p:nvSpPr>
        <p:spPr bwMode="auto">
          <a:xfrm>
            <a:off x="4876800" y="1520825"/>
            <a:ext cx="2052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u="sng"/>
              <a:t>1 </a:t>
            </a:r>
            <a:r>
              <a:rPr lang="en-US" altLang="en-US" u="sng">
                <a:sym typeface="Wingdings" panose="05000000000000000000" pitchFamily="2" charset="2"/>
              </a:rPr>
              <a:t> 2 edge (aka –1)</a:t>
            </a:r>
            <a:endParaRPr lang="en-US" altLang="en-US" u="sng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83316EC-D61D-AA3B-EB38-A9903AE0CD3A}"/>
                  </a:ext>
                </a:extLst>
              </p14:cNvPr>
              <p14:cNvContentPartPr/>
              <p14:nvPr/>
            </p14:nvContentPartPr>
            <p14:xfrm>
              <a:off x="364680" y="1679040"/>
              <a:ext cx="8633520" cy="5143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83316EC-D61D-AA3B-EB38-A9903AE0CD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5320" y="1669680"/>
                <a:ext cx="8652240" cy="5162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Announcements &amp; Reading Material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89075"/>
            <a:ext cx="8153400" cy="5216525"/>
          </a:xfrm>
        </p:spPr>
        <p:txBody>
          <a:bodyPr/>
          <a:lstStyle/>
          <a:p>
            <a:r>
              <a:rPr lang="en-US" altLang="en-US" dirty="0"/>
              <a:t>HW 1 – Deadline Mon Jan 29, midnight</a:t>
            </a:r>
          </a:p>
          <a:p>
            <a:pPr lvl="1"/>
            <a:r>
              <a:rPr lang="en-US" altLang="en-US" sz="1800" dirty="0"/>
              <a:t>Talk to Aditya/</a:t>
            </a:r>
            <a:r>
              <a:rPr lang="en-US" altLang="en-US" sz="1800" dirty="0" err="1"/>
              <a:t>Yunjie</a:t>
            </a:r>
            <a:r>
              <a:rPr lang="en-US" altLang="en-US" sz="1800" dirty="0"/>
              <a:t> this week if you are having troubles</a:t>
            </a:r>
          </a:p>
          <a:p>
            <a:pPr lvl="1"/>
            <a:r>
              <a:rPr lang="en-US" altLang="en-US" sz="1800" dirty="0"/>
              <a:t>Refer to EECS 583 piazza group for tips and answers to questions</a:t>
            </a:r>
          </a:p>
          <a:p>
            <a:pPr lvl="1"/>
            <a:r>
              <a:rPr lang="en-US" altLang="en-US" sz="1800" dirty="0"/>
              <a:t>All should have access to eecs583a/eecs583b servers</a:t>
            </a:r>
          </a:p>
          <a:p>
            <a:r>
              <a:rPr lang="en-US" altLang="en-US" dirty="0"/>
              <a:t>Today’s class</a:t>
            </a:r>
          </a:p>
          <a:p>
            <a:pPr lvl="1"/>
            <a:r>
              <a:rPr lang="en-US" altLang="en-US" dirty="0">
                <a:cs typeface="Arial" panose="020B0604020202020204" pitchFamily="34" charset="0"/>
              </a:rPr>
              <a:t>“</a:t>
            </a:r>
            <a:r>
              <a:rPr lang="en-US" altLang="en-US" sz="1800" dirty="0">
                <a:cs typeface="Arial" panose="020B0604020202020204" pitchFamily="34" charset="0"/>
              </a:rPr>
              <a:t>The Program Dependence Graph and Its Use in Optimization”,</a:t>
            </a:r>
            <a:br>
              <a:rPr lang="en-US" altLang="en-US" sz="1800" dirty="0">
                <a:cs typeface="Arial" panose="020B0604020202020204" pitchFamily="34" charset="0"/>
              </a:rPr>
            </a:br>
            <a:r>
              <a:rPr lang="en-US" altLang="en-US" sz="1800" dirty="0">
                <a:cs typeface="Arial" panose="020B0604020202020204" pitchFamily="34" charset="0"/>
              </a:rPr>
              <a:t>J. Ferrante, K. </a:t>
            </a:r>
            <a:r>
              <a:rPr lang="en-US" altLang="en-US" sz="1800" dirty="0" err="1">
                <a:cs typeface="Arial" panose="020B0604020202020204" pitchFamily="34" charset="0"/>
              </a:rPr>
              <a:t>Ottenstein</a:t>
            </a:r>
            <a:r>
              <a:rPr lang="en-US" altLang="en-US" sz="1800" dirty="0">
                <a:cs typeface="Arial" panose="020B0604020202020204" pitchFamily="34" charset="0"/>
              </a:rPr>
              <a:t>, and J. Warren, ACM TOPLAS, 1987</a:t>
            </a:r>
          </a:p>
          <a:p>
            <a:pPr lvl="2"/>
            <a:r>
              <a:rPr lang="en-US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This is a long paper – the part we care about is the control dependence stuff.  The PDG is interesting and you should skim it over.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dirty="0"/>
              <a:t>“On Predicated Execution”, Park and </a:t>
            </a:r>
            <a:r>
              <a:rPr lang="en-US" altLang="en-US" sz="1800" dirty="0" err="1"/>
              <a:t>Schlansker</a:t>
            </a:r>
            <a:r>
              <a:rPr lang="en-US" altLang="en-US" sz="1800" dirty="0"/>
              <a:t>, HPL Technical Report, 1991.</a:t>
            </a:r>
          </a:p>
          <a:p>
            <a:r>
              <a:rPr lang="en-US" altLang="en-US" sz="2000" dirty="0"/>
              <a:t>Material for Wednesday</a:t>
            </a:r>
          </a:p>
          <a:p>
            <a:pPr lvl="1"/>
            <a:r>
              <a:rPr lang="en-US" altLang="en-US" sz="1800" i="1" dirty="0">
                <a:cs typeface="Arial" panose="020B0604020202020204" pitchFamily="34" charset="0"/>
              </a:rPr>
              <a:t>Compilers: Principles, Techniques, and Tools</a:t>
            </a:r>
            <a:r>
              <a:rPr lang="en-US" altLang="en-US" sz="1800" dirty="0">
                <a:cs typeface="Arial" panose="020B0604020202020204" pitchFamily="34" charset="0"/>
              </a:rPr>
              <a:t>,</a:t>
            </a:r>
            <a:br>
              <a:rPr lang="en-US" altLang="en-US" sz="1800" dirty="0">
                <a:cs typeface="Arial" panose="020B0604020202020204" pitchFamily="34" charset="0"/>
              </a:rPr>
            </a:br>
            <a:r>
              <a:rPr lang="en-US" altLang="en-US" sz="1800" dirty="0">
                <a:cs typeface="Arial" panose="020B0604020202020204" pitchFamily="34" charset="0"/>
              </a:rPr>
              <a:t>A. </a:t>
            </a:r>
            <a:r>
              <a:rPr lang="en-US" altLang="en-US" sz="1800" dirty="0" err="1">
                <a:cs typeface="Arial" panose="020B0604020202020204" pitchFamily="34" charset="0"/>
              </a:rPr>
              <a:t>Aho</a:t>
            </a:r>
            <a:r>
              <a:rPr lang="en-US" altLang="en-US" sz="1800" dirty="0">
                <a:cs typeface="Arial" panose="020B0604020202020204" pitchFamily="34" charset="0"/>
              </a:rPr>
              <a:t>, R. </a:t>
            </a:r>
            <a:r>
              <a:rPr lang="en-US" altLang="en-US" sz="1800" dirty="0" err="1">
                <a:cs typeface="Arial" panose="020B0604020202020204" pitchFamily="34" charset="0"/>
              </a:rPr>
              <a:t>Sethi</a:t>
            </a:r>
            <a:r>
              <a:rPr lang="en-US" altLang="en-US" sz="1800" dirty="0">
                <a:cs typeface="Arial" panose="020B0604020202020204" pitchFamily="34" charset="0"/>
              </a:rPr>
              <a:t>, and J. Ullman, Addison-Wesley, 1988.</a:t>
            </a:r>
            <a:br>
              <a:rPr lang="en-US" altLang="en-US" sz="1800" dirty="0">
                <a:cs typeface="Arial" panose="020B0604020202020204" pitchFamily="34" charset="0"/>
              </a:rPr>
            </a:br>
            <a:r>
              <a:rPr lang="en-US" altLang="en-US" sz="1800" dirty="0">
                <a:cs typeface="Arial" panose="020B0604020202020204" pitchFamily="34" charset="0"/>
              </a:rPr>
              <a:t>(Sections: 10.5, 10.6 Edition 1)  (Sections 9.2 Edition 2)</a:t>
            </a:r>
          </a:p>
          <a:p>
            <a:pPr lvl="1"/>
            <a:endParaRPr lang="en-US" altLang="en-US" sz="1800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4B80E96-B8E5-4774-CF61-201C13925B4B}"/>
                  </a:ext>
                </a:extLst>
              </p14:cNvPr>
              <p14:cNvContentPartPr/>
              <p14:nvPr/>
            </p14:nvContentPartPr>
            <p14:xfrm>
              <a:off x="791640" y="2029320"/>
              <a:ext cx="7678800" cy="2946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4B80E96-B8E5-4774-CF61-201C13925B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2280" y="2019960"/>
                <a:ext cx="7697520" cy="2964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Running Example – CDs Via Algorithm (2)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905000" y="2514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295400" y="3276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981200" y="4876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BB7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590800" y="4038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2286000" y="2971800"/>
            <a:ext cx="7620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H="1">
            <a:off x="1676400" y="29718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1676400" y="3733800"/>
            <a:ext cx="1143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H="1">
            <a:off x="1676400" y="3733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1295400" y="4038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1752600" y="44958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H="1">
            <a:off x="2438400" y="44958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2514600" y="1752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 flipH="1">
            <a:off x="2286000" y="22098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2895600" y="22098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3124200" y="2514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2667000" y="5638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BB8</a:t>
            </a:r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>
            <a:off x="2438400" y="53340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 flipH="1">
            <a:off x="3352800" y="2971800"/>
            <a:ext cx="152400" cy="266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1981200" y="2130425"/>
            <a:ext cx="550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&lt; 0</a:t>
            </a: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3200400" y="2130425"/>
            <a:ext cx="650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&gt;= 0</a:t>
            </a:r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2438400" y="2968625"/>
            <a:ext cx="641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&lt;= 0</a:t>
            </a: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1371600" y="2892425"/>
            <a:ext cx="541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&gt; 0</a:t>
            </a:r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1066800" y="3730625"/>
            <a:ext cx="639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&gt; 13</a:t>
            </a:r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2057400" y="3578225"/>
            <a:ext cx="739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&lt;= 13</a:t>
            </a:r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2819400" y="3273425"/>
            <a:ext cx="730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&lt;= 25</a:t>
            </a:r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3733800" y="3273425"/>
            <a:ext cx="630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&gt; 25</a:t>
            </a:r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3429000" y="5940425"/>
            <a:ext cx="630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e &lt; 34</a:t>
            </a: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2743200" y="4949825"/>
            <a:ext cx="473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d++</a:t>
            </a:r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2209800" y="5711825"/>
            <a:ext cx="463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a++</a:t>
            </a:r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3886200" y="25908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e++</a:t>
            </a:r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838200" y="41148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b++</a:t>
            </a:r>
          </a:p>
        </p:txBody>
      </p:sp>
      <p:sp>
        <p:nvSpPr>
          <p:cNvPr id="27682" name="Text Box 34"/>
          <p:cNvSpPr txBox="1">
            <a:spLocks noChangeArrowheads="1"/>
          </p:cNvSpPr>
          <p:nvPr/>
        </p:nvSpPr>
        <p:spPr bwMode="auto">
          <a:xfrm>
            <a:off x="3429000" y="41148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c++</a:t>
            </a:r>
          </a:p>
        </p:txBody>
      </p:sp>
      <p:sp>
        <p:nvSpPr>
          <p:cNvPr id="27683" name="Rectangle 35"/>
          <p:cNvSpPr>
            <a:spLocks noChangeArrowheads="1"/>
          </p:cNvSpPr>
          <p:nvPr/>
        </p:nvSpPr>
        <p:spPr bwMode="auto">
          <a:xfrm>
            <a:off x="4267200" y="5943600"/>
            <a:ext cx="762000" cy="457200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BB9</a:t>
            </a:r>
          </a:p>
        </p:txBody>
      </p:sp>
      <p:sp>
        <p:nvSpPr>
          <p:cNvPr id="27684" name="Line 36"/>
          <p:cNvSpPr>
            <a:spLocks noChangeShapeType="1"/>
          </p:cNvSpPr>
          <p:nvPr/>
        </p:nvSpPr>
        <p:spPr bwMode="auto">
          <a:xfrm>
            <a:off x="3581400" y="2971800"/>
            <a:ext cx="990600" cy="297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5" name="Line 37"/>
          <p:cNvSpPr>
            <a:spLocks noChangeShapeType="1"/>
          </p:cNvSpPr>
          <p:nvPr/>
        </p:nvSpPr>
        <p:spPr bwMode="auto">
          <a:xfrm>
            <a:off x="3124200" y="61722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6" name="Oval 38"/>
          <p:cNvSpPr>
            <a:spLocks noChangeArrowheads="1"/>
          </p:cNvSpPr>
          <p:nvPr/>
        </p:nvSpPr>
        <p:spPr bwMode="auto">
          <a:xfrm>
            <a:off x="990600" y="1600200"/>
            <a:ext cx="762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Entry</a:t>
            </a:r>
          </a:p>
        </p:txBody>
      </p:sp>
      <p:sp>
        <p:nvSpPr>
          <p:cNvPr id="27687" name="Line 39"/>
          <p:cNvSpPr>
            <a:spLocks noChangeShapeType="1"/>
          </p:cNvSpPr>
          <p:nvPr/>
        </p:nvSpPr>
        <p:spPr bwMode="auto">
          <a:xfrm>
            <a:off x="1752600" y="1752600"/>
            <a:ext cx="7620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8" name="Oval 40"/>
          <p:cNvSpPr>
            <a:spLocks noChangeArrowheads="1"/>
          </p:cNvSpPr>
          <p:nvPr/>
        </p:nvSpPr>
        <p:spPr bwMode="auto">
          <a:xfrm>
            <a:off x="3276600" y="6400800"/>
            <a:ext cx="762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Exit</a:t>
            </a:r>
          </a:p>
        </p:txBody>
      </p:sp>
      <p:sp>
        <p:nvSpPr>
          <p:cNvPr id="27689" name="Line 41"/>
          <p:cNvSpPr>
            <a:spLocks noChangeShapeType="1"/>
          </p:cNvSpPr>
          <p:nvPr/>
        </p:nvSpPr>
        <p:spPr bwMode="auto">
          <a:xfrm>
            <a:off x="4724400" y="64008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0" name="Line 42"/>
          <p:cNvSpPr>
            <a:spLocks noChangeShapeType="1"/>
          </p:cNvSpPr>
          <p:nvPr/>
        </p:nvSpPr>
        <p:spPr bwMode="auto">
          <a:xfrm flipH="1">
            <a:off x="4038600" y="65532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1" name="Line 43"/>
          <p:cNvSpPr>
            <a:spLocks noChangeShapeType="1"/>
          </p:cNvSpPr>
          <p:nvPr/>
        </p:nvSpPr>
        <p:spPr bwMode="auto">
          <a:xfrm>
            <a:off x="3124200" y="60960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2" name="Text Box 44"/>
          <p:cNvSpPr txBox="1">
            <a:spLocks noChangeArrowheads="1"/>
          </p:cNvSpPr>
          <p:nvPr/>
        </p:nvSpPr>
        <p:spPr bwMode="auto">
          <a:xfrm>
            <a:off x="6477000" y="1825625"/>
            <a:ext cx="2136775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x = 3</a:t>
            </a:r>
          </a:p>
          <a:p>
            <a:r>
              <a:rPr lang="en-US" altLang="en-US"/>
              <a:t>e = taken edge 3 </a:t>
            </a:r>
            <a:r>
              <a:rPr lang="en-US" altLang="en-US">
                <a:sym typeface="Wingdings" panose="05000000000000000000" pitchFamily="2" charset="2"/>
              </a:rPr>
              <a:t> 8</a:t>
            </a:r>
          </a:p>
          <a:p>
            <a:r>
              <a:rPr lang="en-US" altLang="en-US">
                <a:sym typeface="Wingdings" panose="05000000000000000000" pitchFamily="2" charset="2"/>
              </a:rPr>
              <a:t>y = 8</a:t>
            </a:r>
          </a:p>
          <a:p>
            <a:r>
              <a:rPr lang="en-US" altLang="en-US">
                <a:sym typeface="Wingdings" panose="05000000000000000000" pitchFamily="2" charset="2"/>
              </a:rPr>
              <a:t>y not in pdom(x)</a:t>
            </a:r>
          </a:p>
          <a:p>
            <a:r>
              <a:rPr lang="en-US" altLang="en-US">
                <a:sym typeface="Wingdings" panose="05000000000000000000" pitchFamily="2" charset="2"/>
              </a:rPr>
              <a:t>lub = 9</a:t>
            </a:r>
          </a:p>
          <a:p>
            <a:r>
              <a:rPr lang="en-US" altLang="en-US">
                <a:sym typeface="Wingdings" panose="05000000000000000000" pitchFamily="2" charset="2"/>
              </a:rPr>
              <a:t>x_id = -3</a:t>
            </a:r>
          </a:p>
          <a:p>
            <a:r>
              <a:rPr lang="en-US" altLang="en-US">
                <a:sym typeface="Wingdings" panose="05000000000000000000" pitchFamily="2" charset="2"/>
              </a:rPr>
              <a:t>t = 8</a:t>
            </a:r>
          </a:p>
          <a:p>
            <a:r>
              <a:rPr lang="en-US" altLang="en-US">
                <a:sym typeface="Wingdings" panose="05000000000000000000" pitchFamily="2" charset="2"/>
              </a:rPr>
              <a:t>8 != 9</a:t>
            </a:r>
          </a:p>
          <a:p>
            <a:r>
              <a:rPr lang="en-US" altLang="en-US">
                <a:sym typeface="Wingdings" panose="05000000000000000000" pitchFamily="2" charset="2"/>
              </a:rPr>
              <a:t>cd(8) += -3</a:t>
            </a:r>
          </a:p>
          <a:p>
            <a:r>
              <a:rPr lang="en-US" altLang="en-US">
                <a:sym typeface="Wingdings" panose="05000000000000000000" pitchFamily="2" charset="2"/>
              </a:rPr>
              <a:t>t = 9</a:t>
            </a:r>
          </a:p>
          <a:p>
            <a:r>
              <a:rPr lang="en-US" altLang="en-US">
                <a:sym typeface="Wingdings" panose="05000000000000000000" pitchFamily="2" charset="2"/>
              </a:rPr>
              <a:t>9 == 9</a:t>
            </a:r>
            <a:endParaRPr lang="en-US" altLang="en-US"/>
          </a:p>
        </p:txBody>
      </p:sp>
      <p:sp>
        <p:nvSpPr>
          <p:cNvPr id="27693" name="Rectangle 45"/>
          <p:cNvSpPr>
            <a:spLocks noChangeArrowheads="1"/>
          </p:cNvSpPr>
          <p:nvPr/>
        </p:nvSpPr>
        <p:spPr bwMode="auto">
          <a:xfrm>
            <a:off x="6324600" y="3810000"/>
            <a:ext cx="16764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7694" name="Rectangle 46"/>
          <p:cNvSpPr>
            <a:spLocks noChangeArrowheads="1"/>
          </p:cNvSpPr>
          <p:nvPr/>
        </p:nvSpPr>
        <p:spPr bwMode="auto">
          <a:xfrm>
            <a:off x="6324600" y="4572000"/>
            <a:ext cx="16764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7695" name="Text Box 47"/>
          <p:cNvSpPr txBox="1">
            <a:spLocks noChangeArrowheads="1"/>
          </p:cNvSpPr>
          <p:nvPr/>
        </p:nvSpPr>
        <p:spPr bwMode="auto">
          <a:xfrm>
            <a:off x="4876800" y="1520825"/>
            <a:ext cx="2014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u="sng"/>
              <a:t>3 </a:t>
            </a:r>
            <a:r>
              <a:rPr lang="en-US" altLang="en-US" u="sng">
                <a:sym typeface="Wingdings" panose="05000000000000000000" pitchFamily="2" charset="2"/>
              </a:rPr>
              <a:t> 8 edge (aka -3)</a:t>
            </a:r>
            <a:endParaRPr lang="en-US" altLang="en-US" u="sng"/>
          </a:p>
        </p:txBody>
      </p:sp>
      <p:sp>
        <p:nvSpPr>
          <p:cNvPr id="27696" name="Text Box 48"/>
          <p:cNvSpPr txBox="1">
            <a:spLocks noChangeArrowheads="1"/>
          </p:cNvSpPr>
          <p:nvPr/>
        </p:nvSpPr>
        <p:spPr bwMode="auto">
          <a:xfrm>
            <a:off x="4953000" y="5029200"/>
            <a:ext cx="36417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u="sng">
                <a:solidFill>
                  <a:srgbClr val="FF0000"/>
                </a:solidFill>
              </a:rPr>
              <a:t>Class ProblemA:  1 </a:t>
            </a:r>
            <a:r>
              <a:rPr lang="en-US" altLang="en-US" u="sng">
                <a:solidFill>
                  <a:srgbClr val="FF0000"/>
                </a:solidFill>
                <a:sym typeface="Wingdings" panose="05000000000000000000" pitchFamily="2" charset="2"/>
              </a:rPr>
              <a:t> 3 edge (aka 1)</a:t>
            </a:r>
            <a:endParaRPr lang="en-US" altLang="en-US" u="sng">
              <a:solidFill>
                <a:srgbClr val="FF0000"/>
              </a:solidFill>
            </a:endParaRPr>
          </a:p>
        </p:txBody>
      </p:sp>
      <p:sp>
        <p:nvSpPr>
          <p:cNvPr id="27697" name="Text Box 48"/>
          <p:cNvSpPr txBox="1">
            <a:spLocks noChangeArrowheads="1"/>
          </p:cNvSpPr>
          <p:nvPr/>
        </p:nvSpPr>
        <p:spPr bwMode="auto">
          <a:xfrm>
            <a:off x="4953000" y="5334000"/>
            <a:ext cx="37068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u="sng">
                <a:solidFill>
                  <a:srgbClr val="FF0000"/>
                </a:solidFill>
              </a:rPr>
              <a:t>Class ProblemB:  7 </a:t>
            </a:r>
            <a:r>
              <a:rPr lang="en-US" altLang="en-US" u="sng">
                <a:solidFill>
                  <a:srgbClr val="FF0000"/>
                </a:solidFill>
                <a:sym typeface="Wingdings" panose="05000000000000000000" pitchFamily="2" charset="2"/>
              </a:rPr>
              <a:t> 8 edge (aka -7)</a:t>
            </a:r>
            <a:endParaRPr lang="en-US" altLang="en-US" u="sng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2AD6B9F-44C2-B8A2-97AC-85AC5FE49029}"/>
                  </a:ext>
                </a:extLst>
              </p14:cNvPr>
              <p14:cNvContentPartPr/>
              <p14:nvPr/>
            </p14:nvContentPartPr>
            <p14:xfrm>
              <a:off x="1497240" y="2538720"/>
              <a:ext cx="8157960" cy="3785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2AD6B9F-44C2-B8A2-97AC-85AC5FE4902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87880" y="2529360"/>
                <a:ext cx="8176680" cy="3803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Running Example – CDs Via Algorithm (3)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905000" y="2514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295400" y="3276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981200" y="4876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BB7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590800" y="4038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2286000" y="2971800"/>
            <a:ext cx="7620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 flipH="1">
            <a:off x="1676400" y="29718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1676400" y="3733800"/>
            <a:ext cx="1143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 flipH="1">
            <a:off x="1676400" y="3733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1295400" y="4038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1752600" y="44958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H="1">
            <a:off x="2438400" y="44958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2514600" y="1752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 flipH="1">
            <a:off x="2286000" y="22098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2895600" y="22098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3124200" y="2514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2667000" y="5638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BB8</a:t>
            </a:r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2438400" y="53340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 flipH="1">
            <a:off x="3352800" y="2971800"/>
            <a:ext cx="152400" cy="266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1981200" y="2130425"/>
            <a:ext cx="550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&lt; 0</a:t>
            </a:r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3200400" y="2130425"/>
            <a:ext cx="650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&gt;= 0</a:t>
            </a: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2438400" y="2968625"/>
            <a:ext cx="641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&lt;= 0</a:t>
            </a:r>
          </a:p>
        </p:txBody>
      </p:sp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1371600" y="2892425"/>
            <a:ext cx="541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&gt; 0</a:t>
            </a:r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1066800" y="3730625"/>
            <a:ext cx="639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&gt; 13</a:t>
            </a: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2057400" y="3578225"/>
            <a:ext cx="739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&lt;= 13</a:t>
            </a:r>
          </a:p>
        </p:txBody>
      </p: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2819400" y="3273425"/>
            <a:ext cx="730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&lt;= 25</a:t>
            </a:r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3733800" y="3273425"/>
            <a:ext cx="630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&gt; 25</a:t>
            </a:r>
          </a:p>
        </p:txBody>
      </p:sp>
      <p:sp>
        <p:nvSpPr>
          <p:cNvPr id="28701" name="Text Box 29"/>
          <p:cNvSpPr txBox="1">
            <a:spLocks noChangeArrowheads="1"/>
          </p:cNvSpPr>
          <p:nvPr/>
        </p:nvSpPr>
        <p:spPr bwMode="auto">
          <a:xfrm>
            <a:off x="3429000" y="5940425"/>
            <a:ext cx="630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e &lt; 34</a:t>
            </a:r>
          </a:p>
        </p:txBody>
      </p:sp>
      <p:sp>
        <p:nvSpPr>
          <p:cNvPr id="28702" name="Text Box 30"/>
          <p:cNvSpPr txBox="1">
            <a:spLocks noChangeArrowheads="1"/>
          </p:cNvSpPr>
          <p:nvPr/>
        </p:nvSpPr>
        <p:spPr bwMode="auto">
          <a:xfrm>
            <a:off x="2743200" y="4949825"/>
            <a:ext cx="473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d++</a:t>
            </a:r>
          </a:p>
        </p:txBody>
      </p:sp>
      <p:sp>
        <p:nvSpPr>
          <p:cNvPr id="28703" name="Text Box 31"/>
          <p:cNvSpPr txBox="1">
            <a:spLocks noChangeArrowheads="1"/>
          </p:cNvSpPr>
          <p:nvPr/>
        </p:nvSpPr>
        <p:spPr bwMode="auto">
          <a:xfrm>
            <a:off x="2209800" y="5711825"/>
            <a:ext cx="463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a++</a:t>
            </a:r>
          </a:p>
        </p:txBody>
      </p:sp>
      <p:sp>
        <p:nvSpPr>
          <p:cNvPr id="28704" name="Text Box 32"/>
          <p:cNvSpPr txBox="1">
            <a:spLocks noChangeArrowheads="1"/>
          </p:cNvSpPr>
          <p:nvPr/>
        </p:nvSpPr>
        <p:spPr bwMode="auto">
          <a:xfrm>
            <a:off x="3886200" y="25908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e++</a:t>
            </a:r>
          </a:p>
        </p:txBody>
      </p:sp>
      <p:sp>
        <p:nvSpPr>
          <p:cNvPr id="28705" name="Text Box 33"/>
          <p:cNvSpPr txBox="1">
            <a:spLocks noChangeArrowheads="1"/>
          </p:cNvSpPr>
          <p:nvPr/>
        </p:nvSpPr>
        <p:spPr bwMode="auto">
          <a:xfrm>
            <a:off x="838200" y="41148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b++</a:t>
            </a:r>
          </a:p>
        </p:txBody>
      </p:sp>
      <p:sp>
        <p:nvSpPr>
          <p:cNvPr id="28706" name="Text Box 34"/>
          <p:cNvSpPr txBox="1">
            <a:spLocks noChangeArrowheads="1"/>
          </p:cNvSpPr>
          <p:nvPr/>
        </p:nvSpPr>
        <p:spPr bwMode="auto">
          <a:xfrm>
            <a:off x="3429000" y="41148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c++</a:t>
            </a:r>
          </a:p>
        </p:txBody>
      </p:sp>
      <p:sp>
        <p:nvSpPr>
          <p:cNvPr id="28707" name="Rectangle 35"/>
          <p:cNvSpPr>
            <a:spLocks noChangeArrowheads="1"/>
          </p:cNvSpPr>
          <p:nvPr/>
        </p:nvSpPr>
        <p:spPr bwMode="auto">
          <a:xfrm>
            <a:off x="4267200" y="5943600"/>
            <a:ext cx="762000" cy="457200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BB9</a:t>
            </a:r>
          </a:p>
        </p:txBody>
      </p:sp>
      <p:sp>
        <p:nvSpPr>
          <p:cNvPr id="28708" name="Line 36"/>
          <p:cNvSpPr>
            <a:spLocks noChangeShapeType="1"/>
          </p:cNvSpPr>
          <p:nvPr/>
        </p:nvSpPr>
        <p:spPr bwMode="auto">
          <a:xfrm>
            <a:off x="3581400" y="2971800"/>
            <a:ext cx="990600" cy="297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9" name="Line 37"/>
          <p:cNvSpPr>
            <a:spLocks noChangeShapeType="1"/>
          </p:cNvSpPr>
          <p:nvPr/>
        </p:nvSpPr>
        <p:spPr bwMode="auto">
          <a:xfrm>
            <a:off x="3124200" y="61722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0" name="Oval 38"/>
          <p:cNvSpPr>
            <a:spLocks noChangeArrowheads="1"/>
          </p:cNvSpPr>
          <p:nvPr/>
        </p:nvSpPr>
        <p:spPr bwMode="auto">
          <a:xfrm>
            <a:off x="990600" y="1600200"/>
            <a:ext cx="762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Entry</a:t>
            </a:r>
          </a:p>
        </p:txBody>
      </p:sp>
      <p:sp>
        <p:nvSpPr>
          <p:cNvPr id="28711" name="Line 39"/>
          <p:cNvSpPr>
            <a:spLocks noChangeShapeType="1"/>
          </p:cNvSpPr>
          <p:nvPr/>
        </p:nvSpPr>
        <p:spPr bwMode="auto">
          <a:xfrm>
            <a:off x="1752600" y="1752600"/>
            <a:ext cx="7620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2" name="Oval 40"/>
          <p:cNvSpPr>
            <a:spLocks noChangeArrowheads="1"/>
          </p:cNvSpPr>
          <p:nvPr/>
        </p:nvSpPr>
        <p:spPr bwMode="auto">
          <a:xfrm>
            <a:off x="3276600" y="6400800"/>
            <a:ext cx="762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Exit</a:t>
            </a:r>
          </a:p>
        </p:txBody>
      </p:sp>
      <p:sp>
        <p:nvSpPr>
          <p:cNvPr id="28713" name="Line 41"/>
          <p:cNvSpPr>
            <a:spLocks noChangeShapeType="1"/>
          </p:cNvSpPr>
          <p:nvPr/>
        </p:nvSpPr>
        <p:spPr bwMode="auto">
          <a:xfrm>
            <a:off x="4724400" y="64008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4" name="Line 42"/>
          <p:cNvSpPr>
            <a:spLocks noChangeShapeType="1"/>
          </p:cNvSpPr>
          <p:nvPr/>
        </p:nvSpPr>
        <p:spPr bwMode="auto">
          <a:xfrm flipH="1">
            <a:off x="4038600" y="65532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5" name="Line 43"/>
          <p:cNvSpPr>
            <a:spLocks noChangeShapeType="1"/>
          </p:cNvSpPr>
          <p:nvPr/>
        </p:nvSpPr>
        <p:spPr bwMode="auto">
          <a:xfrm>
            <a:off x="3124200" y="60960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6" name="Text Box 44"/>
          <p:cNvSpPr txBox="1">
            <a:spLocks noChangeArrowheads="1"/>
          </p:cNvSpPr>
          <p:nvPr/>
        </p:nvSpPr>
        <p:spPr bwMode="auto">
          <a:xfrm>
            <a:off x="5181600" y="2054225"/>
            <a:ext cx="2900363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u="sng"/>
              <a:t>Control deps (left is taken)</a:t>
            </a:r>
            <a:endParaRPr lang="en-US" altLang="en-US" sz="2000"/>
          </a:p>
          <a:p>
            <a:r>
              <a:rPr lang="en-US" altLang="en-US" sz="2000"/>
              <a:t>BB1: none</a:t>
            </a:r>
          </a:p>
          <a:p>
            <a:r>
              <a:rPr lang="en-US" altLang="en-US" sz="2000"/>
              <a:t>BB2: -1</a:t>
            </a:r>
          </a:p>
          <a:p>
            <a:r>
              <a:rPr lang="en-US" altLang="en-US" sz="2000"/>
              <a:t>BB3: 1</a:t>
            </a:r>
          </a:p>
          <a:p>
            <a:r>
              <a:rPr lang="en-US" altLang="en-US" sz="2000"/>
              <a:t>BB4: -2</a:t>
            </a:r>
          </a:p>
          <a:p>
            <a:r>
              <a:rPr lang="en-US" altLang="en-US" sz="2000"/>
              <a:t>BB5: -4</a:t>
            </a:r>
          </a:p>
          <a:p>
            <a:r>
              <a:rPr lang="en-US" altLang="en-US" sz="2000"/>
              <a:t>BB6: 2, 4</a:t>
            </a:r>
          </a:p>
          <a:p>
            <a:r>
              <a:rPr lang="en-US" altLang="en-US" sz="2000"/>
              <a:t>BB7: -1</a:t>
            </a:r>
          </a:p>
          <a:p>
            <a:r>
              <a:rPr lang="en-US" altLang="en-US" sz="2000"/>
              <a:t>BB8: -1, -3</a:t>
            </a:r>
          </a:p>
          <a:p>
            <a:r>
              <a:rPr lang="en-US" altLang="en-US" sz="2000"/>
              <a:t>BB9: none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EC08F5D-ACFF-DF65-E9EF-C5D5C34A66ED}"/>
                  </a:ext>
                </a:extLst>
              </p14:cNvPr>
              <p14:cNvContentPartPr/>
              <p14:nvPr/>
            </p14:nvContentPartPr>
            <p14:xfrm>
              <a:off x="4688640" y="1823040"/>
              <a:ext cx="4256640" cy="4474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EC08F5D-ACFF-DF65-E9EF-C5D5C34A66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79280" y="1813680"/>
                <a:ext cx="4275360" cy="4493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8077200" cy="615950"/>
          </a:xfrm>
        </p:spPr>
        <p:txBody>
          <a:bodyPr/>
          <a:lstStyle/>
          <a:p>
            <a:r>
              <a:rPr lang="en-US" altLang="en-US"/>
              <a:t>Step 3: Control Flow Substitution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Go from branching code </a:t>
            </a:r>
            <a:r>
              <a:rPr lang="en-US" altLang="en-US">
                <a:sym typeface="Wingdings" panose="05000000000000000000" pitchFamily="2" charset="2"/>
              </a:rPr>
              <a:t> sequential predicated code</a:t>
            </a:r>
            <a:endParaRPr lang="en-US" altLang="en-US"/>
          </a:p>
          <a:p>
            <a:r>
              <a:rPr lang="en-US" altLang="en-US"/>
              <a:t>5 baby steps</a:t>
            </a:r>
          </a:p>
          <a:p>
            <a:pPr lvl="1"/>
            <a:r>
              <a:rPr lang="en-US" altLang="en-US"/>
              <a:t>1. Create predicates</a:t>
            </a:r>
          </a:p>
          <a:p>
            <a:pPr lvl="1"/>
            <a:r>
              <a:rPr lang="en-US" altLang="en-US"/>
              <a:t>2. CMPP insertion</a:t>
            </a:r>
          </a:p>
          <a:p>
            <a:pPr lvl="1"/>
            <a:r>
              <a:rPr lang="en-US" altLang="en-US"/>
              <a:t>3. Guard operations</a:t>
            </a:r>
          </a:p>
          <a:p>
            <a:pPr lvl="1"/>
            <a:r>
              <a:rPr lang="en-US" altLang="en-US"/>
              <a:t>4. Remove branches</a:t>
            </a:r>
          </a:p>
          <a:p>
            <a:pPr lvl="1"/>
            <a:r>
              <a:rPr lang="en-US" altLang="en-US"/>
              <a:t>5. Initialize predicates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35F55A0-F792-0DD9-961A-5C1459BC8888}"/>
                  </a:ext>
                </a:extLst>
              </p14:cNvPr>
              <p14:cNvContentPartPr/>
              <p14:nvPr/>
            </p14:nvContentPartPr>
            <p14:xfrm>
              <a:off x="2227320" y="2866320"/>
              <a:ext cx="1343520" cy="1533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35F55A0-F792-0DD9-961A-5C1459BC888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17960" y="2856960"/>
                <a:ext cx="1362240" cy="1552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8077200" cy="615950"/>
          </a:xfrm>
        </p:spPr>
        <p:txBody>
          <a:bodyPr/>
          <a:lstStyle/>
          <a:p>
            <a:r>
              <a:rPr lang="en-US" altLang="en-US"/>
              <a:t>Predicate Creation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R/K calculation – Mapping predicates to blocks</a:t>
            </a:r>
          </a:p>
          <a:p>
            <a:pPr lvl="1"/>
            <a:r>
              <a:rPr lang="en-US" altLang="en-US"/>
              <a:t>Paper more complicated than it really is</a:t>
            </a:r>
          </a:p>
          <a:p>
            <a:pPr lvl="1"/>
            <a:r>
              <a:rPr lang="en-US" altLang="en-US"/>
              <a:t>K = unique sets of control dependences</a:t>
            </a:r>
          </a:p>
          <a:p>
            <a:pPr lvl="1"/>
            <a:r>
              <a:rPr lang="en-US" altLang="en-US"/>
              <a:t>Create a new predicate for each element of K</a:t>
            </a:r>
          </a:p>
          <a:p>
            <a:pPr lvl="1"/>
            <a:r>
              <a:rPr lang="en-US" altLang="en-US"/>
              <a:t>R(bb) = predicate that represents CD set for bb, ie the bb’s assigned predicate (all ops in that bb guarded by R(bb))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914400" y="4492625"/>
            <a:ext cx="77120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rgbClr val="00B050"/>
                </a:solidFill>
              </a:rPr>
              <a:t>K               = {{-1}, {1}, {-2}, {-4}, {2,4}, {-1,-3}}</a:t>
            </a:r>
          </a:p>
          <a:p>
            <a:r>
              <a:rPr lang="en-US" altLang="en-US" sz="2000">
                <a:solidFill>
                  <a:srgbClr val="00B050"/>
                </a:solidFill>
              </a:rPr>
              <a:t>predicates =   p1,      p2,   p3,     p4,    p5,       p6</a:t>
            </a:r>
          </a:p>
          <a:p>
            <a:endParaRPr lang="en-US" altLang="en-US" sz="2000">
              <a:solidFill>
                <a:srgbClr val="00B050"/>
              </a:solidFill>
            </a:endParaRPr>
          </a:p>
          <a:p>
            <a:r>
              <a:rPr lang="en-US" altLang="en-US" sz="2000">
                <a:solidFill>
                  <a:srgbClr val="00B050"/>
                </a:solidFill>
              </a:rPr>
              <a:t>bb              =      1,          2,      3,     4,      5,       6,         7,        8,         9</a:t>
            </a:r>
          </a:p>
          <a:p>
            <a:r>
              <a:rPr lang="en-US" altLang="en-US" sz="2000">
                <a:solidFill>
                  <a:srgbClr val="00B050"/>
                </a:solidFill>
              </a:rPr>
              <a:t>CD(bb)       = {{none}, {-1}, {1}, {-2}, {-4}, {2,4}, {-1}, {-1,-3}, {none}</a:t>
            </a:r>
          </a:p>
          <a:p>
            <a:r>
              <a:rPr lang="en-US" altLang="en-US" sz="2000">
                <a:solidFill>
                  <a:srgbClr val="00B050"/>
                </a:solidFill>
              </a:rPr>
              <a:t>R(bb)         =      T          p1     p2     p3     p4      p5      p1        p6        T   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04976F9-2761-5FE5-F686-F82CC9A624D7}"/>
                  </a:ext>
                </a:extLst>
              </p14:cNvPr>
              <p14:cNvContentPartPr/>
              <p14:nvPr/>
            </p14:nvContentPartPr>
            <p14:xfrm>
              <a:off x="600480" y="2422800"/>
              <a:ext cx="8057160" cy="4141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04976F9-2761-5FE5-F686-F82CC9A624D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1120" y="2413440"/>
                <a:ext cx="8075880" cy="4159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8077200" cy="615950"/>
          </a:xfrm>
        </p:spPr>
        <p:txBody>
          <a:bodyPr/>
          <a:lstStyle/>
          <a:p>
            <a:r>
              <a:rPr lang="en-US" altLang="en-US"/>
              <a:t>CMPP Creation/Insertion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For each control dependence set</a:t>
            </a:r>
          </a:p>
          <a:p>
            <a:pPr lvl="1"/>
            <a:r>
              <a:rPr lang="en-US" altLang="en-US" sz="2400"/>
              <a:t>For each edge in the control dependence set</a:t>
            </a:r>
          </a:p>
          <a:p>
            <a:pPr lvl="2"/>
            <a:r>
              <a:rPr lang="en-US" altLang="en-US" sz="2000"/>
              <a:t>Identify branch condition that causes edge to be traversed</a:t>
            </a:r>
          </a:p>
          <a:p>
            <a:pPr lvl="2"/>
            <a:r>
              <a:rPr lang="en-US" altLang="en-US" sz="2000"/>
              <a:t>Create CMPP to compute corresponding branch condition</a:t>
            </a:r>
          </a:p>
          <a:p>
            <a:pPr lvl="3"/>
            <a:r>
              <a:rPr lang="en-US" altLang="en-US" sz="1800"/>
              <a:t>OR-type – handles worst case</a:t>
            </a:r>
          </a:p>
          <a:p>
            <a:pPr lvl="3"/>
            <a:r>
              <a:rPr lang="en-US" altLang="en-US" sz="1800"/>
              <a:t>guard = True</a:t>
            </a:r>
          </a:p>
          <a:p>
            <a:pPr lvl="3"/>
            <a:r>
              <a:rPr lang="en-US" altLang="en-US" sz="1800"/>
              <a:t>destination = predicate assigned to that CD set</a:t>
            </a:r>
          </a:p>
          <a:p>
            <a:pPr lvl="3"/>
            <a:r>
              <a:rPr lang="en-US" altLang="en-US" sz="1800"/>
              <a:t>Insert at end of BB that is the source of the edge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830388" y="4953000"/>
            <a:ext cx="54371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rgbClr val="00B050"/>
                </a:solidFill>
              </a:rPr>
              <a:t>K               = {{-1}, {1}, {-2}, {-4}, {2,4}, {-1,-3}}</a:t>
            </a:r>
          </a:p>
          <a:p>
            <a:r>
              <a:rPr lang="en-US" altLang="en-US" sz="2000">
                <a:solidFill>
                  <a:srgbClr val="00B050"/>
                </a:solidFill>
              </a:rPr>
              <a:t>predicates =     p1,    p2,    p3,    p4,     p5,       p6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928813" y="6061075"/>
            <a:ext cx="35877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Example: p1 = cmpp.ON (b &lt; 0) if T</a:t>
            </a:r>
            <a:endParaRPr lang="en-US" altLang="en-US">
              <a:sym typeface="Wingdings" panose="05000000000000000000" pitchFamily="2" charset="2"/>
            </a:endParaRPr>
          </a:p>
        </p:txBody>
      </p:sp>
      <p:sp>
        <p:nvSpPr>
          <p:cNvPr id="31750" name="Rectangle 14"/>
          <p:cNvSpPr>
            <a:spLocks noChangeArrowheads="1"/>
          </p:cNvSpPr>
          <p:nvPr/>
        </p:nvSpPr>
        <p:spPr bwMode="auto">
          <a:xfrm>
            <a:off x="6353175" y="6016625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31751" name="Line 15"/>
          <p:cNvSpPr>
            <a:spLocks noChangeShapeType="1"/>
          </p:cNvSpPr>
          <p:nvPr/>
        </p:nvSpPr>
        <p:spPr bwMode="auto">
          <a:xfrm flipH="1">
            <a:off x="6124575" y="6473825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" name="Line 16"/>
          <p:cNvSpPr>
            <a:spLocks noChangeShapeType="1"/>
          </p:cNvSpPr>
          <p:nvPr/>
        </p:nvSpPr>
        <p:spPr bwMode="auto">
          <a:xfrm>
            <a:off x="6734175" y="6473825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3" name="Text Box 21"/>
          <p:cNvSpPr txBox="1">
            <a:spLocks noChangeArrowheads="1"/>
          </p:cNvSpPr>
          <p:nvPr/>
        </p:nvSpPr>
        <p:spPr bwMode="auto">
          <a:xfrm>
            <a:off x="5819775" y="6394450"/>
            <a:ext cx="550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&lt; 0</a:t>
            </a:r>
          </a:p>
        </p:txBody>
      </p:sp>
      <p:sp>
        <p:nvSpPr>
          <p:cNvPr id="31754" name="Text Box 22"/>
          <p:cNvSpPr txBox="1">
            <a:spLocks noChangeArrowheads="1"/>
          </p:cNvSpPr>
          <p:nvPr/>
        </p:nvSpPr>
        <p:spPr bwMode="auto">
          <a:xfrm>
            <a:off x="7038975" y="6394450"/>
            <a:ext cx="650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&gt;= 0</a:t>
            </a:r>
          </a:p>
        </p:txBody>
      </p:sp>
      <p:cxnSp>
        <p:nvCxnSpPr>
          <p:cNvPr id="31755" name="Straight Arrow Connector 2"/>
          <p:cNvCxnSpPr>
            <a:cxnSpLocks noChangeShapeType="1"/>
          </p:cNvCxnSpPr>
          <p:nvPr/>
        </p:nvCxnSpPr>
        <p:spPr bwMode="auto">
          <a:xfrm>
            <a:off x="5541963" y="6245225"/>
            <a:ext cx="811212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49EA9D9-7FDD-9049-F130-7FA319BD2C9C}"/>
                  </a:ext>
                </a:extLst>
              </p14:cNvPr>
              <p14:cNvContentPartPr/>
              <p14:nvPr/>
            </p14:nvContentPartPr>
            <p14:xfrm>
              <a:off x="2687400" y="2528280"/>
              <a:ext cx="6349320" cy="4601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49EA9D9-7FDD-9049-F130-7FA319BD2C9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78040" y="2518920"/>
                <a:ext cx="6368040" cy="4620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Running Example – CMPP Creation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5211763" y="2971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4602163" y="3733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5287963" y="53340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BB7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5897563" y="4495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5592763" y="3429000"/>
            <a:ext cx="7620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 flipH="1">
            <a:off x="4983163" y="34290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4983163" y="4191000"/>
            <a:ext cx="1143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H="1">
            <a:off x="4983163" y="4191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4602163" y="4495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5059363" y="49530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H="1">
            <a:off x="5745163" y="49530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5821363" y="2209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 flipH="1">
            <a:off x="5592763" y="26670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>
            <a:off x="6202363" y="26670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6430963" y="2971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5973763" y="60960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BB8</a:t>
            </a:r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>
            <a:off x="5745163" y="57912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 flipH="1">
            <a:off x="6659563" y="3429000"/>
            <a:ext cx="152400" cy="266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5287963" y="2587625"/>
            <a:ext cx="550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&lt; 0</a:t>
            </a:r>
          </a:p>
        </p:txBody>
      </p: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6507163" y="2587625"/>
            <a:ext cx="650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&gt;= 0</a:t>
            </a:r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5745163" y="3425825"/>
            <a:ext cx="641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&lt;= 0</a:t>
            </a:r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4678363" y="3349625"/>
            <a:ext cx="5413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&gt; 0</a:t>
            </a:r>
          </a:p>
        </p:txBody>
      </p:sp>
      <p:sp>
        <p:nvSpPr>
          <p:cNvPr id="32793" name="Text Box 25"/>
          <p:cNvSpPr txBox="1">
            <a:spLocks noChangeArrowheads="1"/>
          </p:cNvSpPr>
          <p:nvPr/>
        </p:nvSpPr>
        <p:spPr bwMode="auto">
          <a:xfrm>
            <a:off x="4373563" y="4187825"/>
            <a:ext cx="639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&gt; 13</a:t>
            </a:r>
          </a:p>
        </p:txBody>
      </p:sp>
      <p:sp>
        <p:nvSpPr>
          <p:cNvPr id="32794" name="Text Box 26"/>
          <p:cNvSpPr txBox="1">
            <a:spLocks noChangeArrowheads="1"/>
          </p:cNvSpPr>
          <p:nvPr/>
        </p:nvSpPr>
        <p:spPr bwMode="auto">
          <a:xfrm>
            <a:off x="5364163" y="4035425"/>
            <a:ext cx="739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&lt;= 13</a:t>
            </a:r>
          </a:p>
        </p:txBody>
      </p:sp>
      <p:sp>
        <p:nvSpPr>
          <p:cNvPr id="32795" name="Text Box 27"/>
          <p:cNvSpPr txBox="1">
            <a:spLocks noChangeArrowheads="1"/>
          </p:cNvSpPr>
          <p:nvPr/>
        </p:nvSpPr>
        <p:spPr bwMode="auto">
          <a:xfrm>
            <a:off x="6126163" y="3730625"/>
            <a:ext cx="730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&lt;= 25</a:t>
            </a:r>
          </a:p>
        </p:txBody>
      </p:sp>
      <p:sp>
        <p:nvSpPr>
          <p:cNvPr id="32796" name="Text Box 28"/>
          <p:cNvSpPr txBox="1">
            <a:spLocks noChangeArrowheads="1"/>
          </p:cNvSpPr>
          <p:nvPr/>
        </p:nvSpPr>
        <p:spPr bwMode="auto">
          <a:xfrm>
            <a:off x="7040563" y="3730625"/>
            <a:ext cx="630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&gt; 25</a:t>
            </a:r>
          </a:p>
        </p:txBody>
      </p:sp>
      <p:sp>
        <p:nvSpPr>
          <p:cNvPr id="32797" name="Text Box 29"/>
          <p:cNvSpPr txBox="1">
            <a:spLocks noChangeArrowheads="1"/>
          </p:cNvSpPr>
          <p:nvPr/>
        </p:nvSpPr>
        <p:spPr bwMode="auto">
          <a:xfrm>
            <a:off x="6735763" y="6397625"/>
            <a:ext cx="630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e &lt; 34</a:t>
            </a:r>
          </a:p>
        </p:txBody>
      </p:sp>
      <p:sp>
        <p:nvSpPr>
          <p:cNvPr id="32798" name="Text Box 30"/>
          <p:cNvSpPr txBox="1">
            <a:spLocks noChangeArrowheads="1"/>
          </p:cNvSpPr>
          <p:nvPr/>
        </p:nvSpPr>
        <p:spPr bwMode="auto">
          <a:xfrm>
            <a:off x="6049963" y="5407025"/>
            <a:ext cx="473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d++</a:t>
            </a:r>
          </a:p>
        </p:txBody>
      </p:sp>
      <p:sp>
        <p:nvSpPr>
          <p:cNvPr id="32799" name="Text Box 31"/>
          <p:cNvSpPr txBox="1">
            <a:spLocks noChangeArrowheads="1"/>
          </p:cNvSpPr>
          <p:nvPr/>
        </p:nvSpPr>
        <p:spPr bwMode="auto">
          <a:xfrm>
            <a:off x="5516563" y="6169025"/>
            <a:ext cx="463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a++</a:t>
            </a:r>
          </a:p>
        </p:txBody>
      </p:sp>
      <p:sp>
        <p:nvSpPr>
          <p:cNvPr id="32800" name="Text Box 32"/>
          <p:cNvSpPr txBox="1">
            <a:spLocks noChangeArrowheads="1"/>
          </p:cNvSpPr>
          <p:nvPr/>
        </p:nvSpPr>
        <p:spPr bwMode="auto">
          <a:xfrm>
            <a:off x="7192963" y="3048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e++</a:t>
            </a:r>
          </a:p>
        </p:txBody>
      </p:sp>
      <p:sp>
        <p:nvSpPr>
          <p:cNvPr id="32801" name="Text Box 33"/>
          <p:cNvSpPr txBox="1">
            <a:spLocks noChangeArrowheads="1"/>
          </p:cNvSpPr>
          <p:nvPr/>
        </p:nvSpPr>
        <p:spPr bwMode="auto">
          <a:xfrm>
            <a:off x="4144963" y="4572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b++</a:t>
            </a:r>
          </a:p>
        </p:txBody>
      </p:sp>
      <p:sp>
        <p:nvSpPr>
          <p:cNvPr id="32802" name="Text Box 34"/>
          <p:cNvSpPr txBox="1">
            <a:spLocks noChangeArrowheads="1"/>
          </p:cNvSpPr>
          <p:nvPr/>
        </p:nvSpPr>
        <p:spPr bwMode="auto">
          <a:xfrm>
            <a:off x="6735763" y="4572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c++</a:t>
            </a:r>
          </a:p>
        </p:txBody>
      </p:sp>
      <p:sp>
        <p:nvSpPr>
          <p:cNvPr id="32803" name="Rectangle 35"/>
          <p:cNvSpPr>
            <a:spLocks noChangeArrowheads="1"/>
          </p:cNvSpPr>
          <p:nvPr/>
        </p:nvSpPr>
        <p:spPr bwMode="auto">
          <a:xfrm>
            <a:off x="7573963" y="6400800"/>
            <a:ext cx="762000" cy="457200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BB9</a:t>
            </a:r>
          </a:p>
        </p:txBody>
      </p:sp>
      <p:sp>
        <p:nvSpPr>
          <p:cNvPr id="32804" name="Line 36"/>
          <p:cNvSpPr>
            <a:spLocks noChangeShapeType="1"/>
          </p:cNvSpPr>
          <p:nvPr/>
        </p:nvSpPr>
        <p:spPr bwMode="auto">
          <a:xfrm>
            <a:off x="6888163" y="3429000"/>
            <a:ext cx="990600" cy="297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5" name="Line 37"/>
          <p:cNvSpPr>
            <a:spLocks noChangeShapeType="1"/>
          </p:cNvSpPr>
          <p:nvPr/>
        </p:nvSpPr>
        <p:spPr bwMode="auto">
          <a:xfrm>
            <a:off x="6430963" y="66294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6" name="Oval 38"/>
          <p:cNvSpPr>
            <a:spLocks noChangeArrowheads="1"/>
          </p:cNvSpPr>
          <p:nvPr/>
        </p:nvSpPr>
        <p:spPr bwMode="auto">
          <a:xfrm>
            <a:off x="4297363" y="2057400"/>
            <a:ext cx="762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Entry</a:t>
            </a:r>
          </a:p>
        </p:txBody>
      </p:sp>
      <p:sp>
        <p:nvSpPr>
          <p:cNvPr id="32807" name="Line 39"/>
          <p:cNvSpPr>
            <a:spLocks noChangeShapeType="1"/>
          </p:cNvSpPr>
          <p:nvPr/>
        </p:nvSpPr>
        <p:spPr bwMode="auto">
          <a:xfrm>
            <a:off x="5059363" y="2209800"/>
            <a:ext cx="7620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8" name="Oval 40"/>
          <p:cNvSpPr>
            <a:spLocks noChangeArrowheads="1"/>
          </p:cNvSpPr>
          <p:nvPr/>
        </p:nvSpPr>
        <p:spPr bwMode="auto">
          <a:xfrm>
            <a:off x="8775700" y="6446838"/>
            <a:ext cx="762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Exit</a:t>
            </a:r>
          </a:p>
        </p:txBody>
      </p:sp>
      <p:sp>
        <p:nvSpPr>
          <p:cNvPr id="32809" name="Line 43"/>
          <p:cNvSpPr>
            <a:spLocks noChangeShapeType="1"/>
          </p:cNvSpPr>
          <p:nvPr/>
        </p:nvSpPr>
        <p:spPr bwMode="auto">
          <a:xfrm>
            <a:off x="6430963" y="65532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0" name="Text Box 44"/>
          <p:cNvSpPr txBox="1">
            <a:spLocks noChangeArrowheads="1"/>
          </p:cNvSpPr>
          <p:nvPr/>
        </p:nvSpPr>
        <p:spPr bwMode="auto">
          <a:xfrm>
            <a:off x="0" y="1447800"/>
            <a:ext cx="46751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rgbClr val="00B050"/>
                </a:solidFill>
              </a:rPr>
              <a:t>K   = {{-1}, {1}, {-2}, {-4}, {2,4}, {-1,-3}}</a:t>
            </a:r>
          </a:p>
          <a:p>
            <a:r>
              <a:rPr lang="en-US" altLang="en-US" sz="2000">
                <a:solidFill>
                  <a:srgbClr val="00B050"/>
                </a:solidFill>
              </a:rPr>
              <a:t>p’s =     p1,   p2,    p3,    p4,     p5,       p6</a:t>
            </a:r>
          </a:p>
        </p:txBody>
      </p:sp>
      <p:sp>
        <p:nvSpPr>
          <p:cNvPr id="32811" name="Text Box 45"/>
          <p:cNvSpPr txBox="1">
            <a:spLocks noChangeArrowheads="1"/>
          </p:cNvSpPr>
          <p:nvPr/>
        </p:nvSpPr>
        <p:spPr bwMode="auto">
          <a:xfrm>
            <a:off x="2057400" y="3640138"/>
            <a:ext cx="25923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>
                <a:solidFill>
                  <a:srgbClr val="FF0000"/>
                </a:solidFill>
                <a:sym typeface="Wingdings" panose="05000000000000000000" pitchFamily="2" charset="2"/>
              </a:rPr>
              <a:t>p4 = cmpp.ON (b &gt; 13) if T</a:t>
            </a:r>
          </a:p>
          <a:p>
            <a:r>
              <a:rPr lang="en-US" altLang="en-US" sz="1600">
                <a:solidFill>
                  <a:srgbClr val="FF0000"/>
                </a:solidFill>
                <a:sym typeface="Wingdings" panose="05000000000000000000" pitchFamily="2" charset="2"/>
              </a:rPr>
              <a:t>p5 = cmpp.ON (b &lt;= 13) if T</a:t>
            </a:r>
          </a:p>
        </p:txBody>
      </p:sp>
      <p:sp>
        <p:nvSpPr>
          <p:cNvPr id="32812" name="TextBox 1"/>
          <p:cNvSpPr txBox="1">
            <a:spLocks noChangeArrowheads="1"/>
          </p:cNvSpPr>
          <p:nvPr/>
        </p:nvSpPr>
        <p:spPr bwMode="auto">
          <a:xfrm>
            <a:off x="6654800" y="1828800"/>
            <a:ext cx="248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>
                <a:solidFill>
                  <a:srgbClr val="FF0000"/>
                </a:solidFill>
              </a:rPr>
              <a:t>p1 = cmpp.ON (b &lt; 0) if T</a:t>
            </a:r>
          </a:p>
          <a:p>
            <a:r>
              <a:rPr lang="en-US" altLang="en-US" sz="1600">
                <a:solidFill>
                  <a:srgbClr val="FF0000"/>
                </a:solidFill>
                <a:sym typeface="Wingdings" panose="05000000000000000000" pitchFamily="2" charset="2"/>
              </a:rPr>
              <a:t>p2 = cmpp.ON (b &gt;= 0) if T</a:t>
            </a:r>
          </a:p>
          <a:p>
            <a:r>
              <a:rPr lang="en-US" altLang="en-US" sz="1600">
                <a:solidFill>
                  <a:srgbClr val="FF0000"/>
                </a:solidFill>
                <a:sym typeface="Wingdings" panose="05000000000000000000" pitchFamily="2" charset="2"/>
              </a:rPr>
              <a:t>p6 = cmpp.ON (b &lt; 0) if T</a:t>
            </a:r>
            <a:endParaRPr lang="en-US" altLang="en-US" sz="1600">
              <a:solidFill>
                <a:srgbClr val="FF0000"/>
              </a:solidFill>
            </a:endParaRPr>
          </a:p>
        </p:txBody>
      </p:sp>
      <p:sp>
        <p:nvSpPr>
          <p:cNvPr id="32813" name="TextBox 3"/>
          <p:cNvSpPr txBox="1">
            <a:spLocks noChangeArrowheads="1"/>
          </p:cNvSpPr>
          <p:nvPr/>
        </p:nvSpPr>
        <p:spPr bwMode="auto">
          <a:xfrm>
            <a:off x="2733675" y="2921000"/>
            <a:ext cx="2478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>
                <a:solidFill>
                  <a:srgbClr val="FF0000"/>
                </a:solidFill>
                <a:sym typeface="Wingdings" panose="05000000000000000000" pitchFamily="2" charset="2"/>
              </a:rPr>
              <a:t>p3 = cmpp.ON (c &gt; 0) if T</a:t>
            </a:r>
          </a:p>
          <a:p>
            <a:r>
              <a:rPr lang="en-US" altLang="en-US" sz="1600">
                <a:solidFill>
                  <a:srgbClr val="FF0000"/>
                </a:solidFill>
                <a:sym typeface="Wingdings" panose="05000000000000000000" pitchFamily="2" charset="2"/>
              </a:rPr>
              <a:t>p5 = cmpp.ON (c &lt;= 0) if T</a:t>
            </a:r>
            <a:endParaRPr lang="en-US" altLang="en-US" sz="1600">
              <a:solidFill>
                <a:srgbClr val="FF0000"/>
              </a:solidFill>
            </a:endParaRPr>
          </a:p>
        </p:txBody>
      </p:sp>
      <p:sp>
        <p:nvSpPr>
          <p:cNvPr id="32814" name="TextBox 4"/>
          <p:cNvSpPr txBox="1">
            <a:spLocks noChangeArrowheads="1"/>
          </p:cNvSpPr>
          <p:nvPr/>
        </p:nvSpPr>
        <p:spPr bwMode="auto">
          <a:xfrm>
            <a:off x="7162800" y="3167063"/>
            <a:ext cx="2581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>
                <a:solidFill>
                  <a:srgbClr val="FF0000"/>
                </a:solidFill>
                <a:sym typeface="Wingdings" panose="05000000000000000000" pitchFamily="2" charset="2"/>
              </a:rPr>
              <a:t>p6 = cmpp.ON (c &lt;= 25) if T</a:t>
            </a:r>
            <a:endParaRPr lang="en-US" altLang="en-US" sz="1600">
              <a:solidFill>
                <a:srgbClr val="FF0000"/>
              </a:solidFill>
            </a:endParaRPr>
          </a:p>
        </p:txBody>
      </p:sp>
      <p:cxnSp>
        <p:nvCxnSpPr>
          <p:cNvPr id="32815" name="Straight Arrow Connector 6"/>
          <p:cNvCxnSpPr>
            <a:cxnSpLocks noChangeShapeType="1"/>
            <a:stCxn id="32803" idx="3"/>
          </p:cNvCxnSpPr>
          <p:nvPr/>
        </p:nvCxnSpPr>
        <p:spPr bwMode="auto">
          <a:xfrm>
            <a:off x="8335963" y="6629400"/>
            <a:ext cx="439737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E684EDD-67A0-11C9-A6D9-00043509481F}"/>
                  </a:ext>
                </a:extLst>
              </p14:cNvPr>
              <p14:cNvContentPartPr/>
              <p14:nvPr/>
            </p14:nvContentPartPr>
            <p14:xfrm>
              <a:off x="662400" y="1760760"/>
              <a:ext cx="9122760" cy="4481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E684EDD-67A0-11C9-A6D9-0004350948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3040" y="1751400"/>
                <a:ext cx="9141480" cy="4500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8077200" cy="615950"/>
          </a:xfrm>
        </p:spPr>
        <p:txBody>
          <a:bodyPr/>
          <a:lstStyle/>
          <a:p>
            <a:r>
              <a:rPr lang="en-US" altLang="en-US"/>
              <a:t>Control Flow Substitution – The Rest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Guard all operations in each bb by R(bb)</a:t>
            </a:r>
          </a:p>
          <a:p>
            <a:pPr lvl="1"/>
            <a:r>
              <a:rPr lang="en-US" altLang="en-US" u="sng">
                <a:solidFill>
                  <a:srgbClr val="FF0000"/>
                </a:solidFill>
              </a:rPr>
              <a:t>Including the newly inserted CMPPs</a:t>
            </a:r>
          </a:p>
          <a:p>
            <a:r>
              <a:rPr lang="en-US" altLang="en-US"/>
              <a:t>Nuke all the branches</a:t>
            </a:r>
          </a:p>
          <a:p>
            <a:pPr lvl="1"/>
            <a:r>
              <a:rPr lang="en-US" altLang="en-US"/>
              <a:t>Except exit edges and backedges</a:t>
            </a:r>
          </a:p>
          <a:p>
            <a:r>
              <a:rPr lang="en-US" altLang="en-US"/>
              <a:t>Initialize each predicate to 0 in first BB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914400" y="4492625"/>
            <a:ext cx="77120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rgbClr val="00B050"/>
                </a:solidFill>
              </a:rPr>
              <a:t>bb              =      1,           2,      3,     4,      5,       6,       7,         8,          9</a:t>
            </a:r>
          </a:p>
          <a:p>
            <a:r>
              <a:rPr lang="en-US" altLang="en-US" sz="2000">
                <a:solidFill>
                  <a:srgbClr val="00B050"/>
                </a:solidFill>
              </a:rPr>
              <a:t>CD(bb)       = {{none}, {-1}, {1}, {-2}, {-4}, {2,4}, {-1}, {-1,-3}, {none}</a:t>
            </a:r>
          </a:p>
          <a:p>
            <a:r>
              <a:rPr lang="en-US" altLang="en-US" sz="2000">
                <a:solidFill>
                  <a:srgbClr val="00B050"/>
                </a:solidFill>
              </a:rPr>
              <a:t>R(bb)         =      T           p1    p2     p3     p4      p5      p1        p6         T   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A3C58E8-3D7E-69AE-BA30-B6C9F279191A}"/>
                  </a:ext>
                </a:extLst>
              </p14:cNvPr>
              <p14:cNvContentPartPr/>
              <p14:nvPr/>
            </p14:nvContentPartPr>
            <p14:xfrm>
              <a:off x="1526040" y="2475720"/>
              <a:ext cx="4674600" cy="3186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A3C58E8-3D7E-69AE-BA30-B6C9F279191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16680" y="2466360"/>
                <a:ext cx="4693320" cy="3204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8001000" cy="615950"/>
          </a:xfrm>
        </p:spPr>
        <p:txBody>
          <a:bodyPr/>
          <a:lstStyle/>
          <a:p>
            <a:r>
              <a:rPr lang="en-US" altLang="en-US"/>
              <a:t>Running Example – Control Flow Substitution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828800" y="26670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219200" y="34290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905000" y="50292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BB7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2514600" y="41910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2209800" y="3124200"/>
            <a:ext cx="7620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flipH="1">
            <a:off x="1600200" y="31242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1600200" y="3886200"/>
            <a:ext cx="1143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 flipH="1">
            <a:off x="1600200" y="3886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1219200" y="41910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>
            <a:off x="1676400" y="46482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 flipH="1">
            <a:off x="2362200" y="46482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2438400" y="19050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 flipH="1">
            <a:off x="2209800" y="23622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>
            <a:off x="2819400" y="23622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3048000" y="26670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2590800" y="57912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BB8</a:t>
            </a:r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>
            <a:off x="2362200" y="5486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6" name="Line 20"/>
          <p:cNvSpPr>
            <a:spLocks noChangeShapeType="1"/>
          </p:cNvSpPr>
          <p:nvPr/>
        </p:nvSpPr>
        <p:spPr bwMode="auto">
          <a:xfrm flipH="1">
            <a:off x="3276600" y="3124200"/>
            <a:ext cx="152400" cy="266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1905000" y="2282825"/>
            <a:ext cx="550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&lt; 0</a:t>
            </a:r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3124200" y="2282825"/>
            <a:ext cx="650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&gt;= 0</a:t>
            </a:r>
          </a:p>
        </p:txBody>
      </p:sp>
      <p:sp>
        <p:nvSpPr>
          <p:cNvPr id="34839" name="Text Box 23"/>
          <p:cNvSpPr txBox="1">
            <a:spLocks noChangeArrowheads="1"/>
          </p:cNvSpPr>
          <p:nvPr/>
        </p:nvSpPr>
        <p:spPr bwMode="auto">
          <a:xfrm>
            <a:off x="2362200" y="3121025"/>
            <a:ext cx="641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&lt;= 0</a:t>
            </a:r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1295400" y="3044825"/>
            <a:ext cx="541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&gt; 0</a:t>
            </a:r>
          </a:p>
        </p:txBody>
      </p:sp>
      <p:sp>
        <p:nvSpPr>
          <p:cNvPr id="34841" name="Text Box 25"/>
          <p:cNvSpPr txBox="1">
            <a:spLocks noChangeArrowheads="1"/>
          </p:cNvSpPr>
          <p:nvPr/>
        </p:nvSpPr>
        <p:spPr bwMode="auto">
          <a:xfrm>
            <a:off x="990600" y="3883025"/>
            <a:ext cx="639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&gt; 13</a:t>
            </a:r>
          </a:p>
        </p:txBody>
      </p:sp>
      <p:sp>
        <p:nvSpPr>
          <p:cNvPr id="34842" name="Text Box 26"/>
          <p:cNvSpPr txBox="1">
            <a:spLocks noChangeArrowheads="1"/>
          </p:cNvSpPr>
          <p:nvPr/>
        </p:nvSpPr>
        <p:spPr bwMode="auto">
          <a:xfrm>
            <a:off x="1981200" y="3730625"/>
            <a:ext cx="739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&lt;= 13</a:t>
            </a:r>
          </a:p>
        </p:txBody>
      </p:sp>
      <p:sp>
        <p:nvSpPr>
          <p:cNvPr id="34843" name="Text Box 27"/>
          <p:cNvSpPr txBox="1">
            <a:spLocks noChangeArrowheads="1"/>
          </p:cNvSpPr>
          <p:nvPr/>
        </p:nvSpPr>
        <p:spPr bwMode="auto">
          <a:xfrm>
            <a:off x="2743200" y="3425825"/>
            <a:ext cx="730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&lt;= 25</a:t>
            </a:r>
          </a:p>
        </p:txBody>
      </p:sp>
      <p:sp>
        <p:nvSpPr>
          <p:cNvPr id="34844" name="Text Box 28"/>
          <p:cNvSpPr txBox="1">
            <a:spLocks noChangeArrowheads="1"/>
          </p:cNvSpPr>
          <p:nvPr/>
        </p:nvSpPr>
        <p:spPr bwMode="auto">
          <a:xfrm>
            <a:off x="3657600" y="3425825"/>
            <a:ext cx="630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&gt; 25</a:t>
            </a:r>
          </a:p>
        </p:txBody>
      </p:sp>
      <p:sp>
        <p:nvSpPr>
          <p:cNvPr id="34845" name="Text Box 29"/>
          <p:cNvSpPr txBox="1">
            <a:spLocks noChangeArrowheads="1"/>
          </p:cNvSpPr>
          <p:nvPr/>
        </p:nvSpPr>
        <p:spPr bwMode="auto">
          <a:xfrm>
            <a:off x="3352800" y="6092825"/>
            <a:ext cx="630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e &lt; 34</a:t>
            </a:r>
          </a:p>
        </p:txBody>
      </p:sp>
      <p:sp>
        <p:nvSpPr>
          <p:cNvPr id="34846" name="Text Box 30"/>
          <p:cNvSpPr txBox="1">
            <a:spLocks noChangeArrowheads="1"/>
          </p:cNvSpPr>
          <p:nvPr/>
        </p:nvSpPr>
        <p:spPr bwMode="auto">
          <a:xfrm>
            <a:off x="2667000" y="5102225"/>
            <a:ext cx="473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d++</a:t>
            </a:r>
          </a:p>
        </p:txBody>
      </p:sp>
      <p:sp>
        <p:nvSpPr>
          <p:cNvPr id="34847" name="Text Box 31"/>
          <p:cNvSpPr txBox="1">
            <a:spLocks noChangeArrowheads="1"/>
          </p:cNvSpPr>
          <p:nvPr/>
        </p:nvSpPr>
        <p:spPr bwMode="auto">
          <a:xfrm>
            <a:off x="2133600" y="5864225"/>
            <a:ext cx="463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a++</a:t>
            </a:r>
          </a:p>
        </p:txBody>
      </p:sp>
      <p:sp>
        <p:nvSpPr>
          <p:cNvPr id="34848" name="Text Box 32"/>
          <p:cNvSpPr txBox="1">
            <a:spLocks noChangeArrowheads="1"/>
          </p:cNvSpPr>
          <p:nvPr/>
        </p:nvSpPr>
        <p:spPr bwMode="auto">
          <a:xfrm>
            <a:off x="3810000" y="2743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e++</a:t>
            </a:r>
          </a:p>
        </p:txBody>
      </p:sp>
      <p:sp>
        <p:nvSpPr>
          <p:cNvPr id="34849" name="Text Box 33"/>
          <p:cNvSpPr txBox="1">
            <a:spLocks noChangeArrowheads="1"/>
          </p:cNvSpPr>
          <p:nvPr/>
        </p:nvSpPr>
        <p:spPr bwMode="auto">
          <a:xfrm>
            <a:off x="762000" y="4267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b++</a:t>
            </a:r>
          </a:p>
        </p:txBody>
      </p:sp>
      <p:sp>
        <p:nvSpPr>
          <p:cNvPr id="34850" name="Text Box 34"/>
          <p:cNvSpPr txBox="1">
            <a:spLocks noChangeArrowheads="1"/>
          </p:cNvSpPr>
          <p:nvPr/>
        </p:nvSpPr>
        <p:spPr bwMode="auto">
          <a:xfrm>
            <a:off x="3352800" y="4267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c++</a:t>
            </a:r>
          </a:p>
        </p:txBody>
      </p:sp>
      <p:sp>
        <p:nvSpPr>
          <p:cNvPr id="34851" name="Rectangle 35"/>
          <p:cNvSpPr>
            <a:spLocks noChangeArrowheads="1"/>
          </p:cNvSpPr>
          <p:nvPr/>
        </p:nvSpPr>
        <p:spPr bwMode="auto">
          <a:xfrm>
            <a:off x="4191000" y="6096000"/>
            <a:ext cx="762000" cy="457200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BB9</a:t>
            </a:r>
          </a:p>
        </p:txBody>
      </p:sp>
      <p:sp>
        <p:nvSpPr>
          <p:cNvPr id="34852" name="Line 36"/>
          <p:cNvSpPr>
            <a:spLocks noChangeShapeType="1"/>
          </p:cNvSpPr>
          <p:nvPr/>
        </p:nvSpPr>
        <p:spPr bwMode="auto">
          <a:xfrm>
            <a:off x="3505200" y="3124200"/>
            <a:ext cx="990600" cy="297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3" name="Line 37"/>
          <p:cNvSpPr>
            <a:spLocks noChangeShapeType="1"/>
          </p:cNvSpPr>
          <p:nvPr/>
        </p:nvSpPr>
        <p:spPr bwMode="auto">
          <a:xfrm>
            <a:off x="3048000" y="63246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4" name="Line 38"/>
          <p:cNvSpPr>
            <a:spLocks noChangeShapeType="1"/>
          </p:cNvSpPr>
          <p:nvPr/>
        </p:nvSpPr>
        <p:spPr bwMode="auto">
          <a:xfrm>
            <a:off x="3048000" y="62484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5" name="Text Box 39"/>
          <p:cNvSpPr txBox="1">
            <a:spLocks noChangeArrowheads="1"/>
          </p:cNvSpPr>
          <p:nvPr/>
        </p:nvSpPr>
        <p:spPr bwMode="auto">
          <a:xfrm>
            <a:off x="5257800" y="1520825"/>
            <a:ext cx="3355975" cy="531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Loop:</a:t>
            </a:r>
          </a:p>
          <a:p>
            <a:r>
              <a:rPr lang="en-US" altLang="en-US">
                <a:solidFill>
                  <a:schemeClr val="tx1"/>
                </a:solidFill>
              </a:rPr>
              <a:t>    p1 = p2 = p3 = p4 = p5 = p6 = 0</a:t>
            </a:r>
          </a:p>
          <a:p>
            <a:r>
              <a:rPr lang="en-US" altLang="en-US">
                <a:solidFill>
                  <a:schemeClr val="tx1"/>
                </a:solidFill>
              </a:rPr>
              <a:t>    b = load(a) if T</a:t>
            </a:r>
          </a:p>
          <a:p>
            <a:r>
              <a:rPr lang="en-US" altLang="en-US">
                <a:solidFill>
                  <a:schemeClr val="tx1"/>
                </a:solidFill>
              </a:rPr>
              <a:t>    </a:t>
            </a:r>
            <a:r>
              <a:rPr lang="en-US" altLang="en-US"/>
              <a:t>p1 = cmpp.ON (b &lt; 0) if T</a:t>
            </a:r>
            <a:endParaRPr lang="en-US" altLang="en-US">
              <a:sym typeface="Wingdings" panose="05000000000000000000" pitchFamily="2" charset="2"/>
            </a:endParaRPr>
          </a:p>
          <a:p>
            <a:r>
              <a:rPr lang="en-US" altLang="en-US">
                <a:sym typeface="Wingdings" panose="05000000000000000000" pitchFamily="2" charset="2"/>
              </a:rPr>
              <a:t>    p2 = cmpp.ON (b &gt;= 0) if T</a:t>
            </a:r>
          </a:p>
          <a:p>
            <a:r>
              <a:rPr lang="en-US" altLang="en-US">
                <a:sym typeface="Wingdings" panose="05000000000000000000" pitchFamily="2" charset="2"/>
              </a:rPr>
              <a:t>    p6 = cmpp.ON (b &lt; 0) if T</a:t>
            </a:r>
            <a:endParaRPr lang="en-US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    </a:t>
            </a:r>
            <a:r>
              <a:rPr lang="en-US" altLang="en-US">
                <a:sym typeface="Wingdings" panose="05000000000000000000" pitchFamily="2" charset="2"/>
              </a:rPr>
              <a:t>p3 = cmpp.ON (c &gt; 0) if p1</a:t>
            </a:r>
          </a:p>
          <a:p>
            <a:r>
              <a:rPr lang="en-US" altLang="en-US">
                <a:sym typeface="Wingdings" panose="05000000000000000000" pitchFamily="2" charset="2"/>
              </a:rPr>
              <a:t>    p5 = cmpp.ON (c &lt;= 0) if p1</a:t>
            </a:r>
          </a:p>
          <a:p>
            <a:r>
              <a:rPr lang="en-US" altLang="en-US">
                <a:sym typeface="Wingdings" panose="05000000000000000000" pitchFamily="2" charset="2"/>
              </a:rPr>
              <a:t>    p4 = cmpp.ON (b &gt; 13) if p3</a:t>
            </a:r>
          </a:p>
          <a:p>
            <a:r>
              <a:rPr lang="en-US" altLang="en-US">
                <a:sym typeface="Wingdings" panose="05000000000000000000" pitchFamily="2" charset="2"/>
              </a:rPr>
              <a:t>    p5 = cmpp.ON (b &lt;= 13) if p3</a:t>
            </a:r>
            <a:endParaRPr lang="en-US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    b = b + 1 if p4</a:t>
            </a:r>
          </a:p>
          <a:p>
            <a:r>
              <a:rPr lang="en-US" altLang="en-US">
                <a:solidFill>
                  <a:schemeClr val="tx1"/>
                </a:solidFill>
              </a:rPr>
              <a:t>    c = c + 1 if p5</a:t>
            </a:r>
          </a:p>
          <a:p>
            <a:r>
              <a:rPr lang="en-US" altLang="en-US">
                <a:solidFill>
                  <a:schemeClr val="tx1"/>
                </a:solidFill>
              </a:rPr>
              <a:t>    d = d + 1 if p1</a:t>
            </a:r>
          </a:p>
          <a:p>
            <a:r>
              <a:rPr lang="en-US" altLang="en-US">
                <a:solidFill>
                  <a:schemeClr val="tx1"/>
                </a:solidFill>
              </a:rPr>
              <a:t>    </a:t>
            </a:r>
            <a:r>
              <a:rPr lang="en-US" altLang="en-US">
                <a:sym typeface="Wingdings" panose="05000000000000000000" pitchFamily="2" charset="2"/>
              </a:rPr>
              <a:t>p6 = cmpp.ON (c &lt;= 25) if p2</a:t>
            </a:r>
            <a:r>
              <a:rPr lang="en-US" altLang="en-US">
                <a:solidFill>
                  <a:schemeClr val="tx1"/>
                </a:solidFill>
              </a:rPr>
              <a:t> </a:t>
            </a:r>
          </a:p>
          <a:p>
            <a:r>
              <a:rPr lang="en-US" altLang="en-US">
                <a:solidFill>
                  <a:schemeClr val="tx1"/>
                </a:solidFill>
              </a:rPr>
              <a:t>    e = e + 1 if p2</a:t>
            </a:r>
          </a:p>
          <a:p>
            <a:r>
              <a:rPr lang="en-US" altLang="en-US">
                <a:solidFill>
                  <a:schemeClr val="tx1"/>
                </a:solidFill>
              </a:rPr>
              <a:t>    a = a + 1 if p6</a:t>
            </a:r>
          </a:p>
          <a:p>
            <a:r>
              <a:rPr lang="en-US" altLang="en-US">
                <a:solidFill>
                  <a:schemeClr val="tx1"/>
                </a:solidFill>
              </a:rPr>
              <a:t>    bge e, 34, Done if p6</a:t>
            </a:r>
          </a:p>
          <a:p>
            <a:r>
              <a:rPr lang="en-US" altLang="en-US">
                <a:solidFill>
                  <a:schemeClr val="tx1"/>
                </a:solidFill>
              </a:rPr>
              <a:t>    jump Loop if T</a:t>
            </a:r>
          </a:p>
          <a:p>
            <a:r>
              <a:rPr lang="en-US" altLang="en-US">
                <a:solidFill>
                  <a:schemeClr val="tx1"/>
                </a:solidFill>
              </a:rPr>
              <a:t>Done:</a:t>
            </a:r>
          </a:p>
        </p:txBody>
      </p:sp>
      <p:sp>
        <p:nvSpPr>
          <p:cNvPr id="34856" name="Line 40"/>
          <p:cNvSpPr>
            <a:spLocks noChangeShapeType="1"/>
          </p:cNvSpPr>
          <p:nvPr/>
        </p:nvSpPr>
        <p:spPr bwMode="auto">
          <a:xfrm flipH="1">
            <a:off x="3048000" y="16002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7" name="Line 41"/>
          <p:cNvSpPr>
            <a:spLocks noChangeShapeType="1"/>
          </p:cNvSpPr>
          <p:nvPr/>
        </p:nvSpPr>
        <p:spPr bwMode="auto">
          <a:xfrm>
            <a:off x="3048000" y="1600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8" name="Line 42"/>
          <p:cNvSpPr>
            <a:spLocks noChangeShapeType="1"/>
          </p:cNvSpPr>
          <p:nvPr/>
        </p:nvSpPr>
        <p:spPr bwMode="auto">
          <a:xfrm>
            <a:off x="4572000" y="65532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9" name="Line 43"/>
          <p:cNvSpPr>
            <a:spLocks noChangeShapeType="1"/>
          </p:cNvSpPr>
          <p:nvPr/>
        </p:nvSpPr>
        <p:spPr bwMode="auto">
          <a:xfrm>
            <a:off x="4572000" y="67056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0" name="Line 44"/>
          <p:cNvSpPr>
            <a:spLocks noChangeShapeType="1"/>
          </p:cNvSpPr>
          <p:nvPr/>
        </p:nvSpPr>
        <p:spPr bwMode="auto">
          <a:xfrm flipV="1">
            <a:off x="5105400" y="1600200"/>
            <a:ext cx="0" cy="510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1" name="Line 45"/>
          <p:cNvSpPr>
            <a:spLocks noChangeShapeType="1"/>
          </p:cNvSpPr>
          <p:nvPr/>
        </p:nvSpPr>
        <p:spPr bwMode="auto">
          <a:xfrm>
            <a:off x="2971800" y="62484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2" name="Text Box 46"/>
          <p:cNvSpPr txBox="1">
            <a:spLocks noChangeArrowheads="1"/>
          </p:cNvSpPr>
          <p:nvPr/>
        </p:nvSpPr>
        <p:spPr bwMode="auto">
          <a:xfrm>
            <a:off x="2209800" y="6321425"/>
            <a:ext cx="730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e &gt;= 34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BD9BB9C-0720-7315-A057-4EB26222A9AD}"/>
                  </a:ext>
                </a:extLst>
              </p14:cNvPr>
              <p14:cNvContentPartPr/>
              <p14:nvPr/>
            </p14:nvContentPartPr>
            <p14:xfrm>
              <a:off x="2630880" y="1483200"/>
              <a:ext cx="6568920" cy="5319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BD9BB9C-0720-7315-A057-4EB26222A9A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21520" y="1473840"/>
                <a:ext cx="6587640" cy="5338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8077200" cy="615950"/>
          </a:xfrm>
        </p:spPr>
        <p:txBody>
          <a:bodyPr/>
          <a:lstStyle/>
          <a:p>
            <a:r>
              <a:rPr lang="en-US" altLang="en-US"/>
              <a:t>Step 4: CMPP Compaction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Convert ON CMPPs to UN</a:t>
            </a:r>
          </a:p>
          <a:p>
            <a:pPr lvl="1"/>
            <a:r>
              <a:rPr lang="en-US" altLang="en-US"/>
              <a:t>All singly defined predicates don’t need to be OR-type</a:t>
            </a:r>
          </a:p>
          <a:p>
            <a:pPr lvl="1"/>
            <a:r>
              <a:rPr lang="en-US" altLang="en-US"/>
              <a:t>OR of 1 condition </a:t>
            </a:r>
            <a:r>
              <a:rPr lang="en-US" altLang="en-US">
                <a:sym typeface="Wingdings" panose="05000000000000000000" pitchFamily="2" charset="2"/>
              </a:rPr>
              <a:t> Just compute it !!!</a:t>
            </a:r>
          </a:p>
          <a:p>
            <a:pPr lvl="1"/>
            <a:r>
              <a:rPr lang="en-US" altLang="en-US">
                <a:sym typeface="Wingdings" panose="05000000000000000000" pitchFamily="2" charset="2"/>
              </a:rPr>
              <a:t>Remove initialization (Unconditional don’t require init)</a:t>
            </a:r>
            <a:endParaRPr lang="en-US" altLang="en-US"/>
          </a:p>
          <a:p>
            <a:r>
              <a:rPr lang="en-US" altLang="en-US"/>
              <a:t>Reduce number of CMPPs</a:t>
            </a:r>
          </a:p>
          <a:p>
            <a:pPr lvl="1"/>
            <a:r>
              <a:rPr lang="en-US" altLang="en-US"/>
              <a:t>Utilize 2</a:t>
            </a:r>
            <a:r>
              <a:rPr lang="en-US" altLang="en-US" baseline="30000"/>
              <a:t>nd</a:t>
            </a:r>
            <a:r>
              <a:rPr lang="en-US" altLang="en-US"/>
              <a:t> destination slot</a:t>
            </a:r>
          </a:p>
          <a:p>
            <a:pPr lvl="1"/>
            <a:r>
              <a:rPr lang="en-US" altLang="en-US"/>
              <a:t>Combine any 2 CMPPs with:</a:t>
            </a:r>
          </a:p>
          <a:p>
            <a:pPr lvl="2"/>
            <a:r>
              <a:rPr lang="en-US" altLang="en-US"/>
              <a:t>Same source operands</a:t>
            </a:r>
          </a:p>
          <a:p>
            <a:pPr lvl="2"/>
            <a:r>
              <a:rPr lang="en-US" altLang="en-US"/>
              <a:t>Same guarding predicate</a:t>
            </a:r>
          </a:p>
          <a:p>
            <a:pPr lvl="2"/>
            <a:r>
              <a:rPr lang="en-US" altLang="en-US"/>
              <a:t>Same or opposite compare conditions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2315067-59A1-E0F0-A978-5C1E74738E70}"/>
                  </a:ext>
                </a:extLst>
              </p14:cNvPr>
              <p14:cNvContentPartPr/>
              <p14:nvPr/>
            </p14:nvContentPartPr>
            <p14:xfrm>
              <a:off x="1039680" y="1970280"/>
              <a:ext cx="8352000" cy="3369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2315067-59A1-E0F0-A978-5C1E74738E7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0320" y="1960920"/>
                <a:ext cx="8370720" cy="3388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Running Example - CMPP Compaction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09600" y="1520825"/>
            <a:ext cx="3355975" cy="531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Loop:</a:t>
            </a:r>
          </a:p>
          <a:p>
            <a:r>
              <a:rPr lang="en-US" altLang="en-US">
                <a:solidFill>
                  <a:schemeClr val="tx1"/>
                </a:solidFill>
              </a:rPr>
              <a:t>    p1 = p2 = p3 = p4 = p5 = p6 = 0</a:t>
            </a:r>
          </a:p>
          <a:p>
            <a:r>
              <a:rPr lang="en-US" altLang="en-US">
                <a:solidFill>
                  <a:schemeClr val="tx1"/>
                </a:solidFill>
              </a:rPr>
              <a:t>    b = load(a) if T</a:t>
            </a:r>
          </a:p>
          <a:p>
            <a:r>
              <a:rPr lang="en-US" altLang="en-US">
                <a:solidFill>
                  <a:schemeClr val="tx1"/>
                </a:solidFill>
              </a:rPr>
              <a:t>    </a:t>
            </a:r>
            <a:r>
              <a:rPr lang="en-US" altLang="en-US"/>
              <a:t>p1 = cmpp.ON (b &lt; 0) if T</a:t>
            </a:r>
            <a:endParaRPr lang="en-US" altLang="en-US">
              <a:sym typeface="Wingdings" panose="05000000000000000000" pitchFamily="2" charset="2"/>
            </a:endParaRPr>
          </a:p>
          <a:p>
            <a:r>
              <a:rPr lang="en-US" altLang="en-US">
                <a:sym typeface="Wingdings" panose="05000000000000000000" pitchFamily="2" charset="2"/>
              </a:rPr>
              <a:t>    p2 = cmpp.ON (b &gt;= 0) if T</a:t>
            </a:r>
          </a:p>
          <a:p>
            <a:r>
              <a:rPr lang="en-US" altLang="en-US">
                <a:sym typeface="Wingdings" panose="05000000000000000000" pitchFamily="2" charset="2"/>
              </a:rPr>
              <a:t>    p6 = cmpp.ON (b &lt; 0) if T</a:t>
            </a:r>
            <a:endParaRPr lang="en-US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    </a:t>
            </a:r>
            <a:r>
              <a:rPr lang="en-US" altLang="en-US">
                <a:sym typeface="Wingdings" panose="05000000000000000000" pitchFamily="2" charset="2"/>
              </a:rPr>
              <a:t>p3 = cmpp.ON (c &gt; 0) if p1</a:t>
            </a:r>
          </a:p>
          <a:p>
            <a:r>
              <a:rPr lang="en-US" altLang="en-US">
                <a:sym typeface="Wingdings" panose="05000000000000000000" pitchFamily="2" charset="2"/>
              </a:rPr>
              <a:t>    p5 = cmpp.ON (c &lt;= 0) if p1</a:t>
            </a:r>
          </a:p>
          <a:p>
            <a:r>
              <a:rPr lang="en-US" altLang="en-US">
                <a:sym typeface="Wingdings" panose="05000000000000000000" pitchFamily="2" charset="2"/>
              </a:rPr>
              <a:t>    p4 = cmpp.ON (b &gt; 13) if p3</a:t>
            </a:r>
          </a:p>
          <a:p>
            <a:r>
              <a:rPr lang="en-US" altLang="en-US">
                <a:sym typeface="Wingdings" panose="05000000000000000000" pitchFamily="2" charset="2"/>
              </a:rPr>
              <a:t>    p5 = cmpp.ON (b &lt;= 13) if p3</a:t>
            </a:r>
            <a:endParaRPr lang="en-US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    b = b + 1 if p4</a:t>
            </a:r>
          </a:p>
          <a:p>
            <a:r>
              <a:rPr lang="en-US" altLang="en-US">
                <a:solidFill>
                  <a:schemeClr val="tx1"/>
                </a:solidFill>
              </a:rPr>
              <a:t>    c = c + 1 if p5</a:t>
            </a:r>
          </a:p>
          <a:p>
            <a:r>
              <a:rPr lang="en-US" altLang="en-US">
                <a:solidFill>
                  <a:schemeClr val="tx1"/>
                </a:solidFill>
              </a:rPr>
              <a:t>    d = d + 1 if p1</a:t>
            </a:r>
          </a:p>
          <a:p>
            <a:r>
              <a:rPr lang="en-US" altLang="en-US">
                <a:solidFill>
                  <a:schemeClr val="tx1"/>
                </a:solidFill>
              </a:rPr>
              <a:t>    </a:t>
            </a:r>
            <a:r>
              <a:rPr lang="en-US" altLang="en-US">
                <a:sym typeface="Wingdings" panose="05000000000000000000" pitchFamily="2" charset="2"/>
              </a:rPr>
              <a:t>p6 = cmpp.ON (c &lt;= 25) if p2</a:t>
            </a:r>
            <a:r>
              <a:rPr lang="en-US" altLang="en-US">
                <a:solidFill>
                  <a:schemeClr val="tx1"/>
                </a:solidFill>
              </a:rPr>
              <a:t> </a:t>
            </a:r>
          </a:p>
          <a:p>
            <a:r>
              <a:rPr lang="en-US" altLang="en-US">
                <a:solidFill>
                  <a:schemeClr val="tx1"/>
                </a:solidFill>
              </a:rPr>
              <a:t>    e = e + 1 if p2</a:t>
            </a:r>
          </a:p>
          <a:p>
            <a:r>
              <a:rPr lang="en-US" altLang="en-US">
                <a:solidFill>
                  <a:schemeClr val="tx1"/>
                </a:solidFill>
              </a:rPr>
              <a:t>    a = a + 1 if p6</a:t>
            </a:r>
          </a:p>
          <a:p>
            <a:r>
              <a:rPr lang="en-US" altLang="en-US">
                <a:solidFill>
                  <a:schemeClr val="tx1"/>
                </a:solidFill>
              </a:rPr>
              <a:t>    bge e, 34, Done if p6</a:t>
            </a:r>
          </a:p>
          <a:p>
            <a:r>
              <a:rPr lang="en-US" altLang="en-US">
                <a:solidFill>
                  <a:schemeClr val="tx1"/>
                </a:solidFill>
              </a:rPr>
              <a:t>    jump Loop if T</a:t>
            </a:r>
          </a:p>
          <a:p>
            <a:r>
              <a:rPr lang="en-US" altLang="en-US">
                <a:solidFill>
                  <a:schemeClr val="tx1"/>
                </a:solidFill>
              </a:rPr>
              <a:t>Done: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410200" y="1520825"/>
            <a:ext cx="371792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Loop:</a:t>
            </a:r>
          </a:p>
          <a:p>
            <a:r>
              <a:rPr lang="en-US" altLang="en-US">
                <a:solidFill>
                  <a:schemeClr val="tx1"/>
                </a:solidFill>
              </a:rPr>
              <a:t>    p5 = p6 = 0</a:t>
            </a:r>
          </a:p>
          <a:p>
            <a:r>
              <a:rPr lang="en-US" altLang="en-US">
                <a:solidFill>
                  <a:schemeClr val="tx1"/>
                </a:solidFill>
              </a:rPr>
              <a:t>    b = load(a) if T</a:t>
            </a:r>
          </a:p>
          <a:p>
            <a:r>
              <a:rPr lang="en-US" altLang="en-US">
                <a:solidFill>
                  <a:schemeClr val="tx1"/>
                </a:solidFill>
              </a:rPr>
              <a:t>    </a:t>
            </a:r>
            <a:r>
              <a:rPr lang="en-US" altLang="en-US"/>
              <a:t>p1,p2 = cmpp.UN.UC (b &lt; 0) if T</a:t>
            </a:r>
            <a:endParaRPr lang="en-US" altLang="en-US">
              <a:sym typeface="Wingdings" panose="05000000000000000000" pitchFamily="2" charset="2"/>
            </a:endParaRPr>
          </a:p>
          <a:p>
            <a:r>
              <a:rPr lang="en-US" altLang="en-US">
                <a:sym typeface="Wingdings" panose="05000000000000000000" pitchFamily="2" charset="2"/>
              </a:rPr>
              <a:t>    p6 = cmpp.ON (b &lt; 0) if T</a:t>
            </a:r>
            <a:endParaRPr lang="en-US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    </a:t>
            </a:r>
            <a:r>
              <a:rPr lang="en-US" altLang="en-US">
                <a:sym typeface="Wingdings" panose="05000000000000000000" pitchFamily="2" charset="2"/>
              </a:rPr>
              <a:t>p3,p5 = cmpp.UN.OC (c &gt; 0) if p1</a:t>
            </a:r>
          </a:p>
          <a:p>
            <a:r>
              <a:rPr lang="en-US" altLang="en-US">
                <a:sym typeface="Wingdings" panose="05000000000000000000" pitchFamily="2" charset="2"/>
              </a:rPr>
              <a:t>    p4,p5 = cmpp.UN.OC (b &gt; 13) if p3</a:t>
            </a:r>
            <a:endParaRPr lang="en-US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    b = b + 1 if p4</a:t>
            </a:r>
          </a:p>
          <a:p>
            <a:r>
              <a:rPr lang="en-US" altLang="en-US">
                <a:solidFill>
                  <a:schemeClr val="tx1"/>
                </a:solidFill>
              </a:rPr>
              <a:t>    c = c + 1 if p5</a:t>
            </a:r>
          </a:p>
          <a:p>
            <a:r>
              <a:rPr lang="en-US" altLang="en-US">
                <a:solidFill>
                  <a:schemeClr val="tx1"/>
                </a:solidFill>
              </a:rPr>
              <a:t>    d = d + 1 if p1</a:t>
            </a:r>
          </a:p>
          <a:p>
            <a:r>
              <a:rPr lang="en-US" altLang="en-US">
                <a:solidFill>
                  <a:schemeClr val="tx1"/>
                </a:solidFill>
              </a:rPr>
              <a:t>    </a:t>
            </a:r>
            <a:r>
              <a:rPr lang="en-US" altLang="en-US">
                <a:sym typeface="Wingdings" panose="05000000000000000000" pitchFamily="2" charset="2"/>
              </a:rPr>
              <a:t>p6 = cmpp.ON (c &lt;= 25) if p2</a:t>
            </a:r>
            <a:r>
              <a:rPr lang="en-US" altLang="en-US">
                <a:solidFill>
                  <a:schemeClr val="tx1"/>
                </a:solidFill>
              </a:rPr>
              <a:t> </a:t>
            </a:r>
          </a:p>
          <a:p>
            <a:r>
              <a:rPr lang="en-US" altLang="en-US">
                <a:solidFill>
                  <a:schemeClr val="tx1"/>
                </a:solidFill>
              </a:rPr>
              <a:t>    e = e + 1 if p2</a:t>
            </a:r>
          </a:p>
          <a:p>
            <a:r>
              <a:rPr lang="en-US" altLang="en-US">
                <a:solidFill>
                  <a:schemeClr val="tx1"/>
                </a:solidFill>
              </a:rPr>
              <a:t>    a = a + 1 if p6</a:t>
            </a:r>
          </a:p>
          <a:p>
            <a:r>
              <a:rPr lang="en-US" altLang="en-US">
                <a:solidFill>
                  <a:schemeClr val="tx1"/>
                </a:solidFill>
              </a:rPr>
              <a:t>    bge e, 34, Done if p6</a:t>
            </a:r>
          </a:p>
          <a:p>
            <a:r>
              <a:rPr lang="en-US" altLang="en-US">
                <a:solidFill>
                  <a:schemeClr val="tx1"/>
                </a:solidFill>
              </a:rPr>
              <a:t>    jump Loop if T</a:t>
            </a:r>
          </a:p>
          <a:p>
            <a:r>
              <a:rPr lang="en-US" altLang="en-US">
                <a:solidFill>
                  <a:schemeClr val="tx1"/>
                </a:solidFill>
              </a:rPr>
              <a:t>Done:</a:t>
            </a:r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4648200" y="3581400"/>
            <a:ext cx="685800" cy="914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8175E72-2317-546C-B85E-420E6421FCC6}"/>
                  </a:ext>
                </a:extLst>
              </p14:cNvPr>
              <p14:cNvContentPartPr/>
              <p14:nvPr/>
            </p14:nvContentPartPr>
            <p14:xfrm>
              <a:off x="3296880" y="1832760"/>
              <a:ext cx="3671280" cy="3459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8175E72-2317-546C-B85E-420E6421FCC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87520" y="1823400"/>
                <a:ext cx="3690000" cy="3478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8839200" cy="615950"/>
          </a:xfrm>
        </p:spPr>
        <p:txBody>
          <a:bodyPr/>
          <a:lstStyle/>
          <a:p>
            <a:r>
              <a:rPr lang="en-US" altLang="en-US" dirty="0"/>
              <a:t>From Last Time: HPL-PD Compare-to-Predicate Operations (CMPPs)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How do we compute predicates</a:t>
            </a:r>
          </a:p>
          <a:p>
            <a:pPr lvl="1"/>
            <a:r>
              <a:rPr lang="en-US" altLang="en-US"/>
              <a:t>Compare registers/literals like a branch would do</a:t>
            </a:r>
          </a:p>
          <a:p>
            <a:pPr lvl="1"/>
            <a:r>
              <a:rPr lang="en-US" altLang="en-US"/>
              <a:t>Efficiency, code size, nested conditionals, etc</a:t>
            </a:r>
          </a:p>
          <a:p>
            <a:r>
              <a:rPr lang="en-US" altLang="en-US"/>
              <a:t>2 targets for computing taken/fall-through conditions with 1 operation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286000" y="3630613"/>
            <a:ext cx="501015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/>
              <a:t>p1, p2 = CMPP.cond.D1a.D2a (r1, r2) if p3</a:t>
            </a:r>
          </a:p>
          <a:p>
            <a:endParaRPr lang="en-US" altLang="en-US" sz="2000"/>
          </a:p>
          <a:p>
            <a:r>
              <a:rPr lang="en-US" altLang="en-US" sz="2000"/>
              <a:t>p1 = first destination predicate</a:t>
            </a:r>
          </a:p>
          <a:p>
            <a:r>
              <a:rPr lang="en-US" altLang="en-US" sz="2000"/>
              <a:t>p2 = second destination predicate</a:t>
            </a:r>
          </a:p>
          <a:p>
            <a:r>
              <a:rPr lang="en-US" altLang="en-US" sz="2000"/>
              <a:t>cond = compare condition (ie EQ, LT, GE, …)</a:t>
            </a:r>
          </a:p>
          <a:p>
            <a:r>
              <a:rPr lang="en-US" altLang="en-US" sz="2000"/>
              <a:t>D1a = action specifier for first destination</a:t>
            </a:r>
          </a:p>
          <a:p>
            <a:r>
              <a:rPr lang="en-US" altLang="en-US" sz="2000"/>
              <a:t>D2a = action specifier for second destination</a:t>
            </a:r>
          </a:p>
          <a:p>
            <a:r>
              <a:rPr lang="en-US" altLang="en-US" sz="2000"/>
              <a:t>(r1,r2) = data inputs to be compared (ie r1 &lt; r2)</a:t>
            </a:r>
          </a:p>
          <a:p>
            <a:r>
              <a:rPr lang="en-US" altLang="en-US" sz="2000"/>
              <a:t>p3 = guarding predicate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973349B-C261-1B82-70CF-913996DE294B}"/>
                  </a:ext>
                </a:extLst>
              </p14:cNvPr>
              <p14:cNvContentPartPr/>
              <p14:nvPr/>
            </p14:nvContentPartPr>
            <p14:xfrm>
              <a:off x="1156680" y="3274200"/>
              <a:ext cx="8489520" cy="1754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973349B-C261-1B82-70CF-913996DE29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7320" y="3264840"/>
                <a:ext cx="8508240" cy="1773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Homework Problem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355725" y="1843088"/>
            <a:ext cx="208597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chemeClr val="tx1"/>
                </a:solidFill>
              </a:rPr>
              <a:t>if (a &gt; 0) {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r = t + s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if (b &gt; 0 || c &gt; 0)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    u = v + 1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else if (d &gt; 0)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    x = y + 1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else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    z = z + 1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143000" y="5102225"/>
            <a:ext cx="2570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lphaLcPeriod"/>
            </a:pPr>
            <a:r>
              <a:rPr lang="en-US" altLang="en-US" sz="2000">
                <a:solidFill>
                  <a:schemeClr val="tx1"/>
                </a:solidFill>
              </a:rPr>
              <a:t>Draw the CFG</a:t>
            </a:r>
          </a:p>
          <a:p>
            <a:pPr>
              <a:buFontTx/>
              <a:buAutoNum type="alphaLcPeriod"/>
            </a:pPr>
            <a:r>
              <a:rPr lang="en-US" altLang="en-US" sz="2000">
                <a:solidFill>
                  <a:schemeClr val="tx1"/>
                </a:solidFill>
              </a:rPr>
              <a:t>Compute CD</a:t>
            </a:r>
          </a:p>
          <a:p>
            <a:pPr>
              <a:buFontTx/>
              <a:buAutoNum type="alphaLcPeriod"/>
            </a:pPr>
            <a:r>
              <a:rPr lang="en-US" altLang="en-US" sz="2000">
                <a:solidFill>
                  <a:schemeClr val="tx1"/>
                </a:solidFill>
              </a:rPr>
              <a:t>If-convert the code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83C9279-C456-91A4-5A04-F820FA75130D}"/>
                  </a:ext>
                </a:extLst>
              </p14:cNvPr>
              <p14:cNvContentPartPr/>
              <p14:nvPr/>
            </p14:nvContentPartPr>
            <p14:xfrm>
              <a:off x="902160" y="1626480"/>
              <a:ext cx="4059720" cy="4496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83C9279-C456-91A4-5A04-F820FA75130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2800" y="1617120"/>
                <a:ext cx="4078440" cy="4514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8077200" cy="615950"/>
          </a:xfrm>
        </p:spPr>
        <p:txBody>
          <a:bodyPr/>
          <a:lstStyle/>
          <a:p>
            <a:r>
              <a:rPr lang="en-US" altLang="en-US" dirty="0"/>
              <a:t>Homework Problem Answer (1)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762000" y="1600200"/>
            <a:ext cx="208597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chemeClr val="tx1"/>
                </a:solidFill>
              </a:rPr>
              <a:t>if (a &gt; 0) {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r = t + s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if (b &gt; 0 || c &gt; 0)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    u = v + 1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else if (d &gt; 0)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    x = y + 1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else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    z = z + 1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14400" y="5791200"/>
            <a:ext cx="2570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lphaLcPeriod"/>
            </a:pPr>
            <a:r>
              <a:rPr lang="en-US" altLang="en-US" sz="2000">
                <a:solidFill>
                  <a:srgbClr val="FF3300"/>
                </a:solidFill>
              </a:rPr>
              <a:t>Draw the CFG</a:t>
            </a:r>
          </a:p>
          <a:p>
            <a:pPr>
              <a:buFontTx/>
              <a:buAutoNum type="alphaLcPeriod"/>
            </a:pPr>
            <a:r>
              <a:rPr lang="en-US" altLang="en-US" sz="2000">
                <a:solidFill>
                  <a:srgbClr val="FF3300"/>
                </a:solidFill>
              </a:rPr>
              <a:t>Compute CD</a:t>
            </a:r>
          </a:p>
          <a:p>
            <a:pPr>
              <a:buFontTx/>
              <a:buAutoNum type="alphaLcPeriod"/>
            </a:pPr>
            <a:r>
              <a:rPr lang="en-US" altLang="en-US" sz="2000">
                <a:solidFill>
                  <a:srgbClr val="FF3300"/>
                </a:solidFill>
              </a:rPr>
              <a:t>If-convert the code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6705600" y="2819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6400800" y="35052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6096000" y="2133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6477000" y="2590800"/>
            <a:ext cx="3810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7696200" y="42672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6781800" y="3962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5791200" y="49530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6858000" y="49530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BB7</a:t>
            </a: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6400800" y="42672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7086600" y="3276600"/>
            <a:ext cx="10668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6781800" y="3962400"/>
            <a:ext cx="914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H="1">
            <a:off x="6781800" y="3276600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172200" y="5943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BB8</a:t>
            </a:r>
          </a:p>
        </p:txBody>
      </p:sp>
      <p:sp>
        <p:nvSpPr>
          <p:cNvPr id="9234" name="Freeform 18"/>
          <p:cNvSpPr>
            <a:spLocks/>
          </p:cNvSpPr>
          <p:nvPr/>
        </p:nvSpPr>
        <p:spPr bwMode="auto">
          <a:xfrm>
            <a:off x="5372100" y="2590800"/>
            <a:ext cx="1104900" cy="3352800"/>
          </a:xfrm>
          <a:custGeom>
            <a:avLst/>
            <a:gdLst>
              <a:gd name="T0" fmla="*/ 2147483646 w 696"/>
              <a:gd name="T1" fmla="*/ 0 h 2112"/>
              <a:gd name="T2" fmla="*/ 2147483646 w 696"/>
              <a:gd name="T3" fmla="*/ 2147483646 h 2112"/>
              <a:gd name="T4" fmla="*/ 2147483646 w 696"/>
              <a:gd name="T5" fmla="*/ 2147483646 h 2112"/>
              <a:gd name="T6" fmla="*/ 2147483646 w 696"/>
              <a:gd name="T7" fmla="*/ 2147483646 h 2112"/>
              <a:gd name="T8" fmla="*/ 2147483646 w 696"/>
              <a:gd name="T9" fmla="*/ 2147483646 h 2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6" h="2112">
                <a:moveTo>
                  <a:pt x="696" y="0"/>
                </a:moveTo>
                <a:cubicBezTo>
                  <a:pt x="536" y="60"/>
                  <a:pt x="376" y="120"/>
                  <a:pt x="264" y="336"/>
                </a:cubicBezTo>
                <a:cubicBezTo>
                  <a:pt x="152" y="552"/>
                  <a:pt x="48" y="1032"/>
                  <a:pt x="24" y="1296"/>
                </a:cubicBezTo>
                <a:cubicBezTo>
                  <a:pt x="0" y="1560"/>
                  <a:pt x="40" y="1784"/>
                  <a:pt x="120" y="1920"/>
                </a:cubicBezTo>
                <a:cubicBezTo>
                  <a:pt x="200" y="2056"/>
                  <a:pt x="352" y="2084"/>
                  <a:pt x="504" y="211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6248400" y="5410200"/>
            <a:ext cx="304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 flipH="1">
            <a:off x="6629400" y="5410200"/>
            <a:ext cx="609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 flipH="1">
            <a:off x="6248400" y="4724400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6781800" y="4724400"/>
            <a:ext cx="457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Freeform 23"/>
          <p:cNvSpPr>
            <a:spLocks/>
          </p:cNvSpPr>
          <p:nvPr/>
        </p:nvSpPr>
        <p:spPr bwMode="auto">
          <a:xfrm>
            <a:off x="6934200" y="4724400"/>
            <a:ext cx="1257300" cy="1219200"/>
          </a:xfrm>
          <a:custGeom>
            <a:avLst/>
            <a:gdLst>
              <a:gd name="T0" fmla="*/ 2147483646 w 792"/>
              <a:gd name="T1" fmla="*/ 0 h 768"/>
              <a:gd name="T2" fmla="*/ 2147483646 w 792"/>
              <a:gd name="T3" fmla="*/ 2147483646 h 768"/>
              <a:gd name="T4" fmla="*/ 0 w 792"/>
              <a:gd name="T5" fmla="*/ 2147483646 h 7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92" h="768">
                <a:moveTo>
                  <a:pt x="720" y="0"/>
                </a:moveTo>
                <a:cubicBezTo>
                  <a:pt x="756" y="128"/>
                  <a:pt x="792" y="256"/>
                  <a:pt x="672" y="384"/>
                </a:cubicBezTo>
                <a:cubicBezTo>
                  <a:pt x="552" y="512"/>
                  <a:pt x="276" y="640"/>
                  <a:pt x="0" y="76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5410200" y="2590800"/>
            <a:ext cx="641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 &lt;= 0</a:t>
            </a: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6934200" y="2514600"/>
            <a:ext cx="541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 &gt; 0</a:t>
            </a: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7620000" y="3429000"/>
            <a:ext cx="550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&gt; 0</a:t>
            </a: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6324600" y="3200400"/>
            <a:ext cx="650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&lt;= 0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6096000" y="3962400"/>
            <a:ext cx="641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&lt;= 0</a:t>
            </a: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7162800" y="3810000"/>
            <a:ext cx="541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&gt; 0</a:t>
            </a:r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7086600" y="4648200"/>
            <a:ext cx="550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d &gt; 0</a:t>
            </a:r>
          </a:p>
        </p:txBody>
      </p:sp>
      <p:sp>
        <p:nvSpPr>
          <p:cNvPr id="9247" name="Text Box 31"/>
          <p:cNvSpPr txBox="1">
            <a:spLocks noChangeArrowheads="1"/>
          </p:cNvSpPr>
          <p:nvPr/>
        </p:nvSpPr>
        <p:spPr bwMode="auto">
          <a:xfrm>
            <a:off x="5715000" y="4648200"/>
            <a:ext cx="650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d &lt;= 0</a:t>
            </a:r>
          </a:p>
        </p:txBody>
      </p:sp>
    </p:spTree>
    <p:extLst>
      <p:ext uri="{BB962C8B-B14F-4D97-AF65-F5344CB8AC3E}">
        <p14:creationId xmlns:p14="http://schemas.microsoft.com/office/powerpoint/2010/main" val="18123626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8077200" cy="615950"/>
          </a:xfrm>
        </p:spPr>
        <p:txBody>
          <a:bodyPr/>
          <a:lstStyle/>
          <a:p>
            <a:r>
              <a:rPr lang="en-US" altLang="en-US" dirty="0"/>
              <a:t>Homework Problem Answer (2)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171700" y="2819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866900" y="35052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562100" y="2133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1943100" y="2590800"/>
            <a:ext cx="3810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3162300" y="42672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2247900" y="3962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1257300" y="49530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2324100" y="49530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BB7</a:t>
            </a: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1866900" y="42672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2552700" y="3276600"/>
            <a:ext cx="10668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2247900" y="3962400"/>
            <a:ext cx="914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H="1">
            <a:off x="2247900" y="3276600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1638300" y="5943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BB8</a:t>
            </a:r>
          </a:p>
        </p:txBody>
      </p:sp>
      <p:sp>
        <p:nvSpPr>
          <p:cNvPr id="9234" name="Freeform 18"/>
          <p:cNvSpPr>
            <a:spLocks/>
          </p:cNvSpPr>
          <p:nvPr/>
        </p:nvSpPr>
        <p:spPr bwMode="auto">
          <a:xfrm>
            <a:off x="838200" y="2590800"/>
            <a:ext cx="1104900" cy="3352800"/>
          </a:xfrm>
          <a:custGeom>
            <a:avLst/>
            <a:gdLst>
              <a:gd name="T0" fmla="*/ 2147483646 w 696"/>
              <a:gd name="T1" fmla="*/ 0 h 2112"/>
              <a:gd name="T2" fmla="*/ 2147483646 w 696"/>
              <a:gd name="T3" fmla="*/ 2147483646 h 2112"/>
              <a:gd name="T4" fmla="*/ 2147483646 w 696"/>
              <a:gd name="T5" fmla="*/ 2147483646 h 2112"/>
              <a:gd name="T6" fmla="*/ 2147483646 w 696"/>
              <a:gd name="T7" fmla="*/ 2147483646 h 2112"/>
              <a:gd name="T8" fmla="*/ 2147483646 w 696"/>
              <a:gd name="T9" fmla="*/ 2147483646 h 2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6" h="2112">
                <a:moveTo>
                  <a:pt x="696" y="0"/>
                </a:moveTo>
                <a:cubicBezTo>
                  <a:pt x="536" y="60"/>
                  <a:pt x="376" y="120"/>
                  <a:pt x="264" y="336"/>
                </a:cubicBezTo>
                <a:cubicBezTo>
                  <a:pt x="152" y="552"/>
                  <a:pt x="48" y="1032"/>
                  <a:pt x="24" y="1296"/>
                </a:cubicBezTo>
                <a:cubicBezTo>
                  <a:pt x="0" y="1560"/>
                  <a:pt x="40" y="1784"/>
                  <a:pt x="120" y="1920"/>
                </a:cubicBezTo>
                <a:cubicBezTo>
                  <a:pt x="200" y="2056"/>
                  <a:pt x="352" y="2084"/>
                  <a:pt x="504" y="211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1714500" y="5410200"/>
            <a:ext cx="304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 flipH="1">
            <a:off x="2095500" y="5410200"/>
            <a:ext cx="609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 flipH="1">
            <a:off x="1714500" y="4724400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2247900" y="4724400"/>
            <a:ext cx="457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Freeform 23"/>
          <p:cNvSpPr>
            <a:spLocks/>
          </p:cNvSpPr>
          <p:nvPr/>
        </p:nvSpPr>
        <p:spPr bwMode="auto">
          <a:xfrm>
            <a:off x="2400300" y="4724400"/>
            <a:ext cx="1257300" cy="1219200"/>
          </a:xfrm>
          <a:custGeom>
            <a:avLst/>
            <a:gdLst>
              <a:gd name="T0" fmla="*/ 2147483646 w 792"/>
              <a:gd name="T1" fmla="*/ 0 h 768"/>
              <a:gd name="T2" fmla="*/ 2147483646 w 792"/>
              <a:gd name="T3" fmla="*/ 2147483646 h 768"/>
              <a:gd name="T4" fmla="*/ 0 w 792"/>
              <a:gd name="T5" fmla="*/ 2147483646 h 7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92" h="768">
                <a:moveTo>
                  <a:pt x="720" y="0"/>
                </a:moveTo>
                <a:cubicBezTo>
                  <a:pt x="756" y="128"/>
                  <a:pt x="792" y="256"/>
                  <a:pt x="672" y="384"/>
                </a:cubicBezTo>
                <a:cubicBezTo>
                  <a:pt x="552" y="512"/>
                  <a:pt x="276" y="640"/>
                  <a:pt x="0" y="76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876300" y="2590800"/>
            <a:ext cx="641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 &lt;= 0</a:t>
            </a: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2400300" y="2514600"/>
            <a:ext cx="541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 &gt; 0</a:t>
            </a: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3086100" y="3429000"/>
            <a:ext cx="550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&gt; 0</a:t>
            </a: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1790700" y="3200400"/>
            <a:ext cx="650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 &lt;= 0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1562100" y="3962400"/>
            <a:ext cx="641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&lt;= 0</a:t>
            </a: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2628900" y="3810000"/>
            <a:ext cx="541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 &gt; 0</a:t>
            </a:r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2552700" y="4648200"/>
            <a:ext cx="550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d &gt; 0</a:t>
            </a:r>
          </a:p>
        </p:txBody>
      </p:sp>
      <p:sp>
        <p:nvSpPr>
          <p:cNvPr id="9247" name="Text Box 31"/>
          <p:cNvSpPr txBox="1">
            <a:spLocks noChangeArrowheads="1"/>
          </p:cNvSpPr>
          <p:nvPr/>
        </p:nvSpPr>
        <p:spPr bwMode="auto">
          <a:xfrm>
            <a:off x="1181100" y="4648200"/>
            <a:ext cx="650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d &lt;= 0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4724400" y="1706513"/>
            <a:ext cx="139172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u="sng" dirty="0"/>
              <a:t>BB	CD</a:t>
            </a:r>
          </a:p>
          <a:p>
            <a:r>
              <a:rPr lang="en-US" altLang="en-US" sz="1600" dirty="0"/>
              <a:t>1	-</a:t>
            </a:r>
          </a:p>
          <a:p>
            <a:r>
              <a:rPr lang="en-US" altLang="en-US" sz="1600" dirty="0"/>
              <a:t>2	1</a:t>
            </a:r>
          </a:p>
          <a:p>
            <a:r>
              <a:rPr lang="en-US" altLang="en-US" sz="1600" dirty="0"/>
              <a:t>3	-2</a:t>
            </a:r>
          </a:p>
          <a:p>
            <a:r>
              <a:rPr lang="en-US" altLang="en-US" sz="1600" dirty="0"/>
              <a:t>4	-3</a:t>
            </a:r>
          </a:p>
          <a:p>
            <a:r>
              <a:rPr lang="en-US" altLang="en-US" sz="1600" dirty="0"/>
              <a:t>5	2,3</a:t>
            </a:r>
          </a:p>
          <a:p>
            <a:r>
              <a:rPr lang="en-US" altLang="en-US" sz="1600" dirty="0"/>
              <a:t>6	-4</a:t>
            </a:r>
          </a:p>
          <a:p>
            <a:r>
              <a:rPr lang="en-US" altLang="en-US" sz="1600" dirty="0"/>
              <a:t>7	4</a:t>
            </a:r>
          </a:p>
          <a:p>
            <a:r>
              <a:rPr lang="en-US" altLang="en-US" sz="1600" dirty="0"/>
              <a:t>8	-</a:t>
            </a:r>
          </a:p>
        </p:txBody>
      </p:sp>
      <p:sp>
        <p:nvSpPr>
          <p:cNvPr id="9249" name="Text Box 33"/>
          <p:cNvSpPr txBox="1">
            <a:spLocks noChangeArrowheads="1"/>
          </p:cNvSpPr>
          <p:nvPr/>
        </p:nvSpPr>
        <p:spPr bwMode="auto">
          <a:xfrm>
            <a:off x="4895636" y="4291173"/>
            <a:ext cx="3109913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dirty="0"/>
              <a:t>p3 = 0</a:t>
            </a:r>
          </a:p>
          <a:p>
            <a:r>
              <a:rPr lang="en-US" altLang="en-US" sz="1600" dirty="0"/>
              <a:t>p1 = CMPP.UN (a &gt; 0) if T</a:t>
            </a:r>
          </a:p>
          <a:p>
            <a:r>
              <a:rPr lang="en-US" altLang="en-US" sz="1600" dirty="0"/>
              <a:t>r = t + s if p1</a:t>
            </a:r>
          </a:p>
          <a:p>
            <a:r>
              <a:rPr lang="en-US" altLang="en-US" sz="1600" dirty="0"/>
              <a:t>p2,p3 = CMPP.UC.ON (b &gt; 0) if p1</a:t>
            </a:r>
          </a:p>
          <a:p>
            <a:r>
              <a:rPr lang="en-US" altLang="en-US" sz="1600" dirty="0"/>
              <a:t>p4,p3 = CMPP.UC.ON (c &gt; 0) if p2</a:t>
            </a:r>
          </a:p>
          <a:p>
            <a:r>
              <a:rPr lang="en-US" altLang="en-US" sz="1600" dirty="0"/>
              <a:t>u = v + 1 if p3</a:t>
            </a:r>
          </a:p>
          <a:p>
            <a:r>
              <a:rPr lang="en-US" altLang="en-US" sz="1600" dirty="0"/>
              <a:t>p5,p6 = CMPP.UC.UN (d &gt; 0) if p4</a:t>
            </a:r>
          </a:p>
          <a:p>
            <a:r>
              <a:rPr lang="en-US" altLang="en-US" sz="1600" dirty="0"/>
              <a:t>x = y + 1 if p6</a:t>
            </a:r>
          </a:p>
          <a:p>
            <a:r>
              <a:rPr lang="en-US" altLang="en-US" sz="1600" dirty="0"/>
              <a:t>z = z + 1 if p5</a:t>
            </a: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6934200" y="1718499"/>
            <a:ext cx="269016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u="sng" dirty="0"/>
              <a:t>BB	Assigned Predicate</a:t>
            </a:r>
          </a:p>
          <a:p>
            <a:r>
              <a:rPr lang="en-US" altLang="en-US" sz="1600" dirty="0"/>
              <a:t>1	-</a:t>
            </a:r>
          </a:p>
          <a:p>
            <a:r>
              <a:rPr lang="en-US" altLang="en-US" sz="1600" dirty="0"/>
              <a:t>2	p1</a:t>
            </a:r>
          </a:p>
          <a:p>
            <a:r>
              <a:rPr lang="en-US" altLang="en-US" sz="1600" dirty="0"/>
              <a:t>3	p2</a:t>
            </a:r>
          </a:p>
          <a:p>
            <a:r>
              <a:rPr lang="en-US" altLang="en-US" sz="1600" dirty="0"/>
              <a:t>4	p4</a:t>
            </a:r>
          </a:p>
          <a:p>
            <a:r>
              <a:rPr lang="en-US" altLang="en-US" sz="1600" dirty="0"/>
              <a:t>5	p3</a:t>
            </a:r>
          </a:p>
          <a:p>
            <a:r>
              <a:rPr lang="en-US" altLang="en-US" sz="1600" dirty="0"/>
              <a:t>6	p5</a:t>
            </a:r>
          </a:p>
          <a:p>
            <a:r>
              <a:rPr lang="en-US" altLang="en-US" sz="1600" dirty="0"/>
              <a:t>7	p6</a:t>
            </a:r>
          </a:p>
          <a:p>
            <a:r>
              <a:rPr lang="en-US" altLang="en-US" sz="1600" dirty="0"/>
              <a:t>8	-</a:t>
            </a:r>
          </a:p>
        </p:txBody>
      </p:sp>
    </p:spTree>
    <p:extLst>
      <p:ext uri="{BB962C8B-B14F-4D97-AF65-F5344CB8AC3E}">
        <p14:creationId xmlns:p14="http://schemas.microsoft.com/office/powerpoint/2010/main" val="36180250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When to Apply If-conversion?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41475"/>
            <a:ext cx="4343400" cy="5216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/>
              <a:t>Positives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Remove branch</a:t>
            </a:r>
          </a:p>
          <a:p>
            <a:pPr lvl="2">
              <a:lnSpc>
                <a:spcPct val="90000"/>
              </a:lnSpc>
            </a:pPr>
            <a:r>
              <a:rPr lang="en-US" altLang="en-US" sz="1600"/>
              <a:t>No disruption to sequential fetch</a:t>
            </a:r>
          </a:p>
          <a:p>
            <a:pPr lvl="2">
              <a:lnSpc>
                <a:spcPct val="90000"/>
              </a:lnSpc>
            </a:pPr>
            <a:r>
              <a:rPr lang="en-US" altLang="en-US" sz="1600"/>
              <a:t>No prediction or mispredict</a:t>
            </a:r>
          </a:p>
          <a:p>
            <a:pPr lvl="2">
              <a:lnSpc>
                <a:spcPct val="90000"/>
              </a:lnSpc>
            </a:pPr>
            <a:r>
              <a:rPr lang="en-US" altLang="en-US" sz="1600"/>
              <a:t>No draining of pipeline for mispredict</a:t>
            </a:r>
          </a:p>
          <a:p>
            <a:pPr lvl="2">
              <a:lnSpc>
                <a:spcPct val="90000"/>
              </a:lnSpc>
            </a:pPr>
            <a:r>
              <a:rPr lang="en-US" altLang="en-US" sz="1600"/>
              <a:t>No use of branch resource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Increase potential for operation overlap</a:t>
            </a:r>
          </a:p>
          <a:p>
            <a:pPr lvl="2">
              <a:lnSpc>
                <a:spcPct val="90000"/>
              </a:lnSpc>
            </a:pPr>
            <a:r>
              <a:rPr lang="en-US" altLang="en-US" sz="1600"/>
              <a:t>Creates larger basic blocks</a:t>
            </a:r>
          </a:p>
          <a:p>
            <a:pPr lvl="2">
              <a:lnSpc>
                <a:spcPct val="90000"/>
              </a:lnSpc>
            </a:pPr>
            <a:r>
              <a:rPr lang="en-US" altLang="en-US" sz="1600"/>
              <a:t>Convert control dependences into data dependences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Enable more aggressive compiler xforms</a:t>
            </a:r>
          </a:p>
          <a:p>
            <a:pPr lvl="2">
              <a:lnSpc>
                <a:spcPct val="90000"/>
              </a:lnSpc>
            </a:pPr>
            <a:r>
              <a:rPr lang="en-US" altLang="en-US" sz="1600"/>
              <a:t>Software pipelining</a:t>
            </a:r>
          </a:p>
          <a:p>
            <a:pPr lvl="2">
              <a:lnSpc>
                <a:spcPct val="90000"/>
              </a:lnSpc>
            </a:pPr>
            <a:r>
              <a:rPr lang="en-US" altLang="en-US" sz="1600"/>
              <a:t>Height reduction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What about the negatives?</a:t>
            </a:r>
          </a:p>
          <a:p>
            <a:pPr lvl="1">
              <a:lnSpc>
                <a:spcPct val="90000"/>
              </a:lnSpc>
            </a:pPr>
            <a:endParaRPr lang="en-US" altLang="en-US" sz="180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645275" y="3006725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7254875" y="3844925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7254875" y="5445125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7026275" y="3463925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6645275" y="4606925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H="1">
            <a:off x="7635875" y="3463925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7254875" y="2244725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>
            <a:off x="7026275" y="2701925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7635875" y="2701925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7864475" y="3006725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H="1" flipV="1">
            <a:off x="5654675" y="6130925"/>
            <a:ext cx="1981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 flipV="1">
            <a:off x="5654675" y="1939925"/>
            <a:ext cx="0" cy="419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5654675" y="193992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7483475" y="193992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 flipH="1">
            <a:off x="7026275" y="4302125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7102475" y="5064125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7712075" y="4302125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7635875" y="59023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6781800" y="25876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80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8077200" y="26638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20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6797675" y="422275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7772400" y="47212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90</a:t>
            </a:r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7635875" y="178752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7696200" y="16732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</a:t>
            </a: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5181600" y="25876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90</a:t>
            </a:r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>
            <a:off x="7712075" y="5902325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7772400" y="62452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</a:t>
            </a:r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6858000" y="35020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80</a:t>
            </a:r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8001000" y="35020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20</a:t>
            </a:r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6934200" y="51022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CB16488-B4C2-9559-3410-ADADC9EA8D93}"/>
                  </a:ext>
                </a:extLst>
              </p14:cNvPr>
              <p14:cNvContentPartPr/>
              <p14:nvPr/>
            </p14:nvContentPartPr>
            <p14:xfrm>
              <a:off x="508680" y="230400"/>
              <a:ext cx="9286200" cy="7245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CB16488-B4C2-9559-3410-ADADC9EA8D9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9320" y="221040"/>
                <a:ext cx="9304920" cy="726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05673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Negative 1: Resource Usage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09600" y="38862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219200" y="4724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990600" y="43434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H="1">
            <a:off x="1600200" y="43434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219200" y="31242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H="1">
            <a:off x="990600" y="35814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1600200" y="3581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1828800" y="38862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746125" y="34671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60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2041525" y="35433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40</a:t>
            </a:r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1600200" y="26670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1600200" y="2663825"/>
            <a:ext cx="52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100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822325" y="43815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60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1965325" y="43815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40</a:t>
            </a:r>
          </a:p>
        </p:txBody>
      </p:sp>
      <p:sp>
        <p:nvSpPr>
          <p:cNvPr id="11281" name="Line 18"/>
          <p:cNvSpPr>
            <a:spLocks noChangeShapeType="1"/>
          </p:cNvSpPr>
          <p:nvPr/>
        </p:nvSpPr>
        <p:spPr bwMode="auto">
          <a:xfrm>
            <a:off x="1600200" y="5181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Text Box 19"/>
          <p:cNvSpPr txBox="1">
            <a:spLocks noChangeArrowheads="1"/>
          </p:cNvSpPr>
          <p:nvPr/>
        </p:nvSpPr>
        <p:spPr bwMode="auto">
          <a:xfrm>
            <a:off x="1676400" y="5178425"/>
            <a:ext cx="52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100</a:t>
            </a:r>
          </a:p>
        </p:txBody>
      </p:sp>
      <p:sp>
        <p:nvSpPr>
          <p:cNvPr id="11283" name="Text Box 20"/>
          <p:cNvSpPr txBox="1">
            <a:spLocks noChangeArrowheads="1"/>
          </p:cNvSpPr>
          <p:nvPr/>
        </p:nvSpPr>
        <p:spPr bwMode="auto">
          <a:xfrm>
            <a:off x="838200" y="1749425"/>
            <a:ext cx="362743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Instruction execution is additive</a:t>
            </a:r>
          </a:p>
          <a:p>
            <a:r>
              <a:rPr lang="en-US" altLang="en-US">
                <a:solidFill>
                  <a:schemeClr val="tx1"/>
                </a:solidFill>
              </a:rPr>
              <a:t>for all BBs that are if-converted, thus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require more processor resources</a:t>
            </a:r>
          </a:p>
        </p:txBody>
      </p:sp>
      <p:sp>
        <p:nvSpPr>
          <p:cNvPr id="11284" name="Rectangle 22"/>
          <p:cNvSpPr>
            <a:spLocks noChangeArrowheads="1"/>
          </p:cNvSpPr>
          <p:nvPr/>
        </p:nvSpPr>
        <p:spPr bwMode="auto">
          <a:xfrm>
            <a:off x="3352800" y="3200400"/>
            <a:ext cx="9906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11285" name="Rectangle 23"/>
          <p:cNvSpPr>
            <a:spLocks noChangeArrowheads="1"/>
          </p:cNvSpPr>
          <p:nvPr/>
        </p:nvSpPr>
        <p:spPr bwMode="auto">
          <a:xfrm>
            <a:off x="3352800" y="3657600"/>
            <a:ext cx="9906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BB2 if p1</a:t>
            </a:r>
          </a:p>
        </p:txBody>
      </p:sp>
      <p:sp>
        <p:nvSpPr>
          <p:cNvPr id="11286" name="Rectangle 24"/>
          <p:cNvSpPr>
            <a:spLocks noChangeArrowheads="1"/>
          </p:cNvSpPr>
          <p:nvPr/>
        </p:nvSpPr>
        <p:spPr bwMode="auto">
          <a:xfrm>
            <a:off x="3352800" y="4114800"/>
            <a:ext cx="9906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BB3 if p2</a:t>
            </a:r>
          </a:p>
        </p:txBody>
      </p:sp>
      <p:sp>
        <p:nvSpPr>
          <p:cNvPr id="11287" name="Rectangle 25"/>
          <p:cNvSpPr>
            <a:spLocks noChangeArrowheads="1"/>
          </p:cNvSpPr>
          <p:nvPr/>
        </p:nvSpPr>
        <p:spPr bwMode="auto">
          <a:xfrm>
            <a:off x="3352800" y="4572000"/>
            <a:ext cx="9906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11288" name="AutoShape 26"/>
          <p:cNvSpPr>
            <a:spLocks noChangeArrowheads="1"/>
          </p:cNvSpPr>
          <p:nvPr/>
        </p:nvSpPr>
        <p:spPr bwMode="auto">
          <a:xfrm>
            <a:off x="2819400" y="3962400"/>
            <a:ext cx="3048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89" name="Text Box 20"/>
          <p:cNvSpPr txBox="1">
            <a:spLocks noChangeArrowheads="1"/>
          </p:cNvSpPr>
          <p:nvPr/>
        </p:nvSpPr>
        <p:spPr bwMode="auto">
          <a:xfrm>
            <a:off x="5105400" y="1828800"/>
            <a:ext cx="44735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Be careful applying if-conversion too liberally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when processor resources constrained OR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blocks have large numbers of instructions</a:t>
            </a:r>
          </a:p>
        </p:txBody>
      </p:sp>
      <p:sp>
        <p:nvSpPr>
          <p:cNvPr id="11290" name="Right Arrow 1"/>
          <p:cNvSpPr>
            <a:spLocks noChangeArrowheads="1"/>
          </p:cNvSpPr>
          <p:nvPr/>
        </p:nvSpPr>
        <p:spPr bwMode="auto">
          <a:xfrm>
            <a:off x="4465638" y="2133600"/>
            <a:ext cx="487362" cy="457200"/>
          </a:xfrm>
          <a:prstGeom prst="rightArrow">
            <a:avLst>
              <a:gd name="adj1" fmla="val 50000"/>
              <a:gd name="adj2" fmla="val 50002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7F1A2D6-AE78-61E5-9415-764C885D7E2A}"/>
                  </a:ext>
                </a:extLst>
              </p14:cNvPr>
              <p14:cNvContentPartPr/>
              <p14:nvPr/>
            </p14:nvContentPartPr>
            <p14:xfrm>
              <a:off x="266040" y="3591360"/>
              <a:ext cx="9175680" cy="2713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7F1A2D6-AE78-61E5-9415-764C885D7E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6680" y="3582000"/>
                <a:ext cx="9194400" cy="273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19723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Negative 2: Dependence Height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09600" y="4724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219200" y="5562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990600" y="51816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flipH="1">
            <a:off x="1600200" y="51816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219200" y="3962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H="1">
            <a:off x="990600" y="44196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1600200" y="44196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828800" y="4724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746125" y="43053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60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2041525" y="43815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40</a:t>
            </a:r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1600200" y="3505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1600200" y="3502025"/>
            <a:ext cx="52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100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822325" y="52197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60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1965325" y="52197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40</a:t>
            </a:r>
          </a:p>
        </p:txBody>
      </p:sp>
      <p:sp>
        <p:nvSpPr>
          <p:cNvPr id="12305" name="Line 18"/>
          <p:cNvSpPr>
            <a:spLocks noChangeShapeType="1"/>
          </p:cNvSpPr>
          <p:nvPr/>
        </p:nvSpPr>
        <p:spPr bwMode="auto">
          <a:xfrm>
            <a:off x="1600200" y="6019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6" name="Text Box 19"/>
          <p:cNvSpPr txBox="1">
            <a:spLocks noChangeArrowheads="1"/>
          </p:cNvSpPr>
          <p:nvPr/>
        </p:nvSpPr>
        <p:spPr bwMode="auto">
          <a:xfrm>
            <a:off x="1676400" y="6016625"/>
            <a:ext cx="52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100</a:t>
            </a:r>
          </a:p>
        </p:txBody>
      </p:sp>
      <p:sp>
        <p:nvSpPr>
          <p:cNvPr id="12307" name="Text Box 20"/>
          <p:cNvSpPr txBox="1">
            <a:spLocks noChangeArrowheads="1"/>
          </p:cNvSpPr>
          <p:nvPr/>
        </p:nvSpPr>
        <p:spPr bwMode="auto">
          <a:xfrm>
            <a:off x="838200" y="1749425"/>
            <a:ext cx="3098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Dependence height is max of</a:t>
            </a:r>
          </a:p>
          <a:p>
            <a:r>
              <a:rPr lang="en-US" altLang="en-US">
                <a:solidFill>
                  <a:schemeClr val="tx1"/>
                </a:solidFill>
              </a:rPr>
              <a:t>for all BBs that are if-converted</a:t>
            </a:r>
          </a:p>
          <a:p>
            <a:r>
              <a:rPr lang="en-US" altLang="en-US">
                <a:solidFill>
                  <a:schemeClr val="tx1"/>
                </a:solidFill>
              </a:rPr>
              <a:t>(dep height = schedule length</a:t>
            </a:r>
          </a:p>
          <a:p>
            <a:r>
              <a:rPr lang="en-US" altLang="en-US">
                <a:solidFill>
                  <a:schemeClr val="tx1"/>
                </a:solidFill>
              </a:rPr>
              <a:t>with infinite resources)</a:t>
            </a: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3352800" y="4038600"/>
            <a:ext cx="9906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12309" name="Rectangle 22"/>
          <p:cNvSpPr>
            <a:spLocks noChangeArrowheads="1"/>
          </p:cNvSpPr>
          <p:nvPr/>
        </p:nvSpPr>
        <p:spPr bwMode="auto">
          <a:xfrm>
            <a:off x="3352800" y="4495800"/>
            <a:ext cx="9906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BB2 if p1</a:t>
            </a:r>
          </a:p>
        </p:txBody>
      </p:sp>
      <p:sp>
        <p:nvSpPr>
          <p:cNvPr id="12310" name="Rectangle 23"/>
          <p:cNvSpPr>
            <a:spLocks noChangeArrowheads="1"/>
          </p:cNvSpPr>
          <p:nvPr/>
        </p:nvSpPr>
        <p:spPr bwMode="auto">
          <a:xfrm>
            <a:off x="3352800" y="4953000"/>
            <a:ext cx="9906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BB3 if p2</a:t>
            </a:r>
          </a:p>
        </p:txBody>
      </p:sp>
      <p:sp>
        <p:nvSpPr>
          <p:cNvPr id="12311" name="Rectangle 24"/>
          <p:cNvSpPr>
            <a:spLocks noChangeArrowheads="1"/>
          </p:cNvSpPr>
          <p:nvPr/>
        </p:nvSpPr>
        <p:spPr bwMode="auto">
          <a:xfrm>
            <a:off x="3352800" y="5410200"/>
            <a:ext cx="9906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12312" name="AutoShape 25"/>
          <p:cNvSpPr>
            <a:spLocks noChangeArrowheads="1"/>
          </p:cNvSpPr>
          <p:nvPr/>
        </p:nvSpPr>
        <p:spPr bwMode="auto">
          <a:xfrm>
            <a:off x="2819400" y="4800600"/>
            <a:ext cx="3048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313" name="Right Arrow 1"/>
          <p:cNvSpPr>
            <a:spLocks noChangeArrowheads="1"/>
          </p:cNvSpPr>
          <p:nvPr/>
        </p:nvSpPr>
        <p:spPr bwMode="auto">
          <a:xfrm>
            <a:off x="4343400" y="2209800"/>
            <a:ext cx="762000" cy="6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314" name="Text Box 20"/>
          <p:cNvSpPr txBox="1">
            <a:spLocks noChangeArrowheads="1"/>
          </p:cNvSpPr>
          <p:nvPr/>
        </p:nvSpPr>
        <p:spPr bwMode="auto">
          <a:xfrm>
            <a:off x="5511800" y="1860550"/>
            <a:ext cx="40005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Be careful with if-converting blocks with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mismatched dependence heights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E1A121D-CFE1-8854-5AC8-0804C0127785}"/>
                  </a:ext>
                </a:extLst>
              </p14:cNvPr>
              <p14:cNvContentPartPr/>
              <p14:nvPr/>
            </p14:nvContentPartPr>
            <p14:xfrm>
              <a:off x="311760" y="2115720"/>
              <a:ext cx="8655480" cy="5580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E1A121D-CFE1-8854-5AC8-0804C012778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2400" y="2106360"/>
                <a:ext cx="8674200" cy="559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74996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Negative 3: Hazard Presence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09600" y="4724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219200" y="5562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990600" y="51816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>
            <a:off x="1600200" y="51816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219200" y="3962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>
            <a:off x="990600" y="44196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1600200" y="44196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1828800" y="4724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746125" y="43053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60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2041525" y="43815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40</a:t>
            </a: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1600200" y="3505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1600200" y="3502025"/>
            <a:ext cx="52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100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822325" y="52197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60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1965325" y="52197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40</a:t>
            </a:r>
          </a:p>
        </p:txBody>
      </p:sp>
      <p:sp>
        <p:nvSpPr>
          <p:cNvPr id="13329" name="Line 18"/>
          <p:cNvSpPr>
            <a:spLocks noChangeShapeType="1"/>
          </p:cNvSpPr>
          <p:nvPr/>
        </p:nvSpPr>
        <p:spPr bwMode="auto">
          <a:xfrm>
            <a:off x="1600200" y="6019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Text Box 19"/>
          <p:cNvSpPr txBox="1">
            <a:spLocks noChangeArrowheads="1"/>
          </p:cNvSpPr>
          <p:nvPr/>
        </p:nvSpPr>
        <p:spPr bwMode="auto">
          <a:xfrm>
            <a:off x="1676400" y="6016625"/>
            <a:ext cx="52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100</a:t>
            </a:r>
          </a:p>
        </p:txBody>
      </p:sp>
      <p:sp>
        <p:nvSpPr>
          <p:cNvPr id="13331" name="Text Box 20"/>
          <p:cNvSpPr txBox="1">
            <a:spLocks noChangeArrowheads="1"/>
          </p:cNvSpPr>
          <p:nvPr/>
        </p:nvSpPr>
        <p:spPr bwMode="auto">
          <a:xfrm>
            <a:off x="533400" y="1749425"/>
            <a:ext cx="36449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Hazard = operation that forces</a:t>
            </a:r>
          </a:p>
          <a:p>
            <a:r>
              <a:rPr lang="en-US" altLang="en-US">
                <a:solidFill>
                  <a:schemeClr val="tx1"/>
                </a:solidFill>
              </a:rPr>
              <a:t>the compiler to be conservative,</a:t>
            </a:r>
          </a:p>
          <a:p>
            <a:r>
              <a:rPr lang="en-US" altLang="en-US">
                <a:solidFill>
                  <a:schemeClr val="tx1"/>
                </a:solidFill>
              </a:rPr>
              <a:t>so limited reordering or optimization,</a:t>
            </a:r>
          </a:p>
          <a:p>
            <a:r>
              <a:rPr lang="en-US" altLang="en-US">
                <a:solidFill>
                  <a:schemeClr val="tx1"/>
                </a:solidFill>
              </a:rPr>
              <a:t>e.g.,  subroutine call, pointer store, …</a:t>
            </a:r>
          </a:p>
        </p:txBody>
      </p:sp>
      <p:sp>
        <p:nvSpPr>
          <p:cNvPr id="13332" name="Rectangle 21"/>
          <p:cNvSpPr>
            <a:spLocks noChangeArrowheads="1"/>
          </p:cNvSpPr>
          <p:nvPr/>
        </p:nvSpPr>
        <p:spPr bwMode="auto">
          <a:xfrm>
            <a:off x="3352800" y="4038600"/>
            <a:ext cx="9906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13333" name="Rectangle 22"/>
          <p:cNvSpPr>
            <a:spLocks noChangeArrowheads="1"/>
          </p:cNvSpPr>
          <p:nvPr/>
        </p:nvSpPr>
        <p:spPr bwMode="auto">
          <a:xfrm>
            <a:off x="3352800" y="4495800"/>
            <a:ext cx="9906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BB2 if p1</a:t>
            </a:r>
          </a:p>
        </p:txBody>
      </p:sp>
      <p:sp>
        <p:nvSpPr>
          <p:cNvPr id="13334" name="Rectangle 23"/>
          <p:cNvSpPr>
            <a:spLocks noChangeArrowheads="1"/>
          </p:cNvSpPr>
          <p:nvPr/>
        </p:nvSpPr>
        <p:spPr bwMode="auto">
          <a:xfrm>
            <a:off x="3352800" y="4953000"/>
            <a:ext cx="9906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BB3 if p2</a:t>
            </a:r>
          </a:p>
        </p:txBody>
      </p:sp>
      <p:sp>
        <p:nvSpPr>
          <p:cNvPr id="13335" name="Rectangle 24"/>
          <p:cNvSpPr>
            <a:spLocks noChangeArrowheads="1"/>
          </p:cNvSpPr>
          <p:nvPr/>
        </p:nvSpPr>
        <p:spPr bwMode="auto">
          <a:xfrm>
            <a:off x="3352800" y="5410200"/>
            <a:ext cx="9906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13336" name="AutoShape 25"/>
          <p:cNvSpPr>
            <a:spLocks noChangeArrowheads="1"/>
          </p:cNvSpPr>
          <p:nvPr/>
        </p:nvSpPr>
        <p:spPr bwMode="auto">
          <a:xfrm>
            <a:off x="2819400" y="4800600"/>
            <a:ext cx="3048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37" name="Right Arrow 1"/>
          <p:cNvSpPr>
            <a:spLocks noChangeArrowheads="1"/>
          </p:cNvSpPr>
          <p:nvPr/>
        </p:nvSpPr>
        <p:spPr bwMode="auto">
          <a:xfrm>
            <a:off x="4648200" y="2286000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38" name="Text Box 20"/>
          <p:cNvSpPr txBox="1">
            <a:spLocks noChangeArrowheads="1"/>
          </p:cNvSpPr>
          <p:nvPr/>
        </p:nvSpPr>
        <p:spPr bwMode="auto">
          <a:xfrm>
            <a:off x="5410200" y="1905000"/>
            <a:ext cx="33401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Hazards should be avoided except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on the “main path”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1A86792-C9D6-4712-AB33-3E511F9D5A64}"/>
                  </a:ext>
                </a:extLst>
              </p14:cNvPr>
              <p14:cNvContentPartPr/>
              <p14:nvPr/>
            </p14:nvContentPartPr>
            <p14:xfrm>
              <a:off x="403200" y="3766320"/>
              <a:ext cx="6507360" cy="3058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1A86792-C9D6-4712-AB33-3E511F9D5A6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3840" y="3756960"/>
                <a:ext cx="6526080" cy="307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78534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Deciding When/What To If-convert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47800"/>
            <a:ext cx="4419600" cy="5216525"/>
          </a:xfrm>
        </p:spPr>
        <p:txBody>
          <a:bodyPr/>
          <a:lstStyle/>
          <a:p>
            <a:r>
              <a:rPr lang="en-US" altLang="en-US" sz="2000"/>
              <a:t>Resources</a:t>
            </a:r>
          </a:p>
          <a:p>
            <a:pPr lvl="1"/>
            <a:r>
              <a:rPr lang="en-US" altLang="en-US" sz="1800"/>
              <a:t>Small resource usage ideal for less important paths </a:t>
            </a:r>
          </a:p>
          <a:p>
            <a:r>
              <a:rPr lang="en-US" altLang="en-US" sz="2000"/>
              <a:t>Dependence height</a:t>
            </a:r>
          </a:p>
          <a:p>
            <a:pPr lvl="1"/>
            <a:r>
              <a:rPr lang="en-US" altLang="en-US" sz="1800"/>
              <a:t>Matched heights are ideal</a:t>
            </a:r>
          </a:p>
          <a:p>
            <a:pPr lvl="1"/>
            <a:r>
              <a:rPr lang="en-US" altLang="en-US" sz="1800"/>
              <a:t>Close to same heights is ok</a:t>
            </a:r>
          </a:p>
          <a:p>
            <a:r>
              <a:rPr lang="en-US" altLang="en-US" sz="2000"/>
              <a:t>Remember everything is </a:t>
            </a:r>
            <a:r>
              <a:rPr lang="en-US" altLang="en-US" sz="2000" u="sng"/>
              <a:t>relative</a:t>
            </a:r>
            <a:r>
              <a:rPr lang="en-US" altLang="en-US" sz="2000"/>
              <a:t> for resources and dependence height !</a:t>
            </a:r>
          </a:p>
          <a:p>
            <a:r>
              <a:rPr lang="en-US" altLang="en-US" sz="2000"/>
              <a:t>Hazards</a:t>
            </a:r>
          </a:p>
          <a:p>
            <a:pPr lvl="1"/>
            <a:r>
              <a:rPr lang="en-US" altLang="en-US" sz="1800"/>
              <a:t>Avoid hazards unless on most important path</a:t>
            </a:r>
          </a:p>
          <a:p>
            <a:r>
              <a:rPr lang="en-US" altLang="en-US" sz="2000"/>
              <a:t>Estimate of benefit</a:t>
            </a:r>
          </a:p>
          <a:p>
            <a:pPr lvl="1"/>
            <a:r>
              <a:rPr lang="en-US" altLang="en-US" sz="1800"/>
              <a:t>Branches/Mispredicts removed</a:t>
            </a:r>
          </a:p>
          <a:p>
            <a:pPr lvl="1"/>
            <a:r>
              <a:rPr lang="en-US" altLang="en-US" sz="1800"/>
              <a:t>Increased instruction overlap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953000" y="3657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562600" y="4495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5334000" y="41148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H="1">
            <a:off x="5943600" y="41148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562600" y="2895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H="1">
            <a:off x="5334000" y="33528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5943600" y="33528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6172200" y="3657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5089525" y="32385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60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6384925" y="33147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40</a:t>
            </a:r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5943600" y="24384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5943600" y="2435225"/>
            <a:ext cx="52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100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5165725" y="41529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60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6308725" y="41529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40</a:t>
            </a:r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>
            <a:off x="5943600" y="49530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019800" y="4949825"/>
            <a:ext cx="52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100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7696200" y="2971800"/>
            <a:ext cx="9906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7696200" y="3429000"/>
            <a:ext cx="9906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BB2 if p1</a:t>
            </a:r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7696200" y="3886200"/>
            <a:ext cx="9906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BB3 if p2</a:t>
            </a:r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7696200" y="4343400"/>
            <a:ext cx="9906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14360" name="AutoShape 24"/>
          <p:cNvSpPr>
            <a:spLocks noChangeArrowheads="1"/>
          </p:cNvSpPr>
          <p:nvPr/>
        </p:nvSpPr>
        <p:spPr bwMode="auto">
          <a:xfrm>
            <a:off x="7162800" y="3733800"/>
            <a:ext cx="3048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7F858F7-A7B8-01A0-C1FC-77578AEF25A7}"/>
                  </a:ext>
                </a:extLst>
              </p14:cNvPr>
              <p14:cNvContentPartPr/>
              <p14:nvPr/>
            </p14:nvContentPartPr>
            <p14:xfrm>
              <a:off x="191880" y="1343520"/>
              <a:ext cx="6632280" cy="4870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7F858F7-A7B8-01A0-C1FC-77578AEF25A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2520" y="1334160"/>
                <a:ext cx="6651000" cy="488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24129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 More on If-conversion/Predicated Execution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+mj-lt"/>
                <a:cs typeface="Arial" panose="020B0604020202020204" pitchFamily="34" charset="0"/>
              </a:rPr>
              <a:t>Selective if-conversion: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altLang="en-US" dirty="0">
                <a:cs typeface="Arial" panose="020B0604020202020204" pitchFamily="34" charset="0"/>
              </a:rPr>
              <a:t>Effective Compiler Support for Predicated Execution using the </a:t>
            </a:r>
            <a:r>
              <a:rPr lang="en-US" altLang="en-US" dirty="0" err="1">
                <a:cs typeface="Arial" panose="020B0604020202020204" pitchFamily="34" charset="0"/>
              </a:rPr>
              <a:t>Hyperblock</a:t>
            </a:r>
            <a:r>
              <a:rPr lang="en-US" altLang="en-US" dirty="0">
                <a:cs typeface="Arial" panose="020B0604020202020204" pitchFamily="34" charset="0"/>
              </a:rPr>
              <a:t>", S. Mahlke et al., MICRO-25, 1992.</a:t>
            </a:r>
          </a:p>
          <a:p>
            <a:r>
              <a:rPr lang="en-US" altLang="en-US" dirty="0">
                <a:cs typeface="Arial" panose="020B0604020202020204" pitchFamily="34" charset="0"/>
              </a:rPr>
              <a:t>Use of AND-type predicates: "Control CPR: A Branch Height Reduction Optimization for EPIC Processors", M. </a:t>
            </a:r>
            <a:r>
              <a:rPr lang="en-US" altLang="en-US" dirty="0" err="1">
                <a:cs typeface="Arial" panose="020B0604020202020204" pitchFamily="34" charset="0"/>
              </a:rPr>
              <a:t>Schlansker</a:t>
            </a:r>
            <a:r>
              <a:rPr lang="en-US" altLang="en-US" dirty="0">
                <a:cs typeface="Arial" panose="020B0604020202020204" pitchFamily="34" charset="0"/>
              </a:rPr>
              <a:t> et al., PLDI-99, 1999.</a:t>
            </a:r>
          </a:p>
          <a:p>
            <a:r>
              <a:rPr lang="en-US" altLang="en-US" dirty="0">
                <a:cs typeface="Arial" panose="020B0604020202020204" pitchFamily="34" charset="0"/>
              </a:rPr>
              <a:t>Security: Data oblivious computing for making code side channel resistant</a:t>
            </a:r>
          </a:p>
          <a:p>
            <a:pPr lvl="1"/>
            <a:endParaRPr lang="en-US" alt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DC0D8F1-FE4D-00AE-E3EB-4D5203070C8B}"/>
                  </a:ext>
                </a:extLst>
              </p14:cNvPr>
              <p14:cNvContentPartPr/>
              <p14:nvPr/>
            </p14:nvContentPartPr>
            <p14:xfrm>
              <a:off x="235080" y="1506960"/>
              <a:ext cx="5053680" cy="3281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DC0D8F1-FE4D-00AE-E3EB-4D5203070C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5720" y="1497600"/>
                <a:ext cx="5072400" cy="330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3293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CMPP Action Specifiers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600200" y="1649413"/>
            <a:ext cx="124142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/>
              <a:t>Guarding</a:t>
            </a:r>
          </a:p>
          <a:p>
            <a:pPr algn="ctr"/>
            <a:r>
              <a:rPr lang="en-US" altLang="en-US" sz="2000" b="1"/>
              <a:t>predicate</a:t>
            </a:r>
          </a:p>
          <a:p>
            <a:pPr algn="ctr"/>
            <a:endParaRPr lang="en-US" altLang="en-US" sz="2000" b="1"/>
          </a:p>
          <a:p>
            <a:pPr algn="ctr"/>
            <a:r>
              <a:rPr lang="en-US" altLang="en-US" sz="2000" b="1"/>
              <a:t>0</a:t>
            </a:r>
          </a:p>
          <a:p>
            <a:pPr algn="ctr"/>
            <a:r>
              <a:rPr lang="en-US" altLang="en-US" sz="2000" b="1"/>
              <a:t>0</a:t>
            </a:r>
          </a:p>
          <a:p>
            <a:pPr algn="ctr"/>
            <a:r>
              <a:rPr lang="en-US" altLang="en-US" sz="2000" b="1"/>
              <a:t>1</a:t>
            </a:r>
          </a:p>
          <a:p>
            <a:pPr algn="ctr"/>
            <a:r>
              <a:rPr lang="en-US" altLang="en-US" sz="2000" b="1"/>
              <a:t>1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1025" y="1673225"/>
            <a:ext cx="120015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/>
              <a:t>Compare</a:t>
            </a:r>
          </a:p>
          <a:p>
            <a:pPr algn="ctr"/>
            <a:r>
              <a:rPr lang="en-US" altLang="en-US" sz="2000" b="1"/>
              <a:t>Result</a:t>
            </a:r>
          </a:p>
          <a:p>
            <a:pPr algn="ctr"/>
            <a:endParaRPr lang="en-US" altLang="en-US" sz="2000" b="1"/>
          </a:p>
          <a:p>
            <a:pPr algn="ctr"/>
            <a:r>
              <a:rPr lang="en-US" altLang="en-US" sz="2000" b="1"/>
              <a:t>0</a:t>
            </a:r>
          </a:p>
          <a:p>
            <a:pPr algn="ctr"/>
            <a:r>
              <a:rPr lang="en-US" altLang="en-US" sz="2000" b="1"/>
              <a:t>1</a:t>
            </a:r>
          </a:p>
          <a:p>
            <a:pPr algn="ctr"/>
            <a:r>
              <a:rPr lang="en-US" altLang="en-US" sz="2000" b="1"/>
              <a:t>0</a:t>
            </a:r>
          </a:p>
          <a:p>
            <a:pPr algn="ctr"/>
            <a:r>
              <a:rPr lang="en-US" altLang="en-US" sz="2000" b="1"/>
              <a:t>1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449763" y="2054225"/>
            <a:ext cx="5524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/>
              <a:t>UN</a:t>
            </a:r>
          </a:p>
          <a:p>
            <a:pPr algn="ctr"/>
            <a:endParaRPr lang="en-US" altLang="en-US" sz="2000" b="1"/>
          </a:p>
          <a:p>
            <a:pPr algn="ctr"/>
            <a:r>
              <a:rPr lang="en-US" altLang="en-US" sz="2000" b="1"/>
              <a:t>0</a:t>
            </a:r>
          </a:p>
          <a:p>
            <a:pPr algn="ctr"/>
            <a:r>
              <a:rPr lang="en-US" altLang="en-US" sz="2000" b="1"/>
              <a:t>0</a:t>
            </a:r>
          </a:p>
          <a:p>
            <a:pPr algn="ctr"/>
            <a:r>
              <a:rPr lang="en-US" altLang="en-US" sz="2000" b="1"/>
              <a:t>0</a:t>
            </a:r>
          </a:p>
          <a:p>
            <a:pPr algn="ctr"/>
            <a:r>
              <a:rPr lang="en-US" altLang="en-US" sz="2000" b="1"/>
              <a:t>1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056188" y="2054225"/>
            <a:ext cx="5524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/>
              <a:t>UC</a:t>
            </a:r>
          </a:p>
          <a:p>
            <a:pPr algn="ctr"/>
            <a:endParaRPr lang="en-US" altLang="en-US" sz="2000" b="1"/>
          </a:p>
          <a:p>
            <a:pPr algn="ctr"/>
            <a:r>
              <a:rPr lang="en-US" altLang="en-US" sz="2000" b="1"/>
              <a:t>0</a:t>
            </a:r>
          </a:p>
          <a:p>
            <a:pPr algn="ctr"/>
            <a:r>
              <a:rPr lang="en-US" altLang="en-US" sz="2000" b="1"/>
              <a:t>0</a:t>
            </a:r>
          </a:p>
          <a:p>
            <a:pPr algn="ctr"/>
            <a:r>
              <a:rPr lang="en-US" altLang="en-US" sz="2000" b="1"/>
              <a:t>1</a:t>
            </a:r>
          </a:p>
          <a:p>
            <a:pPr algn="ctr"/>
            <a:r>
              <a:rPr lang="en-US" altLang="en-US" sz="2000" b="1"/>
              <a:t>0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713413" y="2054225"/>
            <a:ext cx="5651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/>
              <a:t>ON</a:t>
            </a:r>
          </a:p>
          <a:p>
            <a:pPr algn="ctr"/>
            <a:endParaRPr lang="en-US" altLang="en-US" sz="2000" b="1"/>
          </a:p>
          <a:p>
            <a:pPr algn="ctr"/>
            <a:r>
              <a:rPr lang="en-US" altLang="en-US" sz="2000" b="1"/>
              <a:t>-</a:t>
            </a:r>
          </a:p>
          <a:p>
            <a:pPr algn="ctr"/>
            <a:r>
              <a:rPr lang="en-US" altLang="en-US" sz="2000" b="1"/>
              <a:t>-</a:t>
            </a:r>
          </a:p>
          <a:p>
            <a:pPr algn="ctr"/>
            <a:r>
              <a:rPr lang="en-US" altLang="en-US" sz="2000" b="1"/>
              <a:t>-</a:t>
            </a:r>
          </a:p>
          <a:p>
            <a:pPr algn="ctr"/>
            <a:r>
              <a:rPr lang="en-US" altLang="en-US" sz="2000" b="1"/>
              <a:t>1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318250" y="2054225"/>
            <a:ext cx="5651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/>
              <a:t>OC</a:t>
            </a:r>
          </a:p>
          <a:p>
            <a:pPr algn="ctr"/>
            <a:endParaRPr lang="en-US" altLang="en-US" sz="2000" b="1"/>
          </a:p>
          <a:p>
            <a:pPr algn="ctr"/>
            <a:r>
              <a:rPr lang="en-US" altLang="en-US" sz="2000" b="1"/>
              <a:t>-</a:t>
            </a:r>
          </a:p>
          <a:p>
            <a:pPr algn="ctr"/>
            <a:r>
              <a:rPr lang="en-US" altLang="en-US" sz="2000" b="1"/>
              <a:t>-</a:t>
            </a:r>
          </a:p>
          <a:p>
            <a:pPr algn="ctr"/>
            <a:r>
              <a:rPr lang="en-US" altLang="en-US" sz="2000" b="1"/>
              <a:t>1</a:t>
            </a:r>
          </a:p>
          <a:p>
            <a:pPr algn="ctr"/>
            <a:r>
              <a:rPr lang="en-US" altLang="en-US" sz="2000" b="1"/>
              <a:t>-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6946900" y="2054225"/>
            <a:ext cx="5524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/>
              <a:t>AN</a:t>
            </a:r>
          </a:p>
          <a:p>
            <a:pPr algn="ctr"/>
            <a:endParaRPr lang="en-US" altLang="en-US" sz="2000" b="1"/>
          </a:p>
          <a:p>
            <a:pPr algn="ctr"/>
            <a:r>
              <a:rPr lang="en-US" altLang="en-US" sz="2000" b="1"/>
              <a:t>-</a:t>
            </a:r>
          </a:p>
          <a:p>
            <a:pPr algn="ctr"/>
            <a:r>
              <a:rPr lang="en-US" altLang="en-US" sz="2000" b="1"/>
              <a:t>-</a:t>
            </a:r>
          </a:p>
          <a:p>
            <a:pPr algn="ctr"/>
            <a:r>
              <a:rPr lang="en-US" altLang="en-US" sz="2000" b="1"/>
              <a:t>0</a:t>
            </a:r>
          </a:p>
          <a:p>
            <a:pPr algn="ctr"/>
            <a:r>
              <a:rPr lang="en-US" altLang="en-US" sz="2000" b="1"/>
              <a:t>-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7553325" y="2054225"/>
            <a:ext cx="5524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/>
              <a:t>AC</a:t>
            </a:r>
          </a:p>
          <a:p>
            <a:pPr algn="ctr"/>
            <a:endParaRPr lang="en-US" altLang="en-US" sz="2000" b="1"/>
          </a:p>
          <a:p>
            <a:pPr algn="ctr"/>
            <a:r>
              <a:rPr lang="en-US" altLang="en-US" sz="2000" b="1"/>
              <a:t>-</a:t>
            </a:r>
          </a:p>
          <a:p>
            <a:pPr algn="ctr"/>
            <a:r>
              <a:rPr lang="en-US" altLang="en-US" sz="2000" b="1"/>
              <a:t>-</a:t>
            </a:r>
          </a:p>
          <a:p>
            <a:pPr algn="ctr"/>
            <a:r>
              <a:rPr lang="en-US" altLang="en-US" sz="2000" b="1"/>
              <a:t>-</a:t>
            </a:r>
          </a:p>
          <a:p>
            <a:pPr algn="ctr"/>
            <a:r>
              <a:rPr lang="en-US" altLang="en-US" sz="2000" b="1"/>
              <a:t>0</a:t>
            </a:r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1585913" y="2514600"/>
            <a:ext cx="6477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4329113" y="17526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1066800" y="4240213"/>
            <a:ext cx="625792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chemeClr val="tx1"/>
                </a:solidFill>
              </a:rPr>
              <a:t>UN/UC = Unconditional normal/complement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	    This is what we used in the earlier examples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	    guard = 0, both outputs are 0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	    guard = 1, UN = Compare result, UC = opposite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ON/OC = OR-type normal/complement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AN/AC = AND-type normal/complement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724FFC3-4167-5114-A3EC-DC6F40FAF9E2}"/>
                  </a:ext>
                </a:extLst>
              </p14:cNvPr>
              <p14:cNvContentPartPr/>
              <p14:nvPr/>
            </p14:nvContentPartPr>
            <p14:xfrm>
              <a:off x="556560" y="330480"/>
              <a:ext cx="9084240" cy="7286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724FFC3-4167-5114-A3EC-DC6F40FAF9E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7200" y="321120"/>
                <a:ext cx="9102960" cy="7304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OR-type, AND-type Predicates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914400" y="2054225"/>
            <a:ext cx="3127375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dirty="0">
                <a:solidFill>
                  <a:schemeClr val="tx1"/>
                </a:solidFill>
              </a:rPr>
              <a:t>p1 = 0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p1 = </a:t>
            </a:r>
            <a:r>
              <a:rPr lang="en-US" altLang="en-US" sz="2000" dirty="0" err="1">
                <a:solidFill>
                  <a:schemeClr val="tx1"/>
                </a:solidFill>
              </a:rPr>
              <a:t>cmpp_ON</a:t>
            </a:r>
            <a:r>
              <a:rPr lang="en-US" altLang="en-US" sz="2000" dirty="0">
                <a:solidFill>
                  <a:schemeClr val="tx1"/>
                </a:solidFill>
              </a:rPr>
              <a:t> (r1 &lt; r2) if T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p1 = </a:t>
            </a:r>
            <a:r>
              <a:rPr lang="en-US" altLang="en-US" sz="2000" dirty="0" err="1">
                <a:solidFill>
                  <a:schemeClr val="tx1"/>
                </a:solidFill>
              </a:rPr>
              <a:t>cmpp_OC</a:t>
            </a:r>
            <a:r>
              <a:rPr lang="en-US" altLang="en-US" sz="2000" dirty="0">
                <a:solidFill>
                  <a:schemeClr val="tx1"/>
                </a:solidFill>
              </a:rPr>
              <a:t> (r3 &lt; r4) if T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p1 = </a:t>
            </a:r>
            <a:r>
              <a:rPr lang="en-US" altLang="en-US" sz="2000" dirty="0" err="1">
                <a:solidFill>
                  <a:schemeClr val="tx1"/>
                </a:solidFill>
              </a:rPr>
              <a:t>cmpp_ON</a:t>
            </a:r>
            <a:r>
              <a:rPr lang="en-US" altLang="en-US" sz="2000" dirty="0">
                <a:solidFill>
                  <a:schemeClr val="tx1"/>
                </a:solidFill>
              </a:rPr>
              <a:t> (r5 &lt; r6) if T</a:t>
            </a:r>
          </a:p>
          <a:p>
            <a:endParaRPr lang="en-US" altLang="en-US" sz="2000" dirty="0">
              <a:solidFill>
                <a:schemeClr val="tx1"/>
              </a:solidFill>
            </a:endParaRPr>
          </a:p>
          <a:p>
            <a:endParaRPr lang="en-US" altLang="en-US" sz="2000" dirty="0">
              <a:solidFill>
                <a:schemeClr val="tx1"/>
              </a:solidFill>
            </a:endParaRPr>
          </a:p>
          <a:p>
            <a:r>
              <a:rPr lang="en-US" altLang="en-US" sz="2000" dirty="0">
                <a:solidFill>
                  <a:schemeClr val="tx1"/>
                </a:solidFill>
              </a:rPr>
              <a:t>p1 = (r1 &lt; r2) | (!(r3 &lt; r4)) |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       (r5 &lt; r6)</a:t>
            </a:r>
          </a:p>
          <a:p>
            <a:endParaRPr lang="en-US" altLang="en-US" sz="2000" dirty="0">
              <a:solidFill>
                <a:schemeClr val="tx1"/>
              </a:solidFill>
            </a:endParaRPr>
          </a:p>
          <a:p>
            <a:r>
              <a:rPr lang="en-US" altLang="en-US" sz="2000" dirty="0">
                <a:solidFill>
                  <a:schemeClr val="tx1"/>
                </a:solidFill>
              </a:rPr>
              <a:t>Wired-OR into p1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257800" y="2054225"/>
            <a:ext cx="3265488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dirty="0">
                <a:solidFill>
                  <a:schemeClr val="tx1"/>
                </a:solidFill>
              </a:rPr>
              <a:t>p1 = 1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p1 = </a:t>
            </a:r>
            <a:r>
              <a:rPr lang="en-US" altLang="en-US" sz="2000" dirty="0" err="1">
                <a:solidFill>
                  <a:schemeClr val="tx1"/>
                </a:solidFill>
              </a:rPr>
              <a:t>cmpp_AN</a:t>
            </a:r>
            <a:r>
              <a:rPr lang="en-US" altLang="en-US" sz="2000" dirty="0">
                <a:solidFill>
                  <a:schemeClr val="tx1"/>
                </a:solidFill>
              </a:rPr>
              <a:t> (r1 &lt; r2) if T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p1 = </a:t>
            </a:r>
            <a:r>
              <a:rPr lang="en-US" altLang="en-US" sz="2000" dirty="0" err="1">
                <a:solidFill>
                  <a:schemeClr val="tx1"/>
                </a:solidFill>
              </a:rPr>
              <a:t>cmpp_AC</a:t>
            </a:r>
            <a:r>
              <a:rPr lang="en-US" altLang="en-US" sz="2000" dirty="0">
                <a:solidFill>
                  <a:schemeClr val="tx1"/>
                </a:solidFill>
              </a:rPr>
              <a:t> (r3 &lt; r4) if T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p1 = </a:t>
            </a:r>
            <a:r>
              <a:rPr lang="en-US" altLang="en-US" sz="2000" dirty="0" err="1">
                <a:solidFill>
                  <a:schemeClr val="tx1"/>
                </a:solidFill>
              </a:rPr>
              <a:t>cmpp_AN</a:t>
            </a:r>
            <a:r>
              <a:rPr lang="en-US" altLang="en-US" sz="2000" dirty="0">
                <a:solidFill>
                  <a:schemeClr val="tx1"/>
                </a:solidFill>
              </a:rPr>
              <a:t> (r5 &lt; r6) if T</a:t>
            </a:r>
          </a:p>
          <a:p>
            <a:endParaRPr lang="en-US" altLang="en-US" sz="2000" dirty="0">
              <a:solidFill>
                <a:schemeClr val="tx1"/>
              </a:solidFill>
            </a:endParaRPr>
          </a:p>
          <a:p>
            <a:endParaRPr lang="en-US" altLang="en-US" sz="2000" dirty="0">
              <a:solidFill>
                <a:schemeClr val="tx1"/>
              </a:solidFill>
            </a:endParaRPr>
          </a:p>
          <a:p>
            <a:r>
              <a:rPr lang="en-US" altLang="en-US" sz="2000" dirty="0">
                <a:solidFill>
                  <a:schemeClr val="tx1"/>
                </a:solidFill>
              </a:rPr>
              <a:t>p1 = (r1 &lt; r2) &amp; (!(r3 &lt; r4)) &amp;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       (r5 &lt; r6)</a:t>
            </a:r>
          </a:p>
          <a:p>
            <a:endParaRPr lang="en-US" altLang="en-US" sz="2000" dirty="0">
              <a:solidFill>
                <a:schemeClr val="tx1"/>
              </a:solidFill>
            </a:endParaRPr>
          </a:p>
          <a:p>
            <a:r>
              <a:rPr lang="en-US" altLang="en-US" sz="2000" dirty="0">
                <a:solidFill>
                  <a:schemeClr val="tx1"/>
                </a:solidFill>
              </a:rPr>
              <a:t>Wired-AND into p1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181600" y="5407025"/>
            <a:ext cx="2806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Talk about these later – used</a:t>
            </a:r>
          </a:p>
          <a:p>
            <a:r>
              <a:rPr lang="en-US" altLang="en-US">
                <a:solidFill>
                  <a:schemeClr val="tx1"/>
                </a:solidFill>
              </a:rPr>
              <a:t>for control height reduction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914400" y="5407025"/>
            <a:ext cx="29273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Generating predicated code</a:t>
            </a:r>
          </a:p>
          <a:p>
            <a:r>
              <a:rPr lang="en-US" altLang="en-US">
                <a:solidFill>
                  <a:schemeClr val="tx1"/>
                </a:solidFill>
              </a:rPr>
              <a:t>for some source code requires</a:t>
            </a:r>
          </a:p>
          <a:p>
            <a:r>
              <a:rPr lang="en-US" altLang="en-US">
                <a:solidFill>
                  <a:schemeClr val="tx1"/>
                </a:solidFill>
              </a:rPr>
              <a:t>OR-type predicates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04C7B65-E6BC-C72F-EF8C-4987C0851270}"/>
                  </a:ext>
                </a:extLst>
              </p14:cNvPr>
              <p14:cNvContentPartPr/>
              <p14:nvPr/>
            </p14:nvContentPartPr>
            <p14:xfrm>
              <a:off x="297360" y="1909440"/>
              <a:ext cx="8345880" cy="5748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04C7B65-E6BC-C72F-EF8C-4987C085127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8000" y="1900080"/>
                <a:ext cx="8364600" cy="5766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 of OR-type Predicates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7239000" y="1676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629400" y="2438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7315200" y="40386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924800" y="3200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7620000" y="2133600"/>
            <a:ext cx="7620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>
            <a:off x="7010400" y="21336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7010400" y="2895600"/>
            <a:ext cx="1143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>
            <a:off x="7010400" y="2895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1066800" y="1597025"/>
            <a:ext cx="19335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a = b + c</a:t>
            </a:r>
          </a:p>
          <a:p>
            <a:r>
              <a:rPr lang="en-US" altLang="en-US">
                <a:solidFill>
                  <a:schemeClr val="tx1"/>
                </a:solidFill>
              </a:rPr>
              <a:t>if (a &gt; 0 &amp;&amp; b &gt; 0)</a:t>
            </a:r>
          </a:p>
          <a:p>
            <a:r>
              <a:rPr lang="en-US" altLang="en-US">
                <a:solidFill>
                  <a:schemeClr val="tx1"/>
                </a:solidFill>
              </a:rPr>
              <a:t>    e = f + g</a:t>
            </a:r>
          </a:p>
          <a:p>
            <a:r>
              <a:rPr lang="en-US" altLang="en-US">
                <a:solidFill>
                  <a:schemeClr val="tx1"/>
                </a:solidFill>
              </a:rPr>
              <a:t>else</a:t>
            </a:r>
          </a:p>
          <a:p>
            <a:r>
              <a:rPr lang="en-US" altLang="en-US">
                <a:solidFill>
                  <a:schemeClr val="tx1"/>
                </a:solidFill>
              </a:rPr>
              <a:t>    e = f / g</a:t>
            </a:r>
          </a:p>
          <a:p>
            <a:r>
              <a:rPr lang="en-US" altLang="en-US">
                <a:solidFill>
                  <a:schemeClr val="tx1"/>
                </a:solidFill>
              </a:rPr>
              <a:t>h = i - j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4419600" y="1673225"/>
            <a:ext cx="142875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add a, b, c</a:t>
            </a:r>
          </a:p>
          <a:p>
            <a:r>
              <a:rPr lang="en-US" altLang="en-US">
                <a:solidFill>
                  <a:schemeClr val="tx1"/>
                </a:solidFill>
              </a:rPr>
              <a:t>ble a, 0, L1</a:t>
            </a:r>
          </a:p>
          <a:p>
            <a:r>
              <a:rPr lang="en-US" altLang="en-US">
                <a:solidFill>
                  <a:schemeClr val="tx1"/>
                </a:solidFill>
              </a:rPr>
              <a:t>ble b, 0, L1</a:t>
            </a:r>
          </a:p>
          <a:p>
            <a:r>
              <a:rPr lang="en-US" altLang="en-US">
                <a:solidFill>
                  <a:schemeClr val="tx1"/>
                </a:solidFill>
              </a:rPr>
              <a:t>add e, f, g</a:t>
            </a:r>
          </a:p>
          <a:p>
            <a:r>
              <a:rPr lang="en-US" altLang="en-US">
                <a:solidFill>
                  <a:schemeClr val="tx1"/>
                </a:solidFill>
              </a:rPr>
              <a:t>jump L2</a:t>
            </a:r>
          </a:p>
          <a:p>
            <a:r>
              <a:rPr lang="en-US" altLang="en-US">
                <a:solidFill>
                  <a:schemeClr val="tx1"/>
                </a:solidFill>
              </a:rPr>
              <a:t>L1: div e, f, g</a:t>
            </a:r>
          </a:p>
          <a:p>
            <a:r>
              <a:rPr lang="en-US" altLang="en-US">
                <a:solidFill>
                  <a:schemeClr val="tx1"/>
                </a:solidFill>
              </a:rPr>
              <a:t>L2: sub h, i, j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3733800" y="1673225"/>
            <a:ext cx="60325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BB1</a:t>
            </a:r>
          </a:p>
          <a:p>
            <a:r>
              <a:rPr lang="en-US" altLang="en-US">
                <a:solidFill>
                  <a:schemeClr val="tx1"/>
                </a:solidFill>
              </a:rPr>
              <a:t>BB1</a:t>
            </a:r>
          </a:p>
          <a:p>
            <a:r>
              <a:rPr lang="en-US" altLang="en-US">
                <a:solidFill>
                  <a:schemeClr val="tx1"/>
                </a:solidFill>
              </a:rPr>
              <a:t>BB5</a:t>
            </a:r>
          </a:p>
          <a:p>
            <a:r>
              <a:rPr lang="en-US" altLang="en-US">
                <a:solidFill>
                  <a:schemeClr val="tx1"/>
                </a:solidFill>
              </a:rPr>
              <a:t>BB2</a:t>
            </a:r>
          </a:p>
          <a:p>
            <a:r>
              <a:rPr lang="en-US" altLang="en-US">
                <a:solidFill>
                  <a:schemeClr val="tx1"/>
                </a:solidFill>
              </a:rPr>
              <a:t>BB2</a:t>
            </a:r>
          </a:p>
          <a:p>
            <a:r>
              <a:rPr lang="en-US" altLang="en-US">
                <a:solidFill>
                  <a:schemeClr val="tx1"/>
                </a:solidFill>
              </a:rPr>
              <a:t>BB3</a:t>
            </a:r>
          </a:p>
          <a:p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3200400" y="3810000"/>
            <a:ext cx="3976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/>
              <a:t>Traditional branching code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7467600" y="4648200"/>
            <a:ext cx="762000" cy="17526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3733800" y="4645025"/>
            <a:ext cx="3408363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add a, b, c if T</a:t>
            </a:r>
          </a:p>
          <a:p>
            <a:r>
              <a:rPr lang="en-US" altLang="en-US">
                <a:solidFill>
                  <a:schemeClr val="tx1"/>
                </a:solidFill>
              </a:rPr>
              <a:t>p3, p5 = cmpp.ON.UC a &lt;= 0 if T</a:t>
            </a:r>
          </a:p>
          <a:p>
            <a:r>
              <a:rPr lang="en-US" altLang="en-US">
                <a:solidFill>
                  <a:schemeClr val="tx1"/>
                </a:solidFill>
              </a:rPr>
              <a:t>p3, p2 = cmpp.ON.UC b &lt;= 0 if p5</a:t>
            </a:r>
          </a:p>
          <a:p>
            <a:r>
              <a:rPr lang="en-US" altLang="en-US">
                <a:solidFill>
                  <a:schemeClr val="tx1"/>
                </a:solidFill>
              </a:rPr>
              <a:t>div e, f, g if p3</a:t>
            </a:r>
          </a:p>
          <a:p>
            <a:r>
              <a:rPr lang="en-US" altLang="en-US">
                <a:solidFill>
                  <a:schemeClr val="tx1"/>
                </a:solidFill>
              </a:rPr>
              <a:t>add e, f, g if p2</a:t>
            </a:r>
          </a:p>
          <a:p>
            <a:r>
              <a:rPr lang="en-US" altLang="en-US">
                <a:solidFill>
                  <a:schemeClr val="tx1"/>
                </a:solidFill>
              </a:rPr>
              <a:t>sub h, i, j if T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3048000" y="4645025"/>
            <a:ext cx="6032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BB1</a:t>
            </a:r>
          </a:p>
          <a:p>
            <a:r>
              <a:rPr lang="en-US" altLang="en-US">
                <a:solidFill>
                  <a:schemeClr val="tx1"/>
                </a:solidFill>
              </a:rPr>
              <a:t>BB1</a:t>
            </a:r>
          </a:p>
          <a:p>
            <a:r>
              <a:rPr lang="en-US" altLang="en-US">
                <a:solidFill>
                  <a:schemeClr val="tx1"/>
                </a:solidFill>
              </a:rPr>
              <a:t>BB5</a:t>
            </a:r>
          </a:p>
          <a:p>
            <a:r>
              <a:rPr lang="en-US" altLang="en-US">
                <a:solidFill>
                  <a:schemeClr val="tx1"/>
                </a:solidFill>
              </a:rPr>
              <a:t>BB3</a:t>
            </a:r>
          </a:p>
          <a:p>
            <a:r>
              <a:rPr lang="en-US" altLang="en-US">
                <a:solidFill>
                  <a:schemeClr val="tx1"/>
                </a:solidFill>
              </a:rPr>
              <a:t>BB2</a:t>
            </a:r>
          </a:p>
          <a:p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3429000" y="6324600"/>
            <a:ext cx="3976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/>
              <a:t>Predicated code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990600" y="5102225"/>
            <a:ext cx="11699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p2 </a:t>
            </a:r>
            <a:r>
              <a:rPr lang="en-US" altLang="en-US">
                <a:sym typeface="Wingdings" panose="05000000000000000000" pitchFamily="2" charset="2"/>
              </a:rPr>
              <a:t> BB2</a:t>
            </a:r>
          </a:p>
          <a:p>
            <a:r>
              <a:rPr lang="en-US" altLang="en-US">
                <a:sym typeface="Wingdings" panose="05000000000000000000" pitchFamily="2" charset="2"/>
              </a:rPr>
              <a:t>p3  BB3</a:t>
            </a:r>
          </a:p>
          <a:p>
            <a:r>
              <a:rPr lang="en-US" altLang="en-US">
                <a:sym typeface="Wingdings" panose="05000000000000000000" pitchFamily="2" charset="2"/>
              </a:rPr>
              <a:t>p5  BB5</a:t>
            </a:r>
            <a:endParaRPr lang="en-US" altLang="en-US"/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6629400" y="32004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7086600" y="36576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 flipH="1">
            <a:off x="7772400" y="36576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6F09694-D315-1485-1366-13083574F0A1}"/>
                  </a:ext>
                </a:extLst>
              </p14:cNvPr>
              <p14:cNvContentPartPr/>
              <p14:nvPr/>
            </p14:nvContentPartPr>
            <p14:xfrm>
              <a:off x="671760" y="1511280"/>
              <a:ext cx="8907120" cy="4816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6F09694-D315-1485-1366-13083574F0A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2400" y="1501920"/>
                <a:ext cx="8925840" cy="4835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809625"/>
            <a:ext cx="7772400" cy="615950"/>
          </a:xfrm>
        </p:spPr>
        <p:txBody>
          <a:bodyPr/>
          <a:lstStyle/>
          <a:p>
            <a:r>
              <a:rPr lang="en-US" altLang="en-US"/>
              <a:t>Homework Problem – Answer on next slide but don’t cheat!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355725" y="1843088"/>
            <a:ext cx="16764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chemeClr val="tx1"/>
                </a:solidFill>
              </a:rPr>
              <a:t>if (a &gt; 0) {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if (b &gt; 0)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     r = t + s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else 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     u = v + 1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y = x + 1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143000" y="5102225"/>
            <a:ext cx="35353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lphaLcPeriod"/>
            </a:pPr>
            <a:r>
              <a:rPr lang="en-US" altLang="en-US" sz="2000">
                <a:solidFill>
                  <a:schemeClr val="tx1"/>
                </a:solidFill>
              </a:rPr>
              <a:t>Draw the CFG</a:t>
            </a:r>
          </a:p>
          <a:p>
            <a:pPr>
              <a:buFontTx/>
              <a:buAutoNum type="alphaLcPeriod"/>
            </a:pPr>
            <a:r>
              <a:rPr lang="en-US" altLang="en-US" sz="2000">
                <a:solidFill>
                  <a:schemeClr val="tx1"/>
                </a:solidFill>
              </a:rPr>
              <a:t>Predicate the code removing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   all branches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B099206-4A71-C4B6-7EE7-42B9B935CC19}"/>
                  </a:ext>
                </a:extLst>
              </p14:cNvPr>
              <p14:cNvContentPartPr/>
              <p14:nvPr/>
            </p14:nvContentPartPr>
            <p14:xfrm>
              <a:off x="1506960" y="1881360"/>
              <a:ext cx="6622560" cy="4384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B099206-4A71-C4B6-7EE7-42B9B935CC1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7600" y="1872000"/>
                <a:ext cx="6641280" cy="4403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Homework Problem Answer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355725" y="1843088"/>
            <a:ext cx="16764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chemeClr val="tx1"/>
                </a:solidFill>
              </a:rPr>
              <a:t>if (a &gt; 0) {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if (b &gt; 0)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     r = t + s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else 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     u = v + 1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y = x + 1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143000" y="5102225"/>
            <a:ext cx="35353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lphaLcPeriod"/>
            </a:pPr>
            <a:r>
              <a:rPr lang="en-US" altLang="en-US" sz="2000">
                <a:solidFill>
                  <a:schemeClr val="tx1"/>
                </a:solidFill>
              </a:rPr>
              <a:t>Draw the CFG</a:t>
            </a:r>
          </a:p>
          <a:p>
            <a:pPr>
              <a:buFontTx/>
              <a:buAutoNum type="alphaLcPeriod"/>
            </a:pPr>
            <a:r>
              <a:rPr lang="en-US" altLang="en-US" sz="2000">
                <a:solidFill>
                  <a:schemeClr val="tx1"/>
                </a:solidFill>
              </a:rPr>
              <a:t>Predicate the code removing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       all branches</a:t>
            </a: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5440363" y="1690688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5366" name="Line 8"/>
          <p:cNvSpPr>
            <a:spLocks noChangeShapeType="1"/>
          </p:cNvSpPr>
          <p:nvPr/>
        </p:nvSpPr>
        <p:spPr bwMode="auto">
          <a:xfrm flipH="1">
            <a:off x="5135563" y="2147888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5935663" y="2147888"/>
            <a:ext cx="647700" cy="1128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Rectangle 4"/>
          <p:cNvSpPr>
            <a:spLocks noChangeArrowheads="1"/>
          </p:cNvSpPr>
          <p:nvPr/>
        </p:nvSpPr>
        <p:spPr bwMode="auto">
          <a:xfrm>
            <a:off x="4787900" y="2463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5369" name="Rectangle 4"/>
          <p:cNvSpPr>
            <a:spLocks noChangeArrowheads="1"/>
          </p:cNvSpPr>
          <p:nvPr/>
        </p:nvSpPr>
        <p:spPr bwMode="auto">
          <a:xfrm>
            <a:off x="5435600" y="3225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</a:rPr>
              <a:t>u = v + 1</a:t>
            </a:r>
          </a:p>
        </p:txBody>
      </p:sp>
      <p:sp>
        <p:nvSpPr>
          <p:cNvPr id="15370" name="Rectangle 4"/>
          <p:cNvSpPr>
            <a:spLocks noChangeArrowheads="1"/>
          </p:cNvSpPr>
          <p:nvPr/>
        </p:nvSpPr>
        <p:spPr bwMode="auto">
          <a:xfrm>
            <a:off x="4254500" y="3225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</a:rPr>
              <a:t>r = t + s</a:t>
            </a:r>
          </a:p>
        </p:txBody>
      </p:sp>
      <p:sp>
        <p:nvSpPr>
          <p:cNvPr id="15371" name="Rectangle 4"/>
          <p:cNvSpPr>
            <a:spLocks noChangeArrowheads="1"/>
          </p:cNvSpPr>
          <p:nvPr/>
        </p:nvSpPr>
        <p:spPr bwMode="auto">
          <a:xfrm>
            <a:off x="4932363" y="4049713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</a:rPr>
              <a:t>y = x + 1</a:t>
            </a:r>
          </a:p>
        </p:txBody>
      </p:sp>
      <p:sp>
        <p:nvSpPr>
          <p:cNvPr id="15372" name="Line 8"/>
          <p:cNvSpPr>
            <a:spLocks noChangeShapeType="1"/>
          </p:cNvSpPr>
          <p:nvPr/>
        </p:nvSpPr>
        <p:spPr bwMode="auto">
          <a:xfrm flipH="1">
            <a:off x="4584700" y="29210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Line 7"/>
          <p:cNvSpPr>
            <a:spLocks noChangeShapeType="1"/>
          </p:cNvSpPr>
          <p:nvPr/>
        </p:nvSpPr>
        <p:spPr bwMode="auto">
          <a:xfrm>
            <a:off x="5321300" y="29210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Line 7"/>
          <p:cNvSpPr>
            <a:spLocks noChangeShapeType="1"/>
          </p:cNvSpPr>
          <p:nvPr/>
        </p:nvSpPr>
        <p:spPr bwMode="auto">
          <a:xfrm>
            <a:off x="4635500" y="3683000"/>
            <a:ext cx="482600" cy="366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Line 8"/>
          <p:cNvSpPr>
            <a:spLocks noChangeShapeType="1"/>
          </p:cNvSpPr>
          <p:nvPr/>
        </p:nvSpPr>
        <p:spPr bwMode="auto">
          <a:xfrm flipH="1">
            <a:off x="5389563" y="3683000"/>
            <a:ext cx="465137" cy="366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TextBox 1"/>
          <p:cNvSpPr txBox="1">
            <a:spLocks noChangeArrowheads="1"/>
          </p:cNvSpPr>
          <p:nvPr/>
        </p:nvSpPr>
        <p:spPr bwMode="auto">
          <a:xfrm>
            <a:off x="4217988" y="2814638"/>
            <a:ext cx="6080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b &gt; 0</a:t>
            </a:r>
          </a:p>
        </p:txBody>
      </p:sp>
      <p:sp>
        <p:nvSpPr>
          <p:cNvPr id="15377" name="TextBox 19"/>
          <p:cNvSpPr txBox="1">
            <a:spLocks noChangeArrowheads="1"/>
          </p:cNvSpPr>
          <p:nvPr/>
        </p:nvSpPr>
        <p:spPr bwMode="auto">
          <a:xfrm>
            <a:off x="5648325" y="2798763"/>
            <a:ext cx="722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b &lt;= 0</a:t>
            </a:r>
          </a:p>
        </p:txBody>
      </p:sp>
      <p:sp>
        <p:nvSpPr>
          <p:cNvPr id="15378" name="TextBox 20"/>
          <p:cNvSpPr txBox="1">
            <a:spLocks noChangeArrowheads="1"/>
          </p:cNvSpPr>
          <p:nvPr/>
        </p:nvSpPr>
        <p:spPr bwMode="auto">
          <a:xfrm>
            <a:off x="4862513" y="2005013"/>
            <a:ext cx="596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a &gt; 0</a:t>
            </a:r>
          </a:p>
        </p:txBody>
      </p:sp>
      <p:sp>
        <p:nvSpPr>
          <p:cNvPr id="15379" name="TextBox 21"/>
          <p:cNvSpPr txBox="1">
            <a:spLocks noChangeArrowheads="1"/>
          </p:cNvSpPr>
          <p:nvPr/>
        </p:nvSpPr>
        <p:spPr bwMode="auto">
          <a:xfrm>
            <a:off x="6191250" y="2162175"/>
            <a:ext cx="711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a &lt;= 0</a:t>
            </a:r>
          </a:p>
        </p:txBody>
      </p:sp>
      <p:sp>
        <p:nvSpPr>
          <p:cNvPr id="15380" name="Rectangle 4"/>
          <p:cNvSpPr>
            <a:spLocks noChangeArrowheads="1"/>
          </p:cNvSpPr>
          <p:nvPr/>
        </p:nvSpPr>
        <p:spPr bwMode="auto">
          <a:xfrm>
            <a:off x="5473700" y="488315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5381" name="Line 7"/>
          <p:cNvSpPr>
            <a:spLocks noChangeShapeType="1"/>
          </p:cNvSpPr>
          <p:nvPr/>
        </p:nvSpPr>
        <p:spPr bwMode="auto">
          <a:xfrm>
            <a:off x="5313363" y="4506913"/>
            <a:ext cx="481012" cy="366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Line 7"/>
          <p:cNvSpPr>
            <a:spLocks noChangeShapeType="1"/>
          </p:cNvSpPr>
          <p:nvPr/>
        </p:nvSpPr>
        <p:spPr bwMode="auto">
          <a:xfrm flipH="1">
            <a:off x="6008688" y="3276600"/>
            <a:ext cx="574675" cy="1597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3" name="Right Arrow 18"/>
          <p:cNvSpPr>
            <a:spLocks noChangeArrowheads="1"/>
          </p:cNvSpPr>
          <p:nvPr/>
        </p:nvSpPr>
        <p:spPr bwMode="auto">
          <a:xfrm>
            <a:off x="3429000" y="2955925"/>
            <a:ext cx="457200" cy="5492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5384" name="TextBox 25"/>
          <p:cNvSpPr txBox="1">
            <a:spLocks noChangeArrowheads="1"/>
          </p:cNvSpPr>
          <p:nvPr/>
        </p:nvSpPr>
        <p:spPr bwMode="auto">
          <a:xfrm>
            <a:off x="7048500" y="2005013"/>
            <a:ext cx="29987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p1 = cmpp.UN(a &gt; 0) if T</a:t>
            </a:r>
          </a:p>
          <a:p>
            <a:r>
              <a:rPr lang="en-US" altLang="en-US" sz="1600"/>
              <a:t>p2, p3 = cmpp.UNUC(b &gt; 0) if p1</a:t>
            </a:r>
          </a:p>
          <a:p>
            <a:r>
              <a:rPr lang="en-US" altLang="en-US" sz="1600"/>
              <a:t>r = t + s if p2</a:t>
            </a:r>
          </a:p>
          <a:p>
            <a:r>
              <a:rPr lang="en-US" altLang="en-US" sz="1600"/>
              <a:t>u = v + 1 if p3</a:t>
            </a:r>
          </a:p>
          <a:p>
            <a:r>
              <a:rPr lang="en-US" altLang="en-US" sz="1600"/>
              <a:t>y = x + 1 if p1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If-conversion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Algorithm for generating predicated code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Automate what we’ve  been doing by hand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Handle arbitrary complex graphs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But, acyclic subgraph only!!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Need a branch to get you back to the top of a loop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Efficient</a:t>
            </a:r>
          </a:p>
          <a:p>
            <a:pPr>
              <a:lnSpc>
                <a:spcPct val="90000"/>
              </a:lnSpc>
            </a:pPr>
            <a:r>
              <a:rPr lang="en-US" altLang="en-US"/>
              <a:t>Roots are from Vector computer days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Vectorize a loop with an if-statement in the body</a:t>
            </a:r>
          </a:p>
          <a:p>
            <a:pPr>
              <a:lnSpc>
                <a:spcPct val="90000"/>
              </a:lnSpc>
            </a:pPr>
            <a:r>
              <a:rPr lang="en-US" altLang="en-US"/>
              <a:t>4 steps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1. Loop backedge coalescing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2. Control dependence analysis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3. Control flow substitution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4. CMPP compaction</a:t>
            </a:r>
          </a:p>
          <a:p>
            <a:pPr>
              <a:lnSpc>
                <a:spcPct val="90000"/>
              </a:lnSpc>
            </a:pPr>
            <a:r>
              <a:rPr lang="en-US" altLang="en-US"/>
              <a:t>My version of Park &amp; Schlansker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6510689-206F-5E00-BA1B-60319CB097C4}"/>
                  </a:ext>
                </a:extLst>
              </p14:cNvPr>
              <p14:cNvContentPartPr/>
              <p14:nvPr/>
            </p14:nvContentPartPr>
            <p14:xfrm>
              <a:off x="1051560" y="2578680"/>
              <a:ext cx="8311320" cy="4033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6510689-206F-5E00-BA1B-60319CB097C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2200" y="2569320"/>
                <a:ext cx="8330040" cy="4051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hp new">
  <a:themeElements>
    <a:clrScheme name="">
      <a:dk1>
        <a:srgbClr val="000000"/>
      </a:dk1>
      <a:lt1>
        <a:srgbClr val="FFFFFF"/>
      </a:lt1>
      <a:dk2>
        <a:srgbClr val="3333FF"/>
      </a:dk2>
      <a:lt2>
        <a:srgbClr val="777777"/>
      </a:lt2>
      <a:accent1>
        <a:srgbClr val="3333FF"/>
      </a:accent1>
      <a:accent2>
        <a:srgbClr val="3333FF"/>
      </a:accent2>
      <a:accent3>
        <a:srgbClr val="FFFFFF"/>
      </a:accent3>
      <a:accent4>
        <a:srgbClr val="000000"/>
      </a:accent4>
      <a:accent5>
        <a:srgbClr val="ADADFF"/>
      </a:accent5>
      <a:accent6>
        <a:srgbClr val="2D2DE7"/>
      </a:accent6>
      <a:hlink>
        <a:srgbClr val="000000"/>
      </a:hlink>
      <a:folHlink>
        <a:srgbClr val="0099CC"/>
      </a:folHlink>
    </a:clrScheme>
    <a:fontScheme name="hp new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hp new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p new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 ne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 new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Designs\hp new.pot</Template>
  <TotalTime>9555</TotalTime>
  <Words>3816</Words>
  <Application>Microsoft Office PowerPoint</Application>
  <PresentationFormat>Custom</PresentationFormat>
  <Paragraphs>955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hp new</vt:lpstr>
      <vt:lpstr>EECS 583 – Class 4 If-conversion</vt:lpstr>
      <vt:lpstr>Announcements &amp; Reading Material</vt:lpstr>
      <vt:lpstr>From Last Time: HPL-PD Compare-to-Predicate Operations (CMPPs)</vt:lpstr>
      <vt:lpstr>CMPP Action Specifiers</vt:lpstr>
      <vt:lpstr>OR-type, AND-type Predicates</vt:lpstr>
      <vt:lpstr>Use of OR-type Predicates</vt:lpstr>
      <vt:lpstr>Homework Problem – Answer on next slide but don’t cheat!</vt:lpstr>
      <vt:lpstr>Homework Problem Answer</vt:lpstr>
      <vt:lpstr>If-conversion</vt:lpstr>
      <vt:lpstr>Running Example – Initial State</vt:lpstr>
      <vt:lpstr>Step 1: Backedge Coalescing</vt:lpstr>
      <vt:lpstr>Running Example – Backedge Coalescing</vt:lpstr>
      <vt:lpstr>Step 2: Control Dependence Analysis (CD)</vt:lpstr>
      <vt:lpstr>Control Dependences</vt:lpstr>
      <vt:lpstr>Control Dependence Example</vt:lpstr>
      <vt:lpstr>Running Example – CDs</vt:lpstr>
      <vt:lpstr>Algorithm for Control Dependence Analysis</vt:lpstr>
      <vt:lpstr>Running Example – Post Dominators</vt:lpstr>
      <vt:lpstr>Running Example – CDs Via Algorithm</vt:lpstr>
      <vt:lpstr>Running Example – CDs Via Algorithm (2)</vt:lpstr>
      <vt:lpstr>Running Example – CDs Via Algorithm (3)</vt:lpstr>
      <vt:lpstr>Step 3: Control Flow Substitution</vt:lpstr>
      <vt:lpstr>Predicate Creation</vt:lpstr>
      <vt:lpstr>CMPP Creation/Insertion</vt:lpstr>
      <vt:lpstr>Running Example – CMPP Creation</vt:lpstr>
      <vt:lpstr>Control Flow Substitution – The Rest</vt:lpstr>
      <vt:lpstr>Running Example – Control Flow Substitution</vt:lpstr>
      <vt:lpstr>Step 4: CMPP Compaction</vt:lpstr>
      <vt:lpstr>Running Example - CMPP Compaction</vt:lpstr>
      <vt:lpstr>Homework Problem</vt:lpstr>
      <vt:lpstr>Homework Problem Answer (1)</vt:lpstr>
      <vt:lpstr>Homework Problem Answer (2)</vt:lpstr>
      <vt:lpstr>When to Apply If-conversion?</vt:lpstr>
      <vt:lpstr>Negative 1: Resource Usage</vt:lpstr>
      <vt:lpstr>Negative 2: Dependence Height</vt:lpstr>
      <vt:lpstr>Negative 3: Hazard Presence</vt:lpstr>
      <vt:lpstr>Deciding When/What To If-convert</vt:lpstr>
      <vt:lpstr>For More on If-conversion/Predicated Execution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583 Lecture Notes</dc:title>
  <dc:creator>Scott Mahlke</dc:creator>
  <cp:lastModifiedBy>Mahlke, Scott</cp:lastModifiedBy>
  <cp:revision>210</cp:revision>
  <cp:lastPrinted>2001-10-18T06:50:13Z</cp:lastPrinted>
  <dcterms:created xsi:type="dcterms:W3CDTF">1999-01-24T07:45:10Z</dcterms:created>
  <dcterms:modified xsi:type="dcterms:W3CDTF">2024-01-24T17:05:20Z</dcterms:modified>
</cp:coreProperties>
</file>