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08" r:id="rId3"/>
    <p:sldId id="457" r:id="rId4"/>
    <p:sldId id="458" r:id="rId5"/>
    <p:sldId id="459" r:id="rId6"/>
    <p:sldId id="460" r:id="rId7"/>
    <p:sldId id="461" r:id="rId8"/>
    <p:sldId id="452" r:id="rId9"/>
    <p:sldId id="453" r:id="rId10"/>
    <p:sldId id="454" r:id="rId11"/>
    <p:sldId id="455" r:id="rId12"/>
    <p:sldId id="379" r:id="rId13"/>
    <p:sldId id="380" r:id="rId14"/>
    <p:sldId id="381" r:id="rId15"/>
    <p:sldId id="474" r:id="rId16"/>
    <p:sldId id="475" r:id="rId17"/>
    <p:sldId id="384" r:id="rId18"/>
    <p:sldId id="476" r:id="rId19"/>
    <p:sldId id="425" r:id="rId20"/>
    <p:sldId id="426" r:id="rId21"/>
    <p:sldId id="427" r:id="rId22"/>
    <p:sldId id="428" r:id="rId23"/>
    <p:sldId id="430" r:id="rId24"/>
    <p:sldId id="477" r:id="rId25"/>
    <p:sldId id="478" r:id="rId26"/>
    <p:sldId id="479" r:id="rId27"/>
    <p:sldId id="480" r:id="rId28"/>
    <p:sldId id="481" r:id="rId29"/>
    <p:sldId id="482" r:id="rId30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0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64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7" Type="http://schemas.openxmlformats.org/officeDocument/2006/relationships/slide" Target="slides/slide16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E61208A-6A59-4757-8503-22190C917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1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5.636"/>
    </inkml:context>
    <inkml:brush xml:id="br0">
      <inkml:brushProperty name="height" value="0.053" units="cm"/>
      <inkml:brushProperty name="color" value="#FF0000"/>
    </inkml:brush>
  </inkml:definitions>
  <inkml:trace contextRef="#ctx0" brushRef="#br0">20808 14300 7609,'-19'-9'0,"-11"0"0,-9-1 0,-3 4 0,11 2 0,10 1 0,8 0 303,4-2 1,5 1 0,-4 7 0,2 4-1,2 11 1,-1 10 0,1 16 0,1 13-1,0 14 1,2-31 0,-1 1 0,0 5-1,0 2 1,0 0 0,1 0 0,0 0-1,0 0 1,1-3 0,0 0 0,1-1-1,0 0 1,0-4 0,2 0-348,1-2 0,1-1 0,7 33 0,4-8 0,3-7 0,6-8 0,2-8 0,4-7 0,2-7 0,4-5 0,3-7 0,3-4 0,3-6 0,3-8 0,4-8 0,5-11 1,1-7 433,0-4 1,-29 10-1,-2-1 1,24-20-1,-3-1 1,-6 0 0,-6 4-1,-8 3 1,-7 6-1,-7 7 1,-6 8-1,-3 4 402,-3 2 1,-4 5-493,-8 4 0,-6 13 0,-13 13 1,-2 21-1,-2 19-227,14-23 1,1 2 0,1 10-1,0 2 1,0 2 0,1 1 0,3-1-1,3-1 1,2-1 0,2-1-1,3-4 1,1-1 0,3-2 0,4-2-1,3-4 1,4-1-108,4-3 1,4-1 0,8-1 0,3-4 0,4-3 0,2-3 0,3-1 0,3-2 0,3-3 0,2-3 0,1-4 0,2-2-198,2-3 0,0-3 0,1-4 0,0-2 0,-2-2 1,0-3-1,0-2 0,0-3 0,-2-3 0,0-3 0,-3-2 1,-1-2-1,-3-3 0,-1-2 129,-2-2 1,-2-2 0,-6 4-1,-2-1 1,-2-2 0,-1-1-1,-4 2 1,-2 0 0,14-29-1,-10 1 1,-8 4 684,-7 5 1,-5 10 0,-8 10 0,-1 7-1,-4 5 1,-5 5-77,-7 4 1,2 12 0,3 15 0,5 13 0,3 10 0,7 9-629,11 7 0,13-3 0,26 1 0,-21-31 0,5-3 0,6-4 1,4-5 120,8-2 0,3-3 0,7-1 0,2-1 0,9-2 0,3-1 0,-26-1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227"/>
    </inkml:context>
    <inkml:brush xml:id="br0">
      <inkml:brushProperty name="height" value="0.053" units="cm"/>
      <inkml:brushProperty name="color" value="#FF0000"/>
    </inkml:brush>
  </inkml:definitions>
  <inkml:trace contextRef="#ctx0" brushRef="#br0">21062 1852 7992,'-2'-13'0,"-2"0"0,1-3 0,-5 1 0,1 3 1092,0 0 0,4 8 0,0 4 0,6 10 1,5 9-1,4 9 0,2 6 0,-3 9 1,0 8 311,-2 5 0,-5 8 0,4-2 1,-1 3-1,-1 2 0,0-2 1,-2-2-1586,2 0 0,-4-10 1,4 2-1,-2-3 1,2-8-1,0-6 1,0-6-1,-2-6-9368,2-4 9549,2-2 0,11-19 0,2-2 0</inkml:trace>
  <inkml:trace contextRef="#ctx0" brushRef="#br0" timeOffset="1">21262 1626 8130,'-18'-21'3272,"0"-5"0,8 5-2306,10 12 1,12 6 0,11 3-1,8 0 1,9-2 0,9-2-1,9-5 1,9-1-587,7 1 1,-35 3-1,0 0 1,1 2-1,0 1 1,0-2-1,0 1 1,0-1-1,-1 1 1,-1-1 0,-1 1-1,33-5-975,-7 0 1,-9 6 0,-10-1 0,-4 2 0,-4 4 0,-5 2 0,-4 7 480,-5 5 1,1 6 0,-5 11 0,-1 8 0,-3 12 0,0 11 0,-1 10 587,-6-33 1,-1 1 0,1 2 0,0 1 0,0 6 0,0 2 0,1-3 0,1 0 0,-1-1 0,0 0 0,-1-1 0,-1-1 0,-1-1 0,-1 0-475,-1-1 0,0 0 0,0-1 0,-1-1 0,-4 33 0,-2-8 0,-8-7 0,-9-10 0,-13-3 0,-12-8 0,-12-8 0,-11-6 0,30-19 0,-1-3 0,-1 1 0,-1-1 0,-2-1 0,-1-3 0,2 0 0,-1-3-391,0-1 1,-1-1-1,2 0 1,0-1-1,4-1 1,1 0-1,-33-6 1,7 0-1,14-1 1,10 1-849,9 0 1,9 5 0,7 4 0,11 2 0,14 2 0,15 2 1238,14 2 0,12 4 0,10 5 0</inkml:trace>
  <inkml:trace contextRef="#ctx0" brushRef="#br0" timeOffset="2">21728 3172 9903,'0'-19'2665,"-6"-1"1,-1-2-1331,-1 4 0,-3 4 0,2 2 1,-3 3-1,-1 4 0,-2 4-498,-3 1 0,-4 7 0,-9 7 0,-5 6 0,-2 6 0,-2 2-780,0 3 1,0 3 0,-2 7-1,-1 2 1,-1 3 0,1 0 0,1 3-58,2 3 0,2-8 0,1 5 0,3-6 0,3-3 0,4-2 0,5-2-373,2-5 0,0-3 1,5-3-1,5-2 1,2-6-1,5-2-7100,2-1 7473,7-7 0,7-1 0,8-6 0</inkml:trace>
  <inkml:trace contextRef="#ctx0" brushRef="#br0" timeOffset="3">20955 3598 7908,'-13'-7'2457,"1"7"1,3 9-1,3 3 1,2 1-813,-1 0 1,-4 7 0,5 2 0,-1 4 0,1 4-1456,-1 1 1,1 0 0,4-6 0,2-1 0,2-3 0,6-2 0,7-3-1343,5-1 0,4-7 1,6-4-1,5-4 0,4-6 1,5-6-1,0-6-591,0-2 0,-3-1 1,-6-3-1,-3 2 1743,-2-2 0,5-1 0,-2-1 0</inkml:trace>
  <inkml:trace contextRef="#ctx0" brushRef="#br0" timeOffset="4">21915 3159 7961,'-22'-12'876,"-1"-6"1,7 0 0,-2 2 0,5 4 110,4 3 1,-1 5 0,7-4 8017,4 2-8263,5 2 1,13 10 0,5 4 0,4 6 0,5 7 0,1 3-632,3 5 0,1 2 0,2 4 0,0-1 0,0 1 0,-1 0 1,-2 0-112,-2-2 0,-5-4 0,1 2 0,-3-2 0,-1-4 0,0-1 0,-2-2-1661,-3 1 0,3-4 0,-3 0 0,4-2 0,0-4 1661,1-5 0,0-4 0,-1-6 0</inkml:trace>
  <inkml:trace contextRef="#ctx0" brushRef="#br0" timeOffset="5">22728 3385 7890,'-21'-18'0,"3"2"2114,4 4 0,6 6 1,5 11-1,6 4-886,6 2 1,9 4 0,4 2 0,3 2-1,2 2 1,1 2 0,2 2 0,1 1-1031,-2-4 0,-5 3 1,-5-4-1,-2 1 1,-7 0-1,-3 2-608,-4 1 1,-3-3 0,-4 0 0,-8 2 0,-10 1 0,-12 0 0,-9-1-2037,-5-2 1,0-1 0,-7 3 2445,-3-2 0,-3 0 0,-5 5 0</inkml:trace>
  <inkml:trace contextRef="#ctx0" brushRef="#br0" timeOffset="6">21608 2159 8251,'0'-21'-15,"0"2"0,0 6 0,0-2 1243,0-3 1,-4 3 0,-2-1 0,0 9-1,1 11 1,7 14 0,5 8 0,7 7-135,3 1 0,-2 2 0,3 4 0,-3-2 0,-3-2 0,-2-5 0,-3-3 0,1-3-1423,-1-3 1,-4-2 0,2-7 0,-5-1 0,-5-3-106,-4-5 1,-3-4-1,-1-4 1,0-5-1,-2-5 1,-1-2 238,-2-2 1,2-5-1,5-1 1,4-4-1,1-5 1,3 1 450,2-1 0,1 3 0,1 7 0,3 1 1,5-1-1,3 3 416,2 2 1,-1 7 0,0 4 0,2 0-1,1 1 1,2 0 0,0 3-524,1 1 0,2 2 1,4 2-1,-1 1 1,-4 3-1,0 1 1,-4 4-150,-1 0 0,-3-2 0,-3 0 0,-4 1 0,0 2 0,-2 2 0,-5-1 0,-4-1 0,-7-2 0,-2-1 0,-1 0 0,-2 0 0,2-2 0,1-1 0,8 0 0,2-1 0,7 3 0,7 4 0,8 2 0,7-5 0,4-1 0,2 3 0,1 1 0,-1 1 0,-2 0 0,-2 5 0,0 0 0,-4-2 0,-6-1 0,-6-2 0,-5 1 0,-4-1 0,-1 5 0,-3-1 0,-7 0 0,-14-1 0,-11 0 0,-10 1 0,-2-6 0,0 3 0,-4-7 0,4 1 0,1-3 0,4 0-1730,5-1 1,6 1 0,11-4 1729,6 4 0,7-4 0,7 5 0</inkml:trace>
  <inkml:trace contextRef="#ctx0" brushRef="#br0" timeOffset="7">21288 3225 7987,'2'-25'0,"2"3"0,-1 8 0,8 10 53,3 3 0,0-4 0,3-1 1,-3-1-1,-5-4 0,-5 0 0,-2-3 1,-2 1 3056,0 0 1,-2 4-2145,-2 0 0,1 6 0,-5 0 0,1 6 0,-1 7 0,-3 8 0,-6 7-466,-5 5 0,-5 7 0,-2 0 0,-4 4 0,-1 5 0,-1 0 212,1 0 1,-8 7-1,5-2 1,2-2-1,0-1 1,6-2-828,1 0 1,3-3 0,2-7 0,6-5 0,2-3 0,3-3 0,3-3-630,5-4 1,4-9 0,5-8 0,9-8 254,7-11 1,10-11-1,6-10 1,4-5-1,5-8 1,1-3-1,-22 26 1,-1-1 259,0 0 0,0 1 0,-1-2 0,0 1 0,15-25 0,-2 2 1,-5 5-1,-5 7 0,-3 7 709,-6 7 0,-8 2 0,-4 7 1178,-4 2 1,-2 7 0,-4 6 0,-4 6-1,-2 7-1657,-3 7 0,-1 4 0,-1 7 0,-3 3 0,-2 3 0,-1 1 0,0-1-1,0-1 0,-1 3 0,-3-4 0,0 1 0,3-1 0,1-2 0,-2-2 0,-1-1 0,2-1 0,3-1 0,0-1 0,6-3 0,2-2 0,3-3-1634,-1-1 0,2-3 0,1-2 1,-1-2-8198,1-2 9538,4-2 1,9-10 0,9-1-1</inkml:trace>
  <inkml:trace contextRef="#ctx0" brushRef="#br0" timeOffset="8">21035 3412 9083,'-13'-14'1642,"1"6"1,1 0-1296,3 2 1,3-3 0,-2 3 0,-1-1 0,1-3 0,-3-2-1,-2-2 1,-2 0 75,1-4 0,-2 3 0,-3-4 1,-5 1-1,-7-1 0,-7 0-105,-6-1 0,-4 3 0,-10 2 0,-3 0 0,-8 0 0,-5 5 0,35 6 0,0 0-126,-36 1 0,35 2 1,0 1-1,-37 0 1,38 0-1,-1 1 1,1 1-1,1-1 1,-34 5 135,3 2-288,7 1 0,-3 2 0,8 0 0,4-4 0,6 1 1,6-3-912,5 1 0,4 3 0,8-4 0,8-2-1784,10-2 1,13-7-1,21-3 2655,9-2 0,14-15 0,9-2 0</inkml:trace>
  <inkml:trace contextRef="#ctx0" brushRef="#br0" timeOffset="9">18022 3372 8039,'-19'-9'760,"-3"0"1,3 0 1274,1 9 0,6-1 1,9-2-1353,12-2 0,4 1 0,9 4 0,4 0 0,2 0 0,4 0 0,2 0-524,3 0 0,-2 0 1,0 0-1,1 0 0,-1 0 1,1-2-1,-1-2-418,-1-5 0,-1-3 1,-6-1-1,-2-2 1,-2-1-1,-3-4 1,-4 0-186,-4-4 0,-3 3 0,0-1 0,-5-3 0,-4-3 1,-4-3-1,-7 0 549,-5-2 1,-5 9 0,-7-1 0,-3 4-1,-5 5 1,-4 3 0,-4 4 576,-5 4 1,-3 5 0,-1 5 0,0 7 0,-1 8 0,1 13 0,0 9-90,-1 6 0,3 4 0,2 3 0,6 3 0,7 4 0,10 0 0,8-1-264,7-3 1,7-11 0,11 5 0,11-5 0,13-5 0,12-5 0,10-8-962,8-5 1,-23-16 0,1-3 0,3-1 0,1-3 0,2-1 0,0-2 0,2-1 0,-1-3 0,0-1-1,0-2 632,-1 0 0,-1-1 0,2-5 0,0-1 0,-2 2 0,-1 0 0</inkml:trace>
  <inkml:trace contextRef="#ctx0" brushRef="#br0" timeOffset="10">15863 8729 29874,'-13'-12'-1528,"-1"2"0,2-11 1,3 2-1,4 3-1848,-1 1 4432,4 2 1,-4-1 0,8 2 0,2 5 0,7 7-615,5 7 1,8 5-1,13 2 1,14-2-1,18-2 1,-28-6 0,2-1-1,4 1 1,1-2-1,5 0 1,2-1-1,5 0 1,1 0 0,8-2-1,2 0-416,3-1 1,1 0 0,-23 0 0,0-1 0,0 0 0,0 0 0,1-2 0,0 1 0,0 1 0,0-1 0,0 1 0,-1 0 0,1 0 0,0 0 0,0 0 0,1 0 0,-1 0-27,-1 1 0,1-1 0,-1 1 0,1-1 0,-1 1 0,0 0 0,21 0 0,-2 1 0,-3-2 0,0 1 0,-4 0 0,-1 1 0,-1 0 0,-1 1 0,-2 0 0,-2 0 0,-4 0 0,-1 0 0,-4 0 0,-1 0 0,-3 0 0,-1 0 0,-4 0 0,-1 0 0,32 0 0,-9 0 0,-13 0 0,-8-2 0,-7-1 0,-6-3 0,-5 0 0,-4 0 0,-8-2 0,-3 2 0,-4 0 0,-9 0 0,-10 3 0,-25 1 0,-8 2 0</inkml:trace>
  <inkml:trace contextRef="#ctx0" brushRef="#br0" timeOffset="11">15570 9262 23423,'-26'-43'-4872,"4"5"5250,4 8 1,8 14 0,3 13 0,1 6-1,3 6 1,1 4 0,2 5 0,3 4-1,8 3 1,12 4-170,14 2 0,12 3 0,15 6 0,-26-20 1,2 0-1,5-1 0,2 0 0,6 0 0,1-1 1,2 0-1,0-2 0,5 1 0,1-1 1,0-2-1,1 0 40,1-1 1,1-2-1,6-3 1,1-3-1,-2-2 1,0-2-1,-1 0 1,1-2-1,2-1 1,-1-2-1,-1-1 1,0-3-1,-2-2 1,0-4-329,-2-2 0,-2-2 0,-6 1 0,-2-3 0,1-4 1,-3-2-1,-2-1 0,-3-1 0,-5 0 0,-3-3 1,-6 0-1,-2-3-226,-6-1 0,-4-1 0,-4 2 0,-5-2 1,-6-6-1,-6-2 0,-4 0 0,-5-1 0,-7 2 1,-6 1-1,-11-1 0,-6 3 0,-9 2 1,-4 5 130,-8 0 1,-4 5-1,9 9 1,-2 3-1,-2 2 1,1 2 0,-1 2-1,-2 2 1,-2 1-1,-1 2 1,-1 1-1,-6 3 1,-1 1 0,0 3-1,-1 1 1,0 3-1,0 1 137,-1 1 0,0 3 0,-1 1 1,17-1-1,-1 1 0,1 1 0,2 0 1,-10 5-1,3 1 0,1 0 0,2 2 1,2 0-1,1 1 0,4 0 1,1 2-1,3 0 0,-16 10 0,4 2 1,7 0-1,4 2 88,4-1 0,6 2 0,10-2 1,4 1-1,5 3 0,4 1 1,6-2-1,5 0 0,6 1 1,6-1-52,7 2 0,4-1 0,5-2 0,3-2 0,6-1 0,0-1 0</inkml:trace>
  <inkml:trace contextRef="#ctx0" brushRef="#br0" timeOffset="12">18022 9382 26742,'-7'-43'-1676,"3"3"0,4 11 1,4 17-1,6 9 2697,7 6 0,3 6 0,7-3 0,1 0 0,3 1 0,5-1 0,2 0 0,2-3-1425,0-2 0,0 4 1,-1-1-1,-2-1 647,-2-1 1,1-2 0,4 0 0</inkml:trace>
  <inkml:trace contextRef="#ctx0" brushRef="#br0" timeOffset="13">19195 9142 24823,'9'-11'-1511,"0"2"0,-4 1 0,4 5 1,-1-3 1601,0-1 70,-2 4 1,-5-3-1,2 5 1,2-1 910,-2 2 0,-8 3 1,-4 10-1,-1 1 0,-2 1 1,0 1-1,-3 3-500,1 2 1,-3 1 0,1 5-1,-2-1 1,3 1 0,4 0-751,2-1 1,6-3-1,-2-3 1,4 0-1,1-4 1,1-1-440,4-2 1,2-6 0,6-4 0,-1-7 0,-1-9 175,-2-8 1,-5-9 0,3-2-1,1-2 1,-2-3 0,1 0-1,-1 0 896,0 1 1,0 11 0,-3 0 0,1 4-1,1 5 1,-1 1 904,1 1 1,5 7-1,-1 3 1,3 5 0,1 5-1479,0 3 0,1 12 0,1-4 0,1 7 0,2 3 0,-2-1 0,-1 3-1287,-2 2 1,0-2 0,1 5-1,-1-1 1,0-3 0,1-2-1,-1-2-6327,0 1 7889,1-6 1,5-8 0,2-7 0</inkml:trace>
  <inkml:trace contextRef="#ctx0" brushRef="#br0" timeOffset="14">19755 9316 24823,'8'-23'-6038,"-4"0"7991,-2-1 0,-2 6-1045,0 1 0,-2 8 1,-1 6-1,-1 6 1,-1 6-1,1 2 0,-1 4 1,2 1-1153,2 2 0,2 4 0,4-4 0,4 0 1,3 0-1,1-2-317,0-4 1,5 0 0,0-8 0,-3-4-1,-5-6 1,-6-9-85,-2-4 1,-4-3 0,-2-5 0,-6-1 0,-5 0 0,-4 0-1,-1 3 432,1 0 0,1 10 0,5 3-379,0 5 1,5 8-1,7 9 1,8 5 0,12 4 743,10 2 1,5 7 0,6 6 0</inkml:trace>
  <inkml:trace contextRef="#ctx0" brushRef="#br0" timeOffset="15">20902 9129 25428,'0'-27'-6863,"0"7"8261,0 2 0,-2 9 0,-1 6 0,-3 5 0,0 5-860,0 5 1,-2 0-1,2 8 1,0 1 0,-2 0-1,2 4 1,0 3-728,4 3 0,0 0 0,2-5 0,0-4 0,0-4 0,0-4-857,0 0 1,2-2-1,2-5 1,5-9-1,1-8 866,-1-6 0,3-8 0,-3 0 0,1-2 0,1-4 1,-3 3 1079,3 2 0,1-1 1,0 8-1,-2 2 1,-3 1 16,-1 1 1,0 9-1,-3 6 1,2 9 0,-2 8-1,-2 3-1134,-1 3 0,1 5 0,2 4 0,3-1 0,2 1 0,1-5-869,-2-4 1,5-1 0,-3-5-1,3-3 1,1-5 874,0-5 0,1-11 0,-1-7 0,0-10 0,1-5 0,-1-4 0,0-1 191,1 0 0,-1-4 0,0 3 0,1 2 0,-3 5 0,0 8 2581,-2 4 0,-6 2 0,3 2-2461,0 7 1,-5 5 0,3 13 0,-1 1 0,2 1 0,4 3 0,4 2-1506,5 3 1,-2 1 0,8 1-1,2 0 1,6-4 0,0-4-1,1-5 420,-4-4 1,-2-3 0,-3-6 0,-4 0 0,0-2 0,-5-2 0,-5-7 1206,-6-5 1,-1-3 0,0-5 0,2 3 0,-2 1 0,-2-1 1415,-1-3 0,0 4 1,0-1-1,0 2 0,0 2 1,2 4-710,2 4 0,4 3 1,5 6-1,0 2 0,2 2 1,3 5-1206,4 3 0,-1 6 0,1-1 1,0 0-1,-1-3 0,-3 0 1,-5-1-1575,-4 0 1,1-4 0,-7-1 2903,-4-2 1,-5-3-1,-6-8 1,2-2 0,1-2 442,-2 0 1,-1 2-1498,-1-2 0,7 9 0,6 9 0,9 2 0,7 3 0,7-1-564,2 0 1,-3 1-1,-1-2 1,-1-4 0,0-3-1,-1-4 356,-3-1 0,-2-1 0,-6-4 0,-3-3 0,-4-6 0,-2-2 0,-4-3 456,-3-2 0,0 0 0,-1-2 0,0 0 0,2 1 0,3 0 1,2 1 267,2 2 1,0 1 0,2 6-1,2 2 1,6 3 0,5 1-517,3 3 0,6 1 0,-1 4 0,6 2 0,2 6 0,-2 5 0,1 5-214,1 0 1,-7-2 0,2 3 0,-1-1 0,-1 0-1,-2-1 1,-4-3-514,-3-1 1,-6-2 0,0 1 0,1-2-1,2-2 1,0-1 864,-3 1 1,7-2 0,-1 0-1,3 3 1,4 1 0,2 3 0,5 2-3997,4 5 3887,2 10 1,11-4-1,2 4 1</inkml:trace>
  <inkml:trace contextRef="#ctx0" brushRef="#br0" timeOffset="16">23848 8796 28036,'-5'-13'-2320,"1"-1"1,-2 7 3005,1 2 0,-2 5 1,-6 3-1,-1 2 0,1-2 1,0 0-1,-1 0-62,1 1 0,0 1 0,-1-5 0,1 0 1,-2 0-1,-1 1-214,-2 4 1,0-4-441,5 3 1,6-1-1,4 0 1,6 2-1,6-2 1,2 0-1,4 0-261,3 1 0,-2 1 0,5-5 1,-2 0-1,-2 0 1121,-3 0 1,-2 1-831,-3 4 0,-9 8 0,-10 11 0,-5 5 0,-4 7 0,-1 2 0,1 2 0,-3 0 0,3 2 0,-2-1 0,-1 1 0,2-5 0,6-3-1071,3-5 0,4-7 0,-2-4-382,5-3 1,2-11-1,4-8 1,0-11 0,3-7-1,-2-3-1603,-2-3 2820,-1-8 1,6 8-1,2-5 1</inkml:trace>
  <inkml:trace contextRef="#ctx0" brushRef="#br0" timeOffset="17">23648 9036 29653,'41'-5'0,"2"1"0,3 1 0,1 1 0,4 2 0,2 0 0,3 0 0,1 0 0,-5 0-38,-7 0 0,-5 0 0,-6-1 0,-5-3 0,-7-4 0,-4-1 1,-7 0-1113,-5-1 0,-6-2 1,-4 0-1,-5 3 1,-1 4 475,1-1 1,4 4 0,11-2 0,6 2-1,6 2 1501,3 0 0,-5 0 0,3 0 0,-1 0 0,0 0 421,-2 0 1,-6 0 0,-2-1 0,-4-2-800,-5-2 0,-5 1 1,-7 4-1,-1 0 1,1 0-1,0 1-338,-1 4 0,5-2 1,0 4-1,1 1 0,0-1 1,4 3-112,2 2 0,2 2 0,0-1 0,2-1 0,2-3 0,-1 1 0,6-6 0,0-2-389,-2-5 1,-1-5 0,-6-6-1,0-3 1,-1 0 0,-2-1 0,-2 0-23,2 0 1,2 1 0,2 3 0,4 2 128,4 3 0,4 4 0,3 5 0,4 1 0,0 3 0,5 7 0,4 4-1475,2 2 1,4 3 1678,-4-3 0,12-2 1,-1 5-1</inkml:trace>
  <inkml:trace contextRef="#ctx0" brushRef="#br0" timeOffset="18">24807 8996 28024,'-7'-27'-6854,"3"1"8071,2-1 1,8 21-1,3 6 1,3 7-1,0 5-1325,-4 2 0,4 3 0,-4 1 0,1-2 0,0 1 0,-1-1-367,0 2 0,4-2 1,-3-6-1,2-1 11,3 2 0,-2-7 0,-2-4 0,-3-7 1236,-1-5 1,0-2-1,-3 1 1,2 0 0,-2-1-1,-2 1 283,-1 0 1,4 0-1,2 1 1,2 3 0,2 4-1243,2 4 0,1 1 0,2 0 0,1 0 0,4 0 0,0 1 0,4 2-2104,1 2 1,6-1 0,2-4-1,1 0 2873,3 0 0,2 0 0,1 0 0</inkml:trace>
  <inkml:trace contextRef="#ctx0" brushRef="#br0" timeOffset="19">25767 8716 27059,'-7'-6'630,"-10"5"0,3-2 0,-4 7-281,-1 9 1,-9 7 0,-1 8 0,-2 0-1,-1 2 1,2-2 0,3 1 0,4-1-1657,0 1 1,4-3 0,0 1-1,6-2 1,2-3-445,4-4 1,2-9 0,11-5 0,8-4 0,6-4 1771,6-5 0,6-15 0,2-4 0</inkml:trace>
  <inkml:trace contextRef="#ctx0" brushRef="#br0" timeOffset="20">25687 8863 27013,'14'-26'-1328,"-3"3"1,0 2 0,-2 2 0,1 2 0,0 3-1,1 2 2737,-2 3 1,0 3-1,4 6 1,0 0-1,1 0-649,-1 0 1,-1 6 0,-3 3-1,-5 4 1,-1 3 0,0 4-1,1-1-1025,-1 0 1,-1 5 0,-2-2 0,-2 2-1,-1-1 1,-1 0 0,1 2-1764,1 4 0,2 1 0,0 6 0,0 1 1818,0 1 1,6 2 0,2 0 0</inkml:trace>
  <inkml:trace contextRef="#ctx0" brushRef="#br0" timeOffset="21">16449 10222 30145,'6'-27'-9831,"-3"7"8696,6 2 0,0 7 0,4 4 1,1 1 1315,-1 3 0,-6 0 1,-4 0-1,-6-1 1,-5 1 1241,-4 1 0,-2 2 0,3-1 1,0-2-1071,2-2 1,6 0-1,-3 2 1,0-2-1,-2 2 1,-4 2-1,-3 1-165,-3 0 0,-3 0 0,-5 0 0,-2 0 0,-2 1 0,-3 4-256,-1 3 0,3 0 0,-3 1 0,2 0 0,2 0 0,2-1 201,1 3 0,2-4 1,1 2-1,4 0 0,0 0 1,4 0-1,0 1 285,-2 2 0,3 1 0,-3 1 0,4-1 0,0 0 0,1 2-340,0 3 0,-1-2 0,-1 5 0,1-2 0,-1-1 0,3 0 0,0-1-293,0 0 0,0 2 0,2-1 0,3-2 1,1 0-1,3 1 0,1 0 7,2 0 1,2 2-1,2-1 1,5-1 0,3 1-1,3 0 1,3-2 293,4-1 1,3-2-1,2 1 1,-1-1-1,2 0 1,2 1-1,1-1-107,-1 0 0,-2 1 1,-1-1-1,-1 0 1,1 1-1,-1-2 39,1-4 1,0 4 0,-1-3 0,3 3 0,0 1 0,4 1 0,1-1 72,3 0 0,6-4 0,3-1 1,3-1-1,5-1 0,6 0 0,3-3 145,4-2 0,-6-1 1,7 0-1,-1 0 0,-4 0 1,2 0-1,-1 0 61,-2 0 1,3 5 0,-4-1 0,0 1 0,-3-1 0,-3 0-106,-2-1 0,-1 3 1,-2-1-1,-3-2 1,1 0-1,-2 0-147,0 1 1,4 1 0,-1-5 0,3 0 0,3 0 0,1 0 0,3-2-46,2-2 0,1-4 0,3-5 0,0 0 0,-1-2 0,1-2 0,-1 0 0,1 0 0,-1 1 0,-1 0 0,-3-2 0,-3 2 0,-2 0 0,0-1 0,-5-1 0,-2 1 0,-8 3 0,0 1 0,-2 0 0,-1 1 0,-1 3 0,-5-3 0,3 5 0,-1-2 0,-4 0 0,-1-1 0,-2-2 0,-4-2 0,3 1 0,-4 0 0,-1-1 0,0 1 0,-3-2 0,1-2 0,0 2 0,-5-3 0,1 2 0,-1-1 0,0-2 0,1 0 0,-1 0 0,-1-4 0,-2 4 0,-2 0 0,-2-2 0,-4 2 0,0 0-234,-2 2 1,-2 3-1,-3 0 1,-9 1 0,-8 0-1,-9-1 30,-9 1 1,-12-5 0,-12 0-1,-7 2 1,32 8 0,-2 1 0,-2 0-1,-1 1 1,-2-1 0,-1 1 114,-2-1 0,0 0 1,2 1-1,1-1 1,-4 0-1,-1 1 1,-1-1-1,0 0 1,0 1-1,0-1 1,0 0-1,-1 1 197,-1-1 1,0 0 0,5 3 0,-1-1 0,-2 2 0,-1-1 0,-1 0 0,1 1 0,1 0 0,-1 0 0,-1 0 0,0 0 0,1 1 0,-1 1 103,0 0 0,0 0 0,-4 2 1,1 0-1,4 1 0,2 0 1,0 2-1,1 1 0,0 1 0,1 0 1,2 0-1,1 1 0,-2 0 1,1 1-328,-1 1 1,1 0-1,4-2 1,0 1-1,-1 1 1,1 1-1,3-1 1,1 0 0,-29 9-1,7-2-545,8-1 1,9-2-1,-1 0 1,4 2 659,1 3 0,1-2 0,4 3 0,4-4 0,2-4 0</inkml:trace>
  <inkml:trace contextRef="#ctx0" brushRef="#br0" timeOffset="22">21395 10102 11548,'0'-33'-677,"1"7"0,2 7 653,2 4 0,2 7 1,-7 4 81,-6 2 0,-4 2 0,-5 0 0,-1 0 0,-2 0 0,2 0 1,1 0 197,2 0 1,-1 0 0,1 0 0,0 0 0,-1 0-1,-1 0 1,-1 2-216,-2 2 0,-4-1 0,3 6 0,-2 2 0,-4 0 0,-3 3 1,-5-1-6,-1 0 0,3 1 0,-3-1 0,0 0 0,1 1 0,1-1 36,2 0 0,2 1 1,1-1-1,2 0 1,3 1-1,4-1 1,3-1-71,2-3 0,1 3 0,2-4 0,2 4 0,3 2 0,2-1 0,0 2-19,-2 2 0,4 0 0,-4 3 0,4 1 1,1 0-1,0 4-24,0 5 1,1-1-1,2 5 1,3 0-1,2 1 1,2 2-1,2 0 84,1-2 0,2 2 1,3-6-1,4-1 1,5-2-1,4-1 1,4-2 259,4-3 1,5-1-1,1-5 1,0 2-1,3-2 1,2-1 0,1 0-99,0 2 0,4-2 0,2 5 0,-3-1 0,4 3 1,0 2-294,1-2 0,3 2 0,-1-5 0,1 0 1,5 0-1,1-2 0,6-4 98,-36-8 0,1-1 1,2-1-1,0 0 0,0-3 1,2 0-1,2-1 0,0 0 1,3 0-1,1-2 0,1-1 1,0-1-1,1-1 0,-1-1 264,-1-2 1,0 0 0,4-1 0,0-1 0,1-2 0,-1-1-1,0 1 1,-1 0 0,2 0 0,-1-1 0,-2 1 0,0 0-161,-1-1 1,-1 1 0,0-2-1,0 0 1,-1 0 0,-1 1 0,-1 0-1,0 1 1,0 0 0,0-1 0,-2 2-1,0 1 1,0-2 0,-2 0-167,-1 1 0,-2-1 1,-3 0-1,-1 0 1,1-1-1,-1 1 0,32-15 1,-6-2-1,-6-2 1,-6-1-466,-4 0 0,-2-2 0,-7 2 0,-6-1 0,-8-1 0,-7-1 485,-5 1 1,-7-5 0,-2-5-1,-8 1 1,-11-1 0,-7 1-1,-8 0-63,-7-2 0,-10 0 0,21 21 0,-1-1 0,-1 2 0,0 1 0,-2 0 0,-1 0 0,-2 1 0,-2 1 0,-2 1 0,0 0-82,-2 2 1,-2 1-1,-5 0 1,-1 3 0,0 2-1,-1 1 1,-4 2-1,-1 1 1,-5 0 0,-2 2-1,-4 1 1,-1 1 39,-5 2 1,-2 0 0,22 1-1,-1 1 1,-1 1 0,-2 0-1,0 0 1,-1 1 0,0 1-1,-2 0 1,1 0 0,-3 1-1,0 1 1,1 0 0,-1 0-1,0 1 1,0 0 0,1 1-1,-1 1 1,0 0 73,2-1 0,0 2 0,1 0 0,3 1 0,2 1 0,0 0 0,2 1 0,1-1 0,1 2 0,-22 7 0,2 1 0,4 2 0,2 2 63,2 1 0,1 1 0,-1 3 0,2 1 0,4-2 0,1 0 0,0-1 0</inkml:trace>
  <inkml:trace contextRef="#ctx0" brushRef="#br0" timeOffset="23">6172 10355 19026,'-6'8'-344,"-3"-4"0,-3-2 1,-1-2-1,0 0 427,-1 0 0,-1 0 1,1-2-1,-3-1 1,4-3-1,0 0 1,2-1-1,1-1 1,1 0-1,2-1 1,-1 0-1,1-2 204,-4 0 1,1 2-1,-2 1 1,0 2 0,-5 3-1,-6 2 1,-6 2-1,-4 4-474,-4 4 0,-6 3 1,-4 2-1,-4 3 0,-3 0 1,-1 0 144,0-2 0,-1 2 0,1 1 1,5-2-1,1-1 0,4-2 1,2 2 369,5 3 0,7-8 0,0 4 0,4-2 0,5-1 0,2 3-355,1-1 0,9 2 0,-3 3 0,2 4 0,2 3 0,2 2 1,1-1-305,3 1 0,1 4 0,2 2 0,2-1 1,2 2-1,5-1 264,3 0 1,12-2 0,5-5 0,7 1 0,7 0 0,3-2 0,7-2 225,8 0 0,6-7 1,-29-7-1,2 0 1,0-2-1,0 1 0,2-2 1,0 1-1,3 0 1,-1-1 52,3 1 0,0-1 0,-2-1 0,1-1 0,4 1 1,0-1-1,-1 1 0,-1 1 0,0-1 0,-1 1 1,2 1-1,0 0 0,0-1 0,1 1-299,2 0 0,0-1 0,-2 2 0,1-1 0,-1 1 0,0-1 1,0 1-1,0-1 0,-1-1 0,1 0 0,1 0 0,0 0 1,2-1-1,-1 1 12,0 1 1,0 0-1,1-2 1,1-1 0,-3 0-1,0-1 1,2 0 0,0 0-1,2-1 1,0-1 0,1 0-1,1-1 165,0 0 0,0 0 0,-2 0 1,1 0-1,1 0 0,0 0 1,-1 0-1,0 0 0,-1 0 1,0 0-1,-1 0 0,0 0 1,-1 0-1,-1 0-95,-1 0 0,0 0 1,1 0-1,-1 0 0,-3 0 1,0 0-1,-1 0 0,1 0 1,0 0-1,1 0 1,0 0-1,-1 0 39,-1 0 0,0 0 0,1 0 0,-1-1 0,-4 0 1,0-1-1,0-1 0,0 0 0,1 0 0,-1-1 0,0-1 1,0-1-1,1 0 0,0-1 155,-1-2 0,1 0 0,-1 1 1,0 0-1,2-2 0,0-1 1,2 1-1,0-1 0,-1 1 1,0 0-1,1-2 0,0 0-107,1 0 0,-1-1 0,-2-1 0,-1 0 0,4-1 1,0 0-1,1-1 0,-1-1 0,-2 1 0,1 0 1,-2-1-1,0 1 0,-2 2 0,-1 0-113,-1 2 1,-1 1 0,-1-3 0,-1-1 0,33-8 0,-10 0 0,-8 1 0,-7 2 0,-4-4-401,-8-1 0,-11-3 0,-6-4 0,-7-3 0,-7-4 1,-10-4-1,-14-2 214,-13-4 0,8 19 0,-2 0 1,-1 3-1,-2 1 0,-5-2 0,-1 1 1,-5-1-1,-2 2 0,-2-1 1,-1 2 20,-1 0 0,-2 1 0,-5 0 0,-2 2 0,-1 2 0,-1 1 0,-3 1 0,-2 1 0,-7 1 0,0 2 0,-3 2 0,-1 1 0,22 4 0,-2 1 0,0 1 37,-2 0 1,0 0 0,0 0-1,3 1 1,0 0 0,0 0 0,-5 1-1,0 0 1,0 0 0,2 1-1,1 1 1,1 0 0,3 0 0,0 1-1,1-1 1,-1 2 0,1-1-1,1 1 1,-20 1 0,1 0 57,2 2 0,2 1 0,8 2 0,1 2 0,5 1 0,0 1 0,4 0 0,1 2 0,3 1 0,2 2 0,3-1 1,3 1-3275,-26 16 3375,15 5 0,5 0 0,5 3 0,1-3 0</inkml:trace>
  <inkml:trace contextRef="#ctx0" brushRef="#br0" timeOffset="24">11517 10822 8956,'-13'-34'0,"0"5"47,-1 10 0,1 7 1,0 12-1,-1 0 4,1 0 1,4 0 0,0 0 0,0 2 325,2 2 0,7 4 1,12 6-1,7 3 1,12 1-1,11-1-183,12 3 1,12-1 0,-29-7 0,1 0 0,4-2 0,0 0 0,5 1 0,0-1 0,3 0 0,2-1 285,3 1 0,1-1-521,5 1 1,1-2 0,1-1 0,0 0 0,4-1 0,1 1-1,2 0 1,2-1 0,0 1 0,1 0 0,2-1 0,0 1 237,-1 0 1,0-1-202,-23-1 1,1-1-1,-1 1 1,23 1-1,0-1 1,-23-1 0,0-1-1,-1 1 1,1-1-1,0 0 1,0 0 0,1 0-1,0 0 1,0 1-1,0 0 1,0 0 0,1 0-30,-2 0 0,1 1 0,0-1 0,0 1 0,0-1 1,0 1-1,23 1 0,-1 1 0,0-1 0,0 1 0,1 0 1,-2-1-1,-1 1 0,-1-2-359,-4 0 1,0-1 419,4 0 1,-2-2 0,-11-2 0,-1 0 0,4 0 0,0 0 0,-2 0 0,0 0 0,-2 0 0,0-1 0,0-1 0,0-1 112,-2-1 1,0-1 0,-3 2-1,1-1 1,0 0 0,1 1-1,1-1 1,1 0 0,1 1-1,0 0 1,0 0 0,0 0-1,-1 2 1,0-1-239,-1 1 0,0 1 0,1 0 0,0 0 0,0 0 1,0 0-1,-1 0 0,1 0 0,-1 0 0,-1 0 0,0 0 1,-1 0-5,-2 0 0,-1 0 0,-2 0 0,0 0 0,-2 0 0,0 0 0,-2 0 0,1 0 0,-3 0 0,0 0 1,-2-1-1,0 0 0,-1 0 0,-1-1 242,0 0 1,0 0-1,31-4 1,2 2-1,-1-4 1,-1-1 0,6 2-1,-38 4 1,1 0-38,0 1 1,1 1 0,4-2 0,0 0 0,-2 1 0,-1 0 0,2 0-1,1 1 1,1-1 0,-1 1 0,0-1 0,-1 1-128,-2-1 1,1-1-1,3-1 1,0-1-1,-4 2 1,-1 1-1,2-1 1,-2 0-1,0-1 1,-1 0-1,32-2-20,-6 0 1,4-3-1,-4 4 1,-2-3-1,0-2 1,-3-2-1,2-1 263,0-1 1,-2 1 0,5 0 0,2-2 0,1-1-1,3-2 1,-2 1 62,0 3 0,-2 0 0,1 2 0,-2 2 0,-1 3 1,-3 1-588,-2 3 0,-3 1 0,-7 1 0,-6-2 0,-6-2 0,-6 2 1,-4 2-425,-5 1 1,-3 0 0,-5 0 0,-2 1-568,-4 4 0,-3 2 0,-8 7 1271,-2-1 1,1 0 0,4 1 0</inkml:trace>
  <inkml:trace contextRef="#ctx0" brushRef="#br0" timeOffset="25">20262 10648 8881,'0'-47'0,"-2"6"60,-2 12 0,2 15 0,-2 20 0,3 5-305,1 6 1,5 5-1,6-3 1,5 0 0,8 2-1,7 1 1,9 5 0,7 4 833,5 3 1,1 0 0,1 2 0,-1-5 0,-1-5 0,-5-3 5,-7-6 1,-6-2 0,-8-1 0,-4-3-290,-4-2 1,-13-3-1,-7-4 1,-12 1 0,-7 3-662,-7 1 0,-9 2 1,-9 6-1,-1 2 1,-2 6-1,2 2 1,2 3 354,4 3 0,7 3 0,1 6 0</inkml:trace>
  <inkml:trace contextRef="#ctx0" brushRef="#br0" timeOffset="26">15356 13567 10530,'-6'-33'-867,"5"7"708,-4-1 0,-2 8 293,-2 10 0,-3-1 0,-1 5 0,-2 2 0,-1 2 0,-2 1 0,2 0 0,0 0 0,-1 0 1,-2 0-1,0 0 0,-1 0-13,4 0 0,-3 0 0,1 0 0,0 0 0,1 0 0,-1 0 0,2 0 812,1 0 0,-3 0 0,0 1-834,2 4 1,1-2 0,0 4 0,-1 0 0,-2 1-229,2 2 0,0 7 1,-1 2-1,0 2 0,0 2 1,2 1-1,2 0-134,0-2 0,4-1 0,2 2 0,-1-2 0,2-2 0,-1-3 501,-1-1 1,5-1 0,-1-1-1,2 0 1,2 1 0,0-1-1,0 0 4,0 1 0,0-1 1,2 0-1,2 1 0,7-1 1,4 0-1,4 1-258,2-1 0,-4 0 1,6 1-1,-1-1 1,-1 0-1,-2 1-37,0-1 1,2-4 0,4 0 0,-1 1 0,-4 0 0,3 1 0,-1-4 195,2-1 1,4 3 0,-6-3-1,3 0 1,2 0 0,-1-3-1,3-2 130,2-1 1,3 5 0,4-1 0,1-1 0,-2-2 0,1-1-305,-1 0 0,0 0 0,3 0 0,0 0 1,-1 0-1,-4 0 0,-4 0 82,-2 0 0,0 0 0,-1 0 1,-4 0-1,-2 0 0,-2 0 0,0 0 41,1 0 1,-3 5 0,2-1-1,1 1 1,-2-1 0,2 1-1,0-1-135,3 2 0,5-3 1,2 4-1,0-1 1,2-3-1,1 0 34,0 2 0,8-4 0,-5 4 1,1-4-1,2-1 0,0 0 1,-1 0 197,-1 0 1,-4 0 0,0 0 0,-1 0 0,-2 0-1,0 0-66,0 0 0,2 0 0,-4 0 1,4 2-1,1 1 0,3 1 1,2-1-260,1-2 0,6-1 0,2 0 0,4 0 0,2 0 1,-1 0-1,0 0 123,1 0 0,-3 0 0,0-1 0,-2-2 0,-1-3 1,1 0-1,-1 0 250,-2 3 1,3-3 0,-5 0 0,-1 0-1,-2 1 1,-1 2-243,0 1 0,3-2 0,0-1 0,-3 2 0,2 2 0,-2 1 0,4 0-310,2 0 0,-3 0 1,1 0-1,-2-2 1,-2-1-1,1-1 454,4 1 1,-4 1 0,4 1 0,-2-3 0,0-4 0,3-1 0,2 0 179,7-1 0,3-2 1,7-1-1,0 0 1,3-1-1,2 1 0,1 0-449,0-1 1,0 5 0,-4 0-1,-2-1 1,-1-2 0,-5 0-115,-4 3 1,0-2-1,-11 2 1,-2-3-1,-5-1 1,-5-1-1,-2 1 388,-3 0 0,1-1 0,-11 1 1,0-2-1,-2-1 0,-2-2 1,0 0-16,1-1 0,-1 3 1,-1-5-1,-2 0 1,-2 2-1,-3 0 1,0 3-489,1 1 0,-5 1 1,2 1-1,-6 0 1,-6-2-1,-4 0-144,-5 2 1,-2-4 0,-7 9-1,0-4 1,1 0 0,-1 2-1,-1 2 363,-3 2 0,-2-3 1,-4 3-1,2 0 1,-1-1-1,-1 1 496,-3 0-294,3 2 0,-9-1 0,3 1 1,-3 1-1,-6 1 0,-1 2-191,-3 0 0,-5 0 0,2 0 0,-1 0 0,0 0 0,-1 0 0,-3 2 55,-1 2 0,3-1 0,0 5 0,-2-1 0,-1-1 0,-3 0 0,0-2 94,1 2 1,-1-4-1,9 2 1,-1-2-1,1-2 1,3 0 268,1 0 0,-1 0 0,1 0 1,5-2-1,2-1 0,5-1 0,0 1-284,-1 1 1,1 2 0,-6 0 0,-1 0 0,-2 0-1,-3 0 1,0 2-122,2 2 1,-15-2 0,1 2-1,30-2 1,-1-1 0,-3 1-1,0-1 1,0 1 0,1 1 175,0-2 1,0 1 0,-8-2-1,-1 1 1,4 0 0,0 0-1,0 0 1,0 1 0,-1 0-1,1 0 1,2 0 0,0-1-1,0 0 1,1 1 72,0 0 0,1 0 1,-1 0-1,1-1 0,-1 3 1,1 1-1,-2 0 1,1-1-1,1 1 0,1-1 1,0 0-1,1 1 0,-35 5-227,2 2 0,2 1 0,8 1 0,4-1 1,3 0-1,2 1 0,1-1-271,3 0 0,3 1 1,6-2-1,2-2 1,4-1-1,6 1-1147,4 2 1518,8 1 1,-4 1 0,7-1 0</inkml:trace>
  <inkml:trace contextRef="#ctx0" brushRef="#br0" timeOffset="27">19942 4265 29862,'1'-33'-2458,"4"6"0,-2 8 1,4 9-1,1 2 2564,-1 3 1,-3 6 0,4 8 0,-2 3-1,-5 3 1,-2 2 0,-5 6 0,-2 2-1,-2 3 1,-2 1 0,-1 6 0,0 3 352,-1 8 0,1 6 1,0 5-1,-1 6 1,-1 5-1,-1 3 1,7-34-1,0 1-348,1 1 0,0-1 0,-7 32 0,9-31 0,0 0 0,2 0 0,0-1 1,-1 37-1,4-1 0,1-8-348,0-4 0,6-4 0,2-6 0,4-5 1,3-7-587,3-7 1,-2-9 0,5-5 0,-2-4 0,-1-8 0,0-7 0,-1-10 777,0-13 1,-2-19-1,-2-13 1</inkml:trace>
  <inkml:trace contextRef="#ctx0" brushRef="#br0" timeOffset="28">20049 4545 8394,'8'-42'0,"0"8"1760,-2 9 0,3 6 0,-3 5 0,1 2-532,3 4 1,-1 2 0,5 4 0,6-1-1,11-1 1,14 2 0,14 5 0,14 8-611,-32-4 1,2 2 0,2 1 0,0 1 0,3 2 0,1 2 0,1 0 0,0 1 0,3 1 0,0 1 0,-1 2 0,-1 0-710,0 2 0,-2 1 0,-6-3 1,-1 1-1,-2 2 0,-3 0 0,-2 0 1,-3 0-1,26 24 0,-12 1-1982,-14-4 1634,-9 4 1,-18-7 0,-6 4-1,-14-4 1,-14-1 0,-16-2 0,-11-2 725,-11-5 0,27-16 0,-1-2 0,-5 0 0,0-1 0,0 0 0,0-1 0,-1-2 0,1-1 0,1 0 0,1-2-18,0-2 1,1 1 0,-2 0 0,1 0 0,2-2-1,1 0 1,2 0 0,1 0 0,-30 4 0,8 1 0,7 2-411,4 2 0,5 1 0,8 1 0,7 0 1,5 3-1,6 2 0,5 0-9690,4 0 8967,-3-1 0,5-5 1,-7 1-1</inkml:trace>
  <inkml:trace contextRef="#ctx0" brushRef="#br0" timeOffset="29">18756 4731 8756,'0'-38'0,"1"2"46,3 5 1,2 9-1,5 6 863,-2 5 0,0 1 1,2 7-1,-2 4-471,-4 7 0,-4 9 0,-1 7 1,0 7-1,0 8 0,0 5 113,0 4 1,0 9-1,-1 7 1,-4 0-1,-2 1 1,-2-2-440,0 0 0,5 0 0,-5-6 1,0-6-1,0-5 0,2-6 0,1-4-123,3-5 0,-3-4 0,1-5 1,1-6 513,-2-5 1,0-7-1,-4-8 1,1-8-1,-3-8 1,-3-8-1,-4-4-360,-2-5 1,3 0-1,-2 0 1,-1 3-1,0 1 1,-1 5 248,1 4 0,2 5 1,4 7-1,-3 3 1,-4 5-1,-2 2 0,1 4-228,1 2 0,1 1 1,-1 6-1,4 6 0,3 2 1,3 5-100,3 1 1,3 2 0,9-1-1,6 2 1,9 3 0,9 5-1,8 1 124,10-1 1,8-4 0,5-5 0,-2-1-1,2 0 1,-6-4 0,-5-4-1789,-9-4 0,2-6 1,-5-2-1,-1-2 2286,-3 1 0,3-7 1,0-5-1</inkml:trace>
  <inkml:trace contextRef="#ctx0" brushRef="#br0" timeOffset="30">20528 4371 29464,'-17'0'65,"-1"0"1,-4-1 0,2-2 0,0-2-240,-4 2 1,-1-2-1,-3 0 1,-2 1 0,-1-1-1,1-1 1,4 0 0,3-1-1,4 1 1,1-1-1,1-1 1,-1-1 154,-1 2 1,2-3 0,-5 5-1,-2 2 1,-1 2 0,-3 2-1,-3 4-99,-5 3 1,-8 10 0,-3 3-1,-4 3 1,-2 2 0,-5 7 0,0 5-278,5 7 1,1-4-1,8 5 1,1-1-1,3 1 1,6-1 108,7 1 0,6 5 1,10 1-1,2 5 0,7 7 1,11 0-1,15 2 319,-7-30 0,3-2 0,3-2 0,3 0 0,4 1 0,3 0 0,3 0 0,2-1 0,4 1 0,1-2 0,3 1 0,1-2 0,3-1 0,1-2 67,0-1 0,2-1 0,9-1 0,1-2 0,0-2 0,0-2 0,5 1 0,1-2 0,3-1 0,1-1 0,0-2 0,0-1-35,0-3 1,1 0 0,-21-3 0,0 0-1,-1-2 1,24-1 0,-2-3 0,-1 0 0,-1-1-1,-3-3 1,-1-3 0,-6-2 0,-2-3 0,-2-2-1,-2-4-343,-1-1 1,-3-4 0,-10 0 0,-2-4-1,-3-2 1,-2-3 0,-4-1 0,-3-3 0,-4-2-1,-3-1 1,-2-5 0,-4-3 0,-3-1 0,-3-3 24,-2-1 1,-3-2-1,-4-9 1,-5 0 0,-5 4-1,-3 1 1,-2 0-1,-5 0 1,-5 1 0,-5 2-1,-3 3 1,-5 3 276,-5 1 1,-4 4 0,-11 2 0,-4 4 0,16 17 0,-2 2 0,-1 2-1,-3 0 1,-3 1 0,-1 3 0,-5 0 0,-2 2 0,-1 2 0,-2 1-1,-1 2 1,-1 2 0,-4 2 0,0 1 0,0 1-25,-1 3 0,0 1 0,-1 1 0,1 0 0,0 0 0,-1 1 0</inkml:trace>
  <inkml:trace contextRef="#ctx0" brushRef="#br0" timeOffset="31">4266 13287 24251,'0'-19'-2503,"-6"-2"0,-2-5 0</inkml:trace>
  <inkml:trace contextRef="#ctx0" brushRef="#br0" timeOffset="32">3226 13354 27801,'-45'0'122,"1"0"1,3 3-1,2 4 1,4 8-1,-3 4 1,1 5-1,2 0-131,4-2 1,4-3 0,6-6 0,7 1-1,5-1 428,3 0 0,9-5 0,12-4 1,10-2-1,9-2 0,7 0 1,8-2-1,9-1-306,6-1 1,2-7 0,2 3 0,1-3 0,-1 1 0,-5 2 0,-2 3-390,-5 2 1,-2-3-1,-5 1 1,-5 2 300,-3 2 1,-6 1-1,-3 0 1</inkml:trace>
  <inkml:trace contextRef="#ctx0" brushRef="#br0" timeOffset="33">3972 13234 14577,'6'-40'0,"5"1"0,3 10 2457,4 11 1,12 11-1,0 7 1,4 0-1854,1 0 0,-5 6 0,-1 2 0,-3 4 0,-6 3 0,0 1 0,-4 5 0,-3 4-2009,-4 8 1,-6 8 0,-13 7-1,-11 2 1,-10 5 0,-6 0-1,-6 1 1165,-3 2 1,3-10-1,-3 4 1</inkml:trace>
  <inkml:trace contextRef="#ctx0" brushRef="#br0" timeOffset="34">6199 14020 23499,'-14'0'-667,"2"-6"0,2-3 1,1-2-551,-1-3 0,2 1 1422,-1 0 1,5-1 0,-3 1 0,1 0-1,3-1 1,0 1 0,-2 0 0,-4 1 0,-2 3-8,-3 4 0,1 4 0,-2 1 0,-3 0 1,-5 0-1,-6 0 0,-5 0 0,-3 1 1,-4 4-26,-1 4 1,-3-2-1,-1 1 1,-2-1-1,-1-1 276,2 0 0,-3 3 0,4-3 1,0 0-1,-2 1 0,2 0 1,1 4-1,2 2 189,1 5 1,-1-3-1,0 4 1,3-1-1,0-1 1,3 1-1120,-1 1 0,1-2 0,0 5 0,1 0 0,-1 0 0,0 1 524,1 0 0,-1 2 0,6 2 1,2 0-1,1-1 0,1 1 652,0 0-559,7-1 1,-1 1 0,6-2 0,0-1 0,3-2 0,2 0-211,3-1 1,-4 4 0,7-4 0,1 1 0,1 0 0,2 1 0,0-1-99,0 0 0,0 0 1,2 5-1,1-1 1,3 3-1,1 0 24,3 2 0,2 5 0,3-4 0,3 1 0,4 1 0,3-3 0,3 0 185,3-1 1,-1-9 0,4 5 0,2-2 0,-1-3-1,5-2 214,2 0 1,-4-4 0,7 3-1,-4-3 1,-1-2 0,0 0-1,-1 1 166,-4-1 1,7 0-1,-4 1 1,1-1 0,2 0-1,-1 1-524,3-1 1,6 0 0,-2 2-1,2 1 1,0 2 0,1-3-1,4-3 100,4-3 0,-2-2 0,5 3 0,-1-2 1,0-2-1,0-3 1764,1-2-1757,-5-1 0,4 0 0,-7 0 0,-1-1 0,-2-2 0,-3-2 0,-1 2 0,3 2 0,-3 1 0,0 0 0,1 0 0,-1 0 0,0 0 0,5 0 0,-4 4 0,5 1 0,-2-1 0,-1 1 0,3-1 0,3-1 0,3-2 0,-1-1 0,-3-1 0,0-3 0,1-5 0,0-3 0,-3-2 0,-3 1 0,1 1 0,-3 2 0,-1 1 0,-3 0 0,-1 2 0,1-4 0,0 7 0,-2 1 0,2 2 0,-1 1 0,1 0 0,1 0 0,-5 5 0,2 3 0,0 1 0,-1 0 0,3 1 0,-1 2 0,-1-3 0,-1 0 0,0-1 0,-1 0 0,-2-4 0,-3-2 0,-1-2 0,7 0 0,-3 0 0,0-2 0,1-1 0,2-1 0,4 1 0,2 1 0,5 2 0,-4 0 0,1 0 0,-3 0 0,1 0 0,11 0 0,-13 2 0,9 1 0,1 1 0,1 1 0,4-1 0,0 1 0,0-2 0,1-2 0,-4-1 0,2-1 0,-1-2 0,1-3 0,0-2 0,4-1 0,-3-4 0,1 1 0,0 2 0,-2 3 0,-3 1 0,6-3 0,-8 4 0,0 1 0,1-1 0,-4 1 0,0 1 0,4-3 0,-8 0 0,1 0 0,3-1 0,1-1 0,-1-2 0,-1-2 0,1-1 0,2 0 0,1-2 0,-1-3 0,0-4 0,0-2 0,3 2 0,1-3 0,-4 2 0,-2-2 0,-2-1 0,-3-1 0,-2 0 0,2 2 0,-2 1 0,-3 2 0,-2 0 0,-4 0 0,-1 1 0,-2 2 0,-4-5 0,-7 3 0,1-1 0,-2 1 0,1 1 0,-4-1 0,-1-3 0,-2-1 0,0-1 0,-1-1 0,-1-1 0,-2 0 0,1 1 0,-3-6 0,1 10 0,-2-1 0,-2-1 0,1 0 0,-1-1 0,-1 4 0,-2 2 0,-2 3 0,-2-2 0,-3 0 0,-3-2 0,-4 2-181,-3-1 1,-4-2-1,3 5 1,-4 0 0,-1 1-1,-1 1 200,0 2 1,-7-6 0,-1 7 0,0 0 0,0-1 0,0 2-402,1-1 261,-4 6 0,1-4 0,-4 4 1,2 0-1,-1-1 0,1 1-1,-1 0 0,1 0 1,-5 3-1,-2-1 0,-1-1 1,-3 1-1,0-1 441,0 2 1,-4-3-1,1 2 1,-3 0-1,-1-1 1,1 1 686,3 1-1006,-2 1 0,8-2 0,-5-1 0,1 2 0,1 0 0,0 0 0,3-1 0,2 0 0,2 2 0,2-1 0,3-1 0,0-1 0,0 1 0,-3-1 0,-2-1 0,-1 3 0,0-1 0,-1 0 0,-4-1 0,-4 1 0,-2 1 0,-6-3 0,-2 1 0,-6 2 0,-2 2 0,-2 2 0,2 2 0,3 2 0,-4 4 0,6-3 0,1 0 0,2-1 0,1 0 0,2 1 0,-2-5 0,3 4 0,4-4 0,-1-1 0,1-1 0,2-4 0,-5-2 0,3-6 0,-1-1 0,-4 1 0,-3 0 0,-3-1 0,0 1 0,-2 1 0,-7 2 0,-3 2 0,36 5 0,0 0 0,0 2 0,1-1 0,-2 1 0,1 1 0,-36 1 0,-1 4 0,1 2 0,2 2 0,-2 0 0,1 0 0,1-2 0,33-1 0,1-1 0,0-3 0,0 0 0,0 0 0,-1 1 0,0-1 0,0 0 0,-1 0 0,1 0 0,-1 0 0,-1-1 0,-4 0 0,1 0 0,-1-1 0,-1 0 0,0-1 0,-1 0 0,-1 0 0,0-1 0,1 0 0,1-1 0,-2-1 0,1 0 0,-1-1 0,1 0 0,4 2 0,0 0 0,-2 0 0,1 0 0,2 1 0,1-1 0,1 1 0,0 0 0,0 0 0,0 1 0,0 0 0,0 1 0,0-1 0,0 2 0,-35 0 0,1 2 0,1 3 0,4 1 0,0 4-764,3 1 1,1 5-1,1 3 1,5 0 0,2 5 694,5 5 0,2 10 1,-3 7-1</inkml:trace>
  <inkml:trace contextRef="#ctx0" brushRef="#br0" timeOffset="35">11837 15300 8861,'2'-30'396,"2"-6"0,-1 7 0,6 7 0,1 7 0,4 6 0,2 4 0,2 4 0,-1 1 0,1 0 0,0 1 0,-2 4 0,1 4 0,-1 1-124,2-1 1,1 7 0,-1-2 0,5 0 0,4 1 0,3-1 0,-1-1 0,5 0 0,2-1-3763,-1-3 3486,10-3 1,-4-12 0,13-1 0</inkml:trace>
  <inkml:trace contextRef="#ctx0" brushRef="#br0" timeOffset="36">12930 14727 8404,'-13'-8'943,"6"5"0,2 11 0,4 6 1,1 6-1,1 5-76,4 4 0,-3 1 1,7 6-1,2 2 1,1 4-1,1 3 1,0 0-1,1-2-910,-1-5 1,5-2-1,-1-1 1,1-4-1,0-4 1,0-5-667,-2-4 0,-1-5 1,-2-5-1,-1-8-888,-3-8 1760,-3-3 0,-6-3 0,0 1 0,0 0 0,0-1 1436,0 1 1,-2 1 0,-2 3-1,-3 6-1078,-1 6 0,1 5 0,4 6 0,-3 4 0,0 4 0,0 4-849,3 0 1,0-4-1,0-1 1,-1 0 0,1-2-1,3 0-1489,4-2 0,4-2 1,6-2-1,4-1 0,6-3 1817,5-5 0,11-3 0,8-1 0</inkml:trace>
  <inkml:trace contextRef="#ctx0" brushRef="#br0" timeOffset="37">13623 15220 8369,'-20'-14'214,"2"8"1,9 8-1,5 8-439,2 7 0,2 5 225,0-5 0,6-5 0,1-6 0</inkml:trace>
  <inkml:trace contextRef="#ctx0" brushRef="#br0" timeOffset="38">13677 15220 8403,'-18'-24'715,"0"6"0,2 8 0,6 17 0,1 9 0,0 11-129,1 6 1,-2-4 0,4 2 0,0-4 0,0-3 0,3-2 0,2 2 0,1-1-973,0 0 1,1 0-1,4-5 1,4-2-1,4-2 386,5-5 0,-4-4 0,6-5 0</inkml:trace>
  <inkml:trace contextRef="#ctx0" brushRef="#br0" timeOffset="39">13597 15233 8403,'0'-13'2561,"0"-1"315,0 1-3243,0 6 1,6 1-1,3 7 1,4 2 0,5 3-1,4 0 1,5 0 0,2-3-3566,2-2 3932,6-1 0,-3 0 0,6 0 0</inkml:trace>
  <inkml:trace contextRef="#ctx0" brushRef="#br0" timeOffset="40">13943 15166 11045,'0'14'922,"0"5"1,0 5-1,2 7 1,2 10 0,4 9-610,-1 7 1,3 11-1,-4 0 1,0 5-1,-3-35 1,0 1-1,-1-2 1,-1 1-1,1 33 1,-4-10-728,-2-9 0,-4-12 0,-5-11 0,-2-7 0,-1-10 1,-2-10-1,0-11 142,-1-7 1,4-11-1,-2-9 1,2-2-1,3-2 1,3-1-1,3-1 1,2 1 407,-1 2 0,1 12 0,4 2 0,1 6 1,2 9-1,2 11-136,-2 15 0,-8 11 0,-2 13 0</inkml:trace>
  <inkml:trace contextRef="#ctx0" brushRef="#br0" timeOffset="41">13197 16259 8174,'-5'-35'605,"1"-1"0,0 6 0,5 13 20,3 2 0,-2 6 0,4 2 66,0 1 0,-5 12 1,4 8-1,-4 6 1,-1 3-1,0 4 0,0 3-13,0 1 1,0 6 0,0-3 0,0 3 0,2 0 0,1 1 0,3-4-1453,1-4 0,-3-2 0,4-10 0,-2-2 204,-3-1 0,3-11 0,-2-7 0,-2-11 0,-4-9 0,-4-6 552,-1-4 1,4-2 0,-3-4 0,1 2 0,1 3 0,1 2 0,0 3 2367,-1 6 1,2 3-1,-2 7-1831,2 0 1,2 7 0,0 6 0,2 7 0,1 5 0,3 3 0,2 1-466,7 2 0,-1 1 1,3-2-1,0 2 1,-1-1-1,2-2 0,-2-4-1380,-1 0 1,-2-5 0,0 0 0,-1-2 0,-3-7 869,-4-5 1,-4-5-1,-2-1 1,-2-1-1,-3 1 1,0 0-1,-2-1 1718,1 1 0,3 4 0,-4 3-930,2 5 1,3 4 0,8 12 0,4 1 0,4 3 0,5 0 0,5 2-941,7 0 0,0-3 0,5 1 0,2-3 1,0-4 607,-1 0 0,2-6 0,-4 0 0</inkml:trace>
  <inkml:trace contextRef="#ctx0" brushRef="#br0" timeOffset="42">13663 16339 8174,'-17'-27'644,"0"2"0,4 5 7515,3 6-8018,7 1 0,3 13 0,9 1 0,2 10 1,3 7-1,-1 1 0,2 1 0,1 1-1448,2 3 1,4-3 1306,-4 1 0,6 0 0,-4 5 0</inkml:trace>
  <inkml:trace contextRef="#ctx0" brushRef="#br0" timeOffset="43">13743 16339 8119,'-13'-40'0,"0"3"2153,-1 10 0,8 7 0,6 15-1548,8 2 1,4 2 0,1 1-1,0 1 1,2 2 0,1 3 0,4 2-499,0 2 1,1 0-1,1 1 1,-4-2-1,-4 1 1,-4 2-870,-1 1 1,-8 0-1,-1 1 1,-9-1 0,-5-1-1,-4-2 623,2-1 0,-4-4 0,2 2 0,2-1 0,1-3 184,2-2 0,7-1 0,8 0 1,9 0-1,10 0 0,6 0 0,2-1-45,3-4 0,5-2 0,-3-6 0</inkml:trace>
  <inkml:trace contextRef="#ctx0" brushRef="#br0" timeOffset="44">14050 15913 8252,'-21'-36'1261,"3"14"1,11 26 0,7 13 0,7 5-739,5 0 1,0 6 0,-1-4 0,-3 0-1,3 2 1,1 2 0,2 5-1145,4 1 0,-4 0 0,0 3 0,-5-1 621,-3 1 0,-1-5 0,-5 1 0</inkml:trace>
  <inkml:trace contextRef="#ctx0" brushRef="#br0" timeOffset="45">13997 16259 8252,'7'-31'0,"-2"1"0,-3 5 1560,3 6 1,7 4-1,7 3 1,0 3-1198,1 5 0,3 3 1,-2 1-1,1 0 1,0 1-1,1 2 1,-3 3-1,-2 0-2651,-3 0 0,-2 3 1,1-3 2287,-1 1 0,-6 2 0,-1 4 0</inkml:trace>
  <inkml:trace contextRef="#ctx0" brushRef="#br0" timeOffset="46">14277 16166 8296,'-18'0'0,"0"-2"0,2-2 0,1-3 0,3-2 2251,3 0 0,-1 4-1275,5-4 1,2 6 0,9 1 0,6 4 0,6 7 0,1 3-871,0 2 1,5-1 0,-2 0 0,4-1 0,-1-3 0,-2-3 0,-2-2 0,-2 1 0,-2-2-1050,-2-2 0,-4-7 0,0-3 0,-4-4 0,-1-3 1,-3-5-1,-1-3 0,-2-5 943,0-4 0,-6-2 0,-2-5 0</inkml:trace>
  <inkml:trace contextRef="#ctx0" brushRef="#br0" timeOffset="47">14503 15779 10138,'9'-26'0,"-2"1"0,-1 2 0,-3 6 0,0 3 891,2 5 1,-4 14-1,4 10 1,-4 4-1,-1 5 1,0 1-231,0 1 0,2 1 1,1 0-1,3-1 1,1 2-1,3 1-627,2-3 0,7 4 0,4-9 0,2-2 0,1-6 0,1-7 0,-2-4 0,-1-2 0,-3 0 0,0 0-1375,-1 0 0,-3-6 1,-1-3-1,-7-2 1,-9 3 1890,-8 3 0,-5 10 1,-5 5-1,-3 6 0,1 6 1,3 4-1,6 2 0,3 1 1,2 4-115,3 1 0,5-4 1,5 1-1,8-3-436,4-2 0,3 1 0,5 0 0</inkml:trace>
  <inkml:trace contextRef="#ctx0" brushRef="#br0" timeOffset="48">6185 15713 9015,'0'-21'0,"2"3"-123,2 3-758,-2 8 1,2 1 1247,-8 6 1,-4-1 0,-5-2 0,0-2 407,-1 2 0,1 0 0,0 0 456,-1-1-1185,1-1 0,4 5 1,0 0-1,-3 2 0,-3 1 1,-2 1-50,0-1 1,-3 5 0,-3-1 0,-3 2 0,-4-2 0,-1 1 223,1-1 0,1-4 0,-1 3 0,-1-1 1,1-1-1,2-1 93,2-2 0,0-1 1,3 2-1,1 1 0,-1 1 1,3 1-1,0 1-242,1 3 1,0 4 0,-6 3 0,-1 3 0,-3 2 0,-2 1-195,-2-1 1,-4 4 0,2-4 0,-4 1-1,-2-1 1,-2 0 0,-2-2 389,2 0 0,2 0 0,1-2 0,1 0 0,4 0 0,4-2 0,4-4 142,5-2 0,-2 3 1,5-3-1,0 3 0,-1 3 1,4 1-491,1 2 1,2 5-1,0 0 1,-1 2 0,-1 4-1,-1 4 1,-2 4-64,2 0 0,1 0 0,2 2 1,0-2-1,-1-3 0,1-2 1,1-2 221,3-2 0,-1-1 1,4-2-1,0-2 1,-1-2-1,1-2 277,0-2 1,0 2 0,3 0 0,-2 2 0,1 3 0,-1 1 0,0 2-371,-3-1 0,4 7 0,-4 2 0,2 5 0,2 3 0,-1 3-332,1 2 0,0-6 0,4 3 0,0-4 1,0-2-1,1-2 411,4-2 1,-1-8 0,8 1 0,3-1-1,1-5 1,2 0 0,1-2 172,2-1 0,-4 3 0,4-3 0,0 0 0,0 2 0,1-2 0,0 2-56,0 0 1,1-3 0,3 4 0,1 2 0,0 1 0,-1 1 0,1 1 16,0 0 1,5-1 0,4 1-1,2 0 1,4-1 0,1 0 11,1-4 0,8 1 0,0-6 1,4-4-1,2-3 0,-1-1 0,3 0-1,0 0 1,1-2 0,1 2 0,-2-3 0,-4-1 0,0-1 0,-1 1 19,1 1 1,-4-4 0,-3 6 0,0-2 0,0-2 0,-2 1-17,-1-1 1,3 1 0,-3-4 0,0 2 0,3 1 0,1-1-25,5-1 0,6-2 0,-2-2 1,2-1-1,4-1 0,1 1 1,2 0-184,-2-1 0,-3 2 0,3-2 1,-3 1-1,-2 0 0,0-2 1,-2 2-117,0 2 1,2-4 0,-5 1 0,-1 0 0,0-1 0,-3-1 239,-2-1 1,-1-1 0,4 0-1,0 3 1,1 2 0,-1 0 0,0-1 65,1 1 1,1 1 0,-1 2-1,3 0 1,-3 0 0,3 0-197,-2 0 0,2 0 0,3 0 0,3 0 0,-1 0 0,2 0 0,-3 0-105,-2 0 1,11-4 0,-10-1 0,4 1-1,1-2 1,-5-1 0,-3-2 63,1 0 1,-2 1 0,5-2 0,-2 3-1,-2-1 1,-1 1-145,2-3 1,-7 2 0,6 1-1,-1-1 1,-3 1 0,1-3-1,-4-2 165,0-2 0,5 3 1,-6 0-1,3 2 1,3-1-1,0-2 1,-1-1 4,-2-1 0,-1 3 1,0 0-1,0 2 1,-4-1-1,1-2 25,-1-1 1,-3-1-1,4 1 1,-1-2 0,-1-1-1,1-3 1,-1 0 31,0-1 0,3-2 0,-3 3 0,-2 0 1,1-2-1,-4 2 0,2-2-273,-1 0 0,-1 3 0,-2-2 0,-2 0 0,-2 3 0,1-1-17,-2 0 1,0 0 0,-6 5 0,2-2-1,-4-1 1,1-2 0,-2 0 457,5-1 1,-3 0 0,5-6 0,-1 1-1,2-3 1,-1 1 0,3-4-403,-1 2 0,1 1 0,4 4 0,-2 2 1,-2 0-1,2 2 0,0 0-385,-1 2 0,-4 2 0,-6 4 0,-3 0 0,-2 2 1,-2-1 647,-2-2 1,-3 3 0,-2 0 0,-1-1 0,-4-3 0,0-4 0,-1-2 385,0-2 1,5-1 0,-2-6 0,2-3-1,3-5 1,-1-4-193,0-4 1,1 3 0,-1-5 0,0 3 0,-1 1 0,-1 4 0,-3 1-726,3 3 1,-5-3 0,-2 7 0,-2 3 0,-2 5 0,0 1-183,0 1 1,-6 3 0,-3-2-1,-4 1 1,-4 1 0,-2 0-1,-2 3 387,-2 0 1,2 1 0,0 0 0,0-1 0,1 2 0,-4 1-1,0 0 374,2 1 0,-2-8 1,5 6-1,-2-1 0,-2-3 1,-3 1-29,0 0 1,-1 2-1,-1-1 1,-2 1-1,-2 0 1,-2 1-1,-3 3-166,-2 4 0,-2 4 0,-1 1 1,-1 0-1,2 0 0,-2 0 1,1 0-249,1 0 0,-2 0 0,0 0 0,2 0 0,-4 0 1,2 0 421,2 0 1,-5 0 0,7 0-1,-1 0 1,-1 0 0,2 0 0,1 0 82,-4 0 1,7 0 0,-5 0 0,0 0 0,0 0 0,-3-1-1,3-2-131,1-2 0,-8-1 1,2 3-1,-3-1 0,-4 1 1,1 1-137,1 2 0,-9 0 1,4 0-1,-1 2 1,-2 1-1,3 1 1,-1-1 0,1-1 1,0-2 0,2 1 0,0 2 0,1 2 0,1-2 99,3-2 1,3-2-1,-4-2 1,0-2-1,0 1 1,1-1-1,-1 1 72,1 1 1,-4-3 0,4 1 0,-4 3 0,-3 0 0,-1 2 0,-2 0-61,2 0 1,-1 0 0,3 0 0,-3 2-1,2 0 1,-1 4-32,1 2 0,5-5 0,3 3 0,1-2 1,3 1-1,1-2 0,2-2 45,0-1 1,0 0 0,-1 0 0,-2 0 0,-2 0 0,1-1 0,-2-2-37,-3-2 1,-6 1-1,-4 4 1,-6 1-1,-3 2 1,31 0-1,-2 0-28,-1 1 0,-1-1 0,1 2 1,0-1-1,-3 3 0,0 0 0,-1 0 1,-1 0-1,1 1 0,1 1 0,-1 0 1,0 0 115,3-1 1,-1 0-16,4-1 0,1 1 1,-36 5-1,5 0 0,0-1 1,0-2-1,4-1 1,1 0 172,-3-1 1,7 2 0,-6-4 0,4 0 0,5 0-1,1-3-179,2-2 0,-2 4 1,-1-1-1,-4-1 1,3-1-1,-3-2 1,4 0-364,0 0 0,-9 0 0,7 0 0,-3 0 0,-1 0 0,1 1 0,-4 2-485,-1 1 0,-3 7 0,4-4 1,2 2-1,3 0 0,4 3 997,4 4 0,2-1 0,-4 4 0</inkml:trace>
  <inkml:trace contextRef="#ctx0" brushRef="#br0" timeOffset="49">13970 8423 19502,'0'-40'-1747,"0"7"0,0 7 0,1 6 2092,4 5 1,-2 4-1,4 0 1,1 4 0,-2 4-1,0 7 1,-3 10 0,-2 6-1,-1 9 4409,0 5-4513,0 4 0,-1 7 1,-4 0-1,-2 1 0,-2 0 1,1-4-1,1-2 1,1-3 0,0 0 1,0 4 0,3-5 0,-1 1 0,1 0-1,1-3 1,2-3-1578,0-6 1,6 0-1,2-7 1,2-3 0,2-5-1,4-7 1516,3-6 0,4-16 1,3-9-1</inkml:trace>
  <inkml:trace contextRef="#ctx0" brushRef="#br0" timeOffset="50">14037 8196 14729,'-26'-38'0,"3"4"0,1 7 779,-2 8 1,-1 5-1,-2 4 1,0 1-1,1-1 320,-1-2 0,-6 3 0,-1 2 0,-3 1 0,-1 4 0,-4 7 0,-1 10-643,-2 10 0,3 13 0,-2 14 0,2 9 0,22-25 0,2 2 0,0 3 0,2 2 0,1 4 0,3 1 1,2 1-1,2 0-375,2 0 0,2 1 0,3 0 1,3 1-1,5-3 0,4-2 0,4-1 1,6-2-1,5-2 0,5-4 0,6-3 1,3-4-82,5-2 0,2-3 0,5-3 0,1-4 0,5-2 0,1-4 0,2-1 0,0-2 0,0-4 0,1-2 0,-3 0 0,0-3 0,-2 0 0,-1-3 0,-2 0 0,0-2 0,-6-2 0,-1-3 0,-3-4 0,-2-3 0,-4 0 0,-2-3 0,23-23 0,-13-7 0,-17-8-282,-12-9 1,-13-1 0,-8 31 0,-4-1-1,-3 0 1,-4 0 0,-6 0 0,-4 2-1,-5 1 1,-4 2-136,-4 2 1,-4 3 0,-2 2 0,-2 3 0,-2 6 0,-1 4 0,1 3 0,-1 3 0,0 2 0,1 4 0,1 2 0,1 4 0,2 2 0,2 5-571,3 3 1,3 4 784,1 5 0,3 2 1,-15 29-1,1 4 1</inkml:trace>
  <inkml:trace contextRef="#ctx0" brushRef="#br0" timeOffset="51">13810 10835 22351,'-27'-13'-446,"7"-1"0,-4 7 0,6 4 1,2 4 860,1 4 0,11-1 0,8-4 0,15 0 0,12 0 1,11 0-1,4 0 676,4 0 1,2 0 0,1-1 0,1-2 0,-3-2 0,-3 2 0,-8 2-867,-8 1 1,-9 1 0,-6 4-1,-3 5-592,-5 7 1,-15-1 0,-15 6 0,-12 3 0,-11 3-1,-6 5-691,-4 1 978,1-4 0,4 4 0,3-5 0,5 1 1,8-5-1,8-4 153,7-2 0,9-4 0,5 3 0,4-5 0,7-3 1,10-2-198,8-2 1,10-2-1,2-4 1,5 2-1,4 1 1,0 1 0,1-1-6578,0-2 6689,-4-1 0,9 0 1,-4 0-1</inkml:trace>
  <inkml:trace contextRef="#ctx0" brushRef="#br0" timeOffset="52">14290 10688 16725,'-25'-34'-232,"1"0"1,-23-23 0,1 14 0,3 17 920,1 13 0,-4 9 1,-2 8-1,-4 6 0,-3 8 1,-1 7-1,-1 8 1,4 5-879,3 8 1,10 14 0,4 5 0,14 4 0,15-30 0,2 1 0,3 2 0,1 0 184,1 2 0,3 0 0,9 5 1,6-1-1,4-1 0,5-2 0,4-1 1,4-2-1,8 0 0,3-4 1,5-4-1,3-3 93,4-3 0,3-4 0,1-5 1,2-4-1,-3-5 0,1-4 0,-2 0 1,-1-3-1,1-2 0,-1-2 1,-4-2-1,-2-3 0,-3-2 0,-2-3 123,-5-3 1,-2-3 0,24-19 0,-10-12 0,-16-6 0,-17-5 0,-15-11-417,-9 32 0,-4-1 0,-4 2 0,-4 0 1,-10-4-1,-4-1 0,-4 1 0,-4 1 1,-5 1-1,-4 3 0,-4 1 0,-1 3-451,-2 3 0,-1 3 0,2 3 0,-1 2 655,1 4 0,0 3 0,0-2 0,0 3 0,-2 6 0,-1 1 0,1 1 0,0 0 0</inkml:trace>
  <inkml:trace contextRef="#ctx0" brushRef="#br0" timeOffset="53">13783 13967 31227,'-20'-34'-2741,"2"-2"1,8 10 0,2 5 3335,2 5 1,0 8 0,2 4 0,-4 4 0,1 4 0,4 5-724,6 3 1,4-3-1,7 0 1,1 1-1,2 2 1,6 0 0,2-2-1,3-2 1,1-3 1340,3-2 1,3-1 0,-4-2 0,-1 0 0,-2 0-1004,-1 0 1,-7-5 0,-2 1-1,-3 1 1,-3 3 0,-3 4-515,-5 5 1,-5 8-1,-7 2 1,-7 0-1,-4 2 1,-3 0-5,1 2 1,-2-2 0,3 0-1,3-2 1,0-3 0,7-1 348,2-2 0,1-1 1,9-3-1,6-4 2657,7-4-2565,15-1 1,-6 0 0,11-1-1,2-2 1,0-2 0,-1 2-134,-5 2 0,-5 1 0,-3 1 0,-6 4 0,-2 4 0,-3 2 0,-3 4-178,-5 3 0,-4 3 0,-5 5 1,-7 1-1,-8 0 0,-3-1 25,-5 1 1,-6-2 0,1-3 0,0-5 0,-1-5 0,2-5 421,-1-1 0,-1 3 1,6-5-1,3-1 0,1-3 1,3-4-1,2-4-911,0 1 1,4-5-1,-1 3 664,5-3 1,-6-7-1,2-2 1</inkml:trace>
  <inkml:trace contextRef="#ctx0" brushRef="#br0" timeOffset="54">13703 13887 31520,'-26'-47'-2347,"5"5"1,2 15 0,1 16 2937,0 11 1,-5 19 0,-1 15 0,-6 10 0,-5 11 0,-1 3 0,5 4 0,10 2-1083,9 4 1,15 6-1,17-2 1,-4-34 0,3-2-1,6 3 1,2-1 0,4 1-1,3-1 515,2 1 1,2-2 0,9-1 0,3-2 0,0-4 0,2-3 0,0-2 0,1-4 0,1-3 0,1-3 0,-1-5 0,-1-2 184,-2-3 0,0-3 1,-2-5-1,-1-3 0,-4-2 1,-1-2-1,-5-2 1,-2-2-1,-2-5 0,-3-2 1,21-27-161,-8-6 0,-17-13 0,-17-4 0,-7 31 0,-4 0 1,-4-5-1,-3 0 0,-5-2 0,-3 0 0,-5-1 1,-3 0-238,-4-2 1,-4 2 0,-2 6 0,-3 1 0,-6 1 0,-3 2 0,-1 4 0,-2 4 0,1 5 0,0 3 0,1 4-1,1 5 1,3 4 0,1 3-1379,3 3 0,0 4 1,-1 5-1,1 3 1566,-23 22 0,3 14 0,29-17 0,2 1 0,0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282"/>
    </inkml:context>
    <inkml:brush xml:id="br0">
      <inkml:brushProperty name="height" value="0.053" units="cm"/>
      <inkml:brushProperty name="color" value="#FF0000"/>
    </inkml:brush>
  </inkml:definitions>
  <inkml:trace contextRef="#ctx0" brushRef="#br0">3359 5704 24590,'0'-13'-3440,"0"-1"0,0 1 3418,0 0 0,-4-1 0,-2 1 1,0 0-1,-1-1 0,1 1 1,-2 0-1,2-1 0,-1 1 0,-1 0 1,-2-1 522,-2 1 1,3 4-1,0 2 1,-1 1 0,-2 3-1,-3 1 1,-1 2-1,-3 2-284,-2 2 0,-1 5 0,-6 8 0,-2 2 0,-2 3 0,-2 6 0,-2 5 1,0 2-218,1 1 1,5-2-1,-1 3 1,4-3-1,4 0 1,4-1-62,4-1 1,0-1-1,10-4 1,2 0-1,2-1 1,2 1-1,5 0-273,8-1 1,5-4 0,8 1 0,-1-1 0,0-1 0,-3-2 0,-2-1-5541,-2-1 6039,-1 1 0,-5-5 0,1 1 0</inkml:trace>
  <inkml:trace contextRef="#ctx0" brushRef="#br0" timeOffset="1">2933 6290 24590,'-20'-1'416,"6"-2"0,3-1-239,1 1 1,10 1-1,6 2 1,9 0-1,7 0 1,4 0 0,4 0-1,3-1-2214,1-4 0,4 2 2091,2-6 0,9 0 0,-7-4 0</inkml:trace>
  <inkml:trace contextRef="#ctx0" brushRef="#br0" timeOffset="2">3666 5744 21060,'0'-24'-2197,"0"-2"2431,0 2 1,0 21 0,0 13-1,0 7 1,0 3 0,0 0-1,0 2 1,0 2-105,0 4 0,0 12 1,0 3-1,0 4 1,1 8-1,4 1 1,4 6-822,2 0 1,9-7 0,2 0 0,3-2 0,2-4 0,-2-1 0,-3-7 684,-4-4 1,-3-10 0,-2-8 0</inkml:trace>
  <inkml:trace contextRef="#ctx0" brushRef="#br0" timeOffset="3">2959 6317 14220,'-13'-34'-772,"0"7"0,13 24 0,9 14 0,10 7 804,6 5 0,19-4 1,5 1-1</inkml:trace>
  <inkml:trace contextRef="#ctx0" brushRef="#br0" timeOffset="4">16129 5517 21611,'18'-22'-3734,"2"2"3556,0 0 0,-8 2 0,1 5 1,-2 0-1,-4 0 0,-2-1 0,-5 1 1,-5 1-1,-4 2 813,-3 1 0,-1 6 0,0-2 0,-1 4 0,1 1 0,-2 0 0,-1 1-194,-2 4 0,0 8 0,5 9 0,0 5 1,0 4-1,-1 6-514,1 6 1,1 4 0,2 7 0,2-1 0,2 0 0,3 2-246,2 3 1,2-3 0,4 2 0,2-3 0,2-4 0,0-3 0,0-2-443,-2-7 0,5 1 0,-4-9 1,-1-4-1,-1-5 0,-2-5-4003,1-4 4819,-1-8 0,-4-4 1,0-7-1</inkml:trace>
  <inkml:trace contextRef="#ctx0" brushRef="#br0" timeOffset="5">16010 6091 11127,'-5'-26'0,"1"4"0,-1 4 0,1 4 0,-1 0 778,2 1 0,3 1 0,5 2 0,4 2 0,4 1 0,6 1 0,6-1-355,5-1 0,13 4 0,3-4 0,9 1 0,7 1-73,3 0 0,8-10 0,1 1 0</inkml:trace>
  <inkml:trace contextRef="#ctx0" brushRef="#br0" timeOffset="6">16836 5731 17613,'-18'-15'0,"0"-1"0,2-2 1423,1 2 1,2 1 0,1 1-1045,3 1 1,5 6 0,10 4 0,7 6 0,8 6 0,4 2-532,2 3 0,-7-1 1,-2 0-1,-3 1 1,-2-1-1,-1 0 0,-3 1-351,-5-1 1,-5 0 0,-8 1-1,-7-1 1,-5 0 0,-1 1 493,-2-1 0,-4 5 1,1 0-1,7-2 1,3-1-1,5-2 0,4 2 313,3 3 0,17-2 0,12 5 0,14-1 0,13 0 0,8 0 0,5-1-1200,4 1 0,1 3 0,-1 0 1,1 2 979,-3 1 0,-2 1 0,-11 0 0</inkml:trace>
  <inkml:trace contextRef="#ctx0" brushRef="#br0" timeOffset="7">15810 6570 31995,'-49'-20'-2915,"10"2"3222,30 9 0,26 3 0,34 6 1,19 0-1,-24 0 0,3 0 0,7 0 1,3 0-1,9 0 0,2 0 0,3 0 1,2 0-308,-22 0 0,1 0 0,1 0 0,1 0 0,1 0 0,0 0 0,2 0 0,-1 0 0,1 0-302,0 0 0,1 0 0,-3 0 0,-4-2 0,-3 0 1,2 0-1,0 0 0,0-1 0,1 1 0</inkml:trace>
  <inkml:trace contextRef="#ctx0" brushRef="#br0" timeOffset="8">2013 7330 23898,'52'-39'0,"4"5"416,8 8 1,-26 12 0,2 3 0,1 0-1,1 2 1,1 0 0,1-1 0,3 0 0,1 1-126,2 1 1,0 0 0,-1-3 0,1 1 0,5-1 0,1 0 0,-1-2 0,-1 0 0,0 1-1,-1-1 1,-1 1 0,0 1 0,-4-1 0,0 1-1009,-1-1 0,-1 1 0,0 1 0,-1 0 756,-1 2 0,1-1 0,1-4 0,-1-1 0,-1 0 0,0 0 0</inkml:trace>
  <inkml:trace contextRef="#ctx0" brushRef="#br0" timeOffset="9">17849 5104 31473,'-18'0'0,"1"0"0,0 0 0,2 2 0,1 1-279,-4 1 1,3 2 0,-3-3-1,3 2 1,2-3 0,1 1 0,5 0-1,7 3 1,9 2 0,9 1 697,8-2 1,8 5 0,9-3 0,6 3 0,3 1 0,7-1 0,0-2-278,4-1 0,8-5 0,-5 4 1,1-2-1,0-3 0,-4 0 0,1 0 1,-5 1-143,-2-1 0,-1-6 0,0-3 0,-1-1 0,0-4 0,-3-2 0,-2-5 0,0-4 0,-2-3 0,-1-2 0,-1-1 0,-5-1 0,-2-6 0,-6-2 0,-5-4 0,0-8 0,-10 0 0,-4-3 0,-3-2 0,-7-3-106,-2 0 0,-8-1 1,-6 6-1,-9 3 1,-11 5-1,-10 4-106,-7 4 0,-14-1 0,27 22 0,-1 1 1,-3 0-1,-1 2 0,-4 2 0,-1 1 1,0 1-1,-1 1 0,-2 1 0,0 1 42,-1 0 0,-1 1 1,2 0-1,-1 2 1,-5 2-1,-1 3 1,2 0-1,0 1 1,1 3-1,1 1 0,0 1 1,0 1-1,2 2 1,1 0 180,1 0 1,1 1-1,0 1 1,1 0-1,5 1 1,2 1-1,2 1 1,1 2-1,-27 21 1,11 4-387,10 5 1,11-3-1,13 0 1,11-2-1,13 1 1,18-2-1,23 0 285,-13-20 0,3-2 0,7 0 0,4-1 0,9 3 0,3-3 0,4 0 0,1-1 0,2-2 0,2 0 0,4 0 0,1 0 168,-24-5 1,0-1-1,1 0 1,2-1 0,1 0-1,0 0 1,2 1-1,0-1 1,0 1 0</inkml:trace>
  <inkml:trace contextRef="#ctx0" brushRef="#br0" timeOffset="10">1093 8423 27028,'0'-27'-7895,"2"8"7604,2 6 1,-4 5-1,0 8 1,-7 0-1,-4-1 1,1-2-1,1-2 1638,-1 2 1,-2 2 0,-2 1 0,3 1-93,2 4 0,-2 2 1,5 8-1,-1 1 1,-2 3-1630,2 2 1,-1-3-1,5 4 1,-1 0 0,2 1-1,5-1 1,6 0 13,3-1 0,3 2 0,1-3 1,3-1-1,1 0 0,-1-2 904,-3-3 0,-1 0 0,-3-1 1,-3 0-477,-5 1 0,-4-3 0,-6 0 0,-6-2 0,-7 1 0,-4 2 0,-6 1 43,1 1 0,-4-6 1,1 1-1,1 2 0,3 1 1,5-1-801,4-2 1,3 2 0,4-5-1,5 0 1,10-1 779,12-2 1,14-7 0,4-3 0</inkml:trace>
  <inkml:trace contextRef="#ctx0" brushRef="#br0" timeOffset="11">1426 8649 29634,'-4'-28'-3491,"-1"6"0,1 13 4231,4 9 1,1 0-1,4 6 1,4-2-1,3 2-566,1 2 0,0-4 1,1 4-1,-1-1 1,0-1-1,1 0-326,-1-3 1,-4-2-1,-3-1 1,-6 0 285,-11 0 1,-5-4 0,-8-1-1,2 2 1,0 2 0,0 1 1156,0 0 0,5 0 0,-1 0 1,5 1-1292,4 4 0,3 2 0,8 7 0,2-1 0,4 0 0,1 2-97,-1 3 0,1-3 0,5 2 1,0-2-1,3-1 0,1-1 1,-2 0-744,-1 1 1,4-6-1,3 0 1,3-2-1,3-3 1,2-2 939,1-1 0,6-6 1,-3-1-1</inkml:trace>
  <inkml:trace contextRef="#ctx0" brushRef="#br0" timeOffset="12">1880 8809 28193,'0'-18'-9758,"0"1"10878,0-1 0,0 9 1,1 2-1,3 1 1,5 3 4421,3 1-5449,7 2 0,2 0 1,6 0-1,-2 0 1,-1 0-1,-4 0-849,0 0 0,-2 5 0,-5-1 0,-1-2 589,-3-5 1,-11 0 0,-10-6 0,-6 0-1,-1 2 1,-2 1 1344,1 0 1,3 4 0,0-2 0,2 2-1,2 2-1091,-1 0 1,7 6-1,2 5 1,5 3-1,5 6 1,5-1 0,6 2-416,7-1 0,8 1 1,3 1-1,3-2 1,1-3-1,5 0-1092,3-6 0,-1 1 0,1-7 1465,-5-2 1,14-8 0,-6-2 0</inkml:trace>
  <inkml:trace contextRef="#ctx0" brushRef="#br0" timeOffset="13">2733 8436 21220,'-8'-34'1154,"-2"15"1,5 14 0,3 11-1103,0 6 0,1 1 0,-2 1 0,-2 1 0,2 2 0,2 4 1,1 1-1,0 0-759,0 2 0,1 0 1,2 0-1,2-4 0,-2 0 176,-2-4 0,-7-3 0,-3-4 0,-3-3 0,-2-2 1,-4 1-1,-4-2 1057,-4-2 1,4-1-1,1 0 1,2 0 0,3 0-1,1 0 1,3 2 111,3 2 0,3-1 0,6 6 0,0 1 0,2 2 0,2 3-1218,5 3 0,9 3 1,6 7-1,4 0 1,4 1-1,2-2 471,4-2 0,0 3 0,2-7 0</inkml:trace>
  <inkml:trace contextRef="#ctx0" brushRef="#br0" timeOffset="14">3279 8703 28893,'0'-14'-9036,"-1"5"9531,-4 1 1,2 5-1,-6-2 1,-1 4-1,-2 1 1,-1 0-1,0 0 724,-1 0 1,1 4 0,0 1-1,1-1 1,1 0-1622,2 1 0,2 5 0,-2-1 0,6 3 1,8 1 257,8 1 1,2-1 0,6-1 0,-1-2 0,0-1 0,-1 0-1,-4 0 13,-5 0 0,-4 0 1,-8 4-1,-4 0 0,-7 1 785,-8-1 0,-16 0 1,-7 1-1,-6-1 1,-2 0-1,3-1 1,3-2-729,0-1 0,6 0 0,0 3 0,7-2 1,7-2-1,4-1 0,5 1-4652,7 2 4549,-2 2 0,5 7 0,-7 2 1</inkml:trace>
  <inkml:trace contextRef="#ctx0" brushRef="#br0" timeOffset="15">1266 9356 27066,'-29'-28'-440,"2"-4"1,-1 6 0,10 12 0,2 9 726,1 3 0,6 2 0,2 2 0,2 0 0,7 4 74,5 2 1,21-4 0,12 5 0,14 2 0,17-1-1,-30-5 1,1-1-113,3-2 0,3 0 1,7-1-1,1 0 0,2-1 1,1 0-1,4 0 0,1 0 1,6 0-1,0 0 0,0 0 1,0 0-1,2 0 1,0 0-708,2 0 0,0 0 0,-6 0 0,-1 1 1,4 0-1,0 1 102,-5 0 1,-1 1 0,-1 2 0,-1 0 0,-6-1 0,0-1 0</inkml:trace>
  <inkml:trace contextRef="#ctx0" brushRef="#br0" timeOffset="16">9931 8436 23881,'4'-16'-1692,"1"2"1,5 10-1,-2 1 1988,-1 6 0,-3-1 4645,-8 2-4562,3-3 0,-7-1-254,4 0 0,1 0 0,-6 0 0,-2 0 419,0 0 0,2 0 0,0-1 399,-2-3 0,0 1 1,-3-5-727,1 2-34,0 2 0,-1 4 0,1 0 0,0 0 1,-1 0-1,0 1-256,-4 4 1,1-2 0,-3 6 0,-1-1 0,2 1 0,-2-1 44,0-2 0,3 4 1,-2-3-1,-1 2 1,2-1-1,-2-2 0,2-2 364,0 2 1,1-5-1,4 5 1,1-1-1,0 1 1,-1 0-337,1 0 0,-5 4 0,-1-1 0,0 3 0,0 1 0,2 0-101,2 1 0,-2-1 1,-1 0-1,2 1 0,1-1 1,1 0-1,1 1 97,0-1 1,-1 0-1,1 1 1,0-1-1,-1 0 1,1 1 9,0-1 1,1 0-1,2 1 1,1-1-1,0 0 1,0 1-1,0-1-161,-1 0 0,2 1 0,1 0 1,1 3-1,2 0 0,-1 1-1,1 1 0,-1-4 0,5 5 1,0-3-1,0 3 0,0-1 42,0 0 1,0 5-1,0-4 1,0 3-1,0-3 1,0 1-1,2-2 45,2 1 1,-1 2 0,6-4 0,0-1 0,0 1 0,0 0 0,1 0 99,2 1 1,3-4-1,1 3 1,2-4-1,-2 0 1,0-1 208,2 0 1,-2 1-1,5-1 1,0 0-1,0 1 1,1-1-25,-1 0 1,4-1 0,-2-2 0,6-1 0,2 2 0,0-1 0,0 0-106,0-1 0,6-1 0,-3 1 0,2-3 0,-2-2 1,0 0-112,0-1 0,1-1 0,5-2 0,-1 0 0,-2 0 0,-2 0 0,2-2 0,2-2 0,1 2 0,0-3 0,-2 0 0,-1-1 0,-1 0 0,1 0 0,-3-3 0,0 4 0,-1-3 0,-4-2 0,-2-2 0,-3-1 0,-2-1 0,-1-1 0,1-1 0,-3-3 0,-1 0 0,0-2 0,-2 0 0,0-1 0,1-5 0,0-1 0,0-1 0,-3-3 0,0 3 0,-1 1 0,-1-2 0,-2 2 0,-2 3 0,-1 0 0,-1 1 0,0 2 0,-2-2 0,-4 5 0,0 0 0,0-2 0,-1 2 0,-3-1 0,1 3 0,-6 2 0,0-2 0,0 0 0,0-1 0,-1 0 0,-2 0 0,-3-1 0,-1 3 0,-4-2 0,1 2 0,-2-1-29,1 0 1,2 6 0,-4-2 0,-3 1 0,-4 0 0,-3 0 0,-1 4-392,1 3 0,-8-1 0,1 2 1,-1 1-1,-3 1 0,2 2 175,-1 0 1,2 0 0,2 0 0,1 0 0,3 0-1,1 0-112,3 0 1,4 0-1,2 0 1,3 0-1,1 2 1,0 2-1089,1 5 0,1 0 1,5 3 1599,0 3 1,-1 7 0,1-1 0</inkml:trace>
  <inkml:trace contextRef="#ctx0" brushRef="#br0" timeOffset="17">1240 9929 16388,'0'-20'-1848,"-5"6"0,-1-4 2415,-1 3 1,4 6 0,-1 0-1,4 0 1,4 2 0,5 4 0,3 6-1,0 6 1,-2 4 315,-1 5 0,-6 1 1,1 6-1,-2-1 1,-2 3-1,0-1 1,1 4-663,4-2 0,-4 0 0,4-2 0,-4-3 0,-1-1 0,0 1 0,2-3-814,2-2 0,-3-8 0,2-2 359,-6-2 1,-2-8 0,-6-7-1,2-4 1,0-5 0,2-4-84,3-3 1,2-6-1,2-2 1,0 1-1,2-1 1,2 4-1,5 2 526,3 5 0,-2 2 0,2 7 0,3 0 0,0 1 0,-1 3 0,0 5 675,-1 2 0,0 2 1,1 0-1,-1 0 0,-1 2 1,-2 2-1,-2 5-835,-2 3 1,2 1 0,-3 0-1,-2 1 1,-2-1 0,-1 0-233,0 1 0,-6-1 0,-2-1 0,-4-2 0,-2-2 0,1-1-3,0 0 1,1-2 0,4 2 0,8 1 578,8-1 0,4-2 1,1 2-1,0 0 0,1 1 1,-1 1-1,0 0 259,1-1 0,-7 1 1,-3 5-1,-2-1 1,-4 0-591,-2 1 1,-8-1 0,-7 0 0,-2 1 0,-2-1 0,-3 0 0,1-1 0,3-2-980,4-1 1,3-6-1,2 2 1,1-2 0,2 0-379,1 1 1,7 1 0,4-7 0,10-1 0,10-3 1452,8-1 0,4-8 1,6-6-1</inkml:trace>
  <inkml:trace contextRef="#ctx0" brushRef="#br0" timeOffset="18">1880 10049 14973,'0'-24'3817,"0"-3"-3189,0 4 1,0 11 0,0 12-1,0 7 1,0 5 0,0 3-351,0 3 1,4 1-1,0 5 1,-1-2 0,0 1-1,0 1 1,2 0-674,-2-2 0,0-6 1,0 2-1,1-3 165,-1-2 1,-1-8-1,-2-8 1,0-11 0,0-5-1,-2-5 46,-2-1 0,1-3 1,-5 0-1,1-2 1,1 4-1,0-1 0,3 5 1320,2 1 0,1 3 0,0 5-498,0 0 1,1 5-1,3 4 1,5 2 0,3 2-1,2 0 1,-3 2-672,-2 2 1,2-1 0,-5 5 0,-1-1 0,1 1-282,-3 2 0,-1-3 0,-1 1 0,2-1 0,3-1 0,2 0 183,2-3 0,2 3 1,1-2-1,1-1 1,0 0-1,3 0 396,0 2 0,6 1 0,-6-2 0,0 3 0,-4 2 0,-3 0 0,-2 1-133,-2 2 1,-2 2 0,-4-1 0,0 0-1,-1 1 1,-4-1 0,-4 2-54,-3 3 0,-5-4 0,-3 3 0,1-6 1,-2-3-1,2-1 0,0-1-158,3 0 1,-1-1-572,0-5 0,6 0 0,-2 0-1152,1 0 1,8 0 0,2 1 1900,5 4 1,13-4 0,-1 5 0</inkml:trace>
  <inkml:trace contextRef="#ctx0" brushRef="#br0" timeOffset="19">2479 9955 9694,'-13'-13'2143,"4"4"-919,0 0 0,8 6 1,1-1-507,7 2 1,11 2 0,4 0 0,3 0 0,4 0 0,0 0-693,2 0 0,3 0 0,-6 0 0,-4 0 0,-3 2-196,-5 2 1,-8 4 0,-8 5-1,-9 0 1,-8 2 0,-5 1 28,-3 2 0,4 0 0,4-5 0,2 1 0,3-1 1,3 0 804,5 1 1,9-1-1,9-1 1,9-2-1,9-2 1,6-1-1,1-1-171,-1 0 0,7 0 0,-11-3 0,-5 3 0,-5 1-320,-5 3 1,-7 2 0,-12 2 0,-12-1 0,-16 0-1,-12 2-1450,-9 3 1,-4-3 0,-5 2 0,-4 0 0,-2-1 0,1 3 1276,0 2 0,7 1 0,-3 5 0</inkml:trace>
  <inkml:trace contextRef="#ctx0" brushRef="#br0" timeOffset="20">10011 9915 7995,'0'-26'0,"4"5"0,1 3 0,-1 5 0,1 3 0,-1 1 131,1 0 1,-5 0 0,-2 2 0,-2 1 0,-5 3 0,-3 1 0,-1 2 0,-1 0 0,1 0-1,0 0 2103,-1 0 1,5 2 0,2 2-265,1 5 1,3-3-1207,8-2 1,-2-1-563,5 2 0,0-2 0,2 4 0,-2 0 0,-1 1 78,0 2 0,2 2 0,5 0 0,-1-2 0,0-1 0,2 2 0,3 0 97,4 3 0,3-2 0,2-2 0,0-1 0,1 1 0,3 1 0,4-1-265,4-1 1,-5-2-1,-3 4 1,-3-3-1,-1 3 1,0 1 0,-2 1-229,-3 0 0,2 5 0,-7 0 0,0 0 0,-3-1 1,0 3-1,-1-1-35,0 0 1,1 5 0,-1-3 0,0 1 0,2-1 0,2-2 0,2-3 400,2-1 1,1-2 0,4 1 0,1-1 0,1 0-1,2-1 1,1-2-102,-1-1 0,-7-4 0,-2 4 0,-2-1 0,-2 1 0,-3 0-149,0 2 0,-5 0 0,-2 3 0,-1-1 0,-3 0 0,-2 1 0,4-5 0,1 0 0,0 1 0,1 0 0,-1 1-866,0-2 0,4-7-1629,-1 3 1,-1-4-6773,0-1 9267,1 6 0,5 2 0,-1 5 0</inkml:trace>
  <inkml:trace contextRef="#ctx0" brushRef="#br0" timeOffset="21">11157 10369 7761,'-9'-5'-345,"1"1"1,5-2 1721,-2 1 0,5 4 1,5-4-603,3 4 1,9 1 0,1 1 0,-2 2 0,-1 3-1,-2 0-129,0 0 1,1 3-1,0-3 1,3 1-1,1 4 1,-2-1-351,-1-1 1,-8 3 0,-3-3 0,-2 2 0,-2 3 0,0-1-26,0 0 0,-4-4 0,-2 0 1,-2 2-1,-2 0 0,-2 1 0,-1-1 204,-1-2 0,1-5 1,0 3-1,-1-1 1,1-1-1,-2-1 0,-1 1-223,-2-2 1,-4-2-1,3-1 1,-2 0 0,-3 0-1,-1 2 1,-2 1-1106,1 1 1,-2 0-1,-1-4 1,1 2-1,5 1 1,0 1-1,4 1-1647,0 1 0,1-3 0,6 6 2500,3 1 0,-2 8 0,3 2 0</inkml:trace>
  <inkml:trace contextRef="#ctx0" brushRef="#br0" timeOffset="22">10064 9782 25516,'-6'-13'-1933,"3"1"0,-6 3 0,-1 5 2430,-2 2-428,-7 8 0,4 0 0,-4 4 0,1-2 0,0-1 0,2-1 0,3-1 69,4-7 1,4 1 0,10-8 0,4-2 0,3 1-1,1 0 1,0 2 648,1 2 1,-1 2 0,0 4 0,1 1 0,-3 4 0,0 4-1143,-2 2 0,0 3 0,2 1 1,0 2-1,-2 6 0,1 0 276,2 0 0,6 0 0,1-5 0,2 0 0,4 0 0,3-1 359,3 0 1,6-7-1,-1-1 1,2 0-1,2-2 1,-1-1-1,-1-2 28,2 1 1,-4 1 0,5-2 0,-5 4-1,-4 1 1,-2-1 0,-3 1-774,-5-1 0,2 4 1,-7-4-1,-2 4 1,-4 2-1,-6-1 1,0 2-529,-1 3 1,1-7 0,-5 6 0,0-1-1,0-1 338,0 0 0,1-8 0,5-3 0,7-2 665,8-2 1,10-6-1,3-1 1</inkml:trace>
  <inkml:trace contextRef="#ctx0" brushRef="#br0" timeOffset="23">10877 10155 30560,'-13'-19'-5352,"6"12"4384,2 2 0,4 10 1,2 8-1,2 2 1,3 3-1,0 4 0,0 3 297,-3 2 0,-2 1 1,-1 1-1,-1 4 1,-4-1-1,-3 1-215,-4-3 1,4 1 603,4-5 1,2 10 0,2-8 0</inkml:trace>
  <inkml:trace contextRef="#ctx0" brushRef="#br0" timeOffset="24">9051 9596 13852,'2'-29'-2093,"2"7"1951,5 6 1,3 3-1,1-1 1,0 1-1,-1 0 1,-1-1-1,-4 1 1,-1 0-1,-3-1 1,-2 1-1,-1 0 370,0-1 1,0 1-1,-1 0 1,-2-1 0,-1 1-1,1 0 733,1-1 0,2 1 0,0 0 0,0-1 1285,0 1-2089,0 6 1,2 5 0,1 8 0,1 1 0,0 5 0,1 3 191,-1 3 0,7 0 1,-2-5-1,2 0 1,3 2-1,-1 1 1,2 2-1,1 0 17,2 1 0,4-4 1,-3 4-1,2-1 1,1 1-1,1 2-242,-1 3 0,-6-1 0,3 1 0,-1-2 0,0 2 0,-2 1 0,-1 2-150,-2 0 1,-4-1-1,0 1 1,2 1-1,0 0 1,3 2 148,-1-1 0,2-4 0,1 7 0,2-4 0,0-2 0,-1 1 0,3-2 79,0-3 1,1 4-1,3-6 1,-3 1-1,-1-2 1,0-1-98,-1 0 1,-1 4 0,-5-4 0,0 0 0,1-1-1,-3 3 1,0 0 0,-4 3-232,-1-3 0,5 5 0,-4-1 0,2 4 0,-2 3 0,1 0 124,-1 2 1,6-5-1,5 3 1,0-3 0,0-1-1,1 0 164,2-1 1,1-3 0,5-3 0,-1 1 0,1-2 0,-2 1 0,-1-3-8,-2 3 0,-1-4 0,2 5 0,-2-1 0,-2 0 0,-2 0 1,-1 1-209,2 3 1,-3 2 0,4 4 0,0 1 0,2-1 0,0-2-195,-4-1 1,3 2-1,-1-1 1,2-3 0,2-1-1,1-3 1,0-3 207,-2-4 1,-1 0 0,2-1 0,-2 0 0,0 1 0,-2-2 0,0-2 35,-2-1 0,2 0 0,-1 4 1,-2-1-1,-1-2 0,-3-1-1056,-4 2 1,3 0-1,-7 4 1,1 0-1,-1 1 1,2-1 360,2 1 1,-4 1 0,5-6-1,1 0 1,2-4 0,1-1-1,2-3-76,3-1 0,1-2 1,6-2 754,2-2 1,-3-10-1,8-6 1</inkml:trace>
  <inkml:trace contextRef="#ctx0" brushRef="#br0" timeOffset="25">10597 8636 8536,'-5'-13'-36,"-4"-1"1,3 1 0,0 0 0,1-1 127,1 1 1,-1 4-1,5 0 1,0-1 454,0-2 1,2 0-411,2 3 1,4 3-1,4 8 1,-2 2-1,-1 5 1,1 3 0,4 1-1,3 1 172,6-1 1,2 6 0,3 3 0,3 4 0,5 0-1,1 1 56,-2 0 1,8-1 0,-3 2-1,2 2 1,-1 1 0,-2-1-1,-2-1-233,-2 2 0,-4-2 1,2 2-1,-2-2 1,-3 1-1,2 1 1,-2-1-133,0-2 1,2-2 0,-2 1-1,-3 0 1,0-1 0,-1 1 151,-2 0 1,2-1 0,-5 1 0,0 0 0,2-1 0,-2 1 0,0 1 77,-2 3 0,-2-3 1,-2 5-1,0-2 1,1 0-1,-3 0-148,-2 2 0,3-5 1,-3 3-1,3-1 1,0-1-1,-2 2 1,-1-1 91,1-2 0,2-1 0,2-1 0,-3 1 0,1 0 0,-1-2 21,-1-3 0,5 3 0,-6-3 1,2 2-1,3 0 0,-2-2 1,-2 2-159,-1 1 1,-2 2 0,4-1 0,-2 2 0,-1 2-1,1 3 1,-1-1 4,-2 1 0,3-1 0,-5-2 0,0 1 0,2 0 0,2 0 0,1 0 191,0-1 1,-5-2 0,5-1 0,1-1 0,1 1-1,-1-2-133,-1-3 1,0 2 0,3-6 0,-2 0-1,-1-1 1,0 1 0,0-2-596,0-1 0,-5-1 0,3-1 0,-1 0 0,-1 1-2163,1-1 1,-5 0-1,2 1 2658,-6-1 0,-10 0 0,-8 1 0</inkml:trace>
  <inkml:trace contextRef="#ctx0" brushRef="#br0" timeOffset="26">10398 11448 8052,'1'12'-19,"3"-2"1,5-1 478,3 1 1,6 7 0,1 1-1,0-2 1,2-1 0,0-1 0,3 3 91,1 1 0,-3 4 0,-1-5 0,0 1 0,-2 0 0,0 1-435,-3 2 1,-5 0-1,-2 2 1,1 0 0,2-1-1,0 0 1,-2 0-717,-1 2 0,-5 1 0,4 0 1,-2-1-1,-3-2 0,-2 0-379,-1-1 1,0-2 0,0-5 0,2-1 977,2 0 0,3 7 0,7 0 0</inkml:trace>
  <inkml:trace contextRef="#ctx0" brushRef="#br0" timeOffset="27">11091 11595 8563,'-5'-9'476,"1"0"0,-2 4 1,3-3-1,-2-3 1372,3-1-1837,0 5 1,2 2-1,0 10 1,0 4-1,0 3 255,0 1 0,-1 0 1,-2 1-1,-2-1 1,2 0-1,2 2 1,1 1 6,0 2 0,0 1 1,0-2-1,1 2 1,4 0-1,4 0 0,2-2-206,3-2 1,3-1 0,1 3-1,0-1 1,0-3 0,0-2-1,-2-1 109,-1 2 0,-2 1 0,0 0 0,1 1 0,-1-1-106,0 0 0,1 1 0,-1-1 0,0 0 0,1-1 0,-1-1 0,0-4 41,1-1 1,3 3 0,3-5-1,0-1 1,4-1 0,1-2-1,2 0 148,0 0 1,-1 0-1,1-2 1,0-1-1,-1-3 1,-1-1 6,-2-3 1,-3 2 0,-3-1-1,0-1 1,0 0 0,-2-1-1,-2 2-142,0-1 0,-1-2 0,-2-1 0,-1-1 0,2 1 1,1 0-480,1 0 340,0-1 0,0-4 0,1-1 1,-1-2-1,0-2 0,-1-1 129,-3 2 0,3-3 0,-3 2 0,3 0 1,0-1-1,-2 2 0,-1-2-30,1-1 0,-2 3 1,-1 0-1,-1-2 0,-2 0 1,1-1-1,-1 1-97,-1 1 0,-1-6 0,-2 7 0,1-3 0,2-2 0,2 1-77,-2-1 0,3 0 0,-2 1 0,0-1 0,1-1 0,-1-2 0,1-1 31,1 2 0,-5-1 1,5 0-1,-1-2 1,-1-1-1,-1 1 1,0 1-158,1-2 1,-2 5-1,2-5 1,-2 2-1,-2-1 1,0-1-1,-2-1 154,-2 0 1,1 3 0,-5-3 0,3 0 0,0 1-1,1-1 188,-1 0 0,1 4 0,4-1 0,0 2 0,0-1 0,0-1 0,0 1-198,0 2 0,0 2 0,0-3-157,0-2 0,0 6 0,0-4 0,0-1 159,0 2 0,0 0 1,0 1-1,0 0 0,0 1 1,-2-2-1,-1-1-147,-1 3 177,-6-10 1,8 17-1,-4-9 1,2 1 0,-1 4 130,2-3 1,2 1 0,1-1 0,0-1-1,0 2 1,0 1 0,0 2-169,0-2 0,0 0 1,0 1-1,0-1 0,0-1 1,0-2-1,0 2-9,0 0 1,0-5 0,-2-1-1,-1 2 1,-3-1 0,0 0-1,-1-1 466,0 2-363,4 0 0,-5 4 0,5 2 1,-1 0-1,1 0 0,0-1-74,-1 2 1,2-2 0,-2 5-1,1 0 1,0-2 0,-2 2-1,1-2 21,-2 0 0,4 3 0,-4-2 0,2 0 0,0 4 1,-1 0-1,1 0 33,-1-2 0,-4-4 0,5 2 0,-1 0 0,1-3 0,0 1-8,1 0 0,0 6 1,0-4-1,-2 3 1,2-1-1,0 2 1,0 1-90,-1 1 0,-1 1 1,4 0-1,-2-1 0,-3 1 1,0-2-1,0-1 35,3-2 1,-4 0 0,0 5 0,-2 0 0,0 0 0,0-1 158,1 1 1,-3 0 0,2-1 0,-2 1 0,1 0 0,1-1-1,-1 2 123,-2 3 0,-3-2 0,-1 3 0,-2-1 0,2 0 0,1 1 0,2 0 16,-1 4 1,-4-2 0,1 0 0,-1 0 0,0-1 0,0 1 0,2-2-249,1 1 1,2 2 0,0-2-1,-1 0 1,-1 1 0,-1 0-1,-2 1 353,2-1 1,0 5 0,0-5 0,-4 2-1,1-1 1,-2 2-133,1 2 1,-3 1-1,-3-2 1,0-1 0,3-1-1,1 1 1,-2 1-58,-1 2 1,-2 0 0,2 0-1,1 0 1,3 0 0,1 0 0,0 0 190,1 0 0,-3 0 0,4 0 0,2 0 0,1 0 0,2-1 0,-1-2-82,1-2 1,-2 1 0,-1 4 0,-2 0 0,2 0 0,1 0 0,2-1-161,-1-4 1,1 4 0,0-4 0,-1 4 0,0 1 0,-3 0-47,0 0 0,-1 0 1,4 0-1,1 0 1,-2 0-1,-1 0 1,-2 0 60,2 0 0,1 0 0,2 0 0,-1 1 0,1 2 0,0 2 10,0-2 0,-2-2 0,-2 0 0,0 2 0,-1 3 0,0 0-142,0 0 0,-1 0 0,3-3 0,-2 3 0,2 0 1,-1 0-1,3-2 63,0 2 0,-2-4 0,7 2 1,-3-1-45,-1 2 0,0-4 0,-1 3 0,1-2 0,4 2 0,2 2 0,-1 0 0,2 2 0,-1-2 0,-1-1 0,4 6 0,-3-2 0,1 3 0,1-1 0,1 0-411,-1-2 0,1-5 0,2 5 1,-1 1 94,-1 2 1,0-3 0,2 0 0,-1 1-329,-1 2 1,-5 2-1,4-1 1,2 0-1,2 1-418,1-1 0,0 0 1,0 0-1,0 1 1,0-1-1679,0 0 1,0-7 189,0-6 2131,0-6 0,6-19 1,1-3-1</inkml:trace>
  <inkml:trace contextRef="#ctx0" brushRef="#br0" timeOffset="28">10024 8063 30097,'-9'-12'-7389,"1"3"6922,-3 5 1,4-2-1,-2 1 1,-2 2 0,0 3 571,-3 5 1,1-2 0,0 6-1,1 1 1,3 3 0,4 4-428,4 0 1,1 1 0,0-3 0,1 1 0,4 4-1,5-1 1,5 0 751,3-3 0,1-1 0,-3-1 0,4-1 0,0 0 0,4-1 0,1-2-21,2-1 1,-5-6 0,-1 3 0,0-1 0,-2-1 0,2-1 0,-2-2-313,0-1 1,0 0 0,-2-1 0,0-2 0,0-3 0,-1-1 0,0-2-1496,2 1 1,6-2 0,-2 4 1780,3-1 1,8-2 0,1-4 0</inkml:trace>
  <inkml:trace contextRef="#ctx0" brushRef="#br0" timeOffset="29">10904 12088 8504,'-13'-20'0,"-1"7"0,1 7 0,-2 3-35,-3-1 0,4 1 1,-6-5-1,1 1 1,-2 1-1,-1-1 0,1-1 612,2-2 0,-3 3 1,4-2-1,2-2 1,1 1-1,3 0 0,2 2 1,3 1 83,1-1 1,3 4 0,9-3 0,5 1 0,10 1 0,7 1 0,11-1 0,5 1-421,7-2 0,9 3 0,7-4 0,1-1 1,5 2-1,-2-1 0,-34 3 0,1 0-51,1-1 0,-1 0 0,2-1 0,-1 0 0,-1 0 1,-1 0-1,36-4 0,-3 1 0,-2-1 0,-5-2-187,-2-1 1,-5 4-1,-7 0 1,-6 0 0,-6 1-1,-7 3-165,-6-1 1,-5 4-1,-7-4 1,-5 2 0,-7-1-1,-10 2 78,-11 2 0,-9 1 1,-16 0-1,-7 0 0,-6 1 1,-5 2-1,-1 3 142,-3 2 1,30-6 0,0 0 0,1 2 0,-1 0-1,-1-1 1,-1 1 0,0-1 0,0 0 0,1 0-1,0 0 36,1-2 0,0 1 0,0 1 1,1 0-1,-30 1 0,6-1 1,7 0-1,6 0 0,8 1 1,8-1 156,3-1 0,7-2 0,1 0 0,4 1-716,5 4 0,4-2 1,11 6-1,5 0 0,8-1 534,8 1 1,11-6 0,16 2 0,5-4 0,8-2 0,7-4-1,-32 1 1,0-1 231,2 0 1,1-1 0,3-3 0,1 0 0,-1-1 0,0 1 0,1-1 0,1 0 0,0 0 0,0 1 0,-3 1 0,-1 0 105,-1 0 1,-1 1 0,30-9 0,-7 1 0,-13 3 0,-8 2 0,-8 1-628,-6 0 0,-10 4 1,-8-3-1,-14-1 0,-16 1 1,-13 4 128,-8 2 1,-22-2 0,-4-1 0,-8 4-1,32 2 1,-1 1 0,0 2 0,-1 1-1,-3 0 1,0 2 28,-2-1 0,1 1 1,4 1-1,0 2 1,-4-1-1,0 1 0,2 0 1,2 1-1,1 0 1,1 1-1,1 1 1,1 0-1,3-1 0,1 1 4,-29 9 1,9 2 0,11-7 0,11 0 0,9-2-1,9-2 166,5 0 1,8-1 0,14-3 0,13-5 0,15-2 0,16-4 0,16-2 0,-29-1 0,1 0 228,6-3 0,1-1 0,3-1 0,1 0 0,0-3 0,1-1 0,1 1 0,-1-1 0,2 1 0,0 0 0,-2-1 0,0 1-398,-1-1 1,-1 1-1,-4 3 1,-2 0 0,-5 0-1,-1 2 1,-3 0 0,-1 1-1,29-5 1,-13 2-685,-12 1 1,-8 6 0,-14-2 0,-13 4 412,-18 1 1,-20 1 0,-22 4-1,-9 4 1,-10 3 0,32-6-1,-1 1 1,-2 0 0,-2-1 398,-4 1 0,1 0 0,0 1 0,0 1 1,-1 0-1,-1 0 0,2 0 0,-1 0 0,-1 0 1,1 0-1,2 0 0,1-1 74,3 1 0,0-1 0,1-1 0,3 1 0,-26 5 0,10 0 0,7-1 0,14-2 0,8-2-112,9-2 0,9 0 0,9-3 0,12 1 0,18-1 2,14-1 1,14-2 0,-21-2 0,2 1 0,3-3 0,1 0 0,4-2 0,1-1-1,4-1 1,0 0 0,2-2 0,0 0-191,1-1 0,1 0 1,2-1-1,0 0 1,-3 1-1,1 0 1,-3 2-1,0 2 1,-2 1-1,-2 1-109,-4 3 0,-1 0 1,-5-1-1,-1-1 1,34-4-1</inkml:trace>
  <inkml:trace contextRef="#ctx0" brushRef="#br0" timeOffset="30">9611 9022 11411,'6'-20'-352,"-3"-4"1,4 6 0,1 3 290,-1 5 0,-4 3 0,0 4 1,-6-2-1,-6 2 0,-3 0 0,-1-1 1,0-3-1,-2-2 0,-1 1-242,-2 2 0,0-3 0,5 4 1,-1-1-1,1 0 0,0 3 984,-1 1 0,7 4 1,1 2-1,2 7 0,-1 5-702,2 6 1,2 14-1,1 5 1,0 5-1,0 7 1,0 6-1,0 8 7,0 1 1,13-6 0,9-4 0,12-5 0,8-5 0,7-8 182,7-8 1,-4-11-1,12-8 1,-5-7 0,-1-4-1,-2-5 1,-1-7-121,-2-13 1,-7-8-1,-6-10 1,-8-2-1,-5-5 1,-6-2-244,-8-5 1,-5-5 0,-11 0 0,-6 1 0,-12 0 0,-12 4-1,-13 6-870,-8 9 1,-7 14 1077,-6 12 0,-5 7 0,-2 7 0</inkml:trace>
  <inkml:trace contextRef="#ctx0" brushRef="#br0" timeOffset="31">10171 8676 8535,'0'-7'57,"-2"1"0,-2 6 0,-5 0 0,-3 0 4024,-1 0-2048,6 0-1789,1 0 1,4 0 773,-2 0 0,2-6-473,-2-3 0,2-3 0,4-1 0,2-1-614,5 1 1,1 0-1,1 1 1,-4 1 208,-1 3 1,0-1 0,-3-5 0,1 1 0,-1 0 0,-1-1-38,-2 1 1,1 4-1,4 0 1,2-1-1,2-2 1,1-1-436,5-1 334,-1 1 1,6 0-1,-3-1 1,0 1-1,1 1 1,0 2 13,0 1 1,-2 5-1,-6-4 1,-1 1 127,2-1 0,-1 4 1,0-3-1,-2-1-41,-2 1 1,0 2 0,-2-2 0,5 1 0,3 2 0,1-1 0,2-1 31,3-1 1,-3 2 0,4-4-1,-1 1 1,1 0 0,0 2 0,0 2-147,-2-1 0,-3 1 1,0 2-1,-1-1 1,0-1-1,1 1-109,-1 2 1,0 1 0,1 0 0,-1-2 0,0-1-1,1-1 166,-1 1 1,0 1 0,1 2-1,1 0 1,1 0 0,3 0 70,2 0 0,-3 0 0,4 0 0,2 0 0,1 0 0,1 0 0,1 0-99,0 0 1,-2 5 0,-1-1-1,-4 1 1,1-1 0,-2 0-1,1 1-86,-4 1 1,-1-3 0,-3 6 0,-2 0 0,-1-1 0,0 1 0,0 0 35,-1-1 0,-3 3 0,4-2 0,1 3 0,2 1 0,1 2 0,1 2 73,-1 0 0,2 1 0,1-5 0,3 2 0,2 2 0,3 0 0,-1 0 31,0-3 1,0 4 0,-3 0 0,-1 0 0,0-1 0,-1 1-67,1-1 0,-4-1 1,3 0-1,-5 2 1,-3-2-1,-1 0 0,0 1 10,-1 1 1,2 1 0,-4-3 0,1 3 0,4 1-1,1 0 1,1 1 81,0 3 0,1-1 0,-1 1 0,0-3 0,1 0 0,0-1-1,4 4 0,-3 1 0,4 2 1,-1-1-1,0 1 0,-2-2 1,-3-1 25,-4-2 0,3 0 0,-5 5 0,2 0 0,-1-1 0,-2 1 0,-3-2 10,-2-3 1,-1 4 0,0-6 0,0 3 0,0-1 0,0 1 0,0 3-42,0 0 0,2 1 1,1 0-1,1-1 0,-1-1 1,0 1-1,0-3-132,1 1 0,5 4 1,-3-6-1,0 2 0,0 0 1,-2-2-1,1 0 161,-1-1 0,1 4 0,-5-4 0,0 1 0,0-1 1,0-1-1,0 1 12,0 3 1,0-3 0,0 1 0,0 2 0,0-1-1,0 1-245,0-2 1,0 0-1,0 5 1,0 0-1,0-1 1,0-1 0,0-1 61,0-2 1,0-1 0,0 3 0,0-3 0,0-1 0,0 1 0,0 1 203,0-1 0,0 4 1,0-3-1,0 2 0,-2 1 1,-1-1-121,-1 0 1,-2 4-1,3-6 1,-1 3 0,1 2-1,1-1 1,2 1-140,0 0 1,0-2 0,0-1 0,0-4 0,0 1 0,2-2 0,1 1 207,1-4 1,0 3 0,-4 0 0,0 1-1,0 0 1,0 0-71,0-1 0,0 3 0,0-4 0,0 0 0,-1-1 0,-2 3 1,-1 0-34,1 4 0,1-3 0,2-1 0,0 1 0,0-2 0,0 2 0,0-2-34,0 1 0,0 2 0,0-3 0,0 2 0,0 1 0,0 0-11,0 0 0,-4-4 0,-2 4 1,0 1-1,-2-1 0,3 0 0,-3 2 111,1 1 1,-2 2-1,-5-2 1,1-2 0,0-2-1,-1 0-93,1 0 1,0-4 0,-1 4 0,1 0 0,0-2 0,0 2 0,1-2-117,3 0 1,-8 4 0,4-4-1,-3 0 1,-2 0 0,0-2-1,1-1 18,-3 2 1,4-3 0,-6 2-1,-2-2 1,0-3 0,1-2 75,0-1 0,1 0 1,-3 3-1,1-2 1,2-2-1,-2-1 1,1-1 39,1 0 0,-4 3 1,6-3-1,-1 0 0,2 0 1,-1-3-1,0-2-171,-1-1 0,-4 0 0,4 0 1,-1 0-1,1-1 0,0-4-643,1-4 1,-3 0 0,-2-2-1,3-4 1,3 0 0,1-1-1,0-1-1926,2 0 0,1-1 2749,2 4 0,-1-5 0,1-2 0</inkml:trace>
  <inkml:trace contextRef="#ctx0" brushRef="#br0" timeOffset="32">10131 8263 8501,'0'-13'0,"1"-1"114,4 1 1,-4 4 0,4 0 0,-5 0 0,-5 0 0,-4 2 0,-4 1 0,-3 2 0,-2-1 580,2 1 1,-1-1 0,1 5 0,-2 0 0,2 0 0,0 0-319,-2 0 1,3 0 0,-4 0 0,1 0 0,0 0 0,2 0 0,0 0-101,-2 0 0,3 0 0,-4 2 0,1 1 0,-1 3 0,-2 0-170,-2-1 1,-4 6-1,-3-4 1,-1 2-1,-1 0 1,-3 1-1,-2 2 32,0 2 0,5-1 0,-2 0 0,1 0 0,4 1 0,2-1 0,3 0-75,2 1 0,6-1 0,-2 0 0,3 1 0,2-1 0,1 2-27,3 3 0,-3-4 0,3 6 1,-3-2-1,-2 1 0,-3 0 1,-2 2 155,-2-1 0,-1 3 0,-3 2 0,1-1 0,2-2 0,-2 1 0,1 1-13,0-2 1,4 7 0,6-4 0,0 0-1,1 3 1,1-1 0,4 2-218,1-1 0,2 2 0,4 0 1,0 1-1,0-2 0,0 1 0,0 0 55,0 1 1,4 4-1,0-2 1,-1-1-1,0 1 1,0-2-1,2 0 185,-2 0 1,3 5 0,-2-4-1,1 1 1,0 1 0,3 0 0,1 3-89,0 2 0,0 1 0,4 0 0,2 0 0,1-1 0,2 1-133,-2 0 1,3 0 0,1 2 0,-1-1 0,2 1 0,-1-4 0,4 1 79,1-1 1,-3 2 0,-1-1-1,0-2 1,0-2 0,1 1-1,-1-1-30,-4 1 1,-2-5 0,-2 5 0,-1-1 0,-1 1 0,-2-2 0,1 0 6,2 0 1,3-3-1,1 4 1,2 1 0,-2 0-1,-1-2 1,-2 0-22,0 0 1,5 0 0,1 3 0,1-3 0,0-2 0,0-2 0,0 0 18,1 1 0,0-3 1,3 5-1,-2-2 0,0 0 1,0-2-66,0-1 1,-4 1 0,3 0 0,0 2 0,-2-1-1,2 0 1,-2 1-63,0 4 0,3-2 0,-2-1 0,0-1 0,4 2 1,0 0-1,1 1 79,2 0 1,-5-5-1,6 2 1,-4-1-1,-2 0 1,0 1 28,0-2 0,-4-5 0,3-2 0,0 2 0,-2 0 0,2-1 0,-2-2 19,0-2 1,3 5 0,-2-3 0,0 1 0,4-1 0,1-1-175,2 1 1,-1-5 0,3 2 0,0-3 0,4-2-1,-1-1 1,2-1 52,1-3 1,-6-5-1,2 2 1,-1-2-1,0 0 1,1 1 0,0-1 403,1-1 1,1-2 0,4 0-1,-2 0 1,4 0 0,2-2-1,5-1-341,2-1 1,-8-2 0,3 3 0,0-2-1,-2 1 1,1 0-45,-2-1 0,-5-5 0,-1 2 0,-1-1 0,-4 1 0,0-1 0,-3 0 537,1 0 0,0 0 1,-2-4-1,-2-1 1,-2 1-1,-2 0-463,-2-1 1,2 1-1,0-2 1,0-1-1,2-2 1,-2 2 0,1 1-10,-4 2 0,-1-5 0,-2 0 0,0 0 0,1 1 0,-1-3 0,0 0 0,1-4 0,-5-1 0,-2-2 0,0-1 0,-1-3 0,2-5 0,-2-4 0,0-4 0,0 1 0,-3-6 0,2-1 0,1-2 0,2-1 0,-1-1 0,-2 1 0,2 1 0,0 2 0,1 3 0,1-1 0,-2 2 0,-2 0 0,-4-3 0,-1 4 0,0-1 0,-1-2 0,-4 1 0,-4-2-64,-3 2 0,-1-5 0,-2 3 1,-1-3-1,-2-1 0,2 0 0,1 1 34,2 3 0,-1-7 0,1 2 0,1-2 0,2-2 0,3 0-15,1 2 0,-5 3 1,4 3-1,-2 2 1,2 2-1,-1 3-51,1 2 0,-2 1 0,-5 1 1,0 2-1,-3 3 0,0 0 0,-1 2-147,-1-1 0,-2 2 0,-6 4 0,2 1 0,1-1 0,2 0 0,-2 1-5,-1-1 1,3 0 0,0 1 0,0-1 0,-1-1 0,3-2 0,0-2 317,4-2 1,1 0 0,2-2-1,0 4 1,-1 0 0,1 0 0,0-1-106,-1 1 0,-3-2 1,-1 6-1,0 2 1,-1 1-1,-4 1-88,-2 2 0,-3-1 1,-3 3-1,-3 0 1,-3-4-1,-2-1 0,-2-2-836,0 0 1063,-1 1 0,-2-1 1,-1 0-1,1 1 0,-1-2 1,2-2-1,3-1 97,3 1 1,2 2 0,-5 2 0,0-1 0,0 2 0,0 1-266,0 2 0,-2 6 0,-2-2 1,-5 3-1,-1 3 0,-2 3 0,2 5-668,-1 2 0,1 4 1,7 2-1,-2 5 1,1 4-1,1 5 0,2 4-2526,2 4 1,8 6 3257,0 4 0,3 8 0,1 3 0</inkml:trace>
  <inkml:trace contextRef="#ctx0" brushRef="#br0" timeOffset="33">1026 11115 26803,'-13'-15'-2881,"0"6"0,-1 8 3662,1 5 0,-2-1 1,-1 4-1,-2 1 1,2-2-1,1 1-101,2 1 1,11-5 0,8 1-1,9-2 1,7-2 0,3 0-1,2-2-112,0-2 1,-2 2-1,-1-2 1,-4 1-569,0-2 0,-3 4 0,-3-4 0,-2 5-469,-4 5 0,-3 2 1,-11 7-1,-6-1 1,-4-1 543,0-3 1,1 2 0,1-3-1,1 1 1,0-2 415,-1-1 0,7 0 0,4-3 1,7 1-492,10-1 0,1 3 0,7-1 0,0-2 0,0 0 0,-1 0 0,-2 1 0,1 6 0,-4 1 0,0 4 0,-3 2 0,-4 0 0,-3-3 0,-1 4 0,-7 1 0,-2 1 0,-5 0 0,-3 0 0,-1-1-117,-1-3 1,1-1-1,-2-2 1,-1 1 0,-2-2-1,2-2-201,1-1 0,6-6 1,0 1-1,-1-2 1,-2-2-821,-1 0 0,1 1 1,3 4-1,6 2 944,6 0 0,10-1 1,8-6-1</inkml:trace>
  <inkml:trace contextRef="#ctx0" brushRef="#br0" timeOffset="34">1413 11395 15474,'0'-36'2017,"0"1"-2097,0 11 0,6 12 1,3 12-1,3 0 0,2-1 1,4-2 83,4-2 1,2 1 0,1 4-1,1 0 1,2 0 0,0-2-4020,0-2 4107,5 2 0,-5-9 1,4 3-1</inkml:trace>
  <inkml:trace contextRef="#ctx0" brushRef="#br0" timeOffset="35">2106 11062 13985,'2'-18'0,"1"0"1161,1 2 1,6 1-1,-2 2 1,1 1-132,0 3 1,-6-3-1,1 3 1,-4 0-466,-4 5 1,-4 7-1,-5 15 1,-1 4-1,1 4 1,1 4-1,3 3-186,5 1 0,3-2 1,1 5-1,1 2 1,5-2-1,7 0 1,8-3-17,4-3 0,6 0 0,2-3 1,-1-4-1,2-3 0,-1-7-703,0-3 0,-2-5 1,-6-6-1,-1 0 1,-4 0-1,-2-2-152,-6-2 1,-5-4-1,-7-5 1,-1 0-1,-4 1 1,-5 1 574,-6 3 1,-5 5-1,-6-3 1,1 1 0,1 1-1,1 2 1,3 4 173,2 2 1,-2 7 0,6-2 0,5 2 0,3 4 0,4 1 0,4 4-6108,8 0 5699,0 3 1,22-3 0,-3 0 0</inkml:trace>
  <inkml:trace contextRef="#ctx0" brushRef="#br0" timeOffset="36">8518 6490 29518,'0'-25'-1967,"0"7"1,0-8 0,-2 2 0,-2 2 0,-5 0-2521,-3-2 4616,-7 5 1,0-5 0,-6 5 0,-1-1 0,-3 1 0,-4 1 0,-2 2-1,-1 1 1,-1 5 0,-4 3 0,-5 4 0,-5 1 170,-2 2 1,1 11 0,-10 3 0,-3 6 0,-3 5 0,31-11 0,1 1 0,-1 3 0,0 1 0,-1 2 0,-1 1 0,0 3 0,0 1-220,-2 1 0,2 2 0,-1 1 0,1 2 0,0 3 0,1 3 0,1 1 1,1 2-1,2 2 0,0 1 0,4 2 0,1 1 0,3 2 0,2 0 0,3 1 1,3 1-1,4-2 0,3 1 17,3-3 1,6-1 0,5-2 0,7-2 0,7-4 0,6-2 0,5-2 0,6-3-1,9-2 1,5-4 0,8-3 0,5-4 300,7-3 1,3-2 0,-20-7 0,2-1 0,0-1-1,3-2 1,1-2 0,0 1 0,1-2 0,-1 0 0,1 0-1,5-2 1,0-1 0,0-1 0,0-1 0,0 0 0,0-2-1,2 0 1,1-2 0,-1-1 0,-3 0 0,0-1-1,-1-1-385,-2 0 0,0 0 0,0-2 0,3-2 1,-1-1-1,-1 0 0,-6 0 0,-2 0 1,0-1-1,-3 0 0,-1 0 0,-1-1 0,18-10 1,-3-2-1,-10 2 0,-3-2 0,-6-2 1,-5-2-427,-3-2 0,-6-1 0,-8 4 0,-5-3 1,-4-7-1,-6-3 0,-6 1 0,-6-1 0,-7 1 1,-5 1-1,-6 1 0,-5 1 0,-6 2 1,-5 3 145,-3-1 1,-5 4 0,-11 4 0,-4 4 0,-6 3 0,-3 5-1,22 8 1,-1 2 0,-2 3 0,-2 1 0,-1 2 0,0 2 0,0 1-1,-1 1 1,0 2 63,-3 1 0,1 2 0,-1 0 1,-2 3-1,0 1 0,2 1 202,3 2 0,1 2 0,0 0 0,-2 1 0,0 0 0,1 1 0,3 1 0,1 1 0</inkml:trace>
  <inkml:trace contextRef="#ctx0" brushRef="#br0" timeOffset="37">1386 12581 25815,'0'-27'-562,"0"6"1,0 10-1,0 11 1,0 7-1,2 5 1,1 3-1,1 2 1,-1 6-1,-1 2 1,-1 3 898,4 3 1,-4-3 0,5 3-1,0-3 1,1-1 0,2 0-1,0-2 1,0-3-1242,-2-4 0,5-5 1263,-3-4 1,-3-9-1,-2-10 1,-2-7-1,-2-6 1,0-5-632,0-3 1,-2-5-1,0 3 1,-3 1-1,2-1 1,2 4 409,1 0 0,0 7 0,1 2 0,2 0 0,3 5 0,1 5 440,4 6 0,-4 2 0,2 2 0,1 0 0,2 2 0,2 2-676,-1 5 0,0-2 0,-1 2 0,-3 2 0,-3 1 0,-2 1-450,1 0 1,-1 0 0,-4 1 0,0-1 309,0 0 0,2-4 0,2-1 1932,5-2-1596,3-2 1,1-4 0,1 0 0,-1 0 0,0 0-1,1 0 484,-1 0 0,0 6 0,-1 3 0,-3 3 1,-3 1-1,-2 0-588,1 1 1,-2 5 0,-8 2 0,-5 1 0,-6 0 0,-7 0-499,-2-1 1,0 3 0,0-6 0,1-2 0,-1-3 0,3-2 0,1-4 198,5-1 1,2 0-528,6-2 0,9-1 0,12 5 0,8-2 0,4-3 1425,2-2 1,6-13 0,1-3-1</inkml:trace>
  <inkml:trace contextRef="#ctx0" brushRef="#br0" timeOffset="38">1933 12821 25383,'16'-31'547,"-3"0"1,-7 4 0,2 6 0,-2 2 0,-2 3 1774,2 1 1,-4 4-2389,2 7 1,-2 5 0,-2 14 0,0 2 0,0 2 0,0 2 0,1 1-762,3-2 0,-2 4 1,2-5-1,-1 1 1,0-1-25,2-3 1,1-7-1,-2-4 1,4-5 951,-1-5 1,-1-4-1,-6-7 1,1-3-1,2-2 1,3-3-1,0 1 273,0 0 0,0 0 0,-3 5 0,1 2 0,1 1 513,1 1 1,1 7-1123,6 3 1,-5 10 0,-4 5-1,-2 7 1,-2 1 0,0 2-180,0 0 1,0-5-1,0 2 1,0-2-1,1-1 1,2 0 0,3-5 119,2-2 0,2 0 0,8-3 1,2-4 1041,1-4 0,-2-2 0,-4-6 1,0 2-1,0 0 0,-3 2 792,0 3 1,-6-1 0,-4 4-1541,-4 2 0,-10 12 0,-8 1 0,1 2 0,-2 2 0,2 1 0,0 2 0,-3-5 0,4 2 0,2-3 0,1-3 0,3-2-762,3-1 0,-1-5 1,8 4-1139,8-2 0,7-2 0,14-5 2512,0-4 1,5-8-1,2-8 1</inkml:trace>
  <inkml:trace contextRef="#ctx0" brushRef="#br0" timeOffset="39">2613 12581 18342,'6'-43'0,"3"4"0,2 11 3276,3 12 1,-5 9 0,-2 8-3116,-1 3 1,3 8 0,-5 9 0,-1 4 0,-3 9 0,-4 9 0,-7 11 0,-5 8-668,-6 7 0,3 4 1,9-33-1,0 0 0,1 0 1,1 1 484,-1 2 0,0 0 0,0 1 0,0 0 0,2-4 0,1 0 1</inkml:trace>
  <inkml:trace contextRef="#ctx0" brushRef="#br0" timeOffset="40">8198 7850 8411,'0'-14'0,"0"1"0,2 1-149,2 3 1,-1-1 0,4 4 0,1-1 0,-2-4 0,1 1 0,-1 0 0,1 1 27,1-2 1,-5 4-1,1-2 1,-1-1 359,2-2 0,-2 0 0,4 2 1,0 2-1,1 2-50,2 3 0,2 2 0,0-1 0,-2-1 0,-1-1 331,1 1 1,-2 1-1,1 2 1240,1 0-982,-4 0 0,4 2-721,-5 2 1,-1 4 0,-4 7 0,-1-1 0,-2 1-1,-3-3 229,-1 0 1,-2-2-1,-6 1 1,-1-4-1,-2 0 1,1-1 13,3 0 0,0 3 0,0-3 0,-3 0 0,-1 0 0,2-2 0,1 1-101,2-1 1,-6 7-1,-2-2 1,-1 2 0,-2 3-1,-3-1-103,-2 0 1,-5 2 0,1 1 0,-5 4 0,-1-1 0,-2 2 0,2-2 117,1 0 1,-7 5-1,7-3 1,-1 1-1,-1-1 1,5-2-62,1-3 0,-2-1 1,5-2-1,1 1 1,2-1-1,2 0 1,-1-1-48,0-3 1,5 3 0,0-3-1,0 1 1,-1 0 0,1-1-108,-2 2 0,5-4 0,1 2 0,4 1 0,0 1 0,1-1 0,0-3-645,-1-1 1,7 0-1,1-3 1,2 3-755,-1 2 1,2-1 382,8 2 1,2-8 0,6-5-1,1-1 1,0 0 0,3-3-2947,1 1 3963,5-5 0,4-1 0,7-8 0</inkml:trace>
  <inkml:trace contextRef="#ctx0" brushRef="#br0" timeOffset="41">7425 7996 10800,'-13'-20'0,"1"2"0,1 4-226,2 6 1,5 2-1,-5 6 513,-1 0 1,-2 0 0,-1 0 0,1 1 0,1 2-1,2 3 1,-1 1-3,-2 4 1,0 1 0,2 1 0,3 0 0,-1 2 0,2 1 258,0 2 1,-4 6 0,1-2 0,-3 3-1,-1 2 1,0 0 0,-1-1-119,1 1 1,4 0 0,2-1 0,-1 1 0,2-1 0,0 1 0,3-2-339,2-2 1,7 0 0,6-5 0,7-3 0,9-3-1,5-5 21,4-1 0,6-2 0,3-4 0,1 0 0,3 0 0,1-1-234,-2-4-310,-3 4 1,-8-5 0,-2 6 0,-7 0 0,-4 0 0,-4 2-4153,-2 2 4532,-7 3 0,0 19 0,-5 2 1</inkml:trace>
  <inkml:trace contextRef="#ctx0" brushRef="#br0" timeOffset="42">9518 6837 25609,'-8'-6'-2117,"1"-1"1,4-7 1836,-1 1 0,-2 1 0,3 2 1,-2 1-1,2-2 0,2 0 1,1-3-1,-2 2 505,-2 3 1,1 4 0,-5 6 0,1 2 0,1 3 121,0 1 1,0 1 0,3 2 0,-3-1 0,-1 1 0,-2 2 24,2 2 0,-5-1 1,1 2-1,-3 1 0,-4 3 1,0 2-216,-1 3 0,0 1 0,-5 1 0,2 3 0,-1 0 0,1 2 1,0-1-1,0-2 22,1-1 0,-3 2 0,5 1 0,0-3 0,0-1 1,4-2-260,4 1 1,0 0 0,2 2 0,-3-2 0,-1-1 0,1-2 0,1 2 170,2 1 0,1 2 0,-6-2 0,1-2 0,0 0 1,-1 0-1,1 2 130,0 2 0,-1 0 1,1-1-1,0 1 1,-1 0-1,1-1-189,0 1 1,-1 0 0,1-1 0,0 0 0,-1-3 0,1-2 0,0 0-9,-1-1 1,-1-2-1,-1 3 1,-2 0 0,2-2-1,1 2 1,2-2-42,0 0 1,-1 5-1,1-2 1,0 2 0,-1-1-1,2 0 3,4 0 1,-4 1-1,3 0 1,-3-2-1,-1 2 1,-1-1 31,1 0 1,0 5 0,-1-5 0,1 1 0,1 1-1,2-1 1,1 0 0,0-4-71,2 0 1,-5 3 0,4-2 0,-1 0-1,1-2 1,-3-1 84,-1 0 0,-1 4 0,0-3 0,1 0 0,0 2 0,0 0 0,-3 2 1,1 1 82,-1-2 1,0 3 0,-1-2 0,-2 0 0,2 1 0,1-3-13,1-2 0,-3 3 0,-1-2 1,2-1-1,1 2 0,1-2 0,3 1-56,2 1 0,-3-3 1,3 3-1,-3-1 1,0 0-1,2 0-71,1 1 1,0 1 0,-4 4-1,-1-3 1,1-1 0,-2 2 0,-1 1 23,-2 2 0,0 0 1,4-1-1,-3 1 1,0 0-1,-1-1 1,0 1-1,0 0 59,2-1 0,-3 1 0,1-2 0,2-1 0,-1-2 0,1 2-125,-2 1 0,1-3 0,2 0 0,-2 0 1,0 1-1,0-3 0,3 1-179,0 0 0,-4-3 1,1 2-1,0 1 1,4-2-1,3 1 1,1-4-1873,-2-1 1,0-2 710,-3 0 1,8-7 1455,6-6 0,12-18 0,9-10 0</inkml:trace>
  <inkml:trace contextRef="#ctx0" brushRef="#br0" timeOffset="43">8678 5984 7031,'0'-21'0,"0"3"-1645,0 4 1,1 2 2267,4 3 1,-5 4 0,0 8 231,-8 2 0,0 5 0,-4-1 0,-3 3 0,0 1 0,0 1 0,2-1-139,0 0 0,-1 5 0,-1 1 0,-1 0 0,-2 2 0,1 0-474,-3 3 0,4 1 0,-6 0 1,0 0-1,-1 0 0,1 3 1,-3 1 54,-5-1 1,2-2-1,-4 3 1,1 0 0,-1 2-1,1-1 1,0-2 151,0-1 0,-6 4 0,2 0 0,-4-2 1,-1 0-1,2-3 35,2 1 0,-2 4 1,3 0-1,1-1 0,2-2 1,2-1-1,1-1-164,-1 1 1,5 4-1,-6 0 1,1 0-1,2 0 1,-2 2-114,1 1 0,3-5 1,-5 3-1,3-3 1,3-1-1,1 0 1,2-2-99,-2-1 1,-1 0-1,-1 2 1,0-1-1,3 1 1,2 0 0,0-1-100,1 1 1,2-5 0,-4 0 0,-1 2-1,1 1 1,1 2 7,2-1 1,-5 3 0,4 0-1,-3 2 1,1-1 0,-1-2 0,-1-1 115,2-1 0,-2 0 0,5-3 0,-2-1 0,-1 1 0,0-3 65,-1-2 1,7 1 0,-3-1 0,1-2 0,-1 1-1,-1-1 1,0 2-122,-1-2 0,3 0 1,-3 1-1,1 2 0,-1 0 1,-3 3-113,-1 4 0,-2-7 0,2 7 0,2 0 0,2-3 0,0 1 0,0-2 29,-2 2 0,2 0 1,0-1-1,0-2 1,2 0-1,0-2 0,1 2 43,-1 0 1,4-4 0,-3 4-1,2-2 1,0-1 0,-2 0 0,2 1-39,1 2 0,-3-3 0,0 2 0,2 1 0,0-2 0,-1 2 0,0 0 0,-6-3 0,4 2 0,0 1 0,0-2 0,2 0 0,3-2 0,0-2 0,1-2 0,1 0 0,2 1 0,1-1 0,-2 0-113,6-5 0,-3 2 0,5-4 0,-3 0 0,0 1-119,0 1 1,-4-4 0,1 3 0,-3 1 0,0-1 0,2 2-42,1-1 0,0 2 1,-4-4-1,0 0 1,-1 0-1,1-3-3472,0-2 4008,5-1 0,8 0 0,8 0 1</inkml:trace>
  <inkml:trace contextRef="#ctx0" brushRef="#br0" timeOffset="44">6598 9729 8445,'8'-13'37,"2"4"1,-4 1 0,0 1 271,0-1 1,4 4-1,-1-3 1,3 1-1,0 1 1,-2 1 977,-1-1 1,-6-5 0,0 3-619,-6-1 0,0 2 1,-6 6-1,-1 0 0,-3 0-467,-5 0 0,2 2 0,-7 2 0,0 5 0,-3 4 0,-2 4 74,-3 0 1,-4 7 0,-7-2-1,-1 3 1,0 2 0,-4 1 0,-3 2 158,-4 1 0,2 0 0,2-3 0,1 2 0,0 1 1,2-1-158,2-2 1,1-3-1,3-1 1,2-2-1,2 1 1,3 3 0,1 0-194,1 1 1,8 0 0,-1-2 0,4-2 0,5-2-1,1-2-202,2-2 0,1-2 1,1-2-1,4 0 1,0-1-1,1-2-3757,0-1 2801,1 0 1,7-1 0,2-5 0,5-6 0,5-6 0,3-3 1072,5-1 0,4-7 0,0 0 0</inkml:trace>
  <inkml:trace contextRef="#ctx0" brushRef="#br0" timeOffset="45">5639 10089 11573,'-11'-23'0,"-2"3"0,0 3 454,2 6 1,-1 8-1,4-2 1,-4 4-228,-2 1 0,1 1 1,0 2-1,1 3 1,1 1-1,3 4 1,-1 2-1,0 3 406,0 2 0,6 6 0,-1-2 0,2 3 0,4 2 0,2 0 0,6-1 257,7 1 1,3-6 0,8-4 0,4-2-1,3-1 1,5-1 0,3-1-695,2-3 1,3-3 0,-2-6 0,0 0-1,0 0 1,-1 0-167,0 0 1,3 0 0,5 0 0</inkml:trace>
  <inkml:trace contextRef="#ctx0" brushRef="#br0" timeOffset="46">6638 9689 27648,'-7'-13'-8338,"-5"5"8128,3 4 0,3 1 1,2-2-1,2-4 95,2-2 0,6 3 0,2 5 92,-1 6 0,-1 5 0,-6 5 1,0 2-1,-1 1 0,-2 3 0,-3 0 1,-2 2 317,-2 0 1,-3-3-1,-4 4 1,-2 0-1,-2 0 1,-2-1 107,-3-2 1,1 4-1,0-4 1,0 0-1,-5 2 1,-1-1 0,-3 4-1,2 0-126,-1-2 1,-4 6 0,3-3-1,-2 2 1,1 3 0,-1-2-430,2 0 0,-4 3 0,4 0 0,0-1 0,2-2 1,4-3 1107,2-3-937,-1-2 0,11-7 0,2 0 0,2-1 450,1-3 1,5-5-1,7-10 1,11-5-150,9-6 0,4-6 1,3 0-1,2-2 0,2-1 1,1-1-477,-1 0 0,1 1 0,-5 0 0,0 3 0,-2 2 0,-3 0 0,-1 2 0,-1 0 14,-2 2 0,-2 3 0,-7 0 0,-3 1 0,1 1 0,-2 2 225,0 1 1,-2 4 148,-4-3 1,-6 5 0,-3 0 0,-2 4 0,-3 7-1,1 2 1,-2 5-132,-3 0 1,2 4-1,-5 0 1,1 2-1,0 1 1,0 0-1,0-1-167,1-2 0,-3 5 0,4-3 0,0 1 1,0-1-1,1-2-561,0-3 0,7-1 0,1-2 0,0 1-469,2-1 1,2-6 0,10-2 0,5-4-175,7-1 0,9-4 1539,10-1 1,2-11 0,2 1 0</inkml:trace>
  <inkml:trace contextRef="#ctx0" brushRef="#br0" timeOffset="47">7625 9849 8516,'0'-14'0,"0"1"0,0 0-67,0-1 1,0 1 0,0 0-1,0-1 1,0 1 0,1 0-1,2 0 1,3 1 0,0 1-1,2 2 1,-3-1 0,3-2 660,-1-1 1,2 0 0,4 1-1,-1 1-55,-3 2 1,-3 8 0,-7-1-28,-4 5 1,2 6 0,-6-4-1,-1-1-84,-2 2 1,-1 0 0,0 4 0,-1-1 0,1 3 0,0 4 0,-2 8 0,-3 6-208,-4 5 0,-3 5 0,-2 3 0,0 3 0,-1 2 0,-2 0-87,-1 0 1,-1 2-1,1-5 1,-3-3 0,-2 1-1,2-1 1,0 1 39,0 0 0,4-9 0,-1 4 0,3-2 0,1-4 0,1 2 0,-1-1 50,0 0 1,1 2-1,-2-2 1,-2-1 0,-1 2-1,0 0-170,-2 3 1,-1-2-1,-7 3 1,-2 5-1,-5 6 1,-2 1-1,-3 2-113,2 0 0,4-3 0,7 0 0,0 1 0,1 0 0,2 1 0,3-4-20,2-1 1,-4 6-1,4-3 1,-1-2-1,-1 2 1,1-3 77,1 1 0,-5-5 0,3 2 0,0-4 0,1-3 0,3-4 0,2-4-341,3-4 1,3-5 0,0-1 0,5-3-1,5-5-749,4-4 1,5-6-1,0-8 1,7-11 1090,9-10 0,1-15 0,5-18 0</inkml:trace>
  <inkml:trace contextRef="#ctx0" brushRef="#br0" timeOffset="48">6252 8063 27607,'-9'0'-1529,"0"0"1,0 0 2093,-4 0-120,0 6 0,1-3 0,1 4 0,2 1-251,-1-1 1,3-3 0,-2 4 0,-2-1 0,0 1 0,-3 2 0,-1 2-149,-2 1 1,2 6-1,-4 4 1,1 3-1,-1 5 1,-1 3 0,0 2-1,-1 0-129,-3 1 0,-1 1 0,-2 4 0,1 0 0,-3 3 0,0-2 217,-2-2 1,-5-1 0,5 2 0,0 1 0,0 1 0,-2-1-1,1-1-17,-1-2 0,1 1 1,2 2-1,-1 0 0,1-3 1,1-3-116,-3 0 1,4 3 0,-3 3 0,3 1 0,0-1 0,-2 0 0,-1 0-131,2 1 0,0 5 1,3-3-1,-1 0 0,0 0 1,1-3-1,1-2 119,2-1 1,-2 0 0,4-1 0,-1-2 0,2-3 0,0-1 0,3-4 252,-3-1 1,5-1 0,-2 0 0,2-1-1,0 2 1,-1 2-271,-2 1 1,-4 5 0,3-4 0,-1 1 0,0 2 0,-1 1 0,-3 4-204,-1 1 1,0-2-1,1 5 1,2-2 0,0-4-1,-1 1 1,3-1 62,0 4 1,-2-5 0,3-5-1,0-2 1,-2 0 0,0-2 311,-3 1 1,4-4 0,-2-2 0,-1 0 0,1 1 0,1 0 0,1-3-184,-1-2 1,0 3 0,-1-4 0,3 0 0,-1-1 0,0 1 0,-1-3-1290,3-5 1,3 1 0,2-7 1667,0-1 1,-1-2-1,1-1 1</inkml:trace>
  <inkml:trace contextRef="#ctx0" brushRef="#br0" timeOffset="49">5705 12274 8246,'-13'0'0,"6"-6"0,2-2-97,4-4 0,1 3 0,-2 0 0,-1-1 1,-3-2-1,-1-2 0,-3 1 0,-2 0 0,-2 1 1,1 1 486,0 3 1,1 3-1,1-2-378,3 1 17,5 1 1,-2 5 0,10 0 0,3 0 0,4 2 91,2 2 1,-5-2-1,-1 4 1,3 0-1,1 3-49,1 2 0,0 3 0,1 1 0,-1 1 0,2 2 1,1-1-100,2 3 48,6 0 1,-4 3 0,7-1 0,0 1 0,-1 3 0,2 0-1,2 1 22,1 0 1,2-1-1,-4 1 1,2 0-1,-1-1 1,-2 1 70,-1-1 1,-5-3-1,0-1 1,1 2 0,-1 2-1,-2 4-70,0 1 0,3 0 0,-2-3 0,1 2 0,1 2 0,0 1 0,2 1-43,2 0 1,-3-4 0,0 1 0,2-2 0,1 1-1,2 1 1,0-1 174,-1-2 1,-2-3 0,3-1 0,-1-4 0,0 1-1,-3-2-51,0 1 1,-4 3 0,0 0 0,-2 2 0,-1 1 0,-1 3 0,1 2-139,-1 4 1,-1 5-1,0 3 1,2 2-1,-2-2 1,0-1-414,2 3 431,-3-10 1,6 10 0,-3-11-1,2 1 1,3-1 0,-3-2-1,1-6 266,0-2 1,1-8 0,3 2 0,-1-3 0,-2-2 0,2 0 952,1 1-1559,-4 5 0,4-4 1,-4 3-1,-1-4 1,-2 1-1,-3 2-645,-2 0 1,1 1 0,-3-3 0,0 1 0,-4 2 979,-1-2 0,-1-1 0,-5-2 0</inkml:trace>
  <inkml:trace contextRef="#ctx0" brushRef="#br0" timeOffset="50">7438 14007 8169,'-19'-12'305,"16"9"0,4-4 0,11 8-219,6 8 0,4 1 0,-2 2 1,0 0-1,4 3 0,0 1 1,-1 3-1,0 4 256,0 2 1,1 6 0,0 1-1,-4 1 1,1 1 0,-2 0-149,1 3 1,-4-4-1,-6-2 1,-2-3-1,-2-3 1,-3-3-1,-2-4-292,-1-3 1,-6-2-1,-3 1 1,-4-3-1,-6 0 1,-6-4-219,-5-1 1,-9-1 0,1-5 0,-7 0 315,-2 0 0,-8 0 0,-5 0 0</inkml:trace>
  <inkml:trace contextRef="#ctx0" brushRef="#br0" timeOffset="51">4319 11048 8264,'0'-15'0,"0"-1"0,0-2 0,0 2 0,0 1 0,0 2 28,0 0 0,0-2 0,0-1 0,1-1 0,2 4 0,3 3 1,0-1-1,2 1 0,-2-1 0,0 3 2032,-4-3 0,-2 5 0,-4 2-1694,-5 2 1,-3 4-1,-1 1 1,0 3 183,-1 1 1,2-2-1,2 2 1,3 0-117,1 1 0,1 1 0,4 2 0,-2 1 1,-2 0-1,2 4-190,2 4 1,-3 2-1,-2 5 1,0-1-1,-2 2 1,2 2-1,0 3 54,3 1 0,2-3 0,1 3 1,0-2-1,0-2 0,0-2 0,0 0 42,0 3 1,6-7-1,1 3 1,2-2-1,0-1 1,0-1-1,0-2-92,0-2 1,0 3 0,2-4-1,0 0 1,-2 0 0,1 1-249,2 2 0,0-5 0,-2 3 0,-1 1 0,1 0 0,2 2 0,2-1 0,-1-2 0,0 1 0,1-4 0,-1 3 0,-1 0 0,0 1 0,-1-4 0,4-1 0,2-2 0,-3 0 0,3 1 0,2-1 0,2-1 0,2-2 0,3-1 0,0-4 0,1 2 0,0-1 0,-1-3 0,1 0 0,0 0 0,-1 1 0,-1 1 0,-1-4 0,-2 4 0,0-2 0,5 4 0,0 0 0,-1 1 0,1-5 0,-2 3 0,0-2 0,-1 2 0,1 0 0,-1 0 0,-2 3 0,2-5 0,-2-1 0,0 0 0,1 0 0,-3 2 0,0-2 0,3-2 0,0-1 0,2 0 0,1 0 0,3 0 0,0 0 0,2 0 0,6-1 0,-3-2 0,2-3 0,-2 0 0,0-2 0,-1 2 0,-1 1 0,-1-4 0,-4 3 0,0 0 0,-2 0 0,-2 1 0,0 0 0,-7 2 0,3-5 0,-1 1 0,0 1 0,-2-2 0,-1 2 0,-2 1 0,2-6 0,1 4 0,2-2 0,0 2 0,0-1 0,-1 1 0,7-2 0,-3-3 0,1 2 0,-1 2 0,0 1 0,-2-1 0,0-2 0,-1 3 0,-5-1 0,-1 1 0,-2 1 0,-2-2 0,-2 1 0,0 3 0,-3-5 0,1-2 0,0 5 0,-4-1 0,2 4-1345,2-1 0,-1-1 0,8 5 1,2 0-1,6 2 1345,7 2 0,3-2 0,11 4 0</inkml:trace>
  <inkml:trace contextRef="#ctx0" brushRef="#br0" timeOffset="52">8305 6490 29375,'-8'-13'-7028,"2"-2"6550,6-3 0,-4 4 0,-1-4 0,3 3 1,0 2-1,2-1 0,0 1 0,0 0-1450,0-1 2878,0 7 209,0 7 1,2-4 0,2-1-609,5-5 1,3-4 0,2 1 0,3 1 0,1 2 0,-1 1-277,3-1 1,-6 2 0,6 1 0,-3 1 0,1 1-1,-2 1-377,-1 0 1,-1-1 0,-1 5 0,0 0 0,1 0-1,-3 2 288,-2 2 0,2-1 0,-5 4 0,1 1 0,3-1 0,2 2 273,2-1 1,-1-1-1,0-4 1,2 1 0,1 1-1,4-1 42,0 1 1,3-1 0,3-4-1,1 0 1,-2 0 0,-1 2 0,-2 1-502,2 1 0,-4 2 0,1-3 0,0 1 0,-2 1 0,0-1 0,-2 2 0,-2 2 0,-2-6 0,0 4 0,1-1 0,-1 1 0,0 0 0,0 0 0,1 2 0,-1-2 0,2 0 0,1 0 0,2-1 0,0-1 0,1 1 0,-3 1 0,7-4 0,-1 3 0,-1-2 0,-2-2 0,-1 1 0,-1 2 0,1-2 0,-5 4 0,1-2 0,-2 2 0,-4 1 0,0 1 0,-5 2 0,1-1 0,-1 1 0,-1 2 0,-2 2 0,0-1 0,0 0 0,0 1 0,0 0 0,0 3 0,1 1 0,2-2-193,2-1 1,-1-2 0,-4 0-1,0 1 1,0-1 67,0 0 0,0 1 0,0-1 0,0 0 1,0 1-1,0-1 0,-1 0 38,-4 1 0,-4 3 1,-7 1-1,-2 0 1,0 0-1,1 1 1,-3 0-112,0 0 0,3 4 0,-2-6 0,1 1 0,1 0 0,2 0-284,4-2 1,0-1 0,3-2 0,1 0-1,2 1 1,4-1-626,1 0 0,1 1 0,4-1 1,4 2-1,2 1 1157,3 2 0,5 6 1,2-4-1</inkml:trace>
  <inkml:trace contextRef="#ctx0" brushRef="#br0" timeOffset="53">1213 13674 14357,'7'-18'-1450,"-1"8"1160,-6-16 1,0 13 0,2 1 1196,2 3 1,-1 3 0,6 9 0,0 5 0,-2 7-1,-2 4 1,-4 4-269,-1 3 1,0 2 0,-1 3 0,-2 3 0,-3 1 0,0 1-1,-1 0-522,-1-2 0,5 0 1,-3-5-1,2 1 0,-1-3 1,3-5-972,0-3 0,2-1 0,0-5 0,2 0 0,2-1-4210,5-3 5059,-3-3 1,12-12 0,-4-1 0</inkml:trace>
  <inkml:trace contextRef="#ctx0" brushRef="#br0" timeOffset="54">1533 13954 11453,'0'-14'0,"0"1"2778,0 0 0,6 4 0,3 1-2099,3 2 1,-3 2 0,-1 4-1,3 0 1,1 0 0,1 1-886,0 4 1,1-4 0,-1 5 0,0-1 0,2 1 363,3 1 1,3-4 0,5 3 0</inkml:trace>
  <inkml:trace contextRef="#ctx0" brushRef="#br0" timeOffset="55">1973 13834 21137,'-8'-18'-1211,"4"0"0,4 5 0,4 5 2850,5 2 0,8-2 0,2 3 0,2 2 0,1 2-1342,-1 1 0,2 1 0,-5 2 0,-2 3 0,-2 3 1,-4 4-1,-3 5-607,-1 3 0,-7 1 1,-8 5-1,-6-1 0,-4-1 1,-5-1 29,1-2 1,3-1 0,0 1 0,2-4 0,4-5 0,6-2 410,2-2 1,4-2-1,10 2 1,6-5-1,7-2 266,7-2 0,0 0 1,8 0-1,-1 0 1,1 0-1,-3-2 1,-4-1-1158,-4-1 1,-5-1 0,0 5 0,0 0-1,-4 2 1003,-1 2 1,-2-2 0,0 4-1</inkml:trace>
  <inkml:trace contextRef="#ctx0" brushRef="#br0" timeOffset="56">2546 13954 18114,'0'-14'1069,"0"1"1,6 5-1,3 4-1068,3 3 0,0 2 1,-2 2-1,-1 1 1,1 1-1,2-1 28,1 1 0,1 4-44,-1-5 0,6 6 0,2-2 1</inkml:trace>
  <inkml:trace contextRef="#ctx0" brushRef="#br0" timeOffset="57">2906 13794 18741,'-4'-14'-753,"-1"1"1301,1 6 1,5 1 0,4 7 0,3 2 0,4 3-64,2 1 1,3-2 0,1 4 0,-2 0-1,1-1 1,-1 0 0,2-1-931,-2 1 1,0-4 0,1 4 0,0-3 0,0-2-1,-1-1 1,2-4-704,4-2 0,-1-3 1,1-7-1,-1 1 0,-2-2 1,-4-1 1059,-3-2 0,1-6 1,-7 4-1,0-1 0,0 3 1,-3 3-1,-2 2 0,-1 0 2880,0-1 0,0 5-1897,0 1 0,0 6 0,0 4 0,0 9 0,0 10 0,0 4 0,0 3-753,0 4 0,-1 3 0,-2 8 0,-2 3 0,1 0 0,-1 3 0,0 0-4079,-3 1 1,1 8 3784,-2-9 1,-3 11 0,5-5-1</inkml:trace>
  <inkml:trace contextRef="#ctx0" brushRef="#br0" timeOffset="58">7878 14647 8185,'-6'-33'0,"-1"0"0,-7-2 0,3 5 0,0 7 127,2 5 0,2 3 0,-5 3 0,0 2 0,-3 2 1,1 2-1,-3 3 0,0 3 0,-6 5 0,-2 4 0,-1 4 1,-1 6 236,0 8 0,-4 6 0,-2 10 0,1 4 0,-1 8 0,4 4 0,1 6 0,2 3 0,14-31 0,1 2 767,-1 2 0,1 1-1087,1 30 1,3-22 0,2 1 0,5-6-1,2-1 1,-1 1 0,2 0 0,2 0-1,4-1 1,1-3 0,5-2 0,4 0-1,5-3 1,3-1 0,5-3 33,4 0 0,3-2 0,3-3 0,2-3 0,6-3 0,1-4 0,2-2 0,2-3 0,4-3 0,2-3 0,3-3 1,1-1-1,4-1 0,1-2-1,0 0 1,1-2-1,2-3 1,-1-3-1,-2-2 1,1-3-1,2-1 1,0-3-1,0 0 1,0-2-1,-24 5 1,0 0-1,-1-1-44,24-8 1,-2-2 0,-22 8 0,0-1 0,-1-1 0,20-9 0,-1-1 0,0-2 0,-2-1 0,-3 0 0,-3-1 0,-5 0 0,-3-1 0,-7 2 0,-4-1-43,-6 3 0,-4-1 0,-6-3 0,-4 0 1,4-33-1,-14-5 0,-12 34 0,-6 0 1,-5-2-1,-6 0-208,-5-1 1,-6 0 0,-11-7-1,-6 2 1,-8 0 0,-2 2-1,16 15 1,-1 2 0,-1 0-1,-5 0 1,-1 0 0,-1 3-1,0 0 1,-1 3 0,0 0 0,-4 2-1,0 1 1,-1 2 0,0 3-1,0 2 1,-1 1 143,-3 2 1,0 2 0,-1 1 0,-2 1 0,-1 3-1,0 2 1,4 2 0,1 3 0,1 2 0,0 2 0,0 1-1,2 2 1,0 2 0,0 2 0,2 0 0,2 2 0,1 1-1,1 1-645,2-1 1,0 1-1,1 3 1,1 2 0,1 2-1,1 1 718,1-1 0,1 1 0,1 1 0,0 3 0,0 2 0,0-1 0,2-1 0,0 0 0,0-1 0</inkml:trace>
  <inkml:trace contextRef="#ctx0" brushRef="#br0" timeOffset="59">9371 13887 8382,'0'-13'667,"2"1"1,1 1 0,1 2 0,0-1 0,2-2 0,3-1 0,3 1 0,0 2 1568,-3 1 0,1 7-1695,-5 2 0,-2 2 1,-8 7-1,-4 1 1,-4 2-1,-3 1-176,-2 1 0,-1 5 0,1 2 1,-4 2-1,-4 2 0,-2 5 1,-1 3-1,-5 5-114,-5 5 0,2-1 1,-7 2-1,2-1 0,2-2 1,0 1-1,2-4 66,2 1 1,5-7 0,7 0 0,4-4 0,0-3 0,6-3 0,2-3-254,3 1 0,4-7 0,-2 2 0,1-5 0,3 0-595,2 2 0,2-4 0,4-4 0,3-4 175,4-4 0,2-5 1,-1-8-1,0-3 1,1-2-1,0-5 261,4-1 1,-2 3 0,5-7 0,0 3 0,-2-1 0,2-1 0,-2 3 211,0 4 1,-1 1 0,-4 5-1,-3 2 1,0 1-579,-2 1 0,-2 6 460,2-1 0,-9 7 0,-9 2 1,-4 8-1,-5 3 0,-4 4 438,-3 3 1,2 1 0,1 6 0,-3 1 0,-3 2-1,-3 0 1,1 0-78,2-1 1,1 1 0,1 1 0,-1 4 0,2 0 0,1-2-921,2-6 482,11 1 1,-5-11 0,10 3-1,0-3 1,0-2-1513,3 1 1,3-7-1,5-3 1,4-2-1,4-4 1,5-4 1589,4-7 0,9-12 0,3-9 0</inkml:trace>
  <inkml:trace contextRef="#ctx0" brushRef="#br0" timeOffset="60">8785 14220 8129,'-27'-21'3,"0"4"1,11 8 0,4 6 0,3 6-570,2 6 1,2-3 0,-4-2 1022,-1-3 1,3-1 0,-1 2 2852,2 2-2790,-4 4 1,9 1-1,-4 0 1,2 1 0,0 3-1,-1 4 187,1 0 0,1 10 0,2-2 0,0 2 0,0 2 0,0-2 0,0 0 1,0-2 32,0 3 1,11-3-1,3-4 1,6-2 0,3-4-1,4-3 1,4-5-440,5-1 1,4-3-1,1-9 1,2-6-1,-1-5 1,1-4-1,-2-3-831,1-1 1,-4-2 0,-1 1 0,-3 0 0,-1 4 0,-5 4-1043,-4 4 0,-1 6 1,-5 4-1,-2 5-4156,-1 8 5728,-7 6 0,-8 12 0,-8-1 0</inkml:trace>
  <inkml:trace contextRef="#ctx0" brushRef="#br0" timeOffset="61">9131 15806 8178,'0'-9'26,"0"0"1,-1 6-1,-4-1 1,-2 4 0,-2 3-1,0 3 1,-1 0 0,-2 1-1,-1-1 1,-1 1 0,1-1 739,0 0 1,1-3-1,3-7 1,6-4 0,4-1-458,4 1 0,5 5 0,-2-3 0,0 1 1,0-1 131,-2-1 0,4 2 0,-2-3 0,0-3 0,1-1 0,2-2-51,0-4 1,4-7-1,3-8 1,4-1-1,2-2 1,1 1-1,0-1-35,3-1 0,2 0 1,-2-1-1,2 1 0,2-2 1,1 4-224,0 1 1,-2 3-1,-5 2 1,1 0 0,-2-2-1,-1 1 1,-2 2 0,2 1 0,0 1 0,-1-1 0,-1-1 0,2-2 0,0-1 0,0 2 24,-2 0 0,0-2 0,5 0 1,-2 0-1,-1 0 0,-4 0 135,0 1 1,3-4 0,-2 0 0,1-1 0,-1 1 0,0 1 0,-1 3-104,4 2 0,0-3 1,-1 0-1,0 2 0,-1 0 1,0 3-1,0-1-314,2 0 1,0 1-1,-1-1 1,-2 0-1,0 2 1,-2 2 0,2 0 179,0 0 0,-5-2 0,2-2 0,-3 0 0,-2 1 0,0-1 0,1 0 214,-1 1 1,0-1 0,0 0 0,1 1 0,1-1 0,1 0-273,2 1 1,-1 3 0,-3 1 0,-2 0 0,-2 0 0,-1 1 3,1 2 1,1-3 0,-1 2 0,-1 0 0,0-4 0,0 0 0,0 1-2,1 0 0,2 1 0,1-5 0,0 1 0,1-1 0,-1 1 0,0-1 0,1 0 0,-1-4 0,0 0 0,1 3 0,-1 3 0,-1 4 0,-2 0-21,-1 1 1,-6 3 0,2-1 0,-2 5 0,0 3 0,1 1-1061,-1-1 1,-2-2 0,-1-2 0,-1 2-382,-4 4 369,4 2 1,-5 4-1,5-1 1,-4-1 1092,-4 1 0,-3 7 0,-1 4 0</inkml:trace>
  <inkml:trace contextRef="#ctx0" brushRef="#br0" timeOffset="62">7878 15499 8436,'-13'2'-198,"-1"2"0,6-2 0,0 4 1,1-2 142,-1 1 0,5 1 0,-3-3 941,1 1 0,-1-1 0,-5-7-505,2-5 0,5-3 1,-3-2-1,-1 1 1,2 0-1,-1-2 1,-1-1 144,-2-2 0,3-6 1,-1 4-1,1-3 1,1 1-1,-2-2 1,1 1-324,-3 1 1,2-2 0,-1 5 0,-1-1-1,0 1 1,-1 1 0,2 1-8,-1-1 1,4-4-1,0 2 1,2 1-1,-1-2 1,2 1 19,2-4 1,1 3-204,0-1 1,4 0 0,2-5 0,0 0 0,2 2-87,-1 3 1,2-3-1,6 3 1,1-2-1,2 0 1,-2 2-1,-1-2 1,-2-1 161,0-1 0,5 0 0,0 3 0,-2 0 1,-1 0-1,-2-2 107,1-2 0,-1 0 1,0 1-1,2-1 1,2 0-1,2 1 1,0-2 164,0-4-375,5 4 0,-5-4 1,5 5-1,-2-1 1,2-2-1,1-1-41,2 2 0,-2 0 0,-1 3 0,-4-1 0,0 2 0,-4 1 0,-1 2 0,-2 0-2,0 1 1,1-3 0,-1 5 286,0-2 0,1 4 0,-1-6-173,0 0 0,1 4 0,-1-1 1,0 3-1,2-1 0,1 0 1,4-1-1,-1-2-137,0 0 0,3-2 0,-2 3 0,-1 1 0,2 0 1,-2 1-54,0-1 0,-1 4 1,-5-4-1,1 2 0,-1 1 1,0 1-1,1-1 363,-1 1 1,-4-1-1,0 0 1,0-2 0,-1 0-1,1 0 1,2 1-194,1 0 0,-1 3 1,0 0-1,-2-1 1,1-1-1,3-2 0,4 2-186,0 1 1,1 0 0,-4-1 0,-1-2-1,0 2 1,2 1-94,3 2 324,-3 0 0,4-1 0,-7 1 1,-2 0-1,-1-1 0,1 1-8,2 0 0,-3-1 1,-2 1-1,1 0 0,-2-1 1,0 1-72,-3 0 0,0 4 0,0 0 0,1-1-548,-1-2 0,-1 3 1,-2 0-1,1 0 1,2 0-1,1 0 1,1 0-7,1 2 1,-5-5-1,5 3 1,-1-3 0,1 1-1116,1 2 0,-3-2 1666,5 7 0,0-1 0,4 5 0</inkml:trace>
  <inkml:trace contextRef="#ctx0" brushRef="#br0" timeOffset="63">10531 12114 8196,'6'-13'0,"-5"0"0,5 1 264,0 3 0,-3-1 0,6 4 1,1 0-1,1-2 1684,-2 1 1,-4 3-1247,-5-5 0,-1 6 0,-2 0 1,-3 4-1,-1 5 0,-4 2-327,-1 2 1,-2 2-1,-3 1 1,-2 2 0,-2 1-1,-4 3 118,-4 2 1,0-3 0,-3 4 0,1 2-1,0 0 1,1-1 0,2-1-254,1 2 0,2 0 0,1 0 0,4-2 0,0 1 0,6 1 1,2-2-269,3-4 1,1-3-1,0-2 1,3 1-967,4-1 1,1-7-1,1-6 942,4-8 1,6-9 0,9-7-1,0-4 1,4-5 0,1 1 0,2-1 154,0 3 0,-5 2 1,0 2-1,0 0 0,0 3 1,-1 2-25,-2 2 0,-2 1 0,-7 5 0,-1 1 0,0 2 1,-2 1 266,-2-2 1,-4 4-18,-1-2 1,-1 6 0,-4-1 0,-4 4 0,-2 4 0,-4 5 0,-2 3 154,0 1 0,-7 2 1,2 1-1,-3 3 0,-2 2 1,0 3-471,1 1 0,0 2 1,3-1-1,2-1 1,2-1-1,2-2 1,3 1-15,0-3 0,5 4 0,2-6 0,1-2-604,3-1 1,3-9 0,5-6 0,5-9-1,6-7 1,6-8 28,4-6 1,0 1 0,1-5 0,0 1 0,-2 3 0,-2 2 388,0 2 1,-9 3 0,1 4 0,-4 3 0,-2 4 744,-2 0 0,-3 2 0,-8 2 0,-6 8 0,-5 8 1,-3 4-371,2 1 1,1 5 0,2 1 0,-1 0 0,1 1 0,0-3-734,-1 3 0,5-6 0,2 4 0,1-2 0,2 1 0,-1 1 1,1-2-1217,1-1 0,1-2 0,2 0 1,2 1 1759,2-1 0,4 0 0,5 1 0</inkml:trace>
  <inkml:trace contextRef="#ctx0" brushRef="#br0" timeOffset="64">10064 12274 8308,'-13'-25'-63,"0"3"0,5 7 0,2 8 0,2-1-43,-1 1 1,-3 2 0,2-2 0,0 0 0,-2 1 0,2-2 0,-1 2 822,0 0 0,2 2 1,-2 6-1,-1 2 1,2 6-1,-1 7 325,0 5 1,4-1-1,-2 1 1,4 1-1,1 1 1,1 0 0,4-2-221,3 2 1,6-1-1,4 0 1,5-6 0,7-2-1,5-3 1,4-2-900,1-1 0,0-6 1,-2 2-1,-1-4 1,-2-2-1,-1-2 0,-3-3-2347,-3-2 1,1 4 0,-8-5-1,0 0 2424,-3 2 0,2-11 0,1 3 0</inkml:trace>
  <inkml:trace contextRef="#ctx0" brushRef="#br0" timeOffset="65">8878 13061 8228,'-6'-15'650,"-1"-3"0,-2 17 0,1-5 0,4 0 0,5-3 81,7-3 1,4-1-1,1-1 1,0 2 0,1 1-1,0 0 1,4-2-477,4-2 1,-1 3 0,1-7-1,3 1 1,2-1 0,3 0 0,-4-2-1,3 2-46,-1 0 0,-8-1 0,7 4 0,-3-2 0,-2 2 0,-1 1 0,-2 2 124,-3-1 1,4 1 0,-1 0 0,2-1 0,2 1 0,1 0-176,-2 0 1,3 1-1,-2 1 1,2 2-1,3-1 1,1-2-1,3 0-203,-3 3 0,-1-2 0,-1 3 0,-2-1 0,-3 2 0,-2 0 0,-3 1 223,1 0 0,0 1 0,-5 5 1,1 0-1,-1-1 0,0-2 62,1-2 1,5 1 0,3 4 0,3 0-1,2 0 1,1 0 0,3 0-99,5 0 1,1-5-1,0 1 1,-3 1-1,-2 2 1,-2 1-1,-2 0-137,-1 0 0,-2 0 1,-3 0-1,-4 0 0,-3 0 1,-2 1-1,1 2 24,-1 1 1,-4 2 0,0-1 0,0 4 0,-1 3 0,1-1-22,2-2 0,1 3 0,1-3 1,0 1-1,0 1 0,1-2 99,-1 1 1,0-3-1,2 1 1,2-1-1,0 1 1,0 1 76,-3-2 0,-5 3 1,0-4-1,0 2 0,0 0 1,-2 1-185,-1 0 0,3 0 0,-3 4 0,2 1 0,0-1 0,0 0 0,4 2 0,-5 2 0,2 0 0,-2 0 0,1-3 0,-2 1 0,0 3 0,3-3 0,-4 3 0,1-4 0,0 0 0,-1 1 0,-1 1 0,1 2 0,4-1 0,-5-3 0,0 0 0,1 3 0,-1 1 0,-1-2 0,-1 0 0,-2 2 0,0 3 0,0 1 0,-2 0 0,-2 2 0,-4 1 0,-5 2 0,0 1 0,-2 1 0,-1 2 0,-2 1 0,0-1 0,-1 0 0,3 1 0,-5-2 0,2 1 0,2-1 0,2-2 0,2-2 0,0 0 0,-1-3 0,1-1 0,1 1 0,2-1 0,3-1-1369,1-2 1,0 3 0,3-3 0,-2 2 0,2 1 1368,2-1 0,1-8 0,0-7 0</inkml:trace>
  <inkml:trace contextRef="#ctx0" brushRef="#br0" timeOffset="66">2226 15033 8045,'-6'-12'0,"-3"3"429,-3 5 0,-1 2 0,0 2 0,-1 0 0,1 0 1,0 0-1,-1 0 0,1 2 0,0 1 0,1 3 14,3 1 0,-3 2 1,5 4-1,-1 1 1,4-1-1,3 2 0,1 1-121,0 2 1,5 4-1,4-3 1,3 2-1,3 3 1,0-1-283,-2 0 0,6 2 0,-8-3 0,-2 3 0,0 2-218,-2 0 1,-4-1-1,1 1 1,-4 0-1,-4-1 1,-5 1-1,-4-2-51,-5-3 0,-1 2 0,-5-6 0,3-2 0,0-3 0,2-4 0,0-4 143,3-4 0,2-2 1,5-5-1,5-6 1449,3-4 0,12-10-1055,7 0 0,12-1 1,5-4-1,4 3 1,2 1-7,4 1 0,-5-1 0,1 0 0,-5 2 0,-4 1 0,-4 4 0,-4 0-310,-6 4 1,-5 1 0,-4 2 0,-6 0-1,-7-1 1,-11 1 0,-10 0-196,-9-1 0,-11 5 1,-4 2-1,-1 1 1,1 3-1,5 2 317,2 1-224,8 0 0,3 0 0,9 0 1,4 0-1,5 1 0,4 4-2036,4 3 0,11 6 2146,8 4 0,11-4 0,9 6 0</inkml:trace>
  <inkml:trace contextRef="#ctx0" brushRef="#br0" timeOffset="67">1120 15486 8264,'-6'-34'0,"-2"7"0,-5 11 265,0 6 1,4 4-1,0 7 1,0 4-1,0 4 1,2 4-1,1 3 1,3 2 0,1-2-1,2 1 1,0-1 61,0 2 1,2-1 0,2-3 0,4-1 0,1 0 0,-2 1-1,-1-1 1,-2-1-10,2-3 1,-3 1-579,6-5 1,-6-8-1,2-11 1,-4-6 0,-1-6-1,0-2 259,0-3 1,0 2 0,0-5-1,0 1 1,0 3 0,0 2 1236,0 2-800,6 5 1,0 2-1,4 5 1,-1 2-61,2 4 1,-1 3-1,0 10 1,-2 3-399,-2 4 0,-2 6 0,-4 0 1,0 0-1,0-1 0,0 1 0,-1-2-959,-4-1 1,4-1 0,-2-3 866,6-2 0,0-3 0,5-6 0,3 0 1,-1-1 852,-1-4 0,3 4-280,-3-4 1,-3 10-1,-2 5 1,-4 5 0,-4 4-1,-5 2 1,-3 3-346,-1 1 0,4-4 0,0-2 1,-1-1-1,-1-1 0,1 0-1426,1-3 0,7-2 0,2-3 0,8-4 0,7-4 1312,7-1 0,6-12 0,12-3 0</inkml:trace>
  <inkml:trace contextRef="#ctx0" brushRef="#br0" timeOffset="68">1466 15420 8091,'-13'-8'0,"0"-2"2316,-1-2 0,8 2 1,5 11-2305,4 3 1,3-2 0,-3 4-1,3-2 1,1 1 0,3-1-284,2 2 1,-3-4-1,0 2-190,1-2 1,-4-4-1,-1-2 1,-4-5 0,-2-3 435,-4-1 1,2-2 0,-4-2 0,1 0-1,3 0 1,0 3 2723,-1 0 1,2 5-823,-2 0-1747,2 7 0,2-3 0,2 8 0,1 3 0,3 1 0,0 4 0,1 1-488,0 1 0,-2 0 0,2 1 0,-1-1 0,-1-1 0,-1-2-1472,1-1 1,-1-5 1638,-4 5 0,1-6 936,4 2 1,-4-2 0,4 1 0,-5 5 0,-3 4-462,-2 5 0,-5 3 0,1 5 0,-1 1 0,-1 0 0,3-2 0,-1-1-994,1-2 0,-2-1 0,4 1 0,0-4 0,-1-2 710,-1 2 0,-1-4 0,-4 6 0</inkml:trace>
  <inkml:trace contextRef="#ctx0" brushRef="#br0" timeOffset="69">1106 16446 8160,'-8'-12'0,"-1"3"-449,-2 5 984,5 2 0,-1 2 839,2 0 0,0-1 1,-6-2 174,2-2-264,6 1-1001,-3-2 1,8 4 0,2-2 0,5 1 0,5-2 0,3-2 0,6-2 42,2 0 0,1 5 0,3-4 1,0 3-1,4 2 0,-1 1 0,2 2-347,0 0 1,-4 0 0,0 0 0,-5 2 0,-4 2 0,-2 5 0,-4 3-188,-5 1 1,-3 2-1,-4 1 1,2 3-1,-4 2 1,-5 3 467,-9 1 1,-2 6 0,-7 0 0,-1-1-1,1-2 1,0-3 0,0-1 153,1-2 1,0-1-1,6 1 1,1-4-1,2-3 1,1-2-1255,4 0 1,1 1 0,6-1 0,2 0 0,2-1-173,5-3 0,9-3 1,4-6 1010,3 0 0,14-12 0,2-3 0</inkml:trace>
  <inkml:trace contextRef="#ctx0" brushRef="#br0" timeOffset="70">1706 16646 8102,'-6'-20'0,"-3"0"1926,-2-1 0,9 8 1,7 8-1,5 5-1716,3 5 0,1-4 0,-1 4 0,0-4 0,2-1 0,3-1 0,4-2 1,3-2-3177,2 2 0,0 2 2966,-1 1 0,7-6 0,1-2 0</inkml:trace>
  <inkml:trace contextRef="#ctx0" brushRef="#br0" timeOffset="71">2239 16246 8101,'-13'-11'0,"0"0"2843,-1 0-2124,1 4 1,6 8 0,4 4-1,6 4 1,9 4 0,7 5-390,8 4 0,7 3 0,-2 2 0,2-1 0,3 3 0,0 0-224,-1 2 1,-4 6 0,-6-3 0,-4 0 0,-4 0 0,-5 1-572,-4 0 0,-5 5 0,-10-7 1,-7-1-1,-9 1 0,-5-5 1,-3-4 53,1-7 0,4-3 0,-6-5 0,4-5 0,5-2 0,4-5 372,3-6 0,8-3 0,2-13 1,7-5-1,7-3 0,10-4 514,9-1 0,8-6 0,7-1 0,1 2 1,-1 3-1,-2 3 0,-2 3 219,-4 2 0,-3 2 0,-10 8 1,-4 4-1,-5 3 0,-7 2-1076,-11-1 1,-9 3 0,-19 2-1,-9 3 1,-8 1 0,-6 1 12,0 1 0,-2 1 1,4 2-1,7 0 1,6 0-1,5 0 369,5 0 0,9 6 0,2 2 0</inkml:trace>
  <inkml:trace contextRef="#ctx0" brushRef="#br0" timeOffset="72">8358 10422 8031,'-13'-25'0,"-1"2"0,2-6 4,4 5 0,-4 6 1,3 8-1,-3 3 0,-3 1 1,-3 3-1,-5 1 1,-5 1 496,-4-4 1,-9 4-1,0-4 1,-5 4 0,-5 1-1,-1 1 1,-1 4 0,0 4 313,-1 3 0,3 1 0,-1 2 0,1 2 0,0 9 0,2 6-731,1 8 1,4 15 0,4 4 0,20-26 0,1 2 0,1 4 0,1 1 0,0 3 0,3 3 0,0 3 0,3 2-63,1 3 0,2 0 1,1 2-1,3 0 1,6-4-1,2 1 0,3-1 1,3-1-1,4 0 1,4-2-1,6-1 1,4-2-40,4-1 1,4-2 0,6-3 0,2-2 0,2-1-1,3-3 1,3 0 0,3-3 0,1-3 0,2-2-1,4-2 1,1-2 0,3-3 0,0-1 74,4 0 0,1-2 1,0-3-1,2-3 0,1-2 1,1-2-1,-23-4 0,0 0 1,0-2-1,1 0 0,1-2 1,0 0-1,0-2 0,0-1 1,0-1-1,-3-1 0,0-2 1,-1 0-226,22-7 0,-3-2 0,-7-2 1,-4-2-1,-7-1 0,-3-3 0,-3-2 1,-4-3-1,-5-2 0,-4-2 1,-4-3-1,-5-3-1,-5-1 0,-4-3 0,-5-1 0,-6-1 1,-5-7-1,-6-2 0,-6-3 0,-5 0 1,-6-3-1,-5 1 0,-6-3 0,-3 2 1,10 21-1,-1 0 0,-2 2 81,0-1 1,-1 1-1,-2 1 1,-4 0 0,-2 1-1,-1 2 1,0 2 0,0 1-1,-1 2 1,0 2 0,-1 2-1,0 2 1,-20-8-1,-2 5 1,3 4 0,-1 6-1,0 3 1,0 5-254,0 4 0,-1 4 340,6 8 0,-1 3 0,-7 2 0,2 4 0,5 4 0,0 0 0</inkml:trace>
  <inkml:trace contextRef="#ctx0" brushRef="#br0" timeOffset="73">1520 17858 8010,'-6'-14'0,"-2"-1"0,-4 15 284,4 6 0,0 6 1,5 4-1,-1 3 0,1 2 1,1 3-1,2 1 1,0 1-1,0 1 0,2 1 1,2 2-1,5 1 0,3-3 1138,1-4 1,1-1-1,-3-5 1,0-2-1,-2-1 1,0-1-1667,-2-1 1,3-7 0,-5-6-367,-2-8 1,-2-14 0,-1-6 0,0-5 0,0-4 0,0-3 0,0-2 227,0-3 0,0 5 0,0 6 0,2 3 0,1 6 0,3 6 1144,1 4 1,-2 7 0,3 4 0,1 4 219,-1 4 1,2 4-1,-4 7 1,1 1-1,4 3 1,1 0-1,-1 1-874,-2-4 1,3-1 0,-4-2 0,0 0-1473,1 1 0,-7-2-988,-2-4 2548,-6-2 0,-1-4 1,4 1-1,6 3 0,4 1 1,2 3 582,0 2 1,-2 2-1,3-1 1,-2 2-1,-2 1 1,-3 2-1,0-2-747,1-1 1,-2-2 0,2 1 0,-4-1 0,-4-1-1016,-5-3 0,1 2 0,-1-3 1,-1 1-1,-2 0 0,-1 0-7666,0-2 8649,5 5 0,-4-5 0,5 7 0</inkml:trace>
  <inkml:trace contextRef="#ctx0" brushRef="#br0" timeOffset="74">2226 17872 7963,'-1'-30'0,"-4"3"2094,-4 7 0,3 11 0,2 9-1382,2 7 1,-2 1 0,0 1-1,1 1 1,1 2 0,2 3-1,0 2-377,0 6 0,0-3 1,2 1-1,2-2 1,3-2-1,2-3-339,0 0 0,-4-1 1,4-1-329,1-3 1,-4-5 0,-3-8 0,-5-5-133,-2-3 0,-1-6 0,5 0 0,0 2 1,0 1-1,0 1 0,2-1 427,2 1 1,-1 0 0,5 8 0,-1 0 0,1 0 490,2 3 773,2 1 0,-3 2 1,0 0-1,1 2 1,2 1-1,1 3-1137,0 1 1,1 2 0,-1 3 0,-1-2 0,-2-1-1621,-1 2 0,-6-4 111,2 2 0,-4-8 1641,-1-1 1,6 0 0,3-4 0,3 2 724,1 2 0,-1 2 0,-2 2 0,-1 5 0,0 4 0,0 4 0,-2 1-715,-1-2 0,3 0 0,-4 0 0,-2 2 0,0-3 0,0-3 1,1-3-1829,-1 1 1,-9 2 0,-6 1-1,-6 1 583,-2-1 0,-4 0 0,-6 1 0,-1-1 0,2 0 0,2 2 0,3 1-3248,2 2 4261,6 0 0,-4 1 0,7 2 0</inkml:trace>
  <inkml:trace contextRef="#ctx0" brushRef="#br0" timeOffset="75">3013 17658 8542,'-12'-8'0,"1"0"1339,3 2 0,3 2-739,-4 4 1,2 1 0,-2 4-1,4 4 1,4 2 0,1 4 504,0 3 0,1-2 1,4 7-1,4 0 0,3 2 1,1 4-677,0 2 1,1-3 0,-1 3 0,0-4-1,-1-4 1,-2-2-742,-1-2 1,-6-1-1,2-5 1,-4 1 0,-4-3-1,-6 0 1,-8-4-3324,-7-1 1,-9 3 3634,-2-4 0,-4-7 0,-1-5 0</inkml:trace>
  <inkml:trace contextRef="#ctx0" brushRef="#br0" timeOffset="76">2826 17632 13720,'22'-27'0,"-1"2"0,0 3 0,-1 4 0,6 5 0,2 4 0,3 3 0,-2 1 941,0 1 1,6 0 0,4 4 0,2-2 0,7-1-1,2-1 1,5-1 0,-1 1-5419,0-1 1,5 1 4476,-10 4 0,6-12 0,-8-3 0</inkml:trace>
  <inkml:trace contextRef="#ctx0" brushRef="#br0" timeOffset="77">1400 18645 7964,'-40'-6'0,"3"4"0,6-2 0,8 4 0,9 4 366,5 5 1,6-1-1,13-1 1,15-1 0,18-5-1,21-5 1,-24-2 0,3-1-1,7-4 1,3-1-1,7-2 1,2-1 0,5-3-1,2 0 1,2-1 0,0 0-1,1-2 1,0 0-85,-1 0 1,0-2-1,0-2 1,-1-2-1,0-1 1,-1 0-1,-4 2 1,-1 0-1,-5 3 1,-2 0-1,-5 2 1,-1 1-1,-4 1 1,-2 1-1,-4 1 1,-2 1-283,29-11 0,-7 4 0,-8-4 0</inkml:trace>
  <inkml:trace contextRef="#ctx0" brushRef="#br0" timeOffset="78">853 15953 8218,'22'-14'0,"2"2"431,4 4 1,8-3-1,13 5 1,13 0-1,10 0 1,-30 5-1,1-1 1,0 1 0,1-1-1,3 1 1,1 0-1,-1-2 1,1 0-140,-1-1 1,1 0-1,1 1 1,-1-1 0,-4-2-1,-2 0 1,-1 0-1,-2 0 1,0-1 0,-1-1-1,33-7 1,-1-1 0,-8-2-1226,-6-4 1,-1-4 932,-10-6 0,-1-2 0,-4-6 0</inkml:trace>
  <inkml:trace contextRef="#ctx0" brushRef="#br0" timeOffset="79">1440 13221 8498,'-14'-12'497,"4"3"128,6-9 0,6 9 0,16 5 0,6 1 1,6 0-1,7-2 0,6 1-37,5-2 1,15 5 0,5-4 0,6 2 0,-34 1 0,1 0 0,1-2 0,1 0-518,-2 1 0,1-1 0,5-2 0,0 0 0,-1 2 0,-1-1 1,2-1-1,1 0 0,0 0 0,1-1 0,-1 0 0,-1 1-599,1-1 0,0 0 142,4 1 1,-1-1 0,-4-2-1,0-1 1,3-1 0,0 1-1</inkml:trace>
  <inkml:trace contextRef="#ctx0" brushRef="#br0" timeOffset="80">2053 18831 8256,'-13'-6'-12,"-1"-3"635,1-2 1,5 5 0,4 6 0,3 7 0,2 8-1,3 4 1,7 6 0,4 3 0,4 7 0,2 0 113,2 1 1,5 1 0,2-5 0,-2 1 0,2-1 0,-3-2 0,-4-2 0,-5-3-899,-3-3 0,-3 2 0,-3-6 0,-5-2 0,-4-1 0,-4-2-1056,-5 1 0,-11-5 1,-6-2-1,-7-1 1217,-1-3 0,-16-13 0,1-5 0</inkml:trace>
  <inkml:trace contextRef="#ctx0" brushRef="#br0" timeOffset="81">1853 18938 8166,'34'-55'426,"0"-1"1,-1 10 0,5 2-1,8 1 1,3 7 993,1 6 0,7-2 1,-6 8-1,6 2 0,-1 1 1,-1 6-1421,-2 5 0,6 4 0,2 6 0</inkml:trace>
  <inkml:trace contextRef="#ctx0" brushRef="#br0" timeOffset="82">16369 14380 8221,'0'-9'0,"0"0"-92,0-1 0,5 2 1,1 0-1,0-3 1,0-1-1,-3-1 1160,-2 0 1,-7 4 0,-3 0 0,-3-1 0,-1-1 0,0 2-626,-1 5 1,1-2 0,0 2 0,-1 1 0,1 0 0,0 0 0,-2-2-318,-3 2 0,2 2 0,-5 1 1,0 1-1,1 2 0,-5 3 424,-5 2-250,2 0 0,-5 6 0,7-1 1,-1 2-1,0 1 0,1 3 1,0 1 13,4-1 1,-2 5 0,7-4 0,-1 3 0,0-1 0,0 1-225,2 3 0,1 0 0,0 1 0,-1 0 1,-2-2-1,2-2 0,1 0 83,2 0 0,-5 3 1,0 0-1,2-1 0,1-1 1,2-2-1,0 2 77,-1 1 0,1-3 1,0 1-1,1 0 0,1 1 1,3 1-136,-3 2 1,4-7 0,-2 9 0,0-1 0,0-2-1,0 4 1,0-3-3,2-4 1,0 3 0,4-4-1,-2 1 1,2 1 0,2-2-1,1 2 62,0 1 1,1-3 0,2 1 0,3 0 0,1 1 0,4 0 0,1-2-176,1 2 0,0-1 0,2 1 0,1-2 0,2 2 0,-2 1 0,-1 2 0,-1-1 0,0 1 0,3 0 0,2-1 0,0 1 0,2 0 0,-2-1 0,0 1 0,7 0 0,-1-1 0,4-1 0,3-1 0,0-2 0,4 2 0,2-3 0,2 0 0,2-2 0,1-1 0,1-1 0,0 1 0,2-2 0,-4-2 0,2-4 0,-1-1 0,-1 1 0,1 1 0,0-2 0,-8 1 0,7-4 0,-2 0 0,-3 0 0,1-3 0,1 0 0,1 1 0,0-2 0,-2 2 0,-1-3 0,0-1 0,3 0 0,3 0 0,2 0 0,-4 0 0,1 0 0,1 0 0,-2-1 0,2-2 0,-2-1 0,1-5 0,-2 3 0,0-2 0,0 0 0,-2-1 0,-2 0 0,-5-2 0,2 0 0,-2-3 0,-2 1 0,-1 0 0,-1-1 0,0 1 0,-1 0 0,0-2 0,-3-2 0,0-2 0,-1 0 0,0-2 0,0 0 0,-4-1 0,3-4 0,-1-1 0,0 0 0,0 1 0,0-1 0,-1 0 0,-1-4 0,-5 0 0,2 2 0,1 0 0,2 3 0,-2 1 0,-1 2 0,-3-2 0,-2 4 0,-1-1 0,0 2 0,-2-1 0,-2 0 0,1 0 0,-2-2 0,-1 0 0,-1 0 0,-2-2 0,0-2 0,0 0 0,0 2 0,0 1 0,0 2 0,0-2 0,0 1 0,0 1 0,0-4 0,0 6 0,0-3 0,0 1 0,0 0 0,0 1 0,0 4 0,-5-3 0,-1 1 0,0 0 0,-1 0 0,0 1 0,-4 0 0,-1 0 0,-1 0 0,0 4 0,-1-3 0,1-2 0,-2 0 0,-3 0 0,4-4 0,-6 4 0,3-2 0,-3-1 0,1 0 0,-2 1 0,1 2 0,2 0 0,-4 2 0,-4 0 0,-2 0 0,-3 3 0,0 0 0,-1 1 0,2 4 0,-6 0 0,1 0 0,1 0 0,1 2 0,2 0 0,0-1 0,-5 4 0,4-5 0,-1-1 0,-1-1 0,2 1 0,-1 1 0,3-1 0,-2 2 0,1-1 0,0 0 0,-2 0 0,-1 2 0,0 1 0,-5-3 0,2 5 0,-4-1 0,-4 1 0,2-1 0,1 3 0,-3 0 0,-2 2 0,-7 2 0,1 0 0,1 4 0,2 0 0,1 0 0,5 3 0,-4-4 0,4-1 0,4 0 0,4 1 0,5-2-505,6-2 0,0-1 0,7 0 1,2 0-1,1 2-8491,1 2 8996,1 10 0,0 0 0,0 6 0</inkml:trace>
  <inkml:trace contextRef="#ctx0" brushRef="#br0" timeOffset="83">13997 15473 8064,'13'-13'0,"-1"-1"0,-3 1 0,8-6 0,-2-2 0</inkml:trace>
  <inkml:trace contextRef="#ctx0" brushRef="#br0" timeOffset="84">14103 15300 8108,'2'-8'993,"2"4"-850,-2 2 1,4 8-1,-6 3 1,-2 3-1,-2 0 1,-4 0-498,1 1 1,-9-3-1,2 8 1,-2-3 0,-3-2-1,-2 1 1,-1-1 436,0 0 1,-1 1 0,-3-1 0,-1 0-1,0 0 1,1 1 225,-1-1 0,0 2 0,-1 1 0,-1 3 1,-2 1-1,1 0 0,2 1 0,3 1-218,2-1 1,0 3-1,5-6 1,2-1 0,1 1-1,3 0-1026,3-2 1,-1-1-1,5-2 935,2 1 0,14-1 0,3 0 0</inkml:trace>
  <inkml:trace contextRef="#ctx0" brushRef="#br0" timeOffset="85">13703 15233 8127,'-38'-44'0,"7"14"0,-6-4 0,6 18 0,5 17 241,1 15 1,-6 11 0,-4 13 0,-4 0 0,-2 1 0,-2 2 0,0 3 0,6 2 0,9 3 0,10 4-1,7 7 1,10 7 0,3-31 0,3 1-99,3 1 1,2 0-1,4-2 1,3-1-1,2-2 1,4-2-1,3-2 1,4-3-1,5-3 1,4-4-1,7-2 1,3-5-1,4-4 1,2-2 0,2-3 1,2-3 0,-1-6-1,-1-4 1,-3-1 0,0-4 0,0-3-1,0-4 1,0-1 0,-1-3 0,-2-3-1,-1-1 1,-2-2 0,-2-1 0,-2-2-1,-2-1-164,-3 1 1,-2-3 0,-1-4-1,-3-2 1,-6 2 0,-3-1 0,-3-1-1,-4 0 1,-3-2 0,-4 0-1,-4 1 1,-3 0-150,-3 0 1,-5 0 0,-7-2 0,-7 2-1,-6 0 1,-6 3 0,-3 0 0,-3 4-1,-6 2 1,-3 4 0,-3 5 0,-4 5 0,-6 3-1,-2 5-270,-5 5 1,-1 5-1,-2 7 1,-2 5-1,18 2 1,-1 2-1,0 3 439,-3 4 0,0 3 0,-1 1 0,-3 1 0,0 1 0,0 3 0,-1 4 0</inkml:trace>
  <inkml:trace contextRef="#ctx0" brushRef="#br0" timeOffset="86">20822 5571 8196,'0'-46'55,"4"7"0,1 4 0,-1 13 0,0 8 82,1 5 0,-2 6 1,-8-1-1,-3 3 1,-4 1-1,-2 0 1,1 0-1,0 0 0,-1 1 1,1 3-1,-2 5 181,-3 3 1,7 1 0,-6-1 0,1-1-1,3-2 1,1-1 0,3 1 0,-1-1 0,-2-2-1,-3-2 47,-3 2 1,2-4 0,-6 2-1,-2-3 1,-3-1 0,-2 0 0,-4 0-1,-1 2-152,-3 2 1,3-1 0,-2 5-1,-1-1 1,0 1 0,0 2-1,3 2-111,2 1 1,-4 2 0,5 1 0,1 3-1,2 1 1,2 0-87,-1 1 0,5 0 1,1 3-1,2-4 1,1 1-1,0 0 124,0 2 1,-4 1 0,4 0 0,1-2 0,-1 0 0,0 0-3,2 1 1,-3-6 0,1 6 0,1-1 0,1 0 0,0-1 0,-2 0-148,2-1 0,1 2 0,2 5 0,-1 1 0,1 2 0,0 1 1,-1-1 22,1-2 1,1 3 0,2 1 0,2 1 0,2 0 0,4-4 79,0-1 1,2-1-1,0 0 1,0-1-1,3 1 1,4 0-1,7-1 52,1 1 0,1 4 0,2 0 0,4-1 1,3-2-1,2-1 0,-1-1-131,1 1 1,0 2 0,1 1-1,1-3 1,3-1 0,-1-2 13,1 1 1,-4-1 0,5 0 0,-2-2 0,0 0 0,0 0 60,2 0 0,-1-1 0,5 3 0,-1-3 0,1-1 1,2 0-13,1-1 1,5 3 0,4-4 0,3-2-1,3-1 1,1-3 0,3-2 137,2-1 0,-3-6 1,4 1-1,2-2 1,3-2-1,2 0 1,2-2-11,-1-2 0,-2-2 1,-1-6-1,-1 0 0,2-4 1,1-2-279,-3-1 0,-29 6 0,-1-1 0,29-11 0,0-3 1,2-4-1,-5-3-110,-1 0 0,-1-5 0,-5-6 0,-4-1 1,-3-4-1,-2-1 0,2-1 152,-1 0 1,-8 3 0,-1-2-1,-4-3 1,-6 2 0,-2-1-127,-4 1 1,-12 7 0,-1-7 0,-6 1 0,-6 2 0,-7-1 0,-11 4-292,-7 1 1,-17 2 0,-4 4 0,-11 1-1,24 21 1,-2 0 0,-4 2 0,-1 1 163,-2 1 1,-2 0 0,-8 3 0,-2 2 0,2-1 0,-1 2 0,-4 0-1,-2 1 1,-1 1 0,-1 0 0,2 1 0,0 0 24,0 0 1,1 1 0,-7 2 0,1 1 0,5-1 0,1-1 0,1 2-1,1 1 1,3 0 0,1 1 0,5 1 0,1 1 0,2 1 0,1 2-232,1 2 0,2 1 0,6-2 1,0 2-1,-35 12 489,11-2 0,3 0 0,12-4 0,3-2 0,5-2 0</inkml:trace>
  <inkml:trace contextRef="#ctx0" brushRef="#br0" timeOffset="87">20582 7397 12419,'-19'-11'-206,"5"-2"0,2-3 1,6 4-1,0 4 0,1 8 389,2 8 1,6 4 0,2 2 0,3 3 0,1 0 0,0 1 0,0 1 0,1 4 264,2 2 0,1 0 0,0-1 1,1-2-1,-1 2 0,0 1-174,1 1 0,4 6 0,1-1 0,0-2 0,2 1 0,-1 0 0,4 2 30,1 2 1,4-3-1,2 5 1,6 1-1,4 1 1,5 2 0,1 0-97,4 0 1,-1-1 0,2-2 0,-2-2-1,4 2 1,-1 0-99,3-1 0,-1 5 0,-5-2 0,-4-1 1,-1 2-1,-5-3 0,0 2-36,-3-1-99,-6-4 0,0 3 0,-7-3 1,-2 2-1,0 3 0,-1-4-84,-3-1 1,-4 6 0,0-3-1,-1-1 1,0-1 0,-1-2 0,-1-1-555,-2-2 0,-2-3 0,3-4 0,-1-2 0,0-2 1,1-4-1,2-5-538,3-5 1,7-4 0,2-1 1151,6 0 1,4-11 0,6-4-1</inkml:trace>
  <inkml:trace contextRef="#ctx0" brushRef="#br0" timeOffset="88">22475 6464 10633,'-27'-21'-381,"2"2"0,3 7 0,4 1 266,3 3 0,-3 5 0,0-2 0,2 2 1,0 0-1,0-1 0,-2-1 3011,2-1-2593,7 5 0,13-3 0,11 8 1,6 6-1,7 8 0,6 7 0,6 6-148,4 3 1,4 3 0,5 8-1,0 2 1,1 2 0,0 1 0,-26-24-1,1 0-160,-1 0 0,1 0 1,3 4-1,0 1 0,-1-4 1,-1-1-1,0 1 0,1 1 1,-2 0-1,1 0 0,-2 0 1,0-1 77,25 26 1,-22-24 0,-1-1 0,22 20-21,-2 4 0,4 2 0,-7-1 0,0 0 0,-2-1-300,-4-3 1,2 6 0,-1-5-1,-5-1 1,-3 0 0,-4-2-760,-2 4 1,-8-10-1,-2-1 1,-3-2 965,-2 1 0,1-5 1,-1-1-1</inkml:trace>
  <inkml:trace contextRef="#ctx0" brushRef="#br0" timeOffset="89">21875 9116 8128,'-14'-27'0,"6"12"0,2 8 98,4 8 0,1 5 1,8 5-1,0-2 0,-1 1 1,2 2-1,-1 1 0,2 0 1,0 1-1,0-1 1,0 2 305,-2 3 1,1-4-1,-5 6 1,1-3-1,-1 1 1,-2-1-59,-1-3 1,0 4 0,0 0-1,-1-2 1,-2-1 0,-1-2-34,1 1 0,-3-5 0,0-2 1,0 0-1,0 1 0,1 1-190,0-2 0,3 5 0,-4-5 0,2 2 0,-2 0 19,-2 1 1,-1 2 0,-4 2 0,0-1-1,-1 0 1,1-1 35,0-3 1,-5 3 0,0-3 0,2 1 0,1 0-1,2-2 1,-1-1-3,1 1 1,0-1 0,0 3-1,-1-2 1,2-1-76,3 1 1,-2-5 0,2 3 0,-3-2-1,-3 0 1,-1 1 52,-2 1 0,-4-3 1,2 4-1,0 1 1,-2-1-1,-1 2 1,3 0-137,0 0 0,-2-2 1,3 3-1,0-1 0,-1 2 1,4-1-32,1-1 0,2 1 1,0-4-1,-1 2 0,-1 0 1,-1 0 77,-2-4 0,1 4 0,2-1 0,-3 2 1,-3-2-1,-1 1 0,0-1 54,-2 4 0,-1-4 1,0 2-1,1 1 1,2 2-1,-2 1-154,-1 1 0,3-1 1,0 0-1,-1 1 0,1-1 1,1 0 46,2 1 0,-3-1 1,4 0-1,0 1 1,1-1-1,-3 0 0,1 1 139,0-1 1,-5 5-1,2 0 1,-3-1-1,-2 1 1,0 1-102,1 2 0,-2-3 1,-2 4-1,-1 0 0,1 0 1,1-1-1,-1 0-124,-1 0 0,-2-1 1,4 4-1,-2-3 1,1-2-1,2-1 111,1 1 1,1-4 0,-1 4 0,0-1-1,1 0 1,-3-1 0,0 1-24,-2 0 1,-2 0-1,3-3 1,-1 1-1,2 2 1,2-2-506,5-1 0,-2 2 0,5 0 0,0-4 1,1-3-1,5-1 0,4 0-446,3 0 1,1-4-1,7 2 1,4-1-1,9-3 937,10-2 0,19-13 0,11-2 0</inkml:trace>
  <inkml:trace contextRef="#ctx0" brushRef="#br0" timeOffset="90">23261 6943 7703,'-9'5'114,"0"-1"1,6 7 0,-1-2 0,1 1 19,-1-1 0,2 3 0,-2-3 0,1 2 0,0 3 1,-2-1-1,2 2 37,2 3 0,-4 2 0,1 7 0,-1 0 1,1-2-1,0 0 0,1 0 17,1 3 1,2 2-1,0-3 1,0-1-1,0 1 1,0 0-1,2-1 72,2 1 1,-1-2 0,6-1 0,0-2 0,0 0 0,0 0-35,1 1 0,2-6 0,1 6 1,0 0-1,1 2 0,1 2 0,1 0-135,2-1 1,-1 6-1,-2 0 1,2 1 0,0 2-1,0 1-83,-3 1 0,4 4 1,1-5-1,1 1 0,-1 0 1,-1-2-1,1 1 141,3-2 1,3-1 0,2-7 0,0 2 0,-1 2 0,1 1 0,0-1 89,-1-2 0,-3-2 1,-1 1-1,0-2 1,0 0-1,-1-1 1,-2 3-228,-3 1 1,-1-7 0,-1 5 0,-3 1 0,-2 1 0,-3 3 0,-1-1 19,-1-2 1,1-1 0,-5-1-1,0 1 1,0 0 0,0-1 146,0 1 0,4 0 0,1-1 1,-3 1-1,0-1 0,-2 1 1,0 1-115,0 3 1,0-1 0,0 4-1,0 0 1,0-1 0,-2 1-39,-2 0 1,-3-3 0,-8 3 0,-1 0 0,-2-1 0,0-1 0,0-2 122,0-2 1,1 2 0,3-1 0,1-2 0,0 1 0,-1-3 9,1 0 1,0 3 0,-1-5-1,1 2 1,0 3 0,-1 0-1,1 2-201,0-1 1,-1 1 0,1 5-1,-2-2 1,-3-2 0,-4 3-1,-1 3 73,0 5 1,-2-1 0,3-4-1,-3-1 1,-2 1 0,2 0-1,1 0 61,2-2 0,0-1 1,-3 2-1,2-5 0,4-3 1,1-1-1,1-2 68,0-3 1,2 3-1,2-2 1,-2 2-1,-1 1 1,-2 0-162,2-4 0,0 7 0,-1-2 0,-2 1 0,-2 2 0,-2-1 0,-1 4-98,2 1 1,-3-3-1,2 3 1,0-1-1,-1-4 1,2 0-1,-2-3 238,-1 1 1,3-2 0,1-1-1,0-4 1,0 0 0,-1-4-5,2-1 1,-4 0 0,5 1 0,-2 2-1,-3-2 1,-1-1 0,-2-2-255,1 0 0,2 5 0,-1 1 0,-3 2 0,1 1 0,2 1 0,3-1-219,-2 1 0,0 3 1,2-1-1,4-3 0,3-4 1,3-3-214,4-2 0,-3 0 1,7 1-1,-1-3-1327,-1-2 0,6-4 0,0-10 1877,8-4 0,16-14 0,4-5 0</inkml:trace>
  <inkml:trace contextRef="#ctx0" brushRef="#br0" timeOffset="91">20488 11861 8193,'6'-13'0,"2"0"0</inkml:trace>
  <inkml:trace contextRef="#ctx0" brushRef="#br0" timeOffset="92">20528 11821 8149,'8'-6'1,"-2"3"0,-6-6 0,0-1 192,0-2 1,1 5 0,2 1 0,3 1 447,2 1-1145,-5 0 1,1 4 281,-8 0 0,2 1 0,-2 3 441,2 5 1,2-1-1,-1 1 1,-4 0-1,-4-1 1,-3 1-1,-2 2 283,-4 1 1,-3-1-1,-4 0 1,0-2-1,0 1 1,-4 2 0,1 1-1,0 0-330,1 1 0,-1-4 1,-1 1-1,-2 2 0,1-1 1,2 3-1,3-2 0,1 3-81,2-1 0,1 0 1,-3-2-1,4 2 0,-1 1 1,2 2-1,-1-2-269,4-1 1,-3-2 0,1 1-1,2-1 1,-1 0 0,3 1 0,-3-1-200,1 0 0,4-4 1,-6-1-1,4-1 0,0 0-799,1 4 1,4-5 0,3-2-98,5-2 0,4-7 1273,10 1 0,0-13 0,1 3 0</inkml:trace>
  <inkml:trace contextRef="#ctx0" brushRef="#br0" timeOffset="93">19915 12128 8225,'0'-21'-495,"-1"2"942,-4 5 0,4 13 1,-5 5-1,0 8 1,-3 5-1,-3 2 1,-1 1-60,0 4 1,-1 0 0,1-2-1,1-3 1,2-1-270,1 0 0,1 0 1,1-7-1,9-2 0,9-4 1,12-4-1,6-1-714,7 0 0,7-4 0,3-2 595,1-1 0,2-2 0,4-5 0</inkml:trace>
  <inkml:trace contextRef="#ctx0" brushRef="#br0" timeOffset="94">20182 10488 8362,'-8'-26'0,"3"5"0,5 3 0,0 4-4,0 6 1,-2-2 0,-2 5 0,-5 2 0,-3 2 580,-1 1 0,-1 1 1,1 2-1,0 3 1,-1 0-1,1 2 1,0-3 128,-1 1 0,5 0 0,0-1 1,-1 4-1,-2 2 0,-3 3-629,-2-1 1,2 2 0,-3 1-1,2 3 1,-1 1 0,-2 0 104,-2 1 1,1 0-1,-4 3 1,2-2 0,0 0-1,-1 0 1,3-1 218,0-2 0,3 5 0,3-3 0,1 1 0,0-1 0,1-1-281,3 1 1,-1 0-1,5 3 1,2-2 0,2 0-1,1 0 1,0 0-22,0 2 0,0-3 1,0 0-1,0-1 0,0-1 1,0 2 240,0 0-210,6-5 1,-5 9 0,4-4 0,-4 1 0,-1-1 0,1 0 112,4 0 0,-2-1 1,6 4-1,1-3 1,2-1-1,1 0 1,2 0-69,3 1 1,-2-5 0,5 4-1,0-3 1,-2 1 0,2-1 275,-1-3-437,-3 0 0,3 3 0,-3 1 0,0-2 0,1-1 0,0-1-30,0-1 0,0 2 0,-4 1 0,3 2 0,2-3 0,0-4 0,2-2 1,-2 2 246,0 1 1,5-1 0,-2 0 0,4-4 0,2 1-1,1-3-121,2 1 1,6 3 0,-1-4-1,1-2 1,0 0 0,-1 0 0,1 1-111,1-1 0,-4 0 0,-3 0 0,-3 1 0,-1-1 0,-2 0-72,-3 2 1,4-4-1,-6 4 1,1-2 0,-2 0-1,1 1 1,0-1 142,1-1 0,4 2 1,-1 0-1,4-1 1,3-1-1,-1-2 1,-1 0-72,3 0 0,-3 0 0,7 0 0,-1-2 0,-1-1 0,-1-1 0,0 1 0,-5 0 0,3 0 0,-5-1 0,-2 1 0,-3 1 0,-2 2 0,-3 0 0,4-4 0,-3-1 0,0 2 0,-2 2 0,-2-1 0,2-1 0,2-1 0,0-2 0,3 3 0,3-3 0,0 0 0,6-1 0,-1 1 0,0 0 0,4-4 0,2 2 0,1-1 0,-4 0 0,-3 1 0,-2 0 0,0 1 0,-3 2 0,-2-2 0,-2-2 0,-2 0 0,-1 0 0,2 2 0,-4-5 0,4 3 0,-1-3 0,-1-1 0,2 0 0,-2-1 0,-1 1 0,0 0 0,1-1 0,3 1 0,0 0 0,2-1 0,0 1 0,0 0 0,2-1 0,-1 2 0,1 1 0,-3-1 0,-2-2 0,-3 4 0,3-3 0,0 4 0,-2-3 0,-1-1 0,-2-2 0,0-1 0,1-2 0,-1 0 0,0 3 0,2-1 0,1-3 0,4-1 0,0 1 0,-3-3 0,2 4 0,-1 0 0,-1 1 0,0-1 0,-2 2-111,-2 1 0,0 3 0,-1 2 0,-2 1 0,-1 0 0,2 1-4805,1 4 1,2 3 4863,4 1 1,3 5 0,6 3 0</inkml:trace>
  <inkml:trace contextRef="#ctx0" brushRef="#br0" timeOffset="95">21248 17645 8189,'-9'0'0,"0"0"0,1-1 245,0-4 0,-2-2 1,4-6-1,0-1 0,-1 1 1,1 0-1,-2-1 0,1 2 1,-2 2 351,2 1 0,-5 6 1,3-1-1,-3 2 1,-1 2-1,-1 0 1,1 0-1,-2 0-513,-3 0 0,-1 5 1,-5-1-1,4 1 0,-1-1 1,2 2 217,-1 1 0,1-4 0,3 3 0,-2 0 0,2 2 0,1 0 1,2 1-243,-1 2 0,-3 5 1,-3 2-1,1-1 0,-2 1 1,2 2-98,0 0 1,-5 1 0,3 3-1,-1-2 1,1 0 0,2 0 255,3 1 0,-3-3 0,1 4 0,2-3 0,2-1 1,4 1-1,1 3 16,-1 1 1,4-3 0,0 0 0,1 2 0,1 1 0,1 2 0,0 0-186,-1-1 1,2-1-1,-2-1 1,2-2-1,2 2 1,-1 0 20,-4-2 1,4 2-1,-4-5 1,4 0 0,1 2-1,0-2 1,1 0 255,4-2 0,-1-1 1,8 0-1,4 3 0,2 1 1,3-1 631,0-3-879,1-1 0,9 3 1,1 0-1,1-1 0,3 1 1,-1 0-87,2-2 1,9 3 0,-6 1-1,2-1 1,0 0 0,1-3 0,3-1 139,2-1 0,-4-1 1,5-1-1,0-2 1,0-1-1,0 1 81,1 2 1,-3-3 0,1 0 0,-2 0 0,-2-2 0,1-1 0,-1-1-139,-1-1 0,3 1 0,0-5 0,0 0 0,1 0 0,-1-2 0,0-2-38,-3-5 0,0-3 1,-2-3-1,2-1 0,-3-3 1,0-2 0,-3-3 0,0 2 0,3-2 0,0-2 0,-1-1 0,-2-3 1,-3 2-41,-1 0 0,-2 1 0,-5 1 0,1-1 0,0 0 0,-2 2 0,-2 2 0,0 0 0,-7 1 0,2-5 0,-3 1 0,-4-1 0,0 1 0,-2-1 0,-6 0 0,1 1 0,-2-3 0,-2 0 0,0-4 0,0 1 0,0-1 0,-2-2 0,-2 2 0,-4-1 0,-2-2 0,-2 2 0,-3 3 0,-1 0 0,1 3 0,-3 3 0,-4 1 0,-3 2 0,-3 1-148,-3 2 0,1 1 0,-4 5 0,-2-1 0,1 3 0,-5 0 0,0 4-278,-3 1 0,0-3 1,2 5-1,-4 1 1,-5 1-1,-4 2 310,1 0 0,-3 0 1,5 2-1,-3 2 0,-6 5 1,1 3-1,-3 1-272,-3 0 0,6 2 0,-5 0 1,5 1-1,4-1 0,-1 1 0,2-1-671,4 0 0,1 1 1,6 1-1,3-3 1,0 3 1058,3-2 0,0 5 0,-3 1 0</inkml:trace>
  <inkml:trace contextRef="#ctx0" brushRef="#br0" timeOffset="96">18836 12301 8217,'-14'0'0,"1"0"0,0 0 0,-1 0 0,-1 0 0,-2 0 196,2 0 0,-10 0 0,2 0 0,-2 0 0,-1 0 0,-1 0 0,0 0 1,1 0-1,-1 0 0,-1 0 0,-2 0 0,-1-2 0,1 0 570,2-3 1,2 1 0,-1 4-1,0 1 1,1 4 0,-1 3-1,0 4 1,1 2-595,-1-1 1,0 6 0,1 3 0,1 4 0,1 2 0,3 1 0,0 4 0,2 1 17,0 3 0,-3 1 1,2 2-1,1 0 0,0 2 1,3 1-1,1 3 154,1 1 0,6-8 0,0 1 0,2-2 1,3-1-1,2 0-82,1-1 0,3-5 0,4 3 0,8 0 1,6-1-1,7 1 0,6-2 164,4 1 0,13 1 1,4-5-1,4 0 0,4 0 1,3-1-280,0 0 1,-30-12-1,-1 0 1,2-1-1,-1 1 1,0-1-1,1-1 1,-1 0-1,0-1 1,34 11-26,-2-2 0,1-6 1,0 2-1,-6-3 1,1-2-1,-2 0 1,3-1-79,-1-3 1,-5 1-1,2-5 1,0-2-1,-2-2 1,0-2-45,-2-4-54,-3-2 1,0-6 0,-3-2 0,0-1-1,-4-4 1,1 0-9,-1-4 0,-3-7 0,4-5 1,-2-2-1,-2-4 0,-1 1 45,-3 1 0,6-9 1,-9 6-1,0-3 1,0 0-1,-4 2-10,-7-1 0,0 1 0,-9 5 0,-2 2 0,-4 2 0,-7-1 0,-4 1-151,-4-1 0,-10 2 0,-8-1 0,-6 2 1,-6 3-1,-9 2 0,-6 3 13,-6 0 1,-12 4-1,-1 2 1,-3 3 0,34 9-1,-1 2 1,-1-1-1,-1 1 113,-3 2 1,0-1 0,1-1 0,0 0 0,0 2 0,-1 1 0,3 1 0,-1-1 0,1 1 0,0 1 0,1 0 0,0 0 0,-37 0 47,5 0 1,9 1 0,4 4 0,3 4 0,3 2 0,5 3-838,7-1 0,1 5 1,8 1-1,3 3 1,4 5 840,7 3 0,2 7 0,2-3 0</inkml:trace>
  <inkml:trace contextRef="#ctx0" brushRef="#br0" timeOffset="97">18462 12727 7988,'0'-17'0,"0"-3"-105,0 0 0,0-1 1,0-1-1,0 4 1,-1 3-1,-4 2 1,-4-2-1,-4 0 1,-5 0 268,-4 4 0,1 5 1,1-2-1,-1 2 0,2 2 1,-1-1-1,4 1 0,1 0 828,2-2 0,1 3 0,5-6-354,7-2 1,6 4 101,7-2 0,-6 8 0,-4 1-402,-6 7 1,2 5 0,-5 1 0,2 1 0,-1-1-1,1 0 957,-2 1-1135,4-1 1,-4 2-1,6 1 1,0 3-1,-1 0 1,-2 1 0,-2-3 203,2 3 1,2-4-1,1 6 1,0 2 0,0 1-1,0 2 1043,0-1-1225,0 7 0,0-5 0,0 5 0,0-2 0,0 0 29,0-1 1,0 2 0,0 1 0,0-1 0,0 2 0,0-1 0,0 1 0,0 0 159,0 3 0,0-3 1,0 2-1,0-1 0,0 1 1,0-1-213,0 2 1,0 0 0,1 0 0,4-1 0,2 1 0,2 1-160,0 2 0,0-4 0,4-1 0,-1 2 0,-1 2 0,-3 1 0,3 1 0,1 4 0,-3-7 0,-1 5 0,3 0 0,1-1 0,1-1 0,-1-2 0,-3-4 0,3 8 0,-4-3 0,3 2 0,-1-1 0,-1-1 0,1 0 0,2 0 0,0 0 0,-2 0 0,-1 1 0,0 2 0,-1 2 0,2-1 0,-4-2 0,0 1 0,1 1 0,-1-3 0,0-4 0,3 6 0,-3-4 0,0-1 0,1-1 0,-1-1 0,2 0 0,-1-1 0,3 2 0,2-3 0,2 0 0,-1 0 0,0 0 0,1 3 0,-1 2 0,5 1 0,-1 1 0,1 2 0,0 2 0,0-2 0,-2-2 0,3 2 0,1-2 0,-1-2 0,0-1 0,-3-1 0,-1-1 0,3-3 0,0-7 0,-2 1 0,0 0 0,1-2 0,0-3 0,0-4 0,-7-3 0,-1-2 0,1-1 0,2-2-723,1-1 1,1-8 0,1-1 0,2-10 0,9-15 0,8-18 722,10-16 0,-16 20 0,0-2 0,3 0 0,-1 0 0</inkml:trace>
  <inkml:trace contextRef="#ctx0" brushRef="#br0" timeOffset="98">19902 12394 8062,'-21'0'1651,"3"0"-1258,10-6 0,3 5 0,10-4 1,3 2-1,4 0 364,2-1 0,0 0 1,3 4-1,0 0 1,1 0-1,0 0-186,0 0 1,1 4 0,-3 2 0,4 0 0,0 1 0,3 1-278,-3 2 0,5 2 1,-2 1-1,0 1 0,1-1 1,-2 2-1,2 2 1,0 4 30,-2 0 1,2 9 0,-5-4 0,0 2 0,0 2 0,-2 0 39,-3 1 1,4 4-1,0-2 1,-2 1-1,-1 1 1,-2 1-74,1-1 1,4 0 0,-1 2 0,0-3 0,-3-2 0,0-1 0,-1 2-227,0 2 0,-4-2 0,0-2 1,2-1-1,0-1 0,1 2 1,-1-1-67,-2-2 0,-2-1 0,3 1 0,-1 2 0,2 1 0,0-2 0,3-1 0,-5-1 0,-1 0 0,3-1 0,1 1 0,1 0 0,-1-1 0,-3 1 0,3 0 0,-3-1 0,1 1 0,0-2 0,-1-1 0,2-2 0,-4-1 0,0 2 0,1 0 0,-2-1 0,1 0 0,-1 0 0,0 2 0,3-3 0,-3 1 0,1 0 0,2 0 0,0 1 0,-2 0 0,-1 2 0,3 2 0,-3 0 0,0-1 0,1 1 0,-1 1 0,0 3 0,5-3 0,-4 4 0,2-4 0,-2-2 0,1 2 0,-2 2 0,0 1 0,4 0 0,-3-4 0,2 0 0,-1 1 0,-1 0 0,0-2 0,-2 9 0,2-9 0,1 2 0,-2 0 0,1-1 0,-1 1 0,0 3 0,4-3 0,-2 4 0,1-4 0,-2-2 0,0 3 0,-1 0 0,0 2 0,3 0 0,-3-4 0,0 0 0,1-1 0,1 1 0,2 0 0,-3-1 0,1 1 0,-1-2 0,1-1 0,1-4 0,-1 1 0,1 0 0,-6 0 0,3 1 0,-1-4 0,-1-4 0,-1 0 0,0-1 0,2 0 0,-4-4 0,5-1-1789,0-2 1,-3-5 0,6-10-1,1-11 1789,2-13 0,7-14 0,2-14 0</inkml:trace>
  <inkml:trace contextRef="#ctx0" brushRef="#br0" timeOffset="99">18729 15859 7891,'-13'0'0,"-1"0"0,1 0 0,0 0 191,-1 0 1,8 0 0,6 0 0,8 0 0,4 0 0,2 0-1,3 0 1214,0 0 1,7 0 0,-2 2 0,4 2 0,0 5 0,1 3-1089,-1 1 0,3 2 0,-1 1 0,0 2 0,-3 0 0,0 0 0,0-1-31,2 0 0,-5 1 0,1-2 0,0-3 0,2 0 0,2-2 100,0 1 0,-1-5 0,3 1 1,0-1-1,2-1 0,0 0 0,0-3-174,1-2 1,0 1-1,-2 1 1,1 1-1,-1 1 1,-2-1-1,-2 2-133,1 1 1,-2-2 0,-1 4 0,-2 0 0,2-1 0,-1 0 0,1-1-38,-2 1 1,1-1-1,2 3 1,-2-2-1,0-2 1,2-3 537,5-2-423,-2-1 1,9 0 0,-5 0 0,1 0 0,1-1 0,-2-2-95,1-2 1,3-4 0,-4 3 0,1-1 0,-1-2 0,-2 0 0,-2 2-49,-1 1 0,-5-4 0,-1 2 0,-1 1 0,0 1 0,0 1-15,1 1 0,-3-5 0,3 3 0,-1-1 0,0-2 0,0 0 0,0 2 0,-1 1 0,0-5 0,-1 2 0,3-2 0,1-3 0,-1 1 0,-1-2 0,1-3 0,1 4 0,5-6 0,0 1 0,-1-2 0,1 1 0,-2 0 0,-3 1 0,4 3 0,-4-5 0,1 0 0,1 2 0,-3 0 0,-2 3 0,3 1 0,-4 1 0,-2 1 0,-1 0 0,-3-1 0,-1 1 0,-3 0 0,-3 2 0,2-2 0,-1-5 0,-1-2 0,-1-1 0,0 2 0,1-1 0,-5 4 0,0-3 0,0-2 0,0-1 0,0 1 0,0 2 0,0 4 0,0-1 0,0-2 0,0 2 0,-2-1 0,-2 0 0,-3 2 0,-5-3 0,0 3 0,0 2 0,-3 0-2999,0-1 1,1 2-1,2 2 2999,3 1 0,-3 0 0,5-4 0</inkml:trace>
  <inkml:trace contextRef="#ctx0" brushRef="#br0" timeOffset="100">22968 11901 8335,'13'-6'0,"-5"3"0,-2-4 0,-2-1 0,0 1 167,-1-3 1,-1 2 0,-2-1-1,0-1 1,0-2 0,0-1-1,0-2 1,0-1 0,0-2-1,0 2 1,-2-1 0,-1 1-1,-3-2 471,-1 2 1,3 1 0,-5 2 0,-3 1-1,-3 2 1,-6 2 0,-2 2-614,-5 3 1,-12-2-1,-3 0 1,-6 4-1,-9 4 34,-6 5 0,4 6 0,-12 4 1,36-8-1,0 2 0,-1 0 0,0 1 1,-2 1-1,1 0 382,-3 2 1,0-1-328,-27 13 1,23-9 0,-2 1 0,7-3-1,0 1 1,-2 2 0,0 0 0,-1 2-1,0 1 1,1 1 0,0 1 102,0 0 1,1 1 0,1 3 0,1 2 0,2-1 0,2 0 0,1 2-1,2 0 1,1 1 0,2 1 0,1 1 0,2 1-130,3-1 1,0 2-1,1 5 1,2 1-1,3-1 1,2 2-1,1 2 1,0 1-1,2 2 1,2 1-1,3 0 1,2-1-185,2 1 0,5 0 0,7 3 0,5 0 0,5-1 0,4-2 0,3 1 0,4-2 0,5 0 0,4-2 0,5-2 0,3-1 0,5-2 0,4-1 114,4-2 1,1-3 0,-2-7-1,2-2 1,-15-7 0,1-1 0,1-1-1,2-1 1,2-1 0,0-1 0,1 0-1,1-2 1,0-1 0,3 1 0,1-2-1,1 0 1,-1-2 0,0-1-1,0 0 13,3-1 0,-1 0 0,2-1 1,1-1-1,2-1 0,-1-1 0,-2 0 1,-1-2-1,0 0 0,-1-1 1,-1 0-1,1-2 0,-1 0 0,1-1 1,-1-1-1,-3-1 0,0-1 1,-1 0 23,-1-1 1,-1-1 0,0-1 0,2-2 0,0-2-1,-2 0 1,15-7 0,-3-2 0,-2 0 0,-1-1-1,-5-3 1,-2-2 0,-7 0 0,-2-2-80,-5 1 0,-2-4-87,-2-5 0,-5-4 0,-9 5 0,-4-3 1,-1-7-1,-4-3 0,-2-2 0,-5-2 1,-3-1-1,-5-2 0,-4-4 0,-4-1 0,-7-2 1,-4-1-113,-6-3 0,-4 1 1,-6 2-1,-5 2 1,10 21-1,-2 1 1,-1 2-1,-1 1 0,-2 1 1,-2 1-1,-3 1 1,-1 0-1,-2 3 1,-2 1-1,-1 3 1,-1 1-59,-3 1 0,-1 2 0,-1 1 0,-2 2 0,-1 1 0,-1 2 0,1 5 0,-1 2 0,1 1 0,0 0 1,1 1-1,-2 2 0,0 0 0,-1 1 0,0 1 0,2 1 0,1 1 0,-1 1 281,-1 1 0,0 1 0,1 1 0,-2-1 0,1 1 0,0 1 0,3 1 0,0 2 0</inkml:trace>
  <inkml:trace contextRef="#ctx0" brushRef="#br0" timeOffset="101">18529 7716 8298,'-33'-20'-104,"1"2"1,-5 9 0,0 6-124,-5 6 1,-4 4-1,-9 7 1,-2 1-1,-7 2 1,-3 6-1,-1 3 690,3 5 0,7 5 0,2 7 0,4 6 0,6 4 0,25-22 0,1 2 0,2 1 0,2 3-284,0 3 1,2 3-1,3 3 1,3 2 0,0 4-1,3 2 1,1 1 0,3 1-1,3 3 1,4 2 0,3-1-1,4 1 1,5 2 0,5 0-203,4 0 0,4-2 0,1-4 0,3-3 0,4 3 0,3-3 1,2-1-1,2-2 0,2-3 0,2-3 0,4-1 0,2-2 0,2-3 1,2-2 174,4-2 0,1-2 0,0-6 0,0-2 0,-17-8 1,1-1-1,0 0 0,0-2 0,2 0 0,0-1 0,2-1 1,1 0-1,0-2 0,2 0 0,0-2 0,1-1-35,1-1 1,0-1 0,1-1 0,-2-1 0,1-1-1,-1-1 1,-3-2 0,1-2 0,-2 0 0,-2-2-1,0-1 1,-1-1 0,22-8 0,-1-3 0,-5-2 0,-3-4-1,-4-3 1,-2-2-111,-7-2 1,-4-2 0,-5-2 0,-4-3 0,-2-5 0,-4-4 0,-3-4 0,-3-2-1,-4-5 1,-4-2 0,-3-5 0,-4-2 0,-5-3 0,-4-1-13,-4-1 0,-4-1 1,-2 19-1,-2-1 1,-3 0-1,-4-1 1,-3 1-1,-1 0 1,-1 1-1,-1 1 1,-2 0-1,-1 2 1,-2 0-1,-1 2 1,0 3-1,-2 2 1,0 1-104,-1 2 1,-1 1 0,-2 2 0,-1 2 0,-3 1 0,-1 3-1,0 2 1,-2 3 0,0 2 0,-2 2 0,-1 1 0,-1 2 0,-24-5-1,-2 4 1,0 5 0,-1 4 0,1 4 0,0 3-502,-2 2 1,2 4 0,6 7 0,0 3 0,-1 5 0,0 4 0,3 2 0,1 3 0,3 3-1,1 2 609,1 2 0,1 3 0,3 0 0,2 2 0,1 3 0,2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384"/>
    </inkml:context>
    <inkml:brush xml:id="br0">
      <inkml:brushProperty name="height" value="0.053" units="cm"/>
      <inkml:brushProperty name="color" value="#FF0000"/>
    </inkml:brush>
  </inkml:definitions>
  <inkml:trace contextRef="#ctx0" brushRef="#br0">12597 7037 9868,'-13'-8'-137,"5"-4"0,4 4 17,2-4 1,8-2 111,3 1 1,7 1 0,4 2 0,0 1 457,4-1 0,7 2 0,3 1 0,2 1 1,1 3-1,1 1 0,4 2 0,-1 0 1,4 0-1,-1 0 0,2 0 0,-3 0 0,0 0 737,1 0 1,-7 0 0,3 0 0,-1 0 0,-1 0 0,2 0 0,-1 0 0,-2 0-1428,-1 0 1,-7 0 0,2 0 0,-3 0 0,-2 0 0,-3 0 0,-2 0-1244,-2 0 1,-1 5-1,-5 1 1,1 1 0,-2 4-1,-4 0 1458,-3 3 0,2-1 0,1 0 1</inkml:trace>
  <inkml:trace contextRef="#ctx0" brushRef="#br0" timeOffset="1">5825 7570 8564,'-1'-8'0,"-4"4"0,-2 7-33,-6 1 1,-1 2 0,1-3-1,0 2 1,-1-1 0,1 1-1,0-1 1,-1-1 0,1-2 0,0-1 814,-1 0 1,7-1 0,2-3 0,5-4-41,5 1 1,-2-4-1,6 7 1,1 1 0,2 2-1,1 1-384,1 0 1,0 0 0,4 0 0,3 0 0,3 1-1,1 2 1,4 1 63,4-1 1,0 0 0,5 0-1,5 2 1,2-2 0,2-2-49,0-1 1,2 0-1,6 0 1,1 0-1,2-1 1,0-2 32,1-2 1,-4-4 0,4 3 0,-1 1 0,0-1 0,-2 3-1,-1 1-220,-2 2 0,0 0 0,1 0 1,-1 0-1,-1 0 0,-2 0-186,-1 0 0,-2 0 0,4 0 0,-4 0 0,-1 0 0,-3 0 0,-1 0 7,-2 0 1,0 0-1,0-1 1,0-2-1,-2-2 1,-1 1-1,-3-1-291,-1 1 0,-2 0 0,-5 2 1,1-1-1,0-1 0,-2 1-645,-3 1 0,2 2 1,-6 0-1,-1 0 0,1 0 1,0 0-1,-2 0 0,-1 0 928,-2 0 0,1 0 0,-1 0 0</inkml:trace>
  <inkml:trace contextRef="#ctx0" brushRef="#br0" timeOffset="2">22115 5557 8423,'-14'-19'0,"7"9"0,4-4 0,6 3 50,6-1 0,9 0 1,2 2-1,1 1 0,-5-2 1,-4 1-1,-4 0 0,-2 1 1,-3-2-1,-3 1 0,-5 0 1,-5 2-1,-7 2 296,-5 3 1,1 2-1,-1 1 1,-1 0-1,-3 0 1,0 1-1,1 4-104,2 4 1,-6 4-1,2 3 1,-3 4 0,-2 0-1,-4 4-120,-2 1 0,-8 3 0,-4 2 0,-5 2 0,-6 3 0,-3 2-26,31-18 0,-2 0 0,-2 3 0,-1 0 0,0 1 0,0-1 1,0-1-1,-1 1 0,0-1 0,1 1 0,1-1 0,0 1 36,1 0 1,-1 0 0,2 0 0,1 1 0,-28 17 0,4 0 0,2 1 0,1 0-73,1-1 1,0 8 0,8-7 0,-2 4 0,-2 1 0,0-3 0,1-2 231,4-1 0,-1 0 0,2-2 0,1-1 0,2-1 0,1 0-71,0-2 1,0 4 0,1-2-1,1 2 1,1 1 0,-2-2-1,2-2-288,-2 2 1,5 0 0,-1 2 0,-1-2 0,2 1-1,3-2 50,3-2 1,1-2 0,1-2 0,-1 3 0,0 1 0,1 1 109,-1-1 1,0 3 0,1-4 0,-1 1 0,0 3 0,-1 1 0,-1 1 161,-2-3 1,-2 4 0,3-3-1,-1 3 1,2-2 0,0 1-1,3-1-281,-1 2 1,0 4 0,1 1 0,1-2 0,2-2 0,4-1-7,0 0 0,4 5 0,-4 1 0,1-1 0,0 1 0,2-1 79,1 1 0,2-5 0,0 5 0,-1-2 1,1 2-1,0-1 0,1-1 70,3-1 1,-3-3 0,5 8 0,-2-3 0,0-2 0,0 0-1,0 0-29,0 2 1,6-1-1,-3-2 1,2 1-1,-1 1 1,2-3-16,2-4 0,1 6 0,1-3 0,2 2 1,3-1-1,2-2 0,2-1-21,2 2 0,0-3 1,-2 9-1,-1-1 1,1-1-1,2-1 1,2-2-63,-1-1 1,0 5 0,2-1 0,1-2 0,2-2 0,0-2 63,1 4 0,-3-1 0,5-4 1,0-3-1,-2 0 0,2 0 1,0 2 110,2-2 0,-2 3 0,0-6 0,-1 0 0,0 0 0,0 0-166,1-1 1,-4 0 0,0-1-1,-2 2 1,0-1 0,1-2 0,2-1 65,-2-1 1,1 4 0,-1 0-1,3-2 1,2 1 0,3-1-13,1 1 0,1-3 1,3 2-1,0 1 1,2 0-1,-1-1-13,-2 2 0,3-1 0,0 0 0,-1 0 0,-2 2 1,-1-1-1,1 0-76,3 1 0,-6-3 0,3 3 0,-1-3 0,-3 0 0,1 2 0,-2 1 76,0-2 1,2 3 0,-3-3 0,2-1 0,-1 3 0,-2 1 53,-2 0 0,4 4 1,-4-5-1,0 0 1,0 1-1,-2 2 0,-1 2 45,2 0 0,-6-5 0,2 4 1,0 2-1,-4 0 0,2 0 0,0-3-32,1-1 0,1 4 1,-3-2-1,0 2 1,-2 2-1,1-2-228,2 0 0,1 4 1,-1-5-1,-2 3 1,-2 0-1,-1 1 179,1 0 0,-5 0 0,1 0 1,-3 0-1,-1 0 0,0 0 1,0 2 27,0 2 0,0-2 0,0 2 0,0-1 0,0-1 0,0-1 0,0-1-180,0 3 1,5-3 0,-1 4 0,-1-2-1,0-2 1,0 0-28,2 0 1,-1 4 0,-2 1 0,1-2 0,1-1 0,-1 1 145,-2 2 0,-2-1 0,-2-2 1,-1-1-1,-1 2 0,-1-1 1,-1 2 131,-1 2 1,-2-6 0,6 1-1,1-1 1,1-3 0,2 2 0,0-1-158,0 2 0,0-1 0,0-1 0,0 1 0,0 2 0,0 1-127,0-1 0,0 5 0,0 3 0,0 1 0,0 1 0,0-4 189,0-1 1,0-2 0,0-4 0,0 0 0,0 0 0,0 0-15,0 0 0,0-6 0,0-1 0,0-2 0,0 0 0,2-1 0,1-1 1,1 1-258,-1 1 1,3 0 0,-2-3 0,1 2 0,-1 3 0,1-1-114,-2 1 1,3 4 0,-2-3 0,-1 0 0,-2-2 0,-1-1 310,0 1 0,0 3 0,0-4 1,0-1-1,0-1 0,2 1 0,1 3 2,1 1 0,5-5 1,-3 4-1,2-2 1,2 2-1,2 1-262,1 3 0,0-3 1,1 0-1,-1 0 1,0-2-1,1 2 1,-1-1-36,0 0 0,-1-2 1,-1-5-1,-2 0 0,1-3 1,0-1 639,-1 2 0,3-3 1,-5 0-1,2-2 1,2-1-1,2-1-272,3 1 0,4 4 1,-3-4-1,6-2 0,3-1 1,4-3-1,1-2 1,0-1-253,2 2 0,-1-5 0,5-2 0,-3-2 0,0-2 0,0 0 239,3 0 1,-2 0 0,-1 0 0,-2-2 0,-1-2 0,0-5 230,0-3 1,1-3-1,-6-3 1,2-4-1,2-3 1,3-3-1,1-2-285,3-1 1,1-7 0,2 1-1,0-6 1,0-2 0,0-4 0,0 2-280,0 0 0,-4 1 0,-2 3 0,-2-2 1,-2 1-1,-3-1 343,-5 1 0,-1 0 0,-5 2 0,2-1 0,-2-1 0,-1 1 479,-2 1 0,-1-2 0,-2-2 0,-1 0 0,2-1 0,0 1 1,3-2-394,-1 1 0,2-2 0,1-4 1,3-2-1,2-1 0,3-2 1,0 2-437,-2 1 1,1 2-1,-3-1 1,-1 1-1,0 1 1,-4 2 75,-5 1 1,1 2 0,-5-4-1,0 2 1,0-1 0,-4 0 0,0-1 412,-2 3 0,4-1 0,1-5 0,-2 1 1,-2 0-1,1-1 0,1 0-116,1-4 1,7 3 0,-3-4 0,4 1 0,2 0 0,-1 2-208,0 1 0,1 2 0,-1-2 0,0-1 0,-1-2 0,-2 2 235,-1 1 0,-6 2 0,2 0 1,-4 1-1,-1 0 0,0 2 1,0-4-1,0-1 1,0-2 0,0-7 0,0 2 0,0 4 0,0-1 0,0 3-198,0-2 0,5 6 0,-1 3 0,-1 0 1,-1 0-1,-2 3 116,0 5 1,4-2 0,0 8 0,-1-4 0,-1-1 0,-2 0-1,0 0-89,0 0 1,0 0 0,0 0 0,0-1-1,0-2 1,-2-2-83,-2 2 1,3 0 0,-4 2-1,4-2 1,-1 2 0,-1-2-1,-3 1 169,-1 1 1,2 1 0,-2 0 0,0 0 0,-1-2 0,-1 1 133,2 1 1,-5-6 0,3 7 0,-3-1-1,-1-2 1,0 2-175,-1 3 1,1-5-1,0 4 1,-1-2-1,2-3 1,2 3-1,1 0-142,-1 0 0,-2 7 0,-1-7 0,-1 3 0,1 2 0,-2 0 263,-3 3-32,4 1 1,-6 0 0,7 0-1,0 0 1,-2-1 0,-1 1-40,-2 2 1,0-4 0,5 1 0,-1-1 0,1 0 0,0 4-126,-1 1 1,1 1 0,-2 0 0,-1 2 0,-2 1 0,2 4-9,1 1 1,0-4 0,-1 4 0,-2 0 0,0 0 0,-1 1 0,-2 0 64,1 0 1,-5-1 0,4 3 0,-1-4 0,1 0 0,2-2 72,2 1 0,-2-4 0,1 2 1,2-2-1,1-1 0,2-3 1,-1 0-65,1-2 0,0-5 0,0 4 0,-1-1 0,1 0 0,0 5-37,-1 5 1,2-3 0,0 4 0,2-1 0,-2-1-1,2 3 1,0 0 7,2 1 0,-2 2 1,4-4-1,0-2 0,0-1 1,3-2-1,2 0-67,1 1 1,0-7-1,0-4 1,0-4 0,0-5-1,0-2-36,0-2 0,1 0 1,2-2-1,1 2 1,1-2-1,-1 3 17,1 2 0,4-2 1,-3 3-1,-1 1 0,1 1 1,-1 2-1,-1-2 69,1-2 0,1 8 0,-3-1 0,3 4 0,-1 2 1,3 0-1,-1 4-1,4 1 1,1-3 0,1-1 0,2 1 0,2 0 0,4 0-7,0 2 0,4-4 1,-3 0-1,3-1 1,2-1-1,-2 1 39,-2 3 0,2-2 0,-3 1 1,2-3-1,-2 0 0,-3 1 0,-1 1 35,0 1 0,4 4 0,-4-5 1,-2 2-1,-1 0 0,0 1 1,1 2-65,2 1 0,-2 1 0,-6-1 1,-1 0-1,2 1 0,-1 1-17,-1 2 0,3-2 1,-5 3-1,0-3 1,-2-2-1,-4 1-30,-1-1 1,0-1 0,-3-3-1,-4-3 1,-8-3 0,-4 0-1,-6-2-148,-5 2 1,-8 0-1,-8-3 1,-3 2-1,-3 2 1,-3 3-177,-1 1 1,4 5 0,-4-1 0,4 7-1,5 5 1,2 4 0,7 2-381,5 2 0,6 2 1,7 8-1,6 2 1,10 7 815,7 5 0,16 5 0,9 5 0</inkml:trace>
  <inkml:trace contextRef="#ctx0" brushRef="#br0" timeOffset="3">20715 11248 8266,'0'-13'0,"-6"5"0,5 1 391,-4 3 1,-1 1-1,2-6 987,1-2 1,1 4 67,2-2 0,-1 6-1210,-4-1 0,-2 2 0,-6 2 0,-1 0 1,1 0-1,-2 0-16,-3 0 1,4 2 0,-4 1 0,3 3 0,2-1 0,-1 3 0,1-1 58,0 4 0,4-1 0,1 2 0,3 1 1,2 5-1,1 1-64,2-1 1,0-2-1,0 1 1,2 0-1,2 0 1,5-3-1,4 0-97,5-1 1,-2 0 0,5-1 0,0-1 0,0-4 0,1-1-200,-2-3 0,4-2 0,-6-2 0,-2-4 0,-1-3 1,-2-4-1,-1-3-110,-3-3 0,-3 2 0,-6-6 0,0-2 0,-1-1 1,-4 0-1,-4 1 241,-3 2 1,-5 5 0,-1-2 0,0 1 0,0 2 0,-1 3-354,-2 2 1,5 8-1,-2-2 1,3 0 0,2 1-1,1 2-1969,3 5 1,3 0 0,8 6 2271,2 1 0,10-4 0,6 0 0</inkml:trace>
  <inkml:trace contextRef="#ctx0" brushRef="#br0" timeOffset="4">20608 11128 9184,'-7'0'-1547,"0"-1"2411,2-4 1,2 4 0,-4-5-168,1 0 0,1-1 0,5-7 0,0 1 1,2 0-1,1-1-453,1 1 0,2 4 0,-3 0 1,2-1-1,-2-2 0,-2-1 0,-1-1-25,0 1 1,0-5-1,0 0 1,0 1 0,0-1-1,0-1 26,0-2 0,-1-1 1,-2-5-1,-2 0 1,2 1-1,2-1-86,1 0 1,0 1 0,0-1-1,0 0 1,1-1 0,2 0 0,2 0-62,-2 3 1,3 1-1,-2-3 1,0 1 0,1-1-1,-1 1-37,-1-1 0,-1 0 0,-1 1 0,2-1 1,2 0-1,-2 1 0,-2-1-31,-1 0 0,0-4 0,0 0 1,0 1-1,0 1 0,0-1 1,0-2-7,0-2 0,2 4 1,1-3-1,2 2 0,3 0 1,1 0-73,-2-1 1,4 3 0,-6-2 0,1 2 0,2-1-1,-2-1-1,0 1 0,3 2 0,-4 2 0,1-1 0,0 0 0,-3 1 44,-1-1 1,-2-1-1,1-2 1,2-2-1,2-1 1,-1-1-1,0 0-5,1-3 0,4 3 0,-3-2 0,1 1 1,4 1-1,-1 1-63,-1 1 0,3 3 0,-3-2 1,1 3-1,0 2 0,-2-1 0,-1 0 62,0 1 0,-4-1 1,2 0-1,-4 1 1,1-1-1,1 0 29,1 1 0,1-1 0,-5 0 0,0 1 0,0-1 0,0 0-90,0 1 0,4-2 0,2-2 0,0-1 0,1 1 0,-1 2 0,2 1 21,-1 1 1,1-1 0,2 1 0,-3-1 0,1 0 0,-2 1 29,0-1 1,-1 2-1,-2 1 1,2 3-1,-2 1 1,0 0-1,0 1-75,1 3 1,1-3-1,-5 1 1,0 1-1,0 1 1,0 0-1,0-3-83,0-2 1,-5 3 0,1-4 0,1-2 0,1 1 0,1-1 79,-4 2 0,4 4 0,-4-3 0,4 0 0,2 2 0,2 0 298,2 3 1,1 1 0,-3 2 0,1-1 0,-1 1-533,-1 0 0,-2-1 0,0 1-305,0 0 1,0-1 0,0 1 201,0 0 0,6 1 0,1 1 0,2 4 0,0 1-13,1 3 1,2 2 0,1 1 0,1 1-1,-1 3-58,0 5 0,-5-1 0,-4 1 517,-2 1 1,-2 8-1,0 3 1</inkml:trace>
  <inkml:trace contextRef="#ctx0" brushRef="#br0" timeOffset="5">20928 7543 17519,'-7'-6'-1470,"1"-1"0,6-6 1640,0-1 1,4 5 0,2 2 0,2-1 0,2 3 0,2-3 0,1 2-1,1-1 339,-1-1 1,0 4-1,1-3 1,-1 1 0,0 3-376,1 1 1,-1 2 0,0 0 0,1 0-1,-1 0 1,-1 2-246,-3 2 0,3 2 0,-4 6 0,4-2 0,2 4 0,-3-1 0,0 3-58,-2-1 0,0 1 0,4 1 0,-1 0 0,-2 1 0,-1 0 0,0 0-194,-2-2 1,4 3 0,-5 0 0,0 1 0,1-1 0,-1-1-623,0 1 1,3 2 0,-5 5 890,-1 1 1,-1 0 0,-2-1 0</inkml:trace>
  <inkml:trace contextRef="#ctx0" brushRef="#br0" timeOffset="6">19569 8983 8567,'0'-14'1270,"0"7"1,-5-1 0,-1 5 3691,-1-1-4613,4 0 1,-4 4 0,4-2 0,-3-1-1,-2-1 1,-1-1 562,2-1 0,-6 3 0,-1-4 1,-5 1-590,-2 3 0,-2 2 0,3 2 0,1 2 0,-2 4 0,1 2-39,-4 2 1,5 5 0,1-4 0,3 4 0,3 0 0,3-1 778,5-2-918,2 7 1,2-5-1,3 2 1,6 0-1,9-1 1,6 2-146,2-2 0,7-1 0,1-3 0,2-4 0,-1-2 0,2-1 0,0-1 0,-1-1 0,-4-3 0,-5-3 0,0-3 0,-2-1 0,-3-3-163,-4-2 0,-5-2 0,-4 1 0,-5-2 1,-2-2-1,-4-4 0,-3-1-102,-9-1 1,-1 3 0,-7-4 0,-3 3 0,-3 2 0,-5 4 0,1 5-864,-1 5 1,2 4 0,4 1 0,2 3 0,1 6 1127,2 8 0,6 13 0,-3 4 0</inkml:trace>
  <inkml:trace contextRef="#ctx0" brushRef="#br0" timeOffset="7">19595 9222 8193,'-7'-13'0,"-3"0"-53,5-1 0,1 8 1,4 6-1,0 8 1,0 4-1,0 1 202,0 0 1,1 1 0,2-1-1,2 2 1,-1 1 0,2 2-1,3 0 514,3 1 1,2-3 0,3 6 0,2 2-1,0 1 1,2 2-522,0 0 1,-3 4 0,2 0 0,1 0 0,-2 0 0,0 2 66,-2 1 0,2-5 0,0 4 0,1-2 1,0 0-1,1 0 115,3 2 1,-4-4 0,3 5-1,0 0 1,1-1 0,0 1-1,-2-1-91,2-1 1,1 5 0,2-1-1,1 4 1,1 3 0,4 3-129,1 1 1,-4-3 0,1 4 0,-5-1 0,-2 1 0,-3 0 0,-2 1-170,-3 0 1,-1-4 0,-2 2 0,1 0 0,-1-1 0,0 0 0,1-3 491,-1-1 1,0 2 0,2 2-1,2 0 1,2 1 0,0-1 0,3 1-77,3 1 0,-5-5 0,6 3 0,-2 1 0,-3 5 0,-3 6-341,-4 2 1,0 3 0,-2 3 0,-2 1 0,-3-2 0,1-1 0,-2-5 40,0-4 1,0 5 0,-2-8 0,3-1 0,2-4 0,0-3 81,1 1 0,-2 4 1,-1-5-1,1-1 1,-1-1-1,2-2 0,-2-1 1,-1 1-53,0 0 1,-4 0-1,2 0 1,-2 0-1,-2 2 1,0-1 0,0 1 6,0-4 1,0 1 0,0 2 0,0 1 0,0-4 0,0 1 410,0-1-473,0 2 0,1 3 0,2-1 1,3-4-1,0 1 0,1-2-71,1-2 0,-4 2 1,4-4-1,-2-1 0,-2 2 1,0 0-1,1 2 165,-2-2 0,3 0 0,-2-3 1,-1 3-1,-1 2 0,-1-2 1,2 0 6,2 0 0,-1-3 0,-4 5 0,0 1 0,0 1 1,0 1-129,0-4 0,0 4 0,0-5 0,0 0 0,1-2 0,2-1 0,3 1 0,2-3 0,-4 1 0,4-2 0,-2 2 0,-2-2 0,0 1 0,1-1 0,-2 1 0,3 3 0,-2 2 0,-1 2 0,-1-1 0,-2 2 0,0 2 0,0 1 0,0-2 0,0-1 0,0-3 0,0-1 0,0-2 0,0 0 0,0 0 0,0 0 0,0-4 0,0 0 0,0-1 0,0 1 0,0 0 0,0-5 0,0 0 0,0 0 0,0-1 0,0-3 0,0-2-361,0 2 1,0-3-1,0 2 1,0-2 0,0-1-6618,0-1 6978,0 0 0,6 0 0,1 1 0</inkml:trace>
  <inkml:trace contextRef="#ctx0" brushRef="#br0" timeOffset="8">20902 15633 9391,'-18'-5'1263,"0"1"1,17-1 0,11 5 0,8 0-1380,5 0 0,1 0 0,1-1 0,1-2 0,2-3 0,1-3 0,2-4 0,1-3-341,-3-1 1,-2-2-1,-5 1 1,-4 2-1,-3 0 1,-2-1 456,0 0 0,1-13 0,-1 2 0</inkml:trace>
  <inkml:trace contextRef="#ctx0" brushRef="#br0" timeOffset="9">20875 12034 8117,'0'-19'0,"0"4"20,0-2 1,6 8 0,3 4 0,1 2 0,1 0 0,-3-1-1,1-1 1,0 1 0,0 0 2103,1 1 0,1 0 0,-4 0-1514,-7-2 1,-6 1-1,-7 4 1,-2 0-1,-1 0 1,-3 1-1,-2 4-311,-3 4 0,-7 7 1,-6 5-1,-4 2 1,-7 7-1,-2 3-39,-5 4 1,-7 1 0,-2 2 0,31-20 0,0 0 0,-2 0 0,0 0 0,1 0 0,0 0 86,-1 0 0,0 0 0,1 0 0,0 0 1,-30 18-1,5-1 0,1-1 0,4 0 0,-3-1-210,2 1 0,1-7 1,2 2-1,1-3 1,6-1-1,3-2-457,8-3 1,4-2 0,5-7 0,3 0 0,6 1 0,4-2-39,3-4 1,6 0-1,1-5 1,10 0 0,11-5 382,9-5 1,8-11 0,10-6-1,7-4 1,8-4 0,4-2-59,-32 15 0,1 1 0,-1-1 0,0-1 1,1 0-1,0 0 0,1 1 0,0 0 0,0 0 1,0 1-1,30-16 0,-6 1-240,-4 3 1,-6 2 0,-3 3 0,-5 3 0,-8 4 0,-8 3-4,-7 2 0,-5 0 0,-6 1 0,-8 3 456,-11 4 1,-4 4-1,-11 2 1,-5 4 0,-6 2-1,-3 4 1,-2 1 227,-1 2 0,-5 4 0,3-2 0,0 4 0,-1-1 0,1 2 100,0-1 1,-5 3 0,4 3-1,1-1 1,5-1 0,5-2-1,3 1-517,4-3 0,2 4 0,5-5 0,3 0 0,2 1 0,3-4-532,2-1 0,7-2 1,1 0-1,2 1 0,4-2 1,2-4-1028,5-3 0,7-4 0,5-1 0,3 0 1568,4 0 0,13 0 0,1 0 0</inkml:trace>
  <inkml:trace contextRef="#ctx0" brushRef="#br0" timeOffset="10">19449 12474 8497,'-8'-6'-28,"-4"-1"2867,4-6 1,-4 5-2030,-2 4 0,5 8 1,2 5-1,0 4 1,-1 5-1,-1 4-193,2 4 1,-5 0-1,3 2 1,-3 2-1,1 3 1,0-1 0,4 2 33,1 0 1,1-4-1,7 1 1,2-3-1,5-1 1,5-2-448,3-3 0,1-3 0,7-7 0,5-1 0,2-4 0,7-1 1,4-5-205,6-4 0,-2-3 0,1-4 0,-2 1 0,-4-1 0,-2 0-1072,-4 1 1,-3-2 0,-7 7 0,-1 1 0,-1 1 0,0 2 0,2 3-5687,4 6 6758,7 0 0,3 16 0,8-4 0</inkml:trace>
  <inkml:trace contextRef="#ctx0" brushRef="#br0" timeOffset="11">22848 9329 8448,'1'7'-79,"4"-1"1,4-1 0,3-1-1,1-1 1,0-1 0,1-2 0,-1 0-1,0 0 1,1 0 0,-1-2 991,0-2 1,-4 2 0,0-2-1,0 1-117,-2-2 1,5 4-456,-3-4 1,-3 10 0,-2 4-1,-4 3-1,-4 1 1,-5 0 0,-9 1 0,-5-1 0,-7 0 0,-6 2 0,-4 3 32,-4 4 1,-3 3 0,-8 3-1,0 3 1,-1 5 0,1 3-188,-1 1 0,-4 4 0,6 2 0,3 0 0,2 1 1,5-1-1,1 1-294,4 1 0,4-1 1,-1 2-1,5-5 0,5-4 1,3-3-1,6-2-372,2-3 0,6-5 0,1-6 0,3-2 421,2-3 0,7-7 0,5-5 1,4-5-1,6-8 0,7-9 0,5-8 139,3-10 1,6 1-1,4-10 1,1 2-1,-1-1 1,2-4-185,1 1 1,-4 0-1,2 5 1,-4 1 0,-2 2-1,-4 2 1,-5 5 159,-6 5 0,-4 2 1,-5 7-1,0 2 0,-5 1 81,-2 2 0,-5 1 0,-8 3 0,-5 6 0,-8 6-160,-8 6 1,-3 3-1,-8 4 1,-4 5-1,-7 7 1,-3 4-1,-3 5 325,1 2 0,0 2 0,1 2 0,1 3 0,4 0 0,1 1 0,5-1-252,4 0 0,1 3 0,8-6 0,4-3 0,4-4 0,5-4-400,4-2 1,1-8 0,6-4 0,1-4 0,3-2-811,4-3 0,5-3 0,10-9 0,6-4 1,5-8 1159,0-4 0,4-9 0,0-6 0</inkml:trace>
  <inkml:trace contextRef="#ctx0" brushRef="#br0" timeOffset="12">22128 9782 12783,'-13'-4'0,"-1"-1"0,0 2 231,-4 2 0,3 1 0,-4 0 0,-1 1 0,0 4 117,-1 4 0,0 2 0,5 4 0,-3 2 0,-1 2 0,1 3 0,3 5 53,1 2 1,3 13 0,3-2 0,5 1 0,2 1 0,2-1 9,0 4 1,2-4-1,4 3 1,7-2-1,8-2 1,4-2-1,3-2 7,3-5 1,3-4 0,6-4-1,-1-2 1,-2-3 0,-3-5-290,-1-2 1,-1-8 0,-2 1 0,1-3 0,-1-2 0,-2-3-1543,-2-5 0,1-3 0,1-2 0,2 1 0,1 0 1461,-2-1 1,6 1-1,-1 0 1</inkml:trace>
  <inkml:trace contextRef="#ctx0" brushRef="#br0" timeOffset="13">21662 7690 9796,'-21'-18'0,"3"0"0,3 2 436,2 1 0,0 2 1,1-1 174,3 1 0,-2 0 0,7 0 620,1-1-1297,2 7 1,1 7 0,1 9 0,3 3 0,5 2 0,3 3 0,3 2 350,3 2 0,4 1 1,9 3-1,6 0 1,6-1-1,7 2 21,7 3 1,0-7 0,7 6 0,1 0 0,-1-3 0,1 2 0,-1-3-187,-2 1 1,2-2 0,-6 1 0,-4-2 0,-2 1 0,-6-1 0,-3-1-429,-4-2-1,-8-1 1,-2-7 0,-5 0 0,-6-4 126,-3-1 0,-7-1 1,-8-5 304,-13 0 0,-12-2 0,-9-2 1,-8-5-1,-4-2 0,-7 1-170,-8 1 1,4 0 0,-10-4 0,3 1 0,4 2 0,0 1 0,4-2 33,3 0 0,-2-1 0,11 1 0,1 3 0,3-3 0,4-1 0,6-1 461,7 0 1,3-1 0,9 1-1,2 0-251,4-1 0,10 5 1,4 2-1,4 1 1,5 3-1,5 3 1,6 5-552,2 3 1,6 4 0,0 3 0,4 3 0,4 4 0,-1 3 172,2 2 1,-5 0-1,4-1 1,-5 1-1,-5 0 1,-3-1 186,-4 1 0,-8 0 1,-2-2-1,-3-2 1,-3-2-1,-3-2 74,-5-2 1,-2-7 0,-4-3-1,-4-2 94,-7-7 0,-2-8 0,-7-9 0,-2-2 0,-1-3 0,0-1 0,1-3-169,2-3 0,1 7 0,-3-1 0,2 4 1,0 5-1,1 3-1160,4 4 1,6-2-1,4 9 1,1 3-1,3 6-1034,1 5 0,14 6 2215,6 0 1,12 5 0,4-2-1</inkml:trace>
  <inkml:trace contextRef="#ctx0" brushRef="#br0" timeOffset="14">22475 7796 14720,'0'-32'-365,"6"11"0,2 2 0,6 8 0,2 6 750,2 2 1,0 6 0,-4 2 0,3 3 0,2 2 0,2 4-1,2 3-212,3 6 1,-1 3 0,-2 4 0,-2 2 0,-3 2 0,-5 5-259,-2 4 1,-8 0-1,0 3 1,-6-2-1,-6-4 1,-5 0 141,-3-3 1,0-4 0,-5 1 0,-3-2-1,-3-4 1,-3-2 0,1-6-193,2 0 1,-5-1 0,-2-3 0,-2 2-1,-2 0 1,1-1 0,-4 4 134,1 4 0,-1 5 0,2 10 0</inkml:trace>
  <inkml:trace contextRef="#ctx0" brushRef="#br0" timeOffset="15">19515 14460 9328,'27'-18'-15,"0"0"1,5 1 0,2 3 0</inkml:trace>
  <inkml:trace contextRef="#ctx0" brushRef="#br0" timeOffset="16">19662 14273 8396,'-13'-26'-33,"-1"-1"1,1 2 570,0 3 0,4 2 1,1 7-1,1 1 1,1 2 499,0 1 0,-3 3-798,5 2 1,5 5-1,8 12 1,6 1-1,6 1 1,7 1-1,4 3 270,5 2 0,9 1 0,8 5 1,5-1-1,3 1 0,-1 0-261,-2-1 0,9 1 1,-1 1-1,0 0 1,-2 2-1,-5-2 1,1 3-172,0 2 1,-5-4 0,0 2 0,-5-2 0,-8-3 0,-5 1 0,-4-2-313,-1-3 0,-2 3 1,-6-4-1,-3 0 0,-4-3 1,-3-4-336,-2 0 0,-1-1 0,-1 0 0,-4 1-384,-1-1 0,-3 0 1,-8 1-2445,-3-1 3397,2-6 0,6-1 0,7-6 0</inkml:trace>
  <inkml:trace contextRef="#ctx0" brushRef="#br0" timeOffset="17">20955 14660 14553,'-7'-28'-1793,"-4"6"2111,7 17 1,1 7 0,7 12 0,5 3-1,4 0 1,4 1 136,1 1 1,1 2 0,-3 7-1,3 3 1,1 5 0,-1 2 184,-3 2 0,-7 0-403,-5 0-325,-2 6 0,-5-4 0,-4 1 0,-10-5 0,-5-5 0,-6-5 1,-8 0 0,1-9 0,-4 1-1,-1-1 1,2-4-86,2-5 1,-2 0 0,4-4-1,1 0 1,6 2 201,8-1 0,-2 2 0,1 4 0</inkml:trace>
  <inkml:trace contextRef="#ctx0" brushRef="#br0" timeOffset="18">6185 9822 8586,'6'-38'0,"0"8"0,4-3-29,-1 13 1,-4 8 0,1 12 0,-5 0-1,-7 0 1,-4 0 0,-3 0 410,-1 0 0,-4 0 1,1 0-1,-1 0 0,0 0 1,-1 0-1,-2 0 256,-3 0 1,5 0 0,0 0 0,1 0 0,0 0-1,1 0 1,-3 0-317,-2 0 0,1 0 0,-1 0 0,-2 1 0,-2 2 1,-4 2-324,-1-2 1,-2 3 0,2 0 0,-3 1-1,-1 3 1,-1 2-101,-1 1 1,0-4 0,0 0 0,3 2 0,1-1 0,4 0 436,1-1 1,3-1-1,1 2 1,3-1 0,0 1-1,2 2 1,0 1-216,3 1 1,1-1-1,1 0 1,1 2-1,0 2 1,-1 0-1,1 0-55,0-3 0,1 4 0,2 0 0,1 0 1,0-1-1,0 1-243,0-1 1,5-3 0,-4 0 0,2-1 0,2 2 0,-1 1 0,1 2 464,1-2 0,1-1 1,2-2-1,0 1 0,2-1 1,2 2-129,5 2 1,5-2-1,2 3 1,3-3-1,2-3 1,4-2-2,5-1 1,-1 0 0,5 3 0,0-2 0,1-3 0,2 1 0,0-2 68,-2 0 1,4 3 0,-4-3 0,2-1 0,0 3 0,-1-2-175,1 0 0,1 4 1,2-3-1,0 2 1,2-1-1,2-2 1,5-2-76,3 2 0,1-4 1,1 2-1,-1-3 1,0-1-1,1 0 0,-1 0 90,0 0 0,0 0 0,1 0 0,-2 0 0,-2 0 0,-1 0-119,1 0 0,2 5 0,3 1 0,1 1 0,2 4 0,-2 0-329,-1 3 1,0-1-1,1 0 1,2 1-1,0 1 1,-1 1-1,1 0 67,-2-4 1,-5 1-1,-2-4 1,0 2-1,-2-1 1,-3-3 633,-2-1 1,-2-1-1,0-5 1,0 1-1,0 2 1,0 2 0,0-1-51,0 2 1,0-5 0,0 5 0,0-1 0,1-1 0,2 1-340,2 1 1,1-5 0,-4 4-1,4-4 1,0 0 0,0 2-1,-1 2 13,1-2 0,-5-2 1,3-1-1,-2 0 1,-2 0-1,0 0 240,0 0 0,-3-1 0,0-2 0,1-2 1,-2 2-1,0 1 0,-2-1-154,3-2 1,0-1 0,0 3 0,-2-1 0,2 1-1,2 1-212,1 2 0,0-4 0,0-1 0,0 1 0,0 0 0,0-1 0,0 1 363,0-2 1,-5 4-1,1-2 1,1 2 0,0 2-1,0 0-204,-2 0 1,0 0 0,2 0 0,-3 0 0,0 0 0,0 0 0,1-1-79,-1-4 0,3 4 0,-4-3 0,0 2 0,2 2 0,1 0 0,2 0 77,-1 0 1,0 0 0,2 0 0,-2 0 0,-2 0 0,2 0 188,2 0 1,-4-4 0,-1-1 0,2 2 0,0 2 0,1 1-1,-5 0-67,-2 0 1,1 0-1,1 0 1,1 0 0,0 0-1,-2 0-212,1 0 0,-2 0 0,4 0 1,0 0-1,0 0 0,2 0 427,-2 0-217,10 0 0,-11 0 0,8 0 0,1 0 0,-2 0 0,3 0 85,-2 0 0,2-5 0,-1 1 0,1 1 0,-2 1 0,3 2 0,1-1-356,1-4 0,0 4 0,-3-3 0,3 2 0,-1 2-1064,1 0 1105,-1 0 0,-1 0 1,1 0-1,-2 0 1,-2-1-1,-1-2 1,0-2 327,0 2 0,0-3 1,0 0-1,0 0 1,0-1-1,0 1 1,-1 0-50,-4 3 0,8-4 0,-3-1 0,2 0 0,0 0 0,0 1-288,-2-1 1,3 4 0,-8-5-1,2 0 1,0 0 0,-2 0 13,-3-1 1,-1-2 0,-3-1 0,1-1-1,-1 1 1,-3-2 0,0-1 145,0-2 1,-3-5-1,-1 2 1,0-1-1,-2-1 1,0 0 0,-2-1-92,-2 2 0,-2-2 1,-1 6-1,-2 1 0,-3-1 1,1 2-242,-1 4 1,-4-2-1,2 5 1,-4-2 0,-1-3-1,0 1-331,0 0 550,-6-1 0,-1 0 0,-7-3 0,1-1 0,-2 2 0,-2 0 8,-6-2 0,3 3 1,-3-2-1,-2 0 1,-3 2-1,-4 1 1,-3 2-94,-2 0 0,-1 2 1,-2-1-1,0 4 1,0-1-1,0 2 91,0 1 0,-3-1 1,0 3-1,2-2 1,-2 2-1,1 0 0,1 0 87,1-1 1,3-1 0,0 4 0,-2-2 0,2-1 0,-1-1 0,1 1 197,1-1 1,-7-1 0,2 2 0,-5-4 0,-5 0 0,-1 0-173,-1 2 1,-5-4 0,1 3 0,-1-2 0,0 1 0,0 1-1,1 1 5,-3 0 1,7-3-1,-6 3 1,-3 0-1,1-1 1,0-1 112,5-2 0,1 3 0,2-1 1,-2 1-1,-1 1 0,-2 0 1,2 2-35,1-2 1,3 4 0,2-2-1,2 2 1,1 2 0,1-1-102,0-4 1,-3 4-1,3-4 1,0 4-1,-1 1 1,1 0-1,-1 0 25,-1 0 1,-1-5-1,-4 1 1,1 1-1,2 0 1,1 0-1,-3-1 112,-4 1 0,1 1 0,-3 1 0,3-2 0,2-2 0,0 2-175,-1 2 0,6 1 0,0 0 0,2 1 0,2 2 0,-1 2 1,1-2 6,1-2 0,3 4 1,3-1-1,1-1 0,-1-1 1,-3-2-1,-1 0 197,1 0 1,-3 0 0,6 0 0,-5 0-1,-2 0 1,1 0 1,2 0 1,-2 0 0,0-2-1,1-1 1,-2-1 0,-1 1 0,-1 1-88,3 2 0,1-1 0,-1-2 0,-3-2 0,0 2 0,-2 2-224,1 1 0,4 0 0,-3 0 0,2 0 0,-2 1 0,0 2 0,0 2 209,3-2 1,-3-2-1,0-1 1,0 0 0,-1 0-1,2 0 1,1 0 190,1 0 1,3 0-1,-7 0 1,1 0-1,3 0 1,0 0-23,-2 0 1,2 0 0,-5 0 0,-3 0-1,-1 0 1,-1 0 0,0 2-264,-1 2 1,1-1 0,0 5-1,1-1 1,0-1 0,3 1 19,3 1 1,-7-5 0,9 1 0,-5-1 0,-3 0 0,1 1 156,1-1 1,-6 3 0,4-1 0,-4-2 0,-2-2 0,2 1 0,-1 1-16,1 1 1,4 2-1,-6-3 1,2 3 0,1 0-1,-1 1 1,1 1-599,-1 2 1,1-3 0,5 2 0,2 2 0,3 1 0,2-1-76,1-2 1,8 2 0,3-5 0,3-1 0,3 3 0,2-2 0,7 1-3008,6 1 3468,-2-5 1,4 14-1,-5-2 1</inkml:trace>
  <inkml:trace contextRef="#ctx0" brushRef="#br0" timeOffset="19">22435 9902 8119,'-6'-27'0,"4"7"0,-2 2 0,2 3 0,2 2 65,0-1 0,5 6 0,-1-1 1,-1-2-1,0-1 0,2 1 0,3 2 1,4 4-1,2 4 565,-1 1 1,0 1 0,1 4 0,-1 4 0,0 2-1,-1 3 1,-1-1 0,-4 0-232,-1 1 0,-3 1 0,-9 1 1,-9 5-1,-10 2 0,-12 7 1,-9 1-228,-7 2 1,19-15-1,-1-1 1,0 0-1,-2-1 1,-3 1-1,0 0 1,-4 2-1,1 0 1,-1 2-1,0 0-17,1 1 0,0 0 0,-3 1 1,0-1-1,7-2 0,0 0 1,0-1-1,1 0 0,1 0 1,1-1-1,-29 16 27,7-1 1,4-2 0,14-5 0,7 0 0,8-4-1,9-4-132,5-4 0,5 0 1,8-2-1,5-4 1,12-3-1,17-7 1,20-8-104,-18 0 0,3-2 0,4-5 0,2-3 0,11-5 0,4 0 0,0-3 0,1-1 1,1-1-1,0 0 0,0-2 0,1 0 0,-3 0 0,0 0 34,0 1 0,-1-1 0,-3-2 0,-2 1 0,-8 4 0,-1 0 0,-4 2 0,-2-1 0,-4 2 0,-3 1 0,-3 1 0,-2 0 110,21-22 0,-12 8 0,-11 7 0,-8 2 0,-5 4 0,-5 2 0,-6 2 13,-6 2 1,-6 5-1,-9 7 1,-6 1-1,-5 3 1,-8 3-1,-6 6-89,-6 7 0,-9 7 0,-7 9 1,30-12-1,-1 0 0,-3 3 0,-1 2 1,0 0-1,0 2 74,-1 1 0,-1 0 1,1 0-1,1 0 1,1 0-1,1 1 0,1-2 1,1 0-1,2 1 1,0-1-1,3 0 1,1 0-1,-23 20 39,9-2 1,5-8-1,15-3 1,5-3-1,7-3 1,5-3-1,5-4-417,5-3 1,14-8-1,14-4 1,15-7-1,13-11 1,-23 3-1,1-1 137,3-3 1,1-2 0,3-6 0,1-1 0,2-2 0,1 1 0,-1-2 0,-1 1 0,-1-1 0,-1 1 0,-2 0 0,-1 1 0,-3-1 0,-1 0 237,-3 1 1,-3-1 0,21-16-1,-10 5 1,-8 4 0,-10 5-1,-7 6 1,-6 5 226,-4 3 0,-4 8 0,-9 2 0,-7 4 0,-9 1 0,-8 1-271,-6 4 1,-12 8 0,-7 11 0,-4 4 0,-7 6-1,33-16 1,-2 1 0,-2 2 0,0 1 39,-2 1 1,0 0-1,3-2 1,1 1-1,-3 0 1,2 0-1,2-1 1,1 0-1,-26 17 1,4-1 0,7-3-223,5-1 1,15-4 0,6-6 0,7-6 0,6-2-106,5-1 0,16-7 0,13-4 0,16-6 0,19-10 0,-25 2 0,2-2 0,5-4 0,1-2 137,2 0 0,0-2 1,3-2-1,0-1 1,0 0-1,1 1 1,0-2-1,-1 1 0,-2 0 1,-1 0-1,-2 1 1,0 0-1,-6 3 1,-2-1 80,27-16 0,-11 6 0,-17 9 0,-9 4 0,-10 3 241,-9 2 1,-17 5-1,-11 5 1,-13 8-1,-19 8 1,-11 8-1,25-8 1,-1 2-120,-6 2 0,0 2 0,2-2 0,0 1 0,-6 5 0,-2 0 0,2-1 0,0 0 0,3 1 1,0-1-1,1 0 0,1 0 0,3 0 0,1 1-142,3-1 0,1 0 1,0 0-1,2-1 1,-19 15-1,6-5 1,11-3-1,8-3-480,9-3 0,7 2 0,5-6 1,4-2-1,5-1 0,6-2 1,9-1-829,10-3 1,15 1 0,12-5 0,7-2 1354,7-2 0,-3-7 0,10-1 0</inkml:trace>
  <inkml:trace contextRef="#ctx0" brushRef="#br0" timeOffset="20">21741 9849 8269,'-19'-14'0,"4"3"0,-2 2 380,2 4 0,-4 4 1,-2 2-1,-1 4 0,-1 4 1,0 4 3266,-2 5-3357,-2-3 0,0 16 1,-1 0-1,0 6 1,0 3-1,4 0 76,3 0 0,8 6 0,6 2 1,1 3-1,4-2 0,5-5 1,9-2 66,9-2 1,4-2-1,13-2 1,5-5-1,3-5 1,8-3-1,5-6-261,8-2 0,-30-10 0,1-3 1,0 1-1,0-1 0,1-2 1,0 0-1,1-2 0,0-1 0,-1 0 1,-1-2-1,35-9-535,-7-3 1,-14 0-1,-4-4 1,-10 2 0,-7 3-1,-3 1-6284,-1 2 6647,-6-1 0,10-5 0,-3-1 0</inkml:trace>
  <inkml:trace contextRef="#ctx0" brushRef="#br0" timeOffset="21">19995 14500 8425,'0'-27'-11,"-4"-2"0,-2 1 1,-2 4 160,-2 3 0,-2-1 1,-3 3-1,-2-1 0,-7 0 1,-4 0-1,-5 0 0,1 0 1,-4 0-1,1 0 1,-4 1-1,3 3 701,2 1 0,-1 6 0,4 2 1,1 1-1,3 3 0,5 1-281,5 2 1,8 8 0,6 4 0,9 5-1,11 4-318,13 3 0,14 1 0,11 2 0,10-1 0,-27-11 0,0-1 0,2 0 0,0 0-64,0-1 1,0 0-1,3 4 1,1-1 0,-2-4-1,-1 0 1,3-1 0,0 1-1,1 1 1,1-1-1,-1 1 1,-1 0 0,1 0-1,1 0-133,0 1 1,-1-1 0,-4 0 0,-2 1 0,4-1-1,-1 0 1,-2 1 0,0-1 0,-1 0 0,-1 1-1,0-1 1,-1 0 0,33 14-415,-6 0 0,-7-2 1,-9-3-1,-10-4 1,-9-2-1,-10-1 52,-4-2 1,-8 3 0,-6-7 0,-8 3 0,-14 1-1,-11-1 1,-16-1 537,-11-2 0,-3-7 0,-11 3 0,1-5 1,-2-5-1,36 2 0,0-2 0,-36-9-99,2-3 0,34 7 0,0-1 0,1-3 1,1 0-1,1-1 0,-1 0 0,1-2 1,1 0-1,-30-19 0,5-2-27,7 1 0,5 0 1,8 0-1,5 3 1,6 6-1,7 3 0,5 4-194,4 0 0,8 11 0,-1-4 0,5 4 0,6 3 0,6 2 0,7 4-134,6 1 1,2 6 0,13 4 0,7 6 0,7 6 0,5 4 186,2 0 1,-4 2 0,4 4-1,0 3 1,-2 2 0,-1 0 0,-6-1-73,-6 1 0,-2-3 1,-4 0-1,-6-2 1,-6-2-1,-6-2 1,-5-3-143,-7-3 0,-4 2 1,-6-6-1,-1-3 1,-4-3-1,-5-5 0,-8-1 125,-9-3 1,-5-3 0,-11-6 0,-5-6-1,-6-7 1,-6-5 641,-3-4 0,2-8 0,-1 1 0,-1-4 0,3-1 0,2 2 0,5 1-270,4 1 1,-2 2 0,8 0-1,5 6 1,7 6 0,6 3 0,4 2-246,2 3 0,5 2 0,8 3 0,6 6-176,11 6 1,10 10 0,13 8-1,7 3 1,5 1 0,6 4 0,3 3 179,2 0 0,10 4 1,-3-5-1,-2-2 0,0-1 1,-4-1-1,-2 1-297,-4 3 1,-12-8-1,-3-1 1,-7-4-1,-10-4 1,-5 1-364,-6-3 1,-6-8-1,-13 1 1,-14-5 0,-14-6-1,-13-7 702,-5-8 0,-14-4 1,35 11-1,-1 1 1,-1 0-1,-1-1 0,-1 1 1,1 0-1,1-1 1,1 1-1,-34-12 273,5 3 1,7-2 0,2 6 0,6 2 0,7 1-1,6 2 1,7 0 224,7-1 1,8 7 0,7 1-1,4 1 1,5 1 0,10 1-768,9 2 0,10 1 0,16 1 1,7 3-1,8 5 0,6 5 0,2 2 1,4 3-844,-36-9 0,0 1 0,33 11 0,-35-8 1,1 0-1,29 16 0,-6 1 0,-7 0 1064,-5 2 0,-2 1 0,-5 6 0</inkml:trace>
  <inkml:trace contextRef="#ctx0" brushRef="#br0" timeOffset="22">20862 14460 8368,'-8'-34'0,"4"3"989,2 7 1,2 14 0,0 11-1,0 11-681,0 9 0,2 3 0,2 1 0,7 1 0,3 7 0,6 4 1,0 6-1,3 3-14,-3 3 1,4 7-1,-6-6 1,-2 4 0,-2-3-1,-6 0-197,-3-4 1,-10 3 0,-6-7 0,-9-4 0,-9-5-1,-8-4 1,-9-2-351,-5-3 1,-8-7 0,-2-1-1,-4-2 1,-1-3 0,-7-2-1284,35-5 0,0-1 1536,-30 11 0,26-8 0,0 1 0,5 2 0,0-1 0</inkml:trace>
  <inkml:trace contextRef="#ctx0" brushRef="#br0" timeOffset="23">19502 14607 12080,'0'-63'-726,"0"9"1,0 22 1208,0 10 1,-1 12 0,-2 7 0,-2 6 0,2 6 0,2 4-1,5 5 1,9 4 0,16 5 0,12 4 0,15 6 0,-23-17 0,1 0-150,2 0 0,2 0 1,5 3-1,1 0 0,-2-4 1,1-1-1,1 0 1,1-1-1,0 1 0,0 0 1,-1-2-1,-1-1 0,1 0 1,-2 0-1,0-3 1,-1 1-1,0-1 0,-2 1-146,0 0 1,-2-1-1,28 10 1,-13-1-1,-11-2 1,-10-4-1,-7-3-323,-6-3 1,-12-6 0,-14 1 0,-18-5 0,-23-8 0,-21-10-73,27 5 0,-1-1 0,-6-3 0,-1-2 0,-4-3 0,-1-1 0,1-1 0,-1-1 0,-2-2 0,-1 0 0,1-1 0,-1 0 0,-1-1 0,0-2 213,1-1 0,1 1 1,5 4-1,1 1 0,1-3 1,1-1-1,3 2 1,2-1-1,4 1 0,1 0 1,3 0-1,1 1 588,4 1 0,2 2 0,-19-15 1,11 13-1,14 12 0,18 15-327,18 18 1,29 19 0,-13-11 0,2 1 0,5 4 0,3 1 0,4 3-1,2 1 1,2 3 0,2 0 0,4 3 0,2-1-510,2 1 0,0-1 0,0 2 0,1 0 1,3-1-1,1 0 0,-3 0 0,0-1 1,-5-1-1,0 0 0,-2-2 0,-1-2-300,-4-2 0,-2-1 0,-4-3 1,-3-1-1,-3-4 0,-2-2 1,19 15-1,-14-10 0,-13-10 348,-8-8 0,-23-23 0,-17-18 0,-20-15 0,14 18 0,-2-2 0,-4-2 0,-1-1 571,-3-1 1,0-2-1,-2-2 1,0-1-1,0 2 1,1 0 0,-1 0-1,1 0 1,0 0-1,0 0 1,2 1 0,1 0 121,2 0 0,0 1 0,-1 1 0,1 1 0,-19-16 1,8 6-1,10 6 0,10 8 0,10 5-687,8 6 0,10 9 0,12 6 0,19 11 0,15 11 0,20 15-515,-28-12 1,2 0 0,1 2 0,1 0 0,7 6 0,1 1-1,0 0 1,0 0 0,0 0 0,-1 0 0,2 1 0,0 1 0,-2-1-1,1 0 652,-1 1 1,2-1 0,-2-5 0,0-1 0,-3 0 0,0 0 0</inkml:trace>
  <inkml:trace contextRef="#ctx0" brushRef="#br0" timeOffset="24">22595 9902 8486,'25'-44'551,"-3"-1"1,-3 8 0,-5 11 0,-1 8 0,0 6 0,-1 3 0,-2 0 0,-1 0-68,2 0 1,1 2-1,-1-3 1,0 2 0,-2 2-1,0 5-203,-2 4 0,-7 6 1,-12 10-1,-9 6 1,-13 8-1,-10 5 1,-11 7-96,-4 1 1,27-21-1,0 1 1,-2-1-1,-1-1 1,-2 3-1,-1 0 1,0 0-1,-1 2 1,-1 0-1,0 1 460,2 0 0,-1 1-565,-1-1 0,0 2 0,7 0 1,0 1-1,0-2 0,1 0 0,3-2 1,3-1-1,-19 22 0,10-7-153,8-6 0,8-5 1,10-6-1,5-4 0,4-6 1,4-6 41,5-5 1,15-7 0,8-6 0,10-12 0,8-8 0,6-9-110,-25 16 1,1-1-1,2-1 1,1-1 0,1-3-1,-1 0 1,0 1 0,-2-1-1,0 1 1,0-1 0,-2 0-1,0 1 1,-1-1-1,1 0-8,-3 0 0,0 1 1,24-17-1,-12 5 1,-2 3-1,-4 7 1,-7 5 861,-8 5 0,-6 3-458,-4 2 0,-9 7 0,-12 7 0,-5 10 1,-10 6-1,-4 6 0,-9 3-51,-4 4 0,-2 4 1,-6 0-1,-5 6 1,0 1-1,-4 1 1,2-1-935,-1 4 1,30-23 0,0 2 0,-24 26 0,7-3 0,4 2 0,5 2 727,2 3 0,-2 9 0,3-3 0</inkml:trace>
  <inkml:trace contextRef="#ctx0" brushRef="#br0" timeOffset="25">5972 15433 12614,'-13'-6'-211,"1"3"0,1-4 0,2 1 342,-1 3 1,-2-3 0,-1 1 0,0 1 0,-1-1-1,1 1 1,0 1 0,1 0 0,1 0 0,3-1-1,-3 1 502,-1 1 1,-1 2-1,0 0 1,1 2-1,3 2 1,6 4-290,6-1 1,6 3 0,9-4 0,5 0 0,7 2 0,5-3 170,4 1 0,2-1 0,4-5 0,4 0 0,3 0 1,1 0-1,0 0-141,1 0 1,0 0 0,3 0 0,0 0 0,1 0 0,0 0 0,-2 0-392,-4 0 1,4 0 0,-5 1 0,-1 2 0,0 2 0,-1-2 28,0-2 0,-6 4 0,3-1 1,-2-1-1,1 0 0,-2 0 1,1 1 152,5-1 0,-3-1 1,10-1-1,1 2 1,-3 2-1,3-2 1,-1-2-142,2-1 1,-1 0 0,-2 2 0,0 1 0,1 1 0,-1-1-31,1-2 0,1 4 1,-4-1-1,-1 1 0,-2-1 1,-1 1-1,0-2 336,-2-2 1,4 4 0,-5-1-1,0-1 1,0-2 0,-2-1-191,2 0 0,-3-1 0,6-2 0,1-1 0,0 1 0,2 1 0,0 1-289,3-4 0,-3 4 0,-2-4 0,3 4 0,5 1 1,1 0 76,1 0 1,-3 0 0,-2 0 0,2 0 0,2 0-1,0 0 1,0 0 292,-2 0 0,3-2 0,0-1 1,0-1-1,-1-1 0,2 1 0,-2 0-64,2 1 0,-6-3 1,3 0-1,-3 0 1,-2 0-1,0 3-340,1 2 1,-6-4 0,1-1-1,0 0 1,0-1 0,-2 1-1,1-2 110,-1 1 0,2-2 0,6-4 0,3 0 0,2-1 0,3-1 0,-3 1 81,0 0 1,2-5-1,-4 9 1,-2-1-1,-3 1 1,-3 1-422,-1 0 1,-6 5-1,2-4 1,-5 2 0,-3 3-1,-3 0 109,-2-1 1,0 3-1,-7-4 1,-2 2-1,0 0 1,-1-3 0,0 0 473,0 0 1,0-2 0,4 2 0,-3-2-1,0-2 1,0-1 0,1 1-9,-2 1 1,2 0-1,-5-4 1,-1 0 0,-2-1-1,-4 1-457,0 0 0,-6-1 0,-2 1 0,-2 0 1,-2-2-1,-2-1-224,-2-2 1,-4 0 0,-6 5 0,-3-1 0,-2 1-1,0 0-183,0-1 711,-5 1 1,3 0-1,-6-1 1,1 1 0,-1 0-1,-1-1 1,-2 1 97,-1 0 1,-4-1 0,1 1 0,-3 0 0,-6 0 0,-5-1-132,-7 1 1,2 4-1,-6 2 1,1 1-1,-1 3 1,0 0-1,-1 0 1,4-2-227,1 2 1,3 3-1,2 3 1,3 2 0,-1-1-1,1 1 183,-3-1 1,4 2 0,0-3 0,0 1 0,-3-1-1,-1-1 267,1-2 1,-8 0-1,3 0 1,-4 0-1,-1 0 1,2 0 0,3 0-235,0 0 1,5 0 0,2 0 0,0 0 0,1 0-1,-2 0-28,1 0 1,2-5-1,-2 1 1,0 1-1,1 2 1,-2 1-1,2 0 139,0 0 1,-4-5-1,1 1 1,-1 1-1,1 0 1,5 0 11,2-2 1,-2 1 0,-1 4 0,2-2 0,2-1 0,1-1 0,-2 1-61,-2 2 0,5 1 0,-4 0 1,1 0-1,-1 0-296,-3 0 101,4 0 0,-10 0 1,3 0-1,-2 0 0,-3 0 1,-2 1 13,-6 3 1,4-2 0,-7 2-1,4-2 1,5-2 0,0 0-1,-1 0 323,0 0 0,-1 0 0,6 0 1,2 0-1,2 0 0,2 0-2,3 0 1,-3 0 0,2 0 0,1 0-1,0 0 1,0 1-333,-1 4 1,-7 1 0,1 4 0,-3-1 0,-5 3-1,0 3 20,-3 2 1,-4 1-1,6-5 1,0 1 0,-2-1-1,2 0 1,0 1 207,2-1-107,2-5 0,2 2 0,0-4 0,-2 1 0,-1 2 0,-2 0 186,2 0 0,1 0 0,2 4 0,-1 0 1,1 1-1,0-1-302,-1 0 0,7 2 0,2 1 1,4 4-1,1-1 0,1 2 0,4-1-288,4 4 0,9-5 0,4-1 0,4-3 0,6-2 169,3 1 1,5-5 0,5-2 0,6 0 0,9 1-1,8 1 1,4 0-3332,5-1 3608,8 7 0,2 0 0,7 4 0</inkml:trace>
  <inkml:trace contextRef="#ctx0" brushRef="#br0" timeOffset="26">6425 17445 8516,'0'-20'0,"0"0"1258,0 7 1,-4 0 0,-2-1 0,0 1 0,-2 1-520,1 3 0,4 11 1,-3 11-1,2 9 0,-1 9 1,1 8-1,-1 5 0,-1 5 1,1 4-189,-1 4 0,1 2 0,5-3 1,0 2-1,0 0 0,2-2 1,2-3-572,5-5 1,3-2 0,1-5 0,0-4 0,1-3 0,-2-4-2232,-3-2 1,1-7 0,-6-4 0,-1-2 2250,-1-1 0,-2-1 0,0 0 0</inkml:trace>
  <inkml:trace contextRef="#ctx0" brushRef="#br0" timeOffset="27">6185 18098 13090,'0'-28'1456,"2"7"1,2 14-1257,5 1 1,-2 2 0,2 4-1,2 0 1,2 0 0,5 0-1,4 0 1,3 0-900,2 0 0,5 6 0,4 1 0,2 2 699,2 0 0,6-6 0,2 3 0</inkml:trace>
  <inkml:trace contextRef="#ctx0" brushRef="#br0" timeOffset="28">6865 18085 10902,'-6'-7'2075,"5"7"1,-4 8 0,4 4-1389,1 2 0,0-1 1,0 2-1,1 3 0,2 2 1,3 2-1,1-1 0,2 0 4,-1 0 1,4-5 0,-4 2-1110,4-3 0,-3-8 1,-1-4-1,-2-8 0,-3-8 1,-2-9-255,-1-8 1,0 1 0,0-5 0,0 0 0,0 1 0,0-1 0,0 3 1471,0 3 1,0 0 0,0 10-1,1 1-5,4 3 1,-2 6-1,6 5 1,0 6-1,1 8-1874,3 5 0,-2 0 1,8 6-1,0 1 1,3-1-1,5-1 0,4-2 1079,5-3 0,8-1 0,4-2 0</inkml:trace>
  <inkml:trace contextRef="#ctx0" brushRef="#br0" timeOffset="29">7532 18032 8179,'-15'-27'4636,"-3"0"0,8 13-2897,-4 5 0,11 7 0,2 7-1906,4 3 0,7 4 0,-2 2 0,0-1 0,1-1 0,0-2 1,0-1-1250,0 1 0,-5-2 0,5-1 987,2-1 3119,-5-1-1755,0-5 1,-6 1 0,0 4-753,0 3 1,4 4 0,2 2-1,1-1 1,4 0 0,-1 1 0,0-1-1046,-1 0 1,0 1-1,6-1 1,1 0-1,2-1 1,-2-2-1,1-2-1185,0-2 0,-2 3 0,4-5 1,1-1 2046,2-1 0,3-8 0,2-2 0</inkml:trace>
  <inkml:trace contextRef="#ctx0" brushRef="#br0" timeOffset="30">7998 18125 10260,'-4'-9'7067,"-1"0"-6332,-5 0 0,8-1 0,-2 5 1,4 10-1251,4 5 1,4 5 0,5 1-1,2 2 1,3-2 0,4-1-623,3-1 1,2-1 0,1-1 0,1-3 0,3-5 0,-3-2 725,-1-2 1,-7-2 0,-3-2 0,-5-5 0,-4-3 0,-4-3 0,-4-1 1122,-1-2 0,-6 0 1,-3 5-1,-3 0 1,-1-1-1,0 1 1,-1 1 1680,1 3 0,0 3 0,1 8 0,3 2-2176,5 5 0,4 0 0,4 3 0,6 3 0,5-1 1,3 3-1,-2-2-940,-1-2 0,3 3 1,0-8 150,-2-1 0,-9-1 0,-7-8 1,-7-1-1,-5-1 0,-1 0 636,-1-2 1,3 6 0,2 0 0,6 7 0,6 5-637,6 1 0,16 5 0,10 1 1,13 0-1,9 1 572,10-4 0,0-1 0,5-2 0</inkml:trace>
  <inkml:trace contextRef="#ctx0" brushRef="#br0" timeOffset="31">9291 18218 8999,'-19'-6'0,"-2"-3"0,0-2 1492,4-3 1,2 2 0,1 2 0,1 3-59,0 1 1,4 1 0,3 5 0,6 2-994,10 2 0,10 4 0,11 5 0,4 0 1,5-1-1,5-2 0,4-2-714,2-2 1,1-2-1,-1-4 1,-4 0 0,0 0-1,-1 0-2392,0 0 0,-1 0 2665,-5 0 0,0-12 0,0-2 0</inkml:trace>
  <inkml:trace contextRef="#ctx0" brushRef="#br0" timeOffset="32">9638 18018 11782,'-14'-34'1238,"10"14"0,8 11 0,13 6-1351,6 3 1,10 1-1,2 2 1,5 3 0,3 1-1,3 4 1,0 1 836,0 1 0,-1 2 0,-7 1 1,-2 2-1,-5 0 0,-5-1 1,-5 3-892,-7 0 0,-7 1 0,-9 4 0,-2 0 0,-8 5 1,-6 0-1463,-4-2 1,-7 6 0,5-7 0,-3 1 1628,2 0 0,7-2 0,-1 1 0</inkml:trace>
  <inkml:trace contextRef="#ctx0" brushRef="#br0" timeOffset="33">10931 18178 8296,'13'-4'0,"0"-2"450,1-2 1,3 6 0,3-3 0,-1 2 1403,0-1 1,-1 2-1,-5-2 1,-1 4-1323,-3 4 0,-4-1 0,-10 6 1,-4 3-1,-4 3 0,-3 2-109,-2 0 0,-6-1 1,2 0-1,-2 2 0,2-3 1,3-3-194,-1-3 0,10-2 1,-3 3-1479,1-1 0,6 0 1,0 3 812,0-3 1,3 3 0,-6-3 0,-1 2 0,-2 3-1,0-1-75,3 0 1,-1 2 0,6 2 0,1 0 0,3 0 0,4-3-679,5 0 0,9-2 0,7-4 1,9-3 1187,10-4 0,13-1 0,3 0 0</inkml:trace>
  <inkml:trace contextRef="#ctx0" brushRef="#br0" timeOffset="34">11371 18272 9372,'-6'-8'2327,"-3"4"0,1 2-1500,0 2 1,6 2 0,1 2 0,5 4 0,5-1-213,6-3 1,0 2 0,7-1 0,0-2 0,0-2 0,-1-2-1,0-4-488,-1-4 0,-3-2 1,0-3-1,-3-1 1,-5-1-1,-3 0-1644,-1 4 0,-3-1 0,2 4 92,-2-3 1,-2 6-1,0 6 1,0 7 0,1 5-1,4 2 976,4-1 0,11-1 0,4-2 0,0-2 1,3-3-1,-1-2 0,2-1 0,-3-2 440,1 0 1,-7 0-1,-1-2 1,-5-2 0,-3-5 738,-1-3 0,-6-1 1,3 1-1,-1 2 0,-1 1 978,-1-2 1,-2 7-1,-1 5 1,0 10-864,0 5 0,0 8 0,0-2 1,2 3-1,1 2 0,3-2-752,1-3 0,-4 3 1,2-4-1,-4 0 0,1-3 1,1-4-1287,1 0 0,-1-7 0,-7-4 1,-5-6 358,-3-6 0,4-7 1,4-5-1,2-1 1,2-3-1,0 1 568,0-1 1,0 1 0,0 2 0,2 4 0,1 4 0,3 2 1735,1 3 1,-2-2 0,4 7 64,1 1 0,-4 3 0,0 4-1662,0 5 0,-5-1 1,4 1-1,-4 1 1,1 0-3259,2-1 0,3 3 3385,7-3 0,5-3 0,2 0 0</inkml:trace>
  <inkml:trace contextRef="#ctx0" brushRef="#br0" timeOffset="35">12304 18245 9379,'-9'-6'2420,"0"-3"1,7 3-1986,2 2 0,6 2 0,8 2 1,1 0-1,1 0 0,2-1 1,-1-2-1,1-2-550,0 2 0,0-4 0,-5-2 0,-1-3-1186,-3-1 0,1 0 1308,-5-1 1,-5 4 1150,-5 5 1,1 2 0,5 11 0,2-1-381,2 1 0,3-4 0,-3 5 0,-1 1 0,1 2-835,-1 2 0,5-1 0,-3-1 1,1-2-1,5-1 0,3 0-1088,3-2 0,1 1 0,-3-5 0,2 1 0,0-1 0,1-1 0,3-4 1145,4-2 0,0-10 0,1-6 0</inkml:trace>
  <inkml:trace contextRef="#ctx0" brushRef="#br0" timeOffset="36">13130 17658 10672,'0'-42'2102,"0"2"0,0 13-1732,0 14 1,0 10 0,0 4 0,0 12 0,0 13-1,0 8 125,0 4 0,-4 7 0,-1 0 0,2 1 0,0 2 0,0-2-586,-1 0 1,0 1 0,4-6 0,0-4 0,0-2 0,0-6-1,1-2-772,3-5 1,4-4-1,5-9 1,1-5-1,-1-2 737,0-2 0,-4-8 0,0-4 1,0-5-1,0-3 0,-2 1 0,1 3 1055,-1 1 1,-4 2-1,3 1 1,-2 1-437,1 3 1,-1 6 0,-2 1 0,1 5 0,1 3 0,-1 4-648,-1 1 1,-2 5-1,0 1 1,1 0-1,2 0 1,3-1-1,0 0-1511,0-2 0,4-7 0,-1 0 0,3-2 1665,1-3 0,6-8 0,2-2 0</inkml:trace>
  <inkml:trace contextRef="#ctx0" brushRef="#br0" timeOffset="37">13690 17778 8649,'-13'0'1063,"-1"0"1,6 11 0,-1 4-1,0 4-561,1 5 0,-2 1 1,4 3-1,0 1 0,-1 3 1,1-1-1,0 0-199,3 0 0,1 4 0,4-4 0,2-1 0,5-2 0,3-3 1,3-1-1712,3-2 0,-4-5 1,6 0 1407,-1-2 0,8-7 0,7-2 0</inkml:trace>
  <inkml:trace contextRef="#ctx0" brushRef="#br0" timeOffset="38">13810 18165 9096,'-18'-6'0,"0"-1"0,2-1 0,1 2 0,2 2 2256,0-1 0,1-2 0,3 7 0,5 6-2193,2 4 1,2 5 0,2 1 0,2 2-1,5-2 1,3-1 0,3-3-760,2-3 1,-2 1 0,3-5-1,-3-2 1,-2-2 0,0-1 438,1 0 1,-2-1-1,-4-4 1,-3-4-1,-4-2-335,-1-3 0,2 1 592,2 0 0,4-1 0,5 1 0</inkml:trace>
  <inkml:trace contextRef="#ctx0" brushRef="#br0" timeOffset="39">14090 18218 8162,'-4'-13'302,"-1"0"1,-1 5 0,3 2 2066,-1 0-2972,-1-1 117,5 0 0,0 4 897,0 3 0,2 3 1,1-9 807,1 0-742,1 4-2202,-5-4 2931,0 6 0,0-1 161,0-4 0,0 2-1321,0-6 0,1 8-1092,4 1 0,-4 1 2410,3 8 0,-2-7 76,-2-2 1,0-6-1379,0-7 0,-2 1 0,-2 3 1,-3 6-360,-1 6 1,2 4 0,5 7 0,-2-1 0,-2 2 0,2 1 60,2 2 1,1 4 0,1-4 0,2-2 0,5 0 0,2-1 0,6 0-956,4-3 1,2-2 0,6 2 1190,3-3 0,9-3 0,8-6 0</inkml:trace>
  <inkml:trace contextRef="#ctx0" brushRef="#br0" timeOffset="40">14730 17605 9156,'-8'-13'1106,"-2"11"0,6 8 1,-1 8-1311,-1 3 1,0 7 0,-4-2 0,1 3 0,-1 4 0,-2 2 0,-1 4 0,1 4 876,3 1 1,-2 1 0,7 1 0,2-2 0,5-5 0,6-2-3202,3-2 0,9-6 2528,6-7 0,5-9 0,8-3 0</inkml:trace>
  <inkml:trace contextRef="#ctx0" brushRef="#br0" timeOffset="41">15010 17938 8121,'-27'-29'0,"-1"2"0,-3 6 1498,3 5 1,-6 9 0,3 2 0,-4 4-835,1 1 1,2 6-1,5 4 1,2 5 0,3 4-1,4 0 1,5 4 0,5 0-177,8 5 0,12 2 0,12-2 0,7 2 0,10 1-1845,11-2 1302,2-6 0,11 6-201,-3-2 0,-27-12 0,1 0 0,1-2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426"/>
    </inkml:context>
    <inkml:brush xml:id="br0">
      <inkml:brushProperty name="height" value="0.053" units="cm"/>
      <inkml:brushProperty name="color" value="#FF0000"/>
    </inkml:brush>
  </inkml:definitions>
  <inkml:trace contextRef="#ctx0" brushRef="#br0">9424 5731 12455,'2'-25'-600,"2"2"1,-1 10-1,5 11 1034,-2 10-539,-2 1 0,-4 10 1,0-6-1</inkml:trace>
  <inkml:trace contextRef="#ctx0" brushRef="#br0" timeOffset="1">9411 5717 12455,'-19'0'-77,"8"-1"0,-2-4 1,3-3-1,1-4 0,1-2 1,3 1 16,2 0 1,1-1 0,2 1-34,0 0 1,-6 5 0,-1 2 0</inkml:trace>
  <inkml:trace contextRef="#ctx0" brushRef="#br0" timeOffset="2">9184 5651 12455,'-32'6'-28,"-1"-5"1,-4 5 0,3-2 0,0 1-1,2-2 1,0 0 0,6 0 0,4 1-1,2-1 740,4-1 0,9-2 0,8 0 0,14 0 0,16-2 0,19-2 0,17-5 0,-27 3 0,1 0 1,4-1-1,1 1-364,3-1 0,1 0 0,4-1 0,0-1 1,2 0-1,-1 0 0,1 1 0,-1 0 1,1 0-1,-1 1 0,0 1 0,0 0 1,-1 1-1,-1 0-507,-1 0 1,-1 1 0,-2 2 0,0 1 0,1-2 0,-1 1-1,-1 1 1,-2 1 0,-5 0 0,-1 1 0,31 4 0,-10 4-1,-8 2-2879,-10 3 1,-13 1-1,-14 2 2937,-5 6 1,-11 2-1,-8 1 1</inkml:trace>
  <inkml:trace contextRef="#ctx0" brushRef="#br0" timeOffset="3">4466 6490 16484,'-8'-13'-1654,"4"6"1,10 4 1646,7 6 1,6 3 0,11 4 0,5-3 0,13-1 0,11-3 0,15-1 197,-32-2 0,2 0 0,3 0 0,1 0 0,5-1 0,2 0 0,2-1 0,0 0 0,3-2 0,1-1 0,5 0 0,0-1 191,4 2 1,-1 0-1,1-2 1,0 0 0,-20 3-1,1 1 1,0-1-1,0 0 1,-1 0 0,0 0-1,25 0 1,0-1 0,-2 1-1,1 0 1,-3 1-1,0 1-352,-2 0 0,1 1 1,0 0-1,1 0 0,-3 0 1,0 1-1,-3 1 0,0 1 1,0 1-1,-1 0 0,-3 2 1,0 0-30,-1 1 1,1 0-1,1-1 1,-1 0-1,-4-1 1,-1 0-1,0-1 1,0-1 0,3 1-1,1 0 1,1-1-1,2 0 1,5 0-1,0 0 45,2-2 0,1 1 0,3-2 0,0 1 0,2-1 0,-1 0 0,-24 0 0,0 0 0,0 0 0,0 0 0,1 0 1,0 0-1,1 0 0,1-1 0,-1 1 984,1-2 0,0 1 0,0-1-932,-1 0 0,1 0 0,0-1 1,0-1-1,0 0 0,0 0 0,0 0 1,-1 1-1,1-1 0,-2 2 0,-1-1 1,0 1-1,0 0 0,0 0 0,0 0 1,20 0-1,0 1-30,0 0 0,0 1 1,1 2-1,0 2 1,-2 0-1,-1 0 1,-1 2-1,-1 0 1,-2 1-1,-1 0 1,-5-1-1,-1 1-430,-2 0 0,0-1 0,-4-1 1,-2-1-1,-1 0 0,-1 0 0,-3-1 1,0 0-1,-2-2 0,0 0 0,-4 0 1,-1 0-1,31-1 140,-6 0 1,-6 0 0,-8 0 0,-6 0 0,-7-2 0,-10 0 0,-8-4-965,-7-2 1,-13 1 1185,-11-2 0,-1-3 0,-5 5 0</inkml:trace>
  <inkml:trace contextRef="#ctx0" brushRef="#br0" timeOffset="4">4492 7543 20970,'-31'8'1,"0"-4"0,1-2 0,8-1 0,6 3 349,6 5 1,1 3 0,10 0 0,15-2 0,19-2 0,24-2 0,-21-4 0,4-1-96,9 0 1,3-1 0,10-2 0,4-2 0,-16 1 0,1 0-1,2-1 1,2-1 0,2-1 0,1 1 0,5-2 0,2 0-1,1 0 1,2-1 0,0 1 0,2 0-184,-16 1 1,1 0-1,1 1 1,0-1-1,3 1 1,1 0-1,0 0 1,1 0 0,0-1-1,1 0 1,1 0-1,-1 0 1,0 1-1,1 0 1,0 0-1,0 1 1,3-1 0,1 1-1,0 0 1,1 0-1,-2 1 1,1 1-1,0-1 1,0 1 0,2 0-1,0 0 1,0 0-1,0 1-161,0 0 0,0 0 0,0 0 0,-1 1 1,-2-1-1,0 1 0,-1-1 0,1 1 1,2 1-1,1-1 0,-1 1 0,1 0 1,-1 1-1,-1-1 0,1 1 0,-1 1 1,-2-1-1,0 2 0,-1-1 0,1 1 1,-1-1-1,0 1 0,-1 0 0,0 0 1,-3-1-1,-2 1 0,1 0 0,-1 0 15,-2-1 1,-1 0 0,0 1-1,0-1 1,19 1 0,-1 1-1,-2-1 1,-6 0 0,-1 0-1,-2 0 1,-5-1 0,-1 0 0,-2 0-1,-3-1 1,-1-1 0,-1 0-1,17 0 1,-1 0-24,-4-1 0,-2 0 0,-4 0 0,-3 0 1,-11-1-1,-1 0 0,32-3 0,-12-6 0,-13-5-2075,-12-3 2172,-14-6 0,3 4 0,-6-7 0</inkml:trace>
  <inkml:trace contextRef="#ctx0" brushRef="#br0" timeOffset="5">7838 7250 14959,'6'-16'-537,"3"4"0,4 4 0,4 7 722,0 4 1,1 0 0,-5 4 0,-1 1-1,-1-1 1,-4 3 0,0 2 0,-1 3 0,0 1-1,-3 2 308,-1-2 0,-4 5 0,-1 1 0,-3 4 0,0 0 0,1 1 0,0 1-317,-1 3 0,3-4 0,-6 1 0,-1-4 0,0-2 1,-2-1-1,0-4 35,-3-2 0,-7-2 1,0 1-1,-4-2 0,-2-2 1,-3-3 141,-4-1 1,1 3 0,-2-3-1,-1 0 1,-1 1 0,-2 1-204,0 2 0,-3 1 1,0-1-1,3-1 1,-2 1-1,4 2 1,-2 1-248,3 1 1,0-1 0,-2-1 0,1-2 0,1-1 0,-2 1 173,2 2 1,4-3-1,-1-1 1,0-2 0,2-2-1,-2 0 1,0 1 133,-3-2 0,3-2 1,-2 1-1,0 1 1,1 1-1,-1 1 1,-1 1-83,-1 2 0,1 1 1,-2 2-1,-2 2 0,-1 0 1,-1 4-1,0-3-31,-1 1 0,-5-1 1,3-1-1,0 0 0,0 2 1,3 0-63,2-2 1,1 3-1,-2-7 1,1 3-1,-2 2 1,3-3 0,0 0 108,3-2-132,0 0 0,1 4 0,1 0 0,-1 0 0,1 1 0,-1-1 29,-1 0 1,-6 5 0,-3 0 0,0 0-1,-2 0 1,-1 1 0,-3 0 7,1 0 1,1 4-1,-3-4 1,-1 1 0,1 3-1,0-1 1,0 0-90,-1 2 0,7-3 0,2 1 0,4 0 0,1 0 0,0 0 0,0 2-102,0 1 1,-2-3 0,1 1 0,0-1 0,2 0 0,1 0 226,-1 2 1,-2-2 0,-1 2 0,1 1 0,2-1 0,1 1-1,1 0 30,1 2 0,-1-1 0,4 1 0,1 1 0,1 2 0,4 1 0,3 0-317,1 2 0,2-5 0,0 3 1,2-2-1,3 1 0,1 1 1,3-1 129,3-2 1,-3-1 0,5-1 0,-1-1-1,2-1 1,2-2 0,0 1 179,1-3 1,1 5 0,2-4 0,0 1-1,2 1 1,1 0-117,1 2 1,8-2 0,0-1 0,7 2 0,3 1 0,5 1 0,0 1-7,2 0 0,7-1 0,-1 1 0,2-2 0,0-1 0,-1-3 0,1-1 17,1 1 0,2-5 1,0 2-1,0-3 0,0-2 1,0 1 208,0-1 0,2-4 0,1-2 0,3-1 0,1-3 0,3-1-137,2-2 1,3 0 0,1 0-1,4 0 1,-1 0 0,2 0-1,-1 0-261,4 0 0,-2 0 0,0 0 0,-2 0 0,2 0 0,-1 0 0,2 0 110,2 0 0,-8-5 0,8 1 1,2-1-1,-1 1 0,4-2 346,1-2 0,-3 4 0,3-3 0,-3-1 0,-1 1 1,1-4-1,2 1-131,1 1 1,0-1 0,-5 4 0,1 0 0,0 0 0,-2 3 0,0 2-361,2 1 1,-6 0-1,7 0 1,-3 0 0,-6 0-1,-1 0 175,0 0 0,-4-2 1,6-1-1,-3-1 1,1 1-1,0 0 1,0 0 358,-1-2 0,1 0 0,-4 2 0,-3-3 0,1 0 0,0-2-319,3 1 1,6 2-1,-2-2 1,0 1-1,2 3 1,0 2 0,2-1-345,2-2 0,-2 2 1,-3-2-1,0 1 0,-3 0 1,3-3-1,0 0 365,1 0 0,3-3 1,-4 3-1,3-1 0,3-2 1,-1 0 150,1 0 0,6 5 0,-5-4 0,1 1 0,2 1 0,-2-1 0,1 1-208,1 0 0,-8 0 0,6 3 0,0-1 1,-2 1-1,0 1 0,-4 2-351,-1 0 1,0 0 0,-3 0-1,-1 0 1,4 0 0,-3 0 0,0 0 611,-1 0 0,0 0 0,5-1 1,2-4-1,-1-2 0,3-2-37,0 0 1,-2 0 0,8-4 0,0-1-1,-1 1 1,1 0 0,1-1-198,-2 1 1,-32 8-1,0 1 1,29-5 0,4 0-1,0 1 1,-4 0-1,-1 1 3,0-1 1,-4 4 0,5-5 0,-5 0 0,-9 0 0,1 0 6,0-1 0,-8 3 0,5-2 0,-1-3 0,-3-3 0,4-3 0,-1 1 0,1-3 0,-5 4 1,3-5-1,2 1 0,1-1 1,-2-3-1,-2 0-1,-2 2 1,-4-3 0,0 3 0,-5-5-1,-3-2 1,-3-3 0,-2 3 0,-7-5 1,0 0-1,-1-3 0,0-2 1,-1-2-1,0-1 3,-1 1 1,-2-4-1,4 0 1,1-3-1,-1-2 1,0-1-368,2 3 1,-1-3 0,1 5 0,-3 0 0,-2 0-1,-3 4 1,-2 0 55,-5 2 1,-4 5-1,-5 1 1,0-1 0,0 3-1,-1-2 1,-2 1 96,-1 1 1,-7-4-1,4 5 1,-2 0-1,0 0 1,0 0 226,2 1 1,-4 2-1,5 1 1,-1 1 0,-2-1-1,0 2 1,2 1-153,1 2 0,-4 1 1,1-2-1,-3 2 1,-3 2-1,-3 2 1,-2 2-108,-1 2 0,-4 4 0,1 2 0,-4-1 0,-5 3 0,1-1 1,-2 3 57,-1 1 0,4-2 0,-3-1 0,0 2 1,2 0-1,-1 0 393,3-1 0,-2-5 1,1 3-1,0 0 1,0-1-1,-2 1 1,0-2-34,1 1 0,1 0 0,3-4 1,-2 4-1,-3-1 0,-1 3 1,-1-3-334,1 1 0,-5 4 0,4-2 0,-5 4 0,-3 1 0,-3 0 0,0 0-92,0 0 0,-7 0 0,2 0 0,2 1 0,0 2 0,2 2 184,-3-2 1,-1-2 0,1-1 0,3 0 0,-1 0 0,2 0 0,-1 0 0,1 0 297,0 0 1,2 0 0,2 0 0,1 0 0,-2 0 0,3 0-156,1 0 1,-2 0 0,5 0 0,-2 0 0,-2 0 0,0 0 0,-2 0-259,-2 0 1,2 2 0,-2 1 0,1 3 0,0 1 0,-3 2-1,0 0 43,0 0 0,-3-5 1,2 3-1,-2-1 0,-1-3 1,2 0 182,1 2 0,6-4 0,-5 4 0,3-4 0,1 1 0,4 1 0,-1 1 151,1-1 1,2-2 0,2-1 0,0 2-1,1 1 1,-1 1 0,0 1-229,-3 1 1,3-3-1,-1 4 1,-2 1 0,-3-3-1,-3 3-77,-2-1 1,1-2-1,2 2 1,-1-1 0,-3-2-1,1 1 1,-3-1 110,1-1 1,2-1 0,-4-2 0,-1 0 0,0 0 0,-1 0 0,2 0 22,-1 0 1,-2 0 0,-1 0 0,0 0 0,-2 0 0,0 1 0,-1 2-355,-1 2 0,7 4 0,-5-4 1,6 3-1,3 1 0,2 0 1,1 0-676,3 1 0,-1 6 1,10 3-1,2 2 1,4 3-1,4 1 1008,2 2 0,-4-7 0,2 0 0</inkml:trace>
  <inkml:trace contextRef="#ctx0" brushRef="#br0" timeOffset="6">4226 9875 8486,'6'-13'0,"-3"1"257,5 3 1,-3 2 0,4 3 0,0-5 0,0-3 0,-1-2 0,3 0 0,-1-3-1,2 0 1,0 0 0,3 3 0,-2 0 3888,-3 1 1,2 5-3758,-3 4 0,-15 10 1,-12 10-1,-17 12 1,-21 12-1,21-17 1,-2 0-1,-5 3 0,-3 0-61,-4 2 0,-1 0 1,0 0-1,-1 1 1,-5 1-1,0 2 0,-3 0 1,1-1-1,0 1 1,0 0-1,0 0 0,1 0 1,3-2-1,1 1-393,1-2 0,2 1 0,1-1 0,1 0 1,5-3-1,0 1 0,5-2 0,1 0 1,5-2-1,3 0 0,-17 16-905,15-5 0,10 0 1,13-6-1,3-3 1,5 0-1,5-1 1,5-2-7567,6-4 8536,5-3 0,12-2 0,1 0 0</inkml:trace>
  <inkml:trace contextRef="#ctx0" brushRef="#br0" timeOffset="7">1213 11835 22906,'-40'-5'0,"0"4"0,2 7-1076,2 10 773,3 2 1,13 1 0,0-6-1</inkml:trace>
  <inkml:trace contextRef="#ctx0" brushRef="#br0" timeOffset="8">1173 11755 19971,'28'-27'0,"-6"2"0,-7 3 0,-4 5 4508,-3 7 1,-5-2-3880,2 3 1,-4 5 0,-2 5 0,-2 11 0,-3 9 0,-1 5-630,-4 5 0,1 4 0,-1 5 0,3 0 0,-1 1 0,0 2 0,0 1 0,6 4 0,-1-7 0,2-4 0,2-3 0,0-6 0,0-4-316,0-6 1,4-8-1,2-2 1,0-4-1,2-5 1,-1-8-1,4-8-421,0-5 1,4-10-1,1-7 1,4-5 0,0-5-1,3-3 1249,-3 0 0,6-4 0,-6 9 1,3 1-1,-1 4 0,0 7 1,-1 4-18,-4 5 0,-2 3 0,-3 8 0,-1 4 0,-3 4 1,3 4-526,1 2 1,-3 7-1,-1 2 1,1 6-1,0 4 1,-1 5-1,-1 5-12,0 3 1,-4 6 0,2-2 0,-4-1-1,-1-2 1,2 1 0,1 2-1014,1 4 1,2-5 0,-1-2 0,5 0 1107,6-1 1,5 0 0,6-5 0</inkml:trace>
  <inkml:trace contextRef="#ctx0" brushRef="#br0" timeOffset="9">2080 11808 16395,'-2'-37'128,"-2"6"0,2 13 1100,-2 18 1,-2 6 0,1 7 0,2 1-1,2 0 1,1 4 0,0 4 0,1 5-1056,4 4 0,7-1 0,8 4 0,4-3 0,4-4 0,2-5-1076,2-3 0,-3-7 1,0-8-1,-5-2 0,-6-4 1,-4-4-1,-2-7 543,-3-8 1,-3-4-1,-7-3 1,-4-3 0,-4-3-1,-3-2 1180,-1 1-11,0 5 1,-1-2 0,3 5-1,2 2 1,4 3 0,4 4-2082,1 3 0,1 2 1,5 1 1460,8 3 1,-1 9-1,6 7 1</inkml:trace>
  <inkml:trace contextRef="#ctx0" brushRef="#br0" timeOffset="10">1533 13047 12804,'0'-32'3379,"-6"-2"1,-3 3-3236,-3 14 1,-5 13 0,-3 7 0,0 3 0,-4 1 0,0 2 0,0 0 0,2 1 606,-1 5 1,-1 0-1,2 7 1,5 2-1,7 1 1,6 2-720,2-1 0,4 1 0,3 0 0,9-1 0,7-1 0,4-1 0,1-3 373,1-2 0,-2-1 1,-3-5-1,-4 0 0,-3 1 1,-3-1-1,-3 0-8,-5 1 1,-4-1 0,-4 0-1,-5 1 1,-6-1 0,-6 2-379,-5 3 1,-13-4-1,2 6 1,2-2-1,-1-1 1,3 0-1,1-3-810,2 0 0,8-2 0,6-2 1,4-3-1,6-1 0,6-3-1667,10-1 0,14-8 1,13-5-1,6-5 2247,6-6 1,-3-9 0,0-3 0</inkml:trace>
  <inkml:trace contextRef="#ctx0" brushRef="#br0" timeOffset="11">1506 13394 8520,'-12'-21'3646,"4"14"1,3 14-3326,4 9 1,2 7 0,2-6-1,2 0 1,-1-3 0,2 1-1,3 0 1,3 0 275,1-3 0,5-2 1,1 2-1,0-3 0,1-5 1,-4-2-598,-1-2 0,-2-6 0,0-2 0</inkml:trace>
  <inkml:trace contextRef="#ctx0" brushRef="#br0" timeOffset="12">1880 12834 8358,'11'-41'3248,"-2"-4"0,2 14-2772,-7 13 1,5 11 0,-3-1-1,0 1 1,1 1-662,1 0 1,1 6-1,4 6 1,0 2 0,1 3-1,-1 6-142,0 5 0,1 3 1,-1 3-1,0 2 1,1 2-1,-1 2 0,-1 2 64,-3-2 0,1 6 1,-4-3-1,0 5 1,0-1-1,-3 0 1,-2-4 151,-1-4 1,0-5 0,0-1-1,0-2 1,0-3 0,0-4 1209,0-3 1,-6-6 0,-3-2-1,-3-1 1169,-1-3 1,6 0-1,1 0-2407,0 1 0,6 5 0,0-3 1,9 0-1,6 1 0,4-1-1089,2 0 1,-4 0 0,6-3 0,-1 3 0,0 0 0,-1 0 0,-2-3-4297,-3-2 6043,-1-1 0,-12-5 0,-4-4 1,-5-3 1276,-5-2 1,7 3 0,4 2 0,9 4 0,7 4-577,6 1 1,5 0 0,3 1 0,1 2 0,-3 3 0,-3 0-1724,-3 0 1,-7 0 0,0-3-1,-8 1-85,-5-1 1,-10-1-1,-11-2 1,-2 1-1,-2 4 1,-3 4 0,0 4-1477,-1 5 0,0 5 0,2 11 2064,3 6 0,-9 9 0,3-1 0</inkml:trace>
  <inkml:trace contextRef="#ctx0" brushRef="#br0" timeOffset="13">1173 14593 12372,'0'-34'3119,"0"15"0,0 14-2710,0 11 0,2 5 0,2-1 1,3-1-1,2 0 0,2 0 0,2 0 390,3 1 1,8 0 0,-3 1 0,-1-4-1,-2-1 1,-3-3-1534,-2-1 0,-1-4 1,-3-2-1,-7-5 1,-8-3 361,-8-1 0,-8 1 0,1 1 0,-1 4 0,0 1 1,0 3-1,1 2 1345,3 1 1,5 1-1,4 4 1,5 5-1,2 5 1,2 4-1,2 2-908,2 2 0,9 3 0,11 0 0,4-1 0,5-1 0,1-3-2209,3-2 0,-3 3 0,1-4 1,1-2 2134,-2-1 0,-1-2 0,-7 1 0</inkml:trace>
  <inkml:trace contextRef="#ctx0" brushRef="#br0" timeOffset="14">1546 14647 10618,'5'-37'2251,"-1"5"1,7 13 0,-3 16 0,4 6-1255,2 6 0,-3 3 0,0 0 0,-2-2 0,0 0 0,-1 4 0,0 4 1,-1 2-820,1 4 0,-4 1 0,4 0 0,-3-1 0,0-3 1,-1-2-179,1-3 0,4-1 0,-3-3-1405,1-3 1,-4-5 0,1-8-1,-2-7 1,-2-3 0,0-6-1,0 1 1705,0 0 1,-2-3-1,-1 4 1,-1 2 866,1 1 0,3 6 1,5 2-1,3 1 1,4 4-1,2 4 1,-1 4-1092,0 1 0,5 2 0,0 4 0,0 1 0,-1-3 1,1 0-2428,-2-2 852,-1-1 0,3 0 0,0-4 0,-2-2 0,-1-2 1499,-2 0 0,6-6 0,2-2 0</inkml:trace>
  <inkml:trace contextRef="#ctx0" brushRef="#br0" timeOffset="15">2133 14327 9924,'7'-33'2288,"1"18"1,-4 8 0,3 16-1816,1 12 0,2 2 1,-4 1-1,0-2 1,0 3-1,-2 5 1,1 7-1,-1 6-839,-1 6 1,3 3 0,-1 1 0,-1-3 0,1-4 0,1-7-3444,1-5 1,-3-3 3808,5-5 0,-6 1 0,3 0 0</inkml:trace>
  <inkml:trace contextRef="#ctx0" brushRef="#br0" timeOffset="16">2186 14900 12372,'-22'-36'0,"3"2"0,2 0 0,7 3 0,1 1 0,3 5 0,0 2 0,3 2 1048,2 3 0,7 8 1,4 2-1,6 2 1,7 3-1,2 2 0,3 2 1,2 4-4280,1 4 1,6 3 3230,-2 1 0,4 0 0,1 1 0</inkml:trace>
  <inkml:trace contextRef="#ctx0" brushRef="#br0" timeOffset="17">2493 14633 8451,'-14'-49'1514,"1"9"-110,6 21 0,2 7 0,10 14 1,4 2-1,1 5 0,0 3 1,-1 1-616,2 1 0,5-3 0,2 0 0,-2-2 0,-1 0 0,-2-1-3021,0 1 0,1-6 0,-1 2 1752,0-4 1,-7-2-1,-6-2 1,-6-3 0,-3 0 3165,1 0 1,3 2 0,-2 5-1948,1 3 0,1 4 0,7 5 1,2 2-1,5 1 0,2 2 1,0-2-740,3-1 0,-4-3 0,8-2 0,-2-2 0,0-1 0,2-1-1405,-1 0 1,-3-2 0,0-5-1,-1-3 1,0-5 0,-1-3-1,-1-1 498,-3-1 1,-5-4-1,2-1 1,-4 0 0,-2 0-1,-4 2 1,-2 3 1896,0 0 0,-4 5 0,5 2-21,-1 1 0,4 3 0,0 8 0,6 3 0,6 4 0,3 2-487,1-1 1,2-4 0,1 0 0,2 0 0,0-1 0,-1 0 0,3-2-797,0-3 0,-3-2 1,0-2-1,-2-2 1,-3-3-1,-3-2-176,-5-2 1,-2-2-1,-2-1 1,0-2 0,0-3 924,0-4 0,-2 4 1,0 4-78,-3 3 0,1 10 0,5 1 0,4 7 0,3 5 0,4 1-355,2 1 0,0-1 0,3 0 1,2-1-1,2-2 0,2-2 0,1-2-264,-2-3 1,3-2 0,-2-1 0,0-1 0,0-4 0,-6-4 0,-3-2 60,-5-3 0,-2-1 0,-4-1 0,1-3 0,-1 0 0,-3-1 402,-4 4 0,-3 1 0,-7 3 0,1 4 394,0 3 1,5 10-1,4 5 1,2 5 0,4 4-1,1 2 1,4 2-531,5 3 1,0-4 0,10-1 0,2-2-1,1-4 1,2-5-327,-1-6 0,1-2 1,-2-2-1,-3 0 0,-4 0 1,-5-2-1392,-4-2 0,-7 2 0,-16 1 1651,-12 8 0,-16 20 0,-5 15 0</inkml:trace>
  <inkml:trace contextRef="#ctx0" brushRef="#br0" timeOffset="18">6492 16766 22993,'0'-18'-3343,"0"0"1,0 2 1113,0 1 2210,0 2 0,0-1 0,0 1 0,-2 1 0,-2 3 251,-5 5 0,2 2 1,-2 2-1,-2 0 1,-1 0-1,-1 0 0,0 0 1,-1 0-1,0 0 270,-4 0 1,3 0 0,-3 0 0,2 0 0,0 0 0,-2 0 0,0 0 0,0 0 145,1 0 1,-7 2 0,2 1 0,-3 3-1,-2 1-319,0 3-526,-5 2 0,-1 6 0,-4 0 0,1 0 0,2-1 0,2 1 390,1-2 1,6 1 0,-5-2 0,5-1-1,4-2 1,2 0 0,2-2 412,3-1 1,0 3 0,1-4-1,1 0 1,2 1-357,1 2 1,6 0 0,-2 3-1,4-1 1,1 2 0,0 1-597,0 2 0,4 1 0,2-2 0,2 0 0,4 0 0,2-1 1,6 0 485,0 2 0,3-5 0,3-4 0,2 2 0,4-1 0,3 0 1365,4-1-1348,1-6 0,4 7 1,2-4-1,0 0 0,1 2 1,-1-2-176,0 0 1,3 0-1,-3-4 1,0 4-1,0 0 1,-3 2-70,-2-1 1,4-2-1,-1 2 1,-1-1-1,0-2 1,0 1-1,3-1 1,0-1 311,0-1 0,2-2 1,-2 0-1,2 0 1,2 0-1,0 0-33,-1 0 1,3 0-1,-3 0 1,3 0 0,1 0-1,1 0-110,-1 0 0,0 0 0,1 0 1,0 0-1,1 0 0,0 0 0,-3 1-15,0 4 1,-2-4 0,0 4 0,-2-4 0,-2-1 0,-2 0 0,-1 0 15,-3 0 0,3 0 1,-7-1-1,2-2 1,2-2-1,0 1-216,0-2 0,-4 4 0,-1-2 0,1 2 0,-1 2 0,-1 0 0,0 0-1086,0 0 1170,2 0 0,-1 0 0,1 0 0,0 0 0,-2 0 0,-2 0 331,1 0 0,-1-1 1,5-2-1,-3-2 1,1 1-1,-1 0 1,1-1-242,-1 2 1,3 0-1,-6 0 1,0-1 0,1 1-1,0 0 1,-1 0-243,-3-2 0,5 1 0,-9 4 0,-1 0 0,3 0 0,-1 0 120,1 0 0,1 0 0,0 0 0,-1-1 0,1-2 0,0-3 1,-1 0 395,1 0 0,1-5 0,0 3 0,2-4 0,-2-2 0,2 3 1,-2 0-316,0 2 0,-1 0 0,-1-4 0,1 1 0,0 2 0,-2 2-393,-3 3 1,3-4 0,-4 3 0,0-2 0,-4-1 0,-2 2 0,-1 1 80,-1 0 0,-4 3 1,-2-6-1,1 0 1,-2 1-1,-1-1 227,-2-2 0,-1-1 0,-2-1 0,0-2 1,0-1 135,0-2 0,0 1 1,0 3-1,0 1 0,0 0-1639,0-1 1213,0 7 1,0-5 0,-2 5 0,-1-2 0,-2 1-1,-3 2-136,-2 3 1,-2-3-1,-1 2 1,-1 1-1,1 0 390,0-1 1,-1 2 0,-1-4-1,-1 2 1,-2-1 0,2 1 274,1-2 1,-2 0-1,-1-4 1,1 2-1,3 1 1,-1-1-1,-1 0 1,-2-1 12,1 0 1,-2 6 0,0-3 0,-2 2 0,-1-1 0,0 2-330,0 2 0,-1 1 0,-3 0 0,1 0 0,1 0 0,2 0 0,-2 0 139,-1 0 1,-2 0-1,0 0 1,1 0-1,-1 0 1,0 0-1,1 0 441,-1 0 1,0 0 0,1 0 0,-1-2 0,0-1 0,1-1 90,-1 1 1,-5-3 0,-3 0 0,0 0-1,-1 0 1,-1 3-609,-1 2 0,-2-4 0,-2 1 0,-1 1 0,-2 1 0,-1 2-133,0 0 0,-3 0 1,3 0-1,-2 0 0,-2 0 1,0 0-1,-2 0 245,-1 0 0,2 0 1,-7 0-1,2-1 1,0-4-1,-3-3 0,-1-3 122,1 2 0,-4 2 0,-1 4 0,-4-2 1,-5 4-1,-1 4-364,36 1 0,-1 1 0,-1 1 1,-1 1-1,-2 1 0,1 0 1,1 2-1,-1 0 0,0-1 1,0 1-1,2 0 0,0 1-1785,0-1 0,0 0 1725,3 1 0,1 1 0,-32 8 0,7-2 0,2-3 1,4-2-1,5 1 0,6-3 240,2-2 1,2 3-1,0-4 1</inkml:trace>
  <inkml:trace contextRef="#ctx0" brushRef="#br0" timeOffset="19">21368 5091 26243,'0'-13'-223,"0"-1"1,-1 7 0,-4 2-1,-5 4 1,-5 1 0,-3 0 0,2 0-1,1 0 1,2 0 0,-2 0-1,-1 0 375,-2 0 0,0 0 0,5 0 0,-2 0 0,-1 1 0,-2 2 0,0 3 0,1 0 0,-3 3-99,0 3 0,2-5-84,-4 11 1,-1-4 0,-3 6-1,-2-1 1,-2-1 3,-1 2 1,-6 0 0,1 5 0,-2-1 0,-2-2 0,0 2 0,0 1 109,0 2 1,-2 0 0,1-1 0,-1 1 0,4-1 0,-1 1-26,1 0 0,-2 4 1,1 0-1,2 0 0,2 0 1,-2 0-1,0-1-162,1-2 1,-5 3 0,4 2-1,0 1 1,-2 3 0,1 0 104,-2-2 1,-3 7 0,1-5 0,4 0 0,-1 0 0,1-2 0,-4 1 0,1 1-27,1 1 0,-8 2 0,8 0 0,-1-1 0,-1-2 0,4-2 59,2 2 0,-2-2 1,4 0-1,-2 2 0,2 2-96,2 1 0,-4 0 0,3 1 26,-1 3 0,0-1 0,-3 6 0,3 0 0,0 1 0,2 1-12,-1-1 1,0 5-1,4-6 1,-1 1-1,2 1 1,3-4-1,0 0 102,1 1 1,0-5 0,-1 1 0,1-1 0,2 0-1,-2 3 1,1 0 44,1 0 0,-2 3 0,5-4 0,-2 3 0,-1 2 1,1 2-185,3 1 1,-1 4 0,0 0 0,-1 1 0,0 4 0,0-1 0,1 1-65,3-1 0,1-8 0,2 3 0,-1-1 0,2-3 0,2-2-648,1 1 831,6-11 1,-3 9 0,6-9-1,0 0 1,0-2 0,0-2 40,0 1 0,0 0 1,0 0-1,0-2 1,2 2-1,2 0 0,5 2-121,3 1 0,1-6 0,1 7 1,-1 1-1,0-2 0,1 3 1,-1-2-35,0 1 0,1-2 0,-1 1 1,0 0-1,1 1 0,-1-4 96,0 1 0,1-1 1,0 2-1,3-1 1,1-2-1,-1-3 1,3 0 105,2 0 0,3 0 0,2 3 1,1-1-1,1-1 0,5 1 1,3-1-150,5 2 1,1-3 0,-2 2 0,2-1-1,2 1 1,-2 0-52,-2 1 0,-1 0 0,-1 1 1,-4-1-1,-2 2 0,-2-4 0,0 1 131,-1-2 1,-1-8 0,-1 4 0,2 1 0,-2 0 0,3 2 0,0-4 101,2 0 0,2 2 1,-2 0-1,1-2 0,3 0 1,2-3-140,1 1 1,3 4 0,-2 0-1,-2-1 1,-2-1 0,-2 1 0,-1 1-22,-1-1 1,-1-1-1,-3 2 1,-1 3-1,-3 0 1,0-1-1,-1-2 11,-2 0 0,2 2 0,-5-4 0,2 2 0,2 1 0,1-1-35,-2 0 0,3 0 1,-2-4-1,2-1 1,1 1-1,1-1 1,1 1-15,3 0 0,-2-1 0,2 1 0,-5 0 0,-2-1 0,-3 1 24,-2 0 1,-1-1 0,-5 0 0,0-3 0,1-1 0,-1 2 0,-1 1 10,-3 2 1,3 0 0,-3-1 0,1-1-1,0 1 1,-1-3 0,2 4-82,0 1 1,3-6 0,-1 8 0,0 0 0,2-2 0,1 0-23,2-2 1,-1 1 0,-7 0-1,-1 1 1,0 2 0,0 2-1,-2 1 81,-1-1 0,3 1 0,-5-4 0,-1 4 1,-1 0-1,-2 1 0,0 0 18,0 3 0,0-3 1,0 1-1,0 1 0,0-1 1,0 1-58,0 1 1,0-3 0,0 2 0,0-1 0,0 1 0,0-2 0,-2-2 25,-2-2 0,1 7 1,-6-2-1,0-2 1,0-2-1,0-1 1,-1 2 150,-2 2 1,3 0 0,0 3 0,0-1 0,0 0-1,1-1 1,-3-1-161,-1-1 1,4 4 0,-1-2 0,-2 2 0,-1 0 0,-1-1-58,0 1 1,-1 1 0,1 2 0,-2 0 0,-3 2 0,-2-1 0,-2 2 260,-1 0 0,1-7 1,-5 7-1,1 0 1,-1-2-1,0 0 1,2-1-37,3 0 1,-2 0-1,5 0 1,0 0-1,-2 0 1,2 0-257,0 0 0,1 0 0,5 0 0,-1 0 0,1 0 0,0 0 0,1-1 60,3-4 0,-3 4 1,5-5-1,-2 1 0,0 1 1,0-1-1,1 1 199,4 0 0,-2-2 0,2 4 1,1 1-1,1 1 0,2-2 0,0-1-159,0 0 1,0-3-1,2 2 1,2 1-1,5 0 1,3 0 2,1-2 1,1-4-1,-1 3 1,0-1-1,2-2 1,1 0 0,2 0 57,-2-1 0,1 3 1,-1-2-1,3 0 0,2 1 1,1 2-25,-1 0 1,4 3 0,-1-4-1,4 1 1,4 2 0,3-2-1,2-2-75,1 1 1,7-5 0,0 3 0,3-4 0,1-4 0,1-2 0,2-2 176,3-2 0,-3 2 0,-4-1 0,1-2 0,0-1 1,-1-3 15,-2-3 1,-2 2 0,-6-3 0,-1 1 0,-1-2 0,1 0-1,2-1 1,1 0 5,0-3 1,0-1-1,1-2 1,2 0-1,3-2 1,1-2-9,4-5 0,-5-7 0,-1-4 0,0 0 0,1-4 0,0-1 15,0-2 0,-2-1 0,-4-3 0,0-3 0,-1-2 0,-2 2-90,-2 2 0,-4-5 1,3 3-1,-1-2 1,-2 1-1,-1-1 1,-1 0-1,-2 2-237,-2 2 0,3-5 0,-6 1 0,2-2 0,0-2 0,-2 0 48,2 0 0,-4-5 0,1 0 0,0-3 1,0-4-1,2-1 0,3-5 230,0-2 0,1 8 0,0-12 0,1 2 0,1 4 0,2 0 0,-1 2 72,-2-2 0,3-4 0,0 3 0,-1 0 0,-2-2 0,-3 2-268,-2-1 1,0 3 0,-5 3-1,-2 1 1,-2-2 0,-5 1-1,-4-1-169,1 3 1,-4-3 0,2-1 0,-2 1 0,-2 2 0,0-4-66,0-2 306,0 3 1,0-8-1,1 5 1,2 0 0,3-2-1,2 2 13,2 0 0,2-4 1,1 4-1,-1 1 1,-2 2-1,-1 4-3,2 1 1,-6 0 0,0 1 0,-4 2-1,1 1 1,1 1 0,1 0-59,-1 3 1,-1 0 0,-2 0 0,-2-2 0,-1-1-1,-1-2 1,-1 2-19,-1 0 1,5-2-1,-3 0 1,2-2-1,2-5 1,0 2 109,0 2 1,0 0 0,0 2 0,0-3 0,0-1 0,0 1 0,0 3 87,0 4 1,0 4-1,0 1 1,-1 0-1,-2 0 1,-3 2 0,-2 1-165,-2 1 0,3 0 0,-2-4 0,-2 2 1,-1 1-1,1 1-64,2-1 1,-8-1 0,4-2 0,-2 0 0,0 0 0,2 1 91,0 4 1,-5-7-1,-1 5 1,0 0 0,-2-1-1,2 1 1,-2 0 106,0 1 1,-1 7 0,-3-4 0,1 2 0,2 0 0,-2 0 0,-1 0-108,-2 0 1,1 0-1,-3 4 1,1 0 0,-1-1-1,0 0-24,0 1 0,-5-2 0,1 6 0,-1-2 0,-3-3 0,0 0 1,-1-2 50,-2 1 1,6 4-1,-8-6 1,2 2-1,3 4 1,-1 2-1,1 0 68,1 0 0,-1 2 0,4-1 0,1-1 0,-1 1 0,2 0-123,-2-2 1,5 4 0,-4-3 0,1 1 0,-2-1 0,0-1 0,-1-3 29,0-1 0,3 7 0,-3-5 1,0 0-1,2 1 0,-3-1 1,4-1 141,3 0 1,-6 1 0,7-2 0,-1-2 0,0-1 0,2 1-82,-1 2 1,-3-3 0,1-2 0,1 1-1,-2-1 1,2 4 0,0-1-47,1-1 0,0 3 0,1-3 0,-1 3 0,0 1 0,1 0 1,0 2 19,4 3 1,-1-3 0,3 2 0,1-2 0,0-1 0,2-1 14,3 0 1,0 1 0,1-1-1,0-1 1,-1-2 0,3-2-1,0-1-51,2 1 0,0-5 0,-2 2 0,0 0 0,4 1 0,-1 1 0,2 2 13,0-1 1,2 3 0,4-3 0,0 1 0,0 0 0,0 1 10,0 2 1,2-3 0,2 0 0,5 0 0,3 0 0,1-1 0,0 3-2,1 1 1,1 1 0,2 0-1,6-1 1,2-1 0,1-2-8,1 1 0,0 2 1,-1 1-1,1 1 1,0-1-1,-1 0 1,2 1 14,4-1 0,-4 2 0,3 0 0,-2-1 0,1-2 0,3 2 32,1 2 1,-3-1 0,4 3-1,1-4 1,-1 0 0,1-1-1,1-1 35,2-3 0,2 3 1,3-3-1,4 1 1,1 0-1,0-1 1,-1 2 11,0 0 1,-1-2-1,-4 0 1,2 2 0,-2-1-1,-3 0 24,-5-1 1,4 0 0,-5 3 0,1-2 0,-1-1 0,-1 2-8,-3 1 1,-2-3 0,-2-2 0,-1 0-1,-1 1 1,-2 2 0,1 1-63,-3-3 1,4 3 0,-5-7 0,1 1 0,-1-1 0,-1 1 0,-2-1-94,-3 2 0,4-9 0,-9 2 0,3-2 0,-1-2 0,-2 4-3,-3-2 1,4-4-1,-3 1 1,0 0 0,0-2-1,-3 4 80,-1 2 1,2-5 0,0 9 0,-1-1-1,-1 2 1,-4 0 0,-1-1-53,-1-2 1,-6 0-1,2 1 1,-2 2-1,-2 2 1,-3-2 0,-1-1-154,-3 3 0,-2-2 0,-6 4 1,-1 1-1,-3-1 0,-3 4 76,0 0 1,-9 7 0,1 2 0,-2 0 0,-5 2-1,-3 2 91,-7 3 0,-6-3 0,-6 7 0,-3-2 1,36 6-1,0 0 0,0 1 0,1 1 1,-1-1-1,0 0 178,-36-3 1,4 4 0,8-2 0,2 2 0,6 0 0,4-1 0,5 2 414,4 5 0,-1 6 0,11 9 0,3 7-397,5 9 0,3 14 0,7 12 0</inkml:trace>
  <inkml:trace contextRef="#ctx0" brushRef="#br0" timeOffset="20">23381 6290 23955,'7'-41'-7140,"5"4"6722,-3 15 0,2 7 1,-3 6-1,-3-1 0,-5-1 1,-5 2-1,-3 5 0,-6 2 1762,-4 2 1,2 0 0,-6 2-1,-2 2 1,-2 5 0,-5 5-1,-4 2-891,1 2 1,-3 5 0,5 0 0,-1 2 0,-1 1-1,2 3-481,-1 2 0,8-8 0,7 3 0,5-4 0,4-3 0,4 0 258,4-2 0,4-3 0,6 0 1,8-2-1,7-2 0,4-3 105,3-1 0,6-1 0,5-4 1,-4 2-1,1 2 0,-2-3 0,-1 0 1,-5-2-1282,-3 0 1,1 0 0,0 0 0,-6 0 0,-1 0 0,-2 0 1383,-1 0 0,5-6 0,-4-1 1</inkml:trace>
  <inkml:trace contextRef="#ctx0" brushRef="#br0" timeOffset="21">23314 6437 28199,'-7'-33'-1050,"3"7"1,4 9-1,4 10 1,5 1-1,6 2 1,5-1 2206,7 1 0,10-2 0,3 3 0,6-3 0,6 0 0,1 0 0,5 3 0,-2 2-928,2 1 1,-2 0 0,-4 0 0,-3 0 0,-3 1 0,-2 2 0,1 2-1910,-2-2 1,0-2 0,0-1 1913,1 0 0,6 6 1,-2 1-1</inkml:trace>
  <inkml:trace contextRef="#ctx0" brushRef="#br0" timeOffset="22">24674 6011 31317,'6'-39'-2515,"3"4"1,3 8 3129,1 9 0,-4 9 1,-2 8-1,-1 8 1,-3 11-999,-1 6 1,-4 7 0,-2 3 0,-5 3 0,-3 6 0,-1 3 0,-1 4 0,1 0-584,0-1 1,5 2 0,5-6 0,6 1 0,8 0 0,5-4-4532,6-5 5765,3-11 1,8-6-1,1-7 1</inkml:trace>
  <inkml:trace contextRef="#ctx0" brushRef="#br0" timeOffset="23">24847 6277 28875,'-19'-40'-2320,"6"9"1,5 16-1716,8 15 2828,0 0 0,0 12 0,2-5 1,1 2 417,1 0 1,7-6 894,-2 2 0,-5-4 0,-4-1 0,-7 0 0,-5-1 0,-2-2 1038,1-2 0,0-4 0,1 3 0,2 0 260,1 1 1,7-6-1908,2 2 1,0 2 0,6 0 205,0 1 0,-4 0 1,2 1-143,-3-4-3526,-1 3 4021,0 0 1,6 6 0,2 0 0</inkml:trace>
  <inkml:trace contextRef="#ctx0" brushRef="#br0" timeOffset="24">24541 6304 10524,'-8'-51'0,"4"8"457,2 12 1,2 9 770,0 9 1,5 4 0,2 2 0,4-1-1,5 2 1,3 0 0,5 3 0,3 2-1579,4 1 1,4 0 0,8 0-1,5 1 1,2 4 0,5 4-1,0 2-56,-1 3 0,4-1 1,0 0-1,-2 1 0,-1-1 1,-3-1-1,-3-2 659,-5-1 1,-8-6 0,-5 0 0,-5-4 0,-5-5-1,-6-2 183,-5-2 1,-8-2-1,-2-1 1,-9 1 0,-6 3-1,-6 5 1,-2 2 577,-5 2 0,-2 0 0,3 2 1,2 2-1,3 6 0,4 5-712,3 3 1,8 10 0,2-1-1,5 1 1,8 2 0,10 1 0,13 4-1,10 2 110,8-1 1,7-5 0,4-9 0,-1-4 0,-1-5 0,-8-4-746,-9-5 0,-6-2 0,-12-4 0,-5-2 0,-9-8 0,-9-7 0,-10-11-240,-13-7 1,-9 0 0,-13-9-1,-2 2 1,-1 0 0,4 2 0,4 5 1142,5 6 0,8 4 0,9 5 0,5 4 1,7 5-1146,10 4 1,17 11 0,19 9 0,10 7 0,8 3 0,7 1 0,0 0-68,1 1 1,-4-7 0,-10 0 0,-5-4-1,-8-5 1,-11-1 771,-9-3 1,-6-3-1,-4-4 1,-4-5-1,-5-4 1,-5-2 0,-4 0-1,-1 3 3146,1 0 1,-3 2 0,5 0-2937,-1 1 0,4 6 1,8 0-1,7 6 1,5 7-643,6 6 1,3 1 0,4 5 0,-1 2 0,0 1 0,-4 1 0,-5 1 0,-7-2-1225,-6-3 1,-6 8-1,-8-3 1,-10 1 0,-13-1-1,-9-5 1575,-4-4 0,-6-4 0,2 0 0</inkml:trace>
  <inkml:trace contextRef="#ctx0" brushRef="#br0" timeOffset="25">22675 9702 20032,'-8'-13'-427,"4"0"0,2 4 0,2 0 0,0-2 1470,0 0 1,2 2 0,2 1 0,5 2 624,3 3 1,-3 2 0,-3 1-1204,-5 0 0,-5 6 1,-14 3-1,-6 3 0,-4 2 1,-6 4-1,-3 3-131,-4 0 0,-7 8 0,2-1 0,-1 5 0,-3 4 1,-2 1-335,-2 2 0,-3 5 0,-3 1 0,30-23 0,0 0 0,-1 0 0,-1 1 0,2 0 0,0-1 0,0 2 0,0 1 0,1 0 0,-1 0 0,-22 21 0,-2-3 0,2-2 0,6-4 0,4-1 0,7-4 0,4-5 0,0 5 0,4-10 0,6 0 0,5-4 0,4-6-383,3-2 1,3-7 0,8 3 0,4-1-1,8-6 1,12-6 0,11-8 226,10-6 1,8-8-1,12-7 1,-33 15 0,1 0-1,1-2 1,1 1-1,2-3 1,0 0 0,1 0-1,-1-2-13,0-1 0,0-1 0,-1 1 1,-2-1-1,-3 2 0,-2 1 1,-1 0-1,-1-1 0,0 0 1,-2 0-1,24-22 229,-4 0 1,-8 4 0,-8 5 0,-5 5 0,-3 6 0,-7 6 384,-6 3 0,-4 1 0,-7 6 1,-5 3-1,-7 5-177,-8 2 0,-6 10 0,-4 5 0,-4 8 0,-5 5 0,-5 5 0,-5 5-91,-7 2 1,1 7-1,25-22 1,0 0-1,-1 0 1,0 1-1,0 1 1,-1-1-1,0 0 1,-1 1-178,1-1 0,0 1 0,-28 19 0,31-20 0,1 0 0,-27 21 0,2-2 0,8-1 0,8-4 0,7-2 0,8-9 0,6-10 0,3-2-327,5-2 1,21-8 0,18-10 0,14-12-1,17-11 1,-27 11 0,0-1 17,1 2 0,1-2 1,8-5-1,0-1 1,-5 1-1,-1 0 1,1-1-1,0-1 0,1-1 1,-1 0-1,-3 1 1,0 0-1,-1 0 1,-2 0 219,0 0 1,-2 1 0,20-19 0,-3-2 0,-6 6-1,-7 3 1,-5 6 0,-6 5 577,-7 3 1,-6 7-1,-4 0 1,-4 6 0,-7 4-1,-10 2 101,-5 1 1,-4 4 0,-9 4 0,-5 7-1,-6 8 1,-7 5 0,-6 5-552,-6 5 1,-2 2 0,2 2-1,4 0 1,3 0 0,3 0-40,3 0 0,5 5 0,7 1 0,4-2 0,5-1 0,7-6-2042,5-3 0,9 2 1,2-5-1,5-3 1836,5-5 0,8 3 0,8-6 0</inkml:trace>
  <inkml:trace contextRef="#ctx0" brushRef="#br0" timeOffset="26">21701 10195 19877,'-20'-6'0,"1"-3"0,1-1-81,0 1 0,0 2 0,5 4 0,0-2 738,-1 2 1,1 2-1,0 1 1,-1 1-1,2 4 1,2 5 46,1 7 0,0 5 0,-3 7 0,2 4 1,1 1-1,-1 3 0,-2 2-84,-1 1 1,5 2 0,4 1 0,2-1 0,2-1-1,2-2-561,2-2 0,8-8 0,9 3 1,4-6-1,7-4 0,7-5-375,5-7 0,4-4 0,7-7 1,1-5-1,2-6 0,-2-5 1,-1 0-613,-2-3 1,-10 6-1,-4-4 1,-4 3 0,-2 3-1,-1 3 818,-2 5 1,-2 2 0,-1 2 0</inkml:trace>
  <inkml:trace contextRef="#ctx0" brushRef="#br0" timeOffset="27">19782 14313 12149,'6'-44'-1691,"3"1"1865,3 5 1,-4 5-1,0 11 1,-2 4-1,-5 5 1,-4 2-1,-7 4 1,-5 1 133,-3 3 1,-10-3 0,2 2 0,-3 1 0,1 1-1,3 2 1,1 2 0,4 2-31,0 5 0,3 3 0,5 1 0,3 0 1,4 1-1,4-1 270,1 0 0,12 5 0,7 0 1,9-2-1,11 1 0,7-3 1,10 3 23,8-1 1,-1-4 0,8 6 0,1-2 0,-1 0 0,-34-7 0,0 1 0,34 11-500,0 3 1,-3 5-1,-4 4 1,-5 1 0,-4 3-1,-8 2 1,-4 2-401,-3 3 1,-7-2 0,-5 2-1,-6-1 1,-3 0 0,-4 2-1,-3-4-60,-3-4 1,-6-1-1,1-8 1,-2-4-1,-2-4 1,0-3 449,0-3 0,-2-6 0,-2-4 0,-5-5 54,-3-8 1,-3-2-1,-3-11 1,-4-3-1,-3-3 1,-3-5-1,-2 1-95,-1-1 1,-6-4 0,2 3-1,-4-1 1,-1 1 0,0-1 0,-1 1-126,-4-3 1,-1 3-1,-3-1 1,5-1 0,3 2-1,1 2 73,0-1 0,5 3 0,4-4 1,3 2-1,2 2 0,0 2 1,4 1 338,4 1 1,4 5-1,2 3 1,1 3-292,2 2 0,8 6 0,1 2 0,7 5 0,5 5 0,3 5 0,1 5-108,2 3 0,6 5 0,-2 0 1,3 3-1,3 4 0,3 2 262,5 2 1,3-2-1,2 3 1,3 2-1,5 2 1,3-1-1,3 1 184,3 1 1,-8-8 0,2 7 0,-5-5 0,-4-5 0,-3-1-1085,-4-1 279,-4-6 1,-8-2 0,-5-6-1,-5-1 179,-2-3 1,-14-4 0,-7-11 0,-13-6 0,-9-6 0,-9-3 163,-6-2 1,3-3-1,-13 0 1,-2-1-1,0 2 1,-3 1-1,2 4 236,0 0 1,1-2 0,6 3 0,3 0 0,5-1 0,4 4 0,4 3 263,5 4 0,9-3 0,4 5 1,5-2-1,6 1-93,7 2 1,12 2 0,13 5 0,7 2-1,10 3 1,4 3 0,7 5-531,8 2 0,1 8 0,9-2 0,-3 3 0,-3 2 0,-1 1-900,-2 3 0,-7-3 0,-2 4 0,-7 0 0,-6 0 1139,-4 2 0,-4 2 0,-5 4 0</inkml:trace>
  <inkml:trace contextRef="#ctx0" brushRef="#br0" timeOffset="28">20968 14766 27860,'2'-29'-3727,"2"2"0,-1 5 3888,6 13 1,-4 9 0,2 9 0,0 3 0,-1 1 99,0 1 0,0 2 0,-1 3 0,2 6 0,0 2 0,-1 4 268,0 2 0,-4-4 0,2 2 0,-1-3 1,0-1-1,2 0 0,-3-2 0,-2-1-193,-4-2 1,1-6-1,-6 2 1,-3-3 0,-2-3-1,-6-2-451,0-1 0,-7-6 0,-4 1 1,-2-2-1,-1-2 0,-3-2 0,0-2-235,-1-5 1,-1-3 0,-1-1 0,0 1 0,0 1-1,0 4-524,0 1 1,5-3-1,-1 6 1,0 5 1165,2 5 1,2 11-1,5 3 1</inkml:trace>
  <inkml:trace contextRef="#ctx0" brushRef="#br0" timeOffset="29">22195 9436 8489,'13'-14'0,"-1"1"0,-2 0 0,-1-1 0,2 1 0,-1 0-45,-1-1 0,1 1 0,-5 0 0,-2-1 1,-2 1-1,-1 0 0,0-1 0,0 1 0,-1 1 1,-4 3-1,-2 3 336,-1 0 1,-4 5-1,4-3 1,-4 2-1,-2 2 1,0 0-1,-3 2 1,-2 2-1,-2 6-184,-2 7 1,-9 3-1,-5 9 1,-3 0-1,-4 4 1,0 1 14,-4 3 1,-5 1 0,3 4-1,-4 1 1,-1 3 0,4 1 0,-1 3 12,0 2 0,27-23 1,1 1-1,1 1 1,0 1-1,1 0 1,1 1-1,2 0 0,1 2 1,1 0-1,0 1-171,1 1 1,2 1-2,3 1 0,0 1 1,1 0-1,2 0 0,3 0 1,2 1-1,0 1 1,1-1-1,2 1 0,2 1 1,1-2-1,4 1 13,2-1 0,4-1 1,4-2-1,3-2 1,5 0-1,4-2 1,2-1-1,3-3 1,4-1-1,4-3 1,2-1-1,2-2 1,3-4-1,3-1 127,3-3 0,1-1 0,-2-1 1,1-4-1,6-3 0,1-4 1,3-2-1,-1-2 0,0-2 0,0-4 1,2-2-1,-1-2 0,-2-2 1,-1-1-105,-3-2 1,0-2 0,3-4 0,-1-3 0,-7 0-1,-1-3 1,-2 0 0,-1-2 0,-3-2 0,-1-1-1,-4-1 1,-3-1 0,-1-1 0,-3-2-158,-3 0 1,-2-3-1,-4-2 1,-3-2 0,-2-3-1,-3 0 1,-3 0-1,-2 0 1,-3 0 0,-3 1-1,-1-1 1,-1 0 128,-2 0 0,-2 2 0,-3 2 0,-2 1 0,-1 1 0,-3 1 0,-2 2 0,-2 2 1,-2 1-1,-2 3 0,-21-28 0,-6 7-26,-6 6 0,-3 9 0,-1 9 0,1 4 0,2 6 0,3 7 0,1 5-476,3 3 0,6 3 0,3 7 1,1 7-1,3 5 531,2 6 0,5-1 0,2 1 0,3 2 0,0 1 0</inkml:trace>
  <inkml:trace contextRef="#ctx0" brushRef="#br0" timeOffset="30">23154 10249 12599,'18'-30'0,"0"2"0,-2 6 376,-1 5 1,3 7 0,0 10 0,-1 0-175,3 0 1,-5 1-1,4 4 1,0 4-1,3 3 1,3 1 0,4 2-1,0 1-25,2 2 1,11 0 0,-2-5 0,1 0 0,1 1 0,-2-1-544,0 0 1,0-1-1,0-2 1,0-2 391,0-2 0,6-8 1,1-5-1</inkml:trace>
  <inkml:trace contextRef="#ctx0" brushRef="#br0" timeOffset="31">24874 9782 9553,'-13'-19'0,"-1"-2"0,1 0 139,0 4 1,1 6 0,2 4 0,1 1 440,-2 3 0,-1 2 0,-1 1 1,0 0-1,-1 0 0,1 0 0,-2 1 1,-1 5-298,-2 7 0,0 7 1,5 8-1,1 1 1,2 5-1,1 3-179,-1 5 0,4 1 0,1-2 1,4 2-1,1 2 0,0-2 1,0-1-518,0 3 0,6-7 0,1 4 1,2-4-1,-2-5 0,-1-3-572,-3-4 1,-1-5 0,-4-3-1,-2-5 1,-5-4 1038,-3-5 0,-7-8 0,-2-4 0</inkml:trace>
  <inkml:trace contextRef="#ctx0" brushRef="#br0" timeOffset="32">24501 10355 11166,'-8'-26'152,"4"-1"0,2 0 0,2 2 0,0 3 0,0 4 0,0 3 0,2 2 1,2 1 339,5 3 0,8 3 1,2 6-1,2 0 0,4 0 1,3 0-1,4 2 0,3 2-2712,2 5 0,6-1 2245,1 0 0,6-5 1,-2 3-1</inkml:trace>
  <inkml:trace contextRef="#ctx0" brushRef="#br0" timeOffset="33">25061 10222 14979,'-14'-19'4779,"1"-4"-4352,0 10 0,7 3 1,6 13-1,7 1 0,5-1-470,1-1 0,5-2 0,0 0 0,-2 0 0,-1 0 0,-2 0 1,-1-2-1387,-3-2 0,-3-4 1,-6-5-1,0-2 1,0-1-1,0-2 683,0 2 0,0 1 0,0 2 0,1 1 0,5 3 692,8 5 1,1 2 54,7 2 1,6 6 0,6 1 0</inkml:trace>
  <inkml:trace contextRef="#ctx0" brushRef="#br0" timeOffset="34">25434 10142 11360,'-13'-4'0,"1"-2"485,3-2 1,-3 1 0,5-4-1,-1 3 598,4-3 0,-2 4 0,3-1-949,4 2 1,2 2-1,9 5 1,3 4-1,1 4 1,4 1-1,0 1-1938,1-3 0,-2 0 0,-5 2 0,-1-2 1566,0-2 1,-5-1-1,-5-2 622,-6 2 1,0-1 2558,-6-4 1,6 2 0,-2 2-2558,4 5 0,5-1 0,1 0 1,-1 3-1,1 1-1063,-1 1 0,1 0 1,-5 1-1,0-1 1,0 0-1,0 1 1,0-1-7232,0 0 7847,0 1 1,0-1 0,0 0 0</inkml:trace>
  <inkml:trace contextRef="#ctx0" brushRef="#br0" timeOffset="35">25874 9889 8415,'-5'-22'165,"1"-1"0,-1 1 1,4 10 297,-3 3 0,2 5 1,-4 8-1,2 5 1,-1 5-1,2 3 1,2 6-1,1 3-969,0 5 1,4 3 0,2 8 0,0 1 505,0 1 0,4 1 0,-2-5 0</inkml:trace>
  <inkml:trace contextRef="#ctx0" brushRef="#br0" timeOffset="36">25687 10249 8554,'-7'-18'0,"4"0"1014,6 2 1,6-3-1,10 1 1,8 3-911,7 5 1,4 2-1,4 5 1,2-1 0,3 1-1,1 3 1,-4 4-105,-2 5 0,-2 3 0,0 1 0</inkml:trace>
  <inkml:trace contextRef="#ctx0" brushRef="#br0" timeOffset="37">24807 11155 8442,'23'-39'535,"-1"4"0,-7 8 0,-1 9-59,-3 4 1,-8 0 0,0 1 0,-6 1 0,-6 3 0,-3 5 0,-3 2-322,-3 2 0,2 0 1,-5 0-1,2 0 0,3 2 1,1 1-11,2 1 1,1 2 0,2-3-1,2 3-285,2 1 1,2-2 0,4 4 0,1 1 0,4 0 0,4 1 605,2-2-427,3 0 1,-1 4 0,-1 0 0,-2 2 0,-2 1 0,-2 2-38,-3-2 1,-3 4 0,-5-1 0,-4 0 0,-4 2 0,-3-2 0,-4 0-60,0-2 1,-3-4-1,-2-3 1,2-2-1,2-2 1,2-3-1059,2-2 1,11-2 0,11-2 1114,11-2 0,20-11 0,5 1 0</inkml:trace>
  <inkml:trace contextRef="#ctx0" brushRef="#br0" timeOffset="38">25087 11142 8950,'-13'-26'2439,"1"10"1,2-5-1750,1 9 0,4 7 1,-2 6-1,1 3-625,3 5 1,2 3-1,1 3 1,1 1-1,4 2 1,4-2-1267,2-1 1,9-2-1,2 1 1196,3-1 1,2-5 0,-1-3 0</inkml:trace>
  <inkml:trace contextRef="#ctx0" brushRef="#br0" timeOffset="39">25167 10995 8561,'-28'-27'1653,"3"2"0,12 3-740,-1 4 1,7 3-1122,2 2 0,16 6 0,10 2 0,10 5 0,12 3 208,7 2 0,6 5 0,11-3 0</inkml:trace>
  <inkml:trace contextRef="#ctx0" brushRef="#br0" timeOffset="40">25874 10795 10209,'-16'-41'3509,"2"5"-3192,10 18 0,-2 12 0,6 15 0,1 3 0,4 1 0,4 2-340,2 3 1,3-2-1,-1 5 1,-1 0-1,-2-2 1,-2 0-632,-2-3 0,0-2 0,-3-4 0,0-2 0,-5-2 0,-5-4 570,-5 0 1,-3-2-1,-3 0 1,-2 0-1,-3 0 1,3 0-1,0 1 965,4 4 0,1-4 0,2 4 0,1-2 0,3 1-785,5 5 1,2 3 0,4 3 0,2 1 0,6 3 0,5 2 0,5 3-667,0 1 1,3 6-1,2-1 1,-2-4-1,-2-2 570,-2 0 0,5 1 0,-3 1 0</inkml:trace>
  <inkml:trace contextRef="#ctx0" brushRef="#br0" timeOffset="41">25900 11235 10517,'-7'-27'0,"3"2"0,2 3 0,2 4 1196,0 3 0,2 3 0,4 2 0,5 3-1028,6 1 0,9 1 1,-2 5-1,0 0 1,2 0-1,3 0 1,2 0-1,-3 0-1753,-4 0 0,-1 0 0,-5 0 1125,-2 0 0,-8-6 1,-10-3-1,-8-1 1,-8 0-1,-3 1 1,-2 0 864,-3 1 0,0-2 0,1 6 0,2 1 0,6 1 0,3 4 0,4 4-316,1 7 1,6 6 0,-1 12 0,2 6 0,4 11-90,2 5 0,3-1 0,7 7 0</inkml:trace>
  <inkml:trace contextRef="#ctx0" brushRef="#br0" timeOffset="42">24634 12114 8190,'-21'0'-675,"4"0"793,8 6 1,9-6 0,9 0 0,2-7 0,3-5-1,1-1 1,1-1 0,2 1 1051,-2 0 1,-1-1-1,-2 1 1,0 1-1,1 2 636,-1 1 0,0 2-1779,1-2 0,-1 3 0,0 6-482,1 0 1,-1 0 0,0 0 0,1-2 0,-2-2 0,-2-5 223,-1-3 1,-6-1 0,1-2-1,-2-1 1,-2-2 0,-2 0 542,-2-1 1,-4 4 0,-6-1-1,-3 4 1,0 5 0,0 1 1694,2 3-1924,2 1 0,6 4 1,2 4-1,4 5 1,1 7-189,0 3 0,6 1 1,4 6-1,5 2 1,6 3-1,2-2 1,7 0-1473,3-2 0,2-8 0,5 4 1,2-4 1576,2-5 0,-3-1 0,5-2 0</inkml:trace>
  <inkml:trace contextRef="#ctx0" brushRef="#br0" timeOffset="43">25314 12008 8190,'-10'-18'0,"-2"0"0,0 3 1991,2 5 0,5 0-1003,-4 5 1,6-2 0,0 5 0,5 5-573,2 3 1,1-1 0,-5 4-1,1 1 1,2 2-1440,2 1 0,0 0 0,0-1 124,4-3 0,-2-4 1,1-10-1,-2-4 0,-4-3 1240,0-1 0,-2 0 0,1-1 1,2 1 1232,2 0 0,1 1 0,-3 5 1,3 5-1624,1 5 0,0 7 0,5-1 0,0 3 0,3 3 0,1 1 0,4 3-2187,2 2 0,7-4 2236,2 0 0,7-2 0,-4-2 0</inkml:trace>
  <inkml:trace contextRef="#ctx0" brushRef="#br0" timeOffset="44">25541 11848 8520,'-23'-46'2802,"1"6"1,10 18-2195,-1 13 0,10 7 1,3 7-1,7 4 1,7 3-1128,4 1 1,-1 0 0,8 1 0,4-1 0,-1 0 0,1 1 0,0-1 518,-3 0 0,4-5 0,-9-2 0</inkml:trace>
  <inkml:trace contextRef="#ctx0" brushRef="#br0" timeOffset="45">25807 11901 9463,'-12'2'780,"3"2"0,5-2 0,10 2 0,6-3 0,6-1 0,1-1-238,0-3 1,-1-2 0,-5-5 0,0 2 0,1-1 0,-2-2-1036,-3-1-20,2 5 0,-14 4 0,3 8 587,-1 5 8,-1 9 1,2-8-1,2 4 1,2-2 0,5-1-1,3 1 210,1-3 1,7 2 0,0-7 0,4-1 0,0-2 0,0-1 0,-4 0-315,1 0 1,-11 0 0,4-1 0,-4-3 0,-1-4 448,0 1-258,-6 1 1,4 3 0,-2 3 0,4 7-298,2 8 0,10 12 1,6 11-1,7 8 128,4 7 0,8 4 0,2-4 0</inkml:trace>
  <inkml:trace contextRef="#ctx0" brushRef="#br0" timeOffset="46">24687 13394 8130,'0'-14'0,"-1"3"0,-2 0 0,-3 4 628,-1 1 1,5-4 0,2 2-1,6-1 1,4 0 0,2 1-1,3 0 1,0 2 1337,0 0 0,-6 5 0,-2-2 0,-1 6 0,-3 7-1273,-2 6 1,-2 5 0,-3 7 0,-5 3 0,-3 3 0,-3 3 0,-1 2-557,-2 2 1,0 2-1,5-3 1,-1 0-1,3 0 1,0 0-192,2 0 0,2-6 1,-2-3-1,3-2 0,2-4 1,-1-2-1,2-2 16,2-2 0,1-1 0,0-4 1,0-1-1,1 0 110,4 1 1,4-1 0,8 0 0,6 0 0,3 1 0,7-1 0,5 0-66,5 1 1,8-1 0,-2-1 0,2-2 0,3-1 0,1 0 0,-1-1-8,0-4 0,0 2 0,-9-2 0,-1-1 0,-1-1 0,0-2 0,0 0 0,-10 0 0,14-5 0,-8-1 0,1 0 0,1-1 0,-2 0 0,-2-4 0,-3-1 0,1-1 0,-2 0 0,-2-1 0,0 0 0,0-4 0,2-4 0,-5-3 0,3-4 0,-1-2 0,-1-4 0,5-7 0,5-7 0,-5 3 0,9-11 0,0-2 0,-2-2 0,-20 29 0,0 0 0,-2 0 0,0-1 0,17-32 0,-18 31 0,1 0 0,12-26 0,-3 1 0,-4 0 0,-8 6 0,-6 4 0,-5 4 0,-7 11 0,-5-3 0,-9 6 0,-8 6 0,-10 1 0,-9 4-56,-10 2 0,-8 5 0,-10 4 1,-3 4-1,35 4 0,1 1 1,-1 0-1,-1 1-117,0 1 1,-1 1 0,-1 0 0,1 1 0,1 2-1,1 1 1,1 0 0,1 0 0,-34 8 0,4 2-1,5 4-392,4 0 1,5 4-1,5-4 1,7 1 0,7-1-1,4-1-2812,5 1 1985,7 1 1,0-1 0,10-3 0,3-3 1391,4-2 0,13 0 0,2 1 0</inkml:trace>
  <inkml:trace contextRef="#ctx0" brushRef="#br0" timeOffset="47">25341 13394 8775,'0'-25'0,"0"2"1402,0 6 0,0 6 0,0 2 933,0-1 0,-6 6-1728,-3 4 0,1 7 1,0 9-1,-3 4 1,-1 0-1,-1 4-136,0 1 1,-1-1 0,2 0-1,2 1 1,1-2 0,0 1 0,2-3-241,2-3 0,4 1 1,1-1-1,0-2 1,0-1-132,0-2 1,0-4 0,1-2 0,4-1 140,4-3 1,3-1 0,1-2-1,0 0 1,1 0-383,-1 0 1,0 0-1,1 0 1,-1 0-1,2 0 1,1 0-1,2-2-1034,-2-2 1,3 2 0,1-2-1,-1 2 1,2 2 1174,-1 0 0,9-6 0,5-1 0</inkml:trace>
  <inkml:trace contextRef="#ctx0" brushRef="#br0" timeOffset="48">25701 13340 8321,'-2'-23'0,"-2"-1"533,-5 5 0,3 7 0,0 16 695,0 5 1,3 3 0,-6 3 0,-1 1-1,-4 5 1,-2 4 0,-3 8 0,-2 5 257,-3 7 1,-1 5 0,0 5 0,1-3 0,4-1 0,0 0-2143,4-2 0,1 3 1,3-5-1,4 0 1,3-1-1,4-3 656,1-3 0,0 3 0,0-9 0</inkml:trace>
  <inkml:trace contextRef="#ctx0" brushRef="#br0" timeOffset="49">24807 15593 8148,'0'-27'0,"0"2"0,-1 4 895,-4 8 1,4 4-1,-2 8 1,5 2-1,3 9 1,1 11-1,2 9 1,-2 7-95,0 6 0,3 10 0,-5 9 0,-1 5 0,-2 4 0,-1 4 1,0-36-1,0-1 0,0 38-217,0-5 0,-4-3 1,-2-3-1,-1-1 1,-4-3-1,1-4-1284,1-5 0,-1-4 0,5-8 0,2-2 1,2-2-1,1-7 0,0-5-1191,0-6 1,0-3 0,1-4 0,4-2 1890,4-4 0,8-22 0,4-5 0</inkml:trace>
  <inkml:trace contextRef="#ctx0" brushRef="#br0" timeOffset="50">24941 15686 10747,'-5'-46'0,"-1"6"725,-1 8 0,3 14 1,-4 5 341,2 1 0,2 4 0,5 1-465,4 1 0,2 6 0,8 6 0,3 1 0,5 5 1,7 3-207,6 3 0,4-2 1,5-6-1,7-2 0,7-2 1,5-3-1,6-2-422,2-1 0,-1 0 0,2 0 0,-3 0 0,-5 0 0,-1-1 0,-4-2 0,-1-3-402,1-2 1,-11 5 0,-1-1 0,-6 2 0,-6 2 0,-7 0 0,-5 2 636,-6 2 1,-8-1-1,-3 8 1,-1 2 0,-3 6-1,-1 5 1,-2 6 794,0 2 1,-2 10-1,-2 6 1,-5 6-1,-3 4 1,-1 4 770,-1 3-1763,1 2 1,0-1 0,-2 2-1,-1 0 1,-2 2 0,2-3 0,2-1-247,5-2 0,-1-6 0,6-1 0,1-3 0,1-5 1,2-6-662,0-6 1,0-6 0,0-8 0,-1-2-1,-4-3 1,-7-5 0,-8-4 584,-11-3 1,-12-2-1,-9-5 1,-6-3 0,-6-5-1,2-5 1,0-2 534,1-2 0,5-1 0,-2 3 0,3-2 0,5 2 0,4 1-303,6 2 0,9 1 0,0 1 0,4 4 0,5 1 1,4 3-2073,3 2 0,11 1 2150,8 0 0,16-12 0,14-3 0</inkml:trace>
  <inkml:trace contextRef="#ctx0" brushRef="#br0" timeOffset="51">25807 16046 8323,'5'-15'597,"-1"-3"1,1 8 0,-5-3 25,0 1 1,-2 6-1,-4 1 1,-6 4-1,-7 1 1,-5 1-1,-7 5 342,-6 8 1,5 6 0,-8 11-1,1 5 1,1 3 0,-1 2 0,4 0-144,3-1 0,10 8 0,6-8 0,6 3 0,5 3 0,5 0-779,5-3 1,14 4-1,12-10 1,6-2-1,6-2 1,3-8-1,6-6-808,2-4 1,-2-7 0,5-4-1,-9-2 1,-8-2 0,-8-2 165,-9-2 1,-5-4 0,-9-7 0,-5-1-1,-4-2 1,-6 2 0,-7 1 843,-8 2 1,-10 6 0,-6 2 0,-4 4 0,-4 2 0,4 5-697,4 7 0,0 8 0,7 10 0,5 5 451,6 2 0,10 8 0,3 2 0</inkml:trace>
  <inkml:trace contextRef="#ctx0" brushRef="#br0" timeOffset="52">20968 10848 16733,'-13'-19'-591,"0"0"1,-1-3 0,1 4 0,0 4 666,-1 6 1,-5 2-1,-3 6 1,-3 1-1,-5 4 1,-3 2-1,-5 3 1,-2 1 0,-3 2-1,2 0 1,-2 5-1,1 1 1,1 5 123,2 1 0,4 5 0,-1 2 1,5 7-1,4 1 0,5 4 0,6 2-184,5 5 0,6 0 1,7 4-1,9 2 1,13 0-1,14 0 0,-13-29 1,3 0-1,5 0 1,1-1 60,4 0 0,3-1 0,4 3 0,3-2 0,5-2 1,2-2-1,3 0 0,1-1 0,3-1 0,2-3 0,1-3 1,0-2-10,2-2 0,1-3 0,6 0 0,0-2 1,1-2-1,0-1 0,-24-2 0,0-1 1,1-1-1,-1-1 0,0-1 0,-1-1 1,24-3-1,-1-2-103,-4-1 1,-2-2-1,0-5 1,-2-2-1,-4-1 1,-2-1-1,-3-1 1,-1-1-1,-3 0 1,-3-3-1,-6 2 1,-2-2-92,-5 0 0,-2-3 1,-2-3-1,-3-2 0,-8 0 1,-4-2-1,-1-2 1,-4-1-1,-3-3 0,-3-2 1,-5-1-1,-3 0 1,-6-3-1,-4 0 243,-4-4 1,-6 1-1,-7 5 1,-4 1-1,-10-4 1,-3 1-1,-6 3 1,-3 3-1,-3 3 1,-2 2-1,-5 4 1,-2 3 0,-3 4-1,-1 4-227,21 9 0,0 2 0,-3 1 0,-4 2 0,-3 2 0,1 1 0,2 3 0,0 2 0,-1 1 0,2 0 0,-1 2 0,0 1 0,0 3 0,0 1 0,1 3 0,3 0 0,0 3 0,2 1 110,1 1 0,1 2 0,0-1 0,-2 1 0,0 0 0,3 1 0,-13 9 0,2 2 0</inkml:trace>
  <inkml:trace contextRef="#ctx0" brushRef="#br0" timeOffset="53">26047 12754 14940,'0'-34'-1366,"0"7"1,0 10 1565,0 2 0,-1 7 1,-4 4-1,-5 2 1,-8 2-1,-7 0 1,-8 0-1,-4 0-73,-4 0 1,-7 0 0,1-1-1,-3-2 1,-7-1 0,0 1 36,-3 1 1,-3 2 0,-1 2-1,-3 4 1,-2 7 0,-1 9 0,33-7-1,0 1-133,-2 3 1,1 2-1,-1 3 1,1 1-1,0 4 1,0 1-1,1 2 1,0 1-1,3 2 1,0 0-1,1 3 1,1 1-104,1 1 0,1 1-11,3 4 0,1 1 0,3 1 1,3 1-1,4 2 0,2 0 0,5-2 1,4 1-1,4-2 0,6-1 1,5-3-1,5-2 50,3-1 0,6-1 0,11-1 0,7-2 0,3-3 0,5-4 0,4-2 0,4-4 0,7-2 0,2-3 0,3-4 0,1-2 0,-22-5 0,2-1 0,0-1 0,0-1 0,1-1 0,0-1 51,1-1 1,0-1 0,1-1 0,5-1 0,1-2 0,-1-2 0,-2-1 0,-1-1 0,0-2-1,-1 0 1,1-1 0,-1-1 0,0-1 0,1-1 0,-1-1 0,-3-1 0,-1 0 0,0-1-13,-1-1 0,-1 0 1,0-1-1,-1-2 1,0-2-1,-2 0 1,15-11-1,-2-1 1,-3-2-1,-3-2 0,-3-1 1,-3-1-1,-7 0 1,-3-1-1,-5-1 1,-3-2-305,-5-1 1,-4-1-1,-6 4 1,-6 0-1,-5 0 1,-6 0-1,-5 4 1,-8 3-1,-8 0 1,-8 4 297,-10 0 0,-5 3 0,-2 2 0,-4 2 0,-8 0 0,-2 1 0,0 0 0</inkml:trace>
  <inkml:trace contextRef="#ctx0" brushRef="#br0" timeOffset="54">21248 15380 30344,'-6'-26'-1967,"5"4"1,-5-9 0,1 4 0,1 5 0,0 4 1946,-2 4 0,3 2 0,-5 1 0,-1 4 0,-1 1 0,-6 3 1,-3 2-1,-5 1 0,-1 0 0,-4 1 0,-2 2 123,-4 2 1,-7 3-1,-1-2 1,2 2-1,-3 2 1,-1 2-1,-2 1 1,-1 1 235,-2-1 1,3 0 0,-2 2-1,0 3 1,0 4 0,0 3 15,-1 2 1,4 1 0,0 3-1,1 5 1,1 5 0,2 5-707,5 3 0,6 10 1,9-3-1,6 5 1,5 6-1,9-1 1,7 4 246,13-2 0,-5-33 0,4 0 0,6-1 0,4 0 0,4 0 0,2-2 0,5-1 0,2-2 0,6-2 0,3-3 461,5 0 0,2-3 0,2-3 1,2-2-1,7-2 0,3-1 0,1-3 1,1-3-1,1-1 0,1-3 0,0-2 1,0-3-1,-1-3 0,-1-2-256,-1-2 0,0-3 0,-21 3 0,0-2 0,0 0 0,23-7 0,-1-1 0,-23 5 0,-1 0 0,0-1 0,22-9 1,-1-1-1,-3 0 0,-3-2-169,-5 2 0,-2-3 0,-1-1 0,-2-3 0,-4 1 0,-3-1 1,-2-2-1,-2 0 0,-5 0 0,-3-2 0,-5 1 0,-4-3 0,-5 1 1,-3-3-173,-4-1 1,-3-2 0,-4 3 0,-3-1-1,-3-6 1,-3-1 0,-4 1 0,-4 2 0,-4 2-1,-5 2 1,-5 0 0,-3 3 104,-5 1 0,-4 3 1,-7 0-1,-4 3 1,-7 1-1,-4 2 1,-3 4-1,-2 2 0,-3 4 1,-2 2-1,-2 4 1,-2 2-1,0 2 1,-2 1 9,25 3 1,-1 1 0,0 1 0,-2 1 0,0 1 0,0 1 0,-22 3 0,1 3 0,2 0 0,3 2 0,4 2 0,1 2 124,5 1 0,1 1 0,4 0 0,1 1 0,-2 4 0,-1 0 0,2 2 0</inkml:trace>
  <inkml:trace contextRef="#ctx0" brushRef="#br0" timeOffset="55">26034 15593 28589,'-27'-8'0,"0"4"-522,1 2 1,-7 2 0,-2 0-1,-4 0 1,-1 0 0,-1 0 662,-4 0 1,-2 0-1,-6 0 1,-1 0-1,-1 0 1,-1 0 0,-3 0 63,-2 0 1,-3 6 0,-5 5 0,-4 7-1,37-6 1,0 4 0,-1 2 0,1 2-444,1 3 1,1 2-1,1 3 1,2 3 0,1 1-1,1 2 1,0 4-1,3 1 1,2 4 0,2 2-1,2 4 1,3 2 20,2 5 1,3 1-1,4 0 1,3 0-1,4 4 1,3 1 0,4 0-1,5 0 1,4-2-1,5-3 1,7 2 0,5-4-1,5-5 1,3-3 262,2-4 1,4-4-1,10-1 1,3-4 0,0-8-1,1-4 1,4-2 0,2-4-1,4-3 1,1-4-1,-1-4 1,1-2 123,-3-3 1,1-2-1,6-5 1,0-4 0,-4-2-1,0-3 1,1-1-1,0-2 1,-24 6 0,1-2-1,-1 0 1,20-6-1,-1-2 1,-5 0 0,-1-2-164,-5 2 1,-3-1 0,-8 0-1,-2-2 1,-2-2 0,-2-2 0,-5 0-1,-3-2 1,-6-1 0,-4-1 0,-5-1-1,-3-1-311,-3-1 0,-5-1 0,-4-3 0,-6 0 0,-6-3 0,-6 1 0,-9-4 0,-5 2 0,-8-2 0,-6 4 0,-10-1 0,-4 5 0,15 13 0,-2 3 0,-2 1-304,-3 0 1,-2 3 0,-1 2 0,-7 2-1,-2 2 1,0 2 607,-3 1 0,0 1 0,-2 2 0,-3 2 0,-1 1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482"/>
    </inkml:context>
    <inkml:brush xml:id="br0">
      <inkml:brushProperty name="height" value="0.053" units="cm"/>
      <inkml:brushProperty name="color" value="#FF0000"/>
    </inkml:brush>
  </inkml:definitions>
  <inkml:trace contextRef="#ctx0" brushRef="#br0">8518 6530 25461,'-18'-17'-692,"0"-1"0,-4 6 0,3 7 1,-2 4-1,-1 1 922,1 0 0,1 1 0,3 2 1,-1 2-1,2-2 0,3-3 0,5-5 1,10-2-1,8-2 0,10 2 413,5 1 1,6 1 0,13 5 0,7 0 0,5 0-1,11 2 1,-29 0 0,2 2 0,6 1 0,1 2-1,5 1 1,0 0-601,3 0 0,1 0 1,3 0-1,2-1 1,4 0-1,2-1 0,2 1 1,1 0-1,-20-3 1,0 0-1,1-1 0,2 1 1,-1-1-1,2-1 1,1 0-1,2 0 1,0-1-44,0 0 0,1-1 0,0 0 0,0 0 0,0 0 0,1 0 0,1 0 0,2 0 0,-1 0 0,1 0 0,1 0 0,-1-1 0,-1 0 0,0-1 0,1 0 0,-1 0 0,0-2 0,0 0 0,-2-1 0,-1 0 0,0-1 0,-2-1 0,1-1 0,-1 1 0,1-2 0,0 0 0,-1 0 0,-4-1 0,-1 0 0,0 0 0,23-5 0,-1 1 0,-6 1 0,-1 0 0,-7 3 0,-2 1 0,-7 2 0,-1-1 0,-5 1 0,-1 1 0,31-1 0,-8 2 0,-13 4 0,-13 1 0,-12 1 0,-10 5-8812,-8 7 8812,-4 7 0,-6 0 0,0 0 0</inkml:trace>
  <inkml:trace contextRef="#ctx0" brushRef="#br0" timeOffset="1">4666 7610 16887,'0'-28'-3794,"0"-3"3685,0 2 1,1 18 877,3 11 1,7 6 0,11 8 0,11 1 0,13 1 0,17-2 0,-21-7 0,2-1-2597,8 0 1,3-2 1928,7 2 1,2-1-1,6-1 1,2-1-1,-20-1 1,1 0 0,0 0-1,5 0 1,0-1-1,1 1 1,5-1-1,2 1 1,0-1 0,3 0-1,0 0 1,1 0 3,4 0 0,-1-1 0,1 0 0,-1 0 0,0 0 0,0-1 0,-15 0 0,0 0 0,0 0 0,-1 0 0,1-2 0,0 1 0,0-1 0,-1 0 0,2 0 0,0-1 0,0 0 0,0 0 0,0 0 0,0-1 0,0 0 0,-1 0-62,1 0 1,-1 0 0,0 0-1,0-1 1,16 0 0,-1-1-1,-1 0 1,-1-1 0,-2 0 0,0 0-1,-4 1 1,-1 0 0,0 0-1,-5 1 1,0-1 0,-1 1 0,-5 0-1,-1 1 1,-2 0 0,20-2-1,-2 0-1511,-7 3 0,-2-1 1467,-9 2 0,-1 1 0,-1 1 0,-2 2 0,29-1 0,-5 0 0</inkml:trace>
  <inkml:trace contextRef="#ctx0" brushRef="#br0" timeOffset="2">22475 9835 8126,'0'-26'0,"6"5"0,2 5 344,4 5 1,3 5 0,1 5-1,2-3 1,0-4 0,0-1-1,-1 0 1,-2-1 0,-3-2 0,-4-1-1,-1 0 1,-1-1 0,0 1 1059,-3 0 0,-3 1 0,-5 3 1,-5 4-1,-6 7 0,-8 5 1,-6 10-769,-5 6 1,-7 4 0,-5 13-1,-8 4 1,-3 4 0,28-24 0,0 1-440,-1-1 0,1 2 1,2 0-1,0 0 1,-1 0-1,0 0 1,-26 24-1,3-3 1,5-1-198,7-3 0,1 0 0,8-1 0,3-1 0,4-4 0,5-3-169,0-4 0,4-7 0,-1-2 1,4-3-1,5-5-701,1-2 1,1-6 0,5 0-1,2-10 489,2-5 0,9-11 0,10-4 1,3-6-1,4-1 0,1-3 1,-1 4 468,-2 3 0,4-6 0,2 8 0,0-1 0,-4 3 0,-5 6 130,-2 4 1,-7 0 0,0 1-1,-6 0 1,-5-1-57,-4 1 0,-4 6 0,-5 2 0,-12 4 0,-8 2 0,-7 4-78,-4 3 0,-5 6 0,-2 4 0,-2 5 0,-1 5 0,2 3 461,3-1 0,10 3 0,7-2 0,8-2 0,5 0 1,7-3-1,8 1-1237,11-1 1,13 1 0,12 0 0,6-2-1,9-1 1,8-4 691,6 0 0,-28-6 0,0 1 0,-1-1 0,0 0 0</inkml:trace>
  <inkml:trace contextRef="#ctx0" brushRef="#br0" timeOffset="3">12050 13567 8507,'6'-27'114,"-4"7"1,2 5-1,-8 7 1,-7 3-1,-3 0 1,-6 1-1,0-2 61,-4-2 0,3 5 0,-1-3 0,-2 2 0,1 0 1,-3-1-1,3 1 0,-2-2 356,1-2 1,0 5 0,-2-3 0,-1 2 0,0 0 0,-1 1-572,-3 1 0,-3 2 0,-6 0 0,-2 0 0,-2 0 0,-3 0 0,-2 0-29,0 0 1,-4 2 0,-8 1 0,-1 1 0,-5-1 0,0-2 45,-2-1 1,-5 0 0,1 0 0,0 0-1,1 0 1,2 0 137,2 0 1,-6-1 0,0-2-1,1-1 1,-1-1 0,0 1 0,37 1-1,-1 1-9,-1 1 1,1-1-80,-29 1 1,29 1-1,-1 0 1,-30 0-1,-4 0 1,0 0-1,2 0-51,0 0 1,0 0 0,3 0 0,0 0 0,-2 0 0,4 0 87,0 0 0,-5 4 0,8 1 1,0-2-1,0 0 0,1 0-20,-2 1 1,-7 6-1,6-2 1,-1 1-1,-2 0 1,2-1-1,-5 1 1,-1 0-47,0 2 0,-1-1 0,4 0 0,-2-2 0,-2-1 0,-1-1 41,36-3 0,0 0 0,-2 1 0,-1 1 0,-33 1 0,36-3 0,0 0 0,1 0 0,-1 0 0,0-2 0,0 1 61,-36-1 0,35 1 0,0 0 1,-35 4-1,36-3 0,0 0 1,0 1-1,1 0 0,-2-1 0,1 1 1,-1 1-1,1 1-78,0-1 0,0 1 1,-1 1-1,1 0 1,-33 6-1,0 0 1,-2 2-1,36-7 1,0 0-1,0 1 1,0 0-111,-34 7 1,0-1 0,1-1-1,4-1 1,-1 0 0,3 1 197,-1-1 0,6 0 1,0 1-1,1-1 1,2 0-1,2 1-11,4-1 1,3 2-1,-4 1 1,2 2-1,0 0 1,1 1 0,0 2-1,2 1-236,3 0 0,2 0 0,1 6 1,0 2-1,0 1 0,1-1 83,4-2 1,-2 3 0,6 1-1,1 1 1,2 0 0,1-4-1,1-1 199,-1-1 1,0-5 0,2 0 0,1 2 0,2 1 0,-2 2 33,-1 0 1,5-1 0,2 1-1,1 1 1,1 2 0,-2 2-1,2 1-381,1-1 1,-2 10 0,-1-2 0,1 1 0,1 2 0,1 0 200,2 2 1,-3 3 0,8-3 0,1-2 0,2-2 0,4-2 67,1-4 0,1 2 0,4-6 0,4-1 0,4 0 0,3-1 0,4 2 212,0-1 0,9-6 0,5-2 0,1 0 0,1 0 0,2 1 0,4 0-233,2 2 1,5-2 0,-3-1 0,0 2 0,3-1 0,1 1 5,5-2 1,1 0 0,-1 4 0,3-3 0,4-2 0,3-2 60,2-3 0,-1-1 0,3-3 1,0-3-1,4-3 0,-1-2 0,1 1-37,-4-2 1,1-2 0,-2-1 0,2 0 0,-2 0 0,2 0-271,-2 0 0,0 5 0,-4-1 0,-4 1 0,-3 1 0,0 1 0,1 2 70,1 0 1,-5 4 0,-4 5 0,3-2 0,4-1 0,0-3 313,3-3 1,-1 1 0,6-6 0,-1-1 0,2-1 0,0-2 0,2 0 88,0 0 0,-3 0 0,8 0 0,-2 0 0,1 0 0,2 0 0,2 0-425,-2 0 1,-35 2 0,0 2 0,-1 0 0,0 1 0,0 0 0,1 0 0,0 0 0,-1 0 0,36 3-57,-1-2 1,-36-2 0,1 1 0,35-1 0,1-1 0,1-1 0,1-2 0,-1 0 642,-36 0 0,-1 0 0,36-6 0,0-2 0,-1-1 1,-5 2-1,-1-1 0,-2 3-285,3-1 1,0 1 0,-4 5 0,-3 0 0,1 0 0,0 0-511,2 0 0,4 0 0,-6 0 0,2 0 0,1 2 1,-1 1 356,-1 1 1,11 1 0,-4-5 0,3-2-1,1-2 1,0-4 0,-36 4 0,1-1-1,-1 1 1,1-1 208,0 0 1,0 0 0,0-1 0,1 0 0,0-1 0,1-1 0,0 1-1,0 0 1,0-1 0,-1 1 0,-1 1 0,1 0-330,-1 0 0,0 0 1,0 2-1,-1 1 0,1-2 1,1 1-1,-2-1 1,-1 1-1,1-1 0,0 1 1,33-3-191,0 1 1,-3-3 0,-3 3 0,-3-2 0,2-2 0,-3-2 531,1-1 1,5 0 0,-4-2 0,4-1 0,1-4-1,-4 0 1,-2-4 89,-1-1 0,2-2 1,6 0-1,-1-1 1,-5-1-1,0-2 1,-4 1-575,0 2 1,2 1-1,-5 0 1,-1 1-1,3-1 1,-2 1-48,-1-1 1,4 0-1,-10 1 1,-2 0 0,-1 3-1,-1 0 1,-1 0 349,2-2 1,-7-2 0,2 0 0,0 1 0,-2-2 0,1-4 0,-3-2 349,2 0 0,-7-9 1,-1 2-1,-3-4 1,-1-2-1,-2 1-428,-3 0 1,-4-4 0,-7 3 0,-4-2 0,-1 1-1,-3 1-404,-2 0 1,-2 4 0,-4-3 0,-3 3-1,-4 1 1,-3 5 0,-1 2-153,-2 1 1,-6 0 0,3-3 0,-2 1 0,-3 0 0,-3 1 823,-4-1-386,4-5 221,-10-1 0,5-8 1,-6 6-1,-1-1 1,-2 1-1,-5-1 175,-4 2 1,2 2 0,-9 3 0,0 2-1,-4 6 1,-3 7-604,-5 5 1,1 5 0,33 8 0,-2 1 0,0 1 0,-2 1 0,-1 2 0,-1 0 0,-4 2 0,0 1 0,-1 1 0,0 2 0,-2 2 1,1 0-1,1 2 1,1 1-1,-2 2 1,0 1-1,2 0 1,-1 0 0,2 1-1,-1 1 1,1 1-1,0 2 139,2-1 1,-1 2-1,-1 2 1,1 2-1,1 0 1,0-1-1</inkml:trace>
  <inkml:trace contextRef="#ctx0" brushRef="#br0" timeOffset="4">17769 10728 16671,'0'-19'-1228,"0"0"1,2-5 0,2 3 1013,5 2 1,-2 6-1,2 5 1,2 3 0,0 2-1,3 1 1,-1 4-204,0 2 308,-5 3 0,-2 7 0,-6-1 0</inkml:trace>
  <inkml:trace contextRef="#ctx0" brushRef="#br0" timeOffset="5">19369 10235 28774,'-27'0'-313,"6"-4"0,4-1 0,2 2 0,1 2 210,1 1 0,3 1 0,5 4-234,10 4 1,10 3 0,2 1 0,0 2 0,-3 1 0,0 3 0,-1 1 0,0 2-13,1 3 0,-1 0 0,0 9 1,1 0-1,-1 0 0,2 3 593,3 2 1,-2 4 0,5 3 0,1 4 0,2-1 0,4 0 0,0-3-412,0 0 1,3 7-1,0-3 1,-1 1-1,-2-1 1,-1-1 63,-1 0 0,-5-2 0,-2 3 1,-1-1-1,0 2 0,-2-1 1,-1 0-208,-2-1 1,-4-4 0,0 3 0,1 3 0,2 1-1,2 1 1,-1-1-95,0-3 0,1 5 0,-1-3 0,2-2 0,1-1 0,2-2 1,-3 0-130,-5-3 1,2-1 0,-5-2 0,1 0 0,-4 0 0,-2 0 509,-2 0 1,-5 0-1,-1 0 1,-1-1-1,-4 1 1,0 2-1,-3 1 22,1 1 1,1 2 0,2-1 0,1 2 0,-2 2 0,0 1 0,-3 4-134,1 2 0,0 2 0,-1-5 1,1 3-1,0 3 0,-2 4 1,-2-4 127,0-3 1,-3 0-1,4 1 1,-3-3 0,0 4-1,-2 0 158,0 1 0,3 2 0,-2-5 0,-1 0 0,2 4 0,-1 0 0,3 1-130,-3-2 0,6-1 1,-4-3-1,3 1 0,2 2 1,-1-2-1,1-1-191,0-2 0,1 5 1,1 1-1,3 0 1,-1 1-1,0-4 247,0-1 0,6 1 0,-1 0 0,2-1 0,2 1 0,0-1 0,0 3-56,0 4 0,2-7 1,0 9-1,4-1 1,2-4-1,4 2 0,2-5-94,4 1 1,6 11 0,-2-10-1,3-1 1,3 1 0,2-3 56,1-2 0,5 6 1,-5-8-1,0-2 1,2-2-1,1-4 1,1-2 331,1-1 1,-2 0 0,3-1 0,-2-2 0,2-3 0,2 0-178,1 0 1,0 0 0,0 3 0,1-1 0,2 1 0,5 1 0,1 1-77,1-4 1,5 2-1,-5-4 1,5-1 0,4 1-1,0-5 1,4-4 25,2-6 1,0-4-1,7-2 1,0-1 0,-3-4-1,5-1 1,-36-4 0,0-1 255,37 0 1,-36-2-1,-1-2 1,35-4-1,1-4 1,-36 4-1,1-1 1,0 1-1,-1 0-171,0-1 1,0 1 0,2-3-1,0 0 1,-3 0 0,0 0-1,-1-1 1,0 0 0,1-1-1,0 1 1,0 0 0,0-1 0,1-1-1,0 0-188,0 0 1,1 0-1,-2 0 1,0-1 0,0 0-1,0 0 1,-1-1-1,1 0 1,-2 0 0,-1-1-1,33-16 1,-5-2-127,-4-2 0,0-10 0,-4 5 0,-3-5 1,-4-5-1,-4 0 317,-2-3 0,-5-3 1,-2-4-1,-1-3 0,-4-4 1,-2 0-1,-3 0-19,-2 1 1,0-4-1,-9 35 1,1 0-1,-1-1 1,0 1-1,0 0 1,0-1 0,12-34-1,-13 35 1,1 0-300,1-2 0,0 0 0,1-1 0,0 0 0,-2 0 0,0-1 0,0 2 0,0 1 0,-1 0 0,-1 1 0,0 0 0,0 0-59,2-2 0,-2 0 0,-1 1 1,-1 0-1,0-1 0,-1 1 1,-2-1-1,0 0 0,-2 0 1,-1 1-1,0-1 0,0 0 0,-1 0 1,-1-1 71,0 0 1,-1 0-1,0-37 1,0 1-1,0 35 1,-1 1-1,-1-1 1,-1-1-1,-1-2 1,0 1 112,-2 1 0,0-1 0,1 1 0,1 1 1,0 0-1,0 0 0,1-1 0,0 0 0,1 0 1,0 0-1,0-2 0,0 0 0,-1 0 0,1 0-52,0 0 1,1 0 0,2 1-1,1-1 1,1 3 0,0-1-1,0 0 1,1-1 0,1 1 0,1-1-1,0 2 1,0 0 0,0 2-1,1-1-150,0 1 1,-1-1-1,3-35 1,-1 0-1,-2 2 1,-3 2-1,-2 2 1,-1 3 14,0 2 0,-1 0 1,-2 4-1,-3-1 0,-2 0 1,-1 0 167,2 1 0,-5-3 0,3 3 0,-3 0 0,1-1 0,0 4 0,2 0 43,-1-2 1,-2 8-1,-1-4 1,-1 3 0,1 0-1,0 1 1,-1 2-36,1 3 0,-5-4 1,-1 3-1,0 0 0,-3 0 1,-1 3-34,0 2 0,-6 1 0,6 1 1,-5 2-1,-5 2 0,0-1 0,-1 2 17,0 3 1,-6-2 0,-6 2 0,-2 2-1,-4 0 1,-3 1 0,-1-1 16,-5-2 0,-7-1 0,32 18 1,-1 0-1,1 0 0,0-1 0,-2-1 1,0-1-1,0 0 0,-1 0 46,-1-1 0,-1-1 0,-3 1 0,0-1 0,1 0 0,-1 0 0,0 0 0,0 0 0,-1 0 0,0 0 0,2 1 1,-1 0-1,-2 1 0,0-1 73,-1 1 0,1 0 0,1 2 0,1 0 1,-3 0-1,-1-1 0,1 2 0,-1 0 1,2 1-1,-1 1 0,-2 1 0,0 1-95,-1 3 1,1 1-1,0-1 1,0 2-1,-1 3 1,1 2 0,0 3-1,0 2 1,1 4-1,1 3 1,-1 3-1,0 4 0,0 1 0,1 3 0,-2 2 0,0 1 0,1 4 0,0 1 0,0 1 0,0 1 0</inkml:trace>
  <inkml:trace contextRef="#ctx0" brushRef="#br0" timeOffset="6">13170 2346 7985,'14'-2'270,"-1"-2"1,-1 1-1,-2-5 1,-3 1 0,1 1-1,-2-1 1,0-1 1367,-3-2 0,3 2 1,-2 0-1,-1-3 0,-1-1 1,-2-1-359,0 0 0,-2 1 0,-2 3 1,-5 4-1,-5 5 0,-2 5 1,-3 5-1281,-2 7 0,-3 3 0,-5 7 0,-2 1 0,1 3 0,2 5 0,3 1 0,2-2 0,0 8 0,5-3 0,2 0 0,2-1 0,4-4 0,1 2 0,6 0 0,-1-3 0,4-6 0,4-5 0,5-3 0,3-2-531,1-3 0,8 0 0,4-11 0,6-1 0,5-1 531,5-2 0,5-12 0,8-3 0</inkml:trace>
  <inkml:trace contextRef="#ctx0" brushRef="#br0" timeOffset="7">13757 2426 10229,'-6'-8'4789,"3"2"1,-6 6-3683,-1 0 1,-1 8 0,1 5 0,1 8 0,0 4 0,2 2 0,1 1 0,1 1-1108,1 2 0,-1 5 0,7-4 0,2 1 0,8-2 0,6-6 0,7-5 0,3-6 0,-3-6 0,5-4 0,-5-4 0,-4-4 0,-2-7 0,-2-5-455,-3-6 0,-6-8 0,-4-2 0,-2-1 0,-4-1 0,-2 2 727,-5-1 1,-3 3-1,0 8 1,2 4-1,2 4-951,2 0 0,4 7 1,7 4-1,9 6 0,7 4 1,5 2-4150,5 0 0,8 0 4828,5 4 0,7-5 0,-4-2 0</inkml:trace>
  <inkml:trace contextRef="#ctx0" brushRef="#br0" timeOffset="8">14437 2412 9975,'-8'6'2241,"-4"-4"0,5 4 1,-2-1-1014,0 4 1,2 9 0,-4 4 0,4 5-1,0 4 1,-1 5 0,-2 2 0,-2 2-872,-1 0 0,4 3 0,0-2 0,0-3 0,2-4 0,1-6-357,0-5 0,4 1 0,-1-8-735,6-4 1,0-16-1,5-14 1,-1-6-1,0-4 1,4-1-1,1-3 1231,1 3 0,0-4 0,1 4 0,-3 2 0,0 5 0,-2 3-135,1 2 0,2 8 0,1 5 0,1 4 0,-1 4 0,-1 5-361,-3 3 0,2 6 0,-2 1 0,2 2 0,-1 3 0,-3-1 0,-1-1 0,3 2 0,-3-6 0,2-2 0,2-2 0,2-6 0,1-3 0,1-10 0,-1-5 0,0-6 0,1-6 0,-1-4 0,0-2 0,-1-1 0,-2-2 0,-1 2 0,0 6 0,-1 5 0,-4 3 0,3 8 0,2 4 0,3 6 0,1 6 0,-4 8 0,0 6 0,0 2 0,0 1 0,0 1 0,1 1-533,2 3 1,1-3 0,1 2 0,-1-5 0,2-4-1,3-3 1,4-6 532,3-7 0,8-3 0,1-2 0</inkml:trace>
  <inkml:trace contextRef="#ctx0" brushRef="#br0" timeOffset="9">15183 2599 7845,'7'-14'4056,"5"3"1,-4 3-2829,-1 8 1,5 12 0,-3 10 0,1 3-1,1 4 1,-4 2 0,-1 4 0,-3 4-749,-2 1 1,-1-2-1,0-2 1,0-5-1,0-3 1,0-3-481,0-3 0,0 2 0,-1-8 0,-4-4 0,-2-6 0,-6-12 0,-1-6 0,1-5 0,0-4-816,-1-3 1,1-1 0,0-3 0,1-2 0,1-1 0,4 2 361,1 0 1,2 4-1,4 3 1,0 4-1,0 3 1647,0 2 0,1 6 0,4 5 0,4 8 0,2 7 1,3 2-1194,-1 0 0,6-2 0,4 1 0,0-2 0,2-4 0,1-3-5445,2-4 5445,1-7 0,-2-7 0,0-8 0</inkml:trace>
  <inkml:trace contextRef="#ctx0" brushRef="#br0" timeOffset="10">15836 2026 7803,'0'-9'2457,"0"0"1,0 12-1,0 3 1,0 7-1230,0 5 1,0 7 0,0 2 0,0 7-1,0 7 1,-1 7 0,-4 6 0,-4 4-1028,-2 1 0,2-1 1,0-4-1,0-3 0,0-2 1,2-4-202,1-4 0,1-4 0,5-4 0,0-8 0,0-4 0,6-10 0,2-5 0</inkml:trace>
  <inkml:trace contextRef="#ctx0" brushRef="#br0" timeOffset="11">15970 2559 7806,'-3'-8'2457,"3"4"1,1 4-1,9 4 1,-1 5-987,2 3 0,5 0 0,3-2 0,0-1 0,2 2 0,-2-1-1292,1-1 0,-3 1 0,-3-5 1,-1-2-1,-1-3-547,-3-5 0,-5-2 0,-8-7 0,-5 1 0,-4 0 0,-4-1-307,0 1 1,-6 6 0,6 2 0,0 4 0,3 1 0,0 0 1669,1 0 1,5 6 0,5 4 0,6 5 0,6 4 0,3 2 0,3 1-1093,3-1 0,2 3 0,6-5 0,-1 0 0,0 0 0,3-2 0,-1-4-3025,-3-4 0,1-3 3122,-3-6 0,-3 6 0,0 1 0</inkml:trace>
  <inkml:trace contextRef="#ctx0" brushRef="#br0" timeOffset="12">16343 2705 9232,'-2'-17'0,"-1"-1"578,-1 2 1,-1 5 0,7 4 0,2 1 0,7 3 0,5 1 0,6 2 825,3 0 0,-1 6 0,1 3 1,3 3-1,1 1 0,-1 1 1,0-1-2029,3 0 0,-3 1 1,2-2-1,-5-2 0,-4-3 1,-2-1-606,-3-3 0,-14-3 0,-11-4 0,-12-4 1,-7 0-1,-5-1 0,-1 0 0,-1 1 2043,1 4 1,6-2-1,7 2 1,2 1-1,2 1 466,2 2 1,8 2-1,3 3 1,4 7-1,4 5 1,6 0-1272,7 3 1,0-4 0,7 5 0,3-2 0,1-4-1,6-5 1,2-5-9076,-1-4 9066,4-1 0,-11-6 0,4-1 0</inkml:trace>
  <inkml:trace contextRef="#ctx0" brushRef="#br0" timeOffset="13">16796 2705 7806,'-15'-7'4803,"-3"1"-3575,10 6 1,3 0 0,4 2 0,5 2-1,5 3 1,4 2 0,4-1 0,0-1-2032,3 1 1,0-6 0,7 3 0,1-5 0,2-6 0,-1-7 0,-3-7 802,-7 0 0,-4-11 0,-2 2 0</inkml:trace>
  <inkml:trace contextRef="#ctx0" brushRef="#br0" timeOffset="14">17156 2066 7806,'12'-9'3802,"-3"0"1,-2 6-3066,-3-1 1,-1 4-1,5 4 1,-1 6-1,-1 5 1,2 4-1,-1 1-129,3-1 1,2 3-1,3-3 1,1 1-1,4 0 1,-1 0-1768,0-1 0,5-3 0,-1-5 0,6-4 1159,2-1 0,6-2 0,-3-4 0</inkml:trace>
  <inkml:trace contextRef="#ctx0" brushRef="#br0" timeOffset="15">17409 2399 8968,'-19'10'0,"-2"7"0,0 9 2410,4 11 0,3 0 0,4-6 0,3-3-1784,1-1 0,-3 3 1,3-1-1,0-1 0,0 1 1,2-4-1,-1-3 0,-1-3-1913,-1-2 0,-2-4 0,-4-4 0,-1-5 0,1-4 0,0-6 562,-1-7 0,7-2 0,2-7 0,4-3 0,2-2 0,4-3 0,4 2 1466,3-1 0,7 1 0,3 4 0,3 3 0,5 2 0,4 4 0,6 5-473,1 5 1,2-1 0,-1 2-1,1 1 1,-3 2-269,-2 1 0,10 5 0,-7 3 0</inkml:trace>
  <inkml:trace contextRef="#ctx0" brushRef="#br0" timeOffset="16">18489 1639 8677,'12'-26'1428,"-3"-1"0,-2 6 0,-4 3 0,3 5-377,1 4 0,-4 6 0,2 12 0,-5 12 0,-5 13 0,-7 18 0,-8 14-619,5-27 1,-1 1 0,-4 7 0,-2 2 0,-1 1-1,-1-1 1,-2 2 0,0 1 0,-3 2 0,-1 1 0,-2-1-1,0-1 1,-1 0 0,1 0 0,0-3 0,2 0-589,1-2 0,0 0 0,0-1 0,0 1 0,2-3 0,1 0 0,2-5 0,0 0 1,3-3-1,1 0 0,-16 28 0,7-3-5349,5-7 4934,5-9 0,7-6 0,3-10 0,6-8 571,6-9 0,10-11 0,8-10 0</inkml:trace>
  <inkml:trace contextRef="#ctx0" brushRef="#br0" timeOffset="17">18462 2585 13909,'9'0'3154,"0"0"0,1 2-2899,2 2 0,3-2 0,1 2 0,2-2 0,0-2 0,0 0 0,1-2 1,0-2-650,0-5 0,-2-4 0,-7-4 0,-2-2 0,-3 0 0,-2 0 310,-1 2 1,-8 3-1,-3 0 1,-4 2 0,-5 3-1,-4 5 1,-3 4 914,-2 4 1,0 5-1,2 9 1,3 6 0,4 5-1,3 7 1,2 1-603,0-1 0,5 6 0,4-2 0,2 2 0,2-2 0,2-5 0,2-3-2108,5-4 0,10-5 0,9-5 1,11-9 1878,8-6 0,5-15 0,2-3 0</inkml:trace>
  <inkml:trace contextRef="#ctx0" brushRef="#br0" timeOffset="18">19195 1946 11349,'-4'-6'1453,"0"6"1,-5 7 0,3 11 0,0 4-933,0 3 0,-4 9 0,1 8 1,-3 7-1,-2 7 0,1 2 1,1 3-1,2-5-236,1-4 0,6-2 1,-1-4-1,2 0 1,2-2-1,0-5-285,0-7 0,6-10 0,1-2 0</inkml:trace>
  <inkml:trace contextRef="#ctx0" brushRef="#br0" timeOffset="19">18915 2572 7763,'-4'-13'4085,"0"-1"1,1 7-3404,7 3 0,8 2 1,7 2-1,3 0 0,5 0 1,4 0-1,5 0 0,4 0-1221,3 0 0,1 0 1,-4 0-1,0 0 1,0 0-1,-1 0-686,-4 0 1,-4-6 0,-9-3 0,-5-2 0,-5-3-1,-5 1 1138,-1 0 0,-3 4 0,-8 1 0,-3 2 0,-3 2 0,1-1 0,1 1 3080,-1 1 0,-2 2-1190,-2 1 0,7 1 0,3 3 0,2 5 0,2 3-1110,0 2 0,2-1 0,0 0 0,4 1 0,0-1-1510,0 0 1,5-1 0,-4-2 0,2-2 0,0-2-711,1-3 1,-2-2-1,0-1 1,3 0-1,1-1 1527,1-4 0,6-14 0,2-9 0</inkml:trace>
  <inkml:trace contextRef="#ctx0" brushRef="#br0" timeOffset="20">19929 1892 9017,'0'-17'0,"-2"-1"1558,-2 2 0,2 1 1,-2 1-510,2 1 0,-2 4 1,-2 2-1,0 2-362,0 7 1,-4 4-1,1 9 1,-3 4-1,-3 8 1,-1 7-79,-2 4 0,-6 12 0,2 5 1,-3 4-1,-2 5 0,-1 3 1,13-33-1,1 1-863,-2 1 0,0-1 0,0 1 0,0 0 0,-14 30 0,1-1 0,3-4 0,7-6 0,4-8-1487,2-5 1,6-5 0,2-12 1740,4-3 0,1-9 0,0-7 0</inkml:trace>
  <inkml:trace contextRef="#ctx0" brushRef="#br0" timeOffset="21">19542 2559 7791,'0'-18'0,"0"0"699,0 2 0,1 6 1,4 2 130,4 2 0,4 2 1,3 4-1,4 0 1,0 1-1,4 2 0,3 2-2865,4-2 0,1 3 0,4-2 2035,-5-1 0,-3-7 0,-1-4 0</inkml:trace>
  <inkml:trace contextRef="#ctx0" brushRef="#br0" timeOffset="22">19915 2426 7791,'-13'0'2457,"0"0"1,5 5-1,5 3 1,5 1-1239,2 0 1,2 0 0,-3 4-1,3 0-1144,1 1 0,-2-3 0,2 0 0,1-4 0,-1 1 0,3-3 0,2 1-1065,2-3 1,-1-1 0,-1-4 0,-2-2 0,-2-5 0,-1-1 437,0 1 1,-5-3 1515,-2 3 1,-6 3-1,-6 3 1,3 6 0,5 6-288,2 3 1,2 1 0,0 2-1,2 1 1,1 4 0,3-1-1840,1 0 1,3-1 0,8-5 0,4 0 0,4-1 0,2-3 0,1-4-3252,2-4 4413,6-7 0,-8-7 0,3-8 0</inkml:trace>
  <inkml:trace contextRef="#ctx0" brushRef="#br0" timeOffset="23">20742 1879 7756,'0'-13'1314,"0"8"-86,0 11 1,-5 8 0,-1 6 0,0 10-1,-2 11 1,-3 8 0,-4 8 0,-1 0-1441,-3 3 0,0 2 0,-4-5 1,4 0-1,0-4 0,-2-4-1523,0-5 1,-2 1 0,3-5 0,1-8 1734,0-6 0,-5-7 0,3-6 0</inkml:trace>
  <inkml:trace contextRef="#ctx0" brushRef="#br0" timeOffset="24">20515 2559 8535,'9'-21'0,"0"3"0,0 4 2815,-2 0 0,5 7 1,-3 1-2255,3 0 1,1 4-1,0-2 1,1 3-1,-1 2 1,0 2-1,2 1 1,2-1-1089,0-1 1,6 2 0,-6 1-1,0-2 1,-3-2-2691,0-1 7317,-1 0-2140,-6 0 1,1 0-1,-4 0 1,5 2-1781,3 2 1,1 2-1,1 4 1,-1-1 0,0 2-1,1 0-177,-1 3 0,0-2 0,1-2 0,-1-1 0,0 0 0,1 0 1,-1-2-422,0-1 1,1 3-1,-2-3 1,-2 0 0,-1 0-1,1-3-1001,2-2 0,3-1 0,4 0 1,6 0-1,8-3 1419,5-6 0,-7 0 0,8-10 0</inkml:trace>
  <inkml:trace contextRef="#ctx0" brushRef="#br0" timeOffset="25">21861 2186 7755,'-13'0'0,"0"0"0,-1 0 2026,1 0 1,4 0 529,0 0 1,2-2 542,-2-2-2489,3 2 0,12-4 1,4 6-1,7 0 0,6 0 1,7 0 101,6 0 1,8 5 0,6-1-1,7-1 1,6-1 0,5-2 0,7 0-713,-36 0 0,0 0 0,0 0 0,1 0 0,2-1 0,1 0 0,0 0 0,-1-1 0,-2 0 0,0 0 0,-1 0 0,0 1 0,34-1 0,-9 2 0,-7 0 0,-3 0 0,-5 0 0,-5 0 0,-5 0-1232,-8 0 0,-2 0 1,-11 0-1,-2 0-623,-1 0 0,-9 0 0,-6 0 1030,-7 0 0,-1 0 0,-1 0 825,-1 0 0,-2-12 0,-1-2 0</inkml:trace>
  <inkml:trace contextRef="#ctx0" brushRef="#br0" timeOffset="26">22941 1919 11799,'-13'-7'4607,"7"1"-3754,6 6 1,7 6-1,13 4 1,6 5 0,10 4-1,7 0 1,6 1 0,1-3-424,-1 3 0,0-6 1,-6 4-1,-3-3 1,-2-2-1,-5 1 1,-5-1-1000,-6 0 1,-3 1 0,-7-1 0,-1 0 0,-4 1 0,-1 0 0,-5 3-885,-4 1 1,-4 1 0,-6-3 0,-1 3 0,1 1 0,1-1-4888,3-3 6340,3-1 0,6-14 0,0-2 0</inkml:trace>
  <inkml:trace contextRef="#ctx0" brushRef="#br0" timeOffset="27">24341 2186 7769,'0'6'3791,"-2"-5"-2387,-2-4 0,-2-3 0,-4 3 1,1-3-1,-2 0 0,0 0 1,-3 3-192,1 2 1,0 1-1,-1 0 1,1 1-1,1 4 1,2 5-1491,1 7 1,0-1-1,-3 8 1,3 1-1,5 3 1,2 0-1,4 2-1362,2-2 1,5 0-1,9-1 1,4-2 0,5-3-1,4-4 1513,4-3 1,10-8 0,2-1 0</inkml:trace>
  <inkml:trace contextRef="#ctx0" brushRef="#br0" timeOffset="28">24607 2332 7769,'-5'-20'549,"-1"0"1,-5 8 1416,2 4 0,5-3 0,-3 5 0,1 2 0,3 2-638,1 8 0,2 9 0,2 4 0,1 1 0,3 0 0,1 1-1570,3 3 0,1-5 1,1-3-1,-2-4 0,2-4 1,-2-3-438,2-2 1,-2-3-1,1-3 1,-4-4-1,-1-5 1,-3-6-1,-3-2 645,-4-3 1,1 7-1,-5-2 1,1 4 0,1 0-1,0 1 195,3 0 0,1 4 1,4 1-1,2 2 1,7 2-1,5 0-2100,6-1 1,9-1-1,5 3 1939,2-1 0,8-13 0,2 3 0</inkml:trace>
  <inkml:trace contextRef="#ctx0" brushRef="#br0" timeOffset="29">25194 1959 12737,'-13'13'490,"4"1"0,0 1 0,0 2 521,2 6 1,-4 11-1,5 3 1,0 0-1,-1 1 1,1 1-1,-1 1 1,1-2 69,0-2 0,-3-4 0,4-7 1,2-1-1,1-3-2085,-3-2 1,4-6 0,-5-7 0,0-4 0,-3-8 439,-3-4 0,-1-8 1,-1 0-1,1 2 0,0 1 1,-1 3 895,1 3 0,3 0-529,5 9 1,7 3 0,13 11 0,1-1 0,3 2 0,2 1 0,4 2-544,5-2 0,-2-1 740,3-2 0,3 1 0,0-1 0</inkml:trace>
  <inkml:trace contextRef="#ctx0" brushRef="#br0" timeOffset="30">25381 2506 7769,'9'-12'0,"-1"3"0,1 3 1228,-1 0 1,4 3 0,-4-4 0,6 1-1,2 1 1,2 1 0,0-1 0,-1 1 1228,1-2 1,0 3-1,-5-6 1,-1-1-2574,-3-2 1,-9 3 0,-10 2-1,-7 1 1,-6 3 0,-6 1-1,-2 4-399,2 2 1,-4 5-1,4 7 1,2 4 0,5 0-1,2 5 1,4 4-1624,1 2 0,8 4 0,2-1 2138,4 5 0,1-2 0,0 9 0</inkml:trace>
  <inkml:trace contextRef="#ctx0" brushRef="#br0" timeOffset="31">24168 3292 7720,'-6'-9'0,"6"2"574,7 1 1,5-5 0,1 4 0,2-2 0,1 2 0,4-1 0,-1 2 0,2 0 676,-1 3 0,-3-3 0,0 2 1,-2 1-1,-1 2 1528,-1 1-2284,-6 0 0,-1 1 0,-6 3 0,0 5-83,0 3 1,-4-3-1,-1 0 1,1 1-1,-1 2 1,1 1-1,0 1-141,-2-1 1,4 0 0,-2 1-1,2-1 1,2 0-1571,0 1 0,0-1 0,0 0-340,0 1 1,-6-5-1,-4-2 1,-5-1 0,-4-3-1,0 0 884,-1 1 1,-2-2 0,4 2 0,2-2 754,1-2 0,8 0 0,1 0 0</inkml:trace>
  <inkml:trace contextRef="#ctx0" brushRef="#br0" timeOffset="32">24847 3132 7812,'-11'-6'4915,"2"6"0,4 6-4605,10 7 1,2 1-233,6-1 0,7 0 0,0 1 0,1-1 0,-3 0-1773,-3 1 0,-2-1 1,-3 0-1,-5-1 682,-10-3 1,-9-3-1,-4-6 1,2-2-1,2-2 709,5-5 0,3-3 0,9-3 304,6-2 0,6 2 0,12-4 0</inkml:trace>
  <inkml:trace contextRef="#ctx0" brushRef="#br0" timeOffset="33">25167 3119 7784,'-9'1'734,"1"2"1,-1 3 1684,1 1 0,1-4 1321,2 2 0,4 2-2365,-4 2 1,8 3-1,3 1 1,0 1-1397,0-1 0,5 0 1,-3 1-1,4-1 0,2 0 1,-1-1-1,0-2 1,2-1-544,3 2 1,-3-4-1,4 0 1,-1-1 0,0-3-1,-2-1 509,-1-2 0,-2 0 0,-1-2 1116,-3-2 1,-9 2 0,-9-2 0,-3 2 0,-1 2-1062,-1 0 0,5 5 0,2 1 0,1 1 0,3 4 0,2 0 0,2 3 0,4-1 0,-1 0 0,8 1 0,4-1 0,2-1 0,3-3 0,-2-5 0,0-2 0,3-2 0,-4 0 0,-2-2 0,-1-2 0,-9-4 0,-6-3 0,-9 0 0,-6 4 0,-2 1-3277,0 3 0,3 3 0,2 4 2939,3 5 1,3 9 0,6 3 0</inkml:trace>
  <inkml:trace contextRef="#ctx0" brushRef="#br0" timeOffset="34">14090 1506 31279,'-10'-28'-1491,"-4"-3"0,-2-2 0,1 11 0,-1 6 0,-5 5 1901,-4 7-702,1 8 0,-14 4 1,1 5-1,-6 2 0,-5 1 1,0 2-1,-1-2 1,0-1-1,3-3 0,4-2 1,5-2-1,2-2 629,1-4 1,0 0 0,4-2 0,-3 0 0,1 0 0,-2 0 0,0 0 0,-3 0 0,-2 0 0,-1 0 113,0 0 0,-1 4 0,-4 1 0,-4-1 0,-2 2 0,-3 3-504,1 3 1,0 1 0,-1 1-1,1-1 1,1 2 0,3 3-16,5 4 1,4 1 0,4 3 0,5-1-1,5 4 1,2 2-43,2 2 0,7 0 0,0-2 1,5 3-1,1 1 0,1-1 0,4 0 1,2-1 284,2 0 1,2-2-1,2-3 1,5 1-1,3 3 1,3-3-54,3-1 0,1 3 0,6 0 0,2 1 0,5-1 0,5 1 0,6 2 0,5 2 48,5-2 0,5 4 1,0-1-1,4 3 0,-29-18 1,0-1-1,1 0 1,1 0-219,-2 0 0,0 1 0,5 1 1,0 1-1,-3-1 0,1-1 1,1-1-1,1 1 0,2-2 1,0 1-1,0-1 0,0 0 0,2 0 1,1-2 89,-1 0 0,0 0 0,-1 1 0,0-1 0,1-2 0,2-1 0,-2 0 0,0 0 0,-2-2 0,0 0 0,1 0 0,-1-2 0,0 0 0,0-1 125,2 0 1,-1-1 0,1 0 0,-1 0 0,0-2-1,0-1 1,-1 0 0,1 0 0,0-1 0,0 0-1,-2-1 1,0 0-18,0-1 1,1 0 0,-2 1-1,1 1 1,0-3 0,0 0-1,-1 0 1,0 0 0,0 1-1,-1-1 1,33 2-81,-3-1 0,5-1 0,-5-1 1,-1 2-1,1 2 0,-3-2 0,1-2 1,-3-1-71,-1 0 0,1 0 0,-1 0 0,1 0 0,3 0 0,-3 0 0,-1 0 0,6-1 0,-4-2 0,0-3 0,-1-2 0,-1-2 0,2-2 0,2-1 0,-5-1 0,-1 1 0,3 0 0,0 0 0,4-1 0,-3 1 0,-1 0 0,2-1 0,-5 1 0,1 0 0,-1-1 0,-3 1 0,-1 0 0,-2-7 0,1-2 0,-3-3 0,0-3 0,-4-2 0,1-2 0,-1-1 0,3 0 0,-2-8 0,-1 1 0,-1-1 0,-2-2 0,1 1-134,-1 2 1,-1-6 0,-6 9-1,-3 0 1,0 0 0,-2 2 0,-3 1-506,-4 1 1,-7-4 0,-2 3-1,-5-2 1,-7 1 0,-4-2-1,-6-2 197,-7-1 1,-6 0 0,-9-1 0,-4-2-1,-5-1 1,-7-1 257,-9-1 1,-11 6-1,27 19 1,-2 1-1,0 1 1,-2 2-1,-2 0 1,-1 2-1,-1-1 1,0 2-1,-2 0 1,-1 1-1,-1 2 1,0 0-8,-1 2 0,-1 0 1,-2 2-1,-2 1 0,-3 0 1,-2 2-1,-2 0 0,-1 0 1,-2 1-1,-1 0 0,0 2 1,0-1 147,0 1 1,0 1-1,-8 0 1,0 0-1,1 0 1,1 0-1,-3 0 1,-1 1 0,23 0-1,0 0 1,0 0-1,0 1 1,0 0-1,-1 0 1,0 1 0,-1 0-1,0 0 1,0 1-1,1 1 1,0 0-84,0-1 0,1 2 1,-2 0-1,-4 1 1,-3 1-1,3 0 126,5 0 0,1-1 0,0 1 0,-4 0 0,1 0 0,0 1 0,4 0 0,2 1 0</inkml:trace>
  <inkml:trace contextRef="#ctx0" brushRef="#br0" timeOffset="35">20035 1279 29109,'11'-35'-3149,"2"-1"1,3 2 0,-2 11 2686,-1 0 1,0 13 0,-2 1 0,-6 8 0,-7 4-1,-7 3 1,-8-1 0,0 3 441,-3-1 0,-3-2 0,0 4 1,0-1-1,-1 1 0,2 0 0,-2 2 1,-1 0 572,-2 3 0,1-1 0,-3 0 0,0 1-345,-2-1 0,-5 0 0,4-1 0,-2-1 0,-3-2 0,-2-1-41,-1 0 1,-1 2 0,-2-4 0,-3 0 0,-2 1 0,-1-1 0,1 2 15,-1-1 1,4 1-1,-2 2 1,1-1-1,1 1 1,1 3-1,0 4-211,1 1 1,-3 5-1,1-1 1,1 2 0,-2 1-1,-1-1 229,-1 0 1,-2 8 0,4-5 0,0 1-1,-1 0 1,1-1 0,0 0-12,3-1 0,-2 5 1,5 0-1,5-1 1,2-2-1,2-1-304,1-1 0,4 3 0,4 0 0,4 2 0,3-1 0,2-1 0,1 3-62,3 3 1,3-2-1,6-1 1,2-1-1,3 2 1,7 1-1,8 3 1,3 2 209,5 1 1,6-5 0,1 1-1,3-1 1,6 1 0,4-2 248,1-2 0,0-1 0,5-4 0,4-2 1,4-3-1,2-4 0,1-3-156,2-2 0,-2 1 0,-28-8 0,2 1 1,-1 0-1,1-1 0,0 1 0,2 0 1,0-1-1,1 0 0,-1-1 0,0 0-73,-1-1 0,-1 1 0,3-1 0,0 1 0,-1 0 0,-2 1 0,2 0 0,0-1 0,0-1 0,-1 1 0,0-1 0,-1 1 0,-1-1 0,1 1 144,-1-1 1,-1 0 0,37-1 0,-36 0 0,0-1 0,35-1 0,-4-1 0,1-1 0,-4-2 170,0-2 0,5-5 0,-6 0 0,0-5 1,3-3-1,-3 0-190,1-1 1,6-2 0,-5-5 0,1 1 0,1-1 0,1 1-1,-35 11 1,0-1 0,31-17-175,-2 0 0,-8-5 0,2 1 1,-5-2-1,-4-2 0,-4 0-142,-4 0 0,-7 0 0,-4-2 1,-5-1-1,-4-2 0,-3-3 1,-7-1-292,-5 2 0,-4 0 0,-4 4 0,-4-2 1,-7 2-1,-9 2 0,-6 2-37,-3 4 1,-11-2 0,-2 6-1,-10 1 1,-12 3 0,30 16 0,-1 0-1,-4 1 1,-1 1 313,-3-1 0,0 1 0,3 1 1,-1 1-1,-7-2 0,-2 0 0,1 1 1,0 1-1,0 1 0,0 0 0,-2 1 1,1 0-1,0 1 0,2 1-11,0 0 0,0 0 0,0 0 0,1 1 1,6 2-1,2 2 0,0-1 0,0 2 1,2 2-1,0 1 0,1 1 0,2 2-184,-1 1 0,1 2 1,0 1-1,-1 1 0,3 0 1,-1 1 287,-1 0 1,1 1 0,-30 21 0,5-2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518"/>
    </inkml:context>
    <inkml:brush xml:id="br0">
      <inkml:brushProperty name="height" value="0.053" units="cm"/>
      <inkml:brushProperty name="color" value="#FF0000"/>
    </inkml:brush>
  </inkml:definitions>
  <inkml:trace contextRef="#ctx0" brushRef="#br0">22795 10728 8484,'0'-13'0,"0"-5"0,0 0 0,0 2 303,0 1 0,0 2 0,1 0 0,2-1 0,1 1 0,-1 0 0,-1-1 1,-1 3-1,2 0 0,2 2 622,-2-1 0,-2 6 0,-1 4 1,0 7-522,0 5 1,0 7 0,-1 3 0,-2 3 0,-2 4-1,2 0 1,0 4 129,-1 1 0,2-3 1,-3 4-1,0 4 1,-1 2-1,0 5-167,0 2 0,0 2 0,3 6 1,-1 2-1,1 0 0,2 0-428,1-1 0,0 6 0,0-7 0,1-3 0,3-3 0,5-1 0,2-1-404,-2-4 1,2-7-1,-2-3 1,2-3-1,-1-4 1,-2-5-1,-1-3-366,0-2 0,-4-2 0,3-4 1,-1 0-1,1-4-225,1-1 1,2-3 0,4-7 1055,1-5 0,5-21 0,2-5 0</inkml:trace>
  <inkml:trace contextRef="#ctx0" brushRef="#br0" timeOffset="1">23061 10715 8476,'-6'-13'296,"5"-1"0,-4 1 209,4 0 1,4 5-1,4 2 1,8 0 0,4-1-1,5-2 1,4 0-1,8 0 92,8 2 1,6-5 0,4 5 0,-1-2 0,2 1-1,1 3 1,2 0-373,-2-1 1,3 5-1,-1-5 1,-1 1-1,-3 1 1,0 1-1,-3 1-63,-2 2 1,2 0-1,-7 0 1,-1 0-1,-1 0 1,-2 0-53,0 0 0,0 0 0,0 0 1,-2 0-1,-1 0 0,-1 0-93,1 0 0,-5 0 0,1 0 0,-2 0 0,0 0 0,0-1 0,0-2 0,0-1-28,-1 1 0,-2-5 1,-1-1-1,-1-1 1,1 0-1,0 1 204,-1-2 1,-3-1 0,-3 1 0,0 2 0,-4 3 79,-1 0 1,-2 4-1,0-2-280,1 3 0,-7 2 0,-1 5 0,-2 7 0,2 8 0,2 6 0,2 4 150,2 4 1,6 10 0,1 5 0,0 5-1,2 6 1,0 1-134,2 1 1,-10-26 0,0 0 0,13 33 0,-13-34 0,-1 1-1,1 0 1,-2 0 0,10 35 0,-2 1-110,-3-5 1,-1-4 0,-3-2 0,-3-5 0,-3-3 0,-2-5 0,1-6-82,-2-6 1,-9-5 0,-7-5-1,-8-2 1,-6-3 0,-5-5 103,-8-7 0,-12 0 1,-13-5-1,-7-2 0,33-3 1,-2 0-1,-1-2 0,-1-1 1,-5-1-1,-1-2 38,-2-2 1,0 0 0,-1 0 0,-1-1 0,0-1 0,-1 0 0,-1 0 0,-1 0 0,1 2 0,1 0 0,-1 1 0,0 1 0,3 0 0,2 1-124,2 0 1,1 1-1,2 3 1,1-1 0,6 0-1,1 0 1,-29 1-1,10 1 1,9 1-1102,7 3 1,3-1 0,10 6 0,8 3 1261,7 4 0,6 5 0,6 6 0</inkml:trace>
  <inkml:trace contextRef="#ctx0" brushRef="#br0" timeOffset="2">23021 14806 9204,'-4'-25'279,"-1"3"1,-5 9 0,3 10 0,-2 6 0,0 6 0,-2 4-1,0 5 47,-3 4 1,1 5 0,0 4 0,-1 4 0,2 4 0,2 1 0,1 1 0,0 4 170,2 3 0,-4 0 0,6 1 1,-1 1-1,0 2 0,3 1-159,1 1 1,-2-1 0,-1 0 0,2 0-1,2-1 1,-1-3-336,-2-4 1,2 0 0,-2 0 0,3-2-1,1-2 1,0-2 0,0-4-362,0-4 0,0-2 0,0-4 0,0-2 0,0-2 0,0-2-965,0-2 0,5-8 1,6-5-1,5-2 1315,6-2 0,9-30 0,4-7 1</inkml:trace>
  <inkml:trace contextRef="#ctx0" brushRef="#br0" timeOffset="3">23168 14886 8379,'-14'-34'0,"7"8"-195,3 8 0,2 8 1,4 1-1,2 0 0,5 0 1,3 2 889,1 1 0,5 1 0,1 5 0,2 0 0,4 0 1,5 0-253,5 0 0,8-4 0,6-1 0,4 2 0,10 2 0,2-1 0,7-1 0,2-3-301,-35 3 1,-1-1 0,5 2 0,0 0 0,-2-2 0,-2 0 0,1 1 0,0-1 0,-1 0 0,-1 0 0,32-4-181,-6 0 0,-7-4 0,-6 3 0,-4-2 0,-2-1 1,-7 1-1,-5 2 0,-5 1 13,-2 0 1,0 2 0,-4 5 0,-4-2 0,-4-2 0,0 4 89,-1 4 1,0 4 0,2 7 0,2 0 0,0 4 0,1 6-31,1 5 0,2 6 0,6 6 0,-1 3 0,1 7 0,0 4 1,-1 4 35,1 1 0,0-5 0,-2-1 0,-1-9 0,-4-3 0,0-2 0,-4-2 129,-1-2 0,-2-2 1,0-4-1,-1 2 0,-3 1 1,-3-1-1,-2-1-82,1 2 1,-1-3-1,-4 5 1,0 2-1,-1 0 1,-2 0 0,-3-3-421,-1-1 0,-4 2 1,-5-2-1,-3 0 1,-2 1-1,-3-2 274,-1 1 1,-8 2 0,-2-4-1,-5-1 1,-3-3 0,-3-4 0,-3-2 390,-6-2 0,-4-5 0,-9-7 1,-2-1-1,-1-3 0,-1-2 0,-4-2-304,36-1 0,0 0 0,-1-1 0,-1-2 0,2-2 0,0-1 0,0 0 0,0 0 0,0-1 0,0-1 0,1 0 0,0 1-193,1-1 0,0 0 1,-33-12-1,9 4 0,4 2 1,3 3-1,4 2 1,0 4-1228,2 1 1,11 3 0,-1 7 0,5 7 1360,5 5 0,0-1 0,3 4 0</inkml:trace>
  <inkml:trace contextRef="#ctx0" brushRef="#br0" timeOffset="4">20835 5717 21236,'0'-34'-3063,"-1"12"0,-4 12 2001,-4 7 1190,-3 0 1,-1 9 0,-2-6-1,-3 0 1,-4 0 0,-4 0 0,-6 0-1,-3-2 1,-5-1 0,-4-1 0,-5 1 286,-3 1 0,-2 2 0,0 0 0,-3-1 0,0-2 0,0-1 0,3 1 1,0 1-1,-1 2-66,-2 0 0,0-4 0,-5-1 0,-2 2 0,1 2 0,-2 2 0,1 2-297,0 2 0,-4 4 0,6-4 1,-2 3-1,1 2 0,2 4-78,2 3 0,-4 0 0,6 3 0,2 1 0,4 0 0,7 1 0,3 2-150,1 2 1,5-5 0,4 9 0,3 1-1,2 0 1,-1 3 843,0 0-671,6-4 1,-4 8 0,5-2-1,-3 2 1,3 4 0,0 1-1,4 1-110,1-1 0,2 0 0,0 0 0,1 3 0,1 1 0,4 3-733,1 2 718,-4-4 1,8 8 0,-4-3 0,2 2 0,-1 1 0,2 1 34,2 0 1,-3 6-1,-1-4 1,2 1 0,0 4-1,0 0 1,-1 1-15,1 2 1,1-11 0,2 8 0,0-1 0,0-2 0,0 3-1,0-4 88,0 0 1,0 9 0,2-8 0,1 3 0,1 4 0,1-2 0,-1 4 16,1-2 1,-1 0 0,-4-1 0,0-1 0,0 1 0,0 1 0,0 2 31,0 1 0,-2 0 0,0-2 1,-4 3-1,0 2 0,-2-3 69,1 0 0,-1-3 0,-3-1 1,0-1-1,-1 4 0,2-4 1,-2 1 94,0-2 1,3 3 0,2 0 0,1 2 0,2-3 0,-1-1 0,1-2-116,1 1 0,1 3 0,2 2 1,2-1-1,1 4 0,3 1 0,1 0-207,3-1 0,2-2 1,2-5-1,-1 1 1,-1 0-1,-2-1 1,-1 1 108,1 0 0,-2 2 0,-1 1 1,-1-4-1,-3 2 0,-1-2 1,-2 0 66,0-2 1,0 0 0,0 2-1,0 1 1,0-2 0,0 0 104,0 2 1,0-2 0,0 8 0,1-4 0,2-5 0,2-1 0,-3 1-122,0 4 1,-2 2-1,0-4 1,0 0-1,0-3 1,0 0-1,0 0-139,0 2 0,0-2 0,0-3 0,0 2 0,0 1 0,0 2 50,0-2 1,1-2 0,2 1 0,3 2-1,0-3 1,2 1 0,-2-4 76,0-2 0,2 0 0,-3 1 1,-2-3-1,-2 3 0,-1-3 0,0 3 207,0 0 0,-4 0 0,-2 3 0,0 1 0,-1-2 0,1 1-218,0-4 1,1-1 0,5-2 0,0-1 0,0-2 0,0-3 0,0-1-161,0-3 1,2 3 0,1-1-1,3-2 1,0 0 0,1-2-1,0 2 60,4 0 0,-4-8 0,1 8 0,-1 0 0,0-1 0,4-1 1,-1-2 36,-1-4 0,1 7 0,-4-5 0,2 0 0,1 1 0,-2-1 32,-3-1 1,2-2 0,-1-4 0,-2 1 0,0 0-1,0 0 1,1 0 45,-1-1 0,4-7 0,1-1 0,1 2 0,0 0 0,1-1 0,2-2 10,1-2 0,1 4 0,0-4 1,3 0-1,0 2 0,1 0-24,1 2 0,-2-2 0,3 1 0,1 1 0,0-1 0,3-2 0,1 1 111,1 0 1,-2-3 0,1 2 0,4 0 0,0-3 0,4 1 0,1 0 40,0-2 0,4 4 1,-1-3-1,5 0 1,2-1-1,1 0 1,1 2-112,3-2 1,-2-1 0,2-2-1,1 1 1,2-1 0,1 0 0,-1 1 0,-3-1 1,4-4-1,-1 0 1,4 1-1,1 0 1,-2 1 0,-1-2-43,4 1 1,0 2-1,6 1 1,1 1 0,-5-1-1,0 0 1,-5 1-101,1-1 0,0 0 0,-3-1 0,-1-2 0,-3-2 0,-4-2 277,-4-3 0,-2-2 1,-2-1-1,-3 0 1,-2-1-1,-1-4 1,2-4 183,2-2 1,1-3 0,1 1-1,2 0 1,-4-1 0,1 1-277,-2 0 1,0-1-1,3 2 1,-3 1-1,0-1 1,-1-3-1,-2 0-254,-6 0 1,0-2-1,-6-3 1,-1 0 0,-2-4-1,-4-3 1,0-4 83,0-4 0,-3-5 0,-2-5 0,-1-4 0,-3-3 0,-1-4 0,-2-2 215,0 1 0,1-13 1,2 9-1,3-2 0,0-4 1,1 3-248,1-1 0,-1 2 0,3-3 0,-2 3 0,-1-4 0,-1 2 0,2-2 15,-1 4 0,-4 2 1,3-3-1,-2-1 1,1 1-1,-2-1 0,-2 2-37,-1 0 0,2-6 1,1 2-1,1 1 0,-1-1 1,-2 3-24,-1 1 0,2-10 0,1 5 0,1-3 0,-1-3 1,-1 1-1,-2-1 4,0 0 0,0 0 0,0-1 0,0 1 0,0 1 0,0-1 0,0 4 35,0 4 1,0-4 0,0 8 0,0 3 0,1-2 0,2 5 7,2-2 1,5 2-1,-3 1 1,2-1 0,-1-4-1,-2 1 1,-2-2 130,2 1 0,-4 2 0,2-3 0,-3 1 1,-1-1-1,0-3 0,0 0 49,0 2 0,0-1 0,0 2 0,0-1 0,0-5 0,2 0-59,2-2 1,-2 1 0,4 3-1,0 1 1,1-3 0,2 2-1,-2-2-65,-1 4 1,3 4 0,-4-2-1,-2 0 1,-2 2 0,-1 0-1,0 2-43,0 3 1,-6-4 0,-1-1-1,-2-1 1,0-2 0,0 0-1,0-3 98,0 1 0,0-1 1,-2-3-1,2-2 0,3 2 1,1-1 391,1 0-268,-1 1 1,5-1 0,0-1-1,0 4 1,0-1 0,0 3-128,0-1 0,0 1 0,0 1 0,2 2 0,1 2 0,1 1 1,-1 0-1,-1 1-124,-2 0 1,0 2 0,0 2 0,0-2 0,0-2 0,-2-4 136,-2 0 1,2 2 0,-2 3 0,2-4 0,2-3 0,0-1 0,0-1 80,0 0 0,0 7 0,-1 0 0,-2-1 0,-1-2 1,1 1-141,1 0 0,2 6 0,0 2 1,-1-3-1,-2 0 0,-3 2 1,0 3-208,0 1 1,-4 1 0,1-1-1,-3 4 1,-2 0 0,1 1-1,0-1 105,-1-1 0,1 8 0,0-5 0,0-2 0,1 1 0,1-3 442,2-1 0,6-1 0,-1-4 0,3 1 0,1 2 0,0 1 1,0 0-181,0 2 1,0-4 0,0 7 0,0 1 0,0 2 0,0 2 0,0 2-276,0 2 0,0 1 0,0-2 0,0 2 0,0 0 0,0-2 1,0 2-174,0 0 0,-2 5 0,-1-7 1,-1 1-1,-1 0 0,1 4 472,-1 3 0,-4 2 1,3-1-1,1 2 0,-3 1 1,2 3-1,-1 2-135,-1 3 0,0 1 0,-6 3 0,2 2 0,2 2 0,1 2-318,-1 3 1,-7-2 0,0-1-1,-1 0 1,0 0 0,-1 1 248,-2-1 1,-1 5-1,-5-5 1,1 2 0,-3-2-1,0 0 1,-4 0 194,-1 3 0,2-3 0,-7 0 1,-4 0-1,-3 0 0,-6 3 0,-1 2-399,0 1 1,-14 0 0,5 1 0,-5 4 0,-1 4 0,3 2 20,3 3 1,-6 3-1,7 3 339,6 0 0,-6 9 1,7 5-1</inkml:trace>
  <inkml:trace contextRef="#ctx0" brushRef="#br0" timeOffset="5">20982 5384 8076,'-14'8'0,"-3"2"0,-3-4 0,1 0 621,0 0 0,1-2-289,5-4 1,-4-1 0,3-2-1,3-3 1,2 0 0,3-2 0,-1 3-1,1-3 3448,0 1-3393,2 4 0,14-15 1,5-1-1,4-11 1,8-14-1,5-16-252,-12 25 0,0-4 0,7-8 0,0-3 0,0-3 1,1-1-1,0-3 0,1-1 0,2-6 0,0 0 1,0 1-1,-1 0 0,1-1 0,-1 1-240,-2 3 0,-1 2 0,-2 3 0,0 1 0,0 1 0,-1 0 0,-1 3 0,-2 1 0,0 2 0,-2 2 0,0 1 0,-2 2 0,-2 3 0,0 1-197,8-32 0,1 8 0,-6 12 1,-2 4-1,-1 3 0,-2 7-567,0 7 0,1 1 0,-1 10 0,-1 2 0,-2 2 869,-1 5 0,-6-2 0,3 3 0</inkml:trace>
  <inkml:trace contextRef="#ctx0" brushRef="#br0" timeOffset="6">22341 2812 8242,'6'-13'-956,"3"-1"956,3 1 0,7 0 0,2-1 0</inkml:trace>
  <inkml:trace contextRef="#ctx0" brushRef="#br0" timeOffset="7">22435 2719 8242,'9'-20'38,"-2"0"1,0-2 0,-1 1 0,0 0-1,-1 2 1,-1 0 1224,1 2 1,-1 2 0,-6 5-788,-2 6 1,-5 10-1,-7 13 1,-3 2-1,-1 2 1,0 2-1,0 4-127,1 2 1,-3-3 0,4 3-1,2-3 1,2-1 0,6-2 0,3-3-1,4-4 1,1-3-257,0-2 0,7 0 1,6-1-1,8-1 0,6-4 1,2-1-1,4-2-130,1 2 0,-4 2 0,1 5 0,-5 0 0,-3 1 0,-6-1 0,-2 2 104,-1 3 1,-7-2 0,-3 6 0,-2 2-1,-4 1 1,-2 0-158,-5-3 0,-3 3 0,-1-4 0,0 0 0,-1-2 0,2-1 0,2-2-2210,1-4 0,8-3 1,2-13 2299,11-11 0,7-13 0,8-6 0</inkml:trace>
  <inkml:trace contextRef="#ctx0" brushRef="#br0" timeOffset="8">22715 2932 8282,'-18'0'897,"0"0"0,8 4 1,10 2-298,7 2 0,5-1 0,3 4 0,1-4 0,3 0 0,1-1 0,0 0 0,1-3-187,3-1 1,-1-4 0,1-4 0,-3-6 0,-2-4 0,-3-2-463,-1-1 0,-3 3 0,-3-6 0,-5-1 0,-2 1 0,-2 0 0,0-2-942,0-1 1,0 3 0,0 0 0,0-1 0,1 3 0,4 2 0,4 3 990,3 2 0,1-1 0,0 1 0</inkml:trace>
  <inkml:trace contextRef="#ctx0" brushRef="#br0" timeOffset="9">23114 2559 8282,'-1'-12'847,"-3"3"1,-4-3 328,-5 3 0,1 2 0,5 0 0,7 1-593,7 3 1,9 3 0,4 6-1,-1 5 1,2 9 0,-2 3 0,2 7-1,-2 3-342,0 4 1,-3 6 0,-5-1 0,-4-3 0,0-5 0,-1-4-1,0-2 1,-1-5-840,1-2 0,-5-3 1,4-8-1,-4-7-179,-1-12 1,-1-10 0,-2-12-1,-3-6 1,-3-4 0,-4-5 0,-2 0 855,3 0 0,-1 6 0,5 6 0,-1 1 1,2 5-1,1 4 0,3 7 6217,1 2-5764,2 2 1,2 5 0,1 5 0,1 6 0,-1 6-1,0 3-659,2 1 1,-4 1 0,5-1 0,-1 0 0,0-1 0,3-2 0,2-1-2893,2 2 1,7-5 0,4-2 3018,2-3 0,7-1 0,2 0 0</inkml:trace>
  <inkml:trace contextRef="#ctx0" brushRef="#br0" timeOffset="10">23568 2412 8335,'-21'0'3056,"9"0"0,12 0-2564,8 0 0,3-1 0,4-2 1,1-3-1,2-2-422,-1-2 1,-3-2 0,0-1 0,-2 0 0,-4-1 0,-3 1-1,-4 0-454,-1-1 1,-6 2 0,-2 2-1,-4 3 1,-2 1 217,1 3 1,0 1 0,1 4 910,3 2 1,5 2-1,8 5 1,5-4-1,3 0 1,1-1-1,0 0-299,1-3 1,-1-1-1,2-2 1,1 0 0,2 0-1,0 0-615,1 0 0,-4-6 1,3-2-1,-4-1 0,0 1 1,-1-3-1,0-1-616,1-1 0,-5 4 0,-2 0 0,0 0 508,1 2 0,1-3 1,4 5-1,0 4 1,2 2 219,3 4 0,-2 3 0,6-2 1,2 2-1,1 1 0,2 0 1,0-2-401,-1-1 1,1-2 0,0-4 456,-1 0 0,1-12 0,0-2 0</inkml:trace>
  <inkml:trace contextRef="#ctx0" brushRef="#br0" timeOffset="11">24128 1453 8524,'-12'-28'934,"3"5"0,3 11 0,7 5 1,4 1-272,4 3 1,3 2 0,1 4 0,0 4 0,2 8-1,3 4 1,4 6 1533,3 5-2024,-4 4 0,3 6 0,-7 1 1,0 2-1,-2 2 0,-2-2-234,0-2 0,-1-1 0,-2-1 0,-2-4 0,-1-4 0,-1-4 1,0-5-1040,-3-4 0,-1-6 386,-2-8 0,0-14 0,0-14 0,0 2 0,0 1 1346,0 5 0,-5 6 0,1 1 1,2 0 244,5 1 1,5 2-1,5 8 1,0 1-1,1 3-944,-1 1 1,0 1 0,2 2 0,1-3 0,2-1 0,-2-1 0,1-1-2570,0 1 1,-2-1 2635,3-4 0,3-6 0,-1-1 0</inkml:trace>
  <inkml:trace contextRef="#ctx0" brushRef="#br0" timeOffset="12">24634 1453 9806,'-12'1'0,"3"4"800,5 3 0,2 4 0,2 3 0,2 3-57,2 4 1,2 3-1,5 3 1,-2 4-1,1 2 1,2 0 0,1-3-874,0-3 1,1-3-1,-1-1 1,0-4-1,1 0 1,-1-5-1456,0-5 0,1 0 1,-1-5-1,0-4 1,-1-4 995,-3-6 0,-3-3 0,-7-1 1,-4 1-1,-4 2 2210,-3 1 0,-1 6 1,0-3 1498,-1 0 0,3 6-2843,2 0 1,7 2 0,8 5 0,2 1-1,2-3 1,2 1 0,1-3-415,0-1 0,2 2 0,2 1 0,0-2 0,0-3-641,-3-5 0,-2 2 1,-3-6-1,-3-1 1,-1-2-1,-1-1 1,-1 0 407,-2-1 0,-7 1 1,-2 0-1,-4-1 2056,-2 1 1,7 4-1631,3 0 1,4 6-1,4-1 1,6 2-1,5 2 1,3 2-1,0 1-1157,1 1 0,2 1 0,5-5 1,1 0-1,0-2 1101,-1-2 0,1-10 0,0-6 0</inkml:trace>
  <inkml:trace contextRef="#ctx0" brushRef="#br0" timeOffset="13">25167 1386 8437,'-6'-19'1089,"-5"4"1,-7-3 0,1 5-163,3 4 0,6 5 0,5 9 0,5 9 0,2 7-482,-1 4 0,3 3 0,0 1 0,1 4 0,4 0 0,1-1-354,1-2 0,0-2 1,1-3-1,0-3 1,3-4-1,1-3-1084,-2-2 0,3-4 0,-1-1 0,-2-3 1,-1-2 187,-2-1 1,-4-1 0,0 4 0,1 4-846,2 3 1,6 2 1649,0 4 0,11 3 0,0 5 0</inkml:trace>
  <inkml:trace contextRef="#ctx0" brushRef="#br0" timeOffset="14">10651 9769 8261,'13'-27'0,"0"12"0,1 6 0,-2 8 355,-3 5 1,1-4 0,-7 2 0,-5-5 2643,-5 0 1,-3 0-1,-1 0-2468,2-1 0,5-1 0,-4 7 0,1 2 1,-2 6-1,-6 7 0,-5 5-101,-6 3 0,-6 6 1,-4 2-1,-4 2 1,-3 4-1,-3 2 1,1-1 27,-1-1 1,-5 2 0,4-5 0,0 1 0,2 0 0,4-3-378,1-2 0,0 3 0,1-7 0,4-3 0,3-1 0,6-4-482,4-2 1,4-8 0,7-2 0,4-1 106,1 1 0,3-7 1,9-1-1,7-9 0,10-7 1,8-6-1,7-5 165,5-4 1,8-3 0,-3-8 0,1 1 0,-1 0 0,-5 2 0,0 1 93,-2-1 0,-4 5 0,-3 3 0,0 3 0,-1 1 0,-1 2 0,-3 1 290,-6 2 1,-4 10-1,-5-1 1,-1 2 170,0 4 0,-7 1 0,-6 8 0,-8 2-128,-9 5 1,-9 9 0,-10 4 0,-4 5 0,-3 2 0,-4 5 0,-2 2-299,-2 1 0,-8 0 0,7-8 0,2 3 0,4-1 0,5 0 0,1 1 0,0 2 0,6-4 0,2 0 0,4-5 0,5-5 0,2 1 0,6-2-838,3 1 1,-1 3 0,8-2 0,2 0 0,2-3-802,1-4 1,1 0-1,4-2 1,4-3 0,4-5-1,5-3-3664,4-1 5303,3-5 0,8-9 0,1-7 0</inkml:trace>
  <inkml:trace contextRef="#ctx0" brushRef="#br0" timeOffset="15">9598 10209 8440,'-14'-8'4211,"3"4"1,0 8-2810,2 5 1,6 3 0,-1 1-1,2 2-879,2 3 1,0 3-1,0 5 1,0 1-1,2 1 1,2 3-1,7 3 1,3 0-379,4-3 0,6-3 0,-2-1 0,5-2 0,2-3 0,4-4-1334,1-3 0,6-3 0,6-3 1,0-5-1,1-2 0,-1-2 1,2-2 1188,-1-2 0,2-10 0,4-6 0</inkml:trace>
  <inkml:trace contextRef="#ctx0" brushRef="#br0" timeOffset="16">24008 9716 8074,'6'-14'0,"-5"5"0,3 0 0,-2-1 400,-2-2 0,-6 0 0,-3 3 0,-3 5 0,-1 3 0,0-1 0,-1-1 0,1-3 0,0-1 0,1-4 1,3 0 401,4-3 1,5-1 0,5-1 0,4-2 0,1 2 0,1 1 0,-3 3 0,1 2-47,-1 1 1,-2 8 0,-6 2 0,-2 12-1,-2 13 1,-5 9 115,-3 8 0,-6 5 0,0 6 0,4 4 0,2 4 1,4 3-873,2 2 0,2 0 0,4-1 0,1 1 0,4-2 0,4 0 0,3 2 0,1-9 0,0 7 0,1-12 0,-3-3 0,0-4 0,-4-6 0,-1-1 0,-1-8 0,-5-3 0,0-6 0,0-2 0,-2-6 0,-1-2-254,-1-3 1,-7-6-1,2 0 1,-2-7-1,-3-10 1,1-9-1,1-10-171,3-7 1,-1-9-1,5-1 1,1-6-1,0-5 1,-1-1-1,2 1 215,2 2 0,1 1 0,0 6 0,1 2 0,2 4 0,2 4 0,-3 8 878,0 5 1,-2 4 0,0 2-1,0 6 1,-2 3-259,-2 5 1,1 3-1,-4 8 1,-1 4-1,2 7 1,-1 8 0,1 4-411,0 2 0,-3 5 0,5 4 0,1 4 0,1 3 0,2 3 0,0 1 0,0-3 0,0 4 0,0-1 0,0-2 0,0-1 0,2-4 0,2-1 0,-1 2 0,5-7 0,-1 0 0,0-4 0,4-5 0,1-6 0,1-4 0,0 0 0,2-11 0,3-2 0,3-5 0,1-8 0,-1-5-4916,-2-6 1,3-8 3645,-4-1 1,0-12-1,-5 2 1</inkml:trace>
  <inkml:trace contextRef="#ctx0" brushRef="#br0" timeOffset="17">23714 10315 8127,'-13'0'0,"0"0"258,-1 0 0,5 5 0,2 1 0,0 0 362,-1-1 1,4 1 0,-4-1-1,2 4 1,2 3 0,0 1 209,-1 0 1,1 2 0,2 1 0,-1 2-1,-1 0 1,1 0 51,1-1 1,2 7-1,2-3 1,1 1-1,3 0 1,1 2-1,5 0-111,4-2 0,1 1 0,5-5 0,0-1 0,0-3 1,0 0-772,2-1 0,1-1 0,2-3 0,-2-3 0,-1-2 0,-2-1 0,2-4 0,5-7 0,3-11 0,-1-9 0,0-12 0,1-12 0,1-7-409,-1-2 0,-5 2 0,-6 6 1,-2-1-1,-4 4 0,-5 4 0,-4 9-1656,0 7 0,-4 2 1,2 10-1,-2 5 2065,-2 7 0,5 14 0,3 12 0</inkml:trace>
  <inkml:trace contextRef="#ctx0" brushRef="#br0" timeOffset="18">12090 11288 8482,'0'-34'0,"2"-3"0,1 7 0,1 5 343,-1 6 0,5 10 0,1 5 0,2 4 0,3 6 0,-1 8 0,0 12 0,1 8 0,-2 6 0,-2 4 0,-1 6 0,0 5-149,-2 3 1,4 7 0,-6 0 0,1 3-1,2 0 1,-1-2 0,5-3-652,4-3 0,1-6 0,3-6 1,3-8-1,-1-8 0,3-7-2898,-1-7 2326,-1-6 1029,-2-12 0,4-12 0,-4-3 0</inkml:trace>
  <inkml:trace contextRef="#ctx0" brushRef="#br0" timeOffset="19">12504 11075 24600,'0'-40'-2137,"0"12"1,1 7 2491,4 9 0,3 8 1,12 10-1,5 6-144,5 4 1,13 9-1,2 0 1,9 6 0,8 5-1,-29-17 1,1 2-1,2 1 1,2 2 0,-1 0-1,1 2 1000,1 1 0,1 1-1211,-1 3 0,0 0 0,-3-3 1,-2 0-1,-1 2 0,-1 1 1,-2 0-1,-1 0 0,-3 0 0,-3 0 1,16 33-659,-11-5 1,-16-8-1,-4-8 1,-8-5 0,-10-4-1,-12-3 1,-12-4 658,-9-3 0,-15-8 0,-13 2 0,32-11 0,0 0 0,-4 0 1,0-2-1,0 1 0,1-1 0,1-1 0,-1 1-386,2 0 0,0 0 0,-29 2 0,5 2 0,6 2 0,8 2 617,2 5 0,-2 8 0,3 8 1</inkml:trace>
  <inkml:trace contextRef="#ctx0" brushRef="#br0" timeOffset="20">12304 15406 8539,'-12'-31'0,"2"0"0,2 3 194,2 4 1,2 14 256,4 14 1,0 11-1,-2 16 1,-1 8-1,-1 7 1,1 10 0,1 8-99,2 8 0,0-34 0,0 1 0,0 2 0,0 0 0,0 0 1,0 2-1,1 1 0,1 1 0,1 0 0,2 0-613,1 0 0,1-1 0,2-1 0,0 0 1,0-3-1,0 0 0,1-1 0,0-1 1,11 33-1,-3-12 0,-3-12 260,-2-11 0,6-12 0,2-5 0</inkml:trace>
  <inkml:trace contextRef="#ctx0" brushRef="#br0" timeOffset="21">12397 15513 8478,'4'-36'1056,"1"1"0,10 2 0,1 15 0,8 10-525,8 5 0,16 7 0,7 2 0,2 0 1,4 1-1,0 1 0,4 2 0,2 2-567,-1 1 0,5 5 0,-8 3 1,-4 2-1,-1 7 0,-10 3-413,-3 4 0,-11 6 1,-4 4-1,-8 3 0,-9 7 1,-10 2 461,-10 4 0,-10 1 0,-14 1 0,-4-3 0,-5 1 0,-3-6 105,-2 1 1,-4-7 0,2-7-1,0-4 1,-2-5 0,4-3-1010,1-4 1,-2-3-1,4-3 1,5-6 890,3-5 0,-3 1 0,3-5 0</inkml:trace>
  <inkml:trace contextRef="#ctx0" brushRef="#br0" timeOffset="22">12504 11515 20628,'0'-14'-3205,"1"2"0,4 2 3343,3 1 1,4 2 0,2-2 0,-1 5 0,0 2 0,1 4-1,-1 2 243,0 5 1,1 4 0,-2 3 0,-2 4 0,-3-1-1,1 2 1,-2-1-653,0 4 1,2-5 0,-2-1-1,2-3 1,2-3 0,2-3 184,1-5 1,7-2 0,0-2 0,3-2 0,0-2 0,2-7 0,2-5-383,-2-6 0,-7 1 0,0-1 0,-5 0 0,-4-1 0,-5 3 547,-2 0 0,-8 9 0,-4 6 0,-5 4 0,-4 4 0,-2 6 0,-3 10 225,-1 9 0,3 3 1,0 8-1,-1 3 0,3 6 1,3 7 366,7 5 0,0 6 1,5-1-1,2 0 0,3-2 1,5 1-1,5-5-867,6-2 1,11-10-1,7-1 1</inkml:trace>
  <inkml:trace contextRef="#ctx0" brushRef="#br0" timeOffset="23">12717 15726 9059,'-4'-25'641,"-1"3"0,-5 8 1,1 11-1,-3 9 1,-3 11-481,-3 8 0,-1 15 0,-6 1 0,1 2 0,-1 2 0,3-4 0,1 3 1,6 1 37,5 1 0,4 3 1,6-6-1,2-3 1,3-5-1,9-4-184,6-6 1,12-4 0,2-9 0,1-3-1,1-5 1,-1-2-255,-1-2 1,-1-11 0,-8-2 0,-3-2 0,-5 0 0,-7 2 0,-6 0 238,-2-1 0,-5 6 0,-4 0 0,-8 2 1,-3 3-1,-3 2 0,1 1 112,-4 0 0,5 4 0,2 2 1,5 2-1,5 2 0,1 3-831,3 5 0,9-3 0,7 1 1,10-4 718,6-3 0,11-6 0,8 3 0</inkml:trace>
  <inkml:trace contextRef="#ctx0" brushRef="#br0" timeOffset="24">13130 15779 9241,'-12'-25'0,"2"4"578,1 8 0,2 7 0,-4 11 1,4 4-376,1 2 1,-4 3-1,1 1 1,-3 2 0,-1 7-1,-1 7 1,1 9-1792,0 7 1588,-1 5 0,-5 13 0,-2 4 0</inkml:trace>
  <inkml:trace contextRef="#ctx0" brushRef="#br0" timeOffset="25">13370 11181 28315,'0'-13'-312,"-6"6"0,-3 4 0,-3 9 0,-2 11 1,-4 13-1,-6 9 0,-4 5 0,-5 3 1,2 2-1,2-1 0,5-2 0,3-3 1,7-2-1,3-3-750,7-2 0,8 3 0,4-5 1</inkml:trace>
  <inkml:trace contextRef="#ctx0" brushRef="#br0" timeOffset="26">9984 9809 19967,'-6'-33'-5080,"5"5"4702,-5-4 1,6 11-1,1 3 1,4 5-1,4 4 742,3 4 0,7 4 0,5 2 0,4 4 1,3 2-1,-2 2 0,1 0 0,1 0 0,3 0 1,2 0-1,-1 1 0,1 0-261,-2-1 0,3 6 0,-6-3 0,-1 1 0,-2 4 1,-3-3-1,-1 3-31,-2 0 0,-12 0 0,-1 3 0,-6 0 0,-4-3 0,-5 1-327,-8 0 1,-6 4 0,-10-4 0,-4 0 0,-3-1 0,-5 1 436,1-1 1,-2-3-1,0 0 1,-3-1-1,2 0 1,1-1 0,4-1 198,1-3 0,5 1 0,2 3 0,4-1 1,5-4-1,6 0 121,6 1 0,-1 1 0,7 4 0,2 0 0,7 1-506,8-1 1,8-1 0,10-2 0,4-2 0,5-3-1,3-2 1,2-1-217,-2-2 1,-8 0 0,-4 0-1,-4 0 1,-5 0 145,-4 0 0,-16 0 0,-13 1 0,-13 4 1,-11 2-1,-10 2 222,-8 0 0,1 0 1,-2 4-1,5 1 0,4-1 1,5 0-1,6 1-219,6-1 1,4 0 0,12 0 0,4 1 0,5-2 0,7-2 0,11-3-100,10-1 224,19-1 0,11-5 0,12 0 0</inkml:trace>
  <inkml:trace contextRef="#ctx0" brushRef="#br0" timeOffset="27">10851 9436 30208,'9'-5'-812,"0"1"0,-1-1 0,6 7 0,-1 2 232,0 5 0,-1 3 0,-1 1 0,-3 1 0,3-1 1,1 0-1,1 1 0,-1 0 329,-3 4 1,3-2-1,-2 7 1,5-1-1,4 2 1,2 1 499,2 3 1,3 2 0,0-4 0,1 1-1,1-1 1,3 1 0,6 0 107,6-1 0,0-3 1,5-1-1,-1 2 1,-1-1-1,1 1 0,-1-2-206,0 2 1,-3 1 0,-6 2 0,-3 1 0,0 3 0,-1 4-1,-1 4-660,-2 1 1,-3 1 0,-4 4 0,-2 2 0,-2 1 0,-2-4 0,-1-3 205,2-1 1,-2-6 0,5-2 0,-1-4 0,1-3-1,3-3 1,1-4 1137,2-3 1,1-2 0,2 0 0,2 1 0,1-1 0,-1 0 0,-2 1-659,-2-1 0,-7-4 0,-3 0 1,-4 1-1,-2 2 0,-3 1-894,-4 1 1,-4-1 0,-2 0 0,-2 1 0,-3-1 0,-2-1 0,-2-2-132,-2-1 1,5-5-1,2 5 431,4 2 0,7-5 1,1 0-1</inkml:trace>
  <inkml:trace contextRef="#ctx0" brushRef="#br0" timeOffset="28">12570 10742 19049,'0'-20'-1541,"2"12"1,4-1 0,6 7 1488,4 7 1,6 6 0,-3 7 0,1-1 0,-1-3-1,-3 0 1,0-1 0,1 0 193,1 1 0,-5-1 0,-6 0 0,-1 1 0,-3 0 0,-3 4-211,-4 4 0,-11 4 0,-12 0 0,-7 1 1,-7 1-1,-8 2 113,-9 1 1,24-13 0,-2 1 0,-1-2 0,0 0 0</inkml:trace>
  <inkml:trace contextRef="#ctx0" brushRef="#br0" timeOffset="29">7971 14060 8105,'-13'-6'0,"4"-4"0,2-5 0,1 3 521,3 0 0,1 5 0,2-2 0,0-1 0,0-2 0,0-1 0,0-1 429,0 1 0,0 7 1,-1 6-1,-2 7-458,-1 5 0,-1 2 1,5-1-1,0 0 1,0 1-1,0-1-8,0 0 1,6 1-1,3-1 1,3 0-1,1 0 1,0-1-1,2-1 56,3-2 0,-2-1 0,7 6 0,-1 1 0,0 1 0,0 2-159,2-2 0,5 0 0,3 1 0,-3 2 0,-1 0 0,-1 2 0,0-1-237,-1 4 0,1-3 1,0 0-1,-1-1 0,2 0 1,2 0-145,1 1 0,5-5 0,-4 4 0,2-3 0,3 1 0,0-2 0,0-1 0,-1-1 0,-6-3 0,1 0 0,-3-2 0,-1 0 0,-2-1 0,-3 1 0,-3-4 0,-5 4 0,-1 0 0,-1-1 0,-2 0 0,-3-1-633,-1 1 1,3 1-1,-4 4 1,-2 0-1,-2 1 1,-1-1-1261,0 0 1,0-4-1,0 0 575,0 1 0,6-4 0,2-3 0,-1-6 1318,-3-6 0,4-8 0,-1-4 0</inkml:trace>
  <inkml:trace contextRef="#ctx0" brushRef="#br0" timeOffset="30">8891 14487 8105,'-13'-20'4880,"4"7"-4365,0 0 0,8 5 1,1 10-1,7 2 0,6 5 1,5 3-1,4 1 0,4 1 664,0-1 1,7 6 0,2 3 0,2 5 0,0 3 0,-3 1-889,-1-2 0,1 4 0,-6 1 0,-4 2 0,-3 2 1,-7-2-1,-2-1-398,-3-1 0,-6-3 0,0 3 0,-6-1 0,-7-3 0,-6-2 0,-7-3-601,-2-3 1,-12-3-1,-3-5 1,-3-1-1,-3 0 1,-3 1-185,-2-1 1,-3 0 0,-1 1 0,-1 0 891,-2 4 0,-5-3 0,2 4 0</inkml:trace>
  <inkml:trace contextRef="#ctx0" brushRef="#br0" timeOffset="31">8091 14233 10236,'0'-20'-196,"0"0"1,2 7 0,2 1 212,5 3 0,-1 2 71,1 3 1,-1 2-1,6-2 1,-1 2 0,0 2-1,1 0 1,-2 2 0,-4 2-1,-3 6 166,-4 7 1,-1 3 0,-1 7 0,-5 0 0,-7 1 0,-8 3 0,-6 5-3,-4 2 1,3-4-1,-2-4 1,7-5-1,5-4 1,5-1-137,4 1 0,3-5 0,9 1 0,6-7 1,10-6-34,9-2 1,13-4-1,13-3 1,8-9 0,6-5-1,5-2 1,-1 2-61,1 0 1,-5 5 0,-7 0 0,-8 5 0,-6 3 0,-10 3-7,-5 1 1,-12 2 0,-3 2 0,-7 2 0,-7 7 0,-8 3-36,-8 4 1,-6 4 0,-9-2 0,-2 0 0,-1 4 0,0 1-1,0 0 274,0-2 0,4-3 0,6-3 0,4 0 0,3 0 0,5-2-155,3-2 0,2 0 0,7 0 0,4 2 0,10 2 0,5 2 0,7 0-474,4 0 0,7 4 0,6-4 0,0 0 0,1 0 1,-2-2-2851,-4-3 2785,-4 6 1,-15-6 0,-2 4-1,-4-3 1,-7-2 0,-6 1-771,-9-1 0,-6-4 1223,-6 0 0,-8-6 1,-8 3-1</inkml:trace>
  <inkml:trace contextRef="#ctx0" brushRef="#br0" timeOffset="32">8291 13540 23298,'0'-13'-2231,"0"0"0,2 5 1,2 5 2436,5 6 0,4 6 0,5 8 1,4 2-1,5 0 0,3 2 1,4-2 60,4 0 1,2 5-1,12-3 1,4 1 0,4-1-1,5-2 1,4-1-184,-31-9 0,0 1 0,1-3 0,1 1 0,-1 0 0,2 1 0,-2 0 0,1-1 0,1 0 0,0 0 0,0 1 0,1 0-55,0-1 1,0 0 0,3 0-1,-1-1 1,-1 0 0,-1-1 0,-1 1-1,1 0 1,-1 0 0,0 0-1,0 1 1,-2-1 0,1 1 0,-1 0 75,-2 1 1,0-1 0,30 4-1,2 5 1,-4 0 0,-4-1-1,-2 2 42,-2-2 0,-4 3 0,-3 1 0,-1 0 0,0 2 0,-1 1 0,-4-3-264,-3 0 1,4 2-1,1-3 1,0 0 0,1 1-1,-1-4 284,0-1 1,3-3 0,-3-2 0,0-1 0,1 1 0,-1 2 0,0 1 119,-3 1 0,-2-1 0,-2 0 0,-2 1 0,-2 0 0,1 3-359,-2 1 0,0 1 0,-4-1 0,1 4 0,-2 3 0,0 0 0,-3-1-210,1-2 1,0 0 0,-1 3-1,-1-1 1,1-3 0,-3 0 416,1-1 1,9-3 0,-5 2 0,3-1 0,3-1 0,0 0 0,3-3 398,1 0 0,-1-1 1,2 2-1,2 1 1,1 2-1,-1 0-607,-1 1 1,-4 2-1,-2 5 1,0 3-1,-3 0 1,-1 2-426,-5-1 1,-6 2 0,2 1 0,-2 1 0,-2 2 0,-3-2 0,-2-3-273,-3-3 1,1-1 0,-4-2 0,0-3 0,2-3 0,-1-1 194,3 0 0,2-5 1,3-6-1,3 1 757,4-1 0,9-10 0,3 2 0</inkml:trace>
  <inkml:trace contextRef="#ctx0" brushRef="#br0" timeOffset="33">13370 15260 31423,'-21'-30'-939,"4"3"0,9 23 0,7 22 0,5 13-179,4 7 0,-5 2 1,1 0-1,-4 0 1,-6 0-1,-7 0 1,-9 2-1,-10 4 1116,-8 7 0,-5 0 0,18-23 0,0-1 0</inkml:trace>
  <inkml:trace contextRef="#ctx0" brushRef="#br0" timeOffset="34">23834 14034 8268,'6'-8'0,"-3"-4"0,6 5 0,1-1 0,1 3 0,-1 0 104,-1 1 1,-7-5 0,-2 4 0,-8 2 0,-5 3-1,-3 3 1,-2 2 1249,1-2 1,3 3 0,0-2-312,1-1 1,7-1-345,6-2 0,-1-5-455,1 1 1,-11-1 0,-7 7 0,1 1 0,-3 3 0,0 1-37,-1 3 0,2-2 0,5 1 1,1 1-1,1 2 0,2 0-212,1-3 1,6 2 0,-1-2 0,2 3 0,2 1 0,0 2-21,0 3 1,4-3-1,2 3 1,0-4 0,0 1-1,-3 2 1,-1 2 158,-2 2 0,0 1 0,0 3 0,-2-1 0,-2-2 1,-5 1-1,-1 1 141,1-2 0,-3 4 1,4-6-1,1 3 0,3-3 1,2 1-192,2 0 0,0-4 1,2 4-1,0-2 1,6-1-1,2 0 1,5 0-184,0-2 1,1 0 0,0 1 0,2 0 0,-1 0 0,-1-3 141,2 0 0,-4 4 0,3-1 1,-5 1-1,-4 0 0,3 1 21,1 2 1,1-3-1,0 2 1,2 1-1,1-2 1,2 1-1,0-4-20,1-1 1,0-2-1,7 0 1,-3 1-1,3-2 1,-3-4 203,2-3 0,-1 1 1,0-2-1,-3-1 0,-2-1 1,-3-2-1,0-2 0,1-1 142,0-1 0,1-7 0,-4 3 0,-1-4 0,0-2-295,1 1 1,-1-5 0,2-1-1,1-2 1,2-2 0,0-1-238,1 2 0,-4-3 1,4 2-1,-1-2 1,-1-2-1,0 2 0,-2 2 11,-2 0 1,-1 1-1,-2-4 1,-1-3-1,0 0 1,0-2 135,0 1 0,-6 2 0,2 1 1,0 1-1,-1-1 0,-1 0 0,-1 1-158,-2-1 1,0 0 0,-2 1 0,-2-1 0,-5 2 0,-3 1 45,-1 2 0,-5 6 0,-1-2 0,-3 2 0,-5 1 1,-3 0-166,1 3 0,-5 6 0,0-1 0,-1 1 0,3 3 0,2 1 0,2 4-759,3 2 0,7 2 1,2 5-1,6-1 1,5 3 1029,4 4 0,7 0 0,1-3 0</inkml:trace>
  <inkml:trace contextRef="#ctx0" brushRef="#br0" timeOffset="35">24008 14287 8113,'-6'-14'0,"-3"3"-30,-3 2 1,3-2-1,2 5 388,1-1 1,-3-2 0,3-3-1,0 2 299,0 1 0,2 5 1,4-5-164,0-2 0,0 4 1,0-2 54,0-1 3334,0 4-3552,0-6 1,-5 13 0,1 4 0,1 10 0,0 7 0,0 4-158,-2 7 1,1 7 0,4 3-1,0-3 1,0 0 0,0-3-1,0 1-159,0 1 1,1-1 0,4-2 0,2-3 0,2-4 0,0-1-249,1-3 1,-4-7 0,0-1-1,-1-6 228,-1-2 1,1-7-1,-5-4 1,-2-8-25,-2-6 0,1-8 0,-5 0 1,1-5-1,1-7 0,-1-2 0,1-2 116,0 0 0,1-2 1,5-1-1,0 0 1,0 3-1,0 5 1,-1 4 191,-4 5 1,4 1-1,-4 8 1,4 0-1,1 2 1378,0 2-1608,0 6 0,0 2 1,0 11-1,0 8 1,0 8-1,0 7 1,0 8 139,0 6 1,0 0-1,0 5 1,0-1 0,0-1-1,0 0-204,0-3 0,1-3 0,2-3 0,2-3 1,-1-2-1,1-2 0,-1-3-538,-1-5 1,-1-3 586,-2-6 0,-5-7 0,-1-6 0,0-8 1,0-9-75,3-5 1,2-5-1,1-2 1,0-5-1,0-2 1,0-2-126,0 1 0,1 4 1,2 0-1,2 2 1,-2 5-1,-2 1 1,-1 5 494,0 4 0,-1 4 0,-2 2-106,-2 1 1,-3 7-1,3 2 1,2 9-1,2 8 1,-1 5-315,-2 3 0,2 3 0,-2 3 0,2 5 0,4 1 0,2 0 0,5-3-900,3-2 0,0 0 0,0-4 0,0 0 1,2 0-1,1-4-156,0-4 0,-2-2 0,2-5 0,1-1 1146,2-3 0,0-3 0,-5-6 0</inkml:trace>
  <inkml:trace contextRef="#ctx0" brushRef="#br0" timeOffset="36">23901 14540 8113,'-13'-6'18,"-1"5"0,1-4 0,1 2 298,3-1 0,-3 2 0,4-1 0,-4 5 1,0 4-1,1 1 0,4 3 245,1 2 0,-3 3 1,3 1-1,0 2 1,0 0-1,3 1-6,2 3 1,1 2 0,0 0-1,0-2 1,0 2 0,0-1-126,0 0 0,6-3 1,4-3-1,5 0 0,4 0 1,1-3-1,0 0-296,1-1 1,1-6 0,5-2-1,0-4 1,-2-1 0,-3-1-1,-3-4-148,1-3 0,-6-6 0,4-2 0,-3-3 0,-3-2 0,-2-3 196,-1-1 0,-5-4 0,4 0 0,-2 4 0,-3 2 0,-2 0 0,1 3-254,2 0 1,-2 3 0,4 5 0,0 1 0,2 4-1,6 1 1,3 3-80,6 2 0,8 1 151,4 0 0,10 6 0,2 1 0</inkml:trace>
  <inkml:trace contextRef="#ctx0" brushRef="#br0" timeOffset="37">8625 10742 10359,'-14'-6'-72,"1"-3"0,0 3 0,-1 0 0</inkml:trace>
  <inkml:trace contextRef="#ctx0" brushRef="#br0" timeOffset="38">8491 10702 10359,'-13'0'0,"1"-2"-64,3-2 1,-3 1 0,4-6 0,-3-1-1,2-2 1403,5-2 0,1 3-1126,-2 2 0,4 15 1,-4 11-1,4 7 1,1 7-1,0 5 1,-1 8-1,-4 4 1,-4 6 96,-3 4 1,-1 1 0,0 5 0,-1 1 0,1-1 0,0 1 0,1-3-1,3-1-336,5-3 1,2-13 0,2 4 0,0-7 0,0-7-1,2-4 1,2-4 0,5-5 0,1-4-639,-1-3 1,3-6 0,-3-2 0,3-1-1,2-4 1,3-7 650,1-8 0,11-12 1,-1-9-1</inkml:trace>
  <inkml:trace contextRef="#ctx0" brushRef="#br0" timeOffset="39">8798 10662 9202,'0'-43'-173,"0"3"0,0 9 1,1 13-1,2 3 321,2 2 0,5 4 0,-1 2 1,3-1-1,1 2 0,2 0 0,3 2 1,6-1 233,5 1 0,5-1 0,8 5 0,2 0 0,3 2 0,2 2 0,0 5-90,2 3 0,-1 6 1,0 0-1,-2-1 1,-1 1-1,1 1 1,2 2-157,2 3 1,1 1 0,0 2 0,1-1-1,-1 3 1,0-1 0,1 0-209,-1-3 1,0-1 0,-1 2 0,-2-1-1,-2-1 1,-1-3 0,-2-2 184,-4-3 1,1-1 0,-10-3 0,1-2 0,-1-1 0,-3 2-88,-6 1 0,1 1 0,-6 0 1,-2 2-1,-3 1 0,-4 4 1,-4 0 22,-4 4 1,-1 4 0,-1 5 0,-4 4 0,-5 0 0,-6 1 0,-7 1 31,-2 1 1,-1 3-1,-3-2 1,0-4-1,-4-1 1,-1-4 52,-3 1 0,-7-4 0,-5-5-124,-3-2 0,-4-1 0,-2 1 0,-4-4 0,-1-5-43,-3-4 0,-7 2 0,1-7 0,1-1 1,-1-1-1,6-2-328,1 0 1,2-2 0,12-1-1,3-1 1,7 1 363,4 1 1,1-4-1,-4-1 1</inkml:trace>
  <inkml:trace contextRef="#ctx0" brushRef="#br0" timeOffset="40">9144 12088 8518,'8'-14'0,"-1"7"0,-4 1 0,3 2 9,2-1 1,-5-1 0,1 5 0,-4-1 0,-4 5 405,-5 3 1,-2-1 0,1 2-1,1-1 1,-3-2 0,-3 1-1,-4-1 1,0-1-38,0-1 1,-4 2-1,4 1 1,-2-1-1,-2 2 1,-2 1-1,-2 4-247,0 2 0,-5-1 1,-2 9-1,-2-1 1,-1 1-1,-3 3-228,-3 1 1,-6 6 0,5 0 0,-1 0 0,1 0 0,-1 0 76,2-1 0,2-2 0,2-1 0,2 0 0,3-1 0,2-1-179,2-2 1,2-4-1,3-6 1,3 0 0,4 1-1,3-1-3937,2 0 4136,5-5 0,14-2 0,9-6 0</inkml:trace>
  <inkml:trace contextRef="#ctx0" brushRef="#br0" timeOffset="41">8065 12621 14728,'-18'-6'0,"-1"-2"1010,-2 1 0,6 12 0,2 9 0,7 4-1369,4 1 1,2 4-1,0-4 1,0 2-1,3 1 1,8 0-1,12 0-573,14 2 955,9-5 0,25 6 1,-33-14-1,0-1 0</inkml:trace>
  <inkml:trace contextRef="#ctx0" brushRef="#br0" timeOffset="42">9598 12274 22616,'0'-17'-5357,"0"-3"5140,0 0 1,0 3 0,0 2 0,0 11 0,1 13 0,2 13 0,2 11 233,-2 7 0,0 14 0,-1 6 0,3 6 0,-3-28 0,-1 0 0,0 2 0,-1 1 1,0 5-1,-1 0 0,0 2 0,-1 0 0,0 4 0,-1 0 0,1 0 0,0 1 78,-1 1 0,0 0 1,2 5-1,1 1 1,-3-5-1,1-1 1,2 2-1,0-1 1,2 0-1,1 0 1,1-3-1,1-2-402,0-2 1,1-1-1,3 2 1,2 0-1,-1-9 1,2-2 0,0 1-1,0-1 1,0-1-1,-1 0 1,10 33 0,-2-2 160,-2-3 0,-3-7 1,0 1-1</inkml:trace>
  <inkml:trace contextRef="#ctx0" brushRef="#br0" timeOffset="43">9638 14806 9832,'-12'2'0,"3"4"269,5 7 0,9 1 1,9 3-1,8-3-240,8-5 0,5-4 0,11-8 1,7-5-1,8-12 0,4-8 0,-31 11 1,0-1-30,2-1 0,0-1 0,-2-2 0,0-2 0,2 1 0,0-1 0</inkml:trace>
  <inkml:trace contextRef="#ctx0" brushRef="#br0" timeOffset="44">22821 10782 8145,'0'-14'0,"0"5"161,0 1 1,-1 5 0,-4-2 0,-4 5 0,-2 5 0,-3 3 0,1 4 0,1 2 0,2-1 313,1 0 1,1 1 0,-2-1 0,3 2-1,1 3 1,3 4 0,1 3 0,2 3 232,0 3 0,0 5-583,0 8 0,-4-1 0,-1 6 0,1 1 0,-1 2 26,1 1 0,-6 4 1,2-3-1,-1-3 1,2-4-1,1-4-60,3-1 1,2-5 0,1-3-1,0-6 1,1-3 0,4-6-135,3-2 0,4-1 0,2-1 0,0-5 0,4-3 0,3-2 0,1-1-118,0 1 0,1-1 1,3-4-1,1 0 1,0 2-1,-1 1 1,2 1 201,3-1 1,-1-1 0,6-1 0,1 2 0,3 1 0,3-1 144,1-1 1,6-2 0,-1 0-1,5 0 1,2 0 0,2 0-1,-1 0-77,3 0 0,-4-2 1,6-2-1,2-3 0,0-2 1,-1 1-122,-1 2 1,-4-3-1,3 3 1,-2 1-1,-4-3 1,-3 2-1,-3 0 56,1 3 0,-4 2 0,0-1 0,-3-1 0,-2-1 0,-4 1-2,-3 2 1,2 1 0,-6 0 0,-4 0 0,-2 0-1,-2 0 1,0-2-6,1-2 1,-3-4 0,2-7 0,-2-2 0,-2-6 0,-1-2-37,0-1 0,2-8 1,-3-5-1,-3-7 1,-2-3-1,-2-6 1,-2-1-39,-2-4 0,-4-6 0,-2 7 0,-4 1 0,-5 4 0,-7 6 72,-5 5 1,-3 9 0,-5 3 0,-4 6 0,-6 6 0,-3 7-292,-2 4 0,-1 4 0,-6 7 0,1 4 1,0 8-1,2 3 0,1 3-831,5-1 1,8 3 0,5 3 1086,6 1 0,-1 0 0,5-1 0</inkml:trace>
  <inkml:trace contextRef="#ctx0" brushRef="#br0" timeOffset="45">23914 12008 7964,'-7'-14'452,"2"1"1,2 0 0,1-1-1,-3 1 1,1 1 0,-1 2 353,1 1 0,-5 5 0,3-4 1,-1 2-1,-4 3-229,-1 2 0,3 7 0,2 3 0,1 4 0,3 5-357,2 4 1,1 3 0,0 2-1,0-1 1,0 3 0,0 0-1,1 2 1,2 0-4,2 2 1,0-5-1,-2 5 1,2-2-1,-2 0 1,-2-2-220,-1 0 1,5-3 0,-1 1-1,-1-2 1,-1-1 0,-1-3 0,2-1-341,2 1 1,-1-5 0,-4 2 0,0-3 0,1-3 0,2-2-960,2-1 1,1-6 0,-2 1-1269,5-2 1,-1-4 2568,0-2 0,7-15 0,6-9 0</inkml:trace>
  <inkml:trace contextRef="#ctx0" brushRef="#br0" timeOffset="46">23834 12448 9110,'-17'8'0,"0"1"0,4 0 2038,3-1 1,7 3-1777,-2-2 1,10-3-1,5-1 1,6-4 0,8-1-1,4 0 1,5 0 0,-1-1-422,1-4 1,-1-2-1,-2-6 1,1-1-1,0-1 1,0-2-3730,0-6 3888,6-2 0,-2-1 0,5-1 0</inkml:trace>
  <inkml:trace contextRef="#ctx0" brushRef="#br0" timeOffset="47">24967 11528 8178,'-6'-13'0,"1"4"0,-4 0 1,3 4 0,7-2-1,4 1 361,4 3 1,-2 2 0,2 1 0,1 0 0,2 0 0,3 1 0,1 2 0,2 3-164,-2 1 0,5 2 0,1 6 0,3 1 0,1 4 0,-3 0-108,-1 4 0,-1 6 0,1 1 0,-2 0 1,-3 0-1,1 3 109,-2 5 0,-1-5 1,-3 7-1,-1 1 1,-4-2-1,-1 4 1,-2-1 111,2-2 1,-4 5 0,2-7-1,-2 1 1,-2 3 0,0-2-145,0 1 0,-5-2 0,1 0 0,1-2 0,1-1 0,2-1-136,0 1 1,0 1-1,0 2 1,2 0-1,1 2 1,1-1 0,1 2-31,1 0 0,1-8 0,5 8 0,-2 2 0,-1-1 0,1 2-31,2-3 0,2 0 1,-3-1-1,0 0 0,-2 0 1,0 1-1,-1-3 107,1-3 1,-6 1 0,3-4 0,-1 2 0,-1-2 0,-1 0 5,-1 0 1,-2 0-1,0 2 1,0-4-1,0 1 1,0 1-1,-2 1 39,-2 1 1,1-2 0,-5 3 0,1-1 0,1 1 0,0 3-126,3 4 1,2-5 0,1 4 0,0-1 0,0 0 0,0 1 0,0-2-66,0-1 0,0 3 1,0-7-1,1 2 1,2 2-1,3-1 41,1-4 0,-2 2 1,2-4-1,1-1 1,-2 1-1,1-3 1,0-1 63,4 2 1,-4-1 0,2 4 0,1-1 0,2-2-1,0 0-56,-3 0 0,3 4 0,-3-3 0,3-3 0,-1-1 0,0-1 0,-4 0 23,-1-1 0,-1-3 0,-5-3 0,0 1 0,0-2 0,0 2 0,-2-2 0,-2 2 193,-5 0 1,-3-4 0,-1 6 0,-1-1 0,1 0-1,0-1 6,-1-2 1,-4 3-1,1-2 1,0-1 0,3 0-1,0-1-90,1 1-169,-6-4 1,4 9-1,-4-5 1,1 2 0,-1 1-1,-1-2 7,1-2 1,-5 1-1,2-1 1,-3-1 0,-2-4-1,2-3 1,1-2-116,2-2 1,6-2 0,-2-4 0,3 0 0,2 0 0,0 0-742,-1 0 1,5-4-1,2-2 1,1-2 296,3-2 0,8 4 1,3 0-1,6 0 1,5-4 607,8-7 0,5-3 0,8-7 0</inkml:trace>
  <inkml:trace contextRef="#ctx0" brushRef="#br0" timeOffset="48">25341 15300 8665,'-39'1'0,"5"2"889,7 1 0,11 1-764,7-5 1,2 1 0,-4 4-1,4 4 1,1 3 0,2 2-1,-1 4 287,1 4 1,-5 4-1,3 2 1,0 1-1,-1 2 1,1-1-1,-2-2-25,1-1 0,2 4 0,-2 0 0,0-1 0,1-2 0,-2-3-217,1-3 0,4 2 0,-2-6 0,4-2 0,1-1 1,1-2-339,4 0 1,2 1-1,7-1 1,0 0 0,4 1-1,3-3 1,3 0-340,2-2 0,0-6 0,9 1 1,4-2-1,4-4 0,5-4 507,4-7 0,8-6 0,0-8 0</inkml:trace>
  <inkml:trace contextRef="#ctx0" brushRef="#br0" timeOffset="49">12490 12194 8204,'0'-16'-646,"0"3"1,-1 13 3562,-4 0 289,4 3-3113,-5-3 1,5 0 0,-4 0 40,-4 0 1,-3 4 0,-1 1 0,-2-2 0,-1-2 0,-5 1 0,-1 0 257,-2 3 1,-4-1-1,6-4 1,-3 0-1,-2 2 1,0 1-92,1 1 1,-1 1 0,0-5 0,1 0 0,-1 0 0,0 0 0,-1 0 60,-3 0 0,3 4 0,-3 1 0,1-1-193,-1 2 1,3-3-342,-3 6 1,-3-6 0,0 3 0,-2-2 0,2 1-1,0-2 1,0-2 309,-3-1 1,5 1 0,-1 2 0,2 2 0,0-2 0,1-2-2,2-1 1,6 0 0,0 0 0,-2 0 0,-1 0 0,-2 0 0,0 0 0,1 0-273,-1 0 1,-6 2 0,-2 1 115,-4 1 0,-1 5 0,0-3-15,0 1 1,0-2 0,0 2 0,0 1 0,0-1 0,2 2 99,2-2 1,-1 4-1,6-5 1,2 0-1,0 1 1,3-1 0,-1 0-1,0-3 117,1-2 0,-1 1 0,-1 1 0,-2 1 0,-2-1 0,-1 0-256,1 2 1,-4-4 0,4 5 0,-3-2 0,-2 2 0,0 2 0,0 1-127,2-2 0,5 5 1,-1-3-1,1 3 1,1-1-1,-2 0 153,1-2 1,2 0 0,3 4 0,1-1 0,2-2-1,-2-1 1,0 0 246,2-2 0,-3 4 0,3-5 0,-3-1 1,-3 3-1,-2-2 0,-1 0-94,1-3 0,2 3 0,1-2 0,1 0 0,-1 1 0,0 1 0,1 0-94,-1 0 0,0 4 0,1-3 1,1 2-1,1 0 0,2 2-97,-2 0 0,-1 1 1,-2-1-1,0-2 1,2 1-1,2 0 0,0 1 64,0-2 1,2-5-1,0 3 1,0 1-1,2-2 1,0 1 0,3-1 3,1 0 1,-3 3 0,0-5 0,2 1 0,1-1-160,2 1 0,1 1 0,2-4 0,1 3-3994,-2-2 3106,6-2 1,5-1-1,8 0 1,4-1-1,2-2 1,0-3 1062,4-1 0,-3-2 0,4-5 0</inkml:trace>
  <inkml:trace contextRef="#ctx0" brushRef="#br0" timeOffset="50">8905 12528 25022,'-14'0'0,"1"0"-120,0 0 0,1 1 0,0 3 259,-1 5 0,2 2 1,-7-2-1,5-3 0,3-2 1,1 2-1,-2 1 97,0 4 0,3 0 1,4 3-1,2 1 0,2 1 88,0 2 0,0-1 1,0-2-1,0 3 0,0 4 1,0 3-1,0 1-306,0-4 1,5 3 0,1-4-1,1-1 1,3-2 0,2-3 0,2-2 51,-1 1 1,0-2 0,1-4-1,-1-3 1,0-4 0,1-1-200,-1 0 0,0 0 0,1 0 1,0 0-1,3-1 0,0-2 0,1-3-18,1-1 1,2 2 0,7-2 38,3 1 1,3 1-1,6 5 1</inkml:trace>
  <inkml:trace contextRef="#ctx0" brushRef="#br0" timeOffset="51">13317 12048 8530,'-14'0'0,"1"0"0,1-2 18,3-2 1,2 1 0,4-6 0,-1-1 0,1-2 0,3-2 0,3 1-1,3 0 304,1-1 1,-4 1 0,3 1 0,-2 2-118,1 1 0,-5 8 0,-6 1 0,0 7 0,-2 6 1,3 5-51,-1 4 0,-5 3 0,4 4 0,-1 2 0,3 4 0,0 2 0,-1 0 163,-1-1 0,2 2 1,-2 5-1,-1-1 1,1 2-1,-2 1-25,2 0 0,-4 4 1,5-3-1,1 2 1,-1 0-1,1 1 1,1 2-137,-1 3 1,-1-3 0,3 5 0,-1 0 0,1-1 0,0 1 0,0 1-32,-1 0 1,-1 6 0,5-6-1,0 0 1,-1-1 0,-2 0-1,-2 2 53,2-2 0,2-1 0,1-2 0,0-1 1,-2-3-1,-1-3 0,-1-2 70,1 1 1,2-2 0,1-6 0,0-2 0,-2 2 0,-1 2-138,-1 1 0,-1-2 0,4 1 0,-2-2 1,-2 3-1,2-2 0,2 4 0,1-2-70,0 3 1,0 0 0,-2-2 0,-1 2 0,-1 3 0,1 0-26,2 0 0,1 1 1,0-5-1,0-4 1,0-1-1,0-1 1,0-2 50,0-2 0,0-1 0,0-4 0,0 0 0,0-2 0,0-1 0,0-4-192,0 0 0,4 2 0,0-4 0,-1-2 0,0-3 0,0-3-1983,2-1 1,1-1 927,-2 1 0,-1-3 0,5-8 0,-1-2 0,0-5 1,4-5 1178,1-3 0,1-10 0,0-7 0</inkml:trace>
  <inkml:trace contextRef="#ctx0" brushRef="#br0" timeOffset="52">12944 15086 8792,'-23'-13'988,"1"0"1,12 7 0,2 6-961,10 7 1,5 4 0,7-3 0,-1-2 0,2-1 0,3-1 0,5 1 0,5-1 465,3 1 0,5-1 0,-3-4 1,-1 0-1,2 0 0,-1 0-475,-1 0 0,0-6 1,-4-3-1,1-3 0,2-2 1,-1-3-1,-2-2-3027,-1-2 1037,-6 5 1971,4-9 0,-5 4 0,7-6 0</inkml:trace>
  <inkml:trace contextRef="#ctx0" brushRef="#br0" timeOffset="53">12944 16606 8399,'6'0'0,"-5"1"0,-5 4 283,-4 3 1,4 9 0,-5 1 0,-2-1 0,0 1 0,-3 0 0,-1 0-1,-1-1 1,-2 3 606,2 0 0,-3-3 0,0 2 0,-1-1-701,1-1 1,-5 3 0,2-4 0,-3 3-1,-2 0 1,-1 2 0,-3 0 0,-4 3-1,-4 1 92,-1 1 1,-4 1 0,-2 1 0,-2 2 0,-2 2 0,-2 1 0,-1 1-9,-1 0 1,4-3-1,0 3 1,-2 0-1,2 0 1,-1 3-183,4 2 0,-1-4 0,5 0 0,-2-3 0,-1-2 0,0-2 0,4-2-68,5 1 0,-1-2 0,2-1 1,-1-2-1,0 2 0,3 0 1,-2-1 80,-2 0 0,5-6 0,-7 5 1,3 2-1,3 0 0,0 0 1,0-2-42,-1 1 1,-1 3 0,9-1 0,1-1 0,-1-2 0,2 0 0,1 0-101,2 0 0,4-4 0,-3 3 0,2 0 1,1-2-1,1 2 0,-3-2-10,0 0 0,-1 0 0,-4-2 1,1 2-1,-3 0 0,1 0 1,-4-1 56,2 1 1,0-4 0,1 3 0,-1-2 0,-2 1 0,-1 0 0,2 0-38,1-3 0,2 0 1,3-1-1,2 0 0,0 1 1,2-2-1,1-2-1306,6-1 0,2-6 0,11 1-889,10-2 1,8-8 0,12-5 1045,5-5 0,7 0 1176,1-6 0,1-7 0,-5-5 0</inkml:trace>
  <inkml:trace contextRef="#ctx0" brushRef="#br0" timeOffset="54">10451 18365 17699,'-36'-11'-123,"1"-2"1,-4 4 0,13 9 0,5 9 856,5 7 1,1 1-1,-2 5 1,0 0-1,0 0 1,3 1-1,2 0 1,1 2-328,2 2 0,7 0 0,-3-1 1,4 1-1,1 0 0,1-2-709,4-3 0,8 2 1,12-8-1,8-4 1,8-6-1,5-6 0,6-6-1771,4-7 1,5-2 0,5-6 2055,1 2 0,-28 4 0,1 0 0,0 1 0,1 0 0</inkml:trace>
  <inkml:trace contextRef="#ctx0" brushRef="#br0" timeOffset="55">12930 16419 7950,'-6'-7'-64,"5"2"1,-4 10 0,4 4 0,-1 4 0,-1 3 0,-1 3-1,1 1 1,2-1 0,1-1 703,0 1 0,0-3 0,0 5 0,0-2 1,1-1-1,4 0 0,5 1-52,6 2 1,0-1 0,7 4 0,2-2 0,3 1 0,3-1-293,-1 0 0,2-4 0,-1 2 0,2 1 0,1-2 1,3 1-1,0-4 216,2-1 1,-1-2 0,4 0 0,1-1 0,2-1-237,3-2 1,1-6 0,4 1 0,2-3 0,3-2-1,4-5 1,3-6 0,2-6-103,-1-2 1,2 0 0,1-3 0,-1-4 0,-3 0 0,0-2-168,0 1 0,-30 12 0,0-1 1,33-15-1,-3-1 0,-1-1 1,-3 1-1,-4-1 98,-2 0 1,-5-1 0,-2-5 0,-5-2 0,-2-1-1,-2-1-76,-2 1 1,-8 1-1,4 1 1,-3-3 0,-2-5-1,-3-3 97,0-1-179,0 5 1,2-5 0,0 1 0,-1-6-1,0-1 1,-3-2-120,-1 1 1,-5 2 0,-1-3 0,-4 2-1,-5 1 1,-1 0 0,-1 1 156,1 0 0,-5-2 1,3 0-1,-2 0 1,-2-3-1,-2-2-29,-2-4 0,1-2 0,-4 2 1,-1 0-1,1-2 0,-2 2 0,0-3 0,0-1 1,7 34-1,0 0 1,-2-2-1,0 0 1,1 0-1,-1 0 1,1 1 0,0 0-1,0-1 1,0 1 31,1-1 0,1 0 1,0 1-1,-1 0 0,1-5 1,-1 0-1,0 0 0,0-1 1,0 2-1,1-1 0,0-1 1,0 0-19,1 0 0,0-1 1,0 3-1,0-1 1,1-4-1,0 0 1,0 1-1,1 1 1,0 1-1,0 1 1,0-1-1,-1-1 1,0 3-1,0-1-54,-1 0 1,0-1 0,-2-3-1,-1 0 1,0 2 0,-1 2-1,-1 0 1,-1 0 0,-1 0-1,-2 1 1,0 1 0,0 1 48,0 0 1,-1-1-1,-4-5 1,0-1 0,1 4-1,-1 1 1,0-1-1,0-1 1,0-1 0,-1 0-1,-1 3 1,0 0 0,0-1-1,-2-1 57,2 1 1,-2 0 0,0 0 0,-1 0 0,3-4 0,1-1-1,0 0 1,1 1 0,0 1 0,1 0 0,1-2 0,0 1-50,1 0 0,0 0 0,2 4 0,0-1 0,-1-3 0,-1 0 1,1-2-1,0 1 0,0-1 0,0 0 0,0-1 0,0 0 0,0 2 1,0 1-4,1-1 0,-1 0 0,-1 1 1,-1 0-1,1 0 0,-1 1 0,0-1 1,-1 1-1,0-1 0,-1 0 0,1 0 1,0 1 62,0-1 0,-1 0 1,-1 0-1,-1 0 1,0 0-1,-1 1 1,1-1-1,0 1 0,-1-1 1,0 1-1,0 1 1,0 0-1,-2 0 1,1 1-38,-2-1 1,1 0-1,1-1 1,1-1 0,0 1-1,0-1 1,0 1 0,0-1-1,0 3 1,1 0-1,-1 0 1,0 0-108,0-1 0,0 0 0,-1 2 0,0 1 0,-1-5 0,0 1 0,0 0 1,1 1-1,0 0 0,0 1 0,0-1 0,-1 0 0,0 1 0,0 0 57,-1 1 1,0-1 0,-2 0 0,1 0 0,-1 2 0,1 0 0,0 0 0,-1 0 0,-2-1-1,0 1 1,0 0 0,0 0 128,-1 0 1,1 0 0,-2 1 0,1 0 0,2 1 0,0 0 0,0 0-1,0-1 1,0-1 0,-1 0 0,1 0 0,0 0 50,0 1 1,0-1 0,1-1 0,1 0 0,2 2-1,1 0 1,1 0 0,0 1 0,0-2 0,0 0-1,1 2 1,0-1 0,-1-1 0,-1 0-169,1 0 1,0 0-1,3 5 1,-1 1-1,-1-2 1,1-1-1,0 0 1,0 0-1,0 1 1,0 0-1,-1 0 1,0 1-1,0 2 1,-1 1-97,-15-33 0,13 32 0,1 1 1,0-1-1,0 1 0,-1 0 1,0 0-1,-1 1 0,0 0 0,0 1 1,0 1 103,-20-31 1,20 29 0,0 0 0,-1 2 0,0 1 0,0-1 0,-1 1 0,0 1 0,-2 0 0,-22-25 352,0 5-286,21 20 1,0 2 0,-18-17 0,-4-6-1,1 3 1,4 5 0,2 2-116,0 1 1,5 0-1,-7 1 1,5 4-1,0 4 1,-1 3-1,-1 1-18,4 0 1,-8 7-1,3 2 1,-2 3-1,-1 3 1,0 2-3,-1 1 0,-5 6 1,3-2-1,-1 4 1,-4 1-1,1 0 0,0 1 129,1 4 1,4-2 0,-2 6 0,0 1 0,1 2 0,0 1 51,3 1 1,1 0 0,2 3 0,0 0 0,2 0-1,-1-1 360,-1 2-433,9 3 0,-12 4 0,12 0 0,2-1 0,0 2 1,4-1-68,3 1 1,3 6-1,4-4 1,0 3-1,0 3 1,4-1-1,0 1-47,4 0 1,-5-1-1,5 4 1,-2 1-1,1-1 1,1 2-1,-1-1 165,-2 2 0,3 0 0,-1 2 1,1 1-1,1 1 0,-2-1 8,1-2 1,3 4 0,-4-1-1,1-1 1,1-1 0,0-2-334,3 0 0,2-2 0,1-1 0,0-3 0,0-1 0,0-4 0,0 0-580,0-3 0,0-1 0,0-2 0,0-4 0,0-1-137,0-1 0,-6-5 0,-5-9 0,-4-6 985,-2-6 0,-7-14 0,3-5 0</inkml:trace>
  <inkml:trace contextRef="#ctx0" brushRef="#br0" timeOffset="56">10198 5877 7201,'-18'-17'0,"-1"-1"0,-1 1 239,1 3 0,-3 2 0,3 1 0,-1 3-137,1-3 1,-3 4 0,3-2-1,-1 0 1,1 0 0,3 0-109,1-1 0,2-2 0,1-1 0,1 1 195,3 3 0,5 2 37,-2 2 121,4 4 0,7-4 0,4 10 0,5 4 1,4 2-1,3 3 191,6-1 0,-1 0 0,7 1 1,2-1-1,4 0 0,1 1 1,2-2-1,-1-4-437,-2-3 0,7 1 0,-9-2 0,-1-1 1,-5-1-1,-9-2 0,-5 0-581,-3 0 0,-2 0 1,0-2-1,1-2 1,-1-5-1,0-6-3329,1-7 3809,11-12 0,3-14 0,12-5 0</inkml:trace>
  <inkml:trace contextRef="#ctx0" brushRef="#br0" timeOffset="57">24581 16246 8136,'0'13'10,"0"0"1,0-4 0,0 0 0,0 2 0,0 0 0,0 3 414,0-1 1,0-4 0,1-2 0,4-1-305,4-3 0,2-1 1,3-1-1,-2 4 1,-2 2-1,-1 2 0,0 0 1,0 1 0,0 2 0,-5 3 0,3 1 1,1 2-1,-2 0 0,0-1 1,-2 1-1,1-1 77,-1-3 1,6 4 0,-1 0-1,2-2 1,-1-1 0,-1-2-101,1 1 0,2-3 0,1 0 0,1-2 1,-1 1-1,0 2-91,1 1-58,5 1 0,-4-1 0,4 0 1,-1 2-1,0 1 0,-2 2 83,-1-2 0,2-1 1,1-1-1,-1-1 0,-3-1 1,1-3-1,1-3 77,2-1 0,0-3 0,-5 2 0,2-2 1,1-2-1,4 0 10,0 0 1,-2-2-1,4-2 1,2-3 0,0-2-1,1 0 1,-1 0-158,-1 1 0,4-2 0,-9 4 0,0 0 0,-1-1 0,1 1 115,-2 0 1,4-3 0,-3 3 0,0-1 0,-2-4 0,-1 1 0,3 0 0,0 1 40,0-2 1,-2 0-1,-2-3 1,-1 1-1,0 0 1,-2-1-1,2 1-58,-2 0 0,5-1 1,3 1-1,0 0 1,-1-1-1,1 0 1,0-3 10,1-1 1,-4 1 0,3 2 0,-2-1 0,0-2 0,1 0 0,-4 0 91,-3 1 0,-2-6 0,1 4 0,-4-2 0,0-1 0,-1 0 1,-1 0-40,-1-2 1,-2-1-1,1-2 1,2 1 0,2-3-1,-2 0-149,-2-2 0,4-5 0,-1 4 0,-1-1 0,0-1 0,0 1 0,1 1-39,-1 2 0,0 2 0,0 1 1,2 1-1,-2-1 0,-2 0 0,-1 1 162,0-1 1,0 0 0,0 1 0,0 1-1,0 1 1,0 2 0,0-2-433,0-1 214,6-2 1,-3-2 0,6 0 0,0 4 0,0 0 0,0 1-270,1 2 1,-4-2-1,0 5 1,-2 0 0,1 0-1,-2 2-693,-2 3 0,-1 5 0,0 0 0,2-2 1081,2 0 0,9-9 0,8 0 0</inkml:trace>
  <inkml:trace contextRef="#ctx0" brushRef="#br0" timeOffset="58">26140 15033 8136,'-26'9'0,"1"-2"492,2-1 0,4-1 1,6-5 35,-1 0 1,7-2 0,3-2 0,2-5-276,2-3 0,6-1 1,4-1-1,7 1 1,3 1-1,4 2 1,1 1-248,3-1 0,2 4 0,-2 1 0,0 4 0,1 1 0,-6 1-107,-2 4 0,-3 4 0,-5 8 0,-1 6 0,-2 3 0,-2 4 1,-2 2-329,-3 2 0,-2 3 0,-2 6 1,-2 2-1,-3-4 0,-2-1 0,-1-1 429,2 2 0,-11 2 0,3-3 0</inkml:trace>
  <inkml:trace contextRef="#ctx0" brushRef="#br0" timeOffset="59">23688 16326 7943,'-14'0'-316,"5"4"934,1 1 0,3 4 1,-4-4-1,-1 1-302,-2 0 0,3 0 0,0-3 1,-1 3-1,-3 0 0,-4 1-223,-1 1 1,-5 2 0,1 7 0,-4 2-1,-2 1 1,-3 4 0,-6 1 0,-4 3-71,-4 4 1,-11 2 0,-2 6-1,-4 0 1,29-20 0,-1 1-1,0 0 1,0 1-26,-2 0 0,0 0 0,-4 3 0,1-1 0,3-1 0,1-1 0,0-1 0,0 1 0,1-1 0,-1-1 0,-1 0 0,1 0 89,-3 0 1,0 0-1,3 0 1,1 0 0,-1-1-1,1 1 1,1-2-1,0 1 1,-31 16 0,0 1-1,2-1-45,0 1 1,4-7-1,-3 2 1,1-1 0,1-2-1,-1 2 1,4-2-89,1 2 1,6-2-1,2-5 1,1 0 0,5-1-1,2 0-126,3 0 0,7-5 0,-1 0 1,7-3-1,5-4 0,3-3-422,2-1 1,5 0 0,7-3-1627,8 2 2220,2-1 0,22-16 0,-3-3 0</inkml:trace>
  <inkml:trace contextRef="#ctx0" brushRef="#br0" timeOffset="60">21275 17658 8024,'-36'-5'116,"1"-4"0,1 3 0,12 1 0,4 4 18,3 1 0,2 0 0,-2-2 1,-1-1-1,-4-1 0,0 1 1,-4 3-1,0 4-333,2 5 1,-2 8 0,6 2 0,2 2-1,1 4 1,4 3 430,2 3 0,-2 6 0,7 0 0,1 3 0,1 3 0,2-3 0,0 0 175,0-3 1,8-6 0,4-1 0,7-7-1,6-5 1,12-5-716,13-4 1,10-10 0,-21-5 0,2-3 307,1-3 0,2-1 0,1-3 0,0-1 0,2-3 0,-1 0 0</inkml:trace>
  <inkml:trace contextRef="#ctx0" brushRef="#br0" timeOffset="61">9651 5038 8791,'7'-6'15,"10"3"1,-4-5-1462,2 2 1398,-6 2 0,1 5 0,-7 2 0,-4 2 0,-7-2 0,-4 0 0,-1 0 0,0 1 0,-1-1 0,1 0 0,0 0 339,-1 2 0,1 0 1,0-2-1,-1 3 1,1 2-1,-2 2-245,-3 2 1,4 1 0,-6 2 0,3 1 0,-3 4-1,0 0 1,-6 4 0,-2 0-22,-3-2 1,0 6-1,4-4 1,1-1-1,-2 1 1,-2-2 0,-1 1 83,1 0 0,1 2 0,-2 2 1,-5 0-1,-1-1 0,0 1 1,1 0 6,-1-1 0,3 6 0,-1-1 0,-2 0 0,-2 1 0,1 2 0,-1 2-77,-1-1 0,3 1 0,-7 2 1,2-1-1,4-1 0,-1 0 0,2-1 50,0 1 1,-4-7 0,7 2 0,-2-3 0,2-1-1,0 0 1,1-1-17,1 1 1,1 1 0,4 0 0,-1 2 0,0-2 0,-2 2 0,2-2-35,-2 0 1,-4 3 0,2 2 0,-2 1 0,-2 3 0,1 0 0,-1 1-5,-1 2 0,-1-9 0,-1 6 0,0-4 0,2-2 0,-3 0 0,2 0 90,-1 0 0,-1 5 1,8-5-1,-1-1 1,1-1-1,2 1-109,2 1 0,3 0 1,1-3-1,2 2 1,0 2-1,-1 1 1,3 2-68,0 4 0,-3-2 1,2 7-1,-1-2 0,0-2 1,-2 1-1,0 2 105,2 2 1,-3 1 0,3-3 0,-4 1 0,0 0 0,1 1 0,1-1-41,2-1 0,4-1 0,-3-2 0,2 1 0,3 1 1,1 0-1,3 0-25,3 1 0,-3 4 0,5-1 0,-2 2 0,0 2 0,-1 2 0,-1 1-1,2 0 0,-1 1 0,4-1 0,0 0 0,0-1 0,3-2 0,2-4 47,1-4 0,0 5 0,0-7 1,0 2-1,0-1 0,1-2-54,4-4 0,-2 7 1,6-5-1,1 0 1,2 1-1,1 1 1,2 1-1,1 0-51,2 0 0,4 0 0,-3 0 0,1 0 0,0 1 0,0 2 62,-1 1 1,-1 5-1,-3-3 1,1 0-1,2 0 1,-2-3 0,0-2-1,0-1 113,2 0 0,4 0 0,-2 0 0,-1-1 0,2-2 1,-1-2-134,4 2 1,0 0 0,1 0 0,-1-3 0,2-1-1,1-2 1,3 0 3,-2 0 1,-3 2-1,-1-3 1,1 2-1,-1 2 1,1 2-1,-2-1 16,0 1 1,0-2-1,-3 3 1,-1-2-1,2 2 1,-2 0-3,0-1 0,3 1 1,-2-4-1,-1-1 0,2 2 1,-1-1-1,4 1-16,1 0 0,2-4 1,1 1-1,2-3 1,1-2-1,0 1 33,1 0 1,-2-1-1,4 0 1,-1-3-1,-4-1 1,-1 2 0,-2 0 16,-4-2 1,2 8 0,-5-4 0,0 2 0,0 2 0,-2-2 0,-3 2 20,0-1 0,-1-3 1,0 6-1,1-1 1,-1 2-1,0-1 0,1 1-91,-1-3 0,5 2 0,0-1 0,-2-1 0,0-2 0,0-1 11,2-1 0,0 1 1,-5 1-1,1 2 1,-1 1-1,2 0 0,0 0 102,-2 0 0,3 6 0,-7-3 0,1 2 0,1-1 1,-4 2-1,1 2-72,-1 1 0,-2-2 0,3-1 0,1-1 0,0 1 0,-1 1-77,-2 2 0,2-1 1,-2-2-1,0-3 1,2 0-1,-2-1 0,0 1 110,-4 0 1,4-5 0,-1 4 0,-2-2 0,-2 2 0,-1 1 0,0 3 107,0 1 1,0 2 0,0 0 0,0 0 0,0 0 0,0 0-170,0 0 0,0 0 0,0 0 0,0 0 0,0 0 0,0 0 0,0 0-159,0 0 1,0-2 0,0-2-1,0-3 1,0-2 0,-1 1 0,-2 1 184,-2-1 0,-3 4 1,2-5-1,-2 0 1,-2 0-1,-1 0 1,1 2 355,1 4 0,0-6 0,-4 7 1,1-2-1,2-2 0,1 3 1,0 2-363,2 1 0,-1-5 0,5 1 0,-1 1 0,1 1 1,1 2-1,2 2-243,0 2 1,0-5 0,0 2 0,0 0 0,0-1 0,0 3 171,0-1 1,0-5-1,0-2 1,0 2-1,0 0 1,0 0 0,0-2 205,0-3 0,6 8 0,2-1 1,1-1-1,-1 4 0,3-4 1,1 4-82,1-1 0,0-5 0,-1 5 0,-1 0 0,-3-2 0,3 1-97,1-3 0,1 0 0,0 1 0,1-1 0,-1-2 0,0-1 0,1-2 39,-1 1 0,5 4 0,1-3 1,0 0-1,2-3 0,0-3 0,2-1 47,3-1 0,0 1 0,1 0 1,0 1-1,-1 0 0,2 2-98,3-1 1,-2-4-1,2 7 1,-2-4 0,1-2-1,3 1 1,-1 0-22,1-1 0,2-1 0,-4-1 0,0-3 0,2-2 0,1-4 0,2-3 209,-1-3 0,-1-6 0,3 1 0,-1-2 0,1-2 0,1 0 0,1 0 102,-4 0 0,4-6 1,-4-3-1,4-2 1,0 1-1,-2 1-171,-2-1 0,-1-2 1,3-3-1,-1-1 0,1-3 1,0-1-1,0 0-120,-2-1 1,-4-3 0,5-5 0,0-4 0,-2-1 0,-2-3 76,1-2 1,-4-8 0,5-3 0,-1-5 0,-3 0 0,-1-1 0,-1 2 119,-1 4 0,3-5 0,-10 5 0,3 0 0,-3-1 1,0 4-1,-4 1 1,-1 0 0,-8 5 1,-2-4-1,-2 2 1,0 0-1,1-3 0,-1-1-106,-2-3 1,-1-2 0,0 0 0,0 2 0,0 1 0,0-2-57,0 0 0,0-4 0,0-1 0,0-2 0,0-1 0,0-2 0,0-3-19,0 1 0,0-1 0,2 0 0,1 3 0,1 5 1,1 0-1,-1 1 28,1 0 0,-1 4 1,-4 0-1,0 2 1,0 0-1,0 1-38,0-1 0,0 1 0,0-2 0,0 1 0,0-1 0,0-2 0,0-1-12,0-1 0,0-2 0,0-3 0,2-5 0,1 0 0,2-1 0,1 0 14,0-1 1,3 0-1,-3 3 1,0 2-1,0 2 1,-3 2 158,-2 3 1,-1-3-1,0 3 1,0 3-1,0 4 1,0 2-1,0 1-135,0 0 0,0-2 0,0 3 0,0-3 0,0 0 0,2-1 0,1 1-135,1 0 1,5-3-1,-4 3 1,-1 0-1,1-1 1,-1 1 189,-1 0 0,-2-3 0,-1 5 0,0 1 0,-1 1 0,-4 2 0,-3 2 84,-4 2 0,-2-1 0,1 6 0,-2 1 0,-1 2 0,-2 2 0,2-1-206,1 0 0,2-4 0,-1 0 0,1 2 0,0-1 0,-1 0 0,3-2 3,2-2 1,-3-2 0,3-4 0,-3 0 0,-1 0 0,-1 0 0,1 0 265,0 0 1,-5 6-1,-1 2 1,-2 1 0,-3-2-1,-1 0 1,-1 1-26,-1 2 0,-1 6 0,-2 2 0,-1-1 0,0-3 0,0 1 0,0 2-427,1 0 0,-3 3 1,1-4-1,-1 2 0,-1-2 1,2 0-1,-2 1 157,0 0 0,-2 1 1,-4-4-1,0-1 0,0 2 1,0 1 274,0 2 0,-1 0 0,-2-5 0,-2 2 0,2 1 0,2 2 0,2 0 30,4 1 1,-2-4 0,6 4-1,1 0 1,2 2 0,3 0 0,1-3-236,2-4 0,5 4 1,0 0-1,2-2 0,1-1 1,1-2-1,1 1 5,3-1 1,-1-4 0,4 0 0,0 1 0,-1 1 0,1-2 0,0-3 88,3 0 1,1-5 0,2 5 0,0-2 0,0 1 0,2-2-65,2-2 0,5 2 0,8 0 0,2-1 0,0 1 0,2 0 0,0 1 47,2 1 0,2 1 0,2-3 0,1 1 0,2-1 0,2 0 0,3-1 61,2-2 0,-2 7 0,4-8 0,1-1 0,-2-1 0,1 0 0,-1 2-106,1 1 1,8-6 0,-7-3-1,0-1 1,-1-1 0,-5 2 0,0-2 23,0-6 1,0 3 0,3-6 0,-2 1 0,1-2 0,-2-1 112,-3 0 1,2 4 0,-2-3 0,0 1 0,0 1 0,0-2 0,-1 2-97,-2-1 1,-1-2-1,-2 3 1,-3 0-1,-3-2 1,-1 2-105,0 0 0,-1-5 1,-3 2-1,-2-2 0,-2-1 1,-3 1-1,1-2 38,-1-3 0,-4 4 0,2-6 0,-4 3 0,-2 1 0,-4 1 0,-4 1 150,-3 2 0,-1 0 1,-2 5-1,-1 2 0,-3 2 1,-2 4-1,-3 3-297,-1 1 1,-3 7 0,-3 8 0,-5 5 0,-4 3 0,-4 7-1,-5 6-2018,-3 5 0,-17 22 2217,32-6 0,-2 4 0,-10 7 0,-1 4 0,-1 1 0,0 0 0</inkml:trace>
  <inkml:trace contextRef="#ctx0" brushRef="#br0" timeOffset="62">9318 7290 25784,'7'-6'-487,"-1"5"0,-1-7 0,0 5 0,1-3 1,0-1-689,-3-4 618,-1 6 0,-4-6 0,-2 7 0,-5 1 921,-3 1 0,3 2 1,0 0-1,-1 2 0,-2 2-256,-1 5 0,-2 3 0,-1 1 0,-2 2 0,0 1 0,-1 2 0,-3 0-22,-4 1 0,-5 0 0,0 4 0,0-4 0,0-1 0,-2-1 374,-1 0 1,3 2 0,-3-1 0,0-2 0,2-3 0,-2-2 0,1-2-67,0 1 0,2 2 0,3 3 0,-2 1 1,-1 2-1,2-1 0,-1 3-557,-1 2 0,3-1 1,-3 1-1,3 2 0,1 1 1,0 0-1,-1-1 6,-3-2 0,7-1 1,-2 1-1,2-3 1,2-3-1,1-1 471,2-3 1,1-3-1,5 1 1,-1-2 0,3-1-996,2 0 0,4-4 0,10 2 0,5-2-1204,6 1 0,4-2 1923,2 2 0,9-8 0,-3-4 0</inkml:trace>
  <inkml:trace contextRef="#ctx0" brushRef="#br0" timeOffset="63">8478 7903 24453,'-25'-12'-343,"3"3"1,2 3-1,7 9 1,0 5 246,-1 5 1,1 8 0,0-3-1,-1-1 1,1 3 0,1 0-1,2 3 1,2-1-462,2 1 0,2-2 0,4 1 1,2 1-1,3-1 257,9 0 0,11-6 1,9 4-1</inkml:trace>
  <inkml:trace contextRef="#ctx0" brushRef="#br0" timeOffset="64">9051 7423 26698,'6'-7'-1405,"-4"-1"1,2 4 0,-4-5-1,-3-3 1,-3-1 0,0 0-1,0-1 868,3 1 1,2 0-1,1-1 1,0 1 0,0 0-1,1 1 1,2 1 974,2 3-111,-1 5 1,-5-2-1,-4 11 1,-5 6 0,-6 6-1,-7 2-46,-2 4 1,-3 6 0,-3 2 0,-5 1 0,-4 1 0,-3-2 0,-2 4-41,-3 3 0,-1-7 1,-4 7-1,0-4 1,1-2-1,1 1 1,4-3-103,1-3 1,8 2 0,7-10 0,2 3 0,3-3 0,1 0 0,2-4-401,6-1 0,2-2 1,3 0-1,3 1 1,5-1-1,2 0-457,2 1 0,6-5 0,3-2 1189,3-1 1,13-2 0,3-4 0</inkml:trace>
  <inkml:trace contextRef="#ctx0" brushRef="#br0" timeOffset="65">8411 7823 16681,'-13'-12'0,"0"3"0,-1 5 0,1 2 1065,0 2 1,-7 12 0,-2 7-1,-1 8-1580,0 4 1,4 6 0,7 0 0,3 3 0,8 2 0,8-5 0,12-3 0,11-5 466,10 0 0,12-9 1,9 0-1</inkml:trace>
  <inkml:trace contextRef="#ctx0" brushRef="#br0" timeOffset="66">20102 9396 17599,'6'-14'-454,"0"1"1,4 0 0,-3-1-1,1 1 467,-1 0 1,1-1 0,1 1-1,-3 0 1,-2-1 0,-1 3-1,-5 2 298,-5 4 0,0 4 0,-1 2 0,2 4 0,3 4 0,2 2 1,1 4-1,0 3 0,0 4-161,0 3 0,1 2 0,2 0 0,2-1 1,-1 1-1,1 0-59,-1-1 0,1 5 0,-5 0 0,0-1 0,0-2 1,0 0 116,0 3 0,0-1 0,-2 6 1,-1-1-1,-1 1 0,-1-2-196,-1-2 0,5 4 1,-4-4-1,4 1 0,1 0 1,1-4-1,2-1-453,2-1 0,4-6 0,-3-4 0,-1-2 1,3-1-1,-2-1-1217,0 0 1,0-4-1,-3 0 1595,1 1 1,6-4 0,-2 0-1</inkml:trace>
  <inkml:trace contextRef="#ctx0" brushRef="#br0" timeOffset="67">20062 10302 18153,'-22'-13'-103,"1"5"682,21 4 0,10 7 0,17 1 0,10-2 0,10-5 0,13-6 1,6-5-1011,5-3 1,-33 7-1,-2 0 495,31-12 1,-29 10 0,0-1-1,30-8 1</inkml:trace>
  <inkml:trace contextRef="#ctx0" brushRef="#br0" timeOffset="68">9184 12088 9013,'-7'-14'-61,"-3"6"1,5-1 0,2-2 220,2-1 0,1-1 0,0 0 0,0-1 0,0 1 1,0 0-1,0-1 0,0 1 44,0 0 0,-2 5 0,-2 4 0,-5 2 0,-3 2 0,-1 0-39,-1 0 1,1 2 0,0 2-1,0 4 1,-1 1-69,1 0 0,0 1 0,-1 6 1,1 3-1,-2 1 0,-3 0-93,-4 1 0,0 3 0,-3 6 0,-5 2 0,-3 1 0,-4 1 0,-1-2 64,-2 1 0,0 2 0,1-2 0,2 0 0,3-1 0,2-2-171,2-2 1,3-3 0,5-3 0,4-4 0,4-3 0,2-2 0,1 1-439,3-1 0,5 0 1,-2 0-1,4 1 541,1-1 1,0 0 0,0 1 0</inkml:trace>
  <inkml:trace contextRef="#ctx0" brushRef="#br0" timeOffset="69">8265 12701 9019,'-18'13'4,"0"0"1,-6 1-1,2-1 1,-3 0 71,-2 1 0,5 4 1,1 1-1,2 0 0,3 0 1,3-2-1,2-3-10,2 0 1,8-7 0,2-2 0,13-4 0,11-2-111,9-4 0,12-4 0,6-9 0,5-5 1,6-5 47,5-3 0,-32 10 0,0-1 0,4 1 0,0 0 0</inkml:trace>
  <inkml:trace contextRef="#ctx0" brushRef="#br0" timeOffset="70">9611 12088 8467,'6'7'-147,"-5"5"0,4-2 0,-4 5 215,-1 3 1,0 10 0,-1-1 0,-2 4 0,-3 4 0,-1 7 0,-2 5 0,0 5 49,0 0 0,4 14 0,-3-3 0,-1 3 0,0 2 0,1-2-92,3-4 1,-4-4 0,3-10 0,0-3 0,0-4 0,3-1-181,1 0 0,2 0 1,0 0-1,2 0 1,2 3-1,4 3 154,-1 3 0,5 6 0,-5-8 0</inkml:trace>
  <inkml:trace contextRef="#ctx0" brushRef="#br0" timeOffset="71">9478 13700 9414,'-28'-31'-233,"5"9"1,14 15-1,11 17 1,11 6-75,12 6 1,7 2-1,6-2 1,1-2 0,2-3 306,1 1 0,5 0 0,0-5 0</inkml:trace>
  <inkml:trace contextRef="#ctx0" brushRef="#br0" timeOffset="72">19702 12048 8379,'6'-21'0,"-3"2"0,6 4 0,1-1 0,3-2-64,5 2 0,-1 1 0,3 1 0,-1 0 0,-2-3 1,-2 0-1,-2-1 0,0 0 0,1 0 0,-3 2 1,0 0-1,-4-1 0,1 0 0,-2 0 64,-1 3 115,6 0 0,-10 1 0,5 0 0,-1-1 0,-1 1 0,-1 0 1,-1-1 1713,-2 1-1381,5 6 0,-3-1 1,4 5-1,-2 0 198,1 5 1,-1 8-1,-2 9 1,1 4-1,1 3 1,1 5-1,-1 3 280,0 3 1,1 2-1,-5 4 1,1 4-1,2 8 1,2 4-1,-2 8-628,-2 7 0,1-5 0,-1-28 0,1 0 1,0 2-1,0 0 0,0 0 0,1 0 1,-1 2-1,1 0 0,1-1 0,0 1-118,-1 0 1,1 0 0,2 2 0,-1-1 0,-2-3 0,0-1-1,0-1 1,0-1 0,0 0 0,-1-1 0,3 33 0,-1-1-181,1-1 0,-1-11 0,-4 3 0,0-5 0,0-5 0,0-2 0,-1-3 0,-4-1 0,2-1 0,-4-5 0,0-2 0,1-1 0,-2-3-875,1-1 1,2-2-1,-2-4 1,1-1-1,3-1 1,2-2-1,1-6 1,1-3-1819,3-5 0,4-4 2693,5-5 0,6-5 0,2-3 0</inkml:trace>
  <inkml:trace contextRef="#ctx0" brushRef="#br0" timeOffset="73">19755 13887 8468,'-25'-16'944,"3"2"0,6 8 0,5 9 0,7 9 0,4 6 0,4 1 224,5 0 1,10 4-1,8-6 1,9 0-1,8-4 1,9-4 0,10-5-1,5-2-1676,3-2 0,-3-5 0,-9-1 0,-7-1 0,-6-3 0,-9-2-4807,-9-1 5315,-7-1 0,-14 1 0,-1 0 0</inkml:trace>
  <inkml:trace contextRef="#ctx0" brushRef="#br0" timeOffset="74">19209 13380 8810,'0'-25'1051,"0"3"1,0 7-1,0 6-28,0-1 0,0 3 1,0-2-1,0-2-163,0 0 0,-2 3 0,-2 4 0,-5 4 0,-1 4-534,1 5 1,-3 7-1,3 4 1,-3-1 0,0 2-1,3-2-156,5 0 0,-2 3 1,2-3-1,1 1 1,3-1-1,4-3 1,5-2-478,3-6 1,6 3-1,-1-7 1,1-1 0,0-1-1,0-2 1,-2-2 202,-1-2 0,-6-4 0,-2-5 0,0 1 0,-1 2 0,0 1 4864,-3-1-1589,-1-2-3171,-8 4 0,4 8 0,-2 11 0,1 4 0,0 5 0,-1 4 0,1 4 0,-3 8 0,0-1 0,0 2 0,0 0 0,1-1 0,-1-1-486,-2-1 1,2 5 0,0-5 0,1 1-1,1 0 1,1-3 0,1-2-4431,2-2 1,2-7 4708,2-4 1,10-2 0,6-2 0</inkml:trace>
  <inkml:trace contextRef="#ctx0" brushRef="#br0" timeOffset="75">19555 13634 8217,'-3'-39'9830,"-6"4"-9730,7 14 0,-10 11 0,10 13 1,-1 2-1,-1 3 0,-1 2 0,1 4 390,-1 3 0,1 6 1,4 6-1,0 4 0,0 1 1,1 1-1,5 1-741,8-1 0,1-5 0,7 1 0,1-4 0,3-5 1,0-4-1,1-5-91,0-4 1,-1-3 0,-1-8-1,-1-4 1,-3-7 0,-2-8 0,-4-4 472,-5-1 1,-4-6-1,-6 1 1,0 2 0,-1 1-1,-4 1 1,-5 0 0,-5 2 220,-3 3 1,-4 3-1,4 7 1,2 3 0,1 5-1,2 2-1867,0 2 1,4 2 1514,0 2 0,0 15 0,-4 9 0</inkml:trace>
  <inkml:trace contextRef="#ctx0" brushRef="#br0" timeOffset="76">20009 13327 8730,'0'-19'-40,"1"4"0,3-3 674,5 4 0,-1 5 0,1 0 1,0-2-1,-1 1 0,0 0 1,-4 2-351,-5 2 1,-5 8 0,-9 7 0,-1 3 0,-2 2 0,2 3 0,1 2 0,2 0 148,-1 0 0,2 1 0,2-4 0,3 2 0,1-2 0,3-1-250,1-2 0,4-1 0,2-2 0,5-2 1,3-2-675,1-3 1,1-2 0,-3-2 394,-2-4 1,-4 4-1,-10-2 1,-5 6-1,-5 6 1,-3 2 387,2 3 0,-3-1 0,0 2 1,1 3-1,1 4 0,6 2 0,-1-1-331,0-1 1,3 1 0,2 3 0,1 1 0,3 1 0,1 2 0,2 2-5354,0 2 5392,0-4 0,6 8 0,2-3 0</inkml:trace>
  <inkml:trace contextRef="#ctx0" brushRef="#br0" timeOffset="77">20009 14007 11877,'-23'-27'2532,"1"9"1,7 11 0,1 10-2480,3 1 0,8 2 0,-1-1 1,2 5-1,2 5-733,0 3 0,2 0 1,2-5-1,4 0 0,0 2-887,1 3 0,-1-3 1,1 2 425,-5-2 0,-4-7 0,-4-6 1141,-5-4 0,3-12 0,0-7 0</inkml:trace>
  <inkml:trace contextRef="#ctx0" brushRef="#br0" timeOffset="78">21022 12528 8576,'0'-9'-853,"0"0"0,0 4 1,1-2 841,4 1 0,-2 0 0,5 2 0,1-5 0,0-3 317,0-1 0,-4 1 0,3 0 0,1 0 0,0-3 551,0 0 0,-2 1 0,2 0 1967,-4 1-2547,-4 6 0,-1 7 1,-1 10-1,-4 6 0,-5 8 1,-5 6 257,-3 5 1,1 8 0,2 1-1,-1-1 1,-2-1 0,1-2-1,3 0-457,0 0 1,2 0 0,4 0 0,3-2 0,4-2 0,1-5-1,0-4-2073,0-5 1,10-3 0,5-7-1,4-3 1995,5-5 0,7-8 0,3-4 0</inkml:trace>
  <inkml:trace contextRef="#ctx0" brushRef="#br0" timeOffset="79">21315 12607 8582,'-6'-28'1863,"-1"3"1,-1 19-1,4 8 1,2 8-1669,2 6 0,-4 2 0,-1-5 0,2 1 0,2-1 0,2 0 0,2 1-114,2-1 0,5-4 1,1-2-1,2 1 0,3-2-509,0 0 1,-5-3 0,4-8-1,-6-4 1,-4-3 0,-2-2 0,-1-3-1,-4-2 60,-2-2 1,-3 5 0,-7 0 0,1 4 0,0 5 458,-1 1 0,5-3 0,3 4 0,5 2 0,8 2 41,8 1 0,3 0 0,9-2 0,5-2-132,5-5 0,9-9 0,2-2 0</inkml:trace>
  <inkml:trace contextRef="#ctx0" brushRef="#br0" timeOffset="80">21715 12474 12497,'-14'-13'1087,"7"11"1,1 4-851,6 11 1,0 1 0,2-1 0,1 0-64,1 1 1,5-6 0,-3 0 0,0-1 0,1-1-1027,1 0 1,0-1-1,6-5 1,-1 0 377,0 0 0,-1 1 0,-3 3 0,-4 5 0,-5 3 773,-5 1 1,-2 1 0,-7-1 0,1 2 0,-2 3-1,-1 2 1,-3 3 370,-2-1 0,3 0 0,-2 3 0,0-1 0,4-2 0,3 2 1,2 0-828,2-2 1,6 3 0,0-3 0,6 2-1,8-2 1,7-3 156,8 1 0,13-12 0,8 4 0</inkml:trace>
  <inkml:trace contextRef="#ctx0" brushRef="#br0" timeOffset="81">21981 13181 8382,'-26'-12'0,"-1"3"0,2 6 0,3 7 1926,4 10 1,5-1 0,4 5 0,4-3 93,4-2-2011,1 0 0,0-4 0,3-2 0,6-1 0,8-4 0,7-7 0,4-6 0,2-7-9,1-3 0,0-7 0,-4-6 0</inkml:trace>
  <inkml:trace contextRef="#ctx0" brushRef="#br0" timeOffset="82">19182 10968 27858,'6'-25'-8073,"-5"4"8118,4-5 0,-4 12 1,-1 14-1,0 8 1,0 4-1,-1 1 1,-4 0-1,-3 1 419,-4-1 1,-2 2 0,1 1 0,0 2 0,-2-2 0,-1-1 0,-2-2 0,0-1 460,-1-3 0,-2-3 1,-6-6-1,-1-2 1,-3-2-1,-4-6 0,-5-7-623,-5-5 1,-4-9 0,-7-6 0,-3-4 0,27 17 0,0 0 0,-3-1 0,-1 0-303,-3-2 0,0-1 0,-5-2 0,-1-1 0,0 2 0,1-1 0,-2 0 0,0 1 0,-2-2 0,0 1 0,-2 0 0,-1-1 0,-3 0 0,-2-1 0,-2-1 0,-1 1 0,3 0 0,-2 1 0,-3 1 0,-1 0 0,0-1 0,-1 1 0,-1 0 0,0-1 0,-2 0 0,0 0 0,2 0 0,-1 1 0,2 1 0,-1 1 0,1-2 0,0 0 0,3 1 0,2 1 0,1-1 0,1 1 0,2 1 0,0 0 0,4 0 0,1 0 0,3 1 0,1-1 0,7 3 0,1 1 0,3 0 0,1 1 0,-25-18 0,10 6 0,9 7-1431,11 8 0,9 4 0,11 3 1431,8 4 0,8 6 0,9 7 0,4-1 0</inkml:trace>
  <inkml:trace contextRef="#ctx0" brushRef="#br0" timeOffset="83">15876 8329 30752,'-21'-34'-3750,"2"8"0,6 8 2912,0 3 1,-1 6 1202,1 0 0,0 6 0,-1-2 0,-1 0 0,-1 1 0,-3 1 0,-2 1 76,-3 2 0,5 0 0,1 0 0,2 0 0,0 0 0,0 3 0,2 5-92,4 5 1,2 9 0,-2 0 0,3 3 0,2 4 0,7 2 0,7 3 44,7 0 1,11 3-1,7-5 1,1 2-1,2 4 1,3 0-1,3 2-338,0 0 0,-7 0 1,-7 1-1,-7 2 0,-8 3 1,-8 0-2354,-5 0 2020,-19 4 0,-4-4 1,-19 5-1,-5-4 0,-7-3 1,-8-5 191,-4-6 0,-1-7 1,4-5-1,6-8 1,7-7-1,9-6 1,7-6 260,5-7 0,9-8 0,6-10 1,7-6-1,7-6 0,10-7 1,11-3-148,10-1 209,-7 23 1,1 0 0,23-18 0,-21 21 0,0 0 0,22-21 0,-5 9 0,-4 7-976,-1 5 1,-10 8 0,-5 2-1,-4 4 1,-6 4 0,-5 1-748,-6-1 1,-4 2 0,-5 1-1,-7 0 1,-5 1 964,1 0 1,3 0 0,2 3 0,4-3 0,3 0 769,5 0 1,11 2-1,9 4 1</inkml:trace>
  <inkml:trace contextRef="#ctx0" brushRef="#br0" timeOffset="84">16489 8783 30437,'-25'-23'582,"3"1"1,3 6-1,5 11 1,1 5-583,0 5 0,-5 4 0,0 9 0,2 2 0,1 1 0,3-3 0,3-3 0,5-2-19,2 0 0,16-1 1,8-2-1,12-1 0,9 0 1,6-1 32,3-4 0,0-7 0,-5-4 0,-7-4 0,-7-6 0,-8-6 0,-8-6 0,-9-2-14,-10-2 0,-17-4 0,-15 2 0,-12-3 0,-15 3 0,27 19 0,-1 2-315,-2 2 1,-2 1 0,-5 1 0,-2 2 0,4 2-1,0 3 1,-1 1 0,1 2 0,1 3 0,1 3 340,1 4 0,2 3 0,0 1 0,2 3 0,1 3 0,1 0 0</inkml:trace>
  <inkml:trace contextRef="#ctx0" brushRef="#br0" timeOffset="85">24727 10822 8255,'-19'-40'0,"0"3"0,-2 6 0,8 7 566,7 3 0,4 5 1,4-6-1,4-4 0,7-3 1,9-8-1,7-6 0,5-7 1,3-7-1,-15 25 1,2-1-1,1-3 0,1 0 1,6-6-1,0-1-370,3-4 0,1-1 0,1-2 0,0-2 0,6-5 1,2-1-1,-2 0 0,1 0 0,-2 1 0,0 0 1,0-1-1,-1 1 0,-2 2 0,-2 2-351,-1 0 1,-2 0 0,-4 4-1,-3 1 1,-4 4 0,-3 0-1,-1 5 1,-1 0 0,-2 3-1,-2 1 1,10-21 0,-8 10-1,-6 12-2033,-5 4 1,-5 11 7,-5 5 1758,4 13 422,-5 8 0,12 7 0,1-1 0</inkml:trace>
  <inkml:trace contextRef="#ctx0" brushRef="#br0" timeOffset="86">25994 8383 8500,'-14'-27'0,"1"2"0,1 3 0,3 4 708,5 3 0,2 6 1,5 0-1,5-2 0,8-4 1,6-5-1,8 1 1,3 0 111,4 3 1,-5 2-1,-1 5 1,-3 4-1,-2 0 1,-4 1-853,-4 1 1,-4 7 0,-2 5 0,-3 4 0,-4 5 0,-5 4-1,-6 2 1,-6 0 116,-4-2 0,-7 0 1,6 5-1,0-2 1,2-1-1,4-4 83,2 0 0,3-3 0,6-3 0,1-1 0,4-1-524,4-3 0,8 1 0,6-5 0,3-2 0,4-2 0,2-1 0,2 0 0,4 0-943,0 0 1,2-1-1,0-2 1,-1-3-1,-1-3 1,-1-5 744,0-2 0,3-7 0,-9 2 0,-3-1 0,-2-1 0,-6 0 764,-1-3 1,-5 0 0,-7 1 0,-1 1 0,-3 3 0,-1 2 0,-2 1 1365,0-1 0,-6 4 0,-2-3 1,-1 5-1,0 3-865,-1 1 1,3 7 0,-1 2 0,2 8 0,3 5 0,2 5-660,1 4 0,0 8 1,1 2-1,4 1 0,5 1 1,7-2-1,6 1-569,7-3 0,1-8 1,6-6-1,1-5 0,0-7 1,-1-4-1,-2-6 256,1-7 0,-7-7 1,1-9-1,-6-4 1,-7-5-1,-3-2 489,-5-3 1,-3-6 0,-8 2 0,-4-2 0,-7 1 0,-9 2 0,-8 5 319,-6 4 0,-4 4 0,-3 7 0,-2 1 0,0 4 0,2 6 0,8 6-1223,5 3 1,-3 3 0,10 9 0,0 9 674,3 10 0,2 8 0,5 7 0</inkml:trace>
  <inkml:trace contextRef="#ctx0" brushRef="#br0" timeOffset="87">19915 12168 7977,'-6'-20'0,"5"6"0,-4-4 0,4 3-15,1 2 0,0 4 0,0 0 1,0-1-1,1-1 0,2 1 488,2 1 1,-1 8-1,-4 1 1,0 7-1,-1 6 1,-2 5 0,-3 6-1,0 5 210,0 7 1,2 8 0,2 8 0,-1 7-1,-1 11 1,1 4-636,2-36 0,0 1 1,1 7-1,0 1 1,0-1-1,0 0 1,0 3-1,0 0 1,0 1-1,0 1 1,0-2-1,0 1-89,0-2 1,0 1 0,0 3 0,0 0 0,0-6-1,0 0 1,1-1 0,0 0 0,1 1 0,0-1 0,2-4-1,0-1-278,-1-2 1,1 0 0,2 1-1,0-1 1,3 24 0,3-5-1,1-2 1,2-4 0,1 0-2976,2 0 3294,0-7 0,1 8 0,2-5 0</inkml:trace>
  <inkml:trace contextRef="#ctx0" brushRef="#br0" timeOffset="88">19902 14673 7893,'-33'14'820,"4"3"0,2 3 0,14 0 0,8 2 1,7 1-1,4-3-983,7 0 1,12-8 0,12-8 0,9-6 162,12-6 0,-22-7 0,0-3 0,8-6 0,0-1 0</inkml:trace>
  <inkml:trace contextRef="#ctx0" brushRef="#br0" timeOffset="89">20715 11635 8006,'0'16'0,"2"5"-224,2 5 0,3 10 0,7-1 0,-1 4 431,0 1 1,5-6 0,3-2-1,3 0 1,4-1 0,1-3-1,5-3 245,6-3 0,5 2 1,10 4-1,5 2 1,4-1-1,4 4 1,-33-16-1,0 0-384,-1 1 0,1-1 0,3 0 0,0 0 0,-1 2 0,0 0 0,-1-2 0,1 1 0,0 0 1,0 1-1,-1 0 0,0-1-265,0 0 1,-1 0 0,1 0-1,-1 1 1,0-3 0,0-1 0,32 14-1,-2-2 1,-6-5-1651,-3-4 0,-4-5 1847,-3-4 0,3 3 0,-5-5 0</inkml:trace>
  <inkml:trace contextRef="#ctx0" brushRef="#br0" timeOffset="90">22515 12421 7910,'-34'-6'817,"-2"5"1,11-1 0,10 9-321,12 11 0,10 15 0,11 4 1,4 0-1,5 1 0,4 1 0,5 2-1030,2 4 0,-2-8 1,-2 3-1,-2-2 0,-3 1 1,-6 2-1,-6 2-2496,-7 2 3029,-4-1 0,-12-4 0,-1 0 0</inkml:trace>
  <inkml:trace contextRef="#ctx0" brushRef="#br0" timeOffset="91">24954 11235 8132,'-13'0'0,"-1"-5"0,1 1 0,0 1 430,5 1 1,2 4-1,6 2 1,2 5 0,2 3-1,5 0 21,3-3 1,6 1 0,0-5 0,-1-2-1,1-2 1,0 1 0,0 1 0,1 1-1,3-1-160,3-2 1,-2-1 0,-1 0-1,1 2 1,1 1 0,0 3-177,-2 1 1,-6 2 0,2 4-1,-3 2 1,-3 2 0,-2 2-3,-1 1 0,-4 3 1,2 3-1,-1 1 1,-2 0-1,1 1 115,-1 3 0,1 1 1,-5 5-1,1-1 1,2 0-1,3 1 1,0 0 150,0 0 1,4 9 0,-1-6 0,1 2 0,1 3 0,-2 1-1,1 1-381,2 4 1,1-4-1,-1 0 1,-2 1-1,-2-2 1,-1 1 58,1 0 1,-4-2 0,4 2-1,-3 1 1,-2-3 0,-1 3-1,-2-2 118,0 0 1,0 3 0,0-4 0,0 0 0,0-1 0,0-2 0,0 1-78,0-2 0,0 1 0,0-2 0,0 0 1,1 1-1,2 2 0,3 1-188,2-1 1,-5 3 0,1 0 0,-2 2 0,-2 0 0,1 1 339,4 0 0,-4-4 1,3 2-1,-2-1 0,-4-2 1,-1 2-1,-1 2-133,1-1 1,2 5-1,1-5 1,0 2-1,0-2 1,0 1-1,0-2-129,0 0 1,0 2 0,1-3 0,2-2 0,3 0 0,1 1-170,4 5 0,-5 3 1,0 1-1,-2 1 1,0-1-1,-1 2 1,-1 1 110,-2 2 1,-2 4 0,-2-4 0,-3-2 0,-2-1 0,0-2 0,0-1 196,1-3 0,-2-3 0,6-6 1,1 0-1,1-2 0,2-2-981,0-5 0,-4-3 0,-1-3 0,2-1 0,2-4 0,1 0-346,0-4 0,1-7 1,2-6-1,3-8 1,0-9 1199,0-12 0,5-12 0,-4-10 0</inkml:trace>
  <inkml:trace contextRef="#ctx0" brushRef="#br0" timeOffset="92">25487 15366 7965,'-22'-7'609,"0"2"178,6 4 0,5 1 0,14-2 1,12-6-788,9-15 0,5-11 0,11-19 0</inkml:trace>
  <inkml:trace contextRef="#ctx0" brushRef="#br0" timeOffset="93">25887 12034 8051,'-6'-7'373,"3"-3"1,-4 4 956,1-2 1,0 4-118,2-5 0,1 6-940,-6-1 0,4 2 0,-2 4 0,1 2 0,3 5-169,2 3 1,1 3-1,0 1 1,0 3 0,0 0-1,0 2 1,0 0-12,0 3 1,1-1 0,2-1 0,1-4 0,1-3 0,-1-2-223,1 1 0,1-5-131,-2-1 1,-2-6 1273,2-2-643,-3-6 1,-1 0 0,0 6 0,0 9-1,0 7 1,0 6 0,0 4-431,0 0 0,0 5 0,0 0 1,2-1-1,1 0 0,1-2-569,-1-2 0,3 3 0,0-10 0,2 0 0,2-1-1674,2-6 0,1-11 2302,0-10 0,7-20 0,0-7 0</inkml:trace>
  <inkml:trace contextRef="#ctx0" brushRef="#br0" timeOffset="94">26007 12234 7981,'-13'-7'0,"4"-3"946,0 5 1,6 2-1,0 8-488,6 3 1,-1 4 0,2 2 0,-3-1 0,1 0 0,1 1-1,1-1 1,-1 0-291,-1 1 1,2-5 0,2-2-385,2-1 0,-5-8 1,1-8-1,-3-5 1,-1-4-1,0-2 1,-1-1 124,-3 1 0,2-2 1,-2 5-1,2 2 0,2 1 1,0 1-317,0 1 1,6 1 0,1 2-1,4 1 1,1 0 0,4 0-578,3 0 0,0 0 0,7-4 984,2 0 0,7-6 0,-1-2 0</inkml:trace>
  <inkml:trace contextRef="#ctx0" brushRef="#br0" timeOffset="95">26394 11875 7981,'-25'0'338,"2"0"0,-5 0 1,6 0-1,3 0 1,2 0-1,4 0 681,0 0 0,5 1 0,4 3 0,2 5 0,2 3 0,2 1-1041,2 1 1,-1-5-1,6-2 1,2 1-1,0-3 1,3 1-1,-1-3-760,0-1 1,1-2 0,-1-2 0,0-1 0,-1-3 1025,-3-1 0,-6 0 0,-10-1 0,-8 8 393,-4 8 0,1 9 1,-3 6-1,0 2 0,2 3 1,0 2-236,3 1 0,2 1 0,5-2 0,5 1 1,2-1-1,2-2 0,2-2-1027,2 1 1,4-6-1,5-4 1,2-2-1,1-1 1,2-3-962,-2-2 0,4-3 1,-4-7 1314,-4-4 0,-8 4 0,-11-4 0,-8 5 0,-3 5 0,-3 4 987,1 3 0,-3 5 1,-2 3-1,3-1 1,4 0-1,5-1 1,4 0-682,5-1 0,4 1 0,6-4 0,7-3 0,8-2 0,4-4-4260,1-4 4225,7-1 0,1-18 0,6-4 0</inkml:trace>
  <inkml:trace contextRef="#ctx0" brushRef="#br0" timeOffset="96">24647 12194 7942,'8'-13'-115,"2"4"1,-4 0 0,2 0 479,2 2 0,2-3 1,1 4-1,0 0 1,1 0-1,-1 4 145,0 5 0,-1 5 0,-1 5 0,-4 2 0,0 1 0,-1 3-388,0 2 1,3 1 0,-4 4 0,-1-3 0,1-1 0,-1 1-831,-1-3 0,4 0 1,2-7-1,3 0 708,1 1 0,1-7 0,-1-1 0</inkml:trace>
  <inkml:trace contextRef="#ctx0" brushRef="#br0" timeOffset="97">25061 12194 7960,'-20'0'620,"7"2"0,-2 2 0,6 5 0,3 3-282,4 1 1,0-4-1,2 2 1,0 2 0,0 3-1,0 2 1,2 0-1,0 0-540,3-2 0,5 3 0,-1-1 0,5-2 0,2-3 0,2-4-262,-2-4 1,-1-4 0,-3-2 0,-4-4-1,-3-5 1,-4-5 520,-1-3 1,-1-4 0,-5 3 0,-6 0 0,-6-1 0,-1 4 0,-2 3 744,1 4 1,3-1 0,0 5-1,3 1-1187,5-2 0,11 4 0,11-2 0,8 2 0,6 1 0,4-2 385,4-2 0,10-11 0,2 1 0</inkml:trace>
  <inkml:trace contextRef="#ctx0" brushRef="#br0" timeOffset="98">25394 12008 8599,'-27'0'0,"2"0"0,3 0 0,4 1 0,3 4 0,2 4 547,0 2 0,1 3 1,3 1-1,4 1 1,4 3-1,2 2 1,2 1-1,3 0-561,2 0 1,1-1 0,2 1 0,0-4-1,-2-3 1,1-2 0,2-1-1061,1-3 1,1 1-1,-1-5 579,0-2 0,-7-2 1,-7-1-1,-10 0 1,-6 0-341,-4 0 1450,-1 6 0,-1 2 0,3 6 0,-1 3 0,2 2 0,-1 2 40,4 2 1,6 4 0,2 3 0,2 1 0,3-2 0,3 0-1,5-3-878,4 1 0,3-2 0,1-3 0,2-4 0,3-3 0,2-3-470,1-3 569,10-4 124,-9-10 0,17-15 0,-5-8 0</inkml:trace>
  <inkml:trace contextRef="#ctx0" brushRef="#br0" timeOffset="99">23234 15100 7910,'0'-14'0,"0"1"0,0 0 0,0-1 0</inkml:trace>
  <inkml:trace contextRef="#ctx0" brushRef="#br0" timeOffset="100">23234 15020 7910,'-13'6'90,"-5"-2"0,-1 8 1,0 3-1,0 1 1,2 5-1,2 4 1,2 6-1,0 5 0,1 4 1,3 5-1,6 6 203,6 4 1,10 11-1,11 2 1,-10-32 0,2-1-1,2 4 1,1-1 0,2 2-1,1-1 1,2 2 0,2 1-395,2-1 0,0-2 0,1-4 0,0-2 1,3 0-1,1-2 0,3-3 0,1-2 1,1-3-1,1-3-9,1-1 1,1-4-1,4-3 1,1-3-1,-6-1 1,0-3 0,0-1-1,0-3 57,-2-1 1,1-3 0,35-10-1,-6-11 1,0-7 0,-4-9 53,-33 17 0,-2-2 1,1-3-1,-2-3 1,-1-1-1,-2-2 0,0-3 1,-3-2-1,-1-1 1,-3-1-41,-3-1 0,-2-1 1,-4-1-1,-3-1 1,-3 3-1,-2 0 1,-1 0-1,-3 1 217,-2 0 1,-3 1 0,-2 2 0,-4 3 0,-6 1 0,-4 1 0,-25-23 0,-6 10-1,-7 14 1,-8 11-57,-2 12 1,33 10 0,1 2 0,-33 14-123,36-4 0,0 3 0,-32 20 0,36-13 0,0 3 0,2-2 0,-1 1 0</inkml:trace>
  <inkml:trace contextRef="#ctx0" brushRef="#br0" timeOffset="101">9264 16579 8041,'-28'-19'0,"6"5"175,6 8 1,8 6 0,4 5-1,2 4 1,2 3 0,0 2 0,0 3-1,2 2 1,1 2 0,3 4 0,0 3-1,1 5 135,1 1 0,-5-5 0,1 2 0,-3-2 0,-1-3 0,-1 1 0,-3-1 0,-7 1 1,-5-2 16,-6-2 1,-8 0 0,-3-5 0,-2-2 0,-7-2 0,-5-4-262,-5-1 1,-7-6 0,-5 1 0,-5-2 0,-5-2 0,0 0-6,2 0 1,34 0 0,-1 0 0,1 0 0,-1 0 0,1 0 0,-1 0 0,-1 0 0,0 1 0,0 1 0,0 1-26,1 1 0,-2 1 1,-4 0-1,-1 1 1,2 1-1,0 0 0,-1-1 1,0 1-1,-3 0 1,1-1-1,2 0 0,0 0 1,-1 0-1,0-1-14,0-1 1,2 0-1,2-2 1,1-1-1,-5 2 1,0-1-1,2-1 1,0-1-1,3 1 1,1-2-1,1 1 1,1-1-1,-32-4-114,7-3 0,0-4 1,9-2-1,5 1 1,4 0-1,8 1-952,3 3 1,9-3-1,7 5 1044,3-1 0,8-4 0,1 5 0</inkml:trace>
  <inkml:trace contextRef="#ctx0" brushRef="#br0" timeOffset="102">6718 16859 8384,'-37'-37'0,"6"7"599,9 12 1,10 10 0,5 9-1,-1 3-486,1 5 1,-2-1 0,-6 2 0,-1 3 0,-3 5 0,-2 3 0,-3 4 0,-1 3 227,-2 3 1,7 9 0,2-3 0,5-1-1,4-1 1,4-2-339,4 0 1,2-2-1,4-6 1,5-1-1,8-4 1,7 0-1,8-6-434,5-3 0,-1-1 0,9-5 1,-1-1-1,0 0 431,3 1 0,-5 5 0,3-2 0</inkml:trace>
  <inkml:trace contextRef="#ctx0" brushRef="#br0" timeOffset="103">5999 17965 8136,'4'-34'0,"2"3"272,1 3 0,1 7 1,2 3-1,-2 3 351,-3 2 0,0 0 1,-5-1-1,0 1 1,-2 1-1,-2 3-54,-5 5 1,-3 2 0,-1 2 0,0 0 0,-2 2 0,-2 4-334,0 7 1,-7 6 0,3 8-1,-1 1 1,1 3 0,2 5 0,4 2-354,5 2 1,0-4-1,5-1 1,2 1-1,2-2 1,1-3-365,0-3 1,6-7 0,1-3 0,2-5 0,0-3 0,1-2 58,2-2 0,0-3 0,-2-6 0,-2-5 0,-3-2 1,0-5 446,1 0 0,-5 1 1,4 0-1,-5 2 1,-5 4 546,-4 3 0,-2 5 0,-3 6 1,1 6-1,0 6 0,-1 2-221,1 4 0,0 1 0,-1 3 0,2 2 0,4 3 0,3-1-931,4 1 1,1 2 0,0-2 0,0-1 0,1 1 0,4-3-4423,3-2 5002,10-2 0,9-5 0,7-2 0</inkml:trace>
  <inkml:trace contextRef="#ctx0" brushRef="#br0" timeOffset="104">6558 18178 11165,'-41'-23'0,"7"5"0,9 9 0,8 7 1484,7 7 1,4 4 0,6 7 0,0 2-1517,0-2 1,0-1 0,0 0 0,2 1 0,4 3 0,7 0 0,11 1-579,10-4 0,1-7 0,10-5 0,-4-2 0,-2-5 0,-4-5 0,-5-6 58,-7-6 0,-5-6 0,-9-7 0,-4 1 1,-8-2-1,-9 1 867,-10 0 1,-14 2-1,-4 5 1,-6 0-1,-3 3 1,2 4 310,1 4 1,7 0 0,8 10 0,5 3-1,5 2-626,8 4 0,17 3 0,11 7 0</inkml:trace>
  <inkml:trace contextRef="#ctx0" brushRef="#br0" timeOffset="105">10904 17392 8020,'-19'-19'0,"4"5"0,-1 3 189,5 9 1,5 9 0,6 11 0,-1 6 0,-2 4 0,-3 6 0,-1 5 0,-4 5-1,-1 3 1,-1 2 0,1 0-414,3-1 1,-1 2 0,6-6 0,1-2 0,1-5 0,4-8 0,2-3 223,5-4 0,9-12 0,2 2 0</inkml:trace>
  <inkml:trace contextRef="#ctx0" brushRef="#br0" timeOffset="106">11184 17552 9931,'-25'-12'0,"3"3"0,4 5 593,3 2 0,2 8 1,-1 3-1,3 3-422,2 1 1,-3 1-1,3-1 1,-1 0 0,1 1-451,4-1 0,5-4 1,6-2-1,6-1 1,6-4-1,1-5-128,0-6 0,5-3 0,-2-3 0,2-1 0,-2-4 0,-6 1 0,-4-1-128,-3-1 0,-1 4 1,0 0 434,-3 2 1,-4 9 0,1 6 0,2 6 99,5 1 0,3-1 0,1-6 0</inkml:trace>
  <inkml:trace contextRef="#ctx0" brushRef="#br0" timeOffset="107">11384 17472 8083,'7'-13'18,"1"4"1,-5 0-1,1-2 1,-1 0 2209,-1-3 0,-2 5-2095,0 1 1,-2 10 0,-1 4 0,-1 11 0,-1 9-419,-1 8 0,-1 6 1,-6 5-1,-1 2 1,1 1-1,0-4 1,-1-3-124,1-1 1,-2-4 0,-1-2 0,-2-3 0,2-6 0,0-5 406,-2-6 1,3-2 0,-3-3-1,3-4 1,3-3 0,4 3 0,-4 2 0,4 7 0</inkml:trace>
  <inkml:trace contextRef="#ctx0" brushRef="#br0" timeOffset="108">19769 14993 8086,'-6'-19'0,"4"4"-93,-2-3 0,4 9 0,3 3 0,0 2 0,-5 0 0,-5 1 1,-7 1-1,-2 4 234,-2 2 0,-1-3 1,3 4-1,-3-4 0,-1-1 1,1 0-1,1 0 0,1 2 1,-1 1 160,1 1 0,3 2 1,0-3-1,1 3 0,0 0 1,-1 1-1,1 1-375,0 2 1,-7 4-1,0 2 1,-3 3 0,1 2-1,-1 3 96,-3 1 0,-2 6 1,-1 0-1,-2-2 1,2 0-1,4-3 658,3 1-607,6 0 0,-4-2 0,9-2 1,2 0-1,4 0 0,4 3 1,1 0-113,0 1 0,1 1 0,4 2 0,5 2 0,8 2 0,7 3-12,5 2 1,7 2 0,0 2 0,6 3 0,6 0 0,2 1 0,3-1 66,-1 0 1,-23-22 0,1 0 0,31 17 0,-1-4 0,2-4 0,0-8 0,3-7 124,4-8 1,-1-6 0,-31-6 0,0-2 0,1-1 0,0-3 0,2-1 0,0-3 0,2-1-1,1-2 1,1-1 0,-1 0-83,1-1 0,1-2 0,3-4 0,1-1 1,-3 2-1,-1 1 0,1-3 0,-1-1 0,1-1 1,0-1-1,-2-2 0,0 0 0,1-2 0,-2 0-182,0-3 1,-2 1 0,-5 4 0,-3-1 0,-2-2 0,-3-1-1,-3 2 1,-1-1 0,14-28 0,-7-4 0,-10 0-19,-9 2 0,-13-7 0,-15 2 0,-10 0 0,7 34 0,-2 0 0,-4 0 0,-3 2 1,-4-1-1,-3 2 239,-3 1 1,-1 3 0,-4 1 0,-1 3 0,-5 3 0,-2 4 0,-2 1 0,-2 2 0,-3 4 0,-2 3 0,-4 4 0,-1 4 0,-2 3 0,0 4-100,-2 3 0,0 3 0,-1 5 0,2 1 0,0 2 0,0 0 0</inkml:trace>
  <inkml:trace contextRef="#ctx0" brushRef="#br0" timeOffset="109">16623 8503 8507,'0'-27'0</inkml:trace>
  <inkml:trace contextRef="#ctx0" brushRef="#br0" timeOffset="110">16503 8116 21771,'-22'-13'0,"-1"0"0,0-1 0,-3 2 263,0 4 0,-11 2 1,-5 6-1,-4 1 296,-4 4 1,-5 0-1,2 4 1,5-3-1,7-1 1,5 1-1,7 1-144,5 3 0,11 2 0,10 3 0,9 1 1,13 2-87,15-2 0,28 5 0,-21-10 1,3 0-1,6 2 0,3 0 0,8 0 1,3 0-1,3 1 0,2-1 0,4 1 1,1 0-592,-23-4 0,2 1 0,-2-1 0,20 4 0,0 0 0,-18-3 1,2-1-1,-1 0 0,0 0 0,0-1 0,-1-1-250,0 0 0,-1-1 0,0 0 0,0 1 1,0 1-1,0-1 0,21 3 0,0-1 1</inkml:trace>
  <inkml:trace contextRef="#ctx0" brushRef="#br0" timeOffset="111">20195 17645 9952,'12'13'-33,"9"-5"1,17-2-1,10-2 1,11 1 39,9-2 1,-29 0-1,1 0 23,6-1 1,1 0 0,0-2 0,2-1 0,6-4 0,1-1 0,0-2-1,-1-3 1,2-3 0,-1-3 0,3-5 0,-1-2 0,0-4 0,-1-2-1,1-4 1,-2-1 0,-1-2 0,-3 0 0,-1-4 0,-1-1 0,-4-1 0,-2 0-120,-1-2 0,-3-2 0,-3-4 1,-4 0-1,-6 4 0,-4-1 0,-3 0 1,-3-2-1,-4 0 0,-4-2 0,-1 0 1,-4 0-1,-2-1 0,-4 0 0,-2 1 1,-4 0 141,-3 2 0,-4 1 1,-5 5-1,-3 2 0,-4 3 1,-3 4-1,-3 5 1,-3 4-1,-6 5 0,-2 5 1,-5 6-1,-3 5-34,-5 5 1,-1 6 0,-7 8-1,-1 7 1,17 0 0,0 4 0,-1 2-1,-2 2 1,1 2 0,-1 2 0,-3 4-1,1 1 1,0 1 0,1 1 0,1 2-1,1 1-320,0 2 1,1 1 0,2 2 0,0-1 0,2 0 0,2 2 0,2 3-1,1 0 1,2 1 0,3-1 0,0 1 0,2-1 300,2 0 0,1-1 0,1 0 0,-1 1 0,0 0 0,2-2 0,4-3 0,2-2 0</inkml:trace>
  <inkml:trace contextRef="#ctx0" brushRef="#br0" timeOffset="112">24674 17005 8148,'-38'-11'0,"4"2"0,-5-9 0,9 5 77,7 4 1,5 9-1,-3 9 1,2 4 0,3 5-1,-1 5 1,1 7 0,-3 7-1,0 6 1,-1 6 0,4 3-4,1 1 1,8 11 0,5 5 0,5-31 0,2 0 0,4 3 0,2 1-1,5 1 1,3 0 0,4 1 0,4-1 255,3-1 1,4-1-1,5-2 1,5-4 0,4-5-1,3-2 1,5-2-1,2-2 1,2-4 0,1-3-1,4-3 1,2-3-253,2-3 0,0-2 1,-1-2-1,0-3 1,6-2-1,2-3 0,-2-3 1,0-1-1,-1-4 1,-1-3-1,-1-3 1,0-2-125,-1-3 0,-1-2 1,-2-3-1,-2-2 1,-3 0-1,-2-3 1,-3-1-1,-2-2 0,-4-1 1,-3-3-1,-3 0 1,-4-3-140,-3 0 0,-5-3 0,-4 2 0,-6-2 1,-5-1-1,-5-1 0,-4-2 0,-6 0 0,-3-1 1,-6 1-1,-5 0 0,-4 1 76,-6 2 0,-4 2 1,-4 0-1,-4 3 0,-10 3 1,-3 3-1,-6 3 1,-3 3-1,-4 5 0,-2 4 1,-7 3-1,-2 5-4,-1 2 1,-1 6 0,21 4 0,0 3 0,0 2-1,0 3 1,-1 2 0,1 2 0,-2 3 0,-1 2-1,1 1 113,-1 5 0,1 1 0,0 1 0,1-2 0,0 2 0,1 1 0,-5 5 0,1 1 0</inkml:trace>
  <inkml:trace contextRef="#ctx0" brushRef="#br0" timeOffset="113">21248 18485 8279,'-13'-12'0,"14"5"0,16-7 0,21 10 0,21 8 0,-22 2 0,2 2 0,3 1 0,2 2-27,2 1 0,1 1 0,8 3 0,1 0 0,2-1 0,1-1 1,4-1-1,0-2 0,6-2 0,0-3 0,0-3 0,1-2 0,3-3 1,-1-3-1,0-3 0,0-4 0,2-3 0,-1-2 0,-3-2 0,-1-2 1,-1-3-1,-1-2-19,-4-3 0,0-2 0,-6 2 0,0-2 1,-3-5-1,-2-1 0,0-1 0,-3-2 1,-3-1-1,-3-1 0,-3-3 0,-3-2 0,-4 1 1,-4-1-1,-4-2 0,-3 0 33,-3-2 0,-4 0 0,-3 4 0,-6 0 1,-5-4-1,-6 0 0,-4 0 0,-4 1 0,-7 1 1,-5 1-1,-6-1 0,-4 3 94,-7-1 0,-4 4 0,-4 6 1,-4 4-1,-8 1 0,-4 3 1,-2 6-1,-2 5 0,-1 4 1,0 6-1,-4 4 0,0 6-73,22 2 0,-1 3 0,1 1 0,2 3 0,1 3 0,-1 1 0,-8 6 0,0 3 0,0 2 1,1 3-1,0 1 0,1 2 0,0 1 0,2 2 0,0 2 0,0 1 0,2 2 0,1 0 26,1 2 1,1 1 0,3 0-1,5-3 1,3 0 0,3 1-1,2 1 1,4 1 0,2 1-1,-8 19 1,7 1 0,8-3-1,9 0 1,8 0 0,8 1-35,10-1 0,5-1 0,-3-3 0,3-1 0,10 3 0,0 0 0</inkml:trace>
  <inkml:trace contextRef="#ctx0" brushRef="#br0" timeOffset="114">9158 7170 17761,'6'-34'-3829,"-5"3"4035,4 9 1,2 4 0,2 9 0,3 5 0,1 4 0,0 3 213,1 1 1,4 2 0,-1-3 0,1 3 0,1 0 0,2 1 0,1-1 0,-1 1-118,-2 1 1,1-4 0,-4 4 0,2-1 0,-1 0 0,1 4 0,0 1 0,-2 1-183,-1 0 0,3 1 0,1-1 0,0 0 0,2 2 0,0 3-83,3 4 1,-1-1 0,2 0 0,1-1 0,3 1 0,2 3 0,3 1 175,0 2 1,-2-5 0,2-2 0,-2 1 0,-1-2 0,0 2-1,0-2-130,-1 1 0,1 2 1,-1-3-1,-2 0 1,2 2-1,-2-2 1,0 2-71,-1 0 0,-1 0 0,1 1 1,0-3-1,-2-1 0,-2 0 0,0-4 0,0-3 0,-2 1 0,0-3 0,-2 1 0,-3 0 1,-2-1-211,-5 1 0,2-2 1,-3 1-1,1 0 0,-2 0-865,-1-1 1,0 1-1,-2 5 1,4-1-1,1-1-872,0-3 0,-1 3 1965,6-4 1,11 4-1,3 2 1</inkml:trace>
  <inkml:trace contextRef="#ctx0" brushRef="#br0" timeOffset="115">10877 7876 16053,'-13'-28'-313,"0"6"0,-1 6 1,3 17-1,0 2 0,2 5 288,-1 3 1,-2-5 0,0 8 0,3-2 0,6-1 0,6 3 421,6-1 1,5 2 0,2 1-1,3 3 1,0 1 0,1-1-218,-4-3 0,-1 3 0,-3 1 0,-2-1 1,-3 2-1,-1-2 0,-3 2-123,-1-1 1,-8-2-1,-5 3 1,-5-2-1,-8-3 1,-4-1-1,-4-1 1,-2-1-221,-3 0 0,-6 0 1,-3 1-1,-2 1 0,-2 2 1,-2 6 177,-1 2 1,5 7-1,3 2 1</inkml:trace>
  <inkml:trace contextRef="#ctx0" brushRef="#br0" timeOffset="116">11344 9342 9646,'-13'0'0,"4"-1"494,0-4 1,4 4 0,-3-2 0,-1 6-86,1 6 0,-5 3 0,1 1 0,-6 0 1,-2 2-1,-3 1 0,0 4-63,-4 0 0,3-2 1,-7 3-1,3 0 1,1-2-1,1 2-28,-1-1 0,0-2 1,1 3-1,-1 0 0,0-2 1,2 2-1,2-2-145,0 0 1,6 3 0,-4-2 0,0-1 0,2 2 0,-2-1-163,0 4 0,4-3 1,-6 1-1,1 0 0,0 0 1,0 1-1,-2 0 94,-1 2 0,0-2 0,1-3 0,2 1 0,-2-2 0,-1 2 0,-2-2-25,1 1 1,5-1 0,2-3 0,1 2 0,0-2-1,2-1 1,1-2-161,2 1 0,4-3 0,1 0 0,1-2 0,1 1 0,-1 2-276,-1 1 0,5-4 0,-3-1 0,2-1 1,-1 0-738,2 4 0,0-4 0,0 2 0,-1 1-52,1 2 1,2-3 0,1 0-1,1 0 1135,4-2 0,8 5 0,8-5 0</inkml:trace>
  <inkml:trace contextRef="#ctx0" brushRef="#br0" timeOffset="117">10184 10369 18466,'-13'-24'-61,"0"6"1,5 8 0,4 14-1,2 5-32,2 3 0,5-3 0,-1 0 0,-1 1 0,-1 2 1,-1 3-1,2 1 8,1 2 0,5 4 1,-3-4-1,2-1 1,2 1-1,2 0-41,1-2 0,1-2 1,0-5-1,4-5 1,4-3-1,4-1 0,0 0 1,1-1-247,0-3 1,2 1 0,-1-6 0,-3-2 0,-1 1 0,-2 0 445,1 1 0,-7 0 1,3-5-1</inkml:trace>
  <inkml:trace contextRef="#ctx0" brushRef="#br0" timeOffset="118">24874 6890 11090,'-27'-15'-204,"7"-1"0,2 12 0,3 1 242,2 1 0,1 8 380,3 3-352,-3-3 0,5 6 0,-7-5 0</inkml:trace>
  <inkml:trace contextRef="#ctx0" brushRef="#br0" timeOffset="119">24674 6917 11090,'-13'0'-160,"1"-6"0,2-3 0,2-3 0,1 0 0,1 2 16,0 1 0,0 6 0,2-1 0,-5 4 1,-5 4-1,-5 5 12,-8 3 1,-2 6-1,-10 1 1,-5 2-1,-5 1 1,-7 0 240,-4 0 0,3 0 1,-6 4-1,0-3 1,-1-2-1,2 0 0,4-2 142,3 0 0,5 5 0,4-2 1,8 3-1,3 2 0,7 0-22,5-1 0,-1 5 0,6 2 0,2 1 0,1 3 0,0 2-396,-3 1 0,2 0 0,-5-1 1,1 1-1,-1 0 0,-3 0 1,-1 0 101,-2 0 0,-1-4 1,-1-2-1,-2-1 1,1-4-1,2-1 1,1-1-1,2 1 281,3 3 1,-2 0 0,6 8-1,2 4 1,1 3 0,2 5-1,0 4-230,-1 3 0,-1 9 0,-1-4 0,-2 0 0,2-3 0,1-3 0,2-3 0,-2 0 0,-1-1 106,-2 0 1,-1-4-1,2-2 1,-2-1 0,0-3-1,-2-1 1,2-2 47,0 0 1,-4 0 0,6 1 0,0 2 0,3 3 0,0 1 0,1 5 0,1 5-198,3 5 1,-1 3-1,4 2 1,0-2 0,0-2-1,3-2 1,0 0 120,-1-1 1,2-8 0,-4 0-1,0-4 1,-1-6 0,-2 0 77,0-2 0,5-2 0,-5-1 0,0-3 0,0 1 0,2-1 0,1 1-93,3-1 1,1 5 0,2-2-1,0 4 1,0 4 0,0-2-123,0-2 1,0 3-1,2 4 1,1 1-1,1 4 1,-1 0-70,-1 4 166,-2-1 1,-2-1-1,-1-1 1,-3 1-1,-1-1 1,-2-1 80,2-1 0,-5 4 0,4-7 0,1 3 0,2 1 0,4 0 0,1 1-135,0-1 1,0 8 0,1 1 0,4-2 0,4 6 0,1-4-101,-1-1 1,1 10 0,-4-9 0,0 3 0,0 2 0,-3-4 67,-1 1 0,-2 3 1,0-8-1,0 0 1,0 2-1,0-4 498,0-2-297,0 7 1,-5-13 0,1 9 0,1-3-1,1-2 1,2 2-118,0 3 0,0-2 0,0 6 0,0 0 0,0-1 0,0-2 0,0-1-139,0 0 1,0 8 0,0 0 0,0-1 0,-1 4 0,-2 0 135,-2 0 1,-5 4 0,3-13 0,-2 1-1,0 0 1,0 0 113,2 1 1,-4 4 0,7-8 0,1 0 0,1 0 0,2-2-192,0-4 0,6 5 1,3-5-1,3 0 0,1-2 1,-1 1-94,-3 1 1,6 5-1,-5 3 1,-1-1-1,0 3 1,-3 0-105,0 2 313,-2 10 1,-2-10 0,1 8 0,3-2 0,1-7 0,3 1-115,2 1 1,3-5 0,3 5-1,4-5 1,3-3 0,3-1 0,4-1-97,3-2 1,4 3-1,1-7 1,-2 1-1,1 1 1,-2-4 109,0-1 1,7 4 0,-7-1-1,0 3 1,2 3 0,-1 3 165,2 4 0,0-1 0,0-1 0,0 0 1,2-3-1,2 1-154,-20-29 0,1 0 0,0 1 0,2-1 0,1 0 0,0 0 1,1 0-1,1 1 0,2 0 0,1-1 0,1 0 0,1-1 1,1 0-1,2 0-176,0 0 1,1-1 0,-2-2 0,1 0 0,-1-1 0,0-1 0,0 0 0,0 0 0,0-1-1,-1-1 1,0 0 0,-1 0 215,-2-1 0,-1 0 1,30 15-1,-7-1 1,1-1-1,-2-4 1,-2-2-1,-5-3 138,0-2 1,-5-6 0,5 4 0,1-4-1,2-1 1,0-5-118,2-3 1,6-2 0,6-5-1,2-2 1,4-4 0,-2-7-151,2-8 1,-2-5-1,-3-5 1,-3-5 0,-1-2-1,-6-2 375,-2 0 0,-4-3 1,-3-2-1,-6 1 0,-3-5 1,-3 0-1,-3-3-4,-3 0 1,-6 2 0,-1-2-1,-2-4 1,-2-3 0,-3-5-1,1-1-301,3-2 1,-10 30 0,0-1-1,3-2 1,1 0 0,-1-1 0,1-1-1,1-2 1,1-1 0,1 1-1,1-1-63,1-1 0,2 0 0,2-3 0,2-1 0,1 0 1,1-1-1,1 2 0,0-1 0,0 0 0,1 0 1,0 0-1,-1 0 0,2 0 0,-1 0 109,2-2 1,0 0-1,-4 5 1,0 1-1,2-4 1,0-1-1,-2 2 1,-2 0-1,0 3 1,-3-1-1,-1 1 1,-1 0 38,0 2 0,-2-1 0,-4 3 0,-1-2 1,0 0-1,0-2 0,-2 0 0,-2 0 0,-1 2 1,0-1-1,0 0 0,-2 0 0,0 1 0,0-1-71,-1 0 0,0 0 0,0-5 0,0 1 0,-2 1 0,1 1 1,0-2-1,2-1 0,-1-2 0,1 0 0,1 0 0,0 0 1,1 1-1,0-1-1,1 1 0,0 0 0,-1-2 1,1 0-1,0-1 0,-1-1 0,1 1 1,0 1-1,-1 0 0,1 0 1,-1 1-1,0 0 42,-2 0 1,1-1 0,0-1 0,0 0 0,-2 0 0,0 0 0,0 2 0,0 0 0,0 2 0,0 1 0,-2 1 0,1 0 0,-1 0-1,-1 1 85,1 0 1,-2-1 0,-1-3 0,-2 0 0,0 5 0,-1 1 0,0 1-1,0 0 1,0-2 0,0 1 0,0 1 0,1-1-161,-2 0 0,1 0 0,1-2 0,1 1 0,-1 3 0,1 0 0,-1 0 0,2 0 0,0-1 0,1-1 0,0 0 0,0 0 0,1-3 0,0 0-43,0-2 1,0 0-1,3 2 1,0-1 0,1-2-1,0 1 1,0-1-1,0 0 1,0 0 0,0 0-1,-1-2 1,0 1-1,-2 0 1,1 0 209,-1-1 1,-1 1 0,0 3-1,0 0 1,0 1 0,0 1-1,0 2 1,-1 0 0,-1 0-1,-1 1 1,-1 0 0,-2 1 106,-2 0 1,0 1 0,-1 2-1,-2 0 1,-1 2 0,-1 1-1,-11-34 1,-2 3 0,-1 1-494,-2 0 1,-6 1-1,4-1 1,2-1-1,1-2 1,14 35-1,1-1 130,-14-33 0,16 32 0,0 0 1,0-2-1,1 1 0,0-3 0,1 0 1,0-2-1,0-1 0,0 0 1,1-1-1,-1-1 0,0-1 220,1-1 1,-1 1 0,1 2 0,0 0 0,0-3 0,0-1-1,-2 2 1,1 0 0,-1 3 0,0 0 0,0 1 0,0 0 161,-1 2 1,1 1 0,-1 0 0,0 1 0,-2 1 0,-1 1 0,1-1-1,-1 2 1,-12-29 0,-2 4-297,-4 5 1,4 8-1,-3-4 1,2 5 0,-3 3-1,-2-1 1,-1 1-383,-1 1 0,-2-2 0,-7 3 1,1 0-1,-6-1 0,-1 2 329,-1-1 1,21 21-1,-1-1 1,-28-21 0,29 22-1,-1 1 1,-3-2 0,-1 1-1,-2 0 1,-1 2-1,-4-1 1,0 1 368,-3 1 1,0 1-1,3 2 1,0 2-1,-3-1 1,-1 1-1,0 3 1,0 1 0,0 2-1,0 0 1,-2 2-1,0 2-141,0-1 0,2 3 0,2 3 0,1 4 0,2 1 0,1 3 0,2 4 0,2 3-103,3 3 0,2 2 0,-2 1 0,2 1 0,4 3 0,2 3 0,1 0 0,2 2 0,3 2 0,0 0 0</inkml:trace>
  <inkml:trace contextRef="#ctx0" brushRef="#br0" timeOffset="120">24727 7437 30130,'-32'-27'-818,"-1"11"0,-2 4 0,2 4 0,1 5 357,-4 2 353,-3 1 1,0 0 0,-1-2-1,-2-1 1,-1-2 0,-1-3-1,2-2 1,4-2 0,2-1 0,1 1-1,1 3 1,2 4 34,4 4 1,0 5 0,-3 8 0,-6 16 0,-6 15 0,18-13 0,0 3-1,-3 3 1,1 2 0,-4 6 0,0 2 0,-3 4 0,0 2 0,-5 6 0,-1 1-1,-2 3 1,0 0-36,12-18 0,0-1 0,-1 1 0,0 1 0,-2 1 1,1 0-1,-1 1 0,-1 1 0,0-2 0,1-1 0,-1 0 1,1 0-1,-1 0 0,-1 1 0,1-1 0,2-2 1,-1-1-1,1 0 0,-1 1 0,1 0 0,0-1 0,-13 16 1,0-1-30,2-4 0,0-1 0,1 2 0,0-2 0,1-6 0,2-1 0,1 0 0,2-1 0,1 1 0,3 1 0,2-2 0,2 0 134,3 0 1,1 1-1,3 10 1,2 3 0,2 1-1,2 2 1,1 6 0,3 2-1,3-17 1,1 1-1,1 0 1,0 5 0,0 1-1,0 1-163,0 3 1,-1 1 0,1 3 0,1-10 0,0 2 0,0 0 0,-1 1 0,0 1 0,-1 1 0,-1 0 0,1 0 0,-1 2 0,1 0 0,-1 1 0,0 0 0,-1 4 0,0 0 0,-1 0 0,1 1 0,-1 0 0,-1 1 0,1-1-1,-1 2 1,2-13 0,0 2 0,0-1 0,0 1 0,-1 0 68,1 1 0,-1 1 1,0 0-1,1 0 1,0-2-1,-1 10 0,1-1 1,0 0-1,0 1 1,2-12-1,0 1 1,0 1-1,1-1 0,0 0 1,0 14-1,0-1 1,1 1-1,0-2 0,1-1 1,1 0-1,1 0 1,-1-1-1,1 2 1,1-1-1,-1 0 0,1 0 1,1-4-1,0 0 1,1-1-1,0 0-29,0-3 0,0 0 1,1-1-1,1 0 0,2 2 1,0 0-1,2-1 0,0 0 1,3 12-1,1-1 0,1 0 1,0-1-1,2 0 0,1-1 1,1-3-1,1-1 0,2-1 1,0-4-1,0-2 1,2-1 22,0-3 0,1-2 0,2 0 1,4 2-1,2-1 0,2-1 0,0-6 1,1-1-1,1-2 0,2 0 1,0-2-1,2-1 0,2 0 0,3-1 1,0-2-1,0-2 0,2-2 1,0-1-276,3 1 1,0-2 0,3-1 348,6 0 0,2-2 1,0-1-1,-5-3 1,0-2-1,2-1 1,5 1-1,2-1 1,0-1-1,1 1 1,1-1-1,0-1 1,-1-2-1,0-1 0,2-1 1,1-1-1,1-1 1,0-1-1,-2-3 1,1-1-1,0-2-54,2 0 0,0-3 1,1 0-1,2-2 0,-1 0 1,1-3 82,-1-3 0,0-1 0,0-1 0,3 1 0,0 0 0,-1-1 0</inkml:trace>
  <inkml:trace contextRef="#ctx0" brushRef="#br0" timeOffset="121">27247 14513 3878,'12'-66'0,"0"0"0,-1 0 0,1 0 0,0 0 0,-2 1 0,0 0 0,-1 0 0,-1 1 0,0-1-22,-2 1 1,0 0 0,0 0-1,-2 0 1,0 0 0,-1 1 0,-1 0-1,0 0 1,-1 1 0,0-1 0,0 0-1,-1 0 1,0 1 0,-1-1 0,0 0-1,-1 1 1,-1 0 0,0 0 0,0-1-1,-1 1-75,-1-1 1,0 0-1,-1-1 1,0 1-1,-2 1 1,0 1-1,0 0 1,-2 1-1,0 0 1,-1 1-1,-5-12 1,-1 0 0,-2 1-1,0 1 97,-2 0 0,-1 0 0,-1 0 0,1 2 0,2 2 0,-1 2 0</inkml:trace>
  <inkml:trace contextRef="#ctx0" brushRef="#br0" timeOffset="122">23434 19911 21150,'-22'-18'-375,"0"-9"0,1 4 0,14 2 0,7 9 0,7 6-1,5 2 1,3-1 0,3 2 0,5 2 0,6 1 0,3 0 1779,2 0 0,0 0 0,2 1 1,-5 2-1,-3 3 0,-3 0 1,-3 2-1355,-4-1 1,-4 2 0,-6 4-1,-3 0 1,-4 1 0,-1 1-16,0 2 0,-7 4 0,-5 6 0,-6 1 0,-1 2 0,-2 1 0,2-2 321,0-1 1,3-5 0,5-3 0,4 1 0,1-2 0,3 1-495,1-4 1,2-1-1,2-2 1,2 0-1,7-1 1,3-2-1,6-2-376,0-2 1,-2 3 0,4-5 0,1-1-1,-1 0 1,0 0-421,2 1 0,0 1 1,-1-5-1,-2 0 1,0-2-1,-1-2 1,4-5-1455,1-3 2272,2-7 0,0-2 0,-1-5 0</inkml:trace>
  <inkml:trace contextRef="#ctx0" brushRef="#br0" timeOffset="123">24354 19578 21150,'-13'-42'-878,"0"7"0,5 12 0,4 23 0,1 8 1762,-2 4 0,4 1 0,-4 2 0,4 3 1,1 4-1,0 6 0,0 4-991,0 4 0,6 10 0,3-5 0,3 4 0,1 2 0,2-2 0,1-2 1,2-6-588,-2-3 0,-3 0 1,-2-8-1,-4-5 0,1-6 1022,-1-6 0,0-5 1,4-8-1,-4-5 1917,-1-3 0,-2 3 0,-2 2 0,1-1-1644,1 1 0,1 5 0,-5 2-754,0 8 1,-2 4-1,-1 1 1,-1 0-1,-1 1-3124,0-1 0,3 0 0,-2 1 1918,2-1 0,8-6 0,4-2 0,7-5 1668,5-5 0,9-2 0,3-6 0</inkml:trace>
  <inkml:trace contextRef="#ctx0" brushRef="#br0" timeOffset="124">25007 19631 21150,'0'-34'-644,"0"3"1,0 6 1213,0 20 0,-4 2 1,-2 12-1,0 3 1,-1 4-1,-1 8 1,-2 6-962,-2 5 1,0 5 0,2 6 0,2 6 0,3 6 0,2 1-533,1 0 0,2-1 0,2-5 1,2-3-1,5-4 0,3-7 1,3-5-544,2-5 0,-2-8 1567,3-7 1,3-1 0,-1-6 0</inkml:trace>
  <inkml:trace contextRef="#ctx0" brushRef="#br0" timeOffset="125">25167 20177 21150,'5'-26'-1068,"-1"-1"0,1 2 0,-5 3 0,0 4 1515,0 3 1,0 2 0,0-1 598,0 1 0,1 1 6,4 3 1,-4 5-1141,4 8 0,0-1 0,1 5 0,0-1 0,2 1 0,-1 0-558,3 0 1,1 4-1,-1-5 1,-1 0 869,1-2 0,-5-4 0,-5-2 0,-8-2 3361,-3-2 0,2-3-4541,0 3 1,12 7-1,3 7 1,9 2-1,7 4 1,4 1-1,6 4-777,3 0 1,4-3-1,-1 1 1,-1-5 2025,-1-4 0,-7 3 0,4-5 0</inkml:trace>
  <inkml:trace contextRef="#ctx0" brushRef="#br0" timeOffset="126">25621 20164 21150,'-14'-19'-862,"-4"-6"1,1-7-1,0 3 1334,3 1 0,5 6 0,1-1 0,2 1 0,3 1 0,2 4-302,1 2 0,0 6 0,1 1 1,4 3-1,4 3-794,3 5 0,5 6 0,1 9 0,0 2 0,1 3 0,2-1-117,0 2 0,4 1 0,-3 1 0,2 0 0,-1-4 0,0-4 1,0-5 865,3-4 1,-4-3-1,0-6 1,0 0 0,-1-3-1,-3-5-192,-4-5 1,-5-6 0,-1-2 0,-2-6 0,-3-2 0,-3-2 0,-3-2 899,-2-1 0,-5 4 1,1-1-1,-3 3 0,0 3-355,3 3 1,-2 4 0,3 8 0,-1 2 0,2 4-922,1 5 1,3 5-1,7 9 1,7 1-1,5 2-898,6-2 1,6 4-1,5-4 1428,3-4 1,11 1 0,-6-6 0</inkml:trace>
  <inkml:trace contextRef="#ctx0" brushRef="#br0" timeOffset="127">26260 19778 21150,'-6'-18'-254,"-2"0"1,-4 2-1,-2 5 1,1 4-1,0 1 662,-1 3 1,3 7-1,0 5 1,4 3 0,1 3-1,3 3 1,1 4-663,2 3 1,11 2 0,2 1 0,3 2 0,4 1 0,0-2-170,1-1 1,-2-7 0,-5-3 0,-1-3 0,-1-2-378,-3 0 0,-3 1 0,-8-1 0,-2-1 0,-5-2 476,-3-1 0,5 0 0,1 6 0,1 1 0,1 3 150,1 2 0,7-5 0,4 4 0</inkml:trace>
  <inkml:trace contextRef="#ctx0" brushRef="#br0" timeOffset="128">24967 20857 23325,'5'-46'-3647,"-1"6"3797,1 18 0,-1 16 0,1 15 0,-2 3 0,-3 3 0,-3 2 0,-3 6 0,0 2-542,0 1 1,1 5 0,5 1 0,0-3 0,2 1-367,2 1 0,-1-7 0,8 1 0,2-5 0,3-5 0,2-3 403,1-3 1,-1-9 0,0-3 0,-9-9 0,-6-3 289,-3 1 0,0-4 0,-2 0 1,-2 2-1,-5 1 2536,-3 2 0,0-1-1830,3 1 1,5 6 0,8 2 0,5 4 0,3 1-489,1 0 1,1 0 0,-1 1 0,0 2 0,2 2 0,1-1 0,2 0-911,-1 1 1,-3 5 0,0-2-1,-1 0 1,0 0 269,1-2 1,-7 0 0,-1-3 4984,0 1-3318,-5 1 1,7-5-1,-4 0 1,5 0-1,3 0-912,1 0 1,7 0 0,2 0-1,1 0 1,1 0 0,-3 0-1,0 0-778,-1 0 1,-3 0 0,0 0 0,-2 0-913,-1 0 1422,-7 0 4823,-1 0-4347,-6 0 0,1 0 0,2-2 0,5-1 0,2-1 1,6 1-477,4 1 0,-1-2 0,5-1 0,2 2 0,-1 2 0,2 1 0,-5 0-611,-1 0 1,-3 0 0,-5 0 0,1 0 1110,-1 0 0,-6 1-295,-2 4 1,-4-2 0,-1 6 0,0 3 0,0 4 0,0 5 0,0 1-578,0 0 0,0 0 0,2 5 1,2 0-1,5-2 0,3-3 0,1-4-190,0-4 0,-1-5 0,-1-1 1,-2-2-1,1-3 647,2-2 1,0-7-1,-2-3 1,-3-4-1,-1-5 1,-3-3 166,-1 1 0,-2-5 1,0 4-1,0 0 1,0 3-1257,0 4 0,1 8 0,2 7 827,2 11 1,11-5 0,-1 5-1</inkml:trace>
  <inkml:trace contextRef="#ctx0" brushRef="#br0" timeOffset="129">21262 5664 29413,'-6'-25'-2395,"3"3"0,-6-8 0,-2 6 0,0 7 2440,-3 2 1,1 1 0,0 3 0,-1 2 0,1 3 0,0 1 0,-2 1 0,-1 1 0,-4 1 0,0 2 0,-3 2 0,1 1-7,0 1 1,1 5 0,-4-4-1,0-1 1,-5 1 0,-1-1-1,-4 0 237,-4 2 0,0-4 1,-8 2-1,0-2 0,-1-2 1,-2 0-1,0 0 63,1 0 1,-6 0 0,5 0-1,-1 0 1,-1 1 0,1 2-213,-3 2 0,1 5 0,0-3 1,-1 4-1,2 1 0,2 2 194,1 1-492,0 6 0,-3-5 0,4 6 0,2 2 1,1 0-1,1 0 419,1-2 1,1 4 0,2 6 0,0-1 0,0 0 0,0 1-327,0 2 1,5 2 0,1 2 0,1-1 0,4-1 0,0 1-1,3 1-105,-1 2 0,0 5 1,2-1-1,2-1 0,0 0 1,1 0 4,1 2 1,-2 0 0,3-2 0,1 3 0,-2 2 0,1 2 0,-2 2-80,1 1 1,0 0 0,5 1 0,-2 1-1,2 1 1,1 2 0,2-2-22,-1-1 1,1-4-1,0 1 1,-2 0-1,-2 3 1,0 0 201,0 0 1,3 2 0,-1 3-1,-2-1 1,0 1 0,0 0 0,3-1-93,0-3 0,1 0 0,1 1 0,2 3 1,1 4-1,-2 4-37,0 0 0,2 3 0,0 2 0,4-35 1,-1-1-1,-5 38 0,-3-3 0,2-1 58,4-1 0,2-33 1,0 1-1,-3 36 1,-3-1-1,6-35 1,0-1-1,1 1 1,0 0 112,0 0 0,1-1 0,-2 4 1,-1 0-1,-2-2 0,0-1 1,0 0-1,0 1 0,0-1 0,0 1 1,0-1-1,0-1 0,1 2 1,-1-1-23,-1 3 0,0 0 0,2-3 0,0-1 0,-2 3 0,-1 0 0,2-1 0,-1-1 0,2-1 0,0 0 1,-7 36-1,3-2 34,3 0 1,5-33-1,1 1 1,1-1 0,1 0-1,-1 0 1,-1 1-1,1 0 1,0 0 0,0 0-1,0-1-1,-1 0 0,1 1 1,0 2-1,0 0 1,0 34-1,1-36 0,-1 1 1,0 0-1,-2 1 1,1 0-1,-1-1 0,-1 2 1,1-1 7,1 1 1,-1-1-1,-2-1 1,0-1 0,1 2-1,1 1 1,-2-3-1,0 0 1,-7 35 0,-1 0-1,1 0 61,6-35 1,1-1-1,0 1 1,0-1 0,1 2-1,0-1 1,0-1-1,1 1 1,-1 0 0,-1 0-1,1-1 1,0 0 23,-4 36 0,4-36 0,0-1 0,-1 36 0,0-1 1,-2 3-1,2-1 0,3-37 0,-1 1-20,-3 36 0,-2 0 1,-5-4-1,1 2 1,0 2-1,6-35 1,0-1-57,1 2 0,-1-1 0,-2 1 0,0 0 0,0 0 0,1 0 0,-1 0 0,1 0 0,1-1 0,-1 0 0,2 0 0,-1-1 0,-5 36-8,3-1 1,3 1 0,6-5 0,2-2 0,1 0 0,3-4 0,1 3-85,4-1 1,0-9-1,4-1 1,2 0 0,0 1-1,0-1 84,-3-5-21,0 2 0,4-5 1,-1 6-1,0 1 1,-3-1-1,0-1-56,-1-3 1,0 7 0,2-3-1,2 1 1,2-2 0,0-5 80,0-1 1,6 4 0,1-2 0,5 0 0,3 0 0,3-4 0,4-2 220,8-1 1,-4-8 0,8 5 0,-1-2-1,0-4 1,1 1 0,-1-3 103,-3-2 0,1-2 0,-6 1 0,-1 0 0,-1 1 0,-4 1 0,1 2-168,1-1 0,-8 0 0,8-1 1,-1 4-1,-1-1 0,2 1-48,0-3 1,2 2 0,1-1 0,3-1 0,0-3 0,1-5 0,1-4 315,2-4 1,0-2 0,2-1 0,-2-4 0,2-1 0,-1-3 163,0-2 0,0-1 0,1 0 0,-2 0 1,2 0-1,-3 0 0,-2 0-113,-4 0 0,-1-4 1,-4-2-1,-1-1 0,-1-4 1,1-1-1,1-1-163,2 0 1,5-1 0,1 0 0,1-4 0,3-3 0,1-1-286,-2 0 0,1-1 0,-4-3 0,1-1 0,2-1 0,-2-2 0,-1-2 74,0-2 1,-7 3 0,4-5-1,-2 1 1,-2-1 0,-4 1-12,-2-3 0,-2 0 0,-4-3 0,-1-2 0,-1-3 0,-1-3 0,-2-3-200,2 0 1,0-9 0,-1 7 0,-2-4 0,0-3-1,-2 0 1,2-4-212,0-4 0,-1 1 0,-8 31 1,0 1-1,9-37 0,-11 37 0,1-2 1,-2 0-1,1-1-993,0-1 1,-1 0 1125,0 2 0,0-1 1,-2-3-1,-1-1 1,1 1-1,0 1 0,-1-1 1,-1-1-1,1-1 1,-1-1-1,-1 2 0,-1-1 0,0 0 1,0-1-1,0-1 1,-1-1-1,-2 2 1,0 1-1,0-2 1,0 0 0,-1-1-1,0-1 1,-1 0-1,0 0 1,-2-1-1,-1-1-103,-1 0-1,0-1 1,-1 2 0,1 1 0,-1-2 0,0 0 0,0 1 0,-1-1 0,0 1 0,0-1 0,-1-2 0,-1-1 0,0 0 0,1-1 33,-1 0 1,0 0 0,1 1 0,1 1 0,1 1 0,0 0 0,1 2 0,-1 0 0,0 2 0,1-1 0,-1 2 0,2 0 0,0 2 0,1 1-1069,1 3 1,1 0 0,2-29 1244,5 6 0,8-5 1,-2 31-1,-1 0 1</inkml:trace>
  <inkml:trace contextRef="#ctx0" brushRef="#br0" timeOffset="130">9224 7543 14313,'0'-21'-706,"0"4"1,5 2-1,1 2 465,1-1-501,-4 1 1,3 4 1037,-6 0 0,-1 6 58,-4-1 0,-1 4 1,-4 3-1,1 3 0,0 1 1,0 3-1,0 2 0,-1 2-220,-2-1 0,-6 0 1,-1 1-1,0-1 0,-2 0 1,0 2 69,-2 3 0,-2-2 1,-2 5-1,0 0 0,1-1 1,-1 4-1,-1 1 87,-3 2 0,2-5 0,-3 0 0,1 2 0,1 1 0,2 2 0,3-2-64,1-3 1,-4 3-1,6-3 1,-3 4-1,-2 2 1,0 1-1,1 2-359,-1-1 0,5-2 1,1-3-1,2-1 1,2-3-1,3-2 1,2-3-23,3-1 1,-1-6 0,5 0-153,2 1 1,3-4 0,5-1-1,3-4 1,4-1 0,2 0 337,-1 0 0,0-6 1,1-1-1</inkml:trace>
  <inkml:trace contextRef="#ctx0" brushRef="#br0" timeOffset="131">8491 8023 11704,'0'-27'0,"-1"4"0,-4 5 0,-4 10 0,-2 8 0,-3 6 580,1 2 0,-2 1 1,-1 5-1,-2 3 1,2 2-1,1 2 0,2 2 1,-1 3-318,1 0 1,1-1 0,3-1 0,3-3 0,2-2 0,-1-3 0,4-1 26,4-1 0,0-1 0,7 0 0,4-1 0,2-2 0,0-2 1,0-2-1,2-3-370,4-2 0,-2-1 0,-1 0 1,-1 0-1,1 0 0,0 0 352,1 0 1,3 0-1,-2 0 1</inkml:trace>
  <inkml:trace contextRef="#ctx0" brushRef="#br0" timeOffset="132">9318 7530 23571,'-6'-27'-2395,"4"6"0,-2 4 0,2 2 2597,2 2 1,2 5 0,2 4 0,5 4 0,3 4 0,1 5 0,2 3-151,3 1 0,-2 1 0,7-1 0,0 2 0,2 1 1,2 3-1,0 0 0,1 1 268,3-4 0,-1 0 0,5 1 0,1 0 0,-1 0 0,1-3 0,1 0 8,1-1 0,-2 0 1,-1 1-1,2 1 0,0 1 1,1 3-459,-3 2 0,-4-3 1,5 2-1,-1 1 1,1-2-1,-2 1 1,-2-4-32,-2-1 1,3-2 0,-2-1 0,-2-2 0,-2-2 0,-3-2 0,-4-2-304,0 2 1,-7-5 0,-6 5 0,-1 0 0,-4 2 787,-5-1 0,-10 5 0,-8-5 0</inkml:trace>
  <inkml:trace contextRef="#ctx0" brushRef="#br0" timeOffset="133">10517 7970 11701,'3'-61'0,"3"14"1081,3 15 1,6 18 0,-6 12 0,3 11 0,1 13 0,-1 9-2621,-3 3 1,-5 15-1,-11 3 1,-9 7 1663,-10 5 0,7-30 1,-3 0-1,-19 27 1</inkml:trace>
  <inkml:trace contextRef="#ctx0" brushRef="#br0" timeOffset="134">24128 7517 14268,'-33'-18'-509,"6"7"0,1-11 1,6 6 217,6 3 0,5 1 0,1 1 0,1 4 0,0 0 0,-4 1 0,-1-2 0,-1 2 306,0 0 0,-1 0 0,1 3 1,0-1-1,-2 1 0,-1 2 1,-4 2 175,0 4 1,-3-3 0,-3 9-1,0 2 1,3 5 0,1 3 0,-2 2-231,-1 3 0,-2 6 1,0 2-1,1 2 0,1-1 1,-1 4 48,0 4 0,5-2 0,-7 4 0,1-4 0,3-1 0,-1 1 61,0 4 0,-3-2 1,0 4-1,0-1 1,2-1-1,1 2 1,0 3-71,-2 2 0,2 10 1,2-4-1,0 7 0,1 3 1,0 0-6,0-2 0,4 5 1,8-34-1,-1 0 0,-8 34 1,1 0-1,0-3 1,1 3 70,9-33 1,-1 0-1,-10 27 1,0 7 0,0-2-1,-2 0 1,0 1 0,-1 0 11,1 0 1,11-34 0,1 1 0,-4 33 0,1-1-1,3 0 1,4-2-163,4-2 0,1 10 0,0-7 0,0 5 0,0-35 0,0-1 0,0 2 0,0 0 0,0 3 0,0 0-1,0 3 1,0 0-1,-3-2 1,0-1-1,0 5 1,-1-1-1,-1 1 1,-1 1-1,1-2 1,-2 0 0,0 3-1,0-1 1,-1 0-1,1-1 79,0 1 0,-1-1 0,-1 0 0,0-1 0,0-1 0,0 0 1,1-1-1,0-1 0,1 0 0,-1 1 0,2-3 0,-1 0 0,0 1 1,1 0 3,-1 0 1,0 0 0,1-1-1,-1 0 1,1 2 0,0 0 0,1 0-1,1 1 1,2-1 0,0 0 0,1 3-1,0 0 3,1 0 1,0 0-1,0 1 1,0 1 0,0 2-1,0 1 1,0 0 0,0 0-1,0 1 1,0 1 0,0 0-1,0 1 1,0 1-1,-1-1-136,-1 2 0,-1-1 0,2-2 0,-1 0 0,-2 2 0,0 0 0,-1 1 0,-1-1 0,0 0 0,0 1 0,0-2 0,-1 1 0,0-4 0,1 1 105,-1-3 1,0 0 0,3 0-1,-1-2 1,1-1 0,0-1 0,-1 0-1,1 0 1,0 0 0,0-1 0,2-1-1,0 0 55,1 2 1,0-1 0,1-1-1,0 1 1,1 0 0,0 0 0,0 2-1,2-1 1,2 0 0,1 0-1,1 1 1,2 1 0,2-2 0,0 1-94,1 1 0,1 0 0,4 3 1,0-1-1,2-1 0,1 0 0,2 0 1,0 0-1,2 0 0,0-1 1,1 1-1,0-2 0,1 0 0,1 0 12,2-1 1,0-2 0,1-3-1,2 0 1,3-1 0,1 0-1,2-4 1,0-1 0,1-3-1,1-1 1,0-2 0,1-1-1,0-3 1,1 0 132,0-2 0,0-2 1,5-2-1,0-2 0,-2-2 1,0-1-1,0-1 0,0-2 1,2-2-1,0-2 1,0-1-1,2-1-47,2-2 0,0-2 0,0 0 0,0-2 0,2-1 0,-1-2 0,2-1 0,1-3 0,0-2 0,1-2 0,0-2 0,0 0 0,3-3 0,-1 0-73,3-2 0,0-1 0,-8 2 1,-1-2-1,5-4 0,0-3 0,-4 0 1,-1-2-1,-3-1 0,0-2 0,0-3 1,0-1-1,-3-2 0,-1-1-131,0-4 1,-2-2 0,0-5-1,-2-3 1,-5-3 0,-4-1-1,0-2 1,-3-2 0,-1-5-1,-3-1 1,-3-2 0,-2-1 206,-7 20 1,-1-1 0,-2-1 0,1-4-1,-2-2 1,0-1 0,-2-2 0,-1-1-1,-2 0 1,0-2 0,-1 0 0,-1-1 0,0-2-1,-1-2 1,-1 1 0,0 0 0,-1-1-1,-1 0 1,0-2 0,-1-2 0,-1 1-13,-1-1 1,-1-1 0,0 0 0,0 18 0,-1-1 0,0 0 0,0 1 0,-1-1 0,0 1-1,-1 0 1,0 0 0,-1-1 0,0 1 0,-1-1 0,0 2 0,-3-16 0,-2 1 0,0 0-1,0 2 1,-1 0 0,-1 1 0,0 6 0,-1 0 0,-1 1 73,0 4 1,0 1 0,-2 0-1,0 1 1,-1 1 0,-1 2 0,-11-12-1,-2 3 1,4 6 0,-2 2-1,3 6 1,-1 3 0,3 6-1,-1 3-96,2 4 0,-1 2 0,1 1 0,0 2 0,-24-15 0,0 3 0</inkml:trace>
  <inkml:trace contextRef="#ctx0" brushRef="#br0" timeOffset="135">9558 7823 20437,'-20'-19'-185,"6"10"0,-4 2 0,3 9 0,2 12 0,-2 7-233,-3 4 1,5 0 0,-2-3 0,6-4 0,3-3-1,3-2 1,3-1 0,6-2 0,7-1 0,10 0-1,6-2 1,8-1 899,6 0 1,0-4 0,6 4 0,3-2 0,3 2 0,4 1-1,2 5-408,2 5 0,1-1 0,-2 8 0,-4 2 1,-3 5-1,-3 2-325,-3-1 1,-9 5 0,-9-1-1,-5 1 80,-3-1 0,-4 2 0,-6-4 0</inkml:trace>
  <inkml:trace contextRef="#ctx0" brushRef="#br0" timeOffset="136">10664 8036 20487,'-13'-34'-506,"-1"9"1,1 13 0,-3 14 0,-6 15 0,-12 18 153,-12 10 1,20-16 0,-2 2 0,-4 1 0,-2 1 0,-1 2 0,2 2 0,1 1 0,3 0 230,1 0 0,2 1 1,3 2-1,1-1 0,2-3 1,0 0-1</inkml:trace>
  <inkml:trace contextRef="#ctx0" brushRef="#br0" timeOffset="137">9251 11728 26793,'0'-13'-645,"0"-1"0,6 4 0,1 5 0,1 10 0,-4 7 0,-2 4 642,-2 2 1,-6 5-1,-5 0 1,-5 2 0,-6 3-1,-5 2 1,-2 2 0,-5 1 325,-5-1 0,4-1 1,-10-2-1,2 0 1,-4 4-1,-2-1-252,-3 1 0,5 2 0,-2-3 0,0-3 1,2-1-1,2-1 0,4-2-189,1-3 0,4 4 1,4-6-1,2 2 0,5-1 1,1-2-1,3-2-1209,3-2 1,4-2 0,2 0 0,3 1-2142,5-1 3058,8-6 1,3-7 0,7-7 0</inkml:trace>
  <inkml:trace contextRef="#ctx0" brushRef="#br0" timeOffset="138">8358 12354 17076,'-25'-4'0,"1"-1"0,3 2 447,2 2 0,1 8 1,5 7-1,-2 6 1,-1 6-82,-2 0 1,2 1 0,5 0 0,4-1 0,1 1-1,3 0 1,3-1 0,6 1 0,7-1-113,8 1 0,12 3 0,7-2 0,7-4 0,8-4 0,6-5-234,5-5 1,-25-3-1,0-2 1,0-1-1,-1 0 1</inkml:trace>
  <inkml:trace contextRef="#ctx0" brushRef="#br0" timeOffset="139">9238 4704 8240,'-51'-13'-183,"6"0"1,6 1 112,5 3 1,3 2-1,4 4 1,1-2 0,-1 2-1,0 2 1,1 1-1,-1 1 1,-1 4 0,-3 4-1,-5 4 1,-2 5-1,-2 5 56,0 7 1,-2 7-1,-2 10 1,-4 8-1,24-26 1,-1 1-1,1 3 1,0 0-1,-1 0 1,1 0-1,-1 3 1,1-1-1,0 1 1,0 1-16,1 2 0,0 0 1,-1 5-1,0 0 1,0 0-1,2 1 0,-1 0 1,0 0-1,-1 1 1,-1 0-1,0 0 0,0 0 1,-3 2-1,1 1 3,-1 3 0,1 0 1,-2-2-1,0 1 0,0 2 1,0 2-1,-1 0 1,-2-1-1,1 0 0,0 0 1,-3 3-1,0 0-1890,-2 1 0,1 0 1936,0-1 0,0 0 0,-4 7 0,0 1 0,1-3 1,0 0-1,-1 1 0,0 0 0,12-19 0,1 0 1,0 0-1,0 0 0,1 1 0,-1-1 29,1 1 1,-1 0 0,2 0 0,0 0 0,1 1 0,0-1-1,-1 1 1,0 0 0,1 0 0,0 0 0,0 0 0,1 1 0,-1 1-1,1 0 1,0 1 0,0 0 0,0 1 0,1-1-42,0 2 1,0 0 0,1 0 0,0-2-1,0-1 1,0 1 0,2 1 0,1 1-1,-1-1 1,1 1 0,-1-1 0,1 0-1,0 2 1,0 1 0,1-1 0,0 1-1,0 0 1,1 0 0,-1 0 0,1 0-1,0-1-46,0 0 1,1 0 0,0 0-1,-1-3 1,1 0 0,0 1-1,-1 0 1,1 1 0,0 0-1,-1 1 1,0-1 0,0 0-1,1 0 1,-1-1 0,0 0-1,0 1 1,-1-1 0,1 0 0,-1 0-1,0-1 1,1 1 29,-1-2 0,0 1 1,0 0-1,-1 4 1,0 1-1,-1-1 0,2-1 1,0 1-1,-1-1 1,1 2-1,-1-1 0,0 1 1,1 1-1,-1-1 1,1 0-1,1-1 0,0-1 1,1 0 10,-1 0 1,1-1 0,1 0 0,1 3 0,1 0 0,0 0 0,1-1 0,-1 0 0,1 1 0,1-1 0,0 1 0,0 0 0,2-1 0,-1 1 0,1-1 0,1-1 0,0-1 0,1 0-10,-4 22 1,3 1 0,3-23 0,0 1 0,1 0-1,0 23 1,0 0 0,1-3 0,0 1 0,2-3-1,0 0 1,1-2 0,0-1 0,3 3 0,1 1 6,1 2 0,2 0 1,-2-7-1,1-1 1,1 7-1,0 1 1,-2 0-1,0 0 1,0 0-1,0 1 1,-2-23-1,-1 1 1,1-1-1,0 0 1,0 0-1,0 0 9,0 0 0,-1 0 0,1 1 0,1 3 0,2 2 0,-2-1 0,-1-3 0,-1-1 0,1 0 0,-1 2 0,1-1 0,1 0 0,-1 1 0,0-1 1,1 0-1,-1 0 0,1-1 0,1 0-9,-1 0 1,2-1 0,0 2 0,1 4 0,2 0 0,0 0 0,0-4 0,1-1 0,0 0 0,1 0 0,1 0 0,-1 0 0,2 0 0,0 1 0,1-1 0,1-2 0,0 1 0,1-1 0,1 1 0,0 0 0,1-1-5,0-1 1,0 0-1,1-2 1,1 1-1,0-1 1,2 1-1,0 0 1,1 0 0,0-1-1,1 1 1,1-1-1,0 0 1,0-1-1,1 0 1,1-1 0,2 0-1,0-1 1,1 0 40,-1-2 1,1 0 0,1-2 0,16 18 0,1-3 0,2-1 0,1-2 0,0 0 0,1-3 0,-1-1 0,2-3 0,2 1 0,2-3 0,0-2-1,2-2 43,2 1 0,1-3 0,0-1 0,1-4 0,2-2 0,1-2 0,0-1 0,1-2 0,-20-9 0,1 0 0,-1-2 0,2-1 0,0-1 0,0 0-96,2-1 1,0-1-1,1-1 1,4-2-1,1-1 1,0-2-1,2-2 1,0-1-1,1-2 1,1-1-1,0-1 1,0-1-1,4-3 1,0-2-1,-1-2 1,2-2-1,-1-3 1,1-2 0,-14 1-1,1-1 1,-1-2-1,1-1-394,2-2 0,1-1 1,0-3-1,-1-1 1,0-3-1,0-2 0,0-2 1,0-2 408,-8 3 0,1-2 0,0-1 0,0 0 0,-1-1 0,0-1 0,-1 0 0</inkml:trace>
  <inkml:trace contextRef="#ctx0" brushRef="#br0" timeOffset="140">9371 11888 11741,'5'-9'0,"0"2"257,3 1 1,-4-5-225,5 2 1,-6-2-1,0-1 1,-6 3-1,-6 4 1,-4 5-1,-3 5 162,-2 4 0,-6 8 0,0 9 1,-5 6-1,-7 11 0,-2 6 0,-2 7 1,-2 2-1,-2 3-225,20-31 1,-1 0 0,-1 1 0,-1 1 0,-2 1 0,0 0 0,-2 1 0,0-1 0,-1 0 0,0-1-1,0-1 1,0 0 57,1-2 1,0 0 0,-19 23-1,1-6 1,7-8 0,8-5-1,8-7 1,6-3-139,6-4 0,2-1 1,3-5-1,6-1 0,7-3 1,10-6 140,6-6 0,23-11 0,6-6 1</inkml:trace>
  <inkml:trace contextRef="#ctx0" brushRef="#br0" timeOffset="141">9478 11954 10091,'-14'-16'0,"3"4"0,2 11 0,4 11 73,4 11 0,1 4 0,0 5 0,1 4 0,2 12 0,3 8 0,0 16 25,-3-31 0,0 1 0,0 4 0,-2 3 0,0 11 0,-2 3 0,1 5 0,-1 1 0,-1 4 0,-1 0 0,1-20 0,-1 0 0,0 0 0,-1 0 0,1 0 0,-1 1 0,1 0 0,0 1 0,0 0-229,1-1 1,1 1 0,0-2 0,0 19-1,0-1 1,2-7 0,0-3 0,1-3 0,2-2-1,1-7 1,2-1-214,0-2 0,2 0 0,0-3 0,0 1 0,-3-3 1,1 1-1</inkml:trace>
  <inkml:trace contextRef="#ctx0" brushRef="#br0" timeOffset="142">9371 7743 22193,'-31'0'225,"6"2"0,-14 3 1,4 10-1,1 10-1574,-3 10 1224,-14 15 0,1 6 0,19-21 0,0 1 0,-2 2 0,-1 1 0,-1 1 0,0 0 1,-1 2-1,0-1 0,2-1 0,1 0 0,2-1 0,0-1 0,4-4 0,1-1 1,-22 23-2,8-10 0,11-15 0,2-7 235,8-8 0,28-23 0,7-16 0</inkml:trace>
  <inkml:trace contextRef="#ctx0" brushRef="#br0" timeOffset="143">10371 7636 29060,'21'24'-2433,"5"3"0,7 19 1,7 4-1,0 8 1961,0 5 0,-17-25 0,0 1 0,0 2 1,1 0-1</inkml:trace>
  <inkml:trace contextRef="#ctx0" brushRef="#br0" timeOffset="144">9664 16312 8695,'0'21'-6,"0"10"1,0-3 0</inkml:trace>
  <inkml:trace contextRef="#ctx0" brushRef="#br0" timeOffset="145">9611 16526 8695,'-25'0'7,"6"0"0,-11 0 0,-1 0 1,0 0-1,-3 1 0,1 2 0,-1 3 1,1 1-1,1 4 0,1 2 27,-2 5 0,4-3 1,-5 4-1,-1 0 1,1 3-1,-1 4 1,-2 0-79,-3 1 0,1 1 1,-8 2-1,-3 2-6,-7 2 0,0-4 0,21-14 0,0-1 0,-33 13 0,-1-3 64,-1-2 0,30-14 1,-1-1-1,0-2 0,-2-3 1,-3 0-1,-1-1 33,-2-1 0,-2-1 1,0-3-1,1-1 1,-2-2-1,0-2 1,0-2-1,0-2 1,-3-2-1,1-1 91,-2-3 1,1 0 0,0 0-1,0-1 1,3 1 0,0 0 0,2 2-1,-1 1-1364,0 1 1,2 0 1138,4 3 0,1 1 1,-2 0-1,1 1 0,5 3 1,0 0-1,1 1 0,-1 2 1,2 0-1,1 1 0,-36 1-542,4 1 0,8 6 1,4 2-1,6 4 629,8 2 0,3-3 0,11 1 0,3 2 0,7 2 0</inkml:trace>
  <inkml:trace contextRef="#ctx0" brushRef="#br0" timeOffset="146">23981 14926 8115,'-13'-26'0,"1"5"-47,3 3 0,3 8 0,4 2 1,0 1-1,-4 1 0,-2-1 1,-2 1-1,-2 0 1102,-1 3 1,4 1 0,0 2-1,-2 0-673,0 0 0,-3 0 0,1 0 0,0 0 0,-1 0 1,1 2-1,-2 1-128,-3 1 1,-2 7 0,-7-2-1,-1 2 1,-2 3 0,-2 1 0,-1 1 206,0 2 1,-4 4 0,3-3-1,-1 2 1,-1 3 0,1 1-69,1 1 1,1 1-1,6 0 1,2-1-1,2 1 1,2 0-1,2 1-266,2 3 0,2 0 1,4 6-1,0 3 0,4-2 1,1 4-1,3-2-129,1 3 0,2 6 1,0 0-1,0 1 1,0 0-1,0-2 0,2-1 267,2 0 0,-1-7 0,6 3 0,3 0 0,4-1 0,7-1 228,2-1 1,7 0 0,4-1-1,4-2 1,4-3 0,8-2 0,7-4-422,8-4 1,-30-12 0,0 0 0,0-3 0,0 0-1,1-1 1,1 0 0,2-1 0,0-1 0,-1-1 0,1-1-73,0-1 0,0-1 0,0-1 0,1-1 0,-1 0 0,-1-1 0,-2-1 0,0-1 0,34-6 0,-7-3 0,-1-2 0,-5-4 0,-5-3 0,2-7 0,-4-2 0,-5-2 0,-2-1 0,-6-1 0,-1 0 0,-9-6 0,1-6 0,-5-1 0,-4-4 0,-4 0 0,-5-3 0,0 0 0,-7-3 0,-2 0 0,-3 0 0,-6 2 0,-8 2 0,-6 0 0,-7 0 0,-4-1 0,-5 2 0,-2 5 0,-4 6 0,-2 4-183,-5 0 1,2 5-1,-2 6 1,-2 7 0,-2 4-1,-3 3-231,-2 3 1,0-1 0,6 5 0,2 2 0,3 2 0,-1 2 0,2 4-429,0 4 1,3 2-1,8 3 1,4-1-1,4 0 1,5 2-2319,4 3 1,5-2 3159,4 6 0,-3-5 0,5 2 0</inkml:trace>
  <inkml:trace contextRef="#ctx0" brushRef="#br0" timeOffset="147">20075 15140 8160,'-9'-21'0,"0"5"-115,-1 5 0,3 5 1,-2 6-1,-2 0 1,0 0 389,-3 0 1,1 2 0,0 1 0,-1 1 0,1-1 0,1 0 0,2 0 0,1 2 202,-2-2 1,0-2 0,-4 0 0,-2 2 0,0 3 0,-1 2-187,-1 2 1,-2 2 0,-6 3 0,1 3 0,-3 5 0,0 5 0,-5 6-194,-5 5 0,2-1 0,-6 11 0,5 3 0,5 1 1,4 4 130,3-1 125,9-4 1,3 7-1,10-6 1,2-1-1,5-1 1,6-3 10,9 3 0,12-7 0,10-2 0,8-7 1,13-2-1,7-5 0,-29-15 0,1-2-221,3-2 0,0-1 1,-1 0-1,0-2 1,2-1-1,0-1 0,2-2 1,1 0-1,1-1 1,0-2-1,2-1 0,-1-2 1,-1-2-1,-1-1-52,-1-3 1,-1-1 0,-3-1 0,0-1-1,-4-1 1,-1-2 0,-1 0 0,-2-2-1,30-22 1,-8-1 0,-6-2-346,-5-2 1,-10 2-1,-6-5 1,-9-3-1,-8 1 1,-7 0-142,-11 1 0,-9 4 0,-16-1 1,-8 3-1,-8 5 0,-11 1 1,-6 3 108,-2 3 1,30 19 0,-1 1 0,0 3 0,-1 0 0,-1 2 0,-1 2 0,0 1 0,0 1-1,1 1 1,0 1 0,-37 1-393,5 4 0,9 2 0,4 7 0,5 0 0,4 4 0,6 4 0,6 4 676,6 0 0,3 1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666"/>
    </inkml:context>
    <inkml:brush xml:id="br0">
      <inkml:brushProperty name="height" value="0.053" units="cm"/>
      <inkml:brushProperty name="color" value="#FF0000"/>
    </inkml:brush>
  </inkml:definitions>
  <inkml:trace contextRef="#ctx0" brushRef="#br0">6039 5837 29663,'7'-28'-2172,"5"0"1,-5 13 0,2 5 0,-1 1 2076,-3 2 1,0 2 0,-5-4 0,-2 0 0,-2 2 0,-6 1 0,-5 2 0,-4-1 0,-1 2-1,0 0 1,0 0 578,1-1 1,-8-1 0,4 5 0,-1 0 0,-1 2 0,0 1-1,-4 3 1,0 1 0,-5 4 0,-3 0-154,-5 3 1,-1 0 0,0 3-1,-3 1 1,-5-2 0,-3-1-113,-2-2 0,0 5 0,1 0 0,0-2 0,0 0 1,3 0-1,1 2 1206,-1-2-1293,4-1 1,2-1 0,8-1 0,1 2 0,3 1-1,3 2 1,4 0-379,3 1 1,8-3 0,-2 6-1,4 2 1,0 0 0,2 1-1,2-1 216,1-1 1,6 8 0,-1-7 0,2 0 0,2 1 0,0 0 0,2 2 160,2-1 0,5-3 0,7-3 1,2 1-1,0-2 0,1 2 0,3 0-80,4 2 0,2-3 1,3-1-1,3-1 0,3-1 1,1 0-1,5-2 129,3-2 0,2-1 0,2-2 0,-1-1 0,1 0 0,2-2 0,1-1 7,1 0 0,-1-4 0,0 4 0,1-2 0,-1 2 0,0 0 0,1 1-162,-1 1 0,0-4 0,2 3 0,0 1 0,0-2 0,-3 1 0,-1-1-25,1 0 0,2 3 0,-1-3 0,0 0 0,0 1 0,-1-1 0,-3 0 0,3-2 0,-3-4 0,3 0 0,1 0 0,-1 0 0,-2 0 0,-2 0 0,-2 0 0,2 0 0,-3-1 0,-4-2 0,-1-1 0,-3 1 0,0 1 0,5 2 0,-7 0 0,4 2 0,1 1 0,0 1 0,1 0 0,4 2 0,-2-4 0,4 2 0,2-2 0,0-2 0,3 0 0,-2 0 0,2 0 0,-2 0 0,2-2 0,0-1 0,3-1 0,-2 1 0,-1 1 0,-3 2 0,1 0 0,2 0 0,0 0 0,-2 0 0,-2 0 0,-2 0 0,-3 0 0,1 0 0,-3 0 0,-2 0 0,-1-1 0,1-2 0,1-1 0,0 1 0,4-3 0,1 1 0,-1 1 0,-1-1 0,0 1 0,-1 1 0,1 2 0,4 1 0,-3 0 0,-1 0 0,2 0 0,1 0 0,3 0 0,5 0 0,-6 0 0,1 0 0,1 0 0,0 0 0,1 1 0,-4 2 0,2 1 0,-3 1 0,1-5 0,1 0 0,-2 0 0,0 0 0,-4 0 0,0 0 0,-1 0 0,1 0 0,1 0 0,-2 0 0,2 0 0,-1 0 0,4 0 0,0 0 0,1 0 0,3 1 0,2 2 0,1 2 0,1-2 0,-1-2 0,0-1 0,1 0 0,-1 0 0,0 0 0,-1 0 0,-3 0 0,3-6 0,-5-1 0,2-2 0,-1 0 0,-1-1 0,-3-1 0,-2 2 0,5-2 0,-7 3 0,2-1 0,1 0 0,0 1 0,1-1 0,-1 0 0,-1-2 0,-2 1 0,0 0 0,0 1 0,0-2 0,0 0 0,0-3 0,-1 1 0,-3-5 0,0 0 0,-1 1 0,-1-1 0,-3 0 0,-3 2 0,-1 1 0,-2 2 0,-1-1 0,-3 1 0,-1 0 0,0-1 0,-1 1 0,-3 0 0,-2 4 0,-4 1 0,-3 1 0,1 1 0,-2-1 0,1 1 0,1 0 0,-6-5 0,3 3-38,-4-4 0,-1-2 1,0 1-1,0 0 1,0-1-1,-1 1 1,-4 0 72,-3-1 0,-1 1 0,-3 0 1,-4-1-1,-4 1 0,-5 0 1,-3 1-407,-3 3 0,0-1 0,3 4 1,-2 0-1,-1 0 0,1 3 0,2 1 164,1 2 0,1-4 0,-1 0 0,0 1 0,1 1 0,-1 1 0,1-2 627,-1-2 0,-4 1 0,-2 4 0,1-2 1,-4-1-1,-1-1-228,-4 1 1,-7 2-1,2-1 1,-1-1-1,-4-1 1,-2 1-1,-3 0 1,0 0-193,4-2 0,-2-4 0,7 5 0,0 0 0,2-2 0,4-2 0,1 1 0,0-4 0,0 6 0,0-1 0,0-2 0,0 2 0,-2 0 0,-2 3 0,1 0 0,-4 0 0,-1-1 0,1 1 0,-2 2 0,0 1 0,0 0 0,0 0 0,-4 0 0,0 0 0,-1 0 0,2 0 0,2 0 0,1 0 0,-1 0 0,-2 0 0,-1 0 0,1 0 0,0 0 0,0 0 0,-3 0 0,-1-5 0,3 1 0,-1 1 0,-2 1 0,-3 2 0,-6 0 0,-3 0 0,2 0 0,-5 0 0,2 0 0,-1 0 0,-2 2 0,0 1 0,4 1 0,0 2 0,7-3 0,-1 1 0,-1-1 0,2-1 0,0-2 0,3 0 0,-4 0 0,3 0 0,-3 0 0,1 0 0,-1 0 0,1 0 0,2 0 0,-5 0 0,-3 0 0,1 0 0,-5 1 0,0 2 0,-2 2 0,35 0 0,0 0 0,-34 3 0,-1 0 0,-1 1 0,2 0 0,34-4 0,0-1 0,-1 1 0,0-1 0,-35 3 0,32-2 0,-1-1 0,4 2 0,0-1 0,-3-3 0,1 0 0,1 0 0,0 1 0,1-1 0,-1 0 0,0 0 0,-1 0 0,-3 1 0,0-1 0,1-2 0,1 0 0,-1 0 0,1 0 0,-1 0 0,0 0 0,2 0 0,1 0 0,-2 0 0,1 0 0,0 0 0,2 0 0,-31 0 0,-4 1 0,6 2 0,4 3 0,1 2 0,3 2 0,4 2 0,3-3 0,1 0 0,3 1 0,5 2 0,2 3 0,4 1-161,2 2 1,-2 5-1,4-2 1</inkml:trace>
  <inkml:trace contextRef="#ctx0" brushRef="#br0" timeOffset="1">9104 7810 31723,'-20'0'0,"1"0"0,7 1 69,3 4 1,3-2-1,7 4 1,5-1 0,8-3-1,8-2 1,9-1-1,10-1 1,10-4 0,9-3-1,9-4 1,-30 5-1,2 0 1,2 1 0,1-1-70,3 0 0,1 1 0,2-1 0,0 0 0,1 0 0,1 0 0,-1-1 0,1-1 0,2 0 0,0 1 0,-1-1 0,0 1 0,0 1 0,0-1 0,-2 2 0,-1 1 0,-2 0 0,-1 1 0,0-2 0,1 1 0,-4 3 0,-1 0 0,-1 0 0,-1 1 0,-1 0 0,0 0 0,31 1 0,-4 0 0,-5 0 0,-10 6 0,0 3 0,-7 3-33,-6 1 1,1-5 0,-6-2 0</inkml:trace>
  <inkml:trace contextRef="#ctx0" brushRef="#br0" timeOffset="2">9478 8663 30267,'-17'-15'-1532,"4"-3"0,4 5 1,15 13-1,7 9 1586,8 7 0,13-1 0,9 3 0,14-5 0,11-4 0,-27-7 1,2 0-1,5-1 0,2 0 184,5-1 1,1 0 0,5 0 0,1 0 0,4 0 0,1 0 0,2-1 0,1 0 0,4 0 0,-1-1 0,0 0 0,-1-2-115,2 1 0,0-1 0,0 0 0,0-1 0,0-2 0,-1 1 0</inkml:trace>
  <inkml:trace contextRef="#ctx0" brushRef="#br0" timeOffset="3">5679 8796 29813,'0'-13'-218,"0"-1"1,-6 7 0,-5 2-1,-3 4 1,-6 1 0,0-2-1,-6 0 1,-3-3 0,-7 2 0,-2 2-1,-2 1 1,0 0 0,-2 0 428,-2 0 0,-4 0 0,-5 0 0,0 1 1,1 4-1,0 5 0,0 6 0,-4 6 0,-3 5-461,-5 4 0,5-1 0,0 5 0,1 2 0,0 3 0,3 3-260,5 2 0,11-5 0,13-5 0,6 2 0,7 0 0,6 0 0,10-3 508,13-1 1,19 4-1,26-2 1,-22-15-1,2-1 1,8 1-1,3 0 1,6 1-1,2-1 1,5 1-1,1 0 106,1-1 0,2 0 1,-16-5-1,3 1 1,-1-1-1,2-2 0,1-1 1,1 0-1,3 0 1,0 0-1,2-1 0,3 1 1,1-1-1,1-1 1,2-1-1,0-1 0,0 0-47,3-1 0,-1 0 0,3-2 0,-14-1 0,2 0 0,0-1 0,0 0 0,3-1 0,0 1 0,0-1 0,1 0 0,0-1 0,0 0 0,1 0 0,0 0 0,1 0 0,1-1 0,0 0 1,-1 0-1,0 0 0,-1 0 0,0 0 0,0-1 0,2 0 0,-1 0 0,1-1 0,-1 0 0,-2-1 0,-1 0 0,0 0 0,0-1 74,-2-1 1,0 0 0,-1 0 0,2-1 0,2-1 0,2 0 0,0-1 0,-1 0 0,-5 0 0,-1 0 0,0-1 0,0 0 0,-1 0 0,0 0 0,0 0 0,-1-1 0,0 0 0,1-1 0,-2 0 0,0 0 0,14-3 0,-1-1 0,-1 0-157,-3 0 0,-1 0 0,0-1 0,-1 0 0,0-1 0,-3 0 0,-10 1 0,-3-1 0,0-1 0,-3 0 0,0 0 0,-1-2 0,20-11 0,-2-2 0,-7 0 0,-2-2-227,-4 1 0,-3-3 0,-1-3 1,-3-3-1,-9 2 0,-4-1 1,-1 0-1,-2-2 0,-6 2 1,-3-1-1,-6 0 0,-3 0 1,-7-1-1,-4-1 285,-4-1 0,-7 0 0,-7 1 1,-8 1-1,-12 0 0,-7 4 1,-10-1-1,-6 3 0,14 14 1,-3 3-1,-4 1 0,-8 0 1,-4 3-1,-3 1 17,13 4 0,-2 2 1,0 1-1,-2 1 1,-4 2-1,0 1 0,-2 0 1,-1 2-1,7 1 1,-1 0-1,-2 1 0,0 0 1,1 1-1,-3 1 1,1 0-1,-1 1 0,-1 0 1,1 1-1,-1 1 1,-1 0-1,1 2 1,-1-1-1,0 1-50,-1 1 0,1 0 0,-1 0 0,0 1 0,0 0 0,-4 1 0</inkml:trace>
  <inkml:trace contextRef="#ctx0" brushRef="#br0" timeOffset="4">5652 14806 30404,'-1'-7'-3905,"-4"3"0,-4 4 4005,-3 4 0,-1-1 1,0 4-1,-1-1 0,1-3 1,0-1-1,-1-2 1,1 0-1,-2 0 0,-1 0 1,-2 0-1,2 0 1,1 0-1,2 0 529,-1 0 1,1-6-1,0-2 1,-1 1-1,1 1-325,0 0 0,-1 5 1,1-4-1,0 4 1,-2 1-1,-1 0 0,-4 1-494,0 4 1,-3-2-1,-3 6 1,-1-1 0,2 1-1,1 0 266,2 2 0,0-1 0,-5 0 1,2-2-1,1-1 0,4-1 90,0 0 1,1 0 0,3-2 0,-2 4 0,2 1 0,-1 0-1,1-1-267,-2 0 0,1 4 0,3-2 1,1 5-1,0 3 0,-1-2 638,1-1-835,0 4 1,-1-3 0,1 5 0,1-2 0,3-2 0,3-3 0,2 0 71,-1-1 0,1 0 0,4 1 0,0-1 1,0 0 120,0 1 0,6-1 1,3 0-1,1 1 1,2-1-1,0 0-7,3 1 1,5-1 0,0 2 0,0 1-1,4 2 1,1-2 0,2-1 116,-1-2 1,3 1-1,2-3 1,4 0 0,4-2-1,2 0 1,2-2 303,2-3 0,4 2 1,-5-1-1,-1-2 1,0-2-1,-2-1 111,-1 0 0,8 0 1,-7 0-1,4 0 0,1 0 1,-3 0-424,-2 0 0,3 0 0,2 2 1,0 1-1,2 3 0,-2-1 0,1 1 134,0-3 1,-2 3 0,4-1 0,1-2 0,0-2-1,1-1 1,-5 0 262,-5 0 1,7 0 0,-8 0 0,1 0 0,2 0 0,-2 0-395,-1 0 0,8 0 0,-7 0 0,4 0 0,1 0 0,-3 0 0,0 0 0,1 0 0,-6 2 0,5 1 0,0 1 0,-1 0 0,1 1 0,1-1 0,-1 1 0,6-5 0,1 0 0,1 0 0,-1 0 0,-1 0 0,1 0 0,2 0 0,2 0 0,-3 0 0,0 0 0,-2-2 0,1-2 0,2 2 0,1-4 0,0 2 0,1 0 0,1 1 0,1 1 0,2 2 0,-1 0 0,-3 0 0,0 0 0,3 2 0,1 2 0,-1 5 0,3 3 0,-6 1 0,4 0 0,-3-1 0,-2-1 0,2-4 0,3-1 0,-5 3 0,5-5 0,-2-1 0,6-1 0,2-2 0,1 0 0,2 0 0,-6 0 0,1 0 0,4-2 0,0-2 0,2-5 0,0-3 0,-6 3 0,6 0 0,0-1 0,-2-2 0,0-1 0,-4-1 0,-1 1 0,6 0 0,-4-1 0,0 1 0,-1 0 0,-3 0 0,0-1 0,4-4 0,-6 1 0,1-1 0,0 0 0,-2 0 0,-1 2 0,0 1 0,-9-3 0,7 1 0,-1 0 0,-2 3 0,1 0 0,-4 1-206,-1 0 0,1-1 0,-5 1 0,-5 0 0,-2-1 0,-4 1-45,-2 0 0,-1-1 0,-12 1 0,-3 0 0,-4-2 0,-3-3 144,-3-4 1,-13-3 0,-10-3 0,-9-2 0,-14-3 0,-10 2 0,-11 2-16,-4 3 1,32 15 0,-1-1-1,-3-1 1,-1 1 0,-2 0 0,0 1-1,-1 2 1,0 1 0,-3 0 0,-2 1-985,-1 0 0,-1 1 0,-3 1 1,-1 1 757,-9-1 1,-1 1 0,4 0 0,-1-1-1,-4-2 1,0 1 0</inkml:trace>
  <inkml:trace contextRef="#ctx0" brushRef="#br0" timeOffset="5">6425 14846 12184,'0'-13'54,"0"6"0,0 7 1,0 9-1,2 2 1,1 4-1,3 2 1,1 2-1,3 2 1,1 2-1,-1 2 1,-1 2 80,1 0 0,2 1 0,0 1 1,-2 4-209,-1 1 1,0-4-1,4 2 1</inkml:trace>
  <inkml:trace contextRef="#ctx0" brushRef="#br0" timeOffset="6">5492 12687 9833,'6'-7'-121,"-3"1"1,6 6 448,1 0-135,-4 0 0,1 0 0,-4 2 348,2 2 0,1-2 0,-2 2 1,5-3-1,4-1 0,7 0 1,5-1-1,6-2 0,2-1-127,-1 1 0,10 1 1,-2 2-1,3 0 1,3 0-1,1 0 1,2 0-260,0 0 1,0 0 0,4 0 0,0 2 0,-1 1 0,-2 1-1,-2 0 4,-2 2 0,3-4 1,-4 4-1,1-2 0,2 1 1,-1-2 17,4-2 1,-4-1 0,2 0 0,0 0 0,1 0-1,2 0 1,1 0-175,-2 0 1,3-1 0,-3-2-1,2-2 1,0 2 0,2 2-1,1 1-91,1 0 1,-2-5-1,-1 1 1,4 1 0,3 1-1,0 2-8,-4 0 0,1 0 0,-2 0 1,-1 0-1,3 0 0,0 0 260,1 0-165,-1 0 0,-9-4 0,-2 0 0,0 1 0,-1 1 0,0 2 0,-3 0-7,-1 0 0,-2 0 0,0 0 0,0 0 0,1 0 1,2 0 37,1 0 1,1 0 0,-4 0 0,4 0 0,4 0 0,1 0 78,-1 0 0,3 0 1,-3 0-1,2-1 0,3-2 1,-2-2-1,-2 2-67,-1 2 0,-2-4 1,2 1-1,-3 1 1,-1 0-1,0 0-76,3-1 1,-4-1 0,4 5-1,-1 0 1,0 0 0,4 0 0,1 0 38,1 0 1,0 0-1,1 0 1,-1 0-1,3 0 1,3 0 227,4 0 1,9 0 0,-4 0 0,3 0-1,5 0 1,0 0 45,-38 1 0,1-2-244,1-2 0,1 0 0,32 2 0,-36-1 1,1-1-1,36 0 0,0-1 0,-36 0 0,0 0 25,34-3 0,-1 0 1,-4 4-1,0-3 0,-7 0 1,1 0-1,-5 3-333,2 2 1,-7-1 0,-5-1 0,-4-1 0,0 1 0,-4 1-461,1 2 1,-6 0 0,-2 2-1,-3 1 1,-2 3 0,0-1-5558,-4 1 6290,3 5 0,-4-4 0,5 6 0</inkml:trace>
  <inkml:trace contextRef="#ctx0" brushRef="#br0" timeOffset="7">7172 12901 8550,'0'-14'0,"0"1"565,0 0 0,0-1 0,0 1 0,0 0-642,0-1 1,-2 7-1,-1 4 1,-3 5-1,-1 3 89,-4 3 1,0-4-1,-3 4 1,1-2-1,0-2 1,-2 0-1,-1 1 465,-2-2 0,-4-2 0,2-1 0,0 0 0,-4 0 0,0 2-282,2 2 0,-3-1 0,3 6 0,-4 2 0,-2 0 1,-1 3-229,-2-1 1,-2 5 0,3 1-1,-2 0 1,-2 2 0,-2-2-6,2 1 1,-3 3 0,4-2 0,1 1 0,-2-1 0,1 0 0,1-2 177,2 0 1,2-1 0,3-5 0,1 2 0,3 1 0,0 2 0,2-2-72,0-1 1,1 0 0,3 1 0,-1 2 0,-3 0 0,0 0-239,-1-1 1,-2 1 0,3-5 0,-2 2 0,-1 2 0,0 0 0,-1 0 311,0-3 1,-2 0-1,-1-1 1,3 2-1,2 1 1,2 2-1,1-2-51,-1-1 1,5-2-1,-2 2 1,4 1-1,0 4 1,2 0-199,-2 4 0,0 1 1,-1 2-1,0 0 1,-1 1-1,1 1 1,1 2 48,3-1 0,-1-6 0,5-2 1,1 0-1,0-1 0,-1-2 302,2 0 1,2-4-1,-1 3 1,-1-3-1,-1-2 1,1 0-1,1 2-97,2 3 0,5-3 0,1 3 1,1-2-1,5 0 0,3 2 1,3 0-165,-2 1 0,3-3 0,0 5 0,1 0 0,0-2 0,1 2-38,3-1 0,1 1 1,2 3-1,-1-3 0,1-1 1,0 0-1,-1 0 119,1 1 0,6-3 1,2 3-1,4-2 0,2-1 1,2-1-1,3 1 67,1-2 0,-2-5 1,4-2-1,1 0 1,2-1-1,1 0 1,0-2 114,1-3 1,4-2 0,1-1-1,-1 0 1,-1 0 0,0 0 0,2 0-140,0 0 0,2 0 0,-6 0 0,2 0 0,1 0 0,4-1-311,1-4 0,-4 4 0,0-5 0,-1 1 0,-3 1 0,2 0 1,1-1 177,1 1 0,8-7 0,-2 4 1,0-2-1,3 2 0,-2-1 44,-1 1 1,6-2 0,-6-3 0,3 2 0,6 1-1,-36 4 1,0-1 0,1 1 0,0-1-58,2-1 0,-2 0 0,29-6 0,6 1 0,-2 2 0,-4 1 0,3 0 0,0 0-62,0 0 0,-32 7 0,1 0 1,26-6-1,1 1 0,-1 1 0,-3-1 63,-4-1 1,6 4 0,-12-5 0,1 0 0,-1 0 0,-3 2 0,2-1 108,-1 1 0,-5-1 0,1-2 0,0 1 0,-1 0 0,2 0 0,-2 2-153,-1 1 0,6-4 0,-2 1 0,1-1 0,2-1 0,0 2 139,3-1 1,2-2-1,1-1 1,1-1-1,2 0 1,-2-4-1,3-4 325,1-4 0,2 1 1,3 2-1,0 0 1,-3 0-1,0-2 1,1-1-480,0 4 1,-2-3 0,-3 4 0,-5-1 0,0 0 0,-2 0-294,-4 1 0,-1-3 1,-6 5-1,-2 0 0,1-1 1,-4 4-1,-2 1 419,-4 2 1,-1-2-1,-4-1 1,0-2 0,-1 2-1,0 1 1,-4 2 71,-4-1 0,1-3 0,-1-1 0,-2 2 1,-1-1-1,-3 1 0,-2-3-511,-1-2 0,-2 5 0,4-4 0,-4 3 1,0-1-1,-1 2 173,0 1 0,0 1 1,-3 1-1,2 0 0,-2-1 1,-2 1-1,-1 0 293,0 0 0,-1-1 0,-4 1 0,-4 0 0,-3-1 0,-2 1 141,-4 0 0,2-1 1,-8 1-1,-3 0 1,-4-1-1,-2 1 1,-1 0-412,0-1 0,-1 1 0,-5 0 0,0 1 0,0 1 0,-2 3 0,-1-1 130,-1 1 1,-5-2 0,2 4 0,-2 0-1,-5 0 1,1 2 0,-3-1 191,1 1 0,-1-5 0,0 4 0,-4 1 0,0 0 0,-4-1-57,-1 2 0,1 2 0,0 1 0,-2 0 0,0 0 1,-2 0-1,3 0-155,0 0 0,-8 0 1,7 0-1,-4 0 1,-1 0-1,0 0 1,-2 0 189,35 0 1,-1 0 0,-33 0 0,31 0-1,-1 0 1,-1 0 0,0 0 0,0 0-1,0 0 1,-2 0 0,0 0 30,-1 0 0,1 0 1,4 0-1,-1 0 0,-3 0 1,-1 0-1,2 0 1,0 1-1,3 0 0,1 1 1,0 1-1,0 2 0,1-1 1,1 2-260,-1 1 1,1 1-1,-3 0 1,0 1 0,3-1-1,1 1 1,-2 0 0,-1 1-1,0 0 1,-1-1 0,0 1-1,0-1 1,0 0 0,1 0-224,0 1 0,1 0 0,1-3 0,-1 0 0,0 2 1,0-1-1,0-2 0,1-1 0,-36 3 0,0-1 93,0 1 1,8-4 0,1 4 0,3-3 0,3 0 0,-2 1 270,0 3 0,-1 3 0,-4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674"/>
    </inkml:context>
    <inkml:brush xml:id="br0">
      <inkml:brushProperty name="height" value="0.053" units="cm"/>
      <inkml:brushProperty name="color" value="#FF0000"/>
    </inkml:brush>
  </inkml:definitions>
  <inkml:trace contextRef="#ctx0" brushRef="#br0">4666 14487 17074,'-27'-26'-696,"0"-5"1,6 3 0,4 6 0,2 12 657,2 7 0,-2 6 1,-2 4-1,-3 6 1,-4 4-1,-4 0 0,0 3 1,-2 0-1,1 3 1,-3 0-1,1 2 1,0 5-1,0 4 0,1 6 304,2 3 0,2 4 1,-1 1-1,0 7 0,1 2 1,1 6-183,2 2 1,4-10 0,6 5-1,-1-1 1,1-1 0,1 0-1,2-6 1,2-5-34,3-1 1,0-3-1,5 4 1,0 1-1,2-2 1,2 1-81,5 0 0,4 2 0,5 5 1,4 0-1,3 4 0,4 4 0,3 4-44,-13-33 1,2 0-1,1 2 1,2 0 0,3-1-1,1 0 1,0-2 0,2-2-1,1 0 1,3-1 0,1-1-1,1-2 1,3 0-1,2-1 64,1-1 1,2-2-1,-2-2 1,2-3-1,4-1 1,1-2 0,0-1-1,0-2 1,2-2-1,0-2 1,5-1 0,1-2 69,3-1 0,1-1 1,-1-1-1,0-1 1,2 0-1,1-1 1,1-1-1,1-1 1,-1-1-1,0-1 1,4-1-1,-1-1 1,-1-1-1,-1 0-5,-1-1 1,0 0-1,0-2 1,-2-2 0,-2 3-1,-1-2 1,-3-1 0,0 0-1,0-2 1,-1 0 0,-2-1-1,0-1-213,-3 1 0,-1-2 0,-1 1 0,-1-1 0,-5-3 0,-1-1 0,-1-1 0,0 0 0,-1-2 0,0-2 1,-3 1-1,-1-1 0,-1-2 0,-1-1 0,-3 0 0,-1-1 75,-1 0 1,-1-2 0,2-5 0,0-2 0,-5 2-1,-1-1 1,-1-3 0,-1-1 0,0-2 0,-1-2 0,-2 1-1,-1-1 172,-2 1 0,-1-1 1,1-5-1,-2 0 1,-3 5-1,-2-1 1,0 2-1,-1 1 0,-1 0 1,-2 1-1,-1 3 1,-1 2-1,-1-35-7,-1 7 0,-13 9 0,-9 2 1,-14 6-1,-13 5 0,17 24 1,-2 1-1,-6 0 0,-2 1-301,-2 1 1,-4 1 0,-12 0 0,-3 3 0,2 2 0,-2 2 0,-5 1 0,-2 1 0,-4 2 0,0 2-1,0 1 1,0 1 0,23 2 0,0-1 0,0 1-33,-24 0 1,1 0-1,4 0 1,1 1 0,-3 1-1,0 1 1,1 1-1,1 2 1,3 2 0,-1 1-1,1 2 1,0 1 0,3 2-1,0 0-503,1 1 0,0 1 1,3 4-1,0 0 753,5-2 0,-1 0 0,-1 3 0,2 1 0,5-2 0,2 0 0,1 3 0,-1 0 0</inkml:trace>
  <inkml:trace contextRef="#ctx0" brushRef="#br0" timeOffset="1">11051 5171 9919,'-8'-19'-136,"2"4"175,6-3 1,0 11 0,-1 5 0,-2 7 0,-3 1-1,-1 0 1,-4-2 0,-1 0 0,-1 1 0,0-1 60,-1 2 1,1-4 0,0 4 0,-1-2 0,1 0 0,0-1 581,-1-1 1,1-2 0,0 0 0,-1 0-559,1 0 0,0 0 1,-1 0-1,1 1 0,-2 2 1,-2 3-1,-4 0-120,0 0 1,-4 3-1,1-3 1,-4 0 0,-3 1-1,1-1 95,2 0 1,-3 3-1,-2-3 1,1 0 0,-2 1-1,1-1 114,1 0 0,-1 4 0,3-1 0,-2 3 0,-2 2 0,-3-1-89,-2 0 1,1 5-1,-1 1 1,1 2 0,-5 3-1,-3 2 1,-5 5-197,0 5 0,-4-2 0,0 2 1,-1 1-1,2 0 0,1-2 74,3-4 0,4-3 1,-3-1-1,0 0 0,2-2 1,2-1-1,5-4 112,5-1 0,2 5 0,6-3 0,1 1 1,-1 0-1,1 1-109,-1-3 1,0 10-1,1-3 1,-1 2 0,0 4-1,1 2 1,-1 4-73,0 1 1,1 4 0,0 2 0,4 0 0,4 0 0,4-2-1,0-1 8,1-3 0,1 3 1,3-7-1,5 1 1,2 0-1,2-3 123,0-2 0,0 1 1,0-3-1,0 2 1,0 2-1,2 3-196,2 2 74,4 1 1,5 1 0,0 1 0,1 1 0,-1-2 0,2 2 0,1-2-129,2 1 0,4-2 0,-3 0 0,2 0 0,3 0 0,1-2 146,2-2 1,4 1 0,0-4 0,0-1 0,0 2 0,2-1 0,1-1 65,3-2 0,-3-2 0,0 0 1,0 2-1,-2 1 0,2-1 1,-2-2 6,-4-2 0,4 5 0,-8 0 1,0 1-1,1-1 0,-1 0-130,-2-2 0,6 4 0,-4 0 0,-1-1 1,3 1-1,-3-4 71,-1-1 63,4 5 1,-6-8-1,6 3 1,-3-1-1,-1-3 1,2 1 61,1 0 0,-2 2 1,-1-1-1,1 0 1,1-3-1,1-1 0,-1 2-48,0 1 1,2 6 0,-8 0-1,-2-1 1,-1 0 0,-1-1-101,-1 2 0,-4 1 0,-2-6 0,-1 1 0,-3-1 0,-1 0 0,-2-3 0,-2-2 104,-2-2 1,1 4 0,-5-4 0,1 0 0,-1 0 0,0-2 78,0-3 0,-4 1 0,3 1 1,-2 2-1,-3-1 0,1-3 1,0 1-96,-1 3 1,-3-3 0,-3 3 0,0-2 0,-4 2 0,-1 4-1,-2 3 21,0 2 0,-4-2 1,-1 0-1,-1 0 1,-1 3-1,1 0 1,1 1 1,-4-3-1,4 1 1,-2 0-1,-2-1 1,1 1 186,-1-1-194,6 1 1,-2-5 0,5 1-1,0 0 1,1 4 0,-1 3-15,0 1 1,5 0 0,0-3-1,-2 1 1,-1 4 0,-2 1-1,2 3-11,3 2 0,-6-1 1,4 1-1,1-1 0,-3 4 1,3-2-31,0-3-38,-2 7 1,10-13 0,-2 9 0,2-1 0,2-1 0,-1 4-15,1 2 0,0-3 1,1 4-1,1-4 1,2-1-1,1 2 1,-1 1-26,0 1 1,4 5 0,-2-3-1,1 0 1,2 1 0,-1-1-417,1 0 414,-1 4 0,5-8 0,0 2 0,2-2 0,1-4 0,3-1 0,1-1-20,3 1 1,4-5-1,2 1 1,3-2-1,2 0 1,3-1 76,1-2 0,2-6 0,1-1 0,3 0 0,4-2 0,4 0 103,1-3 0,4-1 0,4-2 0,1 1 0,2-2 0,0-2 0,-1-1 0,-1 0-54,0-2 0,3 4 0,4-7 0,-1-1 0,1-2 0,-1-1 67,0 0 0,5-1 0,1-2 1,-3-3-1,0-1 0,-4-4 123,1-1 0,6-1 0,1-2 1,-1-1-1,3-2 0,-2 0 1,4 1-1,1-3-151,0 0 1,-30 11 0,0 0 0,29-12 0,3 2 0,0 1 0,-1 0-60,-1 1 1,3-7 0,-8 2 0,1-2 0,3 0 0,-3 2 0,3-3 166,-3-5 1,-4 1 0,4-7 0,-1-1-1,-1-1 1,-2-4 0,-1-1-7,-1-1 0,-26 21 1,1 0-1,27-21 1,-30 20-1,1 0 1,0 0-1,1-1 0,-1 1 1,1-1-182,0 0 1,1 0-1,-1 0 1,-1 0-1,0 0 1,1-1-1,-2 2 1,1 0-1,-1-1 1,0-1-1,0 0 1,-1 0-1,1 0 1,-1-1-140,24-26 1,-5-2-1,-9 0 1,-1-3 0,-2 1-1,-1-6 1,-2 3 225,1-1 1,-7-7 0,-3 0 0,0-3 0,-10 34 0,0 0 0,-1 0 0,1 1-65,-2 0 1,0 0 0,14-36-1,-4 6 1,1-1 0,0 1-1,1 0-1698,-3 4 1362,5-3 1,-10 4 0,3-4 0,-3 2 0,-3 0 0,-2 0 0,-3 0 145,-1 6 0,-1-10 0,-5 8 0,0-3 0,0-3 0,-2 1 163,-2 2 0,1-6 0,-6 4 0,-1 2 0,-2-1 1,-2 4-1,1-1-160,0-1 1,4 5 0,0-4 0,-1 3 0,-2-1 0,-3 0 0,-1 2 28,-2 2 1,0-6 0,3 6 0,-1 0-1,-3-3 1,0 3 154,-1 0 1,-3-6-1,0 5 1,-2-1-1,-1-2 1,0 3-1,1-3-23,-1-1 1,6 1 0,-6-1 0,0 1 0,1 5-1,-1 0 1,-1 2-160,0-1 1,-1 7 0,-3-1 0,-3 3 0,-2 1 0,1 4 64,-2-1 0,-3 2 0,-6 0 0,-6 2 0,-6-1 0,-2 1 0,-4-1 177,-1-1 0,30 19 1,0 0-1,0 0 1,-1-1-1,-2 0 1,1-2-1,-1 2 1,0-1-1,-2-3 0,0 1 1,1 0-1,0 1 124,0 0 0,0 1 1,-3-4-1,-1 2 1,1 2-1,1 1 1,-1-1-1,1 0 1,-2-1-1,0-1 1,1 2-1,1 0-217,0 1 1,0 1 0,-4 1 0,0 2 0,5 2 0,0 1 0,2 0 0,1 1 0,-33-5 0,9 6 0,8 8 225,7 10 0,4 6 1,2 13-1</inkml:trace>
  <inkml:trace contextRef="#ctx0" brushRef="#br0" timeOffset="2">8025 12088 8419,'-14'-6'0,"1"-2"0,1-5 0,2 1 0,1 2 8,-1 1 1,-1 5 0,1-4-1,1 1 1,-1-1 0,-2-2-1,-2 0 1,3-1 0,0 4 262,2 1 1,0-3-1,-4 5 1,-2 1 0,-1 1-1,-2 2 1,0 0-156,-1 0 1,3 2 0,-6 2 0,-1 6 0,1 5 0,2 3-45,0-2 1,1 5-1,3 1 1,-2 3-1,2 2 1,1 0-13,2-1 0,-1 7 0,1 1 1,0 2-1,-1-1 0,2 4 20,3 4 0,-2-1 0,3 7 1,-1 2-1,0 1 0,1 1-8,0 0 1,-4 5 0,5 1 0,-1 2 0,3 1 0,0-1 0,1-4-48,1-2 1,1 3-1,2-2 1,0-2 0,0-6-1,0 0 117,0-1 1,2-2 0,1 2-1,1 0 1,1-1 0,0 0-1,3-3-24,-1-1 1,4 4-1,-5 2 1,0 4 0,1 3-1,-1 1 1,0 4-141,-3 0 1,4-2 0,1 3 0,0 1 0,0-1 0,-1 1-1,-1-4-71,0-1 0,3-6 0,-3-7 0,0-2 0,1-2 0,1-2 389,2-2-210,2 2 0,-3-10 0,0 3 0,1-1 0,2 0 0,1 2 0,1 1 4,-1-1 0,2 5 0,1-1 0,2 1 0,-1 1 0,3 1-219,2 2 0,2 7 0,-2-2 0,-3 1 0,0 3 0,2 1 79,0-2 1,3-4 0,-4-6-1,4-4 1,4-3 0,0-4 0,2-3 265,1-3 0,-1-3 0,5-5 0,2-1 0,2 0 0,2 1 0,2-1-143,2 0 0,5 1 1,-1-1-1,1 0 1,1 1-1,-4-1-214,-1 0 1,3 2 0,-3 1 0,-2 2 0,-1-2 0,-4-2 0,-2-4 165,-3-1 0,0-2 0,-5 2 0,2-4 0,-1-4 0,0-1 0,1 0 338,4 0 0,4-6 1,2-3-1,4-2 0,4-3 1,2 1-807,3 0 286,-7 5 1,5-4 0,-6 3-1,0-2 1,-5-3 0,-1 1-1,-4 0-16,-2-1 0,-3 1 0,-6-2 0,-1-1 1,-3-3-1,-2-2 622,-3-3 1,-1-5 0,0-5 0,1-3 0,2-5 0,-2 1-72,-1-1 1,3 2 0,0-1 0,-1-1 0,1-1 0,1 3 0,1 0-714,-1 3 1,-1 0-1,-5-3 1,0 0-1,-1 2 1,-3 1-1,-3 1 190,0-1 0,-5-3 1,4-3-1,-4-3 0,-1-1 1,-1-3 481,-4-2 1,4-1 0,-4-1 0,4 1 0,1 0 0,0 1 0,0 1-354,0 3 0,0 5 0,1-2 0,2 4 0,2 1 0,-2 0-226,-2 0 1,4 4-1,-1 2 1,-1 2 0,-3 2-1,-3 2 1,-3 1 186,-1 1 0,4-4 0,-3 2 0,1 3 1,0-1-1,-1 3 60,0 1 0,0-8 0,3 3 0,-3-2 0,0-4 0,0-1 0,2-2-71,-2 1 1,4-1 0,-2-2 0,1 1-1,0 3 1,-2 0 0,1 1 47,-2 1 1,3 2 0,-4 6 0,-1 2 0,1-2-1,-4-1-2,0-1 0,-7-1 0,-1-1 0,-1 0 0,0-2 1,-1 2-222,-3-2 146,5-5 0,-5 5 1,5-5-1,-2-4 1,-1-4-1,0-4-5,0-1 0,4-3 0,-3 3 0,0-1 0,1 3 0,-3 3 0,1 6-35,0 3 0,0 3 0,-5 6 0,-1 3 1,-3 4-1,-3 3-663,0 2 673,-17 6 1,13-4 0,-17 7 0,-3 1-1,-5 3 1,-9 3 68,-2 1 1,37 1 0,-1-1 0,-2-1-1,0 0 1,0 0 0,0 0 0,1 1 0,1-1-1,-35 3 1,10 0-67,6-3 1,3 3 0,11 0 0,4 1 0,6 5 0,7 3-1736,4 3 1857,2 17 0,7-5 0,0 16 0</inkml:trace>
  <inkml:trace contextRef="#ctx0" brushRef="#br0" timeOffset="3">11384 12208 8500,'-42'-55'0,"8"6"0,14 19 0,0 13 0,4 9 0,0 7 16,-2 1 0,2 7 0,-8 5 0,-4 4 1,-6 2-1,-5 1 0,-2 2 0,-2 1 0,-3 0 1,0 2-1,0 3-435,3 4 566,8-3 1,-2 21 0,4 1-1,0 9 1,2 10 0,18-33 0,1 0-37,2 0 1,1 2-1,1 9 1,3 2 0,-1-1-1,3 1 1,1 0 0,2 1-1,3 2 1,2 0 0,3-1-1,3 0-78,1 0 0,4 0 0,7 2 0,4-1 0,5-3 0,3-2 0,3-2 0,4-4 0,5-1 0,2-3 0,3-5 1,3-3-1,3-3 0,1-3-30,2-4 0,1-3 0,-2-3 0,0-3 0,3-3 0,1-1 0,3-3 0,0-2 0,2-2 0,1-4 0,-20 0 0,0-1 0,1-2 0,1-1 0,0-2 0,-1-1 142,1-1 1,-1-1 0,0-1-1,7-4 1,0-2 0,-2-1-1,-4 1 1,-2-2 0,-1 0 0,2-1-1,-1-2 1,0-1 0,0 0-1,-1-1 1,-1-1 0,-2 0 0,-1 0-1,-1-1 1,-1 1 0,-1-2-1,0 0-179,-1-1 1,0-1-1,-3 0 1,13-13 0,-4-3-1,-2-4 1,-3-3 0,-5 0-1,-4-1 1,-5 1 0,-4-2-1,-4-2 1,-5-1 0,-3 0-1,-4 0-102,-3 0 0,-3-1 1,-8-2-1,-6-1 1,-3 6-1,-5 1 1,-6 1-1,-6 0 1,-8 1-1,-5 3 1,-5 2-1,-6 4 1,14 17-1,-3 2 1,-2 2 27,-2 1 1,-3 3-1,-1 2 1,0 2-1,-1 3 1,-1 2 0,-5 4-1,-1 2 1,-1 2-1,0 2 1,-2 2 0,1 2-1,-1 3 1,0 1-1,-1 3 1,-1 2 0,0 2-1,0 3 1,1 1-1,2 2 1,0 1-453,2 1 0,1 2 0,1 1 0,1 4 1,1 1-1,2 2 560,6-3 0,2 1 0,1 1 0,-1 1 0,1 0 0,1 0 0,-11 14 0</inkml:trace>
  <inkml:trace contextRef="#ctx0" brushRef="#br0" timeOffset="4">10211 17365 8565,'-55'0'0,"6"5"130,6 8 0,8 21 0,1 27 0,17-26 1,1 2-165,1 5 1,0 1 0,-1 8 0,0 1 0,0 4 0,1 0 0,0 0 0,2 2 0,0 1 0,2 0 0,2-1 0,2-1 0,1 0 0,3-1 162,1-2 0,4 0 0,3-2 0,5 0 0,4 0 0,4-1 0,4 3 0,4-1 0,2-1 0,4 0 0,3 0 0,3-2-26,3-1 0,2-3 0,0-7 0,2-3 0,6-1 0,3-3 0,3-4 0,3-4 0,2-6 0,3-4 1,4-3-1,1-5 0,2-5 0,0-4 31,1-3 0,1-4 0,-21-1 0,0-2 1,1-3-1,1-3 0,-1-3 0,1-1 0,1-2 1,1-2-1,-1-1 0,2-2 0,1-3 1,-1 0-1,0-2 0,0-2 0,-1-1-136,0 0 1,0 0-1,-2-3 1,-1-2 0,-1-2-1,-2-1 1,0-1-1,-2 1 1,-1-2 0,-1 0-1,-2 0 1,-2-1 0,0-1-1,-2-1 1,-2-1-1,-2 2 1,-2-1 0,-2 0-1,-2-1 1,-2 0 0,-1-1-27,-4 1 1,-1-1-1,-2 1 1,-3 1 0,-2 0-1,-1-1 1,-2-2 0,-1-2-1,-2 1 1,-1 2 0,-2 0-1,-2 0 1,-1 1-1,-2 1 1,-2-1 0,-4-22-1,-4 0-406,-4 2 1,-4 1 0,-6 3 0,-5 3-1,-7-1 1,-5 4 0,-3 5 0,-4 3 0,-4 5-1,-4 3 1,-3 5 0,-3 2 0,-3 4 0,-1 4-1035,-5 2 0,0 3 1468,21 9 0,1 1 0,-2 2 0,-1 0 0,-1 1 0,0 1 0,-1 0 0,0 0 0</inkml:trace>
  <inkml:trace contextRef="#ctx0" brushRef="#br0" timeOffset="5">7332 7983 13139,'-23'-34'0,"4"-5"-418,4-4 0,-1 5 1,7 8 789,-3 7 1,-1 9 0,-2 11 0,-1 9 0,-5 14 0,-3 15 0,-4 17-446,0 13 1,12-23-1,0 2 1,-1 6-1,2 2 1,1 6-1,0 1 1,2 6-1,1 2 1,2 6-1,1 2 18,4-22 0,1 0 0,0 1 1,1 0-1,1-1 0,1 1 1,2 1-1,2-1 0,2 0 0,1-1 1,2 0-1,3-2 0,2-1 1,1 0-1,3-2 0,2-1 0,3-2 1,1-1-1,16 18 0,4-4 51,5-2 1,3-6 0,5-9 0,3-5-1,5-4 1,2-5 0,2-5 0,3-4 0,-23-9-1,2-3 1,0 0 0,1-3 0,0-1 0,1-2 180,0-1 0,1-2 1,-1-1-1,-2-3 1,-1-1-1,0-3 1,-1-1-1,-1-2 0,0-3 1,21-9-1,-2-5 1,-1-5-1,-3-2 1,-3-4-1,-3-2 5,-3-1 1,-3-2 0,-5-4-1,-3-2 1,-2-1 0,-2-3 0,-3-2-1,-2-2 1,-3-3 0,-3-2-1,-3-1 1,-4-2-251,-3-3 1,-2 0 0,-3 2 0,-2-1 0,-6-3 0,-4-1 0,-3 3 0,-2 0-1,-5 3 1,-5 1 0,-3 4 0,-6 3 0,-3 5 0,-5 4-70,-4 4 0,-4 6 0,-4 6 1,-3 7-1,-5 6 0,-3 7 1,-5 6-1,-2 5 0,-5 7 1,0 7-1,17 1 0,0 3 1,0 2 136,-3 4 0,1 1 0,-1 2 0,-2 0 0,0 1 0,0 1 0,-2 4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680"/>
    </inkml:context>
    <inkml:brush xml:id="br0">
      <inkml:brushProperty name="height" value="0.053" units="cm"/>
      <inkml:brushProperty name="color" value="#FF0000"/>
    </inkml:brush>
  </inkml:definitions>
  <inkml:trace contextRef="#ctx0" brushRef="#br0">16903 2319 31700,'-8'-13'-7978,"-4"1"7935,3 3 0,2-1 0,-2 4 0,-1 0 0,-1-2 0,1 2 0,1-1 0,-1 1 0,-2-1 0,-1 1 0,-1-2 0,1 2 0,0 0 0,-1 2 1231,1-2-875,-6 5 0,4-10 0,-4 5 1,1 0-1,0 0 0,0 3 0,-1 2 1,-2 1-228,1 0 1,-6 0 0,3 0 0,-7 0-1,-5 0 1,-2 0 0,-2 0 0,1 0 96,-4 0 0,-5 4 0,1 1 0,0-1 0,-2 1 0,4-1 68,3-1 1,-7-1-1,8-2 1,-1 1 0,-2 2-1,1 2 1,1-1 12,2 2 1,2 0 0,-3 4 0,0-1 0,2 1 0,-1 2-150,-1 2 1,3-1 0,-7 0 0,1 1 0,0-3 0,-2 0 0,3-2-116,0 1 0,-2 0 0,-1 1 0,2-4 0,2 1 0,1-2 0,0-1 0,1 4 0,2-3 0,2 0 0,-2 2 0,0-2 0,1-1 0,-2 4 0,2-3 0,-1 2 0,0 1 0,1-1 0,1 1 0,1 2 0,-5 1 0,5 1 0,-3 0 0,0 0 0,-1 1 0,2-1 0,2 0 0,-1 1 0,2-1 0,0 0 0,-1 1 0,2-1 0,-1 0 0,-2 1 0,3-2 0,3-2 0,1-1 0,1 1 0,0 2 0,1 1 0,-1 1 0,2-1 0,1 0 0,3 1 0,2-1 0,3 0 0,1-1 0,0-1 0,-1-3 0,-2 3 0,2 1 0,1 1 0,2 0 0,-1 5 0,1 0 0,0-2 0,-1-1 0,3 0 0,2 3 0,-3-4 0,4 4 0,0-2 0,0 1 0,2 0 0,3 0-267,2-2 0,1-2 1,0 0-1,0 2 0,0 1 1,0 2-1,0-2-98,0-1 1,0 3 0,0 1 0,0 0 0,0 2 0,0-2-25,0 1 0,4 2 0,2-3 0,0 2 1,1 1-1,1-1 208,2-3 0,2 1 0,1 0 1,1 0-1,-1 1 0,2-4 1,1-1 570,2-2 1,6 0 0,-4-1 0,3-1 0,-1-4 0,2 0-104,1 1 1,3 1-1,0 4 1,2 0-1,-2 1 1,1-1-1,0 0-302,-1 1 1,3-1 0,0 0-1,-1 1 1,-1-1 0,1 0 0,1 1 188,-2-1 0,4 0 1,0 1-1,1-3 1,3 0-1,1-2 161,2 1 0,0-4 0,0-2 1,2-2-1,1-2 0,3 0 1,-1 1-336,1 4 0,0-4 0,-1 4 0,2-4 0,2-1 0,-2 2 0,-1 2 0,3-2 0,-3 2 0,0-1 0,1 0 0,-1 1 0,0-1 0,3-1 0,-3-1 0,-2 2 0,1 2 0,-2-2 0,3-2 0,0-1 0,-2 0 0,2 0 0,-2-1 0,1-2 0,-1-2 0,2 2 0,2 2 0,-1 1 0,3 0 0,-1 0 0,2 0 0,-1 0 0,-1 0 0,1 1 0,-4 2 0,2 2 0,0-2 0,1 0 0,-1 0 0,-2 1 0,-2 0 0,-4-4 0,0 0 0,-1 0 0,-1 0 0,2 0 0,-7 0 0,5 0 0,-2 0 0,-2 0 0,3 0 0,0 0 0,-2 0 0,4 0 0,-2 0 0,4 0 0,5 0 0,0 0 0,0 0 0,4 0 0,-2 0 0,1 0 0,1 0 0,2 0 0,0 0 0,9 0 0,-8 0 0,2 0 0,1 0 0,-1 0 0,0-1 0,-4-3 0,-5 2 0,2-2 0,-1 1 0,-1 0 0,1-2 0,1 2 0,-4 2 0,4 1 0,-2 0 0,-2 0 0,0 0 0,1 1 0,-2 4 0,-2-4 0,-1 4 0,0-4 0,0-1 0,0 0 0,2 0 0,2 0 0,-2 0 0,1 0 0,-3 0 0,-2-1 0,5-2 0,0-3 0,-2-2 0,7 5 0,-8-1 0,3 1 0,1 0 0,1-1 0,-2 1 0,2 1 0,1 2 0,0-1 0,2-2 0,-2-2 0,1 2 0,0 2 0,-2-1 0,4-1 0,0-3 0,-1 1 0,1-3 0,2 1 0,-4-2 0,1-4 0,-1 1 0,-1 1 0,1 2 0,-1-1 0,0-2 0,0 3 0,-2 0 0,4 1 0,1-1 0,-2 1 0,-1 2 0,4-3 0,-1 4 0,3-1 0,1-2 0,1 2 0,-1 0 0,0 3 0,4-2 0,-3-1 0,-2 0 0,-1-2 0,-1 1 0,0-2 0,1 2 0,4-5 0,-8 3 0,2-3 0,1-1 0,2-1 0,0 1 0,4 0 0,-9 1 0,2 1 0,0 4 0,0 0 0,-1-1 0,2 4 0,-6-5 0,-2 0 0,-4 0 0,-4 0 0,-1-1 0,-3-2 0,-2-1 0,-2-1 0,1 1 0,-2-2 0,-1-2 0,-2-6 0,-4 3 0,3-3 0,-2-2 0,-3-1 0,0-3 0,2 4 0,-3 2 0,3-4 0,-3 2 0,-2 1 0,-1 3 0,-2 1-320,-1-1 1,-6 3-1,1-3 1,-1 2-1,0 3 1,2-1-108,-2 0 1,-6 2 0,-3-3 0,-1 3-1,-4 1 1,-1-3 0,-1-1 358,0 2 1,-1 0 0,1 0 0,0-2-1,-2 0 1,-1 0 0,-2 1 176,1 0 0,-2-1 0,0 2 0,0 1 0,-2-1 0,0 1-248,-2 0 1,-7 4 0,-4 0 0,-5 2 0,-7 0 0,-4 1 0,-3 0-23,-1 2 1,6-3 0,0 3 0,1 1 0,1-1 0,0 3 433,3 1 0,0 2 0,0 0 0,-3 0 1,0-1-1,0-2 0,5-2 318,4 2 1,-6 0 0,1 0 0,-4-1-1,-4 0 1,-2-1-395,-1 1 0,-6-5 1,-3 4-1,-4 1 0,0-1 1,1 1-198,2 1 0,0 0 0,5 0 0,2-1 0,1 1 0,3 1 0,2 2 0,1 0 0,6-1 0,-2-2 0,2-3 0,0 0 0,-1 0 0,1 2 0,2-2 0,-4 0 0,-1-5 0,-1 4 0,-4 0 0,0 1 0,-3 0 0,1 1 0,0 5 0,-1 0 0,1-1 0,1-2 0,2-2 0,1 2 0,2 2 0,-2 1 0,3 0 0,1 0 0,-1 0 0,-1 0 0,3-2 0,-2-1 0,1-1 0,4 0 0,-2-1 0,1 1 0,1-2 0,1 3 0,0-3 0,0 0 0,0-1 0,0 1 0,0 0 0,0 1 0,0 5 0,0-1 0,0-2 0,0-2 0,0 2 0,1 2 0,1 1 0,1 0 0,-3 1 0,1 2 0,1 2 0,-2-1 0,7-2 0,1 1 0,-2 1 0,0-1 0,-2-1 0,2-2 0,-6 0 0,3 0 0,-4 0 0,-1 0 0,-2 0 0,-2 0 0,-5 0 0,1-5 0,0 1 0,2 1 0,1 1 0,1 2 0,0 0 0,-3 0 0,3 0 0,-1 0 0,-2 2 0,0 1 0,0 1 0,6 5 0,-3-3 0,2 0 0,-1 0 0,4-2 0,1 1 0,0-1 0,7 1 0,-5-5 0,4 0 0,3 0 0,0 0 0,0 0 0,1 0 0,-3-2 0,2-1 0,2-1 0,-1 1 0,0 0-328,-1-2 1,-9 4 0,2-4 0,-2 5-1,-5 3 1,-1 3-1962,-4 2 0,-2 5 2179,-1 5 0,0 0 1,-1-5-1</inkml:trace>
  <inkml:trace contextRef="#ctx0" brushRef="#br0" timeOffset="1">4786 6784 28736,'-5'-14'-9831,"2"2"10236,5 3 1,4 4 0,7 5 0,2 0-1,1 0 1,3 0 0,2 0 0,3-2-1,2-1 1,4-1 0,3 1 0,1 1-1,4 2 1,2 0 192,0 0 1,7 0 0,-5 0 0,2 0 0,4 0 0,-2 0 0,1 0-414,0 0 1,2 0 0,3 0-1,-1 0 1,-4 0 0,0 0-1,-1 0 1,2 0 0,-2 0 96,-1 0 0,4-1 0,-4-2 0,-2-2 0,-2 2 0,-1 2-193,0 1 1,0 0-1,-1 0 1,-2 0-1,-3-2 1,0-1 0,-2-1-90,1 1 0,3 2 0,-4 1 0,2 0 0,3 0 0,2 0 0,1 0 0,0 0 0,-2 4 0,1 0 0,-1-1 0,4-1 0,-1-2 0,1 0 0,4 0 0,2 0 0,3 0 0,-1 0 0,-1 1 0,1 2 0,2 2 0,-4-1 0,4-4 0,-4 0 0,3 0 0,-1 0 0,-3 0 0,-1 0 0,-3 0 0,3 0 0,0 0 0,2 0 0,0-1 0,1-2 0,0-2 0,-4 1 0,4 2 0,1-1 0,0-1 0,1 1 0,-3 2 0,3 1 0,1-2 0,1-1 0,0-1 0,2 1 0,0 1 0,0 2 0,-3 0 0,-2 0 0,2 0 0,-2 0 0,-2 0 0,-3 0 0,-2 0 0,-1 0 0,1 0 0,0 0 0,-3 0 0,0 2 0,-3 1 0,1 1 0,1-1 0,1-1 0,0-1 0,1 2 0,4 1 0,4-1 0,2-1 0,3-2 0,3 0 0,3 0 0,0 0 0,4-2 0,0-1 0,0-1 0,-4 1 0,-1 2 0,4 1 0,-6-2 0,0-1 0,-1-1 0,-1 1 0,-2 1 0,2 2 0,-9 0 0,0 0 0,0 0 0,-3 0 0,0-1 0,0-2 0,1-2 0,0-1 0,-4 2 0,0-3 0,2-2 0,2 0 0,5-2 0,-1 0 0,0-3 0,1 1 0,2 1 0,1 2 0,2 1 0,1-2 0,-6 6 0,1-7 0,-4 4 0,0-1 0,0 1 0,-3-3 0,-3-1 0,-4-1 0,-4 0 0,-5-1 0,-2 1 0,-3 0 0,-4-2 0,-3-3 0,-2-3 0,0-4 0,-1 0 0,-1 1 0,-4-2 0,1 1 0,-1-1 0,-4 0 0,3 6 0,-2 1 0,2-2 0,0 2 0,0 0-505,-3 3 1,0 1 0,0 2 0,1-1 0,-1 1 0,-1 0 0,-4-1 239,-2 1 0,-5 1 0,-7 2 0,-4 1 0,0-2 0,-5 0 0,-4-1 226,-2 3 1,-4-3-1,2 3 1,1-3-1,-2 0 1,-1 2-1,-2 1 186,-1-1 0,2 2 0,2 1 0,0 0 0,0 1 0,-3 0 0,-1 3-95,-2 1 1,-2-2 0,-2-1-1,-5 2 1,-3 2 0,-3 1-1,-1-1 26,-2-4 0,-8 4 1,3-4-1,4 2 1,3 0-1,4-1 1,2 1 313,1 1 0,4 2 0,-2-1 0,1-2 0,3-2 0,2 2 0,1 2-255,0 1 1,-5-4 0,1-1-1,1 1 1,-2-1 0,-1 1 0,-5-1-138,-4-1 0,-3 5 0,-7-3 0,1 2 0,3 1 0,1-2 0,0-2 0,1 2 0,-3 2 0,3 1 0,-1 0 0,0 0 0,1 1 0,-1 4 0,-6-4 0,-1 4 0,-1-4 0,-3-1 0,4 0 0,0 0 0,2 0 0,2 0 0,-1 0 0,-1 0 0,3 0 0,-1 0 0,4 0 0,0 0 0,1 0 0,5 0 0,-1 2 0,1 0 0,1 3 0,2-1 0,1 2 0,0 0 0,-4 5 0,-1-3 0,1 1 0,-2 0 0,-1-1 0,-2-2 0,-4 2 0,4-2 0,2 0 0,0 2 0,1-2 0,2 0 0,-7-1 0,10-2 0,1 2 0,0-2 0,2-2 0,-3-1 0,-2 0 0,3 0 0,1 0 0,1 0 0,0 0 0,-4 0 0,1 0 0,1 0 0,-4 0 0,1 0 0,-4 0 0,-1 0 0,1 0 0,0 0 0,-2 0 0,-4 5 0,4-1 0,2-1 0,1-1 0,2-1 0,-1 2 0,1 2 0,1 0 0,2-2 0,2 2 0,1-2 0,0-2 0,-4 1 0,-1 2 0,4-2 0,-1 2 0,-2-1 0,1 0 0,0 1 0,4 1 0,4 1 0,-5-3 0,7 4 0,-2 1 0,1-2 0,2 1 0,2-1 0,2 0 0,1 3 0,-3-3 0,3 0 0,1 1 0,2-1 0,0 1 0,0 1 0,-6-4 0,3 5 0,0 0 0,1 0 0,0 0 0,-2 2 0,-4 6 0,4-2 0,-1 2 0,-1 0 0,0-1 0,0 2 0,2-2 0,-2-1 0,4 3 0,0 1 0,2 0 0,0 0 0,2-1 0,0 0-63,3 0 0,-1 1 1,2-3-1,3 2 0,4-2 1,3-1-1,3-2-341,3 1 0,-1-1 0,6 0 0,1 1 0,3-1 0,4 0 0,6 1-59,7-1 0,5 0 1,9 1-1,6 0 0,6 1 1,7 2-172,7-1 0,-6-4 1,6 7-1,-1-1 1,-1 1-1,0 2 498,-2 2 0,0 3 0,1 0 0</inkml:trace>
  <inkml:trace contextRef="#ctx0" brushRef="#br0" timeOffset="2">12170 6450 29526,'-34'0'-124,"8"0"0,8 2 0,3 2 0,3 5-462,3 3 0,-1 1 0,6 1 0,4-2 0,5-4 0,10-3 0,5-4 0,3-1 0,2 0 1748,2 0 1,7 0-1,0 0 1,-1-1-1,2-2 1,1-2-1,1 1-1038,-2-2 1,-3 5 0,0-4 0,-1 4 0,-4 1 0,0 0 0,-4 0-137,2 0 1,-1 0-1,0 0 1,-3 0 0,-1 0-1,0 0-2422,-1 0 1,5 4 2499,-2 1 1,9-1 0,3-4 0</inkml:trace>
  <inkml:trace contextRef="#ctx0" brushRef="#br0" timeOffset="3">14023 6317 9883,'0'-13'0,"-1"1"1085,-4 3 1,2 3 0,-5 6-1,-4 0-271,-5 0 1,-3-4 0,-7-1 0,0 2 0,-1 2 0,-1 1 0,-3 0-1,1 0-257,-1 0 1,2 6 0,-4 3 0,2 2 0,2 3 0,2 1-1,3 1-447,2 2 0,4 5 0,7-2 0,2 1 0,2 0 0,3 2 0,2 1-47,1 2 0,10 0 0,3-1 1,9 1-1,3 0 0,5-2-69,1-3 1,8 2-1,1-5 1,2 0-1,3 0 1,-1-2-1348,-1-2 1,3-7-1,2 0 1926,2-2 1,1-2 0,4-4-1</inkml:trace>
  <inkml:trace contextRef="#ctx0" brushRef="#br0" timeOffset="4">14477 6370 16527,'-12'-25'0,"3"3"-71,4 4 0,2 9 598,-1 5 1,2 4 0,-2 4 0,1 5 0,0 3 0,-1 3 0,1 3-204,1 4 0,-2 3 0,-1 3 1,2 2-1,2 1 0,1-1-236,0-2 0,1-3 0,2-1 1,3-4-1,2-1 0,1-2 1,-2-2 227,-3-2 1,4-6 0,1-4 0,1-6-199,-1-6 0,1-4 1,-4-5-1,0-4 1,0-3-1,-3-2 0,0 1-118,1-1 0,-2 2 1,2 1-1,-1 3 1,0 2 277,2 3 0,-1 5 0,-2 6 0,1 3 0,1 9 0,-1 7-65,-1 4 1,2 5 0,0-1-1,-1 4 1,0 0 0,0 1-534,2 0 1,4-1 0,-3-1 0,1-1 0,3-3 0,2-2 350,2-3 0,-1-7 0,2-4 0,-1-5 0,1-5-10,-3-4 1,-2-8-1,4-6 1,-2-2-1,-2-1 1,-1-3-1,0 1-50,-2 2 1,4-2 0,-7 10 0,0 1-1,1 3 752,-1 0 1,7 8 0,-4 6 0,2 8-1,0 4-300,1 1 1,-2 0 0,1 1 0,1-1 0,2 2-1,3 1-1153,2 2 1,3 4 0,5-4-1,0-2 1,3 0 0,2 1-1,2-1-642,4-4 1,-1 1 0,2-5 1880,0-1 1,5-7 0,-8-7 0</inkml:trace>
  <inkml:trace contextRef="#ctx0" brushRef="#br0" timeOffset="5">15476 6410 26848,'-4'-23'-1991,"-1"-4"1,-1 9-1,4 11 2888,-3 8 1,-5 7 0,2 5 0,1 0 0,1 4 0,2 2 0,-1 6 0,2 2-738,2 2 0,2 1 0,5-2 0,6 2 0,7 1 0,5-2 50,4 0 1,6-4 0,-1-3 0,-1-4-1,-1-5 1,-4-3-768,-3-1 0,-4-6 0,3-1 0,-7-8 1,-6-9-1,-5-6 0,-4-7 228,-1-6 0,-3 0 0,-4 0 0,-8-2 0,-4 1 0,-3-2 0,-1 4 468,1 4 1,6 8-1,-2 3 1,3 3-1,2 4-911,0 2 0,7 3 0,6 6 1,9 1-1,8 4 0,10 5 1135,7 6 1,11-1 0,2 4 0</inkml:trace>
  <inkml:trace contextRef="#ctx0" brushRef="#br0" timeOffset="6">16249 6410 26357,'0'-28'-2393,"0"10"0,2 20 1,1 8 3419,1 7 0,5 0 1,-3-3-1,2-1 1,2 2-1,2 1 1,3 3-1,2 1-469,6-1 0,2 3 1,1-4-1,1-2 0,0-3 1,-1-4-336,1-4 1,-2-4 0,-1-2 0,-2-4 0,2-5 0,1-6-1,0-7 1,-1-3-842,-2-5 0,-6-8 0,2-7 0,-3 0 0,-2-1 0,-1 1-208,-3 0 1,1 3-1,-4 8 1,0 5-1,2 8 1,-2 7-1,1 6 1063,0 3 1,8 8 0,6 5 0</inkml:trace>
  <inkml:trace contextRef="#ctx0" brushRef="#br0" timeOffset="7">9771 8663 25019,'-13'0'9,"-1"0"1,2-2 0,2-1-823,1-1 1496,6-1 1,-3-1-1,8-2 1,1-1-316,1 4 0,2 2 1,-1 12-1,2 1 0,2 1 1,0-1-1,1-2 1,2-1-13,1 0 0,5-2 1,3 2-1,1-1 0,5-3 1,-1 0-1,5 0 1,1 2-357,0-3 0,5 0 0,-3-2 0,2 1 0,-2 2 0,-2 2 0,-2-2 0,-2-2 0,-1-1 0,0 0 0,-1 0 0,-1 0 0,-1 0 0,-2 0 0,1 0 0,2 0 0,-2 0 0,0 0 0,0 0 0,1 0 0,-2 0 0,3-1 0,-2-2 0,2-2 0,1 1 0,1 0 0,0-1 0,-1-1 0,3 3 0,0-3 0,2 0 0,-3 0 0,-2 2 0,-4-2 0,-1 3 0,1-4 0,-4-1 0,-4 1 0,0-2 0,-1 0 0,0 0 0,1 2 0,-1-4 0,0 3 0,-1-3 0,-1-1 0,-3-1 0,1 0 0,5-1 0,-1 0 0,0-3 0,1 0 0,0 0 0,4 2 0,-7 1 0,2-3 0,-1 0 0,-2 0 0,-1 2 0,-3 2 0,0 0 0,-5-5 0,4 0 0,-4 2 0,-1 1 0,0 2 0,0 0 0,-4-2 0,-2-2 0,-1 0 0,-2 0 0,0 3 0,1 0 0,2 1 0,-2-2 0,2 0 0,0 0 0,-2 4 0,1-1 0,-2 0 0,2-1 0,-5-1 0,1 2 0,-3 2 0,-4 1 0,0-1 0,-1-1 0,-3 3 0,-1-3 0,0 5 0,-4 0 0,0-1 0,-2 0 0,1-4 0,-1 5 0,4 0 0,2 0 0,2-1 0,0-2 0,2 2 0,0 1 0,-4 0 0,6 3 0,0-3 0,2 0 0,2 0 0,0 3 0,-1-3 0,1 0 0,0 0 0,-1 0 0,1 4 0,-2 0 0,-2 2 0,0 0 0,-3 0 0,-1 0 0,2 0 0,-2 0 0,0 0 0,-1 0 0,-3 0 0,2 0 0,4-1 0,1-2 0,1-2 0,0 2 0,3 2 0,0 1 0,1 0 0,0 0 0,-1 0 0,1 0 0,0 0 0,-1 0 0,1 0 0,0 0 0,-1 0 0,1 0 0,0 0 0,-7 0 0,-2 1 0,-2 2 0,1 3 0,1 0 0,-2 0 0,3 3 0,-1-5 0,0 1 0,-1-1 0,3 2 0,0 0 0,4 0 0,0 0 0,-2-2 0,-3 4 0,1 1 0,2-1 0,0-3 0,2 4 0,1 0 0,-1 0 0,1-2 0,0 0 0,2 1 0,-2-1 0,-1 4 0,-2-3 0,2 3 0,1-1 0,1-1 0,6 3 0,-1-3 0,-2 3 0,-1-1 0,1 0 0,0-2 0,2 1 0,5 0 0,-4 1 0,3-2 0,0 1 0,-1 2 0,5 1 0,-4 1 0,4-1 0,1 0 0,0 1 0,1 0 0,4 4 0,-2-2 0,6 5 0,1 0 0,2-2 0,3 0 0,1-1 0,2 1 0,4-2 0,-3 3 0,0 1 0,2-2 0,0 1 0,1-3 0,-1 3 0,4-6 0,-4 4 0,2-3 0,1-2 0,3 1-13,1-1 0,-6-4 1,8 0-1,-1 0 0,-1 0 1,2-2-1,0-1-667,1-3 1,0 3 0,-6-2-1,-1 1 1,-2-1 0,0 1-1,-1-1-2241,-3 2 0,-2-3 3165,2 6 0,-3-6 0,4 3 0</inkml:trace>
  <inkml:trace contextRef="#ctx0" brushRef="#br0" timeOffset="8">7198 9422 31320,'-4'-13'-1222,"-1"0"1,-1 5 0,4 2 0,-4 2 0,0-2 0,-2 0 1083,1 0 1,5 2 636,2 4 1,2 4 0,8 1 0,5-1 0,4 0-3,2 1 0,3-1 0,-5-4 1,2 0-1,4 0 0,3 0-180,3 0 0,0 0 0,-3 0 0,3 0 0,5 0 0,3 0 0,-1 0-93,-2 0 1,2 0 0,-2 0-1,2 0 1,1 0 0,-2 0-225,-2 0 0,-4 0 0,5 2 0,1 1 0,1 1 0,1-1 0,-2-1 0,-1-2 0,4 0 0,4 0 0,-1 0 0,-2 0 0,-1 0 0,-1 0 0,-4 0 0,2-6 0,-4-2 0,-2 1 0,-1 1 0,-5 2 0,0-1 0,-6 1 0,-1 2 0,-3-1-863,-2-1 0,1-1 0,-3 7-1672,-2 2 0,5-2 2435,-1 2 0,6 4 0,8-1 1</inkml:trace>
  <inkml:trace contextRef="#ctx0" brushRef="#br0" timeOffset="9">11184 8783 29801,'-4'-9'-4131,"-2"1"1,-2 2 4567,-2 3 1,2-2 0,0 0-1,-3 2 1,1 0 0,-1 0-1,3-1 61,-3 1 1,-1 1 0,-1 2-1,0 0 1,-1-1 0,1-2-1,0-2 116,-1 2 0,1 2 1,0 1-1,-1 0 1,1-2-1,0 0-450,-1-3 1,1-1 0,0 3-1,-1-1 1,1-1 0,0 1-165,-1-1 0,1 1 0,0 4 0,-2-1 0,-1-2 0,-4-2 0,1 2 0,0 2 0,0 1 0,1 0 0,-3 0 0,-1 0 0,0 1 0,-2 4 0,3-4 0,1 4 0,-1-3 0,2 1 0,-2 2 0,2-2 0,-1-2 0,-2 4 0,3-1 0,0-1 0,-1 0 0,4 2 0,-5-4 0,6 6 0,-2-4 0,0 3 0,1 0 0,-3 2 0,0-2 0,-1 0 0,1 2 0,3-2 0,-2 2 0,2 1 0,1-1 0,2 1 0,-5 0 0,0 5 0,2-3 0,1 0 0,3-2 0,2 1 0,1 2 0,1-3 0,-2 0 0,3 1 0,1 2 0,3 1 0,1 1 0,2-1 0,0 0 0,0 2 0,0 3 0,5-3 0,1 2 0,0-2 0,1-2 0,0 1 0,2-1-111,-1 0 0,4-4 0,-5 0 0,2 2 0,0 0 1,1 1 96,2-3 0,1 3 0,2-5 0,1 2 0,4-1 0,0-1 0,4-1 141,1 0 0,2 3 0,0-3 0,-1 0 0,1 1 1,0 0-128,-1 4 0,5-1 0,0 1 0,-1-3 0,-2 1 0,-1 0 0,1 0 0,0 1-23,-1 2 1,2-3 0,-5 0 0,4 0 0,3 0 0,-1-2 41,-2-1 0,0 0 0,2-3 0,2 2 0,3-1 0,0 0 0,1 1-19,-1-2 0,1-2 0,2 1 0,1 1 0,-2 1 0,1 1 0,-1 1 0,0-5 0,2 5 0,-2-2 0,-3 1 0,0-1 0,-1 1 0,-1-1 0,4 5 0,-4-5 0,1-1 0,1 0 0,-1 0 0,-1 2 0,5-1 0,-1-4 0,1 0 0,1 0 0,1 0 0,4 0 0,3 0 0,-2-1 0,3-2 0,1-2 0,-2 1 0,1-1 0,-1 0 0,0-3 0,-2 5 0,-2-3 0,1 2 0,1-1 0,-1 2 0,-1 2 0,-4-3 0,-1-1 0,-1 2 0,-1 0 0,1 0 0,-2-1 0,-1 1 0,2 0 0,-2 0 0,-1-3 0,2-1 0,-1-4 0,-1-1 0,4 2 0,-3-2 0,1-3 0,1 0 0,1-1 0,-2 0 0,-2-2 0,5-1 0,-3 1 0,1-3 0,-6-1 0,-4 0 0,-2-2 0,-7 1 0,2-1 0,-5 2 0,-4-2 0,-5 0 0,-2 1 0,-2 0 0,-2 1 0,-2-4 0,-7-1 0,-3 0 0,-6 1 0,0-1-36,-4 0 0,-1 5 1,-3 0-1,-2 0 1,-1-1-1,0 3 0,-2-1-264,-2 0 0,-1 3 0,-2-2 0,-5 0 1,-3 4-1,-6 1 82,-4 2 0,-5 6 0,-7 2 1,-3 4-1,33 1 0,-1 0 0,-2 0 1,-1 0-1,-2 0 0,0 1-99,1 1 0,-1 1 1,-1 0-1,1 1 1,2 2-1,0 1 0,0 0 1,1 0-1,-2 0 1,1 0-1,2 1 0,0 1-340,0-1 0,0 2 0,-31 12 0,3-3 0,6 0 0,3 2 718,2 0 0,3-5 1,0 3-1</inkml:trace>
  <inkml:trace contextRef="#ctx0" brushRef="#br0" timeOffset="10">11491 10275 29635,'-9'-12'-2835,"0"4"1,6-1 2641,-2 9 1,4-2 0,1 11 0,1 0 0,4 0 617,4 0 1,4-2-1,5 2 1,6-3-1,4-2 1,4 1 0,1-2 176,-1-2 0,8-1 0,-3 0 0,0 0 0,2 0 0,0 0-172,0 0 0,0-4 0,-2-1 0,-3 2 0,0 2 0,-1 1-542,-1 0 0,4 0 0,-5 0 0,-1 1 0,-1 2 0,1 2 1,2-2 140,3-2 0,-1 4 0,3-1 1,-3-1-1,0-1 0,0-2 1,3 0 35,1 0 1,2 0-1,0 1 1,-1 2-1,-1 1 1,-1-1 44,0-1 1,5-2 0,-7 1 0,2 2 0,-1 2 0,-5-1 0,-1 1-111,1-1 0,-7 1 0,2-5 0,-1 1 0,-1 2 0,1 1 0,2-1 0,-6-1 0,7-2 0,0 0 0,-3 0 0,3 0 0,-3-2 0,1-2 0,2 2 0,-6-3 0,3 0 0,2 1 0,-1 1 0,1 1 0,0 1 0,-1-2 0,0-2 0,-3 2 0,0 2 0,0 1 0,2 0 0,-2 0 0,-3 1 0,1 2 0,0 2 0,1-2 0,-1-2 0,-3-1 0,2 0 0,3 0 0,2 0 0,1 0 0,1 0 0,0 0 0,4-4 0,0-1 0,0 1 0,0-1 0,2 0 0,-1-1 0,1 0 0,-2-5 0,0 10 0,0-5 0,-1 1 0,-2 1 0,-1 1-13,-1 2 1,-1-4 0,-1-1-1,-3 0 1,0 0 0,-2 2 0,0-1 16,-3 1 0,-1-6 0,-1 2 0,-1-1 0,0 0 0,2-1-37,3-2 1,-3-1 0,4 0-1,-1 1 1,1 1 0,0 3-1,2-3-134,0-1 1,-5 0 0,2 2 0,-4 1-1,0-1 1,-2-2-599,-3-1 1,-4-1 0,-5 1 0,-1 0 0,-3-1 557,-5 1 1,-3 0 0,0-1 0,2 0 0,1-3 0,0 0 0,0 0 150,0 2 0,5-2 0,-4-3 0,1 1 0,1 0 0,-2 3 25,1 1 0,0 1 0,-4 1 1,2 0-1,-2 0 0,-6-1 1,-5 1-325,-3 0 0,-3 4 1,-3 1-1,-5 1 1,-1 1-1,0-2 1,3 3 192,1-1 0,2 0 1,3 3-1,-2-3 0,-1 0 1,2 0 476,1 3 1,2-3 0,1 0-1,2 0 1,-3-1 0,3-1 0,-3 0-103,1 0 0,-3-2 1,-3 4-1,-3 0 1,-2 0-1,-1 2 1,-1-1-24,-1 1 1,-4-1 0,9 5-1,-1 0 1,-1 0 0,1 0-621,1 0 557,-5 0 1,10 0-1,-7 0 1,-1 0-1,0 0 1,-2 0-4,-1 0 1,8 0 0,-8 0 0,1 0 0,1 0 0,-2 0 0,0 0 112,0 0 0,0 0 1,0 0-1,1 0 0,2 0 1,2-1-1,-2-2-373,-2-2 0,2 1 1,0 4-1,-1 0 1,1 0-1,-3 0 0,-2 0 10,-2 0 1,-1 1 0,4 2 0,-4 3 0,-3 2 0,-4 1 0,-2-1 76,1 1 1,0 0-1,-2 5 1,-1-1-1,-2 2 1,2 1-1,2 2 11,5-2 0,-2 3 0,2 1 0,-2-1 0,2 0 0,5-1 0,3 0-89,1-1 1,1 6 0,2-6-1,3 1 1,1 0 0,2 0 17,-1-2 1,9-1 0,1-2 0,6 0 0,3 1 0,1-1 0,3 0-246,4 1 1,5 3-1,6 3 1,8-1 0,8 2-1,8-1 1,8 4-235,9 1 1,4-1 0,11 1 0,3 3 0,5 0 0,-33-13 0,1-1 563,1-1 1,1 0 0,2-2 0,2-1-1,-1 0 1,1-1 0</inkml:trace>
  <inkml:trace contextRef="#ctx0" brushRef="#br0" timeOffset="11">19502 10422 25703,'0'-21'-3820,"0"-4"0,0-5 4202,0 1 0,1 2 1,4 5-1,2 4 1,2 5-1,0 2 1,3 4-1,4 0 0,6 1 1,4 0-1,2 3 37,3 1 0,7 2 0,11 0 0,6 0 0,9-1 0,4-2 0,6-3 0,-36 3 0,1 0-306,0 0 0,0 0 0,7-2 0,0 0 0,-3 1 0,-1 0 0,0 0 0,0-1 0,0 2 0,1-1 0,-3 1 0,1 0 121,-1 1 1,0 1 0,1 0 0,-1 1-357,32 0 1,-1 0-1,-5 0 1</inkml:trace>
  <inkml:trace contextRef="#ctx0" brushRef="#br0" timeOffset="12">12117 10835 16629,'-13'0'-142,"-1"1"1,1 4 0,0 4-162,-1 3 1,1-3 0,0-1 0,1 3 0,3 1 0,6-1 0,6-2 0,7-4 2659,7-4-2092,-2-1 1,8 0 0,-4 0-1,2 0 1,3 0 0,1 0-1,3 0 962,3 0-1291,-3 0 1,11 5 0,-3 1 0,2 0 0,2-1-1,0 0 154,0 1 1,6-5 0,3 4 0,1-4 0,2 1 0,0 1 286,3 1 1,2 1 0,1-5 0,3 0 0,1 0-1,0 0-118,2 0 1,0 0 0,-1 0 0,-2 0 0,1 0 0,1 0 0,2 0-359,-2 0 1,-3 4 0,0 2 0,1 0 0,-2 1 0,2-1-1,-2 2 35,1-1 0,2-4 0,-3 1 1,0-2-1,3-2 0,2 0 1,4-2 583,0-2 0,3-3 0,1-7 1,0 1-1,-4 0 0,-1-1 0,-3 1-277,-2 0 1,2 4-1,-7 1 1,-2 2-1,-3 3 1,-5 2-1,1 1-843,-1 0 0,-8 0 0,1 0 0,-3 0 0,-3 1 0,-3 2 78,-3 2 1,-1-1 0,-2-2-1,-1 1 1,-4 1 0,-1-1-1,-2-1-613,-2-2 1,-2 0 1072,0 0 1,1-6 0,-1-2 0</inkml:trace>
  <inkml:trace contextRef="#ctx0" brushRef="#br0" timeOffset="13">10557 11301 8206,'0'-38'0,"0"10"0,0-3 162,0 10 0,-5 8 1,-4 2-1,-5 4 0,-3-1 44,-6 1 0,-6 4 1,-5-1-1,-2 2 0,-4 2 1,0 2-1,-4 4 0,-2 5 1,-3 9-1,2 3 0,-1 8 200,-2 6 1,10 3 0,-6 14 0,4 6 0,24-26-1,2 2 1,0 3 0,3 2 0,2 2 0,2 0 0,2 1-1,3-1 1,2 0 0,4 0-306,2 1 1,3-2-1,5-4 1,5-2-1,6 1 1,5-1-1,1-4 1,3-2 0,4-2-1,2-3 1,5-2-1,2-3 49,5-1 0,2-4 0,0-3 0,1-3 0,4-1 0,1-3 0,0-1 0,0-2 0,2-1 0,0-2 0,-1-1 0,-1-2-103,1-1 0,-1-3 0,-2-3 0,-1-3 1,-5-3-1,-2-3 0,-4-1 0,-2-1 1,-3-2-1,-3-1 0,-3-1 0,-2-1-429,-2-2 0,-2 0 201,18-32 1,-16-7 0,-11-2 0,-12-1 0,-15 2 0,-19 1 0,7 35 0,-2 2 113,-3 1 1,-3 2 0,-9-3 0,-3 3 0,1 4 0,-1 2 0,-2 1 0,0 2 0,-1 1 0,0 1 0,3 2 0,0 1 27,0 2 1,0 1 0,2 0-1,1 1 39,-33-8 0,4 5 0,18 0 0,6 5 0</inkml:trace>
  <inkml:trace contextRef="#ctx0" brushRef="#br0" timeOffset="14">18316 8289 8532,'4'-13'0,"1"0"0,5 4 0,-1 2 0,1-1 0,1 1 0,-3-2 384,3 1 1,-1-3-1,-1 2 1,-5-3-1,-4-1 1,-4 1-1,-5 3 1,-4 4 0,-5 4-1,-3 2 1,-2 4 256,-4 4 1,8 4 0,-8 3-1,3 4 1,4 0 0,2 3-1,4-1 1,6 0-610,3 2 0,4-4 0,2 1 0,4 0 0,5-2 1,6 0-1,6-2-327,4-3 1,0-2-1,-1-3 1,-1-4 0,-3-4-1,-2-1 192,-3 0 0,-1-1 0,-3-4 1421,-3-4 0,-3 2 1,-8-1-981,-2 3 0,3 2 0,-2 7 0,6 5 0,7 3-1056,6 1 0,5-1 0,7-2 0,3-1 0,6 0 0,5-2 0,4-2-6281,1-4 6999,-4-1 0,15-6 0,-3-1 0</inkml:trace>
  <inkml:trace contextRef="#ctx0" brushRef="#br0" timeOffset="15">19075 8116 9176,'5'-13'0,"1"0"1265,1-1 0,2 7 1,4 2-1,1 5-779,-1 5 0,0 4 0,1 7 1,-1 3-1,0 2 0,1 3 1,-1 1-1,-1 2-166,-3-1 1,4 1 0,-1-1 0,4 1 0,1-2-1,-4-1-652,-4-2 1,1-5 0,-4 0 0,0-2 0,-2-3 0,-5-3-60,-6-5 1,-11-2 0,-4-4-1,-4-1 1,0-3 0,-2-1-1,-2-2 1296,-1 2 0,1 1 0,7 6 0,2 0 0,2 0-393,2 0 0,4 6 0,4 3 0,6 2 0,6 3 0,7 1-1073,7 2 1,5 0-1,8 3 1,4 0 0,3-4-1,6-3 1,3-4-1673,4-4 0,3-4 1,3-2-1,2-4 2233,-1-4 0,-3-14 0,0-6 0</inkml:trace>
  <inkml:trace contextRef="#ctx0" brushRef="#br0" timeOffset="16">19982 8036 9347,'9'-13'2186,"0"0"0,-5 5-1568,5 4 0,-5 4 0,4 4 0,-2 5 1,-3 4-1,-2 4 0,-1 2 0,2 2-260,2 2 1,-2 7 0,4 1-1,-1-1 1,3-1 0,1-1-703,0-1 0,-5 1 0,4-8 0,-3-1 13,-2 0 1,-3-7 0,-6-8 0,-5-4 0,-6-3 0,0-3 0,-1-1 1312,0-3 0,-4 2 0,4 1 1,2 1-186,1 3 1,5 1 0,4 4 0,9 4-1,5 6-2068,7 4 0,12 3 0,1-2 0,3 0 0,3 0 0,0-3-990,3 0 0,-3-2 0,0-4 0,-1-3 2261,-3-4 0,-2-1 0,-2 0 0</inkml:trace>
  <inkml:trace contextRef="#ctx0" brushRef="#br0" timeOffset="17">21182 8436 8452,'-11'-6'0,"-1"-1"0,-1-2 1263,3 0 0,-2 5 232,7-5 0,2 6-779,8-2 0,1 10 1,3 4-1,-5 2 1,-2 3-455,-2-1 1,0 0 0,0 1-784,0-1 0,-2-6 0,-1-4 0,-3-6 1,0-7-1,-1-5 572,0-2 1,4-7 0,-3 0 0,1-4 0,1-3 0,1 1 0,1 4 452,2 3 1,0 0-1,0 5 1,0 2-1,2 1-1051,2 2 0,4 5 0,6 4 0,4 2 0,4 2 0,7 2 0,6 2-5200,10 5 5747,11 3 0,5 1 0,5 1 0</inkml:trace>
  <inkml:trace contextRef="#ctx0" brushRef="#br0" timeOffset="18">21808 8010 8565,'-13'-33'1960,"5"5"1,2 9-1,8 14 1,2 11-2132,5 6 1,-1 7 0,1 3 0,1 4-300,2 0 1,7 5 0,2 2 0,1 0 0,0-1 0,0-2 0,1-1 0,-3 1 469,0 1 0,3 6 0,-2-3 0</inkml:trace>
  <inkml:trace contextRef="#ctx0" brushRef="#br0" timeOffset="19">22181 8609 11402,'6'-10'415,"3"6"0,-3 9 0,-1 15 1,-4-1-875,-1 0 0,0-1 0,0-5 1,0 1-1,0-1 0,0 0 1,2 1-2021,2-1 2479,3-6 0,19 5 0,2-4 0</inkml:trace>
  <inkml:trace contextRef="#ctx0" brushRef="#br0" timeOffset="20">22715 8263 8704,'11'-34'0,"0"3"0,-2 8 887,1 10 0,-3 7 0,1 8 0,-2 2-601,-3 5 0,-2 3 1,-1 3-1,0 1 1,-1 2-1,-2-2 1,-3 0 321,-2 2 0,5-3 0,-1 3 1,3-4-734,1 0 1,1-4 0,2-5-1,3-11-157,1-9 1,-4-6-1,3-6 1,-1-1-1,1-3 1,0-3 201,-1 0 0,4-3 0,-3 8 0,0 2 0,2 5 1,-1 2 10,3 4 0,-2 3 1,1 2-1,1 4 0,3 1 1,5 5-1,6 4-2366,5 5 0,3 0 2435,8 1 0,2 0 0,12 4 0</inkml:trace>
  <inkml:trace contextRef="#ctx0" brushRef="#br0" timeOffset="21">23314 8010 11180,'-11'-6'0,"2"-3"0,4-3 926,4-1 0,1 4 1,1 1-1,5 2-662,8 3 1,5 2 0,7 1-1,1 1 1,-2 2 0,-1 3 0,-2 0-341,2 0 0,-5 3 0,-1-3 1,-5 1-1,-4 4 0,-4 1-308,-4 1 1,-7 0 0,-3 2 0,-4 3 0,-3 3-1,-4 1 149,0 0 0,5-4 1,0 3-1,6-2 1,3-1-1,3-1 1,2 3-1,2-1-1026,4 0 0,12 3 1261,10-4 0,21 6 0,0-4 0</inkml:trace>
  <inkml:trace contextRef="#ctx0" brushRef="#br0" timeOffset="22">23901 8329 11034,'-2'-19'378,"-2"6"1,3 11 0,-4 11 0,4 3-709,1 1 1,0 5 0,1 0 0,2-2 0,3-1 0,1-2 0,4-1-535,1-3 1,-3 2 0,-1-7 863,3-1 0,-5 4 0,0 1 0</inkml:trace>
  <inkml:trace contextRef="#ctx0" brushRef="#br0" timeOffset="23">24048 8343 9183,'0'-8'2335,"-5"1"-2982,1 3-1277,-7 2 1924,4-4 0,0 6 0,1 0 0</inkml:trace>
  <inkml:trace contextRef="#ctx0" brushRef="#br0" timeOffset="24">24194 8143 8509,'6'-21'-190,"-3"3"0,6 10-30,1 3 1,1 10 0,-2 3 0,-3 4 0,-1 2 0,4-1 575,3 0 0,-4 1 1,-4-1-1,-2 0 1,-2 1 1064,0-1 1,0 0 0,0 1 0,0-1 1430,0 0-2701,-6 0 0,9-11 0,-2-8 1,5-7-1,4-7 0,2 1-495,2 0 1,-3-5 0,0 2 0,-2-3 0,0-2 0,-1 1 0,0-1 572,-2 0 0,3 2 1,-3 1-1,-1 4 1,3 2-1,-2 5 1,1 4-166,1 3 1,1 1-1,4 5 1,0 0 0,2 0-1,3 2-2013,4 2 0,5 4 0,4 5 0,3 0 1949,0 1 0,4-1 0,-4 0 0</inkml:trace>
  <inkml:trace contextRef="#ctx0" brushRef="#br0" timeOffset="25">24807 7943 8479,'-11'-10'2166,"2"-4"0,3-6-1813,6 2 0,1 2 1,4 7-1,4 4 0,2 4 1,3 1-1,1 0-303,2 0 1,0 4 0,3 2-1,1 0 1,-2 1 0,1-1 0,-6 2-352,-3-1 1,1-2-1,-5 3 1,0 3 254,-2 1 1,-10 1 0,-3 0 0,-4 1 0,0-1 341,3 0 1,-1 1 0,5-1 0,2 2 0,2 1 0,1 2 0,1 0-180,4 1 1,-2-4 0,4 4 0,0-1 0,-1-1 0,0 1 0,-3 0-317,-1 0 0,-2 0 0,-2-5 0,-2 0 0,-7-1 0,-5-2-819,-6-1 1,-3-1 0,-2 1 0,0-4-1,1 1 1018,-1 3 0,0 3 0,1 1 0</inkml:trace>
  <inkml:trace contextRef="#ctx0" brushRef="#br0" timeOffset="26">25474 8236 8396,'-7'2'0,"2"2"450,4 5 0,-4 3 0,1 1 0,1 0 0,1 2 0,2 2 0,0 0 0,0 1-271,0 1 1,0-4 0,0 3 0,2-5-180,2-4 0,4 3 0,5-5 0</inkml:trace>
  <inkml:trace contextRef="#ctx0" brushRef="#br0" timeOffset="27">25581 7916 8442,'1'-38'689,"3"2"1,2 10 0,5 9 0,-2 7-225,1 6 1,2 2 0,1 2 0,1 0 0,0 0 0,4 0 0,3 0-1262,0 0 1,8 2 0,-2 1 0,1 2 0,2 3 0,-1 1 795,2-2 0,6 11 0,-3-3 0</inkml:trace>
  <inkml:trace contextRef="#ctx0" brushRef="#br0" timeOffset="28">26154 7890 8442,'0'-14'67,"0"1"1,0 0-1,0-1 1,-2 1 920,-2 0 1,2 4-1,-2 3 1,2 4-1,2 10-643,0 7 1,2 10 0,1 7-1,3 4 1,0 5 0,0 7-558,-3 4 1,-2 1 0,-2 0 0,-4-1 0,-4-2-1,-4-2 1,-3-2-1192,-2-3 0,-6-6 0,2-5 1403,-3-4 0,-2-4 0,0-11 0</inkml:trace>
  <inkml:trace contextRef="#ctx0" brushRef="#br0" timeOffset="29">25874 8409 9775,'0'-32'0,"3"-4"0,4-1 0,8 2 0,3 5 0,3 5 0,-1 4 0,4 2 739,1 3 0,2 5 0,-1 4 0,0 1 0,-3 3 0,0 2 1,0 1-1001,2 0 1,7 0 0,2 0-1,3 1 261,4 3 0,2 4 0,-3 5 0</inkml:trace>
  <inkml:trace contextRef="#ctx0" brushRef="#br0" timeOffset="30">26727 7903 8380,'0'-49'1572,"0"9"0,1 21 1,2 12-1,2 8-1560,-2 8 1,-2 4 0,-2 5 0,-2 4 0,-3 5 0,-1 4 0,-4 6 0,1 4-1040,1 4 0,-1-1 1,4-4-1,0-1 1,0-4 1026,3-4 0,-5-8 0,1-4 0</inkml:trace>
  <inkml:trace contextRef="#ctx0" brushRef="#br0" timeOffset="31">26407 7970 8380,'-7'-54'1591,"2"1"0,7 7 0,7 5 0,8 5-1152,7 4 0,13 2 0,6 9 0,6 6 0,10 7 0,6 2 0,-27 5 1,1 2-1,2 1 0,0 2-1049,2 1 0,1 3 1,2 2-1,0 2 1,-2-1-1,-1 0 0,0 1 1,0 1-1,0 1 1,0 1 609,-2 0 0,0 1 0,-4 0 0,1 2 0,5 2 0,0 0 0</inkml:trace>
  <inkml:trace contextRef="#ctx0" brushRef="#br0" timeOffset="32">24954 8623 8386,'-9'0'0,"0"1"28,-1 4 0,3 1 0,-1 4 0,2-1 0,3 1 0,3 2 0,5 3 0,5 1 0,6 3 0,8 1 934,6-1 0,4 5 0,7-2 0,4 1 0,6 3 1,7-1-1,6 3-792,0 0 1,4 0 0,-33-14 0,1-1 0,33 13 0,0 0-1,-3-3 1,-1-2-152,-2-2 0,0-1 0,-5-5 0,-2 1 0,-2-2 0,-4-4 212,-1-3 1,-2-4 0,4-1 0,-2 0-1,1 0 1,2-1-19,1-4 1,0 3 0,2-6 0,1 1 0,2 1 0,-2-2-233,-1 1 0,0-2 0,0-4 0,0-1 0,-5 1 0,-3 0-41,-4-1 0,2-5 1,-4-3-1,-4-2 1,-1-1-1,-4 0 1,1-5 243,-3-2 0,-2 1 0,-2-5 0,1-1 0,0-1 0,-1-2 0,0 0-457,-4 0 0,2 0 1,-5-2-1,0-1 1,0-1-1,-2 1 1,-3 0-71,0-1 0,-5 7 0,0-3 0,-1 1 0,0 1 0,-4-2 418,-2 0 1,-2-2-1,0-1 1,0-1-1,0 1 1,0 0-1,0-2 25,0-3 1,0-3 0,-2 1-1,-1 3 1,-3-1 0,-1 2-1,-3-1-358,-2-1 0,-2 8 0,1-1 0,-2 2 0,-1 5 0,-3 2 0,-1 1 225,1 1 1,-9-2 0,1-1 0,-1 2-1,0 0 1,1 3 135,1-2 0,-5-4 1,0 3-1,1 1 0,0 2 1,1 1-1,-4 1 125,-1-1 1,3 5-1,-5 1 1,-2 1 0,-4 0-1,-3 1-164,-3 3 1,4 1-1,-5 3 1,-4 2-1,-7 2 1,-8 1 0,-4 1-27,33 3 1,1 0-1,-37-1 1,0 4 0,-1 0-1,2 1 1,2 4-1,1 3 142,0 4 0,-2 8 0,5 0 0,0 4 1,3 1-1,1 5 0,5 2-138,5 5 0,2 2 0,8 4 1,3 4-1,4 8 0,5 4-141,4 5 0,3 4 0,3 2 0,4-1 0,5 5 0,8-36 0,1 1 65,1 1 1,1 0 0,2-1 0,0 1 0,2-1 0,1 0 0,1 0 0,2 1-1,2 1 1,1 1 0,1 0 0,2 0 0,1 1 0,0 0-108,2-1 0,2-1 0,0-2 1,1 0-1,3 0 0,1-1 1,1 2-1,1-1 0,1-2 1,1 0-1,1-1 0,1-1 1,-1-3-1,0 0-723,0-2 1,1 0 0,3 2 0,2-2 655,0 0 0,1-2 0,0-1 0,1-2 0,-2-2 0,1 0 0</inkml:trace>
  <inkml:trace contextRef="#ctx0" brushRef="#br0" timeOffset="33">25461 9542 15821,'0'-18'381,"0"1"0,-2 5 0,-1 9 0,-1 6 65,1 6 0,-5 3 0,-1 2 0,-2 3 0,-4 2 0,-1 2 0,-4 4 50,0 4 0,-3 6 0,-3 5 1,-3 1-1,1 0 0,-1 2-767,-1 0 1,9-4 0,-5 5 0,2-4 0,3-4 0,3-5-975,4-3 0,0-1 0,3-1 0,0-1 0,2-1 1,0-3 1191,2-2 0,-11-1 0,3-5 0</inkml:trace>
  <inkml:trace contextRef="#ctx0" brushRef="#br0" timeOffset="34">23994 10795 8208,'-4'-25'0,"-2"4"683,-1 8 428,4 5 1,-3 10-1,4 2 1,-2 7 0,-4 5-1,-1 6-270,1 3 0,-1 6 0,-5 3 0,1 4 0,-2 4 0,-1 3-963,-2 1 0,0-2 0,5-2 1,1-1-1,2 1 0,1-4-580,-1 1 0,2-2 0,1 0 0,1-5 0,1-2 0,1-5 0,-1 0 0,2-1 702,2-2 0,1-3 0,0-5 0</inkml:trace>
  <inkml:trace contextRef="#ctx0" brushRef="#br0" timeOffset="35">24274 11421 8138,'0'-29'0,"2"4"755,2 8 0,-1 8 1,5 11-1,-1 1-217,0 1 1,-2 2 0,4-3 0,1 2 0,2-2 0,1-2 0,-1 1 79,-3 2 1,3-3-1,-3 4 1,1-5-612,-1-5 0,-3 3 0,-6-7 1,-2-2-1,-2-1 0,-6-1 28,-7 0 1,-3 1-1,-7 2 1,0 2-1,2 2 1,1 3 0,4 2 814,0 1 1,1 0-1,4 1 1,0 4 0,4 4-1,0 4 1,4 5-886,2 4 1,4 3 0,1 2 0,1-1 0,4 1 0,5 0-1323,6-1 1,4 1 0,3 0 0,1-2 0,3-1-1,2-4 1357,1-1 0,4-1 0,0-4 0</inkml:trace>
  <inkml:trace contextRef="#ctx0" brushRef="#br0" timeOffset="36">24687 11595 8287,'-4'-33'2096,"0"6"1,-1 11 1108,5 7 1,-1 6-2829,-4-1 1,4 4-1,-4 4-461,4 5 0,5 3 0,1 1 0,-1-1 0,1-1-401,-1-3 0,6-5 2548,-1 2-1631,-3-4 1,0 1 0,-6 2 0,0 5 0,0 4 0,0 5-1220,0 4 0,6 4 0,3 0 0,4 1 1,5 0-1,7-2 0,8-2-424,7 0 0,7-12 0,-1 1 1211,1-4 0,-4-4 0,3-4 0</inkml:trace>
  <inkml:trace contextRef="#ctx0" brushRef="#br0" timeOffset="37">25207 11728 9760,'-13'-18'0,"0"0"0,1 2 0,1 1 0,3 2 2697,-3 0 1,7 5 0,4 5-578,7 6-2709,11 5 0,4 5 0,8 0 0,2 1 0,1-1 0,1-1 0,-1-2-509,-1-1 1,-1-2 0,-6 4 0,-2-4 0,-6-1 919,-2-3 0,-9-1 0,-6-4 1,-7-2-1,-5-5 1111,-1-3 0,-1 4 0,2 3 0,2 0 251,1 1 0,8-1 1,2 7-1,11 2 1,9 4-912,4-1 1,6 3 0,0-5-1,0-2 1,0-2 0,0-1-604,-1 0 0,-3 0 0,-5 0 0,-4 0 0,-5-1 0,-4-4-23,-5-4 0,-4-2 0,-4-1 1,-6 1 1465,-7 2 1,2 7-1,-2-1 1,3 7-1,5 8-1073,5 4 0,8 8 0,8 0 1,8 4-1,8 4 0,4 2 0,4 3 140,-2 2-180,4-5 0,-4 10 0,6-2 0</inkml:trace>
  <inkml:trace contextRef="#ctx0" brushRef="#br0" timeOffset="38">24181 12621 8308,'-8'-2'2311,"4"-2"0,1-4 31,-1-5 0,1 1-1951,-6 3 1,0 4 0,-4 6 0,1 3 0,1 5-1,4 3-322,1 1 0,2 5 1,4 2-1,0-1 1,1 0-1,4-3 0,5-1-618,6-2 1,0-5 0,7-4-1,-1-2 1,0-2 0,-3-2 87,-4-2 1,1-5 0,-8-9 0,-1-4 0,-2-3 0,-4-2 1104,-1 0 1,-10 1-1,-3-1 1,-2 2 0,0 3-1,2 4 1,-1 3-179,1 2 1,4 5-1,2 3 1,2 2 0,8 1-1654,9 4 0,12 6 0,11 3 0,5 4 0,9 2 0,4 0-1145,8-2 0,0 1 2332,-3-3 0,5 3 0,-8-8 0</inkml:trace>
  <inkml:trace contextRef="#ctx0" brushRef="#br0" timeOffset="39">24834 12621 8286,'-13'0'732,"-1"0"1,-3-5 0,-3 1 0,0 1-96,-4 1 0,3 2 0,0 0 1,4 2-1,3 1 0,5 3 1,4 1-1,2 4 0,3-1 62,4-1 1,9 7-1,10-3 1,2 1-1,4-2 1,5-5-1,6 0-1151,2 1 1,-2-5-1,-5 1 1,-3-4 0,-6-4-1,-2-5 1,-5-4 0,-3-4 143,-4 0 0,-7-7 0,-1 3 0,-2-1 1,-4 0-1,-1 0 888,-1 1 0,-5 0 0,4 5 0,3-2-627,0 2 0,4 7 1,3 4-1,9 5 0,7 5 1,5 4-1,7 3-7254,7 1 7301,0 0 0,17 1 0,-2-1 0</inkml:trace>
  <inkml:trace contextRef="#ctx0" brushRef="#br0" timeOffset="40">25647 12434 8286,'-12'-6'805,"2"-1"0,1 0 0,-1 4 0,-2 4-157,-1 3 1,1 11 0,1 2 0,2 6 0,-1 8 0,-2 3 0,-1 2 0,1 1-6024,3 1 5375,-9 8 0,4 2 0,-13 5 0</inkml:trace>
  <inkml:trace contextRef="#ctx0" brushRef="#br0" timeOffset="41">25194 12661 10329,'-7'-58'0,"4"12"1166,6 18 1,5 13 0,12 15 0,5 0-804,5 0 1,7 2-1,0 2-363,6 5 0,10 9 0,8 3 0</inkml:trace>
  <inkml:trace contextRef="#ctx0" brushRef="#br0" timeOffset="42">13490 14073 19817,'0'-23'-1640,"0"-4"0,5-1 0,-1 6 1968,-1 4 1,0 9 0,1 5-1,5 2 1,3 2 0,1 0 0,1 0-1,1 2 1,1 2-172,2 5 0,5-2 0,0 1 0,2-1 0,3-1 1,3 0-1,6-3 0,6-1 0,6-2 2639,3 0-2470,7 0 1,2 0 0,7 0 0,1 0-1,4 0 1,1 0 0,-36-1 0,1 0 0,0 0-1,1-1-200,0 0 1,0 0-1,-3-1 1,1 1 0,38 2-1,-1-1 1,-1-2 0,-3-2-73,-3 2 1,-2 2-1,-3 2 1,-2 2-1,-2 2 1,-2-2 14,-3-2 0,-2 1 0,-1 1 0,-4 1 1,0-1-1,-2-1 0,-1-2 333,-1 0 1,-7 0 0,7 0 0,-2-2 0,-2-1 0,-2-3 0,0 0-144,1 0 1,2 0 0,0 3 0,0-2 0,2-1 0,-1 0-415,-1 3 0,7 1 0,-5 2 0,2 0 0,2 0 0,-3 0-115,-1 0 1,2 2 0,2 1 0,0 1 0,0-1 0,-3-1 0,0-2 354,1 0 1,-5 0-1,4 0 1,1-2 0,1-1-1,2-3 1,-3-1 351,-2-4 1,5 4-1,-5 0 1,2-1-1,2 2 1,-3 0-605,-1 3 1,2-3 0,0 2 0,-2 1 0,-2 2 0,-2 1-626,4 0 585,1 0 1,-3 0 0,0 0-1,1 0 1,1 0 0,1 0 0,-2 0 341,2 0 1,4 0 0,1 0 0,1 0 0,3 0 0,-1 0 275,6 0 0,-4-6 0,6-3 0,-1-2 0,0 1 0,0 1-301,1-1 1,-4 2-1,4 1 1,-1 1-1,1 3 1,2 2 0,2 1-787,2 0 1,-4 1 0,-3 4 0,-2 3 0,1 4-784,0 2 1248,-5-7 0,0 5 0,-3-3 1,3 1-1,1 0 0,0-2 521,1-2 1,0-2 0,3-4-1,2 0 1,0 0 0,3 0 0,1-1 326,0-4 0,4 4 0,-8-4 0,2 4 1,3 1-1,1 0-695,1 0 0,6 1 1,0 2-1,2 3 0,-35-2 1,-1 0-1,1 0 0,1 1 1,-1-1-1,0 0-155,-1 1 1,0-1 0,1-1 0,0-1 0,-1 2 0,0 1-1,1-1 1,0 1 0,1-1 0,0-1 0,0 0 0,0-2 226,0 0 0,0 0 0,36-1 0,-1 0 0,-36 0 0,-1 0 1,1 0-1,1 0 0,0 0 0,0 0 0,0-1 0,0 0 240,0-1 1,0 0 0,4 1-1,1-1 1,0-2 0,0 1-1,0-1 1,0 2 0,1 0-1,0 1 1,0 0 0,0 0-337,0 1 1,1 0 0,5 0 0,0 0 0,1 0-1,-1 0 1,1 0 0,-1 0 0,0 0 0,0 0-1,-1 0 1,0 0-71,0 0 1,-1 0 0,1 0 0,0 0 0,-3 0 0,0 0-1,-1 0 1,0 0 0,-1 0 0,-1 0 0,-1 0 0,-2 0-1,0 0 1,-1 0 116,0 0 1,-2 0-1,35 0 1,-4 0-1,-8 0 1,-8 0-1,-9-1-684,-3-4 0,-8 4 1,-4-4-1,-10 4 543,-11 1 0,-15 6 1,-14 1-1</inkml:trace>
  <inkml:trace contextRef="#ctx0" brushRef="#br0" timeOffset="43">4239 15153 13933,'0'-28'-190,"6"9"0,3 16 1,3 4-1,2 4 1,3-1-1,1 0 0,-1 1 1,3-2-1,2-2 377,3-1 0,6 0 1,3 0-1,3-1 1,6-2-1,2-2 81,0 2 0,7 2 1,2 0-1,5-2 1,3-2-1,0 2-239,2 2 0,11 1 1,-34 0-1,0 0 1,1 0-1,0 0 1,2 0-1,0 0 0,-2 0 1,0 1-1,1 0 1,0 1-23,1 0 1,-1 1-1,-2-1 1,0 0 0,5-1-1,1-1 1,-1 2 0,0-1-1,-1 2 1,0-1 0,1 0-1,0-1 1,-1 0-1,1-1 63,-1 0 1,0 0 0,2 0 0,-1 0-1,-3 0 1,0 0 0,-1 0 0,1 0-1,-1 0 1,0 0 0,-1 0 0,-1 0 0,2 0-1,-1 0-45,0 0 1,0 0-1,2 1 1,0 0-1,-2 0 1,1 1-1,-1 0 1,1 0-1,-1 0 1,1-1 0,1 0-1,0 0-21,-1-1 0,0 0 0,0 0 0,-1 0 0,-2 0 0,0 0 0,1 0 0,-1 0 0,0-1 0,0 0 0,2 0 0,0-1 0,0 0 0,-1-2 25,1 0 0,0 1 0,-1 1 1,0 1-1,0-2 0,1 0 1,1 1-1,-1 0 0,1-1 1,1 0-1,-2 0 0,1 0 20,-2 0 0,1 0 1,-2 0-1,1 0 1,-2 1-1,1 1 1,35-4-1,0 3 1,-2 0-1,2 1-29,0-4 0,-3 4 0,2-4 0,-2 4 0,-4-1 0,1-1-106,0-1 1,-7-1 0,4 5 0,-1 0 0,-1 0-1,5 0 1,1 0 139,-1 0 1,-2 0 0,2 0 0,4 2 0,-34-1 0,1 1 0,0 0 0,2 2-39,-2 0 1,2-1 0,2-1 0,-1 1 0,-3 0-1,-1 1 1,1-1 0,-1 0 0,1-1 0,-1-1-1,37 0 1,-1-1 39,-36 0 0,1 0 0,30 0 0,-30 0 1,-1-1-1,36-2 0,0-3 0,-36 3 1,0 0 76,0 0 1,-1 0-1,30-1 1,3 2 0,1-1-1,-2-1 1,3 1-1,-4 1-228,1 2 1,2 0-1,-1 0 1,1 2-1,0 1 1,-1 1 0,-1-1-306,1-1 1,-9-2 0,4 0-1,-3 0 1,-4 0 0,0 0-133,-2 0 0,-4 4 0,4 1 1,-4-2 526,-3-2 1,-6 5-1,3 1 1</inkml:trace>
  <inkml:trace contextRef="#ctx0" brushRef="#br0" timeOffset="44">23541 15353 8541,'-7'-6'-50,"-7"-4"855,1-4 0,0 4 0,-4 11 1,6 5-1,3 6 0,2 7 1,3 5-1,2 6 0,2 1 0,2 3 1,2 0-1,-1 1-51,2 0 1,-5-1 0,4-5 0,-4 2 0,-1-1 0,0-2-1,0-3 1,0-3-10586,0-4 9699,0-3 0,0-14 0,0-2 0</inkml:trace>
  <inkml:trace contextRef="#ctx0" brushRef="#br0" timeOffset="45">23408 15300 8299,'0'-48'0,"0"7"1905,0 8 0,0 8 1,0 12-1,0-1-1328,0 1 0,0 4 0,1 2 0,4 1 0,5 3 1,5 1-1,6 4-844,4 2 0,-2 4 0,10 5 0,-2 0 0,2 1 0,-1-1 267,1 0 0,4 1 0,-3-1 0</inkml:trace>
  <inkml:trace contextRef="#ctx0" brushRef="#br0" timeOffset="46">24021 15033 8211,'4'-25'0,"1"3"3094,-2 4 1,3 8-1691,-2 1 1,7 7-1,-3 2 1,3 9 0,-1 7-599,-1 7 0,0 3 0,4 7 0,1 7 0,0 7 0,3 6 0,0 2-909,0-1 0,-2 6 0,-2-6 0,-1-1 0,-2-1 1,-2-5 377,-3-1 0,0-6-275,-5-4 0,-12-7 0,-3 4 0</inkml:trace>
  <inkml:trace contextRef="#ctx0" brushRef="#br0" timeOffset="47">23741 15593 11044,'-12'-24'0,"3"-3"0,5 1 0,4 2 0,4 8 0,7 5 0,6 7 1272,10 3 0,6 2 1,8 3-1,4 5 1,6 5-1,7 2 0,7 3-7918,3 2 6646,-2-5 0,-27-3 0,0-1 0,-2-1 0,0-1 0</inkml:trace>
  <inkml:trace contextRef="#ctx0" brushRef="#br0" timeOffset="48">23434 16432 8152,'21'-32'0,"-3"5"0,-8 2 0,-1 9 645,2 5 1,-4 7 0,2-5 0,0-1 0,0-1 0,-2 1 0,-1 1 0,-3 2 1211,-2 4 1,-2 6 0,-5 14 0,-10 9 0,-12 8-1615,-11 10 1,10-14-1,-1 1 1,-2 2-1,0 0 1,-3 2 0,-1 0-1,-3 1 1,0 1-1,-2 0 1,0 0 0,-1 0-1,0 0-406,0-1 1,1-1 41,3-4 0,0 0 0,3-1 1,1-1-1,3-2 0,2-1 1,-23 26-1,7-3 0,7-4-790,10-4 0,9-2 1,10-4-1,6-4 0,8-4 1,10-5-1,13-6 911,15-5 0,16-17 0,15-9 0</inkml:trace>
  <inkml:trace contextRef="#ctx0" brushRef="#br0" timeOffset="49">23981 16272 8179,'25'-48'0,"-3"2"0,-4 10 1678,-3 15 0,4 24 0,3 15 0,4 7-927,0 6 0,4 3 1,-1 8-1,1 2 1,4 8-1,3 9 1,-16-26-1,0 2 1,1 4-1,0 0-1147,2 3 1,1 1 0,1-2-1,0 0 1,1 0 0,1 1 0,0-1-1,0 0 1,1 1 0,0-1 0,-1-1-1,0-1 396,-1-1 0,1 0 0,-2-2 0,1 0 0,0-5 0,-1 0 0</inkml:trace>
  <inkml:trace contextRef="#ctx0" brushRef="#br0" timeOffset="50">21208 17978 8988,'21'-60'1634,"-3"2"0,-8 27 0,-2 14-1216,-3 16 1,4 13-1,-4 9 1,-2 5-1,-2 11 1,-1 11-1,-1 12-75,-1-23 0,-1 2 1,0 1-1,-1 1 1,-2 8-1,-1 2 1,0-2-1,0 1 1,1 0-1,-1 0 1,0 1-1,1 1-316,-1-1 1,0 0 0,3-5 0,1 0 0,0 0-1,1-1 1,1-1 0,1 0 0,0-4 0,1 0-1,4 34 1,5-9-578,7-4 1,9-5 0,10-9 0,2-8 549,2-11 0,12-13 0,3-9 0</inkml:trace>
  <inkml:trace contextRef="#ctx0" brushRef="#br0" timeOffset="51">21515 17685 8192,'-13'-55'0,"1"-1"1537,3 3 0,4 22 0,10 19 1,5 12-766,6 9 0,13 3 1,14 2-1,13 4 0,-21-6 1,2 0-1,6 2 0,2 1 1,6 3-1,3 0-578,6 1 0,1 0 1,3 4-1,0 0 1,6 1-1,0 0 0,-21-8 1,-1 1-1,1 0 1,-1 0-1,-1 0 0,1 1 1,1 0-1,0 0 1,0 1-1,21 8 1,-2 1-600,-5-1 1,0 0 0,-2 1 0,-2 2 0,-10 0 0,-2 1-1,-4 0 1,-3 1 0,-6 2 0,-3 1 0,-8-2 0,-3 0-35,5 31 0,-20 5 0,-28 0 1,4-33-1,-6-1 0,-9 2 1,-5-2-1,-6 1 0,-4-2 0,-8 1 1,-4-2 361,-4 1 0,-3-1 1,1-2-1,-2 0 1,16-10-1,-2-1 1,0-1-1,-1 1 0,-1 0 1,0-2-1,1 0 1,0-1-1,0 0 1,0-1-1,-1 0 0,0-1 495,2 1 0,0 0 0,2-2 0,-17 5 0,1-2 0,1 1 1,1-1-1,7-2 0,3-1 0,7-3 0,2 0 0,6-2 0,1 0 1,-21 5-2,18 0 0,20-7-417,33-2 0,3 2 0,26 0 0</inkml:trace>
  <inkml:trace contextRef="#ctx0" brushRef="#br0" timeOffset="52">24941 17978 8211,'-8'-13'3407,"-4"-3"1,5 4-2959,0 9 0,-1 15 1,5 17-1,-3 14 0,-1 17 1,-3 11-1,4-30 0,1 1 1,0 0-1,1 1-449,2 0 0,0 0 0,1 5 0,0-1 1,2-6-1,0 0 0,1-2 0,0 0 1,3 0-1,1-1 0,9 32-1233,2-7 0,10 2 0,-2-14 0,2-4 1233,2-4 0,7-6 0,-2-10 0</inkml:trace>
  <inkml:trace contextRef="#ctx0" brushRef="#br0" timeOffset="53">25074 17592 9516,'3'-47'0,"0"1"0,1 1 0,-1 2 1703,1 4 0,0 3 0,8-21 0,-2 32 0,5 10-1269,3 10 0,11 3 1,4 5-1,8 6 0,11 10 1,9 9-1,-25-9 1,2 1-1,2 3 0,1 1-103,1 4 1,1 2 0,7 6-1,0 2 1,-3 2 0,-2 1-1,2 2 1,0 0 0,1 3-1,0 0 1,-3 1 0,0-1-376,-1 1 0,0 0 0,-1 3 0,-2 0 0,-7-4 0,-1 0 0,-3-1 0,-1 0 0,-2-1 0,-2 0 0,-3-3 0,-3 1 0,-1-1 0,-3-1 0,-4-2 0,-1 0-660,1 31 0,-12-1 0,-15-10 0,-15-3 1,-21-5-1,18-27 0,-3-3 705,-6 0 0,-2-3 0,-9 0 0,-3-3 0,-1-2 1,-2-3-1,-3-1 0,-2-1 0,-3-2 0,-1-1 1,-2-1-1,-1 0 0,-1-1 0,0-1 0,1 0 1,0-1 63,2 0 0,1 0 0,3 0 1,0 0-1,2 0 0,1 0 1,2 0-1,0 0 0,2 0 1,0 0-1,2 0 0,1 0-386,1 0 1,0 0-1,2 3 1,0 0-1,0 1 1,-1 0-1</inkml:trace>
  <inkml:trace contextRef="#ctx0" brushRef="#br0" timeOffset="54">22115 17392 8581,'4'-6'0,"1"6"0,-2 0 0,-8 4 0,-4-2 0,-1-4 0,0-2 0,1-5 0,-2-3 203,-1-1 1,4 4 0,-1 0-1,-2 0 1,-2 0 0,-3 2-1,-4 1 1,-2 3 617,-6 2 1,-2 7 0,-8 2 0,-5 4-1,-4 2 1,-8-1-1603,-6 0 877,2 1 0,-6 3 0,2 3 0,-3 0 0,-4 6 0,35-13 0,-1 2 261,1 0 0,0 1 1,2 2-1,0 1 1,-32 16-1,2 4 0,1 2 1,6 5-124,3 8 1,1-1 0,9 8 0,3-1-1,19-28 1,2 1 0,1 1 0,0 1-121,1 1 1,0 2 0,0 1-1,0 2 1,2 0 0,1 0-1,0 1 1,1-1 0,0 3-1,1 1 1,2 1 0,2 2-1,1 1 1,2 1 0,2-1-1,2 1 47,-1 0 1,2-1 0,7 1 0,2-1 0,3-2 0,2-2-1,3-1 1,3-2 0,3 1 0,4-2 0,2 0 0,1-2 1,2 0 0,1-1 0,4 1 0,2-2 0,0-2 0,2-2 0,1 0 1,2-1-1,4 1 0,2-2 0,2 0 0,2-1 0,5-1 0,2-1-7,5 1 0,0-3 1,-5-3-1,1-3 0,5 0 1,1-1-1,-2-2 0,0-2 1,-4-1-1,0-3 0,0-1 1,0-2-1,-3-2 0,-1-2-142,0-1 1,0-1 0,1-2 0,-1-2 0,-7-1 0,-1-2 0,0-3 0,-1-2 0,-1-2 0,-1-1 0,-2-2 0,-1-1-15,-1-1 0,-1-2 0,1-4 0,-3-3 0,0-1 0,-3-2 0,0-1 0,-1-2 0,0-4 0,-1-1 0,-1-1 0,-1-2 0,0-5 0,0-1-318,0-2 0,-2-1 0,-1-2 0,-1-1 0,2-6 0,-1-2 1,0-3-1,-1 0 0,-1-1 0,-2-2 0,-3-3 0,-2-1 0,-4 0 1,-3-1-106,-2-2 1,-3-1 0,-3 4 0,-3 0 0,-2 2-1,-2 1 1,-3 3 0,-4 2 0,-5 2 0,-4 1 0,-3 5-1,-6 2 1,-4 2 0,-5 2 30,-4 3 0,-3 3 0,-5 4 0,-4 5 1,-7 1-1,-3 4 0,-4 3 0,-3 3 0,-3 3 1,-3 4-1,22 6 0,-1 1 0,0 1 1,-1 2-1,-1 1 0,1 0-24,-2 1 1,1 1 0,0 1 0,2 3 0,1 2 0,0 0-1,-23 5 1,2 3 415,0 3 0,2 3 0,0-1 0,1 3 0,-1 3 0,0 3 0</inkml:trace>
  <inkml:trace contextRef="#ctx0" brushRef="#br0" timeOffset="55">26074 16872 27848,'0'-26'-4916,"0"5"1,0 3 1912,0 3 0,-2 3 3063,-2 3 0,1-2 0,-6 2 0,-1-3 0,-2-1 0,-2-1 0,1 1 1,-2 0-1,1-1 0,-1 1 515,3 0 0,-3-1 1,-3 1-1,2 1 0,0 2 1,-2 2-1,-6 2 1,-5 3 273,-7 2 0,-4 1 1,-4 1-1,-5 4 1,-6 5-1,-6 8-685,-5 9 0,28-12 1,0 2-1,0 3 1,0 2-1,-1 0 0,0 0 1,-1 3-1,0 1 1,0 2-1,0 1-62,0 3 1,0 3-1,-2 4 1,1 3 0,0 4-1,2 2 1,2 0 0,2 1-1,1 5 1,2 2 0,3 3-1,2 2 1,1 5 0,2 3-6,0 1 0,3 2 1,9-20-1,1 1 1,0 0-1,1 1 1,2-1-1,0 2 0,1 0 1,1 1-1,1 0 1,0 0-1,2-1 1,0 1-1,2 1 1,1 0-1,1 0 0,2-2 1,2 0-1,1 0-16,2 1 0,2 0 0,3-2 1,1-4-1,2-3 0,3 0 1,12 20-1,4-4 0,2-4 0,2-4 1,4-3-1,3-3 0,1-5 1,2-4 175,2-2 1,3-3 0,4-2 0,3-4 0,0-3-1,2-3 1,2-1 0,0-3 0,5-1 0,0-3-1,0-3 1,2-3 0,2-2 0,1-2 0,0-3 0,0 0-258,-2 0 0,1-2 0,-22-3 0,0-2 0,1-1 0,-2 0 0,-1-2 0,0-1 0,22-8 0,-1-4 0,0-2 0,-2-2 0,-7-2 0,-1-3-147,-4 1 1,-2-4-1,0-5 1,-3-4-1,-10-1 1,-3-3-1,-3-1 1,-2-2-1,-3-4 1,-3-2-1,-4-2 1,-3-2-211,-3-2 1,-2-3 0,-5-9-1,-3-2 1,-6 22 0,-2 0-1,-1 0 1,0-1 0,-1 0 0,-2-1-1,-2-2 1,-1-1 0,-2 0-1,-2 1 1,-1-1 0,-2 1 0,-3-1-1,-2-1 1,-2 1 8,-1 1 1,-2 0 0,-1 1 0,0 4 0,-1 2 0,-3 0-1,-1 0 1,-3 0 0,0 2 0,-1 0 0,-1 1 0,-1 2 0,0 4-1,-1 2 1,-1 1 0,-1 2 0,-2 2 0,-1 2 0,-20-10-1,-3 4-154,-1 3 0,-1 3 281,19 11 1,-1 2 0,1 3-1,-19 0 1,0 5 220,-3 1 0,-2 2 0,0 1 0,0 1 0,3 3 0,1 2 0</inkml:trace>
  <inkml:trace contextRef="#ctx0" brushRef="#br0" timeOffset="56">8438 16659 8283,'-31'-4'0,"0"-1"0,0 2 0,4 8 0,0 3 20,1 4 0,-1-3 0,2-1 0,3-1 0,4-1 0,5 1 0,5-1 0,13 0 0,14-3 308,15-1 0,25-7 0,9-1 1,-29 3-1,2 0 0,5 0 1,2-1-1,3 1 0,1 0 1,7 0-1,2 0 0,5 1 1,2 1-1,5 0 0,2 1-107,-24-1 1,1 2 0,0-1 0,2 0 0,-1 0 0,2 0 0,0 0 0,1-1 0,0 2 0,2-1 0,1 0 0,-1 1 0,-1 0 0,0 0 0,-1 0-304,0 0 1,-1 1 0,0-1-1,-4 1 1,0 0 0,0-1-1,23-1 1,0-2 0,-4 1-1,-1-1 1,-3 0 0,-2 0-1,-4 0 1,-1 1 0,-3 0-1,-1-1-570,-1 0 0,-2 0 1,-5 1-1,-2 0 0,-1-1 1,0 0 651,-2 0 0,0 2 0,0 2 0,0 1 0,-2-1 0,-1 0 0,35 1 0,-1-1 0</inkml:trace>
  <inkml:trace contextRef="#ctx0" brushRef="#br0" timeOffset="57">12477 17845 8377,'33'-55'0,"17"0"0,-17 34 1,4 3-1,3 0 1,4 3-1,7 2 1,3 2 27,4 3 0,1 3 0,0 0 0,2 3 1,9 1-1,2 2 0,-21-1 0,1 0 0,1 1 1,2 0-1,2 0 0,0 0 0,4 1 1,2 0-1,-1 0 0,2 0 0,0 0 0,1 0 1,2 0-1,0 0 0,0 0 0,1-1 0,0 0 1,1 0-1,2-1 0,1 1 0,1-1 1,0 0-1,1 0 0,0 0 0,-17 0 0,0 0 1,1 0-1,-1 0 0,0 0 0,0 0 0,0 0 1,0 0-58,2 0 0,0 0 1,0 0-1,0 0 0,-1 0 1,-1 0-1,1 0 1,0 0-1,0 0 0,0 0 1,0 0-1,0 0 1,18 0-1,0 1 0,-1 0 1,0-1-1,0 1 1,-1 1-1,-4-1 0,-1 1 1,-1-1-1,-2 1 1,0-1-1,-1 0 0,-4 1 1,-2-1-1,0 1 17,-2-1 1,-1 1-1,0-1 1,-2 1-1,-1 0 1,-1-1-1,18-1 1,-1 0-1,-6 0 1,0 0-71,-4 0 1,-1 0-1,-6 0 1,-2 0 81,-5 0 0,-1 0 0,-2 0 0,-1 0 0,25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738"/>
    </inkml:context>
    <inkml:brush xml:id="br0">
      <inkml:brushProperty name="height" value="0.053" units="cm"/>
      <inkml:brushProperty name="color" value="#FF0000"/>
    </inkml:brush>
  </inkml:definitions>
  <inkml:trace contextRef="#ctx0" brushRef="#br0">5332 4171 28276,'13'-28'-2342,"-1"-1"0,-3 11 0,-3 3 2418,0 5 1,-6 4 0,0 6 0,-7 1 0,-5 2 0,-2 2 0,1-2 0,0-2 0,-1-1 0,1 0 319,0 0 1,-1 0 0,1 0 0,0 0 0,-1-1 0,1-2 0,0-3 0,-2 0 0,-1 0 21,-2 3 0,-7-3 1,0 0-1,-8 0 1,-4 0-1,-8 3-303,-5 2 1,-3 1-1,-11 0 1,-4 1-1,-2 4 1,33-2-1,-1 1 1,0 0-1,0 1-287,-1-1 0,0 1 0,-34 4 1,1 4-1,2-1 0,0-2 1,4-2-1,-1-1 401,3 1 0,4-6 1,-3 3-1,1-4 1,5-1-1,0 0 0,5 0-41,2 0 0,3 0 1,-4 0-1,2 2 1,1 2-1,-1 4 14,0-1 1,0 5-1,-4-3 1,-1 4-1,1 3 1,1 2 0,0 0-346,-1 1 0,7-4 1,-7 4-1,2-1 1,4 1-1,3 1 1,2 0 280,2 1 0,2 0 0,2 3 0,5-2 0,4 1 0,4 1-186,0-2 1,7 3 0,-2-1 0,3 4 0,2 6 0,1 3 0,2 6 0,2 3-195,3 5 1,-1 6 0,3 6-1,-2 3 1,1 5 0,2-33-1,-1 0 148,1 1 0,0 0 0,-3-1 1,0 0-1,0 0 0,1-1 0,-2 1 1,0 0-1,-1 0 0,-1-1 0,0 0 1,0 0 81,-10 36 1,0-3-1,5-7 1,1-2-1,2 0 1,1-2 0,-2 0 1,-1-3 0,1 1 0,0-1 0,2 5 0,1 2 0,-1 7 0,0 2-43,4-33 1,-1-1-1,1 4 1,-1 1-1,-2 2 1,1 0-1,-2 4 1,0 0 0,-1 4-1,-1 1 1,0 2-1,0 2-95,0 1 0,0 0 0,0 2 0,1-1 0,-1 0 1,0-1-1,2-3 0,2-1 0,1-1 0,1-1 0,2-4 1,2-1-1,0-2 0,0-1-103,1-5 1,0 0-1,0 28 1,0-11 0,2-3-1,1-5 1,3-5 324,1-2 1,-3-5 0,4 0-1,-1 3 1,-1 0 0,0 2 290,-3 0 0,3 1 0,0 0 0,0 3 0,1 0 0,-1 1 0,0 0-669,-3 4 0,3 1 0,0 1 0,1-1 1,5-3-1,3-6 418,3-6 0,1 0 1,-1-6-1,3-2 0,1-2 1,0-5-1,3-4 443,5-3 0,4-2 1,6 2-1,1 1 1,2 2-1,5 0-406,3 1 0,1-3 0,11 6 0,0 2 0,4 1 0,-32-11 0,1-1 0,1 0 0,0 1-234,0-1 0,0 0 1,4 1-1,1 0 0,-2 0 1,0 1-1,0-1 1,0 0-1,1-1 0,-1-1 1,0-1-1,0 0 1,3-1-1,0-2 257,2-1 1,-1-1 0,-2-1 0,1-1 0,3 1 0,1-1 0,0-1 0,-1-2 0,-1 0 0,1 0 0,2-1 0,0 0-91,0 0 1,0 0 0,1-2 0,1-1 0,3 1 0,0 0 0,-1 0-1,1 1 1,-2 0 0,1-1 0,2 1 0,-1-1 0,0 0 0,1 0-85,0 0 0,1 1 0,0 0 0,0 0 0,0 1 0,-1 0 0,1 0 0,0 0 0,1 0 0,-1 0 0,-1 0 0,-1 0 0,1 0 0,0 0 0,-3 0 0,-1 0 0,-2 0 0,0-1 0,-3 0 0,0-1 0,-1-1 0,0 0 0,-3-1 0,-1 0 0,0 0 0,0-2 0,31-10 0,-1-3 0,-7-1 0,0-2 0,-6 0 0,1-5 0,-3-1 0,-3 3 0,-2-6 0,1 3 0,-6 1 0,-2 0 0,-3 1 0,0-2 0,-1-2 0,-4-3 0,-3 1 0,-4-2 0,-2 0 0,1-3 0,-6-8 0,-3-5 0,-5-6 0,-3-8 0,-2-7 0,-5 31 0,0-2-308,-2-3 0,1-1 0,-2-2 0,1-1 0,-1-3 0,0-2 0,0-3 0,0 0 0,0-3 0,0 0 0,0-4 0,0 0-55,0-1 0,0-1 1,2 0-1,2 0 0,0-4 1,1 1-1,0 0 0,2 0 1,-1 2-1,1 1 0,0-1 1,1 0-1,0 4 1,0 1 140,1 2 0,0 1 0,0 1 0,0 2 0,-2 7 0,-1 0 0,0 2 0,0 0 0,-1 1 0,0 1 0,-1 3 0,0 1 36,-1 3 0,0-1 0,-1 1 1,0-1-1,-2-32 0,-2 2 1,-2 0-1,-5 3-141,-3-1 1,-5-4 0,-1 0 0,1 0 0,3-2 0,0-1-1,7 36 1,0-1 77,-2 0 1,0-2-1,1 1 1,1-1-1,-1-3 1,0-1-1,1 3 1,2 0 0,1 2-1,0 0 1,1 1-1,-1 1 303,0 0 1,1 0 0,0-28 0,-2-3 0,4 4 315,1 6 0,0 7 0,0 5-95,0 1 1,0 2-1,-2 4 1,-2 1-1,-5 1 1,-3 1-1,-3-2-359,-3 2 0,2 0 0,-6-2 0,-2 2 0,-1 5 0,-2 2 1,1 5 115,-1 0 0,-4 6 1,-2 1-1,-1 3 1,-3 3-1,-1 2 239,-2 1 1,-6 6-1,-7-3 1,-8 2-1,-12-2 1,35 3-1,-1 0 1,-4 0-1,-1 0-337,-2 1 0,0 1 0,-3-2 0,-1 0 0,-3 1 1,-1 0-1,1 0 0,-1 2 0,3 1 0,-1 1 0,-1 2 1,1 1-1,0 1 0,1 1 6,2 2 1,-1 0 0,3 0 0,1 1 0,1 2 0,1 0 0,2 0 0,0 0 0,1 1 0,2 0 0,1 2 0,0 0 59,2-1 0,1 2 0,-30 16 0,1-1 0,0-1 0,2-2 0</inkml:trace>
  <inkml:trace contextRef="#ctx0" brushRef="#br0" timeOffset="1">21235 6064 24857,'-9'-5'0,"0"1"0,-1 0 0,-2-1 0,-1 1 0,-1-1 0,-1 1 151,-2-1 1,0 1-1,-3 4 1,-1 0 0,2 0-1,-1 0 1,3 0 0,-1 0-1,-1 1 1,-1 4 0,-2 5-1,-2 6 1,-5 7-69,-4 2 1,-2 3 0,-7 3 0,-2 6 0,-5 5 0,-4 3 0,-4 3-237,29-23 0,-1 0 0,-3-1 0,1 0 0,-26 23 0,2-1 0,4-3-95,7-2 1,4-7-1,4-3 1,7-2-1,5-4 1,6-2-1028,4 0 575,6-7 0,4 3 1,8-5-1,8-3 834,9-2 0,7 3 0,12-5 0</inkml:trace>
  <inkml:trace contextRef="#ctx0" brushRef="#br0" timeOffset="2">21222 6130 22076,'13'-54'-1711,"2"3"0,1 17 1,0 8 2110,-4 6 0,2 12 0,-6 5 0,4 6 0,2 5 0,0 6 0,6 3-528,6 6 1,7 8-1,10 6 1,4 4-1,10 7 1,-26-23-1,1 0 167,4 2 0,1 1 0,0-1 0,1 1 0,1-2 0,1-1 0,-1 1 0,0-1 0,2 1 0,0 0 0,-1-1 0,0 0 0,-1 1 1,0 1-237,0 1 1,-2 1 0,-4-2 0,-1 2 0,0 1 0,0 1-66,-3-2 1,-2 1 0,-1 4 0,-2 1 0,-4-1 0,0 0 0</inkml:trace>
  <inkml:trace contextRef="#ctx0" brushRef="#br0" timeOffset="3">19822 7943 19596,'-7'6'-1108,"14"12"0,15 11 0,9 5 1157,3 3 1,17 15 0,2-3 0,-22-22 0,0-1 0,3 3 0,0-1-1,2 0 1,-1 0 0,4 1 0,-1 0 0,3 0 0,0-1-49,1 2 1,0 0-1,1-4 1,-1 1-1,-2 1 1,0-1-1,-1-3 1,0 1 0,-1-1-1,0 0 1,-3 1-1,-1-1-545,-1 1 1,-2 1 0,-1-2 0,-1 1 0,25 16 484,-1 3 1,-6-8 0,-1 2 0</inkml:trace>
  <inkml:trace contextRef="#ctx0" brushRef="#br0" timeOffset="4">22541 8449 8390,'0'-71'777,"6"14"1,0-1-1,2 30-726,-8 16 0,-9 13 0,-14 17 0,-11 6 0,-12 5 0,-11 5 0,-8 2-326,29-18 0,0 0 0,-1 1 0,-1 2 0,-2 1 0,0 1 0,1 1 0,1 0 0,-2 1 0,0 0 0,0 1 0,0 0 221,-1 0 1,0 1 0,2 2 0,0 0-223,1 0 1,0 0 0,-1 2 0,0 1-1,2-1 1,0-1 0</inkml:trace>
  <inkml:trace contextRef="#ctx0" brushRef="#br0" timeOffset="5">3892 5517 17789,'-17'-4'-314,"-1"0"0,5-7 1,4 2-1,-2-3 1,1-1 453,1 0 1,-1 4 0,4 2 0,-2-1 0,-2 2 0,-2 0 0,-3 3 0,-2 2 0,-4 1 0,-3 1 0,-1 2 0,-5 3-129,-2 2 1,1 0-1,-5 6 1,-1-2 0,-1-2-1,-1-1 1,2 0 98,1-2 0,2 5 0,-1-5 0,4 1 1,3-4-1,2-1 189,4 2 0,-3-4 0,4 5 0,-1-1 0,1 0 0,2 1-276,3 0 1,1 5-1,2-2 1,-2 2-1,-1 4 1,-2 2-1,1 0-189,3 0 0,-1 3 0,-1 1 0,-2 1 0,1 0 0,3 2 83,0 1 0,5-4 0,2-2 1,0-1-1,1 1 0,-2 1 39,1-1 11,4-1 0,-3-1 1,6 1-1,0-2 0,1 1 1,2-1-6,2 2 0,10 1 0,0-3 1,4 4-1,4-1 0,3 2 0,2-2 72,3 0 0,3 3 0,6-3 0,1 1 0,2-1 0,3-3 0,0-1 76,0-2 1,-1 1-1,-4-2 1,2-2-1,3-3 1,1-1 221,4-3 1,0-1 0,4-2 0,2 0 0,2 0 0,0 0-180,0 0 0,5 0 0,-2 0 0,0 0 0,1 0 0,-4-2 1,5-1-16,2-1 1,-5-5-1,4 3 1,-3-1 0,-2-2-1,-1 0 1,-3 0 150,-1-1 1,-2-2-1,-1-2 1,-2 1 0,-2 0-1,-1-2-27,1-3 0,-4 3 0,5-2 0,0 2 0,-2 1 0,-1 1-348,0 0 1,-6-3-1,3-1 1,-5 2 0,-1-1-1,-2 1 1,-3 1 80,-1 0 1,0-1-1,-5-1 1,-3-3 0,-2 0-1,0-2 43,-1 0 1,-2 3 0,1-2 0,-2-1 0,-5 2-1,-1-2 1,0 2-216,-2-1 0,1-2 0,-5 3 1,-3-2-1,-2-1 0,-4 0 1,-5 0-144,-3-2 1,-3 3 0,-2 0 0,-6 2 0,-2 3 0,-3 1 115,-3 2 0,0-1 1,-9 1-1,-4 1 0,-4 2 1,-2 3-1,-4 1-89,-2 3 1,-12-3 0,0 1 0,-3 2-1,-5 2 1,2 1 94,2 0 1,32 0-1,1 0 1,-26 0 0,1 0-1,5 1 1,6 4 0,4 4-1,4 2-890,4 3 0,7-1 1,4 2 1054,7 3 1,3 8 0,7 8 0</inkml:trace>
  <inkml:trace contextRef="#ctx0" brushRef="#br0" timeOffset="6">13317 5744 22584,'0'-13'-3297,"0"-1"1,0 1 2862,0 0 0,-2 5 0,-2 4 0,-5 1 571,-3-2 1,-1 4 0,0-5 0,-1 2-1,1-1 1,0 2 0,-1 2 306,1 1 1,0 0 0,-2 0 0,-2 0 0,0 0 0,-1 0-1,-1 1-90,-4 4 0,-2-2 0,-1 4 1,-1 0-1,-1-1 0,-2 0-200,-1-3 0,-5 3 0,4-1 0,-2-2 0,-2-2 0,2-1 0,2 0 99,-1 0 0,5 0 0,-3 0 0,4 0 1,3 0-1,4-1 0,-1-2-27,0-2 0,5 1 0,-2 4 1,3-2-1,2-1 0,0-1-54,-1 1 1,1 3 0,0 3 0,-2 3 0,-1 1-1,-2 4 1,0 0-150,-1 3 0,3-1 0,-5 2 0,2 1 0,2 2 0,1-2 0,1-1-166,2-2 1,-3 1 0,7-1 0,-2 0-1,1 1 1,1-1 121,-1 0 0,2 1 0,1-1 0,-1 0 1,2 1-89,1-1 1,0-4 0,5 0-1,0 1 1,0 2 0,0 1-114,0 1 0,5-1 0,0 0 0,3-1 0,2-2 0,1-1 131,-2 2 0,7 0 0,-3 3 0,2-2 0,1-2 0,1-1 1,0 0 239,0-2 1,3 4 0,3-6-1,2 1 1,3 2 0,1-2-1,4 1-35,1 1 1,-3-5-1,5 2 1,-1 0-1,1 1 1,-1 0 0,1 0-14,-2-3 1,5 0 0,-4 0 0,4 1 0,-1-1-1,-1-2 1,-1 1 108,1 2 1,1-2-1,1 2 1,-2-2-1,0-2 1,1 0 95,1 0 0,8 0 0,-8 0 0,-1 0 0,-1 0 0,0 0-92,2 0 1,1 0-1,0 0 1,0 1-1,-2 2 1,-1 2 0,-1-1-213,1 2 1,-3-3-1,0 4 1,0 1-1,-1-2 1,1 1-1,0-1 87,3 0 0,1 0 0,4-3 0,1 1 1,1-1-1,-1-1 0,-1-2 187,-2 0 1,0-2 0,0-1 0,0-3 0,0 0 0,0-1 0,0 1-251,0 0 0,-2 2 0,-1 2 1,-1-1-1,1-1 0,1 1-114,2 1 0,0 2 0,0 0 0,-1 0 0,-1 0 0,1 0 0,2 0-146,1 0 1,1 0 0,0-1-1,2-2 1,3-3 0,1-1-1,0-4 386,-1-1 1,4-1 0,3-2-1,-5-1 1,-1-3 0,-3-1-95,0 1 1,-1-3 0,-5 3 0,-2-2 0,-2-1 0,-5 0 0,-3 1-172,-1 2 0,-1-4 0,-1 4 0,-2 0 0,-6 0 1,-2 2-1,-3 3-332,-3 0 1,1 1-1,-5 0 1,-1-1-1,1 1-26,-1 0 0,1-1 1,-5 1-1,0 0 1,0-1-1,0 1 295,0 0 0,0-1 1,-2 0-1,-1-3 0,-3-1 1,-3 1-1,-4-1 1,-5-1 105,-3-2 1,-5 5 0,-8-2-1,-3 3 1,-6 3 0,-5 2-197,-6 1 0,-6 6 1,-8-1-1,-1 2 1,-4 2-1,-1 2 1,36-1-1,-1 1 157,0-1 0,-1 2 0,-1 1 0,-1 1 0,0-3 0,0 0 0,-2 1 0,-1-1 0,1 0 0,1 0 0,-2 1 0,-1-1 273,2-1 1,0 1 0,1-1 0,1-1-1,1 0 1,1 0 0,-34 0 0,7 0 0,2 0 172,0 0 1,4 0 0,3 0 0,2 0 0,0 0 0,-2 0 0,2 0-639,1 0 1,6 0 0,0 2 0,0 1 0,0 2 0,0 3 625,-1 2 0,-8 8 1,-3 3-1</inkml:trace>
  <inkml:trace contextRef="#ctx0" brushRef="#br0" timeOffset="7">9091 6690 31654,'0'-9'-247,"0"0"-1,0 8 1,2 1 0,2 7 0,5 4 0,4-1 0,5-1 0,3 0 0,1-2 723,0-2 1,5-4 0,4-1-1,-3 0 1,-3 0 0,-4 0 0,0-1-521,0-4 1,-10 2-1,1-6 1,-4-1-1,-5-3 1,-3-4-1,-5 0-463,-4 0 1,-8 3 0,-6 2 0,-2 1 0,-2 4 0,1 1 546,-1 3 0,0 2 1,2 1-1,2 0 1,2 1-1,2 4 136,2 3 1,2 9-1,4 0 1,0 1-1,4 0 1,1 1-73,3 2 1,7 0 0,5 2-1,5-2 1,2 0 0,3-2-1,3 0-557,7-2 0,-3 2 0,7-1 0,-2-3 0,0-4 1,0-2-1,0 0-5404,0-1 5843,0-3 1,2-5-1,1 0 1</inkml:trace>
  <inkml:trace contextRef="#ctx0" brushRef="#br0" timeOffset="8">9744 6450 30494,'-6'-26'-8145,"3"1"8694,-5 2 0,5 11 1,-3 14-1,1 8 0,-1 8 1,0 1-1,-1 2 0,1 0-1051,0 2 1,2 3 0,4 2-1,0 3 1,1 4 0,4 2 34,4-1 1,4 1 0,5-4 0,4-1 0,4 1 0,4-5 0,1-3-598,-1-3 0,-1-7 1293,3-2 0,-4 1 1,4-7-1</inkml:trace>
  <inkml:trace contextRef="#ctx0" brushRef="#br0" timeOffset="9">10104 6664 30829,'-7'-26'-4272,"2"4"0,4 10 3939,1 12 1,0 6 0,0 8 0,1-1-1,2 0 1,2 1 0,-1-1-317,2 0 1,0 5-1,4 1 1,-2 1-1,-1 0 1,-1 1 0,2 1-1413,-1-1 0,2-2 2172,4-6 0,1 1 1,-1-1-1</inkml:trace>
  <inkml:trace contextRef="#ctx0" brushRef="#br0" timeOffset="10">10184 6903 25474,'-18'-5'0,"1"-3"0,0-1 81,3 0 0,2 0 1,4-2-1,10 2 1,11 4-1,12 4 874,9 1 0,5 0 0,1 0 0,0-2 0,0-1 0,-2-1 0,-2 1-1045,-5 2 0,-9 1 1,-4 0-1,-5-2 1,-4-2-1,-7-5-550,-10-3 0,-12 3 0,-17 2 0,-6 1 0,-5 3 0,-1 3 0,2 6 0,1 7 24,3 8 1,3 4 0,6 4 0,7 6 142,8 4 1,4 10 0,2-1 0</inkml:trace>
  <inkml:trace contextRef="#ctx0" brushRef="#br0" timeOffset="11">8891 7943 29045,'-7'-21'-4512,"-1"3"1,4 11 4512,-5 7 0,3 7 0,2 10 1,2 2-1,2 2 0,0 4-162,0 5 1,0-1 0,2 5 0,1-1 0,3-4 0,1 1 0,3-2-348,2-1 0,2 2 1,-1-6-1,0 0 1,1 1-1,-1-3 0,0-2-1079,1-3 0,-6-1 1377,1-2 1,-12 1-1,2-1 1</inkml:trace>
  <inkml:trace contextRef="#ctx0" brushRef="#br0" timeOffset="12">8785 8289 29045,'0'-17'-3018,"0"-1"0,1 2 0,3 2 3489,5 5 1,3 4 0,2 5 0,-1 0 0,2 0 0,2 1 0,4 2 0,1 3-1215,1 1 0,-1 1 834,5 1 0,-1 2 1,1-3-1</inkml:trace>
  <inkml:trace contextRef="#ctx0" brushRef="#br0" timeOffset="13">9291 7996 31292,'0'-29'-2599,"0"2"0,0 11 1,0 16 1903,0 7 0,0 11 0,0 3 0,2 2 0,1 3 0,1 5 0,-1 4 383,-2 7 0,-1-2 0,0-3 1,0 1-1,0-2 0,0-2 1,2-6-205,2-4 1,-1-5 0,6-6 0,2-1-1,0-3 1,1-6 515,-3-6 1,2-5 0,-7-5-1,-1 0 1,0-1 0,0 1 0,1-2 265,-1-2 0,-1 6 1,-2-2-1,1 2 344,4 4 0,-2 3 0,4 8 0,0 3-841,1 1 0,1 4 1,4-5-1,0 2 1,2-2-1,2-1 1,2-3 345,2-1 1,-1-2 0,4 0 0,-3 0-1,-2 0 1,-3 0 0,-1-2-153,-2-2 1,-4 1 0,-1-6 2042,-2-1 1,-3-1 0,-6 4-1551,-2 7 1,1 6 0,5 7 0,4 2 0,4 3 0,5 4 0,7 2-760,6-2 0,13 3 1,1-3-1,5 2 1,6 0 765,4-2 0,5-6 1,6 3-1</inkml:trace>
  <inkml:trace contextRef="#ctx0" brushRef="#br0" timeOffset="14">15890 5531 30067,'-14'-14'-2167,"5"3"1,0 2 0,-1 4 1891,-2 4 1,3 7 0,0 1 0,1 2 0,-1 0-1,1 1 1,1 1 0,1-1 0,0-1 0,3 1-398,2 2 0,2-3 1,3-2-1,5 1 0,3-2 1417,2 0 1,-1 0-1,0-2 1,1 3-677,-1 1 1,0 2-1,-1-4 1,-2 0 0,-2 1-1,-1 1 1,1 1-97,2-2 1,2 5 0,1-3-1,1 3 1,-1 1 0,2 0 154,2 1 1,3-2 0,3-1 0,-2 1-1,0 3 1,-2 0 0,2 0-931,0-2 895,-5 6 0,8-3 0,-5 5 0,0 0 0,2 0 0,0 1-126,2-1 1,1 4 0,-2-3 0,-3 5 0,-1 2 0,0 2 0,-2-1-16,-1-2 1,-2 3 0,-1 0-1,-1 0 1,-2 1 0,1-1-1,0-2-40,-1-1 0,3 3 1,-3 1-1,1-3 0,2 1 1,0-1-1,3 4 1,1 0 153,3-1 1,1 4 0,3-4-1,-2 1 1,0 1 0,-1-2-117,4 1 1,-5 0 0,-1-4 0,-3 2 0,-3-1-1,-2-2 1,-2 0 0,-1 2-254,0 1 0,-4 0 0,2-3 1,-4 0-1,-1 2 0,0-2 173,0 2 0,0-2 0,0-3 0,0-1 1,0 2-1,0-1 0,0 2 21,0-3 1,5 0-1,1 2 1,0 1 0,1 0-1,-1-1 1,0-1 27,-3-2 0,3 2 0,-2-3 0,-1 3 0,0 2 1,0-1-1,2 1 55,-3 0 0,0-1 0,-2 1 0,0 1 1,0 0-1,-2 2-32,-2 0 1,1-10 0,-4 5 0,1-2 0,1-4-1,1 0 1,-2-3 30,-1-1 0,2-1 0,-2-1 0,-1-1 0,1-2 0,-3-2 311,-2-3 0,-3 4 0,-1-4 0,-4-1 0,0 1 0,-4 1 0,0-1 15,2 1 1,-3 5 0,4-4 0,-1 2 0,1-2-1,2 1-777,3-1 0,1 1 0,3 2-349,3-1 0,5-5 0,8 4 1460,5-2 0,3-8 0,1-5 0</inkml:trace>
  <inkml:trace contextRef="#ctx0" brushRef="#br0" timeOffset="15">16583 8116 31439,'-8'-25'-2458,"4"3"0,1 9 1,0 10-1,-2 6 2061,3 5 0,-6 6 0,1 2 1,-4 3-1,0 2 0,-6 1 1,-1 0 703,-1 1 1,-3-3-1,3 4 1,-2-2-1,-1 2 1,0 0 0,2-2-298,5-4 1,-1 1 0,9-1 0,-1-2 0,4-1 0,4-3 107,4-4 1,8 0-1,9-5 1,3 1-1,5-1 1,4-1-201,4-2 0,6 0 0,1 0 1,-1 1-1,-3 2 0,-3 3 1,-3 2 185,-1 2 0,-2 8 1,-4 2-1</inkml:trace>
  <inkml:trace contextRef="#ctx0" brushRef="#br0" timeOffset="16">13677 6477 29989,'-25'-6'-828,"-4"-1"0</inkml:trace>
  <inkml:trace contextRef="#ctx0" brushRef="#br0" timeOffset="17">13077 6437 29812,'-13'-13'-3072,"-1"-1"0</inkml:trace>
  <inkml:trace contextRef="#ctx0" brushRef="#br0" timeOffset="18">12824 6210 29476,'-6'-7'-7009,"3"-3"2604,-6 5 5134,6 1 1,-15 10 0,3 1 0</inkml:trace>
  <inkml:trace contextRef="#ctx0" brushRef="#br0" timeOffset="19">12797 6184 4153,'0'-14'0,"0"1"-222,0 0 1,0 4-1,0 3 1026,0 5 0,-2 2 0,-2 9 0,-5-1 0,-3 0 90,-1-1 0,4 2 0,0-6 1486,-1-1-1749,-2-1 1,3-2 0,0 0-1,-1 0 1,-2 0-385,-1 0 1,-1 1 0,1 4 0,0 4 0,-2 2-1,-1 3 1,-2 1 0,1 1-375,3 2 0,-4-1 1,0-3-1,2-1 1,1 0-1,3 1 0,2-1 1,1-1 492,-1-3 1,2 3 0,1-3 0,1 2 0,3 3-268,1-1 0,2 0 0,0 2 0,0 3 0,2 4 0,4 5 0,7 4-210,8 4 1,1 5 0,3 3 0,5 3-1,2 2 1,7 1 0,2-2-21,4-3 0,8-4 0,1-3 1,2-4-1,7-5 0,3-7 257,3-5 1,-30-9 0,1-2 0,-1 0 0,2-1 0,1-1 0,2-2 0,3 0-1,0-2 1,3-1 0,0-2 0,2-1 0,1-3-7,3-2 1,0-1 0,-2 0-1,1 0 1,5-1 0,1-1-1,2-2 1,0 0 0,-1 1 0,0-1-1,2-1 1,0 1 0,-3 0-1,1 1-163,-1 0 0,1-1 0,4-2 0,-1 0 1,-5 1-1,-3-1 0,-1 1 0,-2 0 0,-2-2 0,0 0 1,-6 1-1,-1-2-177,-3 2 0,-2-3 0,-2-2 1,-2-1-1,17-19 0,-7-4 1,-9-4-1,-12-2 96,-10-1 0,-12-9 1,-19-2-1,-18 2 0,8 30 1,-3 3-1,-5 0 0,-3 3 1,-7 0-1,-4 2 0,-4 2 1,-3 2 283,-4 2 0,-3 4 0,-6 2 0,-2 5 1,2 3-1,-1 3 0,-3 1 0,0 2 1,-3 1-1,0 4 0,24-1 0,0 2 1,-1 0 419,-1 2 1,0 1 0,-1 1-581,2 0 0,0 1 0,-1 0 0,0 0 0,1-1 0,-1 0 0,1 1 0,0 1 0</inkml:trace>
  <inkml:trace contextRef="#ctx0" brushRef="#br0" timeOffset="20">12717 7463 29720,'0'-13'-3277,"0"0"0,0-1 0</inkml:trace>
  <inkml:trace contextRef="#ctx0" brushRef="#br0" timeOffset="21">12717 7383 28360,'7'-6'-2916,"-2"-3"0,-4 2 1244,-1-2 1,0 8-1,-1 1 1741,-4 7 0,-2 0 1,-6 1-1,-1-1 1,1-1-1,0 0 660,-1-3 1,1-1 0,0-2-1,-2 0-340,-3 0 1,-3-5-1,-2-1 1,3 0-1,7 0 1,1 2-161,0-2 0,-1 5 1,0-4-1,-1 4 1,1 1-1,-2 0 1,-3 0-398,-4 0 0,1 4 0,-1 0 0,0-1 1,0 0-1,0 0 229,-2 2 1,0-1 0,1-4 0,0 0 0,1 0-1,0 0 318,0 0 0,1 0 0,-3 0 0,3 0 0,1 0 1,1 0-1,-2 0 116,0 0 0,3 0 0,-4 0 1,-2 0-1,1 0 0,-3 0 0,1 2-512,-3 2 0,-1-1 0,0 5 1,0-1-1,-4-1 0,1 1-87,-1 1 1,0-1 0,4 3 0,-4-2 0,-1-1 0,-1-1 288,1 0 1,-3 3-1,4-3 1,0 0 0,-1 1-1,2-1-20,-1 0 0,-2 0 0,2-2 1,0 4-1,-1 1 0,2 0 1,-2 1-332,0 2 0,-2 3 1,-2 1-1,1 2 1,1-2-1,0 0 1,1 1-38,-1 0 0,7 1 1,-4-5-1,4 1 1,0 1-1,4-1 86,0 0 1,4 2-1,1-7 1,0 3 0,3 3-1,-1 1 1,0 2-119,2-2 0,-1 3 0,3-1 1,-3 0-1,2 1 0,-1 3 1,1 2-156,1-2 1,-4 3 0,0-3 0,2 4-1,-1 0 1,1-1 242,-2-2 0,1 0 0,3-5 0,1-2 0,0 1 0,-1-1-506,1 2 492,0-1 0,4-3 0,1-1 0,1 0 0,1 2 1,-1 2-92,-1 0 1,5 7-1,-3-3 1,2 1-1,-1 0 1,1 2 0,-1 1-314,1 2 1,0-1 0,4 1 0,0 0 0,-2-2 0,-1-3-1425,-1-4 1969,-1 3 1,5-7-1,0 4 1,0-3-1,0-2 233,0 1 0,5-1 1,1-1-1,1-2 1,3-1-1,4 1 8,4 2 0,2-3 0,10 0 0,2 1 1,7 2-1,1 0 81,3-3-225,6 3 1,-8-9 0,2 4 0,-4-1 0,-5-3 0,-2-1 0,-3-2 363,-6 0 1,-4 0 0,-5 0 0,-1 0 391,0 0 0,-1 1 0,-1 2-1844,-2 1 1,-6 8 0,2 0 978,1 4 0,-4 8 1,4-3-1</inkml:trace>
  <inkml:trace contextRef="#ctx0" brushRef="#br0" timeOffset="22">10797 8836 29319,'-16'-27'-8796,"3"1"8494,-3-1 1,14 30 0,-2 6 0,2 6 0,2 2 0,0 1 0,0 0 0,0 0-131,0-1 1,0 1-1,0-3 1,2 1-1,1 2 1,2-2 331,3-1 1,-5-1 0,1-1 0,-2 0 0,-2 0 0,0 2-68,0 3 0,-6 0 0,-5 7 0,-6 5 0,-10 2 379,-7 5 0,-16 2 1,-5 1-1</inkml:trace>
  <inkml:trace contextRef="#ctx0" brushRef="#br0" timeOffset="23">7771 10648 20317,'0'-28'-5522,"0"3"2743,0 12 2809,0 5 1,0 1-1,2 4 1,2-1-1,5 1 1,3 1-1,1 1 1,1-2 879,-1-2 0,0-1 0,1 2 1,1-4-1,2 0 0,6 0 1,3 2-1,7 2 0,7-1 1,9 1-53,7 1 1,6 3 0,6 6 0,2 6 0,-3 5 0,-1 4 0,-5 1-858,-5-1 1,-1 4-1,-12-2 1,-4 0-1,-7 1 1,-5-3 0,-5-1-366,-4 1 0,-5-5 0,-4 2 0,-5-3 0,-2-2 0,-4 1 100,-2-1 1,-9 0 0,-11-1 0,-6-1 0,-5-3 0,-5 3-1,-3-1-115,-2-1 0,-3 6 0,2-5 0,1 1 0,2 0 0,5 0 675,-1-2 1,13 3-1,0-5 1</inkml:trace>
  <inkml:trace contextRef="#ctx0" brushRef="#br0" timeOffset="24">8545 10955 31332,'-14'-25'-110,"1"3"0,0 8 0,-1 10 1,-1 4 279,-2 4 0,-10 4 1,-13 5-1,-10 0 0,-17 1 1,29-8-1,-1 1 0,-5 0 1,-1-1-1,-1 1 1,-1 1-171,-3 1 0,-1 0 0,-4 0 0,-1 1 0,-3 2 0,0 0 0,-2-2 0,0 1 0,-4-2 0,-2 1 0,1-2 0,0 0 0,0 0 0,-1-1 0,-1 0 0,0-1 0,4 1 0,2 0 0,2-1 0,0-1 0,2 1 0,1-1 0,3-1 0,1 1 0,3-1 0,1 0-2318,4 0 0,1 0 2318,2 2 0,1 0 0,2-3 0,1 0 0,-33 6 0,6-4 0</inkml:trace>
  <inkml:trace contextRef="#ctx0" brushRef="#br0" timeOffset="25">3479 10902 28871,'-26'-20'-1341,"-1"7"1,2 0 0,2 7 2157,6 4 0,-3 2 0,3 2 0,2 2-153,4 5 0,14-1 0,15-1 0,13 0 0,11-1 0,8 2 1,5-1-665,3 3 0,-2 2 0,-6 2 0,-4 0 0,-4 3 0,-8 2 0,-8 2 0,-8 2 0,-1 4 0,-16 3 0,-7 2 0,-12 2 0,-13 3 0,-13 3 0,-13 5 0,-5-4 0,30-19 0,1 1 0,-29 18 0,6-2 0,6-4 0,5-4 0,15-4 0,6-5 0,6-3 0,4-1 0,3 0 0,7-2 0,10-3 0,10-4 0,13 3 0,10-4 0,9-1 0,8-3 0,0-2-500,-3-2 0,7 0 0,-6 0 0,4 0 0,-3 0 0,-2-2 0,-3-3 459,-3-9 1,3-11 0,-5-9 0</inkml:trace>
  <inkml:trace contextRef="#ctx0" brushRef="#br0" timeOffset="26">4266 10982 29817,'6'-60'-1378,"2"7"1,0 3 0,1 25 2498,1 8 1,-2 8-1,0 9 1,1 2-1,0 2 1,-1 7-1064,-2 5 1,2 11 0,-3 8 0,-1 5 0,1 5 0,-1 3-84,-1 4 0,3 0 1,0-2-1,0-2 1,1-2-1,1-3 0,2-3-1964,2-5 0,-3-7 1,0-7 1400,1-2 0,-3-7 0,1-9 0,-2-6 0,-2-7 1,2-5 993,3-3 0,3-4 0,1 3 0,1-1 0,-1 1 0,2 4 0,0 4 703,-2 2 0,3 6 0,-8 0 0,0 6 0,1 6 0,0 2-1088,-1 3 0,-1 1 0,-4 2 1,1 4-1,-1 1 0,-1 0 0,-4 2 1,-1 0-1281,-1-2 1,-5-3 0,3-5 0,0-1 0,0 0-6604,3 1 7991,-4-7 1,11-1 0,-2-6 0</inkml:trace>
  <inkml:trace contextRef="#ctx0" brushRef="#br0" timeOffset="27">5039 11621 30549,'-2'-22'-360,"-2"0"1,2-5-1,-2 9 671,2 2 1,2 1 0,0 2 0,0-2 0,0-1 0,0-3 0,0-1-1,2 1-296,2 3 1,5 1 0,9 3 0,3 3-1,2 5 166,4 2 0,-3 2 0,8 0 1</inkml:trace>
  <inkml:trace contextRef="#ctx0" brushRef="#br0" timeOffset="28">5252 11488 15784,'-16'-13'5955,"2"-1"-5373,10 7 1,-2 3 0,8 6 0,2 3 0,6-2 0,5 0 0,4 0 0,2 3-444,3 1 0,1-2 0,2 2 0,-2 0 0,-3-1 0,-3 0-3826,1-3 1,-10 0 3934,3 2 0,-8-10 0,-2 2 1352,-6-3 0,3-3 0,0 9 0,9 6-1397,7 5 1,0 2 0,6 2 0,2 1 0,1 3-1,2 2-1608,0 3 1,-1-5 0,1-1-1,0-3 1,-2-4 0,-1 0-1,-4-4 396,0-1 0,-3-1 0,-5-7 0,-2-2 0,-2-7 0,-2-4 0,-3-4 1353,-2-2 0,1 4 0,1-4 0,1 2 0,-1 1 0,-1 0 0,-1 0 1622,4 2 0,-3 3 0,7 2 0,2 4 0,1 1-1414,1 3 0,0 2 0,2 1 0,1 1 0,4 4 0,-1 3-1165,0 4 1,3 2 0,-2-1 0,-1-1 0,-1-2 0,-5-2 0,-3-2-571,1-4 0,-1-2 0,-1-5 0,-5-7 1800,-2-5 1,-2-5 0,0 3 0,0 0 0,0-1 0,0 3 1028,0-3 0,0 10 1,0-3-1,1 2 1,2 5-1848,2 6 1,7 6-1,-1 9 1,7 1-1,3 4 1,1-1-633,-1 0 1,6 5 0,-2-3 0,4-1 0,2-2 0,1-3 166,-1-2 0,0-5 0,-5-4 0,0-2 1,-3-2-1,-2 0 0,-2 0 986,-2 0 1,-3-6 0,-2-3 0,-1-3 0,-4-1 0,-1-1 2119,-3 1 0,4 1 0,2 5-2445,3 7 0,3 6 1,4 7-1,8 0 0,8 1 1,8-1-1,8 0-318,5 1 1,0-7-1,5-3 1,-2-2-1,-4-2 1,-5-2-215,-5-2 0,-14-8 1,-6-6-1,-6 1 1,-7-1-1,-6 0 0,-6 2 818,-4 1 1,-10 2-1,-8 1 1,-3 3-1,-2 5 1,1 4 0,0 5-1,4 9-999,4 6 0,4 10 1,2 3-1,3 1 535,4 3 0,16 7 1,4 4-1</inkml:trace>
  <inkml:trace contextRef="#ctx0" brushRef="#br0" timeOffset="29">4226 5384 30092,'13'-6'-3286,"-6"3"3398,-2-6 1,-11 1 0,-9-4 0,-10 1 0,-9 2 0,-8 1 0,-6-1 0,-12 1 0,-8 2 0,29 5 0,0-1 0,-4 1 0,0 1 94,-3 0 0,-2 0 0,-4 0 1,-2 1-1,0 1 0,1 1 0,-1 1 1,0 1-1,0 0 0,1 2 1,3-1-1,1 2 0,3 1 0,2 0 1,3 1-1,2 1-406,1-1 0,2 1 0,-29 18 1,8-1-1,8 5 0,11 5 0,11 5 1,12 8 20,10 5 1,7 5 0,15 5 0,-1-31 0,6-2 0,8 2 0,4-1 0,9 1 0,4-2 0,8 0 0,4-3 264,8 2 0,3-3 0,-19-10 0,3 0 0,1-2 1,3-1-1,2 0 0,1-2 0,0-1 0,1-1 1,0 0-1,2-2 0,0 0 0,0-2 0,-1-1 0,-1-2 1,0-1-1,0-1 0,-1-2 0,0 0-104,-3-3 1,0 0 0,-1-2 0,-4 0 0,0-1 0,-2-2 0,19-7 0,-4-3 0,-5-1 0,-5-3 0,-8-1 0,-5-3 0,-8-2 0,-4-4-232,-6 1 1,-4-3 0,-4-4 0,-6-1 0,-3 0 0,-5-2 0,-4-3 0,-4 0 0,-5-2 0,-5 0-1,-6-3 1,-4 1 0,-5 0 0,-2 1 212,-4 0 1,-4 1 0,-11 0-1,-5 3 1,0 3 0,-2 4 0,-1 3-1,-3 5 1,-3 4 0,0 4 0,-1 6-1,0 3-90,-1 2 1,0 5 0,-3 6-1,0 5 1,4 2 0,3 5 0,2 4-1,2 3 125,2 5 0,0 3 0,-3 1 0,1 1 0,5 2 0,0-1 0</inkml:trace>
  <inkml:trace contextRef="#ctx0" brushRef="#br0" timeOffset="30">2986 5931 22307,'-13'6'0,"-2"4"0,-1 5-428,-2 2 0,-4 13 0,1 4 0,-3 11 0,-7 11 717,-6 7 0,16-27 0,-2 0 0,-6 5 0,0 2 1,-3 2-1,-1 2 0,-3 3 0,-1 0 0,-3 6 0,-1 1 1,-2 3-1,1 1 0,13-17 0,-1 1 0,0 0-283,-1 2 0,1 2 0,-1 0 0,3-1 0,0 1 0,0 0 0,-1 5 0,0 0 1,1 0-1,2-1 0,2 0 0,0-1 0,3-1 0,1-1 0,0 0 0,3-1 0,0-1 1,1 0-3297,-5 22 1,2-2 2912,1-9 0,2-1 0,3-1 1,1-1-1,0-10 0,0-2 0,2-3 1,-1-2-1,-9 34 0,-1-10-85,-3-2 462,5-9 0,-6-3 0,2-6 0,-2 0 0,-1 1 0</inkml:trace>
  <inkml:trace contextRef="#ctx0" brushRef="#br0" timeOffset="31">1026 9449 27879,'-25'-9'-980,"3"0"0,4 3 1181,3 3 1,7 3 0,0 3 0,2 6 0,2 10-1,-1 10 1,1 8 0,1 4 0,1 6-9,2 5 1,2-1 0,2 6 0,5 0 0,3-3 0,1 1-1033,1-3 0,-1-8 0,2-1 0,1-4 0,2-5 0,-2-1 1,1-4-2828,0-1 1,-3-7 3683,-1-3 1,6-9-1,-4-3 1</inkml:trace>
  <inkml:trace contextRef="#ctx0" brushRef="#br0" timeOffset="32">1640 9529 28780,'-14'-6'-613,"7"7"1,2 2 300,4 9 0,1 10 0,1 2 1,4 6-1,4 5 0,3 4 1,1 2-1,0 2 482,1 2 0,-1 4 0,2-5 1,1-3-1,2-4 0,-2-5-774,-1-4 1,-2-9-1,1-4 1,-1-6 0,0-3-1,1-6 619,-1-8 0,-4-2 0,0-12 0,1-4 0,0-2 0,1-3 0,-2 2 76,1 0 0,0 3 1,1 1-1,-4 2 0,-1 6 84,-3 2 1,3 6-1,-2 3 1,-1 5 0,-3 6-435,-4 6 0,-3 4 0,-7 1 0,1 3 0,0 0 0,-1 1 0,1-3 1,0 0-932,-1-4 1,7 3 0,2-7-1,5 2-40,5-3 1,10-2 0,11-6 1835,8 0 1,5 0 0,1 0-1</inkml:trace>
  <inkml:trace contextRef="#ctx0" brushRef="#br0" timeOffset="33">2426 10155 8947,'0'-40'0,"2"3"1536,2 6 1,-1 2 0,6 11 0,1 2-883,2 1 0,0 1 0,0 0 0,0-3 0,2 0 0,1 0 0,0 2 0,-2 2-1981,1 0 1,-1 5 0,0 4 849,1 2 1,-7 8 0,-2 3 0,-4 3 0,-2 1 0,-4-1 1200,-4-3 0,-3 3 0,1-3 0,0 3 0,4 1 0,1 0 356,3 1 0,7-7 0,7-2 1,5-4-1,8-1 0,5 0-479,7 0 0,4 0 0,3-1 0,1-4 1,-1-4-1,-3-3-767,-4-1 0,-5 4 0,-7 2 0,-5-1 0,-3 2 0,-6-1 978,-2 0 0,-4 2 241,-4-4 1,2 6 0,2 0-1779,5 6 0,10 6 0,8 9 0,9 4 859,7 3 0,4-4 0,6-2 0</inkml:trace>
  <inkml:trace contextRef="#ctx0" brushRef="#br0" timeOffset="34">5319 13340 22685,'-9'-4'-2092,"1"-2"760,3-1 1892,-6 4 0,8-9 0,-6 3 0,-1-1 0,0-1 0,-1 4-102,2 1 0,5 2 0,-5 4 0,-1 0 0,-2 0 0,-2-2 0,1-1-144,0-1 0,-2-1 1,-1 5-1,-2 0 1,2 0-1,1 0 186,1 0 0,0-1 0,-3-2 0,0-2 0,0 2 0,2 2-566,2 1 0,-5 4 0,1 2 0,-1 2 0,0 2 1,-1 2-267,-2 1 0,0 5 1,-4 0-1,0-1 1,-3 1-1,1 2 385,3 0 0,-1-2 1,5 3-1,-3-2 1,3-1-1,0 0 1,4-1 401,1 0 0,3-7 0,2-1 0,3 1 0,-1 1 0,2-1-441,0-1 1,2 0 0,2 4 0,-1 0-1,-1 1 1,1-1-467,2 0 0,-1-1 0,-1 0 1,-1 0-1,1 3 284,1-1 1,2 1 0,0-1-1,0-1 1,0 0 0,0 1 247,0-1 1,2-4 0,2-2 0,4 1 0,0-1 0,1 2 0,2 0 24,1 0 1,1-2 0,0 3-1,1-2 1,0-1 0,3 1-215,0 2 1,1-3-1,-4 1 1,-1-1 0,0 1-1,1 1 1,-1-1 59,0 1 0,1-6 1,-3 3-1,0-1 1,-2 1 978,1 1-339,2-4-249,1 9 0,-5-9-430,-4 6 0,-2-5 0,-2 5 0,0 1-48,0 2 1,-2-3 0,-1 0 0,-1 1 0,-1 1 0,1-1-43,-1-1 0,-1 0 0,3 4 1,-1 0-1,1 1 120,2-1 0,-1 0 0,-1 1 0,-1-1 0,1 0 0,1 1 0,1-1-66,-4 0 0,4 5 0,-4 1 0,4 1 0,1 0 0,-2 1-43,-2 3 0,2-3 1,-2-1-1,3 1 0,1 0 1,-2 2 72,-2 3 1,2-3 0,-2 2 0,2 4 0,2-1 0,0-2 0,0-2 12,0-2 1,0-4 0,0 3 0,0-2 0,2-1 0,2 0 0,4-1 209,-1 0 0,5 2 1,-3-1-1,3-1 0,1 1 1,0 1 32,1 2 0,0-3 0,3 4 1,2 0-1,0 1 0,2-1 0,-2 0-139,0-1 0,4 2 1,-6-5-1,1-1 1,0-3-1,1 0 129,2-1 1,0 0 0,2-1 0,0-1 0,0-3-1,4 3 1,3-1 21,1-1 0,4 1 0,-2-4 0,1 0 0,3 0 0,3-1 0,1-1 2,-1 0 0,8 1 0,-8-5 0,3 0 0,3 0 0,2 0 37,4 0 1,0 0 0,0 0-1,0-2 1,4-1 0,2-2-94,1-3 1,6 4 0,-3-5 0,1 0 0,3 0 0,1 2 0,1-1-121,-1 1 0,-1 2 0,0-2 0,-1 0 0,-2-1 0,3-2 0,-3-2 0,-2-1 0,3-1 0,1 0 0,-3-4 0,0-4 0,-4-4 0,-3 0 0,6-1 0,-7 0 0,6-1 0,2-1 0,-1-2 0,-4 1 0,3-4 0,-3-2 0,0-2 0,-3-4 0,0-1 0,-1-4 0,0-5 0,-5 5 0,-5-9 0,-5-2 0,-4 0 0,0-4 0,-3 0-81,-2-2 1,-6-7-1,-9 9 1,-2 2-1,-4 3 1,-3 2-133,-4 2 0,-1 7 1,0 10-1,-1 1 0,-4-1 1,-3 4-1,-4 0-848,-2 3 0,0 4 0,-3-6 0,-2 2 0,-2 4 0,-2 2 732,-3 0 0,-5 3 0,-1-3 0,-2 4 0,-3 1 0,-2-1 1,-1-2 344,0-2 1,-4 2 0,-1 0-1,2 1 1,0-1 0,-1-1 233,-5 1 0,2-3 0,-2 6 0,-2 2 0,0 1 0,-4 2 0,-3 1-314,-4 3 0,1 3 0,-1 6 0,-3 0 1,-3 0-1,-4 2-85,3 2 0,-4 4 1,2 5-1,-1 2 1,35-7-1,0 0 1,-2 1-1,0 0 1,0 0-1,0 0 186,-2 0 1,-1 1-1,0-2 1,0 0 0,-3 2-1,-1 1 1,2-1 0,-1-1-1,0 0 1,0-2 0,0 1-1,0-2 208,0-2 1,1 1-1,-1 0 1,-1 0-1,3-2 1,-1-2-1,0 1 1,-1-1-1,-1 0 1,0 0-1,2-1 1,0 0-1,0 0 1,2 0 35,2 0 0,1 0 1,1-3-1,1 0 1,-32-4-1,1-2 0,5 1 1,2 1-74,5-1-237,1 5 0,-7-2 0,-2 6 1,2 3-1,0 8 0,2 8 77,1 6 1,27-6-1,0 2 1,-28 19-1</inkml:trace>
  <inkml:trace contextRef="#ctx0" brushRef="#br0" timeOffset="35">18476 8090 30261,'6'-21'-35,"-5"2"0,3 11 0,-8 5 0,-5 5 0,-3 4 0,-1 1 0,0 2 0,1 0 0,1 1 0,4 4 0,1 3 0,3 4-199,2 3 1,2 1-1,2 3 1,3 2-1,1 2 1,2 1 0,2 2-1,-1 1 394,0 1 1,5 9 0,-7-6 0,0 1-1,0 1 1,-1-2 0,-1 0-498,0 0 1,3-6 0,-3-3 0,0-5 0,1-3 0,-1-6-224,0-2 1,-1-9 0,-5-6 0,0-9 0,0-7 217,0-6 1,0-9 0,0-6-1,0-6 1,0-6 0,0-3-1,0-3 1,1-1 188,3-2 1,4 0 0,7 5 0,1 1 0,2 5-1,-2 7 1,0 7 407,2 5 1,-2 8-1,7 2 1,0 4 0,1 6-1,0 2 1,-2 1 264,2 1 1,-1 1-1,0 6 1,-6 3 0,-2 1-1,-2 3 1,-1 4-658,-3 4 1,-3-4 0,-6 6 0,-3-3 0,-6 3 0,-8-1 0,-7 2-9,-3-1 1,1-3-1,-1 2 1,0-3 0,2 0-1,3-1 1,4 2-1016,3-3 1,8 1 0,2-2-1,7 1 1,8-1 0,14 0 1561,13 1 0,9-7 1,7-1-1</inkml:trace>
  <inkml:trace contextRef="#ctx0" brushRef="#br0" timeOffset="36">19235 8236 10666,'-11'-37'0,"2"6"7373,4 9-6608,4 11 0,2 10 0,2 7 0,3 1 0,0 4 0,1 1 0,-1 2 0,0 3-1201,-3 0 0,-1 7 0,-2-2 0,-2 2 0,-4 0 0,-6-2 1,-4 2 363,0 1 0,3-4 1,4-4-1,4-2 0,4-2 1,2 1-1,5-1 614,7 0 1,13-4 0,9-1 0,7-2 0,5-2-1,8 0 1,4 2 377,5 2 1,-2 1-1,3 6-727,3 2 0,-30-9 0,0-1 0,-1 3 0,0-1 0</inkml:trace>
  <inkml:trace contextRef="#ctx0" brushRef="#br0" timeOffset="37">23848 8396 28208,'0'-27'-3668,"1"13"1,2 6 4135,2 10 0,0 7 0,-2 8 0,2 7 1,-2 4-1,0 5 0,0 1 0,1 4-396,-1 5 0,-1-1 1,-2 4-1,0-3 1,0-2-1,0-2-398,0-1 0,0-7 1,0-4-1,0-8-305,0-4 0,0-9 0,0-8 1,0-11-1,0-11 0,0-8 1,0-5 547,0-5 1,4-5 0,2 1 0,1 0 0,5-1-1,3 1 430,3 0 0,0 1 1,-4 7-1,3 2 1,0 7-1,0 5 1045,-2 6 1,2 3 0,1 2 0,-2 1-1071,-1 3 0,-3 5 0,-3 8 0,-6 5 1,-5 3-750,-2 1 0,-11 5 0,2 2 0,-3-1 1,-2 1-1,-1 0 0,-1 0-669,1 1 1,1-5 0,6 4 0,4-2-1,3-1 1,5 0-324,5-3 1,5-2 0,12-3 1982,9-4 0,12-10 0,5-2 0</inkml:trace>
  <inkml:trace contextRef="#ctx0" brushRef="#br0" timeOffset="38">24687 8183 10806,'0'-18'0,"0"0"2615,0 2 1,-1 3-1583,-3 4 0,2 4 0,-2 10 0,2 4-721,2 3 1,6 1 0,4 0 0,5 1-1,4-1 1,2 0-199,3 1 1,0-1 0,-2 0 0,-4 1 0,-4-1 0,0 0 0,-2 0-149,-4 1 1,-2-1 0,-6 0 0,-1 1 445,-4-1 1,0-4-1,-6-2 1,4 1-1,1-1 83,3 4 0,4 0 1,7 3-1,8-1 1,6-1-1,6-2-205,1-1 1,-1 0-1,-3 4 1,-3 1-1,-4-1 1,-3 0-320,-2 1 1,-4-1 0,-2 0-1,-1 1 1,-6-1 0,-6 0-1,-10 1 53,-8-1 0,-5 0 0,-14-1 0,-5-1 1,-5-4-1,0-1 0,1-2-451,3 2 1,9-4 0,-1 4 0,1-2-1,3 2 1,-1 1 514,4 4 0,-4-5 1,4 0-1</inkml:trace>
  <inkml:trace contextRef="#ctx0" brushRef="#br0" timeOffset="39">11837 12874 16747,'0'-21'-3793,"-6"2"3805,-3 6 1,2 5 0,-2 4 0,-1 2 0,-2 2 0,-1 0 0,-1 0 0,1 0 0,0-1 70,-1-4 0,1 4 1,0-3-1,-2 1 1,-2 0-1,0-2 1,0 2 682,3 2 0,-6-1 0,0-1 0,-3-1-581,1 1 1,0 1 0,-5 2 0,1 0 0,-3 2 0,0 1-1,-4 3-82,-1 1 1,3-2 0,-3 2 0,0 0 0,1 1 0,-1 1-150,0-2 0,5 3 0,-2-4 1,1 2-1,0 1 0,-1 0 0,2-2 267,0-1 0,-3 4 1,-2-2-1,-2 1 1,2-1-1,2 3-46,2 1 0,-3 1 0,1 0 0,-1 1 1,1-1-1,2 2 0,2 1-248,1 2 0,2 1 1,1-3-1,4 4 1,0-1-1,4 2 1,1-2 71,2 0 0,0 3 0,-1-2 0,2-1 0,2 2 0,3-1 0,-1 4 144,1 1 1,2 2 0,-2-1 0,1 3 0,3 2 0,2 4-261,1 4 0,0 1 0,0 0 0,0 0 1,0-2-1,0 1 0,0-1-50,0 4 1,4-1-1,2-2 1,0-2-1,1 0 1,-1-5-1,2-2 220,-1-3 1,-3-5-1,4-2 1,-1 0-1,1-4 1,2-1 302,2-2-305,1 0 1,5 1 0,1-2 0,0-2 0,4-1 0,0 0 53,6-2 1,2 1 0,0-5 0,3 1 0,3 0 0,1 1 0,4-1-13,-1-1 0,7 0 0,-1 0 0,2 3 0,-2 0 0,1 1 0,-1-1 18,3 0 0,-2 3 1,-1-3-1,-1 0 1,-1 1-1,-1-1-13,1 0 0,3 3 0,-3-4 0,-2-2 0,0-2 0,-2-1 0,2 0 188,0 0 1,-3 0 0,7 0-1,1 0 1,-2 0 0,1 0 0,-1 0-66,0 0 0,3 0 1,-3 0-1,1 0 1,4 0-1,0 2 1,3 0-204,-1 3 1,0 1-1,1-3 1,-1 1 0,-1-1-1,-2-1 1,-1-2 14,1 0 1,-2 0 0,1 0-1,0-2 1,-1-1 0,0-3-1,-1-1 393,1-3 1,-10 2 0,2 1-1,-1-1 1,-1 2 0,1-1-328,-4 0 1,-1 4-1,-4-2 1,3 4-1,-1 1 1,1 0-1,-4 0-278,-1 0 0,4 1 1,-1 2-1,0 3 1,0 0-1,1 0 1,3-2 73,2 2 1,-3-4 0,1 2 0,2-2 0,0-2-1,2-2 429,1-2 0,-3 1 1,7-5-1,-1 1 0,0 1 1,3-1-1,-2 1-325,-2 0 0,5 1 0,-5 5 0,1 0 1,1 0-1,-2 0 0,1 2-237,-2 2 1,1-1 0,-2 6 0,-1 0 0,1 0 0,0 0 0,0 0 233,0-2 1,3-1 0,0-6-1,-1 0 1,2 0 0,1 0 360,1 0 0,2 0 0,0 0 0,1 0 0,3 0 0,-2 0 0,2 0-452,0 0 1,-3 0 0,-2 0 0,0 0 0,-1 0-1,0 0 1,-1 0 72,0 0 1,1 0 0,5 0-1,-4 0 1,-1 0 0,-3 0-1,0-1 392,1-4 0,-5-2 0,4-7 0,0 1 0,-2 0 0,1-2-370,-2-3 0,0 3 0,0-4 0,-2 6 0,-2-1 0,-4 0 0,-2-3 0,-3 0 0,5-3 0,-8 4 0,-2-2 0,-1 2 0,-5 0 0,-1-2 0,-2-4-144,1 2 0,-7-5 0,-2 2 0,-4-7 0,-1-6 0,0-2-174,0-2 0,0 0 1,0-2-1,1-2 1,2-5-1,2-4 1,-2-3-67,-2-2 0,1 0 0,1 5 1,1 0-1,-1 1 0,-1 1 1,-2 5-565,0 5 0,0 0 1,0 8-1,0 0 1,0-1-1,0 2 769,0-1 1,-5 4 0,-1 5 0,0 2 0,-1-1 0,1 3 0,-1 0 261,-1 1 0,-1 4 0,-3-2 0,2 2 0,1 1 0,-1 1 0,-2 0-181,-1-1 0,-5 6 0,0-1 0,2 0 1,0 0-1,-1 2-55,-1 1 0,-5-3 0,-1 4 0,-4 2 0,-6 2 1,-3 1-1,-6 0 131,-3 0 0,-4 0 0,-7 0 0,-3 0 0,-1 0 1,-3 1-1,3 2 201,-1 2 0,-3-1 1,4-4-1,-1 2 0,-6 1 1,0 1 28,-2-1 0,32-2 0,-1-1 0,-29 0 0,-3 0 1,33 0-1,-1-1 0,0 0 0,0-1 0,-5 0 1,0 0-95,-3 0 0,1 1 0,3-2 1,0 0-1,-7 0 0,-1 1 0,1 1 1,-1-1-1,2 1 0,-1 1 0,-1-1 1,0 0-1,2 0 0,0-1-193,1 0 0,-1 0 0,-2-1 1,1 2-1,1 0 0,0 2 0,2-2 1,-1 2-1,2-1 0,0 1 0,2 0 1,0 1-1,0 1 0,0 0 19,3 0 1,-1 1 0,1 0 0,1 1 0,-33 8 0,35-6 0,1 0 0,-36 6-1,2 0 1,3 1-62,1-1 0,1 5 1,9 0-1,3-2 1,-3 0-1,4 1-256,3 0 1,-5 1-1,4-3 1,1 1-1,-2 2 320,0-2 1,-1 5-1,0 0 1</inkml:trace>
  <inkml:trace contextRef="#ctx0" brushRef="#br0" timeOffset="40">13503 14273 8445,'0'-13'0,"6"1"0,3 3 0,3 5-120,-4 2 0,-3 1 1,-6-2-1,-2-3 1,-3 0-1,0-1 948,0-1 0,-3 4 0,3-4 1,0 1-1,-1 0 0,0-4-548,-4-1 1,-1-1 0,-1 1-1,-2 3 1,-1 3 0,-3 2 0,-2 0-1,-3 1-392,-1 1 1,0 2 0,1 0 0,2 0 0,-2 0 0,-1 0 0,-1 0 228,-1 0 0,2 0 1,1 0-1,2 2 1,0 1-1,-1 1 44,1-1 1,4 0 0,-2 0 0,-1 1-1,0 1 1,-3-1 0,-1 2 0,-1 2-201,-1 2 1,0 2-1,1 1 1,-3 0 0,-2 1-1,-4-1-91,-4 0 1,4 1 0,-1-1 0,-1 0 0,-1 1 0,-1-1 0,2 0 388,2 1 0,1-5 0,-2-2 0,5 0 0,3-1 0,1 0 0,0-3-45,1-1 1,1-2 0,1 0 0,2 1 0,-1 2 0,0 2 0,-1-2-201,0-2 1,-4 3 0,5 2 0,-6 2-1,-3 1 1,-1 0 0,-1-1-223,0 3 1,3 1 0,-3-1-1,0 0 1,1-2 0,-1 1 285,0 2 1,4 1 0,1-1 0,4-2-1,4-2 1,2-1 0,2-1 57,3 0 1,2 5-1,1-4 1,2 2-1,1 0 1,-1 1-169,0 2 0,1 6 0,-2 1 0,1 2 0,-1 2 0,-2 1 0,0 0-29,3-2 0,-3 0 0,5 3 0,-2-1 0,2-2 0,1 2 0,3 0 212,1-2 1,2 2 0,0-5-1,2 0 1,2 2 0,5-2-1,4 2 32,5-1 0,-3-2 1,3 3-1,-2-2 1,0-2-1,4-1 1,-1 0-67,0 2 0,-1 6 0,-5-4 0,1 2 1,-1 1-1,0 0-216,1 3 0,-1-1 1,0-3-1,1-3 1,-1-1-1,0 0 1,2 0 165,3 1 1,-3-4 0,4 2 0,-1-2 0,-1-2-1,1 1 169,1-1 1,2-1 0,6-2 0,0-2 0,-2-1 0,-2 1-1,0 0-57,0 0 1,1 4 0,0-3 0,-4 1 0,1 0 0,-2-1 0,2 2-200,0 0 1,-5-2-1,2 0 1,-2 0-1,1-2 1,2-1 0,2-1 138,2-1 0,2 2 0,2-3 0,1 2 0,2-2 0,1-2 33,-1-1 0,2 0 1,1-1-1,-1-2 1,1-2-1,-3 2-153,-2 2 0,1 1 0,-1 0 0,-2 0 1,-3 0-1,0 0 0,-3 0 0,1 0-163,0 0 1,-5 4-1,3 2 1,-1 0-1,1 1 1,1-1 224,-1 0 0,5 3 0,-2-4 0,1-2 0,3-2 0,-1-1 1,4 0 167,4 0 0,-2 0 0,3 0 1,-1-1-1,-2-2 0,0-2 1,0 2-365,-1 2 0,-2-4 0,0 1 0,0 1 0,0 1 0,-3 2-110,1 0 0,-1 6 0,1 2 0,0 1 0,-3-2 0,0 0 0,0-1 233,2 0 1,8 3 0,3-4 0,4-2 0,3-3 0,1-3 317,-1-2 0,-2-4 1,-1 3-1,2 0 1,-1 0-1,2 3 1,-1 1-256,1-3 1,0 4 0,-3-2-1,-2 4 1,-1 5 0,-1 1 0,-1 4-508,-1 1 1,3 2-1,-6 3 1,1 1-1,-1-2 1,0-1 456,-2-2 0,1-1 0,0-3 0,1-5 1,-2-2-1,1-2 0,0 0 359,1 0 0,4 0 0,-2-2 0,-1-1 0,2-1 0,-1-1 1,1 1-394,0-1 0,-3 1 0,5 4 0,-1 0 0,1 0 0,-2 0-311,-1 0 0,-1 0 1,-2 0-1,2 0 0,1 1 1,1 2-1,-1 2 462,-1-2 0,1-2 0,-2-1 1,4 0-1,2-1 0,0-2 1,-1-3 370,1-1 1,2-2-1,1-5 1,0 1-1,-2 1 1,1 2-552,1 1 1,-8 1 0,8-2 0,-1 3 0,-2-1 0,0 2 0,-3 0-127,-2 3 1,4-2 0,-4 0 0,1 1-1,0-1 1,-4 1 0,-1-1 343,-1-1 1,0 3-1,-1-5 1,3-3-1,0-1 1,2-1-1,0 0 138,2-1 0,-3 1 1,5-2-1,1-1 1,-1-2-1,-1 2-370,-1 1 0,2 2 0,-3-1 0,-3 1 0,-2 0 0,-3-1 0,-4 1-43,0 0 0,-3-1 1,-3 1-1,-1 0 1,-1 0-1,-2-1 138,-1 1 0,-2 0 1,4-2-1,-4-2 1,1-2-1,-2-2 0,-1-1-31,-2 2 1,3-9 0,-1 6 0,-1-1 0,1-1-1,-1 1 1,-1 0-135,-1 2 0,-2 0 0,0-3 0,0 1 1,0 3-1,0 1-42,0-1 0,0 3 0,-2-3 0,-1 2 0,-1 1 1,-1-1-1,1-2 120,-1 1 0,-4-4 0,4 5 0,-1 0 0,-2-2 0,2 2 1,-1-2 108,-1 0 1,1-1 0,-3-3 0,2 1 0,1 2 0,-1 0 0,0-1-104,0 1 0,-4 6 0,3-2 0,-2 3 0,-3 2 0,1 0-222,0-1 1,-1 2-1,1 2 1,0 3-1,-1-1 1,1 1-1,-2-2 140,-3 2 0,7-4 0,-4 5 1,0 0-1,2-1 0,-4 1 292,2 0 0,1-4 0,0 1 0,0-1 0,-3-1 1,-2 2-1,0 0-172,-1 2 0,-3-3 1,1 5-1,-4 1 1,-2-1-1,0 1-269,1 1 1,-7 1 0,8 2 0,-2 0 0,-1 0 0,3 0-1,-1-1 163,0-4 0,1 4 0,-1-3 0,0 1 0,1-2 0,-2-4 0,-2-1 595,-1 1 0,0-6 0,3 5 0,-2-1 0,-3 0 0,-1-1 0,-3-2-583,-1 1 1,-4 4 0,-2 2-1,-6 1 1,-5 3 0,-6 1-4097,-4 2 3924,1 6 0,26-2 0,-1 0 0,-32 11 0,3 1 0,4 3 0,7 3-1839,2 6 0,3-1 2129,3 4 0,-3 9 0,5 2 0</inkml:trace>
  <inkml:trace contextRef="#ctx0" brushRef="#br0" timeOffset="41">15970 15060 8160,'0'-21'9,"1"6"-136,3 6 0,4 5 0,5-4 0,-1 1 0,-2 1 0,-2-1 0,-1 1 0,-1-2 310,0 1 0,-3 4 0,-7-1 0,-5 4 1,-3 3-1,-1 2 0,-1 1 226,1 0 1,4 3-1,0-4 1,0-1-1,0 0 181,0 1 1,1 4 0,-4-3 577,3 1-1103,3-4 0,7 3 0,4-6 0,5 0 0,6 0-14,7 0 1,-1 0-1,3 0 1,3 0 0,0 0-1,0-1 1,-1-2 67,0-2 1,-5 1 0,-1 4 0,-2 0 0,-4-2-107,-5-2 1,-1 2 0,-9-2 0,-6 2 0,-6 2-122,-5 0 1,-4 0-1,-7 0 1,-2 0-1,-1 0 1,1 0 0,4 0 299,3 0 0,4 0 0,6 0 0,1 2 0,3 2-479,5 5 1,10-1-1,7-1 1,9 0 0,8-1-1,5 2 287,4-1 0,7 2 0,1 4 0</inkml:trace>
  <inkml:trace contextRef="#ctx0" brushRef="#br0" timeOffset="42">15930 15939 8199,'-20'-6'0,"1"0"0,-3-4 0,4 3 0,5-1 236,4 1 0,-3 2 0,5-3 0,2-1 0,10 0 0,11 1 185,8 2 0,8 1 0,2 2 1,3-3-1,2 0 0,4-2 0,0 2 1,1-1-1,-2 0-320,1-4 0,-6 4 0,-6-1 0,-3 1 0,-3 1 0,-3-1-788,-4-1 589,-3 5 0,-20-3 0,-8 6 0,-11 0 0,-7 0 0,-4 0 0,-4 2 114,-1 2 1,0 2 0,0 5 0,2-4 0,2 0 0,4 1 633,-1 2 0,11-2 1,-1-1-1,7 0-692,3 1 0,13-5 1,10 1-1,15-2 0,15-2 1,11 0-1,7-2-962,2-2 1,2 1 0,5-5 1003,0 2 0,5-4 0,2 3 0</inkml:trace>
  <inkml:trace contextRef="#ctx0" brushRef="#br0" timeOffset="43">22901 11954 8156,'0'-19'0,"0"9"0,2-2-15,2 5 1,-2 4 609,2 7 1,-2-1-1,-2 7 1,1 5-1,2 6 1,3 4-1,1 3 1,4 3-45,1 5 1,5 4 0,3 3 0,-1 3 0,2 3-238,-1 5 0,-8-2 0,1 7 0,-2 4 1,-2-1-1,-2 4 0,-1 3 177,-3 2 0,-2 1 1,-2-2-1,-3 2 1,-5 2-1,-2 0-76,2-4 0,3-32 0,1 0 0,-3 30 0,1 1 0,2 2 0,5-4-111,5-2 0,2 3 0,8-6 0,1 2 0,2 0 0,-2-5-65,-1-4 1,3 6-1,0-8 1,-3 2 0,-4-1-1,-3 0 1,-2 1-1,-3 2 1,3-2 0,-2 3 0,-3-3 0,-2-4 0,-5 1-236,-1 2 0,-2-9 0,-5 9 0,1-2 0,0-2 0,1 0 1,2-2-5,1-2 0,1 2 0,-2-3 0,3-1 0,1 1 0,3-1 0,1-1 0,2 3 0,0 0 0,0 1 0,2 4 0,1-1 0,1-1 0,0 7 0,-4-3 0,0 2 0,0 1 0,0 1 0,0 1-173,0-2 1,0-1 0,0-5-1,0-3 1,0-4 0,0 0-235,0-1 0,0-7 0,0-4 0,0-3 0,0-2 0,0-3-250,0 0 0,6-7 1,3 2-1,3-5 0,1-3 1,1-2-1,-1-2-6583,0-3 7240,1-2 0,-1-7 0,0-1 0</inkml:trace>
  <inkml:trace contextRef="#ctx0" brushRef="#br0" timeOffset="44">22955 16392 7910,'-39'0'2669,"5"0"1127,7 0 0,11 0-3394,16 0 0,9 0 1,19 0-1,3 0 1,6 0-1,6 0 1,6-1 103,3-4 1,3 3-507,2-7 0,4 0 0,6-5 0</inkml:trace>
  <inkml:trace contextRef="#ctx0" brushRef="#br0" timeOffset="45">22035 11541 8175,'-21'-20'0,"2"2"0,5 9 220,1 4 1,4 4 0,0 1-1,-1 0 1,-2-1 0,-1-2 0,-1-2-1,0 1 1,-6-2 0,-5-2-75,-4 1 0,-8-5 0,0 3 1,-6-1-1,-6-1 0,-3 4 0,-4 1 1,-5 3-1,-7 2 43,-5 1 1,2 1-1,34 2 1,-1 0-1,-2 2 1,0 2 0,-2 1-1,1 2 1,-2-1-1,0 1 1,1 0-1,1 1-138,-2-1 1,1 0 0,4 1 0,1-1 0,-3 2 0,0 0 0,1-1 0,1 0 0,0 0 0,0 0 0,1 0-1,0 1 1,-35 8 168,2-1 1,5 1 0,3-5 0,1-1 0,8-2 0,5 0 22,10 0 1,4 1 0,7-1-1,2 0 1,3 0 0,5 4-1,5 3-408,4 5 1,5 1 0,-2 5-1,4 5 1,1 10 0,0 5-1,0 6 133,0 7 0,1 2 0,0-26 1,1 2-1,0 1 0,1 2 1,-2 0-1,0 2 0,0 1 1,0 1-1,-1 0 0,0 1 87,0 2 1,0 1-1,-2 1 1,0 0-1,-1 2 1,0 1 0,-1 2-1,0 0 1,-1 2-1,0 0 1,-1 0 0,0 1-1,-1 1 1,1 1-28,-1 0 0,0 1 1,2 1-1,1 0 0,1 5 1,-1 1-1,1-2 0,0 0 1,1-2-1,1 0 1,1 2-1,0 0 57,2 0 1,1 0 0,-1-2-1,1 0 1,3 3 0,-1 0-1,-1-2 1,-1 0 0,0-3 0,0-1-1,-1 0 1,-1-1 0,0-1-1,0 0-74,-1 2 0,0 0 1,-1 0-1,0-1 0,-1-3 1,0-1-1,-2-2 1,-1 0-1,0-2 0,-1-1 1,1-2-1,0 0 1,1-1-1,1 0-44,0-1 0,0-1 1,-2-5-1,1 0 0,1 0 1,1 1-1,1-3 1,-1 0-1,2-1 0,-1-1 1,1 1-1,0 0 0,0-2 1,0 0-208,0 1 0,0-1 0,6 32 0,3-3 0,3-4 1,2-2-1,3-1 214,1-4 1,-1-5 0,-3-6-1,-1-6 1,0-3 0,1-3-1,-1-4 260,0-7 1,2-3-1,1-7 1,5 0 0,3 1-1,7-1 1,7-1-248,13-3 1,17-3 0,-27-6-1,2 0 1,3 0 0,2 0 0,4 0-1,1 0 1,1 0 0,1 0-151,1 0 1,1 0 0,3 0 0,0 0 0,0-1 0,0 0-1,1 0 1,-1-1 0,3 0 0,-1 0 0,-3 0 0,-1 1-1,0-1 1,-1 1 256,1-2 1,-2 1 0,-5 2 0,-1-1 0,4-1 0,-1-1 0,-5 2 0,-1-1 0,-5 1 0,0 0 0,-3-2 0,-1 1 0,32-2 301,-8-2 0,-1 3 0,-17-5 0,-3 1 1,-4 0-1,-7-2 0,-5-2 103,-3-2 0,-5 1 0,1-10 0,-4-3 0,0-6 0,-1-11 0,0-10-371,1-8 0,-8 23 0,1-2 0,0-3 1,1 0-1,0-4 0,0 0 0,1-6 1,0-1-1,0-3 0,0-2 0,0-7 1,1-1-306,1-3 1,0-2 0,-2 21 0,0 0 0,1-1 0,1-4 0,0-1 0,0-1 0,1-2 0,1-2 0,-1 1 0,0-2 0,0 1 0,-1-1 0,1-3 0,0 0-1,-2 1-195,1-1 1,-1 0-1,-1 1 1,-1-2-1,0 1 1,-2-1-1,1-1 1,-1 1 0,-1-1-1,0-1 1,-1 0-1,0 1 1,0 2-1,-1 0 1,-1-1-1,0 1 1,-1-1 0,-1 1-1,0 1 1,-1 2-1,-1-1 276,0 3 0,0 0 0,-3 0 0,-1-3 1,-1-1-1,-2 1 0,1 5 0,-1 1 1,0 0-1,-1 1 0,0 0 0,0 0 1,0-1-1,0 0 0,0 0 0,1 4 1,-1 0-1,1 1 0,1 0 0,-1-1 1,1 1 132,-1 0 1,1 0-1,0 2 1,-2-17 0,2 1-1,0-4 1,1 0-1,2 5 1,1 0 0,1 4-1,0 1 1,2 2-1,-1 0 117,2 4 0,-1 0 1,1 3-1,0 1 0,0 6 1,1 0-1,1 0 1,1 2-1,1 3 0,1 2 1,7-29-1,1 9-404,0 7 0,-1 6 0,-2 9 0,-2 7 1,-2 6-1,-5 4 250,-4 7 0,-3 12 0</inkml:trace>
  <inkml:trace contextRef="#ctx0" brushRef="#br0" timeOffset="46">24208 12554 8556,'-6'-21'0,"4"10"0,-2 11 259,2 7 0,2 11 1,0 5 196,0 7 0,0 6 0,2 7 1,1 4-1,1 3 0,-1 7 1,0 0-1,0 6 0,1-1 1,-1 3-1,-1-1 253,-2 1 0,1-6 0,2 0 0,3-3 0,2 1 0,4-4 1,2 0-1,6-5-862,0-5 1,7-3 0,7-14 152,5-5 0,-2-11 0,8-4 0</inkml:trace>
  <inkml:trace contextRef="#ctx0" brushRef="#br0" timeOffset="47">25274 12607 8205,'-4'-44'138,"-1"0"1,-4 1-1,5 9 1,-1 7 1097,-1 8 0,0 11 0,-2 10 0,3 10 0,4 8 0,1 9-439,0 6 0,0 2 0,0 12 0,1 3 0,4 3 1,3 2-1,6 0-490,4-3 0,2 0 0,7-1 0,0-1 0,1-3 0,1-6-1078,2-6 0,1-5 0,-6-7 1,1-4-1,-2-6 0,-1-6 0,-3-3 227,-2-3 0,-3-8 1,-6-5-1,-2-5 1,-2-3-1,-5 2 0,-4 1 968,-6 2 1,-4 1-1,-5 3 1,-4 5-1,-3 2 1,-2 4-1,1 2 717,-1 5 1,0 7 0,2 4 0,3 0 0,4 4 0,5 1-1238,4 2 0,3 0 0,6-1 0,1-1 1,5-1-1,6-3 0,7-1 0,5 0-4820,4-1 1,12-3 4877,0-7 1,9 3-1,-1-5 1</inkml:trace>
  <inkml:trace contextRef="#ctx0" brushRef="#br0" timeOffset="48">25967 13181 8443,'-27'-23'2515,"1"1"1,5 6-1,5 13-1901,5 6 1,0 3 0,3 4 0,1-1 0,2 1 0,4 2 0,2 2-1575,4-1 0,7-1 0,8-2 0,6-2 0,6-3 960,5-2 0,3-13 0,0-5 0</inkml:trace>
  <inkml:trace contextRef="#ctx0" brushRef="#br0" timeOffset="49">26260 13021 8327,'-19'-9'2605,"-2"0"-1298,1 3 0,2 4 0,9 7-983,5 4 1,2-2 0,2 2 0,2 1 0,3 4-1,7 2 1,8 3 0,3 2-347,5 3 0,7-4 0,-3 3 1,1 0-1,-1 3 0,-4 0-20,-4 1 0,0 4 1,-6 3-1,-4 3 0,-3 6 1,-7 1-1,-2 2 213,-2-3 1,-8 0-1,-4-1 1,-4-2 0,0-6-1,1-5 1,3-4 294,3-2 1,0-6 0,9-8-1,8-6 1,7-6 0,8-7 0,5-6-608,4-7 1,3-8 0,-2-6 0,-2-3-1,-2 0 1,-5 5 68,-3 1 0,-5 12 0,-7-1 72,-5 7 0,-2 9 0,-2 1 0</inkml:trace>
  <inkml:trace contextRef="#ctx0" brushRef="#br0" timeOffset="50">24754 14913 8059,'-4'-46'1582,"-1"6"0,1 6 1,5 22-728,4 3 1,1 5 0,4 8 0,-1 5 0,1 5 0,4 3 0,2 7 0,3 4-549,2 3 0,1 9 0,6-3 0,2-1 0,1-2 0,-1-4-715,-2-2 0,-3-8 0,-3-3 0,-4-7 1,-3-5-1,-3-5-204,-4-5 1,-2-8 0,-6-11-1,0-6 1,0-7 0,-1-4-1,-2-5 774,-2-1 0,-3-2 0,3-2 0,1 4 1,-1 4-1,1 2 0,1 4 1218,1 4 1,2 6-1,0 5 1,2 4-1014,2 4 0,-1 6 0,5 5 0,-2 6 0,-2 8 0,0 5 0,1 6 0,-2 3-570,-2 2 0,-1 0 1,0-2-1,0-2 1,0 0-1,0-1-334,0-1 1,-4-1-1,-1-3 1,2 0 52,2 0 1,2-8-1,4-5 1,4-3 647,3-1 1,0-1 0,-2-2 0,-3 0 0,-1 5 87,-3 5 1,-3 9-1,-4 5 1,-5 1-1,-4 5 1,-4-1-473,-1 4 1,-4-2-1,4-4 1,2-3-1,3-2 1,4-3-1,5-1 1,2-2-1558,2 1 0,7-5 0,8-2 0,12-1 1777,11-3 0,20-14 0,10-3 0</inkml:trace>
  <inkml:trace contextRef="#ctx0" brushRef="#br0" timeOffset="51">25927 14753 8315,'-21'-26'6276,"-1"8"-5431,9 9 1,2 9-1,11 13 1,0 2-1,0 1 1,2 2-1,1 0-394,1 1 0,11-3 0,0 5 0,3-2 0,3-2 0,-2-3-1094,0 0 1,-6-7 0,-4-2 0,0-5 0,-1-6-290,-4-8 0,-3-5 0,-1-8 0,0-1 1,0-3-1,0-3 899,0 0 1,0 0 0,0 4-1,0-1 1,0 2 0,0 1 3819,0 1 1,0 2-2681,0 3 1,-1 10 0,-2 12-1,-1 7-1132,1 5 0,-3 3 0,1 1 0,2 2 0,2-2 0,1 0 0,0 1-595,0 0 1,7 1 0,7-4 0,6-1-1,8 0 1,6 1 188,6-1 1,8-1 0,-2-2-1,0-1 1,0 1 0,-5 2-1,-2 1 897,-4 1 0,-11-1 0,-2 2 0,-7 3 0,-6 4 0,-6 5 0,-6 4 145,-6 4 0,-13 4 0,-8 2 0,-4 1 0,-8 1 0,-2-3 0,-8 0-1195,-1-3 0,-3-8 0,1-1 0,0-5 0,3-4 0,0-3 0,3-3 584,5-4 0,-6 3 0,8-4 0</inkml:trace>
  <inkml:trace contextRef="#ctx0" brushRef="#br0" timeOffset="52">16823 16392 8183,'-21'-19'-1,"-3"0"1,6-5-1,2 3 1,3 2 416,4 3 0,3-5 0,6-1 0,0-5 0,0-2 0,1-2 0,2 1 0,3 2 0,2 1 0,2 2 0,2 1 1,1 4-1,1 0-273,-1 4 0,0-3 0,-1 1 1,-1 2-1,-4 1-894,-1 2 0,-2-1 1073,-4 1 0,2 6 1,2 2-1,5 4 0,3 1 1,3 1 193,3 4 1,2 2 0,8 6 0,4 2-604,3 3 0,4-2 0,1 5 1,1 0-1,3-2 0,4 0 0,-1-3 1,-2-1 86,-4-1 0,-1-7 0,0-1 0</inkml:trace>
  <inkml:trace contextRef="#ctx0" brushRef="#br0" timeOffset="53">17383 15939 8093,'-26'0'2172,"4"0"0,3-1-1785,6-4 0,14 16 0,12 2 0,17 9 0,13 6 0,9 3 0,8 5 0,-27-17 0,1-1 0,4 1 0,1 1 0,2-1 0,1 2-387,4 1 0,0 1 0,1 2 0,1 1 0,-2 0 0,1 1 0</inkml:trace>
  <inkml:trace contextRef="#ctx0" brushRef="#br0" timeOffset="54">22728 11928 8039,'0'-34'0,"0"1"0,0 7 0,1 0 0,4 4 165,4 4 1,-2 5-1,2 4 1,0 8 0,-2 8-1,-2 15 1,-4 15 0,-2 20-1,-4 17 1,1-28 0,-2 4-1,-2 7 1,0 3 60,-3 6 0,-1 3 1,6-16-1,-1 2 1,1 1-1,0 2 1,-1 2-1,1 0 1,0 2-1,0 0 1,0 2-1,0 1 1,1 2-1,0-1 1,0 1-1,1-1 1,0 1-1,0 1 1,0-1-1,1 1 0,0-1 1,0 0-1,0 0-149,1 0 1,-1 0-1,1-1 1,-1 1 0,1-1-1,1 0 1,1-5 0,1 0-1,-1-1 1,1-3 0,0-1-1,0 0 1,1-3 0,0 0-1,0-1 1,2 22 0,0-1-119,0-3 0,2 0 0,0-2 0,1-2 0,1-9 1,1 0-1,0-4 0,1 0 0,1-3 0,0-1 0,2-2 1,1 0-283,0-2 0,1-1 1,2-4-1,-1 0 1,-1-4-1,0-1 1,16 30-1,-2-7 1,0-10-871,-3-5 1,-5-10 0,-5-6-1,-4-8 1193,-3-4 0,-6-4 0,1-2 0,-2-3 0</inkml:trace>
  <inkml:trace contextRef="#ctx0" brushRef="#br0" timeOffset="55">22648 15433 10150,'-39'19'852,"4"3"0,14 15 0,12 9 0,6 8-699,3 3 1,17 1 0,8-3 0,12 1 0,-13-27 0,4-2 0,2 0-1,3-2 1,5-1 0,1-3 0,3-2 0,1-1-608,0-2 0,3-1 0,6-3 0,1-2 454,-2-1 0,0 0 0,3-2 0,0 1 0,-1-2 0,1 1 0</inkml:trace>
  <inkml:trace contextRef="#ctx0" brushRef="#br0" timeOffset="56">19035 10195 8581,'-26'-13'-17,"4"0"0,1 1 0,2 1 0,4 3 195,4-3 1,1 4 0,7-1 0,5 2 0,6 2 0,9 0 0,6-2 0,6 0 0,3-2 0,2 2 755,3 0 0,0 2 0,0 4 0,-3 0 0,0 0 0,-1 0 0,-2 0 0,-4 0-1006,-4 0 0,-6 0 0,1 0 0,-4 1 0,0 2 0,-1 3-381,0 2 1,-1 1-1,-1 5 1,-3 4 0,1 4-1,0 2 493,0-2 1,-1 8 0,2-3 0,-1 1 0,1 1-345,2 2 1,-3-2-1,0 2 1,3-2-1,2 1 1,4 1-1,-1 0 304,-3 2 0,0-5 0,-1 4 0</inkml:trace>
  <inkml:trace contextRef="#ctx0" brushRef="#br0" timeOffset="57">19449 10662 8145,'-20'-22'1152,"-2"-1"0,9 8 0,3 15 0,4 8-809,1 4 1,1 1-1,2 2 1,-1 1-1,-1 3 1,1 4-1,1 5-88,2 6 1,0 4-1,0 4 1,0 1-1,2 3 1,2 0-390,5-1 0,3-2 0,3-6 0,3-3 0,5-1 0,5-3 0,5-2-737,1-2 1,-4 0-1,1-4 1,-3-4-1,-1-4 1,-1 0 870,1-1 0,-6 0 0,-2 1 0</inkml:trace>
  <inkml:trace contextRef="#ctx0" brushRef="#br0" timeOffset="58">19395 11368 8145,'-13'-13'630,"0"-1"1,5 6-296,4-1 0,8 6 0,5-3 0,3 1 0,1 1 1,1 1-1,1 1 0,1 2 74,2 0 0,-1 0 0,-2 2 0,1 1 0,2 3 0,-3 1-132,-5 4 0,2-4 0,-3 2 0,3 1 0,1 2 0,1 1 0,-1 1-53,0-1 0,-4 0 0,-1 1 0,-1-1 0,-1 0 0,0 1-767,-3-1 488,-2 0 0,-1 1 0,0-1 0,0 0 0,-1 1 0,-2-1-224,-2 0 0,-5 1 0,1-1 1,-3 0-1,-1-1-119,0-3 1,-1 3 0,1-5-1,0 1 1,1-2 48,3 0 0,-3-5 0,3 5 0,-3 0 0,-1 3 0,0 3 0,-1 2-1366,1 4 1715,0 3 0,-7 6 0,0-1 0</inkml:trace>
  <inkml:trace contextRef="#ctx0" brushRef="#br0" timeOffset="59">20848 6130 8400,'0'-26'0,"6"-1"0,2 1 0</inkml:trace>
  <inkml:trace contextRef="#ctx0" brushRef="#br0" timeOffset="60">20875 6024 8400,'9'-13'0,"0"-1"0,0 1-181,-2 0 1,5 4 0,-5 0 0,2 0 0,0 0-1,0 0 1,0 0 0,0 0 0,1 0 0,3-1-1,4-2 1,1 0 10,-2 4 1619,-1-4 1,-2 10-1,0-2-1049,1 2 0,-7 8 1,-4 6-1,-7 7 1,-11 9-1,-10 5 0,-11 6-279,-7 3 0,-4 6 1,-7 4-1,0-2 0,-3-1 1,28-24-1,-1 0-396,0 1 0,-1 0 0,1 0 0,0 0 1,-1-1-1,1-1 0,-26 20 0,4-4 1,3-3-1,6-3 0,7-1 0,7-4 302,4 0 1,7-4 0,0-3-1,3-4 1,3-3 0,2-4-1861,1-2 1,6-4 1832,-1-10 0,8-20 0,4-10 0</inkml:trace>
  <inkml:trace contextRef="#ctx0" brushRef="#br0" timeOffset="61">20182 6397 8403,'-21'-21'0,"3"4"45,4 2 1,0 1 0,1 3 942,0 2 0,5-3-723,4 3 0,4 3 1,6 2-1,7 5 1,8 6-1,5 7 1,4 2-1,4 5 1,2 4-361,1 5 1,9 5 0,-6-2 0,1 2 0,0 5 0,-1 3 0,0 3 0,-1 1 94,-4 2 0,-2 6 0,-6-7 0</inkml:trace>
  <inkml:trace contextRef="#ctx0" brushRef="#br0" timeOffset="62">21635 6130 15774,'-8'-13'-874,"4"6"1,7 4-1,3 6 1,1 7 849,4 6 1,2 1 0,3 5 0,4 2 0,0-1-1,4 2 1,3 1 167,4 2 0,1 3 0,5-2 0,-3 3 0,0-3 0,-1-1 0,0-2-431,-4-4 0,-1-2 0,-1-3 1,0-1-1,-1-4 0,1-6 0,0-5-4,-1-1 0,0-6 0,-3-4 1,-2-6-1,-2-6 0,-4-4 290,-5 0 1,1 1 0,-7 1 0,-1 3 0,-1 2 0,-5 4 293,-6 5 1,-7 7-1,-14 10 1,-6 9-1,-4 7 1,-9 6 0,-4 4-154,-8 4-1,-1 4 1,30-19 0,1-1 0,-29 21 0,4 1-92,4-2 1,8-5 0,-2-4 0</inkml:trace>
  <inkml:trace contextRef="#ctx0" brushRef="#br0" timeOffset="63">18929 6011 19111,'-25'-17'-528,"2"4"0,0 3 0,5 10 0,2 1 353,1 3 1,2 4 0,-1 5 0,2 2 0,3 1 0,5 4 0,5 0 0,7 4 377,5 1 1,9 2 0,1 1-1,0 2 1,1 2 0,-3 2-316,-2 3 1,-1-4 0,-5-1 0,-1-2 0,-3-2 0,-5-4 0,-2-3-639,-2-5 0,-6-3 0,-3-2 747,-3-3 0,-13-11 1,-3 2-1</inkml:trace>
  <inkml:trace contextRef="#ctx0" brushRef="#br0" timeOffset="64">18902 6130 11120,'6'-32'294,"-3"5"0,6 1 1,1 8 132,2 7 1,-3 7 0,0 8 0,1 5 0,4 5 0,5 0-444,8 0 0,5 8 1,8-7-1</inkml:trace>
  <inkml:trace contextRef="#ctx0" brushRef="#br0" timeOffset="65">19435 6130 12138,'-25'-5'0,"1"-3"0,4 1-4,0 2 1,-2 7-1,3 7 1,0 8-180,0 7 1,2 7 0,8 2 0,5-1-1,4 1 1,6-3 0,10-4 0,14-4 253,13-4 1,4-3-1,3-3 1,-1-3-1,-7-5 1,-8-4-1,-7-4-23,-5-5 0,-4-9 0,-10-3 0,-6-1 0,-10-2 0,-11-2 0,-9-4-342,-7 1 0,-8 2 0,-3 5 0,0 4 0,1 3 301,7 2 1,4-1 0,7 1 0</inkml:trace>
  <inkml:trace contextRef="#ctx0" brushRef="#br0" timeOffset="66">22741 5971 11471,'-4'13'0,"-1"0"138,2 1 1,0 5 0,0 3-1,-1 5-181,1 4 0,-3 3 0,0 6 0,-1 0 1,-2 1-1,0 2 0,0 2 0,-1-2-1151,-2-2 0,-1-7 1188,-1-3 0,-5-9 1,-2-2-1</inkml:trace>
  <inkml:trace contextRef="#ctx0" brushRef="#br0" timeOffset="67">22528 6077 8653,'21'-34'177,"-4"3"0,4 4 1,3 7-1,6 5-474,5 4 1,4 9 0,1-1 0,-2 4 0,1 5 296,1 1 0,3 2 1,10 5-1</inkml:trace>
  <inkml:trace contextRef="#ctx0" brushRef="#br0" timeOffset="68">23194 6184 8369,'-25'-37'0,"2"7"0,2 12 759,2 11 1,1 17 0,4 8 0,3 7 0,0 5-1215,2 1 1,6 0-1,0-4 1,9-1-1,12 1 1,15 0-1,14-1 461,15 1 1,-26-14-1,1-1 1,5-1-1,0-1 1,2-2-1,0-1 1,0-2-1,-1-1 1,-1-1-1,-1 0 1,33 0-522,-12-2 556,-14-7 0,-17-7 0,-10-12 0,-10-8 1,-12-8-1,-15-4-29,-14-1 1,-25-3 0,22 27-1,-2 1 1,-5 1 0,-1 2 0,-5 1-1,-2 3 1,-1 1 0,-1 4-1,-1 1 1,-2 4-13,0 1 0,0 4 0,4 4 0,0 2 0,-4 3 0,1 1 0</inkml:trace>
  <inkml:trace contextRef="#ctx0" brushRef="#br0" timeOffset="69">21542 11355 8348,'-33'-14'0,"5"1"0,-3 1 0,3 2 0,2 2 579,4 3 0,3 0-522,6 5 1,-5 0-1,-1-1 1,-1-2-1,-2-2 1,0 1 0,-5-2-1,-1-2 1,-6 0-1,-3 0 1,-3 1 0,0 1 59,0 0 1,-3 0 0,0 3 0,2-1 0,-4 2 0,1 4 0,-4 5 0,2 3 0,1 8-96,2 6 1,-5 1 0,1 11 0,-4 1 0,1 1 0,0 2-1,2 0-205,1 0 0,5 4 0,-2 2 1,4 0-1,2 2 0,0-1 263,1 3 1,-3 1 0,8 1 0,-2-1 0,-2 6 0,1 2-46,-1 5 1,1 2 0,15-31 0,0 1 0,0 1 0,1 0 0,0 2 0,0-1 0,-1 1 0,1 1-30,-2 0 0,1 1 0,0 3 0,1 0 0,2-1 1,0-1-1,1 1 0,-1-1 0,2-1 0,1 1 0,0-3 1,0 0-71,0 0 1,1 1 40,0-1 1,-1 0 0,2-2 0,-1 0 0,-10 34-1,0-1 1,1 1 0,11-33 0,0 0 0,0 1 0,0 0 130,-1 1 1,0 0-1,1-1 1,1 0-1,0 1 1,-1-1 0,2 0-1,-1 0 1,1 3-1,0 1 1,1 0 0,-1 1-56,0 1 0,0 1 0,0 2 0,2 0 0,0-3 0,2 0 0,-1 1 1,0 1-1,-1 3 0,-1 1 0,1 0 0,-1 0-1026,1 1 1,-1 0 925,2-1 0,-1 0 1,0 0-1,-1-1 0,0-1 1,0 0-1,-1-2 0,0 0 1,1-1-1,0 0 0,0-1 1,1-1 112,0-2 1,1 0-1,0-2 1,0-1-1,1 0 1,0 0-1,1 2 1,0 0-1,1-1 1,0 1 0,2 0-1,-1 0 1,1-1-1,1 0 61,-1 0 0,2 0 0,3 0 0,2 0 1,1 0-1,1 0 0,2-1 0,1 0 0,2 0 1,2 0-1,1 0 0,0-2-203,1-1 0,1 1 0,3 4 1,0 0-1,0-3 0,0-1 1,1 1-1,0 1 0,2 1 1,0-1-1,-1-1 0,0 0 1,1 0-1,1 1-53,0 0 0,1 0 1,0-2-1,0-1 1,4 3-1,1 1 1,-1-3-1,1 0 1,-2-4-1,1 0 1,1-1-1,2-2 231,1 0 0,1-2 0,-3-2 1,0 0-1,6 2 0,1 0 0,-1-2 1,1-1-1,-2-3 0,0-1 1,1-2-1,1-1 0,-1-2 0,1-1 7,1-1 1,2 0 0,3-3-1,1-1 1,0-1 0,0-1 0,1 0-1,0-2 1,2-1 0,1-1 0,-1-2-1,1 0-93,-1-1 1,1-1 0,6 0 0,-1-1 0,-3-1 0,-1-2-1,2-1 1,0-2 0,2-2 0,0-1 0,-1-1 0,0-2 0,1-2-1,1-1 1,0-1 0,-1-1-72,2-2 0,0-2 1,1-2-1,0-1 1,-4 1-1,0-2 0,-2-1 1,-1-1-1,2-2 1,0-2-1,-3-1 0,-1-2 143,1-3 0,-1-1 1,0-3-1,0-2 0,-2 0 1,-1-1-1,-2-1 0,0-1 1,-1-4-1,-1 0 0,-1-3 1,-2 0-1,1-5 0,-1-1 74,-2-2 0,0-2 1,-12 19-1,1-1 1,-2-1-1,1 0 1,-1-2-1,0 0 1,2-2-1,0-2 1,1 0-1,-1 1 1,0-1-1,0 0 1,0-1-1,1 0 1,-1 1-1,-2 1 1,0 1-1,-1 0-274,-1 0 0,-1 1 0,1 0 0,1-1 0,-1 0 0,1 0 1,-1 0-1,-1 0 0,0 0 0,0 2 0,-1-1 0,1 0 0,-1-1 1,0 0-1,-1 0 0,-1 2 0,-1 1 0,0-1 0,6-23 1,-2 0-159,-1 3 1,-3 0 0,-2 9 0,-3-1-1,-3-2 1,-2-1 0,-1-2 0,-1 1 0,-2 2-1,-2 0 1,-1-2 0,-1-1 0,-3 1-1,-1 1 132,-3-2 1,-2-1 0,-4-5 0,-2 1 0,-1 4 0,-3 0 0,0-2 0,-3 0 0,7 22 0,-1-1 0,-1 1 0,-1 0 0,0 0 0,-1 0 184,0 1 1,-1 0 0,0-1 0,-3-3 0,-1-1 0,0 1 0,1 2 0,0 0 0,-1 0-1,-1-1 1,-1-1 0,0 1 0,-1-1 0,-1 1 0,0 0 0,0 2 0,0 1 0,0 1 250,-1 2 1,0 1 0,-1 0-376,0-2 1,-2 0 0,0 2 0,-18-13-1,-1 2 1,17 16 0,-2 0 0,0 1-1,-20-12 1,0 3 0,0 5 0,0 4-1,-2 5 1,-1 4 0,1 5 0,0 3-83,-3 3 1,-1 4 0,-7 4-1,-2 4 1,1 5 0,0 4 0,-2 4-1,-1 4 1,24-1 0,-1 2 0,1 2-1,-1 2 1,0 1 0,1 3 0,-3 2-1,1 2 1,0 1 0,-1 2 0,1 2-1,0 1-666,-2 2 0,1 2 1,1 2 824,1 4 0,0 1 0,1 2 0,-3 1 0,1 0 0,1 1 0</inkml:trace>
  <inkml:trace contextRef="#ctx0" brushRef="#br0" timeOffset="70">21741 13540 8213,'-5'-20'-7,"3"0"1,2 13 0,7 1-1,2 2 216,0-1 0,-7 1 0,-2 4 0,-8 0 99,-4 0 1,-1 0 0,0 0 0,-1 0 0,1 0 0,0 0-365,0 0 0,-7 4 0,0 2 0,-4 0 0,-1 1 0,-5-1 145,-3 0 0,2 3 0,-4-4 1,-2-2-1,-2-2 0,-1-1 87,0 0 1,0 0 0,2 0-1,1 0 1,3 0 0,1-1 0,5-2 149,4-2 0,1-4 0,5 5 1,1 1-1,3 1 0,0 1 0,1-2-412,0-1 1,-1-1 0,1 5 0,-2 2 0,-3 2-1,-4 5 1,-3 1-62,-2-1 0,1 3 0,-2-3 0,-2 3 0,-3 1 0,1 0 0,-1 1 285,4-1 0,-4-4 0,3 0 0,2 1 1,3 1-1,0-1 0,3-1 20,1 1 0,-1-2 1,4 0-1,2 3 0,-1 1 1,1 1-140,-2 0 0,0 5 0,4 1 0,-3 2 0,0 3 1,0 2-1,1 5 48,-2 5 0,3-2 0,-2 2 0,2 1 0,2 1 1,1 4 53,3 2 1,-2-5-1,7 3 1,1 0-1,2-4 1,1-1-1,1-1-56,3-2 0,-1 3 1,5-4-1,-2-1 0,-2 1 1,1-4-1,-1 1-59,-1 1 1,0-3 0,0 2 0,1-5 0,-1-4 0,-1 0 0,-2-2-67,0 0 1,0 3-1,1-4 1,4 0 0,4 0-1,3-1 1,2 1 59,4 1 0,3-2 0,7 3 0,3 0 0,6-4 0,6-1 16,6-2 0,3-1 0,1-2 0,0-2 0,2-2 0,3-2 0,4 0 65,3 1 1,2-1 0,1-4-1,2-1 1,2-4 0,2-2-1,-36 3 1,0-1 286,36-4-378,-35 5 1,0-1 0,36-4 0,-35 5 0,1 0-1,0-1 1,1-1 0,1 0 0,0 0 0,-1 0-1,0-1-4,-1 0 0,0 1 0,0 0 0,1 1 0,32-5 0,0-2 0,-5 2 0,-5-2 0,-6 0 80,-3-1 1,-6-5 0,-4-1 0,-2-2 0,-6-1 0,-2-2 316,-6-3 0,-1-4 0,-3-12 0,-2-2 1,-4-3-1,-1-5 0,-2-6-369,-4-8 0,-6 30 0,0-2 0,-4 2 1,0-1-1,0 0 0,-1-1 0,0 0 1,-2-1-1,0 2 0,-2-1 0,-2 0 1,-2 0-311,-2 0 1,-3 1 0,-1 3-1,-4 0 1,-3 1 0,-4 2 0,-1 1-1,-2 2 1,-1 3 0,-2 1-1,-1 1 1,-1 3 0,-33-13-421,-5 9 0,3 7 0,-7 9 0,2 6 0,-2 8 1,4 8-1,2 11-3317,4 10 4033,6 1 0,26-9 0,-1 0 0,3-2 0,0 0 0</inkml:trace>
  <inkml:trace contextRef="#ctx0" brushRef="#br0" timeOffset="71">19395 15393 8461,'-9'-18'51,"1"0"1,2 2 0,4 3-1,7 2 1,4 2 0,5-1 0,7-3-1,7-4 1,5 0 0,4 0 0,1 3-1,4 0 5056,2 1-4862,-8 0 0,8 4 0,-10 0 0,-1 0 1,-5 2-1,-6 2 0,-3 4 333,-2 1 0,-8 1-261,-5 4 1,-2 2-1,-4 8 1,-4 4 195,-7 8 1,-6 5-1,-10 8 1,-2 2 0,-4 1-1,-4 3 1,-1-1 90,0 1 0,0 2 0,0-4 1,2 1-1,1 3 0,3 1-1629,1 3 1,4-4 0,5 0-1,5 1 1,2-3 0,7-4-1,3-7-5846,4-2 6871,7-8 0,9 0 0,8-4 0</inkml:trace>
  <inkml:trace contextRef="#ctx0" brushRef="#br0" timeOffset="72">19382 15939 13776,'-34'0'0,"-5"0"0,-3 2 0,-3 4 0,2 7 0,0 12 0,-1 12 0,-8 15 0,23-22 0,0 1 1071,-1 2 0,-1 2 1,-3 4-1,-1 0 0,0 1 1,0 0-660,-3 3 1,-1 0 0,3 2 0,0 1-1,-4 6 1,0 2 0,0 2 0,1-1-1,0 0 1,1 0-286,0 0 0,1 1 0,-4 1 0,0 0 0,2-1 0,1 0 0,1 0 0,0-1 0,0 1 0,1 0 0,3-3 0,0 0 0,-1 1 0,1-1 29,1-1 0,0-1-492,3 1 1,1 0 0,-2-2 0,2-1 0,3 0 0,1-1 0,2-4 0,1 0 0,2-1 0,1-1 0,3-4 0,0-1 0,3 0 0,2-1-864,-3 32 1,5-10 0,8-6 0,2-5 0,4-6 0,7-4 0,6-7-4553,2-6 5751,10 1 0,-5-7 0,11-1 0,0-8 0,-2-6 0</inkml:trace>
  <inkml:trace contextRef="#ctx0" brushRef="#br0" timeOffset="73">18516 18445 9135,'7'-12'1688,"-3"-6"0,4 5-964,1 0 1,-2 4 0,1 1-202,-3 8 0,-2 12 0,-9 10 0,-5 6 0,-6 5 0,0 4-160,-3 0 0,10 0 0,-3 3 0,1-1 0,1-2 0,3-3 0,3-2-570,4-2 0,1-2 1,1-1-1,4-1 0,5 1 1,6-2-2235,6-3 1,11-4 2440,7-9 0,12-3 0,9-6 0</inkml:trace>
  <inkml:trace contextRef="#ctx0" brushRef="#br0" timeOffset="74">19062 18711 10282,'-13'-19'0,"1"7"1179,3 11 0,3 2 0,6 8-737,0 1 1,0 2-1,2 2 1,2-1-1,5 2 1,3 1-1,1 2 1,0-2-642,1-1 1,-1-6 0,0-2 0,1-1-1,-1-3 41,0-1 1,-1-8-1,-3-3 1,-4-3-1,-4-3 1,-1-1-1,0-2 209,0 2 0,-6-3 0,-1 1-235,-1 1 0,4 9 0,8 3 0,5 5 0,5 3-540,3 2 0,4 3 0,7-2 0,3 0 0,5 0 0,2-3 724,2-1 0,6-2 0,2 0 0</inkml:trace>
  <inkml:trace contextRef="#ctx0" brushRef="#br0" timeOffset="75">19689 18591 10655,'-6'-13'0,"-3"1"0,-3 3 0,-1 5 0,-1 2 973,1 2 0,6 6 0,2 5 1,4 4-1,2 4 0,4 3 0,3 5 1,4 2-673,2 1 1,-1-2-1,0-1 1,1-2-1,-1-1 1,-1-4 0,-3-1-1,-5-2-630,-2-2 0,-2-2 0,-2 0 0,-2-1 0,-5-2 0,-3-2-270,-1-2 0,-1-2 1,1-4-1,0 0 0,-1 0 1,2-1-299,4-4 0,3 2 0,13-6 0,9-2 0,13-4 0,8-6 0,5-3 897,2-4 0,5-7 0,-2 1 0</inkml:trace>
  <inkml:trace contextRef="#ctx0" brushRef="#br0" timeOffset="76">20155 18485 9847,'8'-27'0,"-4"2"5883,-2 3-5515,-2 2 0,-5 19 0,1 7 0,1 10 0,1 12 0,4 9-405,2 6 1,-2 17 0,4 0 0,-1 2 0,3 4 36,-1-3 0,5-14 0,-4 9 0</inkml:trace>
  <inkml:trace contextRef="#ctx0" brushRef="#br0" timeOffset="77">19995 18858 8300,'6'-65'1530,"-1"20"0,8 1 0,6 13 0,6 7 0,6 3 2162,5 2-4709,3 1 1,3 5 0,4 1-1,5 3 1017,-1 5 0,0 2 0,4 2 0</inkml:trace>
  <inkml:trace contextRef="#ctx0" brushRef="#br0" timeOffset="78">21075 6144 32767,'-4'-55'-1967,"-1"6"1,2 11 0,6 5 0,3 5 0,0 7 2142,0 5 1,3 7 0,-3 2-1,1 1 1,3 1 0,2 1-1,2-1 1,-3 4 0,-2 4-637,-4 6 1,-4 3 0,-2 2 0,-4 4 0,-5 4 0,-6 4 0,-9 2 732,-10 3 1,-3 1-1,-15 5 1,-5-1-1,-3-1 1,-4 1 0,31-19-1,0 0 1,-2 0-1,-1 0-99,1 0 1,0 0 0,2 1-1,0 0 1,-3 1 0,1 0-1,0 0 1,1-1 0,-30 16-1,3-1 1,7-3-215,1-2 1,11-2 0,6-1 0,11-2-1,5-4-951,5 0 0,7-4 1,4 3-1,5-5 712,5-4 1,14 3-1,9-5 1</inkml:trace>
  <inkml:trace contextRef="#ctx0" brushRef="#br0" timeOffset="79">20542 6437 26558,'-12'-43'-1222,"3"3"0,-1 9 0,4 15 0,-2 5 1332,-2 7 0,-8 8 0,-6 7 0,-5 5 0,-7 6 0,-4 3 0,-6 4 0,-4-1-200,-2-2 0,-7 8 0,10-5 0,3 2 0,6 3 0,8-2-367,5 1 1,15-4 0,6-5-1,14-3 1,17-2 0,18-3 634,17-1 0,-17-10 1,3-2-1,5 0 0,1 0 1</inkml:trace>
  <inkml:trace contextRef="#ctx0" brushRef="#br0" timeOffset="80">21915 6357 22640,'-9'-41'-1140,"0"5"0,5 15 1,-4 12-1,1 14 1168,-1 10 0,-1 7-346,-4 9 0,0 9 0,-1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6.975"/>
    </inkml:context>
    <inkml:brush xml:id="br0">
      <inkml:brushProperty name="height" value="0.053" units="cm"/>
      <inkml:brushProperty name="color" value="#FF0000"/>
    </inkml:brush>
  </inkml:definitions>
  <inkml:trace contextRef="#ctx0" brushRef="#br0">5945 6464 10661,'0'-27'-269,"2"8"1,2 5 0,5 10 0,1 7-17,-1 6 1,-1-3 0,-4 0 0,5-2 0,1 2 0,1 0 517,-2 0 1,0-2 0,4-4 0,0 2 0,1 1 0,0 1 0,4-1 189,4-1 0,5-2 0,4 0 0,5 0 1,2 0-1,2 0 0,2 0 0,2 0 1,5 0-349,3 0 1,1 0 0,0 0 0,1 0 0,-2 0 0,-2 0 0,-1 0-161,1 0 1,-4 0 0,-1 1 0,-4 2 0,-1 2 0,0-1 79,0 2 0,-6-3 0,-1 4 0,-2-1 1,0-1-1,0-1 0,0 2 81,0 1 1,5-4-1,-4 2 1,2-2-1,2 0 1,-1 1-1,1-1 113,1-1 0,2-2 0,1 0 0,-1 0 1,3 0-1,2 0-50,5 0 0,2 0 0,-1-2 0,-1-1 1,1-1-1,1 1 0,-1 1-154,-1 2 0,0 0 0,3 0 0,-2 0 0,-3 0 0,1-1 0,-1-2-56,3-2 1,-4 1 0,0 3 0,-1-2 0,-1-2 0,-1 1 0,0-1 102,1 1 1,-2-5 0,4 4-1,-2 2 1,2 1 0,0-1 110,0-2 0,0 1 0,-3 4 0,3 0 0,0 0 1,1 0-1,-1 0-36,0 0 1,4 1-1,-1 2 1,2 2 0,0-1-1,0 0-399,-1 1 0,5 1 0,-5-3 1,4 1-1,3-1 0,0-1 0,2-2 383,-1 0 1,-1 0 0,6 0 0,-3 0 0,0-2 0,0-1 34,0-1 0,-3-2 0,4 3 0,-5-2 0,-4 2 0,0 2 0,-2 1-278,2 0 1,-1 0 0,0 0-1,0 0 1,2 0 0,0 0-1,5 0 35,1 0 1,-1 0 0,3 0 0,1 0-1,0 0 1,5 0 172,1 0 1,-1 0-1,5 0 1,-1-1-1,-4-2 1,0-2-1,-5 2 105,-1 2 0,-1-4 0,-3 1 0,-3 1 0,3 1 1,-4 2-182,-3 0 0,1-4 0,-5-1 0,0 3 0,1 0 1,-1 2-1,1-1 0,-1-2 2,0-2 0,-1 1 0,-4 4 0,2 0 0,3 0 0,0 0-45,0 0 0,0 0 0,-3 0 1,3 0-1,1 0 0,2 0-4,-2 0 1,5 0 0,-3 0 0,1-2 0,1-1 0,-2-1 0,-1 1 167,0 1 0,4 2 1,-3-1-1,2-2 0,1-2 1,-1 3-19,-3 0 0,1 2 1,3 0-1,-1 0 0,-3 0 1,3 0-1,1 0-192,1 0 1,-3 0 0,2 0 0,1 0 0,1 0 0,-1 0 0,3 0 137,4 0 0,2 0 0,4 0 0,1 0 1,0 0-1,1 0 0,3 0 0,3 0 68,0 0 1,2 0-1,-2 0 1,-35 0-1,2 0 1,0 0-1,1 0 1,0 0-1,0-1-96,0-2 0,0 1 0,1 1 0,0 1 0,-1-3 0,1 1 0,1 1 0,1 1 0,0-1 0,0 0 0,0 0 0,0-1 0,-1 0 0,0 0-55,-1 0 0,0 1 1,1 0-1,1 0 0,-2 2 1,1 0-97,2 1 1,0 0-1,-1 1 1,0 0-1,4 2 1,0 1-1,0-2 1,0-1 143,2 0 0,0 0 1,-7 1-1,1 1 0,3-2 1,0 0-1,0 0 1,0 0-1,0 0 0,0 1 1,3 0-1,-1-1 0,-1 2 1,0-1 89,-2 0 0,1 0 0,0 1 0,0 0 0,-3-2 1,-1-1-1,0 0 0,1 0 0,-1 0 0,1 0-30,-1 1 1,0-1-1,-5 1 1,0 0 0,5-2-1,0 1 1,0 0-1,0 0 1,-2 0 0,0-1-1,0 1 1,-1-1-1,-1 1 1,-1-1 0,0 1-1,0 1-45,0-2 1,-1 1 0,1 0 0,-1 1 0,1 0 0,1-1 0,0 0 0,0 0 0,0 1 0,0-1 0,2 0 0,0 0-30,0 0 0,0-1 0,-1 1 0,0-1 0,2 1 0,0-1 0,0 1 0,0 1 0,-1-2 0,0 0 0,3 0 1,1 0-1,-1-1 0,1 0 27,2 0 0,1 0 0,-2 0 0,0 0 0,-1 0 0,0 0 0,-1 0 0,1 0 0,0-1 0,1 0 0,-1 0 0,0 0 0,1-2 0,1 1 22,-1 0 0,0 1 1,-4 0-1,-1 1 1,2 0-1,1 0 1,-2 0-1,1 0 0,-2 0 1,-1 0-1,2 0 1,0 0-35,0 0 1,0 0 0,-3 0 0,1 0 0,2 0 0,0 0 0,2 0 0,0 1 0,1 0-1,-1 1 1,2 0 0,-1 1 0,-2-1 0,0 0 0,-1 0 0,1 0 0,-3 1 0,1-1 0,1 0-1,1-1 1,-1 0 0,0-1 0,3 0 0,0 0 0,-1 0 0,0 0 0,2 0 0,0 0-1,-3 1 1,-1 0 0,1 0 0,-1 1 0,0 0 0,-1 0 0,2 0 0,1 1 0,-2-1 0,1 0 65,0 0 1,-1 1 0,0-1-1,-1 0 1,-2-1 0,0-1-1,0 2 1,0-1 0,-1 2-1,0-1 1,-1-1 0,0 1-1,32-1-87,-7-1 1,-2 0-1,-5 0 1,0-1-1,-2-2 1,-5-3-121,-3-1 1,-2-1 0,-4-2-1,0 1 1,0 0 0,0 0-1,-1 0 77,-4-1 1,4-1 0,-4 1-1,2 1 1,0-1 0,-3-2 0,0-1-1,-1-1-24,-1 1 0,-2-5 0,-8 0 0,-4 1 0,-3-1 0,-3-1 0,-3-2 68,-5-3 1,-5-1-1,-10-2 1,-10-1-1,-8-1 1,-5-2 0,-3 1-1,-2 2-250,-1 1 0,3 1 0,-1-1 1,-4 0-1,-1 1 0,-1-1 1,-1 0 325,2 1 0,2 0 0,1 3 0,0 2 1,0 0-1,0 2 137,0 0 1,-4 1-1,-1 5 1,2-1-1,0 1 1,-1 0-290,-5-1 0,-3 3 0,-4 0 0,-5 4 0,-6-1 0,-2 1-88,-4-3 0,2-1 0,-1 2 1,6 3-1,6 2 0,3-2 1,3 0 236,0 0 0,10 2 0,1 4 0,1-2 0,4-1 0,1-1 86,0 1 1,3 1 0,-2 2 0,-1 0 0,-1 0-1,-2 0 1,-2 0-110,-2 0 1,1 0-1,-6 0 1,-1-1 0,-4-2-1,-2-1-71,-2 1 1,-8-3 0,2 1 0,2 1 0,-2-1 0,2-1-173,-2-1 1,-4 3-1,6-4 1,-3 1 0,-2 1-1,0-2 1,1 3 346,-1-1 0,-4-3 1,0 3-1,0 0 0,0 0 1,-2 1-1,-1 1-66,36 2 0,-1 0 1,1-1-1,-1 1 0,-1 2 1,0 0-1,0 0 1,0 0-1,-3 0 0,0 0-118,-1 0 0,-1 0 0,4 0 0,-1 0 0,-3 0 0,-2 0 1,3 0-1,0 0 0,0 0 0,0 0 0,-1 0 0,0-1 1,-1-1-1,0 1 18,0-1 0,-1-1 0,-2 0 0,0 0 1,-1 2-1,1-1 0,-1 0 0,1 0 0,-2 0 1,1 0-1,-1-1 0,1 0 0,-1-1 0,0-1 108,1-1 0,-1 0 1,-1 0-1,-1 0 1,3 1-1,-1 0 1,0 1-1,0 0 1,0 0-1,0 1 1,0 0-1,0 0 0,0 0 1,0 0-61,-1 1 0,1 1 0,1 0 0,0 1 1,-2-1-1,0 2 0,1-1 0,0 0 1,0 0-1,0 0 0,-1 0 0,1 0-81,0 0 1,0 0-1,1 0 1,-1 0 0,0-1-1,-1 2 1,1-1-1,0 1 1,-1 0 0,1 1-1,0 0 1,0 0 28,0 0 0,0-1 1,0 0-1,0 0 0,-2-1 1,-1 0-1,1 0 0,-1 0 1,2 0-1,-1 0 0,2 0 1,0 0 95,2 0 1,0 0 0,0-1-1,-1 0 1,1 0 0,-1-1 0,0 0-1,-1 0 1,0 0 0,0 0-1,0-1 1,1 1 0,1 0 0,0 0 0,2 0 1,0 1-1,2-1 1,1 1 0,0-1-1,0 1 1,1-1 0,-1-1-1,1 2 1,0-1 0,0 1-1,0 1 1,2 0-1,-1 0-48,1 0 1,1 0 0,0 0 0,0 0-1,0 0 1,0 0 0,-1 0 0,0 0-1,0 0 1,-1 0 0,1 0 0,0 0-84,1 0 1,1 0 0,-3 0 0,0 0-1,2 0 1,0 0 0,-1 0 0,0 0 0,0 0-1,1 0 1,0 0 0,0 0 0,-1 0 0,0 0 82,-1 0 0,0 0 1,3-2-1,1-1 1,-3 1-1,0 0 1,1 0-1,-1 0 1,0-1-1,0 1 1,1-1-1,-1 0 42,0 0 0,1-1 0,-33-5 1,33 3-1,0 0 0,1 1 1,-1 0-1,1 0 0,0 1 0,-2-1 1,0 1-1,1 0 0,-1 1-1,1 0 1,0 1 0,-4-1-1,1 0 1,2 0 0,2 0-1,-2 0 1,0 0 0,0 0 0,-1 0-1,1 2 1,1-1-128,0 2 0,0-1 0,-2-1 0,1-1 0,2 1 0,1 0 0,-2 0 0,0 1 0,-2 0 0,-1-1 0,2 1 0,0-1 61,-1 0 1,1 0-1,-5-1 1,0 0-1,3 1 1,1 1-1,-1-1 1,-1-1 0,-1 2-1,1-1 1,1 2-1,0-1 271,0 1 1,-1 0-254,-6 0 1,1 0 0,6 0 0,0 0 0,-5 0 0,-1 0 0,0 0 0,1 0 0,-1 0 0,1 0 0,-1 0-1,1 1-244,-1 2 0,1-1 182,0-2 0,-1 1 0,-2 4 0,1 1 0,-1-4 1,1 0-1,0 0 0,-1-1 0,0 1 0,-1-1 0,0 0 1,0 1 0,-1 0 0,1 0 0,2 1 1,1-1-1,0-2 0,0 0-87,1 0 0,1 0 1,2-1-1,0 0 0,0 0 1,-1-1 342,1 0 0,0 0-81,-3 0 0,1 0 0,8-1 0,0 1 0,-1 0 0,0 0 0,1 0 0,1-1 0,-33-1 0,-2-1 0,3 2 54,2 2 0,30 1 0,-1 0 0,-30 0 0,-1 0 0,-1 1 0,1 2-243,-2 2 0,2 4 1,32-6-1,-1 0 0,-1 0 1,0 0-1,-2 0 0,0 1 1,-1-1-1,0 1-399,0 2 1,0-1 443,-5-2 1,0 0 0,5 2 0,0 2 0,-5-3 0,0 0 0,-1 2-1,0 0 1,-1 1 0,1 0 0,-2-1 0,-1 1 0,1-1 0,0 0 72,0-2 0,0 1 1,-2 1-1,-1-1 1,-1 0-1,-1-1 1,1 2-1,-1 0 1,1 1-1,-1 0 1,0-1-1,1 1 1,-1 0-1,1-1 11,-2 1 1,1 0 0,2 1 0,0 1 0,-1 0 0,-1 0 0,3-1-1,-1 0 1,2 0 0,1-1 0,0 0 0,0 1 0,-1 0 0,0 0-1,0 2 1,0 0-36,1 0 0,0 0 1,0-1-1,1-1 0,3 0 1,1 1-1,0-1 1,0 1-1,3-1 0,0 0 1,1 1-1,0 0-104,1-1 1,0 0 0,3 0 0,1 0 0,-33 9 0,5 0-1,4 0 1,2-3 0,4 1 101,5 3 1,10-3 0,7 4 0,4 0-1,1 5 1,4 4 0,5 6-312,7 5 1,4-5 0,10 9 0,5 0 0,11-2 0,15 1-1,13-4 76,11-2 1,-18-17-1,2-1 1,4-3-1,2-1 1,3 0-1,2-3 1,5 0-1,0-2 124,4-1 0,0-2 0,-1 1 0,1-2 246,6 0 1,0-1-1,-5 0 1,0-2 0,7-1-1,1-2 1,-1 1-1,-2-1 1,-1-1 0,-1 1-1,1-3 1,0 0-1,-3 0 1,0-1-119,-1 0 0,0 0 0,1-2 0,-2 1 1,-5 3-1,-1 1 0,-1 1 0,-2-1-35,-5 1 0,0 1 0,-1 0 0,-1 0 0,30 0 0,-35 0 0,-1 0 0</inkml:trace>
  <inkml:trace contextRef="#ctx0" brushRef="#br0" timeOffset="1">5279 7743 8530,'0'-13'0,"-5"-1"0,1 1 0,1 0 465,1-1 0,2 6 0,2 0 0,1 1 93,1-1 1,1 4-1,-7-3-641,-2 1 0,-5 3 1,-9 7-1,-4 3 1,-5 2-1,-2 0 1,-4 2-1,-1-1 95,-3-1 0,-6 3 1,-4-3-1,-2 2 1,-3 3-1,2-1 0,-2-1 231,0-3 1,2 3-1,-1-5 1,-1 2-1,2 0 1,-2 1 0,2 2-111,1 1 0,-1 5 0,4 0 0,1 0 0,1-1 0,4 1 0,0 0-115,3 1 0,6 2 1,1 6-1,5-1 1,4 1-1,2 1 1,3 2-39,1 1 0,1 4 0,3-2 0,0-1 0,4 3 1,1-3-1,3 2 82,1 0 1,2 2 0,2 4-1,2 1 1,4 4 0,1 5 946,0 6-850,-1-1 1,0 15 0,-4-2 0,-2 4-1,-2-32 1,0 2 0,0 2 0,0 2-102,0 5 1,0 0 0,-1 2 0,0-1-1,-1 0 1,0 0 0,-2-1 0,0 0-1,1-1 1,-1-1 0,1 0 0,2-1 0,0-1-1,0 0 1,1-2 1,0-1 0,2-4 0,2-3-1,5 30 1,3-6 0,1-4 0,0 1 0,-1-3 229,-3-5 1,3-8 0,-3-8 0,3-2 0,1-2 0,0-3 0,1-5-18,-1-4 1,0-2-1,2 0 1,1 3 0,2 1-1,0 0-228,1 1-423,-4-5 0,10 10 1,-3-4-1,4 3 0,2 2 1,1-2-205,3-3 0,10-1 1,3-5-1,5 0 0,7-4 1,0-6-299,1-4 1,3-2-1,-14 0 1,-1 0 880,-6 0 0,0 6 0,-6 1 0</inkml:trace>
  <inkml:trace contextRef="#ctx0" brushRef="#br0" timeOffset="2">5039 12461 16249,'13'-34'-530,"2"4"0,1 11 0,2 7 0,-2 5 347,-1 4 0,-6 1 0,-2 1 1,-1-4-1,-4-4 0,-5-1 0,-6 1 1,-3 5-1,-1 2 0,-2 2 1,-1 0-1,-2 0 598,2 0 1,-5 0 0,-1 2 0,-4 1 0,0 3 0,-1 1 0,-2 3 0,-6 4 0,-5 2-486,-1 2 0,-8 1 1,-3-3-1,-5 4 1,-4 0-1,-3 4 0,-3 1 1,-1 3 290,2 3 1,-2-1 0,10 4-1,1 0 1,4 0 0,4 5 0,5 1-100,2 0 0,4 13 1,1-3-1,1 8 0,-1 7 1,18-30-1,0 0 1,-1 3-1,1 2-181,1 3 0,1 2 1,-2 1-1,2 2 1,2 6-1,2 1 1,1-1-1,0 1 1,1 1-1,2-1 1,1 1-1,1-1 1,0 1-1,2 1-36,0 1 1,1-1 0,2 0 0,1-1 0,-1-1 0,0-1 0,1-1 0,0-2 0,1-2-1,0 0 1,0-2 0,0 1 145,0-2 1,0 1 0,0 2 0,0 0 0,0 0 0,0 1 0,0 0 0,-1 1 0,-1 1 0,-1 1 0,0 1 0,-1 1 0,-1 3 0,1 1 106,-1 2 0,1 1 0,0 0 1,1 1-1,-2 1 0,1 2 1,1 1-1,1 1 0,1-1 1,1 0-1,0 4 0,0-1 1,0-1-1,0 0-216,-1 0 1,2-1 0,2-1 0,1-3 0,2-8 0,2-3 0,2-3 0,3-2 0,2-5 0,3-3 0,1-5-1,2-2 1,20 19 120,1-12 1,4-8-1,1-8 1,0-5 0,-2-5-1,-4-4 1,-2-2-91,-4-4 0,7 2 0,-5-2 0,0 1 1,0 1-1,-3 4 0,-1 6-2356,-1 7 1,-2 3 0,2 7 2382,-3 7 0,-4 4 0,-7 11 0,4 4 0,3 2 0</inkml:trace>
  <inkml:trace contextRef="#ctx0" brushRef="#br0" timeOffset="3">6905 14420 8426,'6'-19'-845,"3"5"701,3 7 0,-5 8 0,-2 4 1,-4 4-1,-2 1 0,-2 1 0,-3-4 875,-2-1 0,4-2-235,-5-4 1,4-4 0,-2-2 0,0 0 0,-1-1 0,-2 1 0,-2 0-431,-1 3 1,-7 1 0,0 2 0,-4 0 0,-1 2 0,-5 1 0,-1 3-170,-1 1 0,0-2 1,4 2-1,0-1 1,-1-2-1,2 1 62,2-1 377,2 1 1,10-5-1,0 0 1,-1 0 1139,1 0-1202,6 0 0,-5 0 0,3 0 0,-3 0-226,-1 0 0,-2 6 0,-3 2 0,-4 4 0,-3 3 0,-3 1-435,-3 2 0,2 4 0,-2-2 0,3-1 0,2 0 0,-1-1 0,0 0 555,1-1 1,-1 1-1,2-4 1,1-3-1,3 0 1,1-2-1,0 1 81,1 2 1,-3 1 0,4 0 0,0 1-1,1-1 1,-1 2-331,1 3 1,3-2 0,0 5 0,1-1 0,0 1 0,-1 3 0,1 1-89,0 2 0,5-1 0,4 0 0,2-3 0,2-2 0,0-2 0,0-2 267,0-3 1,0 0 0,2-1 0,1 0 0,3 1 0,0-1 93,0 0 1,4 1 0,-1-1-1,1 0 1,1 1 0,-3-1-1,1 0-270,-1 1 1,4 0 0,-5 3 0,2 2 0,0 0 0,0 0-480,-2-2 514,5-2 1,-5 4-1,7 0 1,0-1-1,3-5 258,0-1 1,7-6 0,-2 0 0,2-2 0,1 1 0,0-2-1,4-2 185,-1-1 0,0 2 0,-1 1 0,-1 3 1,1 1-1,0 3-467,-1 2-197,1-4 0,-2 6 0,-1-2 0,-2 2 0,2 2 0,1-1 147,1-1 0,1 0 0,1-1 0,2 0 0,2-1 0,3-3 0,2-4 347,1-4 1,4-1 0,1 0 0,2 0 0,3-1 0,1-2 0,0-3-8,-1-2 1,4 5 0,3-3 0,-3 2-1,0 0 1,0 1-278,1 1 0,3 2 0,-1 0 0,-3 0 0,0 2 0,0 1 0,2 1-282,4-1 1,-3 3-1,4-2 1,-1-1 0,0-1-1,-1-2 1,1 0 371,0 0 0,4 0 0,-1-2 1,1-1-1,3-3 0,-3 0 201,-1 1 1,6 0-1,-2 5 1,0 0-1,3-1 1,-2-2-1,0-2-352,-2 2 1,0 2 0,1 2 0,-2 2-1,-2 3 1,1 2 0,1 0 57,0 0 1,5 4 0,-5-5 0,2 2 0,3 0 0,0 0 53,-1-2 1,7 3-1,-6-4 1,3 0 0,3 0-1,-1-1 1,1-1 61,0 1 1,-37-3 0,1 0 0,2-2 0,0 0 0,0 0 0,0 0 0,0 1 0,0-1 0,0 2 0,0-1 0,0 2 0,0-1-23,0-1 0,0 1 0,-2-1 0,0 1 0,-1-1 0,1 1 0,1 0 0,-1 0 0,1 0 0,1 1 0,0-1 0,0 0-49,0 0 0,0 1 1,0 0-1,0-1 0,0 0 1,0-1-1,0 2 0,0-1 1,0 0-1,0 0 0,0 1 1,0-1-1,0 0 1,0 0-40,0 0 1,0-1 0,35 1 0,1-2 0,-1 0 0,1 0 0,-2 0 0,-2 0 32,-2 0 0,-2 0 0,-1 0 0,-2 0 1,0 0-1,-3 0-19,-3 0 0,8 0 1,-11 0-1,4 0 0,-1 0 1,-1 0-1,1 0-37,2 0 0,-4 4 0,4 1 0,0-3 1,-2 0-1,2-2 0,0 0 69,2 0 0,2-2 0,2 0 0,-2-3 0,0 2 0,-1 2 0,3 1 216,1 0 0,-3-2 0,6-1 1,-1-1-1,-2 1 0,2 1 1,-1 2-129,5 0 0,2 0 1,-37 0-1,0-1 0,0 0 1,-1-1-1,2 0 0,0-1 1,0 2-1,0-1-129,2 2 0,-1-1 1,-1 1-1,-1 0 0,-1 0 1,1 0-1,-1 0 0,1 0 1,0-1-1,0 1 0,0-2 1,-1 1-27,2-2 1,0 1 0,1 0 0,0 0 0,-1 1 0,1 0 0,0 0 0,0-1-1,-1-1 1,1 0 0,-2 0 0,1 0 0,-1 0 0,0-1 145,0 0 0,1 1 0,-2 0 0,1 1 0,-1-1 0,1-1 0,0 0 0,2 2 0,-2 0 0,0 1 0,1-1 0,0 1 0,-1-1 0,-1 1-118,1-1 0,1-1 0,0 1 0,0 0 0,-1 2 0,0 0 0,35 0 0,2 0 0,-1 0-61,1 0 1,-36 0 0,0 0 0,34 0-1,-2 0 1,4 2 0,-2 0 0,-36 1-1,-1-1 39,2 0 1,-2-1 0,28 0-1,-27-1 1,1 0 0,0 0-1,-1 0 1,36 0 0,-35 0-1,-1 0 1,38 0 155,-38 1 1,1-2 0,2 0-1,1-2 1,-2 0 0,0 0-1,2 0 1,0 0 0,2-1 0,0 1-1,-2 0 1,1 0 0,2 0-1,1 0-71,0 1 1,1 1-1,-1-2 1,0 0 0,3 1-1,0-1 1,0 2 0,-1 0-1,1 0 1,-1 0 0,1 1-1,-1 0-89,0 0 1,-1 0-1,-2 0 1,-1 0 0,5 0-1,0 0 1,-1 0 0,0 0-1,0 0 1,0 0 0,1 0-1,0 0 1,-1 0-1,0 0-3,0 0 1,-1 0-1,1-2 1,1 0-1,-1-1 1,0 0-1,-2 0 1,1 0-1,1-1 1,-1 0 0,-1 1-1,1 0 1,2 0-1,0-1 139,1 0 0,-1 1 1,-2-1-1,0-1 0,1-2 1,0 0-1,0 1 1,0-1-1,0 0 0,-1 1 1,0-1-1,1 0 60,-2 1 0,1-1 0,0 0 0,1 1 1,-2 0-1,1 0 0,0 1 0,1 0 1,-2 0-1,0 1 0,1-1 0,0 1 1,-1-1-1,-1 1-146,-1-1 0,1 1 0,-1 0 0,1 1 1,-2-3-1,-1 1 0,2 1 0,0 1 0,1-1 1,0 0-1,0 1 0,-1 1 0,0-2 1,-1 0-94,0 0 0,-1 1 0,-4 1 0,-1-1 0,5 0 0,-1-1 0,1 0 0,-1 0 0,0 1 0,0-1 0,0 0 0,-1-1 72,0 2 0,0-1 0,0-1 0,0-1 0,0 3 0,0 0 0,0 0 0,-1-1 0,-1 0 0,-1-1 0,36-4 0,-4 2 87,-2 1 0,3-4 0,-10 1 0,1-3 0,-3-1 0,-3-1 0,-2 1-108,0 0 0,-5-1 1,-4-1-1,-4-1 1,-4-2-1,-5 1-2001,-3-3 1941,-7 0 1,-2-7 0,-6-1-1,-1-2 1,-2-2 0,-2-2 385,-2-3 1,3-2 0,-5-1 0,-1 2 0,-1 1-1,-2 4 1,0 3-12,0 5 0,-2 3 0,-2-2 0,-5 4 1,-3-1-1,-3 2 0,-3-2-527,-4 0 0,-3 0 0,-3-2 0,-2 2 1,-2 2-1,-2 2 64,-4 3 1,-4-1-1,-4-1 1,0-2-1,-2 1 1,-1 3-1,-5 2 268,-7 3 0,-1-1 0,-2 4 0,-3 0 1,-1 0-1,-4 3-70,-1 1 1,35 0 0,1 0 0,-36-3 0,35 4 0,-1 0 0,0 0 0,1 0 0,-1 1 0,-1 0 0,1 0 0,0 0 40,-1 0 0,0 0 0,-1-2 1,-1 0-1,0-1 0,0 1 0,0 0 1,-1 1-1,-1 0 0,-1 1 0,2-1 1,-1 0 26,0-1 1,1 0 0,-4 1 0,0 0-1,1-1 1,0-2 0,0 2 0,-1 0-1,-2-1 1,0 0 0,1 0 0,-1 0-1,-3 0 1,0 0 0,0 1 0,0 1-32,1 0 0,-1 1 0,-6 0 0,0 0 1,7 0-1,0 0 0,-2-1 0,1 0 0,-3 0 1,0-1-1,0 0 0,0 0-106,0 0 1,-2 1-1,-5 0 1,1 0 0,6 1-1,0 0 1,-1 0-1,0-1 1,-1 0 0,1-1-1,1 0 1,-1 0-1,0 0 1,0 1 63,-1 0 1,-1 0-1,2 0 1,-2 1 0,0-2-1,-1 1 1,2-2 0,-1 1-1,0 0 1,0 0 0,1 0-1,-1-1 1,0 1 0,0 0 41,0 0 1,-1 1-1,2 0 1,0 0-1,0 1 1,-1 0-1,0 0 1,0-1 0,0 0-1,-1-1 1,1 0-1,-1 0 1,-1 0-1,0 1-51,-1 0 0,1 0 0,0 1 0,0 0 1,-2 1-1,-1 0 0,2 0 0,-1 1 1,3 0-1,-2 0 0,-1 0 0,-1 0-35,-1 2 0,0-2 0,3-1 0,1 0 1,-1 2-1,0 0 0,-1-1 0,0 0 0,0 0 1,-1 1-1,-2-1 0,-1 0 0,2 0 0,0 1 96,1-2 1,0 2-1,-1 1 1,0 1-1,3-3 1,2 0-1,-2 0 1,0-1-1,-1 0 1,0 0-1,2-1 1,0 1-1,0 0 1,1 1 30,2 0 0,0 1 0,-1-1 0,1 0 0,0-1 0,0 0 0,-3 0 0,1 0 0,0 2 0,0-1 0,1 0 0,0 0 1,2 2 0,0-2-95,0-1 1,0 0-1,1 4 1,-1 0-1,1-2 1,-1-1 0,1 0-1,-1 0 1,1 0-1,1 0 1,-1 1 0,1 0 1,2 1 0,-1 0 1,1-3-1,1 1 0,-2 0 1,0 0-1,2-1 1,0 0-1,1-1 0,1 0 1,1 0-1,1 0 1,1 0-1,0 0 40,2 0 0,1 0 0,3 0 0,0 0 0,-3 0 0,0 0 0,2-1 0,-1 0 0,1 0 0,1-1 0,0-1 0,0 0 0,0 0 1,1 0 46,-35-3 1,32 2 0,0 0-1,-31-1 1,-1 1 0,36 1-1,-1 1 1,1 0 0,1 0-1,-3 0 1,1 1-105,1 0 0,-1 0 1,1 1-1,-1 0 1,-1 0-1,0 0 0,-1 1 1,-1 0-1,0 0 1,0 1-1,-3 1 1,1 0 1,-2 1 1,1-1 0,4-1 0,0 1 0,-5 0 0,1 1 0,1 0 0,1-1 0,1 0-1,-1 0 1,-2 1 0,0 0 0,0-1 0,0 1 36,-1 1 0,0 0 0,-2-1 1,0-2-1,3 1 0,1 0 0,0 0 1,0-1-1,-1 1 0,-2 0 0,2 0 1,-1 0-1,-2 0 0,-1 0 26,2-2 0,0 1 0,0 0 0,0 1 0,1 0 0,-1-1 0,-2-1 1,0 1-1,0-1 0,0 1 0,-1-1 0,-2 1-30,0 0 0,1 0 0,-1 1 1,0 0-1,0-1 0,0-1 1,0 1-1,-1 1 0,1-1 1,-1 0-1,-1 0 0,0 0 1,0 1-1,0 0-7,1 1 1,0 0 0,-3-2 0,0 0 0,2 2 0,1 0 0,1-1 0,-1 0 0,-1-1 0,0 0 0,1 0 0,-1 0 0,0 1-1,-1 0-6,-1 1 0,1 0 0,3-2 0,0 0 1,-1 2-1,-1 1 0,2-1 0,-1 1 0,1-1 1,1 1-1,-2-1 0,0 1-58,0 0 1,0 0-1,5-1 1,1-1 0,-3 2-1,1-1 1,0 1 0,1 1-1,2-1 1,-1 2 0,-2-1-1,-1 1 1,0 0 0,1 1-170,-1 0 0,0 1 0,-3 1 1,0 1-1,4 3 0,0 0 1,-3 2-1,0-1 0,-1 3 0,0 0 1,0 1-1,1 2 0,-1 1 1,2 2 247,0 2 0,0 1 0,-2-1 0,-1 0 0,-2 3 0,1 1 0,0 0 0</inkml:trace>
  <inkml:trace contextRef="#ctx0" brushRef="#br0" timeOffset="4">3746 17285 8514,'0'-26'0,"-6"11"0,-2 3 0</inkml:trace>
  <inkml:trace contextRef="#ctx0" brushRef="#br0" timeOffset="5">3066 17352 9977,'-30'-25'-112,"5"3"1,4 5 0,5 7 393,1 5 0,2 4 1,1 2 3110,3 4-3202,9 2 1,19 7 0,14-1 0,10 0 0,12 1-1,9-1 1,10-1 0,-34-7 0,1-1 56,4-2 1,0 0 0,5-1 0,0 0 0,0-2 0,0 0-1,1-1 1,-1 0 0,1-2 0,-1-1 0,-3-1 0,-1 0-1,-1-1 1,-1-1-211,-2-1 1,-1 0-1,30-5 1,-7-4 0,-7 3-1,-8 2 1,-6 1 0,-9 1-6737,-4 3 6700,-9 5 1,-2-3 0,-6 6 0</inkml:trace>
  <inkml:trace contextRef="#ctx0" brushRef="#br0" timeOffset="6">4372 16979 9124,'3'-54'0,"6"10"0,7 16 1044,4 13 1,-1 11-1,-6 8 1,1 5-1,-1 3-1443,0 1 0,1 1 0,-3 0 0,0 3 0,-2 2 0,0 2 0,-2 4 461,-3 4 0,-2 1 0,-2 4 1,0 0-1,0-1 0,-2-2 0,-1-5 1,-2-2 376,-3 0 1,1 0 0,-4-1 0,2-1 0,-1 2 0,-2 1-471,-1 2 0,-6 10 0,-5 4 31,-6 5 0,-16 3 0,19-22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819"/>
    </inkml:context>
    <inkml:brush xml:id="br0">
      <inkml:brushProperty name="height" value="0.053" units="cm"/>
      <inkml:brushProperty name="color" value="#FF0000"/>
    </inkml:brush>
  </inkml:definitions>
  <inkml:trace contextRef="#ctx0" brushRef="#br0">6132 5691 32767,'-21'-21'-953,"-3"0"0,5 5 0,0-3 0,0-2 0,1-1 1096,-1 1 0,2-7 1,-5 3-1,0 0 0,0-2 1,-2 3-1,-4 1 1,-6 2-1,-6 3 0,-5 3 1,-5 3-1,-5 3 0,-6 4-139,-4-1 0,0 4 0,28 0 1,-1 0-1,-1 1 0,-1 2 1,0 0-1,-1 2 0,-2 1 1,0 1-1,-1 1 0,0 0 1,-1 0-1,-1 1 0,-1 0 1,0 0 83,1-1 0,-1 1 0,-6 0 0,-1-1 1,4 1-1,0 0 0,-2-1 0,0 1 0,0 0 1,0-1-1,1 0 0,0 0 0,0-1 0,0 0 1,0 0-1,1-1 30,0 1 1,1 1-1,-2-1 1,1 1-1,2 2 1,0-1-1,1 1 1,1 1-1,-2 0 1,1 1-1,0 0 1,0 1-119,-1 0 0,0 1 0,-1 3 0,0 0 0,1 1 0,0 0 0,-1 1 0,0 0 0,1 2 0,0 0 0,2-1 0,0 1-537,4-2 1,0 1 0,1 1 0,0-1 0,-27 15 0,5-1 0,3 1 0,7-2 0,4 0 494,3 0 1,3 6 0,6-3 0,3 2 0,2-1-1,2 4 1,2 4 55,1 6 0,5 2 0,0 4 0,0 4 0,-1 8 0,12-30 0,0 0 0,-1 3 0,-1 2-87,-2 2 1,0 0 0,1 0 0,0 0-1,-2 6 1,0 0 0,0 2 0,0 0-1,1 0 1,-1 0 0,1-1 0,1 0-1,0-1 1,1-1-50,2-1 0,0 0 0,-1 1 0,0 0 0,3-1 0,0-1 0,1-2 0,-1 0 0,0-1 0,0 0 0,0-3 1,0 1-1,1 0 0,0 0 100,0 2 1,1 1 0,-2-4-1,0 1 1,0 5 0,0 0-1,0 3 1,1 0 0,-1 0 0,1 0-1,1 4 1,0 0-66,0 3 0,2 1 0,0-4 0,-1 1 0,0 7 0,-1 0 0,0 4 0,1 0 1,-1 2-1,0 0 0,1 3 0,-1-1 0,0 0 0,1-1-52,-1 0 0,0 0 0,-1 6 0,-1 0 1,0-6-1,1-1 0,1 0 0,1-1 1,1-1-1,1-2 0,1-3 0,0-2 0,1-1 1,1 0 15,0-4 1,1 0-1,0-1 1,0-1 0,0 1-1,0-1 1,0 1-1,0-1 1,0 0 0,0-1-1,0 0 1,1 0-102,1-2 1,1 1 171,-3-1 0,1 1 0,2 0 1,0 1-1,-3-1 0,0-1 1,0-1-1,0-1 0,0 0 1,0 1-1,0-2 0,-1-1-6,-1 2 1,-1 0-1,0 1 1,-1 0 0,-3-4-1,0-1 1,1 2-1,0-1 1,1 3 0,-1-1-1,0 1 1,0 0-1,-1 1 1,0 1 30,2 1 1,0 0 0,-2-1 0,1 1 0,1 2 0,1 0 0,-2 0 0,0 1 0,0-2 0,0 0 0,1 0 0,1 0 0,2-2 0,0-2 28,0-1 1,2-1 0,3 1-1,0-1 1,1-6 0,1-1-1,7 36 1,3-2 0,1-9 194,2-2 1,0-5 0,-4-5 0,3-3-1,2 3 1,0-1 0,2-1-61,0-5 0,-3 2 1,4-1-1,1-2 0,4-2 1,4-1-1,5-1 158,2-4 0,4 2 0,4-7 0,7-5 0,8-6 0,5-4 274,5-2 1,-29-8-1,1-2 1,4-1-1,1 0 1,1-1 0,1 0-1,2-1 1,0 0-1,0 0 1,1 0 0,2 0-1,1 0-344,4 0 1,0 0 0,-1 0-1,0 0 1,7 0 0,0 0-1,-1 0 1,0 0 0,-2 0-1,0 1 1,1 0 0,0 1-1,-3 1 1,1 0-217,0 1 0,2-1 0,0 1 0,0 0 0,-3 1 0,-2 0 0,-1-1 0,-2 0 0,0-1 0,0 1 0,-2-1 0,1 0 0,1 0 1,-1 0-10,0-2 0,0 1 0,-1 1 0,0 0 0,-1-1 0,-1 0 0,0 0 0,0 1 0,-2-1 0,-1 0 0,0 0 0,0 1 0,-1-2 0,0 0 0,-5 0 0,0 0 0,1-1 0,1 0 0,-4 0 0,1 0 0,-1 0 0,-1 0 0,1 0 0,0 0 0,-1 0 0,1 0 0,-1 0 0,-1 0 0,32 0 0,1-2 0,-2-2 0,-3-5 0,-7-3 0,-3-1 0,-6-6 0,0-5 0,-4-6 0,-1-5 0,-3-5 0,-1-6 0,-3-7 0,-3-4 0,0-9 0,-17 29 0,0 0 0,2-3 0,0 0 0,1-3 0,0 0 0,0-1 0,-1 1 0,0-2 0,-1-1 0,2-1 0,1-1 0,0 0 0,0 0 0,0 1 0,1-1 0,1 0 0,-1 0 0,0 1 0,-1-1 0,1 0 0,-2 0 0,2-1 0,-2 0 0,-3 4 0,-1-1 0,2-2 0,-1-1 0,-1 1 0,-1-1 0,0 1 0,-1-1 0,0 0 0,1-1 0,-2 2 0,-1 0-64,0 0 0,0 0 1,2-5-1,-1 1 0,1 3 1,-1 0-1,0-2 1,-1 0-1,-1-3 0,-1 1 1,-1 0-1,-1-1 1,0-3-1,0-1-126,1-4 1,-1-1 0,-1 6 0,0-1-1,1-9 1,1-1 0,-2 2 0,1 0 0,-2 3-1,0-1 1,0-1 0,-1 0-90,0-1 1,-1 0-1,1 3 1,1 0-1,0-1 1,0-1-1,1 3 1,0 1-1,-1 5 1,-1 0-1,-1 0 1,0 1-1,-2 3 1,1 0-6,0 0 1,0 0-1,-2 2 1,0 1-1,-1 3 1,0 0-1,-1 2 1,0 0 0,-1-1-1,0 1 1,0 1-1,0 0 1,-1-1-1,0-1 70,0 0 1,-2 0 0,0-3-1,-1 1 1,-2-1 0,0 0-1,0-2 1,1-1 0,1-1 0,-1 0-1,1-3 1,0-1 0,-1-1-1,1-1 94,-1-2 0,1-2 0,2-3 0,1 0 0,-2 1 0,1-1 0,2 2 0,0-1 0,1-1 0,1 0 0,1 2 0,0 1 63,1 3 0,0 0 0,-2-3 0,0 1 1,2 6-1,0 2 0,-1 0 0,-1 2 1,1 2-1,-1 2 0,0 4 0,0 1 0,1 3 1,-1 1-132,1-34 1,-8 4 0,-4 4 0,-4 0 0,-5 5-1,-4 1 1,-5 2 130,-4-2 0,-1-4 0,-5 3 0,0-2 1,-2-2-1,20 30 0,0 0 62,-15-33 1,16 28-1,2-1 1,0 0 0,0-1-1,1 0 1,1 0-1,0 1 1,1 0 0,1 0-1,2-1 1,1 2-1,0-1 1,2 1 0,1-1 207,-3-35 0,-3 2 0,5 8 0,-1 6 0,2 11 0,0 8-1019,-2 8 1,0 15 0,-2 10 0,-5 15 805,-6 18 0,-8 2 0,-3 16 0,1-1 0</inkml:trace>
  <inkml:trace contextRef="#ctx0" brushRef="#br0" timeOffset="1">2106 7663 30203,'-7'-40'-3277,"-4"3"0,7 5 0,0 6-1290,-2 6 4530,4 8 0,-8 4 1,4 5-1,0 0 0,0 5 1,4 4-1,5 3 663,6 0 1,5 0 0,2 2 0,5 0 0,2-4-1,7 1 1,1-3 31,2 1 1,8 3-1,-1-4 1,2-1 0,1 1-1,-2-1-883,-1-1 0,7 3 1,-8-2-1,-1 1 1,-2-1-1,-5 1-1628,-6-2 1,0 3 1757,-7-2 0,0 0 0,-5-4 0</inkml:trace>
  <inkml:trace contextRef="#ctx0" brushRef="#br0" timeOffset="2">2613 7543 13889,'-8'-13'0,"4"0"14,2-1-676,2 7 1,0 8 0,0 11 0,0 7-1,0 5 1,0 7 0,0 5-2618,0 5 3272,-6 8 0,-7-2 0,-8 7 1</inkml:trace>
  <inkml:trace contextRef="#ctx0" brushRef="#br0" timeOffset="3">2026 11675 8599,'-9'-33'0,"2"6"-2,1 8 0,-3 4 0,3 3 303,-1 4 0,4 0 773,-2 4 0,5 2 0,5-2-360,4 2 0,3 2 0,2 2 0,4 1 0,3 1 0,1 1 0,2-1-808,4 1 0,3-1 1,6-4-1,-1 0 0,2 0 1,2 0-1,3-2-1695,0-2 2130,-5 3 0,8-17 0,-6 3 0</inkml:trace>
  <inkml:trace contextRef="#ctx0" brushRef="#br0" timeOffset="4">2693 11448 28797,'-14'-6'-2361,"1"-3"2460,0-3 0,4 6 1,1 6-1,2 8 0,2 5 1,-2 5-1,-3 6-2295,-3 5 0,-1 1 1796,0 5 0,-12 7 1,-4 5-1</inkml:trace>
  <inkml:trace contextRef="#ctx0" brushRef="#br0" timeOffset="5">2866 8676 28517,'-13'-6'-1897,"4"-6"1,1-6 0,2 2 0,3 1 1610,2 2 0,1 4 0,1 2 0,2-1 0,3 2 0,2 0 1,2 4-1,2 0 389,1 2 1,1 0-1,-1 2 1,0 0-1,2 3 1,1-1-1,2 1 152,-2-1 1,5 1 0,1-5-1,5 0 1,3 0 0,1 0 977,-2 0-1289,0 0 1,-4 0 0,-2-2-1,0-1 1,0-1 0,1 1-460,-2 1 560,-2 2 0,-1-6 0,2-1 0</inkml:trace>
  <inkml:trace contextRef="#ctx0" brushRef="#br0" timeOffset="6">3532 8489 7817,'0'-19'0,"2"-2"-88,2 1 1,4 6 0,5 10 344,0 2 0,-4 7 1,0 1-1,0 1 1,0 4-1,0 0 0,0 3 1,0-1-101,0 0 1,-2 1 0,3-1-1,-2 0 1,-2 1 0,-3-1-259,-2 0 0,4 1 0,-1-1 0,-1 0 0,-2 1 0,-1-1 0,-1 0 350,-3 1 1,-10 0 0,-8 3 0,-3 3-1,-2 3 35,0 0 1,-5 11 0,-2-5 0</inkml:trace>
  <inkml:trace contextRef="#ctx0" brushRef="#br0" timeOffset="7">13730 5957 30620,'-13'-4'-2048,"-1"-2"1871,1-2 0,-5 0 0,-1-6 0,-2 1 0,-2 0 0,-4-1 1,-4 1-1,-6 0 0,-5-1 0,-4 1 0,-1 1 0,-3 2 1,-4 2-1,-3 2 259,-6 3 1,1 2-1,-2 1 1,-2 0-1,-1 0 1,-4 1-1,0 2 1,33 0 0,0-1-121,-1-1 1,0 1-1,0 1 1,-1 0-1,-4-1 1,0 0-1,-2 0 1,1 1-1,1-1 1,-1 0 0,1 0-1,0 1 1,1-2-1,0 0 179,-1 0 0,0 0 0,0-1 0,1 0 0,3 0 0,1 0 0,-36 0 1,2 0-1,4 0 68,2 0 0,-3 0 1,8 0-1,-2 1 1,1 2-1,2 3 1,-1 0-381,-3 0 1,5 3-1,-5-3 1,3 0 0,3 1-1,-2-1 1,0 2 115,-2-1 1,0-3 0,1 5-1,4 0 1,-2 0 0,0 0 136,-2 1 1,-3 1 0,6-1 0,0-1 0,-4 1 0,1 2 0,-4 2 51,-3-1 0,6 0 0,-8-1 0,0-2 0,4-1 0,0 2-179,2 1 1,3-4 0,3 0 0,1-1-1,3-1 1,-1 2 0,2-3 70,4 1 0,0 5 0,4-4 0,0 2 0,0 0 0,3 1 0,2 2-107,1 1 1,4 2 0,2 2 0,0 2 0,1 2 0,1 2-1253,2 2 1102,2 2 1,1 6-1,1 1 1,0 1-1,3 1 1,2 1-43,2 1 1,1 7 0,5 1 0,-1 1 0,2 5 0,2 3 0,3 4-66,1 2 0,0-5 0,3 3 1,-2-1-1,3 0 0,-1 1-1999,-2 4 2019,4-6 1,-5-20-1,0 1 1,-2 30 0,-1 3-1,1 4 1,3-38 0,-1 1 145,0 3 0,0-1 1,2-1-1,-1-1 0,2 4 1,-1 1-1,1-1 0,0 0 1,1 1-1,1 0 1,0 1-1,1 0 0,0 1 1,0 1 14,0 1 1,0 0 0,0-1 0,0 1-1,0-2 1,0-1 0,0-1 0,0 1-1,0 0 1,0 0 0,0 1 0,1 0-1,0-1 1,1-1 6,0-1 0,1-1 0,1 2 1,0 0-1,-1-4 0,-1 0 1,0 1-1,-1-1 0,0 1 1,-1 0-1,0-2 0,0 1 49,0 0 1,0 0 0,0 0 0,0-1 0,0 1 0,0-1 0,0 38 0,0-38 0,0 1 0,0 0 0,-1 0 0,0 1 0,-1-1 60,0-1 0,-1-1 0,-5 37 0,3-2 0,2 2 0,2 1 0,1-1 98,0-1 0,0-1 0,0-2 0,1 1 1,4-3-1,4-1 0,2-2-77,3 3 1,1 6 0,1-1 0,-7-37 0,0 2 0,-1-1 0,0 1 0,7 36 0,-2-1-36,0-1 1,-1-8-1,-1 1 1,-4-4-1,-1-5 1,-2 0-1,1 1 111,-1 0 0,1 1 1,-5-5-1,0-1 1,1 0-1,2-2-30,2 1 1,0 2 0,-2-7 0,3 0 0,0 3 0,2 0 0,-1 2 0,3 1-29,2 5 1,-3-4 0,0 5 0,1-4 0,2 0-1,0-2-39,-3-4 1,3 3-1,-3-7 1,3-1-1,1-1 1,0-4-1,1-2 225,-1-5 0,6-2 0,3-1 0,5 1 0,3-4 1,4-2-1,3 0 207,4-1 1,8-1-1,2 2 1,3-2 0,6 0-1,-1-2 1,4 0-202,7-2 0,-8-1 0,-24-8 0,0 0 0,0 1 0,-1 0 0,2-1 1,-1 0-1,3 0 0,0-1-15,1 0 1,0-1 0,0 0 0,1 0 0,2 0 0,0-1 0,2-2 0,-1 1-1,1 0 1,0-1 0,2 0 0,1 0 0,0 1 0,-1 0 30,1 0 0,-1-1 0,5-1 1,-1-1-1,-4 1 0,0 1 1,3-2-1,1 0 0,2 1 0,1-1 1,1 2-1,0-1 0,1 0 1,0 0-4,0 1 0,-1 0 0,-2-1 0,0-1 0,0 3 0,1 0 0,-2-1 1,0 1-1,-1-1 0,-1 0 0,0 1 0,0-1-33,-1 1 0,0 0 1,-5-2-1,0 0 1,0 2-1,1 1 0,-1 0 1,0 0-1,-2 1 1,1-1-1,-1 0 0,1 0 1,-2 0-1,0-1 20,0 1 0,1 0 0,0 1 0,-1 0 0,-2 0 0,0 0 0,-1-1 0,1-1 0,1-1 0,-1-2 0,0 1 0,0-1 1,0 1-1,1-1-17,-2 1 0,1 1 0,0-1 0,0 0 0,-1-1 1,0-2-1,0 1 0,0 0 0,0 1 0,0 0 0,-1 0 1,0 1-1,-1 0 0,0 0-93,33 1 0,1-1 0,1-2 0,-2 0 1,-2 0-1,-5 0 0,-3 0 48,-5 0 0,-5-2 0,-4-2 0,-3-5 0,-4-3 0,-4-3 507,-3-3-575,-2 4 1,0-15 0,1 4 0,2-3 0,3-6 0,0-3-40,-1-3 0,1 0 0,-6 0 0,0 0 0,0 0 0,0 0 0,1 0-22,0 0 0,-4 0 0,3 0 0,-3 0 0,-1 0 0,-2-1 0,-1-2-385,-2-2 1,-5-5 0,-1 1 0,-4-3 0,-5-2 0,0-3 0,-1-3 13,0-6 0,3 1 0,-3-7 0,2 1 0,0 3 0,1-4-1974,0 0 2139,-2 34 1,1 0-1,-1-3 1,1-1-1,1 1 1,1 0 0,-1 0-1,0 0 1,0-1-1,1 0 1,0 0-1,-1-1-72,1 0 0,0 0 0,-1-1 0,-1 0 0,0 0 1,-1 0-1,1 1 0,0-1 0,1-1 0,-1 1 0,-1 1 1,-1 0-1,-1-1 0,-1 1 31,-1 0 0,0 0 1,1 1-1,1 1 0,-3 3 1,0 0-1,-1 0 0,0-1 1,-3-36-1,0 34 0,-2 0 1,1 0-1,0-1 104,1 0 0,-2-1 0,0-2 0,0 1 1,1 0-1,0 0 0,-1-1 0,0 0 1,0-3-1,-1 0 0,1-1 0,-1 0 1,1-2-1,0-2-37,-1-1 0,-1-1 0,0 4 0,-1 0 0,-1-7 0,0-1 0,-2-1 0,0 0 0,1-2 0,-1-1 0,0-1 0,1 0-412,0-1 0,2 1 616,-1 5 1,1 1-1,-2-5 1,0 1 0,-1 5-1,1 0 1,-1 0 0,0 0-1,0 1 1,0 0-1,0 1 1,0 2-1,1 1 1,-1 1 0,0-2 0,1 0 0,1 6-1,0 1 1,-1-2 0,0 1 0,0-1 0,0 0 0,0 0-1,0 1 1,0-1 0,-1 0-88,0-1 1,-1 1 0,1 2-1,-2 0 1,0-2 0,-1 0-1,0 1 1,1-1 0,0 2-1,0-1 1,-1-1 0,1 0-1,1 1 1,0 1-65,0-1 0,1 0 0,-1 2 1,0 0-1,2 0 0,0 1 1,1 3-1,0 1 0,0 1 0,-1 2 1,-7-31-1,-2 3-476,2 6 1,0 11-1,-1 13 603,0 11 0,-3 6 0,3 0 0,-4-2 0</inkml:trace>
  <inkml:trace contextRef="#ctx0" brushRef="#br0" timeOffset="8">11384 8289 29897,'-9'-4'-1104,"0"0"0,0-1 1,-4 5 978,0 0 0,-1-4 0,2-2 0,5 0 0,7-2 0,9 3 933,7-1 0,2-3 0,7 4 0,5 1 0,2-1 0,5 1 0,2 1-553,1 2 0,6-1 0,3-1 0,3-1 0,2 1-255,4 1 0,-3 2 0,15 2 0,-4 1 0,2 3 0,2-1 0,-2 3 0,-1-1 0,7 1 0,-8 2 0,3-3 0,-1 1 0,-3-2 0,-3 0 0,-4-3 0,-3 3 0,-2-2 0,-1-1 0,-3-2 0,-5-1 0,-2 0 0,-4-1 0,-2-2 0,-4-3 0,-2-1 0,-2-4 0,-4 1-817,-4 1 664,-2-3 0,1 5 0,2-6 0</inkml:trace>
  <inkml:trace contextRef="#ctx0" brushRef="#br0" timeOffset="9">12570 10635 10239,'-7'-21'-91,"-9"7"1,2 6-1,-1 2 1,1 3 46,0 2 1,-5 1 0,-2 0 0,-1 0-1,1 0 1,1 0 0,0 0 0,1 0-1,3 0 1,1 0 0,2-2 0,-1-1 2101,1-1 0,4-1-1206,0 5 0,9 0 0,5 2 0,11 2-690,8 5 1,13 3 0,6 1 0,6-1 0,7-1-1,3-4 1,6 0 113,5 1 1,-5-5 0,6 1-1,3-2 1,2-2 0,-37-1 0,0 0-1,0 0 1,-1-1-98,1 1 1,-1-2 0,3-2 0,0-1 0,-3 2 0,-1 0 0,2-3 0,-1 0 0,0-1 0,0 0 0,31-10-156,-5 2 1,4 3-1,-6 2 1,-4 2-1,-6 0 1,-7 2 33,-4 3-788,-7-4 1,-1 7 0,-7-4 0,-1 4 0,-2 1 0,-6 1-624,-2 4 1,-3 2 0,-3 6-1,-5 2 1313,-2 3 0,-2 3 1,0 5-1</inkml:trace>
  <inkml:trace contextRef="#ctx0" brushRef="#br0" timeOffset="10">13957 7810 23262,'-30'-15'-1288,"2"-3"0,4 2 1301,3 4 1,17 5-1,14 2 1,16-5-1,15-8 1,17-9-1,-22 11 1,3-2 0,6-1-1,1 0 1,5-2-1,3 0 1,4-1-1,1 0 99,5-2 0,1-1 1,3-1-1,0 0 0,0 0 1,0 0-1,0 1 1,1 0-1,-1 1 0,0 1 1,-2-1-1,1 2 0,0 0 1,-1 1-1,-2 0 1,-2 2 579,-1 1 1,0 0 0,-4 2 0,0 1-1,-5 3 1,-1 2 0,-1 1 0,-2 2-877,-2 2 0,-1-1 1,0-2-1,-2-1 1,31-6-1</inkml:trace>
  <inkml:trace contextRef="#ctx0" brushRef="#br0" timeOffset="11">15663 10209 27228,'-33'-20'-1384,"11"1"1,0-3 0,7 4 0,5 5 1692,1 4 1,6-3 0,-2 3 0,5-4 0,6-5 0,8-4 0,9-5 0,11-2 0,14-5 0,13-5-131,-25 16 1,3 0 0,3 0 0,2 0 0,4-1 0,2 1 0,0-1 0,0 0 0,3 1 0,0 1 0,0-2 0,2 2 0,1 0 0,0 2 0,0 1 0,-1 1-376,0 2 1,0 1 0,-4 3-1,-1 0 1,-1 2 0,1 1-1,-1 0 1,0 2 0,0 1-1,-1 1 342,1 2 1,-1-1 0,-1-1 0,1 0 0,-2 1-1,1 0 1</inkml:trace>
  <inkml:trace contextRef="#ctx0" brushRef="#br0" timeOffset="12">13637 11861 27496,'0'-61'-1528,"6"10"1,4 11 0,5 10 0,6 9 0,2 9 1754,5 5 0,4 1 0,-3 3 0,2-1 0,2 1 0,2 1 0,5 1 0,2-2 1,2-3-1,2-1 0,6-4 0,3 1 186,6 1 1,8-9 0,5 3 0</inkml:trace>
  <inkml:trace contextRef="#ctx0" brushRef="#br0" timeOffset="13">13650 9382 27951,'-27'-7'-653,"7"-3"1,3 4 0,7-2 0,9-2 926,8-2 0,11-1 1,17-2-1,13-3 0,9-4 1,15-3-1,-34 12 1,2 1-1,4-1 0,1 2 1,1 1-1,1 1 1,4 0-1,0 1 0,2 3 1,1 0-178,1 1 1,1 1 0,8-3 0,1 1-1,-1 1 1,1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833"/>
    </inkml:context>
    <inkml:brush xml:id="br0">
      <inkml:brushProperty name="height" value="0.053" units="cm"/>
      <inkml:brushProperty name="color" value="#FF0000"/>
    </inkml:brush>
  </inkml:definitions>
  <inkml:trace contextRef="#ctx0" brushRef="#br0">15783 5731 28170,'0'-14'-4916,"-2"3"1,-2 2 5183,-5 4 0,-3 2 1,-1 0-1,0-1 1,-1 1-1,1 1 1,0 1-1,-1-2 1,1-2-1,0 3 1,-2 0-1,-2 2 285,0 0 1,-1-1 0,3-2 0,-1-2 0,-3 2 0,-1 2 0,0 1 0,-1 0-257,-3 0 1,0 0 0,1 0 0,1 0 0,-4 0-1,-2 0 1,-4 1-287,-2 4 1,2-4 0,-2 5 0,0-2 0,2 1-1,-2-2 1,1-2 120,1-1 1,-4 0 0,3 0 0,1 0-1,-2 0 1,1 0 69,1 0 1,0 0 0,6 0 0,-1 0-1,0 0 1,1 0 0,-1 0-97,1 0 1,2 0 0,-1 0 0,-4 0 0,1 0 0,0 0 0,0 0 167,-3 0 1,-2 0-1,-4 0 1,2 0-1,-1 0 1,1 0-275,-1 0 0,2 0 0,-3 0 0,3 0 0,0 0 0,1 0 0,1 0 0,1-4 0,4-1 0,0 3 0,1-1 0,-1 0 0,0-2 0,1 2 0,-1 2 0,0 1 0,-1 0 0,-1 0 0,-4 0 0,-1 0 0,1 0 0,-5 0 0,-4 1 0,1 2 0,-2 3 0,0 1 0,-1 4 0,-5-4 0,3 2 0,0 0 0,-2-2 0,4-1 0,0-1 0,2-1 0,-1-1 0,6-1 0,5-2 0,2 0 0,0 0 0,4 0 0,0 0 0,-2-5 0,6-1 0,-2-1 0,1-2 0,1 0 0,-2 0 0,-1 6 0,-2-3 0,0 2 0,1-1 0,-1 3 0,-1 0 0,-3 2 0,1 0 0,-4 0 0,0 2 0,1 0 0,1 4 0,2 0 0,2 0 0,-2-1 0,1-4 0,2 2 0,1 2 0,2-2 0,-1-2 0,4-1 0,0 2 0,0 0 0,2 3 0,-2-2 0,2-2 0,0-1 0,-5 0 0,2 2 0,-3 1 0,-2 1 0,-1-1 0,-2 0 0,-1 2 0,0-4 0,3 4 0,0-4 0,-2-1 0,4 0 0,0 0 0,-2 0 0,8 0 0,-3 0 0,3 0 0,-1 0 0,2 0 0,-1 0 0,1 0 0,3 0 0,-2 0 0,2 0 0,-1 1 0,1 2 0,-2 2 0,-4 1 0,3-2 0,-2 4 0,-3 1 0,1-2 0,1-1 0,-4 4 0,6-1 0,-3 1 0,3 1 0,0-2 0,4 1-63,1 2 0,2 1 0,1 1 0,2-1 0,2 0 0,1 1-217,0-1 1,4 0 0,-2 2 0,4 1-1,-1 4 1,-1 0 0,-1 4-121,1 1 1,-3 2 0,0 1-1,0 2 1,-1 2 0,1 2 39,0 3 0,-3 0 1,3 2-1,0-2 0,-1 0 1,1-5-1,0-1-16,3 1 0,1-4 1,2 1-1,0-3 1,0-4-1,0 1 1,0 1 39,0-2 1,2 3-1,1-2 1,3 2-1,0 0 1,1-1 0,0-2 54,4 2 1,-4-4 0,2 3 0,2 0 0,0 1 0,3 0 68,-1-2 1,2-4-1,1 2 1,2 1-1,-2-2 1,-1 1-1,0-4 241,3-1 0,-2-2 0,5 0 0,-1-1 0,1-1 0,1-3 300,-1 3 1,4-4 0,-3 1-1,4-1 1,0-1 0,1 0-1,0-2 182,-1 2 1,5-4 0,2 4 0,1-2-1,3 1 1,3-3 0,2 1-32,-2 2 1,4-4 0,-7 5-1,3-1 1,-2-1 0,-1-1-153,-2-1 1,2-1 0,-5 2 0,1 2 0,1-3 0,-2 0-1,1-1 38,-3 4 1,4-4-1,0 4 1,1-4-1,1-1 1,1 0 0,1 0-105,2 0 0,5 0 0,1 0 0,0 0 0,1 0 0,0 0-262,4 0 0,-1 0 0,1 0 0,-6 0 0,0 0 0,-4 0 0,2 0 0,-1 0 0,-4 0 0,-1 0 0,2-1 0,-4-2 0,1-2 0,-2 2 0,3 2 0,1-1 0,2 0 0,0-3 0,2 2 0,1 2 0,1 1 0,5 0 0,-3 0 0,0-2 0,1-1 0,1-1 0,2 1 0,2 1 0,-3 2 0,-2 0 0,1-1 0,-2-2 0,1-2 0,-1 2 0,0 2 0,-2 1 0,-2-2 0,1 0 0,3-3 0,0 2 0,-1 2 0,4-4 0,-3 1 0,0 1 0,2 1 0,-3 2 0,1 0 0,3 0 0,-3 0 0,0 0 0,1 0 0,-1 0 0,2 0 0,-1 0 0,-4 0 0,3 0 0,-2-1 0,1-2 0,-1-3 0,2-1 0,-4 2 0,2-4 0,-2 0 0,-2 0 0,0 1 0,0-1 0,0 1 0,-5-2 0,-1 4 0,-1-1 0,-2-2 0,-1 0 0,-1 0 0,1-1 0,-9 2 0,4-1 0,-3-1 0,-3-2 0,0-1 0,-2-1 0,-2 1 0,-7-2 0,0-2 0,-1-4 0,-1-3 0,0 0 0,-3 1 0,4-10 0,1 5 0,1-3 0,0-3 0,1 0 0,2-3 0,1-2 0,2-1 0,1 0 0,2 0 0,-2 0 0,-1 0-272,-2 0 0,-4 5 0,-1-1 1,-1-1-1,-1 0 0,0 0 1,-4 3-165,-5 2 0,0-4 0,-6 5 0,0 1 0,0 2 0,0 3 1,0 1 36,2 2 1,-4 4-1,5-4 1,1 0-1,-3 0 1,2 0-1,0-1-148,3 3 1,-3-6 0,2 6 0,1-3-1,1 3 1,2 0 111,0 4 0,0 1 1,0 2-1,-1 0 1,-2-1 75,-1 1 0,-2 4 0,3 3-1392,-2 5 1,1 5 0,4 14 0,0 4 1757,0 3 1,12 2 0,2 0 0</inkml:trace>
  <inkml:trace contextRef="#ctx0" brushRef="#br0" timeOffset="1">16503 7836 28380,'0'-13'-1395,"-2"0"1,-2 1 0,-4 2 0,0 2 2672,-1 2 1,0 2 0,-5 4 0,1 0-1114,0 0 0,-5 0 0,0 0 0,2 0 1,1 0-1,2 0 0,-2 0 0,-1 0 423,-2 0 0,-1-5 0,2 1 0,-2 1 0,0 0 0,-2 0-588,0-1 0,1-1 0,-6 5 0,1 0 0,-3 0 0,0 0 0,0 0 0,1 0 0,-1 0 0,-2 0 0,-1 0 0,2 0 0,-1 2 0,0 1 0,-1 1 0,0 0 0,5-4 0,-1 0 0,-1 0 0,0 0 0,1 0 0,-3 0 0,8 0 0,-2 0 0,-1-1 0,2-2 0,-3-1 0,3 1 0,3-3 0,-2 1 0,-1 1 0,-3-1 0,0 1 0,-1 1 0,0 1 0,-4 2 0,-3 0 0,-1 0 0,-5 0 0,1 0 0,1 0 0,-7 0 0,7 0 0,-1 0 0,-1 0 0,3 0 0,-1 0 0,1 0 0,1 0 0,-1 0 0,6-1 0,1-2 0,1-1 0,1 1 0,1 1 0,-3-2 0,10-2 0,-3 0 0,1 0 0,0 1 0,1 0 0,-3 3 0,5-2 0,0 1 0,-2 0 0,0-2 0,-2 2 0,-2 2 0,-2 1 0,0 0 0,-1 0 0,-3 0 0,-3 0 0,-2 0 0,1 0 0,-1 1 0,-4 2 0,2 2 0,1-2 0,3-2 0,1-1 0,-2 0 0,3 0 0,3 0 0,1 0 0,1 0 0,0 0 0,1 0 0,-1 0 0,0 0 0,2 0 0,2 0 0,0 0 0,0 0 0,-3 0 0,0 0 0,-1 0 0,0 2 0,-1 1 0,-1 1 0,-2-1 0,-6 3 0,3-2 0,-2 1 0,0-1 0,-1 1 0,0-2 0,2-2 0,4-1 0,0 5 0,1-1 0,3-1 0,1-2 0,3-1 0,3 0 0,-3 0 0,4 0 0,0 0 0,-2 0 0,2 0 0,-2 0 0,1 0 0,-4 0 0,-6 0 0,-1 0 0,0 2 0,0 1 0,-2 3 0,-1 1 0,0-4 0,-3 3 0,2-1 0,-1 0 0,1 1 0,-1 0 0,6 0 0,-1-3 0,3 2 0,3-1 0,1 1 0,3-1 0,2-1 0,-3-2 0,4-1 0,0 0 0,-1 0 0,-2 0 0,-1 0 0,0 0 0,0 5 0,-5 1 0,0 0 0,-1 1 0,0-1 0,2 0 0,-9 4 0,7-1 0,-3 2 0,-3-1 0,2-1 0,-1 1 0,3 2 0,-2 1 0,1-1 0,1-1 0,3-4 0,4 0 0,0 1 0,0 2 0,2-2 0,0-1 0,2 0 0,1-1 0,1 2 0,-1-1 0,0-2 0,6 3 0,2 1 0,1 0 0,-1 0 0,-2 1 0,-2 2 0,5 2 0,1-1 0,-1 0 0,0 1 0,0 0 0,0 3 0,2 0 0,-4 3 0,5-4 0,0 3 0,-1 0 0,0 1 0,-2-3 0,1 3 0,-2-4 0,4 6 0,0 2 0,0 0 0,2-1-17,-2 0 1,3-1-1,-5 4 1,2 3 0,2 0-1,0 4 1,-1-1-238,2 1 1,-3-1-1,0-2 1,0 1 0,0-1-1,2-2 1,0-1-12,-1-1 0,-1 1 0,3 0 0,-1-1 0,1-1 0,0-1 0,0-3 96,-2-2 1,1 3-1,4-4 1,-1-2-1,-2 1 1,-2-1-27,2 2 0,2-1 0,1-3 1,1-1-1,2 2 0,3 3 19,1 4 1,-2-3 0,4-3-1,0-2 1,0-4 0,-1 2-1,4-2 475,5 2 0,-3-4 1,6-1-1,-3 0 0,3-1 1,0 0 65,4-3 1,-3 3 0,1-1-1,0-2 1,1-2 0,-1 0 0,1 2-1,1 2 40,-2-2 0,8 0 0,-3 0 0,1 1 0,0-1 1,0-1-406,3-2 0,2 4 0,5 1 0,1-3 0,4 0 0,1-2 0,2 0 0,7 0 0,-4 0 0,-3 0 0,-3 0 0,-3 0 0,0 0 0,0 0 0,-6 0 0,-3 0 0,-3 0 0,-1 0 0,0 0 0,-1 1 0,1 4 0,0-4 0,-1 4 0,1-4 0,1-1 0,2 0 0,1 0 0,4 0 0,-2 0 0,1 0 0,3 0 0,2 0 0,1 0 0,0 0 0,0 0 0,-2 0 0,1 0 0,-2-1 0,0-2 0,-5-2 0,-2 2 0,1 2 0,0 1 0,-1-2 0,-2 0 0,-1-3 0,-1 2 0,5 2 0,2 1 0,-1 0 0,3 0 0,-3 0 0,2 0 0,0 0 0,3 0 0,-3 4 0,3 1 0,3-3 0,5 0 0,2-2 0,4 0 0,-4 0 0,2 0 0,0 0 0,-2 0 0,-2 0 0,-4 0 0,-2 0 0,-2 0 0,-3 0 0,0 0 0,-2 0 0,2 0 0,0 0 0,-4 4 0,1 1 0,-1-2 0,-1-2 0,2 1 0,-1 1 0,-2 1 0,3 1 0,2-4 0,0 2 0,1 2 0,-2-3 0,1 0 0,8-2 0,-1 0 0,2 0 0,1 0 0,-2 0 0,-1 0 0,8 0 0,-10 0 0,1 0 0,-2-2 0,0 0 0,1-3 0,2 2 0,-1-3 0,-2 2 0,-3 1 0,0 1 0,-2 2 0,2 0 0,0 0 0,2 0 0,3 0 0,-2 0 0,-2 0 0,2 0 0,2 0 0,-4 0 0,-1 0 0,-1 0 0,-2 0 0,0 0 0,0 0 0,6 0 0,-3 0 0,2-1 0,-1-2 0,1-2 0,-1 2 0,1 2 0,-5-3 0,3-1 0,0 2 0,-1 2 0,1 1 0,-2 0 0,1 0 0,-2 0 0,-4 0 0,-1 0 0,1 0 0,-2 0 0,-2 0 0,0 0 0,-5-2 0,-2-1 0,-1-1 0,-2-1 0,1-1 0,-5 5 0,0-5 0,-1 0 0,1-1 0,0-2 0,0 0 0,-2-1 0,4-2 0,-5-2 0,0 1 0,1-2 0,-1-1 0,0-2 0,3-10 0,-5 1 0,1-2 0,-1-2 0,1-2 0,-2-1 0,-2-3 0,-1 3 0,2-2 0,0-1 0,4-1 0,2-2 0,2 0 0,-2 1 0,-1 2 0,0 2 0,-1-1 0,2 1 0,-2-1-224,0-1 1,-2 3 0,-4-1 0,-1-1 0,-4 2 0,-2 3-478,-1 3 0,-4-2 0,5 1 0,-2 2 0,2 0 0,1 4-94,3-3 1,-3 1 0,1-1 563,3-1 1,0 5-1,2-1 1,0 1-1,0 0-211,0 0 506,0 6 1,0-4-1,0 7 1,0 0-1557,0-1 0,0 5-1247,0 1 0,-1 6 0,-2 2 2809,-2 7 1,1 5 0,4 2 0</inkml:trace>
  <inkml:trace contextRef="#ctx0" brushRef="#br0" timeOffset="2">15850 7863 8541,'-14'0'0,"5"0"0,0 0 0,-1 0 0,-2 0 421,-1 0 0,4 0 0,2-1 1,1-4-1,3-4 0,1-3 983,2-1 0,5 0-1807,-1-1 0,-1 7 477,-7 3 1,-4-2 0,-5 1 0,0 2 321,-1 2 0,5-4 1,2-1-1,0 0 1,1-1 520,0 0 0,0 2 0,1-4-870,-4-1 1,-2 4 0,-3 2-1,1 2 1,0 2 0,-1 0 0,-1 0-234,-2 0 1,0 5 0,-3-1 0,0 0 0,3 1-1,-1 1 1,0 0 360,2 0 0,-3 3 1,1-4-1,1 1 1,3 0 212,0-3 1,5-1 0,1-1 0,-3 2 0,-1 3-360,-1 2 0,4-6 1,0 4-1,-1-1 1,-2 1-1,-1 0 1,-1 1-127,1 0 0,-5 2 1,0 3-1,1-1 1,-1-3-1,0 3 197,2 1 1,-3-3 0,1-1 0,2 1 0,1 0 0,1 0 76,1 1 0,0-2 0,-1-1 1,1 1-1,0-1 0,-1 3 1,1 2-182,0 2 1,4-1 0,0 0 0,0 1 0,0-1 0,2 0-38,1 1 1,-4 3 0,1 1 0,-3-2 0,-2 1 0,1-2 183,0-2 0,-1 8 0,3-8 1,0 0-1,2-1 0,0-3 1,1 1 143,-1 2 1,6 1 0,-3 1 0,1-1 0,1 0-1,1 1-303,1-1 0,2 0 1,0 1-1,0-1 1,0 2-1,0 1-34,0 2 0,0 0 0,0-5 0,0 2 0,0 1 0,-1 2 0,-2-2 86,-1-1 1,-1-2 0,5 2 0,0 1 0,0 2 0,0-1 0,0-3 391,0 0 0,0-1 0,0 0 0,0 1 0,2-1-270,2 0 1,-1 1-1,6-1 1,0 0-1,0 2 1,-2 1-1,1 2 1,-3-2-223,1-1 1,3-1-1,-4 0 1,-2 3 0,0 0-1,0 1 13,1 1 1,2-4 0,-3 5 0,3-3 0,0 1 0,1-2 0,1-1 273,2-2 0,2 5 0,0 0 1,-2-2-1,-1-1 0,1-2 0,2 1-104,1-1 1,1 0 0,-1 1-1,0-1 1,-1 0 0,-1 2-120,-2 3 0,-2-3 0,3 4 0,-1-1 0,0 1 0,0 0-6,0 1 1,0-3-1,4-2 1,0 1-1,1 2 1,1-2 0,1-1-1,2-1 13,-2-1 0,3 0 1,0 1-1,1-3 0,0 0 1,0-2-8,-1 1 0,0-3 0,-3 2 0,2 0 0,0 0 0,0-1 0,0-1 0,-2 0 0,-1-2 0,-1 4 0,3 0 0,1-2 0,-1-1 0,1-2 0,0 1 0,4 4 0,-3-5 0,1-1 0,2-1 0,0-2 0,2 0 0,8 0 0,-5 0 0,1 0 0,0 0 0,-1-2 0,0-1 0,-1-1 0,1-5 0,0 3 0,-1-2 0,-1 0 0,-1-1 0,-3 1 0,-2 2 0,-1-4 0,-3 3 0,1-2 0,0 0 0,-2 0 0,-4 1 0,-1-3 0,4 2 0,0-2 0,2 0 0,2-1 0,0-3 0,0 0 0,-3 0 0,1 2 0,2 0 0,0-1 0,1 1 0,0-2 0,0-3 0,-2 4 0,-6-6 0,-1 3 0,2-3 0,-1 1 0,-1 0 0,1-3 0,-4 2 0,0 1 0,1-2 0,-1 2 0,0 0 0,3 0 0,-3 2 0,0 0 0,0-1 0,-2 0 0,1 0 0,-1 2 0,5 0 0,-3-1 0,0 0 0,1-1 0,-1 0 0,0 0 0,3-1 0,-4 3 0,-2-2 0,0 0 0,0 0 0,1-1 0,-1-2 0,-2 5 0,-1-3 0,0 1 0,0 0 0,2 2 0,1 0 0,1-2 0,1 3 0,-5-3 0,1 4 0,2 0 0,2 1 0,-2 0 0,-2-1 0,-1 1 0,0 0 0,0-1 0,0 1 0,0 0 0,0-1 0,0 1 0,0 0 0,0-1 0,0 1 0,-1 0 0,-2-1 0,-2 1 0,2 0 0,-3-1 0,2 1 0,1 0 0,1-1 0,1 1 0,-2 0-91,-1-1 0,-1 1 0,4 1 1,-2 2-1,-2 1 0,2-1 0,0-2-70,-1-1 0,1-1 0,-5 1 0,1 0 0,1-1 0,-1 1 38,-1 0 1,-1-1 0,-4 1 0,1 0 0,2-1-1,1 1 1,-1 0 165,-2-1 1,0 1 0,2 0 0,1-1-1,0 1 1,0 0-91,0-1 0,0 5 0,-4 1 1,-1-3-1,0-1 0,-3-1-197,0 0 0,-3 4 0,4 1 0,-2 1 0,0 1 0,1 0 0,-3 3-10,0 2 1,3-4 0,0 1-1,2 1 1,0 0 0,-1 0-1,-2-2 206,2 3 1,-1-4 0,1 0 0,-3 0-1,-2-2 1,-1 2 17,1 1 0,-3-6 0,5 4 0,0-1 0,-2 2 0,2 2 0,-2 0 0,2 1-945,0 1 1,-4 2 0,6 2-1,-1 2 1,0 6 0,0 5-1225,2 3 0,3 7 2217,4 2 1,-3 5 0,5 8 0</inkml:trace>
  <inkml:trace contextRef="#ctx0" brushRef="#br0" timeOffset="3">16369 8596 23874,'0'-27'-7049,"0"11"4699,0 3 2716,0 8 0,6-2 0,3 4 0,3-3 0,1 0 0,-1-1 0,-1 1 0,-2 0 0,1 1 272,2-1 0,1 4 0,0-6 0,1 1 0,1-1 0,1-2 0,3-2 0,3-3-99,6-2 0,1 0 0,6-5 0,1-2 0,1-1 0,1-3 0,4-2-262,-1-1 1,-4 0 0,-1 3 0,1-2 0,0-1-1,-2 2-108,-4 1 0,-2-3 0,-3-1 0,-1 3 0,-1 1 0,-3 1 1,-2 0-301,-3 1 1,-1-5 0,-1 0-1,-1 1 1,-1 2 0,-2 1-1,-1 0 189,1 1 0,2-1 0,3 0 0,1 1 1,2-1-1,0 1 0,0-1 120,-1 0 0,7-1 0,-3-2 0,0-1 0,-2 2 1,-1 1-166,-1 1 0,1 0 0,-5 1 0,-1-1 0,-1 0 0,-4 1 0,1-1 0,-3 0-196,1 1 0,-1 1 0,-5 1 0,0 2 0,0-2 1,0-1-38,0-2 0,0 5 0,0 1 1,0 0-1,0 2 0,0-2 0,0 1 1,0-2 92,0 1 0,0-3 0,0 5 0,0 0 0,0-1 0,0 3-492,0-3 1,0 6 0,-2-6 0,-1 3 0,-1-1 0,1 1 0,0 3 551,-1 0 0,1 1 0,-5 0 0,1-1 0,1 1 0,-2 0 0,3-1-29,-1 1 1,-3-5-1,4 0 0,1 2 1,-1 0-1,1 0 141,1-2 1,-3-4-1,2 4 1,1 0-1,0 0 1,0 1-1,-2-1 1,2 0-62,2 0 1,-4 0-1,-1 5 1,-1 0 0,-3-1-92,-2 1 1,0 4-1,2 2 1,1-1-1,-2 3 1,0-3 0,-3 1 158,1-4 0,0 4 0,-1-2 1,1 0-1,0 0 583,-1 0 1,1 1 0,0-6 0,-1 2 0,1 2 0,0 3-431,-1 1 1,1 0 0,0 3-1,-1-2 1,-1 2 0,-1 2 0,-3 1-61,-2 0 1,0 0 0,-2 0 0,0 0 0,1 0 0,0 0 0,0 0-1,0 0 308,1 0 1,-3 0 0,5 0 0,0 1 0,-2 2 0,2 2-77,-1-2 1,1-2 0,3-1-1,-2 0 1,0 0 0,1 0 0,-1 0-378,1 0 0,-2 0 0,0 0 0,0 0 0,-2 0 0,2 0 0,-2 2 0,0 2 0,1-2 0,-4 2 0,3-1 0,0 0 0,2 1 0,0 1-43,3 1 0,1-3 0,1 4 1,1-1-910,0-3 1,4-1 336,0-2 1,12-2 0,3-1 0,10-3 428,11-1 0,5-8 1,8-6-1</inkml:trace>
  <inkml:trace contextRef="#ctx0" brushRef="#br0" timeOffset="4">16689 5637 29772,'-7'0'-917,"1"-1"1397,6-4-581,0 4 1,-1-3-1,-4 8 1,-4 5-1,-3 1 1,-1 1-309,0-3 0,-1 3 1,1 5-1,0 2 0,-2-2 1,-1-1-1,-2 0 361,2 3 1,-4-2-1,3 5 1,0-2-1,2-3 1,2 0 0,1 1 41,3 0 0,3 1 0,6-4 0,0-1 0,2 0 0,2 1 0,5-1 324,3 0 0,7 2 0,4 0 0,2 1 0,3-1 0,3 1 0,3-2-470,0-4 0,5 6 0,-2-2 0,4 0 1,4 1-1,-2 0-4493,-2 3 4512,-1-3 0,0 16 0,0-3 0</inkml:trace>
  <inkml:trace contextRef="#ctx0" brushRef="#br0" timeOffset="5">4732 5224 30771,'-13'14'-6195,"0"-7"6365,-1-3 1,5-2 0,0-2 0,1-2 0,0-2-1478,4-5 1,2 2 1514,2-2 0,-6 7 1,-3 1-1,-1 5 1,0 2-318,1 0 0,-2 3 0,-5-3 0,-2 0 1,2 0-1,1-2 0,0 1 486,-2-1 0,0 1 1,-3-5-1,0 0 1,3-2-1,-3-1-21,-2-1 1,1-5-1,-1 4 1,0 1-1,0-1 1,0 1-1,-2 0-296,-1-2 1,-3 4 0,-2-2-1,-3 4 1,1 4 0,-1 4-1,2 0-82,-2 1 0,5 0 0,-3 5 0,3-1 1,1 0-1,1 1 0,-1 0 14,0 4 0,1-3 1,1 1-1,1-2 1,3-4-1,0 2 0,2-2 211,0 2 1,-3-2 0,4 1-1,0-2 1,0 1 0,1 2-197,0 1 0,-2 0 0,1 1 1,2-1-1,1 0 0,2 1 1,0 1-285,-1 2 1,2-2 0,2 3 0,3-2 0,-1 0 0,2 4 0,0-1-68,3 0 1,2 3 0,2-4-1,4 0 1,5 0 0,6 1-1,7 0 609,2 1 1,7 2-1,5-5 1,5 0 0,4-2-1,1-1 1,5 3 33,4 0 1,1 1 0,5-4 0,2-3 0,2 0 0,4-2 0,2 0-177,2-2 1,-36-2-1,0 0 1,2-2 0,0-1-1,0-1 1,0 1 0,1-1-1,-1-1 1,2 0 0,-1 0-1,1 0 1,-1 0 9,-1 1 0,-1-2 0,0-1 1,0-2-1,34-5 0,1-2 1,-36 3-1,1 1 0,0-2 0,-1 0-53,0-2 1,-1 0-1,36-10 1,-6-1 0,-2-2-1,-1-3 1,-5-2-1,-3-4 1,-6-1-135,-2-3 1,-1-3-1,-5-3 1,-5-3-1,-3 0 1,-6 1-54,-4 2 1,-5 1 0,-7 4 0,-3 2 0,-5 5 0,-2 3 0,-7 3-219,-8 2 0,-6 4 0,-23 6 0,-10 1 0,-11 3 0,25 6 0,-1 2 0,-5 0 0,0 2-82,-4 0 0,-2 2 0,-1 0 0,-1 2 0,-2 1 1,1 1-1,0 0 0,1-1 0,0 1 0,0 0 1,2-1-1,1 1 158,2-1 0,-1 1 1,-1 2-1,0 0 1,6 0-1,1 1 1,1 0-1,2-1 1,0 2-1,1-1 1,-34 9-1,3 2 72,4 0 1,7 1 0,-1 5-1</inkml:trace>
  <inkml:trace contextRef="#ctx0" brushRef="#br0" timeOffset="6">4506 6824 30147,'-18'-15'-1177,"0"-3"1,-4 3 0,4 11 0,0 1 1902,-1-2 0,4 4-563,-3-4 1,-1 2-1,1 0 1,4-2-1,2-1 1,4-2-1,4 2 247,5 0-283,5 2 0,19 10 0,8 3 1,7 3-1,9 1 0,7 0 1,11 1-1,5-1 53,-34-6 1,0-1 0,1 1 0,0 0-1,2-1 1,0-1 0,-1 0 0,0-1-1,1-1 1,-1-1 0,1-1 0,0-1-56,-2 0 1,0 0 0,2 0 0,0 0-1,33-1 1,-5-2 0,0-3 0,-7-2 0,-1-2-126,-5-2 0,-7 3 0,-5 0 0,-4 1 0,-4 0 0,-7 2 0,-5 0 0,-5 5 0,-8-5 0,-8 4 0,-12-2 0,-16 2 0,-17-2 0,-10 3 0,-11 1 0,-12 0 0,34 0 0,-2 0 0,-2 0 0,0 0 0,-1 0 0,1 0 0,3 0 0,0 0 0,-32 0 0,10 0 0,11 0 0,8 0 0,8 0 0,6 0 0,9 0 0,4 0-600,3 0 0,20 1 1,10 5-1,11 6 449,10 4 0,14 2 1,5-5-1</inkml:trace>
  <inkml:trace contextRef="#ctx0" brushRef="#br0" timeOffset="7">17409 8023 29965,'-13'-2'-404,"0"-2"0,4 3 0,1-2 0,2 7 659,3 9 0,2 2 1,2 7-1,4 2 1,4 1-1,4 3 0,3 2 1,5 4-1,3 3 1,4 7-1,1 7 0,3 8-62,-1 5 0,0 2 1,-6 2-1,-3 2 1,-4 3-1,-3-1 1,-2 1-194,0-4 0,-4-1 0,-1-1 0,-2 0 0,-3-1 0,-2-2 0,-1-3 0,0-5 0,0 0 0,0-2 0,0-4 0,0-6 0,0-5 0,0-2 0,0 0 0,0-4 0,2-2-3277,2 0 0,-1-2 0,6 5 1563,1-1 0,2-2 1,1-4-1</inkml:trace>
  <inkml:trace contextRef="#ctx0" brushRef="#br0" timeOffset="8">17143 10648 9996,'0'-13'0,"0"0"1514,0-1 0,0 8 0,0 6-660,0 8 1,0 5 0,0 5 0,1 6-1,2 5 1,1 8 0,-1 6 0,-1 8-77,-2 5 1,-2 8 0,-1 5 0,-2-2 0,-1-2 0,0-7-1430,3-6 1,-3-7-1,1-8 1,2-5-1,2-10 241,1-6 1,0-12 0,0-8 0,0-14 0,0-11 0,1-11 355,4-8 1,2-5 0,7-3-1,-1-2 1,0 2 0,2 1-1,1 3 958,2 3 1,0 9 0,-5 11 0,2 3 0,1 6-1,2 2-154,-2 6 1,-1 5 0,0 7 0,1 0 0,2 0-1,0 3-694,1 6 1,-4 1 0,3 11-1,-2-1 1,0 3 0,2 3 0,-2 4-34,-1-1 1,-6 6-1,0-1 1,1 3 0,2 1-1,0 2-1662,-3-3 1,3 3-1,-5-6 1,2 2 0,0-2-1,1-2 643,2-2 1,1-2 0,1-1 0</inkml:trace>
  <inkml:trace contextRef="#ctx0" brushRef="#br0" timeOffset="9">17916 11235 8774,'20'-54'0,"0"12"2405,-1 12 0,0 11 1,5 10-1,-2 4-1932,2 4 0,-3 1 1,1 0-1,0 0 1,0 0-1,0 0 1,1 1-1,-3 2 0,-2 3-687,-3 2 0,-3-4 0,-5 3 143,-7-1 1,-13-1 0,-12-5-1,-6 0 1,-2 0 0,0 0-1,4 0 1043,1 0 1,3 0 0,2 0-1,6 1 1,3 4-799,5 4 0,3 7 1,8 3-1,2 2 0,7 3 1,5 2-1,8 4-2141,5 1 1,4 0 0,4-4 0,-2-2 0,1-3 1151,-2-4 1,-1-3 0,-7-2-1</inkml:trace>
  <inkml:trace contextRef="#ctx0" brushRef="#br0" timeOffset="10">18289 11435 13192,'-9'-18'0,"2"0"0,1 2 0,3 1 0,1 2 1228,2-1 1,3 7 0,5 3 0,6 2-1,4 2 1,4 0 0,2 2 0,4 2-458,0 5 0,-4 3 1,-3 3-1,-2 1 0,-3 2 1,-2-1-1,-5 1-1234,-5 0 0,-2 0 0,-2-5 1,-2 0-1,-4 1 0,-7-1 0,-6 0-1077,-2 1 1,0-5-1,5-2 1,-2-1-30,2-3 1,8-2 0,13-2 0,14-4 1573,15-4 1,19-14-1,2-5 1</inkml:trace>
  <inkml:trace contextRef="#ctx0" brushRef="#br0" timeOffset="11">18955 11088 14460,'-1'-44'0,"-2"8"1191,-1 13 1,-1 14 0,5 10-1,0 11-587,0 9 0,0 10 1,0 6-1,0 6 1,0 9-1,0 5 1,0 9-1,0 2-1699,0 6 1,-6-3 0,-3 0 0,-4-6 0,-5-7 0,-4-11 1246,-3-8 1,-2-7 0,1-5-1</inkml:trace>
  <inkml:trace contextRef="#ctx0" brushRef="#br0" timeOffset="12">18729 11781 14417,'0'-46'247,"1"3"1,4-3 0,4 4 0,3 4 0,1 4 823,0 5 1,-1 7 0,-2 5 0,-1 7-1,2 7 1,1 9 0,1 12-4779,0 11 0,-1 16 3611,-3 8 1,3 0 0,-5 7 0</inkml:trace>
  <inkml:trace contextRef="#ctx0" brushRef="#br0" timeOffset="13">17303 12714 10667,'0'-38'2112,"0"2"1,1 15-1285,3 12 0,4 8 0,5 7 1,1 7-1,-1 9 0,2 8 1,1 6-204,2 2 1,0 8-1,-4 1 1,3 2 0,-1-1-1,-3-2 1,-2-5-761,-1-4 0,0-4 0,1-8 1,-4-3-1,1-6-305,-1-5 1,-4-7 0,1-10 0,-4-9 0,-3-10 0,-3-10 0,-1-10-32,-3-8 0,-1-2 0,2-7 0,3-2 0,2 2 0,0 1 0,1 7 1458,1 2 1,8 3 0,3 10 0,3 5-1,1 6 1,0 7-44,1 7 0,4 3 0,1 11 0,0 0 1,0 2-945,-2 2 0,-3 10-67,0 8 1,-2 3-1,-3 3 1,-5 3-1,-4 3 1,-4 2-1,-5-2-942,-3-2 1,-2 2-1,1-5 1,0-6-1,-1-1-736,1-1 0,4-6 1139,0-2 0,6 1 0,0-7 0,6 0 0,9-2 606,9-4 0,1-1 0,11 0 0</inkml:trace>
  <inkml:trace contextRef="#ctx0" brushRef="#br0" timeOffset="14">17969 12754 11022,'13'-10'0,"-1"-4"2009,-3 0 1,-3 3 0,-4 4-1022,2 1 0,-3-4 0,5 2 0,-1-1 1,1 0-714,1-1 1,2 3 0,4-1 0,2 2 0,3 3-276,4 2 0,9 7 0,3 1 0</inkml:trace>
  <inkml:trace contextRef="#ctx0" brushRef="#br0" timeOffset="15">18422 12701 8583,'-6'-34'3276,"5"7"1,-4 18 0,10 11-2644,4 4 1,3-3 0,2 2 0,3 0-1,2-1-881,2-1 1,-1-1 0,4-2 0,-3 0 0,-2 0 0,-3 0 0,-1-2-671,-1-2 1,-7-4 0,-3-5 0,-2-2 0,-2-1 0,-2-2 1249,-2 2 1,-3 3-1,-7 2 1,1 4 0,0 1 559,-1 3 1,7 3 0,2 6 0,4 6 0,4 6 0,4 1-1093,7 0 0,14 3 1,4-2-1,10-3 1,7 0-1,4-7 1,6-3 199,8-4 0,0-7 0,5-4 0</inkml:trace>
  <inkml:trace contextRef="#ctx0" brushRef="#br0" timeOffset="16">19342 12274 8583,'-25'-29'0,"3"2"0,2 0 0,7 14 1228,0 6 1,1 5 0,2 8 0,2 7-1,2 8 1,2 6 0,-1 2 0,1 4 409,1 1 0,1 6 1,2 6-1,0 0 0,2 0 1,1-3-2154,1-2 1,10-2-1,-4-4 1,-1-4-1,0-4 1,-3-5-754,0-4 1,-2-12 0,-4-9 0,-1-10 0,-4-5 768,-4-1 1,-3-5 0,1 3-1,0 0 1,4 4 0,1 2 3095,3 1 0,1 9 0,4 6-2791,2 11 0,5 7 1,8 8-1,2-1 0,2 1 1,4 0-1596,4-1 1,5 1 0,6-2 0,0-3 1788,0-4 0,0-3 0,0-2 0</inkml:trace>
  <inkml:trace contextRef="#ctx0" brushRef="#br0" timeOffset="17">19689 12701 8583,'-14'-40'1793,"1"1"1,1 5 0,2 8 0,2 6 0,2 6-656,3 0 0,-1 7 0,6 4 0,6 7-2123,7 10 0,9-1 0,0 6 0,5-1 0,5 0 0,2-2-5064,-1-1 6049,-5-2 0,3 0 0,-7 1 0</inkml:trace>
  <inkml:trace contextRef="#ctx0" brushRef="#br0" timeOffset="18">19915 12661 13287,'-20'-9'0,"2"0"0,3 0 0,3 0 0,2 2 745,1 1 1,6 3 0,0 7 0,6 5 0,7 5-1,7 2 1,6 2 0,5-2-958,3-1 1,6-3 0,-2-2 0,0-3 0,-1-1 0,-3-3 0,-4-1-941,-3-2 1,-10-2 0,0-2 0,-8-5 0,-5-3-1,-1-1 1564,0-1 0,-6 1 0,-3 0 0,-1-1 1,0 1-1,1 0 2711,-2-1 0,5 6 0,3 0-3171,6 2 1,11 6 0,7 6 0,2 2 0,2 0 0,5 1-1,3-1-897,4-2 0,1-2 1,2-4-1,0 0 0,-1 0 1,-4 0-1,-2-1 281,-1-4 1,-8-7-1,1-5 1,-4-1 0,-6 0-1,-3-1 1,-5 0 1968,-1-1 0,-2-2 1,-4 4-610,0 2 1,0 10-1,0 11 1,-1 11-1,-4 8 1,-3 5-1225,-4 7 1,-6-1-1,-3 11 528,-4 0 0,1-4 0,-8 3 0</inkml:trace>
  <inkml:trace contextRef="#ctx0" brushRef="#br0" timeOffset="19">20302 12901 8406,'0'-60'0,"1"9"0,5 12 0,6 15 1743,4 14 0,8 7 0,-2 3 0,3 2 0,2 1-1743,0 1 0,5 12 0,2-1 0</inkml:trace>
  <inkml:trace contextRef="#ctx0" brushRef="#br0" timeOffset="20">5292 7623 24609,'0'-13'-2380,"0"4"0,2 2 0,3 2 2485,9 7 0,5 3 1,9 9-1,3-1 1,8 2-1,8 1 1,11 2-1,10-2 0,-29-9 1,1 0-1,5-2 1,1 0-1,5-1 1,1-1-1,4 1 1,2-2-1,0 0 0,1-1-26,-2 1 1,1-2 0,5-5-1,-1-2 1,-6-1 0,-1-2-1,0-1 1,1-2 0,-1 0 0,-1-2-1,-1 0 1,0-1 0,-2-2-1,0-1 1,-3-1 0,-1-1 0,-4-2-1,-1 0 1,-3-1 0,-2-1-333,-1-2 0,-2-1 1,19-25-1,-9-8 1,-11-1-1,-11-6 1,-10-6-1,-11 34 1,-3 0-794,-5-2 0,-3 1 1083,2-2 0,-4 2 0,-13-2 0,-4 3 0,2-1 0,-2 2 0,-4 1 0,-2 3 0,-6 2 0,-3 2-1293,-4 3 0,-3 3 1265,0 2 1,-3 5 0,-13 3 0,-2 4 0,0 4 0,-2 3 0,-2 3 0,-2 3 0,22 2 0,-2 2-1,0 2 1,1 1 0,-1 2 0,0 1 0,0 2 0,0 1 0,1 1 0,3 0 0,2 1 0,1 0-27,-22 9 1,3 3 0,5 2 0,4 2-1,9-1 1,3 2 0,2 2 0,3 2 0,2 3-1,2 1-311,1 4 1,2 2 0,8-8 0,4 2-156,-1 7 1,6 0 0,6-3-1,4 1 483,3 4 0,3 1 0,1-3 0,2-1 0,4-3 0,1-1 0,1-1 0,0 0 0</inkml:trace>
  <inkml:trace contextRef="#ctx0" brushRef="#br0" timeOffset="21">5199 9489 28524,'0'-28'-3277,"1"-2"0,5 14 0,7 3 3628,8 2 0,16 4 1,11-4-1,11 3 0,15-3 1,-32 5-1,2 0 0,5 0 1,1-1-1,3 0 0,1 1-240,1-1 0,1 0 1,6-2-1,0-1 0,0-1 1,-1 0-1,0-2 1,0-1-1,0 0 0,-1-1 1,-3-1-1,0-1 0,-1 0 1,-1 0-165,-1-1 1,-3-1-1,-5 0 1,-1-2 0,-2-1-1,-2 0 1,-4-2 0,-3 0-1,-4 0 1,-2-1-1,16-24 1,-12-1-344,-13-2 1,-10-5 0,-21-3 0,-15 1 0,-19 0 0,16 31-1,-3 3 529,-6 0 1,-2 4 0,-6 0 0,-3 5 0,-4 4 0,-1 3 0,-4 1 0,-2 3 0,-5 2 0,-2 3 0,0 2 0,-1 3 0,-4 4 0,1 3-311,-2 3 1,2 2 0,4 3 0,2 3 0,-2 5 0,2 2-1,7 1 1,3 3 0,7 1 0,4 3-46,6 0 1,3 4-1,3 4 1,4 2-1,9 0 1,0-1-1</inkml:trace>
  <inkml:trace contextRef="#ctx0" brushRef="#br0" timeOffset="22">14583 10195 32289,'6'-9'39,"3"1"1,4 3 0,4-2 0,3-1 0,3 2 0,3-1-1,-1 1 1,2 0 0,-3 3 0,1 0 0,0 0 0,2-1-40,-1 1 0,1 1 0,-2 2 0,-1 0 0,-2 0 0,2 2 0,1 1 0,2 1 0,-1-1 0,0-1 0,-3-2 0,-2 0 0,0 0 0,-2 0 0,0 0 0,-2 0 0,9-6 0,2-2 0</inkml:trace>
  <inkml:trace contextRef="#ctx0" brushRef="#br0" timeOffset="23">14477 11221 23258,'13'0'654,"2"-1"1,2-2 0,6-3-291,2-1 1,7-2 0,4-5 0,2 1 0,4 1 0,1 2 0,4 3 0,2 1-814,2 3 1,12 1 477,-5 2 1,9-6 0,-7-1 0</inkml:trace>
  <inkml:trace contextRef="#ctx0" brushRef="#br0" timeOffset="24">11544 7956 29401,'0'-13'-3277,"0"0"0,0-1 0,0 1 2571,0 0 0,-2 1 1,-2 3-1,-5 5 0,-3 4 1,-1 2 1327,0 3 1,-1 4-1,1-5 1,0-1 0,-1-1 494,1-2 1,4 0 0,2-2 0,-1-1 0,2-3-746,0-1 0,0 4 0,2-1 0,-5 2 0,-3 2-284,-1 0 0,0 4 0,-1 2 0,-1 2 1,-1 2-1,-2 3 0,1 4 0,-1 1-107,0-2 1,0-1-1,5-2 1,1 0-1,2 1 1,1-1 79,-1 0 0,-1-4 0,1 0 0,1 0 0,0 0 0,0-2 0,0 1 1,0-1 440,2 3 1,-5 1 0,3-1 0,-3 0 0,-1 4 0,0 2-524,-1 0 0,3 4 0,0-1 0,2 0 0,0 2 1,0 0-1,2 1 0,0 0-320,-1 0 1,5-5 0,-1 2 0,2-1-1,2 1 1,0 0 74,0 0 0,-4 1 0,0-4 0,1 2 0,0-1 0,0 1 1,-2 1 210,2 2 0,-3-3 0,0 4 1,-1 2-1,-2 0 0,0-1 0,2-1-241,1 2 0,-3 6 1,3 1-1,0-2 1,0 0-1,3-4 0,2-2 56,1 0 0,0-6 0,0 4 1,0 0-1,0-2 0,0 0 0,0-1 232,0 1 0,4-4 0,2 4 0,0-1 0,0 0 1,-2 0-1,1 0-76,-1-1 1,5 3 0,-3-4 0,2 3 0,0 0 0,1 2 0,0 0 98,2 2 1,2-2 0,3 1 0,3 1-1,1-3 583,-1-2 0,5 1-246,-2-1 1,3 0 0,0-6 0,0-2 0,1-1 0,2 0 0,0 0 139,0 0 1,-1-5 0,-1 4-1,1-3 1,1 0 0,2-1-251,1 1 1,1 4 0,-2-5 0,3 1 0,-1-1 0,1 2 0,-2 0 74,1 0 1,-2 0 0,6-3-1,1 1 1,0-1 0,1-1 0,-1-2-178,0 0 1,5 0 0,-7 0-1,4 0 1,1 0 0,-2 0 0,-1 0-141,-1 0 0,-1 0 0,4 0 0,-1 0 0,-1-2 0,3-1 0,0-1 0,3 1 0,5 1 0,-4 2 0,-1-1 0,0-2 0,-1-2 0,-2 2 0,6 0 0,-8 0 0,1-1 0,1 1 0,-3 0 0,1 0 0,1-1 0,-2-2 0,0 3 0,1-2 0,-1 2 0,3 2 0,0-1 0,0-2 0,8 2 0,-7-2 0,3 3 0,2 1 0,-4 0 0,-5 0 0,1 4 0,-2 0 0,1 1 0,0-1 0,-3 1 0,0-1 0,0 2 0,-3-4 0,5 2 0,1-2 0,0-2 0,0 0 0,-2 0 0,2 0 0,-2 0 0,0 0 0,2 0 0,0 0 0,0 0 0,-1 0 0,-2 0 0,3 0 0,-3 0 0,0 1 0,-1 2 0,1 3 0,0 1 0,-3-4 0,3 2 0,0-4 0,0-1 0,3 0 0,2 0 0,0 0 0,1 0 0,2 0 0,2 0 0,5-1 0,2-2 0,-2-2 0,2-4 0,-2 4 0,3-1 0,1 0 0,1 1 0,-1 1 0,0-1 0,1 1 0,-2 2 0,-2-1 0,-3-1 0,-1 1 0,-3 2 0,-1 1 0,-4-5 0,-1 1 0,-1 1 0,-1 0 0,1 0 0,-1-2 0,2 2 0,-3 0 0,2 0 0,0-1 0,-1 0 0,1-1 0,1 1 0,-3-2 0,0 3 0,0-3 0,0 0 0,1-1 0,0 1 0,-4 0 0,1-3 0,1 3 0,-1-1 0,1-4 0,-3-1 0,-2-1 0,-3 0 0,-1-1 0,-4 1 0,1-2 0,-2-1 0,2-3 0,0-2 0,-5 3 0,2-4 0,-3-3 0,-3-3 0,-2-6 0,-1-2 0,1-1 0,1-4 0,-1 4 0,-3-5 0,1-2 0,-1 1 0,3 1 0,-4 2 0,0 2 0,-1 1 0,-1 3 0,-1 1 0,-1 2 0,-2-2 0,0 5 0,0-1 0,-2 3 0,-1 6 0,-3-1 0,-1 2-503,-3 0 1,-2-4-1,-3 4 1,-1 0 0,-4-2-1,1 2 133,0 0 1,1-4 0,3 4 0,-1 0 0,-2 0-1,2 1 1,0 0 286,-2 0 1,6-4-1,-3 3 1,2 0 0,2-2-1,0 2 1,-1-1 237,-2 4 0,-3-3 0,-1 3 1,0 2-1,-1 4 0,-2-1-92,0 0 1,-7 2-1,5 1 1,-1 2-1,-1 2 1,-1 0-1,0-1 3,-1 2 1,-1 0 0,0 0 0,0-3-1,3 0 1,-1-1 2396,1 0-2221,-1 4 0,0-9 1,3 3-1,0-1 0,0-1 1,-1 2-1,0-1 1,2-2-243,-2-1 0,-1-1 0,-3 3 0,-2 0 0,-2 4 0,-1-1 0,-1 2 0,0 1 0,-1 0 0,-5 5 0,0 0 0,0 0 0,0 0 0,0 0 0,1 5 0,4-1 0,2-1 0,2 0 0,-2 0 0,1 1 0,-1-1 0,-2-1 0,2-2 0,-1-2 0,-2-1 0,1-3 0,-1 0 0,-1-1 0,-1 0 0,-7 2 0,-1-2 0,1-1 0,-3 2 0,2 1 0,0 2 0,-4 1 0,3 2 0,-1 0 0,2 2 0,2 1 0,-2 2 0,-2 3 0,10-4 0,-2 4 0,3-1 0,3-1 0,1 1 0,2-1 0,0 0 0,0-1 0,4-5 0,1 0 0,-1 0 0,0 0 0,1 0 0,-2-2 0,-2-1 0,-3-3 0,-1 0 0,-1 1 0,-2 2 0,0 1 0,0 2 0,-5-4 0,5-1 0,-4 2 0,-4 2 0,2 1 0,2 0 0,-2 1 0,0 2 0,3 3 0,-2 0 0,2 1 0,-2-1 0,0 0 0,-1 0 0,0-3 0,-3 3 0,-1 0 0,-5 0 0,-3-3 0,-3-2 0,-10 4 0,2 1 0,-3 0 0,1 1 0,3-1 0,2 1 0,2 1 0,2 2 0,-8 2 0,5 1 0,2 1 0,3-1 0,3 0-659,5 1 1,-4 3 0,15 1-1,1 0 1,4 0 0,6 0 490,5-2 1,-3-7 0,4-3-1</inkml:trace>
  <inkml:trace contextRef="#ctx0" brushRef="#br0" timeOffset="25">12370 7903 30563,'9'-9'-4345,"0"0"1,-1 5 4331,0-5 1,-8 6-1,-8-3 1,-4 2-1,-2-1 1,1 2 0,0 0-1,-1 0 291,1-1 0,-5-5 0,-1 4 0,-2 1 0,-2 0 0,-3-1 0,0 2 0,-1 2-63,0 1 0,1 0 0,-2 1 0,-3 2 0,-4 3 0,1 1-180,3 4 1,-1-4 0,-1 2-1,-1 0 1,-1 0 0,0 0 0,3 1 124,-1 2 1,5-3-1,-3-2 1,3 1-1,1-2 1,1 1 0,0-1-6,4 0 0,-2 3 0,5-3 0,0 0 0,-2 1 0,2-1-194,0 0 1,-3 4 0,2-2 0,1 1 0,-2-1 0,2 3 0,0 1 41,2 1 0,3-4 1,-1 0-1,-1 1 1,-2 2-1,1 1 1,1 1 115,-2-1 0,4 0 0,-6 1 0,4-1 0,0 0 0,1 2 0,0 1-242,5 2 1,-4 1-1,6-2 1,-3 0-1,1 1 1,2 1-319,2 4 0,-2 2 0,3 1 1,1 1-1,-1 0 0,1 1 55,1 3 1,1-3-1,2 2 1,0-5 0,0-3-1,2 0 1,1-1 365,1-3 0,7-3 0,-2-2 0,2 2 0,3 1 0,-1 2 1,0-2 133,1-1 1,3-2 0,3 1 0,-1 0 0,2 3 0,-1 2 0,4 0-314,1 0 0,2 5 1,0-2-1,-1 4 0,1 0 1,0 1-1,1 1-119,3 3 1,-3-4 0,3 1 0,-3-6 0,-1-3 0,1-2 291,3-3 523,-3 0 1,6-7 0,-4-2 0,3-4 0,1-1 0,3 0 84,1 0 0,2 0 0,2 0 0,1 0 1,3 0-1,-1 0 0,3 0-442,-1 0 1,-2 2 0,4 0 0,1 4 0,0 2 0,1 2 0,-4 2-295,-1 1 1,-2-4-1,-2 0 1,-1 0-1,2-2 1,-1-2 0,2-4 868,2-1 1,0-1 0,4-2 0,2-3 0,0-1 0,4-4-424,5-1 1,-3 1 0,1 0-1,5 4 1,1-1 0,6 2 0,0 0-293,2 4 0,-4 0 0,-4 2 0,-1 0 0,1 2 0,-2 0-191,-3 3 0,1 4 0,-5-5 0,-1-1 0,3-1 0,-2-2 0,3-2 0,-1-2 445,3-5 1,8-3 0,-3-1-1,0-1 1,5 1 0,0 0-255,2-1 0,-35 10 0,0 0 0,34-4 0,1 2 0,-36 5 0,1-1 0,0 1 0,0-1-138,0 0 1,1 0 0,2 1 0,-1-1 0,34-6 0,0 1 0,0 0 0,-1-4-1,0-1 24,-5-1 1,-3-5 0,0 1 0,-1-3 0,-5 0 0,-1-6 0,-3 0 254,1-4 1,-4 1-1,-3 0 1,-1 0 0,0-4-1,-5 1 1,-5-2-350,-2 0 0,-7-1 0,1 0 0,-6 5 0,-8 5 0,-4 4-534,-3 2 0,-6 1 1,0 5-1,-9 0 1,-12 1-1,-15 3 748,-12 5 1,-10-4 0,-12 1 0</inkml:trace>
  <inkml:trace contextRef="#ctx0" brushRef="#br0" timeOffset="26">7092 6037 32428,'6'-13'-9260,"-5"4"9116,3 0 1,-4 8-1,-4 1 1,-5 7 0,-3 3-1,0 1 1,2-4 0,1-1 313,-1-3 0,2-1 0,0-4 1,-3-1 301,-1-1 1,-1-5-1,0 4 1,-1 2-1,1 2-522,0 1 0,-1 0 1,1 0-1,-2 0 0,-1 0 184,-2 0 1,0 0 0,5 0-1,0-2 759,-1-2 1,5 1-856,1-6 0,-1 2 1,-5-2-1,3 3 1,0 1-1,1 1 120,-5 1 0,0 2 0,-6 1 0,1 0 0,-1 0 0,-1 1 0,0 2-247,-1 1 0,3 1 0,-3-5 0,6 0 0,2 0 0,1 0 351,1 0 1,0 0 0,-1-2 0,1-1 0,0-2 0,-1-1 0,0 0-63,-4 3 1,3-3 0,-3 0 0,3 0-1,1 0 1,-3 2 0,-2-1-310,-2 1 1,-1-1 0,-4 5-1,-1 0 1,0 0 0,-1 0-1,-2 0 1,-1 2-154,2 2 1,-2-2 0,2 2-1,4-1 1,0 0 0,1 1 433,2-1 1,1-1 0,5-2 0,-2 0-1,1 0 1,-1 0 0,0 0 169,2 0 1,-1 0 0,1 0 0,-3 0 0,0-2 0,-4-1 0,0-1-395,-5 1 0,-3 2 1,1 1-1,-1 1 1,0 2-1,0 3-173,-1 1 1,1-2-1,5 2 1,-1 1 0,0-2-1,2 1 1,2-1 197,0 0 0,6-2 0,-4-4 0,2 0 0,2 0 0,1 0 0,-2 0 304,-4 0 0,3 0 0,-1 0 0,1 0 0,-3 0 0,-2 0 0,1 0 0,2 0-256,2 0 1,-5 0-1,2 0 1,-3 0 0,-2 2-1,0 1-180,1 1 0,-1 2 0,0-3 0,1 3 0,-1 0 0,2 1 0,1-1 61,2 0 1,0 3 0,-5-3 0,0 0-1,1 0 1,-1-2 0,0 1 113,1-1 1,-3 5 0,0-5 0,-2 1 0,0-1 0,-2 2-23,-2 2 0,0-5 0,0 2 0,-1 0 1,1-1-1,1 1 0,1-1 17,4 1 1,-1 1-1,0-3 1,-1 1 0,3 0-1,1 1 1,4-1 0,-3 1-61,3 1 0,-1-5 1,-1 5-1,1-1 1,2-1-1,0 0 22,1 2 1,0-4 0,5 2 0,-3-2 0,0-1-1,-1 2 1,4 2-15,1-2 1,2 0 0,0 0 0,-1 1 0,1-1 0,1 0 0,2 0-131,1 1 1,0 5 0,-3-3-1,2 0 1,1 1 0,0 1-1,0 2-173,0 2 0,2 1 0,-4 1 1,4-1-1,0 2 0,1 1-3,0 2 1,0 4 0,3-3 0,-2 1 0,2 0 0,2 0 0,1 2-16,0 3 0,0-6 0,1 8 0,2-2 0,2 0 0,-2 3 0,-2 2-25,-1 1 1,0 0 0,0-3 0,2 2 0,1 1 0,1-1 0,-1-1 30,-1 2 1,-2-2 0,0 2 0,0-2 0,0 1 0,1 1 0,2-1 115,1-2 0,2-3 0,-1-1 0,2-2 0,2 1 0,-2 1 0,1 0 132,-1-2 0,-2-4 0,4 3 0,0-1 0,-1 0 0,0-1 1,-2-1-105,-3 1 0,3 0 0,-2 3 1,-1-2-1,0-3 0,0 3 0,1 0 34,-1 4 1,-1-3 0,-1 1 0,2 0 0,2 0-1,-2-1 1,-2 0 100,-1 0 1,5-4-1,-1 4 1,-1 0 0,-1-2-1,-2 2 1,0-2 112,0 0 1,1 0-1,2-2 1,1 2-1,-1 2 1,-1 1-47,-2-1 1,1 4 0,2-4 0,2 2 0,-2 1 0,-2 1 0,-1-1 72,0 1 0,0 0 0,0 2 0,0 0 0,0-1 0,0-1 0,2-1-60,2-2 0,-2 0 1,2 5-1,-3 0 1,-1-1-1,0 3 1,0 0-69,0 2 0,5 0 1,-1-5-1,-1-3 1,-1-1-1,-2 1 1,0-3 168,0-2 1,0-2-1,0 1 1,0 1 0,0-2-1,0-1 1,0-2-62,0 0 0,0 1 1,0-1-1,0 0 0,0 2 1,0 1-1,0 4-172,0 0 0,0 3 0,0 3 1,0 1-1,0-1 0,0 1 41,0 0 0,0-1 0,0 1 1,0 0-1,0-2 0,0-3 0,0-4 268,0-3 1,1 4 0,2 2 0,2-1-1,-2-2-34,-2-3 1,-1 0-1,2 1 1,1 3-1,1 1 1,-1 0-309,-2 1 0,-1-3 0,2 3 0,1-1 0,1 0 0,-1-1 0,0-1 166,2 1 1,-4-4-1,5 2 2144,0-2 0,-3-7-1611,6-4 0,-6-1 1,3 0-809,0 1 0,-3 5 0,4-3 0,1 0 0,-3 2-9,1-1 397,-1-4 1,-1 4 0,2-4 1033,2 2 0,0-1 0,4-5 0,-1-2 0,-2-2 0,2 1-596,6-2 0,-1 4 0,6-2 0,2 3 0,1-1 0,3-1 0,2-1-336,1 1 1,6 1 0,-1 2 0,2 0 0,4-1 0,0-2-1,4-3 75,2-2 1,-4 0 0,5-6 0,1 2 0,2 2 0,0 3 2130,-3 1-2425,3-5 0,0 10 0,5-4 0,0 4 0,-1 2 0,0 4 0,2 4 0,1 3 0,-2 1 0,0 0 0,0 1 0,-4-1 0,-3-1 0,-1-3 0,0-3 0,6-6 0,1 0 0,2-2 0,0-4 0,1-6 0,3-4 0,2-8 0,0 4 0,-4-3 0,1 3 0,0 0 0,4 4 0,4 1 0,1 8 0,4 2 0,2 4 0,-1 1 0,-36 0 0,-1 0 0,35 0 0,-4 4 0,-3 1 0,-3-2 0,-3-2 0,-4-1 0,-4 0 0,-1 0 0,-5 0 0,0-3 0,-1-4 0,-1-8 0,1-4 0,-1-6 0,0-5 0,2-1 0,-4-8 0,1-3 0,-3-4 0,0-5 0,-3-1 0,-6 5 0,6-3 0,-4 4 0,-1 0 0,-1 0 0,-4 3 0,-3 2 0,-4 2 0,3 1 0,-6-2 0,-3-6 0,-5-3 0,-5-4-562,-3-5 1,-2-1 0,-1 21 0,0 0 0,-2-1 0,-1 0 0,-2-3 0,0 1 0,-1-4 0,0-1 0,-1-1 0,-1 0 183,-1-2 0,1 0 0,1-7 1,0-1-1,-1 0 0,0 0 1,0-1-1,2-1 0,1-1 1,0-1-1,2 2 0,0 1 0,0 0 1,0 0 167,-1 4 0,0 0 1,1 5-1,1 0 0,0 2 1,1 0-1,-1 3 1,0 0-1,1 4 0,-1 2 1,-5-30-1,0 10-459,0 6 1,0 3 0,-4 9 0,0 0 0,-1 2 0,1 1 381,0 1 0,-1 7 1,1-4-1,1 2 0,2 0 1,1 1-1,-2 2 0,0 3 248,-3 3 0,1-6 0,0 2 0,-1 0 0,1-4 0,0 2 0,-1 0 24,1 1 0,3 5 0,-2 1 0,-3 4 0,0 3 0,-1 5-28,-2 3 1,-4 3-1,-9 8 1,-6 4 0,-6 3-1,-6 2 1,-3 3 106,-1 0 0,-7 7 0,-2-2 1,-3 2-1,-3 0 0,-2-3 1,-2-1 93,35-9 0,0-1 1,-1-1-1,0 0 1,-2 1-1,0 0 1,1 0-1,0 0 1,-35 5-1,5-4 1,6-2 1318,-1 2 0,5 2-968,1 5 0,-3 2 1,1 7-1</inkml:trace>
  <inkml:trace contextRef="#ctx0" brushRef="#br0" timeOffset="27">1053 18018 28281,'6'-17'-1557,"3"-1"0,4 1 0,5 9 1441,4 3 0,3 4 0,4 1 1,2 0-1,4 0 0,5 0 1,5 0-1,5-2 0,6-1 0,6-3 1,4-1-1,0-2 258,1 2 0,-5-4 1,-3 5-1,-4 0 0,-7 0 1,-5 2-1,-6 0 61,-6-1 0,3 1 0,-12 4 0,-3 0 0,-4 3-883,-6 6 0,-11 2 1,-11 15-1,-9 2 0,-9 1 1,-9 4 699,-8 2 0,-5 0 0,-5 0 1,-4 2-1,-2 0 0,4 0 1,8-4-6,10-5 1,4 1 0,5-8 0,1 0-1,-1-2 1,5-1-91,4 0 0,-7 5 0,3-2 0</inkml:trace>
  <inkml:trace contextRef="#ctx0" brushRef="#br0" timeOffset="28">11317 9795 28514,'0'-20'-4916,"0"0"1,2 9 1143,2 2 3574,-2 3 0,10 6 0,-5 1 1180,0 4-1208,-7 2 0,-7 6 0,-6 1 0</inkml:trace>
  <inkml:trace contextRef="#ctx0" brushRef="#br0" timeOffset="29">11357 9769 29220,'-6'-19'-9574,"-1"5"9993,-6 1 1,4 7 0,1 10-1,1 5 1,1 3 0,0 1-1832,3 1 1,2 4 0,1 1 0,0 0 856,0 0 1,6-1 0,1-5-1</inkml:trace>
  <inkml:trace contextRef="#ctx0" brushRef="#br0" timeOffset="30">11544 9955 16135,'-13'-43'-142,"-1"3"1,5 9 0,2 14 77,1 2 0,0 7 0,2 5 1,-4 6-1,-1 6 0,2 3 0,0 3-1935,-1 3 0,4 1 1858,-5 3 0,6 9 1,-3-3-1</inkml:trace>
  <inkml:trace contextRef="#ctx0" brushRef="#br0" timeOffset="31">11717 8023 29556,'6'-13'-848,"-4"5"0,5-4 0,-4 3 0,1-2 0,-1-3 1157,-1 1 0,-4 6 1,-2 1-1,-5 1 1,-4 1-1,-5 1 1,-4 1-1,-3 2 46,-2 0 0,-4 0 0,0 2 0,1 1 0,0 3 0,2 0 0,0 1-76,3 0 0,1-2 0,-1 4 0,3 3 0,4 2 0,2 6 0,1 0-515,2 4 0,-2 6 0,9 2 0,0 2 1,0 3-1,3 0 124,2-1 0,7 5 0,5-4 0,9-1 0,8-1 0,4-3 0,8-3 360,8-4 1,8-2 0,15-1 0,-33-13 0,1-2-1,2-1 1,0-2 0,2-1 0,1-1 0,0-2 0,-1 0-262,0-2 0,0-1 0,4-2 1,-2-3-1,-5-3 0,-1-2 1,-1 0-1,-1-2 0,-1-1 0,-2-2 1,25-17-1,-7-5-163,-9-2 1,-8-2 0,-4-9 0,-10-2 0,-9 0 0,-9-1-1,-7 1-367,-10-1 0,-6 5 0,-13 7 0,-6 5 0,-5 7 0,-2 7 0,-1 5-343,-1 8 0,2 7 0,-2 9 0,-1 6 1,4 7-1,1 6 0,5 5 672,7 4 1,1 11-1,10-2 1</inkml:trace>
  <inkml:trace contextRef="#ctx0" brushRef="#br0" timeOffset="32">11557 8716 29296,'-9'-4'-1033,"0"-1"1,1 1 1822,-6 4 1,1 0 0,0 0 0,-1 1 0,1 2 0,-2 3 0,-1 3-791,-2 6 0,0 4 0,5 8 0,0 1 0,1 3 0,3 4-229,4 4 1,4 5 0,4 4 0,4 1 0,10 1 0,8-3 0,12-2 370,9-5 0,4-3 0,3-11 0,7 0 0,-1-6 0,3-6 0,-4-8-42,-2-5 1,-4-1-1,-3-3 1,-5-6-1,-4-9 1,-6-5-246,-7-4 1,-2-4 0,-8-3-1,-6-3 1,-5-6 0,-6-2 0,-7-3-791,-11-4 0,-10 6 0,-16-6 0,-5 5 0,-3 4 0,-3 3-1230,-3 4 1489,-2 10 1,-10 8 0,2 9 0,4 6 842,3 6 0,-8 16 1,1 9-1</inkml:trace>
  <inkml:trace contextRef="#ctx0" brushRef="#br0" timeOffset="33">2933 6091 28810,'-33'7'-407,"9"-3"0,-1-7 179,4-1 196,10-6 0,0 7 0,8-5 1,6 2-1,12 5 0,16 4 0,19 4 1,19 2 97,-29-4 0,3-1 1,9-2-1,2 0 1,5 3-1,2-1 1,4 1-1,2-1 1,6 0-1,1 0 1,-23-3-1,1 1 1,0-1-1,3 0 1,1-1-1,1 0 1,-1 1-1,1-1 1,0-1-1,2 1 1,0 0-1,1 0 6,1 1 1,2-1 0,-2-1 0,-5 0 0,-1-1 0,1 0 0,5-1 0,2-1-1,-2 0 1,-3-1 0,-1 0 0,-1-1 0,-3-1 0,-1 0 0,0-1 0,22-5-1,0 1-119,-4-1 1,-1-1 0,-9-2-1,-3-1 1,-4 0 0,-2-1 0,-6-1-1,-3-2 1,-6 1 0,-4-2 0,18-22-1,-18-2-222,-16-6 1,-18-13 0,-18-3 0,2 33 0,-3 0 0,-6 0 0,-4 1 0,-4 0 0,-4 3 255,-3-3 1,-5 2 0,-8 4-1,-5 3 1,-6 1 0,-3 2-1,-3 3 1,-2 4 0,20 7-1,0 1 1,-1 1 0,-3 2-1,-1 0 1,-1 2 0,-3 1 0,-2 3-1,1 0-346,-2 2 0,1 1 0,-1 2 0,-2 3 0,0 1 0,1 2 0,-1 3 0,1 2 0,0 2 1,2 0-1,0 1 0,0 1 359,2 2 0,0 1 0,1 0 0,0 1 0,0-1 0,1 3 0</inkml:trace>
  <inkml:trace contextRef="#ctx0" brushRef="#br0" timeOffset="34">2839 6317 16008,'-25'-13'0,"1"-1"0,4 1-74,0 0 1,7 5 0,4 4-32,-1 2 1,4 8 0,0 5-1,0 5 1,-1 8 0,-2 5 0,0 7-1,-1 4 66,-2 4 1,-2 4 0,0 6 0,-3 3 0,-2 2 0,-2 0 118,-2 0 0,-3 10 1,0-3-1,-1 2 1,-1 0-1,-2 1 1,14-34-1,0 2-11,-2 3 0,2 0 1,1-1-1,0 1 0,-1 2 1,-1 1-1,1 2 0,0 1 1,-1 1-1,0 1 0,-1 3 1,0 1-67,0 2 0,1 0 0,-2 5 1,1-1-1,-3-1 0,0 0 0,0 2 1,-1 1-1,2 0 0,0 1 0,-1 3 1,1-1-1,0 1 0,1 0-57,0-1 1,0 1 0,-2 2 0,2 0 0,2-2-1,1 1 1,0-2 0,0 1 0,-2 2 0,2 0 0,0-1-1,0 0 1,1 1 0,1-1-36,1-4 1,1-1-1,3-2 1,1-2 0,1-5-1,0-1 1,2-4-1,1 0 1,0-6 0,2-1-1,-1 30 1,1-13 167,2-10 1,0-3-1,2-11 1,2-1-1,5-1 1,3-6 204,1-4 1,2 3-1,4-4 1,7 0-1,5 0 1,3-1-1,3 0-77,1 0 0,4 1 0,1-3 1,1 3-1,-1 2 0,-1 1-372,-2-1 1,-2 3 0,-1-5-1,-3-1 1,-1-2 0,-4-5 145,-1-4 0,1-3 1,0-4-1,2 0 0,0-1 1,2-4 153,3-3 0,-1-6 0,2-2 0,2-2 1,-4 2-1,1 1 0,-4 3-515,1 3 1,-2 3 0,-4 6 0,-1 0 0,0 3 0,-4 5 0,-4 7 379,-4 4 0,-2 3 0,-3 5 0,-3-1 0</inkml:trace>
  <inkml:trace contextRef="#ctx0" brushRef="#br0" timeOffset="35">2813 10448 8890,'-12'-48'404,"3"-1"1,4 9 0,10 16 0,5 11-342,7 5 1,14 4 0,10 5 0,5 2 0,6 3 0,3 2-1,5 2 1,4 0 7,4-1 1,0 8 0,-7-4 0,-8 3 0,-7 3 0,-7 4-210,-8 2 1,-3 1 0,-15 1 0,-7 0 0,-9-1-1,-11 1 1,-15 1 165,-13 3 0,-7-3 0,-14 5 0,-2 0 0,31-16 0,0 1 0,-2 2 0,0 0 0,-1 2 0,1 1-28,-1 0 1,1 2 0,0 4 0,1 0 0,2 2 0,0-1 0</inkml:trace>
  <inkml:trace contextRef="#ctx0" brushRef="#br0" timeOffset="36">16369 9396 29491,'0'-20'-4916,"2"1"1,1-3 4661,1 4 1,2 9 0,-1 5 0,2 1 0,0-2 0,-1-3-1,-1-4 1,-1-2 0,1 1 541,1 0 1,-3 4 0,6 0 0,1 0 0,3 0 0,4 0 0,2-1 0,3-3 0,5-4 292,2 0 1,8-6 0,-1 4 0,1-2 0,1-2 0,1-3-140,2 0 0,2-5 0,-3-2 0,-1 1 0,-2-2 0,-2-1 0,2-2-40,2-1 0,-4-6 0,1-2 0,1-2 0,2-2 0,1-2-444,0-1 1,0-5 0,1 0 0,5-1 0,-21 28-1,2 0 1,1-2 0,2-1 0,-1 1 0,1 0-219,-1 1 0,1 0 1,3-3-1,1 0 0,-2 2 1,1 0-1,0-2 0,0 0 1,2-1-1,0-1 1,0 0-1,0 0 236,1 1 0,0-2 0,-1 0 0,0-1 0,2 3 0,1 0 0,1-1 0,1 0 0,0-1 1,1 0-1,2 0 0,0 1 0,0-1 0,0 0-6,0 0 1,0-1 0,1 1 0,-1-1 0,1 0 0,0-2 0,2-1 0,1 0 0,1 1 0,-1-1 0,1-1 0,0-1 112,1-2 1,0 1 0,-3 2 0,0-1-1,2-4 1,2 0 0,0-1 0,0 1 0,2 0-1,0 0 1,1-1 0,1 0 0,-2 1-1,1-1 62,-2 1 0,0-1 0,4-1 0,0 0 1,-1-1-1,0 1 0,-17 16 0,0 0 0,1 0 1,1 0-1,1 0 0,0 1 0,-1 0 1,1 1-1,1-1 0,0 2 0,0 0 0,1 0-42,0 1 0,1 0 1,0 0-1,-2 0 0,1 1 1,0 0-1,4 0 1,1-1-1,0 1 0,-1 0 1,-1 1-1,1 0 1,0 1-1,-1 1 0,1-1 1,-1 1-1,0 0 1,1 0-107,0-1 0,1 0 0,-1 1 0,16-8 0,1 1 0,-18 9 0,0 0 0,1 1 1,21-10-1,-1 1 0,-3 2 0,-1 1 0,-3 0 0,0 1 0,-5 2 0,-1 1-123,-2 0 0,0-1 0,0-1 1,-1 1-1,-9 3 0,-1 1 0,-2 1 1,0 0-1,-2-1 0,-1 1 0,27-21 1,-4 2-505,-6 6 0,-13 0 0,0 4 0,-5 4 0,-4 4 0,-2 2 630,-2 4 0,6-2 0,-1 2 0,-2 0 0,-1-2 0</inkml:trace>
  <inkml:trace contextRef="#ctx0" brushRef="#br0" timeOffset="37">23941 2279 8478,'-12'-25'0,"-1"4"605,-9-6 0,8 14 1,10 13-1,4 7 0,4 7 1,5 5-1,4 8 0,4 7 1,1 4-1,-2 2 0,-1 2 1,-2 1 94,0 1 1,1 6 0,-3-2 0,0-1 0,-4-2 0,-1-5 0,-3-5 0,-1-4 0,-2-4 0,0-5-734,0-4 1,-2-5 0,-2-4-1,-5-4 1,-3-5-144,-1-5 0,1-10 1,0-13-1,2-10 0,-2-11 1,3-8-181,1-5 0,0-7 0,3-5 1,3 36-1,1 0 0,0-1 1,1 0-1,0-35 0,0 3 901,0 5 1,6 10-1,2 4 1,4 11-1,2 10 1,-1 6-1,0 5 247,1 5 1,-1 5 0,0 10 0,1 0 0,-1 0 0,0 2 0,2 4-632,3 7 1,-8 2 0,4 7-1,-4 2 1,-3 1 0,-2 1-162,-4 1 0,-1 4 0,0 0 0,-1-1 0,-2-2 0,-3-1 0,0-1-1117,0 1 0,0-2 1,3-1-1,-1-3 0,1-2 1,3-3-1,4-3-8714,5-4 9656,3-3 1,13-18-1,3-2 1</inkml:trace>
  <inkml:trace contextRef="#ctx0" brushRef="#br0" timeOffset="38">24461 1839 8260,'-13'-18'646,"-1"1"1,7 3-1,2 5 209,4-1 1,2 4 0,4 2 0,4 2 0,3 2 0,1 0 0,0 2-64,0 2 1,1 5 0,-1 7 0,2 5 0,1 4 0,2 6-455,-2 2 0,4 10 1,-3-3-1,0 1 1,-3 2-1,0-1-507,-1-2 0,-1 7 1,-2-7-1,-2 0 1,-2-4-1,-3-8 0,-2-6 169,-1-3 0,6-7 0,1-6 0</inkml:trace>
  <inkml:trace contextRef="#ctx0" brushRef="#br0" timeOffset="39">24647 1839 8209,'-17'-35'1054,"-1"-1"1,6 2 0,8 12 0,2 4 0,2 3 0,2 3 0,2 2-205,5 1 0,6 5 0,5-4 0,7 2 1,3 3-1,2 0 0,2 0 0,0-1-2699,-2 1 1,0 2-1,-1 1 1,0 0 1848,2 0 0,1-12 0,6-3 0</inkml:trace>
  <inkml:trace contextRef="#ctx0" brushRef="#br0" timeOffset="40">25181 1653 8542,'-14'-15'3782,"7"3"1,7 12-3243,9 0 1,3 0-1,2-2 1,3-1 0,2-1-867,2 1 0,1 2 0,5 1 0,-1 0 0,1 0 326,0 0 0,-1 6 0,1 1 0</inkml:trace>
  <inkml:trace contextRef="#ctx0" brushRef="#br0" timeOffset="41">25127 2026 8939,'-20'-14'2080,"17"7"0,13 1 0,8 2-2107,5-1 0,10-5 0,7 1 0,6-3 0,3-1 0,0-1 0,0 1 27,-2 0 0,-1-1 0,-6 1 0</inkml:trace>
  <inkml:trace contextRef="#ctx0" brushRef="#br0" timeOffset="42">26034 1426 8418,'-24'-30'528,"-3"4"1,-2 8 0,2 14 0,2 4-176,3 4 1,3 5 0,5 9-1,1 4 1,1 4 0,2 7 0,2 7 414,2 7 0,3 4 0,6-1 0,5-2 0,4-3 0,7-2 1,4-1-898,4-2 1,4-6-1,3-5 1,3-5-1,3-8 1,-1-5-380,-2-7 1,-9-4-1,0-6 1,-7-7-1,-6-9 1,-8-6-1,-7-5 506,-9-1 0,-3-2 1,-13-3-1,-4-1 0,-3 1 1,0 3-67,2 5 0,4 5 1,2 4-1,3 5 0,2 7 1,3 5-1,2 5-540,5 5 0,-1 8 0,4 12 608,-1 9 0,-8 14 0,-6 13 0</inkml:trace>
  <inkml:trace contextRef="#ctx0" brushRef="#br0" timeOffset="43">25047 3358 8190,'-19'-13'213,"4"6"0,-1 4 0,6 6 199,5 6 0,5 2 0,5 4 0,2 2 0,2 2 0,0 2 0,3 5 0,2 5-905,4 5 1,0-1 0,-5-8 0,-1-2 0,-3-1 492,-4-2 0,-4-6 0,-1 4 0</inkml:trace>
  <inkml:trace contextRef="#ctx0" brushRef="#br0" timeOffset="44">24967 3318 8190,'-6'-47'132,"1"3"1,-6 8 0,4 5 0,1 4 707,3 5 1,1 3 0,4 7-1,1 2 1,4 2 0,4 2-1372,3 3 1,4 6-1,0 3 1,3 2-1,1 1 531,0-2 0,0 5 0,5-5 0</inkml:trace>
  <inkml:trace contextRef="#ctx0" brushRef="#br0" timeOffset="45">25287 2759 8173,'-16'-18'274,"3"0"0,7 12 1,13 12-1,2 9 669,1 7 0,10 9 0,-6 6 1,4 6-1,3 8 0,-2 5 1,2 6-1,-2 2-1775,0-2 1,-2 2 0,-7-5 0,-2 0 0,-3 0 0,-5-4 831,-7-5 0,-8 2 0,-11-4 0</inkml:trace>
  <inkml:trace contextRef="#ctx0" brushRef="#br0" timeOffset="46">25287 3638 10218,'-12'-32'0,"4"-4"0,3-2 0,4-4 0,1-2 0,1-4 0,4 1 685,3 3 0,9 4 1,2 4-1,0 6 0,2 7 1,0 5-1,4 5 1,3 4-1287,3 4 0,2 5 601,-2 5 0,-3 2 0,5 7 0</inkml:trace>
  <inkml:trace contextRef="#ctx0" brushRef="#br0" timeOffset="47">25887 3145 9533,'8'2'4641,"-4"2"0,-1 6-3801,1 7 1,2 4 0,5 7 0,-4 1-1,1 4 1,-3-2 0,3 0-764,-1-1 0,-2-7 0,2 5 0,-1-4 0,-3-2 0,-2-1-1649,-1-3 0,0-6 0,0-8 0,-1-11 0,-2-12 960,-1-13 0,-2-8 1,3-7-1,-2-8 1,2-2-1,2-3 915,1 4 0,-2 0 0,-1 1 1,-1 2-1,1 7 0,1 7 1040,2 8 1,0 9 0,2 4 0,1 3 0,3 4-1096,1 2 1,-2 3 0,2 7 0,-1 4 0,-3 5 0,-2 6 0,-1 6-397,0 4 1,0 0-1,0 1 1,0 0-1,-1-1 1,-2-1-1729,-1-2 0,-1 0 1,5-3-1,0-1 1876,0 0 0,18-7 0,4-6 0</inkml:trace>
  <inkml:trace contextRef="#ctx0" brushRef="#br0" timeOffset="48">26220 2785 8188,'-16'-29'1285,"3"2"0,4 9 1,13 14-1,5 2-734,3 2 0,7 0 1,2 0-1,1 0 1,1 0-1,-1 2 0,0 2 1,-1 4-186,-2-1 1,-1 5 0,-6-3-1,-4 4 1,-5 5 0,-6 3-444,-5-1 1,-9 10-1,-3-3 1,-4 2 0,-4 2-1,0 1 1,1-4 472,5-5 1,4 1 0,9-5 0,5 1 0,4-1 0,7-3-571,11-1 1,4-8 0,15-2-1,4-4 1,7-1 0,4 0 0,1-1-1166,0-4 1,4 4 1338,-4-4 0,9-8 0,-7-2 0</inkml:trace>
  <inkml:trace contextRef="#ctx0" brushRef="#br0" timeOffset="49">25487 4411 8274,'-26'-20'2066,"5"6"-1234,3 10 1,9 4 0,5 4 0,2 7 0,2 5 0,2 6-1101,2 3 1,-2 2 0,4-2 0,-2 0 0,0-1 0,1 1-1,-1-3 268,1-1 0,-1-3 0,-4-5 0</inkml:trace>
  <inkml:trace contextRef="#ctx0" brushRef="#br0" timeOffset="50">25421 4131 8098,'-26'-23'955,"4"5"0,9 5-587,8 8 1,5 5 0,5-1-1,4 7 1,6 4 0,4 5-2271,3 0 0,12-1 1902,-3 0 0,6-1 0,3 0 0</inkml:trace>
  <inkml:trace contextRef="#ctx0" brushRef="#br0" timeOffset="51">25781 4158 10764,'-14'0'1772,"8"2"0,6 2-1388,8 5 0,6 3 0,3 3 0,-2 1 1,1 3-1,-1 2 0,-1 1-474,0-1 1,-2-1 0,-3-3 0,-5 2 0,-3 0-1,-1 1-1010,0-4 0,-4-1 1,-2-4-1,-1-2 1100,-4-4 0,-1-4 0,-1-1 0</inkml:trace>
  <inkml:trace contextRef="#ctx0" brushRef="#br0" timeOffset="52">26380 3652 8638,'-22'-15'0,"-2"-1"1528,1 2 0,9 5-860,1 9 1,9 2-1,-1 2 1,4 7 0,2 5-1,2 9 1,3 8-888,2 7 0,0 7 1,6 0-1,-2 2 1,-2 3-1,-3-3-902,-1-2 1,0 2 0,-3-4 0,2-4 1120,-2-4 0,-8 2 0,-2-5 0</inkml:trace>
  <inkml:trace contextRef="#ctx0" brushRef="#br0" timeOffset="53">26287 4078 8241,'0'-27'685,"0"1"0,0 5 0,2 5 0,1 4-389,1 3 1,6 6 0,-1-1 0,5 2 0,3 4 0,6 2 0,2 3-2121,1 1 0,7 2 1824,2-5 0,4 5 0,1-3 0</inkml:trace>
  <inkml:trace contextRef="#ctx0" brushRef="#br0" timeOffset="54">26660 3945 8241,'-26'-6'521,"-1"-3"0,8 2 1,4-1-1,5 1 1141,-1-1 0,7 5 0,4-1 0,7 3-1568,5 1 1,0 1 0,-2 3 0,-1 5 0,1 3 0,1 2-422,-2-1 0,1 0 0,-5 0 0,-1 1 0,0-1-1955,1 0 1,1 1 2281,-2-1 0,10 0 0,6 1 0</inkml:trace>
  <inkml:trace contextRef="#ctx0" brushRef="#br0" timeOffset="55">26740 3918 8119,'-13'0'483,"0"0"0,1-6 1,1-1-1,4-2 97,1 0 0,2 0 0,2-3 0,-1 2 0,-1 1 185,1-1 1,0-1-1,-2 2-483,-4 5 1,2 10-1,-2 6 1,0 6-1,2 1 1,1 2-132,0-1 1,5-2 0,-4 3 0,4-2 0,1-1 0,1-2-1,2-1-488,2-3 0,5-6 1,-1 1-1,3-1 1,-1-5-1,0-2 9,-2-3 1,-2-8 0,2 0 0,-5-4 0,-2-1 0,-2 2-1,0 2-424,0 0 1,0 0 618,0-1 1,0 13 0,0 5 0,0 7 0,1 2 0,4 0-331,4 0 0,4-4 1,5-1-1,4-2 463,3-3 0,2-8 0,0-2 0</inkml:trace>
  <inkml:trace contextRef="#ctx0" brushRef="#br0" timeOffset="56">26874 3398 8677,'-14'-11'1243,"1"2"0,1 4 1,3 10-1034,5 4 1,2 2 0,2 4 0,2 3 0,1 4 0,3 3 0,1 2 0,2 0-220,-2-1 1,10 1 0,-3 0 0,4-2 0,1-3 0,-2-4-594,-2-3 0,2-2 1,0 0-1,-4-1 1,-3-2 601,1-1 0,-5 0 0,0 5 0</inkml:trace>
  <inkml:trace contextRef="#ctx0" brushRef="#br0" timeOffset="57">26994 3785 8119,'-14'0'478,"7"6"1,7-5-1,9 4 1,3-4-1,1-1 1,0 0-370,1 0 0,-4 0 0,2 0 1,3 0-1,-1 0 0,1 0 1,-1 0-470,-1 0 0,-6-6 0,-2-3 1,-4-2-1,-2-3 1070,-4 1 1,2 0 0,-6-1 0,1 1 0,-1 1 0,1 2 861,2 1 0,2 7 0,4 2-1077,0 8 0,0 10 0,0 4 0,0 4 0,0 6 0,0 3 1,1 2-986,4-1 0,1 2 0,4-4 0,0 0 1,4-4-1,4-5 490,2-3 0,3-5 0,3 2 0</inkml:trace>
  <inkml:trace contextRef="#ctx0" brushRef="#br0" timeOffset="58">22395 2905 11994,'-12'3'12,"3"6"1,-1 7-1,5 14 1,2 4-1,2 3 1,2 6 0,2 3-1,3 4 1,1 2-1,4 3 1,1 0 694,1-2 1,2-3 0,1-10-1,2-1 1,-2-4 0,-1-5 0,-2-6-938,1-6 0,-8-11 0,-6-9 0,-8-11 0,-5-12 160,-5-9 0,-3-18 0,-5-9 0,12 26 0,1-1 1,0-3-1,1-2 0,0-3 0,0-1 0,1-2 0,1 0-5,0-1 1,1-1 0,0-2-1,2-1 1,2 1 0,1 0-1,1 1 1,2 2 0,-1 2-1,2 2 1,0 4 0,0 1 175,0-29 1,10 9 0,5 11 0,4 10 0,4 8 0,-1 9 0,-1 7 90,-2 6 0,3 5 0,-4 6 0,-2 6 0,-1 9 0,-3 9 0,-2 7-13,-1 6 1,-7 13-1,-2 2 1,-8 4-1,-5 3 1,-3-3 0,-4-4-195,0-5 0,3-7 0,-1 0 1,4-6-1,0-7 0,2-5-489,4-3 0,2-5 0,9-1 0,6-6 0,10-8 645,9-10 0,12-12 0,7-14 1</inkml:trace>
  <inkml:trace contextRef="#ctx0" brushRef="#br0" timeOffset="59">23021 2759 8567,'-13'-15'558,"4"3"1,2 14-44,1 2 1,1 3 0,7 8-1,1 1 1,1 5 0,1 3 0,-1 6-1,2 2-261,1 5 1,-4 2 0,2 2 0,-4 2 0,1 1-1,1-1-253,1-1 1,1-2 0,-5-2 0,0-2-2,0-5 0,5-3 0,3-1 0</inkml:trace>
  <inkml:trace contextRef="#ctx0" brushRef="#br0" timeOffset="60">23141 2079 9010,'-31'-21'0,"0"5"0,3 6 195,4 5 0,5 4 0,6 2 152,-1 4 1,1 2 0,0 8 0,1 3 0,0 5 0,0 7 0,-3 7 226,0 6 1,1 4 0,0 7 0,1 0-1,1 4 1,2 6 0,2 4-165,2 3 0,3 2 0,8-4 0,4 2 0,4-3 0,5-4-512,4-6 1,8-15 0,2-9 0,2-9 0,3-9 0,0-5-475,-1-7 1,-4-10 0,-5-7-1,-2-8 1,-2-6 0,-6-2 0,-3-4 320,-5-1 0,-5 5 1,-8-3-1,-7 4 0,-4 3 1,-5 3 271,-6 4 0,7 9 1,-6 5-1,4 2 1,5 2-1,1 2 572,2 2 0,5 4 0,4 5 1,4 2-1,4 1 0,5 3-1162,3 2 0,13-3 1,6 3-1,8-2 574,5-3 0,4-7 1,5-3-1</inkml:trace>
  <inkml:trace contextRef="#ctx0" brushRef="#br0" timeOffset="61">23634 2959 16637,'-20'-20'661,"3"9"1,7 9-190,6 9 1,4 11 0,2 4 0,4 5-1,0 4 1,0 5 0,-3 5 0,0 8-1342,2 9 1,-4 11-1,1-31 1,-1 1 879,-1 3 1,-3-1-1,-2 0 1,-3 0-1,-3 2 1,1 0-1</inkml:trace>
  <inkml:trace contextRef="#ctx0" brushRef="#br0" timeOffset="62">13037 7330 30897,'-54'-7'-102,"0"0"1,0 0-1,-1 0 1,-1-1-1,2 1 1,2 2-1,1 0 1,1 2-1,-24-2 1,1 2 102,2 0 0,0 3 0,1 5 0,-1 4 0,1 2 0,0 4 0,21-2 0,1 2 0,0 2-128,-3 1 0,0 2 1,-1 2-1,-6 5 0,-1 3 1,1-1-1,2 1 0,-1 0 1,1-1-1</inkml:trace>
  <inkml:trace contextRef="#ctx0" brushRef="#br0" timeOffset="63">15036 8463 14842,'-40'-6'-32,"6"4"0,-3-4 1,6 6-1,2 0 1,2 0-21,5 0 0,2 2 0,9 2 0,5 4 0,10 1 0,17-2 0,14-1 0,20-3 0,16-2 0,-27 0 0,3-2 0,3 1 0,2-1 386,3-1 1,1-1 0,1 0-1,1-1 1,3-3 0,0-2-1,-2-1 1,0-1 0,3-2-1,-1-2 1,0-1 0,-2-1 0,1-1-1,-1-1 1,-6 1 0,-1-1-1,-4 0 1,-3 0-403,-3-1 0,-2 0-616,25-17 0,-12-15 1,-20 5-1,-12-2 0,-16 0 1,-13-1 474,-19-2 0,1 24 1,-4 2-1,-9 0 1,-2 2-1,-3 1 0,-3 2 1,-4 2-1,-1 2 1,-5 2-1,0 3 0,-6 3 1,0 2 333,-1 3 0,0 4 1,4 2-1,0 3 1,1 4-1,0 4 1,3 3-1,2 2 1,3 3-1,2 3 1,2 2-1,2 3-167,4-1 1,3 3-1,4-1 1,3 2 0,8 1-1,5 2 1,2 0-1,5 1 1,4 2 0,4 1-1,4 2 1,3 1-1,6 2 1,3-1-14,4 2 0,4-2 1,10 3-1,5 0 1,2-3-1,-1 1 1</inkml:trace>
  <inkml:trace contextRef="#ctx0" brushRef="#br0" timeOffset="64">15290 9209 14345,'-8'-6'-847,"19"19"1,12 2 1032,8 6 1,11 6-1,10 1 1,7-5-1,9-2 1,5-6-1,-34-9 1,2-2-1,0-1 1,1-1-54,0-1 1,0-1-1,-1-2 1,0-3 0,25-10-1,-2-9 1,-6-8-1,-12-5-305,-12-5 1,-11-11 0,-14-2 0,-7-2 0,-13-6 0,-15 1-1,5 29 1,-4 1 2,-6-1 0,-2 2 0,-2 5 0,-3 2 0,-7 1 0,-3 3 1,-1 4-1,-1 4 0,-2 3 0,-1 3 0,-4 3 0,0 3 94,-6 2 0,1 4 0,6 3 1,1 5-1,-2 6 0,0 5 1,4 1-1,2 4 0,4 1 1,1 3-1,2 2 0,2 2 1,4 3-1,4 2-216,2 5 0,3 1 0,2 2 0,2 1 0,5 2 0,0-1 0</inkml:trace>
  <inkml:trace contextRef="#ctx0" brushRef="#br0" timeOffset="65">3559 6170 14627,'-9'-13'0,"2"0"-961,1-1 1,1 9-1,4 3 1002,-3 5 1,4 6 0,-2-3 0,7 0 0,2 1 5011,3 1-4514,2-5 1,1 4-1,2-4 1,2 3 0,2 0-1,0 1-70,0 1 1,4-4 0,-4 3 0,2-1 0,2-1 0,2-1 0,2 2-111,0 2 1,1-5-1,2 1 1,1-3 0,-2 1-1,1 1 1,1 1 40,5-1 0,-2-1 0,1-2 1,2 0-1,2 0 0,1 0 1,1 1-1,1 2-121,-2 2 0,3-1 1,-6-4-1,3 0 0,3 0 1,-3 0-1,-1 0-57,-1 0 1,-1 0 0,1 0 0,-1 0 0,-3-1 0,0-4 0,-1-2-223,-1-1 0,4-3 0,-3 3 0,1-1 0,1 0 0,1-1 0,-1 0 0,2 1 0,2-3 0,1 4 0,1 0 0,2-1 0,2 0 0,-2 0 0,-2 0 0,-1 2 0,0-4 0,-1 2 0,-2 1 0,-3-1 0,-3 0 0,-6-2 0,2 0 0,-5-3 0,3 1 0,2 0 0,-1-1 0,1 1 0,0 0 0,-1-1 0,1-1 0,-2-1 0,-1-2 0,-3 2 0,-2 1 0,-3 2 0,-1 0 0,-2-2 0,-1-1 0,-3-2 0,-5 1 0,-2 1-2,-2-2 1,-2 4 0,-2-6 0,-5 3 0,-3-3 0,-1 1 0,0-2-300,-1 1 0,1 2 0,0-3 0,1 0 1,1 2-1,2-2 0,-1 2 156,-2 0 0,-1 0 0,1 2 1,2 0-1,1-1 0,-2 2 1,0 1-32,-3 3 0,1 2 0,0-2 1,-2 1-1,-1 4 0,-5 1 1,-3 3-58,-4 2 0,-3 1 0,0 0 0,-3 0 1,-2 0-1,1 1 0,-2 2 0,-2 1 109,-1-1 1,0-1 0,0-2 0,2 0 0,1 0-1,1 0 497,-1 0 0,3 0 0,-2 0 1,1 0-1,-1 0 0,1-2 1,-2-1-30,-2-1 0,-2 0 0,-2 4 1,-3 1-1,-2 2 0,-3 3 0,-6 3-424,-5 6 1,-2-2 0,2 6 0,4-1 0,4 1 0,2 0 0,1 1 970,3-4-774,-1-1 0,1 3 0,4-1 1,2-2-1,4-3 0,2-3 11,5 1 0,8 2 0,2 1 1,2-1-1,2-1 0,4-2 1,3 2-579,1 6 1,6-1 0,-3 5 0,1-1 0,1 1 0,2 3 0,5 1-143,6 2 1,13 2 0,8 1 0,6-3 0,8 1 0,5-3 0,7 1 0,3-2-288,5 1 0,-27-12 1,0-2 817,1 0 0,0 0 1,3 2-1,-1-1 0,-3-1 1,0-1-1</inkml:trace>
  <inkml:trace contextRef="#ctx0" brushRef="#br0" timeOffset="66">16836 7730 31251,'-13'-5'0,"-1"1"0,1 1 0,0 1 8,-1 2 0,1 0 1,0 0-1,-1 0 1,0 0-1,-3 0 1,-1 0-1,2 0 1,1 0-1,2 0 10,0 0 0,-1 0 0,1 0 0,0 0 0,-2 0 0,-1 0 0,-4 0 0,0 0 147,-4 0 1,-3 0 0,-2 0-1,-4 0 1,-1 0 0,-2 0-124,2 0 0,-4 0 0,1 0 0,-3 0 0,-3 0 0,3-1 0,0-2-42,3-1 0,0-1 0,-3 4 0,0-2 0,0-2 0,1 2 0,4 2 0,2 1 0,2 0 0,-1 0 0,-1 0 0,0 0 0,4 0 0,1 0 0,-3 0 0,-1 0 0,1 0 0,0 1 0,-1 2 0,-2 2 0,-3-2 0,-3 3 0,-5-2 0,-4-1 0,-3 0 0,-2 0 0,-3 3 0,0 1 0,-3-4 0,4 3 0,-2-1 0,3-1 0,5 0 0,4 1 0,0-1 0,6 1 0,-1-5 0,4 0 0,0 0 0,0 0 0,0 0 0,1 0 0,2-2 0,-3-1 0,3-3 0,0 0 0,1 1 0,-1 2 0,0 1 0,0-2 0,-3-1 0,2 2 0,-1 2 0,-1 1 0,-2 0 0,-2 0 0,-2 0 0,3 0 0,0 0 0,-1 0 0,-2 0 0,-3 0 0,-2 0 0,2 0 0,-4 0 0,0 0 0,4-2 0,1-1 0,4-3-61,1-1 0,-6 3 1,9-4-1,0 1 1,0-1-1,3-1 1,1 2-1,2 1 1,-1 2 56,-3-1 1,4 1 0,-3 4 0,-1 0 0,-2 1-182,-5 4 0,-2 1 0,-1 5 0,-2 1 1,-2 3-1,0 0 0,-1 0-18,-2-2 0,-1 5 0,-1 1 0,1 0 0,0 1 0,-1-3 292,1 3 1,0-6 0,-1 6 0,1-3 0,1 1 0,2-1 0,3-3 0,-1 0-88,1-1 1,4 5 0,-2 0 0,2-1 0,0 1 0,-1 1-156,1 2 1,2-3-1,1 4 1,-2 2-1,-1-1 1,-1 1-1,1-2 1,1 2-14,2 1 1,0 2 0,2-1-1,2 0 1,4-3 0,2 0 0,2 0-24,3 2 1,3 1 0,-2-3 0,3-1 0,2 2 0,3 0-72,1-2 0,-3 3 1,0-3-1,2 4 1,0 0-1,-1 1 1,0 0-1,0-1 0,2 5 1,2 2-1,0 1 1,1 2-1,3-1 1,5-1-10,2-1 0,2-2 0,0-5 0,0 1 1,3 0-1,5-1 0,5 0 413,2-4 0,5 2 0,1-5 1,3 0-1,1 0 0,5-2 0,1-1 217,1 2 1,5-5 0,-1 2-1,2-5 1,4 0 0,1 1 0,3-1-112,1-1 0,-4-2 0,3 4 0,-2-4 0,2 1 0,2-2 0,1 1-146,-2 0 1,3 1 0,-2 2 0,1-2 0,2-3 0,0 0 0,2-1 226,3 1 1,-5-1 0,4-4 0,-1 0-1,1 0 1,0 0 0,-3 0 5,-2 0 0,9 0 1,-5 0-1,-1 0 0,0 0 1,-1 0-1,5 0-244,2 0 0,-3 0 0,2 0 0,-2 0 0,0 0 0,4 0 0,-1 0-93,0 0 0,-1 0 0,-5 0 0,-1 0 0,-2 0 0,-1 0 0,2 0 0,1 0 0,-2 0 0,2 2 0,3 1 0,1 1 0,2-1 0,-1-1 0,1-2 0,-2 0 0,-1 0 0,-3 0 0,-2 0 0,-1-2 0,0-1 0,1-1 0,-2-1 0,-1 5 0,1 0 0,-2 0 0,1 0 0,-3 0 0,-2 0 0,1 0 0,-6 0 0,3 0 0,3 0 0,-3 0 0,-2 0 0,10 0 0,-5 0 0,3-1 0,-1-2 0,1-2 0,2 2 0,-1 2 0,5-4 0,-5 1 0,2 1 0,-1 0 0,-1 0 0,0-1 0,4 1 0,-1 0 0,1 0 0,-3-2 0,3 2 0,1 0 0,1 1 0,0-3 0,1-1 0,-1 3 0,2-3 0,1-1 0,2-2 0,-2 0 0,-1 0 0,-2 5 0,-1-5 0,-2 0 0,-1 0 0,0 0 0,0-1 0,0-2 0,-9 3 0,3 0 0,0-1 0,-2-2 0,1-1 0,-2-1 0,0 1 0,6 0 0,1-2 0,2-1 0,0-4 0,0 1 0,0-2 0,-1 1 0,-5-3 0,3-3 0,-1-1 0,-1 0 0,-1-1 0,-1-3 0,-2 3 0,-2-9 0,-2 5 0,-7-1 0,-4 0 0,-4 4 0,-2 1 0,2-3 0,-6-1 0,-3 3 0,0-1 0,-2 1 0,-1-3-1696,-5 3 0,-1 1 825,2 1 1,-4 0-1,4 1 1,-5-1-2029,-5 0 2818,4 1 0,-11-1 0,3 0 0,-3 2 0,-3 2 0,-2 0 0,-7 0 0,-6-2-36,-5-2 1,-8 2 0,-5 1 0,-3 3-1,-9 2 1,0 3-423,2 1 0,-3 2 0,11-1 1,-1 2-1,1 2 0,3 1 1,1-1 673,0-2 0,7-1 0,-4 1 0,0 1 1,3 3-1,0-1 0,2 1 21,-4 4 0,-5-2 0,1 1 0,-1 3 1,-4 0-1,-1 2 0,-1 0 598,0 0-126,5 0 1,-3 12 0,3 3 0</inkml:trace>
  <inkml:trace contextRef="#ctx0" brushRef="#br0" timeOffset="67">15156 7583 13241,'-26'-32'0,"-1"6"0,0 12 0,1 8 0,-1 6 0,0 7-27,1 11 1,-2 13 0,-3 19 0,-5 12 0,17-27 0,-1 0 0,0 5 0,0 2 0,0 1 0,0 1 0,0 5 0,0 3 0,1 0 0,1 2 0,1 6 0,2 0-1,1 1 1,3 1 0,0 4 0,2 1 0,3-1 0,1 0 68,1 1 1,2-1 0,3 2 0,4-1 0,1-5 0,2-1 0,4-3 0,3 0 0,4-3 0,4-1 0,3-3 0,4-3 0,4-2 0,3-3 0,3-3 0,3-4 39,2-4 0,3-2 1,8 0-1,4-4 1,3-5-1,3-3 1,1-3-1,0-2 1,2-4-1,0-2 1,-1-3-1,-1-2 0,0-2 1,-1-1 261,2-3 0,-1-1-370,-12-4 0,0-3 0,9-6 0,-1-6 0,-14-1 0,-3-4 0,-2-2 0,-2-3 0,-4-4 0,-2-3 0,-4-3 0,-2-2-107,-1-4 1,-3-2-1,-3-10 1,-3-2-1,-6-2 1,-3-2-1,-3-3 1,-3-1 0,-4 21-1,-2 0 1,-2-1-1,-2-2 1,-2 0-1,-3 0 1,-3-1 0,-2-1-1,-1 0-44,-3 0 0,-2 0 0,-2 2 0,-2 2 0,-3 2 1,-2 1-1,-1 2 0,-1 1 0,-2 1 0,-2 3 0,0 1 1,-2 2-1,1 3 0,-1 2 0,-1 3 0,-20-11 1,-1 5-2223,3 8 0,-1 5 2415,-2 8 1,0 5 0,8 7 0,2 5-1,-3 8 1,1 5 0,1 5 0,1 6-17,0 7 0,2 4 0,0 4 0,1 3 0,7 4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901"/>
    </inkml:context>
    <inkml:brush xml:id="br0">
      <inkml:brushProperty name="height" value="0.053" units="cm"/>
      <inkml:brushProperty name="color" value="#FF0000"/>
    </inkml:brush>
  </inkml:definitions>
  <inkml:trace contextRef="#ctx0" brushRef="#br0">16849 5211 28248,'-20'-5'0,"2"1"0,3 1 224,2 2 1,-1 5-467,1 0 0,4 1 0,0-5 0,-1-2 1,-1-2-1,1-3 0,3-2 0,-1 0 1,1-2-1,-3 1 0,-2 0 501,-2 1 1,0 6 0,-3-2 0,-2 4 0,-2 1 0,-4 0 0,-3 0-1,-5 1 1,-1 4 0,-1 4-419,1 3 1,-9 1-1,3 0 1,-2 1-1,-1-1 1,2 0-1,-2 2 177,0 3 1,9-8-1,-5 4 1,4-3-1,2 1 1,1 2-1,2-1 145,2 0 1,3 1 0,1-1 0,2 0 0,-2 2 0,0 1-1,1 4-293,0 0 1,1 2 0,-4 5-1,-1 0 1,2-1 0,1 3 0,3 0-162,2 2 0,-2-1 1,7-6-1,2-2 0,1 0 1,4-1-1,2-3 0,4-2-51,1 2 0,0-4 0,0 6 0,1-3 0,4 3 0,4-1 319,3 0 1,1 3 0,2-2 0,3 0 0,4 4 0,3 0 0,3 1-24,3 2 0,-1-8 0,5 7 1,2-2-1,2-2 0,2-1 1,2-2 270,2-2 0,10-3 0,-2-2 1,2-1-1,1-4 0,0 0 1,2-1 137,-2 0 0,4-1 0,-3-5 0,1 0 0,0 0 0,1 0 0,0 0-198,1 0 0,2 0 0,-3 0 1,0 0-1,3 0 0,1 0 1,2 0-18,-1 0 0,-5-2 0,2-1 0,-1-3 0,-1-1 0,1-2 0,-3 0 293,3 0 1,-7 0 0,2-4 0,-5-2 0,1-1 0,-1-3-333,-1-2 0,3 0 0,-5-2 0,2-1 0,0-3 0,0-2 0,-2-2-109,-2-2 0,-4 5 0,-1-9 0,0 4 0,-2 1 0,-2-2 0,-5 1 0,-3 0 0,-3-2 0,-2 2 0,-6 1 0,-3-2 0,-5 1 0,-5-1 0,-2 1-246,-2 1 1,-14-4 0,-8 4 0,-12-1 0,-10-1 0,-11 2 0,-12-1-53,28 18 1,0 0 0,-2 2-1,0 0 1,-2 1 0,-1 2 0,-1 0-1,1 2 1,-2 0 0,0 1-1,-3 1 1,-1 0 0,-2 1 0,0 0 2,-1 0 0,-1 1 1,4 2-1,0 1 1,-1-2-1,1 1 1,-1 2-1,0 0 1,-2 2-1,1 1 0,0 0 1,1 1-1,4 1 1,0-1-12,3 0 1,2 1 0,2 1 0,1 1 0,1 3 0,1 0 0,-34 9 0,11 2 312,12-1 0,0 3 1,1 3-1</inkml:trace>
  <inkml:trace contextRef="#ctx0" brushRef="#br0" timeOffset="1">5439 7063 27073,'0'-32'-2830,"6"4"1,-3 3-1,4 10 2265,-1 4 1,-2 7-1,-5-4 1,-2 1-1,-3 1 1,0-1 958,0-1 1,0 5 0,2-1 0,-5 2 0,-4 5 113,-5 6 1,0 8 0,-9 12 0,-5 5 0,-5 3 0,-6 6-566,-6 3 1,0 3 0,20-22 0,-1-1-1,0 1 1,1 0 0,-2-1 0,1 1 0,-1-1-1,0 0 1,0-1 0,1-1 102,-29 20 0,1 2 0,5-2 0,-1-2 0,2-5 0,5-6 0,6-3 192,3-1 0,9-5 1,-2-1-1,3-2 1,2-3-1,4-1-353,4-2 0,4-1 0,2-1 0,3-3 0,6 3 1,6-1 580,6-1 1,26-9 0,8-7 0</inkml:trace>
  <inkml:trace contextRef="#ctx0" brushRef="#br0" timeOffset="2">5612 7077 29061,'-7'-17'-4284,"4"6"0,6 3 4821,5 5 0,15 2 0,3 2 0,4 4 0,4 4 1,5 2-1,4 3 0,-1 1-659,0 2 1,2 4 0,1 7 0,-2 2 0,0 4 0,-2 3 0,1 6-305,-4 3 1,-5 3 0,2 2 0,2 1-1,2 0 1,1 3-420,0 0 0,1-1 0,1 0 724,-2-1 1,9-6-1,-8-1 1</inkml:trace>
  <inkml:trace contextRef="#ctx0" brushRef="#br0" timeOffset="3">5465 11341 12293,'0'-37'0,"0"6"-238,0 9 0,-1 12 0,-4 8 1,-2 8 713,0 7 0,-11 10 0,-1 0 0,-10 6 0,-9 5 0,-9 3 0,-11 4-211,26-20 0,0 0 0,-2 0 0,0 0 0,-1 1 1,0-1-1,-1 2 0,0-1 0,0-1 0,-1 1 1,0-1-1,0-1 0,0 0 0,0 0-87,-1 0 1,-1 0 0,3 0 0,-1-1-1,1-1 1,0 1 0,1-2 0,0 0 0,-30 15-1,7-2 1,9-3-345,8-5 0,4-1 1,13-5-1,7 2 48,8-2 1,12-7 0,4-3-1</inkml:trace>
  <inkml:trace contextRef="#ctx0" brushRef="#br0" timeOffset="4">5505 11408 16373,'14'-40'0,"0"3"0,3 9 607,1 10 1,5 15 0,-1 5 0,5 8-975,4 6 1,-3 12 0,5 1 0,-2 5 0,2 7-1,1 6 1,3 7 0,1 5 272,-18-26 1,0 1 0,1 2 0,0 2 0,1 3 0,0 1 0,2 1-1,1 0 1,1 0 0,1 1 0,2 1 0,2-1-38,1 0 1,2-1-1,2-2 1,2-2-1,4-3 1,1-2 0,0-2-1,1-1 1,1-1-1,0-2-447,2 0 0,0-1 0,0 0 0,2-1 0,4 1 0,1-1 0</inkml:trace>
  <inkml:trace contextRef="#ctx0" brushRef="#br0" timeOffset="5">14583 6624 31207,'-13'0'-196,"0"0"0,-1 4 0,1 0 0,0-1 49,-1-1 1,10 2 0,8 2 0,13 0 0,8 2 0,6-2 0,4 1 0,4-1 0,1 1 248,0 1 0,6-5 0,3 1 0,2-1 0,1 0 0,-1 1 0,-2-1 0,-2-1-23,-4-2 0,1 0 1,-10 0-1,0 0 1,-4 0-1,-5 0 0,-4 0-530,-2 0 1,-1 0 0,-5 0 0,1 1 0,-1 2 258,0 2 0,1 5 0,-1-2 0</inkml:trace>
  <inkml:trace contextRef="#ctx0" brushRef="#br0" timeOffset="6">15570 6677 31135,'0'-27'-4916,"6"7"1,2 3 5194,4 7 0,2 4 1,-1 6-1,0 1 0,1 4 1,-1 4-1,0 3-888,1 1 0,-6-3 0,0 2 0,-2 3 1,-3 1-1,-2 3 0,-2 4 268,-4 2 0,-8-3 0,-11 0 0,-5 2 0,-7 1 0,-2 0 343,-2-2 0,-5 2 0,-1-3 0,0 3 0,-3 3 89,-2 3 1,6-3-1,-7 5 1</inkml:trace>
  <inkml:trace contextRef="#ctx0" brushRef="#br0" timeOffset="7">12824 5571 29222,'7'-33'-3277,"-1"5"0,-6-2 0,0 7-1215,0 5 4821,0 3 0,-2 8 0,-2 2 0,-5 4 0,-4 1 0,-5 0 0,-4 0 0,-3 0-482,-2 0 1,-4 0 0,-3 0 0,-3 0 0,-5 0 0,1 1 0,-2 2-1,0 2 512,-2-2 0,-3-2 1,2-1-1,0 0 0,0 0 1,3 0-1,1 0 0,2 0 2,0 0 1,-4 0 0,-2 0-1,0 0 1,-1 0 0,1 2-238,0 2 1,-3 3 0,3 7 0,0-1 0,0 2 0,3 1-1,0 3-225,-1 2 1,3 0 0,-5 3 0,1-2 0,-1 2 0,2 2 0,1 4 371,4 1 0,2 0 0,-3-3 0,0 2 0,2 2 0,1 2 17,1 3 0,2 2 0,-4 2 1,1 4-1,-2 4 0,2 1-305,-1-1 1,1 6-1,0-4 1,3 3-1,1 2 1,3-1-1,2 1 1,2-1-175,-1-2 1,2 11 0,1-6 0,3 1 0,2 5 0,3-4-113,1 1 0,6 0 1,2-7-1,1-2 1,3 0-1,0-2-56,-2-1 0,4 6 0,-4-3 0,4 1 0,1 5 0,0 0 1,0 4 150,0 3 0,-2-4 0,-2 7 1,-5 0-1,-1 0 0,4-30 1,0 0-1,0 1 0,0 0 104,-1 1 0,-1 0 1,-2 6-1,-1 0 0,2-2 1,1-1-1,-1 2 1,0-1-1,0 2 0,0-1 1,0-4-1,0 0 31,1-1 0,0 0 1,-1 5-1,-1 1 1,0-3-1,1 1 1,-1 1-1,0 0 1,0 3-1,1-1 1,1-1-1,1-1 32,2-2 1,0 1 0,-1 4-1,0 0 1,2-4 0,1 0-1,-2 0 1,1 2 0,0 2-1,0 0 1,1-1 0,-1 1-1,1 1 1,0 1 17,0-1 1,0 0 0,1-5 0,0 1 0,1 1 0,0 1 0,0 0 0,-1-1 0,0 1 0,0 0 0,0 1 0,-1 0 0,1 0 0,0 0-1,0 2 0,-1 1 1,-1-2-1,0 1 0,0 0 1,2 1-1,-1-3 1,0 0-1,-1 2 0,0 1 1,1-2-1,0 1-48,0 2 1,0-1 0,1 1 0,0-1 0,2 0-1,0 1 1,0-1 0,0-1 0,0 0 0,0-1 0,0-1-1,0 0 33,0 0 1,0-1 0,2 1-1,2 0 1,0 1 0,1-1-1,0-2 1,0 0 0,0-1-1,1 0 1,-2-3 0,0 0 0,1 1-1,1-1 40,0-2 0,0 1 0,0 2 0,-1 0 0,1-1 0,-1-1 0,-1 0 0,-1-1 0,1 1 0,0 0 0,-1 1 0,0 0 0,0 1 0,0-1-4,-2-2 0,0 0 0,2 0 0,0 0 0,0-3 0,0 1 0,0 2 0,0 0 0,1 1 0,0 1 0,-1 0 0,0 0-44,-1 0 0,1-1 1,3 0-1,-1 0 1,-1-1-1,-1 0 1,2 0-1,-1 0 0,0-1 1,1 0-1,0 0 1,0-1-1,7 36-11,2-1 1,0-1-1,3-1 1,-8-33-1,-1 0 1,1 0 0,-1-1-1,7 37 1,-2-4 122,0 0 0,-1-1 0,-2-1 0,-1 0 1,0 2-1,0-2-136,0 2 0,-5-1 1,5-3-1,2-3 0,1-2 1,1-2 37,0-3 0,2-1 1,3-3-1,4-2 0,3-2 1,3-2-1,3-3 279,5-2 0,-2-2 0,2-2 0,2-3 1,4-2-1,3-1 0,3 0 443,2 1 1,5-1 0,1-5-1,-1 1 1,4 1 0,2 0-394,3-1 1,2 5 0,-6-8 0,-1-2-1,3-1 1,0-5 1678,2-1-1648,4-7 0,-7-2 1,6-6-1,-1-2 1,-1-2-1,1-5 222,0-3 0,-7-3 1,8-3-1,-3-4 1,-4-3-1,0-3 1,-3-2 1,1-1 0,-1-5 1,-7 4-1,-3-2 1,1-5-1,-2-2-196,0-4 1,-2-9 0,-4-1 0,-2-1 0,-1-4 0,-1 3-317,1-4 1,-20 26 0,0 0-1,19-31 1,-18 32 0,-1 0-1,1-3 1,0 0 0,-1 0 0,0 0-419,-1-3 1,0 0 218,0-4 1,0 0-1,-2 4 1,0 0 0,0-2-1,1-2 1,1 0-1,-1-1 1,0 1 0,0 0-1,-1-2 1,0 0-18,0 0 0,-1 0 0,1-1 0,0-1 0,0 1 0,0-1 0,0 0 1,0 0-1,-2 2 0,0-1 0,-1 0 0,0 1 0,-1 1 0,-1 1 6,1 0 0,0 0 0,-1-2 1,-1-1-1,0 1 0,-1 0 1,1 0-1,1 1 0,0-3 1,-1 1-1,0 1 0,-1 1-46,-1 2 1,-2-1-1,3-5 1,-2 0-1,-1 4 1,0 0-1,0-3 1,1 0-1,-1-2 1,-1 1-1,0 0 1,0 1-1,-1 0 1,-1 0-128,0-1 0,-1 0 0,1 3 0,0-1 0,0-2 0,1-1 0,0-1 0,0 0 1,0 0-1,-1-1 0,0 0 0,0-1 223,-1 1 1,0-1 0,0 2 0,0 0 0,0 0 0,1 0 0,0 0-1,1 0 1,1 0 0,0-1 0,0 1 0,0 0 0,1 0 0,-1 0 199,1 1 0,0-1 0,-2 0 0,0 0 0,2 4 0,1-1 1,0 2-1,-1 1 0,1-1 0,-1 0 0,0 1 0,-1 0-174,0 0 0,0 1 1,2-4-1,-1 1 1,-1 2-1,0 0 1,0 0-1,0 1 1,0 0-1,0 0 1,-1 3-1,-1 1 1,0 0-1,-1 0-57,0 0 0,0 0 0,0 2 0,0-1 0,0-3 0,0 0 0,0 1 1,0 0-1,0 2 0,0 0 0,0 0 0,-1 1 0,0 0 0,-1 0 40,0 0 1,-1-1-1,-2-2 1,0-1-1,1-1 1,1 0-1,-2 1 1,1 0 0,-1 0-1,1 0 1,-1 0-1,1 1 159,0-3 1,1 0 0,-3 2 0,1 0 0,3 0 0,0 1 0,0 1-1,1 1 1,-1 2 0,1-1 0,0 0 0,-1 0-7,-2-36 1,-1 2-1,5 5 1,0 2 0,-1 1-1,-2 4 1,-3 0-124,-2 4 1,4 1-1,-5 2 1,-1 0 0,-2-1-1,-2 1 1,1-2-91,0-2 0,-1 3 1,1-2-1,0 3 1,-1-2-1,1 0 147,0 0 0,-1 2 1,1-2-1,0-1 1,-1-3-1,1-1 89,0 1 0,-1 1 0,1 4 0,1 0 0,2 3 0,1 5 74,-1 1 6,-2-4 0,-2 12 0,1-1 0,0 2 0,-1 4 0,1-2-129,0 0 0,-6 2 0,-2-2 0,-3 0 0,-1 2 0,-3-2 0,0 1-66,0 1 0,-5 0 0,-3 4 0,-4-1 0,-3-2 0,-2 1 213,-3 2 0,-4 3 0,-5 1 1,-1 2-1,-4 0 0,-1 1 0,-2 3 66,0 3 1,-3 8 0,-2 2 0,-2 5-1,-1 6 1,35 1 0,1 1-325,-3 4 0,1 1 0,3 1 0,0 2 1,-5 3-1,2 2 0,0 2 0,1 3 1,0 2-1,1 2 288,1 2 1,1 2-1,-2 9 1,0 2 0,0-1-1,0 0 1</inkml:trace>
  <inkml:trace contextRef="#ctx0" brushRef="#br0" timeOffset="8">10398 12941 14373,'0'-6'-2285,"-2"4"2591,-2 5 0,2 8 0,-4-4 1,0 0-1,-3-2 0,-2-5 1,-3-5-1,1-3 0,1-6 1,2-4 176,1-4 0,6-6 0,-2-5 0,4-5 0,1-3 0,1-8 0,2-5 0,5-6 0,2-4-406,5-4 1,0-3 0,-5-2 0,-5 34 0,-1 0 0,1-4 0,0 0 0,1-1 0,-1-1-206,-1 0 1,1 0-1,-2-4 1,0 0 0,-3 3-1,0 0 1,0 1 0,0 0-1,0-1 1,0 0 0,0 2-1,0-1 58,0-1 0,0-1 0,-3 1 0,0 0 0,-1 1 1,-1 1-1,-1 1 0,0 0 0,-1-1 0,1-1 1,-2 1-1,1 0 0,-1-2 0,-1 0 0,1 1 1,-1-1 10,0 2 1,1 0-1,1-4 1,0-1 0,0 3-1,0-1 1,1 0 0,0-1-1,1 1 1,0 0 0,1 0-1,1 2 33,-1 0 0,2 1 1,-1-3-1,1 1 1,2 1-1,0 1 1,0 0-1,0 0 1,0 0-1,0 0 1,0 2-1,0 1 1,0 1-1,0 1 186,0-32 0,5 10 0,1 8 0,0 7-166,-1 5 0,1 8 1,-3 5-410,2 4 1,-1 8-731,-4-2 1,8 11-1,3 5 1,7 7 1516,3 2 0,1 2 0,5 4 0</inkml:trace>
  <inkml:trace contextRef="#ctx0" brushRef="#br0" timeOffset="9">10198 9276 16127,'-30'-25'0,"5"1"-532,4 2 1,8 7 0,5 0-1,2 5 253,3-1 0,2 4 1,2-1-1,5 3 0,8 2 818,6 1 1,10 4 0,4 4 0,3 7-1,5 8 1,-1 5-570,1 5 1,-2 2 0,0 5-1,0 1 1,-2 2 0,-1 2-490,-1 3-12,-7 2 1,4 0-1,-8 1 1,-3 2 348,-4 1 0,3-5 0,-1-1 0</inkml:trace>
  <inkml:trace contextRef="#ctx0" brushRef="#br0" timeOffset="10">9478 9862 26732,'-8'-13'-8078,"2"-6"7692,6 10 1,2 3-1,2 16 1,4 8-1,1 7 1,-2 8-1,0 5 110,1 8 1,-4 4 0,4 5 0,-1 3 0,-1 6 0,0 5 0,-4-31 0,-1 1 403,0 2 1,-1 1-1,2-1 1,1 1-191,-1 3 0,0-1 1,3-4-1,1 0 1,-2 1-1,1 1 1,0-1-1,1-1 1,1-1-1,0-1-173,6 35 0,0-8 0,1-4 1,-1-7-1,0-2 0,1-6-314,-1-3 1,-1-9 0,-3-3-1,-3-4 1,-2-3 0,-1-4 186,-4 0 0,-11-3 1,-9-3-1</inkml:trace>
  <inkml:trace contextRef="#ctx0" brushRef="#br0" timeOffset="11">9398 11435 17857,'-12'-6'0,"3"-3"0,5-3-160,2-1 0,4 1 0,5 3 0,9 5 856,9 2 0,12 4 1,3 1-1,8 2 0,8 1 1,6 0-1,8-3 1,0-1-654,1-2 1,-3 4 0,-4 2 0,-5 0 250,-4 0 1,1-2 0,-9-4 0</inkml:trace>
  <inkml:trace contextRef="#ctx0" brushRef="#br0" timeOffset="12">12477 5891 32021,'-15'-40'-2458,"-1"4"0,11 4 1,3 2-1,0 6-2912,2 3 5338,0 4 0,-1 3 1,-4 1-1,-2 0 0,-2 1 1,-2 2-1,-3 1 0,-7 0 1,-6 0-1,-2 1-117,-2 3 0,-9 0 1,1 5-1,-1 2 1,-4 2-1,-1 5 1,-2 4-1,1 5 322,0 4 0,-9 8 1,2 2-1,-2 2-129,0 3 1,-3 6-1,1 3 1,0 0-1,3 2 1,0 0-63,27-20 1,1-1 0,-23 27-1,25-25 1,-1 1 0,0-1-1,0 0 1,-1 0 0,0 1 0,0 0-1,0 0-141,2 2 0,-1 0 0,0 0 0,0 1 0,2 2 0,1 0 0,1 2 1,0 1-1,-1 4 0,2 1 0,0 2 0,0 2 154,0 1 1,0 1 0,2 1 0,1 0 0,-1 3 0,0 0 0,1 0 0,0-1 0,0 4 0,1-1 0,1 1 0,1 1 0,-1 5 0,0 0 2,1 4 0,0-1 0,2-5 1,2 0-1,0 1 0,0 1 1,2-1-1,-1 0 0,0-1 1,0-1-1,1 4 0,0 0 1,0-2-1,-1-1-58,0 0 1,1 0 0,0 1 0,1 0 0,-2-7 0,0 0-1,1 2 1,1 0 0,0 4 0,-1 0 0,0-1 0,0-1-155,-1 0 0,0 0 0,0 1 0,1 2 0,0-2 0,1 1 0,-1 3 0,1 0 0,-1 5 1,1 1-1,1 0 0,0-1 77,0-1 1,0 0 0,4-17 0,0 1 0,0 0 0,0 21 0,0 0 0,1 2 0,1 1 0,-1-23 0,1 0 0,1 0 0,-1 23 0,0-1 0,0 1 0,0 0 31,-1-24 0,1 1 0,1-1 0,-1 20 1,1 0-1,0-19 0,0 2 0,0-1 0,1-2 1,0-1-1,0 1 0,1 23 0,0 0 0,-1-24 1,1 1-1,-1-1 0,2 25 0,0 0 44,1-2 0,0 0 0,-1-22 1,0 0-1,0-2 0,3 18 1,1 0-1,0 0 0,0 0 0,1 3 1,1 0-1,0-1 0,-1 1-15,1-2 0,0 1 1,0 6-1,-1 0 1,-1-7-1,0-1 0,1 4 1,0 1-1,1 3 1,-1 0-1,1-2 0,1-1 13,0-2 1,0 1-1,-2-21 1,1 1-1,-1-1 1,3 21-1,-1 0 1,1-1-1,1 1 1,0-2 0,2-1-1,-1-4 1,2-2 73,-1-1 1,1 0 0,3 6 0,2 0-1,-2-9 1,0-2 0,1-1 0,0-1 0,2-4-1,1-1 1,-1-6 0,2 0 0,1-3 0,1 0 145,2-2 1,1-2-1,-2-5 1,2-2-1,2 3 1,2-1-1,0-3 1,2-2-1,0-1 1,2-2 0,2-2-1,1-2 1,1-3-1,1-1 174,2-2 0,2-3 0,5-1 0,0-4 1,3-3-1,0-1 0,3-2 0,0-3 1,4-2-1,0-2 0,1-4 0,0-3-149,5-3 0,0-3 0,2-3 1,-1-3-1,0-4 0,-2-2 0,-1-1 1,0-2-1,-1-1 0,-2-3 1,-1-1-1,-2-2 0,-19 12 0,-1-2 1,-1-1-132,1-3 0,-2-1 0,1-1 0,0 0 0,-1-1 0,-1-1 0,-1-3 0,-2-3 0,0 0 1,-1 0-1,1-1 0,-2 0 0,0-2 0,0 0 0,-1-1 0,1-4 0,-1-2 0,-1 0 1,0-2-1,0 0 0,-1-1-10,0 0 1,0 0 0,-1-2 0,0-4-1,-1-1 1,0 0 0,-1 0 0,1-1 0,-2 0-1,0-1 1,-1-1 0,0-1 0,-2-1-1,0-1 1,-1 0 0,-1 1 0,-2-1 0,0 1-40,-1-1 1,0-1 0,-2 2 0,-2 2 0,0 2 0,-2 0 0,0 1 0,-1 1 0,-1 0 0,-1 1 0,-1 1 0,-1-1 0,-1 1 0,-1 1 0,0-1 0,-1 3 0,-1 0 0,0 0-37,1 1 1,-1 1 0,-2 0-1,-2 1 1,-1-1 0,-1 1 0,0 1-1,-2-1 1,0 1 0,-2 2 0,-1 0-1,-1 0 1,-1-1 0,-2 1 0,-1 0-1,-2 0 1,0 1 0,-3 0 0,0-1-1,-3 1 1,0 0 0,-2 2 0,-1 1-1,-2 1-103,0 3 0,-1 0 0,-1 1 0,-4-4 1,-3 0-1,0 2 0,-2 3 0,0 1 0,-2 1 1,-1-1-1,-1 0 0,-1 0 137,-1 1 0,-2 0 0,0 0 0,1 2 0,-1 0 0,-1 2 0,0 2 0</inkml:trace>
  <inkml:trace contextRef="#ctx0" brushRef="#br0" timeOffset="13">5159 7277 29946,'-8'-18'-2443,"-5"0"1,-2 6-1,-7 9 3646,-2 6 1,-2 6-1181,-5 9 0,1-2 1,-6 5-1,-2 0 0,-4 1 1,-2 5-1,1 2 0,0 2 1,0 2-1,-1 2 0,2 4 1,5 1-1,6 1 871,3 4 1,3 1-1,4 4 1,6 0 0,6 4-1,3 2 1,5 2-765,4 1 1,4-3 0,8 5 0,3 0-1,4-4 1,5 1 0,2-5 0,5 1 0,3-4-346,5 2 1,1-2 0,0 2 0,1-2 0,4 1 0,-4-5-591,1-3 0,-7-5 0,-2-2 0,-1-5 0,2-5 0,2-3 636,2-6 0,14-14 1,0-4-1</inkml:trace>
  <inkml:trace contextRef="#ctx0" brushRef="#br0" timeOffset="14">5692 7463 21639,'31'-29'0,"0"3"0,-1 10 1751,-2 9 0,5 11 1,2 7-1,4 3 0,2 7-1536,3 4 1,10 0-1,7 9 1,2 2 0,2 1-1,-31-16 1,-1 1 0,-1 1-1,0 1 1,-3 3 0,0 1-216,-3 2 0,-2 1 0,16 31 0,-11 3 0,-5 5 0,-8 2 0,-10-33 0,-1-1 0,-2 2 0,-2-1 0,-5 0 0,-4 0 0,-1 2 0,-4 0 0,-3 2 0,-2 0 0,-2-1 0,-3-1 0,-2-1 0,-2 0 0,-1-4 0,-1 0-87,-2-2 0,-1 0 0,-4 3 1,0-1-1,3-5 0,-1-1 0,0-2 1,0 0-1,0-3 0,0 0 0,1-2 1,1 0-707,1-2 0,0 1 0,-2 1 0,2 1 1,-25 24-1,4 1 0,7-2 0,8-1 636,6-3 1,9-2 0,3-1 0</inkml:trace>
  <inkml:trace contextRef="#ctx0" brushRef="#br0" timeOffset="15">5332 10995 27951,'-19'-12'581,"-3"3"0,-4 14 0,-2 11 0,-3 8 0,-4 10-500,-4 7 0,-1 7 0,0 5 0,0 2 0,2 1 0,1 3 1,3 2 40,1 2 0,17-28 0,1 0 0,1 2 0,0 0 0,0 1 0,0 0 0,-1 2 0,1 1 0,2 1 1,1 1-123,0 2 0,1 1 0,3 4 0,2 0 0,2-1 0,2 1 0,1-1 0,1-1 0,3 2 0,3-2 0,2-1 0,4-1 0,3 1 0,3-2 0,4-1 0,2-2 0,0 0 0,2-2 0,3-2 0,3-2 0,1-2 0,0-2 0,1-2 0,1-2 0,3-2 0,1-2 0,0-1 0,0-1-437,1-1 1,-1-1-1,0-1 1,-1-1-1,1-1 1,0-1 0,0-2-1,1-1 1,3-1-1,0-1 1,-1-1-1,1-1-2554,-1-1 1,2-2 2405,3-1 0,0-3 0,-7-4 0,1-2 0,4 1 0,0-1 0</inkml:trace>
  <inkml:trace contextRef="#ctx0" brushRef="#br0" timeOffset="16">6092 11501 10565,'18'-59'228,"-1"6"1,7 17-1,-2 29 1,5 10 83,4 10 1,9 11 0,9 10 0,4 4 0,-24-14 0,0 1 0,2 3-1,-1 2 1,1 4 0,-1 2 0,-2 1 0,0 1-220,-2 2 0,-2 2 1,-2 10-1,-4 4 0,-2 1 1,-4 1-1,-1 4 0,-2 1 1,-5 5-1,-4 1 0,-3 2 1,-4-1-195,-4 1 0,-5 2 0,0-19 0,-4 1 0,-2-2 0,-1-2 0,-2-2 0,-1 0 0,-1-1 1,-3 0-1,0-1 0,-3 0 0,-2-1 0,-1-1 0,0-3 0,-2-2 0,0-1 0,-3 0 1,-1-1-1,-1-2-730,-1-2 0,-1-1 0,0-1 0,2-1 0,0-1 0,-1-1 831,-4 0 0,-2-1 0,1 0 0,2 1 0,1 0 0,-1-1 0,-2-3 0,0-2 0</inkml:trace>
  <inkml:trace contextRef="#ctx0" brushRef="#br0" timeOffset="17">15076 12554 26682,'-6'-25'-2812,"5"4"0,-3-5 0,4 8 3236,4 7 1,-1 4 0,6 4 0,1-1 0,2 1 0,1 1 0,2 2 0,1 0 0,4 0-245,0 0 0,3 0 1,3 0-1,1 0 0,0 2 1,1 1-1,1 1 0,3-1 105,-3-1 1,4-2 0,-2 1-1,-3 2 1,-3 3 0,-3 1-311,2 4 1,1 1 0,2 1 0</inkml:trace>
  <inkml:trace contextRef="#ctx0" brushRef="#br0" timeOffset="18">16050 12541 25584,'-2'-36'-1099,"-2"10"0,2 9 0,-2 25 0,1 8 0,-3 12 394,-8 9 1,-6 2 0,-11 8 0,-5 0 0,-1-1 0,-1 0 723,-2-3 0,2 5 1,-7-1-1</inkml:trace>
  <inkml:trace contextRef="#ctx0" brushRef="#br0" timeOffset="19">1586 7783 9689,'0'-25'0,"0"3"246,0 4 1,0 8 0,-1 2 0,-4 2-1,-4 2 1,-2-1 0,-3-1 0,1 0 0,0 1-1,-1 2 791,1 1 0,0 1 0,-1-2 0,1-2 0,0 2 1,-1 2-1,1 1-73,0 0 1,-1 0 0,1 1 0,0 2 0,1 3-1270,3 2 0,-1 5 0,5 5 1,2-1-1,2 1 0,2 1 173,4 2 1,3 0 0,10 1 0,6-3 0,6-2 0,5-3 0,4-2 718,1 0 0,3-6 0,0-1-155,-1-4 1,-7-2-1,3-4 1,-5-4-183,-8-3 0,-4-1 1,-10-2-1,-2-3 0,-4-4 1,-5-3-1,-6-2-385,-8 1 1,-9-5 0,-10 0-1,1 2 1,-2 6 0,2 5-515,4 3 0,0 3 0,10 3 1,2 5 593,1 3 0,8 1 0,1 0 0</inkml:trace>
  <inkml:trace contextRef="#ctx0" brushRef="#br0" timeOffset="20">1586 8223 7001,'0'-15'0,"0"-1"-32,0-2 1,0 5 1120,0 4 0,-1 7 0,-4 4 0,-2 8 0,-3 6-887,-4 1 1,4 3 0,-8 3 0,3 2-1,2 1 1,0 1-28,-1 0 0,5 1 0,2 2 0,1 1 0,3-2 0,2-1 0,1-1-106,0 0 0,0-1 1,0 2-1,1 2 1,2 4-1,3 3-1193,1 5 1,-4-1 0,3-2-1,-1-2 1000,-1 0 0,1 4 0,-5-7 0</inkml:trace>
  <inkml:trace contextRef="#ctx0" brushRef="#br0" timeOffset="21">1466 9102 27467,'-12'2'-1100,"4"2"1,-4-2 2315,3 2 0,-3-2-715,-1-2 0,4 0 0,1 1 0,1 4 0,1 5 0,0 6-852,3 7 1,2-3 0,1 3 0,1 0 0,4 1-1,5 0 1,5-4-8,3 0 0,1-7 0,-3-6 0,2-1 1,-2-3-1,-1-1 261,-2-2 1,-1-6-1,-3-5 1,-5-3-1,-2-6 1,-4 0-1,-2-4-461,-5-1 1,-4 0-1,-3 1 1,-2 3 0,1 2-3099,3 3 3458,0 7 0,13 9 0,2 7 0</inkml:trace>
  <inkml:trace contextRef="#ctx0" brushRef="#br0" timeOffset="22">1480 9689 25036,'-14'0'-205,"1"0"1,0 0-1,-1 1 34,1 4 0,4 2 0,2 7 0,-1 0 0,2 3 0,0 0 0,3 1 0,2 0-50,1 0 1,0 1 0,0-1 0,1 2 0,2 4-1,3 0-105,2 0 0,-1 8 0,2-5 0,-4 1 0,-4 0 0,-1-1 0,0-1-1283,0 1 1,-1 4 0,-4 0 1537,-4-1 0,-9 4 1,-2 0-1</inkml:trace>
  <inkml:trace contextRef="#ctx0" brushRef="#br0" timeOffset="23">1333 10648 15024,'-13'0'-821,"1"-1"1,1-2 1357,3-1 1,3-1 0,-4 7 0,-1 2 0,0 5-358,1 3 1,3 1 0,4 2 0,-1 3 0,-1 4 0,1 2-536,1-2 1,10 3-1,4-4 1,5-1 0,4-3-1,1-5 1,1-5 186,-1-1 0,-1-3 1,2-6-1,-4-5 1,-2-2-1,-7-6 1,-2-2-24,-5-1 0,-2-5 0,-2 2 1,-5-3-1,-6-3 0,-5-1 305,1 3 1,0 1-1,0 8 1,-2 0-2305,1 0 2161,9 14 0,8 5 1,7 11-1</inkml:trace>
  <inkml:trace contextRef="#ctx0" brushRef="#br0" timeOffset="24">1280 11088 17203,'-14'-16'0,"1"3"0,1 7 850,3 7 0,-1 7 0,4 6 1,-1 4-969,-4 4 0,-1 2 0,-1 1 0,1 0 0,2 5 0,1 3 0,0 5-86,2 5 0,-1 1 0,5 8 0,-1 5 0,1 0 0,1 3 0,2-6-729,0-3 0,0-2 0,2-10 0,2-4 662,5-6 0,3-2 1,1-1-1</inkml:trace>
  <inkml:trace contextRef="#ctx0" brushRef="#br0" timeOffset="25">1053 12181 13300,'7'-27'-722,"-2"2"882,-10 3 1,4 10-1,-5 12 1,2 8-1,-2 5 1,0 3-1,-2 5 1,1 3-418,-3 4 0,4 7 0,1 2 0,5 5 1,5 2-1,5-1 258,6-1 1,5-10 0,6-5 0,-1-9-1,3-8 1,-1-6 0,0-2 476,-3-2 1,-6-6 0,2-3 0,-2-4 0,-2-5 0,-4-4 0,-3-3-234,-1-2 1,-6-4 0,2 0 0,-5 1-1,-5 2 1,-4 3-388,-3 3 1,-1 2 0,-3 8 0,-5 4 141,-6 3 1,-8 10-1,1 2 1</inkml:trace>
  <inkml:trace contextRef="#ctx0" brushRef="#br0" timeOffset="26">8505 8583 28747,'-6'-8'-5569,"-2"4"5419,-5 8 0,0-1 0,-1 5 0,0-1 0,-3 0 0,-1 2 1,4 0-1,2-1 0,4-1 0,2 0 351,3 4 0,2-4 0,2 1 0,5-1 0,9 0 0,10 2 0,11-1 0,5-4 0,5-2 81,2-2 0,-5 0 1,1-2-1,-4-2 0,-4-5 1,-7-3-1,-5-1-662,-6-1 0,-9-5 1,-8-2-1,-10-1 0,-13 0 1,-12-2 408,-9-1 0,-10 4 0,-10 5 0,1 6 1,2 5-1,3 7 61,1 7 1,0 11 0,2 14 0</inkml:trace>
  <inkml:trace contextRef="#ctx0" brushRef="#br0" timeOffset="27">7452 9316 28036,'0'-23'-4302,"0"3"1,0 0 3635,0 4 0,1 3 0,3 4 0,4 6 1045,-1 6 1,1-2-1,-4 4 410,5-4 1,-2-5 0,1-2 0,-1 0-443,1 0 1,-4-3-1788,5 5 1472,-6-1 0,3 4 0,-5-2 33,4-1 0,-2-1 393,6 5 1,-2 2 0,3 1 0,-2 2-612,-2 3 0,-2-4 0,-2 4 1,1-1-410,1 1 0,2-6 832,-2 3 84,-2-4 1,5-5 0,-4-2-1135,2-1 19,-1 4 1,-4-2-1,2 8 817,2 2 0,-1-1 277,6-4 0,-6-1 0,3-2 666,0-2-1275,-5 1 0,5 2 91,-6-2 0,5 1 1,1-5-1,1 1 0,5 0 101,4-4 0,11-6 0,7-4 0</inkml:trace>
  <inkml:trace contextRef="#ctx0" brushRef="#br0" timeOffset="28">4012 9249 22162,'-6'7'-417,"3"5"0,-5-4 1,-3 1-1,-1-1 0,-1 3 746,0 1 1,-1-3 0,1-2 186,0-1 1,7-2-1522,6-4 1,1 5-1,8-1 1,2-1 1482,0-1 902,3-2-1283,-7 0 1,-2 0-1,-8 1-630,-2 4 1,1 2 446,4 6-1036,0-5 226,0-2 1,0-5 0,0 4 730,0 3 1,0 0 0,0 1-1336,0 1 201,0-4 749,0 0 0,0-8-720,0-2 0,0 4-488,0 0 2187,0 0-377,0 6 1,0-8-324,0-2 0,0 4 200,0 0 1,0 6 0,-2 6 663,-2-3 713,2-3-330,-10-6 0,10 1 868,-7 4-691,6-4 0,-3 3 186,6-8 0,0 1-1400,0-6-418,0 6 63,0-3-195,0 6 409,6 0 8,-5 0 1,5 2-1,-7 2-82,-4 5 1,-1-2-1,-4 1 1,2-1-263,3 1 715,0-5 1,7 1 0,2-7 0,5-3 331,3-1 0,7-2 0,2-4 0</inkml:trace>
  <inkml:trace contextRef="#ctx0" brushRef="#br0" timeOffset="29">1440 6717 22288,'-15'-27'-1443,"3"1"0,15 0 0,4 4 0,7 6 1405,1 6 0,-5-1 0,-3 5 0,-1-1 0,-3-4 1,-3 0-1,-4-3 0,-4 1 0,-1 0-462,1-1 0,5 1 0,-3 1 0,1 2 437,1 1 0,1 12 1,6 1-1,1 8 0,-1 4 1,-1 4-1411,-2 0 1396,0 3 0,0 3 1,0 1-1,0-2 0,-2-1 1,-1-3 260,-1-2 1,-5 3 0,3-4 0,0-2 0,-1 0-1,1 1-193,0 0 1,-3 7 0,3-2-1,0 5 1,-1 6 0,1 5-1,0 8 1,1 4 36,-1 5 0,5 3 1,-4 0-1,4 1 1,1 0-1,0-1-106,0 3 0,-1 2 1,-2 5-1,-3 0 0,-2 1 1,-2-6-1,-2-2 437,-1-5 1,-1-1 0,1-3 0,0-2 0,-1-1 0,3 0-1,0 0 301,2 0 1,0-1-1,-2 6 1,0 1 0,2 1-1,-1 2 1,-2-1-525,-1 3 1,-2-4 0,-1 6 0,-4 2-1,1-1 1,-2 1 0,2-3 29,0-2 1,-3-1 0,4-6 0,2-4 0,2-3 0,4-5 0,2-3-96,3-2 1,-4-3-1,4 3 1,2 4 0,2 2-1,1 5 1,0 1-188,0 4 1,-2 1 0,-1 2 0,-1 3 0,-1 2 0,0 0 0,-4 0 186,-3-2 1,-2 2 0,1-1-1,-2-2 1,-1-3 0,-2-3 0,2-2 132,1-2 1,2-3 0,-1-6-1,1-2 1,1 1 0,3-1-1,4 1-168,-1 1 0,4 1 0,-2 2 0,2 2 1,2 2-1,0 5 0,0 3-118,0 1 1,0 5-1,0 3 1,-1 1-1,-2 5 1,-3-1 0,0 5 57,0 2 0,-3-2 0,6-34 0,2 1 0,-1 0 0,1 0 0,-1 36 0,2-1 0,0-1-113,0 4 1,2-38-1,2 1 1,1-1 0,0-1-1,10 34 1,5-1-1,-1-2 1,0 0-5,-3-3 1,4-6 0,-3 1 0,0-3 0,-3-2-1,0 0 1,-1-3 169,0-2 0,1-7 1,-1 2-1,0-5 1,2-2-1,2-1-178,0 0 0,7 3 0,0-7 1,5-1-1,8 1 0,6-5 1,8-4 34,5-7 0,6-9 0,9-10 0,-32-4 0,-1-4 0,4-5 0,1-4 1,3-7-1,0-3 0,1-4 0,0-2-53,0-1 0,-2-3 1,5-10-1,-1-3 1,-2 1-1,-2-2 1,0-4-1,-1-3 1,-14 17-1,0-1 1,-1-1-1,0 0 1,-1 0-1,-1-1 1,1-1-1,-1-1 1,0 0 9,-1-3 0,0 0 0,-1 0 0,-3 2 0,-1 1 0,0-2 0,0-4 0,-1-2 0,-1-1 0,0 0 0,-1 0 0,-1 1 1,-1 1-1,-1 0 0,0 0 0,-1-1 0,1-1 0,-2 0 0,0 2 0,0 1 0,-1-1 161,-1 0 1,1 0 0,-1-1-1,-1-6 1,0-1 0,-1 1 0,0 5-1,-2 2 1,1-2 0,-1 1-1,0-1 1,0 0 0,-1 1 0,0-1-1,-1 1 1,0 4 0,-1-1-1,-1 1 1,0 1 0,-1-1 0,-1 1 64,0-22 0,0 1 1,-2 8-1,0 1 0,-1 3 1,-2 1-1,-1 9 0,-3 1 1,-1 7-1,-1 3 0,-14-29 1,-1 11-196,-3 12 1,-8 6-1,-1 15 126,-6 7 0,-4 5 0,-7 12 0,1 0 0</inkml:trace>
  <inkml:trace contextRef="#ctx0" brushRef="#br0" timeOffset="30">3932 6970 26888,'-6'-61'-2092,"5"2"1,-3 9-1,2 5 1,2 10 2024,0 5 0,-1 11 0,-4 6 0,-4 7 0,-3 4 0,-2 2 0,-3 2 0,-3 2 0,-4 5 0,-4 3 288,0 1 1,-6 1 0,-1 0 0,-2 3 0,-1 2 0,-4 2 0,-1 2 0,-1 3 0,0 2-34,1 3 1,-9 3 0,-1 7-1,-4 2 1,-1 3 0,1 1-1,28-22 1,0 1-171,-1-1 1,1 2 0,-2 2 0,1 1 0,-3 0-1,1 1 1,0-1 0,2 0 0,0-1 0,2 0 0,0-1-1,1 0 1,1 0 0,0 1 42,1-1 1,1 1 0,-20 32 0,8-6 0,5-3-1,3 0 1,1-2 0,2-1-29,3-5 0,3-1 0,7 0 0,3 3 0,5 1 1,2 2-2054,2-1 2068,12 9 0,-2-3 1,16 12-1,3 2 0,-11-30 1,1 0-1,2 1 0,1 0-59,3 3 0,2-1 1,0 1-1,2-1 0,4 1 1,1-1-1,-1 1 0,2 1 1,3-1-1,1 0 0,2-3 1,2-2-1,6-3 0,2-2 78,3-1 1,3-4 0,-1-4-1,2-3 1,4-1 0,2-3-1,2-1 1,1-1 0,3-3-1,1 0 1,-21-5 0,2-1-1,0 0 1,0-1 0,0 0-1,1 0 157,-1-1 0,0 0 0,1 0 0,3-2 0,1 0 1,0 0-1,0 1 0,0 0 0,1 0 0,0-1 0,1 1 1,0-1-1,3 1 0,1-1 0,0 1 0,0-1 0,0 0 1,-1-1-175,2 1 1,-1 0 0,1-1 0,3 0-1,0 0 1,-1 0 0,-2 0 0,0 0 0,-1 0-1,1 0 1,0 0 0,0 0 0,1 0-1,0-1 1,0 0 0,-1 0 0,0 0 0,1-1-1,1-1 1,1 0 0,1-1-175,2-1 0,0-1 1,-1 0-1,-7 0 1,-2-1-1,2 0 1,1-2-1,1-1 0,0 1 1,-4-1-1,1-1 1,-2 0-1,-2 0 1,-2-1-1,1-2 1,-1 0-1,1 0 0,-1-2 1,-3-1-1,0 0 1,-1-1 215,0 0 1,-1 0-1,0-2 1,2-2 0,0-2-1,-2 0 1,17-11 0,-2-1-1,0-1 1,-1-1 0,-2-2-1,-3 0 1,-3-1 0,-4-1-1,-2-4 1,-2-1 73,-2-4 1,-3-1-1,-7 0 1,-2-2 0,0-4-1,-2-1 1,-3-1 0,-4-2-1,-5 1 1,-3-1 0,-3-2-1,-3-2-108,-2-1 1,-5 1-1,-5 3 1,-5 1 0,-6-2-1,-4 1 1,-7 0-1,-6 3 1,-5 4 0,-6 3-1,-8 0 1,-6 3 0,13 20-1,-2 1 1,-2 3-252,-7-2 0,-3 2 0,-1 3 1,-4 0-1,-2 3 0,-1 2 1,-7 3-1,-1 2 0,-2 2 0,-1 1 1,-1 1-1,-1 2 0,16 2 1,-1 1-1,-1 0 0,1 2 0,-1 0 1,1 1-1,-1 1 0,-1 0 1,-1 1-1,-1 0 0,0 1 0,0 1-86,0 1 1,0 0 0,-1 1-1,2 0 1,1 1 0,1 0 0,0 0-1,0 1 1,-1 0 0,1 1 0,0-1-1,0 1 1,1 0 0,1 0-1,0 0 1,1 0 0,2 1 0,0 0-1,0 0 1,0 0 0,-1 1 0,1 0-1,-1 0 1,1 1 280,1 1 1,0-1 0,0 1-1,1 1-2,-18 4 0,1 0 0,0 1 0,2-1 0,-1 0 0,1 0 0</inkml:trace>
  <inkml:trace contextRef="#ctx0" brushRef="#br0" timeOffset="31">3199 7370 6899,'-1'-36'0,"-4"2"627,-4 2 1,2 2-1,-2 8 1,-1 4-144,-2 3 0,-3 2 1,-1 0-1,-3-1 1,-4 0-1,-5-4 1,-6-6-429,-4-6 0,-5-1 0,-5-7 0,-7-5 1,-4-3-1,28 21 0,-1 0 92,-1-1 1,0 0 0,2-2 0,0 0 0,1-2 0,-1 0 0,2-1 0,-1 0 0,2 1 0,0-1 0,1 1 0,1 0 0,1 0 0,1-1 191,-21-30 0,23 29 1,0 1-1,-20-29 0,5 3 1,2 2-1,2 7-137,1 6 0,1 3 0,4 2 0,2 4 0,1 4 0,2 5 0,0 3-1408,1 5 0,2 3 0,5 2 515,1 3 1,8 5 0,8-2 0,11 4 1344,5 1 1,9 0 0,6 0 0</inkml:trace>
  <inkml:trace contextRef="#ctx0" brushRef="#br0" timeOffset="32">2293 4918 12459,'-15'-28'0,"5"5"-285,2 7 0,7 7 755,-4 0 0,2 8 0,0 1 0,-1 7 0,1 5 0,1 3 0,2 1-789,0 2 0,0 6 0,2-2 0,2 3 0,4 2 0,1-1 316,0 1 1,-1 0 0,7-1-1,2 1 1,3-2 0,3-1 0,2-3 527,-2-2 1,3-6 0,3-5 0,4-3 0,-1-2 0,2-4-159,0-8 0,1 0 0,0-10 0,-4 0 0,-4-2 0,-5-1 0,-6 0-259,-5-2 0,-1 5 0,-5 1 0,-2 3 0,-3 2 0,-3-1 39,-2 1 1,-5 6-1,1 2 1,-3 5-1,0 5-64,3 3 1,-1 4 0,5 2 0,3-1 0,0 2 0,5 1-1,6 2 37,9-2 1,7-1 0,4-2-1,6-1 1,0-3 0,4-5 460,-2-2 1,-2-2 0,1-2 0,-7-2-1,-4-5 1,-5-4 0,-5-3-792,-8-2 0,-4-4 0,-5 2 1,-2 0-1,-6-3 0,-5 3-496,-3 2 0,-6 3 1,4 3-1,-1 2 0,3 2-42,3 2 1,9 4 0,9 4 0,15 3-1,18-2 1,14-2 1355,11-1 0,10 0 0,3 0-284,0 0 1,-35-2-1,0-2 1,36-3 0</inkml:trace>
  <inkml:trace contextRef="#ctx0" brushRef="#br0" timeOffset="33">3772 4878 28474,'-13'0'-866,"-2"0"0,-2 0 1104,-6 0 0,3 0 1,-1 1-1,2 5 0,2 6 1,2 4-1,2 1 0,1-1 1,3 0-632,5 2 0,8 0 0,5-5 0,5-1 0,3-2 1,7-2-1,3-2 555,-1-3 1,7-2 0,-11-2-1,-1-4 1,-3-5 0,-3-5-1,-5-3 1,-3 0-791,-4-1 1,-3 3 0,-6-5-1,-6 2 1,-5 3 0,-3 1-1,1 3-698,3 3 0,3 5 0,5 8 1043,8 5 0,12 3 0,9 1 0</inkml:trace>
  <inkml:trace contextRef="#ctx0" brushRef="#br0" timeOffset="34">4252 4958 7125,'0'-14'0,"0"1"0,-1 0 701,-4-1 1,-2 1 0,-6 0 0,-1-1 0,2 1-78,4 0 0,-4-1 1,3 3-1,-2 0 0,1 4 1,3-1-1120,1 1 0,3 4 0,9 0 1,7 5 258,8 2 1,5 6-1,6-1 629,3 3 0,4 1 0,1 1 0</inkml:trace>
  <inkml:trace contextRef="#ctx0" brushRef="#br0" timeOffset="35">4746 4811 8639,'0'-15'0,"0"-1"0,-2-2 1108,-2 2 0,-4 3 0,-5 4-406,0 4 1,4 5 0,0 5 0,0 4 0,1 4 0,3 5 0,0 4-2845,1 3 2048,-1 2 0,10-1 0,2 1 0,3 0 0,5-1 0,2 1-272,2 0 0,-3-7 0,6-3 0,2-5 0,1-5 1,2-1 1344,0-3 0,-2-3-634,-3-5 0,3-8 0,-4-8 1</inkml:trace>
  <inkml:trace contextRef="#ctx0" brushRef="#br0" timeOffset="36">5052 4784 11138,'5'-26'0,"0"-2"0,3-2 452,2-1-448,-4 6 0,5 1 0,-7 6 33,-1 2 1,-2 6 0,1 2 0,-1 4 0,1 7-364,-4 9 1,-2 5 0,1 9 0,0 0 0,5 7 0,5 2 0,5 2 0,1-1-40,0 1 0,2-5 0,0 1 0,0-3 0,-3-2 0,-2-4 0,-3-4 381,-2-3 1,2-3 0,1 0 0</inkml:trace>
  <inkml:trace contextRef="#ctx0" brushRef="#br0" timeOffset="37">5065 4958 30123,'-16'-31'-1967,"3"-2"1,5 0 0,5 1 0,5 2 0,2 4 2213,5 3 1,9 10 0,4 9 0,5 2 0,4 5-1,6 6-25,6 9 0,4 0 1,7 1-1</inkml:trace>
  <inkml:trace contextRef="#ctx0" brushRef="#br0" timeOffset="38">6585 4784 29739,'0'-50'-1967,"0"6"1,-4 7 0,-2 14 0,-2 7 0,-4 6 2224,-4 5 1,-5 4-1,-5 1 1,-1 0-1,0 0 1,-1 1 0,-1 4-1,-1 4-631,5 3 1,0 7-1,7 3 1,3 5-1,5 2 1,5 2 0,5-1 227,5-2 0,14 3 0,14 0 0,8-1 0,9-2 0,5-3 33,3-3 0,12 2 0,-1-6 0,2-3 376,-4-5 0,6 2 1,-5-5-1</inkml:trace>
  <inkml:trace contextRef="#ctx0" brushRef="#br0" timeOffset="39">7265 4878 29789,'-21'-27'-1218,"2"0"1,6 2-1,1 3 1,1 4-1,3 3 1,-1 2 1373,1 0 0,-2 4 1,4 2-401,-1 1 1,7 1 0,2 5 0,12 0 0,5 0 0,3 0 227,-1 0 0,3 0 1,-5 0-1,0 0 1,0 0-1,-2 0 1,-2 0-185,-2 0 1,-1 8 0,-5 5-1,-8 9 1,-10 9-10,-5 9 0,-12 15 0,0 12 0,13-31 0,0 2 11,1 4 1,0 3 0,-2 8-1,2 2 1,4 6 0,0 0-1</inkml:trace>
  <inkml:trace contextRef="#ctx0" brushRef="#br0" timeOffset="40">4879 11608 30321,'-45'-56'-7248,"2"4"7127,0 4 0,-5 0 0,-4 2 1,-7 0-1,24 22 0,-2 0 1,-1 2-1,-2 0 0,-4 0 1,-2 1-1,-1 2 0,-1 3 1,-4 0-1,0 2 243,-1 2 1,-1 3-1,1 3 1,0 2-1,-3 1 1,-1 3-1,1 2 1,0 2-1,1 3 1,2 2 0,-2 4-1,1 2 1,4 3-1,1 3-190,1 3 0,1 2 0,3 2 0,1 3 1,3 6-1,3 2 0,1 2 0,1 2 0,1 5 1,3 2-1,2 1 0,3 2 18,0 1 1,3 3 0,5 7 0,4 3 0,2 0 0,3 1-1,2 1 1,3 1 0,4 3 0,3-1 0,4-2 0,4 0 106,4 0 0,4-1 1,5-4-1,4-1 0,5-4 1,5-3-1,3-4 1,4-4-1,6-5 0,5-4 1,3-3-1,5-6 1,-18-11-1,3-2 0,1-2 132,3-1 0,1-1 0,2-2 0,1-1 0,1-2 0,1-2 0,7-1 0,2-2 0,0-1 0,4-1 0,1-1 1,1-1-1,-17-1 0,0 0 0,0-1 0,2-1 0,4-1 0,0-1 0,2-1 0,0 0-25,2-1 0,2-1 1,-1-1-1,0 0 1,0 1-1,0-1 0,0-1 1,1 0-1,4-1 1,2-1-1,0 0 0,0 0 1,-15 2-1,0 1 1,0-1-1,0 1 0,0 0 1,14-3-1,-1 1 1,0-1-1,1 1 0,-14 1 1,0 1-1,1-1 1,-1 1-1,1-1-213,-1 1 1,1 0 0,-1-1 0,1 1 0,-1-1 0,0 0-1,0 0 1,0 0 0,0 0 0,-1 0 0,14-4 0,0 1 0,0-1-1,0 0 1,-1 0 0,0-1 0,-1 1 0,0-1 0,-5 1 0,-1 0-1,-1-1 1,0 0 0,-3 1 0,0-2 0,-2 1 0,0 0 0,12-5-1,-2 0 1,0 0-322,-5 0 1,0 0-1,-3 0 1,-7 2-1,-1 0 1,-3-1-1,17-11 1,-3-2-1,-8 0 1,-3-3-1,-6-2 1,-5-3 0,-7-1-1,-5-2 72,-4-2 1,-7-1 0,-9-2 0,-5-1 0,-7-3 0,-5 0 0,-9-2 0,-7 0 0,-10-3 0,-6 1 0,-10 0 0,-5 1 441,14 18 1,-2 1 0,-3 1 0,-7 0-1,-4 1 1,-2 2 0,-6 2 0,-3 3 0,-2 1-1,11 8 1,-1 0 0,-2 2 0,-2 2-1,-9 0 1,-1 2 0,-2 1 0,-2 2 0,13 2-1,-2 2 1,0 1 0,-2 0 0,1 2-1,-5 0 1,-1 1 0,0 1 0,-1 1 0,0 1-80,11 0 1,-1 0 0,0 1 0,0 1-1,0 0 1,1 1 0,0 1 0,-1 0-1,2 1 1,-1 1 0,-1 1 0,1 0-1,-4 1 1,0 2 0,0 1 0,0 0-1,0 0 1,0 1 0,1 1 0,0 0-1,0 0 1,0 2 0,0-1 0,1 1-66,0 1 0,1 0 0,0 0 0,0 1 0,0 0 0,0 0 0</inkml:trace>
  <inkml:trace contextRef="#ctx0" brushRef="#br0" timeOffset="41">16863 12634 13135,'0'-19'-1081,"0"4"1,-2-1 374,-2 5 554,2 6 0,-4-1 0,5-3 0,-4-2 1,-2 1-1,-2 3 0,0-1 803,-1 1 1,-2 2-1,-1-2 1,-1 1-1,1 2 1,0-1-259,-1 1 1,1-1 0,0 5-1,-1 2 1,1 1-330,0 1 1,-5 2 0,0-3 0,0 3 0,1 0-1,-3 1 1,0-1 99,-4 0 1,3 3 0,-1-3-1,-2 1 1,-1 2 0,0 0 105,3 0 1,-3-5 0,4 4 0,-1-1 0,1 1 0,0 2-159,0 2 0,5-3 0,-3 0 0,1 1 0,0 2 1,2 1-1,1 0-123,2 1 1,-2-1 0,-1 0-1,-2 1 1,2-1 0,1 0 85,2 1 0,-1-1 1,1-1-1,1-2 1,2-1-1,1 0 1,0 0 47,1 0 1,1 0-1,4 4 1,-3 0 0,0 1-158,0-1 1,0 0 0,3 1 0,-1-1 0,1 0 0,2 1 0,1-1-282,0 0 0,0-4 0,0 0 0,1 1 0,5 2 383,7 2 0,2-3 0,6 0 0,0-2 0,-1 0 0,4-1 0,1 1 125,2 2 0,4-5 1,2 0-1,-1-2 1,2 2-1,-1 0-214,-1 0 0,-1 0 0,-2-2 0,0 4 0,2 0 0,-1 0-60,-2-2 93,5 4 0,-5-7 1,3 5-1,-1-1 1,-1-1-1,2 1 186,-1 1 0,2-4 0,1 3 0,1-1 0,2-1 0,1-1 1,1 1 66,4-2 0,5 3 0,-1-2 0,0-1 0,1-1 1,1-1-211,2 3 1,2-2 0,1 2 0,-1-1 0,-2 0 0,-2 2 0,-2-1-189,-3 2 1,0-4 0,0 3 0,1 0 0,-1-1 0,-2-1 0,-1-1 264,0-2 0,-1 0 1,-2 1-1,-2 2 0,3 2 1,0-2-42,2-2 0,0-1 1,1 0-1,1 2 1,-1 1-1,-1 1 1,2-1-212,1-2 0,1 1 1,-2 1-1,1 1 1,1-1-1,1 0 62,0 2 1,-2-4 0,5 5 0,-1-1 0,1-1-1,2-1-7,2-2 148,-5-1 0,5 2 1,-3 1-1,4 1 1,4-1-1,0-1-74,0-2 0,-3 0 1,0 1-1,1 2 0,1 2 1,2-2-67,-2-2 1,0-1-1,0 0 1,2 0 0,-3 0-1,-3 0 1,-3 0 257,1 0 1,-4 0 0,-2 0 0,-1-1 0,0-2 0,3-2 0,0 2-79,0 2 1,4-4 0,-1 1 0,2 1 0,0 0-1,0 0-229,-1-1 1,9-2-1,-5 3 1,1-2 0,1 1-1,-1-1 1,1 1 102,0 1 1,-4-3-1,4 2 1,-2 1 0,-4 1-1,2 2 54,-2 0 0,1 0 1,0 0-1,0 0 0,-4 0 1,1 0-1,-1 0-32,3 0 0,1-4 0,1-1 1,-2 2-1,2 2 0,-2 1-80,2 0 0,-5-2 0,2-1 1,0-1-1,0-1 0,-2 1 404,-1 0-235,5-7 0,-7 10 0,6-5 0,2 1 0,-3 1 0,0 0 0,-2-1-51,4 1 1,-1-2 0,0 3-1,-1-3 1,2 0 0,-1 0-112,-1 3 1,1-4 0,-4-1 0,0-1 0,2 0 0,-4 1 0,0-1 164,-1 0 0,-4 0 1,5-4-1,-2-1 1,-4 1-1,1 0 0,-2 1-241,0 3 1,4-3 0,-5 5-1,1-2 1,-2 1 0,-3 1-353,-4 0 0,-2-1 0,1-2 0,-2 1 0,-3 0 0,-4 0-441,-3 0 980,-2 0 1,1-5-1,-3-3 1,-2-2 0,-3 0-1,-1-2 1,-1 0 84,-1-2 1,3 2-1,-1-1 1,-3-1-1,0 1 1,-2 1-390,0 2 1,0 1 0,0 4-1,0-4 1,-2-1-30,-2 2 0,-2 0 0,-6 8 0,0-3 1,-2-2-1,-3 3 0,-2 0 0,-3 2 66,-3-1 1,-2 0-1,-1-1 1,-2 2 0,-1 1-1,0-1 649,-2 0 0,4 1 1,-7-2-1,-1 1 1,0 0-1,0 2-428,2 2 1,-4-1 0,-4 2-1,3 1 1,-1 2 0,1-1-1,-3-1-105,1-1 0,4-1 0,-1 5 0,-1 0 0,2 0 0,1 0 1,1 0 123,2 0 1,-7 0 0,4 0 0,0 0 0,-2 0 0,1 0 173,-2 0 1,1 0 0,1 0-1,-1-1 1,-4-2 0,-1-2 0,-2 1-85,3-2 0,-3 5 1,1-4-1,1 4 0,0 1 1,-2 0-1,0 0-391,0 0 1,-3 0-1,3 1 1,2 2 0,-1 1-1,4-1 188,-2-1 1,0-2-1,1 0 1,-1 0 0,-3 0-1,1 0 294,-1 0 1,-3 0 0,3 0 0,1 0 0,1-2 0,3-1 0,-4-2-20,-1-3 0,2 5 1,-4-1-1,1 2 1,0 1-1,-4-2-369,-1-2 0,-7 1 0,-2 4 0,-1 0 1,1 0-1,-1 0 0,0 0-196,-2 0 0,1 0 0,5 0 0,-1 0 0,-1 0 0,4 0 414,0 0 0,0 0 1,1 0-1,0 0 1,0 0-1,3 0 1,2 0 248,3 0 1,-5 1-1,3 2 1,-4 2-1,-4-2 1,-2 0-1,-2 0-407,-2 1 1,-3 2 0,0-3 0,-2 3-1,-2 0 1,-3 0 30,-1-3 0,3 0 0,33-2 0,-1 1 0,-1 0 0,-1 0 0,-3 0 0,0-1 0,-2 0 0,-1 0 0,-1-2 1,0 0 148,-1-1 1,0 0 0,-1 0 0,-1 1 0,1-3 0,0 0-1,-3 1 1,0-1 0,1 0 0,1 0 0,1 0 0,1-2 79,1 0 1,1 0 0,4 2 0,1-1 0,1 2-1,1-1 1,0 1 0,0 0 0,-34 0 0,1 2 0,7 1-703,0 0 0,-5 6 0,8 2 0,0 4 1,3 2-1,5-1-121,5 0 0,-1 1 0,7-1 0,1-1 1,3-2-1,3-2 696,1-3 0,1 6 0,-5-4 0</inkml:trace>
  <inkml:trace contextRef="#ctx0" brushRef="#br0" timeOffset="42">2879 13727 8513,'-6'-19'662,"6"5"1,0 1 0,9 7-1,8 3 1,3 0 0,4-3 0,1 0-1,3 0 1,2 2-476,3-2 0,-5-1 1,4-7-1,-1 1 1,0 0-1,-2-1 1,-4 0-1,-4-3-332,-2 0 1,2-1 0,-7 3-1,-2-1 1,-1-2 0,-4 2 205,-3 1 1,-2 6 0,-2 3 74,0 4 1,0 5-1,0 12 1,0 3 0,0 4-1,0 5 1,0 3-305,0 1 0,0 4 1,0-4-1,1-1 0,4-2 1,4-1-322,3-1 0,2-9 0,4-4 0,4-3 0,4-2 0,0-5 0,1-6-361,-1-6 0,0-3 1,-6-3-1,-6-3 1,-8-4-1,-5-2 850,-1 2 0,-7-1 0,-7 3 0,-8 1 0,-6 1 0,-5 6 391,-1 7 1,-1 9 0,-7 6 0,-1 8 0,-2 10 0,-1 9 0,-2 9 296,1 6-1,2 4 1,22-23 0,-1 1 0,1-1 0,2 1 0,0-1 0,2 2 0,0 0 0,2 1 0,0 1 0,1 1-645,1 1 1,1 1 0,0 0-1,1 0 1,1 0 0,0 0 0,2-1-1,0 0 1,0 0 0,0-1-1,-4 35-2122,3-5 1,5-6 0,6-13 2078,0-5 0,0-2 0,0-2 0</inkml:trace>
  <inkml:trace contextRef="#ctx0" brushRef="#br0" timeOffset="43">1400 16099 8293,'0'-21'0,"-2"4"0,-1 2 0,-1 2 0,1-1 1171,1 1 1,2 0 0,0-1 0,2 2 0,1 6 0,3 11-1,0 14 1,0 12-588,-3 9 0,-2 9 0,-1 3 0,0 6 0,0 7 0,0 2 0,0 2 0,0-1-1517,0 0 0,0 2 0,0-3 0,1-7 0,4-5 0,2-8-986,1-7 0,8-3 0,-1-11 0,3-10 1919,1-9 0,5-11 0,-4-4 0</inkml:trace>
  <inkml:trace contextRef="#ctx0" brushRef="#br0" timeOffset="44">1746 16326 8301,'8'-61'1368,"-5"6"1,-5 9-1,-4 12 1558,-1 9 1,2 7-2474,-4 9 1,7 7 0,-3 10 0,4 10 0,1 7 0,1 6 0,4 6-383,3 6 1,12-1 0,5 2-1,7-2 1,4-5 0,2-5-1,0-5-862,0-2 1,-5-7 0,-2-3 0,-5-6 0,-3-3 0,-7-5 396,-6-4 1,-4-6 0,-7-10-1,-4-6 1,-7-6 0,-7-2 0,-8-1 535,-1 0 0,0 3 0,2-2 0,0 5 0,4 7 0,4 5 0,4 4-593,0 3 1,8-1 0,8 7 0,11 6 450,12 9 0,8 7 0,7 8 0</inkml:trace>
  <inkml:trace contextRef="#ctx0" brushRef="#br0" timeOffset="45">2613 16232 8450,'-9'-41'1569,"0"5"0,-1 13-311,5 18 1,2 5 0,-4 5 0,-1 5 0,1 6 0,-3 10 0,-2 5-715,-2 4 0,6 13 1,-1-5-1,0 2 1,0 0-1,1-4-509,3-1 1,2-6-1,7-2 1,5-4-1,4-2 1,5-2-1,6-5-782,5-5 0,4-6 1,4 1-1,0-4 0,3-4 1,3-2-1732,0-4 1,0 2 0,0-6 2477,1-1 0,7-8 0,-4-2 0</inkml:trace>
  <inkml:trace contextRef="#ctx0" brushRef="#br0" timeOffset="46">3213 16326 8243,'-29'-42'5431,"6"10"-4681,14 14 1,3 11-1,6 7 1,1 8-1,4 9-279,4 5 0,1 8 0,0 2 0,-1 2 0,2 2 0,-1-2-814,-1-3 0,1-3 0,-4-3 1,0-1-1,2-3-317,-1-2 0,-4-10 0,1-14 0,-2-12 0,-2-12 428,0-6 1,-5-14-1,1-4 1,1-1-1,2 3 1,1 3 1087,0 2 1,4 8-1,0 8 1,1 6-1,1 8 1,3 6-223,3 5 1,1 5 0,0 5 0,1 7 0,-1 7 0,0 9-738,1 5 0,-1 4 1,0 7-1,1 3 1,-3 1-1,0-2 1,-4-2-618,-1 1 0,-1-5 0,-5-6 0,0-3 0,0-6 0,0-6 0,0-4-2784,0-2 0,1-8 3504,3-10 0,4-8 0,5-14 0</inkml:trace>
  <inkml:trace contextRef="#ctx0" brushRef="#br0" timeOffset="47">3972 16166 8243,'20'-11'2104,"-7"-2"3673,-7-2-5216,-5 6 1,-7 4 0,-2 6 0,-4 3 0,0 7 0,1 4 0,4 4 0,1 2-292,3 2 0,2 7 0,1 3 0,0-1 0,1 1 0,2-4-519,2-1 0,3-1 0,-2 0 1,0-1-1,0 1 0,-3 0 1,-1-1-380,-2 1 1,-6-5 0,-3 0 0,-3 2 0,0 0 0,2-1-505,1 0 1132,6-1 0,-3 5 0,6-1 0</inkml:trace>
  <inkml:trace contextRef="#ctx0" brushRef="#br0" timeOffset="48">8078 13914 12338,'-27'-6'-564,"7"4"861,2-2 1,9 4 107,5 4 1,4-2-1,5 2 1,10-2 0,9-4-1,6-2 1,1-5 0,1-3-1,2-1 1,2-1 0,-3-1 19,-5-2 0,4 0 0,-8-3 0,-2 0 0,-1 3 0,-5-1-599,-1 0 1,-6 0 0,-2 5 0,1 1 0,-2 2 0,1 1 469,0-1 1,-2 4 0,4 1 0,1 5-1,2 6 1,1 6-802,1 4 1,5 8 0,3 0 0,2 5 0,0 7 0,-4 1 0,1 1-3852,0 2 4286,-5-9 1,9 8 0,-4-12 0</inkml:trace>
  <inkml:trace contextRef="#ctx0" brushRef="#br0" timeOffset="49">8705 13927 12578,'-21'-19'710,"-1"13"1,8 6 0,7 16 0,4 12 150,3 8 1,10 8-1,5 6 1,4 5 0,7 4-1,3 2 1,7 1-1,2 1-1395,2-1 1,-15-31 0,1 0 0,0 2 0,1-1-1,0 0 1,1-2 0,-1-1 0,1 0 468,-2-1 1,1-1-1,26 20 1,0-1-1</inkml:trace>
  <inkml:trace contextRef="#ctx0" brushRef="#br0" timeOffset="50">8825 16139 8478,'-2'-28'61,"-1"-2"0,-1 1 0,-1 2 422,-1 3 1,5 4 0,-4-2-1,2 4 1,-1 3 0,-5 3-1,-4 3 66,-5 5 1,3 5 0,-4 8 0,0 10 0,-4 10-1,0 8 83,1 5 1,-2 6 0,8 5 0,4 1-386,6-1 1,6-4-1,4-2 1,7-1-1,5-5 1,9-4-532,9-5 1,3-12-1,12-6 1,1-8 0,1-8-1,-1-7-20,-1-9 1,-6-11 0,0-5 0,-8-3-1,-9-2 1,-12-4 0,-8-1 167,-4-2 1,-10-3 0,-5 5 0,-9 2 0,-8 5 0,-4 8 0,-1 5 328,-1 6 1,8 9-1,0 5 1,6 2-1,4 4 1,6 2-452,6 5 0,8 3 0,9 1 0,16 1 0,16-3 0,13-2 258,11-4 0,5-10 0,-32 2 0,0-1 0</inkml:trace>
  <inkml:trace contextRef="#ctx0" brushRef="#br0" timeOffset="51">9771 15833 8291,'-27'-5'1376,"1"1"1,1 16 0,1 13 0,3 9-820,2 7 0,-3 8 0,2 0 0,1 0 0,-2-2 0,2-4 0,0 0-302,3-1 0,7-5 0,4-3 0,4-2 0,2-4 0,5-4 0,6-6-827,4-3 0,8-3 1,0-4-1,5-3 1,8-5-1,5-6 1,5-6-766,5-4 0,-3-3 1337,13 1 0,-9-3 0,13-6 0</inkml:trace>
  <inkml:trace contextRef="#ctx0" brushRef="#br0" timeOffset="52">10371 16113 8423,'-27'-33'6106,"-2"3"-6031,2 4 0,9 9 0,15 22 0,6 4 0,6 3 0,3-1-1169,1-2 0,5 8 0,1-4 1,2 2-1,1 0 0,0-2 1094,1 0 0,-1 1 0,5-1 0</inkml:trace>
  <inkml:trace contextRef="#ctx0" brushRef="#br0" timeOffset="53">10624 16126 8401,'0'-13'0,"0"-1"212,0 1 1,0 0 0,-1 1 667,-4 3 1,-1 4-1,-3 11 1,3 8-1,2 6 1,0 6-1,1 0 1,1-1-164,2-2 1,0 0 0,0-5 0,2-2-1,1-1 1,3-2 0,1-1 0,3-3-725,2-4 1,1-7 0,2-7 0,5-8 0,5-9 0,6-3 0,1-5 0,2-5-396,1-7 0,-1 2 1,1-1-1,-5 5 0,-7 6 1,-5 8-1,-4 6 1,-4 7 499,-1 4 1,-6 5 0,1 10 0,-2 7 0,-4 9-1,-2 8 283,-5 5 1,-7 13 0,-4 4 0,0-1 0,-4 4 0,-3-3 0,-2 1 223,-2-2 0,-1-5 1,6 1-1,-2-1 0,-2-3 1,-3-2-1,1-1-605,-1 0 0,-4 0 0,3 0 0</inkml:trace>
  <inkml:trace contextRef="#ctx0" brushRef="#br0" timeOffset="54">1866 15686 8504,'0'-49'0,"0"6"-90,0 21 1,-1 9-1,-4 10 1,-4 6-1,-4 6 1,-3 2 0,-3 1-1,-2-3 1,-3-3-1,-1-1 1,0-1-1,1-1 1,2 0 455,-2 1 1,-1-1 0,0 5 0,1-1 0,2-1 0,-2 1-64,-1 1 0,4-4 1,2 5-1,1 2 0,-1-1 1,0 2 1174,-1 1-1348,-3-3 1,2 11 0,-6-3 0,1 4 0,-2 3-1,-2 1-154,-1-4 0,-5 6 0,5-3 0,2 2 0,2 2 0,5-2 152,4-3 0,0-1 0,3-3 0,5 0 0,3 4 0,2 0 0,1 1 134,-1 2 1,1-2 0,4 10 0,0 4 0,0 2 0,0 7-313,0 3 0,-5 0 0,-1 7 0,0-2 0,1 0 0,2 2-11,1-2 0,2-6 1,0-2-1,0-2 1,2-3-1,2-2 1,5-2 270,3-4 0,7 2 0,3-6 0,5-1 0,4-2 0,5-1 301,2-1 1,4-3 0,3-1-1,7 0 1,8 2 0,3-1 0,7 3-448,-34-14 0,0-1 0,1 1 0,0 0 0,1 1 0,0 1 0,-1-1 1,0 0-1,0 0 0,0-1 0,1 1 0,1-2 0,0 0 0,-1-1 3,1 0 1,1-1 0,1 0 0,1 0-1,0-2 1,2-1 0,-1 1 0,1 0 0,2-1-1,0 1 1,1 0 0,1-1 30,0 1 1,1-1 0,2 1 0,-1-2 0,-2 0 0,0-1 0,0-1-1,-1 0 1,2-1 0,0 1 0,0-1 0,0 0-36,0 0 1,1-1-1,-1-2 1,0-1 0,-3-1-1,1 0 1,-1 0 0,0-1-1,0-1 1,0-1 0,-1 1-1,0-2 1,1 1-1,1-1-73,1 1 0,-1-1 0,-4-2 0,0 0 0,1 0 0,-1-1 0,-2 0 0,-2-1 1,-1-1-1,0-1 0,0-1 0,-1-2 0,1-1 0,-2-1-34,0-1 1,-1-1 0,1 0 0,0-1 0,-2-1 0,0-1 0,-2-1 0,-1-2 0,1-1 0,-1-1 0,-1-2 0,-1 0 13,1-3 0,-1 0 0,0 4 1,-2-1-1,0-3 0,-2-2 0,1 0 1,-1 0-1,0-1 0,0 0 0,-2-1 1,-2 0-227,-1 1 1,-1 1 0,16-32 0,-8 5-1,-8 4 1,-7 3 0,-10 4 0,-11 2-198,-13 4 1,-13 8 0,-13 2 0,-13-1 0,25 18 0,-2 2 0,-5 0 0,-2 2 209,-1 2 1,-2 1-1,-2-1 1,-1 0 0,0 3-1,0 0 1,-5 0-1,-1 1 1,-2-1 0,-2 0-1,-2 0 1,-1 0-1,-1 1 1,1 0 376,-1 0 1,0 1 0,-4 0 0,0 1-1,3-1 1,0 0 0,0 1 0,0-1-1,-1 0 1,1 1 0,3-1 0,0 0 46,4 0 1,0 1-1,-1 1 1,1 1-1,7 0 1,0 1-1,2 0 1,0 0-1,1 0 1,1 1-1,5 0 1,0 0 9,4-1 1,0 1-1,-1 2 1,0 2 0,-34 7-1,1 6 1,36-5-1,-1 3-191,-1 4 0,1 2 0,0-2 0,0 1 0,0 4 0,1 1 0,-1-1 0,0 0 0</inkml:trace>
  <inkml:trace contextRef="#ctx0" brushRef="#br0" timeOffset="55">7678 12661 9859,'-6'-21'-402,"-1"2"1,-5 5 121,3 1 710,3 6 0,8-4 0,1 8 0,1 5 0,-1 7 405,-1 7 1,-2-1 0,0 4-1,0 0 1,0 4 0,0 2 0,0 1-590,0 1 1,4-5-1,2 1 1,1-1-1,4-2 1,0-2-297,3-3 0,-1-3 0,0-3 0,1-5 0,-1-2 0,0-4-217,1-2 1,-7-10 0,-2-9 0,-4-5 0,-1-5 0,0 0 744,0 1 0,-4 5 0,-2 6 1,-2 4-1,-1 3-198,2 4 0,-5 9 0,5 1 1,-1 8-1,4 9-1078,2 5 1,8 13 0,5 8-3213,5 8 4010,11-1 0,13 9 0,7-5 0</inkml:trace>
  <inkml:trace contextRef="#ctx0" brushRef="#br0" timeOffset="56">5919 11421 8493,'-14'-59'0,"2"13"0,4 6 0,3 15 0,4 9 295,1 8 0,0 4 0,0 8 1,0 5-1,0 3 74,0 1 1,0 2 0,3 3 0,4 3 0,9 1 0,8 2 0,10 2 0,9 4 0,12 0-1,10-2 4,-29-15 1,2 0-1,2 1 1,1-1-1,2 0 1,0-1-1,2 0 1,1 0-1,-1-2 1,0 1-1,1-1 1,0 0-288,0 1 0,0-1 0,-2-1 1,-1 0-1,0 1 0,-1 1 1,-2-1-1,0 0 0,-2 0 1,-1 0-1,31 9 0,-9-1-79,-10 1 1,-7-4 0,-8 2 0,-7-2-288,-8-1 0,-12-1 0,-8-1 1,-13-2-1,-11-3 0,-10-1 227,-8-3 0,-17-3 0,-12-3 0,32 0 0,0-1 0,-3-1 0,0 0 0,0-3 0,0-1 67,0 0 1,0-1 51,-5-3 0,0-2 0,6 1 0,1 0 0,-4-2 0,1-1 0,3 1 0,2 0 0,3-1 0,1 0 0,-27-19 341,6 1 0,14 5 0,6 0 0,10 7 0,7 5 0,7 3-471,4 2 1,13 5-1,13 7 1,11 7-1,13 10 1,8 6-64,8 6 0,-23-10 0,1 1 0,-2 0 0,0 1 0,1 1 0,0 1 0,1 1 0,0 0 0,-1 0 0,0 1 0,2 2 0,0 0 0,-1 0 0,0 0-90,2-1 0,0 2 0,-1 1 0,-1 1 0,-4-3 0,1-1 0,-2 0 0,0 0 1,0 1-1,0 0 0,24 24-738,-6-1 1,-5-3 0,-17-6 0,-6-2-1,-7-2 1,-5-5 954,-4-3 0,-10-7 0,-2-2 0</inkml:trace>
  <inkml:trace contextRef="#ctx0" brushRef="#br0" timeOffset="57">4399 11581 20744,'-31'-28'-1260,"0"-3"1,-5 0 0,5 13 0,1 9 1371,2 6 0,-3 9 0,-3 5 0,-3 5 1,-6 6-1,-3 5 0,-6 4 0,-4 3-123,-6 0 1,28-15 0,0 1-1,-2-2 1,1 1 0,-1 1 0,1 1-1,-2 2 1,0 0 0,1 0 0,0 1 242,1 1 0,1 1 0,1 1 1,1 2-1,-1 1 0,1 2 1,-1 1-1,2 2 0,-2 4 1,2 1-1,1 1 0,2 2-222,1 1 0,3 2 0,0 6 0,5 2 0,2 2 0,4 2 0,3 1 0,4 2 0,4 4 0,5 1 0,5 0 1,5-1-1,6 1 0,5-1-105,4 0 0,6-4 0,3-8 0,5-4 0,8 1 0,5-5 0,2-4 0,4-6 0,4-6 0,2-5 0,5-4 0,1-6 0,-22-7 1,0-3-1,1-2 90,0 0 0,1-1 0,1-4 0,6-2 0,1-4 0,0-2 0,-5-1 0,0-2 0,-1-1 0,2-1 0,-1-2 0,0 0 0,1-2 0,0 0 0,-1-1 0,-2 1 0,-1-1 0,-1 0-11,-1 0 0,0 0 1,-1-1-1,0-1 0,0-1 1,-3-1-1,14-9 0,-3 0 1,-4-2-1,-2-1 1,-5-1-1,-3-1 0,-8 1 1,-3-1-1,-6 0 0,-5-2-183,-6-1 0,-4 0 1,-4 2-1,-4-2 0,-7-5 1,-6-2-1,-3 1 1,-5 1-1,-7 1 0,-6 2 1,-6 0-1,-6 2 1,-7 1-1,-4 2 0,-6 0 1,-4 3 0,18 13 0,-2 3 0,-2 2 0,-3 1 0,-2 2 0,-1 3 0,-2 0 0,0 2 0,-1 2 0,-2 3 0,-2 2 0,0 2 0,-1 2 0,-2 3-1,1 1 199,-2 4 0,-1 2 0,0 0 0,-4 3 0,-1 0 0,0 1 0</inkml:trace>
  <inkml:trace contextRef="#ctx0" brushRef="#br0" timeOffset="58">9491 15260 8546,'-34'-14'-5,"6"-3"0,7 0 0,2 4 1,1 4 23,-1 3 1,3-4-1,-5 2 1,0-2-1,2-2 1,-2-3-1,2 0 1,-2-1-1,2 0 1,-2-2-1,0 2 1,-2 3-1,-3 4 102,0 4 0,-5 4 1,0 1-1,0 1 1,-2 5-1,-3 6 1,-4 7-1,-4 5 1,-5 6-1,-1 2-161,1 5 1,-2 2 0,7 4 0,3 2 0,2 7-1,6 3 1,4 6 0,5 2 86,3 4 0,14-29 0,3 1 1,1 2-1,3 0 0,1 1 0,2 1 1,3 3-1,3-1 0,3 1 0,3 0-1,2 0 0,4 1 1,5 3-1,4 1 1,4-1-1,3 0 0,3-1 1,2-1-1,5-1 1,4-1-1,2-3 0,3-2-69,3 0 0,2-3 1,-14-13-1,1-2 0,1 0 1,0-2-1,0-1 0,1-1 1,1 0-1,1-2 0,1-1 1,1-1-1,1-2 0,0-1 1,0-1-1,1-2 1,0-1-1,2-1 0,0-1 1,1-1 208,1 0 1,1-2 0,-1 0-99,-5-2 1,-1-1-1,1-1 1,9-2-1,1-2 1,-1-1-1,-7-1 1,0-1 0,-1-2-1,-1 0 1,0-1-1,-1-2 1,0-1-1,-1-2 1,-1-1-1,-2-1 1,-2-2 0,1 0 42,-1-1 1,0-1 0,-1-2 0,-1-2-1,-1-1 1,-1-1 0,18-14 0,-3-2 0,-2-2-1,-4-3 1,-4-2 0,-3-3 0,-4-2 0,-4-2-1,-3-3 1,-2-2-105,-3-2 1,-4-1-1,-3 1 1,-4 0 0,-5 1-1,-3-1 1,-3 0 0,-4 0-1,-5 2 1,-4 1-1,-6 2 1,-5 0 0,-6 6-1,-5 2-297,-4 0 0,-6 5 1,-9 5-1,-6 5 0,-10 2 1,-6 6-1,18 13 0,-3 2 1,-2 3-1,-9 2 0,-2 4 1,-1 3-1,-6 1 0,0 4 1,-2 2-1,15 1 1,-1 2-1,-1 1 0,1 1 270,-3 1 0,0 2 0,-1 1 0,1 1 0,1 0 0,-1 1 0,1 1 0</inkml:trace>
  <inkml:trace contextRef="#ctx0" brushRef="#br0" timeOffset="59">2253 15726 11371,'-42'-53'-171,"7"8"1,5 13 0,3 14 0,1 9 0,-1 8 152,1 5 1,-7 3 0,-4 8 0,-6 3-1,-4 3 1,-2 1 0,-3 0 0,-4 3-1,-7 3 1,0 7 0,29-17 0,1 2 0,0 2-1,-1 2 1,0 1 0,0 2 161,1 1 0,1 2 0,3-1 0,0 2 0,1 2 0,0 1 0,2-1 1,2 1-1,2-1 0,1 0 0,1 1 0,1 0 0,2 1 0,2 1 0,-1 2 1,2 0 933,0 1 0,3 0-1068,4 4 0,2 0 0,-2-1 0,2 1 1,6 1-1,3 0 0,1-1 0,3-1 1,4 1-1,4-2 0,4 0 0,3-2 1,4 1-1,4-1 0,2-2 0,3-2 75,1-1 0,3-1 1,9 0-1,3-2 0,3-3 1,1-2-1,5 0 0,1-1 1,5-2-1,2-2 1,2-2-1,2-2 0,-22-7 1,2-2-1,0 0-79,4 0 0,1-1 1,0-1-1,-1 0 1,-1 1-1,2-2 0,5-1 1,2 0-1,1 0 1,-1-1-1,1 0 1,0 0-1,-1-1 0,1-1 1,0 0-1,0 0 1,1-1-1,0 1-98,-1-1 1,1 0 0,0 0 0,-4-1-1,-1 1 1,1-1 0,1 0 0,0-1-1,0-1 1,-1 0 0,-1-2 0,0 0-1,-3-1 1,-1-1 0,0-1 0,-2 0-1,-1-2 1,-1 0 0,-2-1 0,-2 0-1,0-1-41,21-7 1,0-2-1,-3-5 1,-1-3-1,-10 1 1,-2-3 0,-5-1-1,-2-3 1,-4-2-1,-2-3 1,-6 0 0,-3-3-1,-3-3 1,-3-2 152,-5-2 1,-4-1 38,-4 1 1,-3-1-1,-4-11 1,-5-3-1,-6 0 1,-4-1-1,-6-2 1,-6-1-1,3 19 1,-3 0-1,-2 0 1,-4-1-1,-2 0 1,-1-1-113,-5-3 0,-1 0 1,-3 1-1,-2 1 1,-3 1-1,-1 1 1,-4-1-1,-2 1 0,-1 0 1,0 2-1,-1 2 1,-2 0-1,-1 0 1,-2 2-1,-1 0 1,0 3-1,0 0 0,-2 2 1,-2 1-1,-1 1 1,-2 3 73,0 0 1,-1 3-1,-1 2 1,-1 4-1,-1 2 1,-2 3-1,1 5 1,-2 4-1,0 2 1,-2 2-1,0 2 1,0 3-1,0 4 1,0 1-1,-1 4 1,17 1-1,0 2 1,0 1-1,0 1 1,0 2-1,1 2 1,-1 0-1,1 2-232,1-1 0,-1 2 0,1 0 1,0 2-1,-2 2 0,-1 2 1,1 1-1,1 0 0,4-1 0,1 1 1,1 0-1,1 1 0,0 1 1,0 1-1,1 1 0,1 1 0,-2 2 1,1 1-1,0 1 0,1 1 211,0 2 0,0 0 0,1 0 0,1 2 0,0 0 0,1 1 0,0 1 0</inkml:trace>
  <inkml:trace contextRef="#ctx0" brushRef="#br0" timeOffset="60">19315 15286 8415,'-6'-31'893,"-2"9"1,2 10-1,1 18 1,4 7 0,1 8-1,0 6 1,0 4 0,0 4-1,0 4 1,0 1 0,0 0 101,0 0 0,0 4 0,0-1 0,0-3 0,0-4 0,0-4 0,0-4 0,0-2-1914,0-4 1,1-10-1,1-1 1,-2-6 0,-5-10 404,-1-6 0,-4-16 0,4 0 0,0-2 1,0-4-1,3-2 631,2-4 1,1 4 0,1 1-1,2 1 1,5 2 0,2 1-1,5 4 197,0 5 1,-1 5 0,1 2 0,1 2 0,2 3 0,-1 5 0,-3 3-7,0 1 0,-1 5 0,2 4 0,1 5 0,3 3 0,1 4-308,-1 0 0,11 10 0,-2-3 0</inkml:trace>
  <inkml:trace contextRef="#ctx0" brushRef="#br0" timeOffset="61">20368 14953 10743,'-1'-18'0,"-3"2"1031,-5 4 0,-2 6 0,1 12 1,1 7-325,-1 8 0,2 6 0,-2 5 0,-3 8 0,-4 9 0,1 6 0,1 4-31,2 2 0,1 0 1,2 1-1,2-4 0,1-2 1,1-1-1514,0-2 0,2 3 0,4-7 0,0 2 0,0-3 0,0-3-449,0-4 0,0-1 1286,0 0 0,5-12 0,3-2 0</inkml:trace>
  <inkml:trace contextRef="#ctx0" brushRef="#br0" timeOffset="62">20635 15406 10833,'-6'-19'0,"-3"-2"5712,-3 0-5336,5 8 1,3 3 0,8 4 0,6 0 0,7 0 0,6 2 0,7-1-360,6 1 1,4-1-1,2 7 1,4 2 0,0 4-18,0-1 0,-1 11 0,-5-3 0</inkml:trace>
  <inkml:trace contextRef="#ctx0" brushRef="#br0" timeOffset="63">20475 15726 10776,'-12'-10'0,"3"-1"1772,5 5 1,19 5 0,8 11-1,9-2-1934,5-2 0,13-2 0,9-4 162,9 0 0,-28 3 0,0 0 0,4 1 0,0-1 0</inkml:trace>
  <inkml:trace contextRef="#ctx0" brushRef="#br0" timeOffset="64">21875 15513 11031,'0'-14'1420,"-2"7"0,-1 4 0,-1 6-796,1 6 1,1 3 0,1 1 0,-2 2 0,-1 3 0,-1 4 0,1 3 0,-2 2-201,-2-1 1,4 6 0,-3-1 0,1-3 0,3-3 0,1-4-2173,2-2 1,0-1 987,0-5 0,0-7 1,0-8-1,0-11 1,0-11-1,0-7 1,0-4 1016,0-7 0,0 5 1,0-6-1,0 0 1,0 3-1,2 2 478,2 2 0,-1 13 0,6 0 0,1 7 1,2 4-1,1 2 0,1 3-1158,-1 1 1,2 1 0,3 7 0,4 2 0,5 5 0,4 3 0,4 1 422,4 1 0,7-1 0,1 0 0</inkml:trace>
  <inkml:trace contextRef="#ctx0" brushRef="#br0" timeOffset="65">22475 15326 12546,'-5'-29'2232,"1"2"1,1 11-1724,7 16 1,4 0 0,5 6 0,0-2 0,2 2 0,1 0 0,2 1 0,-2 1-498,-1 2 0,-1 2 1,-3 1-1,0 1 1,-4-1-1,-1 0-268,-3 1 1,-7-1-1,-7 0 1,-5 2-1,-5 1 1,-1 2 0,1-2 453,2-1 1,-3-2 0,4 1-1,3-1 1,5 0 0,5 2 135,4 3 1,2 1 0,5 4-1,8-6 1,6-2 0,7-2-458,4 1 0,-1-5 0,5 0 0,1-1 1,1 1-1,1-1 123,4-2 0,1 4 0,-3-3 0</inkml:trace>
  <inkml:trace contextRef="#ctx0" brushRef="#br0" timeOffset="66">23261 15406 10131,'-9'-9'0,"2"3"1242,1 9 0,1 3 0,5 12 0,0-3-730,0-2 0,0 1 1,0 0-1,-1 4 1,-2 6-1,-1 4 1,-1 6-1,1 2-1768,-1 1 0,1-2 1,4-7-1,0 2 1256,0 1 0,-6-6 0,-2-6 0</inkml:trace>
  <inkml:trace contextRef="#ctx0" brushRef="#br0" timeOffset="67">23074 15619 8053,'-7'-38'3282,"1"14"0,8-1-2781,2 12 0,5 7 1,9 6-1,4 0 1,6 0-1,5 1 1,5 4-1,4 4-635,5 2 134,3 9 0,4-5 0,-1 4 0</inkml:trace>
  <inkml:trace contextRef="#ctx0" brushRef="#br0" timeOffset="68">23741 15686 8075,'-6'-16'655,"-3"2"1,3 6-1,2 12 1,2 5 388,2 3 0,0 1 1,0 0-1,2 1 1,1-1-1,3 0 0,0 1 418,0-1 0,2-4 1,-2-2-1902,2-1 1,-5-3-1,1-9 1,-2-6-1,-4-7 1,-1-5-1,-1-4-277,1 0 0,1-4 0,2-1 0,0-1 0,0-2 0,0 2 0,2 3 1265,2 3 0,-1 3 0,5 3 0,-1 4 0,0 5 0,4 2-407,1 2 1,5 6 0,4-1 0,3 4 0,5 4-1,3 5-142,0 3 0,11 7 0,-1 2 0</inkml:trace>
  <inkml:trace contextRef="#ctx0" brushRef="#br0" timeOffset="69">24274 15353 8266,'-13'-36'1140,"0"10"0,7 8 0,6 19 88,7 4 1,6-2 0,5 4 0,4 1-1,5-1 1,4 3 0,5 4 0,2 2-1428,2 2 1,-1 0-1,-4-7 1,-4 0 0,-4-2-1,-5 1-467,-4 2 0,-9-3 1,-5 0-1,-4 0 1,-6-2-1,-7-1 1,-8-2-302,-4 1 1,3 1 0,1-3 0,2 1 0,4 0 2370,5 2 0,-1-3 0,7 6 1,2 2-1,5 0 0,6 3 1,5-1-495,3 0 1,-2 1-1,2-1 1,-6 0-1,-3 1 1,-2-1 0,-3 0-1268,-2 1 1,-2-5-1,-4 0 1,-7 2 0,-8 4-1,-13 3 1,-8 0 356,-8 1 0,-15 8 0,30-10 0,0 0 0</inkml:trace>
  <inkml:trace contextRef="#ctx0" brushRef="#br0" timeOffset="70">25541 15499 8524,'0'-13'387,"6"6"1,2 2 0,4 4-1,2 1 1,-1 0 14,0 0 1,-5 6-1,-4 3 1,-2 2 0,-2 3-1,0-1 1,-2 2 0,-2 3-344,-5 4 0,1-1 0,1-1 0,0 1 1,1-2-1,0 1 0,3-4 0,1-1-3742,2-2 3683,0-6 0,6 5 0,2-4 0</inkml:trace>
  <inkml:trace contextRef="#ctx0" brushRef="#br0" timeOffset="71">25754 15233 16883,'-6'-25'-960,"-3"3"0,3 10 406,2 12 0,2 6 0,5 7 1,5 0-1,8 1 0,6-1 603,6 0 0,14-5 1,-1-2-1</inkml:trace>
  <inkml:trace contextRef="#ctx0" brushRef="#br0" timeOffset="72">26180 15126 8530,'-11'-25'0,"0"4"656,2 8 0,5 6 0,-4 8-268,3 4 1,0 2 0,5 6 0,0 1-1,2 0 1,1 6 0,2 6 0,3 8-348,2 5 1,7 11-1,0 4 1,0 0-1,-4 1 1,-3-3-449,-1-3 1,-6 1 406,2-5 0,-4 5 0,-1-3 0</inkml:trace>
  <inkml:trace contextRef="#ctx0" brushRef="#br0" timeOffset="73">26114 15619 8384,'0'-35'178,"0"1"1,1 6 0,4 8 0,5 10-1,6 6 1,7 2 457,2 2 1,9 5 0,4 1-637,5 1 0,14 8 0,-3 5 0</inkml:trace>
  <inkml:trace contextRef="#ctx0" brushRef="#br0" timeOffset="74">26754 15659 11670,'-18'-19'0,"0"7"0,2 12 1307,1 12 1,2 6 0,-1 6-1,1-2-856,0 2 1,1-4 0,1 1 0,4 0 0,1-1 0,3 3-1,2-1 1,1-1-945,0-2 0,7-3 1,5-7-1,6-5 1,2-4-215,4-4 0,1-8 1,0-9-1,-1-4 1,-3-9-1,-2-6 0,-3-6 680,-1-1 1,-7 7 0,-2-1 0,-2 1 0,0 5 0,-1 4 0,-3 9 1545,-4 6 1,1 1 0,-6 11-1,0 2-1247,2 5 0,-4 12 0,6 12 1,-1 5-1,-2 5 0,2 2 1,-1 4-1479,0 3 0,-2 2 0,-6 6 0,-4 2 1206,-8 6 0,0-6 0,-5 10 0</inkml:trace>
  <inkml:trace contextRef="#ctx0" brushRef="#br0" timeOffset="75">17809 16872 8537,'-7'-21'-16,"-4"2"1,7 6-1,1 0 1885,1-1-1615,8 1 1,2-5-1,5 0 1,0 2 0,1 1-1,-2 2 1,-2 0 0,-1 1-1,0 1 1,0 3 1062,0-3 1,-5 1 0,3-1-458,-1 3 0,-1 6 0,-5 2 0,-2 9 0,-1 9 1,-3 8-159,-1 8 0,0 5 0,-4 2 0,2 1 0,-1 1-466,-2 0 0,3-3 0,2 7 0,1 0 0,3-2 0,1-1 0,2-2-1263,0 1 0,2-5 1,2-4-1,5-1 1,3-4-1,1-2-3889,1-5 1,-5 2 4719,0-6 0,-7-6 1,4-6-1</inkml:trace>
  <inkml:trace contextRef="#ctx0" brushRef="#br0" timeOffset="76">17716 17192 10456,'0'-34'0,"0"3"0,1 9 0,4 8 0,4 10 0,2 1 0,3 0 789,-1-1 0,2-1 1,3 7-1,4 2 0,3 5 1,2 3-2197,-1 1 1,6 0 1406,-1 1 0,12 5 0,-2 2 0</inkml:trace>
  <inkml:trace contextRef="#ctx0" brushRef="#br0" timeOffset="77">18302 17272 10474,'-4'-19'1252,"-1"5"0,2 3 0,8 18 0,4 0 0,3-1 0,1 2 0,2-2-1073,3 0 1,-4-2-1,4-3 1,-3 2 0,-3 0-547,-3-4 1,-3-5-1,-9-6 1,-5 2-1,-5 2 1,-3 1 15,-4 0 0,6 4 1,-4-2-1,3 4 1,2 1 1094,-1 0 0,7 6 0,2 3 0,4 4 0,2 3 0,4 3 0,5 2-692,7 3 0,0 1 1,9 2-1,3-1 1,2 1-1,3-2-1278,0-3 0,3 2 0,6-6 0,2-2 1226,-2-1 0,4-8 0,1-1 0</inkml:trace>
  <inkml:trace contextRef="#ctx0" brushRef="#br0" timeOffset="78">18862 17405 11949,'-9'-15'0,"2"-1"0,1-2 1404,3 2 0,7 7 0,5 5 1,3 4-1,1 4 0,1 5 1,-1 3-1054,0 1 0,1 2 0,-1 1 0,-1 2 1,-2-2-1,-2-1 0,-2-1 0,-2-3-2211,2-2 1,-4 0 1126,2-9 1,-1-3 0,0-12 0,1-2 0,-1-6-1,-1-2 1,-2-1 1121,0-1 0,0 0 0,0 2 0,0 3 0,0 4 0,0 3 1793,0 2 1,1 6-1,2 4 1,2 7-1873,-2 9 1,0 5 0,0 6-1,2-2 1,3 2 0,1-1-311,-2 0 0,5 0 0,-3-5 0,3-2 0,1-1 0,0-3 0,1-3-801,-1-5 0,0-2 1,1-4-1,-1-2 1,0-5-1,-1-4 0,-1-4 96,-2 0 1,-7-5-1,3 4 1,-2 1 0,0 3 390,1 0 0,1 8 0,-5 6-243,0 8 1,6 10 0,3 4 0,4 3 0,3 2 0,3-1 0,2 1-754,3 0 1,3-2 0,2-2 1309,2 0 0,0-7 0,-4 3 0</inkml:trace>
  <inkml:trace contextRef="#ctx0" brushRef="#br0" timeOffset="79">19609 17539 8197,'0'-21'0,"0"3"0,0 3 3593,0 2-2501,-6 6 0,6 4 0,-2 10 0,7 8 1,2 4-1,3 5 0,1 1 0,-1 2 1,-1-1-619,1 1 1,-2-2 0,1-3 0,0-4 0,-2-3 0,-1-3 0,-2-2-952,1-1 0,-1-9 1,-4-3-1,0-10 0,-1-7 1,-2-5-587,-2-4 1,1-5 0,4-6 0,0-2-1,0 1 1,0-1 0,1 4 1714,4-1 1,-4 8-1,5 4 1,-1 8 0,-1 4-1,1 3 1061,1 4 0,-3 2 1,4 7-1,-1 4-1381,-3 3 0,-2 6 0,-1 2 1,0 2-1,-1 0 0,-2-1 1,-3 3-1195,-1 0 1,-1-2-1,-2 3 1,2-2-1,2-1 1,3 0-1113,2-1 0,1 1 0,3-6 1974,6-3 0,6-3 0,11-6 0</inkml:trace>
  <inkml:trace contextRef="#ctx0" brushRef="#br0" timeOffset="80">20155 17365 8165,'-4'-22'0,"-1"0"4251,2 3-4052,2 8 1,5 4 0,2 4 0,2-2 0,3 2-1,4 2 1,5 1 0,0 0 341,4 0 0,6 4 1,1 4-1,-2 2-541,-1 5 0,5 7 0,1-1 0</inkml:trace>
  <inkml:trace contextRef="#ctx0" brushRef="#br0" timeOffset="81">20182 17539 8302,'-27'-17'5659,"2"-2"-3967,3 1 0,8 6 0,10 17-1525,3 4 0,6 1 0,7 0 0,9-1 0,12 3 0,8 3 1,11 4-168,9 2 0,-25-10 0,2 0 0,5 3 0,1-1 0</inkml:trace>
  <inkml:trace contextRef="#ctx0" brushRef="#br0" timeOffset="82">21821 17432 8348,'-13'-6'0,"0"-1"2068,-1-1 1,6 2-1246,-1 6 0,1 2 1,-1 2-1,3 7 1,2 3-1,0 4 0,1 0-26,1 1 1,2 0-1,0 5 1,0-3-1,0-2 1,0-3-1094,0-1 0,2-7 1,1-5-513,1-6 1,0-11 0,-4-9 0,0-6 0,0-5 0,-1-1 723,-3-2 1,1-5-1,-5 7 1,2-2-1,2 1 1,-1 7-1,1 3 1668,1 4 0,-3 6-1758,2-2 0,5 9 1,9 6-1,7 6 1,5 6-1,5 5 1,4 3-7363,4 6 7536,10-4 0,2 6 0,6-4 0</inkml:trace>
  <inkml:trace contextRef="#ctx0" brushRef="#br0" timeOffset="83">22248 17232 8113,'-7'-38'2948,"-4"9"0,7-2-2246,1 11 1,3 6-1,4 5 1,5 5-1,3 2 1,1 4-1,1 2-353,-1 5 0,0 3 0,-1 3 0,-3 1 0,-4 3 0,-4 1 0,-2 0-629,-4 1 1,-4-3 0,-7 3 0,-2-2 0,0-3 0,1-1 0,-1-2 71,2 1 1,5-1 0,4 0 0,1 1 0,6-1 5,7 0 1,4 1 0,9-1 0,1 0 0,0 1 0,2-1-1469,3 0 0,2 1 0,1-3 1670,3-2 0,5 3 0,-3-4 0</inkml:trace>
  <inkml:trace contextRef="#ctx0" brushRef="#br0" timeOffset="84">22808 17245 8127,'-6'-32'2363,"-3"5"1,3 18 0,2 14-1890,2 5 0,-2 3 0,-1 2 0,1 3 1,-1 4-1,1 3 0,0 3 0,-1 2-1869,1 1 1,-5 5 0,4-5 1394,2-2 0,-4 0 0,0-3 0</inkml:trace>
  <inkml:trace contextRef="#ctx0" brushRef="#br0" timeOffset="85">22675 17392 10793,'0'-28'0,"0"-2"0,1 5 0,4 9 0,3 10 990,4 4 1,2 2 0,-1 0 0,2 0 0,1 0 0,3 3 0,2 5-1,3 5-2730,1 2 1,3 1-1,2 0 1,2 2 1739,2-2 0,-4 5 0,3 0 0</inkml:trace>
  <inkml:trace contextRef="#ctx0" brushRef="#br0" timeOffset="86">23154 17459 8260,'-13'-5'2248,"1"-1"0,2 0-32,1 0 1,0 0-1,-4 3 1,1 1-1027,3 3 0,5-1-1923,8 4 0,-1-4 0,6-4 1,0-5-1,0-4 0,0-5 0,-1-3 1,0-1 383,-4 0 1,2 0 0,-1-4-1,-2 3 1,-2 2 0,1 3 144,2 6 0,-1 1 1,6 6-1,1 2 1,4 3-1,3 5-2283,6 4 1,8 2 2486,4 3 0,10 5 0,2 2 0</inkml:trace>
  <inkml:trace contextRef="#ctx0" brushRef="#br0" timeOffset="87">23541 17179 12836,'-18'-24'0,"1"-3"0,0 1 0,2 2 0,4 6 0,2 3 1275,4 2 1,5 6 0,5 4-1,4 6 1,2 6 0,4 2 0,2 4-1541,0 3 1,5-2 0,-4 5 0,-1 0 0,-3-2 0,0 0 0,-2-2-1,-4-3-1398,-3 0 1,1-1 0,-2 0 2338,-1 1 1,0-1 0,0 0 35,2 1 1,5-1 0,-1 0-1,3 1 1,0 0 0,-2 3 0,-3 2-365,-1 2 1,-1 1 0,-5 5-1,-2-1 1,-4 1 0,-7 0-1550,-8-1 948,-4 1 1,-8-2-1,-2-1 1,-4-4 0,-1 0-1,-1-4-3132,-4-1 0,-2-2 3385,-6 0 0,-1-5 0,1-2 0</inkml:trace>
  <inkml:trace contextRef="#ctx0" brushRef="#br0" timeOffset="88">18902 18645 8300,'0'-20'0,"-1"12"0,-2 0 0,-2 10 486,2 7 1,2 4 0,-1 3 0,-1 3 0,-1 2 0,1 3 0,1 0 0,4-1 0,1-1 0,3 2 0,0 0 0,0-1 0,-2-2 259,2-2 0,-4-5 1,3-7-1,0 1 0,-1-4-741,-1-2 0,-1-7 1,-2-13-1,0-4 1,0-3-1,0-3 114,0-3 1,0-3 0,0-5 0,0 2 0,0 3-1,1 1 249,4 4 1,-2 1-1,6 3 1,1 2 0,3 6-1,4 2 1,0 1-98,0 1 0,-3 6 1,0 2-1,-1 4 1,2 1-1,1 0-707,2 0 1,0 1 0,-5 4 0,2 5 0,1 5 0,3 3 0,2-1-2890,3 3 0,7-6 3325,5 4 0,2-3 0,2-2 0</inkml:trace>
  <inkml:trace contextRef="#ctx0" brushRef="#br0" timeOffset="89">19795 18312 8537,'-13'-21'1341,"1"9"0,3 13 1,3 11-1,2 8-353,-1 0 1,-3 5 0,2-2 0,0 2 0,0 3 0,3 3 0,1 5 0,2 4-139,0 4 1,0-7 0,2 3 0,2-3 0,5-3 0,4-3-2711,5-3 1,0-5 0,7-3 0,5-2 1859,2-6 0,10-5 0,5-7 0</inkml:trace>
  <inkml:trace contextRef="#ctx0" brushRef="#br0" timeOffset="90">20262 18418 8400,'-8'-22'0,"3"1"813,-1 6 0,6 7 0,0 8-74,7 0 1,0 0 0,2 0 0,3 0 0,4 0 0,7 0 0,3 0-1,4 0-661,1 0 1,6 4-1,-1 0 1,2 1 0,2 1-79,0 3 0,-6-3 0,-1-1 0</inkml:trace>
  <inkml:trace contextRef="#ctx0" brushRef="#br0" timeOffset="91">20355 18578 11271,'-13'-19'1087,"1"11"0,3 4-782,5 10 1,13 4 0,5-1 0,4-3 0,4-1 0,2-1 0,6 0 0,2 1-839,5-1 1,8 7 0,4-4 0,1 2 532,-1 0 0,9-6 0,-4 3 0</inkml:trace>
  <inkml:trace contextRef="#ctx0" brushRef="#br0" timeOffset="92">21408 18152 8515,'0'-14'5439,"0"1"-4398,0 6 0,0 2 0,0 10 0,0 5 0,0 6-90,0 6 1,0 4 0,0 2 0,0 3 0,0 4 0,0 4 0,0 2-1190,0 4 0,0-2 1,-1 4-1,-2 0 0,-3-1 1,-2 2-1,0-4-2852,0-2 0,-4 1 1,3-9 3089,-2 0 0,-3-2 0,1-5 0</inkml:trace>
  <inkml:trace contextRef="#ctx0" brushRef="#br0" timeOffset="93">21155 18698 9424,'0'-30'0,"1"5"0,4 9 0,5 9 0,5 5 627,3 2 0,0 0 1,-5 2-1,2 0 1,3 4-1,4 2 1,3 2-1,2 2-1858,-1 1 1,5-1 0,0-1 1230,-1-3 0,4 1 0,0 5 0</inkml:trace>
  <inkml:trace contextRef="#ctx0" brushRef="#br0" timeOffset="94">21608 18685 8179,'-7'-14'562,"-4"1"1,5 0 1403,-1-1 0,6 5 0,1 2 0,8 1 0,7 5-1260,3 4 1,0-2-1,-5 5 1,2-2 0,1 1-1,2-1-1440,-2 2 1,-10-4 0,-9 2-1,-10-4 1,-5-3 226,-1-1 1,0-1 0,2 5 0,0 0 1061,0 0 1,8 6 0,6 3-1,6 3 1,8 3 0,5 1-1035,6 2 0,4 0 1,3-4-1,4 1 1,5 2-1,1-4 0,1 0-4978,-3-2 5457,-6-1 0,7-3 0,-4-1 0</inkml:trace>
  <inkml:trace contextRef="#ctx0" brushRef="#br0" timeOffset="95">21968 18778 8179,'-13'-21'1956,"-1"3"0,7 4 0,3 0 90,2 1 1,4 1 0,2 3-1482,5 5 0,3 8 1,1 5-1,0 2 1,1-1-1,-1-1 0,0 1 1,-1 2-45,-3 1 0,2-4 1,-6-1-1712,3-2 1,-5-4 360,1-6 1,-2-3 0,-2-7 0,0 1 0,0-2 0,0-1 1121,0-2 0,0 0 0,0 5 0,1 0 1,2-1-1,3 3 658,2 2 0,-4 3 0,5 7 0,1 4 0,1 4 1,-1 2-627,-1 3 0,-2 3 0,4 1 1,-3-1-1,1-3 0,0 1-1517,0 3 1,-4-5 0,2 2 0,0-5 0,1 1 0,2 1-18,2 1 0,1-6 0,1-2 0,-1-4 0,0-1 0,2-1 0,1-4 1209,2-4 0,6-2 0,-3-3 0</inkml:trace>
  <inkml:trace contextRef="#ctx0" brushRef="#br0" timeOffset="96">22541 18765 9784,'14'4'3187,"-1"2"1,0 1-2199,1 4 0,-6 1 0,1 1 0,2 0 0,-1 2 0,0 1 1,-2 4-1024,-2 0 0,0-3 0,-3 2 1,1-1-1,-1-1 0,-1 0-1626,-2-2 0,0-10 1,0-6-1,0-11 0,0-9 1872,0-4 0,6-6 0,1-1 0,2-3 0,0-2 0,0 0 0,-1 2 1308,1 4 0,-4 4 1,2 5-1,-1 4-1070,-3 3 0,-1 9 0,-4 8 1,-2 8-1,-5 8-2945,-3 3 1,-3-2 0,-3 5 2494,-4-1 0,-3 11 0,-2-5 0</inkml:trace>
  <inkml:trace contextRef="#ctx0" brushRef="#br0" timeOffset="97">23768 18658 8138,'0'-19'0,"-5"4"0,1-3 957,1 3 0,0 5 0,0 6 0,-2 8 0,1 8 0,0 4-18,-1 2 1,-4 1 0,5-3 0,-1 2 0,1-1 0,-1-3-1349,2 0 0,2-5 0,2-2 0,4-1 0,5-3 409,7-2 0,3-13 0,7-2 0</inkml:trace>
  <inkml:trace contextRef="#ctx0" brushRef="#br0" timeOffset="98">23728 18352 8781,'-18'-20'0,"0"0"6358,2-1-5988,1 2 1,15 13-1,9 6 1,10 6-1,8 4 1,5 0-1,7 2-2950,4-2 0,6-1 2580,-5 0 0,12-3 0,-1-6 0</inkml:trace>
  <inkml:trace contextRef="#ctx0" brushRef="#br0" timeOffset="99">24381 18138 8763,'-18'-12'887,"0"4"0,5 2 0,4 6 0,-1 0 0,-2 0 0,0 1 1,3 5-187,5 7 0,2 7 0,2 6 0,0 2 1,0 3-1,2 5-1148,2 3 0,-1-1 1,6-1-1,1-1 0,2-1 447,2-1 0,-1 5 0,0-5 0</inkml:trace>
  <inkml:trace contextRef="#ctx0" brushRef="#br0" timeOffset="100">24314 18431 9030,'0'-26'0,"0"1"1235,0 2 1,0 0-1,2 5 1,2 3-1,5 3-1189,3 3 1,6 6-1,2-1 1,6 4 0,8 4-47,7 5 0,1 3 0,3 2 0</inkml:trace>
  <inkml:trace contextRef="#ctx0" brushRef="#br0" timeOffset="101">25007 18405 10518,'-9'-27'3438,"1"9"1,6 11-3002,2 11 0,5 4 0,5 5 0,-1 0 0,0 2 0,0 3 0,-1 4 0,3 3-463,1 2 1,-3 3 0,-2-2-1,0-3 1,-1 0 0,0-1 0,-3-2-1370,-1-4 1,-2-3 0,0-5 0,0-6 894,0-8 0,-5-12 0,1-8 0,1-4 0,1-6 0,2-3 418,0-5 0,6-1 0,3 2 0,3-2 0,0 0 0,-2 5 976,-1 5 0,-1 5 0,0 3 0,-2 4 0,-1 6 1,1 6-1,0 2-142,0-1 0,-1 6 1,-2-1-1,3 6 1,0 5-1,0 4-589,-3 2 1,-1 3 0,-2 3 0,0-1 0,-2 2 0,-2-2-66,-5 0 0,-3 3 1,-1-4-1,-1-2 0,1-1 1,1-2-1259,3 1 580,3-7 1,9 4 579,6-7 0,18 0 0,14-4 0</inkml:trace>
  <inkml:trace contextRef="#ctx0" brushRef="#br0" timeOffset="102">25874 18005 14750,'-5'-18'1039,"1"9"0,-5 15 0,3 16 0,0 4-300,0 0 1,0 2-1,2 5 1,-3 6 0,-1 6-1,4 6 1,2 4-1,4-2-2121,2-3 0,5 6 1382,9-2 0,8 8 0,8-1 0</inkml:trace>
  <inkml:trace contextRef="#ctx0" brushRef="#br0" timeOffset="103">25754 18165 25659,'0'-27'-3818,"0"2"0,-2 3 3782,-2 4 0,1 9 1,-6 5-1,-1 2 1,-2 1-1,-4-4 1,-5-2-1,-7-2 1,-5 0-1,-5-1 1,-4-2-1,-4-1 1,-1-1 64,-4 1 1,0 4 0,-4 0 0,-1-1 0,-2-2 0,1-1 0,3-2 0,0-1 0,1-2 0,1 0 675,3-1 0,-3 4 0,5-3 0,-2 3 0,0 2 0,-2 1-565,-6 3 1,-2 2 0,-6 4 0,0-1 0,-5 1 0,-1 1-169,-2 2 0,-2 0 1,4 0-1,1 0 0,0 0 1,1 0-29,-2 0 0,0-1 0,4-2 0,3-3 0,4 0 0,3-2 59,1 1 1,0 4-1,2-1 1,1 2-1,-2 2 1,-1 0-1,-3 0 97,-2 0 1,-1 0 0,-5 0 0,-1 0 0,-4 2-1,32-1 1,0 1 0,-3 0 0,0 0-109,-1-1 1,0 1 0,-1 1 0,0 0 0,1-1 0,1 0 0,-2 0 0,-1-1 0,-1 0 0,-1 0 0,2-1-1,-1 0 139,1 0 0,2 0 0,3 0 0,2 0 0,-34 0 0,4 0 0,2 0 0,5 0 0,2 0-111,3 0 1,-3 0 0,4 0-1,-3 1 1,0 2 0,-2 3 0,2 0-239,-1 0 1,-3 4-1,-1-1 1,-4 3 0,-5 1-1,1 2 177,-1 3 0,33-11 0,0 1 0,2 1 0,-1 1 0,1 0 0,1-1 0,-1 2 0,2-1 0,-34 11 0,-1-2 59,33-9 0,0-1 0,-28 6 0,28-5 0,0-1 1,1 0-1,0 0 0,-35 9 0,35-10 0,-1 0 1,-34 7 38,1-2 1,32-6 0,1 0 0,-27 6 0,-2 0 0,-3 1 0,4-1-60,2 0 1,-4 5 0,4 1-1,2 1 1,0 0 0,4 1-1,-1 3-129,-2 1 1,8 2 0,-8-2 0,6 0 0,5-1-1,-2 1 1,5-3-59,4-1 0,1 1 0,10-4 0,-1-2 0,0 0 0,5 1 161,5 0 0,3 1 0,7-5 1,0 1-1,1-1 0,3 2 0,5 1-59,2 2 1,5 6-1,4-2 1,10 3-1,6 3 1,11 3-1,8 3 9,7 0 1,9 5 0,-26-21-1,2 1 1,4 1 0,1 1-1,6 2 1,1-1 0,2 0-1,1-1 71,3 0 0,0-1 1,4 0-1,1-1 0,1 0 1,2-1-1,1-1 0,1 0 1,5-1-1,1 0 1,1 0-1,1-2 0,3 0 1,1-1-32,-25-6 1,1 1 0,0-1 0,0 0 0,1-1 0,-1 0 0,3-1 0,0-2 0,1 1 0,2-1 0,-1 0-1,2 0 1,0-1 0,1-1 0,0 0 0,1 0 0,1-1 0,0 1 0,-1-1 0,0 0 0,-1 0 162,-1 0 1,-1 0 0,2 0-1,4-1 1,1-1 0,0 0-1,-3 0 1,0 0 0,1 0-1,0 0 1,1 0 0,0 0 0,1 0-1,0-1 1,0 1 0,-1 0-1,0 0 1,-1 0-70,1 0 0,0 0 1,0 0-1,1-1 1,1 0-1,0 0 1,-2 1-1,-1 1 1,1 0-1,-1 0 1,1 0-1,0 0 1,1 0-1,0 1 1,-1-1-1,-2 1 1,1 0-1,-1 0 1,0 0-1,0 0 1,0 0-121,1 0 1,-1 0-1,-1 0 1,-7 0 0,0 0-1,1 0 1,3 0 0,1 0-1,-2-1 1,-3 0 0,-1 0-1,-1 0 1,18-2 0,-1 0-1,-3-1 1,-1-1 0,-5-1-1,-2-1-25,-1 0 0,-2-2 0,-2-5 1,-1-1-1,-5 1 0,-3-1 0,-1-2 1,-2-2-1,-2-1 0,-2-3 0,-3 0 1,-1-1 68,-1-3 1,-2-1 0,21-27-1,-27 25 1,-1-2 0,14-32-1,-9-2 1,-12-5 0,-10 33-1,-3 0 120,-2-1 1,-1 0 0,-4-2 0,-3 0 0,-3 1 0,-4 0-1,-3 0 1,-4 2 0,-3 1 0,-4 3 0,-5 0 0,-2 3 0,-6 1-1,-2 3-246,-5 0 1,-2 3 0,-5 2-1,-3 2 1,-5 0 0,-2 2 0,-2 2-1,-3 2 1,22 6 0,-1 1 0,0 1-1,-2 0 1,-1 1 0,-1 0-669,0 0 1,-2 1-1,1 1 1,-2 1 0,0 1-1,0 0 814,2-1 0,0 0 0,-1 1 0,0 0 0,0 1 0,1 0 0,4 0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8.005"/>
    </inkml:context>
    <inkml:brush xml:id="br0">
      <inkml:brushProperty name="height" value="0.053" units="cm"/>
      <inkml:brushProperty name="color" value="#FF0000"/>
    </inkml:brush>
  </inkml:definitions>
  <inkml:trace contextRef="#ctx0" brushRef="#br0">4466 2159 29185,'-12'-25'-2419,"1"3"1,4 4-1,1 3 953,3 2 1,0-1 1519,-1 1 0,2 4 0,-4 0 0,0 0 1,-1 1-1,-2 0 0,2 1 0,-1 1 0,1-2 1,-4 1-1,-2-3 0,-3-2 0,-3-2 0,-2 3 372,-3 2 1,-7 3-1,-4 6 1,-4 0-1,-2 0 1,-2 0-1,-3 1-316,-2 4 1,4 2 0,-5 6 0,-1 1 0,-2-1 0,-3 0 0,0-1 0,-1-1 0,1-2 272,-1 1 0,-6-3 1,-2 2-1,-3 2 0,-2 0 1,1 3-1,-1-1-18,6 0 0,2 5 0,9 1 0,3 2 0,5 3 1,2 1-1,2 2-564,0-1 1,-3 5 0,2 2-1,2 0 1,2-1 0,3-2 319,3-2 0,-1 3 1,-1 0-1,0-1 1,1-2-1,2 0 1,4 2-1,2-1 223,2-4 1,5 5 0,0-6-1,2-1 1,1 3 0,3-3 0,0 1-218,2-2 1,5 0 0,-3 5 0,-1 1 0,2 2 0,0 2-1,3 2-361,2 3 1,1 2 0,0 1 0,0 0 0,1 0-1,4 0 135,4 0 1,8-2 0,6-1 0,2-3 0,1 0 0,3-1 0,2 0-1,3-4 490,0-1 1,9-2 0,-2-3-1,5-1 1,5 2 0,0 1-325,3 2 0,5-2 0,3-1 0,3-2 0,2 2 0,1 1 0,2 2 1,1-2-68,-2-3 0,-32-9 0,0-1 0,0-1 0,1 0 0,-1 1 0,1 0 0,0 0 0,0 0 0,0-2 0,1 0 0,0 0 0,0 0 0,0-1 0,1-1 0,-2 0 0,-1-1 0,34 8 0,-1 0 0,-2-3 0,2-2 0,-1-3 0,-7 4 0,8-7 0,1-1 0,-1-1 0,2-2 0,-2 0 0,0 0 0,-31 0 0,0 0 0,32 0 0,5 0 0,-37 0 0,0 0 0,37 0 0,-1 0 0,-2 0 0,-5-5 0,5-1 0,-2-1 0,-5-3 0,1-4 0,-5-2 0,-1-2 0,3-4 0,-1 3 0,4-2 0,1-3 0,-1-1 0,2-1 0,-2-6 0,-31 16 0,1 0 0,-3 0 0,1 1 0,33-16 0,-4 3 0,-2-2 0,-1 2 0,-3 0 0,1 1 0,-3 0 0,-4 1 0,-2 0 0,-4 3 0,-6 1 0,3-1 0,-7-3 0,-4-1 0,-2 0 0,-5 1 0,-1-1 0,-2 0 0,-6-1 0,2-3 0,-2-4 0,-1-4 0,0-4 0,-5-3 0,-2-3 0,1-7 0,-5 6 0,-2-3 0,-7-1 0,-7 1-247,-4 1 0,-9-4 0,0 8 0,-6 1 1,-6 4-1,-8 6 0,-8 6 0,-8 3-211,-7 1 0,32 14 1,-1 1-1,-3 0 0,-1 2 1,-1 0-1,0 2 0,-3 1 1,-1 1-1,-2 0 0,0 1 1,-3 1-1,0 1 282,-2 0 1,1 0 0,-4-2 0,-1 1 0,0 2-1,0 0 1,-3-1 0,0 1 0,-2 0 0,0 0 0,-5-1-1,0 0 1,1 0 0,-1 0 98,1 0 1,-1 0 0,-4-2 0,-1 0 0,4 1-1,-1 0 1,-1 0 0,-1-1 0,-2 1 0,-1 1-1,2 0 1,-1 0 0,1 2 0,1 1 37,1 0 0,2 3-631,6-1 0,1 3 326,-2 3 0,1 3 0,8 2 1,0 2-1,-1 4 0,1 2 344,1 2 0,2 2 0,-1 2 0,2 2 0,3 0 0,1 0 0,0 0 0,1-1 0</inkml:trace>
  <inkml:trace contextRef="#ctx0" brushRef="#br0" timeOffset="1">5665 6024 24676,'-12'-13'-2236,"2"1"1,1 1 2386,-1 2 0,-2 2 0,-1-3 1,-1 2-1,1 2 0,0 3 0,-1 2 1,1 1-1,0 0 0,-2 1 0,-1 2 1,-2 3-1,0 0-43,-1 0 0,0 4 1,-5-1-1,3 3 0,0 0 1,2-2-1,-2-2 0,2-1 1,-2-1 181,1 0 0,2 3 0,-3-3 0,2 0 0,3 1 0,-1 1 0,1 1-226,-2-2 1,0 9 0,5-2 0,0 0 0,-1 3 0,1-1-223,0 2 1,-1 1 0,1-3 0,1 2 0,2 0 0,3 0 0,1-1-82,3 0 1,-3-3 0,1 0 0,2-1 0,2 0 0,1 1-37,0-1 0,0 0 0,1 1 0,2-1 0,2 0 283,-2 1 1,3-1 0,0 0 0,-1 1 0,1-1 0,-1 0 0,1 1-178,3-1 1,0 0 0,1 1 0,3-1-1,1 0 1,2 1 187,-1-1 1,4 0 0,0-1 0,2-2 0,3-2 0,1-1 225,1 1 1,1-5-1,0 1 1,1-1-1,2 0 1,1 1-4,-2-1 0,4-1 0,-1-1 0,2 2 0,2 2 0,0-1 0,-2 1-76,-2-1 1,5 5-1,-3-3 1,2 0 0,-1 1-1,1-1 1,-1 2 6,1-1 0,1-3 1,5 4-1,0-2 0,-2-3 1,2-2 398,-1-1 0,-2 0 1,5 0-1,-2 0 0,-2 0 1,1 0-1,2 0-146,2 0 0,1 0 0,-3 0 0,2 0 0,1 0 0,2 0-426,-1 0 0,-4 0 0,3 0 0,0 0 0,1 2 0,2 1 0,0 1 0,-4 1 0,2-5 0,-1 0 0,-2 0 0,1 0 0,1 0 0,1 0 0,-7 0 0,3 0 0,1 0 0,1 0 0,2 0 0,-1 0 0,0 0 0,4 0 0,1 0 0,2 0 0,2 0 0,-2 0 0,4 0 0,-4 0 0,6 0 0,-3 0 0,1 0 0,-3 0 0,3 0 0,-1 0 0,-3 0 0,1-2 0,-1-1 0,-1-3 0,-3 0 0,-5 0 0,2 2 0,-2 2 0,1-1 0,-1-1 0,2 1 0,0 2 0,0 1 0,3 0 0,-3 0 0,1 0 0,2 0 0,0 0 0,0 0 0,0 0 0,6 0 0,1 0 0,3-2 0,0-1 0,1-1 0,2-5 0,-4 4 0,-1 1 0,1-1 0,0 1 0,-2 1 0,-1 2 0,-6 1 0,0 0 0,0 0 0,-1 0 0,1 0 0,2 0 0,-4 0 0,2 0 0,1 0 0,2 0 0,1 0 0,-1 0 0,-3 0 0,2 0 0,-6 0 0,1 0 0,2 0 0,-2 0 0,0 0 0,2-5 0,-2 1 0,0-1 0,2 1 0,-2-1 0,0 2 0,2 2 0,-2 1 0,0 0 0,2-2 0,-2-1 0,1-1 0,0 1 0,-2 0 0,2 0 0,1-3 0,-2 0 0,-1-1 0,-2-1 0,-3 4 0,-3-3 0,-3-1 0,-1 1 0,-2-2 0,0 0 0,0 0 0,0 0 0,-4-3 0,0 2 0,-1 1 0,3 0 0,2 2 0,-3-3 0,4 4 0,1-2 0,3-1 0,2 0 0,2 1 0,-1 3 0,-4-4 0,-4-1 0,-3-2 0,-1-1 0,-2-1 0,-3 1 0,-2 0 0,-7-1 0,0 0 0,-1-3 0,-1-2 0,-3-2 0,-5 1 0,2-3 0,-2-2 0,0 3 0,1-3 0,-1 0-765,-1 2 0,-2-2 1,0 3 107,0-3 0,0 3 0,-2 1 0,-1 2 310,-1 2 0,-2-2 1,1 1-1,-5 2 0,-5 0 1,-3-1-1,1 0 37,-3 0 1,0 3-1,-7 0 1,0 2 0,1 2-1,-1 1 1,-1 0 244,-3 2 1,1-5-1,-4 5 1,0-2-1,1 0 1,-1-1-1,2-1 457,-1 2 0,-7-3 0,2 4 0,-2-3 1,-6 2-1,-2 3-37,-2 0 0,-6 5 0,4-3 0,-4 2 0,-2 2 0,2 0-361,2 0 1,-6 0 0,8 0-1,0 0 1,0 0 0,0 0 0,-1 0 393,1 0 0,6 0 0,-1 0 0,-2 0 0,0 0 0,-3-1 11,2-4 0,-2 2 0,-4-6 0,-4-1 0,-2 0 0,-7-1 0,30 7 1,-1-1-400,-3 0 0,-1 0 0,-2 0 0,0 0 0,-1 0 0,1 1 0,0 1 0,1 1 0,1 1 0,1 1 0,0 0 0,1 0 0,3 0 0,0 0 0,-3 0 0,-1 0 0,3 0 0,-1 1 0,2 0 0,0 1 0,0 1 0,0 0 0,-35 5 0,2 2 0,1-4 0,3 0 0,-1-2 0,0 1 0,1-2 0,-2-2 0,-5-1 0,1 0 0,-2 0 0,37-1 0,0 1 0,-3-2 0,1 1 0,-4-2 0,-1 0 0,-1 0 0,-2 0 0,-3 0 0,-1 0 0,0-2 0,1 1 0,-4 1 0,-1 2 0,2-1 0,-1 1 0,0 0 0,-1 0 0,1 1 0,0 0 0,0 0 0,-1 0 0,2 2 0,-1 2 0,2 0 0,0 1 0,0 1 0,0 0 0,0 0 0,1 1 0,3 0 0,0 1 0,1 1 0,1 0 0,2-2 0,-1 0 0,0 2 0,-1 0 0,0-1 0,0 0 0,-2 1 0,1-1 0,-1 1 0,0 0-22,1-1 0,-1 0 0,-1-1 1,0 1-1,1-2 0,1 1 1,-1 0-1,-1-1 0,0 1 1,0 0-1,1-1 0,1-1 0,2 1 1,0-1-28,4-1 0,0 1 0,2-2 0,1 1 0,1 1 0,1 0 0,-36 4 0,6 2 0,3 1-387,5 1 0,4-3 0,4 2 1,2 3-1,2 1 0,3 2 0,2 0 436,1-2 0,-1 0 0,3-1 0,3 1 0,-1 1 0,-4 0 0</inkml:trace>
  <inkml:trace contextRef="#ctx0" brushRef="#br0" timeOffset="2">2559 6077 31122,'-25'-13'-1368,"3"0"1,3 1 0,5 3 847,1 4 0,6 5 1,2 5-1,4 4 0,2 3 1,5 1-1,10 0 0,13-1 1,14-2 1191,11-1 1,6-6-1,-23 0 1,1-1 0,1-1-1,1-1 1,0 0 0,1 0-1,3 0 1,-1 0 0,2 0-1,-1-1-280,2-1 0,-1-1 0,-1 2 0,1-1 0,-5-2 1,0-1-393,0 0 0,0 0 0,34-1 0,-5 2-627,-5 2 0,-8 2 0,-11 0 0,-10 0 0,-7 0 764,-6 0 0,-2 0 0,-7 0 0</inkml:trace>
  <inkml:trace contextRef="#ctx0" brushRef="#br0" timeOffset="3">3639 5944 31051,'-21'-6'-1994,"8"-6"1,9-6 0,2 2 2558,2 1 1,2 3-1,2 4 1,6 3-1,8 4 1,7 2-1,6 4 1,5 3-556,6 4 1,-1 2-1,9 0 1,1 3 0,-1 3-1,-6 4-869,-4 4 0,-4 2 0,-12-2 0,-7 3 0,-11 5 0,-13 4 0,-20 3 57,-19 1 0,16-20 1,-5-2-1,-8 0 0,-3-1 852,1 1 1,-3 0-1,-10 1 1,-1-1 0,4-2-1,0 0 1</inkml:trace>
  <inkml:trace contextRef="#ctx0" brushRef="#br0" timeOffset="4">6079 7743 30956,'-6'-18'-1746,"-3"1"1,-3 0 0,-3 7 0,-1 2 2063,-2 3 0,-6 0 0,4 5 1</inkml:trace>
  <inkml:trace contextRef="#ctx0" brushRef="#br0" timeOffset="5">5825 7690 30956,'-7'-8'-3193,"2"-1"0,10 9 2776,4 6 0,-2 5 0,1 4 0,-1 1 0,-1 2 0,1-2 0,1-1 0,2-2 1,2 0 620,1 1 1,2-1 0,1-1 0,4-2-1,0-2 1,6-1 0,2-1 0,4 0 316,2-3 1,2 3 0,4-2 0,0-1-1,0-1 1,1-2 0,2 0-269,2 0 0,1 1 0,-2 2 0,3 2 0,2-2 0,0-1 0,2 1-170,0 2 0,-2-1 0,0-4 0,2 0 1,-1 0-1,0 0 173,-1 0 0,-4 0 0,2 0 1,0 0-1,1 0 0,2 0-129,2 0 1,-2 0 0,2 0 0,3 0 0,0 0 0,1 2 0,0 1 139,2 1 1,4 1 0,-2-5 0,-1 0 0,1 0 0,-2 0-218,-3 0 0,1 4 0,-7 1 0,2-2 0,-1-2 0,-3-1 0,1 0-50,-1 0 0,-2 0 0,0-1 0,0-2 0,-5-2 0,1 2 0,1 2 0,-2 1 0,7 0 0,1 0 0,-2 0 0,1 0 0,0 0 0,-2 0 0,4 0 0,1 0 0,2 0 0,1 0 0,0-2 0,1-2 0,-2 2 0,-1-2 0,0 2 0,1 2 0,-2 0 0,2 0 0,-2-4 0,2-1 0,-2 2 0,2 2 0,0 1 0,4 0 0,-2 0 0,3 0 0,-2 0 0,0 0 0,1 0 0,4 0 0,0 0 0,-2 0 0,1 1 0,-1 2 0,-3 2 0,1-2 0,-1-2 0,0-1 0,-6 0 0,0 0 0,-1 0 0,1 0 0,-1 0 0,-1-1 0,0-4 0,-2 2 0,4-4 0,1 1 0,1 3 0,-1 2 0,-1 1 0,-5-5 0,5 1 0,1 1 0,2 3 0,2 3 0,-1 1 0,0-1 0,5 5 0,0-1 0,0 2 0,-1-2 0,0-1 0,-6-3 0,3 3 0,-5-1 0,2-1 0,3 0 0,-2 1 0,-2-2 0,-1-2 0,1-1 0,6 0 0,4 0 0,-1 0 0,2 0 0,-2 2 0,0 2 0,8-1 0,-3 6 0,-2 0 0,0 0 0,-1-2 0,2-1 0,3 5 0,0-4 0,-2 2 0,-2-2 0,-4 1 0,-2-1 0,9-4 0,-16 3 0,9-6 0,-3 0 0,-2 0 0,0-2 0,1-2 0,5 1 0,0-4 0,2-1 0,-3 2 0,1-1 0,-1 0 0,1 4 0,6-2 0,0 2 0,-1 0 0,3-1 0,1 1 0,6 1 0,1 2 0,-36 0 0,-1 0 0,36 0 0,0-1 0,-2-2 0,-1-2 0,-2 2 0,-1 0 0,-30 2 0,0 0 0,0-2 0,-1 0 0,36-3 0,1-2 0,-1 1 0,-36 5 0,1-1 0,33-4 0,3 0 0,-1 1 0,-35 3 0,-1 0 0,38 0 0,-4 1 0,3 2 0,-9 0 0,0 0 0,2 0 0,-7 0 0,1-1 0,0-4 0,-11 4 0,11-4 0,-2 4 0,-1 0 0,3-2 0,-1-2 0,-8-1 0,2 2 0,-3-5 0,0-1 0,-1-2 0,-2 1 0,-3 1 0,4-9 0,-4 5 0,-2 0 0,0-1 0,-2 1 0,-1 1 0,3 0 0,-7 1 0,1 2 0,0 1 0,-3-2-165,-2-1 24,5-1 0,-9 4 0,4 0 0,-3 0 0,-1 1 0,2-1-74,0-2 1,-10-1 0,7 1 0,-3-1 0,-2 0 0,0-3 175,2 0 1,-5-1 0,-1-2 0,-2-4-1,-1-2 1,0 1 0,-3 2-312,-1 2 0,-5-4 0,0 4 0,-1 0 0,-1 0 1,-2 2-14,-5 3 1,-5 0-1,-5 1 1,-2-2 0,-3-1-1,-2-2 1,-3 0 73,1-1 0,0 4 1,-5-2-1,1 0 1,-2 1-1,-2-2 1,-1 2 541,1 1 1,-2 0-1,-2-1 1,-3-3-1,-5-1 1,-1 1 16,-3 3 1,-1-3 0,-10 1 0,-3 2 0,-8 1-1,-3 1 1,-4 3-303,1 2 0,2-3 0,34 8 0,0 1 0,0-2 1,1 1-1,-33-4 0,2 2 0,6 2 6,1-2 0,0 4 0,7-2 1,3 3-1,2-1 0,3-1-106,1-1 1,0-2 0,4 3 0,-4-3-1,-2 0 1,-2-1 0,-1-1 689,-5-2 1,0 2 0,-9 1-1,-2 0 1,-4 1 0,-3 0-1,-1 1-549,37 2 0,-1 0 0,-2 2 0,0 1 0,-31-5 0,3 4 0,1 1 0,3 0-112,1 0 0,0 0 1,10 0-1,0 0 1,-2 0-1,0-2 6,2-2 282,-9 3 0,11-10 1,-9 5-1,-3-1 0,3-2 1,-4 0 75,0 0 1,8 0 0,-9-3 0,3 2 0,2 3 0,1 1-294,3 3 1,5 1 0,4 2 0,0 0-1,2 0 1,1 0 0,4 0-199,1 0 1,-2 0 0,5 0 0,-2 0 0,-2 0 0,0 0 260,0 0 1,-5-4-1,-1-2 1,-1 0 0,-3 0-1,-4 2 108,-3-2 1,0 3 0,-3-6 0,0 0-1,4 2 1,1 1 0,2 1-119,0 1 1,-5-1 0,0 5 0,2 0 0,1 0 0,2 0 0,-1 0-216,1 0 1,1 0 0,2 0 0,1 0 0,-1 0-1,-1 0 1,1 0 178,1 0 0,5-4 1,-5-1-1,-2 2 1,-1 1-1,1-1 1,0-2 36,2 2 0,1 0 0,-6 0 0,2-1 0,2 1 0,3 1-137,1 2 1,-5 0 0,2 2 0,-2 1 0,-3 1 0,1-1 0,0-1 117,-1-2 1,-3 0-1,-1 0 1,0 0 0,0 0-1,-1 0 1,0 0 86,0 0 1,-4 0 0,4 0 0,0 0 0,0-2 0,2-1-58,3-1 0,0-1 0,1 5 0,0 0 1,-1 0-1,2 0 0,2 0-113,1 0 1,5 0 0,-4 0 0,1 0-1,1 2 1,0 1 0,2 1 74,-2-1 1,0-1-1,-6-2 1,2 0 0,-4 0-1,1 0 1,-3 0 121,1 0 0,-1 0 0,1 1 0,-1 2 0,1 2 0,-2-2-159,3-2 0,-4-1 1,-1 1-1,-5 2 0,2 2 1,0-1-1,2 1-22,1-1 1,-8 5 0,4-3 0,-1 0 0,-1 0-1,3-2 73,4 2 0,-9-4 1,8 2-1,-2-2 0,-1-1 1,3 2-1,-2 2 61,0-3 0,4 0 1,-4-2-1,0 0 1,2 1-1,-2 2 1,2 3-53,0 2 0,-5-4 1,2 5-1,0 1 0,1 2 1,5 2-208,-1-1 1,0-4 0,0 0 0,1 1 0,1 2-1,3 1 1,-1-1 141,-2-3 1,3 3 0,-5-5-1,2 2 1,3-1 0,2-1 160,1 0 1,0-4 0,-3 3 0,2-1-1,2-1 1,1 1 0,1-1-45,0 0 0,-3 2 1,5-3-1,1 3 1,0 0-1,0 2-188,-2-1 68,1 2 0,-2 4 1,-1 0-1,-4 1 1,-1-1-1,-2 2-36,-1 3 0,0-3 1,3 4-1,2-1 1,4-1-1,3 0 1,6-3 9,3 0 1,3 4 0,4 1-1,2 1 1,3 4 0,2 1-1219,1 2 847,4 0 1,1 1-1,5 3 1,0 4-1,0 4 1,2 2 13,1 4 1,1-2-1,7 6 1,4 1 0,7 0-1,9-1 1,8-4 337,5-4 0,10-2 1,7-4-1,8-4 1,-24-17-1,1-1 1,3-1-1,1-2 81,3 0 0,1-2 0,6 0 1,2-1-1,3-1 0,0 1 1,4 0-1,0-1 0,4 1 1,0 0-1,0-1 0,1 1 1,2 0-1,0-1-1048,4 1 1,-2 0 1113,-9-1 0,1 1 0,13 0 1,0-1-1,-9 1 0,-1 0 0</inkml:trace>
  <inkml:trace contextRef="#ctx0" brushRef="#br0" timeOffset="6">19889 7730 24865,'0'-21'-7692,"-2"12"7743,-2 14 1,2 6 0,-4 1 0,2-1-1,-2-4 1,-2 0 0,-2-1 0,-2 0-1,-3-4 302,-2-5 1,2 0-1,-3-6 1,2-3 0,0-3-1,-4-4 1,1-3 291,0-6 1,-3-3-1,2-6 1,1 1-736,0-1 1,0-1 0,2-2 0,1 0 0,3 0 0,4 1 0,3 2-1,3 3-227,1 1 1,4 2 0,4 6 0,7 1-1,9 4 1,6 0 158,4 4 142,5 1 0,-3 2 0,7 1 0,4 3 0,2 5 1,0 2-1,-2 2 673,-4 0 1,-2 0 0,-4 2 0,-5 2-1,-6 7-724,-7 5 0,-2 0 1,-3 5-1,-3 0 1,-6-1-1,-9 6 1,-9 2 110,-6 3 0,-13 0 0,2-3 0,-7 2 0,-2 2 0,2 2 0,2 2 116,3-2 1,2 0-1,6-4 1,3 2 0,2 2-1,3 2 1,5-1-197,3 1 1,7-2 0,0 1-1,4-3 1,6-4 0,4-2 54,4 1 1,5-6 0,-2-3 0,-2-5 0,-1-4-1,-1-5 30,-1-2 0,-6-10 1,-5-4-1,-10-5 1,-9-4-1,-9-4 57,-5-5 0,2 1 0,-7-6 0,1 1 0,1 3 0,2 2 0,4 5-525,2 3 0,5 3 0,8 10-1060,11 8 0,10 4 1,21 18-1,11 2 1625,9 1 0,13 2 1,-25-14-1,0 0 0</inkml:trace>
  <inkml:trace contextRef="#ctx0" brushRef="#br0" timeOffset="7">20515 7783 27232,'0'9'-4702,"2"-2"0,1 1 4752,1-1 0,6-4 503,-1 2 0,-3-10 0,-3-5 0,-4-5 1,-5-4-1,-2-2-142,-2-3 0,3-5 0,-2-4 1,-2-1-1,1-3-217,1-1 1,-1-4-461,5-2 0,-1 1 0,3-5 0,-1 2 1,1 5-1,3 1-90,4 0 0,-1 9 1,6-3-1,2 7 1,0 6-1,4 2 0,2 3 172,0 1 0,7 8 0,0 2 0,4 4 0,4 1 0,3 0 0,0 1 519,-1 4 1,3 7 0,-7 5 0,-4 1 0,-3 3 0,-4 4-647,-3 5 261,-1 1 0,-8 0 0,-2 1 0,-4 2 0,-4 3 1,-4 2 115,-6 1 0,-8-2 0,2-1 0,1-3 0,2 1 0,4-3 0,1 1-4,4-4 1,1-1 0,6-1 0,2 0 0,2-2-1,5-3 99,3-4 0,1-3 0,0-2 0,1-1 1,-1-2-1,0-2 33,1-2 1,-7-3 0,-2-8-1,-7-4 1,-7-4 0,-10-5 0,-9-4-411,-8-3 0,1-2 0,-4 2 0,-2 1 0,1 3 0,3 2-781,6 3 95,2 1 1,9 6 0,5 3 1311,9 5 1,25 4 0,17 10 0</inkml:trace>
  <inkml:trace contextRef="#ctx0" brushRef="#br0" timeOffset="8">21701 7703 12502,'5'-13'0,"-1"2"2163,-1 7 0,-1 5 0,-4 13 0,-2-1-2015,-5 0 1,-4 2 0,-5 2 0,-4 0 0,-3 0 0,-2-3-1,0 0 130,1-1 0,-6-1 0,1-2 0,0-1 0,2 0 0,0 0 0,6-2-769,2-1 1,3-1 0,8-5 337,5 0 0,13-6 1,13-2-1</inkml:trace>
  <inkml:trace contextRef="#ctx0" brushRef="#br0" timeOffset="9">22781 6890 5471,'0'-18'0,"0"1"-69,0 0 800,-6 8 0,5 5 1,-4 8-1,2 5 1,0 6-1,-1 6 1,0 7-1,-2 5-446,-3 4 1,-2 6 0,0 2-1,-1 3 1,-3 2 0,-1 2-297,-4 1 0,6 4 0,-4-3 0,4-3 0,6-2 0,3-5 0,4-1-707,1-5 0,6-5 0,2 1 0,6-3 0,2-4 1,3-5-1,2-4 1310,3-6 1,1-5 0,2-7 0</inkml:trace>
  <inkml:trace contextRef="#ctx0" brushRef="#br0" timeOffset="10">23381 6797 9277,'12'-34'0,"-2"3"622,-1 7 1,-6 14-1,2 10-484,-4 7 1,-7 12 0,-1 6 0,-4 8-1,0 6 1,-4 8 0,-2 9-99,-2 11 0,-2 4 0,8-31 1,-2 0-1,1 0 0,-1 1 1,-1 3-1,1 0 0,-1-1 1,2 1-1,1 0 0,1-1-688,2-1 0,2-1 0,-1-2 1,2-1-1,2 35 0,2-5 1,3-7-1,5-6 741,4-7 1,2-8 0,3-7 0</inkml:trace>
  <inkml:trace contextRef="#ctx0" brushRef="#br0" timeOffset="11">19155 9995 10960,'14'-13'-616,"-1"6"595,0 2 0,-5 2 0,-4-1 0,-4-5 0,-3-3 1,-3 0-1,-1 2 0,-2 1 0,0-1 566,0-2 1,2-2-1,-3 1 1,1 0-1,-2-1 1,-1 3-1,-1 0 1,-2 4-426,-2 1 0,0 0 0,-5 3 0,-2-3 0,-2 0 0,-4 0 0,-3 3-162,-1 2 1,0-4 0,-4 1 0,-1-1 0,-2 1 0,-1 0 0,-1-1 251,-1-1 0,5 5 0,-3-5 0,-3 1 1,1 1-1,-4 1-142,1 2 0,1 1 0,-4 0 0,-2 0 0,0 0 1,-3 0-1,-1 0-43,0 0 1,-4 0 0,0 0 0,-4 0 0,-4 0 0,0 0 0,-2 0 45,-1 0 1,1 0 0,-4 0 0,2 0 0,2 0 0,-1 0 0,0 0 43,0 0 0,32-2 1,1-1-1,-27-3 1,-1 0-1,-2-1 0,3-1-44,0-2 0,-6-2 0,6 0 0,-1 2 0,-3 1 0,1 0 0,-5 0-51,2 0 0,-1 6 0,32 1 0,1 0 0,0 1 0,1 1 0,-36 0 0,1 0 0,4 0-18,1 0 0,-2 0 0,-1 1 0,1 2 0,-1 3 0,6 0-64,3 0 0,0 3 1,1-5-1,-1 1 0,-3-1 1,2 0-1,1-1 138,1-1 0,4-2 0,-4 0 0,0 0 0,0 0 0,-2 0 0,-1-2 54,2-2 1,-3 2 0,1-3 0,-4 0 0,-3 1 0,0 1-154,-2 1 0,5 2 0,-5 0 0,1 0 0,-2 0 1,-2 0-1,1 0 28,36 0 1,1 0-1,-36 0 1,-2 0-1,38 0 1,-1 0-1,0 0 1,0 0-1,-1 0 1,0 0-1,0 0 1,1 0 52,-36 0 0,33 0 0,1 0 1,-1 0-1,1 0 0,-3 0 1,0 0-1,-2 0 0,0 0 1,2 0-1,0 0-42,0 0 1,0 0 0,-2 0 0,-1 0 0,1 0 0,0 0 0,0 1 0,0 0 0,-1 0 0,1 1 0,1 0 0,1 2 0,-1-1 0,0-1-39,-2 1 1,2 0 0,4 2 0,0-1 0,-2-1 0,-1 0 0,2 0 0,0 0 0,1 0 0,0 0 0,0-1 0,1 1 53,0 0 0,0-1 0,0-1 1,0 0-1,0 1 0,0 0 0,0-1 1,1 0-1,-36-1 0,2 0 1,1 0 99,-4 0 0,2 0 0,-2 0 0,1 0 1,-1 0-1,1 0 0,36 0 0,1 0-170,-1 0 0,-1 0 0,1 0 0,0 0 0,0 0 0,1 0 0,-38 0 0,1 1 0,37 1 0,0-1 15,0 1 0,1 1 0,-1-1 0,0 0 0,-1-1 0,0 0 0,-1 0 0,1 1 1,1 0-1,-1 0 0,0 0 0,0 1 0,0-1 0,1 0 76,-2 0 1,1 0 0,0 1 0,0-1 0,-2-1 0,0-1 0,0 2 0,1-1-1,-1 1 1,0 1 0,2-2 0,0 1 0,-1-1 0,1-1 10,0 0 1,0 0-1,-1 2 1,1 1 0,-1-1-1,0 0 1,-1 0 0,-1 0-1,1 1 1,1 0-1,-2 1 1,1 0 0,0 0-1,0 1-92,2-1 0,0 1 1,-4-1-1,0 0 1,3 3-1,0 0 0,1 0 1,-1-1-1,0 0 1,-1 0-1,1-1 0,0 0-9,-1 0 0,1-1 1,-2 0-1,1 1 1,-1 1-1,1 1 1,0 0-1,0 0 0,0-1 1,1 1-1,1 0 1,1-1-1,0 1 1,0-2 105,0 0 1,-1-1 0,-32 8 0,31-8 0,0 1 0,1 1 0,0 0 0,0 0 0,1 1 0,-1 0 0,1-1-26,-1 1 0,2 0 0,-28 8 1,-2 1-1,2 2 0,1-2 1,1 0-1,2 0-58,2 2 1,-8 4 0,5-2 0,3 0 0,2 4-1,5 0 1,2-1 59,1 0 0,5-6 0,-2 4 1,3 0-1,4-2 0,2 2 1,3 0 18,3 2 1,3-2 0,3 1 0,1 0-1,3 2 1,4 0-182,5 0 0,0 7 1,8-6-1,1 1 0,1 4 1,4 0-1,2 1-30,5 0 1,4 0-1,4-4 1,3 1 0,4 1-1,6 3 1,1-3 213,1-1 1,5-1 0,-1 0 0,1-1 0,1 1 0,-1-2 0,3-1 195,2-2 1,-2-4-1,9 2 1,1 1 0,2-2-1,1 1 1,1-4-56,-1-1 1,6-2 0,3 0 0,4-1 0,0-1 0,1-2-153,-1 1 1,1-3-1,0 1 1,-2-2-1,-1-2 1,-4 1-1,1 0-31,0 3 41,-5-5 1,3 3-1,-4-5 1,1 2 0,2 2-1,0-2 134,1-2 1,0-1 0,7 0-1,-1 0 1,4 0 0,2 0 0,4 0-145,-1 0 0,0 0 0,1 0 0,-2 0 0,-2 0 0,1 0-204,2 0 1,-4 4 0,0 1 0,-4-1-1,-3 1 1,-1 1 0,-4 0 194,-1 0 1,0 4-1,-3-3 1,3 1 0,3-2-1,3-2 1,2 2 49,-2 1 0,1 1 1,3 2-1,-1-2 1,3-1-1,0-1 0,2 1-100,-1 1 1,2-5 0,1 3 0,1-2-1,-36-2 1,0 1 0,36 1 33,-3 2 0,4-5 0,-1 5 0,-1-1 0,-35-3 0,0 0 0,-1 0 0,1-1 0,2 1 0,0-1-68,2 1 0,0 1 1,33 0-1,-33 0 1,1 1-1,-1-1 1,-1 0-1,1-1 0,-1 0 1,2 1-1,-1 0 1,-1 1-1,1 0-33,-2-1 1,0 1 0,3 0 0,1-1 0,-4-1 0,0-1 0,1 2 0,-1 0 0,2 0 0,-1 0 0,0 0 0,0 0 74,-1-1 1,0-1-1,4 2 1,-1 0 0,-3 0-1,0 0 1,0 0-1,0 0 1,1 1 0,0-1-1,-2 0 1,0 0-1,1 1 1,0 0 48,-2-1 0,0 1 1,36 0-1,-35 0 0,0 0 1,1-1-1,-1 0 0,-1-1 1,1-1-1,1 0 0,0-1 1,0 0-1,1 0 11,3 0 1,0 0 0,-2 0-1,0 0 1,1 0 0,0 0 0,-1 0-1,0 0 1,1 0 0,0 0 0,0 0-1,0 0 1,1 0 0,0 0-9,-1 1 0,1-2 0,-2-1 0,-1 0 0,1-1 0,0 1 0,0 1 0,-1-1 0,1 1 0,-1 1 0,1 0 0,1 0-39,-2 0 1,1 0 0,1 0 0,-1 0 0,0 0 0,-1 0 0,1 0 0,-1 0-1,1 0 1,-1 0 0,3 0 0,0 0 0,-1 0 0,1 0-99,0 0 1,-1 0-1,2 0 1,-1 0 0,0 0-1,0 0 1,1 0 0,0 0-1,3 0 1,0 0 0,1 0-1,0 0 140,1 0 0,-1 0 0,2 0 1,1 0-1,-3 0 0,1 0 1,-1 0-1,1 0 0,0 0 1,-1 0-1,-1 0 0,0 0 1,1 0-1,-1 0 14,1 0 1,0 0 0,-2-2-1,0-1 1,2 1-1,0 0 1,-1 0 0,0 0-1,0-1 1,1 1 0,0-1-1,1 0 1,-1 0 0,0-1-90,-2-1 1,0-1-1,3 1 1,0-1-1,-5-1 1,0 0-1,-1 1 1,1-1-1,-1 0 1,1 1-1,-3-1 1,0 0 10,-1 1 0,0-1 1,4 0-1,1 1 1,-2-1-1,-2 0 0,2 1 1,0-1-1,0 0 1,1-1-1,-2 1 1,0-1-1,1 0 0,0 0-42,2-1 0,0 2 0,-3 3 0,0 0 0,3-2 0,0-1 0,-2 1 0,-1 0 0,-1 0 0,-1 0 0,1 0 0,-1 1 0,1-1 0,-1 1-9,1 1 1,1-1 0,0 1 0,-1-1 0,0-1 0,-1-1 0,1 0 0,-1 1 0,0-1 0,-2 0 0,0 1 0,-1-1 0,0 0 0,0 1 162,36-8 1,-35 6-1,-1-1 1,33-9 0,0 0-1,-1 0 1,-1-1-1,0-2-71,0-2 0,1-1 0,-4 0 0,-2 2 1,-3-2-1,-5 1 0,-1-1-397,-5 2 0,-1 0 1,-6-5-1,2 0 1,-4 1-1,-2-1 1,-5 0 122,-2 1 1,-1-1 0,-6-1 0,-1-2 0,-2-2 0,1-1 309,-3 0 0,0 2 1,-9 5-1,0-1 1,-4 0-1,-1 2 1,-3 2-347,-1 0 0,-4 6 0,-2-4 0,-5 0 0,-3 0 0,-3-2 0,-3-2-307,-4-2 0,-10 0 1,-8-1-1,-6-2 0,-3-1 1,1 2 420,2 1 0,-4 1 0,0 2 0,-5 3 0,-7 2 0,-5 4 1,29 8-1,-1 1 85,-3 1 0,0 0 1,0 4-1,1 0 0,-6 0 1,0 0-1,1 0 1,-1 2-1,2 0 0,0 0 1,-3 0-1,-1 0 1,2 0-1,0 2-349,-2-1 1,0 2-1,1 0 1,1 1-1,3 3 1,1 1-1,3 0 1,1 0 0,-30 13 427,5 4 0,2 5 0,28-10 0,1 0 0</inkml:trace>
  <inkml:trace contextRef="#ctx0" brushRef="#br0" timeOffset="12">5865 11235 17755,'-12'1'25,"4"4"1,2-2 0,6 6-1,1-1 1199,4 0 1,8-1 0,9-4-622,3 2 1,3-1 0,5-4-1,5 0 1,7-1 0,2-2-1,4-3 209,1-2 0,-1 1 0,0-3 0,-5 1 1,-3 0-675,-5 1 0,-8 1 0,-4 4 0,-6-1 0,-6-1-237,0-1 1,-7 6 0,-4 0 0,-6 8-83,-6 3 0,-3 4 0,-2 3 0,-3 4 0,0 5 0,-1 3 0,0 2 552,0 2 1,0-3 0,5 5-1,1-1 1,2-1 0,1-1-1,0-2-1109,2 0 0,-4 0 1,7-4-1,1-2 0,1-1 1,2-3-2427,0-2 0,2-1 1,2-5 3054,5 0 1,9-5-1,3-2 1</inkml:trace>
  <inkml:trace contextRef="#ctx0" brushRef="#br0" timeOffset="13">6465 11555 17326,'-27'-5'0,"1"-1"1633,-1-1 1,-4 4-1,-2 0 1,-1 7-567,-3 10 0,-3 1 1,-6 7-1,-5 1 0,-7 4 1,-1 3-1,-4 2 1,0 2-1038,29-15 1,0-1 0,-1 1-1,0 1 1,1 0 0,0 1-1,-1 0 1,0 0 0,-1 0-1,0-1 1,-1 0 0,1-1-404,0 0 1,-1 0 0,2 0 0,-1-1 0,3 1 0,0-1 0,-31 16 0,3-1 0,7-2 0,0-1-4544,4-4 1,5 4 4707,1-8 0,3 3 1,1 2-1</inkml:trace>
  <inkml:trace contextRef="#ctx0" brushRef="#br0" timeOffset="14">2533 12421 24214,'0'-25'788,"0"8"0,1 0 0,2 17 0,3 9 0,0 8 1,0 9-1,-3 5-398,-2 3 0,-1 3 0,0 6 0,0 4 1,-1 2-1,-4 4 0,-3 0-922,-4 4 1,0 8 0,0-1 0,2-2-1,-2 0 1,1-4 0,1-3-4385,3-8 1,-5-6 4433,3-5 0,-3-4 1,-1-5-1</inkml:trace>
  <inkml:trace contextRef="#ctx0" brushRef="#br0" timeOffset="15">2373 13007 14377,'9'-29'1829,"0"2"0,-5 3 0,5 13-1170,1 2 0,-2-2 0,1 7 0,-1 2 0,1 5 0,2 6 0,2 3-1179,3 1 0,4 2 0,-4 1 1,3 4-1,3-1 497,6 0 1,5-1 0,7-5 0</inkml:trace>
  <inkml:trace contextRef="#ctx0" brushRef="#br0" timeOffset="16">2973 13007 8497,'0'-20'2738,"1"8"1,4 10-2501,3 5 0,4 6 0,2-4 0,-1-2 0,2-2 0,1-1 0,3 0 0,1 0-404,-1 0 0,3 0 0,-4-1 0,-2-2 0,-1-2-766,-2 2 0,-7-3 0,-6 2 1,-7 1-1,-7 3 0,-2 3 1,-3 1 1030,-2-1 1,5 3 0,-2 0 0,5 1 0,5 2-100,8-1 0,6-2 0,8-6 0</inkml:trace>
  <inkml:trace contextRef="#ctx0" brushRef="#br0" timeOffset="17">3266 12368 19718,'0'-33'-2217,"0"17"0,0-1 3659,0 22 1,-5 5 0,0 12 0,-4 11-721,-6 9 0,1 5 0,-5 8 0,1 1 0,1 3 0,-1 3 1,0 4-1,0 2-848,2 1 0,1-10 0,3 2 0,4-7 1,3-9-1,4-5 0,-1-10-2000,-2-9 1,2-6 1663,-2-2 0,-2-12 0,0-5 0,0-8 1,0-4-1,2-3 0,-1-2 650,1-3 1,-1 5 0,5 1 0,2 5 0,2 4 318,5 4 0,4 10 0,4 5 0,2 5 0,2 4 0,2 2-684,3 3 1,0-4-1,2 1 1,2 0 0,1-2-1,-1 0 1,-2-2-1,-3-2-3944,-3-2 1,2-1 4051,-6-3 1,5 2-1,-2-3 1</inkml:trace>
  <inkml:trace contextRef="#ctx0" brushRef="#br0" timeOffset="18">3426 13154 9741,'9'-5'4541,"0"1"0,-2 6-3941,2 6 0,3 4 0,-5 3 0,2 1 0,0 4-711,1 0 0,-2-3 1,1 2-1,1-1 1,2-1-2546,1 0 1,-5-10 0,-4-7 3178,-3-7 0,-1-5 0,0-1 770,0-1 0,2 2 0,2 3 0,5 5 0,5 3-753,3 1 1,-2 4-1,3 2 1,-2 1 0,1 2-1,2 0 1,0 0-1804,0 1 0,-1-4 0,-5 0 0,1-1-2287,-1-1 1,-7 0 3467,-6-4 1,3-4 441,1 0 0,4-1 0,10 5 0,-4 0 0,0 0 0,-1 2 1,2 1-1793,3 1 1,-4 5 1430,4-5 0,3 7 1,0-4-1</inkml:trace>
  <inkml:trace contextRef="#ctx0" brushRef="#br0" timeOffset="19">4532 12514 11373,'8'-47'-133,"-4"2"1,-2 13 1092,-2 23 0,-6 9 0,-3 15 1,-3 3-1,-1 4 0,-2 6 1,-3 7-1,-4 11-414,-3 9 1,-2 7-1,13-26 1,0 1-1,-1 2 1,0 2-1,-1 3 1,0 1-1,-1 2 1,0 0-507,-2 2 1,1 0-1,0 2 1,1 0-1,0 0 1,-1-1-1,-1 2 1,1 0-1,-1 1 1,1 0-1,0-1 1,0-2-1,3-2 1,1-1-1680,1-3 1,2-2-1,-7 29 1,9-6 0,5-4-1,2-6 1495,2-5 0,0 2 0,0-5 1</inkml:trace>
  <inkml:trace contextRef="#ctx0" brushRef="#br0" timeOffset="20">2706 14633 10850,'-13'-6'2978,"1"6"-2836,3 0 1,5 6 0,8 6 0,5-3 0,4-5 70,5-2 1,1-8 0,5-1 0,-3-4 0,-2-1 0,-3-2-342,-1-1 1,-2-2-1,-1 1 1,-3-3-1,-4 0 1,-4-1-1,-2 4 136,-4 1 0,-2 6 1,-7 2-1,1 1 0,0 3 1,-1 2 744,1 1 0,1 7 0,3 5 0,5 7 0,2 5 0,2 4-499,0 0 1,2 2 0,2-1 0,5 4 0,3-1 0,1 1 0,2-3-1321,3-2 1,-2-2 0,5 1 0,0-2 0,-2-2 0,2-7 1065,-1-6 0,-3-4 0,2-6 0</inkml:trace>
  <inkml:trace contextRef="#ctx0" brushRef="#br0" timeOffset="21">3279 14180 8236,'8'-34'548,"-4"3"0,-2 10 0,-2 23 0,0 10 372,0 8 1,0 10 0,-2 2 0,-1 1 0,-3 1 0,0 0 0,-1 5-697,-1 4 0,4 1 0,-3 8 0,1 3 0,3-2 0,3-1 0,3-5-776,1-1 0,6-3 0,-1-6 0,3-3 0,3-1 552,3-4 0,8-7 0,9-2 0</inkml:trace>
  <inkml:trace contextRef="#ctx0" brushRef="#br0" timeOffset="22">3599 14620 8347,'-9'-18'686,"0"0"0,6 8 1,-1 10-1,1 7 1,0 5-86,-1 2 0,-1-1 0,5 0 0,-1 1 0,-2-1 0,-2 2 0,2 1-1006,2 2 1,1 4 0,0-4 0,0-2 0,0-1 0,0-2-1666,0 0 2070,6 1 0,7-7 0,8-1 0</inkml:trace>
  <inkml:trace contextRef="#ctx0" brushRef="#br0" timeOffset="23">3839 14713 11250,'-12'-22'1052,"3"9"1,3 4-1,8 18-441,2 1 1,4-4 0,5-2 0,2-2 0,1-2 0,3-2 0,1-1-1,-1-3-396,-3-1 1,-2-2 0,-4-4 0,-3 0 0,-1-1 0,-3 1 7,-1 0 0,-4 1 0,-2 1 0,-5 4 1,-3 3-460,-1 5 0,-1 8 0,3 12 0,2 5 0,4 4 0,4 2-1719,1 4 0,3 2 0,4 2 1955,6 0 0,10 6 0,-3 2 0</inkml:trace>
  <inkml:trace contextRef="#ctx0" brushRef="#br0" timeOffset="24">9651 10155 29813,'6'-7'-3867,"-3"-3"0,4 4 3781,-1-2 401,-7 5 1,-7-3-1,-5 6 1,-2 0-1,-1 0 1,-2 0-1,0 0 1,1 0 182,-1 0 0,0-1 1,5-2-1,-1-2 1,1 2-1,0 2 1,-1 1-185,1 0 1,0 0-1,-1 0 1,1 0 0,0 0-1,-1 1-504,1 4 1,-2 2-1,-1 7 1,-3-1 0,-2 0-1,-3 1 1,-1 0 40,-2 4 0,2-3 0,2 4 1,2-2-1,0-1 0,2-1 134,0 1 1,1-4-1,5-3 1,1 1-1,1 2 209,2 1 0,1 1 0,-4-1 1,1 0-1,4 1 0,-1-1-306,1 0 1,-2 5-1,-4 1 1,1 2-1,2 3 1,1 1-1,-2 1-363,0 1 1,-1-5 0,1 1 0,2-1 0,1 0 0,-1-1 911,0-2 0,4-1 0,-2-5 0,1 0 0,3 1 0,2-1-834,1 0 1,0 1-1,0-1 1,0 0 258,0 1 1,5 0 0,4 1 0,3 2 0,2-1-54,-1 5 0,0-4 1,1 1-1,-1-3 0,0-2 1,1 1 207,-1-1 1,0-4-1,1 0 1,0 0 0,3-1-1,0 0 1515,0-2-1171,-2 4 0,-2-8 1,0 4-1,0-2 1,1 0-1,-1-1 126,0-1 0,2-1 0,2 2 1,0 3-1,1 0 0,1 2 351,4-1-716,2-4 0,-3 9 0,0-5 0,2 2 0,1-2 0,2 1 1,-1-2-123,1 0 0,0 3 0,-1-5 0,1-1 0,0-2 0,-1-1 0,1 0 0,4 0 0,2 0 0,-1 0 0,2-1 0,-1-2 0,0-1 0,-1-5 0,-2 4 0,1 1 0,0-1 0,0-1 0,0 1 0,-1-1 0,-2 0 0,-3 3 0,0-3 0,-1 0 0,1 0 0,-1 2 0,1-2 0,-1 0 0,-1-5 0,0 2 0,0 1 0,3-1 0,0 0 0,1 0 0,0-4 0,-1-1 0,2-1 0,2 1 0,1 0 0,0-6 0,-4 6 0,-2 1 0,-3 0 0,-3 2 0,-1-1 0,0 2 0,0 0 0,-5-4 0,0 1 0,1 0 0,-1-1 0,-4 1 0,0 0 0,1-1 0,2 0 0,1-3 0,1-1 0,-1 2 0,2 0 0,1 0 0,3-2 0,1 2 0,0-1 0,1-1 0,-5 4 0,2-4 0,-3 3 0,-2 2 0,1-1 0,-1 1 0,0 0 0,-4-1 0,-1 1 0,-2 0 0,-3-1 0,-2 1-245,-1 0 0,-1-1 0,-4 1 0,-4 0 0,-3-2 0,-1-1 1,0-2-149,-1 2 0,-5-1 1,-3 1-1,-3-3 1,-3 0-1,-2-1 220,-1 4 1,-11-3 0,2 0 0,-3-1 0,-2 1-1,-4 4 1,-3 3-35,-2 4 1,1 5 0,1-2 0,2 4 0,3 1 0,1 0 0,3 0-168,1 0 1,8 4 0,3 2 0,3 0 0,1 1 0,1 1 510,-1 2 1,0 8-1,1 3 1</inkml:trace>
  <inkml:trace contextRef="#ctx0" brushRef="#br0" timeOffset="25">11651 10395 21926,'0'-21'-2845,"0"4"1,-2 6 0,-2 2 3165,-5-1 1,-3 3 0,-1-1 0,-1 1-1,1 1 1,0-1 0,-1 1 577,1 0 1,0 1 0,-1 5 0,-1 0 0,-1 0 0,-2 2-769,2 2 1,-5-1-1,1 6 1,-4 1-1,0 2 1,-1 2 8,1-1 1,1 2 0,-3-1 0,3 3 0,2-2 0,0 1 0,2-1 67,0-1 0,2 0 0,7-1 0,1 0 0,0 1 0,2 1 0,1 1-215,0 2 1,3 4 0,-4-3-1,1 2 1,1 3 0,1 1 0,-2 1-280,-1 1 0,-1 0 1,-2 1-1,1 1 0,0 3 0,0-3 439,0-1 1,5-1-1,-4-2 1,2-1 0,4-3-1,0-1 1,2 0 43,0-1 1,6-1 0,3-5 0,3 2 0,3-1 0,2 1 0,4-3-36,0 0 0,8 0 0,0 1 0,2-1 0,3-2 0,-2-1 1,2 0-229,0-1 1,-4 2 0,1-4-1,-1 0 1,-2 0 0,2-2 0,-2 1 202,1-1 1,1 0-1,-2-4 1,2 0-1,2 0 1,2 0 203,3 0 1,2-4-1,2-2 1,2-1-1,2-2 1,-2 0-1,-2 0-202,-1-1 1,0 2 0,-1-1-1,-4-1 1,-4 0 0,-3-1-28,-1 2 1,-5 1 0,-1-4 0,0 1 0,-2 2 0,0 1 0,-1-1 35,1 0 1,-4 0 0,3-4 0,-3-1 0,0 1-1,1 0 1,2-1-1,-2 1 0,3-2 0,0-1 1,1-3-1,-1-1 0,-1 1-210,1 3 1,-3-3-1,5-1 1,-2 1-1,-2-2 1,-3 2-1,-2 0-159,-3 2 1,1-2 0,-5 0 0,-2 0 0,-2-1 0,-1 4-30,0 1 1,0-2 0,0-1 0,-1 2 0,-4-1 0,-4 1 0,-2-2-1,-3 2 15,1 1 0,4-3 1,0 1-1,-1 0 1,-2 2-1,-1 2 41,-1 0 0,2 0 1,2 1-1,1 1 1,-1 2-1,-2 1 1,-1-1-7,-1 0 0,1 4 0,-2-2 0,-3 1 1,-4 3-1,-3 2 0,-2 1-433,1 0 0,-5 0 0,0 1 0,1 2 0,2 3 0,1 1 35,0 4 1,7 1-1,2 2 1,3 3 0,2 0-1,1 1 1,3 1-1863,5 4 0,4-3 2450,4 3 0,9-1 1,8 4-1</inkml:trace>
  <inkml:trace contextRef="#ctx0" brushRef="#br0" timeOffset="26">12357 11341 8558,'-6'-34'-22,"3"3"1,-4 9 0,1 4-174,3 3 0,-5 2 1,0 0-1,-4-1 0,-2 1 1,1 0-1,1 0 351,3-1 1,-1 1-1,4 1 1,0 2-1,-1 2 1576,-1 2-1074,5-4 0,-1 10 0,8 0 0,7 7 0,5 5-307,6 2 0,3 3 1,5 1-1,3-2 1,5 1-1,4-1-98,5 2 0,3-1 1,7-3-1,3 1 1,8 1-1,4 2 1,-36-10-1,2 0-108,36 7 0,-37-7 0,0 2 1,3-1-1,1 1 0,3-1 1,0 1-1,0 0 0,0-1 1,3 0-1,0 0 0,0 0 1,1 0-169,0 0 0,1 0 1,4 2-1,-1 0 0,1-1 1,0-1-1,2 1 1,1-1-1,1 2 0,0-1 1,1 0-1,-1 1-63,0 0 0,0 1 0,4 0 0,0 0 0,-2 0 0,0 0 0,0-2 0,1 1 0,0-1 0,0 0 0,-2 1 0,-1-1 0,1 1 0,0 0 12,-1 0 0,0-1 0,0 2 0,1 0 0,2-2 0,-1-1 0,0 1 0,-1-1 0,-1 1 0,0-1 0,0 0 0,0-1 0,-1 0 0,1 0 134,-1 1 0,0 0 0,1-1 1,-1 0-1,-1 2 0,-1 1 0,2-1 1,-1 1-1,1-1 0,-1 0 0,1 2 1,0 0-77,-1 0 0,1 1 0,-3 0 0,0 1 0,-1-1 0,-2 0 0,2 1 0,-1-1 0,-1 1 0,0 0 1,0 1-1,0 0 0,-1 0 0,-1 1-29,1-1 1,0 0 0,0 1 0,0 0-1,-2-1 1,-1 0 0,1-2 0,1 0 0,0-1-1,0 0 1,1 0 0,0 0 0,-1 0 0,-1 1 24,-2 0 1,0 1 0,0-1 0,0 0 0,-1 1 0,-2-1-1,1 0 1,-1-1 0,-1 0 0,1 0 0,-3-1-1,0 0-92,1 1 0,-1 0 1,30 7-1,-2 0 1,-6-1-1,1 0 0,-1-2 1,1-1-272,-1-2 0,-8-4 0,3 0 0,2 1 0,0 1 0,2-1 0,0-1-521,-1 1 1,-1 7-1,-5 0 1,0 0 903,1-3 0,-5 1 0,-1 3 0,3 4 0,1 3 0,1 2 0</inkml:trace>
  <inkml:trace contextRef="#ctx0" brushRef="#br0" timeOffset="27">20822 12368 29394,'7'-14'-1717,"1"7"1,-6 1 1436,3 0 0,1 0 1181,-2-3 1,-4 5 0,0 8 0,-7 7 0,-8 5 0,-6 8-577,-5 5 1,-4 4 0,2 4 0,-2-3 0,-2 0 0,-2-2-326,-3 1 0,3 3 0,-1-4 0,3 1 0,2-1 0,2-2 0,3-2 0,3-1 0,2-7 0,9-2 0,0-3 0,4-2-9,1 1 1,7-7 0,10-2-1,7-4 1,8-1 0,7 0-266,1 0 0,9 0 0,-2 0 0,4 0 0,2 0 0,-2 2 0,-2 0-448,-5 3 0,-2 5 1,1-1-1,-3 3 0,-2 1 1,-1 1-3777,2-1 4424,-5 6 1,11-4-1,-5 4 1</inkml:trace>
  <inkml:trace contextRef="#ctx0" brushRef="#br0" timeOffset="28">21355 13141 24795,'1'-23'-3946,"2"12"4339,2 11 1,4 8-1,-5 9 1,-1 0-1,-1 1 1,-2 1 0,-3 5-1,-6 4-433,-9 3 1,-7 8 0,-6-1 0,-5 5 0,-1 0 0,2-3-2911,3-4 1,1-4 2923,5-5 0,-4 0 0,9-1 0</inkml:trace>
  <inkml:trace contextRef="#ctx0" brushRef="#br0" timeOffset="29">22061 12354 27696,'0'-19'-8598,"0"4"8547,0-3 1,2 10 0,1 2-1,3 1 1,3 1 878,5 1 1,1 3-1,9 3 1,4 3-1,5 1 1,4 5-331,3 4 1,-2-1 0,11 4 0,0-1 0,0 1 0,-2 1 0,-2 0-268,-7 1 0,-4 0 0,-9 2 0,-2 0 0,-7 0 0,-6 1-474,-5-2 0,-7 3 0,-8-2 0,-11 2 0,-10 0 0,-6-1 0,-6-4-91,-3 0 0,-3-3 0,-3-3 1,5-1-1,6 0-570,4 1 1,7 3 427,-1 1 1,10 2 0,8-4 0,7 3 0,6 0 0,6 2 608,7 0 1,18-5 0,11 3 0</inkml:trace>
  <inkml:trace contextRef="#ctx0" brushRef="#br0" timeOffset="30">23208 13380 11505,'-14'-23'0,"0"5"0,-3 11 2052,0 8 1,-1 8 0,3 9 0,-3 4-1999,-4 3 0,-3 0 0,-2 0 0,1 1 0,-3 3 0,0 2 0,-1 3-3388,5 0 0,4-4 3264,8 1 1,0-9 0,-1-2 0</inkml:trace>
  <inkml:trace contextRef="#ctx0" brushRef="#br0" timeOffset="31">23634 12421 26840,'-11'-18'-4843,"2"0"5152,-3 7 0,12 5 0,0 6 1,9 0-1,7 1 0,8 2 0,4 3-233,3 1 0,4 2 0,-2 3 1,1-2-1,2-1 0,-2 2-42,-3 1 0,3 1 0,0 0 0</inkml:trace>
  <inkml:trace contextRef="#ctx0" brushRef="#br0" timeOffset="32">23648 12754 12709,'0'-13'-135,"0"-1"1,7 7-1,6 3 1,8 2 235,4 2 1,3 0-1,4 0-56,3 0 0,10-6 1,2-1-1</inkml:trace>
  <inkml:trace contextRef="#ctx0" brushRef="#br0" timeOffset="33">24181 12581 23407,'-13'-13'35,"-1"-1"0,7 8 179,2 6 0,16 6 0,7 8 0,5-1 0,5 0 0,3 0-1258,5 1 1,1-1 1062,-1 0 0,8 1 0,-2-1 0</inkml:trace>
  <inkml:trace contextRef="#ctx0" brushRef="#br0" timeOffset="34">23741 13234 22037,'0'-31'276,"0"0"1,7 11 0,8 15 0,10 9 0,11 11 0,5 4-1,7 3-345,4-1 1,4 4 0,11-4 0</inkml:trace>
  <inkml:trace contextRef="#ctx0" brushRef="#br0" timeOffset="35">16289 10102 18948,'8'-6'-3700,"-2"3"3706,-6-6 0,-2 6 515,-2-1 0,-4 2 1,-5 2-1,0 0-167,-1 0 1,1 0-1,0 0 1,-1 0 0,1 0-1,0 0-41,-1 0 1,1 0 0,0 0 0,-1 0 0,0 0 0,-3 0-206,0 0 1,-1 5-1,5-1 1,-1-1-1,2 0 1,2 0-23,1 2 1,0 3-1,-4-3 1,0-1-1,-1 2 1,1 2-1,-2-1 20,-3-3 1,3 2 0,-2 0 0,2 0-1,2 2 1,-1-2-51,1 0 0,0 4 0,-1-3 1,1 2-1,0 0 0,-1 1 10,1 2 0,4-3 1,0 0-1,-1 1 1,-1 2-1,1 0 1,1-2-1,0-1 31,2 2 1,-5-1 0,5 0 0,-2-1 0,0 2-58,-2 1 1,0 1-1,-1 0 1,1-1-1,4-2 1,0-1-130,-1 2 0,5-4 0,-3 2 0,2 1 0,-1 2 0,2 1-104,2 1 0,1-5 0,0 0 0,0 1 0,0 2 1,0 1-1,0 0 111,0 1 1,0-1-1,0 2 1,0 3-1,1 1-8,4-3 1,-4 6 0,4-8 0,-4 1 0,-1-1-1,0 0 55,0-1 0,5 0 0,-1 1 0,-1-1 0,0-1 1,0-2-1,3-1 95,1 1 1,-4 2-1,3 2 1,0-1 0,2 0-1,0 1 31,1-1 1,0 0-1,5 1 1,-1-1-1,0 0 1,2 1-1,1-1 41,2 0 1,0-1-1,-3-2 1,1-1-1,2 0 1,0 0-1,-1 0 103,1 1 1,4-2-1,-4-1 1,0-1 0,0-1-1,-1-1-46,0 0 0,2 5 0,0-3 0,2 0 0,3 2 0,1-3 0,1 3-2,1-1 1,1-2-1,2 2 1,1-1-1,-1-2 1,-2 1 0,-2-1-89,1-1 1,0-1 0,-1-1-1,0 2 1,-3 2 0,-2-2 241,-2-2 0,4-1 0,-6 0 0,1 0 0,0 0 0,1 0 0,0 0-4,1 0 0,3-4 1,0-1-1,2 2 0,1 2 1,1 1-338,0 0 0,-4-5 0,1 1 0,1 1 0,-1 1 0,1 2 0,-1 0 0,-2 0 0,2-4 0,-6 0 0,-2 1 0,-1 0 0,-2 0 0,0-3 0,1-2 0,-6 1 0,1-3 0,2 1 0,1-2 0,2 0 0,4-3 0,-3-1 0,4-1 0,-1-3 0,1 0 0,2-1 0,3 3 0,1-3 0,-3 6 0,-1-4 0,-2 3 0,-3 2 0,-1-2-80,-1-3 0,-1 3 0,-1-3 0,-2 4 0,-1-1 0,0-1-2,-2-2 0,4-6 0,-5 3 0,-1-1 1,1 0-1,-1 0 0,-1 0-113,1-1 0,1 1 1,-3-3-1,1 1 1,-1 3-1,-1 1 1,-2 1-273,0-1 0,0-2 0,-2 4 1,-1 1-1,-4-1 0,-4 0 159,-4 2 1,-7-4 0,0 1 0,-3 0-1,-3-2 1,-3 2 0,-5 0 112,-2 2 1,-2-2-1,0 1 1,-2 2-1,-1 3 1,0 2-187,5 3 1,-2 0 0,4-1 0,-2 5 0,-2 2 0,1 2 0,4 0-521,3 0 0,6 0 1,2 0-1,3 2 1,2 2 950,3 5 0,7 3 0,3 1 0</inkml:trace>
  <inkml:trace contextRef="#ctx0" brushRef="#br0" timeOffset="36">21555 15393 8519,'0'-19'-11,"0"7"1,0 4 494,0 16 0,-5 10 0,1 8 1,0-1-1,-1-2 0,1-4 1,-1 0-1,1 2 0,-2 1 1,0 0-1,0 2 0,3 1 1,2 2-1,1-1 0,0 1 1204,0 0 0,0-7 1,0 0-1,1-4 1,2-1-1503,1-3 0,2-3 0,-3-2 1,2-7-1,-2-9-165,-2-7 1,-2-6-1,-2-10 1,-2-2-1,2-1 1,2-1 12,1-1 1,0 3-1,0 0 1,1 0 0,2 3-1,3 1 1,2 7 492,2 2 1,-3-1-1,2 5 1,0 4-1,0 4 1,0 3-528,1 3 0,2 2 0,2 1 0,-1 0 0,0 0 0,2 1 0,1 4-1068,2 4 0,4 1 0,-2 0 0,0-2 0,4-1 0,1-1 0,3 0-2209,3-3 0,-1-1 0,4-2 3264,-1 0 1,4-18-1,-3-4 1</inkml:trace>
  <inkml:trace contextRef="#ctx0" brushRef="#br0" timeOffset="37">22235 15100 8394,'13'-18'2073,"0"0"0,-4 2 0,0 7-1007,1 5 0,1 12 0,-2 9 0,-3 3 0,-2 7 0,1 0 0,-2 5 0,-1 2-929,3 3 1,-4 9-1,5-6 1,-1 0 0,1-1-1,0-5-3039,0-2 0,-1 1 0,-2-3 2902,2 1 0,11 0 0,-1-5 0</inkml:trace>
  <inkml:trace contextRef="#ctx0" brushRef="#br0" timeOffset="38">23221 15033 8246,'5'-22'631,"-1"0"1,-1 5-1,-7 14 289,-5 6 0,-3 5 0,-3 5 0,-1 2 0,-2 1 0,0 3 1,-1 2-288,-3 3 0,2 0 0,3-2 0,2-3 0,2-1 0,1 0 1,1-2-180,2-1 0,6-2 0,-1 0 0,3 1-492,1-1 1,1 0 0,3-1 0,4-2 0,1-2 0,0-2-251,1-3 0,2 3 0,1 0 0,0 0 0,1-1-224,-1-2 1,0 3 0,-1 0 0,0 2 0,0 1 0,3-1-213,0 1 0,5-4 0,3 4 0,2 0 0,3-2 724,3-3 0,3-2 0,6-2 0</inkml:trace>
  <inkml:trace contextRef="#ctx0" brushRef="#br0" timeOffset="39">23781 15193 8354,'0'-18'1479,"0"0"1,0 10-312,0 12 1,0 8-1,0 10 1,1-3 0,2-1-1,2 3 1,-1 2-190,2 6 1,-3 2 0,6-2 0,0 2 0,0-1 0,-2-2-2055,-1-1 0,-1-5 1,-5-1 111,0-2 1,-2-13 0,-2-12 0,-4-9 0,-1-7 0,2-3 783,1-2 0,-3-5 1,5-2-1,1-2 1,1 0-1,4 1 877,2 1 0,-1 1 1,5 8-1,-1 1 0,0 4 1,4 0-1,1 6 117,1 3 0,0-1 1,1 5-1,-1 0 1,2 2-1,1 4-1917,2 1 1,1 0-1,-3 0 1,4 0-1,0 0 1,4 1-1,1 2 1102,2 2 0,6 5 0,1-3 0</inkml:trace>
  <inkml:trace contextRef="#ctx0" brushRef="#br0" timeOffset="40">24381 14980 8201,'18'-34'1416,"-1"3"0,0 8 0,-1 10 0,2 9-710,4 2 0,3 7 1,2-1-1,-1 0 1,3 1-1,0 1 1,1 1-1,-3 4-237,-4 0 1,-6-2-1,-1 2 1,-6 2-1,-5 3 1,-5 1-963,-5-3 1,-10 6-1,-11 2 1,-7 2 0,-2-1-1,1-1 500,1 2 1,-1 0-1,7 0 1,6-2 0,7 1-1,5 1 1,7 0 679,10-2 1,8 0 0,17 3 0,7-2 0,7-6-1,8-2-1031,7-1 1,-3-3 0,9 0-1,-1-2 1,-5 0 0,0-1 343,-1 1 0,-11 0 0,2 4 0</inkml:trace>
  <inkml:trace contextRef="#ctx0" brushRef="#br0" timeOffset="41">16916 10089 8581,'-22'-6'0,"0"-3"0,-1 3 0,10 1 0,9 3 0,8-3 0,15-4 0,14-4 0,13-5 0,9-3 0,10-2 0,6-1 73,-34 12 1,1 0-1,7-3 1,1 1-1,-3 1 1,1 1-1,2-3 1,0 0 0,3-1-1,1 1 1,0-1-1,-1-1 1,3 0-1,0 0 1,-1-1 0,0 1 672,3-2 1,-1 2-1,-2 2 1,-1 0-1,-2 0 1,0-1-1,-3 2 1,0 0-1,0 1 1,-1 1-829,-1 1 0,0 0 1,-4 1-1,1 1 1,-1 2-1,0 0 0,29-6 1,-10 1-1,-6 3-2476,-3 5 2014,-6-4 1,-2 7 0,-5-4 0,-1 4 0,2 1 0,2 0-2218,2 0 2761,2 0 0,-3 0 0,0 0 0</inkml:trace>
  <inkml:trace contextRef="#ctx0" brushRef="#br0" timeOffset="42">20262 9329 9610,'13'-19'-209,"-5"4"1,-4-3 623,-3 3 0,-2 2 0,-3 0 0,-5 1 1,-3 2-1,-3 2-16,-3 2 1,-1-3 0,-5 3 0,2 0 0,-2 1-1,1 2 1,-1 1-121,2 2 1,5 0 0,0 0-1,3 2 1,5 2-338,5 5 0,3 3 0,1 3 0,0 1 0,1 3 0,3 0 0,5 4 24,3 2 1,2-6 0,-3 6 0,-2-3 0,-4-1 0,-4 1 0,-1 1 2,0-1 0,-4-6 1,-4 3-1,-3-1 1,-9 0-1,-3-3 39,-4-5 0,2-3 0,0-4 0,1 2 1,-1-2-1,2-2 0,3-1-297,3 0 0,7-4 0,3-2 0,2-2 0,8 0 1,10-1-3680,13 0 3962,12 0 0,10-4 0,5-1 1</inkml:trace>
  <inkml:trace contextRef="#ctx0" brushRef="#br0" timeOffset="43">20502 9396 13226,'-14'-24'404,"3"8"1,0 11-18,2 11 0,6 6 1,-1 1-1,2 1 1,4 0-1,1 4 1,4 4-1,4 4-549,3 0 0,7-1 0,-2-2 0,1-6 1,0-2 96,1-1 1,-5-7-1,1-4 1,-7-6 0,-5-7-1,-4-5 1,-1-6 0,-1-3 56,-4-4 1,-1-1 0,-4 2 0,2 0 0,1 2 0,1 3-1,0 4-138,3 3 0,3 8 0,5 2 0,5 4 0,6 1 0,8 0 0,6 1-2863,5 4 2998,4 8 1,1 2-1,0 4 1</inkml:trace>
  <inkml:trace contextRef="#ctx0" brushRef="#br0" timeOffset="44">21035 9556 24780,'-6'-20'-496,"5"6"0,1-6 0,8 5 0,4-1 616,2-2 1,-1 1 0,2 3 0,1 1 0,3 0 0,1-1-507,-1 1 1,-1 4-1,-4 2 1,3 1 480,0 3 0,1 1 0,-4 2 1</inkml:trace>
  <inkml:trace contextRef="#ctx0" brushRef="#br0" timeOffset="45">21382 9382 17772,'0'-13'2793,"0"0"-2579,0 5 1,1 4-1,3 8 1,5 4-220,3-1 1,3 5-1,1-3 1,2 3-1,0-1 1,0 0 0,-1-2-1124,0 1 1,-2-4 0,-2-2 0,-1-4 1485,-3-4 1,-3 1-1,-8-6 1,-2-1-1,-5-1 1,-3 3 3094,-1 3-2902,-1 4 0,2 4 0,3 4-600,5 6 1,8 4-1,7-4 1,5 2-1,6 1 1,4 0-596,0-4 1,-1 0 0,-1-8-1,-2-1 1,0-1 0,-1-2-295,-3 0 0,-9-2 1,-5-2-1,-4-3-896,-4-1 1,4 4 1808,0 8 1,12 4 0,8 5 0</inkml:trace>
  <inkml:trace contextRef="#ctx0" brushRef="#br0" timeOffset="46">22541 9369 12619,'-6'-28'52,"-3"6"1,2 5-1,-2 17 1,-1 2 115,-2 2 0,-1-2 0,-1 4 1,1-2-1,0 2 0,-1 1 1,1 4-1,0 1 72,-1 1 1,7 0 0,2 1 0,4-1 0,1 0-554,0 1 1,1-3-1,4-2 1,4-4 247,3-4 1,-5-2 0,-1-2 0,-2-3 668,1-1 1,-1 2 0,-2-4-219,2-1 1,-1-2 0,5-1-318,-2-1 1,2 5 0,-3 1-531,-2-3 1,-3 1-1,-5 1 294,-4 4 1,-2 4-1,-3 1 1,1 0-1,-2 1 1,-1 2-1,-3 3 348,-2 2 1,5 1-1,-2 4 1,3 2-1,2 1 1,1 3 0,1 1 129,3-1 0,5 3 0,0-3 1,4 2-1,7 1 0,2-1 1,6-3-377,3-3 0,-1-4 0,4 0 0,2-4 0,0-1 0,-2-3 0,-4-3-177,-3-4 1,-4-5 0,-2-8 0,-4-2 0,-4-2 0,-1-2-46,0-2 1,-6-2-1,-3 2 1,-1 1-1,0 3 1,1 2-1,0 3 1,0 2 38,0 6 1,8-3-1,2 8-333,11 5 0,9-1 0,10 8 578,4 1 1,10 2-1,2 2 1</inkml:trace>
  <inkml:trace contextRef="#ctx0" brushRef="#br0" timeOffset="47">22995 9396 12657,'0'-14'-349,"-6"0"1,-2 5 971,1 10 1,-4 8 0,5 4 0,1 1 0,-3-3 0,2 0 0,-1-2 0,1 1-626,0 2 0,-3 1 1,3 1-1,0-1 1,0 0-828,3 1 1,3-3 0,5-3 0,4-8 717,3-8 1,1-8 0,2-3-1,1 0 1,2-2 0,-2 0 0,-1-3 787,-2-1 1,1 5 0,-3 2 0,0 3-1,-2 2 673,1-1 0,2 7 1,1 4-1501,0 6 1,-1 0 0,-1 4 0,-2 1-1,1-1 1,3 3-1414,5 2 1306,-3-4 0,6 2 1,-5-4-1,2 0 1,-2 0-1,-1-3 47,-2-2 0,6-1 0,1-1 0,-3-2 1,-3-3-1,-2-1 1142,-1-4 1,3 4-1,-1-2 1,0 0-1,1 2-394,-1 2 1,-4 4 0,1 1 0,4 1 0,2 5 0,2 7 0,1 7-2294,3 0 0,5 11 1,1-1-1,2 4 1,-4-1 1798,-1-5 1,4-4 0,-9-11-1</inkml:trace>
  <inkml:trace contextRef="#ctx0" brushRef="#br0" timeOffset="48">17676 11168 20346,'-12'9'0,"3"0"-635,5 1 0,4 2 1,6 1-1,7 1 1166,8-1 0,17-4 0,12-2 0,14-1 0,-25-4 1,1-1-1,4 0 0,2-2 0,5 0 0,0-2-272,2-1 1,1-1-1,1-3 1,1-2 0,0 0-1,0-2 1,2 0 0,0-1-1,-2 0 1,-1-1 0,-2 0-1,-1 0 1,-4 0 0,-2-2-260,-5 2 1,-1-3-1,2-3 1,-3-3-1,-5 2 1,-2-1 0,-1-1-1,0-1 1,21-25-1,-15 0-810,-14 2 0,-15-9 1,-16 1-1,-17-4 0,5 27 1,-4 1-1,-4 1 1,-2 0 703,-2 0 0,-3 2 1,-6 2-1,-3 3 1,0 1-1,-1 1 1,-2 2-1,0 3 1,-1 1-1,0 3 0,0 2 1,0 2-1,-2 2 1,1 2 194,-2 1 0,1 1 0,4 4 0,1 2 0,1 2 0,0 2 0,3 2 0,2 2 0,2 1 0,3 2 0,-27 18-79,9 1 0,13 1 0,14 7 0,10 4 0,11 5 0,11 9-352,16 5 1,15-6 0,-6-26 0,4-1 0,6 0 0,4-2 0,5 0 0,3-3 260,4-1 1,2-2 0,-12-8 0,1-2 0,1-1 0,0-4-1,0 0 1,0 0 0</inkml:trace>
  <inkml:trace contextRef="#ctx0" brushRef="#br0" timeOffset="49">18875 11102 17270,'-34'-8'-21,"3"-5"1,5 1 0,3-3 0,6 6 282,2 3 0,7 0 1,7 3-1,10-1 1,16 1 17,17 2 1,14 1 0,-19 0 0,3 1 0,5 1 0,2 0 0,4 2 0,1 0 0,6 0 0,1 1-1,2-1 1,1-1-157,4 0 0,2 0 0,3 0 0,1-1 0,-1-2 0,0 0 0,1 0 0,-1 0 0,0 0 0,0 0 1,-1-1-1,1 0 0,2-1 0,0 0-286,-23-1 0,1 1 0,-1-2 0,25-4 0,0-2 0,-1 0 0,0-1 0,-3 0 0,0 0 0,-3 0 0,-1 0 0,-1-1 0,-2 0 0,-3 0 0,-2-1-217,-3 0 1,-2-1 0,-7 2 0,-1-1-1,-5 1 1,-2-1 0,31-11 0,-11-2 0,-10 0-615,-6 1 1,-11-1 0,-5 8 0,-8 2 992,-4 1 0,-7 3 0,-4 3 0,-3 3 0</inkml:trace>
  <inkml:trace contextRef="#ctx0" brushRef="#br0" timeOffset="50">22395 10728 12510,'-8'-6'-1337,"2"3"1582,6-5 0,0-1 0,-1-5 0,-2 1 254,-2 0 0,-3-1 0,2 3 0,-2 0 1,-2 2-1,-2 0 0,-1 1-221,-1-1 1,-3 6-1,-1-2 1,2 4-1,1 1 1,3 1-380,3 4 0,-1 2 1,5 6-1,4 1 1,4 1-1,6 1-2,2 2 0,9 5 0,2-2 0,3 1 0,2 0 0,-2 1 0,-3-1 0,-4-1 189,-3-2 0,-6 3 1,-2-3-1,-1 1 1,-6 0-1,-6 1-215,-7 3 0,-11-4 0,-1 1 0,-5-3 0,0-5 0,2-4 0,2-3-341,-1-3 0,6-1 1,4-2-1,3-2 1,5-2-1459,5-5 1895,8-9 0,16-3 0,8-5 0</inkml:trace>
  <inkml:trace contextRef="#ctx0" brushRef="#br0" timeOffset="51">22821 10795 8837,'0'-25'0,"0"6"485,0 10 1,6 9 0,2 13 0,0 0-409,1 1 0,-4-5 0,4-1 0,1 3 0,2-1 0,3 1 0,1-3-58,2 3 1,1-5-1,-3-2 1,2-2-1,-2-2-10,-1 0 1,-7-6 0,-4-5 0,-2-3 0,-2-7 0,0-1 0,0-4 113,0 3 1,-5 1 0,1-1 0,1 6-1,1 2 1,2 1-21,0 1 1,6 6-1,4 2 1,7 4 0,5 1-1,5 1-713,4 4 1,-2 1 0,7 4 0,-2-1 0,-1 1 0,-4 1-1,-1-1 1,-4-3 477,-5-1 0,-4-1 0,-2-5 200,1 0 0,-13 0 1,-5 0-1,-7 0 1,-2-2-1,0-1 984,-1-1 0,6-1 0,-1 7 0,0 2-476,1 5 0,2 3 1,8 0-1,2-2-322,5-1 0,3-6 0,1 2 0,1-4 0,-1-1 0,0 0 1,2 0-261,3 0 1,-3-1 0,3-2 0,-4-2 0,0 1 0,-1-1 0,0 1-261,1 1 1,-5-3-1,-1 1 1,3 3 104,1 0 1,-3 2 0,-1 0 0,3 0 0,-1 2-262,-1 2 1,3-1-1,-3 4 0,3 1 1,3-1-1,2 3 1,7 1-2998,6-2 3419,4 3 0,12-11 0,1 5 0</inkml:trace>
  <inkml:trace contextRef="#ctx0" brushRef="#br0" timeOffset="52">24354 10568 9873,'21'-31'0,"-5"2"0,-4 4 0,-5 5 0,-1 5 660,-3 2 1,-3 1 0,-4 3 0,-5 5-386,-3 3 1,-1 6 0,-2 4-1,-1 5 1,-2 2 0,0 3-1,0 2-456,1 3 1,0 1 0,7 1 0,3 1-1,1 0 1,3-1 0,1 1-302,2 0 1,6-1 0,2 0-1,0-4 1,0-4 0,-1-4-216,1 0 1,-5-1 1670,1 0 1,-4-5-1667,-4-4 1,8 2-1,3 0 692,13 1 0,8 2 0,12 5 0</inkml:trace>
  <inkml:trace contextRef="#ctx0" brushRef="#br0" timeOffset="53">24941 10822 15537,'6'-14'-651,"0"1"1,4 1 1066,-1 3 0,-5 3 1,4 8-1,-2 2 1,-3 5-1,-2 4 1,-2 5-370,-4 4 0,2 5 1,-6 4-1,-1 3 1,-2 0-1,-1-3-53,-1-2 0,1 0 0,1-2 0,2-5 0,2-3 0,1-1-144,0-2 1,4-8-1,0-8 1,4-8-67,4-3 1,4-9-1,-4-2 1,3-5-1,1-2 1,-2-4 184,-2-1 0,1 0 0,-2-1 0,-1 3 0,-2 4 0,-1 3 0,0 3 608,0 4 1,-1 3-1,-4 3-722,-3 4 0,2 3 0,3 10 1,6 2-1,6 2-907,2 0 0,4 0 0,1 4 1,4 0 1246,0 1 1,3-1 0,3 0 0</inkml:trace>
  <inkml:trace contextRef="#ctx0" brushRef="#br0" timeOffset="54">25314 10902 19985,'6'-2'2151,"3"-2"1,7 8-2013,2-2 0,0-7 0,-5-1 0,0-1-819,1-4 0,-3 0 0,-2-3 0,-3 1 0,-1 0 57,-1-1 0,-1 2 0,-7 4 1,-5 3 768,-3 4 1,-6 5 0,-1 4-1,0 2 1,-1 6 0,4 2-519,1 1 0,2 5 0,1-2 0,3 3 0,5 2 211,2 0 0,-4-1 0,-1 1 0</inkml:trace>
  <inkml:trace contextRef="#ctx0" brushRef="#br0" timeOffset="55">13877 9915 8475,'-8'-13'0,"4"0"1364,2-1-1060,2 1 0,0 0 0,0-1 1,0 1-148,0 0 0,-1 5 0,-4 4 0,-3 2 1,-4 2 23,-2 0 0,-3 0 0,-1 0 0,2 0 0,-1 0 0,1 0 0,-2 0 0,2 0 169,1 0 1,2 0-1,-1 0 1,1 0-353,0 0 1,4 0 0,0 0-1,-1 0 1,-2 0 74,-2 0 0,1 5 0,0-1 0,-1 1 1,0-1-1,-3 2 0,-2 0 40,-2 0 0,1 3 0,-4-3 0,2 0 0,-1 1 0,3 1 0,2 0-68,3 0 0,-3 4 1,1-5-1,0 2-41,3 0 0,0-2 0,1 4 1,1-2-1,2 1 0,1 2 37,-2 1 0,0 0 1,-4 1-1,-2 1 1,-2 1-1,0 2 0,-2-1 26,0 3 0,-1-4 0,-4 5 0,-1-1 0,2 0 0,1 0 0,2 0-2,-2-1 0,3 3 0,1-3 1,0 1-1,4-1 0,1-3-26,2-1 0,0-2 1,-1 2-1,2 1 0,2 2 1,1-2-1,0-1 0,0-2 49,1 1 1,3-1-1,-4 2 1,0 1 0,0 3-1,2 1-16,1-1 0,-4 3 0,1-3 0,-2 1 1,1-1-1,1-1-68,-1 1 0,2-4 0,1 4 0,1-1 0,3 0 0,2-2 0,1-1-53,0-2 1,0 0 0,0 1 0,0-1 0,1 0 0,2 1 0,3-1 16,1 0 1,1 1 0,2-1 0,-1 0-1,1 2 1,2 1 42,2 2 0,-1 6 0,0-3 0,1 1 1,0 0-1,3 2 17,1 1 1,-1 0 0,-3-1 0,0-2-1,3 0 1,0-1 0,1-2 57,2 0 1,-1-4-1,4 3 1,0-3-1,-1-2 1,0 0-1,-1 1 41,-2-1 1,3-1-1,-2-2 1,-1-1-1,2 2 1,-2 0-152,0 3 1,5-1 0,-2 0 0,3-1 0,2 0 0,0-2 0,-1 2 15,1-1 1,2-1-1,4 2 1,6-2 0,1-2-1,4-2 1,0-4 272,2 0 1,8-2 0,-4 0 0,2 0 0,3 0 0,1-2-192,0-2 0,2-2 0,-3-4 0,-3 2 0,-1 1 0,0 1 0,-1 0-158,-1 3 1,-9-3 0,3 0-1,0 0 1,-2-1 0,1 1-1,-2-1 129,0-1 1,3-1-1,-2-4 1,-2 0 0,1-1-1,1 0 169,4-4 0,1 2 1,-3-7-1,2 0 1,3-3-1,1 0 127,-2-1-339,5-5 1,-6-1 0,4-3-1,-2 4 1,-2 1 0,-2-2-1,0-1-82,1-3 1,-7-1 0,-7-2 0,-4 1 0,-5 1 0,-4 1 99,-3 0 1,-8-9 0,-2 6 0,-4-2 0,-2-1-1,-4 0-171,-4-1 1,-2-5-1,-4 3 1,-1 0 0,-4 0-1,1 3 1,-2 2-37,1 1 1,2 0 0,-3 1 0,0 4 0,2 4 0,-2 3 0,1 1-66,-4 0 0,-6 5 0,-4 1 0,-4 2 0,-10 3 0,-7 1 15,-7 2 1,-4 1-1,-8 3 1,33 6 0,0 2-1,-4-1 1,0 2 0,-1 0-1,0 2-103,0-1 0,0 2 1,1 0-1,1 1 0,3 3 1,1 1-1,0 1 0,0 0 1,0 2-1,1 0 0,3 1 1,0 1-1,-34 16-3262,6 2 3602,10-3 0,-4 16 0,3-2 0</inkml:trace>
  <inkml:trace contextRef="#ctx0" brushRef="#br0" timeOffset="56">13264 11408 12337,'7'-33'-388,"0"2"1,-4-1-1,3 8 1,0 6 788,0 6 1,0 2 0,-3-3 0,1-1 0,-2 3-1,-5 0 1,-6 4-268,-3 1 1,-7 1-1,-2 5 1,-3 2 0,-1 1-1,-4 3 1,-4 3-36,-4 6 0,-6-1 0,-4 9 0,-2-1 0,-6 0 0,-3 2-40,-7 4 0,-3-3 0,33-10 0,0 0 1,-1-2-1,0 0 0,-3 1 0,-1 0 1,0 1-1,0-1-7,-1-1 1,-1 2 0,-1 0 0,-1 1 0,0 0 0,-1 0 0,-1 1 0,0 0 0,-2 2 0,-1-1-1,0 2 1,0-1-81,-2 1 0,0 0 1,-1 0-1,0 0 1,-3 1-1,0-1 1,0 2-1,-1-1 1,-2 3-1,-1 0 1,1 0-1,-1 1 1,-3 1-1,0 1 7,-2 0 1,0 1-1,4-4 1,0 1-1,-4 2 1,0 0 0,0 0-1,0 0 1,3-2-1,-1 0 1,-1 1-1,0 0 1,1-1 0,0 0 60,-1-1 0,0 1 1,0 2-1,0 1 1,3-3-1,0 0 1,2 0-1,1-1 1,-2 0-1,-1-1 0,2-1 1,-1-1-1,-1 1 1,0-1 31,1 1 1,1 1 0,3-2 0,-1 1-1,-1 1 1,-1 1 0,-2 0 0,0-1-1,1 0 1,1 0 0,-1 0 0,1 0-1,2-1 1,0-1-73,3 0 1,-2 0-1,-4 3 1,0 2-1,2 0 1,0 1-1,-1 1 1,-1-1-1,-2 1 1,0 0 0,3 0-1,-1-1-2,2-1 1,0 1-1,-4 6 1,1 0 0,5-4-1,0 1 1,0 0-1,1 1 1,-1-1 0,0 0-1,3-1 1,0-1-7,3-1 0,-1 0 0,0 3 1,1 0-1,0 0 0,0 0 0,1 1 1,0 0-1,0 0 0,1-1 1,2 0-1,0-1 0,1 0 0,2 0 1,1 1 1,2-1 0,2-3 0,1 0 0,-1 2-1,0 0 1,1 1 0,0 0 0,1 0 0,1 0 0,2 1-1,-1 1-60,2-1 0,0 0 1,3 1-1,0-1 0,-1 2 1,0 0-1,2-2 0,1 0 1,1 1-1,1-1 0,1 0 1,0 1-1,1 0 0,0 0-191,-23 30 0,2-2 0,6-4 0,3 0 0,0-1 0,1-3 336,1-4 0,2-2 0,8-5 0,4-2 1,3-1-1,4-3 0,0-1 128,2-4 1,6-1-1,0-2 1,6-1-1,6-1 1,3 1-209,1-2 1,7 1 0,2 1-1,5-3 1,2-4 0,5-3-1,3-3-248,5-3 0,-1-2 0,-2-4 0,-2 2 0,1-2 0,-2-2-631,-2-1 0,-3 0 1,-4 0-1,-1 0 881,1 0 0,-5 0 0,0 0 0,1 0 0</inkml:trace>
  <inkml:trace contextRef="#ctx0" brushRef="#br0" timeOffset="57">6105 15619 14651,'0'-35'282,"0"-1"0,0 11 0,2 13-197,2 5 1,4 8 0,8 8-1,5 3 1,7 1 0,3 1 0,3 1-1,-2 1-650,1 2 0,7 5 0,-4 0 0,-4 2 0,-4 1 0,-5 1 219,-6 0 0,-3 4 0,-7 1 0,-8 1 0,-14 2 0,-16 3 267,-17 3 1,-10 2-1,24-22 1,-1-1 0,-1 2-1,-1-1 122,0 1 0,-1 1 0,-8 2 0,-2 0 0,4-1 0,0-1 0</inkml:trace>
  <inkml:trace contextRef="#ctx0" brushRef="#br0" timeOffset="58">8825 15166 20753,'-8'-25'-5049,"2"4"5398,6-5 0,0 12 0,2 14 0,2 8 0,7 4 0,3 1 0,9 2 0,5 1 0,12 2 0,10 0 1,15-1-1,-27-7 0,1 0 0,7 0 0,2 0-178,6 2 0,1 0 1,1-1-1,2-1 1,11 0-1,1 1 0,3-2 1,0 1-1,-24-4 1,2-1-1,0 0 0,2 0 1,1 0-1,0 0 1,2-1-1,0 0 0,1 0 1,3-1-1,0 0 1,1 0 0,0-1 0,0-1 1,0 0-1,-2 0 0,-2-1 1,1 1-1,-2-1 1,0 0-1,0 0 0,-1-1 1,-1 1-1,0-1 1,-1 0-1,-2 0 0,1 0 1,24-1-1,-1 0 1,-4 0-1,-1 1-294,-3 0 1,-1 0 0,0 1 0,-2 0-1,-8 0 1,-1 0 0,0 0 0,-1 0-1,-3 0 1,-2 0 0,-4 1 0,-2 0 121,29 3 0,-5-2 0,-9 2 0,-1-2 0</inkml:trace>
  <inkml:trace contextRef="#ctx0" brushRef="#br0" timeOffset="59">18249 10395 8546,'13'-46'0,"-1"6"0,-1 8 0,-3 4 0,1 2 0,-1 4 0,-2 4-71,0 4 0,-5 0 1,2 1-1,-4 0 0,-5-1 1,-2 1-1,-2 0 0,-2-1 1,-1 1-1,-1 0 0,1-1 1,-2 1-1,-1 1 791,-2 3 0,-4-1 0,3 5 0,-4 4 0,-3 5 0,-4 10-641,1 7 0,-6 10 0,0 7 0,-2 9 0,0 13 0,1 6 1,18-28-1,-1 1-146,0 5 1,0 0 0,1-3-1,2 1 1,-1 7 0,3 2 0,0-1-1,2 0 1,2-2 0,1 0 0,3 0-1,0 0 109,2-2 1,1 0 0,3-4 0,3 0 0,3 0 0,3-1 0,2-2 0,3-2 0,21 29 0,8-9 0,9-11 149,9-11 1,-23-20 0,4-3 0,6-2 0,3-3 0,2-1 0,1-4 0,3-2 0,1-3 0,2-3 0,0-3 0,5-3 0,1-3-147,3-2 0,-1-4 0,-1-3 0,0-4 0,-20 8 0,1-2 0,-1-1 0,-2 0 0,0-1 0,-2-2 0,20-13 0,-3-3 0,-3-1 0,-1-1-222,-2-3 1,-3-1 0,-7-1-1,-2-3 1,-1-2 0,-2-1 0,-4-1-1,-4 1 1,-4 0 0,-3 0-1,-4 1 1,-2 0 0,-4 1 0,-3 1-154,-1 0 1,-5 2 0,-5 3 0,-6 2-1,-4 4 1,-5 3 0,-4 3 0,-5 4-1,-5 3 1,-6 4 0,-4 4 0,-4 4-242,-6 5 1,-3 3-1,-11 4 1,-3 4 569,-7 4 0,-1 5 0,23-3 0,0 2 0,-1 2 0,-2 3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8.065"/>
    </inkml:context>
    <inkml:brush xml:id="br0">
      <inkml:brushProperty name="height" value="0.053" units="cm"/>
      <inkml:brushProperty name="color" value="#FF0000"/>
    </inkml:brush>
  </inkml:definitions>
  <inkml:trace contextRef="#ctx0" brushRef="#br0">15783 4784 28651,'13'-40'-2079,"5"8"1,0 5 0,-2 9 0,-1 8 2223,-2 6 0,-4 2 0,-1 4 1,-3 2-1,-3 2 6,-5-3 1,0 0 0,-6-12 0,-3-1 0,-3-1 0,-4 1-1,-2 3 1,-4 1 0,-4 1 198,-7-1 1,-2 5 0,-4-4 0,-2 4 0,-5 1 0,-5 0 0,-3 0-369,-5 0 0,-1-2 1,0-1-1,-4-1 0,0 0 1,-2-1 183,1 1 0,-5-2 0,2 3 0,0-2 0,0 2 0,-2 2 0,1 1-56,-1 0 1,35 0-1,-1 0 1,1 0 0,-1 0-1,-2 0 1,0 1-1,-1 1 1,0-1 0,1 2-1,-1-1-114,1-1 1,1 1 0,0 1-1,0 0 1,-1 0 0,0 0-1,0 0 1,-1 0 0,-1 0-1,-1-1 1,0 0 0,-1-1-1,-1 0 1,0 0 144,1-1 1,0 0 0,1 0-1,0 0 1,-1 0 0,0 0 0,-1 0-1,0 0 1,2 0 0,-1 0 0,1 0-1,0 0 1,1-1 0,1 0-76,1-1 1,1 0 0,-4 1 0,0-1 0,4-1 0,0-1 0,0 0 0,-1 0 0,0 1 0,0 0 0,1 0 0,0 0-9,0 2 1,0-1-1,0 0 1,0-2 0,0 2-1,0 0 1,0 0 0,0 1-1,0 0 1,0 1 0,0-1-1,0 2-94,1-2 1,-1 2 0,-4-1 0,0 1-1,0 0 1,1 1 0,1 1 0,-1 0-1,0 0 1,-1 0 0,1 0 0,0 0-1,-2-2 1,0 1 0,2-1 0,0 1 25,1 0 0,-1 0 0,-6-1 0,-1 0 0,5 1 0,0 0 0,0-1 0,1 0 0,-1-1 0,1 1 0,2 0 0,1 1 17,0 0 0,-1 0 1,-6 1-1,0-1 0,3-2 1,1 0-1,-2 0 0,0 0 1,-1 0-1,1 1 1,1 1-1,1-1 2,1 1 0,0 1 0,-5-1 0,0 0 0,4-1 0,0 0 0,-1 0 0,0 1 0,-2 0 1,-1 0-1,2 0 0,0-1 0,-1 0 0,0 0-2,-1-1 1,1 0 0,2 0 0,1 1 0,-4 0 0,0 1 0,-2 1 0,0 0 0,1 0 0,-1 0-1,-1 0 1,-1 0 0,1-1 0,-1 0-6,-1 1 1,0 0 0,-1 0 0,1 0 0,0 2 0,-1 0 0,1 0 0,0-1 0,-3 1 0,-1 1 0,0-1 0,0 1-48,-3 1 0,0 0 1,0-1-1,0 1 0,1 0 1,0 1-1,1 0 0,0 0 1,-1 2-1,0-1 0,0 1 1,1 0-1,-4 0 0,-1 0 1,-1 1 1,1-1 0,5-1-1,0 0 1,-3 2 0,-2 0-1,-1 1 1,1 0 0,-1 0-1,0 0 1,-3 0 0,-1-1 46,2 0 0,1 0 1,2 0-1,1 1 0,1 1 1,-1 0-1,1 0 0,-1 0 1,3-1-1,0-1 0,-1 0 1,0 0-1,2 1 0,2 0 35,1 1 0,2-1 0,3 1 0,1-1 0,2 0 0,2 0 0,0-1 0,1 0 0,0 0 0,0 1 0,4-1 0,0 0-73,2 0 0,1 0 1,-34 10-1,4 4 1,2 0-1,3 3 1,4 2-1,5 1-156,4 0 1,-2 6 0,7-1 0,3 1 0,2 1 0,5 1-1,1 2-253,4 1 1,1 3-1,2 1 1,4 2-1,4 2 1,2 0 149,-2-1 0,4 12 1,-3-2-1,5 2 1,4 3-1,-3-4 1,-1 4 43,-1 0 1,4-4 0,0 13 0,0-2 0,0 2 0,6-36 0,-1 1-711,1 3 0,0 0 767,1-2 0,0 2 0,1 2 0,2 1 0,-1-3 0,0 1 0,0-1 0,0 1 0,0-2 0,0 1 0,0 0 0,0 0 1,-1 1 0,2 1 0,1 0 1,2-1-1,0 1 0,0 0 1,2-2-1,0 1 0,1-1 0,1 1 1,0-2-1,0 1 63,1 1 1,0-1 0,0 0 0,0 1 0,-1-1 0,-1 1 0,1 0-1,0 0 1,1 3 0,0-1 0,-1 0 0,0-1 0,0 2 0,-1-1 0,0-1-1,1 0 12,1 1 0,0 0 0,-2-2 0,0 0 0,2 2 0,0 1 0,-1-2 0,-1 0 0,0 2 0,-1 0 0,1 0 0,0 0 43,-1 1 1,1 0 0,0-1 0,-1-1 0,1-2 0,0-1 0,-1 1 0,1 0 0,0 2 0,1 0 0,0-2 0,0 0-171,1 1 0,0-1 270,0-4 1,0 1 0,-1-1 0,1-1 0,9 33 0,0-2 0,0-9 0,1-4 0,0-5 206,0-1 0,5-3 0,-3-6 0,1 0 0,0 0 0,2-2 117,1-2 0,2-2 0,1-4 0,3 2 0,5 1 0,4-1 1168,4-2-1287,3 4 0,5-10 0,3 2 0,7-1 0,2-1 0,6-2 0,-2-4 129,1-3 1,-29-8-1,-1-1 1,30 6-1,6-3 1,-37-6-1,1-2 1,0 1-1,0-2-1,0 0 1,1 0 0,3 0 0,1 0-1,-3 0 1,-1 0 0,2 0 0,1 0 0,2 0-1,0 0 1,1 0 0,0 0-150,1 0 0,1 0 0,4 0 1,1 0-1,-4 0 0,0 0 0,2 0 1,0 0-1,1 0 0,1 0 0,-2 0 1,0 0-1,1 0 0,0 0 0,-1 0 1,0 0-124,3 0 1,-1 0 0,-3 2-1,0 0 1,-1 1 0,-1-1-1,-3 0 1,0 0 0,0 0-1,0 1 1,-1 0 0,0 0 66,0 0 1,1 1 0,0-2-1,0 1 1,-3 0 0,-1 1 0,-1-1-1,0 0 1,1-1 0,-1-1 0,1 0-1,0-1 0,3 0 0,-1 0 1,0 0-1,-1 0 0,1 0 1,0 0-1,-1 1 0,0 0 1,2 0-1,-1 1 0,2 0 1,-1 0-155,1 0 0,1-1 0,3 0 0,1 0 0,-3-1 0,-1 0 0,1 0 0,0 0 0,-1 0 0,1 0 0,-1 0 0,0 0 0,1 0 0,0 0 0,1 0 0,-1 0 0,1 0 0,-1 0 0,-2 0 0,0 0 0,-1 0 0,0 0 0,-3 0 0,1 0 0,-1 0 0,-1 0 0,-1 0 0,-1 0 0,2 0 0,0 0 0,33 1 0,-34 0 0,0 1 0,0 1 0,1 0 0,0 0 0,1 0 0,0 0 0,0 1 0,-1 0 0,1 0 0,-2-2 0,1 0 0,-1 2 0,0 0 0,1-1 0,0-1 0,3 1 0,0-1 0,1 0 0,1 0 0,-1 1 0,1-1 0,1 0 0,0 0 0,-6-2 0,0 0 0,2 0 0,1 0 0,2 0 0,-1 0 0,0 0 0,0 0 0,0 0 0,1-1 0,-2-1 0,1-1 0,-2 3 0,0-1 0,2-1 0,0-1 0,0 2 0,-1 1 0,0 0 0,0 0 0,0 0 0,0 0 0,-1 0 0,-1 0 0,0 0 0,-1 0 0,3 2 0,-1 0 0,0 1 0,0 0 0,0 0 0,1 0 0,0 0 0,0 0 0,0-1 0,-1 1 0,0 0 0,-1-1 0,8-1 0,-1 0 0,-9 3 0,0-1 0,7-1 0,2-1 0,-3 2 0,1-1 0,0-1 0,0 1 0,1-1 0,-1-1 0,3 0 0,-1 0 0,0 0 0,0 0 0,-1 0 0,1 0 0,1 0 0,0 0 0,-1 0 0,0 0 0,1 0 0,0 0 0,-3 0 0,-1-1 0,-1-1 0,0-1 0,3 3 0,-1-1 0,-5-1 0,0-1 0,-1 2 0,1-1 0,-2 1 0,-1-1 0,33-2 0,-4 1 0,5 2 0,-8 1 0,-2 0 0,0 1 0,-4 2 0,0 3 0,-2 1 0,-5-2 0,2 2 0,-6-1 0,-4-1 0,-1-1 0,-4 0 0,-5 1 0,1-5 0,-3 0 0,-4 0 0,-5 0 0,-3 0 0,-3 0 0,-1 0 0,-1 0 0,-1 0 0,0 0 0,1 0 0,-1 0 0,0 0 0,1-2 0,-1-1 0,0-1 0,-1-6 0,0 1 0,-2-3 0,4-3 0,-2-3 0,1-4 0,-3-3 0,1-2 0,2-1 0,-1-3 0,-2-6 0,-1-6 0,1-6 0,1-4 0,-1-3 0,-1-4 0,1 1 0,1-3 0,-1 0-48,-1-2 0,-2-3 0,4 8 0,-2-1 0,0-4 1,-1-1-704,1-2 1,-4 2 0,2 0 0,-1 0-1,-3-4 1,-1 1 31,-2 0 1,0 3 0,0 0 0,0 1 0,0-2 0,0-1 0,0-4 217,0-2 1,0 7-1,1-5 1,3-2 0,5 1-1,3 0 294,2 4 1,-1-1 0,-1-4 0,-7 35 0,0 1 0,4-36 0,0 2 0,0 3 8,0 1 1,-6-1 0,1 9 0,-2 0-1,-2-1 1,0 4-294,0 1 0,0-2 1,0-1-1,1 0 1,2 0-1,1 1-35,-1 0 520,5 3 1,-5 0-1,6-1 1,0-1 0,-1-2-1,1 1 184,2-3 1,-4 0 0,2-5-1,0 1 1,0 3 0,-2 2-1,-1 3-225,-3 1 1,-2 3 0,-1 3-1,0 3 1,-1 2 0,-2-1-79,-1 3 0,-5-4 0,3 0 0,0 0 0,0-2 0,3 3 46,1-1 1,2-3 0,0 1 0,0 0 0,0-4 0,0 1-1,0 0 147,0-1 1,2-2-1,1 1 1,1 0-1,1 1 1,-1 3-1,1 5 86,-2 2 1,-2 4 0,-1 1 0,0 3 0,0 0-1,0 1 1,-1 0-530,-4 4 0,-1-1 1,-4 1-1,3-3 0,-1 1 1,1 0 311,-4 0 0,4 0 1,-2 4-1,0 1 1,0-1-1,0 2 249,-1 3 1,-2 4-1,-1 8 1,0 2 0,-2 2-1,-2 3 1,-2 2-330,-2 1 0,1 0 0,-4 1 0,2 2 0,-2 3 0,-1 0 0,-2 1 142,1 1 0,-1 1 1,2 3-1,1-3 0,2-4 1,0 0-1,1-1 351,3-1 0,3-1 0,3-1 0,2 4 0,3 5-207,1 6 0,-5 11 1,4 7-1</inkml:trace>
  <inkml:trace contextRef="#ctx0" brushRef="#br0" timeOffset="1">5412 4611 30043,'-7'-6'-1287,"-5"0"0,4-4 0,-1 3 0,1 1 1335,-3 3 1,-1 1 0,-2 2 0,-3 0 0,-2 0 0,-2 0 0,-2 0 0,-4 0 0,-3 2 0,-2 1 0,-2 3 0,-3 1 0,0 3-150,1 2 1,-1-3 0,4 0 0,1 1 0,-1 2 0,4 2 0,2-1 200,5 0 0,-3 0 0,2 1 0,-2-1 0,-1 0 0,0 1 32,4-1 0,-7-1 0,2-2 0,-1-1 0,-2 2 0,0 0 0,-2 3-45,-2-1 1,4 0 0,-2 1-1,1 1 1,-1 1 0,3 2-166,1-2 0,5 3 1,1 0-1,0 2 1,0 1-1,1 1 0,2-1-21,2 1 1,-2 1-1,1 0 1,1-2 0,-1 3-1,0 3 1,2 3 111,1-1 0,-3 4 1,0 0-1,4 3 1,2 2-1,3 4-476,-1 3 1,4-2-1,1 3 1,4 1 0,1-2-1,0 1 1,1-1 96,4 0 1,2 3 0,8-5 0,1-2 0,2-4 0,0-4 530,1-1 0,0-4 0,6-5 1,-1-3-1,3 0 0,1-1 1,4 4-1,3 0 88,0-2 1,1 3-1,4-3 1,1 3-1,2 2 1,1 1-346,-1 3 1,-1-3-1,-1 5 1,2-2-1,3 2 1,2-1-1,1 2 60,-2 0 0,5-4 1,-3 1-1,2-3 1,3-3-1,1-1 1,2-3 454,6-2 1,3-3 0,5-5 0,-33-7-1,0-1 1,1 0 0,0 0 0,1-1-1,-1-1-89,36 0 0,-33 0 1,-1-2-1,-1 1 0,0 0 1,1 0-1,0 0 0,0 1 1,-1-2-1,0 1 0,0-1 1,1 0-1,0-1-140,1 0 0,0 0 0,-1-3 0,0 1 0,1 1 0,1 0 0,0-1 0,-1 0 0,0 0 0,-1-2 0,-1 0 0,0 0-194,-1 0 0,-1-1 0,36-8 0,-36 7 0,1-2 0,-2 0 0,0-2 0,-1 0 0,1-1 0,-2-1 0,1 0 0,0-1 0,0-1 0,2-2 0,0 0 0,-1-1 0,0 0 0,0-1 0,0 0 0,-1 0 0,0 0 0,0-1 0,0 0 0,-1-1 0,1 0 0,-1-2 0,1-1 0,-1 0 0,-1-2 0,-1-2 0,-2-1 0,0 0 0,-1 1 0,0-2 0,0 1 0,0 0 0,0-1 0,-1 0 0,-1-1 0,-1 0 0,-2 1 0,-1 1 0,0 0 0,19-27 0,-3 1 0,-6 3 0,-6-1 0,-4 6-54,-2 0 1,-12 4 0,-1 4 0,-6 1 0,-6 2 0,-4 2-600,-7-2 1,-14 0 0,-4-2 0,-10 2 0,-8-1 0,-5 1 0,-4 0 184,-2 3 0,-1 0 0,-5 4 0,0-1 0,-1 1 0,33 16 0,-1 0 1,-1 1-1,0-1 406,1 1 1,-2 0-1,-5-1 1,-1 1-1,0 0 1,0 1 0,-1 0-1,-1 0 1,-3 2-1,0-1 1,0 2 0,0-1 73,0 2 1,-1 0-1,-3 1 1,-1 1-1,2 0 1,-1 1-1,0 1 1,-1 1 0,0 0-1,-1 0 1,1 1-1,1 1 1,0 0-1,1 0-286,0 1 1,2 0-1,4 1 1,1 0 0,1 1-1,1 0 1,3 3 0,2 1-1,-31 9 1,7 5-1,6 3 495,0 0 0,-7 5 0,3-7 0</inkml:trace>
  <inkml:trace contextRef="#ctx0" brushRef="#br0" timeOffset="2">3879 6317 23892,'-13'-6'-320,"-1"0"1,1-4 0,-2 2 0,-1 1 338,-2 0 1,-5 2 0,0-4 0,-2-1 0,-2-2 0,1-3 0,-1-1 0,0-2 791,1 2 0,-5-2 0,0 3 1,-2 4-410,-4-1 1,4 4-1,-10 1 1,-1 1-1,0 3 1,-4 3-1,1 4-831,-4 5 1,6 3 0,-1 1 0,1 2 0,1 2 0,1 2-1,1 0 1,2 2-1785,0 0 1,5 1 2077,-1 4 0,7 1 0,-4 0 0</inkml:trace>
  <inkml:trace contextRef="#ctx0" brushRef="#br0" timeOffset="3">1706 6744 30621,'-13'-21'-6939,"6"2"6751,2 5 0,4 8 1,2 6-1,4 8 1,2 5-1,2 3-168,0 2 1,-6 6 0,1-2 0,-2 3 0,-2 2 0,0 1 46,0 3 1,0-7-1,-2 2 1,-1 0-1,-3-1 211,-1 1 1,5-8 0,2-9 412,8-12 0,4-15 1,2-7-1,3-6 1,2-2-1,0-1 1,2 0 1958,0-3-2453,1 5 1,-1 5 0,-4 9 0,-2 4 0,-1 2 341,-1 3 0,-4 1 1,0 5-1,0 0 1,-1 6-1,0 8-630,-2 5 0,-2 3 0,-2-1 0,1 4 0,1 5 0,-1 3 1,-1 2-438,-2 2 1,0-3 0,1 5 0,2 1 0,3 1 0,1 1 0,4-4 1148,1-3 0,7-10 0,2-3 0</inkml:trace>
  <inkml:trace contextRef="#ctx0" brushRef="#br0" timeOffset="4">2279 7090 30027,'0'-50'-2270,"0"5"0,5 13 0,1 15 1244,1 7 1,2 6 0,4 7 1258,1 1 0,-5 5 0,-2-3-2,-1 1 1,-7-4-1,-10 2 1,-4-4-1,-4-1 1,0 0-1,-2-1 561,0-4 1,5 4 0,-2-4 0,3 4 0,2 1-1,0 0-1016,-1 0 0,7 6 0,3 4 1,2 5-1,2 4 0,0 0 1,2 2-743,2 0 0,8 1 0,7 3 0,2-3 0,3-4 0,1-3 0,1-3 869,1-3 1,6 3-1,1-5 1</inkml:trace>
  <inkml:trace contextRef="#ctx0" brushRef="#br0" timeOffset="5">2493 7157 18331,'16'-15'0,"-1"-1"0,-3-2 0,0 3 0,-2 3 0,0 5 359,-1 1 1,-6 3 0,2 7 0,-4 5 0,-1 3 0,-1 3 0,-2 1 0,-3 2-448,-2-2 0,-1-1 0,-4-2 0,0 1 0,-1-2 1,1-2-443,0-1 0,2-2 0,7 2 0,11-6 852,13-6 0,8-10 0,12-8 0</inkml:trace>
  <inkml:trace contextRef="#ctx0" brushRef="#br0" timeOffset="6">2973 6837 6668,'0'-27'0,"0"1"1810,0 3 0,6 13-1435,2 10 0,-2 6 0,-1 7 0,-4 1 0,1 0 0,1 3 1,1 3-1,1 4-576,1 4 0,-5 3 0,5-1 0,-2 2 0,2 1 0,0 0-986,0-4 0,-1-5 0,-5-3 1,0-2 1348,0-3 1,-8-14-1,-4-10 1,-4-7 0,0-2-1,1-1 1,3 0 485,3 2 0,-1-3 0,4 1 0,0 2 4062,0 1 1,3 7-4366,8 4 1,2 4 0,6 4 0,1 5-1,-1 3 1,0 1 0,1-1-1588,-1-3 0,-4 2 1,-2-6 544,-1 3 0,-3-5 1,-9 1-1,-6-2 1,-7-2-1,-6 0 1279,-8 0 0,-4 6 1,-3 1-1</inkml:trace>
  <inkml:trace contextRef="#ctx0" brushRef="#br0" timeOffset="7">6372 7290 30254,'-9'0'-20,"0"0"-85,-1 0 1,-2 0 0,-2 0 0,1 0 0,1-2 293,3-2 0,2 3 1,3-4-1,-5 4 1,-3 1-1,-1 0-132,-1 0 0,1 0 1,-2 0-1,-1 0 0,-2 0 1,2 0-1,-1 0 177,0 0 0,2 0 0,-3 0 0,3 0 0,2 0-165,0 0 0,-1 0 1,1 0-1,0 0 1,-1 0-70,1 0 0,4 1 0,0 2 0,-1 3 0,-2 0 0,-3 1 0,-3 1 0,2-1 0,-5 3 0,2-1 0,1 2 0,-1-1 0,-3-1 0,3 3 0,1-5 0,3 2 0,2 0 0,-1 0 0,2 0 0,2 0-141,1 1 0,6 2 1,-3 1-1,2 1 0,-2-1 1,0 0-175,0 1 1,-3-1-1,3 0 1,-1 2-1,-3 1 1,-2 2 208,-2-2 1,1 4 0,-2-3 0,-1 1-1,-2 0 1,2 0 0,1-1-77,2 3 1,-1-6-1,1 4 1,1-1-1,2-1 1,2 2-1,2-1-349,4 3 0,0-6 0,1 6 1,-2-3-1,-2 3 0,2-1 202,2 0 1,-1 0 0,-1-1-1,-1 3 1,-1 1 0,1-1 0,-1 0 147,3-1 1,-4 1 0,1 3-1,1-2 1,-1 2 0,1 1-1,1 0-101,1-3 1,1 2-1,-2-5 1,-1 0 0,1 2-1,1-2 220,2 1 0,0 2 0,2-4 0,1-2 0,2-1 0,1-2 0,2 0 0,-1 2 273,4 3 0,0-3 0,3 4 0,-1-1 0,0 0 0,1-2-244,-1-1 0,5 2 1,1 3-1,0-1 1,2 0-1,0-1 108,2 1 1,3-4 0,2 3-1,1-3 1,4-2 0,1-1-1,2-2 476,-2-1 1,4-5-1,-4 4 1,2-2 0,-1-3-1,2-2 1,0-1 226,-1 0 1,1 0 0,-4 0 0,1 0 0,3-1 0,1-2-468,2-2 1,-1-4 0,-2 5 0,-2 0-1,2-2 1,2-3 0,1-3-119,0-1 1,-5-1-1,1 1 1,1 0-1,0-1 1,0-1 0,-3-1-194,-1-2 0,-2-4 0,-5 3 0,1-2 0,0-2 0,-2-3 0,-1 0 0,-2-1 0,-1 0 0,1-1 0,-4-1 0,-4-2 0,0-1 0,-1 0 0,0-4 0,1-2 0,-3-2 0,0 0 0,-4-2 0,-1-1 0,-3-1 0,-1-5 0,-2 5 0,0 1 0,-2 0 0,-2 0 0,-5-1-3221,-3 1 2801,-1 1 1,-7 4 0,-2 2 0,-4 5 0,-6 3 0,-3 3-43,-4 2 1,-7 4-1,-4 7 1,-5 3-1,-5 5 1,-4 3-188,-4 1 1,-5 0 0,4 1-1,2 2 1,0 3 0,5 1-1,3 2 1,7 0-341,6 0 1,10-2-1,7 4 1241,5-2 0,5 0 0,6 4 0</inkml:trace>
  <inkml:trace contextRef="#ctx0" brushRef="#br0" timeOffset="8">7278 7996 28185,'-25'2'0,"1"1"0,4 1 0,-1-1 0,2-1 360,-1-2 0,7 0-334,4 0 1,6-2-1,0-1 1,8-3-1,7 0 1,5 0-1,3 2 1,0 0-1,1-1 1,3 1-2,1-2 0,-1 4 0,-1-2 0,3 1 0,-3 0 1,2-3-1,1 0 0,0-1 0,1 1 194,0 0 0,4-5 0,1 3 1,1-4-1,1-2 0,0 1-129,3 0 1,1-1 0,4 1 0,1 1 0,4 2 0,4 1 0,3-1-120,1-2 0,0 3 0,-2 1 1,1 1-1,-1 1 0,0-1 0,-1 1 53,-3 0 0,0-3 1,-6 3-1,-2 0 1,2-1-1,-1 1 1,-2-2 90,-5 1 1,5 0 0,-1-4 0,4 4-1,1-1 1,2 3 0,3-1-82,3 3 1,6-3-1,1 1 1,2 2-1,2 2 1,1 1-44,-2 0 1,3-5 0,-4 1 0,0 1 0,-3 1 0,-4 2 0,0 0 0,-2 0 91,-4 0 0,-2 0 0,-6 0 0,0 0 0,2 0 1,1 0-84,1 0 0,7 2 0,-3 1 0,4 1 0,2 1 0,0-1 0,4 2 0,4 2 0,-2 0 0,-1 1 0,-4-1 0,1-1 0,2-1 0,-4 1 0,-3 1 0,-1-1 0,-4 4 0,-1-4 0,-1 0 0,-3-1 0,1 2 0,-5-1 0,3-4 0,-7 5 0,2-5 0,-2 2 0,-2 1 0,1 2 0,2-1 0,3 4 0,3-4 0,3 2 0,2 0 0,-4 0 0,-1-1 0,-1 3 0,2 1 0,2 0 0,-3-2 0,-1-1 0,-2 1 0,-5 1 0,-4-3 0,1 3 0,-12-5 0,0 0 0,-3 1 0,0-1 0,-2 1 0,-3 1 0,1-4 0,-6 5 0,1 1 0,1 1 0,1-1 0,2-1 0,0 1 0,0 2 0,4 3 0,0 0 0,2 0 0,2-3 0,0-1 0,1 1 0,-5 0 0,1-2 0,-1-2 0,-1-1 0,-2-1-1551,-1 0 1,0-1-1084,4-5 0,-4 0 2343,0 0 1,6-12-1,6-3 1</inkml:trace>
  <inkml:trace contextRef="#ctx0" brushRef="#br0" timeOffset="9">12370 8010 26483,'0'-26'-2920,"0"4"1,2 4 2924,2 10 1,-1 6 0,5 8-1,-1 1 1,-1 4 0,0 1-330,-3 1 0,0 2 0,0 3 0,1 2 0,-1 2 0,-3 1-582,-4 0 0,1 1 1,-6 0-1,-1-2 1,-2 2-1,0-1 535,3 0 0,3-4 0,6-6 0</inkml:trace>
  <inkml:trace contextRef="#ctx0" brushRef="#br0" timeOffset="10">15196 7383 26391,'-9'-1'570,"1"-4"0,5 2-975,-2-6 0,-1 5 0,0-3 0,-1 1 1,-3 3 547,-2 1 1,-8 2 0,-2 0 0,-3 0 0,-2 0 0,-1 0 0,-3 0-28,-4 0 1,-1 0 0,-2 0 0,-4 0-1,1 0 1,-1 0 0,2 0 208,0 0 0,2 0 0,1-1 0,3-2 0,1-2 1,5 2-1,3 2-146,2 1 0,3 0 0,-3 0 0,6 0 0,0 0 0,1 0 0,-2 0-257,2 0 0,-5 0 0,1 1 0,-3 2 0,1 2 0,-2-2 112,-1-2 0,-6 4 0,-1-1 0,-1-1 0,-1-1 0,1-1 0,-1 2 0,2 1 31,-1-1 0,-2-1 0,2-1 1,0 2-1,-1 2 0,3-2 70,3-2 0,-4 1 1,8 1-1,0 1 0,-1-1 1,0-1-1,-2-2-26,0 0 0,5 0 0,0 0 1,-3 0-1,-3 0 0,-3 0 1,1 1-110,2 3 0,-3-2 0,-2 2 0,1-1 0,-3 0 0,3 2 0,-1-1 0,2 1-15,-1-1 0,3 6 0,-2-1 0,3 2 0,2-1 0,0-1-157,4 1 1,-3-2-1,3 1 1,-2 1-1,0 2 1,2 0-1,-2-2 155,-1-1 1,3 0 0,0 4-1,-2 0 1,-1 1 0,-2-1 0,2 0-75,3 1 1,-3 1-1,3 1 1,-4 2-1,0-2 1,1 0-122,2 2 1,0-3-1,3 4 1,1-1 0,0 0-1,1-2 1,0-1 0,1-2 11,0 0 1,2 1 0,2-1 0,1 0 0,2 1 0,1-1 195,-1 0 0,2 1 0,-1-3 0,0 1 0,1 0 1,0 3-1,2 0 0,2 1-537,-2 2 1,4-2 0,-4 6-1,2 1 1,0-1 0,1 0 181,1 2 1,2-1 0,0 1 0,0-3-1,0 0 1,0-2 0,0 2 0,0-2 151,0 0 0,0-1 1,0-5-1,0 0 0,0 2 1,0 2 260,0 0 1,0 1 0,2-5-1,2 2 1,5 1 0,3 2-1,1 0 1,2 0 105,3 0 0,1 4 1,6-3-1,0 0 1,3 1-1,1-3-147,-1 3 1,-2-4-1,1 5 1,0-2-1,-1-3 1,1-1 0,0-2 179,-1 1 0,-3-1 1,-1 0-1,1-1 1,3-2-1,2-1 1,1 0 319,3-1 1,5 3 0,-2-3-1,4 1 1,1 0 0,1 0-3,3-2 0,-1 3 0,6-4 0,0 0 0,0 0 0,0-1 0,1-1 0,1 0-146,-2-1 1,1-1 0,-4-1 0,-2 2 0,-1 2 0,-6-2-366,-3-2 0,3-1 0,-3 0 0,2 0 0,-2 0 0,0 0 0,0 0 0,0 0 0,3 2 0,-1 1 0,1 1 0,1-1 0,2-2 0,0-1 0,2 0 0,-1 0 0,2 0 0,-1 2 0,-1 1 0,-2 1 0,-2-1 0,-6-1 0,3-4 0,-2-1 0,-2-1 0,-2-1 0,-1 0 0,0 2 0,-1-6 0,1 0 0,1 0 0,2 2 0,1-1 0,-2 1 0,1 2 0,0-4 0,1-1 0,-2 0 0,1-1 0,-2 2 0,-1-1 0,5-3 0,-7-4 0,1 0 0,2-1 0,-3 0 0,0 0 0,3-1 0,-5 3 0,2-2 0,1 0 0,1 1 0,-2-1 0,-3 1 0,4 1 0,-6-2 0,3-4 0,-1-1 0,0-1 0,0 2 0,0-2 0,-1 0 0,3 1 0,-3 0 0,-1 0 0,0-1-41,-1 2 1,3-2-1,-4 5 1,-2 0-1,-3-2 1,-2 0 0,-4-3-488,-1-1 0,-1 3 1,-5 0-1,0-2 1,0-1-1,-2-2 0,-2 1-64,-5-1 0,-8 0 0,-3 1 0,-4-1 0,-6-1 0,-1-2 228,-1-1 1,-5 0 0,1 3 0,-4-3 0,-3-3 0,-1 0 0,-1 1-28,-1 1 0,5 3 499,-3-2 1,1 3 0,1 3-1,1 3 1,2 3 100,1-1 0,1 10 0,-2-2 0,1 3 0,-5 3 0,-2 0 0,-2 5-939,-1 4 1,4 4 0,-5 8 0,2 3 925,4 4 1,-2 3 0,11 2 0</inkml:trace>
  <inkml:trace contextRef="#ctx0" brushRef="#br0" timeOffset="11">18489 4744 29380,'-27'-5'-452,"-5"-3"1,-4-4-1,-2 2 502,-2 1 1,-11 2 0,-2-4 0,-3 4 0,-4-1 0,0 1 0,-4-2 0,0 0 0,-2 2 0,-2 1 0,-5 3 0,0 2-34,2 1 0,-1 7 1,1 6-1,1 8 0,2 6 1,3 4-1,1 6 1,5 4-597,4 4 1,5 5 0,10 0-1,1 7 1,2 6 0,20-29-1,0 0 357,0 1 1,1 1 0,0 5 0,1 1 0,2 1 0,0 0 0,-1 3 0,1 2 0,0 2 0,-1 0 0,2 1 0,-1 0 0,1 3 0,0 1 118,1 1 0,0 0 0,3 1 0,0 2 0,-1 5 0,0 2 0,2 2 0,1 0 0,1 0 0,1 0 0,1 4 0,2 0 0,0 0 0,2 0 33,0-21 0,0 0 0,1 1 0,0 0 0,1 0 0,1 1 0,1 0 0,0 1 0,1 0 0,0 0 0,1-1 0,-1 1 0,1 3 0,0 0 1,0 0-1,1-1 0,0 1 0,0 0 0,0 2 0,1 1 0,1 0-54,0-1 1,0 1 0,1-1 0,-2 0 0,1 0 0,0 1 0,2 0 0,0 0 0,0 0 0,0 1 0,0 0 0,1-1 0,-1 0 0,1 0 0,-1 1 0,0 2 0,1 0 0,-1 1 29,0 0 0,0 0 1,-1 0-1,0-3 1,-1-1-1,1 0 1,0-1-1,1 0 0,0 0 1,1 1-1,-1-1 1,2 0-1,-1-2 1,1-1-1,0 0 1,1 1-1,0-1 0,-1 0 1,1-4-1,-1-1 1,0 0-74,7 21 0,0-1 0,-6-22 0,2-1 1,0-1-1,9 19 0,1-2 0,1-2 0,2-2 1,3-3-1,2-2 0,1-5 0,2-2 0,4-2 1,3-3 190,4-2 0,2-2 0,-1-5 0,3-3 0,10 1 0,3-3 0,3-2 0,1-2 0,-21-10 0,0-2 0,2 0 0,2-1 0,2-1 0,1-1 0,1-2 1,1-1-1,0 0 102,3-1 1,0 0 0,2-2-1,7-1 1,1 0 0,0-2-1,-2 1 1,0-1 0,1-1-1,2 0 1,0-1 0,1-1-1,1 0 1,-1-2 0,1 0-1,-1-1 1,-1 0 0,1-1-127,-2-1 0,-1-1 0,0 1 0,0-1 0,0-1 0,-1 0 0</inkml:trace>
  <inkml:trace contextRef="#ctx0" brushRef="#br0" timeOffset="12">18982 8489 15416,'24'-40'0,"8"9"1163,11 11 1,20 6 0,-1 5 0,7 5-949,-30 3 1,1 0 0,5 1-1,2 0 1,1 0 0,1 0-1,2 0 1,1 0 0,1 0 0,0 0-1,-2 0 1,-1 0 0,-1 0-1,0 0 1,-4 0 0,-1 0 8,-4 0 0,1 0 0,5 0 0,0 0 0,-2 0 1,1 0-1</inkml:trace>
  <inkml:trace contextRef="#ctx0" brushRef="#br0" timeOffset="13">20102 8076 29971,'-15'-40'-2743,"5"18"1,17 10-1,11 14 2837,11 11 0,22 12 0,13 12 0,-27-16 0,1 0 0,5 2 1,0 0-1,1 0 0,1-1 0,0 2 0,0 0 0,-2-1 1,-1 0-677,-2 0 1,-2 0-1,-5-1 1,-2 0-1,19 18 1,-11-1 0,-11-2-1,-12-3 507,-8-2 0,-31 2 0,-17-6 0,-22-2 0,20-14 0,-3-1 1,-6 1-1,-2-1 490,-3-1 1,-2 2-338,-8 1 0,-1 2 1,5-1-1,1 0 1,-9 2-1,1 1 1</inkml:trace>
  <inkml:trace contextRef="#ctx0" brushRef="#br0" timeOffset="14">13970 7490 29049,'-13'-19'-1817,"4"2"0,0-3 0,0 0 0,0 4 1395,0 1 1,6 2 0,-1 0 0,1-1 0,-2 1 0,-3 1 0,-4 3 0,-3 5-1,-3 1 1,-6 0 702,-5-2 0,-5 1 0,-6 4 0,0 0 0,-2 0 1,-2 1-1,-5 2 0,-3 3-69,-1 2 1,-1 5 0,0 6-1,-3 2 1,0 3 0,0 1 0,1 3-252,-2 3 0,8 0 0,-2 8 0,5 4 0,4 1 0,1 2-154,2-3 1,0 1 0,2 2 0,1 5 0,3-1 0,1 3 0,3 1-66,2-1 1,3 12 0,3-4 0,6 2 0,7 6 0,10-3 90,11 4 0,1-34 0,5-1 1,5-1-1,3-2 0,5 0 0,3-1 1,7 1-1,4-2 0,6-1 1,2-3 284,5-1 0,2-3 0,11 0 0,2-2 0,-20-10 0,1-1 0,0-2 1,3 0-1,-1 0 0,2-2 0,4 0 0,1-1 0,0-1 0,0-1 1,0-1-1,0-1 0,4 0 0,-1-2 0,1 0-20,2-2 1,-1 0 0,0-2-1,-7 2 1,-1-2 0,1 0-1,3-1 1,2-2 0,-2 0 0,-2-1-1,-1 0 1,0-1 0,-3 0-1,0 0 1,-1-1 0,1-1 0,-1 0-1,0-1 1,-3 1 0,-1 0-1,0-1-121,-2 0 0,-1 0 1,1-1-1,2-1 1,0 0-1,-2-1 1,17-7-1,-2-2 1,-3-1-1,-2-1 1,-3-2-1,-2-1 0,-7 1 1,-2-2-115,-3 1 0,-3-2 0,-5-1 0,-4-1 0,-10 3 0,-3-1 0,-2-2 1,-3 0-1,-3-2 0,-4 0 0,-3-2 0,-3-1-593,-3-1 1,-4-2 740,-7-9 1,-6-1 0,-5 4-1,-4 0 1,-8-7 0,-4 0-1,-3-1 1,-3 3 0,-2 0-1,-4 2 1,13 17 0,-1 0-1,-1 2 1,-3 0 0,-1 1 0,-1 1 140,-4-2 0,-1 2 0,-2 1 0,-5 1 0,-1 2 0,-2 2 0,0 1 0,-1 3 0,0 1 0,-1 1 1,-1 1-1,0 3 0,-2 1 0,-1 2 0,0 2-152,1 3 0,1 1 0,-1 0 0,2 1 0,0-1 0,0 2 0,-5 2 0</inkml:trace>
  <inkml:trace contextRef="#ctx0" brushRef="#br0" timeOffset="15">6305 9036 26406,'0'-14'-2103,"-6"7"0,-1 1 0</inkml:trace>
  <inkml:trace contextRef="#ctx0" brushRef="#br0" timeOffset="16">6265 9036 26406,'-13'0'-137,"0"0"1,4 0 0,0 0 0,-2 0-1,1-2 1,1-2 0,3-5 0,2-3 0,-1-1 84,2 0 0,0 1 1,0 1-1,-3 4 0,-1 1 914,-3 3-610,-8 2 1,-1 5 0,-5 2 0,2 1 0,-2 4 0,-1-1 0,-2 0 0,1-1-394,-1 2 0,2 0 0,1 3-1,3-1 1,2 0 0,1 1 432,-1-1 0,4 0 1,-3 2-1,4 2 1,2 2-1,1 2 1,3 2-1,-3 2-372,-1 2 1,-5 0-1,-1 1 1,1 0 0,3 2-1,-1-2 1,-1 1 43,-2-1 0,-6 1 0,3-1 0,-1 1 0,1 2 0,1-1 0,0-2 371,1-1 1,1-5-1,5 0 1,0 2-1,-1 1 1,3 2-226,2-1 0,-2 1 0,7 0 0,1-1 0,1 3 0,2 0-332,0 2 1,0 5-1,2-5 1,2-1 0,4-2-1,1 0 45,-1 3 0,1-1 1,3 4-1,-1-2 0,-3-1 1,1 0-1,0 0 213,0-1 0,-1 0 0,2-1 0,-1 2 0,1 0 0,2 1 90,1-1 1,5 4 0,1-4 0,2-1 0,3-2 0,1-1 154,2-1 1,-1 0 0,2-3 0,4-2 0,2-2 0,3-2-20,3-3 0,-6-2 0,7-1 0,1-4 0,-4-1 1,4-3-262,-1-2 0,-2-1 0,5 0 0,-2-1 0,-2-4 0,1-4 0,3-2 0,2-9 0,5 0 0,-2-4 0,-1 0 0,0-1 0,-4 1 0,-2-1 0,2 0 0,1-3 0,-4-2 0,-2-2 0,-4-1 0,2 1 0,-4 0 0,-1 4 0,-2-3 0,-2-4 0,-3-4 0,0-1 0,-1 0 0,0-1 0,-3-2 0,-1-3 0,0-1 0,-1-4 0,3 1 0,-4-2 0,-2 2 0,-1-2 0,-3 2 0,-2-1 0,-1 4 0,-6-4 0,1 7 0,-2 1 0,-4 2 0,-2 2-247,-5 4 1,-4-2 0,-5 5 0,-6 1 0,-5 2 0,-7 1-240,-2 2 0,-5 4 0,-3 0 0,-8 4 0,-2 3 1,-6 2-1,0 0-270,-3-1 0,-4 6 0,0 0 0,4 1 0,2 1 0,9 0-936,0 3 1,10 1 1917,4 2 0,-6-5 0,5-3 0</inkml:trace>
  <inkml:trace contextRef="#ctx0" brushRef="#br0" timeOffset="17">5065 8476 28903,'35'-18'-3761,"-4"1"3617,-3 0 1,-3 4-1,-3 3 1,-4 2-1,-5 1 1,-7 1-1,-10 0 1,-13 3 592,-6 1 0,-14 2 0,-8 0 0,-8 0 0,-14 0 1,-7 2-1,32-1 0,-2 1-445,-3 0 1,0 0 0,2 3-1,-1-1 1,-6-1 0,-2 0-1,-1 1 1,0 0 0,-1 0-1,1 0 152,0 0 0,-1 0 0,-4 2 0,0 0 1,-1-2-1,0-1 0,1 1 0,0 1 1,-1-1-1,1 1 0,3 0 0,0 0-136,1 1 1,1 0-1,5 0 1,1 1-1,1 1 1,2-1-1,4 0 1,1 1-1,-30 8 1,13-2 0,11 0-785,6 1 1,8-3-1,6 6 1,8-3-1,6-2 319,4 0 0,-3 1 1,5-1-1</inkml:trace>
  <inkml:trace contextRef="#ctx0" brushRef="#br0" timeOffset="18">1906 8756 32767,'-6'-13'-2924,"5"-1"1,-7 7 2641,4 2 0,1 14 1,-6 6-1,-1 4 1,-2 5-1,-3 3 305,-3 4 1,3 1 0,-4 5-1,1-3 1,-1-1 0,1-3-1,2-2 1,6-3-517,2-3 1,-1 2 0,7-8 0,3-4 0,8-8 979,7-6 1,5-12-1,6-8 1,1-3 0,1-3-1,4-3-358,1-5 1,-4-2 0,2-1 0,-2 2 0,-2 3 0,-4 1 0,-4 5 79,-3 5 1,-7 5 0,-3 7-778,-1 3 0,-1 6 0,-5 2 0,0 7 0,0 5 0,0 3-859,0 3 988,0-3 0,1 4 0,4-4 0,4 3 1,2 2-46,3 1 0,4-2 0,1-5 1,2-1-1,2-1 0,2-2 1,2-3-185,0-1 0,-1-1 0,0-5 935,-4 0 1,3 0 0,-4 0 0</inkml:trace>
  <inkml:trace contextRef="#ctx0" brushRef="#br0" timeOffset="19">2453 8943 31555,'-6'-8'-246,"4"2"1,-4 8-1,6 2 1,0 5-1,0 3 1,0 1 0,2-1 318,2-3 0,4 3 0,5-5 0,2 1 0,3-4 0,4-3 0,3-1 0,3 0-418,3 0 1,-3-10 0,4-5 0,-6-2 0,-2-4 0,-3 0 0,-2-3-181,-3-1 0,-5 0 0,-4 1 1,-1 4-1,-3 0 0,-2 4 0,-1 1-478,0 2 0,-1 6 0,-2 1 0,0 1 271,4 1 0,8-1 0,12 5 0,9 0 1052,7 0 0,0-6 0,9-1 0</inkml:trace>
  <inkml:trace contextRef="#ctx0" brushRef="#br0" timeOffset="20">3346 8503 31388,'-13'-5'-1520,"-1"10"0,-1 18 0,-4 17 0,-5 2 411,-1-1 0,-3 4 0,10 1 0,2 1 0,3 3 0,2 2 0,4 3-2937,1 3 3620,-4-9 0,7 1 0,-6-14 1,0-7-1,0-7 434,0-8 0,0-1 0,-4-6 0</inkml:trace>
  <inkml:trace contextRef="#ctx0" brushRef="#br0" timeOffset="21">3053 9142 29952,'1'-37'-3277,"5"-3"0,7-3 0,8-1 3627,4 0 1,8 4 0,1 6 0,1 3-1,0 5 1,-3 9 0,-2 6 0,-2 7-1,-3 4 1830,-3 4 0,-2 14-2649,-7 9 0,-6 8 0,-1-1 0</inkml:trace>
  <inkml:trace contextRef="#ctx0" brushRef="#br0" timeOffset="22">1933 9636 30861,'13'-8'6,"1"2"0,-1 6 0,2-1 263,2-4 1,0 2 0,5-4-1,2 1 1,1 2 0,1-2 0,1-2-270,0 1 0,-5-1 0,-1 5 0,-2-2 0,-3-3-378,-1-2 0,-9-2 0,-6 0 0,-9 2 1,-7 2-1,-6 2 0,-5 2 45,-4-2 1,4 5 0,-1-4 0,6 4-1,3 1 1,2 1 771,3 4 0,2 2 0,3 6 1,4 2-1,5 1 0,5 4-323,4 0 1,8-2-1,6 3 1,0 0-1,3-1 1,-3 3-1099,1-3 1,4 1 0,-6-5 0,3 2-1,2-2 808,0-1 0,-6-2 1,-2 1-1</inkml:trace>
  <inkml:trace contextRef="#ctx0" brushRef="#br0" timeOffset="23">2519 9609 30895,'21'-25'-1500,"4"4"0,-4-4 0,0 10 1603,-3 9 1,-5 11-1,-3 2 1,-2 2 0,-2 0-1,-2 0 1,0-1 0,1 1-1220,-2 2 0,-2 2 0,-2 3 0,-4 2 0,-3-2 1,-4-1 869,-2-1 0,0-1 0,-3-1 0,-2-3 0,0-5 0,-2-1 880,0 1 0,5-2 0,-2 2 0,3-2 0,2-2-95,0 0 1,1 1-1,3 4 1,5 4 0,2 2-3572,2 3 1,10-1 2743,4 0 1,14 1-1,0-1 1</inkml:trace>
  <inkml:trace contextRef="#ctx0" brushRef="#br0" timeOffset="24">2906 9689 30825,'-7'-27'-5086,"1"2"5407,6 3 1,6 8-1,2 10 1,4 3-1,2 1 1,-1 0-267,0 0 1,1 0-1,0 1 1,3 2-1,-1 3 1,-3 0-3356,-2 0 1,-7 3 2325,5-5 0,-12 1 0,-1-5 0,-7 0 3562,-2 0 0,6 1 1,4 2-2450,6 1 0,4 7 0,6-2 1,1 3-1,0 1 0,3-1-701,0-3 1,3 2-1,-4-2 1,2 2-1,-3-1 1,-4-3-1,-2-1 714,2-3 1,-5-7 0,-2-5 0,-2-3 0,-4-1-1,-1 0-1283,-1-1 1,-5 1 0,4 0-1,2-1 1,2 1 0,1 0 2029,0-1 1,1 5 0,4 2 0,4 1-1,3 3 1,2 2 0,4 1-883,4 0 0,4 0 1,2 1-1,1 2 0,2 1 1,-1-1-392,-2-1 0,-3-2 1,-2-2-1,-6-4-10,-2-7 0,-2-6 0,1-8 1</inkml:trace>
  <inkml:trace contextRef="#ctx0" brushRef="#br0" timeOffset="25">3559 9502 28569,'0'-18'-1967,"0"1"1,0 0 0,0 3 0,0 0 0,0 1 2188,0 0 0,0 4 0,2 3 1,2 4-1,5 8-527,3 5 1,-3 6-1,-2 4 1,-1 3-1,-2 4 1,1 0-1,-1 0 1,-1-1-117,-1 0 1,-2-1-1,-2 1 1,-4-2 0,-5-3-1,-7-5 1,-3-6-1,-3-3 1,-2-2 269,-5-3 1,7-8 0,-1-4 0,4-2 0,6-3 0,5 1 0,5 0 1378,4-1 1,1 1 0,1 1 0,4 2-1,4 2 1,4 2 0,5 3 0,4 2-877,3 1 1,6 7 0,2 5 0,1 6 0,3 1-589,1 0 1,-3 5-1,-3-3 1</inkml:trace>
  <inkml:trace contextRef="#ctx0" brushRef="#br0" timeOffset="26">5545 10262 31093,'8'-10'-3581,"-4"-4"1,2 5 3156,-1 9 0,-1 6 1,-5 9-1,-4 1 0,-5 4 1,-8 0-1,-10 6 1,-9 2 921,-6 3 0,-13 6 0,-4-2 0,27-16 0,-2 1 0,-2 0 1,-1 1-1,-1 0 0,1 0-382,0-2 0,0 2 0,-3 3 0,-1-1 0,2-3 0,0-1 1,0 0-1,0 0 0,1-1 0,1 0 0,-30 14-385,9-2 1,2-6-1,13-4 1,1 1-1,3-2 1,6 0-1,6-2-2383,4-2 0,8-2 2667,-2 0 0,3-5 1,2-2-1</inkml:trace>
  <inkml:trace contextRef="#ctx0" brushRef="#br0" timeOffset="27">4212 10608 5013,'0'-25'0,"2"3"729,2 4 0,8 9 1,6 3-1,0 2 162,1 0 1,2-1-1,7 5 1,3 0-1,6 0 1,3 0-1,3 0 1,-2 0-97,2 0 0,0 6 1,-3 1-1,-1 2 0,-2 0 1,-5 0-168,-4-1 1,2 2 0,-8-4 0,2 0-1,-2 1 1,-4 1 0,-3 2-1193,-2 2 1,-1 1 0,-2 0 0,-2 2 0,-2 1-1,-3 2 114,-2-1 0,-7 3 1,-1 1-1</inkml:trace>
  <inkml:trace contextRef="#ctx0" brushRef="#br0" timeOffset="28">5319 10209 30649,'4'-14'-1010,"1"1"1,5 6 0,-1 2 608,3 4 1,5 11 0,1 5 0,-3 4 0,-3 5 0,-5 2-1,-1 5 1,-3 4-600,-1-1 1,-2 9 0,-3-3 0,-5 2 0,-6 3 0,-6-1 0,-3-1 597,-3-1 1,-2 2-1,-1-1 1,-2-3-1,-1-4 1,1-2 0,-1-2 528,-2 1 0,-2-8 0,-4-6 0</inkml:trace>
  <inkml:trace contextRef="#ctx0" brushRef="#br0" timeOffset="29">2173 11235 29795,'-6'-30'-4916,"-3"4"1,2 3 4396,-2 14 0,6 5 0,0 8 0,6 5 936,6 3 0,7 7 0,3 4 1,0 2-1,2 1 0,-2 1-510,1 0 1,3 2-1,-2 1 1,1-2-1,2 2 1,3-4 0,2-2-1,2-6 17,2-3 1,0-3 0,4-4-1,-3-3 419,-2-4 1,-1-13 0,-4-2 0</inkml:trace>
  <inkml:trace contextRef="#ctx0" brushRef="#br0" timeOffset="30">2693 11328 29648,'-18'-13'-360,"0"-1"1,0 7 0,5 3 0,0 2 0,-1 4-1,1 2 365,0 5 0,-5 13 0,-1 5 1,-1 2-1,0 4 0,0 1 0,0 0-398,-1-3 0,5 2 1,-1-1-1,6 1 1,3-1-1,1 0 0,1-1-1784,0 0 0,1 4 0,8-4 1916,6-1 1,6-2 0,12-1 0</inkml:trace>
  <inkml:trace contextRef="#ctx0" brushRef="#br0" timeOffset="31">2919 11515 9570,'2'-36'0,"1"2"0,3 7 2391,1 11 1,2 9-1207,4 7 1,1 1 0,-1 2 0,0 2 0,1-2-1,-1-2-1447,0-1 0,1 2-414,-1 2 1,-7-3 0,-6 4 0,-9-4 0,-6-1 0,-3 0 1249,2 0 1,0 0-1,0 0 1,-1 2 0,4 1-1,3 3-105,-1 1 0,1 2 0,1 4 0,4 1 0,4-1 0,1 0 0,0 1-675,0-1 1,6 5 0,3 0 0,4-2 0,3-1 0,2-2 0,0-1 166,1-3 0,-2 1 0,2-4 0,-3 0-218,-4 0 1,-8 0 0,-2-3 0,-8 1 0,-10 1-1,-5 1 207,-3 2 0,-4 3 0,6 1 0,-2-1 0,2 4 0,4 0 0,5 0-1792,4-2 1,3 5 1701,6 0 0,12 0 0,3-5 0</inkml:trace>
  <inkml:trace contextRef="#ctx0" brushRef="#br0" timeOffset="32">3652 11541 30163,'2'-19'-4357,"2"6"0,4 5 5143,5 8 0,0 0 0,1-1 0,-1-2 1,0-3-1,2-1-644,3-4 1,-3 1 0,1-1 0,-4 4-1,-5 0-1173,-1-1 1,-3 5 0,-7-1 624,-5 2 1,-3 4-1,0 2 1,3 5 0,5 3 583,2 1 1,4 1 0,2-1 0,5 2 0,3 1 0,3 2-215,3-2 1,1 3-1,5-1 1,-2-2 0,2-2-1,1-4 1,1-2-3754,1-3 4407,-6 0 0,10-5 1,-3 0-1</inkml:trace>
  <inkml:trace contextRef="#ctx0" brushRef="#br0" timeOffset="33">4119 11541 13191,'-4'-13'0,"-2"0"0,0-1 0,-2 2 0,1 4 0,-3 3 572,-2 4 0,-2 7 0,1 2 1,0 6-1,-2 4 0,-3 5 0,-3 7 1,-1 7-789,0 6 1,-6 10 0,-6 8-1</inkml:trace>
  <inkml:trace contextRef="#ctx0" brushRef="#br0" timeOffset="34">10384 9156 8225,'0'-9'0,"0"0"427,0-1 0,0 2 1,0-1-1,-1 0-202,-4 2 1,-2 1 0,-6 6-1,-1 0 1,1 0 134,0 0 1,-1 0-1,1 0 1,0 0-1,-1 0-42,1 0 0,0 0 1,-2 0-1,-2 0 0,0 0 1,0 2-292,3 2 0,0-1 1,1 4-1,-2 1 1,-1-2-1,-2 1 74,2 1 0,-4-1 0,3 3 0,-1-2 0,0-1 0,-1 1 0,-2 0 227,-3 0 0,5 4 0,0-5 1,1 2-1,0 0 0,2 1 1,1 2-321,2 1 1,0 1 0,-1-1 0,2 2 0,2 1-1,3 2-29,1-2 1,-3-1 0,3-2 0,0 1 0,0-1 0,2 0-1,-1 1 1,-1-1 306,-1 0 1,2 5 0,-2 0 0,0-2 0,-1-1 0,-1 0-162,2 2 0,-3 0 0,4 5 0,0 2 0,0-1 0,3 1 0,1-2 0,2 2-256,0 1 1,0 6 0,0 0 0,0-1 0,2-2 0,1-1 202,1-1 0,2 1 0,-3 0 0,3-1 0,0 1 1,0-2 115,-3-3 1,-2 4 0,-1-4-1,0 3 1,0 2 0,0-2-1,2-2 1,1 0-83,1 0 0,2 3 0,-3 0 0,3 1 0,1 0 0,4-2-151,1-3 0,1 3 1,0-3-1,1 3 0,-1 2 1,2-2-1,1-1 222,2-2 1,1-4-1,-3 3 1,4-2-1,-1-3 1,0 1 0,-3-1-36,-1 2 1,3-2 0,1-6 0,1-1-1,0 1 1,0 2-90,-1 2 1,5-5 0,-2-2-1,3 0 1,2-1 0,1 0-1,1-3 42,2-1 0,6 2 0,-2 1 0,0-2 0,-1-2 0,0-1 0,-1 0 46,-1 0 0,-1 0 0,-4-1 0,0-2 1,-1-3-1,0 0 0,-3-2 36,0 1 1,-1-2 0,4-4-1,1-1 1,-2 0 0,-1-3 0,-2-2 0,2-2 1,0-1 0,-1-5 0,-2 1 0,0-2 0,-2-2-217,0-1 0,3-2 0,-4 2 1,-1-4-1,-3-4 0,0-1 1,-1 0-1,0 0-174,1 0 1,-1 5 0,-1-1 0,-2 1-1,-2-1 1,-1 1-315,0-2 0,1-2 0,1-1 1,-5 2-1,-2 1 0,-2 1 452,0-1 0,-6 3 1,-3 0-1,-4 1 1,-5 2-1,-4 0 1,-4-1-1,-2-1-72,-3 0 1,3 2-1,-5 5 1,1-1 0,-4 0-1,-1 2-178,2 3 1,-2-2 0,4 6 0,-1 2 0,-2 1 0,1 2 0,1 1-234,1 3 1,1-1 0,4 5 0,-1 3 0,4 0 0,0 4 0,1 2-3741,2 5 4297,-3 9 0,10-4 0,-4 6 0</inkml:trace>
  <inkml:trace contextRef="#ctx0" brushRef="#br0" timeOffset="35">13330 5477 27375,'0'-20'-1712,"6"6"1,-4 14 0,3 8 0</inkml:trace>
  <inkml:trace contextRef="#ctx0" brushRef="#br0" timeOffset="36">13330 5464 27375,'-7'-6'-2935,"2"-3"2202,4 3 1113,1-5 1,-6 11 0,-3-2 0,-3 7-866,-1 2 359,0-4 1,-1 9-1,1-5 1,-2 1-1,-1-3 1,-2 0 410,2-1 1,-5 1 0,0-5 0,-1 0 0,0 0 0,0 0 158,1 0 0,-3 0 0,5 0 1,0 0-1,-1 0 0,4 1 1,0 4-1,-1 4-646,0 2 0,-6 4 1,6 2-1,-1 2 1,0 2-1,0 1 0,2 0 1,1 0 70,2 2 1,0 0-1,-1-1 1,2-2 0,2-2-1,3-2 588,1-3 1,-5 0-1,2-1 1,-2 0 0,-1 1-1,1 0-336,3 4 1,-3-3 0,-5 4-1,-2 1 1,2 2 0,0 3-1,-1 3-361,-1 3 1,-5 2 0,2 4-1,-1-2 1,1 1 0,2-1 75,3 1 1,1-7-1,1 3 1,1-4-1,1-2 1,2 0-1,2-3 209,3-1 0,-1-5 0,3 1 1,-2-2-1,2 0 0,2 2 1,1-2-124,0-1 1,0 3 0,0 1-1,1 2 1,2 2 0,3 3 0,2 0-46,2 1 0,2 0 0,1 1 0,2 1 0,1 2 1,3 0 223,2 2 0,1-5 0,5 3 0,1-3 0,2-1 0,1-2 0,-1-1 341,-2-2 0,3-7 0,1 0 0,1-5 0,2-1 0,3-2-87,3-2 1,6 1-1,-1-2 1,0-1-1,3-1 1,1-2 0,4 0-356,-4 0 0,3 0 0,-5 0 0,1 0 0,-2-2 0,-1-2 0,-3-5 0,-2-3 0,2-1 0,0-2 0,-3-3 0,0-4 0,-3-3 0,2-2 0,-2-1 0,0-3 0,-2-5 0,3-4 0,0-3 0,2-3 0,0-1 0,-4-3 0,-2-7 0,0-2 0,-2 0 0,1 0 0,-5 3 0,-4 1 0,-5 1 0,-7 1 0,-3 0 0,-5-1 0,-2 1 0,-2-2-232,0-2 1,-8 3 0,-4-2 0,-5 4 0,-4 0 0,-4 2 0,-3-2-54,-4 0 1,-5 4 0,2 2-1,-4 3 1,-2 4 0,-2 2-30,-2 3 1,-9 2 0,0 5 0,0 2 0,-3 2 0,2 6-212,2 2 0,-3 6 0,10 2 0,2 1 0,4 4 0,2 5 1,4 8 488,3 5 1,3 10-1,2 9 1</inkml:trace>
  <inkml:trace contextRef="#ctx0" brushRef="#br0" timeOffset="37">13970 5224 7865,'-19'6'0,"-3"3"0,-4 3 0,1 1 0,3 1 795,4-1 1,3 0-1,5-1 1,6-6-1,11-10 1,11-13 0,11-9-1,7-11-217,5-12 0,-14 21 0,0-2 0,0-4 1,1-2-1,1 0 0,1-2 0,3-3 1,0-2-1,4-3 0,0-1 0,4-5 1,1-2-1,3 0 0,-1-1 0,2-2 1,0 0-456,1 0 0,1 0 1,1 2-1,0 0 0,-2-1 1,0-2-1,-14 19 0,-1-1 1,1 1-1,0 0 0,0 0 1,0 0-1,2-1 1,-1 0-1,1 0-341,-1 1 1,0 1-1,0-1 1,16-16 0,-2 1-1,-3 4 1,-1 2 0,0 1-1,-1 1 1,-3 3 0,-1 1-1,-2 2 1,-2 0 0,-2 4-1,-2 1-226,0 2 0,-1 1 0,-2 3 0,0 0 0,21-19 0,-6 3 0,-6 5 0,-6 5-445,-3 4 0,-7 8 0,-5 6 1,-4 2-1400,-3 1 0,-5 7 2288,5 3 0,-6-4 0,3 1 0</inkml:trace>
  <inkml:trace contextRef="#ctx0" brushRef="#br0" timeOffset="38">16596 2386 7561,'-7'-14'450,"1"1"1,6 0 1581,0-1 0,0 5 1,0 0-857,0-1 1,0 6-1,1 4 1,2 7-1,2 6-863,-2 5 1,-2 3 0,-1 6-1,2-1 1,2 1 0,5 0-1,1-1-461,-1 1 1,7-2-1,-1-1 1,3-5-1,1-3 1,-1-5-1,0-4-267,0-4 1,-1-2-1,-3-1 1,-1-1-1,-1-3 1,-2-5-1,-2-3 609,-2-2 1,-2-3 0,-3-1 0,2 2 0,2 1 989,-2 2 0,-2 4 0,-1 3 0,2 4-618,2 8 0,8 9 0,7 3 0,1-2 0,0-1 0,0-3 1,0-2-525,1-1 0,-5-6 1,2 1-1,-3-2 1,-2-2-1,1-2 1,-1-4-423,0-7 1,-4-6 0,-1-8-1,-3-1 1,0-3 0,-1-3-2079,1 0 0,5-9 1,-1 1-1,4-2 1974,5-2 0,9-10 0,7 1 0</inkml:trace>
  <inkml:trace contextRef="#ctx0" brushRef="#br0" timeOffset="39">17622 1693 7977,'-7'-8'3055,"1"8"0,8 9 0,1 4-2073,1 5 1,6 3 0,-2 7 0,1 3-1,-2 5 1,0 1-691,1-2 0,-5 4 0,1-5 0,-2 1 0,-1-1 0,2-3 0,2-4-935,-2-3 0,3-8 0,-1 0 0,3-5 1,2-7-1,1-4-242,-2-4 0,2-5 0,-3-7 0,-1-2 0,-1 0 1,-1 0-1,-1 0 2927,-1 2 0,-2 6 0,-1 1-1128,0-1 0,0 10 0,0 4 0,0 8 0,2 4 0,1 3 0,3 1-814,1-1 1,-4 0-1,3-3 1,-1 2-1,0-1-1688,3-3 0,-1-5 1,2-3-1,-4-4 1,-2-8 573,1-5 0,-3-2 1,4 0-1,-5-1 3929,-5 1-2297,4 6 0,1 5 0,9 8 0,4 0 0,4 0 0,2-3-1411,2-2 1,1-1-1,4-1 1,1-5 792,0-7 0,5-7 0,2-6 0</inkml:trace>
  <inkml:trace contextRef="#ctx0" brushRef="#br0" timeOffset="40">18356 1453 7945,'7'0'2914,"-1"1"1,-6 4 0,0 3-1508,0 4 1,0 8-1,0 3 1,0 7-1,0 7 1,0 4-1925,0 4 1,0 2-1,0-4 1,0-3-1,-2 2 1,0-4 0,-3 2-3836,2-3 4352,2-6 0,-5 2 0,-2-7 0</inkml:trace>
  <inkml:trace contextRef="#ctx0" brushRef="#br0" timeOffset="41">18262 1839 13353,'-6'-18'0,"-1"1"0,0 0 1844,2 3 0,15 6 1,8 4-2058,6 2 1,4 2 0,3 0 0,6 0 0,3 0 212,0 0 0,9-6 0,-7-1 0</inkml:trace>
  <inkml:trace contextRef="#ctx0" brushRef="#br0" timeOffset="42">18889 1653 8682,'0'-14'3077,"0"5"0,0 0-1026,0-1 1,1 0-1562,4 1 1,1 4-1,3 10 1,-5 4 0,-1 4-1,0 3 1,1 4-283,-1 0 0,0-2 0,0 3 0,3-2 0,2-3 0,2-1 0,2-1-487,1-1 1,0-6 0,2-2 0,2-4 0,2-1 0,0-1 0,0-4-164,-2-4 0,-3-2 1,0-3-1,-2-1 0,-3-1 1,-4-2 3342,1 2 1,-4 6-2296,2 1 0,-2 7 0,-1 2 0,2 8 0,3 4 0,2 1-606,2 0 0,2-4 0,1-2 0,0-1 0,2-3 0,2-1 0,2-2-1141,2 0 1,-5-6 0,2-3 0,-4-4 0,0-4-1,-1 0 1,-1 0-580,-3 3 0,-3-4 1,-5 0 1719,4 2 0,2-5 0,6 0 0</inkml:trace>
  <inkml:trace contextRef="#ctx0" brushRef="#br0" timeOffset="43">19555 1573 12279,'-1'11'3276,"-4"-2"1,5-4 0,0-8-3023,8-2 0,4-5 1,0 1-1,-2-3 0,-3-1 1,1 1-1,-2 2 0,0 1-2521,-3-2 1,-3 6-1,-5 0 2244,-4 4 1,3 2-1,2 4 1,2 3 0,2 4-1,0 2-310,0-1 0,2-4 0,2 0 0,7 0 1,5-2-1,6-3 0,5-2 333,4-2 0,9-6 0,7-1 0</inkml:trace>
  <inkml:trace contextRef="#ctx0" brushRef="#br0" timeOffset="44">20328 1053 8877,'15'-15'1282,"0"5"-1282,-2 2 0,10 1 0,-9-6 0</inkml:trace>
  <inkml:trace contextRef="#ctx0" brushRef="#br0" timeOffset="45">20688 826 8146,'8'-6'2115,"-2"-5"-1008,-6-7 1,0 7 0,0 13 0,0 10 0,0 11 0,-2 10 296,-2 7 0,-4 7 0,-6 1 1,-3 1-1,0 4 0,0 0 1,2 3-1165,2-1 1,0 0 0,-1-5 0,3-4 0,0-6 0,4-4 0,1-5-1662,3-4 0,-4-11 0,-2-3 0,-3-8 1105,-2-8 1,6-5 0,-1-7 0,-2-1 0,-1-2 0,-1 4 0,0 2 1077,-1 3 0,6 6 0,0-3 0,1 2 0,1 2 0,0 7-486,3 6 0,6 7 0,3-2 1,1 4-1,4-1 0,2 2-1681,5-1 1,-2-3 0,6 0-1,2-3 1,3-5 0,2-5-1,2-4-7459,-1-4 8864,-2-10 0,-1-12 0,-1-8 0</inkml:trace>
  <inkml:trace contextRef="#ctx0" brushRef="#br0" timeOffset="46">20782 1439 7934,'6'-13'2119,"-5"0"1969,-4-1 1,-7 7-3854,1 3 0,3 8 0,2 5 1,2 3-1,2 1 0,0 0 1,0 1-1,2-2 0,3-2-9111,9-1 8876,5-6 0,14-9 0,1-9 0</inkml:trace>
  <inkml:trace contextRef="#ctx0" brushRef="#br0" timeOffset="47">21315 933 11069,'0'-6'2025,"-2"6"0,-1 7-1219,-1 5 1,0 3-1,2 3 1,-1 4-1,-1 5 1,1 2 0,1 2-1,2-1-185,0-2 1,0 2 0,0-1 0,0-2 0,2-2 0,1-6-1683,1-2 1,2-4 0,-4-1 0,-2-3-1,-6-5 704,-5-2 1,-7-7 0,-2 1-1,-2 1 1,-4 1 0,3 2 598,-3 0 1,3 6 0,1 3 0,2 3 0,3 3 0,-1 1 0,1 5 0,3 3-1281,0 4 1,1 3 0,0 0-1,-1 3 1,1-1 1037,0-7 0,-7-5 0,0-8 0</inkml:trace>
  <inkml:trace contextRef="#ctx0" brushRef="#br0" timeOffset="48">17849 3372 9796,'-7'-2'2983,"2"-2"1,5 2-2083,5-2 1,4 1 0,8-1-1,6-5 1,5-3-649,7-2 1,-5-5 0,5-2 0,-5-1 0,-3 0 0,-2-2-1,-4-1-675,-8-1 1,-1 0-1,-8 3 1,-1 0-1,-3 1 1,-4 2-1,-5 2 979,-3 3 0,-1 3 0,-2 3 1,-1 5-1,-2 2 0,2 2 175,1 0 1,3 8 0,3 5-1,5 6 1,2 5 0,2 0-1,0 2-1290,0 2 1,6-2 0,3 5-1,4-3 1,3-3 0,5-1 0,3-5-1901,4-4 0,8 0 1,-1-11-1,4-2 2075,1-5 0,0-11 0,0-7 1</inkml:trace>
  <inkml:trace contextRef="#ctx0" brushRef="#br0" timeOffset="49">18449 3079 10878,'-5'-9'0,"0"1"0,-1 1 1404,0-1 0,3 6 0,7-3 1,5 4-1,3 1 0,1 1 1,1 2-823,-1 1 1,0 5 0,2-3-1,1 0 1,2 0 0,-2-3 0,-1-1-1231,-1-2 0,-1-2 0,0-1 0,-1-3 0,-3-1 0,-5-4-263,-2 0 1,-4-1 2052,-2 3 0,1 4 1,-4 10-1,1 4 1,3 3-701,1 1 1,7 0 0,1 1 0,1-3 0,3 0 0,2-4 0,2 1-631,-1-1 1,5-4 0,1 1 0,2-4 0,2-4 0,3-6 0,-1-5-785,-3-3 1,-3-4 0,-6 3-1,1-2 1,-2-1 0,-2-1 0,-3 3 828,-1 0 0,0-2 0,-3 4 1,2 2-1,-2 1 0,-2 2 832,-1 0 1,2 5 0,2 4-739,5 2 0,3 7 0,1 1 0,0 1 1,1 3-1,-1 1 0,2-1 0,1-2-1433,2-2 1,4-2-1,-3-4 1,1 0-1,0-1 1,0-5 873,-1-8 0,-6-1 0,-5-5 0,-1 0 0,-1 3 0,0-3 0,-2 0 622,2-1 1,-4-3 0,2 7-1,-2 0 1,-1 2 1812,4 2 1,-2 6 0,6 4 0,-1 7 0,1 8-1310,0 4 1,0 8 0,3 0 0,-3 4 0,-3 4 0,-2 2 0,1 3 59,-2 2 1,-2-1-1,-1 1 1,0-2-1,-1 2 1,-4-2-1,-4 0-1008,-3-3 0,4-2 0,-1-5 0,-2-2 0,-2-3 0,-3-3 0,-2-2-462,2-4 1,-1 2-1,1-11 1,-2-1 0,2-1-1,3-4 1250,4-2 0,3-5 0,6-7 0,0-4 1,0 1-1,0-2 0,1 1 351,4-4 1,2 5 0,8 0 0,1 1 0,3 0 0,2 2-1,3 1-1199,1 2 0,8-1 0,1 1 490,0 0 0,10-7 0,-2 0 0</inkml:trace>
  <inkml:trace contextRef="#ctx0" brushRef="#br0" timeOffset="50">19542 2799 7770,'-6'-8'7618,"-3"4"-6328,-3 8 1,3 4 0,2 5 0,1 0-1,2 1-1919,-2-1 0,4 0 0,-1-1 0,6-3 0,6-6 629,3-6 0,7-10 0,2-8 0</inkml:trace>
  <inkml:trace contextRef="#ctx0" brushRef="#br0" timeOffset="51">19662 2612 8558,'0'-13'0,"0"-1"1601,0 1 1,-4 4 0,-2 2-1,0-1-1109,0 1 0,1 6 1,7-1-1,2 7 1,5 0-788,3 1 1,3 5-1,1-4 1,3 1 0,1-4 294,-1-3 0,-1-1 0,-5 0 0</inkml:trace>
  <inkml:trace contextRef="#ctx0" brushRef="#br0" timeOffset="52">19822 2612 10202,'-7'2'9080,"4"2"-8657,6 5 1,4-3 0,6-2 0,1-4 0,-1-4 0,0-4-1,1 0-521,-1-1 0,0 0 0,-1-5 0,-2 1 0,-1 1 0,0 2 276,-1 1 0,3 2 1,-2-2-1,3 4-148,2 4 0,-6 7 1,1 3-1,2 2 1,1 4-1,1 2 1,0 2-782,1 2 1,-1-4-1,0 4 1,2-2-1,4-2 1,6-4 750,5-4 0,7-3 0,-3-6 0</inkml:trace>
  <inkml:trace contextRef="#ctx0" brushRef="#br0" timeOffset="53">20942 2426 7617,'-8'0'-1102,"2"1"1102,6 3 0,0-1 360,0 6 1,-1-6-1,-4 2 3016,-3-4 0,-4-1-2193,-2 0 0,7 6 1,4 3-1,6 1-926,6-1 0,3-3 0,1-6 0,0 0 0,2-1 0,1-4 0,2-4-377,-1-2 0,-4-3 0,-4 1 0,-3 0 0,-2-1 0,1 1 143,-2 0 0,-3-1 1,-5 2-1,-4 2 235,-3 1 1,3 6-1,1 0 1,-1 6-1,1 6 1,4 3-1,1 1-444,-2 1 1,4 3 0,-4 1-1,4 0 1,2 1 0,4 2-1137,4 0 1,3-1 0,1-5-1,2 0 1,1-5 0,3-2 0,2-5 1321,3-2 0,1-13 0,2-3 0</inkml:trace>
  <inkml:trace contextRef="#ctx0" brushRef="#br0" timeOffset="54">21275 2359 12317,'9'-5'1485,"0"1"0,-5 0 1,5 4-1437,1 0 0,-2 0 1,-2 0-1,-5 0 1,-8 1 249,-8 4 0,-1-3 0,-5 6 0,0-1 0,2 1 0,0 2-19,2 2 1,3 1-1,2 1 1,1 0-1,4 3 1,1 0-1,3 0-832,2-2 1,2-2 0,4-1 0,5-2 0,6-3-1,6-1 1,4-3-1008,0-1 1,7-8 0,1-4 0,0-7 0,-3-3 0,-3-3 1558,-1 1 0,-5 0 0,-1-3 0,0 2 0,-2 6 0,-1 2 0,-5 3 1143,-3 3 0,-7-3 0,2 3 1747,-4-2 1,-2 3-1,-2 5-2244,-2 6 1,1 5 0,4 5-1,0 0 1,0 1-937,0-1 0,1-4 1,4-2-1,4-1-266,3-3 0,-1-3 0,0-3 0,-2-3 1,1 0-1,2-1-4402,1-1 4958,1 6 0,5-16 0,1 3 0</inkml:trace>
  <inkml:trace contextRef="#ctx0" brushRef="#br0" timeOffset="55">13290 9236 9377,'0'-14'0,"0"1"-907,0 0 1,-1 5 1809,-4 4 0,2 2 0,-6 2 0,-1-1 1,-2-2-52,-1-1 0,0-1 0,-1 5 0,1 0 1,0 0 1034,-1 0-1694,1 0 0,0 0 0,-1 0 0,1 0 0,0 0-201,-1 0 0,1 5 0,0 0 1,-1 1-1,1 0 0,0-1 1,-1 1 271,1 3 5,0-4 0,-1 6 1,-1-5-1,-1 1 1,-2 4-1,2-1-33,1-1 0,-3 3 1,-1-3-1,0 1 0,0 0 1,2-1-1,1 1-247,-2 2 0,4 2 0,-4-1 0,3 0 0,2-1 0,-1-1 0,2-3-90,4 3 0,-4 1 1,3 1-1,-2 2 1,1 1-1,3 2 1,1 0-968,3 1 809,-5-4 0,7 10 1,-4-3-1,4 3 1,1 2-1,1 0 165,4-1 0,1 1 0,6-1 0,0 1 1,4 0-1,2-2 0,2-1 0,3-4 221,5 0 0,0 2 0,7-4 0,2-2 1,3-3-1,5-2 230,4-3 1,1-5-1,2 2 1,-2-4-1,2-1 1,-2 0 0,2-1-146,0-4 1,-3-2 0,-2-6 0,-1-2 0,-3-1 0,-1-4 0,-4 0-225,-2-4 0,-4-3 0,-6-4 0,-4-4 1,-6-4-1,-6-1 0,-5-1 12,-4-4 0,-2-5 0,-4-3 0,-5 2 1,-6 4-1,-6 1 0,-5 5-277,-4 1 1,1 7 0,-7 2-1,-3 4 1,-4 6 0,-2 7-219,0 3 0,1 8 1,5-1-1,2 2 1,2 4-1,5 2 660,3 5 0,2 9 1,-1 3-1</inkml:trace>
  <inkml:trace contextRef="#ctx0" brushRef="#br0" timeOffset="56">12837 10249 21191,'-13'4'0,"1"2"0,1 0 0,4 1 0,0-1-333,-1 0 1,5 0 0,0-3 67,6 1 0,-3 2 1,-1-1-1,-10 5 252,-5 6 1,-8 7 0,2 8 0,-2 6 0,1 6 0,2 7 0,3 5-392,6 3 1,5-1 0,10-5 0,6-3 0,12-4-1,8-6 1501,7-3 1,17 0-1,0-10 1,10-5-1,6-6 1,4-6-661,-36-7 1,1 0-1,3-1 1,0 0 0,-3-2-1,-1-1 1,1-2-1,0-1 1,-1-4 0,0-2-1,31-15 941,-3-5-1755,-3-6 0,-16 0 0,-6-9 0,-9-6 0,-8-3 0,-10-7 168,-7-6 0,-18 0 1,-10-3-1,5 36 0,-3 2 1,-3-1-1,-3 2 0,-3 1 1,-3 2 1025,0 1 0,-2 2-929,-1 1 1,-2 3 0,1 4 0,-2 3 0,-33-10 0,5 10 0,3 11 0,9 7-1,8 9 533,10 9 0,7 1 0,2 10 0</inkml:trace>
  <inkml:trace contextRef="#ctx0" brushRef="#br0" timeOffset="57">14397 11341 8527,'13'-14'0,"0"5"0,2 9 0,1 7-83,2 6 1,6 8-1,-2-3 1,3-3-1,2-5 1,0-5-1,-1-4 1,1-1 0,-1-1-1,1-4 1,1-5 323,3-7 1,-1-5-1,6-7 1,1-4-1,1-1 1,4-6-1,-1-4 1,2-8 0,-2-3-201,2-6 1,0 2 0,-22 27 0,0 0-1,0 0 1,-1-1 0,1-1 0,-2 0-1,-1 0 1,0-2-72,0 0 0,-2-2 0,6-33 0,-10 34 1,0 0-1,6-35 0,-4-2 0,-3 1 1,-2-1 129,-2 2 0,-4-2 0,1 5 0,-2-2 0,-2 0 0,0-4 259,0-1-456,0 5 1,-2 33-1,0 1 1,-4-31-1,-2 4 1,-2 3-1,-2 5-729,-1 1 770,-1 8 1,0 5 0,-3 10 0,-2 2 0,0 6 0,-2 4-51,0 3 260,-1 3 1,-5 2 0,1 1 0,1 4 0,-1 1 0,3 2 115,-1-2 0,-4 4 1,6-2-1,-4 2 1,0 2-1,-1 0 1,-1 0-47,-3 0 0,-3 6 0,-8 3 0,-2 4 1,-4 5-1,-2 6 0,0 5-167,-1 7 1,-8 8 0,6 7 0,25-24 0,1 1-1,-1 1 1,0 2 0,0 1 0,1 0 0,-1 3-1,0 1 1,1 1 0,0 1 21,1 3 1,1 0 0,0 0 0,2 1 0,4-1 0,3 1 0,0 0 0,2 2 0,2 0 0,2 1 0,2-2 0,2-1-76,2 0 1,2-1-1,5-1 1,2-1-1,2 0 1,4-1 0,3-1-1,4 0 1,4-1-1,4-1 1,4-1-1,3-3 1,5 0 0,1-3 106,4 1 1,2-3 0,5-1 0,2-3-1,3 1 1,2-3-337,4-1 0,1-1 1,8 2-1,0-1 1,-3-2-1,0 0 0</inkml:trace>
  <inkml:trace contextRef="#ctx0" brushRef="#br0" timeOffset="58">13184 9462 29727,'-14'-6'-1534,"1"-1"1,0-6 0</inkml:trace>
  <inkml:trace contextRef="#ctx0" brushRef="#br0" timeOffset="59">13144 9409 29663,'1'-9'-3277,"3"0"0,-2 5 0,2-5-275,-2-1 1233,4 4 2521,-5 0 1,4 6 621,-10 0 1,-2 0 0,-6 0 0,-1 0 0,1 0 93,0 0 0,-1 0 0,1 0 1,0 0-752,-1 0 1,1 0 0,0 0 0,-1 1-1,-1 2 1,-1 2 0,-3-1 0,-2 0-65,-3 1 1,1 4 0,-1-5 0,2 1-1,-2-1 1,0 2 0,2 0 0,3 1-1,1 1 118,0 2 0,1 2 0,3 1 0,1 2 0,0 1 0,-1 4 1,2 0-1,4 3-321,3-3 0,-1 5 0,2-2 0,1 0 1,1 3-1,2-3 0,0 2 178,0-1 1,2 0 0,1 2 0,3 1-1,1-2 1,3-2 0,4-4 387,4 0 1,2-4 0,8 3 0,4-5-1,6-3 1,8-2-316,7-2 1,10-2 0,2-4 0,4 0 0,4-1 0,-5-2 0,-3-3-231,-4-2 1,0-2-1,-7-6 1,1-4 0,-6 0-1,-4-4 1,-8-1-198,-3-2 1,-5-4 0,-7 0-1,-4 0 1,-4-2 0,-6-2-121,-3-4 0,-11-1 0,-7-1 0,-8-2 0,-6-2 0,-2 4 0,-5 4 0,-3 7-159,-5 7 1,-8 3 0,-4 9 0,-5 2-1,-3 7 1,3 10-1387,4 9 2460,-1 7 1,8 3 0,-5-1-1</inkml:trace>
  <inkml:trace contextRef="#ctx0" brushRef="#br0" timeOffset="60">12957 10155 30223,'-12'-17'-6822,"2"0"1997,1 5 4764,6 5 1,-3 6 0,6-4 0,-2-2 0,-2-1 0,-5 4 0,-3 2 630,-1 2 0,0 0 0,-2 2 0,-2 2 0,-2 5 0,0 4 0,-2 5-556,1 4 0,-1 5 1,-3 4-1,3 6 1,2 8-1,3 6 1,1 9-1,3 2-142,3 2 1,6 7 0,12-6 0,10-2 0,13 0 0,10-11 308,10-8-186,-21-21 1,1-3 0,34 7-1,-29-14 1,0-1 0,2-4-1,-1-1 1,1-4 0,-1-1-1,2 0 1,-1-2 195,0 1 0,-1-2 1,28-11-1,0-6 0,-4-7 1,-4-6-1,-2-6 1,-7-6-601,-6-6 1,-3-7 0,-14-5 0,-6-2 0,-9-6 0,-11 0 0,-11-1-127,-16 4 0,-10 3 0,-8 16 1,-3 7-1,-4 9 0,-2 7-714,1 6 0,7 10 1598,6 3 120,6 4 0,7 1 1,1 0-1</inkml:trace>
  <inkml:trace contextRef="#ctx0" brushRef="#br0" timeOffset="61">14650 10555 14506,'9'-10'0,"-2"-4"0,1 1 223,-1 3 0,0 2 0,4 5 3381,-2-1-3309,-1 5 1,0 1 0,-2 4-1</inkml:trace>
  <inkml:trace contextRef="#ctx0" brushRef="#br0" timeOffset="62">6265 7223 11000,'-1'-12'0,"-4"4"0,-4 3 360,-2 4 1,-3 1 0,1 0 0,-2 0 0,-1-2-1,-2-1 1,2-3 0,1 0 0,3-1 0,2 1 478,1 0 0,1 0 1,-2 3-1,1-1 1,-1 2-1,-2 4-581,-1 2 0,-1 7 1,1-4-1,-2 2 1,-3 0-1,-4 1 1,-3 1 63,-2-3 1,1 4 0,-3-4 0,0 1-1,-2-1 1,1 1 3,2-1 1,3 4-1,1-5 1,2 2-1,0 0 1,-1 0-1,3-1-169,0 1 1,1 2-1,3 5 1,-3 3-1,-1 2 1,1 3-1,3-1-270,1 0 0,-3 6 0,0-2 1,2 1-1,1 2 0,2-1 259,0 2 1,-1 0 0,3-4 0,0-2 0,2-1 0,0-2 0,1 2 57,-1 1 1,0 2 0,-3-1 0,2 1 0,2 0 0,1 1-1,-1 1-279,-2 3 1,3 5-1,-1-2 1,2 4-1,3 2 1,2 2-1,1 1-145,0-1 0,1-4 0,4-2 1,4 0-1,4-3 0,5-1 0,4-2 516,3-2 1,2-1 0,-1-1 0,1 0 0,1-1 0,2 0-4,1-4 0,6 3 0,-2-3 0,4 3 1,1 2-1,1 0 0,2-1-150,2 1 1,5 0 0,-1-1 0,4 1 0,4 0 0,0-2 0,0-2-26,-2 0 1,2-6 0,1 4 0,-2-2 0,1-4 0,-1-3 0,3-5-34,2-1 0,-3-1 0,2-5 0,1-2 0,-2-2 0,1-7 1,-4-3-86,-1-4 0,-8-6 0,-2 1 0,-4-6 0,-3-3 0,0-4 0,-3-5 0,-1-7 0,2-9 0,-5-6 0,-2-5 0,-14 32 0,-1-2 0,0-2 0,0-1 0,-1-2 0,-1 0 0,-3 0 0,-2 0 0,1-1 0,-1-1 0,-2 0 0,-1 0 0,-1 1 0,0 1 0,-2-2 0,-2 1 0,-2 1 0,-2 1-290,0 0 1,-4 1 0,-6 2 0,-3 1-1,0 1 1,-1 2 0,-2 2 0,-1 1 0,-2 1-1,-2 1 1,-2 2 0,-1 1 36,-1 1 0,-2 2 1,-1 2-1,0 2 1,-3 3-1,-1 0 0,-1 1 1,-1 1-1,-2 2 1,-1 1-1,0 2 0,0 1 1,-2 1-1,0 1 1,2 0-1,1 1-369,2-1 0,0 0 1,-1 3-1,0-1 1,-33-2-1,7 1 1,3 3-1,8 2-618,5 1 1,1 0 1317,9 0 0,-9 6 0,8 1 1</inkml:trace>
  <inkml:trace contextRef="#ctx0" brushRef="#br0" timeOffset="63">14023 7570 10665,'-4'-53'0,"-2"2"0,-1 8 407,-4 12 1,-2 9 69,-5 9 1,-6 1 0,-10 1 0,-9 2-1,-7-1 1,-9-2 0,-3 0 0,-4 2-1,1 1 1,-3 0 0,-2 0 0,-2 2-381,34 3 1,0 2-1,0 2 1,-1 3-1,-2 3 1,-1 1-1,-3 4 1,0 2-1,-2 3 1,-1 2-1,-2 4 1,0 2-1,-2 2 1,1 1-1,-2 4 1,0 1 298,-2 2 0,0 1 0,4 1 0,0 2 1,-6 7-1,0 2 0,3 1 0,3 0-895,1 1 0,2 1 0,2 2 0,2 0 419,-2 3 1,3 1 0,6-2-1,4 2 1,2 0 0,3 2 0,6-3-1,5 1 1,6-5 0,5 0-1,5-3 1,6-1 211,7-1 1,6-2 0,2-8-1,6-2 1,14 4 0,7-2-1,6-4 1,4-4 0,6-2-1,4-3 42,-18-7 0,1-2 0,3-2 0,10-2 1,3-2-1,1-1 0,5 1 0,2-1 1,1-1-1,-18-2 0,1-1 0,1-1 0,1 1 1,3-2-1,2 0 0,-1-1 0,1 0 1,1 0-1,0-1 0,0 0 0,0-1 0,3-1 1,1 0-1,0-1 0,-1-1 0,0 0 1,0-1-1,0-1 0,0 0-41,0-1 1,-1 0 0,1-1 0,0 0 0,4-1-1,-1-1 1,1 0 0,-2-1 0,-4 0 0,-1-1 0,-1 0-1,-1 0 1,0 0 0,-2 0 0,1-1 0,-1-1 0,-1 1-1,-1-1 1,1 0 0,-2-1-296,-1 0 0,0 0 0,-2-1 0,-1 1 0,6-4 0,-1 0 0,-2-1 0,-1-2 0,-1 0 0,-2-2 0,-6 1 0,-3 0 0,-1-2 0,11-12 0,-4-3 0,-5-1 0,-6-3 0,-7-1 0,-7-3-158,-5 0 0,-8-3 0,-6-7 0,-9-2 0,-9 2 0,-6 0 1,-7-3-1,-6 0 0,6 19 0,-3 0 0,-3 1 0,-4 0 1,-2 0-1,-2 0 299,-4 0 1,-1 0 0,-4 2 0,-7 1 0,-4 2 0,-2 3 0,-3 4-1,-2 2 1,-2 2 0,13 7 0,-1 2 0,0 1 0,-2 1 0,-3 2-1,-1 2 1,-2 1 0,1 1 0,-1 2 0,-1 2 0,0 1 0,-1 1-170,-1 1 1,0 2 0,-1 1 0,-1 2-1,-4 2 1,-1 1 0,-1 3 0,2 0 189,1 2 0,1 1 0,1 0 0,-1 2 0,-3 2 0,1 0 0</inkml:trace>
  <inkml:trace contextRef="#ctx0" brushRef="#br0" timeOffset="64">13623 9316 9205,'0'-23'0,"0"0"0,0 1 0,0 1 0,0 5 302,0 1 1,-1 6-1,-4 0 1,-2-1 0,0-2-538,2-2 1,4 6-1,1-1 1,0-2 0,0-1-1,0-1 208,0 0 0,-6 4 0,-5 2 0,-3-1 0,-6 2 0,0 0 497,-4 3 0,-7 2 0,-5 2 0,-2 4 0,-4 5 1,-1 5-307,-1 3 0,-8 4 0,5-3 0,1 2 0,-2 1 0,2-1 14,2-3 1,-2 2-1,2 3 1,1 0-1,0 1 1,1-2-1,1 2 24,2 1 0,2 6 0,-1 2 0,1 1 0,1 3 0,-1 4-117,-1 8 1,2-9 0,2 9 0,1-2 0,4 1 0,1 1-4,1 1 0,6-7 1,4 0-1,2 0 0,3-3 1,2 0-1,2-3 64,2 0 0,2 10 0,4-2 0,0 5 0,1 5 0,5 2-200,7 6 1,7 3 0,8 4-1,-13-34 1,1-1 0,1-1-1,2 0 1,19 30 0,4-7-73,2-2 0,-1-1 1,4-3-1,1-2 0,-2-6 1,1-3 316,0 0-188,-4-9 0,11 14 0,-1-10 1,8 2-1,-28-18 0,2-1 1,2 0-1,1-2 40,4 1 0,1-1 1,4-2-1,2-3 0,2-1 1,0-2-1,2-1 0,-1-1 1,2-1-1,1-1 0,0-1 1,1-1-61,1-1 0,1-1 0,3-2 1,0-2-1,0 0 0,1-2 0,-3-2 1,0-2-1,1-3 0,0-2 0,-1-3 1,-1-1-1,3-3 0,1-1 209,0 0 1,-1-1-1,-2-1 1,-1 0-1,3-2 1,-1-1-1,1-1 1,0 0-1,-2 0 1,-1 0-1,-1-1 1,0 0-1,-5 1 1,-2 0-68,-3 1 0,-1 0 1,-3 2-1,-1 0 1,-4 0-1,-1 0 1,-2 1-1,-2 0 0,-2-1 1,-2 0-1,20-25-368,-6 0 1,-11-4 0,-5-3 0,-9-3 0,-8-7 0,-6-4 0,-3 33 0,-2 1 0,-1-2 0,-2 0 53,-1-1 0,-3-1 0,-1-5 1,-3-1-1,-2 1 0,-1-1 1,-1-1-1,-1 1 0,0-2 1,0 0-1,-1 3 0,1 1 162,0 3 1,0 0 0,-6-1 0,-2 1-1,2 5 1,-1 2 0,-2 1 0,-2 3 0,-2 3-1,-2 3 1,-1 5 0,-2 2-93,-2 4 1,-1 2 0,-7 2 0,-1 3-1,-3 3 1,-3 4 0,-2 2 0,-3 2-1,-4 5 1,-1 2 0,-1 3 0,-1 1 118,-1 1 0,0 1 0,-3 3 0,1 2 0,2-2 0,1 0 0</inkml:trace>
  <inkml:trace contextRef="#ctx0" brushRef="#br0" timeOffset="65">16503 4265 18205,'9'-14'0,"0"3"0,-1 0 0,1 4-109,0 1 0,-6-5 1,2 3-1,-5-3-1619,-5 2 2436,4 3 1,-5 8 0,6 2-1,0 7 1,1 3-1011,4 4 0,-4 4 0,4-2 0,-4 0 0,-1 4 0,0 1 1,0 2 354,0 0 0,-1 1 0,-4 1 1,-4 4-1,-3 0 0,-1 1 149,0 0 1,-1 1-1,1 5 1,0 2-1,-1 2 1,1 5 147,0 3-392,5-5 1,-4 9 0,4-4-1,-4 2 1,0-3 0,2 1 94,1-1 0,1 3 0,-2 4 0,2-2 1,1-1-1,1-3 0,0-2 246,3-1 1,-3-1-1,2 2 1,1-3 0,0-1-1,0-3 1,-1-1-413,1-2 1,1 4 0,2 0 0,-1 1-1,-2 1 1,-2 1 0,2 2 149,2 0 1,1 0 0,0 4-1,0 0 1,0 1 0,0-1 0,0 0-86,0 1 0,1-3 0,4 0 0,2-4 1,2 1-1,0-3 99,1 1 1,1 3 0,-1-4-1,-1-1 1,0 1 0,0 0-1,-2 3-32,-1 2 0,3-1 1,-5 3-1,-1 4 1,-1 3-1,-4 5 1,-2 1-41,-5 2 1,-3 7-1,0 0 1,2-3-1,1 2 1,-1-4-1,-1 1 1,1-7 843,1-2 1,6-3 0,-1-6 0,2-3 0,2-5 0,0-3-655,0-1 0,0 0 1,0-1-1,0-2 1,0-2-1,0 1 0,0 1-27,0 3 0,0-1 1,0 8-1,0 2 0,-1 1 1,-2 8-1,-3 4-290,-2 6 1,1 6 0,1-36 0,0 0 0,1 1 0,0 0 0,-1 3 0,0-1 0,1-1-1,1-1 1,0-1 0,1-1-25,0 33 1,0-7-1,0-3 1,-2-4 0,2-6-1,2-2 1,1-5 474,0-2 1,-2-2-1,-1-2 1,-3-2-1,1 2 1,-1 2 15,3 1 0,-3 4 1,1 2-1,2 1 1,2 5-1,1 3 0,0 4 1,0 2-687,0 3 0,6 5 0,3 2 0,4-1 1,3-2-1,4-3 94,0-3 0,-3 2 0,0-6 1,0-2-1,-3-1 0,1-3 1,-3-2 587,0-1 0,-6-8 0,0 1 0,-2-5 1,1 0-1,-2 1 0,-2 2 130,-1 0 0,0 5 0,2 1 0,2 1 0,3 3 0,2 4-960,0 3 1,0-2 0,4 3-1,1-5 1,1-2 0,1-4 0,2 0 208,-2 1 0,-3-10 0,-2 2 0,-2-3 0,-1-3 0,1-3 0,-1-4 672,-2-5 1,-2 2-1,-4-6 1,0-2-1,0-1 1,0-2-214,0 0 1,0 1 0,0-1-1,0 0 1,0 1 0,0-1-1,0 0-1421,0 1 1,0-1 0,2 0 0,2-1-1,3-1 1,4-4 0,1-1 1342,2-3 0,20-2 0,2-1 0</inkml:trace>
  <inkml:trace contextRef="#ctx0" brushRef="#br0" timeOffset="66">18782 4784 24631,'-7'-32'-3602,"2"5"0,2 9 3549,-1 8 1,2 10 0,-2 9 0,3 3 0,1 1-1,0 0 1,0 1 0,1 1 0,2 1 0,3 3 0,1 2 110,4 3 1,1 2 0,1 5 0,2 3 0,1 2 0,3 1 0,2 4 0,1 5 200,-1 2 0,3 4 1,-5-2-1,0 3 1,2 3-1,-2-1 1,0 3-175,-2 1 1,-1-1 0,0 1 0,2-3-1,-3-2 1,-3 2 46,-3 5 0,-2-3 1,3 1-1,-1 3 1,2 0-1,0 3 1,3 0 80,-1 2 1,5-2 0,1-1-1,0-3 1,1-1 0,-3 0-255,3-1 0,-7 6 0,2-3 1,-6-1-1,-2 3 0,-1-2 0,-2 3 1,-4-1 317,-3-2 1,-11 6 0,-1-3-1,-3 0 1,-3 2 0,1-5-136,-4-1 1,0 5-1,2-3 1,4-3-1,3-1 1,4-2-1,0-2-87,2-1 1,6-5-1,-1 6 1,2-6-1,1-3 1,-2-2 98,-1 2 1,-2-3-1,3 4 1,-3 1-1,-2-2 1,-2 1-1,-2 0 4,-1 4 1,-5 5-1,-1 3 1,-1 2 0,0 3-1,-1 2 1,-3 4-313,-1 1 1,12-33 0,-1 1 0,2-3 0,-1 1 0,-9 34 0,4-6 0,4-4 122,0-5 1,2-7 0,2-5 0,3-4-1,-1-4 1,1-4 0,-2-2 526,1-4 0,-3 7 0,2-8 0,-2 2 0,1 4 0,3 0 0,-1 3-419,1 0 0,2 2 1,-2 4-1,1 1 0,2 4 1,-2 3-1,-2 4-626,1 2 1,-4 8 0,6 1-1,-3 1 1,-1 0 0,0-3 297,0-4 0,5-3 0,-3-6 0,1-3 0,1-4 0,1-1 0,-2 0 528,-2 0 0,5-6 0,-2-3 0,0-2 0,-1-4 0,0-2 1,-1 1-66,-1 4 0,0 5 0,-6 7 0,1 1 0,-2 5 0,-3 5-304,-4 0 0,-5 9 1,-2-10-1,-2-1 0,-2 0 1,-1-3-1,-3-1-42,0-2 1,4-7 0,-1-5 0,0-4 0,2-5 0,-2-4 0,1-3 530,0-2 0,-2-4 0,2-2 0,1-1 0,-2-3 0,0-2 1,-2-1-398,2 0 0,-4 0 0,3 0 0,0 0 0,1 0 0,0 0 0,1 0-446,1 0 1,-4 0 0,2 0 0,-3 0-1,-5 0 1,3 0 216,1 0 1,-3-4 0,2-2 0,0 0 0,-4-1 0,1-1-1,1-2 280,1-2 0,3-1 0,0-2 0,0-1 0,2-2 1,3 2-1,1-1-301,1 0 1,6 0-1,2-3 1,0-1-1,0 0 1,1-3-1,0-1-29,1-1 1,2-1 0,-3-1-1,0-2 1,2-1 0,-2-1 484,1-5 0,2 4 1,-3-10-1,2 0 1,1 2-1,0-2 1,1 0-112,0-2 0,7-5 0,2 3 1,1-2-1,1 0 0,0-2 1,3 0-386,2-3 1,1-2-1,0 1 1,0 3-1,0 2 1,-2 1 0,-1 2 270,-1 1 1,-5 2 0,3 2 0,0-1 0,-1-1 0,-1 1 130,-2 1 1,0-2 0,-1-2-1,4 0 1,1-1 0,3-1-1,1-2 1,2-2-288,0-1 0,0-9 1,2-2-1,2 0 1,5-1-1,2 1-31,-2 2 0,2-1 0,-3 5 0,-1 2 0,-2 1 0,-2 3 0,0 2 306,1 1 0,-1 1 0,-6-2 0,-1 1 0,-1 0 0,1 0 0,-2 2-41,-2 1 1,4-4-1,-4 1 1,1-3-1,1-3 1,0 0 0,2-2-371,-2-4 1,4 2-1,-2-11 1,2 4-1,2 2 1,0-3 0,0 2-143,0 0 0,0 4 1,0 11 597,0 1 1,0 9 0,0-1-65,0 2 0,0-1 0,0 7 1,0 1-1,0-4 0,0 1 1,0-4-1,0 2-273,0-1 0,-5-5 0,-4-3 83,-3-1 1,3-2-1,2-3 1,1 0-116,3-1 0,1 8 0,2-5 0,0 4 1,0 2-1,0 1 0,2 1 293,2 2 0,2 2 0,4 1 1,-1 1-1,0 1 0,0-1 0,-2 1 11,-1-2 1,3 0-1,-3 0 1,2 1-1,0 0 1,1 1-1,-1 1-273,-2 1 1,4-4 0,-1 2 0,3-4-1,1-1 1,0 0 0,1-1 185,-1-4 1,5-2 0,1-6 0,0-1 0,2 1 0,0 0 0,4-1 289,5 1 1,-2 6 0,3 1 0,-3 3-1,0 1 1,2 5-130,1 3 1,0-1 0,-4 4 0,-1 1 0,2 2 0,2 3 0,3 1-595,1 2 1,7 6 0,8-1 0,4 7 0,4 6 0,3 4 739,6 4 0,-3 15 1,-26-5-1,-1 0 0</inkml:trace>
  <inkml:trace contextRef="#ctx0" brushRef="#br0" timeOffset="67">22315 15553 8155,'0'-14'184,"0"6"0,0-1 0,1-2 0,2-1 0,2-1 621,-2 0 0,-2 0 1,0 1 1139,4 3-1086,-4 3 0,4 6 1,-10 0-298,-3 0 0,2 1 0,1 4 0,4 4-512,1 3 0,0 1 0,0 0 0,0 0 0,0 1 1,0-1 260,0 0 1,0 5 0,0 0 0,0 0-1,0 1 1,0 2 0,0 1 396,0 0 1,0 2-1,0 5 1,0 3-1,0-1 1,1 0-1,4 1-285,3 2 1,4 0 0,2 3 0,-1-1 0,2 1 0,1 2 0,3 1-424,2 0 0,-5 0 0,4-1 0,-3 1 0,1 0 0,0 0 0,1 0 0,-4-6 0,9 3 0,-5-4 0,2 0 0,2 1 0,1-2 0,-2 1 0,8-2 0,-2-4 0,3-1 0,2 1 0,-2-2 0,1-1 0,4-2 0,-6-4 0,1 2 0,1 0 0,1-4 0,-2-3 0,-3-2 0,-1-2 0,-1-2 0,1 3 0,-2-2 0,-1-1 0,-2-1 0,0 0 0,-1-3 0,-2 0 0,-5 0 0,-1 1 0,0-1-540,1-1-1678,-7-2 1,-7 0 0,-6 0 2217,3 0 0,17-6 0,14-2 0</inkml:trace>
  <inkml:trace contextRef="#ctx0" brushRef="#br0" timeOffset="68">23861 15273 8788,'-7'-6'1241,"1"5"1,7-5 0,2 7-939,2 4 0,0 2 0,-2 6 1,3 2-1,2 1 0,2 4 9,2 0 0,1 3 0,1 3 0,-1 1 0,2 1 0,0 3 292,-2 5 1,6 2 0,-8 2 0,-3 0 0,1 2-1,-3 0 1,0 4-3,-3 2 0,-1 2 0,-2 5 0,0 1 0,0-3 0,-2 2 0,-2-1-433,-5 2 1,-8-1 0,-2-4-1,-1 0 1,-6 1 0,-2-3-80,-3-2 1,-7-3 0,-1-4-1,-4-1 1,-1-2 0,-2-3-56,-3-2 1,3 0-1,2-7 1,4-2-1,4-3 1,6-4-1,7-4-2734,5 0 0,6-6 0,9-2 2699,12-2 0,15-14 0,10-3 0</inkml:trace>
  <inkml:trace contextRef="#ctx0" brushRef="#br0" timeOffset="69">22435 15406 8428,'-9'-7'-95,"0"2"0,1 10 448,0 4 0,0 3 0,5 1 0,-1 0 1,1 2 79,1 3 0,7-2 1,1 6-1,3 0 1,4 1-1,5-1 1,2 2 49,4 1 1,6 0 0,2-1 0,2-2-1,5 0 1,2 0 0,5-1 22,2-2 1,-4 3-1,4-4 1,-1 0 0,-1-2-1,1-1 1,-1-3-292,0 0 0,-2-6 1,-2-2-1,-1-2 0,2-2 1,-1 0-1,2-3-68,2-6 0,-1-2 1,1-11-1,-2-1 1,-3-3-1,2-2 0,-1-1-93,-1-3 0,-1-5 0,0 2 0,-1-2 0,-4 0 0,-4 3-95,-2 1 0,-4 2 1,-3 5-1,-6 0 0,-5 3 1,-7 2-1,-2 2-796,-2 2 0,0 3 0,-2 0 0,-2 2 0,-5 4-5203,-3 3 6040,-1 4 0,-1 7 0,1 1 0</inkml:trace>
  <inkml:trace contextRef="#ctx0" brushRef="#br0" timeOffset="70">22461 15753 8087,'-20'0'0,"2"0"0,3 0 0,2 0 133,-1 0 1,1 0-1,3 0 1,5 1-1,10 2 1,5 2-1,3-2 415,1-2 0,-1 3 0,0 2 0,1 0 0,-1 2 0,0-1 1,1 3-184,-1 2 1,0 3-1,1 1 1,-1 4 0,0 0-1,1 4-132,-1 1 1,2 2 0,1 0 0,3-1 0,1 1 0,0-2 0,1-1-80,3-2 0,2-1 0,4 1 1,1-4-1,0-3 0,0-2 5,0 0 1,5 0 0,-5-1 0,-1-1 0,-2-4 0,-1 1 0,1-3 21,3 1 1,-8-1 0,4-5 0,-2 0 0,0 0 0,2 0-194,0 0 0,-5 0 1,-1 0-1,-1 0 1,1 0-1,3-2 1,0-2 46,-2-5 1,3 2 0,-3-2 0,2-2 0,1-1 0,-1-1 101,-1 0 1,6 0 0,-7-2 0,3-3 0,3-4 0,2-3 0,1-2-42,-1 0 0,-1-4 1,-1 0-1,0 0 1,-2 0-1,-3-2 1,0 1-78,-1-1 0,-7-2 1,-1 3-1,-5 4 0,-3 3 1,-3 3-182,-1-2 1,-2 5 0,0 0 0,0 1 0,0 0-1718,0 2 1,6 7 0,2 5 1878,4 2 0,8 14 0,0 3 0</inkml:trace>
  <inkml:trace contextRef="#ctx0" brushRef="#br0" timeOffset="71">22648 15473 8111,'-6'-8'1627,"5"1"1,-2 4 0,4-3 0,3-1-918,-1-4 1,-1 0-1,-2-3 1,-2-1-1,-2-2 1,-5-6-1,-3-3 1,-3-5-1,-1-5-191,-2-2 1,-4-13 0,4-4 0,4-5 0,2-7 0,4-4-1,5 33 1,0-1-451,2-4 0,-1 0 1,2 2-1,-1-1 0,1-4 1,0-1-1,0 1 0,0 0 1,0 1-1,0 0 0,0 0 1,0-1-239,0 2 0,0 0 0,0-30 0,0 1 1,0 6-1,-2 8 0,0 4-1993,-3 7 1692,-5 2 0,7 7 1,-6 4-1,-2 3 0,0 4 1,-3 3-1391,1 3 0,1 7 0,2 8 1860,1 1 0,6 1 0,-3 5 0</inkml:trace>
  <inkml:trace contextRef="#ctx0" brushRef="#br0" timeOffset="72">20995 13314 8446,'6'-8'-18,"-6"3"1115,0 5 1,0-2-1,-5-2 1,4-5-465,1-3 0,-1-1 0,-2-1 0,-3 1 0,-2 0-127,-2-1 0,2 7 1,0 2-1,-3 4-315,-1 1 1,-1 0 0,0 0-1,-1 1 79,1 4 0,0 7 1,-1 7-1,1 2 0,1 2 1,3 3-1,5 0 183,2 1 1,2-1-1,0 1 1,2 0-1,2-2 1,7-1-548,5-2 0,0-6 1,6 0-1,2-5 0,0-7 1,0-2-197,-2-2 1,-6-2 0,2-2 0,-5-7-1,-2-3 1,-4-6 0,-1 0 146,-3-4 0,-2 5 0,-1-1 0,0 3 1,0-1 1171,0 2 0,-1 7 0,-2 6 0,-2 6-505,2 6 1,3 4-1,3 3 1,3 5 0,0 1-1,2 5 798,-1 1-1763,2-9 0,4 12 1,2-8-1,1 0 0,4-1 1,0-4-311,4-3 1,1-3-1,3-3 1,2-5 750,1-2 0,6-14 0,-3-3 0</inkml:trace>
  <inkml:trace contextRef="#ctx0" brushRef="#br0" timeOffset="73">21502 13021 8323,'-14'-27'0,"1"12"0,0 6 482,-1 6 0,7 2 1,2-4-1,5-3 539,5-4 1,4 4 0,8 4-1,6 1 1,2 0 0,2-2 0,1 3 542,3 0 1,-3 2-1304,3 0 0,-4 6 0,-4 3 1,-2 3-1,-2 1-175,-2 0 0,-7 5 0,-3 3 0,-1 1 1,-6 5-1,-6-1-287,-7 4 0,-9 0 0,0-4 0,-4 1 0,0 0 1,-1-1-1,1 1-163,-1 0 0,2-5 1,2-2-1,6 1 1,3-2-1,5 1-1505,5-4-614,3-1 0,8-3 2483,6-3 0,18 2 0,11-3 0</inkml:trace>
  <inkml:trace contextRef="#ctx0" brushRef="#br0" timeOffset="74">22315 12861 8133,'-20'-30'176,"-2"3"1,7 11 0,2 18 0,3 8 555,2 6 0,-2 6 1,5-2-1,3-1 0,0 2 1,2-1-1,0 4 1,2 1-419,2 2 0,9 3 0,10-2 0,3-3 0,4-3 1,-1-4-468,-3-5 0,3-8 0,-7-1 0,-2-4 0,-6-6 0,-5-7 0,-4-8-175,-4-4 1,-10-3-1,-8-3 1,-13-3 0,-7 0-1,-4 1 1,-2 2 165,-2 0 1,-2 0-1,7 6 1,7 2 161,8 6 0,6 2 0,5 1 0</inkml:trace>
  <inkml:trace contextRef="#ctx0" brushRef="#br0" timeOffset="75">23568 13834 8374,'-5'-14'0,"1"1"0,-1 1 769,-1 3 0,5 0 0,-3 11 0,2 8 0,2 11 0,0 9 0,0 8 0,0 9-57,0 11 0,-10 9 0,3-30 0,0 1 0,0 3 0,-2 1 0,-1 3 0,-1 1 1,-1 1-1,-1 0-634,-1 3 1,-1 0-1,-2 3 1,1 2-1,0-3 1,1 1 0,-2 1-1,0 1 1,-1 1-1,2-1 1,0 0-1,2-1 1,1-2 0,1 1-606,0-2 1,2-2-1,3-7 1,2-1 0,-1 0-1,0-2 1,-3 31 0,3-12-1,0-4 1,3-6-1249,2-5 1,2-6 0,5-12 1774,8-3 0,5-3 0,7-5 0</inkml:trace>
  <inkml:trace contextRef="#ctx0" brushRef="#br0" timeOffset="76">23514 12314 8157,'-8'-13'0,"-1"0"0,0-2 0,1-1 608,4-2 1,-2 0 0,2 3 0,1-1 0,1-2-1,2 2 46,0 1 0,2 9 0,2 9 0,5 12 0,1 12 0,1 5 0,-2 7 0,1 4-120,2 5 1,-3 3 0,-2-1 0,0-4 0,1-3 0,2-6-893,2-3 1,1-4 0,1-8 0,-2-4-1,-2-5 1,-1-4 134,1-5 0,-2-4 0,-1-4 0,-1-5 0,-2-4 0,1-4 507,-1 0 0,1-6 0,-5 6 0,1 0 0,2 3 1000,2 0 1,-1 10-1,-5 7-1076,-4 9 1,-1 10-1,-4-2 1,1 4-1,-1 0 1,-1 1 0,2-1-724,5 1 1,-2-6 0,0-1-1,0-3 1,0-2-1228,3 0 1,3-5 0,5-5 0,4-6 0,4-8 1741,5-5 0,2-11 0,7-7 0</inkml:trace>
  <inkml:trace contextRef="#ctx0" brushRef="#br0" timeOffset="77">24048 12048 9419,'-21'-30'1288,"3"3"0,11 10 0,7 12-1024,7 4 1,5 1 0,4 1 0,5 2 0,6 3 0,1 2 0,1 2 0,1 2-142,1 1 1,-1 0 0,-8-1 0,-4-1 0,-3-2 0,-4 1 0,-2 2-8,-4 1 0,-5 0 0,-5 1 0,-5-1 0,-5 0 0,-4 1 1,0-1 16,-1 0 0,-2-1 0,4-1 0,2-3 1,1 3-987,2 1 1,6 1-1,2 0 1,7-1 0,8-1-1,11-4 853,7-1 0,21-2 0,0-4 0</inkml:trace>
  <inkml:trace contextRef="#ctx0" brushRef="#br0" timeOffset="78">24847 11968 8881,'-13'-22'0,"0"1"0,-1 6 1603,1 8 0,6 11 0,2 5 0,4 4-1213,1 5 0,0-2 0,0 5 0,1 0 0,4 0 1,4 1-1,4 1 0,5 1-559,4 0 1,3 2-1,0-8 1,-3-3 0,-5-3-100,-7-3 0,-4-8 0,-6-1 1,-3-7-1,-6-6 0,-9-4 1,-7-2-412,-6-2 443,3-1 0,-11 1 0,5 2 0,0 3 0,5 1 0,5 5-3189,6 2 3425,3 4 0,2 10 0,0 1 0</inkml:trace>
  <inkml:trace contextRef="#ctx0" brushRef="#br0" timeOffset="79">23808 15313 7985,'-14'0'269,"-5"-6"0,-2-1 556,1-1 0,2-4 1,7 3-1,3-2 1,-1-3-1,1 1 1,4 0-1,2-2-7,2-3 0,2-4 0,2-8 0,5-2 1,4-2-1,5-5-699,4-4 1,8-6 0,3-8 0,1-6 0,-16 30 0,1-2 0,0-1-1,0 0 1,1-3 0,0-1-104,0-1 1,0 1 0,1 0-1,0 0 1,0-4 0,-1 0-1,1 2 1,0 0 0,-3 2 0,1 2-1,-1 1 1,-1 1-442,0 1 1,0 2-1,13-23 1,0 5-1,-5 8 1,-5 9-1,0 6 1,-4 6-238,-1 4 0,-2 5 0,1 4 0,0 4 662,4 4 0,9 7 0,7 1 0</inkml:trace>
  <inkml:trace contextRef="#ctx0" brushRef="#br0" timeOffset="80">25274 13261 8156,'-18'-6'0,"-1"-2"625,-2 1 0,5 1 1,-3 6-1,-1 0-58,-2 0 1,-3 1-1,-2 4 1,2 4-1,1 3 1,4 1 0,2 2-1,5 2 430,2 6 0,8 6 1,-1 2-1,5 0 1,7 1-1,7-1 1,5-2-797,8-1 0,1-2 1,5-4-1,0-4 0,-2-4 1,1 0-1,-4-1-2893,0 0 0,-3-5 1,1-4 2691,0-2 0,-1-2 0,1 0 0</inkml:trace>
  <inkml:trace contextRef="#ctx0" brushRef="#br0" timeOffset="81">25927 13021 8608,'0'-14'2215,"-4"1"-1799,-1 0 1,-1 5 0,3 2-1,-3 2 1,-1-1 0,-3 2-1,-2 3 481,-2 5 1,-3 2 0,-3 8 0,1 1 0,-2 4 0,2 0-534,0 4 1,1 0-1,6-1 1,3-2-1,5 0 1,3-2 0,1 0-247,0-2 1,7-7 0,5-2 0,6-1 0,2-1 0,4 0 0,1-3-944,2-2 1,-6-1 0,-2 0 0,-1 0 0,-1 0 0,1 2-3027,1 2 0,-4-2 3851,3 2 0,9 3 0,1 1 0</inkml:trace>
  <inkml:trace contextRef="#ctx0" brushRef="#br0" timeOffset="82">26300 12874 8858,'2'-15'620,"2"-3"1,4 8 0,5-2 0,0 5-100,1 4 1,-1 1-1,0 2 1,1 0 0,-1 0-1,0 2 1,-1 2 0,-3 5 31,-4 3 1,-4 7 0,-1 4 0,-1 0 0,-4 2-1,-4 1-590,-3 2 1,-5 0-1,0-4 1,4-2-1,4 0 1,3 0-172,3 0 1,2-5-1,1 0 1,1-3-1,5-4 1,6-2-1,6-1 41,2 0 1,3-4-1,3 2 1,1-4-1,-2-1 1,-1 0 0,-2 0-1299,2 0 1,0 0 0,1-1 1464,1-4 0,-2-2 0,9-6 0</inkml:trace>
  <inkml:trace contextRef="#ctx0" brushRef="#br0" timeOffset="83">26834 12914 8158,'-14'-27'1305,"1"1"0,1 12 0,5 10-576,7 10 0,1 6 0,7 3 0,-1 2 1,-1 6-1,1 3 0,-1 5-513,0 5 0,-1 2 0,-7 2 0,-4 0 0,-6-1 0,-5-4-216,-4-4 0,-1-2 0,-5-3 0</inkml:trace>
  <inkml:trace contextRef="#ctx0" brushRef="#br0" timeOffset="84">26847 12781 8988,'12'-70'0,"-2"6"0,-1 13 1290,1 12 0,5 20 1,2 7-1,-3 5 1,3 4-1291,-3 1 0,7 8 0,0 2 0</inkml:trace>
  <inkml:trace contextRef="#ctx0" brushRef="#br0" timeOffset="85">15076 18471 8545,'-20'-11'0,"2"2"0,3 4 0,2 4 0,-1 1 388,1 0 0,0 0 0,-1 0 0,3 1 0,0 2 842,2 2 1,8-1-1,1-4 1,7 0 0,5 2-908,1 2 0,7-1 0,3 4 1,6 1-1,2-1 0,0 2 1,1 0-1,4 0 40,2 1 1,2 2 0,2 0 0,1-3 0,3-3 0,-2-2 228,-2 1 0,5-1 0,-6-4 1,4 0-1,1 0 0,-3 0 1,0 0-271,1 0 0,-1 0 0,5 0 1,0 0-1,1 0 0,3 0 1,-2 2-458,2 2 0,-4-1 1,1 6-1,-1 0 1,0 0-1,-2-2 1,-2 0 87,1 1 1,1-5 0,-5 1 0,2-2 0,-2-2 0,4 0 0,1 0 400,4 0 1,2 0-1,1 0 1,1-2-1,0-1 1,3-1-355,0 1 0,6 1 0,-6 2 0,1 0 0,1 0 0,2 0 0,0 0 0,-3 0 0,-2 0 0,0 0 0,2 0 0,-2 0 0,-1 0 0,-2 0 0,-4-4 0,0-2 0,2 0 0,-1-1 0,-1-1 0,-3-2 0,0-2 0,0-1 0,4-1 0,-1 1 0,1 0 0,2-1 0,1 1 0,1 1 0,-1 2 0,0 1 0,1 0 0,-3 0 0,-2 2 0,-4 1 0,-4 3 0,-2 0 0,-2 0 0,-3-1 0,-2 1 0,-4 0 0,-4-2 0,0 4 0,-6-4 0,-2 4 0,-3-1 0,-2-1 0,-2-1-708,1 1 0,-3 1 1,2 2-1020,2 0 1,-1 6 0,0 5 0,1 5 1726,3 6 0,6 3 0,6 2 0</inkml:trace>
  <inkml:trace contextRef="#ctx0" brushRef="#br0" timeOffset="86">15703 17179 8486,'0'-14'0,"-2"3"0,-1 0 456,-1 2 1,0 0 0,4-4 0,1 0 0,2-1-1,3 1 1,1 0 0,4-1 0,1 1 202,1 0 0,-4 1 0,-2 2 0,-2 2 0,-7 2 191,-5 3 1,-5 6 0,-1 3 0,-1 2 0,1 2 0,0 2-49,-1 1 1,1 5 0,1 0-1,2-1 1,2 1 0,1 1-327,-1 2 0,6-3 1,-3 4-1,4 2 0,1 1 1,0 2-477,0-1 0,-5 1 0,1 1 0,1 2 0,0 2 0,-2 2 0,-4 3 0,-2 2 0,-1 2 0,1 1 0,3 1 0,-1-2 0,1 2 0,4-1 0,-2-5 0,1-3 0,2-2 0,2-4 0,1-2 0,0-4 0,0-6 0,1 2 0,2-3 0,2-2 0,-2 0 0,-2 1 0,-1-1 0,0 0 0,0 1 0,0-1 0,-6 6 0,-1 3 0,-2 4 0,0 0 0,-1 1-391,-2 0 1,3-1-1,2 1 1,1 0-1,3-2 1,1-2 0,4-2-1352,2-2 0,5-2 1,9-8-1,7-5 1742,9-3 0,8-12 0,11-4 0</inkml:trace>
  <inkml:trace contextRef="#ctx0" brushRef="#br0" timeOffset="87">20169 18538 7971,'-9'-12'336,"0"3"1,6-2-1,-2 2 1,4-3-1,1-2 1,0 1-1,1 0 1157,4-1 0,-2 3 0,4 0-1134,-1 2 0,-1 8 0,-5 2 0,-2 10 0,-2 7 0,-5 1 0,-3 1 98,-1 1 1,1 0 0,1 3 0,4-4 0,1 1 0,3-2-167,2 1 1,1-3 0,0-3 0,1-1 0,3 0 0,7-1-456,5-3 0,-6-3 1,4-6-1,-2 0 0,-2-1 1,0-5-1,-2-6-70,-2-5 0,-2-5 1,-5 2-1,-2-3 1,-3-2-1,-2 1 415,-2-1 1,-2 6 0,-1 1 0,0 3 0,-1 4 0,1 2 0,1 3 252,3 0 0,5 6 1,8 0-1677,5 7 0,9 1 0,4 1 1,5-1-1,4 1 0,3-1-1172,0-2 0,7 3 2414,-5-5 0,5 0 0,-7-4 0</inkml:trace>
  <inkml:trace contextRef="#ctx0" brushRef="#br0" timeOffset="88">20488 18511 9512,'-20'2'0,"2"2"263,3 5 0,3 3 1,2 1-1,3 1 380,1-1 1,1 0-1,5 1 1,2-1-1,4 0 1,5-1-1,6-3 25,-1-4 1,5 0 0,1 0 0,3-2 0,2-3 0,-1-3 0,1-3 0,-2-1-707,-3-4 0,-2-1 0,-7-1 1,-1 0-1,-3-1 0,-5 1 1,-2 0-1224,-2-1 0,-2 7 1,-1 1-1,-3 2 1,3-2 157,6-2 0,5 4 0,17-5 1103,3-1 0,14-8 0,-1-3 0</inkml:trace>
  <inkml:trace contextRef="#ctx0" brushRef="#br0" timeOffset="89">21102 18152 11818,'-18'-18'0,"0"2"0,3 5 0,3 11 1849,4 12 1,5 6-1,-2 5 1,4-2-1600,1-2 1,0 5-1,1-2 1,4 4 0,3 2-1,4 1 1,3 4 0,1 1-942,2 3 1,4-4 0,-4-4 0,-3-4-1,-3-4 1,-5-2 690,-1-2 0,-1-3 0,-5 0 0</inkml:trace>
  <inkml:trace contextRef="#ctx0" brushRef="#br0" timeOffset="90">21022 18458 7928,'-20'-18'1103,"7"1"1,1-1 0,8 4-493,1 1 1,4 6 0,8 1 0,9 1 0,7 1-1085,6 1 0,5-3 0,8 0 0,4-1 473,-1-4 0,11-6 0,-3-4 0</inkml:trace>
  <inkml:trace contextRef="#ctx0" brushRef="#br0" timeOffset="91">21515 18245 9510,'-6'13'1222,"-3"1"0,-3 5 0,-3 3 0,-1 3-697,-2 2 1,1 5 0,3 4 0,1 2-1,1 2 1,3-1 0,3-1 0,2-1-230,-1 0 0,1-2 0,4-13 1,1-4-1,2-4 0,3-2-682,2-3 0,-4-5 0,4-9 0,-1-9 0,0-8 0,2-6 0,0-5 0,-1 1 0,-3-1 0,-2 4 476,-1 0 1,2 7 0,2 1 0,0 2 0,2 4 0,-1 5 0,5 6-207,4 2 1,5 8 0,7 6 0,3 7 115,5 8 0,14 8 0,5-1 0</inkml:trace>
  <inkml:trace contextRef="#ctx0" brushRef="#br0" timeOffset="92">15156 16392 7960,'0'-13'0,"2"0"0,2 1 327,5 3 0,3-1 1,0 4-1,-2 0 0,-2-2 1,-2 1-1,-3-3 0,-3-1 126,-5 2 1,-2-1 0,-7 4 0,1-1 0,0-4 0,-1-1-1,1 1 1,1 0 0,2 4 260,1 1 1,2 0 0,-4 3 0,2-1-469,-1 1 0,0 7 0,-1 5 0,4 3 0,1 1 0,3 2 0,1 1 39,2 2 0,0 4 1,2-4-1,2 0 1,7-2-1,4-1-388,2-3 0,10-3 0,-2-1 1,0-3-1,2-4 0,-3-2-149,1-4 0,-6 0 1,-1-6-1,-3 2 1,-3-1-1,-4-2 574,-3-1 0,-5 5 1,-5 4-1,-3 4 1,-4 4-45,-2 5 1,1 9 0,1 4-1,2 3 1,2 4 0,1 0-553,0 2 0,4 0 0,-2-4 1,4-2-1,2-1 0,4-3 0,4-2-1105,2-3 1,9-7 0,2-5 0,3-2 0,2-4 0,1-3 1378,3-9 0,3-11 0,6-9 0</inkml:trace>
  <inkml:trace contextRef="#ctx0" brushRef="#br0" timeOffset="93">15556 15993 8040,'0'-26'754,"-1"7"338,-4-3 0,4 7 1,-2 12-1,6-1 0,6 1 1,3 1-805,1 2 1,6 0 0,5 0 0,4 0 0,5 2 0,1 1 0,1 1-269,-1-1 1,0 5 0,-5 0 0,-1 4 0,-5 2 0,-3-1-1,-7 0 1,-4 2-72,-3 3 1,-3 3 0,-8 4 0,-5-2 0,-5 0 0,-4 0 167,-2 3 1,5-4 0,-2-2 0,3 1 0,2-2 0,1 1-858,3-4 0,3-1 1,8-3-1,4-3-4908,7-5 5648,12-8 0,9-16 0,6-8 0</inkml:trace>
  <inkml:trace contextRef="#ctx0" brushRef="#br0" timeOffset="94">16356 15873 7786,'-28'-18'126,"-3"9"0,9 16 1,-1 19-1,6 3 1,0 1 940,0-2 1,-1-1-1,6-2 1,3-2-1,5 0 1,2 0-1,2 3 1,3-1-1172,6-3 0,6-3 0,11-5 0,1-3 0,-2-2 1,-2-4-1,-6-5-520,-2-5 1,-7-2-1,-6-8 1,-6-1 86,-9-2 1,-8-6 0,-10 4 326,-5-1 1,-1 2 0,0 5 0,3 1 0,2 1 0,3 3 0,7 3-2938,9 0 3147,6-1 0,7-6 0,0-1 0</inkml:trace>
  <inkml:trace contextRef="#ctx0" brushRef="#br0" timeOffset="95">16956 17379 8352,'9'-12'0,"0"1"-154,1 3 0,-2-1 0,-1-5 0,-1 1 0,-2 0 0,1-1 395,-1 1 1,1 0-1,-5-1 1,0 1-1,0 0 1,0-1-1,0 0 43,0-4 1,4 3 0,2-3 0,0 3 0,0 2 0,-2 1 2138,2 3-1738,-4-3 1,2 18 0,-7 3 0,-3 12 0,-1 10 0,-4 8-1,0 5-139,-3 3 1,1 2 0,-2 6-1,0 1 1,1 2 0,2 0-240,0 1 0,0-4 1,0 3-1,2-4 1,2 0-1,2-2 0,3-2-594,2-1 1,-1-8 0,0 1 0,-3-7 0,2-2 0,2-4-448,1 0 1,0-7 0,0-1 0,0-2 0,0-3 0,0-1-1108,0-2 1,0-4-1,1-2 1841,4-1 0,2 5 0,6-4 0</inkml:trace>
  <inkml:trace contextRef="#ctx0" brushRef="#br0" timeOffset="96">17356 16019 8248,'-9'-6'0,"0"-3"0,6 5 361,-1 4 0,2 6 0,2 9 1,0 4-1,2 6 0,1 6 1,3 3-1,-1 3 0,3 0 1,-2 2-1,0-1 0,-3 4 1,-2-1 0,-1 1 1,0-4-1,0-2 0,0-5 1,0-3-1,0-3-778,0-3 0,5-2 1,1-9 556,1-2 0,-3-10 0,4-11 0,-1-6 0,1-2 1,1-3 950,-2 3-528,-1-6 0,-6 12 0,1-4 39,4 3 0,-4 9 0,4 6-273,-4 8 0,-1 5 0,0 3-434,0 2 0,0 9 0,0-4 0,-1-1 0,-2-1 0,-3-3 0,-2 0-1894,-2 0 1,3-1-52,-2-3 1,9-10 2048,4-8 0,10-4 0,12-11 0</inkml:trace>
  <inkml:trace contextRef="#ctx0" brushRef="#br0" timeOffset="97">17769 16059 8093,'0'-13'0,"-1"1"2456,-4 3-1918,4 3 0,5 12 1,9 3-1,2 3 1,0 1-363,-2 1 1,1-1 0,-1 0 0,-1 1 0,-2-1-1,-2 0 1,-2 1-38,-3-1 0,3 2 1,-2 1-1,-1 2 1,-2-2-1,-2-1 0,-2-2-13,-1 0 1,-7 1 0,4-1-1,-2 0 1,0-1 0,0-1-373,2-2 1,-5-2 0,4 3 0,0-2 0,0-1-821,2 1 1,3-6 0,9 3 0,7-4 0,10-2 0,6-4 1065,7-3 0,2-16 0,2-4 0</inkml:trace>
  <inkml:trace contextRef="#ctx0" brushRef="#br0" timeOffset="98">18249 16139 8093,'-13'0'539,"-2"-4"1,-1-1-1,-2 4-46,1 4 0,4 4 0,3 7 0,2 0 1,2 3-1,3 2 0,2 0 0,2 2-220,4 0 0,4-1 1,9 4-1,4-3 1,4-2-1,6-3 0,2-2 1,0-6-274,-3-3 0,-5-4 1,-3-1-1,-6-1 0,-3-5 1,-5-6-1,-5-6 0,-5-2-390,-8-4 1,-6-1 0,-13-3 0,-3 0 0,-5-1-1,-2 6 1,-1 0 0,4 6-268,3 2 0,6 0 0,4 11 0,4 1 0,4 3 657,6 4 0,8 4 0,7 5 0</inkml:trace>
  <inkml:trace contextRef="#ctx0" brushRef="#br0" timeOffset="99">16969 18098 8519,'-13'0'898,"6"-1"-274,2-4 1,2 4 0,-1-2-278,-5 6 1,3 4 0,0 7 0,2-1 0,-2 2 0,0 3 141,0 4 0,-5 3 0,4 2 0,-2 1 0,0 1 0,0 4 0,0-1-395,1 1 1,5 3 0,-3-4 0,1 1 0,1-1 0,1-2-620,1-2 1,2-3 0,2-3 0,2-4 0,7-3-1,5-3 525,6-3 0,9-9 0,3-8 0</inkml:trace>
  <inkml:trace contextRef="#ctx0" brushRef="#br0" timeOffset="100">18449 17152 8126,'0'-31'518,"0"0"0,4 1 0,1 8-165,-2 4 1,-2 8 0,-1 4 0,-1 6 0,-2 12 0,-3 12 392,-2 10 1,-5 16 0,-5 8 0,1 5-1,-3 8 1,10-34 0,-2 0-549,0 1 1,-1 0-1,0 6 1,-1-1-1,2-6 1,-1-1 0,1 1-1,0 0 1,2 1-1,0-1 1,-10 35 0,4-3-577,1-4 1,3-7-1,4-2 1,3-5-1,4-8 1,1-6-1,0-8-1378,0-5 1,6-6 0,4-9 0,5-5 1755,3-2 0,11-20 0,-1-4 0</inkml:trace>
  <inkml:trace contextRef="#ctx0" brushRef="#br0" timeOffset="101">19195 16712 11653,'-13'0'2447,"1"-1"-2185,3-4 1,-2 4 0,2-4 0,-3 4 0,-2 1 0,1 0 0,-2 3-101,-2 6 1,2 1-1,-5 12 1,3 4 0,-1 3-1,3 7 1,3 2-129,3 2 0,6-1 0,0-2 0,5-3 0,5 0 0,5-2 1,7-1-503,5-5 0,4-6 0,2-8 0,2-3 0,3-4 0,0-4-2525,-1-1 2185,-1 0 808,-1 0 0,-4-6 0,5-1 0</inkml:trace>
  <inkml:trace contextRef="#ctx0" brushRef="#br0" timeOffset="102">19835 16592 8112,'0'-13'0,"0"0"0,0-1 0,-1 1 317,-4 0 0,2 5 1,-6 4-1,-2 2 0,-4 2 1,-4 0-1,-2 2 0,-3 2 1,-3 7-1,-2 5 0,-2 6 1,1 5-1,2 2 265,1 3 0,7 3 0,2-4 0,3-1 0,3-2 1,3-1-1,5-1-673,2 1 0,4-2 1,2-3-1,7-4 1,5-3-1,6-3-367,3-3 0,8-4 1,2-5-1,2-1 0,1-3 1,-4-5-1,-2-3 5,-2-2 0,-4 1 0,-3 1 0,-6 2 0,0 1 0,-1 0 0,2 2 453,-2 2 0,5-8 0,0-2 0</inkml:trace>
  <inkml:trace contextRef="#ctx0" brushRef="#br0" timeOffset="103">19195 16819 8299,'-13'0'0,"0"0"0,-1 0 0,1 0 0,0 0 0,-1 0 0,1 0 0,0 0 193,-1 0 1,6 1-1,-1 2 1,-2 2 0,1-1-1,1 2 1,5 3 0,2 4-1,2 4 324,0 0 0,0 7 0,0-3 1,0 3-1,2-1 0,2 4 1,5-2-951,3 0 0,7 3 0,3-7 0,5 1 433,4 1 0,9-7 0,7 3 0</inkml:trace>
  <inkml:trace contextRef="#ctx0" brushRef="#br0" timeOffset="104">20262 16379 8013,'-2'-12'1655,"-1"5"-1672,-1 7 1,1 6-1,6 7 1,3 0 0,1 2-1,2 3 120,-1 4 0,-3 3 0,-5 2 0,0 0 1,0-1-1,-1 1 0,-3 0 0,-5-1-27,-3 1 1,-1-2-1,-1-3 1,1-4 0,1-3-1,2-2-284,1 1 179,6-7 0,-2-1 0,8-8 0,3-1 1,2-1-1,2 0 0,2-1 216,1 1 0,2-1 0,1 7 0,4 2 0,-1 5 0,0 1-235,-3-1 0,4 3 0,-3-3 0,0 3 0,-3 1 1,0-1-1,-1-3-751,0-5 0,5-2 799,0-2 0,12-12 0,-2-3 0</inkml:trace>
  <inkml:trace contextRef="#ctx0" brushRef="#br0" timeOffset="105">20488 16566 8044,'-20'-26'808,"2"4"1,9 19-1,5 12 1,4 3-825,4-2 1,5 1-1,9-7 1,4-2-1,5-4 1,4-4-1,6-1 1,4-3 15,4-2 0,11-8 0,-1 0 0</inkml:trace>
  <inkml:trace contextRef="#ctx0" brushRef="#br0" timeOffset="106">15636 17485 8210,'0'-20'0,"0"-4"0,2 5 0,2-1 0,5 0 227,3-1 1,1 3 0,1-3 0,-3 1-1,0 0 1,-4 1 0,-1 3 0,-3 1 0,-1 2-1,-2-1 1,0 1 0,-2 1 1650,-2 3 1,-4-1 0,-5 4-1326,0-1 1,5 14-1,4 5 1,1 12 0,0 11-1,-2 8 1,2 7-179,2 10 1,-1-7-1,-1 12 1,-2 2-1,-3-1 1,-2 2-91,-2-1 0,3-3 0,0-1 0,-1 3 0,-1-4 0,1 0 0,3-3-450,1 0 0,0-2 1,3-7-1,-2-3 1,2-1-1,2-4 1,1-5-1650,0-6 0,6-4 1,3-5-1,3-4 1,1-5-531,0-4 1675,1-3 669,-1-6 0,6-12 0,2-3 0</inkml:trace>
  <inkml:trace contextRef="#ctx0" brushRef="#br0" timeOffset="107">15543 18298 8146,'-25'-12'1101,"3"3"1,-2 2 0,6 4 0,2-1-538,1 1 1,8 3 0,2 4 0,5 5 0,6 3 0,7 3-271,8 2 1,10 0 0,8 5 0,8 0 0,11-1 0,7-3 422,6-4-717,3-6 0,0-8 0,-1-8 0</inkml:trace>
  <inkml:trace contextRef="#ctx0" brushRef="#br0" timeOffset="108">17023 17472 8233,'0'-13'0,"-2"-1"2177,-2 1 1,1 6-1317,-6 2 1,0 4-1,-3 4 1,2 7-1,1 14 1,-2 14-1,-2 14 1,-3 10-532,-2 8 0,2 2 0,10-33 1,1 1-1,1-2 0,0 1 0,-2 0 1,1 0-1,0-1 0,0 0 0,-6 36-1035,3-5 1,5 0-1,-2-4 1,4-2-1,1-2 1,1-3-2456,4-6 1,2-11 3159,6-10 0,7-3 0,0-1 0</inkml:trace>
  <inkml:trace contextRef="#ctx0" brushRef="#br0" timeOffset="109">18249 17379 8087,'0'-26'131,"0"4"1,0 3 127,0 6 1,0 7 0,0 6 0,0 7 390,0 5 1,0 12 0,0 2-1,0 4 1,0 3 0,-2 2 346,-2 4 0,3 1 0,-5 1 0,1 3 0,1 5 0,1 3 0,1 1-1231,2 1 0,0-5 0,0-1 0,0 3 0,2-1 0,2 1-1883,5-3 1,1-5 0,1 0 2116,-2-6 0,0-4 0,4-6 0</inkml:trace>
  <inkml:trace contextRef="#ctx0" brushRef="#br0" timeOffset="110">18196 18205 8031,'-23'-13'2348,"1"-1"0,1 2-1653,13 17 0,12 2 0,11 7 0,6 0 0,10 3-695,12 0 0,10 7 0,14-3 0</inkml:trace>
  <inkml:trace contextRef="#ctx0" brushRef="#br0" timeOffset="111">15943 18778 11863,'-34'-25'0,"4"4"-252,6 8 1,5 7-1,6 10 1,1 5 0,3 3 170,5 1 0,-2-4 0,1 0 0,2 1 0,3 1 701,5-2 1,8 3 0,11-4-1,7 4 1,10 0 0,11-3 0,13-5-263,-26-2 0,1-2 0,1 0 0,2 0 0,8 0 0,2 0 0,2 0 0,1 0 0,3 0 0,2 0 1,6-1-1,1 0 0,2 0 0,1-2-188,0-1 1,3-1-1,-20 3 1,2-1-1,0 1 1,-5-1-1,0 0 1,1 0-1,2 0 1,0 0-1,1 0 1,0 0-1,1 0 1,0 0-1,-1 0 1,0 0-1,-1 0-116,0 0 0,-1-1 0,0 1 0,4 0 1,0 1-1,0-1 0,-6 1 0,0-1 1,-1 0-1,1 0 0,-1 0 0,0 0 1,23-2-1,-2 1 0,-4 0 0,-1 0 0,-2 1 1,-2 0 48,-1 2 1,-2-1 0,-4 1 0,0 0 0,-2-1 0,-1 1 0,-3-2 0,-2 1 0,-3 0 0,-2 1 0,-1 0-1,-2 1 1,32-2-53,-4-2 1,-11 1 0,-11-5 0,-6 1 0,-3 1-125,-5 0-499,-9 2 0,-7-2 0,-7-3 0,-4-3-2021,-5-1 1,-7 5 0,-13 5 2592,-10 6 0,3-7 0,-10 2 0</inkml:trace>
  <inkml:trace contextRef="#ctx0" brushRef="#br0" timeOffset="112">16249 18885 28647,'-20'0'-345,"0"-5"1,7 1 0,0-1 175,-1-1 0,7 3 1,1-6-1,2-1 0,1-2 1,6-1-1,9-2 1,10-1-1,9-2 0,9 2 1,10 1 313,11 2 0,4 5 0,-26 5 0,2 0 1,3 1-1,1 0 0,3 0 0,0-1 1,5 2-1,1-1 0,1 2 0,1-1 0,4 1 1,0 0-42,2 0 0,0 0 0,-3 3 0,-1 0 0,2 0 0,-1 1 0,1 1 0,0-1 0,-2 0 0,-1 0 0,2-1 0,-1 1 0,-2-1 0,-2 0-20,-1 0 0,-1 0 1,2-1-1,-1 0 0,-3-1 1,-1-2-1,-1 1 0,-1 0 1,-1 0-1,0-1 0,-3-1 1,0-1 45,-3-1 1,0 0 0,32-8 0,-8-3 0,-5-1 0,-6-2 0,-8 0 0,-10 0-52,-7 0 0,-4 1 0,-11 3 1,-1 1-1,-3 0 0,-6-1 0,-7 3-180,-10 2 0,-17-2 0,-15 5 1,-10 0-1,-15 1 0,30 3 1,-2 1-74,-4 0 0,-3 0 1,-10 1-1,-3 0 0,1 0 1,0 0-1,-2 0 1,-1 0-1,0 0 0,0 0 1,3 0-1,1 0 248,1 0 1,1 0-1,0 2 1,1 1-1,9-1 1,1 0-1,1 0 1,0-1 0,3 0-1,1 1 1,4-1-1,1 1 1,-30 2 399,11-1 1,10-1 0,13-2 0,7 0-1,10 1-622,6 4 0,19-2 0,15 6 0,19 1 0,18 0 0,-19-4 0,3-1 0,8-1 0,3-1 69,8 0 0,2 0 1,8 0-1,3 0 1,-23-2-1,1 0 1,0 0-1,1 0 1,0 1-1,1-1 1,0 0-1,0 0 1,-1 0-1,-2 0 1,0-1-1,0 1 1,-2-1-1,0 0 1,-1 0-151,22-1 1,-2 2 0,-6 1 0,-2 2 0,-5-1 0,-1 1 0,-5 0 0,-1 1 0,-7-1 0,0 1 0,31 5 0,-15 2 392,-12 1 1,-8 7 0,-13 0 0</inkml:trace>
  <inkml:trace contextRef="#ctx0" brushRef="#br0" timeOffset="113">16143 15166 18657,'-59'-28'-100,"8"4"0,-1 16 1,3 5-1,2 6 0,-3 7-37,-2 6 1,-4 1 0,-7 6 0,28-10 0,-1 1 0,-1 0 0,-1 0 0,0 0 0,0-1 0,-31 9 0,5-1 0,5-2 0,1 0 0,0-3 257,2-1 0,1-1 1,2-1-1,-1 2 1,3 1-1,0 3 1,5 3-296,5 7 0,-1 3 0,11 10 0,2 2 0,3 6 0,7 7-59,6 5 0,10-6 0,4 0 0,14 1 1,16-3-1,18 3 290,-18-28 1,2-1 0,2-2-1,1-1 1,4 1 0,1 0-1,3-2 1,1 1 0,2-1-1,0 0 1,3 3 0,2 0 0,1 1-1,0 1-7,2 2 0,2-1 0,6 1 0,2-1 0,0 2 0,1 1 0,-21-11 0,1 0 0,0-1 0,5 2 1,0 0-1,2-1 0,1 1 0,1 0 0,1-1-128,2 2 0,1-2 0,1 1 0,6-1 1,3-1-1,0-1 0,2 1 0,0-2 1,0 0-1,-16-5 0,0-1 0,1 0 1,1-1-1,2 1 0,2-1 0,-1-1 1,1 1-1,-2-1 0,0-1 0,0 0 1,1 0-1,1 0 0,0-1 0,0 0 0,0-1 71,0-1 0,1 0 0,-1 0 0,-2-2 0,13 1 0,-1 0 0,1-3 0,-15-1 0,1-2 0,-1 0 0,1 0 0,15-2 0,-1 1 0,0-2 0,-2-1 0,-1-1 0,0-1 0,-1 0 0,1-1 0,0-1 52,0-1 1,0 0 0,-2-1-1,-6 1 1,-2 0 0,1-1 0,1-1-1,0-1 1,-1 1 0,-3 0 0,-1-1-1,0 1 1,-6 0 0,0 0 0,-1 0-1,21-6 1,-4-1 0,-7 0 0,-3 0-257,-6 1 1,-1-3 0,-4-3 0,-4-3 0,-9 3 0,-4-3 0,0-2 0,-4-3 0,-3-2 0,-3-2 0,-5-1 0,-3-2 123,-2-1 0,-5-2 1,-8-6-1,-5-1 1,-3-1-1,-4-1 1,-3-3-1,-3 1 1,-4-3-1,-3 0 1,-2 1-1,-3 0 1,-5-2-1,-4 0 193,11 16 0,-1 1 0,-2 1 0,0 0 0,-1 1 0,-2 1 0,-7-3 0,-2 1 0,-2 1 0,-2 0 0,-1 2 0,-2 1 0,-1 1 0,-2 2 0,-3 1 0,-5-1 1,-3 3-1,-1 1 0,15 7 0,-1 1 0,0 1 0,-1 1-165,-3-1 0,-1 2 1,-1 0-1,-1 1 0,-5-2 1,-2 1-1,0 1 0,0 0 1,-1 1-1,-1 1 1,1-1-1,-1 2 0,12 2 1,1 1-1,-2 0 0,1 1 1,-1 0-1,-2 0 1,-1 1-1,0 0 0,-1 0 1,1 2 58,0-1 0,-1 1 0,1 1 0,-1 0 0,0 0 0,1 1 0,-1 0 0</inkml:trace>
  <inkml:trace contextRef="#ctx0" brushRef="#br0" timeOffset="114">17223 18778 28133,'-45'-7'154,"1"2"0,1 4 0,6 1 0,3 0-14,1 0 1,-1 0-1,7 0 1,13 0 0,15 0-1,26 0 1,20 0 0,26 0-1,-30 0 1,3 0 4,3-1 0,4 2 0,13 2 0,2 1 0,0 1 0,1 2 0,-20-2 0,2 1 1,0-1-1,2 1 0,1 0 0,0 0 0,1 0 0,0 0 0,0 0 0,1 0 0,0 0 1,1 1-146,0 0 0,1 0 0,-2 0 0,-3-2 0,0 1 0,0-1 0,4 1 0,1 1 0,0-1 0,-3 0 0,-1-1 0,0 1 0,-2-1 0,-1 0 0,0-1 0,24 2 0,-2 0 0,-3 0 0,-1-1 0,-3-2 0,-1 1 0,-4-1 0,-2 0 0,-9-3 0,-3-2 0,-3 1 0,-2-2 0,32-7 0,-13-5 0,-9-3 0,-13-1 0,-14 2 0,-11-2 0,-9 0 0,-8 0 0,-15-1 0,-17 4 0,-20-2 0,-16 4 0,28 7 0,-2 2 0,-3 1 0,-3 0-205,-4 1 0,-1 0 1,-7 1-1,-1 0 0,-3 2 1,-1 1-1,-1 1 0,0-1 1,-2 2-1,0 0 0,0 0 1,0 0-21,-1 0 0,0 0 0,3 0 0,2 0 0,5-1 0,2-1 0,5 2 0,1 0 0,6 0 0,2 0 0,7 0 0,1 1 485,-27 4 0,13-5 0,14 1 0,11-1 0,14 0 1,14 2 65,16-3 1,24 0 0,26-1 0,-26 1 0,2-1-1,6 2 1,1 0 0,6 0 0,1 0 0,3 1 0,0 0-377,2 0 1,0-1 0,2-1 0,0 0 0,-1 3 0,0-1 0,0 1 0,0 1 0,1-1 0,-1 2 0,-4-1-1,-1 1-272,-3 0 1,-2-1-1,-7-1 1,-2-1-1,-5 0 1,-2 0-1,24 3 1,-15-1-1271,-15 0 1465,-15-2 0,-22-7 1,-21-4-1,-24-6 0,14 5 1,-2 1-1,-9-1 0,-3 1 1,-6 1-1,-2 0 164,-3 1 1,-3 1 0,-6-1 0,-2 0 0,-2 2 0,-1 1-27,23 1 0,0 0 0,-1 0 0,2 1 1,-1-1-1,0 1 0,-9 0 0,0 0 0,1 0 1</inkml:trace>
  <inkml:trace contextRef="#ctx0" brushRef="#br0" timeOffset="115">15036 16739 29068,'-7'0'1033,"0"-2"0,4 1-3725,-2 1 3402,1 3-1355,4 4 1,0-2-1,-2-8-500,-2-2 399,2-5 421,-4 9 1,5-7-41,-4 4 1,3 2 0,-6-4-482,2 0-939,2 5 809,4-5 0,0 7 1011,0 4 209,0-4-1933,0 5-342,0-6 2558,0 0-41,-6 0 0,3 0 711,-6 0 804,6 0-282,-3 0 0,6-1-1698,0-4 0,0 2 0,-1-4-191,-4 1 1018,4 2-2785,-5 4 2232,6 0-423,0 0 734,0-6-1852,0 4 0,0-5 1085,0 2-386,0 4-688,0-5 946,0 6 0,-2 0 131,-2 0 1,-4 0-137,-5 0 0,4 0-62,0 0 0,5 0 1,-4 1-1,1 4 1,0 4 635,-4 3 0,-1 1 1,-1 0-1</inkml:trace>
  <inkml:trace contextRef="#ctx0" brushRef="#br0" timeOffset="116">20728 19218 28191,'0'-14'-9504,"0"1"6336,0 0 4444,0 5-545,0 2-343,0 6 1,2 0 4278,2 0-1766,-2 0-4206,4-5 499,-6 3 655,0-4 0,-2 6 2483,-2 0 0,1 0-503,-6 0 1,0-4-844,-4-1-1868,5 1-593,2 4 1755,6 0 1,-1 0 1515,-4 0-1796,4 0 0,-5 0 0,6 0 0,0 0 0,0-6 0,0 4 0,0-9-1641,0 9-1557,0-4 2518,0 6 0,-1 0-2126,-4 0 2204,4 0-160,-5 0 4210,6 0 1219,0 0-2413,0-6-2254,0 5 0,0-5-2528,0 6 3411,0 0-406,0-6-5246,0 4 2771,0-4 0,0 5 252,0-3 1,0 1 775,0-6 0,0 7 1,0 2-976,0 8 1,0 8 1944,0 2 0,0 5 0,0-2 0</inkml:trace>
  <inkml:trace contextRef="#ctx0" brushRef="#br0" timeOffset="117">17356 16992 10861,'0'-13'-550,"1"1"1,2 2 279,2 1 740,5 0 0,-7 1 9,6 4 814,-6 2 0,4 2-657,-2 0 1,-4-1-1435,4-3 498,-4 2 0,-1-2 502,0 8 0,2-2 345,2 2 0,-2-1-561,2 1 1,-4-2 0,-4 2 13,-5-2 0,1-2 0,-1 0 221,-1 0 0,3-5 0,-1-1 273,2-1 1,0 4 0,3-3-539,-1 0 1,-2 5-575,2-4 1,1 4 0,-6 1 731,-2 0 278,5 0 1,-1 0-384,3 0 1,1 0-1,-6 0-540,-2 0 0,4 0 0,-2 0 0,-1 0 0,-2 0 0,-1 1-3057,-1 4 3589,1 2 1,-6 6 0,-2 1 0</inkml:trace>
  <inkml:trace contextRef="#ctx0" brushRef="#br0" timeOffset="118">20928 19524 28143,'-7'0'2036,"1"0"-300,6 0-884,0 0-1205,-6 0 1,5 2-3658,-4 2 2944,4-2 0,1-2 0,0-9 519,0-3 0,0-7 0,0-2 0</inkml:trace>
  <inkml:trace contextRef="#ctx0" brushRef="#br0" timeOffset="119">19609 17152 9926,'0'-13'-428,"0"-1"0,1 1 0,2 0 1,2-1 647,-2 1 1,2 4 0,1 2 0,0-1-72,0 1 0,-1 6 0,-5 1 0,0 7 0,0 5-180,0 1 0,-6 6 1,-2 2-1</inkml:trace>
  <inkml:trace contextRef="#ctx0" brushRef="#br0" timeOffset="120">20862 19378 19613,'0'-9'-3818,"0"0"4334,0-1 1,0-2 0,0-2-533,0 1 0,-2 1-1741,-2 3 2179,2 3 1,-4 5 537,6-4 1,0 3-1663,0-7 1,-1 6-2045,-4-2 2781,4 4 1452,-5 1 1,8 0 1332,2 0-1881,-3-6-2577,5-2 1772,-6 1 706,0 1-1760,0 0-836,0 5 838,0-5 918,0 6 1,0-2-331,0-2 1,0 1-1103,0-6 436,0 6 1104,0-3 1,0 5 839,0-4-882,0 4-233,0-5-396,0 6 945,0 0 1,5-2 1398,-1-2-874,1 2-549,-5-9-1032,0 9 1083,0-4 1,0 5-218,0-4-1180,0 4-1171,0-5 1427,0 6 2258,0 0-1891,0-6-300,0 4 747,-6-4 1777,4 6-1267,-4 0 0,6-1 0,-1-2-1175,-4-1 452,-2-1-223,-6 5 860,5 0 1,1 0 60,2 0 1,2 0-494,-5 0-235,5 0 1434,-3 0-545,6 0 1,-2 0-837,-2 0 0,1 0-287,-6 0 846,6 0-167,-3 0 1,6-1-1211,0-4 0,-1 4-97,-4-4 0,2 4 206,-6 1 0,5 4 701,-5 1 0,-6 5 0,-6-3 0</inkml:trace>
  <inkml:trace contextRef="#ctx0" brushRef="#br0" timeOffset="121">17036 5384 27131,'6'-7'-7106,"-5"2"7687,4 10 1,-4-5 0,-1 0-1,-1-6-1056,-4-2 1,2 3-1,-6 5 1751,-1 0-1162,-8 0 1,4 4-1,-6 2 1,3 0-1,-3 0 1,0-2 90,-4 2 0,3-4 0,-1 2 0,-2-2 0,-1-2 0,-2 1-16,1 3 1,3-2-1,1 2 1,0-2 0,1-2-1,2 0 1,1 1-173,0 4 1,1-4 0,3 5 0,1 0 0,0 3 0,-1 3 0,0 1-9,-4 0 0,2 1 0,-5-1 1,2 2-1,1 1 0,0 3 0,0 1-119,2-1 1,-3-1-1,1-3 1,2 1 0,1 2-1,1-2 225,1-1 1,4 0-1,0 1 1,0 2 0,1-2-1,0-1 1,1-2-247,-1 0 1,-1 7 0,-4 0 0,0 4 0,-1 1 0,1 3 0,0 0-16,-1 1 0,1 2 0,0 1 1,-1 1-1,1-1 0,0-2 0,1 0-56,3 1 1,2-3-1,4 1 1,-2-3-1,2-6 1,0 1-1,0-2 67,-1 1 1,-2 2 0,3-3 0,-3 0 0,-1 2-1,-2 0 1,0 1 90,0-1 1,0 4 0,-4-3 0,0 3 0,-1 2 0,1 1 0,0 2-72,-1 1 0,2 0 0,2-3 0,3 2 0,-1 1 0,2-2 0,0-1-814,3-1 833,2 0 0,1-2 1,0-1-1,0-2 0,0 0 1,0 0 63,0 1 0,0-6 0,0 4 0,0 0 0,0-2 0,0 2 0,0-1 0,0 4 2,0 1 1,0 2-1,0 1 1,0 2-1,0 2 1,0 2-66,0 3 1,0-3 0,0 2 0,0 1 0,1 2 0,2-1 0,3-2 6,2-5 0,-4-3 1,5-2-1,0 1 59,-2 0 1,4-5 0,-5-1 86,1-2 0,-4 3 0,3-3 0,-2 1 0,1 0 0,-2 1 0,-2 3 5,-1 1 0,0 2 0,0-1 1,2 1-1,1 0 0,1 1 1,-1 3-262,-1 4 1,-2-2 0,1 0 0,2-1 0,1 4 0,1 1 0,-1 0 100,1-2 1,4-5 0,-3 1-1,-1-3 1,1-3 0,-1-1-275,1-2 453,-5 0 0,5 1 0,-6-1 0,0 0 1,0 0-1,0 0 115,0 2 1,0 1 0,0 2-1,0 1 1,0 3 0,0 3 0,0 3-280,0 3 0,0-4 0,0 5 0,0-4 0,0-1 0,0-1 0,0-1 41,0-1 1,0-3 0,0-7 0,0-2 0,0 0 0,0-1 252,0 4 0,0-3 0,0 1 0,0 2 0,0 1 0,-1 2 0,-2-1 0,-2 2-37,2 3 0,-3-1 0,0 6 1,-1 1-1,-2 1 0,0 2-324,0 0 0,2-1 0,-2-2 0,3-2 0,2 1 0,-1-2 0,2-3 194,2-3 1,1-1 0,0-2 0,0-3 0,0-4-1,0-2 66,0 2 1,0-3 0,1 4 0,2-1 0,2-1 0,-2 1 0,-2 0-76,-1 0 0,0 4 0,0-3 0,2 2 1,1 3-1,1 1 0,-1 2-221,-1-1 0,2 1 1,2-1-1,1 3 0,2-1 1,0 1-1,0-2 256,1-2 0,2 2 1,0-8-1,-2 0 0,-1 1 1,0-4 116,-1-1 1,3 2-1,-2 1 1,2-1 0,-1-1-1,-1 0 1,0 3-167,-2 2 0,5 1 0,-3 5 1,1 1-1,1 0 0,-2 2 1,1-2-338,2 2 0,-3-1 0,0-2 0,1 0 0,2-1 0,1-1 442,0-2 0,-4 0 0,0-5 0,2-2 1,2-1-1,3-2 0,2 1 0,-2-1 324,-1 0 0,3 1 0,0-2 0,-1-2 0,1-1 0,0 0-231,-2-2 1,4 3-1,-3-4 1,0 0 0,-1 0-1,0-3 1,3-1 109,2-2 0,-3-2 1,4-2-1,2-5 0,3-4 1,2-4-1,2-2 6,-1-2 1,2-2-1,0-7 1,-3-1-1,-1 0 1,-1 0-191,0 0 0,-1-9 0,-1 3 0,-1 0 0,-3-2 0,-2 1 0,-1-2 0,0 0 14,-1 0 1,3-5 0,-4 1 0,2 1-1,-2 0 1,-1 0-210,-2-1 0,1-1 0,-1 4 0,0-2 0,1-2 1,-1 2-1,0 0-110,1-1 0,-1 1 1,-1-4-1,-2-1 1,-1 2-1,0-1 1,0 1-20,0 0 1,-6-3-1,1 3 1,-2 0-1,-2-1 1,0 1 22,0 0 1,0 2 0,0 2 0,0 1-1,0-1 1,0 4 0,0-2-106,0-3 1,0 5-1,0-5 1,0-2 0,0-1-1,0-4 1,0 0-21,0 1 0,4-6 0,2 5 0,0-1 0,1-1 0,-1 2 0,0 0-273,-3 1 1,-1 1 479,-2 0 1,0-3 0,0 7-1,0-1 1,0 2 70,0 3 0,0-2 0,-2 6 0,-1-1 0,-3-2 0,0 2-112,0 0 0,-3-4 0,3 5 1,1-1-1,-3-1 0,2-1 1,0-2-1,2-1-10,-2 1 0,4-3 0,-2-2 0,3 0 0,1 0-128,0 3 214,0 1 1,0 3 0,1 0 0,2 3 0,1 4 0,-1 1 0,-1-2 159,-2-1 0,0 5-132,0-3 1,-2 4 0,-1 0-1,-3-1 1,1-3-14,-1 3 0,0-4 0,3 2 1,-3 0-1,0 0 0,-1-2 0,1-1 1,0-1-113,3 1 1,-3-9-1,1 3 1,2-2 0,2 2-1,1 3 175,0 2 1,0 1-1,0-2 1,0 5-1,0 3 1,0 3-1,1 1-3,4 2 1,-4 0-1,4-5 1,-4 2-1,-1 1 1,0 2 0,-1-2-22,-4-1 0,-1-2 1,-4-1-1,1-1 1,-1-2-1,-2-1 1,-3 1-655,-3 0 0,2-6 0,-5 3 0,1 0 0,0 3 0,0 3 1,0 1 549,1 1 1,1 5 0,3 3 0,-1 3 0,-3 3 0,0 4 0,-4 3-29,-2 4 0,5 2 1,-10 4-1,0 5 1,2 6-1,-1 8 563,-3 6 1,4 4-1,-4 6 1</inkml:trace>
  <inkml:trace contextRef="#ctx0" brushRef="#br0" timeOffset="122">16863 7636 29372,'0'-19'-9059,"0"4"8949,0-2 1,-2 8 0,-2 4 0,-5 4 0,-4 1 0,-4 0 0,-1 0 0,2 0 0,1 0 792,2 0 1,0 0 0,-1 0 0,1 0 0,0 0 0,-1 0-87,1 0 0,0 0 0,-1 1 1,1 2-1,0 2 0,-2-1-411,-3 2 1,3-3 0,-4 6 0,1 0-1,-1 0 1,0 0 0,-2-1-103,0 0 0,5 4 0,-3-5 0,1 2 0,0 0 29,2 1 1,1 1 0,2-1 0,-1-1 0,3 1 0,0 2-177,2 1 0,0 1 1,-4-1-1,0 0 0,-1 1 1,1 1 1666,0 2-1597,-1-2 1,1 9 0,0-5 0,-1 0 0,1 2 0,0-2-1,1 2-230,3 0 0,-1 1 0,4 3 0,0 0 1,-2-1-1,3 1-1891,-1-1 1862,1 0 1,5 1 0,-1 0 0,-2 0-1,-2 3 1,2 0 66,2 0 1,1 1 0,0 2 0,0 3 0,0 0 0,0-2 0,0-1 0,0 2-91,0 1 0,6-4 0,3 1 0,2-3 0,3-1 0,-1-2 176,0-3 1,2 3 0,2-4 0,2 1 0,2-1 0,2 0 0,2-2 256,2 0 0,1 0 0,2-2 0,2 0 0,1-2 0,3-3 0,-1-5 127,2-1 1,9-1 0,-4-5 0,2 0 0,3 0 0,-1-2 0,2-1 0,-2-3-10,0-1 0,2-2 0,-3-4 0,-2 0 0,-2-1 0,-1-1 0,-1-1-77,-4-2 0,-1-5 0,-5 0 0,-1-3 0,-3-4 0,-1-2 27,-4-2 1,-2 1 0,-9-6 0,-5-4 0,-2-2-1,-2-6 1,0-2-308,0-5 0,-6-1 1,-4-5-1,-5 4 0,-4 0 0,-2 6 1,-3 3-53,-1 7 0,-3 4 1,-3 4-1,-5 5 0,-2 5 1,-4 3-1,1 6-479,1 2 1,-8 7-1,10 2 1,-1 2-1,4 0 1,4 2 0,4 5-1671,3 6 2116,8 3 0,-3 7 0,5 2 0</inkml:trace>
  <inkml:trace contextRef="#ctx0" brushRef="#br0" timeOffset="123">21648 7890 20961,'-18'-12'-555,"1"3"0,-6 3 0,4 6 424,-2 0 0,-1 2 0,-4 2 0,-1 5 0,-1 3 0,-3 2 0,-3 3 0,0 2 0,2 2 0,4 4 0,3 5 12,3 5 1,9 8-1,8 3 1,7 1 0,6 2-1,12-1 1,11-3 285,13 1 0,8-10 0,-18-17 0,2-3 0,3-1 0,2-3 0,2-1 0,3-3-51,3 0 0,1-2 1,-1-4-1,0-1 1,0-1-1,1 0 1,-2-4-1,0-1 1,-1-3-1,-1-2 1,-2-2-1,0-1-99,-2-1 1,-1-2-1,-8-3 1,-1-2-1,23-17 1,-15-4 0,-12-5-1,-12-5-557,-9-6 1,-17-1 0,-14-6 0,-14 1 0,11 31 0,-2 1 0,-4 0 0,-1 2 351,-5-1 0,-1 1 0,2 2 0,-1 1 0,-1 3 0,-1 2 0,3 3 0,0 1 0,2 3 0,0 1 0,-32-5 409,4 7 0,11 7 0,10 10 1,7 5-1,11 6 0,10 7-657,9 2 554,23 7 1,11-3-1,19 3 1</inkml:trace>
  <inkml:trace contextRef="#ctx0" brushRef="#br0" timeOffset="124">22221 7996 12252,'-23'-47'0,"3"1"0,9 6-133,3 4 0,5 7 0,8 5 1,4 3 645,2 2 0,13-4 0,7-1 0,11-4 0,15-5 0,-23 16 0,2 0 0,5-2 0,2 1 0,2-1 0,1 1-364,1 0 1,1 0-1,6 0 1,1-1-1,-3 3 1,0 1 0,2 1-1,1 0 1,3 1-1,0 1 1,-1 1 0,0 1 161,-1 1 0,1-1 0,3-2 0,0 0 0,-6 2 0,0 0 0</inkml:trace>
  <inkml:trace contextRef="#ctx0" brushRef="#br0" timeOffset="125">24274 6224 11853,'15'-58'0,"1"3"171,2 8 0,-5 10 0,-5 18 0,-1 7 697,1 4 0,-4 4 0,3 5 1,1 4-1,-2 4-1316,0 3 0,-2 7 0,-4 4 0,0 9 0,0 8 0,0 8 482,0 9 1,0 5 0,-1 7 0,-2 4 0,-2 0 0,4-36-1,-1 1 1,1 36-34,1-1 1,0-34 0,0-1-1,0 24 1,1-4 0,2-6 0,2-10-88,-2-5 0,-2-8 0,-1-9 0,-3-2 0,-6-6 431,-8-6 0,-7-11 0,-4-5 0,-2-5 0,-2-5 0,0-3 0,1-2 62,2 1 1,8 1-1,-4-2 1,4 2-1,5 7 1,1 6-1,3 4-250,3 0 1,-1 6 0,5 0-1,2 9 1,2 6-830,1 2 1,0 11 0,0-1 0,1 1-1,5 2 1,6-1 379,4 3 1,13-1 0,-1-6-1,3-1 1,4-4 0,2 0-1,5-6-652,-1-3 1389,7-5 0,-7-6 0,5 0 1</inkml:trace>
  <inkml:trace contextRef="#ctx0" brushRef="#br0" timeOffset="126">24634 7143 9062,'0'-19'0,"-1"-2"398,-4 1 0,-1 0 0,-4 9 908,1 2 0,0-2 1,-4 8-1,1 5-1435,3 5 0,3 5 1,6 1-1,0 1 1,2 1 230,2 2 1,3-6-1,8 2 1,3-3-1,3-2 1,0-4 232,-4-2 1,-2-2 0,-3-2 0,-3-2-1,-5-7-339,-2-5 0,-8 1 0,-3-4 0,-4 1 0,-4 2 0,0 3 0,0 4-154,2 3 0,2-3 0,3 6 0,8 3 0,14 4-270,12 4 1,17-5 0,5 1 865,9-2 0,0-8 0,4-2 0</inkml:trace>
  <inkml:trace contextRef="#ctx0" brushRef="#br0" timeOffset="127">25194 6863 24470,'-13'0'-97,"-1"3"1,1 5-388,0 5 0,-1 9 0,2 1 0,2 2 0,3 3 0,1 0 298,3-1 0,1 2 0,4-8 0,1 0 0,3-3 0,1-5 0,3-3 435,2-1 0,2-6 0,-1 2 0,0-5 0,-1-5-387,-3-4 1,-2-4 0,-4-3 0,2-4 0,-2 1 0,0-2 0,0 1 0,1-4 0,-1 0 304,-1 2 0,-1 3 0,2 5 0,3 3 0,1 2 1,4 4-77,1 4 0,1 1 1,2 1-1,1 2 0,3 3 1,1 0-1,0 1 0,1-1-545,3 0 0,5-1 0,2-5 0,1 0 0,0 0 0,4 0 0,2 0 0,2 0 432,0 0 0,-6-12 1,-1-3-1</inkml:trace>
  <inkml:trace contextRef="#ctx0" brushRef="#br0" timeOffset="128">25927 6704 25676,'-19'0'-58,"4"0"0,-3 0-343,3 0 1,2 4 0,0 3-1,0 2 1,-1 5 0,2-1-442,3 3 0,-1 1 1,6-4-1,1 0 134,1 1 0,8-6 1,3 0-1,3-1 703,1 1 0,-5-5 0,-2 2 0</inkml:trace>
  <inkml:trace contextRef="#ctx0" brushRef="#br0" timeOffset="129">25661 6490 30014,'1'-63'-1967,"3"5"1,-2 9 0,2 18 0,-2 9 0,-4 7 2025,-2 6 0,-3 3 0,-7 6 0,2 2 0,3 2 0,7 5 0,4 3 0,9 3-868,5 2 1,6 0 0,8 5 808,1 2 1,12 1 0,-1 1 0</inkml:trace>
  <inkml:trace contextRef="#ctx0" brushRef="#br0" timeOffset="130">25661 5731 29995,'1'-12'-1384,"3"3"0,2 5 0,5 9 0,-2 7 674,1 5 1,-4 11-1,-2 0 1,-2 6-1,-2 7 1,-2 7 0,-1 5-1376,-1 5 0,-6 0 0,1 5 1704,-3 1 1,-1 4 0,-1-7 0</inkml:trace>
  <inkml:trace contextRef="#ctx0" brushRef="#br0" timeOffset="131">24834 7903 13733,'0'-34'-1457,"-6"0"1,-3 10 1479,-3 8 0,-5 10 0,-4 3 0,-3 6 0,-5 6 0,-4 3 0,-6 3 0,0 1 120,-1 2 0,-8 5 0,10-1 1,1 2-1,4 3 0,5 1 15,1 5 0,8 7 1,6-5-1,7 2 0,9 0 1,8-3-1,16-1-116,13-4 1,8-6 0,17-7-1,3-6 1,-2-5 0,1-5 20,0-5 0,-9-8 1,7-8-1</inkml:trace>
  <inkml:trace contextRef="#ctx0" brushRef="#br0" timeOffset="132">25074 7623 12791,'4'-19'0,"2"0"1432,2 2 1,-4 13 0,4 16 0,-1 4-1388,0 0 0,-4 4 1,3-1-1,-1 2 0,-1 2 1,-1 2-1,-1 4 78,-2 2 0,-2 3 0,-2 6 0,-5 0 0,-3 0 0,-1 0 0,-1 0-624,1 0 1,6-2 0,2-2-1,4-5 1,1-5 0,0-3 0,1-6 429,4-2 1,-2-7 0,5-4 0,3-2 0,1-2 0,1-2 594,0-2 0,1-2 0,-1-5 0,0 2 1,1-1-1,-1 0 0,-1-1 550,-3 2 1,3 5-1,-4-3 1,4 1-1,2 3 1,-1 1-990,0 2 0,1 0 0,-1 0 0,0 0 1,1 0-1,-1 0 0,2 2-856,3 2 0,2-1 0,7 6 0,0 0 1,-1 0-1,1 0 9,0 1 0,-1-3 0,1 2 0,-2 0 0,-1-1 1332,-2-4 0,-6-2 231,2-2 1,-9-2 0,-5-2 0,-1-5 0,2-3 327,4-1 0,-2 5 0,2 2 0,1 2 0,2-2-691,2-2 1,-1 5 0,0-1-1,1 1-1406,-1-1 0,0 2-267,0-2 0,-4 2 1430,0 2 1,-4 2 0,4 2 0,1 5 51,2 3 1,-3-3-1,0-2 1,1 1-1,2-3 1,1 3-199,0-1 0,1-2 0,1 2 0,1 1 1,3-3-1,2 3-211,3-1 0,-5-4 0,0 2 0,-1-4 0,0-1 0,-2 0 457,-1 0 1,-6-6 0,-2-3 197,-1-2 1,0 3 0,-2 4 0,5 4-583,3 4 0,-3 4 1,0 5-1,1 2 1,2 2-1,1 4 0,1 3-741,-1 2 1,-4-2 0,-2 6 0,-1-5 0,-3-4 0,-1-1-448,-2 1 0,-2-5 0,-2 2 0,-5-4 1916,-3-6 0,0-3 1,3-10-1,6-3 1,5-4-701,2-2 0,11 3-46,-2 2 1,16-9 0,-1 3 0</inkml:trace>
  <inkml:trace contextRef="#ctx0" brushRef="#br0" timeOffset="133">16663 7290 26366,'-8'-6'-517,"4"-3"0,4-3 0,4 0 0,5 2 0,3 3 0,1 1 0,1 1 341,-1-1 1,-6 3 0,-4-4 0,-6 1 183,-5 3 0,0 3 0,-1 3 1,-1 2 357,-2-2 0,-1-2 0,-1-1-210,1 0 0,4 0 0,0 0 1,0-1-1,0-2 0,1-2-44,-3 2 0,-1 2 0,-1 2 0,0 2 0,-1 3 0,0 1-160,-4 4 0,3 1 0,-3 1 0,3 2 0,2 1 1,0 3-1,-1 1-196,1-1 0,4 0 0,2-3 0,1 2 0,3 0 1,0-2 276,-1-2 0,2 2 1,-2-7-1,2 3 0,2 2 1,0 3-146,0 0 0,-4 6 0,-2-4 0,0 2 1,-2 2-1,2 2 0,-1 4-49,0 2 0,-2-3 1,-3 3-1,2-1 0,1-1 1,-2 2-1,1-3-13,1-4 1,-1 0 0,5-5 0,2 0-1,2 1 1,1-4 21,0-1 0,0-2 0,0 2 0,0 1 0,0 2 0,0 0 0,0 1-65,0 3 0,4 5 0,1 4 0,-1 6 0,1 4 0,0 4 0,1-2-344,0-2 0,3 4 0,-3-3 1,0-2-1,1-4 0,1-3 310,2-4 0,1-2 1,-1-5-1,-1-4 0,0-3 1,0-2 561,0 0 0,-1 1 1,6-1-1,-2 2 0,-2 1 1,-1 3-269,1 2 0,1-2 0,-1 6 0,-3 5 0,-1 1 0,-3 3 0,-1 0-348,-2 3 0,4-4 0,2-4 0,2-5 1,3-6-1,4-5 579,3-4 0,4-3 0,-1-6 0,3-1 1,5-5-1,2-8 0,3-6 172,0-6 0,2-2 1,4-1-1,1-5 1,2-3-1,3-5 1,0 1-151,0-1 0,-1 2 0,-4 0 0,2-1 0,1-2 0,-2-3-268,-5-1 1,0-1-1,-4-4 1,-2 1 0,-3-4-1,-7-2 1,-7-2-210,-5-3 1,-4-5 0,-11-2 0,-9-4-1,4 36 1,-3 0 0,-3-1 0,-2 1-1,-1-1 1,-1 2-75,-1 0 1,-1 1 0,-1 1 0,-1 1 0,3 1 0,0 2-1,-21-27 1,2 7 0,2 7 130,4 6 0,-2 5 1,5 6-1,3 4 1,1 6-1,2 6 490,4 5 0,-9-2 0,3-1 0</inkml:trace>
  <inkml:trace contextRef="#ctx0" brushRef="#br0" timeOffset="134">16769 9382 27050,'-13'-6'-1265,"1"-1"0,3-6 1,3 1-1,2 1-99,-1 3 0,1-1 0,5-5 904,4 1 0,-5 6 0,0 1 0,-9 1 871,-7 1 0,1-1 0,-3 5 0,3 0 0,2 0 0,0 0 169,-1 0 0,1 0 0,0 0-329,-1 0 1,1 5 0,0-1 0,-1-1-1,1 0 1,0 0-54,-1 2 1,1 3 0,-2-2 0,-1 0 0,-3 2-1,-1-1-66,1 3 1,-4 1-1,2-1 1,0-1-1,2 1 1,1 2 785,0 2-708,0-1 0,7 0 0,0-1 0,4-1 1,-1-3-1,3 3-2,-1 1 0,-3-4 0,4 1 1,1 0-1,-1 0-232,1 0 1,-2-5 0,3 5-1,-1 2 1,-1 1-170,-1 1 0,5 0 0,-5 2 0,1 1 0,-1 4 0,1 0 0,-1 5-133,3 5 1,-3-2 0,0 3 0,0-3 0,0-1 0,1 0 0,1-2 117,0-3 0,-1 2 0,5-6 0,-1-2 0,-2-1 1,-2-2 158,2 0 1,0-1 0,0-1 0,-3-3 0,1 3-1,-1 1-94,3 1 1,-3 0 0,1 1 0,1-1-1,-1 2 1,1 1 0,1 3-106,2 2 0,-1 1 0,-1 5 0,-1 0 0,1-1 0,1 2 0,2 2 43,0 1 0,0 0 0,0-4 0,0-1 1,0 1-1,0-2 188,0-2 1,0 2-1,0-5 1,0 3 0,0-3-1,0 1-71,0 0 1,5 1-1,1 5 1,-1-1-1,3 2 1,-2 2-68,0 1 1,4 0 0,-2-3-1,0 2 1,1 3 0,0-1-1,0 1 141,0-4 1,0 4 0,4-2 0,0-1-1,1-4 1,-1-2 71,0-2 0,1-5 0,1 0 0,1-2 0,2-3 0,-1-2 0,3-1 334,2 2 0,8 0 0,4 3 0,3-1 0,4 0 0,1 1-12,-1-1-403,5 0 1,-3-4-1,3-1 1,-2-2 0,-4-3-1,0-3 1,-3-3 279,2-2 1,-2-10 0,0 1 0,-3-6 0,-1-3 0,-4-3 263,-1 0 1,3-7-1,0-4 1,-1-3-1,0-4 1,-1-1-310,2-2 1,1-9 0,-4 4 0,1-1 0,2-5 0,-1-1-302,-2-5 1,-3 0 0,1 1-1,-3 0 1,2 0 0,-1-1 0,0 0-589,-3 2 1,-2 4-1,-7-2 1,-3-3-1,-5 1 1,-4-3 0,-4 3 204,-5 1 0,-9-2 1,-4 0-1,-4 0 1,0-1-1,-1 5 576,1 4 0,-6-4 0,0 10 0,-1 3 0,-1 3 0,2 5-522,-1 2 1,-3 8 0,4 7 0,-2 2 0,-3 4 0,0 5 0,0 5 0,3 4 417,1 1 1,-4 6 0,3 1-1</inkml:trace>
  <inkml:trace contextRef="#ctx0" brushRef="#br0" timeOffset="135">9798 10688 15475,'-14'0'0,"5"0"0,1 0-86,-3 0 1,5 2-1,2 2 1,2 5-1,4 2 1,2-3-1,7-3 1,5-4 0,6-1-1,5 0 614,4 0 0,7-1 0,10-4 0,2-3 0,6-4 0,2 0 0,3 0 0,-2 2-235,0-1 0,8-8 0,-3 6 0,-2-4 0,-1 0 1,-6-3-663,-5 0 0,2 2 0,-6-4 1,-2-2-1,-7-1 0,-6-2 34,-6 1 1,-8-1-1,-4 0 1,-7-1-1,-6-2 1,-5-1-1062,-3 2 1294,-16-5 1,0 4 0,-13-4 0,-3 1 0,-3 4-1,-3 1 163,-4 1 0,1 2 0,-9 3 1,2 5-1,0 7 0,-4 6 0,0 5-94,-4 8 1,-1 3 0,-2 13 0,2 3 0,1 2 0,4 2 136,0 4 0,9 7 1,8 1-1,7 1 1,9 0-1,10 6 1,8 5-511,9 6 0,9 3 0,13 1 0,13-1 339,-11-31 1,3-2 0,3-2 0,2-2 0,8 5-1,0-1 1</inkml:trace>
  <inkml:trace contextRef="#ctx0" brushRef="#br0" timeOffset="136">16249 15220 29162,'-13'-21'-1818,"0"3"1,-1 9 0,0 5 1750,-4 2 1,2 2 0,-7 2 0,0 2 0,-1 4 0,0-1 0,4-1 0,-3-2 0,1 1 0,-3-2 0,1 0 0,-2 0-36,-4 1 0,0 1 0,-4-5 0,0 0 1,0 0-1,-1 0 0,-1 0 0,0-2 680,-1-2 0,3 2 0,-1-2 0,-2 2 0,0 2-567,1 0 0,-1 6 0,5 3 1,-2 3-1,-2 3 0,2 1-243,3 2 0,3 4 1,1-4-1,2 0 1,1-1-1,2 3 77,-2 0 1,-1-2 0,-2 3 0,2 0 0,0-2 0,0 2 0,-3-1 48,0 4 1,-2 1 0,0 3 0,-2 2 0,-1 2 0,-1 3 0,2 2 20,-1 1 1,-4 2 0,3 0 0,0-2 0,3 0 0,4-4 0,5 0-149,4 0 1,8-9-1,2 0 1,2-3 0,3-3-1,3 1 1,3-4 177,2-1 0,4-2 0,-3 2 1,1 1-1,5 4 0,3 0 1,4 4-131,2 1 0,-4 8 0,4 1 1,0 1-1,0 1 0,2 2 1,2 2-279,2 0 1,6 2-1,2-11 1,5-2-1,5-2 1,4-5 756,2-4 0,3 0 1,2-3-1,3-3 1,5-2-1,0-3 1,1-2 199,0-4 1,-1 4-1,-1 1 1,4 1 0,-2 5-1,3 4 818,0 6-1326,-8-2 0,9 5 0,-9-3 0,-1 3 0,2 2 0,-1-1 159,4 1 0,0 0 0,-1-1 0,-2 0 0,0-3 0,-2-2 0,3-2 105,3-2 0,-4-7 0,9-1 0,-1 0 0,-1 0 1,4-1 1527,-34-2 0,-1-1-1646,27 1 1,-24 1 0,1 2 0,27 6 0,3 3 0,-33-8 0,0 2 0,0-1 0,0 0-221,0 1 0,1 0 0,1 2 0,1 0 0,-3-3 0,0-1 0,1 1 0,0 0 0,2-1 0,0 1 0,-1-2 0,1 1 0,0-2 0,1 0 82,0 0 0,-1-1 1,-1 0-1,0-1 1,3 0-1,0 0 1,0-1-1,0-1 0,-2-1 1,1-2-1,1 0 1,0 0-1,-1-1 1,0 0 277,2 0 0,1 0 0,-4-2 0,1-1 1,-1 1-1,1-1 0,-3 0 0,0 0 1,1 0-1,-1 0 0,-1 0 0,1 1-307,0-1 1,0 0 0,0 2 0,1 1 0,0-2 0,0-1 0,-1 2 0,0 1 0,0-1 0,1 0 0,-1 0 0,0-1 0,2 0 0,1-1-100,1-1 1,0 0 0,-1 0 0,-1-1-1,1-1 1,0-1 0,0 0 0,-1 1 0,1-2-1,-1 1 1,2-1 0,-1-1 94,-1 1 1,1-1-1,-2-3 1,0 0 0,-2 1-1,-1 0 1,0-2 0,-1-1-1,-1-1 1,1-1 0,0-1-1,-1-1 1,0-2 0,0 0 33,-1-2 0,0-1 0,25-18 0,-4-5 0,-8 1 0,-5 1 0,-8 1 0,-6 0-654,-6-1 1,-4 5 0,-9-2 0,-5 1 0,-5 1 0,-8-2 452,-9-2 0,-19-8 1,-15 3-1,19 21 1,-2 2-1,-6-3 1,-2 1-1,-5-1 1,-2 0-1,-3-1 1,-1 1 25,0 2 1,-1 1 0,-10-3-1,-1 2 1,4 3 0,0 0-1,-5 1 1,-1 0 0,-3 2 0,0 1-1,-1 2 1,-1 2 0,0 1-1,-1 3-42,0 0 0,0 2 0,3 4 0,0 2 222,-2 0 0,-1 1 0,2 1 0,0 1 0,3 0 0,-1 0 0</inkml:trace>
  <inkml:trace contextRef="#ctx0" brushRef="#br0" timeOffset="137">15370 17072 28503,'0'-21'-4916,"0"-2"1,0 5 3955,0 2 1,0 5 0,0 2 0,1 0 0,4 1 0,3 0 0,4 2 2418,2 3 1,-1 0-1,0 0 4781,1-1-4777,-7-1 1,0 1-52,-2 0-2220,-4-7 1,4 10 222,-10-4 0,4 2 0,-5 0 1499,0-1 0,5-2 1,-4 2 226,4-5 0,5 1-2702,1-1 790,-1 6 0,-6-2 0,-2 5 0,-5 0 1152,-3 0-146,5 5 0,2-3 0,10 2 1,4-2 296,3-2 0,1 0 1,-1-2-1,-2-1 611,-1-1-1371,-6 0 0,3 2 791,-6-2 0,0 1-726,0-6 0,6 6 1,3-2 535,3 4 0,-3 1-2299,-1 0 2381,-5 0 1,5 0-426,-4 0 1,4-2-181,5-2 1,-4 1-81,0-6 0,-5 2 1,4-4-60,-3 2 0,1 5 0,-1-3-512,4 1 1,-2-3-730,2 4 0,-5 1 1,4 5 433,-2 4 0,-2 2 0,-5 5-1574,-4-3 2382,-2 3 0,-2-11 0,0 4 0,-1-4 0,-2-1 424,-1 0 0,-7 0 0,0 0 0</inkml:trace>
  <inkml:trace contextRef="#ctx0" brushRef="#br0" timeOffset="138">15503 16499 30215,'0'-21'-4916,"0"2"1,1 6 4427,4-1 1,-2 7-1,4 1 1,1 2-1,-1-1 1,2 1 0,0-1-1,0-1 4950,1-1-3053,-4 4-1496,0-3 1,-6 8-772,0 2 1895,-6-3 1,5 4-537,-4-10 1,8 3-936,2-7-2047,-1 6 2541,-4-3 1,0 4-159,0-2 0,0 1 1,1-5-1,2 1 0,3 1-527,2 0 1,1 2-1,4 5 1,0 4 0,1 4-1,-1 2 1,-1 3-1917,-3-1 2431,-3 0 0,0 7 1,1 0-1</inkml:trace>
  <inkml:trace contextRef="#ctx0" brushRef="#br0" timeOffset="139">15383 17325 32767,'-13'0'-1537,"1"-1"1484,3-4-2358,3 4 0,7-5 1,4 6 1935,4 0 556,-3 0 0,6 0 1,-5 0-1</inkml:trace>
  <inkml:trace contextRef="#ctx0" brushRef="#br0" timeOffset="140">15343 16299 32414,'-27'-27'-3038,"11"7"1,4 2 2710,5 3 1,4 9-1,9 5 1,7 5-1,8 5 1,7 4-1,6 5 1,9 4-1,6 5 1,7 3-1059,3-1 1374,4 5 0,3-4 0,-32-13 0,0 1 0,0 0 0,1 0 0,-1 0 0,1 0 0,-1-1 0,0 1 0,1 0 0,0 0 0,-1-1 0,0 0 40,34 14 0,-33-17 1,1 0-1,0-1 0,1 1 1,0-1-1,0 0 1,2 1-1,0-1 0,2 0 1,0 1-1,1-1 1,0 0-1,3 0 1,1-1 0,-1 0-1,0 0 1,3-1 0,0 0-1,2 1 1,1 0 0,0 0-1,0 0 1,0 0 0,0-1 21,1 1 1,0-1 0,2-3-1,0 0 1,3 1 0,0 0-1,4-2 1,0 0 0,0 0 0,1 0-1,0 0 1,0-1 0,-2 0-1,0 0-9,-1-1 1,0-1-1,4 0 1,-1-1 0,-4-1-1,-1-1 1,-1 1-1,-1 1 1,-1-2 0,-1 1-1,-2-2 1,-1 0 101,-1-3 1,1 1 0,1 1 0,-1 1 0,-2-3-1,0 1 1,-1 1 0,-1 1 0,1 0 0,-2 0 0,-2 0-1,-1 0 1,-2 0 0,0 0-290,35 0 1,-4-5 0,2 1 0,-2-1 0,-6-1 0,-1-2 0,-6-4 39,-1-2 1,-2-5 0,-6-3 0,-5-2 0,-4-1-1,-4 0 1,-3-3 99,-1 0 1,-8-2 0,2 2 0,-2 0 0,-3 3 0,-3-1-303,-4 1 1,-2 0 0,-3 1-1,-4 2 1,-4-2 0,-1-2-1,-3-5 49,-6-5 0,-6-2 1,-14-4-1,-7-2 1,-8-5-1,-6-3 1,-5 0 125,26 28 1,0-1 0,-29-22 0,27 26-1,-1 1 1,-1-1 0,0 0 0,-30-16 0,-1 2-1,3 2 93,3 0 1,-1-1 0,-2 6-1,-2 3 1,-5 0 0,0 1 27,-1 2 0,30 10 0,-2 0 1,0 3-1,-1 0 0,1 1 1,0-1-1,-2 0 0,0 0 0,0 0 1,0 0-1,-3 0 0,0 0 33,-2 0 1,0-1-1,0 3 1,-1-1-1,-2-1 1,-1 1-1,-1 0 1,-1 1 0,0 0-1,0-1 1,-1-1-1,-1 0 58,-3-2 1,1 0 0,5 1 0,-1 1-1,-7-1 1,-2 0 0,1 2 0,1-1-1,2 0 1,1 0 0,-1 0 0,1 0 0,2 1-1,1 0 51,1 1 1,0 1-1,-1-3 1,0 1 0,4 4-1,1 1 1,1-1-1,-1 0 1,2 2 0,0 0-1,2 1 1,1 1 0,1-1-1,1 2 20,2-1 1,1 0 0,0-1 0,0 2 0,-1-1 0,0 1 0,0 1 0,-1 0-1,2 2 1,0 0 0,0 0 0,0 1 0,2-1 0,1 1-35,-37 5 1,4 2-1,6 3 1,5 1-1,3 3 1,4 2-219,0 3 0,6 5 0,2 5 0,4 3 0,4 6 0,7 3 1,3 5-225,4 0 0,10 7 0,1 0 0,5 0 1,10 2-1,14 7 0,-2-30 0,3 1 247,5 4 1,3-1-1,4-2 1,3-1-1,5 3 1,3-2-1,4 0 1,2-2-1,6-1 1,3-3-1,3 0 1,3-3-1,4-1 1,2-2 60,-22-9 1,0 0-1,1-1 1,2 0 0,1-1-1,1 0 1,0 0-1,1 0 1,0-1 0,3 1-1,1-1 1,1-1 0,-1-1-1,0 0 1,0-1 16,1 0 0,1-2 0,-1 1 0,0 0 0,1 0 0,-1 0 0,-2-1 0,0 0 0</inkml:trace>
  <inkml:trace contextRef="#ctx0" brushRef="#br0" timeOffset="141">19609 15579 28112,'-21'-17'-2273,"3"-1"0,8-4 1,2 4 956,2 2 1,2 1-1,5 3 1,4 3-1,4 5 1515,3 2 1,1-4 0,2-3 0,1-2 0,2-4 0,-2-3 0,-1-4 0,-2-3-95,1-2 0,3-6 0,1-2 0,0-4 1,0-2-1,1-4-95,2-3 1,-1-4 0,4 0 0,-3 2-1,-2 1 1,-3 0-597,-1 1 424,-1-3 0,-3 9 0,-2-2 0,-4 2 0,-4 2 0,-2 0-301,-4 0 0,-4-1 0,-7-2 0,-5-4 1,-1-4-1,-4-5 351,-3-3 0,4 1 0,-6-4 0,1-2 0,1-1 1,-2-2-1,1 1 188,2-1 0,3 3 0,1 4 0,3 3 1,2 1-1,3 3-362,1 2 1,-4 5 0,-3 7 0,-4 0 0,0 2 0,-2 1 0,-4 1 282,-3 1 0,-1 0 0,-2 4 1,-4-2-1,-1-2 0,-1-2 0,-2 0 130,-1 1 0,4-1 1,-2-4-1,5 2 0,3 1 1,3 1-46,2-1 1,-2 0 0,4 0 0,2 3 0,-3 2 0,0 2 35,-2 2 1,-3 3 0,4 1 0,-2 2 0,-3 0 0,-2-1-1,-2 3 50,-4 0 0,2-2 0,-5 3 1,-4-2-1,-2-1 0,-2-2 1,3 1 139,1-1 0,-7-9 1,7 7-1,0-2 1,2-2-1,2 0-99,5-1 0,-4 0 0,10 3 0,3-2 0,1-1 1,7 2-1,-1 1-107,3 1 1,6 0 0,1 2 0,0 1-1,1 4 1,-2 0-161,2 4 1,1-3 0,2 1 0,0 0 0,-1-1 0,-1-2 0,-2-1 23,-6 0 1,-2 4 0,0-3-1,1 1 1,2 0 0,-2 0-1,1 0-49,1 1 1,2-3 0,7 4 0,0 2-1,-1 3 1,2 2-245,4 2 0,0 6 1,5 0-1,-1 6-393,1 6 1,7 3 0,4 1 0,1 2 413,-1 3 1,1 3-1,5 5 1</inkml:trace>
  <inkml:trace contextRef="#ctx0" brushRef="#br0" timeOffset="142">16756 11621 30055,'-25'-4'-1298,"3"-1"0,-4-1 1,4 4-1,-1-4 992,0-2 0,0 4 0,3-5 1,1-2-1,1 0 0,5-3 1,4 1-127,3 0 1,3 4 0,8 0 0,5 0 0,6 0 0,7 0 834,2-1 0,7-2 1,2-1-1,3-1 1,0 1-1,2 0 1,-4-1-244,0 1 0,0 0 0,-4-1 0,-3 3 0,-2 0 0,-6 2-282,0-1 0,-3 3 0,-2-1 0,1 1 0,2 1 1,-2-2-75,-1 1 0,5 4 1,2-1-1,3 4 0,3 6 1,5 7-1788,7 8 835,6 4 1120,19 7 0,-26-10 0,2 2 0,6 4 0,0-1 0</inkml:trace>
  <inkml:trace contextRef="#ctx0" brushRef="#br0" timeOffset="143">18076 9476 29403,'0'-14'-1575,"3"-3"0,4-1 1,8 1-1,3 3 1,4 0 1760,3 1 0,-6 0 1,8-1-1,-3 2 1,-4 2-1,-2 3 0,-3 1 1,-2 1-1,-1-1-646,-3-2 0,-3-4 0,-8-2 0,-2 3 0,-5 0 0,-4 2 0,-3 0 1119,-2 2 0,-2 1 1,3 8-1,-5 2 0,-4 6 1,0 7-703,-1 5 0,-4 9 1,0 6-1,1 4 0,1 7 1,0 2-1,1 6-41,3 4 0,7-1 0,2 3 1,7 0-1,9-4 0,11 0 228,9-3 1,11-11 0,18-5 0,10-7 0,10-7 0,-32-15 0,1-2 0,1-2 0,1-2-143,-1 0 0,2-3 0,2-4 0,1-3 0,-1-1 0,0-2 1,-3-2-1,0-2 0,-2-2 0,-2-3 0,26-19-249,-11-3 0,-7-10 0,-16-3 0,-7-4 1,-11 0-1,-10-1 0,-10 2-529,-12 1 1,-12 12 0,-15 4 0,-11 7-1,-6 7 1122,-5 5 1,27 15 0,-1 2-1,0 0 1,1 0 0</inkml:trace>
  <inkml:trace contextRef="#ctx0" brushRef="#br0" timeOffset="144">19809 5851 26449,'-12'-57'-1356,"3"4"1,4 4 0,10 14-1,4 5 1,3 6 0,2 7 1348,4 2-90,-3 7 1,12 4 0,-2 10 0,6 10 0,3 11 0,3 11 0,2 8 0,1 13 0,-21-25 0,0 2 0,1 5 0,-1 2 0,-1 3 0,1 0 23,-1 3 0,1 1 0,4 11 1,1 1-1,-2 0 0,-1 1 0,2 3 1,0 2-1,-8-19 0,0 0 1,-1 2-1,0 1 0,0 1 0,-2 1 1,1 4-1,-1 1 0,0 1-8,0 1 0,0 2 1,0-1-1,0 1 1,-1-1-1,1 1 0,1 5 1,1 1-1,-1 0 1,1-1-1,0 1 0,0-1 1,0-1-1,0 1 1,1-1-1,0 1 1,1-1-1,0 0-46,1 0 0,0 1 0,1-2 0,2-5 0,1-1 0,2 0 0,2 0 0,1 0 0,1-1 0,1-2 0,1-1 0,0-2 1,0-2-1,1-1 0,0-1 0,0-2 0,1 0 0,0-1 129,-1-2 1,0-1 0,0-1-1,13 16 1,0-1 0,0 0 0,0 0-1,-2-5 1,-1-1 0,-2-5 0,-1-2-1,-3-3 1,1-1 0,-2-4 0,1 0-209,-1-3 1,0-2 0,-1-1 0,-1-2 0,-1-5 0,0-1-1,30 17 1,-4-9 0,-3-7 205,-4-7 0,0-3 0,-6-8 0,0-11 0,1-8 0</inkml:trace>
  <inkml:trace contextRef="#ctx0" brushRef="#br0" timeOffset="145">22808 6104 23140,'-22'-36'-473,"-1"1"0,1 2 1,0 4-1,-15-11 1,21 41-1,1 24 420,-4 27 1,4-9 0,-1 4 0,-5 10 0,-3 3 0,5-14 0,-3 0 0,-1 2 0,-5 7 0,-3 2 0,-1 1 0,4-10 0,-1 1 0,-2 1 0,0 0 0,-4 5 0,-2 2 0,-1 0 0,0 0 0,-2 3 0,-1 0 0,-1 0 0,1 0-137,-2 1 1,-1 0-1,1 0 1,-2 2-1,5-8 1,0 2 0,-1 0-1,0 0 1,1 0-1,2-2 1,1 1 0,-1-1-1,1 1 1,-1 0-1,-1 3 1,0 0-1,0 0 1,0 1 0,0-1-162,0 0 1,1 0 0,-1 0 0,1 1 0,-1 1 0,4-4-1,0 1 1,-1 1 0,0 0 0,1 1 0,0-2 0,3-2-1,-1 0 1,0-1 0,0 1 0,0 0 0,0 0 0</inkml:trace>
  <inkml:trace contextRef="#ctx0" brushRef="#br0" timeOffset="146">20102 16366 22888,'-34'-61'-1186,"-2"2"1,7 7 0,0 3 1115,0 5 1,-2 4 0,0 4 0,-5 5 0,-5 4-1,-7 4 1,-5 2 0,-3 2 0,-2 1 0,0 0 0,2-1-1,0 0 1,-2-2 0,-4 0 46,-4-2 0,-6 2 1,33 10-1,-1 1 1,-1 0-1,-2 1 1,-3 0-1,-1 2 0,-2-1 1,0 2 77,-3 1 1,-1 1-1,-4 1 1,0 0 0,-2 4-1,-1 0 1,0 0 0,-1 2-1,-3 2 1,0 2 0,1 2-1,-1 1 1,-4 4-1,0 1-182,-2 1 0,0 0 1,-1 0-1,0-1 1,0 2-1,0 0 0,1 0 1,-1 0-1,0 0 1,0 0-1,-1 1 0,-1 0 126,1-1 0,0 0 0,0 0 0,-1-1 1,5-3-1,0 0 0,1 1 0,1-1 1,1 0-1,1 1 0,0-1 0,0 0 56,1 0 0,-1 1 1,2 0-1,0 0 0,-1 1 1,1 0-1,1 1 1,1 0-1,2 1 0,0 0 1,0 3-1,-1 0 1,3 2-1,0 1-75,0 0 1,2 3 0,-1 3 0,2 2 0,4-2 0,0 0 0,1 2 0,0 2 0,0 0 0,1 2 0,1 0 0,0 1-11,1 1 0,1 1 0,3 1 0,2 1 0,3 0 0,1 1 0,2 1 1,1 1-1,2 1 0,1 1 0,3-1 0,2 0 0,1 0 0,3 0 1,2-3-1,3 1-144,1-1 0,3 1 0,3 1 1,3 1-1,1-1 0,3 0 0,1 0 1,2 1-1,2 1 0,3 1 0,5-1 1,3 0 189,4 0 1,4-1-1,8 2 1,4-2 0,4 0-1,4-2 1,4 3 0,5-1-1,-12-12 1,2-1 0,2 1-1,3 1 1,2-1 0,1 0 8,3 1 0,1-1 0,2 0 0,8 2 0,1 0 0,2 0 0,1-2 0,0-1 0,2 1 0,-16-8 0,2 0 0,-1 0 0,2 0 0,2 0 0,2 1 0,-1-1 0,1 0 0,1 0 0,-1 0 1,1-1-1,1 0 0,3 1 0,2 0 0,0-1 0,1 1-85,-11-5 0,0 0 1,1 0-1,0 0 0,0-1 1,11 4-1,0-2 0,0 0 1,1 0-1,-8-3 0,1-1 1,1 1-1,0-1 0,0-1 1,0 0-1,0 0 0,1-1 1,0 0-1,-1-1 0,0 0 1,0-1-1,0-1 0,1 0 1,-1 0-1,1-1 1,0 0-1,1 0 0,-1-1 1,1-1 61,0 1 1,0-2 0,0 1 0,-1-2 0,0 0 0,9 0 0,-1-2 0,0 0 0,1 0 0,-13-2 0,0 0 0,0 0 0,1 0 0,-1-1 0,13-1 0,0 0 0,-1 0 0,-1-2 0,-3 0 0,-2 0 0,1-1 0,-2-2 0,1 0 0,-1-1 0,-1-1 0,0-1 0,-4-1 0,-2 0 0,0-1 0,-1-1-9,-1 0 0,-1-1 0,0-1 1,0-1-1,0-2 0,0-2 0,-1-1 1,-1-1-1,8-5 0,-1-3 1,-2 0-1,-2-1 0,0-1 0,-2-2 1,-4 1-1,-1-2 0,-2 0 6,-4 0 0,-2-1 0,0 0 0,-3 0 0,-1 0 0,0-2 0,0-1 0,-1-2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8.212"/>
    </inkml:context>
    <inkml:brush xml:id="br0">
      <inkml:brushProperty name="height" value="0.053" units="cm"/>
      <inkml:brushProperty name="color" value="#FF0000"/>
    </inkml:brush>
  </inkml:definitions>
  <inkml:trace contextRef="#ctx0" brushRef="#br0">13290 4305 28626,'6'-34'-3062,"-3"3"1,6 10-1,0 6 2682,-2 5 1,4 8 0,-7 4 0,-1 9 0,-2 10 0,-2 6 0,-3 5 0,-5 8 0,-5 9 0,0 8 0,-1 6 429,3 7 0,6 2 0,2-31 0,1 1 0,-1 4 0,2 0 0,0 2 0,1 0 0,0 3 0,2-1 0,0 0 0,2-1-14,1 1 0,1-1 1,1 5-1,1 1 0,1-2 1,1 0-1,0 1 0,1 0 1,-1 0-1,1-1 0,0-1 1,-1 0-1,0-1 0,-1 0 161,0 0 0,-2 1 0,-1 4 0,-1 1 0,0 1 0,0 1 0,-1 1 1,0 0-1,-1-1 0,-1 0 0,-1 2 0,0 0-294,-2 2 1,-1 1-1,-2-1 1,-2 1-1,-2 6 1,-1 1-1,0 1 1,-1 0-1,0-1 1,0 0 0,1 1-1,-1 0 1,2-2-1,1 0 81,0-1 0,1 0 0,4-19 1,0 1-1,1-1 0,0 16 1,0 0-1,1-1 0,1 0 1,-1 1-1,2-2 0,-1-3 1,1-2-1,0 2 0,1 0-144,0-2 1,0 0 0,3-2 0,1 0-1,-2 3 1,-1 0 0,1-1 0,0-1 0,-2 0-1,0 0 1,-1 2 0,1 0 172,0 0 1,0 0-1,-1-2 1,0 1-1,1 3 1,-1 1-1,-2 0 1,-1 0 0,-1-1-1,-2-1 1,1 3-1,0 0 1,-1-2-1,1 1-79,-1 2 0,-1-1 1,-2 4-1,-1 0 0,-2 0 1,-1-1-1,1 1 0,-1 0 1,0 4-1,0-1 0,1-3 1,1 0-1,0 1 0,-1 1-7,1-2 1,0 0 0,1-2 0,1-1 0,-1 1 0,1 1 0,0-1 0,2 0-1,1-3 1,1 0 0,2-1 0,0 0 0,1-5 0,1 0 204,-1-4 1,2 1 0,-1-1 0,1 0-1,1-2 1,0 0 0,3 0 0,-1-1-1,1 1 1,1 0 0,-1-2 0,0 0-15,0-1 1,-1 0 0,-2 2-1,0 1 1,2 0 0,0 0 0,-1 0-1,0 0 1,-1 2 0,-1 1 0,0-1-1,-1 0 1,0 3 0,0 0-197,0 1 1,0 1-1,0-3 1,-1 0-1,0 5 1,-1 1 0,-1 2-1,0 0 1,0 0-1,0 0 1,-1 2-1,1 0 1,-1-1 0,2-1-117,-1 0 0,0 0 0,-2 5 0,1-1 0,1-6 1,1-1-1,1 1 0,-1-2 0,1 1 0,1-1 1,0-2-1,0 0 249,0-1 1,0-1 0,0-1-1,0-1 1,0-2 0,0 0-1,0-2 1,1-1 0,1 0 0,-1-1-1,2-1 1,0-1 0,1-1-1,0 0 161,1 1 1,0-1-1,-1 0 1,-1 0-1,2 6 1,-1 0 0,1 1-1,-1-1 1,1 0-1,-1-1 1,0 3 0,-1 0-1,1 2 1,-2 0-277,0 4 0,-1 1 1,2-1-1,0 1 0,0-1 1,-1 1-1,-1-1 0,-1 1 1,-1 1-1,-1 0 0,-2-1 1,-1 0-100,0 1 0,-1 0 0,-3 4 0,0 0 0,-1-5 0,1 0 1,-2 0-1,1-1 0,-2 1 0,0-1 0,0-2 0,0-1 0,0 0 1,1 0 125,-1-3 1,1-1 0,3-3 0,0-1 0,0-5 0,0-1 0,1-1 0,2-1 0,-2 33 0,1-4 0,3-9 593,1-7 0,2-3 0,0-7 1,0-5-1,0-2 0,0-2 1,0-1-1070,0-2 0,0 0 0,0-1 0,0 5 0,-1 3 508,-4 5 0,-1 4 0,-5-3 0,-3-1 0,-2 3 0</inkml:trace>
  <inkml:trace contextRef="#ctx0" brushRef="#br0" timeOffset="1">3146 5757 5996,'0'-20'0,"-2"3"0,-1 5 779,-1 4 1,-5 3 0,3-2 0,-1 1 0,-4 3 0,-2 1 0,-3 2 0,-3 0 0,-2 0 0,-1 0 0,-1 0 0,3 0-73,0 0 1,-2 0 0,4 0-1,2 0 1,1 0 0,2 0-1,0 0 293,-1 0 0,5 0 0,1 0 0,-3 0-423,-1 0 0,-1 5 0,0 1 0,-1 0 0,0 1 0,-4 0-720,-4 4 1,-4 1 0,0 1 0,-1 0 0,0 1 0,2-1 114,3 0 1,-2 1-1,5-3 1,0 0-1,0-2 1,2 0 0,2 0 288,2-1 1,0-3 0,-1 4-1,1 0 1,0-1 0,1 1 257,3 2 0,-3-4 0,2 2 1,-5 1-1,-4 4 0,-1 2-725,1 2 0,0 4 0,3-3 0,-2 2 0,2 3 0,1-1 0,1 1-381,1-2 1,1-4 0,2 3-1,3-2 1,1-3 481,3-1 1,1-2 0,2 1-1,0-1 1,2-1 7,2-3 0,-2 3 0,3-3 0,1 2 0,2 3 0,1-1-85,0 0 0,-1 5 1,6 1-1,1 1 1,1 0-1,2 1-65,-2 3 1,-1-3 0,0-1 0,1 1-1,3-2 1,0 1 0,2-4 0,-2-1 457,1-2 0,-3-1 0,-2-2 1,2-2-1,0-1 0,0-1 207,-3 0 0,4 3 0,0-3 0,0 0 0,0-1 0,1 0 0,1 1-217,4 3 1,1-2 0,2 2 0,0 0 0,1 0 0,1-2-1,4 1-82,1-1 1,-3-3-1,3 4 1,0-2-1,0-3 1,2 0-1,0 0 456,-1 1 1,-4 1 0,3-5-1,0 0 1,-1 0 0,1 0-576,0 0 0,-4 0 0,1 0 0,-2 0 0,1 0 0,1 0 0,0 0 0,2 0 0,-5 4 0,6 0 0,0-1 0,5-1 0,1-2 0,2 0 0,1 0 0,-1 0 0,1 0 0,3 0 0,0-2 0,1-1 0,0-1 0,-1-6 0,5 1 0,1-3 0,-4-1 0,1-1 0,-3 1 0,0 0 0,8-1 0,-4 1 0,-1-2 0,0-1 0,-2-2 0,3 2 0,1 1 0,-1 2 0,-1-1 0,1 1 0,-1 0 0,-1-2 0,-4-3 0,-10 6 0,6-4 0,-3-2 0,-3 0 0,-1-2 0,-4-1 0,-2-3 0,1-1 0,-10-2 0,-2 1 0,-1-2 0,-2-2 0,1-1 0,-1-6 0,-4 9 0,-2-3 0,-1 2 0,-3 3 0,-1-1-406,-2 1 1,0 0-1,-2 3 1,-1 0-1,-3 1 1,-1 0-1,-3 1-77,-2 2 1,-6-3 0,0 3 0,0-1-1,-1 0 1,-3 0 0,-3 0 275,-2-1 0,0 3 0,1-4 0,-2 0 0,-2-1 1,-3 1 122,-1-1 0,-1 3 0,-7 3 0,-4 0 0,-7 2 0,-9 1 0,-8 3-1,33 7 1,-1 1-1,-3 0 1,0 1-1,-1 2 1,0 0-1,-1 0 1,0 0-1,-3 1 1,0 0-1,0 1 1,0 0-1,0 2 1,-1 1-73,0 1 0,1 0 0,4 1 0,1-1 0,-4 1 0,-1 0 0,2-1 0,1 1 0,3 0 0,0-1 1,-34 8 52,6-1 1,7 0 0,3-1 0,5-1-1,4-3 1,5 4 0,4 3 514,4 3 1,-8 6 0,2-4 0</inkml:trace>
  <inkml:trace contextRef="#ctx0" brushRef="#br0" timeOffset="2">3146 10089 30121,'-13'0'-293,"-1"0"1,-1-2-1,-1-2 1,-3-5-1,0-3 1,-2-1-1,2-1 1,-2 1-1,2 0 1,-1-2-1,3-1 1,-1-1 601,0 5 1,-4 1 0,3 6 0,-2 2-1,-3 3 1,-2 5 0,-4 5-601,-1 6 1,-11 5-1,-1 7 1,-4 2 0,-6 2-1,-1 1 1,-2 1 151,1 0 0,-1 2 0,0 2 1,-1-1-1,4-1 0,4-1 227,3-1 0,2 5 0,5-4 0,2 2 0,3 0 0,2-1 1,4 1-123,4 1 1,0 2 0,5 0 0,0 0 0,-1 0 0,6 0-264,3 0 0,-1 0 1,5 2-1,-2 1 0,2 3 1,1-1-1,1 3-135,-1-1 0,5-2 0,-4 2 1,4-1-1,2-5 0,4-2 1,4-5 511,3-1 0,2 2 1,3-4-1,2-3 1,2-1-1,2-3 9,3-1 0,5 10 0,1-6 0,2 1 0,3 1 0,2 1 0,2 4-126,4 5 1,-2-5 0,6 9-1,2 1 1,3-1 0,1 1-1,-4-4-77,1-1 0,6 1 0,4-8 0,3-1 1,4-1-1,2-6 866,-34-13 1,1-1-483,1-1 1,1-1-1,-1-1 1,0 0-1,1-1 1,0-1 0,2 1-1,1-1 1,-2-1-1,0 1 1,2 0 0,-1 0 3,-1 1 0,-1 0 0,2-1 0,-1 0 0,0 0 0,0 1 0,0 0 0,-1 1 0,0-1 0,-1 1 0,-1 1 0,1 1 0,35 5-198,-3 1 1,-33-7 0,-1-1 0,1 1 0,-1 0 0,34 12-1,0-1 1,-3 2 858,0-1-808,5-3 1,-8 6 0,4-4 0,1 1-1,-2-1 1,2-3 0,-1-1-67,2-2 0,-32-6 0,-1-2 0,36 6 0,-36-7 0,0-1 0,0 0 0,0 0 0,-1-1 1,1 0-62,36 4 0,-33-5 0,1 0 0,-3 1 0,1 0 0,-1-1 0,0 0 0,0-1 0,-1 1 0,0 1 0,0-1 0,36 4 0,-33-2 0,1 0 0,-2-2 0,0 0 0,0 2 0,1 0 0,1 0 0,-1 0 0,0 0 0,-1 0 0,3 0 0,-1-1 0,1 0 0,0 0 0,2 0 0,2 1 0,1-1 0,1 0 0,0-2 0,0 0 0,-1 0 0,0 0 0,2 0 0,0 0 0,-2 0 0,1 0 0,2 0 0,1 0 0,-3-2 0,1 0 0,1-1 0,0 0 0,0-1 0,0 0 0,0-1 0,0 0 0,0-1 0,1 0 0,-1 0 0,1-1 0,1-2 0,-1 0 0,2 0 0,-1 0 0,0 1 0,-1 0 0,0 0 0,0 1 0,-2 0 0,-1 1 0,0-1 0,0 0 0,-2 1 0,1-1 0,0 1 0,0-1 0,2-2 0,-1 0 0,0 0 0,-1 0 0,-2 1 0,1 0 0,0 0 0,1 0 0,-2 0 0,-1-1 0,1 1 0,0-1 0,4-3 0,0 0 0,-3 1 0,0 0 0,1-2 0,1 1 0,0-2 0,-1-1 0,-1 1 0,0-1 0,-1 0 0,-1-1 0,3-2 0,-1 0 0,-2 2 0,-1 0 0,1-1 0,0 0 0,1-2 0,-1-1 0,-1 0 0,-1-1 0,1-2 0,0 0 0,-1-1 0,1 0 0,-2 2 0,0 0 0,2-2 0,0 0 0,-2 1 0,0 1 0,-1 0 0,-2 1 0,-1 0 0,0 0 0,-2 1 0,-1 0 0,-2 0 0,-1 0 0,2 0 0,0 0 0,27-20 0,-5 2 0,-3 1 0,-7 1 0,-3-1 0,-4-1 0,-4-2 0,-4 0 0,-2-2 0,-4-1 0,-3-4-397,-4-5 0,-2 2 0,0-10 1,2 3-1,-2-1 0,-1 2-7,-1 1 1,-6 3-1,0 2 1,-2 1-1,-3 0 1,-2 0-1,-1 3-214,0 5 0,-6-7 0,-3 10 0,-2-1 0,-6 4 0,-2 2 167,-3 4 1,-11-4 0,5 2 0,-3 1 0,-3 2-1,0 3 1,-3 1 301,-2 2 0,-1 0 1,0-3-1,-1 1 1,-2 3-1,-3 1 1,-1 0 333,-4 1 0,-1 0 0,-2 3 0,-3-2 1,-3 2-1,-4 1-119,-4 1 1,-6 3-1,36 5 1,0 1 0,-1 1-1,0 1 1,-3-1 0,-1 2-1,2 0 1,-1 1 495,0 0 1,0 0-453,-6-2 1,1 0 0,6 3 0,1-1 0,-5-1-1,-1 0 1,0 1 0,0 0 0,1 1 0,0 0-1,-2 0 1,-1 0 0,2 0 0,1 0 107,-1 0 1,0 0 0,-4 0 0,0 0 0,3 0 0,0 0 0,-3 0 0,0 0 0,-1 0 0,0 0 0,0 0 0,0 0 26,0 0 1,0 0 0,1 0 0,-1 0 0,-1 0-1,-1 0 1,0 0 0,-1 0 0,-2 0 0,0 0-1,-3 0 1,1 0 513,-2 0 0,0 0-703,3 0 0,0 0 0,-2 0 0,-1 0 1,2 1-1,1 0 0,-2 0 0,-1 1 0,1 0 1,0 1-1,1 0 0,0 0-52,2 0 0,1 0 1,0 2-1,0-1 0,1-1 1,-1 0-1,-1 0 0,-1 0 1,0 1-1,0-1 1,0 0-1,-1 0 0,1 1 1,0 0-94,1 0 0,1-1 0,-2-1 0,0-1 0,-1 2 0,0 0 0,0-1 0,-1 0 0,0 1 0,1 0 0,1 0 0,0 0-163,1 0 0,-1 0 306,-7 2 0,0 1 0,6-3 1,0 1-1,-8 2 0,-1 1 0,-1 0 1,-1 0-1,1-1 0,-1 0 1,-1-1-1,-1 1 0,-1 0 0,0 0-61,22-1 0,0 0 0,-1 0 0,1 1 0,0 0 0,-1 0 1,1 0-1,-1-1 0,1 2 0,-24 3 0,0 0 0,0 2 1,0 0-1,24-4 0,0 0 0,0 1-59,0 0 0,0 0 0,-1 1 0,1 2 0,-1 0 0,1 0 1,-23 5-1,1 0 0,1 0 0,1 1 0,2 0 0,0 0 0,3 0 1,0-1-215,1 0 0,2 1 0,0 1 0,2 0 1,7-2-1,1 0 0,1 0 0,1 0 1,3 0-1,0-1 0,2-1 0,1 1 280,1-1 0,0 1 0,2 0 0,0-1 0,4-1 0,0-1 0,2 0 0,-1 0 0,1 1 0,-1-1 0</inkml:trace>
  <inkml:trace contextRef="#ctx0" brushRef="#br0" timeOffset="3">7851 7383 30068,'-13'0'0,"0"0"0,-2 0 0,-1 0 0,-4 2-256,0 2 1,-3-1-1,-2 5 1,2-1-1,2-1 1,2 0-1,2-3 1,3-2 0,0-1-85,1 0 1,5-1 0,5-4 0,6-2-1,6-2 1,3 0 0,3 0 1156,3 2 1,3-1-1,5 5 1,2-1 0,2 1-1,3 2 1,1 2-583,3 4 1,6 0 0,2 6-1,1-2 1,3 1 0,0 0 0,3 1-236,-2-2 0,1-2 0,2 2 0,2-5 0,1-2 0,3-2 0,1-2 0,-1-2 0,3-2 0,-3-4 0,1 1 0,0-2 0,0 1 0,-1 0 0,-3 1 0,-9 4 0,-5-2 0,-7 1 0,-2 3 0,-5 2 0,-4 1-100,-6 0 0,-4 0 0,0 1 0,-2 4-1948,-3 3 1,-4 4 0,-6 2 0,-3-1 2188,-5 0 1,-3-5 0,-2-2-1</inkml:trace>
  <inkml:trace contextRef="#ctx0" brushRef="#br0" timeOffset="4">7785 8369 24812,'-14'-8'-2787,"1"0"2850,0 2 0,-1 2 0,0 4 1,-3 0-1,-2 0 0,0 1 0,0 2 1,2 2-1,3-2 0,2 0 266,3 1 0,4-2 0,10 2 0,5-3 263,6-1 0,5 5 0,7-1 0,2-1 0,3-1 0,1-1-393,3 4 0,1-4 1,2 4-1,2-4 0,1-1 571,1 0-639,6 0 0,-2 0 0,7 0 0,1 0 1,3 0-1,0 0 0,1 0 40,-4 0 0,8 0 0,-1-1 0,-1-2 1,1-3-1,-4 0 84,0 0 0,8 0 0,-4 3 0,0-1 0,-3 1 1,-5 1-326,-4 2 1,-1 0 0,-7 0 0,-5 0 0,-5 0 0,-5 0-459,-1 0 1,-2 5-1,-3-1 1,-4-1 0,-3-2-1,-2-1 1,0 0-455,1 0 0,-1 0 0,0 0 1,1 0 987,-1 0 1,0 0 0,1 0-1</inkml:trace>
  <inkml:trace contextRef="#ctx0" brushRef="#br0" timeOffset="5">7811 9409 30708,'0'-13'-9831,"0"-1"10046,0 1 0,0 4 1,2 2-1,2 1 1,7 4-1,7 4 1,8 4-1,10 1 0,7 2 1,9 0-1,7 0 410,7 1 0,-28-7 0,1 0 0,1 0 1,0 0-1,3-1 0,0 0 0,2 1 1,1-1-1,-2 0 0,1-1 0,0-1 0,1 0-486,2-2 0,-1-1 1,-4 2-1,0-1 1,7-2-1,1 0 0,-1-1 1,1-1-1,-2 0 1,-1 0-140,0 0 0,-1-1 0,5-2 0,-2 0 0,-8 0 0,-1 0 0,-1 2 0,0 0 0,34-5 0,-9 3 0,-5 0-288,-7 2 0,-15-4 0,-2 7 1,-8 1-1,-6 1-6756,-4 2 6604,-9 6 0,-9 2 1,-7 5-1</inkml:trace>
  <inkml:trace contextRef="#ctx0" brushRef="#br0" timeOffset="6">2919 6517 27534,'-9'-22'-2458,"1"0"0,5 5 1,-2-1-1,2 4 1475,-1 0 0,2 1 0,-2 0 1,2-1-1,1 1 0,-4 0 0,-2-1 1007,0 1 1,-5 0 0,3 1 0,-3 3 725,-1 5 1,-1 2-1,1 4 1,1 2-1,3 5-723,5 3 0,-2 1 1,1 0-1,2 1 1,1-1-1,-1 0 82,-2 1 1,-1-1-1,3 0 1,-3 1-1,0-1 1,-1 0-1,1 1 173,0-1 1,-4 0 0,1 1 0,-1-1 0,-1 2 0,2 1-427,-1 2 1,0 6 0,-1-1 0,4 5 0,-1 5 0,2 1 0,-1 3 76,0 2 1,4 2 0,-2 2 0,2 1 0,0 1-1,-1-1 1,-1 1 200,-1-2 1,4 1-1,-6-1 1,2-2-1,2 2 1,-1-1-1,-1-1 1,0-2-61,1-4 1,0 7 0,5-5 0,-1 0 0,-2 1 0,-2-1-323,2-1 1,2 2 0,1-2 0,0 1 0,-2 0 0,-1-2 0,-1 1 253,1-2 0,-3 0 0,2-3 0,1 3 1,1 2-1,1-2 0,-2 0-21,-2 0 0,1-3 0,4 3 0,1-1 0,2-2 0,2 0-108,-2 0 0,4 0 0,0-4 0,1-1 0,-2 3 0,-2 0 0,1 2 24,-2-1 0,0-2 0,0-1 1,1-1-1,-1 0 0,-2-1 1,1 0 99,2 3 1,-2 2 0,2-4 0,-2 1-1,-1 0 1,2-1 0,2 1 16,-2 0 1,3-2 0,-2-2-1,0 0 1,2 0 0,3 2-1,3 1 36,1-4 1,1 3 0,-1-3 0,0 3-1,1 2 1,1-2 0,1-1 69,2-2 0,1-4 0,-3 3 0,3-1 0,1 0 0,-1-1 0,-1-3 147,1-1 0,-4 3 1,4 0-1,-1-2 0,1-1 1,0-4-1,1 0 360,-4-2 1,3-6 0,0 3 0,2-2 0,1 0 0,2-1 0,0-3 119,-1-4 0,8-2 0,-7-4 1,0 1-1,1-3 0,0-3-276,2-3 0,0 1 0,-1 2 1,-1-1-1,-1-4 0,-3 1 1,0-2-246,-1 1 0,-3-3 1,2-3-1,-1-1 0,-1 0 1,1-1-1,0-1 0,0-4-49,-2-1 1,3-2-1,1-3 1,-1-1 0,2-2-1,-1-1 1,2-1-308,-1 1 1,3 1-1,-5 1 1,0-1 0,1-1-1,-4 3-47,-1 2 1,-2-2 0,0 7 0,-1-1 0,-3-1 0,-3-1 0,-1 2 61,-1 2 0,0-4 0,-4 3 0,0-1 0,0-1 0,-1-1 0,-2 2-256,-1 2 1,-2-5 0,3 3 0,-2 0 0,2 0 0,0-1-178,-1 0 1,2-1 0,-2 8 0,2-1 0,2-2 0,0 1-1,0 0 1,0 1 167,0-2 1,-4 0 0,-2 4-1,0-1 1,-1-2 0,-1-2 0,-1-1 173,2 0 1,-3-2 0,4 4 0,0 0 0,-2-2 0,2-1-1772,1 0 1684,-6 1 1,8 2-1,-4-1 1,-1-1 0,2-1-1,-1 1 162,0 1 0,-1 1 1,-2 3-1,1-2 1,-1-1-1,-2 1 1,-2 2 189,1 2 1,-2-3-1,-1 1 1,-3 0-1,-2 3 1,-3 1-107,-1 4 1,-6 0 0,-2 7 0,-1 1 0,-3 2-1,-1 2 1,-1 2-176,4 3 1,-2 2-1,6 1 1,1 0 0,2 1-1,1 4 1,2 4-226,3 3 1,-2 2-1,6 4 1,4 6 671,3 6 1,-1-2 0,5 4 0</inkml:trace>
  <inkml:trace contextRef="#ctx0" brushRef="#br0" timeOffset="7">6438 8449 18965,'0'-20'-2399,"0"-4"1,0 6 799,0 2 813,0 7 1,0-3 2832,0 3-1593,0 3 1,6 5 0,3 5 0,3 1 0,1-1 0,4 2 0,3 0-269,7 0 0,4 3 0,0-3 0,5 0 0,2 0 0,2-2 87,0 2 0,-4-4 0,-1 2 0,1-3 1,-2-1-1,-3 0-67,-3 0 0,-1-1 0,-2-2 0,-3-3 0,-5-1-102,-7-4 0,-4 4 0,-9-1 0,-6 3 0,-10 0 0,-11 1 0,-8-1 24,-5 2 0,-12 2 0,0 1 0,-4 0 0,-5 0 1,2 0 1017,4 0-897,-5 0 1,20 4 0,-8 2 0,7 0 0,5 1-1,8-1 181,6 0-554,9 5 1,1-8 0,8 6-1,2-1 1,8 0-49,9-4 0,13-1 1,12 0-1,8 2 0,9-2 1,9 0-941,2 1 0,-28-3 0,1 1 1240,33 7 0,-32-5 0,-1 1 0,2 1 0,0 1 0</inkml:trace>
  <inkml:trace contextRef="#ctx0" brushRef="#br0" timeOffset="8">7318 11968 20824,'0'-19'-2754,"0"2"1,0-3 2771,0 0 0,2 8 0,1 7 0,3 0 223,1 1 1,2-1-1,4 7 1,1 1 0,-1 3-1,0-1 1,1 1-1,-1-1-289,0 1 1,1 0 0,-1 3 0,-1-4 0,-2 0 1495,-1-1-1390,0 7 0,-3-10 1,-6 4-1,-8-4 1,-3-1-1,-4 0 1,-2-1 150,0-4 1,-3 2 0,4-4-1,-2-1 1,2 1 0,1-2-1,2 0 137,0 0 1,4 6 0,1-2-391,2-1 0,3 4 0,8-2 1,5 4-198,7 4 0,-1-1 1,5 4-1,-1 1 0,2-2 1,5 0-1,3-2-284,-1 2 1,4-4-1,1 2 1,3-3 615,5-1 1,6 6-1,0 2 1</inkml:trace>
  <inkml:trace contextRef="#ctx0" brushRef="#br0" timeOffset="9">9638 5891 30965,'0'-40'-2458,"0"6"0,0 4 1,0 6-1,-2 6-3626,-2 4 6009,2 0 1,-10 1 0,2 0-1,-6-1 1,-8 1 0,-6 0-1,-4-1 1,-3 1 0,0 0-1,-3-1 376,-1 1 0,5 4 0,-7 0 1,-1-1-1,0 0 0,-4-1 0,2 2-184,0-1 1,0-3 0,2-4 0,-3 0 0,-1-1 0,2-1 389,0-4 1,3 4 0,-6 0 0,1 1-1,-1 0 1,0 2 175,-2 1-821,-6 8 1,-1-5-1,-7 5 1,-5-1 0,-1 2-1,-1 2 436,2-1 1,-1 1 0,0 2-1,-3-1 1,3-1 0,-2 1-1,2 2 153,-2 1 0,-2-2 0,2-1 0,1-1 0,-1-1 0,3-1-192,2-3 0,-1 2 1,-1-2-1,2-1 1,-2-2-1,2 0 1,-1 2-121,-2 1 1,1 4 0,-4-2 0,1 0 0,4 1 0,-2 0 0,-1 3-133,1 1 1,32 2 0,0 0 0,-28 0 0,-1 0 0,0 0 0,3 0 0,0 0 64,-2 0 0,6-1 1,-7-2-1,0-2 0,3 2 1,-3 2-1,2 1 147,1 0 1,-6 0-1,6 0 1,0-2-1,-2 0 1,4-3-69,-3 2 1,-2 2 0,-1 1-1,1 0 1,-4 1 0,1 4-292,-1 3 1,-1 1 0,4 3 0,-3 3 0,1 0 0,-1 1 0,35-8 0,0 0 18,0 1 1,0 0 0,-1 3-1,2 0 1,-33 9 0,0 1 0,2 0-1,-1 2 1,1 1 160,-2 2 1,1-1 0,3 2 0,-2 3 0,32-13 0,-1 0 0,-1 1 0,0 0-43,-1 1 1,0 0 0,3 0 0,1-1 0,-3 0 0,1 0 0,0 0 0,-1 1 0,0 1 0,-1 1 0,-1 0 0,1 0 0,-1 2 0,1 0-84,0-1 0,0 1 0,2-2 0,0 0 0,-3 3 0,-1-1 0,0 1 0,0 1 0,1-1 0,1 2 0,2-1 0,0 1 0,1-1 0,2 1-22,-1 0 1,1-1-1,-1 3 1,1 0 0,1 0-1,-1 0 1,1-1-1,0 0 1,2 0 0,0-1-1,0 0 1,0-1 13,2 1 1,0 0 0,-1 0-1,-1 0 1,1 1 0,0 1-1,1 0 1,1 1 0,2 0-1,0 1 1,2 0 0,2 1-82,-1 1 0,2-1 0,0 4 0,2 0 0,-1-1 0,2 1 0,1-2 0,1 1 0,-12 35 0,5-1 0,4 4 0,3 0-142,2-1 0,9-34 1,1 1-1,0-1 1,1 0-1,1 0 1,1 1-1,0-1 1,1 1-1,4 33-43,4-4 1,-2-30-1,2 0 1,10 31-1,2 4 1,-10-37-1,2 1 1,12 34 254,-12-36 0,0 1 1,3 2-1,1-1 0,0-2 1,2 0-1,0-2 0,2-1 1,0-1-1,2 0 0,1-1 1,1-1-1,2 2 0,1-1 142,2 0 0,2-1 1,-1-2-1,2 0 1,4 2-1,1-1 1,2 0-1,0-1 1,2 0-1,0-1 1,4 1-1,0-2-29,2 0 0,-1-1 7,-1 3 1,0-2-1,6-4 1,1-1-1,0 3 1,-1 0 0,3-1-1,0-1 1,2 1-1,1-1 1,-1 0 0,0-2 21,1 1 0,0-1 0,5 2 0,1-1 0,-1-2 0,-1 0 0,0 1 0,0 0 0,3 2 0,-1 0 0,-1 0 0,0 1 329,1 0 1,1 0-279,1 1 0,1-1 0,-4-2 0,0-1 0,3 1 0,0-1 0,1 0 0,1-1 0,-3-1 0,0-1 0,2-1 0,-1 1 0,-1-3 0,1 0 88,-1 0 1,1 0-1,3 0 1,0 0 0,-3-3-1,0-2 1,0 0 0,0 0-1,1 0 1,1-1 0,-2 0-1,-1-1 36,1 1 1,0 0-1,5-1 1,0 1-1,-2-1 1,-1 0-1,0-1 1,1 0-1,2-1 1,1 0-1,-1-1 1,0 1-71,0 0 1,0-1 0,2 0 0,1-1 0,-4 2 0,0 1 0,-1-1 0,0 1 0,1-1-1,-1 1 1,-1-1 0,1 0 0,0 1 0,1 1-63,0-1 0,0 2 0,-4-1 0,-1 1 0,4 0 0,1-1 0,-2 1 0,0 0 0,0-1 0,-1-1 0,3 0 0,-1-1-66,1-1 0,0-1 0,0-1 0,0-1 0,-3 0 0,0 0 0,-1 0 1,-1 0-1,-2 0 0,-1-1 0,-1-2 0,1 0 0,-4-2 0,1-2 147,-3 0 1,2-2 0,5-3 0,1 0-1,-4 1 1,-1-2 0,1-1 0,0-1 0,1-2-1,1-2 1,-3 0 0,0 0-5,0-1 0,0 0 1,6-2-1,-1-1 1,-2 0-1,-1-1 1,1 0-1,-1-1 1,2-1-1,0-1 1,-1 0-1,-1 0 1,1-1-1,0-1-210,0-1 1,-1 0-1,-3 2 1,-2-1-1,3-1 1,-1-1-1,-1 0 1,-1 0 0,-3 0-1,-1-2 1,0-2-1,0-1-425,-2-2 1,-1-1 419,-5 1 1,-1-1-1,4-4 1,-2-1 0,-5 2-1,-1-1 1,-1 0 0,-1-1-1,-1-1 1,-1 0 0,-1-2-1,-1 0-46,-1-2 0,-2-1 1,2-5-1,-1-3 1,-3-1-1,-2-1 1,0-1-1,-1-1 1,-1-3-1,-1-1 1,-1 1-1,-1-1 16,0-2 0,-1-1 0,0 0 1,-2-1-1,-2 2 0,0 0 1,-2 2-1,-1 0 0,-1 0 1,-1 0-1,0 3 0,-1 0 1,-1 0-1,-2-1-144,-1 2 1,-1 0 0,-1 4 0,-2 0 0,-2 0 0,-2-1 0,0 3 0,-3 1 0,-3 3 0,-3 1 0,-5 0 0,-2 1 0,-5 1 0,-3 2-35,-3-1 1,-3 1-1,-5 1 1,-5 1-1,-6 1 1,-3 1-1,-2 2 1,-2 2-1,-5 0 1,-1 3-1,-3 1 1,-1 3 123,18 10 1,0 2 0,-1 0 0,-2 0 0,0 1 0,-1 2 0,-3-1 0,-1 1 0,1 1-1,0 0 1,1 1 0,0 0 0,-3 0 0,-1 1 0,1 0 0,-1 2 0,1 0 0,-2 1 0,-2 0-1,-1 0 1,0 2 5,1 0 0,-1 0 0,0 2 0,0 0 0,-1 2 0,0 0 0,0 0 0,-1 1 1,0 0-1,-2 1 0,1 2 0,-1 0 0,0 2 0,1 0 0,-1 2 135,-2 0 0,-1 2 0,0 0 0,0 2 0,0 1 0,0 1 0</inkml:trace>
  <inkml:trace contextRef="#ctx0" brushRef="#br0" timeOffset="10">1960 8969 27068,'-12'-34'-3277,"3"3"0,3 13 0,7 6 2856,4 5 1,-2 3-1,6 4 1,0-2-1,-2-2 519,-3-5 1,-2 1 0,-4 1 692,-2 1 0,-3 2 0,-8 4 1,-2 1-1,-2 4 0,-2 3 0,-2 6-481,-2 3 0,-4 0 1,0 5-1,-5 2 1,-2 1-1,-4 2-179,-1-1 0,1 7 0,-8 1 0,1 1 0,3-1 0,-1 0 0,5-1-17,2 0 1,-1 1 0,11-5-1,3-1 1,1 2 0,3-2 0,4 2-340,2 1 1,1-2 0,1 6 0,1-1 0,3 0 0,5 3 0,2 0 60,2-2 0,0 2 0,0-6 0,2-1 0,2-2 0,5-1 74,3-1 0,1-3 0,2-3 0,1 0 1,4-4-1,0-3 0,4-2 431,1-3 1,2-3 0,0 2 0,1 1 0,1-2 0,3 0-665,-3-3 163,-1 4 0,-1-6 1,0 4-1,-2-4 0,-1-1 1,-4 0-204,0 0 1,-3 5 0,-3-1 0,-1-1 0,0-1-1,1-2 1,-1 0-674,0 0 0,1 0 0,-1 0 1405,0 0 0,1-12 0,-1-3 0</inkml:trace>
  <inkml:trace contextRef="#ctx0" brushRef="#br0" timeOffset="11">1840 9862 25299,'-14'-28'-9831,"7"3"9387,2 11 0,4 9 0,2 5 0,2 7 1,3 3-1,3 1 602,6-2 1,0-1-1,6 6 1,-1-1-1,1 2 1,1 1-1,-1 2-112,-3-2 1,-3 4 0,-2-3 0,-1 1 0,-3 0 0,-5 1 80,-2 2 0,-2-3 0,-2 2 1,-4 1-1,-6-2 0,-6 2 1,-2-2 271,-4 1 0,-6-3 0,-1-3 0,2-1 0,1 0 0,1 1 0,0-1-343,1 0 1,3 1-1,3-3 1,0 0-1,4-2 1,1 1-1,3 3-781,4 5 0,-3-2 0,7 8 1,1 3 755,1 2 0,8-3 0,2-7 0</inkml:trace>
  <inkml:trace contextRef="#ctx0" brushRef="#br0" timeOffset="12">11397 6397 29157,'-13'-28'-4147,"4"3"1,2 11 4336,1 1 1,-5 6-1,2 2 1,-2 5-1,-3 3 1,-1 3-1,-1 0 1,-3 1-1,0-1-314,-1 0 0,-3-1 0,2-5 1,-1 0-1,1 1 0,0 2 1,2 2-1,-2-2 0,2-2 576,0-1 1,-3 0 0,2 0-1,0 0 1,-4 0-298,-1 0 0,-2 0 0,0 0 0,1 0 0,-4 0 0,-4 0 0,-7 0 0,-4 2-189,-1 2 1,-4-1 0,1 6 0,-3 0 0,-1 0 0,0-1 4,-1 3 1,2-4 0,1 2 0,0 0 0,-1 0 0,2-2 74,-2-1 1,5 3 0,-1-4 0,2-2 0,2-2 0,1-1 2393,3 0-2424,-9 0 0,18 4 1,-9 1-1,0-2 0,-1-2 1,-4-1-1,2 2-57,2 2 1,-4-2 0,-1 4 0,2-2-1,0 2 1,4 0-46,1 0 1,-5-2 0,5-4-1,1 0 1,-2 0 0,3 0 116,-2 0 0,1 0 0,-2 0 0,0 0 0,0 0 0,0 0 0,0 0 64,0 0 1,3 0 0,-2 0 0,-2 0-1,-2 0 1,-3 0 0,-2 2-148,1 2 1,-5 4 0,3 5-1,-1 0 1,-2 1 0,2-1-107,-1 0 0,-4 1 0,8-3 1,0 0-1,1-4 0,3-1 184,3-3 1,-6-1 0,9-2 0,0 0 0,-2 0 0,2 0 0,0 0 190,2 0 0,5-2 0,-2-1 0,0-3 0,1 0 0,0 0 0,0 3-157,0 2 1,-5 1 0,4 0 0,-2 0 0,-3 0 0,-2 1-174,-1 4 0,6 1 0,2 4 0,1-2 0,-1-1 1,3-1-4,1 0 1,1 3 0,-1-5 0,-2-1 0,-1-1-1,2-2 1,-1 0 0,0 0 243,-1 0 0,-4 0 0,2 0 0,-1 0 0,-3 0 0,-2 0 41,-1 0 0,0 0 1,-1 0-1,-2 0 0,-1 0 1,1 1 503,1 3-758,-4 4 0,8 1 1,-5 0-1,0 0 1,1-1-1,1 0-48,1-2 1,4 3 0,1-5 0,-2-1 0,-2 0 0,-1 0 0,2 1 245,2-1 1,-2-1 0,1-2-1,-3 0 1,-3 0 0,3 0 519,1 0-585,-8-6 0,11 4 1,-8-2-1,1 3 1,1 1-1,0 0-109,-1 0 1,4 0-1,-5 0 1,4 1 0,3 2-1,1 1 1,1-1-7,0-1 1,1-2 0,5 0-1,-2 0 1,0 0 0,-1 0 31,1 0 76,0 0 1,5-2-1,-1-1 1,-1-3 0,-2 1-1,-1-1 472,1 3-528,-4-5 1,5 7 0,-7-5-1,-1 1 1,-1 1 0,-2 1-116,0 2 1,0 1 0,0 1 0,0 2 0,0 3-1,0 0-64,0 0 77,0 4 0,3-2 1,0 3-1,-2 0 1,2-2-1,-1 0 1,1-1 168,1 1 1,-1-1-1,4 2 1,-1-1-1,-1 0 1,-1 0-10,1 0 0,1-2 0,-3 3 0,1-2 0,-1-1 0,0 1 0,-1 2-59,-2 2 0,7-3 1,-7 0-1,3 1 0,1 2 1,2 0-1,2-2-74,2-1 1,-1 0-1,1 3 1,4-2 0,-1-1-1,3 0 59,-1-2 1,4 3 0,1-4 0,-1 2 0,2 1 0,-2 0-571,0-1 527,5 1 1,-8 5 0,6-1 0,1 0 0,-1 1 0,-1 0-176,-2 4 0,5-1 1,-2 5-1,3 1 1,0 3-1,-1 2 0,-2 3-156,2 4 0,1-1 0,3 2 0,2 0 0,1 1 1,-1 1 157,-2 4 1,0-4 0,2-2 0,1-1 0,0 1 0,0-2 0,1-2-977,3-2 880,0 4 0,4-6 0,-2 5 1,-2-1-1,4 4 0,2 2-89,4 2 0,5 2 0,-1 2 0,4 4 0,4 0 0,2 1-1850,2 2 1947,1-6 0,0 1 0,0-6 0,0-1 1,1-2-1,-3-3 272,0-1 1,-3-7 0,-3-4-1,1 2 1,1 0 0,2-1 0,-2-2 211,-1-2 0,2 4 0,3-4 1,0 0-1,6 2 0,2-2-41,3 0 0,4 5 1,0-2-1,0 3 0,5 1 1,0-3-1,4-2 29,2-2 1,-3 4-1,2-4 1,-4 0-1,-1 0 1,2-2-1,1-3 230,1 0 0,2 2 0,-3 0 0,3-2 0,3-1 0,3-3 93,-1 2 0,15 0 0,-6 1 1,4-1-1,6-1 0,-2-3-228,1 3 0,-29-6 1,-1 0-1,32 6 0,-34-8 1,2 1-1,0 0 0,0-1 1,0 1-1,-1 0 579,0 1 0,1 0-688,5 1 1,-1 0-1,29 3 1,-33-5 0,0 1-1,0 0 1,-1 0 0,0 1-1,0 0 1,1 1-1,0-1 1,0 1 0,-1 0 40,1-1 1,1 1 0,32 5 0,1 0 0,-2-1 0,0 4 0,-1 0-52,-2 0 1,-2 0 0,2 1-1,1 2 1,0 0 0,1-1-93,-33-8 1,0 0-1,34 13 1,-34-12-1,0 0 1,36 9-1,-36-9 1,0 1-1,0-2 1,0 1-1,2 0 1,0 0-1,1 0 1,0 0 28,-1-1 1,1 1-1,4-1 1,1 0-1,-2-2 1,1-1-1,1 1 1,0-1-1,3 1 1,-1-2-1,-1 1 1,0-1-6,0-1 0,0 1 0,5-2 0,0 1 0,-3 1 0,0 0 0,0 0 0,-1-1 0,1 1 0,0-1 0,-1 0 0,0-1-23,0 0 1,2-1 0,3 1 0,0 0 0,-2-1 0,0 0-1,0 0 1,0-1 0,0 0 0,0 0 0,0-2 0,-1 0-1,2-1 1,-1 0-9,2-2 0,0-1 0,-5-1 1,-1 0-1,5 0 0,0-1 1,0 0-1,1-1 0,-1-1 1,1 0-1,1-1 0,-1-1 0,0 0 1,0 0 67,-1 0 0,0 0 0,0 0 1,0 0-1,3-2 0,1-1 0,-1 1 1,1-1-1,1 1 0,-1 0 0,0 0 1,0-1-106,-1 1 1,0 0 0,2-3-1,1-1 1,0 0 0,0 0 0,0-1-1,1 0 1,-1 1 0,0-1 0,-1 0-1,-1-1 1,0-1 0,-2 0-50,2-2 1,-1-1 0,-3 2-1,0-1 1,3-2 0,0 0 0,-2-2-1,0 0 1,-1-1 0,0-1 0,-1-1-1,0-1 1,0 0 0,0-1 73,0 0 0,-1-2 0,-4 1 0,-1-1 1,1-1-1,-1 0 0,-2 0 0,-1-2 0,-1 1 1,0-1-1,0 1 0,0-1 11,0 0 0,0 0 0,-1-1 0,0 0 0,-1-3 0,0 0 0,-3 1 0,-1-1 0,-1 2 0,-1-1 0,-2 2 0,0 0-219,-3 1 1,0 0 0,-1 0 0,-1 1 0,-5 1-1,-2 1 1,16-32 0,-7 1 0,-8 2 0,-5-2-415,-6-1 0,-3 3 1,-10 1-1,-5-1 0,-6 0 1,-8-2-1,-6 5 232,-5 3 0,-9 2 1,-5 1-1,-5 1 1,-3 5-1,-6 5 388,-2 5 0,31 20 0,-1 0 0,0-1 0,0 1 0,0 1 0,0 1 0,0 1 0,-1-1 0</inkml:trace>
  <inkml:trace contextRef="#ctx0" brushRef="#br0" timeOffset="13">23981 5384 30157,'0'-34'-4916,"0"3"1,0 9 4045,0 4 1,-2 9 0,-2 5 0,-5 1-1,-4 0 1,-3-3 1225,-2-2 0,-4 5 0,2-2 0,0 0 0,-4 1 0,-3 1 0,-2 1 0,-4 2-35,-1 0 0,-2 2 1,-5 1-1,-1 1 1,-1 1-1,2-1 0,-3 0 1,-1-1-127,-1-1 1,-3-2 0,2 0 0,-3-2 0,-5-1 0,0-2 0,0-3 88,2-2 0,-2-2 0,-1 0 0,-3 2 0,-2 1 0,-3 0 1018,-1 2-1337,-2-5 1,-2 10 0,-1-2-1,0 2 1,-2 2 0,-2 0 0,36 0-1,-1 0 235,-2 0 1,0 0-1,3 0 1,-1 0-1,-3 0 1,0 0-1,-1 0 1,0 0-1,0 0 1,0 0-1,-1 0 1,1-1-1,0 0 1,0-1 7,1 0 0,-1-1 1,-5 1-1,0 0 0,4 2 1,1 0-1,-2 0 0,-1 0 1,-2-1-1,0 0 0,1 0 1,-1 0-141,0-1 0,0-1 1,-3-1-1,0-1 1,5 2-1,0 0 1,0 0-1,0 0 1,-1 0-1,-1-1 1,2 1-1,1 0 1,-3-1-1,1 1-54,-1-1 1,1 0 0,2 2 0,1 0 0,-2-2 0,-1 0 0,1 1 0,0 0 0,3 1 0,0 0 0,-1 0 0,1 0 0,1-1 0,1 1-56,-2 1 1,1-1-1,1-1 1,1 0-1,0 1 1,1 0-1,1 0 1,-1 1-1,0-1 1,0 1-1,0-1 1,1 1 9,-1-1 1,-1-1 0,2-1 0,-1 0-1,0 1 1,0 0 0,1-1 0,0 0-1,0 0 1,1-1 0,-36-4 0,-1 2 28,1 1 1,36 2-1,-1-1 1,-35-1-1,35 3 1,-1 0 0,1 0-1,-1 0 1,0 2-1,0 0 1,0-1 0,-1 1-3,0-2 0,0 1 1,-1 1-1,-1 1 1,1-3-1,-1 1 1,2 1-1,-1 1 0,0 0 1,-1 0-1,1-1 1,-1 0-1,0 0 1,0-1 9,0 0 1,-1 0-1,0-1 1,0 0 0,2 1-1,-1 1 1,0-2-1,-1 0 1,0 0 0,0 0-1,-2-1 1,1 1 111,-3-1 0,2 0-95,6 3 0,-1-1 0,-10-1 0,0 0 0,5 3 0,1 0 1,-3 0-1,1 0 0,-2 1 0,1 0 0,1 0 0,0 1 1,0 1-1,0 1-57,-1 2 0,1 0 0,2-2 0,0 0 0,-3 3 0,0 2 1,0-1-1,0 0 0,3 0 0,-1-1 0,2 0 0,-1 1-31,2-2 1,1 1 0,-1 0-1,0-1 1,1 1 0,0 0-1,2-1 1,0 1 0,0 0-1,1-1 1,-36 8 0,3-1 144,2 0 0,0 1 1,1-1-1,4 0 1,3 2-1,5 3 1,1 3-118,2-1 1,1 6-1,3-4 1,5 4 0,2 4-1,2 3 1,0 1-181,0 3 0,2-3 0,1 1 1,3 4-1,1 2 0,3 5 1,2 0-80,2 0 1,-1 4-1,0-1 1,2 3-1,1 1 1,4 2 0,0 1-67,4 2 0,1 10 1,2 0-1,0 3 0,1 3 1,1-1 175,3 0 0,4-34 0,0 2 0,-1-2 0,0 0 0,1 1 0,0 0 0,1 2 0,-1 0 0,1 0 0,0 1 1,-1 1-1,1 1 25,-1 1 1,0-1 0,2-2 0,0-1 0,-2 4-1,-1 1 1,0 1 0,0 0 0,-2 0 0,0-1-1,-1 3 1,0 1 0,-1-2 0,0 1 11,1-1 0,0 1 0,-2 3 0,1-1 0,-1-4 0,0-1 1,1 2-1,-1 0 0,0 2 0,-1 0 0,2-1 0,-1 1 0,0 0 1,-1 0-30,1-1 0,0-1 1,1 0-1,1 0 1,-1 2-1,1 0 1,-1-1-1,1 1 1,1-1-1,-1 0 1,1 2-1,0 0 60,0 0 0,2 0 0,0 0 1,-1-1-1,0 2 0,-1 0 0,0 0 1,1 0-1,-1 0 0,0 1 0,1 1 1,-1 1-1,1-1 0,0 1 34,2 2 0,-1-1 0,0-2 1,0 0-1,2 1 0,0-1 0,0-1 1,0 0-1,0 2 0,-1-1 0,0 0 1,0 0-1,-1 1 0,0 0 31,-1 1 1,0-1-1,0 0 1,-1 0-1,0 2 1,0 0 0,0 0-1,0-1 1,-1 0-1,-1-1 1,0 1 0,1 0-1,0-1 1,1 1 28,1-2 0,1 1 0,-1-1 0,1 1 0,1-2 1,0 0-1,0-1 0,-1 0 0,1 1 0,1 0 0,0 0 1,0 1-1,1-1 0,1 1 3,0 2 1,0-1-1,1-7 1,0-1-1,0 7 1,0 0 0,1-1-1,0 0 1,1-1-1,0-1 1,2 2 0,1 0-23,1 2 1,0-1 0,1-6 0,-1-1 0,1 5 0,-2 0 0,1-1 0,-1 0-1,-1 0 1,-1 0 0,1 1 0,0 0 0,-1 0 0,-1 1-6,1-1 0,0 0 0,0 1 0,0-1 0,-1 0 0,-1-1 0,1 0 0,1 0 0,-2-1 0,1 0 0,-1 0 1,-1 0 15,0-1 0,0 1 0,0 3 0,0 0 0,0-2 0,0 0 0,0-1 1,0 0-1,0 0 0,0 0 0,0-1 0,0-1 0,0 1 0,0 1 270,0-1 1,0 1-1,0-5 1,0 1 0,0 1-1,0 0 1,0 0-1,0 0 1,0-1 0,0 0-1,1-1 1,0 1 0,0-1-1,1 0-273,-1 1 1,2 1-1,2-1 1,0 0 0,0-1-1,-1-1 1,2-2 0,0 1-1,1 0 1,1 1 0,0-1-1,0 1 102,1 0 0,0 0 1,1 2-1,-1-1 1,0-2-1,0-2 1,2 1-1,0 0 1,2 1-1,-1-1 1,2 0-1,-1-1 1,1 0-1,0 0-39,2 0 1,-1-1-1,0-4 1,0 0-1,2 2 1,1 1-1,1-2 1,1 1-1,1-1 1,1-1-1,2 3 1,1-1-1,0-1 1,2-1-17,-1 1 1,1-2-1,1 0 1,2-2-1,-1-1 1,1-1 0,0 0-1,1 0 1,1 1-1,1-1 1,0-1 0,2-1-1,1-1 1,2-1 61,1-1 0,1-2 1,-2 0-1,2-1 1,5 1-1,0-1 1,2-1-1,0-2 1,1 0-1,1 0 1,2-1-1,1 0 711,2 0 1,0 0-681,-1-3 1,0 0 0,8 0 0,1-2 0,-1-1 0,0-1 0,2 0 0,1-1-1,3 0 1,0 0 0,0-1 0,2-1 0,0 0 0,1-1 103,2-1 1,0 0 0,-8 0-1,1-1 1,3 0 0,1-1-1,1 1 1,0 0 0,0-1 0,0-1-1,4 1 1,0-1 0,0-1-1,0 1-63,0 0 1,1 0 0,-22-2-1,2-1 1,-2 0 0,21 2 0,-1 0-1,-22-2 1,0 0 0,1 0-1,1-1 1,1 0 0,0 0 0,0-1-1,0 1 1,0-1-103,-1 1 1,0-1 0,2-1 0,7 0 0,1-1 0,-1-1 0,-5 1 0,-1-1 0,1-1 0,0 1 0,-1 0 0,1-1 0,1 0 0,-1 0 0,0 0 0,-2 1 0,1-1-1,-1-1 1,2 0 0,1-1 0,0 0 31,1-2 1,0 0 0,0 0 0,-4 0-1,0 1 1,0-2 0,3-1 0,0 0 0,0-1-1,-3 1 1,1 1 0,-1-1 0,-3-1 0,0 1-1,1-1 1,0 0 0,0-1 0,1 0-1,-2-1 1,0 0 0,1 0 21,0 0 1,1 0 0,0-1 0,-2 0 0,-1-1 0,0 0 0,0 0 0,0-1 0,0 1 0,-2 0 0,0 0 0,1-1 0,-1 0 0,1 1 0,-1-1 0,20-7 0,0 0-122,-3 0 0,1 0 0,0-3 0,1-1 0,-4 1 1,0 0-1,0 0 0,-2-1 0,2-3 0,0 0 0,-3 0 1,1-2-1,0-2 0,0-1 0,-2-1 0,-1 0-189,-3 1 1,0-2 0,3-3 0,-1-2-1,-4 2 1,-3-1 0,-1-1 0,0 0 0,-1-2-1,-1-1 1,-1 0 0,-2-1 133,1 0 1,0-2-1,1-6 1,-1-2-1,-3 1 1,-1-1-1,-1-1 1,1 0-1,-1-3 1,-1 0-1,0 0 1,0 0-1,1-2 1,0 0-1,-1 0 1,0-1 123,-3 1 1,1 0-1,-11 18 1,0 0 0,-1 0-1,8-17 1,-1 1-1,1-2 1,0 1 0,1-2-1,-1 0 1,0 2 0,-1 0-220,-2 3 0,0-2 0,3-6 0,-1 0 0,-6 7 0,-1 0 0,2-2 0,-1-1 1,0-2-1,-1-1 0,-1 1 0,-1-1 0,-1 0 0,-1 0 0,-1 1 0,-1 1-108,0 0 0,0 0 0,0-5 0,-1-1 1,-1 1-1,-1 0 0,-1-1 0,-1-1 1,0 0-1,-1-1 0,-1 0 0,0 0 218,1-2 1,-1 0-1,-4 22 1,0 1-1,-1 0 1,1 0-1,0 0 1,0 0 0,0 0-1,-1 0 1,0 0-1,4-24 1,0 0-1,-1 1 1,0 0 0,0-1-1,0 0-30,0 0 0,-1 0 0,2 1 0,0 0 0,-2 4 0,-1-1 0,1 2 0,1 0 0,1-1 0,0 0 0,-1-2 0,1 0 0,0 1 0,0 0-85,0 2 0,-2-1 0,-1-2 0,-2-1 1,2 3-1,0 0 0,-1-1 0,-1 1 1,0-2-1,-1 0 0,1 2 0,0 0 0,-1 0 1,0 0 130,-2 0 1,0 0-1,0 3 1,-2 1 0,-1-3-1,-2 1 1,1 0 0,0 1-1,0 2 1,0 0 0,0 1-1,-1 0 1,0 3 0,-1 0 30,0 1 1,0 0-1,-3-5 1,-1-1 0,2 5-1,1 0 1,-2 1-1,1 0 1,-1-1 0,1 0-1,-1 0 1,1 0-81,1 2 0,-1-1 1,-2-6-1,0 0 1,2 5-1,0 1 1,0-1-1,0-1 1,0-2-1,0 0 1,0 1-1,1 1 1,0-2-1,0 0 136,0-1 1,0 1 0,-2 4 0,-1 1-1,3-5 1,-1 0 0,0 1 0,-1 1-1,1 2 1,-1-1 0,0 0 0,0 1-1,-1 1 1,0 0 43,0 1 0,-1 0 1,-2 1-1,-1 1 1,-2 2-1,0 1 0,-2 0 1,-2 2-1,-1 0 1,-1 0-1,-1 3 1,-1 0-1,-1 0 0,-1 2 106,-2 0 0,-1 2 1,1 5-1,-2 1-255,-5-3 0,0 0 1,1 3-1,-1 1 1,-2 0-1,-1 0 1,-1 1-1,-2 0 1,0 3-1,0 1-23,-3 0 0,0 1 1,-3-1-1,0 1 1,-1 2-1,-1 1 1,-1 2-1,0 0 1,-2 1-1,-2 1 1,2 1-1,-1 1 52,-2-1 0,-1 2 0,1 3 0,-1 2 0,-3 0 0,0 2 0,0 1 0,-1 1 0,-2 2 0,-1 1 0,0 1 0,0 2 0,-5 2 0,0 1 108,-2 2 0,0 3 0,6 3 0,0 3-72,-4 4 0,0 1 0,2-2 0,-1 1 0,-6 4 0,-1 1 0</inkml:trace>
  <inkml:trace contextRef="#ctx0" brushRef="#br0" timeOffset="14">15690 10675 30581,'0'-27'-2458,"0"1"0,0 1 1,0 2-1,-2 7 818,-2 6 0,-4 4 1869,-5 6 1,-6 0 0,-5 0 0,-4 0 0,-5 1 0,1 2 0,-2 3 0,0 0 0,-3 0 0,-2-2 0,-1 1 122,0-1 0,-6 7 0,-1-2 0,-2 2 0,0 3 0,0 1 1,2 1 96,2 2 0,-1 5 0,0 0 0,0 2-384,1 1 0,-9 5 1,4 4-1,1 0 0,0 5 1,3 0-1,0 1 1,5-2-103,4-2 0,4-3 0,5 3 0,-2-3 0,-1 0 0,3-1 0,3 1-29,3 0 1,1-3-1,-3 5 1,4 1-1,2 0 1,5 1 230,2 2 0,7-6 0,-4 9 0,2 1 0,3 1 0,2 1-250,1-3 1,1 3 0,4-2 0,4-1 0,4-2 0,5-1 0,4-1-115,3-4 0,6 3 1,2-6-1,1 1 0,5-1 1,2-2-1,5-2 140,1-1 0,7-1 0,5 1 0,2 0 0,2-2 0,2-2 40,2 0 0,-31-12 1,1 0-1,0 2 0,1 1 1,2-2-1,0 1 1,1-1-1,0-1 0,1 0 1,0-1-1,0 1 1,1-1 72,0 1 0,1-1 1,3-2-1,-1 0 1,-1 1-1,-1 1 0,1-1 1,0 0-1,1-1 1,0 0-1,0-1 0,0 0 51,1-2 1,1 0-1,3-1 1,0 1 0,-1 1-1,1 0 1,0-1 0,0 0-1,0-1 1,0-1 0,1 1-1,0-2 1,0 1-1,1-1 4,0 1 1,1 0 0,1-2-1,1-1 1,-1 2 0,-1 1 0,1-2-1,-1-1 1,-1 0 0,0 0 0,2 1-1,0 0 1,0 0 0,1 1 35,0-1 0,0 2 0,2 1 0,0 1 0,-2-2 0,0 0 0,1 0 0,-1 0 0,0 0 0,1 1 1,-2-1-1,-1 0-4,0 0 1,0 0-1,0 1 1,-1 1-1,0-2 1,1 0 0,0 0-1,0 0 1,0 0-1,1 0 1,2-2-1,-1 1 1,0-1 0,0-1-41,1 0 1,-1 0 0,3 0 0,1 0 0,-2 0 0,1 0 0,1 0 0,1-1 0,0-1 0,-1 1 0,3-2 0,-1 0 0,-1 0 0,-1 0-2,-1 0 0,-1 0 1,7-2-1,-1 1 1,-5 1-1,-1 2 1,1-2-1,1 1 0,0 0 1,1 0-1,-1-1 1,0 1-1,2 0 1,1 0-101,1-1 0,-1 0 0,-5 2 0,-1 0 0,5-1 0,1 0 0,-3 1 0,0 0 0,-2 1 0,1 0 0,-1 0 0,1 0 0,-1 1 0,-1-2 0,-1 0 0,-1-2 0,2 0 0,0 0 0,1 0 0,-1-1 0,-1-1 0,0-1 0,2 1 0,1-2 0,0 0 0,-1 0 0,0-2 0,1 0 0,4-1 0,-1-1 0,-7-2 0,-1-1 0,2 1 0,1 0 0,-1-1 0,0 0 0,-1-1 0,0 0 0,-2 0 0,1-1 0,3-2 0,0 0 0,-4 2 0,0 0 0,1 0 0,0-1 0,1 0 0,0 0 0,-1 1 0,0 0 0,0-1 0,0 0 0,-1 0 0,-1 0 0,0-1 0,-1 0 0,0-2 0,0 0 0,-1 0 0,-1-1 0,-1-1 0,0 1 0,0-2 0,-1 1 0,-2 1 0,-1-1-97,-2 2 1,-1-1 0,1-1 0,0-1 0,-4 1 0,-2-2 0,-1 2 0,0-1 0,-1-2 0,-1 1 0,-3-1 0,-1-1-91,0-1 0,-2 0 0,21-30 0,-4 1 0,-6-3 0,-5-6 0,-6-2 0,-4-4-206,-2-2 1,-3 7 0,-9-1 0,-5 3 0,-2 7 0,-2-1 0,-2 3-76,-2 0 1,-5-1 0,-9 1 0,-4 3 0,-5 1-1,-4 0 1,-6 2 257,-6 5 0,-4 2 1,-8 3-1,-4 0 1,-6 3-1,29 20 0,-1 0 188,-2-1 1,0 1 0,-1 2 0,0 0-1,-6-2 1,-2 1 0,-1 1 0,-1 1-1,-1 1 1,-2 1 0,-1-1 0,-1 2-1,-1-2 1,-1 1-20,0 1 1,-1 0 0,-7-3 0,-1 0 0,2 2 0,-1 0 0,-2-1 0,-2-1 0,-3 0 0,-1 1 0,1 0 0,-1 2 0,-1 0 0,0 0 16,24 4 1,-1-1 0,1 1 0,-2 1 0,1 0-1,-2 0 1,-3-1 0,0 0 0,-1 1 0,2-1 0,0 1-1,1 1 1,0 0 0,1 0 0,0 0 0,0 0 0,0 1-1,0 0 93,0-1 1,0 1-1,-1 1 1,2 0-1,0 1 1,-1-1-1,-1 0 1,-1-1-1,0 1 1,1 0-1,0 0 1,1 0-1,0 1 1,0 0 0,0 0-1,-1 0 1,1 0-1,-1 0 1,-1 0-1,0 0 1,0 0 85,-1 0 1,-1-1 0,0 1-1,-3-1 1,-1 0 0,1 1 0,2 1-1,1 0 1,-1 0 0,-1 0 0,1 0-1,-1 0 1,-3 0 0,1 0 0,-1 0-1,-1 0 1,0 0 0,0 0-31,-1 0 0,0 0 0,-2 0 0,-2 1 0,-1 2 0,1-1 0,0 1 0,0 0 0,1 1 0,-2 1 0,1 0 0,-1 0 1,-1 2-1,1 0 0,-1 0 0,0 0 0,-1 1 0,0 1 0,-1 0 0,-1 1 0,0 0-154,1 1 0,-1 0 0,1 0 0,-2 1 1,0 0-1,1 1 0,1 1 0,0 0 0,0 1 1,0 0-1,0 1 0,0 0 0,-1 1 0,1 0 1,-1 1 28,17-4 0,0 1 0,0 0 0,0 0 0,0 0 0,-1 0 0,0 0 0</inkml:trace>
  <inkml:trace contextRef="#ctx0" brushRef="#br0" timeOffset="15">15143 5584 30216,'-16'-25'-1114,"2"3"0,-2 2 1,7 9-1,-3 2 0,-1 4 1,-2 4 898,-3 1 1,-4 7-1,-10 5 1,-7 6-1,-7 3 1,-4 2-1,-6 4 1,-2 3-1,-3 2 1,3 1-1,1 1 1,3-2 17,2 1 0,-1 8 0,9 2 1,1 8-1,21-21 0,1 3 0,-1 3 1,1 2-1,-2 6 0,1 1 3,0 3 0,1 2 0,1 2 0,0 3 1,2 5-1,1 2 0,1 4 0,1 0 33,0 6 1,2 1 0,2-4 0,1 2 0,4-18-1,0 2 1,2-1 0,0 0 0,1 0 0,1 0-1,1-1 1,2 0 0,0-1 107,2 1 0,0-1 0,3 0 1,2-1-1,2 0 0,2-2 1,8 20-1,3-3 0,1-7 0,2-2 1,2-5-1,3-2 0,1-4 1,1-2 95,3 0 0,0-1 0,-2-3 0,1-1 0,3-2 0,1-2 0,1 1 0,2-2 0,2 1 0,2 0 1,3-2-1,1 0-621,3 0 0,1-1 578,6 6 0,1-2 0,-2-4 0,-1 0 0,6 5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6.905"/>
    </inkml:context>
    <inkml:brush xml:id="br0">
      <inkml:brushProperty name="height" value="0.053" units="cm"/>
      <inkml:brushProperty name="color" value="#FF0000"/>
    </inkml:brush>
  </inkml:definitions>
  <inkml:trace contextRef="#ctx0" brushRef="#br0">8918 5797 10986,'13'-6'-61,"1"0"0,-1-2 0,0 3 39,1 4 0,-3 2 1,0 2-1,-2 2 1,1-1-1,2 0 1,1 1-1,2-2 1,3-2-1,4 1-58,3 2 1,3-1 0,3 5 0,5-1 0,4-1 0,3 0-1,4-3 594,5-2 0,0-1 0,9 0 0,-1 0 0,0 0 1,2 0-1,0 0-380,2 0 0,7 0 0,-7 0 0,-2 0 0,1 2 0,0 1 0,2 3-60,-1 1 0,-4-2 1,2 3-1,2 1 1,-3 0-1,3 0 1,-4 0-47,1-2 0,1 4 1,-1-5-1,1 0 1,5 1-1,-2-1 137,0 0 0,2 0 1,-6-3-1,2 3 0,5 0 1,-1 1-97,-3 0 0,4-2 0,-3 4 0,2 0 0,2-1 1,-1 0-1,2-2 44,1-3 1,-1-2-1,4-1 1,0 0-1,-2 0 1,2 0-1,-1 0 335,0 0 0,1 0 1,-5 0-1,-1 0 1,3 0-1,1 0-238,0 0 0,4 0 0,-4 0 1,2 0-1,2 0 0,-2 0 1,0 0-160,-35 0 0,-1 0 0,29 0 0,7 0 0,-2 0 0,-1 0 0,3 0 193,0 0 1,-7 0 0,3 0 0,-1 0 0,-2-1 0,0-2 0,-4-2 34,1 2 0,3 2 0,-10 1 1,0 0-1,-1 0 0,-1 0-126,-2 0 0,8 0 0,-8 0 1,0 0-1,1 0 0,-4 0-36,1 0 1,8-5 0,-6 1 0,2 1 0,1 2 0,0 1 0,2 0-67,-1 0 0,-3 0 0,0 0 0,0 1 0,3 2 0,0 1 0,0-1-16,-2-1 0,-2-2 1,2 0-1,-1 0 0,3-2 1,-2-1 136,1-1 1,2-2 0,-1 3 0,3-3 0,0 0 0,0 0-173,0 3 0,6 0 0,-6 0 0,2-1 0,5 1 1,-2 2-1,3 1 0,-1 0-153,3 0 1,-1 0 0,-1 0 0,2 0-1,1-2 1,-1-1 125,-2-1 1,3-1 0,0 4 0,-1-2 0,-1-2 0,-1 1 135,-1-2 0,7 5 0,-6-4 0,2 4 0,1-1 0,-1-1-193,4-1 1,-3-1 0,1 5 0,-1 0 0,0 0 0,-1 0-1,0 0 10,1 0 1,-3-4 0,4-1 0,0 2-1,0 0 1,1 0 243,-1-1 1,-1-2-58,-4 2 1,0 2 0,-1-2-1,1 2 1,0 2-72,-1 0 1,1 0-1,1 0 1,0 0-1,2 0 1,-4 0-1,3 0-220,-1 0 1,-6 0 0,6 0 0,0 0 0,-3 0-1,4 0 266,-1 0 0,-3-1 0,6-4 1,-3-2-1,-3-2 0,-1 2 0,-5-1 92,-4 1 1,6 2 0,-9-2-1,-2 1 1,-3 2 0,-2-1-278,-1 1 0,5-1 1,-5 4-1,-1-2 1,-1-2-1,-2 2-367,0 2 0,0 1 0,0-1 0,-2-2 0,1-2 1,-2 2-1,0 2 158,-4 1 0,1 0 1,-3 0-1,-3 0 1,-4 0-1,-7 0 1,-2 0-1004,-2 0 0,-5 6 0,-5 2 1046,-6 4 1,-10 8 0,-8 0-1</inkml:trace>
  <inkml:trace contextRef="#ctx0" brushRef="#br0" timeOffset="1">4252 6877 19691,'14'-18'0,"0"0"0,4 2 548,4 1 0,4 3 0,0 2 0,2 3 0,4 1 0,3 3 0,2 1 0,0 2 1,0 0-1,2 0 469,-1 0-897,11 0 1,-13 0 0,8 0 0,-1 0 0,1 0 0,5 0 0,5 0 41,3 0 1,4 0 0,6 0 0,1 0-1,3 0 1,5 0 0,-38 0 0,1 0 49,36 0 0,-36 0 0,1 0 0,35-1 0,-36-1 0,-1 1 0,0-1 1,0-1-1,34 0-150,1 2 0,-9 1 1,2-2-1,-1-1 1,-1-1-1,0 1 1,-4 2-74,0 1 1,3 0-1,0 0 1,0 0-1,2 0 1,-1 0 118,0 0 0,4 0 0,-6 1 0,2 2 0,0 1 0,-4-1 0,2-1-8,4-2 1,-7 0 0,6 0 0,-4 0-1,-5 1 1,0 2 0,1 2 13,0-2 0,3-2 1,-3-1-1,4 0 0,1 0 1,1 0-115,0 0 0,2 0 0,2 0 0,-2 0 0,0 0 0,-2 0-54,-4 0 1,12 0 0,-9 0 0,3 0 0,0 0 0,-4 0 0,1-1 106,4-4 0,-9-2 0,6-5 0,-6 2 0,0 1 0,0 0 1,0 1-54,-3 4 0,0 1 0,1 0 0,-1-1 0,1 1 0,-3 1 0,0 2 0,-2 0 0,1 0 0,-4 0 0,0 0 0,-1 0 0,2 0 0,-1 0 0,-7 0 0,3-1 0,1-2 0,1-3 0,2 0 0,-1-1 0,0-1 0,7 4 0,-2-4 0,-1 1 0,2 1 0,-2 0 0,-1 3 0,8-3 0,-3 2 0,6-1 0,3 1 0,1-1 0,-2 2 0,2-2 0,-3-1 0,2 0 0,5-2 0,-1 2 0,-2-1 0,-4 0 0,-2-4 0,0 4 0,-2-2 0,-1 0 0,-3 0 0,-4 2 0,-3 1 0,-1 0 0,-5 3 0,0-2 0,-1 2 0,0 2 0,-2 1-143,-1 0 1,-5 0-1,3-1 1,-2-2-1,-2-2 1,-2 2-1,-3 2-747,-3 1 1,1 6 0,-8 2 673,-4 4 1,0 2 0,2-1 0</inkml:trace>
  <inkml:trace contextRef="#ctx0" brushRef="#br0" timeOffset="2">3999 7903 31374,'-9'0'0,"0"-1"-581,-1-4 1,4 2 0,2-6 0,2-1 918,2-2 0,2 5 0,2 2 0,5 4-13,3 1 1,5 4-1,3 1 1,-1-2-244,0-2 0,9-1 0,1 0 0,3 0 0,5 0 1,2-1-13,1-4 1,0 2 0,0-6 0,0 0 0,1 0 0,2 1 0,1-3 0,-1 1-71,-1 1 0,-4-1 0,-1 4 0,-2 0 0,-3-2 0,-4 2-1403,-4 1 1,0-4-1,-7 4-463,0 2 1,-8 3 1436,-5 5 0,-8 2 0,-4 6 0</inkml:trace>
  <inkml:trace contextRef="#ctx0" brushRef="#br0" timeOffset="3">4932 7650 29237,'0'-14'-9831,"-4"9"9559,-1 5 1,1 1-1,5 6 1,4-1 0,4-1 1291,2 1 0,7-5 1,2 4-1,-1-2 1,3 0-1,0 1-463,2-1 1,4 3 0,-6 0 0,3 1 0,2 4 0,-2 0-534,-3 3 0,-2-1 0,-8 0 0,-4 1 1,-3 1-1,-4 1-305,-1 2 0,-7 5 0,-6-2 0,-8 0 0,-6-2 0,-2-3 0,-2-1 0,1-3 189,2 0 1,6-2-1,1 1 1,3-3 0,5 3-1,4 1-892,3 1 0,1 0 1033,5 1 1,6-7-1,2-1 1</inkml:trace>
  <inkml:trace contextRef="#ctx0" brushRef="#br0" timeOffset="4">6812 9209 17795,'6'-19'-938,"-3"-2"1,5-4 0,1 3 0,0 4 511,0 3 0,-4 2 557,3-1 0,-5 6 0,2-1 0,-5 0 0,-5 1 0,-3 4 0,-4 2 0,-2 2 0,1 0-31,0 0 0,-1 6 0,1 2 0,-2 1 0,-1 0 0,-2-1 0,0 1 1,-1-1 229,-3-2 1,-3 4 0,-3-3 0,-2 2 0,-3-1 0,-2-1-182,-7 1 0,5-4 0,-6 5 0,-1 0 0,0 0 0,-4 0 1,4-1-45,2 0 1,-1 4 0,9-3 0,0 1-1,3 0 1,3-1-120,1 2 0,5 0 0,1 3 0,2-1 0,3 2 0,1 1-50,2 2 0,-1 1 1,2-3-1,2 2 0,3 0 1,-1 0-524,1 0 478,4 5 0,-3-8 0,6 4 0,0 1 0,0 0 0,0 2 124,0 1 1,6-6-1,3 6 1,3-1-1,2 0 1,4 0-1,6 2 273,6 1 0,4 6 1,6 0-1,1-1 0,3-2 1,5-1-54,3-1-207,2 1 0,0 0 0,4-2 0,6-1 0,4-4 0,4 0-3,-35-12 0,1 0 0,-1 1 0,1 0 0,1-2 0,1 0 0,-1 0 0,0-2 0,0 1 0,-1-1 0,1-1 1,1 1-1,-2-2 0,1 1 49,0-1 0,0 0 1,2 1-1,1 1 1,1-2-1,0 0 1,1 0-1,-1 1 1,2 0-1,1 1 1,-1-1-1,0 1-76,-1-1 0,1 1 0,0-2 1,0 1-1,-1 1 0,0 0 1,0-1-1,1 0 0,0 0 0,1-1 1,-1 0-1,-1 0 0,1 0 1,1 0-58,0-1 1,-1-1 0,-4 0 0,0 0 0,2-1-1,1 0 1,-1 0 0,0 0 0,-1 0 0,1 0 0,0-1-1,1 0 210,0-1 1,-1 0 0,-3-1 0,0-2 0,2-1 0,-1-1 0,1 0 0,-1-1-1,0 0 1,0 0 0,0-1 0,-1 0 0,0 0 0,-1 0 148,-2-1 1,1 1-1,4 2 1,-1-1-1,-1-1 1,-1 0 0,-1 2-1,1 0 1,33-7-1,-5 1-466,-5 0 1,2-1-1,-6 0 1,-2-3 0,-1-1-1,-4 1 1,-2-1-109,-4 0 0,-8-4 0,-3 3 0,-2-2 0,-3-3 1,-6-2 93,-5-5 1,-3 5 0,-2-3 0,-1-1-1,-3 2 1,-5 0 0,-2 1 179,-2 1 0,-2 0 0,-2 3 0,-5 0 1,-3 1-1,-3 0-895,-2 0 760,-4 6 1,-6-8 0,1 6 0,-4 0-1,-4-1 1,-9-2 191,-7 1 1,1-6-1,-14 6 1,27 8-1,-2 1 1,-3 1-1,-2 0 1,-6 0 0,-1 1-1,-2 0 1,-1 1 38,-4 0 1,-2 1 0,-5 1-1,-1 1 1,-2 0 0,-1 1 0,0 1-1,-1 1 1,-4 1 0,1 1 0,0 0-1,1 0-302,0 0 1,-1 0 0,-1 0 0,1 0 0,1 0 0,1 1 0,0 1 0,1 1 0,-1 0 0,2 1 0,4 0 0,0 1 0,3-1 0,1 1-81,3 0 0,1 0 0,3 1 0,1 2 1,3-1-1,1 2 0,0 0 0,1 1 1,2 0-1,1 1 286,-1 0 0,1 2 0,0 1 0,1 1 0,2 1 0,2-1 0,-1 0 0,0 0 0,0-1 0,0 0 0</inkml:trace>
  <inkml:trace contextRef="#ctx0" brushRef="#br0" timeOffset="5">9664 8743 17328,'8'-12'-2721,"4"9"2691,-3-6 1,2 0 0,3 2-1</inkml:trace>
  <inkml:trace contextRef="#ctx0" brushRef="#br0" timeOffset="6">9718 8609 15155,'0'-20'-1556,"0"2"0,0 3 1298,0 2 0,0-1 1,0 1-1</inkml:trace>
  <inkml:trace contextRef="#ctx0" brushRef="#br0" timeOffset="7">9704 8489 13112,'0'-13'-1206,"0"0"1,-1-1 1360,-4 1 0,4 4 0,-5 2 3631,0 1-2675,5-4 1,-7 8-1,4-2 1,-5 5 0,-4 6-541,-5 7 0,-4 9 0,-8 3 0,-3 5 0,-2 4 1,-5 5-1,-5 5-260,-2 2 1,3 2 0,-4 4-1,4-1 1,4-5 0,4-4 0,4-4-637,2-2 0,2-2 0,1-8 0,2-2 0,3-2 0,4-6-761,3-2 0,8-2 0,5-1 1,10-3 1216,9-4 0,19-10 1,6-2-1</inkml:trace>
  <inkml:trace contextRef="#ctx0" brushRef="#br0" timeOffset="8">10224 8356 8453,'0'-13'0,"0"-1"6,0 1 0,-1 6 0,-2 1 461,-2 0 1,1 3-1,2-4 1,-1-1 523,-1 1 1,-2 4-1,2 0 1,-5 7-354,-3 10 0,-1 0 0,-1 9 1,1 0-1,0 2 0,-1 4 1,1 0-294,0 2 1,-1 6 0,2-3-1,2 2 1,1-1 0,0 1-1,0 0-344,1-1 1,5-1 0,-3 3-1,1-3 1,1-3 0,1-4-1813,1-3 0,-2-8 1,-2 2-1,-1-3 1811,-4-2 0,-13-6 0,-4-1 0</inkml:trace>
  <inkml:trace contextRef="#ctx0" brushRef="#br0" timeOffset="9">9784 8849 8453,'14'-22'0,"-1"1"732,0 2 0,7-3 0,2 3 0,3-1 0,2 1 0,-1 3-55,1 1 1,-2 6 0,-1 2 0,-3 1 0,-1 3-1,0 1-29,-1 2-460,5 0 1,-10 2 0,6 2-189,-1 5 0,2 3 0,5 1 0</inkml:trace>
  <inkml:trace contextRef="#ctx0" brushRef="#br0" timeOffset="10">10318 8756 19768,'-6'-27'1238,"4"7"1,-4 8-282,6 12 1,5 1-1,1 8 1,1 1-777,3 2 1,7 2 0,2 0 0,0 3-1,0 0 1,-2-2 0,-1-3 0,0-3-1299,2 1 1,-5 1-1,-4-2 1,2-5-1,-1-4 493,-1-4 0,-2-1 1,-4-7-1,2-2 1,-1-3-1,2-1 554,3 1 1,-2-1 0,2 5-1,2-1 1,0 2 0,4 4-423,3 3 1,-3 4 0,3 2 0,-2 2 374,2 2 0,2-1 1,7-4-1</inkml:trace>
  <inkml:trace contextRef="#ctx0" brushRef="#br0" timeOffset="11">10877 8729 17919,'0'-26'1714,"0"11"1,2 3 0,1 13-1218,1 4 0,1 2 1,-5 8-1,0 3 0,0 4-926,0 3 0,-2 2 0,-1-2 1,-3-1-1,0-3 0,1-2 1,2-3-584,1-1 0,-2-6 0,1-3 0,4-6 383,7-11 1,3-2 0,3-9 0,-1-2 0,2-1 0,1 0 0,2 1 1293,-2 2 0,-1 6 0,-2-2 0,1 3 0,-1 3 1035,0 3 1,1-1-1,-1 5 1,-1 4-1,-2 4-4607,-1 6 1935,0 9 0,9-2 0,1 6 1,0 2-1,2 1 1022,0 2 0,1-1 1,5 1-1</inkml:trace>
  <inkml:trace contextRef="#ctx0" brushRef="#br0" timeOffset="12">11437 8809 21366,'-9'-28'1544,"0"-3"-1217,7 9 1,-9 11 0,7 16 0,1 5 0,3 7-966,4 5 1,2 3-1,6 2 1,0-1 0,4-1-1,2-1 1,3-3-4238,-1-2 4909,-3-1 0,8-11 0,-4-1 0</inkml:trace>
  <inkml:trace contextRef="#ctx0" brushRef="#br0" timeOffset="13">11984 8329 9423,'16'-23'0,"-3"-1"1045,-1 5 0,-6 7 0,-1 16-726,-4 5 0,-2 5 0,-4 3 0,-4 6 0,-4 5 0,-3 6 0,-4 7 1,0 5-852,-4 5 0,5 0 0,-1 4 0,3 0 0,-3 0 532,0-3 0,3-8 0,-2 2 0</inkml:trace>
  <inkml:trace contextRef="#ctx0" brushRef="#br0" timeOffset="14">11851 8689 13727,'13'-32'113,"5"7"1,1 2 0,2 13-14,2 7 0,-3 5 0,-1 2 0,-1 5 0,1 3 0,0 1 0,2 0 0,0 1-1502,2-1 1394,2 6 0,2-4 1,0 4-1</inkml:trace>
  <inkml:trace contextRef="#ctx0" brushRef="#br0" timeOffset="15">12264 8783 17086,'-8'-20'-83,"4"-2"0,4 9 1,3 5 970,1 10 0,1 1 0,-4 4 0,2 1 0,3-1 0,0 3 0,1 2 0,-1 3-1616,0 3 0,5-3 0,-4 2 1,2-2-1,0-1 0,1-1-625,2 0 1,-3-1-1,0-3 1,1-5-1,2-4 1255,1-4 1,-1 1-1,-1-6 1,-4-1 0,0-2-1,-1-1 1,2-1 1686,-1 1 0,-2 1 0,3 2 0,3 1 1,1 0-665,1 2 0,0 1 0,1 6 0,0 0 0,3 1 1,2 2-1,2 3-1089,2 1 1,-2 1 0,1 2 0,2-1 0,0 0 0,1 0-1,-1-2-809,-1-1 1,6-1 0,-9-5 0,2 0 0,-1 0 0,-2-2 0,-2-1 927,-2-1 0,-1-7 0,3 4 0,0-2 0,0 2 0,-1 1 0,0 3 1098,2 1 0,4 2 0,-2 2 1,-1 2-1,2 7 0,-2 3-1076,0 4 0,-1 12 0,-5-2 0</inkml:trace>
  <inkml:trace contextRef="#ctx0" brushRef="#br0" timeOffset="16">11477 8636 8508,'12'-67'0,"9"13"0,11 20 449,13 19 1,14 18 0,6 4 0,2 2 823,3 0 0,-30-7 1,2-1-1274,2 1 0,1 0 0,6 2 0,2 0 0,4-1 0,0 1 0</inkml:trace>
  <inkml:trace contextRef="#ctx0" brushRef="#br0" timeOffset="17">4172 11661 24779,'-19'0'-229,"4"0"0,-3 0 0,4 2 162,0 2-110,7-2 1,-5 8 0,5-4 0,-2 0 0,3 0-1,6-3 633,10-2 0,8-5 0,9-2 1,-1 0-1,2-1 0,4 1 0,3-2 1,4 2 160,1 0 0,1 0 1,2 3-1,3-1 1,-2 0-1,-1-1 0,-4 1-991,-1 1 1,-5 1 0,-2 2 0,-4 0 0,-5 0 0,-4 0-1018,-3 0 0,-4 2 1,-2 2 1013,-4 5 0,-4-3 0,-1 0 0</inkml:trace>
  <inkml:trace contextRef="#ctx0" brushRef="#br0" timeOffset="18">4866 11488 11518,'0'-41'41,"10"9"1,5 19 0,4 7-1,5 5-85,1 1 0,-3 1 1,0 2-1,2 3 1,1 0-1,2 0 1,1-3 657,3-2 0,-3 5 0,3 3 0,-3 3 0,-1 1 0,-2 1 0,-3 0-771,-4 4 1,-9-1-1,-4 6 1,-5 5 0,-6 5-1,-9 2-2,-10 1 1,-3-6 0,-7 1-1,1-3 1,0-1 0,-4-1-1,-2-1-1180,0-2 0,-2 0 1349,11-5 1,0 6 0,4-4-1</inkml:trace>
  <inkml:trace contextRef="#ctx0" brushRef="#br0" timeOffset="19">12250 12821 8346,'-6'-5'0,"6"1"0,6-1 215,8 5 1,6 0-1,7 0 1,7 0-1,6 0 1,5-1-1,4-2 1,5-1-1,4-1 1,4 1-1,-1-1 1,3 1-1,-4-1 111,1 1 1,4-5 0,-4 3 0,-3 0-1,0-1 1,-2-1 0,2-1 0,-1 1 0,1 0-1,0 1-298,0-1 1,1 5 0,-3-1-1,2 2 1,1 1 0,2-2 0,3-1-1,-2 1 1,0 1 0,-3 4-1,3 1 1,1 1 0,2 0 0,-3 1-1,0-1 1,-2-1 85,-1-1 0,7-2 0,-2 0 1,-2 0-1,1 0 0,-4 0 1,3 0-1,2 0 0,4 0 0,-2 0 1,0 0-1,-6 0 0,3 0 1,-1 0 104,1 0 0,4 0 1,-8 0-1,1 0 1,0 0-1,0 0-411,-1 0 0,-1-5 0,-5-1 0,0-1 0,1-2 0,-1 0 0,0 2 593,0 1 0,-4-3 0,-1 3 0,-1 0 0,1 0 0,2 3-334,2 2 0,3 1 0,1 0 0,5 0 1,4 0-1,7 0 0,-33 0 0,-1 0-70,2 0 1,0 0 0,2 2-1,-1 0 1,1 1 0,-1 0 0,0 0-1,0 0 1,0 0 0,1 0 0,-2-1-1,1-1 75,0 0 1,0-1-1,-2 1 1,0-2-1,0 1 1,1 0-1,-2 1 1,1-2-1,0 1 1,0-1 0,-1 0-1,0-1 1,-1-1-1,1 0 426,36-4 0,-7 4 0,1-3 0,0 1 0,-1 1 0,2 1-511,-1 1 1,-2 2 0,-3 0 0,3 0 0,-3 0 0,1 0 0,-3 0-333,-4 0 1,1 0-1,-3 0 1,-5 0 0,-1 0-1,-3-1 1,1-3 433,1-5 0,-5-3 1,1-1-1,-4-1 1,-4 2-1,-5 2-651,-3 1 0,-3 2 0,-3-4 1,-4 4-1,-3 1 0,-2 3-5685,1 2 6247,-7 1 0,-1 5 0,-6 3 0</inkml:trace>
  <inkml:trace contextRef="#ctx0" brushRef="#br0" timeOffset="20">6718 13594 8559,'0'-14'0,"0"1"0,0 0 0,5 4 0,1 1 0,1 3 0,4 2 0,0 1 0,3 4 0,-1 2 68,0 5 1,1-2 0,-1 2 0,2 0 0,1 0 0,3-2-1,2-1 296,3-3 0,1-1 0,2-2 0,1 0 1,1 0-1,4-2-103,1-2 1,0 2 0,3-2 0,-3 2 0,0 2 0,-1 0-361,-1 0 1,1 0 0,-3 0-1,1 0 1,0 2 0,0 1-1,0 1 142,-1-1 1,2 3-1,1-1 1,1-2-1,2-2 1,-1-1-1,-1 0 205,-1 0 1,8 0-1,-1 0 1,2-1 0,-1-2-1,-1-2 1,0 2-238,0 2 0,2-4 1,1 1-1,1 1 1,-3 1-1,-1 2-154,0 0 1,-3 2-1,8 1 1,-5 1 0,-3-1-1,-2 0 1,1 0 253,-2 2 0,3-1 0,-4-4 0,-1 0 0,2 0 1,-1 0-1,1 0 212,0 0 1,-4-1 0,1-2 0,-2-2-1,1 2 1,1 2 0,-1 1-172,-2 0 0,-1 0 1,1 0-1,1 0 0,2 0 1,-1 1-388,-2 4 0,3-2 0,3 5 0,2 1 0,2 0 0,-1-1 0,3-2 0,0-3 471,0-2 1,8-1-1,-8 0 1,1 0 0,2-1-1,-1-2-39,-2-2 0,6-4 0,-9 5 1,0-1-1,1 1 0,1-1 1,1 3-157,0 0 1,0 2-1,0 0 1,0 0 0,-2 0-1,1 0 1,-2 0-331,0 0 0,9-1 1,-6-2-1,0-3 0,0-2 1,-3-1 593,0 2 1,7-5 0,-7 3-1,0-3 1,2 1 0,-2 0 0,0 4-201,-2 1 0,1-3 0,4 5 0,0 1 0,0 1 0,1 2 0,2 0-259,2 0 0,3 0 1,-3 0-1,-2 2 0,-2 1 1,-2 1-1,-2-1-128,-2-2 1,-5-1 0,0 0-1,-5 0 1,-4 0 0,-2 0 0,-3 0-406,-1 0 0,-6-1 687,0-4 0,0 4 0,4-5 0</inkml:trace>
  <inkml:trace contextRef="#ctx0" brushRef="#br0" timeOffset="21">13450 13047 11031,'-12'-1'663,"3"-4"0,-1 2 158,6-5 0,1 5 0,7-2 38,5 4 1,-2 1 0,1-2 0,-1-1-1,1-1-697,2 1 0,2 1 0,1 1 0,0-2 0,1-2 0,1 2 0,2 2-434,6 1 0,-3 0 0,3 0 0,0 0 0,2 1 0,2 2 276,0 2 1,5-1 0,2-4 0</inkml:trace>
  <inkml:trace contextRef="#ctx0" brushRef="#br0" timeOffset="22">14170 12847 8518,'13'-26'248,"-4"5"1,0 5 921,1 5 0,-4 4-697,-1 2 0,-5 11 1,-5 3-1,-5 11 1,-5 5-1,-3 3-342,2 3 1,1 2 0,3 4-1,2-2 1,3 2 0,1 0 0,3-1-568,1-5 0,2-3 0,2-3 1,4-1-1,7-3 0,8-2 436,4-3 0,8-1 0,1-2 0</inkml:trace>
  <inkml:trace contextRef="#ctx0" brushRef="#br0" timeOffset="23">14663 13087 15013,'-9'-25'195,"0"3"1,6 10-1,-2 11-32,-1 4 1,4 7 0,-2-1 0,1 3-1,0 1-131,-2 0 0,-1 5 1,3 1-1,-1 1 0,0 0 1,-1 0-1,1 0-160,1 1 1,1-5 0,4 2 0,2-5 0,4-2 0,0-4 0,1-1 211,2-3 1,1-1 0,1-2-1,0-2 1,0-2 98,1-5 0,-5-8 0,-2-2 1,-1 0-1,-3-2 0,-2 0 0,-2-2-6,-3-2 1,1 2-1,-6 3 1,0 0 0,0 6-1,2 2 1,-1 4-437,1 2 0,2 0 0,-2 5-617,1 1 1,2 3 0,6 12-1,6 3 1,7 4 0,4 3 0,5 0 906,1-3 0,7-2 1,2-7-1</inkml:trace>
  <inkml:trace contextRef="#ctx0" brushRef="#br0" timeOffset="24">15116 13194 17642,'-6'-27'-318,"-2"1"1,-4 5 371,-2 8 1,-2 8 0,1 8-1,3 1 1,2 1 0,1 1-1,2 3 26,1 3-219,1 1 1,5 6 0,2 2 0,4 0 0,6-4 0,5-2 151,4-1 1,6-3 0,4 0 0,-1-4 0,-4-1 0,-2-3 0,-3-3-42,-2-4 0,-3 1 1,-7-6-1,-4-2 1,-4 0-1,-2-4 1,-4-2 120,-4 0 0,-7-6 1,-2 6-1,0 2 1,1 3-1,-1 5 0,2 1-458,1 3 1,6 1 0,1 4 0,4 2 0,7 5 0,9 3-742,9 1 0,10 1 1053,4-1 0,16 0 1,3 1-1</inkml:trace>
  <inkml:trace contextRef="#ctx0" brushRef="#br0" timeOffset="25">15676 13167 18768,'-6'-7'247,"5"2"1,-5 10 0,1 5-332,1 6 1,-5 4-1,5 5 1,1 0-1,1 5 1,2 2 0,0 7-1,0 2 162,0 4 1,-1 2 0,-2-7-1,-2-6 1,2-4-1060,2-4 0,1-9 360,0-13 0,0-11 0,1-21 0,2-5 1,3-6-1,2-5 0,2-3 108,2-4 1,1-1 0,1-1 0,-1 3 0,-1 4-1,-2 7 1791,-1 5 0,-5 5 0,4 7 0,-1 5-519,1 7 0,-4 4 1,4 7-1,-1 2 0,0 3-1033,4 2 0,-4 5 0,1 5 0,-3-2 0,-2 0 0,-1 1-192,-2 0 0,0 1 0,-2-4 1,-1-1-1,-2 0 0,-3-1 1,-2-2-2386,-2-1 1,4-4 2849,4 4 0,3-6 1,1 3-1</inkml:trace>
  <inkml:trace contextRef="#ctx0" brushRef="#br0" timeOffset="26">16303 13141 11369,'9'-20'0,"-2"-2"1842,-1 1 1,-2 8-1551,-4 4 0,-5 6 0,-4-1 0,-5 2 0,-2 2 0,-3 0 0,-2 2 0,-1 4-233,1 7 0,2 0 0,7 7 1,3-1-1,5 2 0,2 1-498,2 0 1,0-6 0,2 2 0,2-3 0,5-3 0,1-2 0,1-3 390,-2-1 1,-8 0 0,-2-3-1,-13 3 1,-11 2-420,-9 2 0,-10 6 1,-7 5-1,-5 3 500,-6 4 0,-3 7 0,-2-1 0</inkml:trace>
  <inkml:trace contextRef="#ctx0" brushRef="#br0" timeOffset="27">12837 7890 24478,'-27'0'-65,"7"-5"0,2-1 0,3-1 197,2-3 0,8 4 0,10 1 0,12 2 0,13 0 0,13-1 0,10 1 0,11 1 0,6 1-14,-31-1 0,0-1 0,35 2 0,-34-2 0,0 0 0,-1 1 0,-1 0 0,36-4 0,-3-2 0,-4-2-168,-5-2 1,-3-1 0,-7 1 0,-3 2-1,-6 1 1,-4 0 68,-4 1 1,-10 2 57,2 6 0,-8 2 0,2 2 0,-2 8-333,-2 9 0,-1 6 0,-1 14 0,-1 6 0,-2 5 0,-1 7 0,-2 7-56,-1 2 0,-3-28 0,-1 1 1,3 2-1,0 0 210,0 4 1,-1-1-1,-1-3 1,-1 0-1,0 8 1,1 0-1,-1 0 1,1-1 13,-2 0 1,1-1-1,2 2 1,0-1 0,-2-2-1,1 0 1,1 2 0,0 0-1,0-2 1,-1 1 0,1 0-1,-1 0 1,-1-2 0,-1 1-63,0 0 1,0 0 0,2 2-1,-1-1 1,-1 0 0,-2-2-1,1 0 1,-1 0 0,0-2-1,0 0 1,-1-4 0,0-2-1,0 32-297,0-7 1,0-12 0,-2-2-1,-2-7 1,-5-11 0,-3-5 702,-1-5 0,-2-10 0,-3 0 0,-4-5 1,-5-4-1,-4-1 0,-6-2-86,-6 0 1,0 4 0,-5 2-1,-3 2 1,-2 1 0,-3-1-1,-2 1-315,2 2 0,5-5 0,4-2 0,1-2 0,3-2 0,3 0 0,3 0 145,1 0 0,2-3 0,-1-6 0,2-6 0</inkml:trace>
  <inkml:trace contextRef="#ctx0" brushRef="#br0" timeOffset="28">11157 7810 9018,'-19'-27'-41,"3"0"0,-5 1 0,2-1 25,3 0 1,1 1 0,1-1 333,1 0 1,0 1 0,-1-1 0,0-1 0,-4-2 0,-4-1 0,-4 3 0,0 3 0,-2 4 0,-4 2 0,-3 3-247,-4 1 1,-6 2 0,-4-1 0,-3 2 0,-3 2 0,-3 3-7,-4 1 1,-2-3-1,1 3 1,2-1-1,0-2 1,2 0-1,-3 0 46,-3-1 0,-1-2 1,-8 0-1,0 1 1,37 8-1,-1-1 1,-3 0-1,0 1-142,-2-1 0,-1 0 0,0 3 0,-1-1 0,-1 0 0,0 0 0,-2 1 0,0 0 1,-1 1-1,-1 0 0,-2 0 0,0 0 0,0 0 0,-1 0-8,-1 0 1,1 0 0,2 0-1,0 0 1,0 1 0,0 0-1,-1 0 1,0 1 0,0 0-1,0 0 1,1 0 0,0 1-1,2-1 1,1 0 87,0 0 1,1 1-1,3 1 1,2 2-1,-1-2 1,0 1-1,-2 1 1,1 1-1,0 1 1,1 0-1,-3 2 1,1 0-1,1 0 1,1 0 37,0 2 0,0 0 1,-5 1-1,0-1 0,5 1 1,0 1-1,-1 0 1,-1 0-1,-1 1 0,0 0 1,0 0-1,0 1-21,0-1 0,-1-1 0,-3 3 0,-1-1 0,-1 0 0,-1 1 1,-2-1-1,1 2 0,-1 0 0,0 2 0,1 0 0,1 2 1,0 1-1,0 1 3,-3 2 0,1 0 0,3-1 0,1 2 1,-5 3-1,-2 0 0,2 1 0,0-1 1,0 0-1,1 1 0,-3 2 0,0 0 0,1 2 1,2 1-89,0 2 0,1 0 0,-3 4 0,0 0 0,10-3 0,1-1 1,2 0-1,1 0 0,2 0 0,2-1 0,4-1 0,2 0 41,2-3 1,2 2 0,3-1 0,2 0-1,-12 25 1,7 0 0,7 2 0,8-2 0,8 3 147,5 4 1,13-7-1,7 7 1,12 0-1,-10-34 1,2-1 0,6 2-1,3-2 893,5 1 1,3-2-921,3-1 0,3-2 1,9 5-1,3 0 0,1-2 1,2-1-1,2 0 0,3 0 1,-19-9-1,1-1 1,2 0-1,1-1 0,1 0 1,0 1-110,3-1 0,1 1 0,1 0 0,3 0 0,3 0 0,-1-1 1,-1 0-1,1 0 0,0-1 0,1 1 0,1-1 0,1-1 1,3 0-1,1-1 0,0 0 0,0-1 0,1-1 0,0 0 1,3 0-1,1-1 0,0 1-22,-19-3 0,1-1 0,0 1 0,0 0 0,2 0 0,0 0 0,0 0 0,-1 0 0,1 0 0,0 0 0,0 0 0,1 0 0,2 0 0,0 0 0,0 0 0,0 0 0,0-1 0,-1 1 0,0 0 0,1-1 0,2 1 0,0-1 0,1 0 0,-1 0 0,-1 0 0,0-1 0,0 0 0,-1 0-93,1-1 0,-1 0 0,1 0 0,1 0 0,3 0 0,2 1 0,-1-1 0,0-1 0,-3-1 0,0 0 0,-1-1 0,1 0 0,0 0 0,0 0 0,0 0 0,1 0 0,2 0 0,1-1 0,0 0 0,-1 0 0,-1 0 0,0-1 0,0 0 0,0 0 137,0 0 0,0-1 0,0 0 0,1 0 0,1-1 0,1 1 0,1-1 0,-2 0 0,-2 0 0,0 0 0,0-1 0,0 1 0,0-1 0,0 0 0,0 0 0,1-1 0,1 0 0,0 0 0,0-1 0,0 0 1,0-1-1,-1 1 0,-1-2 0,2 1 0,0-2 0,0 1 0,0-2 0,0 1 30,0-1 0,0 0 0,0-1 0,-1 0 0,-2 1 1,-1-1-1,0 0 0,1 0 0,2-1 0,0 0 1,0-1-1,0 0 0,0-1 0,0 0 0,-1 0 1,1-1-1,-3 1 0,1-1 0,-1-1 0,0 0 0,2 0 1,-1-1-1,0 0 0,0-1 0,-3 1 0,0 0 1,0-1-1,-1 0-19,-1 1 0,0 0 0,-1-1 0,1-1 0,2-1 0,0-1 0,0-1 0,-1 1 0,-4 0 0,-1-1 0,-1 1 0,1-1 0,-1-1 0,-1 0 0,1 0 0,-2 0 0,1-2 0,-1 1 0,-1-1 0,0-1 0,14-6 0,-1-1 1,-1 0-120,-2 1 0,0 0 0,-2-2 1,-2 0-1,-2-2 0,-1 0 1,-5 1-1,-1-1 0,-2 0 1,-1-1-1,-2 0 0,-2-2 0,-1 1 1,-2-1-1,0-1 0,14-17 1,-3-1-1,-4-1 0,-3-1-171,-5 1 1,-3-2 0,-6 2 0,-5 0 0,-5-2 0,-4-1 0,-4-1 0,-4 0 0,-5 0 0,-4 1 0,-5-2 0,-5 1 0,-6-1 0,-4 0 40,-5-3 1,-5 1 0,3 21 0,-2 1 0,-3 1 0,-3-1 0,-2 0-1,-2 2 1,-2 0 0,-1 1 0,-2 1 0,-4-1 0,-2 1 0,-2 1-1,-2 0 1,-1 0 0,-3 2 111,-4 0 1,-2 0-1,-2 2 1,13 6-1,0 1 1,-2 1-1,0 1 1,-4 1-1,0 2 1,-2 0-1,1 1 1,-3-1-1,1 1 1,-2 0-1,0 1 1,-4 0-1,-1 0 1,-1 1-1,-1 0 1,13 4 0,-1 1-1,-1 0 1,0 0-1,-1 1 1,-4-1-1,-1 1 1,-1 0-1,-1 1 1,0 0-11,-3 1 1,-1-1-1,-1 1 1,-1 1-1,1 0 1,12 2-1,0 0 1,-1 0-1,1 1 1,-1 1-1,-1 0 1,-3 1 0,0 0-1,0 1 1,-1 0-1,-1 1 1,1 0-1,-1 0 1,0 1-1,-1-1 1,0 2-1,0-1 1,1 1-1,-1 0 1,0 1 0,0 0-1,0 0 1,0 1-1,-1 0 1,-1 1-1,0 0 1,-1 1-1,1-1 1,-1 2-1,1 0 1,1 0-1,0 0 1,0 1 0,0 1-1,1-1 1,-1 1-53,1 1 1,0 0 0,-1 0 0,1 0 0,0 1 0,1 1 0,-1 0-1,0 1 1,1 0 0,0 0 0,0 1 0,1 1 0,3-1 0,0 1-1,1 0 1,1 0 0,-1 0 0,0 1 130,0 0 0,-1 1 0,1-1 0,-1 1 0,1 0 0,1 1 0</inkml:trace>
  <inkml:trace contextRef="#ctx0" brushRef="#br0" timeOffset="29">5759 15433 10174,'0'-34'0,"0"3"393,0 3 1,6 11-1,2 5 1,3 4-46,-2 0 0,3 4 1,-4-4-1,4 1 0,2 1 1,-1-1-154,0-1 0,1 5 0,-1-1 0,0 2 0,1 2 0,-1 2-20,0 2 0,5 4 0,0 5 0,0 0 0,1-1 0,3-2 0,5-1 134,4 2 1,-3-4-1,5 1 1,-1-3-1,4 0 1,2-1-72,2 1 1,-4-1-1,1-4 1,1 0 0,2-1-1,-1-2 1,-1-2-61,1 2 1,-4 2 0,1 1 0,1 0 0,0 0 0,-2 0-30,-3 0 0,0 0 0,-1 0 0,0 1 1,2 2-1,1 2-74,0-2 1,3 0 0,-4 0 0,1 1 0,1-1 0,1-1 0,-2-2 56,-2 0 0,6 0 0,-3 0 0,2 0 1,0 0-1,-1 0-168,1 0 1,-3 0 0,1 0 0,2 0 0,0 0 0,0 0 0,-3 0-175,-1 0 0,3 4 1,-4 0-1,1-1 0,-1-1 1,-1-2 372,2 0 0,-3 0 0,4 0 0,0 0 0,-2 0 1,1 0-1,-2 0 109,2 0 0,-1 0 1,5 0-1,-3 0 0,0 1 1,0 2-499,3 2 0,2 5 1,0-2-1,-2 0 0,0 0 1,1-1-32,1 1 1,8-5 0,-7 3-1,1-2 1,2 0 0,-1-1 0,-1-1 465,-2-2 0,-2 0 0,1 0 0,-1 0 0,-3 0 0,-1 0 1136,-3 0-1254,-2 0 1,-2 0 0,1 0 0,-2 0 0,1 0 0,-3 0-425,1 0 0,7 4 0,-6 1 0,2-1 0,4 1 1,0-1 171,2-1 1,2-2 0,-1-1 0,2 0 0,2 0 0,-1-1 266,2-3 0,-2 2 0,0-4 0,-3 2 1,-1-1-1,-4 2 63,-1 2 1,-1 1 0,0 0 0,-1 0 0,1 0 0,-2 0 0,-1 1-395,-2 4 1,0-2 0,5 6 0,0-1-1,-1 1 1,1 0 0,1 0 107,3-1 0,-1 2 0,5-6 0,1-1 0,-1-1 0,1-2 500,1 0 0,0 0 0,0 0 0,-1 0 0,1 0 1,1 0-333,2 0 1,-4 4 0,-1 2-1,1 0 1,-1 1 0,1-1-253,1 0 0,0 3 1,1-3-1,1 0 0,2 1 1,1-1 25,-1 0 0,4-1 0,1-4 0,0 2 1,1 2-1,0-2 414,4-2 1,-1-1 0,0-1 0,-1-2 0,2-2 0,-1 2 26,-1 2 1,1 1 0,-4 0 0,0 0 0,2 1 0,-3 2 0,1 3-647,-3 2 1,3-4 0,0 3-1,2 1 1,0-2 0,1 0-1,-1-3 270,-2-2 1,4-1 0,-1 0 0,3 0-1,0 0 1,-2 0 309,-1 0 1,0 0-1,4 0 1,0 0 0,-1 0-1,-2 0-126,-1 0 0,5 0 0,3 0 0,0 0 0,-2 0 0,-2 0 1,0 0-196,0 0 1,1 2 0,-2 1-1,-2 1 1,-3 0 0,-1 1-1,-1-1 96,1-1 0,-5 3 0,5-1 1,-2-1-1,2 0 0,0 1 62,0-2 0,5 0 0,-3 0 1,3 1-1,-1 1 0,-2-1 12,-2 1 1,8-1 0,0-2 0,0 0 0,3 3 0,-2-2-95,-2-2 1,8-1 0,-7 0 0,4 0 0,3 0 0,-2 0 0,0 0 102,-2 0 1,2 0-1,-1 0 1,-1 0-1,0 0 1,-3 0-63,-2 0 1,-6 5 0,2-1-1,1 1 1,-1-1 0,4 1-1,-1-2-214,0-2 0,1 3 1,3 1-1,0-2 1,3-2-1,-1-1 267,4 0 1,6 0 0,-4-1-1,4-2 1,3-3 0,-2-1-1,1-4 78,0-1 1,-1 1-1,-3 0 1,-3 2-1,-3-1 1,-1-2-193,0-1 0,1-1 0,-4 1 1,1 0-1,-1-1 0,0 1-265,-5 0 1,2-1-1,-8 1 1,-1 0-1,-1-1 1,-4 1 355,-2 0 0,-3-5 0,-7-1 0,1-2 0,-1-1 0,0 0 0,-3-1 388,0 0 0,-7-2 1,2-4-1,-5 0 1,-3-1-1,-2 4-524,-2 2 0,-2 2 0,-4-5 0,-1 0 0,-4 1 0,-5-1-349,-6 0 1,-1 2 0,-5 1 0,0 2 0,0-1 0,-1-3 0,0 0 166,-2-1 1,-1 5 0,3 0-1,0-2 1,1-1 551,1-2 0,-2 5 0,4 0 0,-2 0 0,-3-1 0,-1 3 0,-3 0 274,-3 4 0,0 1 1,-9 2-1,-8 0 1,-5-1-1,-6 2 0,-1 2-1414,1 1 1,3 2-1,5-4 1,6 2-1,0 1 1,4 0 461,-2 4 0,-6-2 0,0 0 0,-3 0 1,0-1-1,2 1 775,1 0 1,0-5 0,-4 2-1,-1-2 1,0-3 0,-3 2 197,0 4 0,-10-3 0,2 5 0,-2 0 1,-2 0-1,0 3 0,-2 2-710,-4 1 0,4 0 1,31 0-1,0 0 0,1 0 1,1 0-1,-36 0 0,3 1 1,2 2 7,3 2 1,-1-1 0,0-4 0,2 0 0,0 0 0,0 0 0,-3-1 339,0-4 1,0 2 0,1-4 0,-3 0 0,-2 1 0,33 2 0,1 0 0,-1 1 0,1 0-192,-2 0 0,1 0 0,1 1 1,-1 0-1,0 2 0,0 0 1,0 0-1,1 0 0,-2 0 0,0 0 1,0 0-1,0 0-131,-2 0 0,1 0 0,2 0 0,1 0 1,-36 0-1,1 0 0,-1 0 0,1 0 41,-2 0 0,4 0 0,-2 0 0,4 0 0,-1 0 0,0 0 168,-4 0 1,-1-1 0,36-1 0,-1 1-1,2-2 1,-1 1 0,-1 0 0,0 0-1,0 0 1,-1-1 0,-3 0 0,0 0 0,0 0-1,0 0-49,-1 0 0,1 0 0,-4 0 0,-1 1 0,3 0 0,-1 1 0,1-2 0,-1 1 0,0 0 0,1 1 0,0 0 0,1 1-134,0 0 0,0 0 1,0 0-1,1 0 1,3 0-1,1 1 1,-2 0-1,1 1 0,-2 0 1,1 1-1,1-1 1,-1 0 49,1 1 0,1 0 0,0-2 1,1-1-1,0 3 0,0-1 1,0-1-1,-1 1 0,0-1 0,-1 1 1,-1 0-1,1 0 108,-2 0 1,0-1 0,1 0-1,0 0 1,-3-1 0,1 0-1,1 0 1,0 0 0,-2 0-1,-1 0 1,1 0 0,0 0-1,-2 0 1,-1 0 6,1 0 0,-1 0 1,4 0-1,0 0 1,-4 0-1,1 0 1,-1 0-1,1 0 1,1 0-1,0 0 1,-1 0-1,1 0 1,1 0-1,1 0-137,0-1 0,1 2 0,-2 1 1,1 0-1,1 0 0,1 1 1,0-1-1,0 0 0,0 0 1,-1 0-1,2 1 0,0-1 26,1 0 0,1-1 0,-1 0 1,0-1-1,-34 0 0,0 0 1,3 0-1,3 0 107,1 0 1,-3 0 0,2 0 0,3-1 0,0-4 0,1-2 0,1-2 190,0 0 0,6 0 0,-4-2 0,0 0 0,2 4 0,-3-1-350,-3 1 1,5 4-1,-5-1 1,4 2 0,5 2-1,1 0 1,1 0-52,-4 0 1,4 0-1,0-1 1,3-2-1,-1-2 1,-1 2 188,0 2 0,-3 1 1,7 0-1,-2-2 0,-1-1 1,2-1-1,-3 1 127,-2 1 0,3-2 0,-6 0 0,1 1 0,-1 0 0,-4 0 0,-1-2-210,-3 2 0,-1 2 0,3 1 0,5 0 0,3 0 0,4 1-180,0 4 1,2-2 0,-1 4 0,4 0 0,0-1 0,1 2 153,0-1 0,3-4 0,6 3 1,3-1-1,0 0 0,1 1 1,1 0 122,2-3 1,2 5 0,1-1 0,0 3-1,2 2 1,2 5-417,0 2 1,7 4 0,-2 7 0,5 6-1,3 5 1,2 9 0,2 4-170,3 1 1,9 1 0,8-1 0,6-4 0,7 0 0,4-4 724,5-2 0,8-5 0,6-5 0,8-5 0,9-7 0,-31-13 0,2-2-46,1 0 1,0-1 0,1-1 0,-1 0 0,0-1-1,0 0 1,0 0 0,-1-1 0,2 1 0,-1 0-1,35 7 1,-1 3-840,-4 3 0,-10 4 641,4 9 1,-7 9 0,-3 8 0</inkml:trace>
  <inkml:trace contextRef="#ctx0" brushRef="#br0" timeOffset="30">13970 14513 20189,'6'-32'-1584,"1"4"1,5-2 0,-1 6 1409,-3 6 1,0 4 0,1 0 0,-6 3 0,-6 2 0,-6 4-1,-3 4 1,-3 1 0,-1 1 274,-2 4 1,0-4 0,4 5 0,-3-2-1,-1 1 1,2-2 0,1-2 398,2-1 0,-2 0 1,-1 0-1,-2 0 0,0 0 1,1-1-1,-3-2 0,0-2-165,-4 3 0,-1 0 1,-2 2-1,-1 0 1,-2 2-1,-4 3-411,-4 9 0,1 1 1,-8 5-1,4 1 0,1 0 1,0 2-213,0 3 1,4 0 0,2 1 0,0 0 0,3-1-1,1-1 1,5-1 518,0-2 1,6-1 0,1 1-1,3-2 1,2-3 0,1 3-62,3 0 0,-1-2 0,5 4 0,2 2 0,2 3 0,-1 2 0,-1 2-188,-1-1 1,0 0 0,4-1-1,1 2 1,2-1 0,3-2-189,1-1 0,2-1 1,5-1-1,0-1 0,4-2 1,4 1-1,4-1 392,0 0 0,2-6 1,3 2-1,5-3 1,3-2-1,2 1-29,3-1 0,5 0 0,9 1 0,4-1 0,5 0 0,4 1 0,-33-7 0,0 0-238,1 2 0,0 0 1,2-1-1,0-1 1,-1 2-1,1 0 1,1-2-1,0 0 1,0 0-1,1 0 1,2-1-1,0 0 1,0-1-1,1 0 42,-1 0 0,1-1 1,1-2-1,0 0 0,-4 2 1,1 0-1,0-1 0,1 0 1,1-2-1,0 1 0,-1-1 1,0-1 46,1 0 1,0 0 0,1 0 0,1 0 0,0 0 0,0 0 0,-1 0 0,1 0-1,1 0 1,0 0 0,-1 0 0,0 0-38,-1 0 1,1 0-1,1 0 1,-1 0-1,-4 0 1,0 0-1,-1 0 1,0 0-1,0 0 1,1 0-1,-1 0 1,0 0 0,-1 0-1,0 0 15,-1 0 1,0 0 0,34-1 0,-37-1 0,0 1 0,0-2 0,1 0 0,-1-1 0,1 0 0,-1-1 0,-1-2 0,35-7 346,-4-4 1,3-4 0,0 1 0,-1-3 0,-2-4 0,-3-1-215,-3-4 1,2 0 0,-7-4 0,-2 2 0,-3-2 0,-6 0 0,-3-2-305,-5-1 0,-3 3 0,-3-7 0,-7 2 1,-5 2-1,-9 0 0,-5 0 17,-4 0 0,-8 0 0,-6 0 0,-9 2 0,-13-1 0,-9 2-197,-6 0 1,17 16 0,-1 1 0,-29-14 0,-5 0 0,31 17 0,0 1 0,-2 1 0,0 1 161,-1 0 1,-2 1 0,-4-2-1,-2 0 1,5 4 0,0 0-1,-3-1 1,0 1 0,-3-1-1,-1 1 1,0 2 0,-1 1-1,-3 0 1,-2 1 257,-3 0 1,-1 0 0,4 1 0,-1-1 0,-8 1 0,-1 0-1,-1 1 1,0 1 0,-1 2 0,0 0 0,-4 0 0,-1 1 0,1 0-1,0-1 24,-2 0 0,-1 0 1,2-1-1,-1 3 0,3 1 1,0 2-1,3 0 1,0 1-1,2 1 0,1 1 1,5-1-1,0 2-356,3-1 1,1 2-1,3 3 1,2 1 0,3-1-1,2 1 1,0 3 0,0 0-1,-1 2 1,0 0 276,0 0 0,1 0 0,2 1 0,-1 0 0,-1-2 0,0 0 0,-1 2 0,1 0 0,1-1 0,-1 1 0</inkml:trace>
  <inkml:trace contextRef="#ctx0" brushRef="#br0" timeOffset="31">17636 14953 14929,'0'-25'-822,"1"10"1,4-3 0,5 9 0,6 4 762,7-4 1,6 1 0,5-2-1,3-3 1,8-4 0,4-1-1,8 1 1,7-3 0,-27 10 0,0 0-1,2-1 1,1 0 0,2-1-1,0 0 1,0 0 0,-1 0 609,0 1 1,1-2 0,3-3 0,0 0 0,-4 2-1,-2 1 1,1-1 0,0 0 0,0 0 0,-1 0 0,-2 1-1,0 1 1,-1 0 0,0 0-378,34-10 0,-8 0 0,-4-4 0,-3 3-1108,-2 1 0,-8 5 0,-4 0 0,-2 2 1,-7 3 896,-2 3 0,-4-3 1,1 5-1</inkml:trace>
  <inkml:trace contextRef="#ctx0" brushRef="#br0" timeOffset="32">20862 13500 8327,'0'-19'0,"1"4"0,4-4 0,4 1-127,2 1 0,3-6 1,-1 4-1,0 0 0,-1-2 1,-1 2-1,-4 0 0,-1 2 1,-2 1-1,1 0 0,-1-2 1,-1 2 694,-1 1 0,-2 2 0,0-1 0,1 1 0,2 0 0,3 1 772,1 3 0,2 3 1,5 6-1,-2 3-1056,-4 6 0,3 3 1,-7 13-1,-1 4 0,-1 4 1,-2 5-1,0 5-24,0 6 0,-8 3 0,-4 1 0,-4 1 0,0 1 0,1 1-503,2 2 0,-1 4 1,2-5-1,2 0 1,3-2-1,1-4-50,3-2 0,-3-3 0,1-7 1,2-4-1,2-4 0,1-4 19,0-5 1,4-3 0,2-5 0,2-2 0,2-2 0,3-3 737,5-1 0,3-1 1,9-7-1,4-2 0,10-5 1,8-1-1,10-1-136,5 2 1,2 0 0,-30 4-1,-1-1 1,0 0 0,0 1-1,0 1 1,1-1 0,0 1-1,-1-1 1,0 1 0,0 0-491,33-5 0,-5 1 0,-3-2 0,-6 1 0,-2-3 1,-3-3-130,-3-2 1,-5-7 0,-7 0 0,-3-5 0,-1-7 0,-3-4 160,-2-4 1,-2 1-1,1-8 1,0-2-1,-1-6 1,1-5-1,0-4 14,-1 0 0,1 3 1,-2 3-1,-3-1 0,-4 6 1,-5 0-1,-4 7 93,-4 4 1,-5 9 0,-5 3-1,-5 3 1,-8 4 0,-8 5 194,-9 3 0,-7-3 0,-6 4 1,-2 3-1,-7 3 0,0 5-201,-3 1-126,-9 1 1,14 5-1,-10 0 1,-2 2-1,1 2 1,-4 7-517,-1 5 1,7 0 0,-4 6 0,1 2 0,1 3 0,2 4 0,5 3-524,7 0 0,2 5 0,10-4 1194,6 4 0,4 1 0,3 0 0</inkml:trace>
  <inkml:trace contextRef="#ctx0" brushRef="#br0" timeOffset="33">21315 13900 8570,'-5'-6'390,"1"6"0,-5 2 0,5 7 0,-1 0 0,1-1 0,-2 0 0,0-1 104,0 1 0,2-7 0,4-1 0,1-9 0,4-7 0,3-6 0,4-5-341,2-4 0,3-2 0,3-5 0,-1 1 0,0-2 0,-3 4-77,-1 1 0,-3 0 0,-2 6 0,-2 4 0,-1 3 0,-1 5 681,0 1 0,-1 5-319,-5 5 0,0 17 0,0 15 0,0 2 0,0 4-315,0 3 1,5 1 0,3 0 0,1-2 0,0 2-1,1 0-893,2-1 0,1 1 0,1-6 0,-3-2 0,0 0 0,-4-3 0,-1-1-7180,-3-2 7950,-1-10 0,-2-7 0,0-6 0</inkml:trace>
  <inkml:trace contextRef="#ctx0" brushRef="#br0" timeOffset="34">21475 13820 10345,'0'-28'1289,"0"-3"0,0 7 0,1 12 0,4 5-1239,4 4 0,4 0 0,3 0 1,4-3-1,2 0 0,4 0 1,6 3-898,2 2 0,0 1 847,1 0 0,4 6 0,-5 1 0</inkml:trace>
  <inkml:trace contextRef="#ctx0" brushRef="#br0" timeOffset="35">21848 13674 9913,'-1'-23'2171,"-4"1"1,4 7-2162,-4 15 1,5 2 0,3 7-1,2 1 1,-1 2 0,1 1-1,0 1 537,3-1 1,-5 5-1,3 0 1,-2-1 0,2 3-1,0 0-1296,0 1 0,0 3 0,-3-5 0,1 0 0,-1 2 0,0-2-5546,2 0 6295,-4-1 0,11-15 0,-5-4 0,2-5 0,0-5 0,2-2 0,0-5 0,1 3 0,-1-4 0,-2 1 0,-1 1 0,1 0 530,0 3 0,-4 0 0,2 1 0,0 1 0,-1 2 4205,0 1-4040,-1 6 1,-7-3 0,-1 7-1,-1 4-1109,1 4 0,1 3 0,2 1 0,2-1 1,2-2-1,7-2 0,4-3 414,2-2 0,7-1 0,-3-2 0</inkml:trace>
  <inkml:trace contextRef="#ctx0" brushRef="#br0" timeOffset="36">23194 13181 13630,'2'-21'-873,"2"3"1,-1 3 2122,6 2 1,-6 8-1,2 10-759,-4 11 1,-2 9-1,-4 6 1,-4 5-1,-4 4 1,-3 4-82,-2 5 1,-1 5 0,2 2-1,0 3 1,-1 0 0,0 2-1,0-2-773,2 1 1,1-3 0,3-3-1,3-3 1,5-2 0,3-4-262,1-4 1,2-2-1,6-4 1,7-4-1,4-3 1,6-2 342,5-4 1,4-4 0,7-8 0,2-3 0,3-1-1,2-3 1,3-3 866,6-4 1,-1-4 0,6-5 0,2 0 0,-2-1-1,-1 1-190,-3 0 1,-7-2-1,7-1 1,-5-4 0,-4 0-1,-3-4 1,-3-1-441,-3-2 1,2-1 0,-11-3 0,-2-5-1,0-5 1,-4-5-306,-3-3 1,3-16 0,-4 3 0,0-5 0,-4-4 0,-2-1 11,-8 34 0,0 0 0,-3-3 1,0 1-1,4-34 0,-4 1 0,-5 5 1,-8 7-1,-7 8 497,-7 10 1,-5 7 0,-6 11 0,-7 4 0,-4 8 0,-2 7 0,-1 5-69,-2 1 1,0 10 0,-1 5 0,4 4 0,1 6 0,5 3-739,4 4 1,5 5 0,10 0 0,6 4 0,6 3 0,5-2 645,4-5 0,7-4 0,1-7 0</inkml:trace>
  <inkml:trace contextRef="#ctx0" brushRef="#br0" timeOffset="37">23434 13927 8801,'-17'12'636,"-1"5"1,0 7-1,6 3 1,2-2 296,1-3 0,5-3-498,-5-5 0,7-8 0,2-8 0,9-10 0,6-8 1,4-8-454,2-8 0,0 0 0,2-9 0,0-1 1,0-2-1,2-2-145,2-3 1,0 2-1,-2-5 1,-1 6 0,-5 7-1,-3 6 417,-4 6 0,-3 4 0,1 6 0,-1 8 0,0 8-105,-2 8 1,1 6 0,-5 9 0,1 4-1,-1 6 1,-1 6-178,-2 6 1,-6 9 0,-3 0 0,-3 2 0,-1-1 0,1-3 0,1-1-1366,3-3 0,3-1 0,-2-4 1,-1-1 1392,1-1 0,-2-7 0,-4 4 0</inkml:trace>
  <inkml:trace contextRef="#ctx0" brushRef="#br0" timeOffset="38">23541 13740 9474,'7'-28'0,"-2"-1"645,-4 2 0,5 11 1,3 11-1,3 4-840,1 1 1,1 0-1,1 0 1,2 0 0,6 0-1,3 0 1,5 0-1,3 1 195,0 4 0,11-4 0,-4 5 0</inkml:trace>
  <inkml:trace contextRef="#ctx0" brushRef="#br0" timeOffset="39">23914 13634 8211,'-13'-11'232,"0"-1"0,-1 4 0,2 6 358,4 10 1,0 3 0,5 3 0,-1-1 0,1 2 0,1 1 0,4 3 0,1 2-211,1 3 1,7 1 0,-1 0 0,5-1 0,3-3 0,-1-2-582,3-3 1,-1-3-1,5-2 1,-4-4 0,1-1-1,-2-4 1,0-7-419,-2-8 0,-2-6 0,-2-8 0,-1 0 0,-2 1 0,-1 0-603,1 4 0,2 1 1222,2 4 0,5 2 0,2-4 0</inkml:trace>
  <inkml:trace contextRef="#ctx0" brushRef="#br0" timeOffset="40">25021 13127 13640,'7'-6'-855,"-2"-3"1,-5-1 902,-5 1 0,4 5 0,-4 8 0,2 5 0,0 4 0,-1 4 1,-1 3-1,1 4 0,-2 4 637,-1 0 0,4 5 0,-3-2 1,1 0-1,1 0 0,1 2-307,1 1 0,2-3 0,-1 3 1,-2 0-1,-2-1-438,3-1 1,-4 1 0,0-4 0,0 3 0,-2-3-1,1-1 1,-2 0-391,2 4 0,-4-4 1,7 3-1,1-2 0,1 1 1,2 1-1,2-1 487,2-2 1,10-1 0,9-1 0,5 1 0,5-1-1,1 0 1,5-4 309,4-4 0,4-4 1,6-2-1,4-1 0,3-4 1,7-1-12,1-3 0,5-3 1,-2-5-1,0-3 1,0-6-1,0-3-504,-1-6 1,-7-3-1,-2-5 1,-2-5-1,-2-4 1,-4-6 19,-4-7 1,-3-6 0,-26 26-1,-2-1 1,1 0 0,-2-2-1,-1 0 1,-1-2 0,-1-1-1,-1 0 1,-2 0 0,0 1-129,7-35 0,-10 2 0,-3 2 0,-7 2 0,-6 3 1,-12 9 526,-8 8 0,-7 3 0,-11 4 1,-8 7-1,-6 8 0,-7 7-444,-4 3 1,3 8 0,-5 3 0,4 4 0,-1 4 0,3 6 0,-1 7-750,0 5 1,12 3 0,-4 3 0,7 2 0,9 2 941,5 2 0,13-4 0,6 3 0</inkml:trace>
  <inkml:trace contextRef="#ctx0" brushRef="#br0" timeOffset="41">25274 13634 8236,'0'-20'1135,"-6"6"0,0 6 0,-3 13-864,5 5 0,2-1 0,2 0 0,0 3 0,0 2 29,0 4 1,0 4 0,0-4 0,0 0 0,0 0-1,0 0-427,0-2 1,0-1 0,0-2 0,0 0 0,2 1-274,2-1 0,4-6 1,5-4-1,-1-6 1,-2-7-1,-1-5 313,1-3 1,-2-8 0,-1 1 0,-1-1 0,-1 0 0,-1 2 1208,1-1 1,-1 1-1,-3 2 1,2 4-514,2 3 0,-1 9 0,-2 6 0,1 9 1,3 6-605,1 3 0,-2 1 1,2-3-1,0 2 0,-1-1 1,2-3-1002,-1 0 0,-3-3 1,5-2 634,2-4 0,-5-10 0,0-4 1,-2-2-1,0-3 0,-1 1 706,-1 0 0,2-1 0,1 1 0,-1 1 0,2 3-314,3 5 0,3 2 0,1 2 0,2 2 0,1 2 0,4 7 0,-1 3-2155,0 4 1,5 1 0,-2-2 2123,3 1 0,2-1 0,0-3 0</inkml:trace>
  <inkml:trace contextRef="#ctx0" brushRef="#br0" timeOffset="42">25741 13714 12293,'-2'-15'0,"-1"-1"0,-1-2 0,1 1 0,1 3 738,2 0 1,6 5 0,3 2-1,3 1 1,3 3 0,1 2 0,3 1-1,0 1-900,1 4 1,3-2-1,0 5 1,0 1 0,1 0-1,-3-1 1,-2-2 0,-3-2-1262,-1 2 1,-2-5-1,-1 2 1,-1-6 1400,-2-5 1,-6-4 0,1-2 0,-3 1 0,1 0 0,1-1 1354,1 1 1,1 4-1,-4 2 1,4 1 0,4 3-1341,2 1 0,4 8 0,2 3 0,2 5 0,2 2 1,2 2-1,2-2-473,2-1 1,4 2 0,0 1 479,-1-1 0,4-3 0,0 0 0</inkml:trace>
  <inkml:trace contextRef="#ctx0" brushRef="#br0" timeOffset="43">26460 13594 8236,'0'-14'-455,"-1"8"0,-2 8 455,-2 10 0,-5 1 0,3 6 0</inkml:trace>
  <inkml:trace contextRef="#ctx0" brushRef="#br0" timeOffset="44">19529 13207 8276,'-6'-25'0,"-3"3"133,-3 4 0,-1 9 1,-2 3-1,-1 2 1,-4-1-1,1 2 1,-2 2-1,2 1 0,-2 0 88,1 0 0,-1 7 0,-3 7 0,2 8 1,0 7-1,0 9 0,1 4 69,2 7 1,-4 3 0,4 3 0,0 0 0,0 1 0,2-1 0,4 1-258,4-1 1,3 3 0,6-4 0,2-3 0,2-4-1,6-4-193,7-1 0,3-10 0,7-4 0,3-7 0,2-5 0,7-5 0,2-4 121,7-4 1,1-7 0,2-5 0,0-3 0,1 0-1,-4 2 314,0 1 0,1 1 0,-3-2 0,-2 3 0,-1 1 0,-6 3 252,-3 1-504,3 2 1,-7 2 0,2 1 0,-2 3 0,-5-1 0,-1 3 0,-2-2 290,0 0 0,-4-2 0,3-4 0,0 0 1,-2 0-1,2 0 138,-1 0 0,3-6 0,5-4 0,3-6 0,6-8 0,3-4-357,0-3 0,6-11 1,-9 1-1,0-5 0,1-5 1,-1 0-1,-1-4-476,-5-3 0,-9 2 0,-4-6 0,-5-2 0,-4 0 0,-4 1 0,-7 2-227,-7 2 1,-7 2-1,-17 9 1,-7 5 0,-9 6-1,-7 5 523,-6 4 1,-11 8 0,35 11 0,-2 1 0,-1 2 0,-1 2 0,0 1 0,1 2 0,1 0 0,0 0 0,1 1 0,1 0 242,-38 0 1,7 6 0,-1 3 0,7 3-1,8 1 1,7 2-691,8 3 0,11-2 1,2 6-1,9 3 532,8 5 0,16-2 0,9 5 0</inkml:trace>
  <inkml:trace contextRef="#ctx0" brushRef="#br0" timeOffset="45">19769 13474 8459,'-20'-14'843,"-2"1"1,-2 12 0,1 7-1,1 8-691,-2 9 0,3 2 1,0 3-1,4 0 1,3 2-1,5-2 1,3 1-1,3 1 68,2 3 1,5-5-1,2 4 1,2-2-1,2-2 1,2-4-551,1-4 0,5-3 0,0-8 1,-2-5-1,-1-2 0,-2-2-104,1 0 1,-5-12 0,-1-8 0,3-6 0,1-8 0,-1-3 0,0-6 483,-2-3 0,-5 3 0,4-1 1,-2 2-1,-4 4 0,0 3 0,-2 7 1149,0 5 0,0 6 0,1 1-855,4 6 1,2 4-1,8 7 1,1 4-1,2 4 1,-2 1-253,-1-1 1,-1 4 0,-1-1-1,0 4 1,1-1 0,-1-3-147,0-3 0,-1 0 0,-2 3 0,-2-2 0,-1-3 1,-1 1-407,0-1 0,-1 2 0,-7 4 0,-2-1 494,-5-3 1,1 3 0,-1-3 0,-1 1 0,-2 1 0,-1-3 0,0 1 1121,-1-1-978,7 4 1,-5-6 0,5 4 0,-2-1 0,0 1 0,0 2-456,2 1 1,-4 1-1,7-1 1,1 0-1,1 2 1,2 1 276,0 2 0,6 0 0,2-5 0</inkml:trace>
  <inkml:trace contextRef="#ctx0" brushRef="#br0" timeOffset="46">20129 13794 8382,'-14'-6'1004,"1"-3"0,5 9 1,4 4 57,3 7-548,1 2 0,4-7 1,2-8-494,1-9 0,1-4 0,2-7-202,-1-2 1,-5-1 0,4-2 0,-1 0 0,1-1 0,1-1 0,-1-4 0,1-1-1375,2-3 1753,1 4 0,-5 5 0,-1 9 1,-2 3-1,1 4 2301,-2 0-1942,-2 6 1,-1 2-481,0 8 1,0 3 0,0 7 0,0-1 0,-1 0 0,-2 2 0,-3 2-28,-2 0 1,4 1-1,-3-3 1,1 3-1,3 2 1,1 1-171,2-3 0,2-8 0,2-1 1,6 2-1,5-1 0,5 0 1,0-2-14,4-2 0,4 2 1,0-2-1,-3 2 0,1 2 1,-1 2-1,1 3 0,1 3-1185,0 4 0,-2 4 1,-1 6 1317,-2 3 0,0-2 0,5-1 0</inkml:trace>
  <inkml:trace contextRef="#ctx0" brushRef="#br0" timeOffset="47">13677 14740 13938,'-6'-39'-812,"3"8"0,-5-9 0,1 3 570,0 3 1,-2 2 0,-5 5 581,1 0 1,-6 5-1,-6 1 1,-8 4-1,-10 3 1,-7 5-1,-11 3 1,-7 3-1,30 4 1,-1 0-1,-1 2 1,0 1-1,-2 3 1,-1 1-1,1 1 1,0 1-277,-2 2 0,1 0 0,-3 1 0,1 1 0,4 1 0,1 2 1,1 2-1,1 1 0,0 3 0,0 1 0,2 2 0,0 2-52,-1 0 0,1 3 0,3 6 0,2 3 1,4-2-1,3 1 0,3 2 0,3 2 1,4 2-1,4 1 0,5 0 0,3 1-38,3 2 1,4 0 0,7-4 0,6-2 0,7 3-1,7-3 1,6-1 0,6-4 0,9-1 0,5-4 0,8-2-1,4-4 191,-18-10 0,1-1 0,2-2 0,7-3 0,2-2 0,1-1 0,2-1 0,2-1 0,0-1 0,2-2 0,2 0 0,0-2 0,-15-1 0,1 0 0,0-1 0,1-1 0,1 0 0,1 0 0,1-2 0,0 0 0,4-1 0,0-1 0,2-1 1,-1 0-1,0 0 0,1-2 0,0 0 0,0 0-148,1-1 1,0 0-1,0 0 1,0-1-1,3-1 1,2 0-1,-1-1 1,-1 1 0,-3 0-1,0 0 1,-1-1-1,0 1 1,0-1-1,-1 0 1,0 0 0,0 0-1,0 0 1,0 0-1,0-1 1,-1 1-1,-3 0 1,-1 0 0,-1 0-1,1 0-284,-3 1 1,1-1 0,-1 1 0,-1 0-1,13-2 1,0 1 0,-3 0 0,-10 3 0,-2 0-1,-1 1 1,17-4 0,-3 0 0,-11 3 0,-4-2-1,-11 1 1,-5-1-5123,19-14 5010,-28 0 1,-38-8 0,-36-6 0,5 16 0,-5 0 0,-14-2 0,-4 0 0,14 8 0,-2 0 0,-2 0 0,-3-1-1,-2 0 1,-1 0 374,-2 0 0,-1 0 0,-2 0 0,9 2 0,-2 0 0,0 0 0,-1 1 0,-2 0 0,0 0 0,0 0 0,-1 0 0,-3 0 0,0 1 0,-1-1 0,-1 1 0,-4 0 0,-1 0 0,0 0 1,-1 1-1,-1 0 0,0 1 0,0 0 0,-1 1 96,0 0 0,0 0 1,-1 0-1,-1 2 1,14 3-1,-2-1 0,0 2 1,0 0-1,1 1 1,1-1-1,1 2 0,-1 0 1,1 0-1,0 1-92,-15 0 0,0 1 0,1 1 0,0 1 0,2 0 0,1 1 0</inkml:trace>
  <inkml:trace contextRef="#ctx0" brushRef="#br0" timeOffset="48">10384 16406 8481,'15'-2'0,"3"-1"0,7-1 173,9 1 1,15-3-1,19 0 1,-29 3 0,2-1-1,4-1 1,2-1-1,5 0 1,1-1 0,4-1-1,2 0 1,4-2 0,2 0-1,4 1 1,0-1-1,5 0 1,2 1 0,-25 3-1,0 1 1,1 0-1,1-1 1,1 2 0,0-1-1,0 0 1,0 1 0,0-1-1,2 1 1,0 0-1,0 1-37,2-1 1,0 1 0,-2 1-1,-3-1 1,-2 1 0,1 1-1,3 0 1,1 2 0,-1-1-1,-3 0 1,-1 0 0,0 0-1,20 0 1,-2 1 0,-1 1-1,-2 1 1,-5 1 0,-1 2-842,-2 2 1,0 0-1,-4 2 1,-2 1-1,-2 2 1,-2 1 704,-1-1 0,-1 0 0,-5 2 0,0 0 0,3 2 0,1 2 0,-4 1 0,1 1 0</inkml:trace>
  <inkml:trace contextRef="#ctx0" brushRef="#br0" timeOffset="49">15970 16073 8100,'-20'-5'0,"-2"1"0,3 1 0,1 7 0,3 4 0,2-1 0,0 5 0,4-11 0,1 5 0,4-1 0,7-1 0,9-1 0,10-1 329,7-2 0,7-2 0,8-2 0,7-5 0,4-2 0,5 1 0,3 3 0,3-1 1075,2 1 0,-3 2 0,7-2 1,-3 1-1,1 3 0,1 2 1,-1 1-1053,-2 0 0,-3 0 0,0-2 0,-1-1 0,1-3 0,-3-1 0,0-4-1302,-1 0 0,-5-4 0,1-2 0,-7 0 1,-6 0-1,-4 3 0,-6 0 231,-7 1 0,-3 4 1,-9 2 718,-4 1 0,0 1 0,2 5 0</inkml:trace>
  <inkml:trace contextRef="#ctx0" brushRef="#br0" timeOffset="50">18382 15593 7919,'0'-14'2,"0"1"0,0 0 1005,0-1 0,-1 3 1,-2 0 84,-2 2 1,1 12-1,4 3 1,0 9-1,0 7 1,1 5-1,2 3 1,2 2-926,-2 2 1,-2 2 0,-1 4 0,0 0 0,0 0 0,2 0 0,1 0-1262,1 0 1,1-2 0,-5-2 0,0-5-1,0-3 1,1-3-4609,4-3 5702,-4-2 0,11-7 0,-5 0 0</inkml:trace>
  <inkml:trace contextRef="#ctx0" brushRef="#br0" timeOffset="51">18182 15593 8234,'-14'-27'2358,"-4"0"-1634,3 13 0,2 0 1,10 11-1,6-1 1,7 1-1,5 0-349,3-1 1,10 2-1,-2-2 1,4 2 0,3 2-1,1 0-482,0 0 0,4 0 1,-4 2-1,2 2 0,-2 5 1,-2 3 106,-2 1 0,-2 6 0,-1 2 0</inkml:trace>
  <inkml:trace contextRef="#ctx0" brushRef="#br0" timeOffset="52">18156 15993 10579,'-14'-9'0,"4"1"1532,6 7 1,11 1 0,15 7 0,5 1 0,4-2-1887,4-1 0,5 0 1,3-5-1,5 0 1,4 0-1,5-2 354,3-2 0,5-3 0,-4-7 0</inkml:trace>
  <inkml:trace contextRef="#ctx0" brushRef="#br0" timeOffset="53">18995 15673 7967,'0'-25'1477,"0"2"194,0 10 0,0 6 0,0 5 0,0 2-901,0 6 1,0 6 0,0 4 0,0 3-1,0 2 1,0 3-565,0 1 0,0 2 0,0 1 0,0 0 0,3 0 0,5-3 0,5 0-1050,2 1 0,1-6 0,2-2 1,4-3-1,3-3 0,1-3 0,-3-3-277,0 0 0,-1-5 1,3 3-1,-1-2 0,-2-2 1121,2 0 0,1-6 0,1-1 0</inkml:trace>
  <inkml:trace contextRef="#ctx0" brushRef="#br0" timeOffset="54">20009 15513 8088,'-20'-34'1359,"7"15"1,0 14-504,7 11 0,4 6 0,1 1 0,-2 3 0,-2 7 1,2 9-1,2 8-660,1 5 0,0 4 1,0-4-1,0 0 1,1-2-1,2-6-269,2-3 0,-1 1 0,-4-4 1,2-2-1,1-6 0,1-5-730,-1-3 0,-1-6 1,-2-9-1,1-15 0,2-12 545,1-8 0,5-10 1,-4-4-1,-2-2 1,0-4-1,0-1 671,1-2 1,2 2 0,-3 8 0,3 8 0,0 8 0,1 4 0,-1 2 153,0 4 1,3 7 0,-3 8-1,1 1 1,4 3 0,2 3 0,3 4-225,2 5 1,6 8-1,-1 3 1,6 4-1,2 6 1,-3 1-232,-4 1 1,-1-1-1,-5-2 1,-3 0 0,-5 2-1,-5-3 1,-5-2 13,-5-4 0,-11-4 0,-14 2 0,-10 0 0,-7-4 0,-6-3-50,-4-4 1,0 1 0,5-5 0,3-2 0,4-2-1,5-1 1,5 0-3938,4 0 1,9 0 3860,4 0 0,3 6 0,2 2 0</inkml:trace>
  <inkml:trace contextRef="#ctx0" brushRef="#br0" timeOffset="55">9065 17325 10510,'13'-34'-134,"0"5"0,2 9 0,1 9 1,2 3 141,-2 5 1,-1 3 0,-2 3 0,1 2-1,-1-1 1,0 2 0,1 1 0,-1 2 0,0-1-1,2-2 517,3-3-842,3 4 1,5-6 0,3 4 0,0-4-1,5-1 1,2-1 0,4-2 3932,1-2-3249,-2-5 0,13 9 0,-3-4 0,2 4 0,1 1 0,-1 0-552,-3 0 0,0 0 0,2 0 1,-2 0-1,-3 0 0,-2 0-24,-1 0 1,1 1 0,0 2 0,-2 2 0,2-2 0,-1-2 470,-1-1 1,4-4-1,1-2 1,1-2-1,2-2 1,0-2-1,0 0-77,1 3 0,-3-1 0,1 4 0,-1 0 0,-1 0 0,1 3 0,-2 2-267,-4 1 0,2 0 1,-7 0-1,1 0 1,0 1-1,-3 2-220,-1 2 0,2 3 1,-2-3-1,1-1 1,1 1-1,1-1 559,-1-1 1,4-1 0,4-2-1,-2 0 1,2 0 0,-1 0 0,1 0-195,1 0 1,-1 0 0,4 0-1,-1 1 1,-3 2 0,-1 2 0,-4-2-149,-2-2 0,1 3 0,-5 2 0,1 0 1,1 2-1,-1-1 0,-1 2-34,-2-2 0,-2 4 0,0-5 0,2 0 0,2 0 0,1-3 259,0-2 1,4-1 0,-2 0 0,4 0 0,1 0 0,1 0-25,4 0 0,-2-4 0,4-1 0,0 2 1,-1 2-1,2 1 0,-2 0-256,-1 0 1,4 0 0,-3 0 0,0 0 0,2 0-1,-3 0-10,1 0 1,3 0 0,-4 1-1,-2 2 1,0 2 0,0-2 196,1-2 1,-1-1 0,-5 0 0,1 0-1,2 0 1,1 0 104,-1 0 1,4 0-1,1 0 1,0 0 0,1 0-1,-1 0 1,1 0-159,1 0 0,1 0 1,2 0-1,1 0 0,0 0 1,3 0-142,0 0 0,-5 0 1,-1 0-1,1 0 1,1 0-1,-1 0 1,-3 0 214,-1 0 0,3 0 1,-3 0-1,0 0 1,0 0-1,-3 0 83,-2 0 0,-1-1 0,2-2 0,-1-2 0,1 2 1,-4 2-181,1 1 1,-1-5 0,2 1 0,0 1 0,0 1 0,0 2 0,0 2-123,0 2 1,0-2 0,0 2 0,0-1 0,0 0 0,2 2 145,2-2 1,-5-2 0,4-1-1,1 0 1,2 0 0,4 0-1,2-1 227,1-4 1,2 2 0,2-4 0,2-1 0,2 2-1,-1-1-225,-3 0 1,9 4 0,-7-2 0,2 2-1,1 0 1,-2-1-206,-1 1 0,8 1 0,-4 2 0,-1 0 0,-1 0 0,-5 0 0,1 0 111,0 0 1,-2 0-1,2 0 1,-6 0-1,-2 0 1,2 0 243,0 0 0,-2 0 1,-1 0-1,-2 0 0,-2 0 1,1 0-1,0 0-1,3 0 1,-5 0 0,3 0 0,-2 0 0,2 0-1,0 0 1,1 2-371,1 2 1,-4-2 0,4 2 0,-1-2 0,-1-1 0,1 2 90,1 2 1,-4-1-1,5-4 1,0 0-1,0 0 1,0 0 326,1 0 0,-3 0 0,2 0 0,3 0 0,3 0 0,4-1 0,0-2 43,1-2 1,2-1-1,-3 3 1,0-1-1,4 1 1,-1 1-403,1 2 0,10 0 1,-5 2-1,2 1 1,1 3-1,-2 1 1,4 3-55,0 2 1,1-3 0,-5-1-1,4-1 1,1 0 0,-36-2 0,1-1 313,0 0 1,0 0 0,2 0 0,0-1 0,0-1 0,-1-1 0,1 1 0,0 1 0,-2-2 0,0 0 0,0 0 0,-1 0 68,36-1 1,-34-1 0,0 0 0,-2 0 0,0 0 0,0-2 0,1 1 0,35-1 0,2 2 0,-38 1-1,1 0-239,0 0 1,2 0 0,-2 0 0,0 0 0,0 0-1,-1 0 1,38 0 0,-1 0 0,-1 0-352,-3 0 0,-4 0 1,-2 1-1,-1 2 1,-1 2-1,-5-1 0,-6 0-426,-8 1 1,-4-1 0,-4-4-1,-6 0 851,-7 0 0,-3 0 0,-7 0 0</inkml:trace>
  <inkml:trace contextRef="#ctx0" brushRef="#br0" timeOffset="56">15623 18112 25121,'-21'0'37,"9"0"1,14 0 0,8 0 0,8 0 0,3 0-1,4 0 1,5 0 0,5 0 0,4 0 0,2 0-1,2 0 1,3 0 0,1 0 856,4 0 0,-4 0 1,0 0-1,1 0 0,-2 0 1,1 0-1,-1 0 1,1 0-895,1 0 0,-4 0 0,7 1 0,2 4 0,5 3 0,1 4 0,2 2 0,-2-1 0,0 0 0,8 1 0,-2-1 0,0-1 0,0-2 0,-5-2 0,-4-1 0,-3 0 0,1-4 0,-3 2 0,0-4 0,-4-1 0,1 0 0,-1 0 0,3 0 0,2 0 0,0 0 0,-2 0 0,1 0 0,2 0 0,5 0 0,1 0 0,0 0 0,3 5 0,-1 1 0,3 1 0,4 2 0,-1 0 0,-2-2 0,-3-1 0,-4 3 0,4-5 0,0-1 0,-1-1 0,-2-2 0,0 0 0,-7 0 0,5 0 0,-1-2 0,0-1 0,2-3 0,0-1 0,-2-3 0,3-2 0,0-3 0,1-1 0,2-2 0,-1 2 0,2 1 0,1 2 0,-8-1 0,11 1 0,-2 0 0,-3-1 0,-1 1 0,-5 0 0,1-1 0,-3 1 0,-3 0 0,-4-1 0,-1-1 0,-3-1 0,-2-2 0,-1-1 0,0 3 0,0-2 0,0 0 0,-1-1 0,-2-2 0,-1 1 0,-1-6 0,4 4 0,-4-3 0,-4 0 0,-3 1 0,-1 2 0,0-2 0,-7 1 0,-2 0 0,-3 4 0,-3 1 0,-2 1 0,-1 0 0,-6 3 0,2-1 0,-4-2 0,-1 0 0,0 0 0,0 3 0,0 0 0,0 1 0,-6-5 0,-1 0 0,-2 2 0,0 1 0,-1 2 0,-2-5 0,-3-1 0,-1 0 0,-4-1 0,0 3 0,-4-1 0,-1 0 0,-2-4 0,0 4 0,1 0 0,-1 2 0,-1 0 0,0 2 0,1 3 0,-2-4 0,8 7 0,-1 0 0,-1 0 0,1 2 0,1 3 0,-4-3 0,2 0 0,-6 0 0,-3 1 0,-1 0 0,-2 1 0,-4-1 0,2-1 0,-7 3 0,2-1 0,2 1 0,-1 0 0,-4-1 0,4 2 0,-4-2 0,4 2 0,1 2 0,0 0 0,1 0 0,4 0 0,-4 2 0,5 1 0,-1 1 0,1 0 0,0 1 0,1-1 0,0-1 0,-4 0 0,3 0 0,-1 3 0,-1 0 0,1 0 0,-1-3 0,1-2 0,-1 4 0,-4-1 0,0-1 0,2-1 0,1-1 0,1 4 0,2-4 0,-3 4 0,3-4 0,1-1 0,4 0 0,-1 0 0,-1 0 0,3 0 0,-3 0 0,1 0 0,0 0 0,-1 0 0,0 0 0,-1 0 0,4-1 0,-5-2 0,2-2 0,0 2 0,1 2 0,2 1 0,1 0 0,1 0 0,-1 0 0,0 0 0,2 0 0,0 1 0,-2 4 0,8-2 0,-8 4 0,2 0 0,0 1 0,-2 2 0,1 1 0,-1-3 0,0 4 0,1-4 0,-1 1 0,0-1 0,1 1 0,-1-1 0,-4 4 0,0-3 0,0 2 0,-2 3 0,-1-1 0,0 0 0,3 1 0,-2-1 0,2 2 0,0 1 0,2 2 0,-1-2 0,0-1 0,5-2 0,-6 1 0,4-1 0,4 2 0,2 1 0,0 2 0,0-2 0,5-1 0,-2 0 0,4 1 0,0 2 0,2 0 0,2-1 0,1 1 0,0 4 0,-3-2 0,2 0 0,3 4 0,-1 1 0,1 2 0,4-1 0,-2 1 0,4 0 0,2-1 0,4 3 0,5 0 0,7 2 0,2 0 0,7-4 0,4 0 0,9-1 0,5 1 0,8 0 0,4-1 0,9 1 0,-27-14 0,1-1 0,4 0 0,0 0 0,1-2 0,0 1 0,-1-2 0,1 1 0,-2-2 0,-1 0 0,0 0 0,-1-1 0,-1 0 0,-1-1 0,33 8 0,-8-1 0,-7-1 0,-4-2 0,-3-1 0,0-2 0,-8 4 0,-4-2 0,-1 1 0,-4 2 0,1 3-4660,-4 2 0,-5 0 4720,-2 5 1,1 6 0,3 6 0</inkml:trace>
  <inkml:trace contextRef="#ctx0" brushRef="#br0" timeOffset="57">17742 18245 8367,'-5'-8'1776,"-4"4"1,3 1-373,1-1 0,11 1 0,6-5 1,4 1-1,2-1 0,0-2 1,1-2-1171,2-1 1,-5 4 0,2 2 0,-5-1 0,-2 2 0,-4-1 413,-1-1 0,3 4 87,-5-5 1,1 8 0,-5 1 0,0 7-524,0 5 0,6 1 0,3 1 0,2-1 0,3 0 1,-1 1-213,0-1 0,5 0 0,1 1 0,1-1 0,-1 0 0,-1-1 0,-1-2-407,1-1 0,-1 0 0,-7 5 0,-3-1 1,1-1-1,-2-2-7420,0-1 7827,-2-6 0,8 9 0,3-5 0</inkml:trace>
  <inkml:trace contextRef="#ctx0" brushRef="#br0" timeOffset="58">18129 18245 8246,'-18'0'0,"0"0"0,1 0 0,3 1 930,1 4 0,4 2 1,2 8-1,1 3 1,3 5-1,1 7 1,2 7-1,0 6 1,0 7-1,0 5 162,0 3 0,0 9 0,2-4 0,2 1 1,5 1-1,5-3 0,3-1 0,5-5 1,5 1-1030,4-3 0,5-5 1,7-6-1,4-6 1,4-7-1,3-8 1,1-9-1,-2-7-2030,-4-4 1,-10-2 0,-11 0 0,-6 0 0,-4-2-45,-6-2 1,-6 2 0,-12-2 2010,-8 2 0,-5 8 0,-7 2 0</inkml:trace>
  <inkml:trace contextRef="#ctx0" brushRef="#br0" timeOffset="59">18915 19658 10212,'0'-14'0,"0"1"2036,0 0 1,2-1 0,1 1-1267,1 0 0,7-1 1,-2 2-1,2 4 1,3 3 597,-1 4 1,-1 8 0,-2 6 0,-2 10 0,-2 6 0,-3 8-1329,-2 6 1,-1 0-1,-1 4 1,-4 1-1,-4-1 1,-1 2 0,0-2-41,1-2 0,6-5 0,-2-3 0,4-5 0,1-2 0,1-6-9831,4-3 9300,2-10 0,12-5 1,2-6-1</inkml:trace>
  <inkml:trace contextRef="#ctx0" brushRef="#br0" timeOffset="60">18769 19857 15459,'-15'-29'0,"6"2"0,6 6 0,3 5 0,2 4 0,4 2 840,7 1 0,2 6 0,8-1 0,4 2 0,3 4 0,1 2 0,1 4 1,2 0-1316,1 1 0,6 0 1,-4 3-1,0-2 0,0-1 475,-3 2 0,5-5 0,-5-1 0</inkml:trace>
  <inkml:trace contextRef="#ctx0" brushRef="#br0" timeOffset="61">19329 19817 18431,'7'6'1548,"3"2"1,-4 7 0,0 1-1733,0 2 1,0-1 0,-3-3 0,2-1 0,-2 0 0,0-1-9648,1-3 9682,-3-3 1,17-6 0,-3 0 0</inkml:trace>
  <inkml:trace contextRef="#ctx0" brushRef="#br0" timeOffset="62">19329 19778 8142,'-14'-18'3535,"1"0"-1995,0 2 0,5 5 0,5 4-1261,6 1 1,11 2 0,8 4 0,5 1-1,4 3 1,6 4 0,6 1 0,4-2-931,0-1 0,5 3 0,-4-5 0,-1 1 0,-4-1 651,-6 1 0,-4-1 0,-7-4 0</inkml:trace>
  <inkml:trace contextRef="#ctx0" brushRef="#br0" timeOffset="63">19862 19764 8142,'0'8'231,"-2"2"0,-2-6 0,-6-1 0,-5-1 0,-4-1 1,-2 2 581,-3 2 1,5 4 0,1-3-1,3 1 1,2 3 0,1 2 0,3 1 586,5 1 1,4 1 0,3 1 0,3 2-1,3-1 1,4 1-1446,3 0 1,6 0 0,-2-5 0,0 0 0,3 1 0,-3-2-997,-2-4 1,-3-2 0,-2-6 0,-1-1-1,-3-4 995,-5-3 0,-2-4 0,-2-2 1,-2 1-1,-1 0 0,-1-1 954,1 1 1,3 6 0,5 4-1,5 6 1,3 6 0,4 2 0,-3 3-348,3-1 0,-1 0 1,-3-1-1,-1-1 1,-2-3-1,-1 1 1,0 0-2248,-1 0 1,-1-6 0,-3 2 46,5-4 1,-1-1-1,1 0 1,1 0 0,2 0-1,1 0 344,1 0 1,-1 0 0,0 0-1,1 0 1,-1 0 1993,0 0 0,-4 0 0,0 0 1,1 2-1,2 0 939,2 3 0,0 5 1,4-2-1,6-1 0,5-1 1,5-2-1060,1 1 0,7-1 1,0-5-1,1-4 0,-2-3 1,-7-4-1,-5-3-754,-7-3 1,-9 2-1,-8-8 1,-5-1 0,-6-2-1,-9 2 282,-10 0 0,-6 6 0,-6 2 0,1 7 1,0 6-1,2 2 1,3 2 1,5 6 0,3 3 0,7 4-1,6 4 1,5 3 0,5 2-2283,5 2 2174,2 4 0,18-13 0,3 4 0</inkml:trace>
  <inkml:trace contextRef="#ctx0" brushRef="#br0" timeOffset="64">19155 18298 8886,'-13'0'7052,"6"0"-6163,1 0 0,7 0 0,4 0 0,4 0 0,2 0-267,3 0 1,4 0 0,-1 0 0,0 0 0,-3 0 0,0 0-312,-1 0-887,6 0 0,-4-1 0,1-4 0,-4-5 0,-3-5 0,0-4 18,-2-2 1,-1 3-1,-6-4 1,0 0-1,-1 1 1,-2 3 1630,-2 4 0,0 0-488,0 1 1,10 11 0,0 7 0,10 7-1,8 6 1,2 4-1019,1 3 0,3 6 1,2 2-1,4-1 0,4 1 1,1-4-522,0 0 954,-6-9 0,-2-1 0,-5-5 0</inkml:trace>
  <inkml:trace contextRef="#ctx0" brushRef="#br0" timeOffset="65">19595 18325 8275,'-13'-18'2261,"1"0"0,2 4-964,1 3 1,13 5-1,5 6 1,12 2-1,10 2 1,11 7-675,9 5 1,7 7 0,9 10 0,-30-15 0,0 1 0,0 0 0,1-1 0,4 2 0,-1 0-529,1 1 1,-1 1 0,1-1 0,1 1 0,2 2-1,2-1 1,-1 1 0,1 0 0,-3-1 0,-1 0-1,1 0 1,0 0 0,-3-2 0,1 0-339,-2 1 1,1-2-1,2-1 1,0 0 0,-5 0-1,-1-1 1,-1 0-1,0-1 1,29 15 0,-9-1-1,-6 0 1,-5 0 0,-5-1-987,-5-2 0,-2-1 0,-8-1 0,-1 1 1,-3 0-1,-1-1 0,1 3 0,3 0 1216,1 2 0,4 2 1,4-4-1,6 3 0,2-3 1,8-1-1,3-1 188,1 0 0,6-1 0,-8 1 0,-2 0 0,-2 1 0,-6 0 0,-4 1 0,-7-2-2057,-6-2 1,-6 3 0,-10-5 0,-3 0 1881,-4 0 0,-7 8 0,-1-3 0</inkml:trace>
  <inkml:trace contextRef="#ctx0" brushRef="#br0" timeOffset="66">22675 19951 8160,'0'-21'4170,"-2"2"-2909,-2 5 0,1 7 0,-6 3 0,-2 4 0,0 4-249,-3 5 1,-5 4 0,-3 5 0,-2 3-1,-1 2 1,1 1-931,1 0 0,-4 2 0,11-6 0,2-1 0,5 2 0,3-2 0,3 2-455,2-1 1,7-3 0,4 0 0,8-2 0,9-1-1,7-3 1,6 0-2971,4-2 1,2-6 3342,3 1 0,-3-8 0,-6-4 0</inkml:trace>
  <inkml:trace contextRef="#ctx0" brushRef="#br0" timeOffset="67">22995 20124 8160,'-14'-19'1297,"1"5"1,0 1 0,-1 7 162,1 5 0,0 1 1,-1 0-1,2 1 0,2 4-1341,1 4 0,6 7 0,-1 2 1,2-2-1,4 0 0,2 0 0,7 2-392,5-2 0,0-5 0,6-4 0,2-1 0,0-3 0,-2-3 1,-4-3-234,-3-1 0,-8-11 0,-3 2 0,-2-2 0,-5-1 0,-5-1 958,-5-1 0,-8 1 1,2 3-1,0 3 0,0 2 1,2 4-186,3 4 1,3 2 0,7 4-1,8 4 1,9 2-1480,10 3 0,5-2 0,16-4 0,7-3 0,9-4 1212,7-1 0,-2-6 0,8-1 0</inkml:trace>
  <inkml:trace contextRef="#ctx0" brushRef="#br0" timeOffset="68">23661 19684 8160,'-13'-19'598,"-1"6"0,5 7 1,2 12-1,0 7 0,-1 8 1,-1 5 805,2 5 0,-5 4 0,5 6 1,-2 2-1,1 3 0,2 0 1,4 0-598,0-3 0,2-3 0,0-5 1,0-4-1,0-4 0,0-5-2155,0-4 0,-1-9 1,-4-5-1,-4-2 1,-3-4 617,-1-2 1,-5-8 0,-1-6 0,-2 2 0,-1 1 0,1 2 928,4-1 1,-3 1-1,4 3 1,4 5 235,6 10 0,11 9 0,5 6 0,6 0 1,8 4-1,3 1-1403,-1 2 0,13-2 0,-5-3 0,4-2 0,5-3 0,-1 0 0,-1-6-939,-1-5 1907,0-4 0,0-2 0,0 0 0</inkml:trace>
  <inkml:trace contextRef="#ctx0" brushRef="#br0" timeOffset="69">23901 20351 8160,'7'-14'505,"-2"1"0,-4 0 0,-1-1 0,0 1 7574,0 0-7039,0 5 1,2-2 453,2 5 0,4 1 0,5 4 0,0 0-2050,1 0 0,-10 0 1,-8 0-1,-14-2 1,-10 0-286,-8-3 0,1-4 1,-4 5-1,-1-1 1,3 1-1,4-1 0,7 2 1,4 3-1,5 5 1899,7 4 1,4 4 0,9 5 0,6 4-1,12 6 1,13 6 0,16 6 0,-18-18-1,1-1-1058,6 3 0,1-2 0,2-1 0,2 0 0,2 2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6.891"/>
    </inkml:context>
    <inkml:brush xml:id="br0">
      <inkml:brushProperty name="height" value="0.053" units="cm"/>
      <inkml:brushProperty name="color" value="#FF0000"/>
    </inkml:brush>
  </inkml:definitions>
  <inkml:trace contextRef="#ctx0" brushRef="#br0">16569 7303 21717,'-7'-17'-1844,"1"2"1,6-12-1,0 8 2238,0 4 1,6 8-1,3 2 1,3 4-1,3 2 1,1 2 0,3 3 234,2 1 0,7-4 1,7 2-1,5-4 1,5-1-1,5 0 0,7 0 1,6-1 149,7-4 1,-3 2-1,5-5 1,-34 2-1,1 0 1,0-1 0,1-1-448,1-1 1,1 0 0,1 0-1,1 0 1,0 2 0,-1 1-1,1-1 1,0 1 0,1-1 0,0 0-333,0 0 0,0 1 0,-1 2 0,0 1 0,4-1 0,0 0 0,-3 3 0,-1-1 0,-2 0 0,0 0 0,1 0 0,0 1 0,-1 0 0,-1 0 0,1 2 0,1-2 0,-2-1 0,1 0 0,-1 0 0,1 0 0,0 0 0,1 1 0,3 0 0,0 0 0,1 1 0,1 2 0,2 0 0,1 0 0,-2-1 0,1 1 0,2 2 0,0 1 0,0-1 0,1 1 0,2-1 0,1 1 0,1-1 0,0 0 0,2 2 0,0-1 0,5-1 0,0-1 0,-5 1 0,0 0 0,2-1 0,0 0 0,-5 1 0,0 0 0,4-1 0,0-1 0,1 0 0,0-1 0,-2 0 0,0-1 0,-1 0 0,0 0 0,0 0 0,-1 0 0,1 0 0,-2 0 0,-2 0 0,-1 0 0,-1 0 0,0 0 0,-4 0 0,0 0 0,-3 0 0,0 0 0,4 0 0,-1 0 0,-7 0 0,1 0 0,-2 0 0,1 0 0,-1 0 0,0 0 0,31 0 0,-4 0 0,-5 0 0,-10 0 0,0 0 0,-4 0 0,-2 2 0,0 1 0,-3 1-139,-1-1 0,-4-1 1,-1-2-1,-3 0 1,-1 0-1,-3 0-948,-2 0 0,-6-5 1,-1 1-1,-2 1 1087,-3 1 0,-2 2 0,-6 0 0,-2 0 0</inkml:trace>
  <inkml:trace contextRef="#ctx0" brushRef="#br0" timeOffset="1">8918 9729 29464,'0'-27'-9831,"0"2"9994,0 3 0,0 10 0,1 10 0,2 7 1,3 1-1,2 1 0,2-1 0,3 2 1,5-3-1,4 1 0,5-1 0,4-1-3,5 1 0,4-1 1,4-4-1,5 0 1,4 0-1,5 0 1,3-1-1,2-4 1237,4-4 1,-6-2-1,8-1 1,1 1 1454,-2 2-2822,0 1 0,-1 0 0,0 4 0,-2 1 0,-2 0 0,-2-2 0,0 2-52,0 2 0,-4 1 1,4 0-1,0 0 1,-2 0-1,0 0 136,-2 0 1,2 0-1,-1 0 1,-1-2 0,1-1-1,3-2 1,3-3-34,4-2 0,3 4 0,-2 0 1,3 1-1,-1 1 0,0 1 1,1 2-82,2 1 0,-7 0 0,1 1 0,0 2 0,-3 1 0,1-1 0,-7-1 0,2-2 0,-5 0 0,-3-2 0,-4-1 0,-3-2 0,-3-3 0,-2-2 0,-2 2 0,-4-1 0,-3 1 0,-4 0 0,-2 4 0,1 2 0,-2 2 0,-3 0 0,-2 0 0,-3 2 0,1 2 0,0-2 0,-5 4 0</inkml:trace>
  <inkml:trace contextRef="#ctx0" brushRef="#br0" timeOffset="2">10891 8210 28975,'0'-21'-4916,"0"3"1,0 8 2275,0 1 0,0 4 0,1-2 4563,4 1 0,-4 3 0,5 7-1576,0 5 1,-5 8-1,4 2 1,-4 2-1,-1 4 1,0 3-1,0 5-269,0 1 0,-4 3 0,-2 4 1,0 2-1,-1-3 0,1 0 1,0-4-475,3-2 1,1-3-1,2-6 1,0-3 0,0-4-1,0-3 235,0-2 1,6-6-1,3-2 1,3-5-1,1-5-63,1-4 1,-1-7 0,0-3 0,2-2-1,1-1 1,2 0 0,-1 1 900,-3 2 1,-2 5-1,-1 7 1,-4 0 0,0 1 200,1 0 1,-5 3 0,3 7 0,-2 5-792,1 3 1,0 1 0,-2 1-1,2-1 1,-1 0 0,1 1-1,1 0-475,1 4 1,2-3-1,4 3 1,2-3-1,1-2 1,4-1-245,0-3 0,3 1 0,3-5 0,1-3 0,1 0 0,2-4 1211,1-2 1,0-9 0,-4-8 0</inkml:trace>
  <inkml:trace contextRef="#ctx0" brushRef="#br0" timeOffset="3">11517 8676 11517,'0'-15'0,"-1"-1"0,-2-2 0,-3 2 0,-2 1 0,-2 3 0,0 2 1966,1 1 0,-3 6 0,5 0 0,-2 4 0,1 5-1788,2 2 0,2 5 0,4 5 0,0-2 0,1 0 0,2 1 0,5 2 0,2-1-297,5-3 0,6 1 0,-4-7 1,0 1-1,-2-1 0,-2-5 21,0-2 1,-5-4-1,-4-2 1,-2-5 0,-2-3-1,-3-3 1,-5-1 69,-5-2 1,-3 1 0,1 3 0,-2 1 0,0 0 0,0 1-1,3 1 841,0 3 0,8 5 1,6 0-1008,8 6 0,10 0 0,4 5 0,4 1 1,6 0-1,2-1-161,0-2 0,10 2 567,1-3 0,5-7 0,3-5 0</inkml:trace>
  <inkml:trace contextRef="#ctx0" brushRef="#br0" timeOffset="4">12157 8263 30930,'13'-42'-1895,"1"7"1,-2 5-1,-2 18 2622,-1 3 0,-5 5 1,4 8-1,-2 7 1,-3 5-1,-2 6-1071,-1 4 1,0 6-1,-1 5 1,-4 6 0,-4 6-1,-4 4 1,-3 4-1202,-2 0 1,2 1-1,5-3 1,4 0-1,1-2 1,1-7 1225,0-8 1,-3-11 0,-5-8 0</inkml:trace>
  <inkml:trace contextRef="#ctx0" brushRef="#br0" timeOffset="5">11957 8676 14672,'6'-44'0,"4"-7"0,5-4 0,5 5 0,0 6 0,5 7 9830,5 3-8894,-2 8 0,5 13 0,-5 9 0,3 4 1,5 6-1,4 7 0,4 11-8585,5 10 7718,3 1 1,1 11-1,0-6 1</inkml:trace>
  <inkml:trace contextRef="#ctx0" brushRef="#br0" timeOffset="6">17596 8543 28696,'6'-8'-1547,"0"-4"1,3 4-1,-4-4 1,0-2-1,-1 1 1,-1 0 960,-1-1 1,-2 1 0,0 0 0,0-1 1958,0 1 1,-2 6-865,-2 2 0,1 4 1,-6 1-1,-3 1 1,-3 2-134,-2 2 1,-6 4-1,3-4 1,-3 3-1,-2 2 1,3 4-293,1 3 0,-1-2 1,3 4-1,1-1 0,2 1 1,4 2-1,2 3-558,2 1 1,2-4-1,8-2 1,2-1-1,5 0 1,4-2 0,5-1-366,4-2 0,4-1 0,0-3 0,2-3 0,3-2 0,3 1-454,1-3 1785,3-6 1,2-9 0,7-8 0</inkml:trace>
  <inkml:trace contextRef="#ctx0" brushRef="#br0" timeOffset="7">17982 8609 28696,'12'-17'-2549,"-3"-1"1,-4 2 2494,-4 1 0,-2 6 0,-4 1 0,-4 2 1,-4 4-1,-3 0 657,-2 2 0,-6 0 1,2 2-1,-2 2 0,1 5 1,3 3-1,4 3-643,4 2 0,3 0 0,0 3 0,6 1 0,8-2 0,8 1-1177,8-4 1294,4-1 1,6-2-1,2-1 1,-1-3 0,1-5-1,-3-2-205,-2-2 1,-8-2 0,-3-2 0,-7-5 0,-5-3 0,-5-1 0,-6-2-271,-8-3 0,-5 2 1,-8-5-1,-1 2 1,-1 2-1,-2 3 1,2 0 2249,6 1 0,-1 4-1849,6 0 1,15 8-1,15 1 1,15 6-1,10 3 1,10-2-1,6 0-2207,5 1 0,4-5 2657,-4 1 1,6-8-1,-3-4 1</inkml:trace>
  <inkml:trace contextRef="#ctx0" brushRef="#br0" timeOffset="8">18569 8236 29773,'13'-41'-3113,"1"4"1,-1 14 0,0 7 3599,1 6 1,-1 2 0,0 5 0,1-1 0,-1 1-1,0 0 1,1 0-115,-1-1 1,-4 4 0,-2 7 0,-1 5 0,-4 10 0,-7 9-1,-8 12-697,-8 8 1,-10 0 0,-3 12-1,-2 2 1,18-31 0,1 0-1,-1 2 1,0 0 0,1 1-1,0-1-322,1 0 1,1 1 0,1 0 0,1 0 0,-7 29-1,6-5 1,10-6 0,7-8-935,6-7 0,13-3 0,8-10 1871,7-7 0,6-9 1,10-5-1</inkml:trace>
  <inkml:trace contextRef="#ctx0" brushRef="#br0" timeOffset="9">19542 7970 28070,'13'-27'-4044,"-5"14"0,-4 8 3981,-2 11 0,-4 6 0,-2 1 0,-5 2 0,-3 1 0,-1 5 0,-1 3 0,1 5 348,0 4 0,-5 4 0,-1 9 0,-2 6 0,-3 6 1,-1 1-244,-2 0 0,7 3 1,2-4-1,5-3 1,2-6-1,4-9-703,1-8 0,0-10 0,3-4 0,-4-5 0,-4-4 0,-5-6 923,-3-6 1,-4-4-1,-5-6 1,-1-1 0,-2 2-1,1 2 1,2 1 1409,1-1 0,2 4 0,3 1 0,5 5-2303,7 5 0,4 8 1,8 11-1,5 6 1,11 7-1,11 4 1,11 5-676,9 1 1630,6-4 1,-22-22-1,1-2 1,32 14-1</inkml:trace>
  <inkml:trace contextRef="#ctx0" brushRef="#br0" timeOffset="10">9304 14660 19891,'-26'-53'-1467,"9"4"0,6 9 0,2 13 1684,1 9 1,4 11 0,-2 1 0,7 2 0,16-2-1,15 0 1,19-2 0,15 2 0,-25 3 0,3 0 0,5 2-1,2-1 71,6 2 0,1-1 0,4 1 0,3 0 0,8 0 1,2 0-1,-24 0 0,1 0 0,1 0 0,2 0 0,2-1 1,-1 1-1,1-1 0,0 0 0,0 0 0,2-1 0,1 0 1,0 0-1,-2 0 0,-1 0 0,1 0 0,1 0 1,0 0-1,-1 0 0,-1 0 0,-2 1 0,1-1-340,-1 0 1,-1 0 0,1 0 0,3 2 0,0-1 0,0 1 0,-7-1 0,0-1 0,-1 0-1,25 1 1,0 1 0,-4 0 0,-2 0 0,-4 0 0,-2 0 0,-3 0 0,-2 0-1085,-2 0 1,-2 0-1,-7 1 1,-2-1 0,-3 2-1,-1-1 1136,28 4 0,-4 2 0,-7 2 0,0 6 0</inkml:trace>
  <inkml:trace contextRef="#ctx0" brushRef="#br0" timeOffset="11">6052 15699 11297,'-13'-6'-246,"4"-1"1,0-5 580,-2 3 1,5-3-1,2 4 1,3-4-1,1-2 1,0 1-1,0 0 1,1 1-1,5 3 1,6 3 1,4 0 1,9 5 0,2-4 0,9 4 0,6 1 0,7 0-1,6 0 1,6 0-163,6 0 1,-25 0 0,1 0 0,3 0-1,0 0 1,5-1 0,0 0 0,6 0-1,0-1 1,3 0 0,0-2 0,4 1-1,1 1 63,3-2 0,1 2 0,3-1 0,2 1 0,-19 2 0,0 0 1,1 0-1,2 0 0,-1 1 0,1 0 0,0 0 0,0 0 0,0 1 1,1 1-1,1 0 0,0 0-282,1 0 1,0 1-1,-1 1 1,-3 0-1,-2 1 1,2 1-1,4-1 1,0 0-1,1-1 1,-3 1-1,0-1 1,0 1 0,-2-1-1,0 0 1,0-1-1,0 1 1,-1-1-1,1 1 1,-2-1-1,1 0 1,-1 0 113,1-1 1,1 0 0,-1-1 0,-3 1-1,1-1 1,-1-1 0,-1 0 0,1-1 0,-1-1-1,22 2 1,-2-2 0,-3 1 0,-1-1 0,-4-1-1,-1-1 67,-1 0 0,-1-2 0,-2-3 0,-1-1 0,-8 1 0,-2-1 0,-4 0 0,-1 1 0,-4 1 0,-1-1 0,29-5-332,-8 0 1,-10 4 0,-5 2 0,-4 1-1,-4 3 1,-7 1-2583,-5 2 1,-5 2 2776,-5 2 0,-2 1 0,-4 8 0,-2 3 0</inkml:trace>
  <inkml:trace contextRef="#ctx0" brushRef="#br0" timeOffset="12">6145 16899 9230,'8'-31'-84,"-2"7"0,-5-10 1,3 9 38,5 7 1,3 9 0,2 5 0,-1 2 0,0 4-1,2 2 1,1 5 0,4 1 368,0-1 1,4 2 0,6-7 0,2-1 0,2-1 0,5-2 0,2 0 0,5 0 2521,2 0-2615,0 0 0,1 0 0,0-2 0,0-1 0,0-1 0,-2 1 1,1 3-1,-2 3-332,0 1 0,-3 6 1,-6-1-1,-2 3 1,2 2-1,0-1 1,0-1 50,-1-3 0,-1 2 1,5-3-1,0-1 0,0-2 1,0-4-1,0-1 488,0 0 1,5 0 0,-1-1 0,-1-2 0,0-2 0,0 1 0,3-1-7,1 1 1,-4 0 0,2 4-1,-2 1 1,0 3 0,1 5-956,-1 3 1,0-3 0,-2 0 0,2 1-1,-1 1 1,1-1 0,-2-3 592,1-1 0,-2-1 1,0-5-1,-2 0 1,1 0-1,-2 0 348,0 0 0,4-2 0,-7-1 0,2-3 0,-1-1 0,1-2 0,1 2-384,3 2 1,-6-1 0,7 2 0,1 1 0,-2 1 0,4 2 0,1 0-358,1 0 0,1 0 0,-4 2 1,-1 1-1,2 1 0,0 1 459,2 1 0,0-5 0,-3 5 0,2-1 0,-1-1 0,0-1 0,2-2 201,2-1 0,-4-1 1,4-2-1,-2-1 0,-2 1 1,0 0-1,1 0-403,-2-2 1,1 1 0,-1 4 0,-1 0-1,1 0 1,-3 1-93,-3 4 1,6-4 0,-3 5-1,3-1 1,2-1 0,3-1 0,1-2 432,0-1 0,-5 0 0,5-1 1,3-3-1,1-4 0,3-2 1,-2-1 323,-3 1 0,4-8 1,-6 8-1,0 0 0,-2-1 1,-5 4-766,-4 2 0,2 4 0,-7 1 0,0 0 0,1 0 0,-2 0 1,1 0-403,-4 0 1,0 0-1,-3 0 1,1 1-1,-2 2 1,-1 2 0,-2-2 359,2-2 1,-4-1-1,1 0 1,-2 0-1,-2 0 1,-2 0-1,-2 0-1604,0 0 1,-4-1 1793,0-4 1,-18-2 0,0-6 0</inkml:trace>
  <inkml:trace contextRef="#ctx0" brushRef="#br0" timeOffset="13">13503 17085 8317,'-19'-45'0,"9"15"0,-4 5 0,3 11 0,-1 10-21,-2 2 0,-3 2 0,-1 0 0,2 0 0,5 0 0,13 3 1,16 6 2552,13 9-2387,13 6 1,11 2 0,-21-12 0,3-1 0,5 1 0,2-1 0,7 1 0,3 0 0,5 0 0,2 0 0,6 0 0,1 0 0,2-1 0,2-2 0,2 0 0,2-1 26,-25-5 1,1 1 0,0-1 0,-1 0-1,0-1 1,1 0 0,2 0 0,1-1 0,-1-1-1,-1 0 1,0-1 0,0-1 0,-1 0 0,0-1-1,1-1 1,-2-1 0,0 0 0,1-1-46,-1-1 0,1 0 0,-1-2 0,18-3 1,-1-3-1,0-3 0,-1-2 0,-4-2 1,-1-2-1,-6 0 0,-1-2 0,-4-1 1,-2-2-185,-3 0 1,-3-2 0,-6-1 0,-3-3 0,-3-3 0,-2-3 0,-5-2 0,-3-2 0,-4-2 0,-4-2 0,-5-5 0,-4-1 0,-6-1 0,-3-1-194,-5-3 0,-6 2 0,-10-6 0,-8 4 0,-5 6 0,-5 4 0,-7 2 0,-5 5 0,-9 4 0,-5 6 0,18 13 0,-2 3 1,-1 2 125,-7 1 0,-1 2 0,-2 2 0,-5 2 0,-2 2 0,-1 3 0,16 1 0,-2 1 1,1 1-1,-2 2 0,-1 1 0,-1 0 0,-1 2 0,1 1 0,-4 2 0,1 0 1,-1 2-1,0 1 0,1 0 0,-1 1 0,0 1 0,1 0 0,1 1 0,0 1 1,0 1-1,2-1 122,1 1 1,1 0-1,1 0 1,2 1 0,-15 6-1,1 0 1,3 2 0,6-1-1,1 1 1,2 1 0,4 0-1,2 0 1,1 1-1,5-1 1,1 1 0,1 1-1,3 1 1,1 1 0,1 1 31,-16 18 0,3 1 1,7-1-1,4 3 1,8-4-1,5 2 1,6-3-1,6 1 1,8-2-1,7 0 1,10 0-1,10-2 1,11-2-1,8-4 37,12-1 0,7-4 0,-10-10 0,4-2 0,1-1-67,5-2 0,3-1 0,-1-1 0,1 0 0,0 0 0,0-2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6.795"/>
    </inkml:context>
    <inkml:brush xml:id="br0">
      <inkml:brushProperty name="height" value="0.053" units="cm"/>
      <inkml:brushProperty name="color" value="#FF0000"/>
    </inkml:brush>
  </inkml:definitions>
  <inkml:trace contextRef="#ctx0" brushRef="#br0">5012 4758 17760,'-7'-12'-1280,"1"6"1,6-12 600,0-2 1,0 2 0,0-1 782,0-1 1,0 1 0,1-5 0,2 4 0,2-1 0,-1 2-1,1-1 1,-1 4 0,-1 1 0,-3 2 0,-4 1 0,-5 2 0,-3 2-1,-3 1 241,-3 0 1,2 4 0,-6-2 0,-2 2 0,-1 0 0,0-1 0,1-1 576,2-1 1,4 5-515,-4-4 0,5-2 0,0 0 0,2-2 1,2 1-1,-1 1 0,1 1 67,0 0 1,-7-3 0,-2 5 0,-3 1 0,-5 3 0,-2 4-581,-4 5 0,-10 4 0,5 4 0,-5 2 0,-5 2 0,0 2 0,-1 1 0,3 0 242,4-2 0,4-6 1,3 2-1,2-3 1,5-2-1,4 1 0,4-1 368,0 0 1,7-4 0,-2 0 0,3 1 0,2 2-1,0 3 1,-1 3-295,1 4 1,0 3 0,-2 3-1,-1 2 1,-4 2 0,0 1-375,-4 0 1,0 4 0,2-3 0,4 0 0,3-3 0,2-3 0,1-1 98,3-1 1,3-3-1,6-3 1,0-1-1,0-2 1,2-2-1,4-4 656,7-2 0,2 3 1,9-4-1,2 0 1,7 1-1,4 0 1,6 0-499,3 0 0,0 0 0,6 4 0,2 1 0,3-1 0,0 0 0,1 1-94,-1-1 0,6 5 0,1 1 0,0 0 0,1 2 0,0-2 0,2 0 0,-1-2 0,1-4 0,0-3 0,-1-2 0,-1-2 0,1-3 0,-4-2 0,-3-1 0,8-6 0,-11-3 0,3-3 0,0-1 0,-1-2 0,0-1 0,-2-2 0,-2-4 0,-4 3 0,-3-2 0,-1-3 0,-3-1 0,-1-1 0,-2-1 0,0-1 0,0-3 0,-2-3 0,-2-2 0,-5 1 0,-3-3 0,-3 0 0,-3-2 0,-5-1 0,-7-4 0,-6-2 0,-2-2 0,-4 1-79,-2 3 1,-5 0 0,-9 5 0,-5 2 0,-7 2 0,-7 5-289,-6 3 1,-10 7 0,-13 5 0,-6 4 0,32 8 0,0 1 0,-1-1 0,-1 2 0,-1 0 0,0 2-107,-1 1 0,-1 1 0,1 0 1,-1 1-1,0 2 0,0 1 0,-2 2 1,1 1-1,0-1 0,1 2 0,1 0 1,-1 0-1,5 0 0,0 0 44,2-1 0,1 1 0,-33 13 0,8 1 0,6 4 0,5 5 138,7 1 1,14 1-1,5 5 1</inkml:trace>
  <inkml:trace contextRef="#ctx0" brushRef="#br0" timeOffset="1">6718 5437 30058,'0'-32'-2458,"0"5"0,0 11 1,-1 9-1,-4 1-377,-3 3 3001,2 1 0,-6 4 0,3 1 0,-1 3 1,-1-1-1,4 3 279,1-1 1,3-4 0,7 0 0,7-4 0,4-4 0,4 2 121,2 2 0,-4 1 0,6 0 1,0 0-1,2 0 0,1 0 1,-1 0 1035,1 0-1590,-8 6 1,13-5 0,-9 5 0,4-1 0,0-1 0,0-1 177,-4-1 0,7-2 0,-2 0 1,3 0-1,2 0 0,2-2 0,2-2 420,-1-5 0,-1 1 0,3 1 0,-1 1 0,1 2 0,0-1 1,0 1-551,-1 1 0,-2 1 1,3 4-1,-3 1 1,0 3-1,-2 1 1,1 3-399,-3 2 0,2-3 0,-1-2 1,-1 1-1,-2-2 0,-1 0 625,-1-3 1,1-2 0,1-1-1,2 0 1,2-1 0,3-4 0,0-2-289,-1-1 0,5-2 0,-4 4 0,4 0 0,1 0 0,0 2 0,0-2 0,-5 4 0,1-2 0,-1 3 0,-1 1 0,-3 0 0,-1 0 0,1 0 0,-3 0 0,3 0 0,-1 0 0,0 0 0,1 0 0,-2 0 0,0 0 0,-3 0 0,2 0 0,3 0 0,4 0 0,-1 0 0,4 0 0,-2 0 0,2 0 0,2 0 0,0 0 0,-1 0 0,-4 0 0,4 0 0,-4 0 0,4 0 0,-1 0 0,-2 0 0,-4 0 0,1 0 0,-5 1 0,3 2 0,-1 1 0,-1-1 0,3 0 0,-3 0 0,-1 2 0,3-1 0,2-4 0,0 2 0,1 1 0,0 1 0,3-1 0,1-1 0,4-1 0,-1 2 0,2 3 0,-1 0 0,1 0 0,0-2 0,-2-2 0,2 1 0,1 3 0,-2-1 0,-2 1 0,-3-3 0,0-1 0,4-2 0,-7 0 0,2 0 0,-2 0 0,-1 0 0,-4 0 0,-2 0 0,-3 0 0,-4 0 0,1 0 0,-2 0-294,1 0 1,-3 0 0,-3 0 0,-1 0-1,0 0 1,1 0 259,-1 0 0,-6 0 0,-1 0 0</inkml:trace>
  <inkml:trace contextRef="#ctx0" brushRef="#br0" timeOffset="2">4292 6330 29935,'2'-13'-3277,"2"0"0,-1 4 0,6 1 3481,1 3 1,-4 2 0,0 6 0,-1 2 0,-1 3-519,-1 2 1,5-2 0,0-1-1,4-1 1,2-3 722,-1-2 1,5-1 0,1 0 0,2 0 0,4 0 0,3 0 0,5 0 201,1 0 0,-3 0 1,4 0-1,2 0 0,2 0 1,1 0 1053,0 0-1587,-6 0 1,9-4-1,-3 0 1,1 1-1,2 1 1,0 2-74,2 0 0,-1-4 0,-2-1 1,1 2-1,1 2 0,-3 1 0,-1 0 402,0 0 0,-3 0 0,8 0 0,-4 0 0,-1 0 0,2 0 0,-1 0-276,-1 0 0,8 0 0,-7 0 0,4 0 0,2 0 0,-1 0-8,0 0 0,0 0 0,-3 0 0,1 0 0,-1 1 0,-1 2 1,-2 2-124,0-2 0,0-2 0,-2-1 0,1 0 0,-2 0 0,1 0 0,-1-1 0,2-4 0,-5 4 0,1-4 0,1 2 0,-1 0 0,-1-3 0,0 0 0,1 1 0,-4 0 0,3 5 0,0-1 0,-2-2 0,2-2 0,-1 2 0,0 2 0,-2 1 0,-5 0 0,1 0 0,1 0 0,2 0 0,1 0 0,-2 0 0,1 0 0,0 0 0,2 0 0,2 0 0,2 0 0,-2 0 0,6 0 0,-2 0 0,5 0 0,0 0 0,-1 0 0,-4 0 0,-2 0 0,1-2 0,-4-1 0,-1-1 0,1 1 0,-4 1 0,-1 2 0,-1 0 0,0 0 0,-1 0 0,1 0 0,0 0 0,-1 0 0,1 0 0,0 0 0,4 0 0,1-1 0,1-2 0,3-1 0,1 1 0,4 1 0,2 2 0,-3-1 0,-1-2 0,-2-2 0,-2 2 0,4 2 0,4 1 0,-6 0 0,3 0 0,-2 0 0,1 0 0,1 0 0,0 0 0,0 0 0,0 0 0,0 0 0,0 0 0,-2 0 0,-1 0 0,-1 0 0,1 0 0,-3 0 0,1 0 0,2 0 0,0 0 0,0 0 0,-3-2 0,-1-2 0,4 2 0,-3-2 0,2 2 0,-2 2 0,0 0 0,0 0 0,3 0 0,-3 0 0,0 0 0,0 0 0,0 0 0,5 2 0,4 2 0,-2-2 0,5 4 0,-5-5 0,2 2 0,3 2 0,0-2 0,0-2 0,3-1 0,-5 0 0,-1 0 0,-1 0 0,-2-1 0,0-2 0,0-2 0,-6-1 0,-3 3 0,-3-3 0,-3 0 0,-2 1 0,-6 2-1399,-2 1 1,-2 2-1,1 0 1371,-1 0 0,-5 0 1,-3 0-1</inkml:trace>
  <inkml:trace contextRef="#ctx0" brushRef="#br0" timeOffset="3">4186 7090 20417,'17'-13'0,"1"1"-6,-1 3 0,-3-1 0,0 5 0,-1 2 1,2 3 89,3 5 1,-4-4 0,4 5 0,-3-1-1,-3 0 1,-2 1 24,-1 0 1,0 0 0,4-3 0,1 3 0,-1 0 0,2 1 139,3 1 1,2-5-1,8 1 1,4-2-1,5-2 1,4 0-1,6 0 305,5 0 1,0-2 0,10-2 0,2-4 0,1-1 0,2 2 0,-4 1-326,-5 3 0,4-3 0,-8 2 0,1 1 0,-1 1 0,-2 2-250,-3 0 1,1 0 0,-5 0 0,-1 0 0,1 0 0,-1 0 0,1 2 230,1 2 0,-5-2 0,5 2 0,-2-2 0,2-2 1,2 0-1,1 0 84,-2 0 0,3 0 0,-4 0 0,0-2 0,2-1 0,-3-1 0,1 1-216,-3 1 0,0 2 0,-1 0 1,1 0-1,-2 0 0,2 0 0,-1 0-33,-1 0 1,3 0-1,2 0 1,0 0-1,2 0 1,-2 0-46,0 0 0,2 0 0,-2 0 0,0-1 0,2-2 0,-2-1 0,-1 1 0,-2 1 0,0-2 0,-1-1 0,-1 2 0,-2 2 0,-2 1 0,-2 0 0,1 0 0,-2 0 0,3 0 0,-3 0 0,0 0 0,0 0 0,3 0 0,-3 0 0,2 0 0,1 0 0,1 0 0,2 0 0,2-2 0,-1-1 0,-1-1 0,8-2 0,-10 3 0,1-1 0,-2 1 0,0 0 0,1-2 0,1 4 0,-2-4 0,-3 4 0,-1 1 0,-4 0 0,1 0-1,1 0 0,-3-5 0,3 1 0,-1 1 0,-1 1 0,2 1 0,-1-2-86,-2-1 0,2-2 1,-1 3-1,-2-2 1,1 2-1,-3 2-371,1 1 0,0-2 0,-6-1 0,-1-1 1,2 1-1,-2 1 0,0 2-3200,-3 0 3658,-1 0 0,-2 0 0,1 0 0</inkml:trace>
  <inkml:trace contextRef="#ctx0" brushRef="#br0" timeOffset="4">20595 6397 23217,'0'-21'-3359,"0"2"1,0 6 3156,0-1 1,0 6-1,-1 0 1,-4 2-1,-4 3 1,-1 0-1,1-1 1,3-4 0,2 0-1,-1-1-77,2-2 1,2 4 0,1-2 0,0-1 0,0-2 0,1-2 2278,4 1-1954,-4 6 0,-1 1 0,-7 7 1,-2 2 393,0 2 0,0 5 0,-3-1 0,2 3 0,2 1 70,3 0 1,0 2 0,4 3 0,-2 4-1,-2 3 1,2 4 0,2 2-505,1 4 1,0 4 0,0 1 0,0 0 0,0 1 0,-2 2 0,-1 3 35,-1 1 0,-1-2 0,4 1 0,-2-2 0,-1-2 0,1 0 0,0 0-310,-2-1 1,4-7-1,-4-2 1,4-4-1,2-3 1,4-1-241,4-2 0,2-6 1,3 0-1,-1-5 0,0-7 1,1-5-2850,-1-8 3533,0-6 0,1-18 0,-1-1 0</inkml:trace>
  <inkml:trace contextRef="#ctx0" brushRef="#br0" timeOffset="5">20488 6464 28983,'0'-43'-9831,"0"3"8385,0 9 0,5 7 1,-1 6 1759,-1 2 1,-1 6 0,-1 1-1,2-2 1,3-1 0,2 1-1,3 0 1,4 4 504,3 1 0,7 1 0,0 5 0,6 0 0,5 0 0,5 0 0,7 2-153,4 2 1,7-1-1,3 6 1,5 2 0,2 0-1,4 3 1,1-1-323,-35-6 1,-1-1-1,35 3 1,-1 0-1,-2 0 1,-2-2-1,-3-2 1,-1-4-298,-3-1 1,-2 0-1,-6 0 1,-1-1 0,-3-2-1,-5-3 1,-4 0-209,-4 0 0,-4-3 0,-6 5 0,-4-1 0,-3 1 0,-1 0 628,0 1 0,-1 1 1,-3 2-1,-1 0 0,0 2 1,1 2-453,-1 5 1,5 4-1,1 4 1,2 2-1,2 1 1,4 6 0,3 2-16,1 3 0,4 0 0,-3-3 0,-1 3 0,0 5 0,-2 1 0,-2 1 0,-3 2 0,-8-7 0,0 7 0,-4-2 0,-4 1 0,-3 1 0,-3 0-188,-5 0 0,-4-2 0,-8 1 0,-3-2 0,-6 1 0,-4-2 0,-6-1-126,-4-1 1,-2-8-1,-12 0 1,-6-2-1,-6-3 1,27-12 0,-1-1-1,-3 0 1,-1-2 358,-2-1 1,-1-1 0,-6-1 0,0 0 0,2-3 0,0 0 0,-1 0 0,-1 0 0,-1-1 0,-1 0 0,2-1 0,0 0 232,1-2 1,1-1 0,2-1 0,0 0 0,3-1 0,0 1 0,2-1 0,2 0 0,-33-5 0,13 2 0,6 3-269,6 1 0,9 1 1,1 5-1,3 0 1,6 2-1,1 4 1,3 7-8428,2 8 8400,-2 10 0,4-3 0,-5 5 0</inkml:trace>
  <inkml:trace contextRef="#ctx0" brushRef="#br0" timeOffset="6">20968 7743 10610,'5'-15'-811,"1"0"737,1 2 1,2-3 0,4 8 0,2 0-1,1 0 1,2 1 0,0 1 0,0-2 0,0 3 546,-2-1 1,-6-3 0,-1 4 0,0 1 96,-2-2 1,-2 4 0,-10-2 135,-4 2 1,-2 2 0,-3 2 0,1 1-1,1 3-363,3 1 1,-3-2 0,3 4 0,-4 1 0,-3 0 0,-3 1 13,-2-2 0,2-1 0,-7 6 0,-3-1 0,-4 0 0,-4 2 0,-1 2 38,-2 0 0,0 6 0,0-4 0,1 1 0,2 4 0,2 0-102,-2-2 0,4 3 1,0-3-1,4 2 1,-1 0-1,2-2 1,-2 2-123,2 1 0,0-4 0,1-2 0,1-1 1,-1-1-1,1 0 0,-1-2-209,0-2 0,1 0 1,-1 1-1,0-1 1,1 0-1,0 1 0,3-1-175,0 0 0,6 0 0,-4 1 1,0-1-1,2 0 0,0 1 0,4-1-1460,5 0 1,-1 1-1,7-1 1,1 0 7,1 1 1,4-2 0,2-2 1660,5-1 1,9-6 0,3 3-1</inkml:trace>
  <inkml:trace contextRef="#ctx0" brushRef="#br0" timeOffset="7">20049 8170 10653,'0'-33'0,"0"6"740,0 8 0,-6 10 0,-3 5 442,-3 2 0,-1 4 0,-1 1 1,1 3-1,0 1 0,-1 5 0,1 3 1,0 4-896,-1 2 1,5-1-1,2 4 1,1-2 0,3 2-1,3 0 1,5-1 30,3 0 1,10-6 0,6 4-1,7-2 1,9-2 0,9-3 0,7 0-5203,6-1 5098,9-6 1,3-1 0,-34-6 0,0 0-1</inkml:trace>
  <inkml:trace contextRef="#ctx0" brushRef="#br0" timeOffset="8">21662 7770 10808,'-12'-14'0,"1"1"1111,2 0 453,6 5 0,-2 1-1041,5 3 1,4 4-1,2-2 1,1 6-1,4 4 1,1 1-49,1-2 1,5 5 0,1-2 0,2 5 0,1 3-1,0 0 1,0-1 30,2 1 1,1 4-1,0-2 1,-1-1 0,-2 2-1,2-2-260,1 0 0,2 0 0,-1-2 0,1 1 0,-2-1 0,0 1 0,1 0-386,2-2 0,1-1 1,-2-2-1,-2 1 0,-1-1 1,-3 0-1,-2 1-300,-3-1 1,-1-4-1,-2 0 1,-1 1 0,-1 0-1,-4 1-191,-1-2 1,0 0-1,-3 4 1,1 0-1,1 0 1,-1 1-79,1-1 1,5 0 0,0 1-1,5-2 1,4-2 0,2-3 698,3-1 1,7 5 0,3-4 0</inkml:trace>
  <inkml:trace contextRef="#ctx0" brushRef="#br0" timeOffset="9">22515 8156 27361,'0'-23'-1192,"0"-4"0,1 9 1,4 9-1,3 6 1784,4 3 0,2 0 0,-1 0 1,0 0-1,1 0 0,-1 2 0,0 1 1,1 3-67,-1 1 0,-1 2 0,-2 4 0,-2 1 0,-3-1 0,-2 0-756,-1 1 1,-2 3 0,-2 3-1,-2 0 1,-6 4 0,-7 1-1,-5 0-50,-3-2 0,1 0 0,-1-5 0,-3 0 0,-2 0 0,-1-2 0,0-3-633,1-2 1,-1-4 0,2 3 0,2-1 925,2 2 1,-3 6-1,7 4 1</inkml:trace>
  <inkml:trace contextRef="#ctx0" brushRef="#br0" timeOffset="10">21315 7570 8473,'0'-13'-12,"0"5"195,0 2 1,1 2-1,1-1 1,-1 1 3187,-2-2-1366,-8 4 53,8-3-1677,-5 5 1,6 1 0,-2 2 0,-2 1 0,-5 1-280,-3 1 1,3-3 0,2 6-1,-1 1 1,1 2-211,-4 1 1,4 0 0,0 1 0,-1-1 0,2 0 333,0 1 0,-2-5 0,2 0 1,-2 1-1,-2 0 0,-2 1 0,-1-2 143,-1 1 1,1 2-1,0 1 1,1 0-1,1 1 1,3-1 0,-3 0-397,-1 1 1,-1-1 0,0 0-1,-1 1 1,2-1 0,2 0-15,1 1 1,0-1 0,-4 0 0,1 1-1,2-2 1,1-2 356,-1-1 0,-2-5 1,-2 4-1,1-1 0,-2-1 1,-1 1-1,-2 1-64,2 2 0,1-2 0,2 0 0,-1 3 0,1-1 0,0 0 0,-1-1-567,1 2 1,0 1-1,1 1 1,2 0 0,2 1-1,1-3 282,-1-2 1,4 2 0,-4-5-1,1 0 1,1 1 0,-1-1-1,-1 0 493,-2-3 1,3 0 0,-2 0 0,-2 3-1,-1-1-296,-1 1 0,0 3 1,-1-3-1,1 2 1,0 1-1,-1-1 0,3 1-692,2 2 1,-3-4-1,4 2 1,0 1-1,-1 2 1,-2 1 558,-1 1 0,4-2 0,0-2 0,1-3 0,-1 1 0,-2-1 375,-2 4 1,-1-4 0,-1 0 0,1 1-1,0-1-396,-1 4 0,1 0 0,0 3 1,0-2-1,-1-2 0,1-1 0,1 1 1,2 2-268,1 1 0,0 1 0,-4-1 1,-1-1-1,2-2 434,3-1 0,-2-4 0,2 3 1,-3 1-32,-1-1 0,4 2 0,1-4 0,1 0 1,1 1-1,-1-1-458,-1 0 0,4 3 0,-4-3 1,1 0-1,1 1 18,0 1 0,0-5 51,2 1 1,-2-4 0,-5-4 0,4-5 0,1-3-1472,3-1 0,2-1 0,2 1 0,5 0 1,7-1 1713,8 1 0,10-6 0,3-2 0</inkml:trace>
  <inkml:trace contextRef="#ctx0" brushRef="#br0" timeOffset="11">20675 8316 8566,'-9'-12'-58,"2"2"42,1 1 0,0 6 73,1-1 1,3 2 0,-7 2 0,-2 0 0,-1 0 0,-1 2 0,0 1 0,-1 3 180,1 1 1,0-3 0,-1 5 0,0 2-1,-3 0 1,-2 3 0,-2 1 57,-2 2 0,-3 0 0,0 5 0,-1 0 0,-1 0-94,-3 1 0,0 0 0,-8 7 1,-2 1-1,1-1 0,1-4 1,5-2-8,2-2 0,1-1 1,5 1-1,4-3 0,4-1 1,4 0-122,0-2 0,2 3 1,2 1-1,3-1 1,-1 0-1,2-1 45,0 1 1,-3 0 0,4 5 0,-3-3 0,-1 0 0,0-1 0,0 4-1,1 0 72,0-2 0,-4 3 0,3-3 0,-2 2 0,-1 0 0,1-4-45,3 0 1,3 3 0,-2 0 0,1 0 0,3 1 0,1-3 0,2-1 14,0 1 1,0-3 0,0 3 0,0-1-1,0 0 1,2 0 0,1 0 85,1-1 1,1-1-1,-5-4 1,1 3 0,2 0-1,2 0-141,-3-2 1,1 2-1,0 3 1,3-1-1,0 2 1,2-2-1,-1 2-50,3-1 0,2-2 0,2 4 0,-1 2 0,0 0 0,1-2 0,-1-3 76,0 0 1,1-4-1,-1 3 1,-1-3-1,-2-2 1,-1 0 173,1 1 0,-4-1 0,0 0 0,0 1 0,2-1 0,0 0-228,1 1 1,0-1-1,5 0 1,-1 2-1,2 1 1,1 2 0,3-2-218,2-1 1,-3 3 0,4 1 0,0 1 0,0 0 0,-1 0 125,-2-1 1,4-1 0,-6-5 0,0 0 0,-3-1 0,-2-2 0,-1-2 356,-2-2 1,-5 3 0,3-3-1,1-1 1,-2 3 0,1-2-190,1 0 1,0 4 0,7-1 0,3 3-1,4 1 1,3 2-330,2 3 1,6-3 0,2 4 0,2-1-1,0-1 1,-1 0 0,-1-3 119,-1 0 1,-1-1 0,-8 0 0,-3 1 0,-4-2 0,-4-2 0,-4-3 462,-1-1 0,-5 3 0,4-3 0,-1 1-225,0 4 1,4 2 0,5 3 0,3 2 0,2-1-413,3-3 1,2 1 0,4 1 0,1 1 0,0-4-1,-1-3 1,-2-1-275,-3-1 0,-7 2 0,0-5-1569,-3-3 1,-9 0-4640,-6-2 6710,0 6 0,-12-5 0,4 5 0</inkml:trace>
  <inkml:trace contextRef="#ctx0" brushRef="#br0" timeOffset="12">20875 10888 8049,'-21'-6'0,"2"5"0,7-2 0,3 6 0,5-2 102,8 4 0,-1-4 1,6-1-1,2 0 0,0 2 1,3 1-1,-1 1 0,0 1 1221,1 1 1,-5-5-1,-2 5 1,-1 0-1,-3 3-709,-2 3 0,4-4 0,-1 1 0,-1 2 0,-1 2 1,-2 3-1,1 4-340,4 0 1,-4-2-1,5 4 1,-2 2-1,2 1 1,0 2-49,0-1 1,3-3 0,-3-1-1,0 0 1,0 0 0,-2 1 196,2 0 1,-4-1 0,2 2 0,-1 3 0,0-1 0,2 6-1,-3-1-329,0 1 0,-2 4 1,0-4-1,0 2 1,0 3-1,1 0-89,4-1 0,-4 1 0,5-4 0,-1-1 1,-1 1-1,-1-4 0,-1-1 348,-2-1 1,0 0 0,0-1 0,0 1 0,0-2 0,-2-1-327,-2-2 0,2 0 0,-4 5 0,2 0 0,-1-1 0,2 2 1,2 2-28,1 1 0,-4 2 0,-1-4 0,2 2 0,2 2 0,1 1 0,0 3 0,0 0 0,0-4 0,0 1 0,0-2 0,1-2 0,2-2 0,2-1 0,-1-2 0,-4-1 0,0-2 0,0 0 0,0 0 0,0-1 0,0-2 0,-4 1 0,-1-4 0,2 3 0,0 0 0,0 2 0,-1 0 0,-1 0 0,5 2 0,0-1 0,-1 2 0,-2 1 0,-2 2 0,2 0 0,2-1 0,0 1 0,-2 0 0,-2-1 0,1-1 0,-1-1 0,1-2 0,-1-1 0,5 3 0,-1-4 0,-2 1 0,-2-2 0,1 2 0,-2 0 0,5-3 0,-4 2 0,4 1 0,1-2 0,0 2 0,0-2 0,0 1 0,0 2 0,0-3 0,0 0 0,0 1 0,0-3 0,0 3 0,0-6 0,0 6 0,0-3 0,0 3 0,0-1 0,0 0 0,0-3 0,-5 4 0,-1-1 0,0 0 0,-1 2 0,1-2 0,0 0 0,-3 1 0,5-4 0,1 3 0,1 0 0,2 2 0,0-2 0,0 2 0,0 0 0,0-3 0,0 2 0,0 0 0,0-3 0,0 1 0,0 0 0,0 0 0,0 0 0,0 1 0,0 0 0,0 2 0,-1-2 0,-4 0 0,4 0 0,-3-2 0,1 1 0,0-2 0,-2 0 0,2 0 0,2 2 0,1 4 0,1-2 0,2-1 0,2 0 0,-1-1 0,0 0 0,1-1 0,4 1 0,-5-3 0,-1 1 0,-1 2 0,-1-2 0,2-1 0,2-1 0,-1 3 0,-4 1 0,0-2 0,0-1 0,0-2 0,0 1 0,0-1 0,0 0 0,0 1 0,0-1 0,0 2 0,0 1 0,0 2 0,1 0 0,2-5 0,2 0 0,-1 1 0,1-1 0,-1 0 0,-1 1 0,-1 3 0,-2 1 0,0-1 0,0-3 0,0 0 0,0-5 0,0-1-89,0 3 0,0-7 0,0-4 0,0-9-2369,0-7 0,10-9 1,5-9-1,4-2 2031,5-1 0,7-10 0,3 5 0</inkml:trace>
  <inkml:trace contextRef="#ctx0" brushRef="#br0" timeOffset="13">19875 15166 7644,'-7'-6'-352,"1"-1"1,6-6 0,1-1 777,4 1 0,-4 4 1,2 2-1,-6 1 904,-6 3 1,4 0 1392,0-2-2206,4-2 1,-1 3 0,-1 7 0,-3 10 0,-1 5 0,-4 2-168,0 1 1,-3 1-1,1 5 1,0 1-1,-1 2 1,1 1-181,0-2 1,4 0 0,1-1 0,2 1-1,3 2 1,2-1 0,1-2-119,0-1 1,1 4-1,4 0 1,2-1-1,2-2 1,-1-2 14,-2 1 0,-1 0 0,-2 1 1,2 1-1,-2 4 0,0 0 330,1-1 0,-2 4 0,2-5 1,-1 0-1,0 0 0,3 0 1,1-1-478,4-2 1,1-1-1,2-1 1,3 1 0,2-2-1,2-1 1,2-2-199,3 2 0,2-5 1,1-1-1,2-4 0,1 0 1,0-1 135,4 0 1,-4 1 0,-1-1 0,-2 0 0,-3 1 0,1-1 0,-1 0 234,1 1 0,0-1 1,-1 0-1,3 1 0,0-2 1,2-2-203,-1-1 1,4-2 0,2 4 0,4-4 0,3-1 0,2-3 0,4 0-44,6 1 0,-2-2 1,5 2-1,-2-2 1,1-2-1,-1 0 53,-4 0 1,0 0 0,-8 0 0,-1 0 0,-3 0 0,-3 0 198,-1 0 1,-7 0-1,4 0 1,-2 0-1,2 0 1,1 0-1,3-2-117,1-2 1,2 1 0,0-5 0,2 1 0,-1 1-1,1-1 1,-4-1-57,1-2 1,-2 0 0,0-1 0,-3 2-1,0-1 1,-2-2 257,1-1 0,-3-1 1,-7 0-1,-1-3 1,2-2-1,0-2 118,-2-2 0,6-3 0,-4 0 1,0-2-1,1-3 0,-1-3 1,-1-2-1,-1 2-295,2 1 0,1-2 0,2 2 1,-2 1-1,-1-2 0,-3 0-126,-2-4 1,-1 1-1,-7 0 1,-2 3-1,-3-1 1,-1-1-1,-1-2 520,-1 1 0,-1-2 0,-2-2 0,0-2 0,0 3 0,0-2-79,0 1 1,1 2 0,4-5-1,3 1 1,3 0 0,-1-1-556,-1 1 0,0 0 0,4 1 1,1-1-1,-3 3 0,0-1 1,-4 1-36,-1-3 0,3 0 0,-5 3 0,-1 0 0,-1-1 0,-2-2 343,0-2 0,0 1 0,0 2 1,0 1-1,0-2 0,0 2 1,-2-4 93,-2-1 1,2 3 0,-2-1-1,3 1 1,1 0 0,0-1-133,0 1 0,0 0 0,0 0 0,0-3 0,0 0 0,0 0-64,0 3 1,0 0 0,0 0-1,0-3 1,0 0 0,0-1 0,0 1-1,0 0 43,0 3 0,0 0 1,0 0-1,0-3 0,0 1 1,1-1-146,3 3 0,4 1 1,5 2-1,-1 0 1,-2 0-1,-1 2 1,2 1 41,1 1 1,-4 1 0,0-5 0,-2 0 0,-3 0 0,-2 1 265,-1 4 0,0-8 1,0 3-1,0-2 0,-1-1 1,-2 2 19,-2 1 1,1-3 0,4 9 0,-2 0 0,-1 1 0,-1 2 0,1 0-267,2 2 0,1 2 0,0 3 0,1 2 0,2 0 0,1 0 0,-1-1 72,-1 0 1,-2-3-1,0 0 1,0 1 0,0-1-1,0 1 125,0-3 0,0-1 1,0 0-1,0 0 1,1-4-1,2 1-221,2-1 0,4-2 0,-5 3 0,1 1 0,-1 0 0,2 0 0,0 2-141,0 0 0,3 1 0,-5 0 0,-1 0 1,0 3-1,0 0 0,1-1 435,-1 0 1,-3-1-1,-3 0 1,-3 2-1,-1 2 1,-2 0-130,2 0 0,-4-1 0,6 0 1,-1 4-1,0-1 0,1 0 1,1-1-293,-1 1 1,1-4-1,2 4 1,-1-1 0,-1 1-1,0 1 1,-1-1 117,1-3 1,-7 1 0,2-1 0,-1 3-1,0 0 1,1 2 354,-2 0 0,-5-3 0,-2 2 1,1 0-1,-1-3 0,-1 3-269,-2 2 0,-1-1 1,-5-1-1,-1 1 0,-2 0 1,-2 1-153,-2-1 0,4 4 0,-3-4 1,1 1-1,-2 0 0,0 2 0,1 0 142,0-2 1,5 3 0,-4-3 0,1 4 0,-1 0 0,3 1 0,1 0-95,1-1 1,-3 1 0,1 0 0,1-1 0,-3 2 0,-1 2-85,0 1 1,-5 0 0,3-4 0,-2 0 0,1-1 0,-1 1 67,2 0 0,-3-1 1,4 1-1,1-2 1,-2-1-1,1-2 1,-1 2 490,0 1 0,4-3 1,-1 1-1,2 0 0,-1 2 1,-1 2-1,1 0-247,2-1 0,2-3 0,-1-1 1,0 2-1,1 1 0,-1 1-160,0 1 1,2-5 0,1 1 0,2-1 0,-1 0 0,-1-1 0,0-2-146,2-3 0,4 4 0,-4-3 0,0 1 0,-1 0 0,1 0 293,-1-2 1,2 3-1,0-1 1,0-2 0,2 1-1,0-1 1,3 2-49,1-2 0,1 1 0,3-1 0,2 2 0,3-2 0,1-1 0,1-2-297,1 0 0,1 1 0,2 1 0,0 1 1,2 2-1,2-1 105,5 3 1,-1-1-1,1 5 1,1-4-1,0 1 1,1 0 0,-2 3 135,1 1 1,2-3-1,1-1 1,0-2-1,1-1 1,1 0-12,2 0 1,-2 4-1,3-4 1,-2-2 0,0-1-1,2-2 20,-1 0 1,2-2 0,-1-1 0,-1 2 0,1-2 0,1 2 0,2-1-44,3-2 1,-2 2 0,3-2 0,3 3 0,0 1 0,2 1 0,1 1-129,5 2 0,-2 0 0,0 4 0,-2-1 1,-2 1-1,-2 3 119,-1 1 0,-5 2 0,-1-1 0,-2 1 0,-3 0 0,-1-2 0,-1-1 136,-1-2 1,2-2 0,1 4 0,2-2-1,0 1 1,1-3-78,3-2 0,3 1 0,2-1 0,1 0 0,2 0 1,4 1-1,1 0-94,2 1 1,5 2-1,-8-3 1,0 2 0,-3 3-1,-3 1 96,-1 1 0,-2 1 0,-3 0 0,-4-1 1,-3 1-1,-2-2 0,0-1 60,1-2 0,-2-5 0,-2 2 1,-1-3-1,1 0 0,2-2 0,0-1-14,-3-2 0,6-1 0,-4 2 0,3-2 0,2-1 0,0 1-168,4 2 1,-6 2 0,4-1 0,-3 2-1,-2 1 1,1 2-1,-1-2 1,-4 1 0,-2-1 0,-1 2 0,-3-1 0,-1 1-1,-2 0-62,0-2 1,-2 2-1,-1-2 1,-3-2-1,0-1 1,-1-2 57,0 0 1,4 0 0,-2-1-1,4-2 1,1-1 0,0 0-1,0 4 50,0 1 0,0 1 0,0 2 0,0 3 0,0 4 1,-2 3-1,-2 2 37,-5-1 1,-4 3-1,-5 0 1,-4 4-1,-2 1 1,-1 1-22,-2-1 1,6 5 0,-7-5 0,1 2 0,4-1 0,-2 1 0,1-1-3,2 1 1,-4-2 0,6 3 0,-2-3 0,-1 0 0,1-1 119,1-1 1,-4 4-1,3-4 1,-2 3-1,-1 2 1,0 1-44,-3 2 1,-8 0-1,1 0 1,-4 2-1,-2 2 1,-4 5-1,-4 4 4,-2 5 0,-3-3 0,2 4 1,2-1-1,4 0 0,2-2 185,1-1-215,4-2 0,-5 5 0,5 0 1,2-2-1,-1 0 0,1 0-11,-2 2 0,2 6 0,0-2 0,3 2 0,0 0 0,1-2-36,1 1 0,-5 3 0,1 2 0,-4 1 0,-4 4 0,-5-1 0,-4 3 131,-5-1 0,2-3 0,-5 4 1,0 2-1,2 0 0,-2 0 0,0-1 1,5-1-1,0 4 1,4-4 0,5-3-1,2-4 1,5-2 29,3 1 1,9-2-1,0-1 1,6-2 0,1 0-1,2 0-110,-1 1 1,-2-1 0,3 6 0,0 2-1,-2 2 1,2 1 0,-2 1-147,0 0 1,-1 1-1,-5 5 1,-1 0 0,-1 0-1,-2 0 176,1 0 0,2-6 0,1-2 1,0-4-1,2-2 0,2 1 0,0-2 147,0-3 1,2 2 0,0-5-1,0 1 1,2 0 0,0 0 0,1 0-127,-1 1 1,0-3-1,-5 4 1,2 3 0,-2 3-1,-3 5-86,-4 1 1,3-3 0,-3 5-1,3-1 1,3-1 0,0-1 0,1-2 42,0 0 0,-3 0 0,10-6 0,0-1 0,3-2 574,0 2-530,1 1 1,0 0 0,-1 0 0,1 0 0,-2 4-1,-1-1-73,-2 0 1,0 4 0,5 4 0,0 2 0,-1 4 0,1 1 0,0 3-68,-1 1 0,1-4 0,1 2 0,3-4 0,5-1 1,2 0 124,2 0 0,0-5 1,0 0-1,0-1 0,2-2 1,2 2 85,5 0 0,3 0 0,1 3 0,1-1 1,-1 1-1,2 3-89,3 4 1,-4-1 0,4 5 0,-2-1-1,1-1 1,0 1 0,0 1-75,-2 2 1,-1 0-1,3-1 1,0-4-1,0-2 1,-2-2-1,-1 1 205,4-4 1,-3-5-1,3 1 1,-2-2-1,2-2 1,4 0-47,3 1 0,3-6 0,2 4 0,3 1 0,1-2 1,1 0-137,-1-1 1,3 1 0,-6 2 0,-1 1 0,-2-2 0,-3 1 0,-1 0 6,-2 1 0,-5 0 0,2-4 1,-1-1-1,-1 1 0,0-2 95,-3-3 1,0 3 0,1-2 0,1 0 0,3 1 0,2-2 0,3 0-35,1-1 0,3 4 0,3-2 0,5 3 0,1 2 1,1 2-72,2 0 1,-7-4 0,7 8 0,-3-1-1,-3-2 1,-3 0 0,-5 0 66,-3-1 0,0-2 1,-5-1-1,-2-1 0,-1 2 1,-1 2 27,-1 1 0,0 2 1,1-4-1,-1 4 0,2-1 1,1 2-1,3 0-216,2 4 1,-3-4 0,4 1 0,2 2 0,1 2 0,2 1 50,-1 0 0,1-2 1,0-1-1,-2-1 0,-2-1 1,-2 1 115,-2-1 1,-1-5-1,-5 1 1,-1-3 0,-1-1-1,-2-1 1,-1 0 106,0-4 0,-2 3 0,-5-3 0,2 2 0,2 0 0,-2-4 0,-2 1-257,-1 0 1,5 1-1,-1 5 1,0 1 0,1 1-1,-1 2 55,-1-1 0,3 4 0,-1 0 0,-2 3 0,-2 0 0,-1 0 194,0-4 0,0 1 1,0-3-1,0-1 1,0-2-1,-1-2 0,-2 0 50,-2-4 0,1 3 0,4-3 1,0 2-1,0 0 0,0-4-231,0 0 1,0 3 0,0 1 0,0 4 0,0 5 0,0 1 0,0 4-217,0 5 1,0-1 0,-2 2-1,-1-2 1,-3-3 0,1 1 288,-1 0 0,-3-4 0,3-2 0,0-1 0,-2-4 1,3-1-1,-3-2 295,1-4 1,4 1-1,-3-5 1,1-1 0,1-3-1,1 1 1,1 1-298,2 2 1,-1 6 0,-2-2 0,-1 3 0,1 2 0,1 1-151,2 3 1,-1 0 0,-2 8 0,-2 1 0,1-2 0,-1-1 179,1 0 1,-5-3-1,3 0 1,0 0 0,0-1-1,3 0 1,0-5 104,-1-5 0,2 3 0,-2-4 0,3 2 0,1-1 0,0-1-125,0 2 0,0 1 1,0 2-1,1 1 0,2 2 1,3 1-1,0 1-219,0 5 1,-2-1 0,-4 8 0,0-1 0,0 0 0,0 3 78,0 2 163,-6-6 0,3 4 1,-6-7-1,1-4 1,-1-4-1,1-2 45,2-3 1,-3-1-1,5-1 1,1-3-1,2-2 1,1-1-337,0 1 0,1-4 1,3 4-1,5-1 0,3 0 1,2 0-1,-1 1-256,0 3 1,-1-1 0,-2 1 0,-1 3 0,0 3 0,-1 5 18,-4 1 0,2 0 0,-2 3 0,-1-3 0,0-1 0,0-4 0,3-2-5397,2-5 5871,0-3 0,6-5 0,-1-1 0</inkml:trace>
  <inkml:trace contextRef="#ctx0" brushRef="#br0" timeOffset="14">22781 16312 8106,'-6'8'0,"-3"2"0,-5-4 0,-1 0 429,3 0 0,3 0 1,-1-3-1,4 1 0,4-1 1,8-1-1,5-2 0,0-2 1481,-2-2 0,2 1 0,-7-6 0,-1-1 0,-1-2-1341,-2-2 0,0 0 0,0-3 1,-2-2-1,-1-3 0,-1-5 1,1-4-1,1-3-505,2-3 0,5-6 0,1-1 0,1 1 0,3 3 0,2 4-22,2 5 1,-6 4-1,1 5 1,2 4 310,1 4 0,-4 6 0,1 4 1,2 4-1,2 4 0,3 7 1,4 3-354,0 4 0,7 6 0,6-2 0,1 3 0,1 2 0,1 0 0,-1-1 0,2 1 0,2-2 0,1-1 0,-2-3 0,-1-2 0,-1-3-1299,1-1 0,-5-3 0,1-3 0,-2-5 1299,0-2 0,0-2 0,-4 0 0</inkml:trace>
  <inkml:trace contextRef="#ctx0" brushRef="#br0" timeOffset="15">23221 16059 8161,'-24'-9'0,"1"0"968,-1 4 0,8 3 0,11 6 0,4 5 260,1 3 1,4 6 0,4 1 0,2 2-1,6 4 1,4 3 0,5 5 0,4 1-95,7 3 1,4-3 0,4-1-1,5-4 1,2-5 0,-1-2-1257,-1-1 0,0-5 1,4 2-1,0-3 0,1-3 1,-4-2-1,-3-3-1845,-2-1 1,-11 3 0,4-4 0,-5-1 0,-8 0 1388,-6 1 0,2 5 0,0-2 1</inkml:trace>
  <inkml:trace contextRef="#ctx0" brushRef="#br0" timeOffset="16">24621 16099 8207,'-8'6'36,"1"-4"1,4 4 0,-1-1 0,1 4 0,1 5 0,2 3 0,0 7 0,0 4 0,0 6 0,0 3 0,0 6 1367,0 3 0,0-1 0,0 3 1,0 3-1,0-1 0,0 2 1,0-2 120,0 1 0,0 2 0,0-9 0,0-2 0,0-5 0,0-6-2387,0-3 0,2-7 0,1-3 0,1-4 0,0-2 350,2-3 1,-3-3 0,5-9 0,-2-6 0,-2-9-1,1-5 620,-1-4 1,0 0 0,-2 1 0,1-1 0,1 2-1,-1 3 1,-1 4 5026,-2 3-4770,6 2 1,-3 8 0,4 8-1,-1 12 1,-3 7 0,-2 7 0,1-1-366,2 0 0,-2-2 0,4 3 0,-2-1 0,2 0 0,0-3-919,0 0 0,4-6 1,1 1-1,4-2 0,5-2 1,4-4-1742,4-6 1,12-5-1,2-2 2660,3-4 0,-2-2 0,3-7 0</inkml:trace>
  <inkml:trace contextRef="#ctx0" brushRef="#br0" timeOffset="17">25207 16939 10794,'-19'0'0,"-5"0"0,-2 0 2772,-1 0 0,3 0 0,11 0-1595,0 0 0,1 1 0,3 4 0,5 4 1,2 4-990,2 5 1,6-3-1,3 2 1,1-2-1,2-2 1,0-1-636,3-3 0,1 2 0,-3-7 0,1-1 1,-1-2-1,-1-2-279,-3-4 1,-3-2 0,-6-6 0,0-1-1,-2 1 1,-1-2 0,-3-1 995,-1-2 0,2 2 0,-2 6 1,0 2-1,1 1 106,0-1 1,3 1 0,9-3 0,7 2 0,8 1-1994,4-1 0,9 0 1,6-7-1,9-3 1,6-4 1616,2-3 0,7-8 0,-3-1 0</inkml:trace>
  <inkml:trace contextRef="#ctx0" brushRef="#br0" timeOffset="18">25741 16299 10444,'-2'-25'0,"-4"3"0,-4 4 2434,-2 3 1,0 8 0,9 4-1942,-1 6 1,-1 10 0,5 11-1,2 7 1,1 9 0,3 7 0,1 7-1,2 2 182,-2 2 1,5 1 0,-3-3-1,3 0 1,1-2 0,1-5-3716,-1-4 1,-1-2 3039,-3-7 0,-3-4 0,-6-5 0</inkml:trace>
  <inkml:trace contextRef="#ctx0" brushRef="#br0" timeOffset="19">25567 16832 7985,'-19'-40'1428,"-3"2"0,0 4 1,2 6-1,8 5 1,5 3 3041,4-1 1,5 5-4491,6-2 0,4 7 1,15 4-1,7 1 1,7 3-1,10 2 0,4 2-1672,2 4 1,12 2 1691,-3 6 0,-2 1 0,-5-1 0</inkml:trace>
  <inkml:trace contextRef="#ctx0" brushRef="#br0" timeOffset="20">24661 17565 7998,'-12'-6'3276,"3"-3"1,15 2 0,13-2-2673,9-1 0,15 2 414,15-1 1,15 6 0,-29 1-1,2 0 1,2 1 0,0 1-768,3-1 0,0 2 0,3-2 0,-1 2 0,2-1 0,1 1 0,1 1 0,-1 0 0,-1 2 0,-1 0 0,-1 0 0,-2 1 0,-2-1 0,-2-1-1135,-2 0 0,-1 0 0,4 2 1,-1 0-1,-6-1 0,-1 0 1,2 0-1,-1 1 884,0 0 0,-2-1 0,32-1 0,2 3 0</inkml:trace>
  <inkml:trace contextRef="#ctx0" brushRef="#br0" timeOffset="21">18129 12408 18713,'13'-34'-381,"1"8"0,2 13 1,5 9-1,8 8 1,5 8 500,3 4 1,3 6 0,-7-2-1,1-1 1,2 0 0,-1-1-1,1 0 1,-1-1 0,2 0-1,2-2 1,2-2 0,1 0 289,-1 1 0,8-1 0,1-1 0,2-2 0,3-3 0,1 1 225,1-1 0,8-4 0,3 2 0,3-2 1,3 0-1,0 1-489,-35-2 1,-1-1 0,1 0-1,1-1 1,0 1 0,0-2-1,-1 1 1,0 0 0,37 2 0,-7 1-150,-5 1 0,-5 5 0,-7-3 0,-3 2 1,-6 2-1,-6 0 0,-4 2 112,-1 1 1,-2-2-1,4 8 1,0 0 0,0 4-1,3 2-195,1 1 1,2 3 0,0 0-1,-1 4 1,-2 1 0,-3 1-1,-1 1-21,-4-1 1,-1 1-1,-2 2 1,-3-1-1,-2-2 1,-2-1 470,-2 0 0,2-3 0,-1 3 0,-4 0 1,-3-2-1,-5 2-243,0 1 1,-5 0 0,4 5 0,-4 0 0,-2 1 0,-4 2 0,-4 3-274,-3 2 0,-2 1 0,-4 4 0,-4 0 1,-4-1-1,-3 0-352,-7 1 1,4-8-1,-13 3 1,-4-5-1,-4-4 1,-8-2-1,-4-3 408,29-17 1,0-1 0,-3-2 0,0-2 0,-1-1 0,-1-1 0,0-1 0,-1 0-1,-1-2 1,-1-1 0,-1-1 0,1-1 110,-1-1 0,-1 0 0,-6-1 0,-1 0 0,2-1 0,0 0 0,-1 0 0,-1 1 0,-2 0 0,0 0 1,1 0-1,-1-1 0,-4 0 0,-1 0-28,-1-1 1,-1 0 0,5 0-1,-1 0 1,-6 0 0,-1 0-1,-1 0 1,0 0 0,1 0-1,0 1 1,-5 1 0,1 1-1,0 0 1,0 1-117,-4-1 0,1 1 1,3 2-1,1 0 1,3-1-1,0-1 0,5 2 1,0 0-1,1 0 1,0 1-1,3 0 0,1 0-387,0-1 0,1 1 1,4-1-1,1 0 0,6-1 1,2 0-1,-33 4 0,10 0 1,14-2-4567,13-2 5082,4 2 0,17-7 0,-6 9 0,-1 3 0</inkml:trace>
  <inkml:trace contextRef="#ctx0" brushRef="#br0" timeOffset="22">24354 7517 29873,'8'-33'-9831,"-4"-3"8522,-2 2 0,3 9 0,4 9 0,2 7 1628,-2 9 0,-5 0 0,-8 4 0,-5-2 1,-3-2-1,-1 0 0,-2 0 0,-2 0 669,0 0 0,-7 0 1,0-2-1,-4-1 0,-4-1 1,-3 0-414,-2-2 1,-3 3 0,-4-5 0,-5 2 0,-4 3 0,-6 3-536,-8 5 0,29-4 0,-1 1 0,-4 2 0,-1 2 0,-1 0 0,-1 2 0,-2 0 0,0 1 0,-2 1 1,1 0-1,-3 0 0,0 0 66,0 1 1,-1-1-1,-3 1 1,1 2-1,0 1 1,0 1-1,1 1 1,0 1 0,1-1-1,1 0 1,0 1-1,0 1-39,2-2 1,1 2 0,6-1 0,1 1 0,4 2 0,1 0 0,2 0 0,0 2 0,2 0 0,0 1 0,0 3 0,1 0 0,-1 2 0,2 1-16,-1-2 1,2 2 0,2 0 0,1 1 0,-1 0 0,1 1 0,2 0 0,1 1 0,1 3 0,0 0 0,2 0 0,1 1-55,1 0 0,1 1 0,-1 2 0,1 2 1,2-2-1,1 0 0,-1 2 0,1 0 1,-1 3-1,0 0 0,1 3 0,-1 0 1,1 2-1,1 1-190,-1 0 0,2 1 1,0-1-1,0 0 0,2 3 1,0-1-1,2 2 0,2-1 1,1-2-1,1 0 0,3 0 1,0 0-1,2-1 0,2-2-18,1-1 0,2-1 0,4 0 1,3-1-1,6-4 0,4-1 0,3-1 1,3-2-1,6-2 0,4-2 0,4-4 1,3-3 653,4-3 1,3-3-1,9-2 1,4-4-1,7-2 1,2-3 0,-23-4-1,0 0 1,1-2-1,4 0 1,1-1-1,1-1 1,0 0 0,1-1-1,0 1-808,2-1 0,1 0 0,1 0 342,8-2 0,0 0 0,-1 0 0,-7 0 0,-1 0 0,0 0 1,5-1-1,0-1 0,0 0 0,-1 2 0,0-1 0,-1 1 1,-2 0-1,-1 0 0,0 0 0,-1 1 0,0 0 0,-1 0 1,-4 1-1,-2 0 0,0 0-592,-1 1 1,-2 0-1,0 2 1,19 1 0,-3 3-1,-11 2 1,-2 2 613,-2-1 0,0 0 0,-5 1 0,-1 1 0,-4 1 0,0 0 0,-1 1 0,0-1 0</inkml:trace>
  <inkml:trace contextRef="#ctx0" brushRef="#br0" timeOffset="23">25514 7943 29679,'-13'-21'-2257,"4"6"1,1 10-1,1 2 2839,-1 4 0,4 2 0,-5-3 0,-3 0 0,-3 1 1,-4 4-1,-1 4-2,-4 3 1,-3 1-1,-2 2 1,-4 4 0,0 6-1,1 6 1,2 3-635,2 3 1,7 2 0,5 2-1,6 1 1,5-1 0,5-2-353,5-1 1,8-2 0,11-4 0,4-6 0,4-6 0,2-5 0,2-5 312,-2-5 0,-1-4 0,-8-1 0,-2-1 0,-3-4 0,-4-5-393,-4-6 1,-8 0 0,1-7 0,-4 0-1,-2-1 1,-2 0 0,-3 4 117,-2 0 1,0 2 0,-4 5 0,1 0-1,4 0 585,1-1 1,2 5 0,5 2 0,4 1 0,3 3-1788,4 2 1,2 6 0,0 4 1640,4 3 1,9 2 0,7-1 0</inkml:trace>
  <inkml:trace contextRef="#ctx0" brushRef="#br0" timeOffset="24">24834 7996 30457,'0'-20'-4916,"-6"6"1,-3 10 4983,-3 2 0,-1 2 0,0 0 1,-1 0 723,1 0 0,0 0 1,1 2-1,2 1 0,2 3 1,1 1-567,-1 3 0,1 7 0,-2 2 0,3 0 0,2 3 0,-1 2 0,2 4-100,2 0 0,1 5 1,0 0-1,0 1 1,1 1-1,4-1 0,4-3-992,2-3 1,7-1-1,1-2 1,2-3-1,3-4 1,1-3 0,3-3 1129,3-3 0,-3-3 1,5-6-1</inkml:trace>
  <inkml:trace contextRef="#ctx0" brushRef="#br0" timeOffset="25">26167 7477 29725,'7'-33'-3990,"5"5"1,-3-2 4302,3 7 1,-5 11 0,-2 12-1,-4 9 1,-2 7 0,-4 5-580,-3-1 0,-4 11 0,-2 0 0,1 7 1,-2 4-1,-1 6 184,-2 5 0,0 8 0,5-2 0,0 0 0,-1 4 1,3-1-1,0 1 0,4-3-1168,1-4 0,1-3 0,7-1 1,2-3-1,4-5 1194,-1-2 1,11-8 0,-3-2 0</inkml:trace>
  <inkml:trace contextRef="#ctx0" brushRef="#br0" timeOffset="26">26874 7636 32083,'4'-45'-3156,"0"5"0,1 19 1,-7 16 2831,-2 11 0,-3 14 0,-8 6 0,-2 8 0,-2 6 0,0 5 1,-2 7-1,2 4 518,0 2 1,-1 13 0,6-9 0,-1 3 0,4 0 0,4-6-436,4-4 1,2-5 0,-1-12-1,-1-7 1,-1-9 0,-1-7 917,-1-6 0,-1-9 0,-6-9 0,-4-5 1,-2-2-1,-5-3-229,1-2 1,-2 5-1,-4-1 1,1 6 0,5 3-1,0 2 1,4 5-931,0 4 1,5 15 0,7 11 0,1 7 0,5 10 0,4 5-3932,6 9 4642,14 6 0,-1-17 1,11 3-1</inkml:trace>
  <inkml:trace contextRef="#ctx0" brushRef="#br0" timeOffset="27">16129 14007 7102,'0'-18'0,"-1"2"733,-3 4 1,-4 5 0,-5 8 0,-1 2 0,0 3 433,-4 1 0,-1-4 0,-5 2 0,3-4 1,0 1-1,2 1 0,-2 1 264,1-1 0,3 4 0,-2 2 0,1 3 0,1 3 0,0 1-1249,3 2 0,0 6 0,2-1 1,2 7-1,3 6 0,1 1 0,3 1-1294,1 2 1,5-6-1,5 8 1,6-4-1,6-5 1,3-5 94,3-6 1,2-3 0,1-7 0,4-3 0,1-5 1420,3-2 0,2-14 0,0-3 0</inkml:trace>
  <inkml:trace contextRef="#ctx0" brushRef="#br0" timeOffset="28">16583 14153 21985,'-21'-34'-1013,"-1"8"1,7 9 0,3 7 1170,0 6 0,0 8 1,-2 6-1,-3 5 1,0 3-1,2-2 1,3 1-1,4 0-230,3 6 0,0 2 0,5 3 1,0 3-1,0 3 0,2 2-146,2-1 1,3-7-1,7-1 1,-1-8-1,2-6 1,1-4-1,2-4 314,-2-4 0,-2-7 1,-6-3-1,-3-4 1,-4-5-1,-2-5 1,-4-5-38,-3-4 0,-9-3 0,-2 1 1,-2-2-1,-1-1 0,1 6 36,4 6 0,2 1 0,3 7 0,3 0 0,6 2-1031,6 2 0,13 6 0,14 1 1,11 0-1,8-3 1092,6-3 1,-18-2 0,0-3 0,1-1 0,0 1 0</inkml:trace>
  <inkml:trace contextRef="#ctx0" brushRef="#br0" timeOffset="29">17116 13314 28438,'0'-42'-1475,"0"7"0,1 17 0,4 12 0,2 14 1545,1 14 0,2 9 1,-4 9-1,0 3 0,0 6 1,-3 8-1,-2 9 1,-1 2-440,0-2 0,-2-26 0,0 0 0,-1-2 0,0 0 1,0 2-1,0 0 0,0 0 0,0 0 0,0 34-747,2-8 1,12-6 1123,7-12 0,18-8 0,5-7 0</inkml:trace>
  <inkml:trace contextRef="#ctx0" brushRef="#br0" timeOffset="30">17716 13487 9383,'-2'-40'0,"-1"2"1303,-1 7 0,-1 16 0,5 22 0,0 15-919,0 11 1,-4 13 0,-2-6 0,-1 3 0,-2 1 0,0 1 0,1-1-1,3 0-739,2 1 0,1-2 0,2-6 1,0-5-1,0-2 0,0-6 33,0-4 0,-6-3 1,-3-8-1,-3-5 1,-2-2-1,-4-2 1,-4-2-1,-4-1 318,0-1 1,-5-1 0,-2 5-1,1 0 1,-1 2 0,3 2 633,2 5 0,7 7 1,4 5-1,3 4 1,5 9-1,8 8-722,8 7 0,14 8 0,13 4 1</inkml:trace>
  <inkml:trace contextRef="#ctx0" brushRef="#br0" timeOffset="31">4612 8849 13612,'-9'-13'0,"2"0"577,1-1 1,0 2 0,3 2 0,-3 1 0,0-1 0,-1-2 0,-1-1 0,-2 1-248,-2 3 1,3 3 0,2 4 0,0 0-1,-1-3 1,-2 2 0,-2 2 93,-1 1 0,-1 0 1,-1 0-1,-1 0 0,-2 0 1,1 0 33,-3 0 1,4 0 0,-5 0-1,1 0 1,0 0 0,0 1-125,-1 4 0,0-4 0,-3 5 0,2-2 1,-1 2-1,-3 2-330,0 2 1,-1 2-1,-1 1 1,-2 2-1,-2 1 1,-1 2-49,1-2 1,-3 4 0,6-3 0,2 0 0,0-2 0,5-2 0,0 0 336,1 1 1,5-3-1,-2 0 1,5-2 0,3 0-1,2-1-244,2 1 0,0-1 1,3 2-1,-1-1 0,1 1 1,1 2-1,2 1-341,0 1 1,0-1-1,0 2 1,0 1 0,2 2-1,2-2 76,5-1 1,3 3-1,1 0 1,1-2 0,-1-1-1,2-2 1,3 0 411,4 1 1,-1-5 0,1-2 0,3 0 0,3-1 0,5 2 0,-1-2-64,1 0 0,2 2 0,-2-2 0,0 0 0,1 2 1,0-1-224,3 3 1,0 2-1,0 2 1,-3-1-1,-1 0 1,-2 1-2,1-1 1,-2 0 0,4 1-1,0-1 1,-1-1 0,1-2 503,0-1 1,1-6 0,5 1 0,0-2 0,2-2 0,1 0 0,1 0-79,-1 0 0,0 0 0,0 0 0,3 0 0,0 0 0,0 1 0,-2 2-335,2 2 0,0 4 0,3-3 0,-5 0 0,-1 1 0,-1-1 0,-2 0 0,3-2 0,-8-4 0,4 0 0,1 0 0,0-1 0,0-4 0,-2 2 0,1-6 0,-1-1 0,4-2 0,-1-1 0,-1 1 0,-4 3 0,4-1 0,-3 4 0,4 0 0,1 0 0,1 3 0,-3 2 0,-3 1 0,4 0 0,-4 0 0,0 0 0,0 0 0,-1 0 0,-1 0 0,-5-5 0,2 1 0,0 1 0,-1 0 0,-3 0 0,-2-3 0,1-1 0,-8 4 0,8-3 0,-3 1 0,-2 1 0,0 1 0,2 1 0,3 1 0,4-2 0,4-2 0,4 2 0,1 2 0,1 1 0,4 0 0,-2-4 0,5-1 0,1 2 0,-1 2 0,-4-1 0,-2-2 0,-2 1 0,0-5 0,-2 2 0,-1 3 0,-3 1 0,-1-3 0,-2 4 0,-4-4 0,-1 4 0,1-1 0,-1-1 0,3-1 0,2 1 0,-3 0 0,4 0 0,0-3 0,0 0 0,2-1 0,3-1 0,-3 4 0,0-5 0,2-1 0,-1-2 0,4-2 0,-3 1 0,-2 0 0,-3-2 0,-3-1 0,0-4 0,0 1 0,-3-2 0,0 1 0,-5 2 0,-2-3 0,-4 0 0,-2 2 0,-1 0 0,-3 3 0,-5-4 0,2 3 0,-4-1 0,-2 0 0,-4 0 0,-2 1-459,0-3 1,-5 5 0,3-2 0,-2 0 0,1 1-1,1-2 1,-1 1 0,-2-1 399,-1 0 1,-1 0 0,1 5 0,0 0-1,-2-1 1,-3 1-172,-4 0 1,-3-1 0,-2 1 0,0 0 0,-1 1-1,-3 1 1,-3 3-91,0-3 0,-7 4 0,2-1 1,-1 1-1,-4 1 0,-2 0 297,-5 3 105,-1 2 1,-2 1-1,-3 0 1,0 0-1,0 0 1,1 0 94,-2 0 0,4 0 0,-4 0 0,3 0 0,0 0 1,-3 1-1,-4 2 4,-3 2 1,-2-1-1,1-2 1,-2 0-1,-4 3 1,35-3-1,-1-1-112,-1 0 0,-1-1 0,1 0 1,-2 0-1,1 0 0,-1 0 0,0 0 1,1 0-1,-2 0 0,1 0 0,0 0 1,2 0-1,-1 0 0,1 0 196,-33 0 0,2 0 0,5 0 0,1 0 1,2 0-1,-2 2-781,-1 2 0,3 5 1,3 7-1,1 4 0,3 0 1,-1 4-1,2 1-2940,4 2 3273,-2 0 0,11-7 0,-5 0 0</inkml:trace>
  <inkml:trace contextRef="#ctx0" brushRef="#br0" timeOffset="32">22661 9556 16593,'-7'-6'-1204,"2"-3"0,8 1 1632,2-1 0,5 2 0,-1-3 1,3 2-1,0 1 0,-2 1 1,-1 0-1,0 2 1203,-2-2 1,-2 4-528,-10-2 0,4 4 0,-4 4-647,4 5 0,1-2 1,0 2-1,0 2 0,-2 1-154,-2 1 1,-3 0 0,-7-1 0,1-2 0,-2-1 0,-1 2 70,-2 1 1,-1 1 0,2 0 0,-2-1 0,0-2 0,0-1-73,2 2 0,-2 1 0,1 1 0,1 0 0,-1 1 1,-1 0-1,-2 3-284,-3 0 0,-1 7 0,-2-2 0,-1 3 0,-1 2 0,-5 0-18,-5-1 0,5 1 0,-11 1 0,0 2 0,-1 1 0,-2-1 0,2-2 0,2-2 0,-6 1 0,11 1 0,1 0 0,-1 2 0,6-2 0,4 2 0,2-1 0,1-2 0,0 0 0,3-1 0,2 1 0,2-1 0,1-5 0,9 3 0,2-6 0,-1-2 0,2-1 0,0-2-128,2 0 60,4-5 1,1-4 0,4-10 0,4-5 60,3-6 1,7-5-1,4 3 1,6-2-1,3-3 1,4-2 0,4-4 8,3-1 1,3-2 0,-3 4-1,2-4 1,1 1 0,0-1-424,-3 3 1,-1 1-1,-4 1 1,-1-2-1,-3 2 1,-1-2 259,-3 2 1,-2 4-1,-2 2 1,1 0 0,-2 1-1,-3 4 1,-4 2 251,-3 1 0,-3 1 0,-2 0 0,-1 1 1,0 2 477,-2 1-273,-1 6 1,-6-5 18,0 4 0,-1 2 0,-4-2 1,-3 4-1,-4 4 0,-2 5 1,0 3-275,-4 1 0,-3 7 0,-6 2 0,1 3 0,-2 3 1,-2 2-42,-1 1 0,-5 0 0,4-3 0,-1 2 0,-2 1 0,-1 0 0,-4 0 0,-1 0 0,2 5 0,-5-5 0,2-2 0,2 0 0,0-1 0,0 0 0,0-2 0,2 4 0,2-8 0,5 2 0,4 0 0,4-4-92,0 0 1,12-3 0,-1-3-281,4-1 0,7-6 0,10-2 0,9-7 0,7-6 0,7-10 513,8-6 0,2-4 1,7-3-1,2-5 1,4-2-1,3-2-128,-2 0 1,1-2 0,-3-1 0,1-1 0,-4 1 0,-3 2 0,-3 2-483,-4 4 0,1-1 0,-11 6 0,-1 4 0,-4-1 0,-4 5 124,-4 1 0,-4 3 564,-6 5 1,-9 6 0,-12 4 0,-8 7 0,-6 8 0,-4 6-250,-4 3 0,-1 2 0,-1 5 0,-2 2 0,2 0 1,-1 2-1,1 1-860,1-2 0,1 1 0,5 1 0,4 0 0,-1-1 1,5-1-968,1 2 1,9-7-1,8 3 1,2-7 1677,2-3 0,12 5 0,3-4 1</inkml:trace>
  <inkml:trace contextRef="#ctx0" brushRef="#br0" timeOffset="33">21555 10395 19888,'-13'-18'-1266,"-1"1"1,5 3 0,2 5 0,-1 1 595,1 0 1,3-4-1,-5 3 1,0-2 922,1-3 1,1 7 0,4 1 0,-3 1 1988,-1 1 0,4-6 475,-2 1 0,-1 4-2000,2 5 0,-5 6 0,5 8 0,-1 0 0,1 3 0,-2 2 0,-2 2-123,-2 2 0,0 3 0,-1 0 0,2 1 0,-1 1 1,-2 2-549,-1 1 1,4 0 0,2-5 0,-1 0 0,2-3 0,0 0-92,3 0 1,3-4-1,5-1 1,4-3-1,6-2 1,5-1-1,8-3 150,5-4 1,0-4 0,4-2-1,3-2 1,0-3 0,4-2 0,-1-1-41,-2 2 0,5-5 1,-9 3-1,0-1 0,0 1 1,-2 3-66,-4 0 0,0 5 0,-3-4 0,-3 2 0,0 0 0,-1-1 0,0 1-2458,-2 1 0,-6 8 1,2 2-1,-2 1 2356,2-1 1,-3 7 0,4 6-1</inkml:trace>
  <inkml:trace contextRef="#ctx0" brushRef="#br0" timeOffset="34">21861 6890 8125,'0'-41'0,"2"10"0,2 17 345,5 8 0,0 6 1,-4 3-1,-10 2 1,-7-1 200,-5 2 1,0-3 0,-3 6 0,-1 1 0,0 2 0,-3 1 0,-1 2 0,-3 2 0,-2 2 120,-1 2 1,-4-1 0,2 5-1,-1-1 1,-3 3 0,-1-1-373,-2 4 0,-5 0 0,1-2 0,-1 1 0,1 4 0,-1 0 75,2-1 1,-2 4 0,0-4 0,1 2 0,1 2 0,1-2-30,4-3 1,-2 6 0,-2 0 0,4-1 0,-1-1 0,1-1 0,-4 5-190,-2 4 1,5 0-1,-4 3 1,2-4-1,4-3 1,3 1-1,3 1-67,0 4 0,-2 4 0,3-5 1,1-1-1,2-1 0,3-2 190,1-1 0,-1 1 0,0 2 0,2 1 0,0 3 0,0 0 0,1 1-275,2 0 0,-4 2 0,4 5 0,0 0 0,0 1 0,2 0 0,3-3 0,0 0 0,2-1 0,2 4 0,3 2 0,1 0 0,3 0 0,1-3 0,2 0 0,0 0 0,0 1 0,2 0 0,1-3 0,3 0 0,1 0 0,3 1 0,-2 3 0,1 0 0,1 1 0,3 3 0,4 1 0,0-3 0,1 8 0,-3-6 0,3 2 0,3 3 0,1-1 0,-1-1 0,-2 0 0,0-6 0,-1 4 0,3 0 0,1-2 0,-2 2 0,1-2 0,0 0 0,-3-1 0,4-5 0,0 1 0,0-1 0,1 0 0,0 0 0,2-1 0,2-1 0,0-4 0,-2 0 0,-1-1 0,-2 2 0,2-1 0,-5-7 0,0 2 0,-1-3 0,-2-1 0,-3 0 0,-2 1 0,-1 1 0,2 4 0,0 2 0,-2 0 0,-1 3 0,2 1 0,0 5 0,3 0 0,3 4 0,1-1 0,-1-1 0,-3 1 0,0 0 0,-1-2 0,0-1 0,-1-2 0,-1 0 0,-4-1 0,-1-3 0,-3-4 0,-2-4 0,4-1 0,-1 1 0,-1 1 0,0 1 0,0-2 0,2 2 0,5 6 0,-7-1 0,4 5 0,-1 0 0,-1 0 0,1 2 0,1 2 0,0 0 0,4 5 0,-5-4 0,1 0 0,2 1 0,0 0 0,0-2 0,-5 9 0,5-6 0,0 0 0,-2 2 0,-2-2 0,-4-1 0,4 2 0,-1-5 0,-1-1 0,-1 1 0,-2-1 0,1 1 0,2 0 0,2 2 0,3 4 0,-2-3 0,2 1 0,2 0 0,2 0 0,1-1 0,1 5 0,-1-4 0,0 1 0,1-2 0,-1-1 0,-1 0 0,-3-2 0,1 3 0,-6-1 0,-1-2 0,-1-2 0,-4-4 0,-1-3 0,-1-1 0,-5-1 0,3-5 0,0-2 0,-1-1 0,1-1 0,0 1 0,2-5 0,4 1 0,0-4 0,0 0 0,0-4 0,0-2-1046,0-2 1,0-6-1,1-8 1,4-2-1221,3-7 0,6-18 2266,4-20 0,8-30 0,-9 26 0,0-1 0</inkml:trace>
  <inkml:trace contextRef="#ctx0" brushRef="#br0" timeOffset="35">22248 10209 29952,'0'-9'-8337,"0"0"9429,0 0 0,2 2 0,2 2 0,5 2 1,4 0-1,5-1 0,4 1 0,5 1 1,5 4-992,8 2 1,3 1 0,9 7-1,6 4 1,6 3 0,-28-7-1,2 0 1,1 0 0,2 1-1,3 1 1,2 0 0,1 1 0,1 0-102,1 0 0,1 1 0,8 0 0,0-1 0,-6-1 0,1 0 0,2 1 0,1 0 0,1 0 0,0 1 0,-1-1 0,0-1 0,1 1 0,0-2 0,0 1 0,-1-1 0,-2 1 0,0-1 0,2 0 0,1-1 0,-1 0 0,0 0 0,-2-1 0,0 0 0,1 0 0,0 0 0,-1-1 0,-1 1 0,-4 1 0,-1-1 0,4-1 0,-1 0 0,-3-1 0,0 1 0,-5 0 0,0-1 0,-1 0 0,-1-1 0,-3-1 0,-1 0 0,24 10 0,-3-3 0,-11-2 0,-7-1 0,-6-4 0,-7-1 0,-8 0 0,-4-5 0,-2 4 0,-5-5 0,-2-3 0,0-3-51,2-1 1,16-2-1,4-5 1</inkml:trace>
  <inkml:trace contextRef="#ctx0" brushRef="#br0" timeOffset="36">25647 11008 23105,'12'-15'-4273,"-3"-2"5164,-3 2 1,-8 15-1,-2 9 1,-5 3 69,-3 1 1,-7 0 0,-3 1 0,-5 0 0,-3 3 0,1 2-637,4 2 1,-1-5 0,9 2 0,0-3-1,3-2 1,2 0 0,1-1-288,3-3 0,5 3 0,0-3 0,6 1 0,8 0 0,9-1 310,6 2 0,8-4 1,-1 2-1,0 1 0,-1 2 1,-2 0-349,-2-3 0,-7 3 0,-2-5 0,-7 6 0,-3 1 0,-5-1 0,-2 0 0,-5 5 0,-5 0 0,-7-2 0,-5-1 0,-7-2 0,-4 2 0,-3 3 0,4-8 0,-1 4 0,3-3 0,3 0 0,3-1-476,4-1 0,4-4 1,4 2-1,3 0 1,2-1-4441,7 0 1,10-1 4547,10-5 0,9 0 0,3 0 0</inkml:trace>
  <inkml:trace contextRef="#ctx0" brushRef="#br0" timeOffset="37">25674 11488 14697,'0'-9'1966,"0"0"0,1 6 0,4-1 0,2 4 0,2 4-1042,0 5 0,-2 3 1,4 1-1,-1-1 1,3-1-1,5-4-828,3-1 1,1 4 0,5-2 0</inkml:trace>
  <inkml:trace contextRef="#ctx0" brushRef="#br0" timeOffset="38">26034 10942 19831,'4'-52'964,"1"3"1,4 9-1,-4 24 161,3 5 1,1 5-1,4 6 1,0 0 0,1 2-977,-1 2 0,0 5 1,2 9-1,2 4 1,0 5-1,0 2-1554,-3 3 1,4 3 0,0-2-1,-2-1 1,1 1 0,-3-4-1,1-2-533,-3-5 0,-3-2 0,0-10 0,-6-4 2568,-6-6 1,0-9 0,-6 0 0,-1-3 0,-1-1 0,1 1 9199,1 3-8786,6-3 0,-3 12 0,6 0 0,0 9 0,0 6 0,0 4 0,0 2-1044,0 3 0,-4 5 1,-2 2-1,0-1 0,-2-2 1,1-1-1406,-3-1 1,-2 1 0,-2 0-1,1-2 1,0-3 0,-1-4-1,1-5-142,0-4 1,-1 1 0,1-5 0,0-2-866,-1-2 1869,1-1 1,6-1-38,2-4 1,5 4 0,5-4-1,4 4 1,2 1 236,3 0 1,-1 4 0,0 2 0,1 0 407,-1 0 0,-6 0 38,-2-1 0,2-4 1,1 5-1</inkml:trace>
  <inkml:trace contextRef="#ctx0" brushRef="#br0" timeOffset="39">26194 11541 13049,'6'8'-399,"3"-4"0,-2 4 1,2-1-1,0 2 1,0 0-1,-2 1 199,-1 2 1,-2-3 109,-4 0 1,6 0-1,2 4 1</inkml:trace>
  <inkml:trace contextRef="#ctx0" brushRef="#br0" timeOffset="40">25847 11435 8494,'6'-21'992,"-4"2"0,4 7 200,-1 3 1,-2 5 0,5 8 0,-2 5 0,-3 3-904,-2 1 1,-1 0 0,-1 1 0,-2-1 0,-3 2-1,0 1-1037,0 2 0,-3 0 0,3-5 748,-1 0 0,4 1 0,-3-1 0</inkml:trace>
  <inkml:trace contextRef="#ctx0" brushRef="#br0" timeOffset="41">25940 11315 8672,'2'-24'0,"2"6"0,10 18 0,6 15 0</inkml:trace>
  <inkml:trace contextRef="#ctx0" brushRef="#br0" timeOffset="42">26420 11488 8489,'0'-7'2124,"6"13"1,2-2 0,7 8 0,1-5-1787,2-4 0,5-1 1,-2-2-1,1 0-867,0 0 0,-7-2 1,-1-2-1,-8-5 0,-5-3 1,-2-1-1,-5-1 452,-8 1 1,-6 1-1,-10 2 1,-1 2 0,0 2-1,1 4 1,2 0 984,3 2 0,7 6 1,0 4-1,5 5 1,4 4-1,6 2-571,6 3 1,15 5 0,11 4 0,7 1-1,8 2 1,4-2 0,4-2 0,-4-1-338,0 0 0,-4 1 0,-4-6 0</inkml:trace>
  <inkml:trace contextRef="#ctx0" brushRef="#br0" timeOffset="43">24941 12408 14496,'6'-21'4248,"3"10"-3889,2 11 1,-2 9 0,0-3 0,2 2 0,0 1 0,1-1 0,-1 0 0,-3-1-400,3 1 0,-4-5 0,1 0 0,-2-6-262,-3-6 1,-8-5 0,-4-2 0,-3-2 0,-1 1 0,0-1 0,-1 2 1151,1 4 1,0 0 0,1 6-1,1 0-30,3 0 0,5 8 0,-2 6 0,4 6 0,1 4 0,1 4 0,2 3-646,2 2 0,3-1 0,-2 2 0,2 1 0,4-1 0,2-3 0,6 0-2141,0 0 1,0-4 0,5-3 0,3-4 0,0-2 1688,0-3 0,5-3 0,1-6 1</inkml:trace>
  <inkml:trace contextRef="#ctx0" brushRef="#br0" timeOffset="44">25314 12434 11405,'13'-31'0,"1"10"1930,-1 15 1,-4 11 0,0 8-1020,1 1 0,-2-1 0,-1 0 0,-1 1 0,-3-1 0,0 2 0,0 2 0,1 4-538,-1 0 1,-1 3-1,-2-7 1,0 0-1,0-3-4290,0 0 1,-2-2 3306,-2-3 0,2-9 0,-2-9 0,2-3 0,4-2 0,1 1 1703,1 0 0,5 0 0,-3 1 1,1 1-1,4 4 623,1 1 1,1 2 0,0 5 0,1 2 0,-1 4-1727,0 5 0,1-1 1,-3 8-1,0-1 1,-2-1-1,1 1 1,0 1-1145,-1 4 0,3-4 1,-1-1-1,2-4 0,3 0 1144,0-1 0,-4-6 1,8-1-1</inkml:trace>
  <inkml:trace contextRef="#ctx0" brushRef="#br0" timeOffset="45">25847 12341 12691,'6'-33'1674,"3"7"1,3 11 0,1 24 0,-1 3-1098,-3 1 0,1 2 1,-4 1-1,0 3 0,2 4 1,-3 3-1,1 7 0,-3 2-900,-1 2 0,-2 5 1,0-5-1,0 3 0,0 1 1,0-4-1256,0-3 1,-6-3 1560,-3-4 1,-3-6 0,-1-2 0</inkml:trace>
  <inkml:trace contextRef="#ctx0" brushRef="#br0" timeOffset="46">25847 12754 8461,'0'-32'0,"-4"5"0,-1 0 0,2 6 1048,2 2 0,2 6 0,4-2 0,4 5 1,2 1-1,3 0 0,-1 2 0,0 1 1,1 3-249,-1 1 0,2 2 1,1 0-1,2 0 0,-2 0 1,-1 0-10632,-2 0 9711,-5 6 0,4-4 1,-5 4-1</inkml:trace>
  <inkml:trace contextRef="#ctx0" brushRef="#br0" timeOffset="47">26180 12687 10065,'0'-13'1966,"0"0"0,0 4 0,0 0 0,0-1 0,0-2 5227,0-2-7703,0 1 254,0 6 1,0 7-1,0 9 1,2 2-1,1 3-1615,1-1 0,2 0 0,-3 1 0,2-1 0,-2 0 3782,-2 1 1,-1-5 0,0 0-1316,0 1 1,2-4 0,1 0-1,2-2 1,3 2 0,2 0-3055,2 0 0,0 0 1,-2-3-1,-1 1 2427,2-1 0,0 5 1,3-1-1</inkml:trace>
  <inkml:trace contextRef="#ctx0" brushRef="#br0" timeOffset="48">26340 12767 11870,'6'-11'0,"3"2"1894,3 4 0,-3 4 0,0 1 0,0 1-360,-2 4 0,-1 2 1,-6 6-1,0 1-2373,0-1 1,2-6 0,2-2 0,5-4 0,3-1 144,1 0 1,6-1 0,2-4 0,0-3-1,-3-4 1,-4-2 722,0 1 0,-2 4 0,-2 2 0,-3-1 622,-1 1 1,-1 6 0,-5 1 0,-2 7 0,-1 5 0,-1 3-748,1 2 1,1 0-1,2 5 1,2 2 0,1-1-1,3 1 1,3-3-3979,5-2 0,1 3 4074,7-4 0,7 0 0,5-5 0</inkml:trace>
  <inkml:trace contextRef="#ctx0" brushRef="#br0" timeOffset="49">26820 12901 12468,'-9'-24'0,"0"-1"0,1 1 0,0 5 0,2 6 1576,0 4 1,5 4 0,-2 10 0,6 4 0,6 4 0,3 3-1651,1 2 0,5 4 0,1-4 0,3-2 0,5-1 0,2-2 0,1-1 0,-3-3-979,-5-4 0,-3-4 0,-7-2 0,-3-4 1,-5-5 1539,-2-7 1,-4 3 0,-2-6-1,-5 4 1,-3 1 0,-1 3-1,0 2 568,-1 3 0,5 1 0,0 7 1,-1 4-1,0 5 0,-1 8 0,4 8-1121,1 9 1,0 9 0,3 6 65,-1 7 0,-1-9 0,5 4 0</inkml:trace>
  <inkml:trace contextRef="#ctx0" brushRef="#br0" timeOffset="50">21115 11968 8226,'0'-14'0,"0"1"0,0 0 349,0-1 1,6 6 0,4-1 0,5-2 0,3 1 0,-2 0 0,-1 2 0,-2 1-1,1 1 1,-3-2 3342,-2 1-3121,-3 4 1,-7-1 0,-4 8 412,-4 5 1,-1-2 0,0 1-1,2-1 1559,2 1-1397,2-5 0,4 1-833,0-8 0,-2-2 0,-2-3 0,-5 4 0,-3 4-73,-1 1 0,-6 6 1,-1 3-1,3 3 1,3 1-241,2 0 0,1 0 0,-3-1 0,1-1 0,0-4 0,1 1 0,1-3 0,3 1 0,-1 3 0,-5-3 0,1 0 0,0 0 0,-1-3 0,-2 4 0,-3 2 0,-6 3 0,-2 1 0,-4 1 0,0-1 0,-2 0 0,1 2 0,2 2 0,-1 0 0,1 1 0,2 0 0,1 0 0,1-2 0,4 0 0,1 0 0,0 2 0,2-1 0,-2-3 0,0 0 0,5-5 0,-3-1 0,1 3 0,-1 1 0,-2 1 0,-3-1 0,-1-3 0,-1 7 0,-3-3 0,0 2 0,-4 0 0,1 0 0,-1 2 0,-3 0 0,4 4 0,-1-1 0,1-1 0,2 2 0,2 0 0,3 0 0,1 2 0,3-2 0,2-2 0,3-2 0,1-3 0,2-2 0,-1-3 0,5 3 0,1-5 0,-1 2 0,0-1 0,0-2 0,0 3 0,-4-5 0,-1-1 0,1-2 0,0 4 0,-1-1 0,1 1 0,0 1 0,4-5 0,0 4 0,-1-4 0,5-1 0,5-1 0,9-5 0,6-6 0,3-4 0,10-7 0,0 4 0,4-2 0,5-2 0,0-3 0,0 0 0,-1-1 0,-6 1 0,1 0 0,-3 3 0,-3 2 0,-3 0-190,-4 0 0,-3 5 1,-3-2-1,-3 4 1,-5 0-157,-2 1 561,-2 6 1,-6 1 0,-3 6-1,-3 3 1,-1 2 0,-2 7-216,-3 3 0,-3-2 0,-5 10 0,-3 0 0,0 3 0,-4 2 0,1 1 0,-1 2 0,-2 0 0,3-2 0,3 0 0,1 2 0,1 0 0,0 2 0,5-9 0,1 2 0,4-2 0,3-2 0,5-1-49,3-2 0,-2-1 1,3-5-1094,2 1 0,2-8 0,2-5 0,2-5 0,3-4 0,1-2 627,4-2 1,2-1 0,3-1 0,4 3 0,-1 2 514,0 4 0,5-2 0,-3-1 0</inkml:trace>
  <inkml:trace contextRef="#ctx0" brushRef="#br0" timeOffset="51">19662 12301 8575,'-6'-13'4584,"3"1"-3808,-6 3 0,0 3 1,-4 6-1,0 1 1,-1 4-1,1 5 1,0 7 328,-1 5 0,1 9 1,1 4-1,2 4 1,2 2-1,1 2-613,0 2 0,4 4 0,-2-3 0,4-2 0,1 0 0,0-2 1,0-1-493,0-4 0,4 2 0,2-8 0,1-1 0,4-4 0,2-4 0,3-5-2,2-7 1,10 0-1,1-5 1,3-2-1,7-3 1,4-6 2,5-7 0,7-2 0,0-7 1,-5-1-1,-1 1 0,-4 1 1,-2 1-184,-5-1 1,-2 5 0,-1-2 0,-2 3 0,-2 3 0,0 2 0,-3 2-8866,-4 3 9047,1 0 0,-4 17 0,5 3 0</inkml:trace>
  <inkml:trace contextRef="#ctx0" brushRef="#br0" timeOffset="52">19822 12474 9017,'12'-29'-413,"-3"2"0,1 3 0,-6 11 495,-1 0 1,-1 4 0,-2 0 0,-2 0 0,-2 2 0,-3 1 111,-1 0 0,-4 4 0,2-4 0,-5 2 0,-4-1 0,-2 1 570,-3-2 0,-2-1 1,-4-7-1,-2 2 1,-4 1-1,-4-1 1,-6-5-395,-6-2 1,0 1 0,-11-2 0,-7-1 0,32 11 0,-1 1 0,-3-1 0,-2 1-308,-1 0 0,-2 1 1,0 1-1,-2-1 1,-4 2-1,0-1 1,-3 0-1,0 1 0,-2 0 1,-1 0-1,-4 0 1,-1 2-1,-1 0 1,0 0 49,-1 1 0,0 0 0,-3 0 1,0 0-1,3 2 0,0-1 1,0 0-1,0 0 0,-1 0 1,0 1-1,1 0 0,1 0-39,2 1 1,-1 0-1,1 0 1,0 0 0,7 0-1,1 0 1,2 0 0,1 0-1,2 0 1,2 0-1,5 0 1,2 0-176,-35 0 1,9 0 0,19-1 0,6-2-1,10-3 1,9-1-905,7-4 1,16-1-1,10-1 1,16 0-1,12-1 1,12 1-3829,11 0 4833,-5 0 0,13-4 0,-7 4 0,6 3 0</inkml:trace>
  <inkml:trace contextRef="#ctx0" brushRef="#br0" timeOffset="53">15330 11768 23432,'12'-33'-4166,"-4"7"4557,-3 6 1,-5 7 0,-5 4 0,-5 5 0,-6 2 555,-6 2 0,-5 2 0,-3 2 0,-2 7 0,-1 5 0,0 5-291,4-1 0,-4 5 0,4-4 1,3 1-1,7-1 0,6-2 1,4-1-726,5 1 1,5-4 0,9 3 0,11-5 0,10-2 0,8-2 0,7-1 133,4 0 0,6-1 0,-2-4 1,-7 3-1,-5 2 0,-7 2 0,-5 2 136,-7 1 0,-5 0 0,-9 2 0,-7 2 0,-10 2 0,-11 2-188,-9 2 1,-12 2-1,-9 2 1,-3 0-1,0-2 1,2-3-679,1-4 1,7-3 0,2-2 0,8 0 0,5-1 0,6-1-707,8-3 0,7-5 0,14 0 1,9-4-1,16-7 1215,13-3 0,3-6 1,10-9-1</inkml:trace>
  <inkml:trace contextRef="#ctx0" brushRef="#br0" timeOffset="54">15583 12088 8448,'0'-40'3276,"6"6"1,0 14 0,4 15-2709,-1 6 0,-5 9 0,5-2 1,2 2-498,1 3 1,2-2 0,3 7 0,0-4 0,0-2-72,-2-3 0,4 3 0,2-5 0</inkml:trace>
  <inkml:trace contextRef="#ctx0" brushRef="#br0" timeOffset="55">16010 11341 10574,'7'-60'4633,"-1"18"-4882,-6 16 0,1 14 0,2 6 0,3 1 0,2 1-21,2 1 92,2 1 1,7 4 0,3 2-1,3 5 1,2 3 0,0 3-4766,-1 3 4943,1-3 0,6 10 0,1-5 0</inkml:trace>
  <inkml:trace contextRef="#ctx0" brushRef="#br0" timeOffset="56">16356 11368 8468,'-13'-9'883,"-1"2"337,1 1 0,1 3 0,2 7 1,2 5-1,3 6 0,2 4-433,1 3 0,2 13 1,2-6-1,1 5 1,4 2-1,3 1-728,5 1 1,1 1 0,-2-2-1,-1-3 1,-1 0 0,-3-3-1153,-5-3 1,2 0 0,-1-8 0,-4-3-1,-4 0 1,-7-7 0,-6-3 0,-7-4-1,-2-1-4285,-2-2 5541,1 0 0,-1-2 0,2-2 0,3-4 0,4 0 1,5-1-1,4-2 682,4 0 1,5 2 0,6 1-1,8 1 1,8 1 0,6 0-1,4 3 1,3 0-849,2-1 0,1 2 0,2-2 0,0 4 3,0 4 0,0 4 0,0 5 0</inkml:trace>
  <inkml:trace contextRef="#ctx0" brushRef="#br0" timeOffset="57">16623 11768 8468,'-8'-25'937,"1"2"0,4-6 0,-2 4 1,3 2 25,0 0 1,6-2-1,2-2 1,2 0 0,2 2-1,1 1 1,-1 4-419,-1 0 0,-8 6 0,-1 9 0,-7 11 0,-5 9 0,-1 7-853,-1 3 1,7 6 0,3 2 0,4 1 0,4 2 0,6-1 0,8-1 0,7 0-4039,5 0 0,7-4 4346,-2 1 0,-2-3 0,0-1 0</inkml:trace>
  <inkml:trace contextRef="#ctx0" brushRef="#br0" timeOffset="58">15263 13034 10498,'-1'-25'2411,"-4"-6"0,4 10-2032,-4 3 0,11 12 0,6 2 1,4 2-1,2 2 0,1 2-199,3 2 1,-1-1 0,0 5-1,-2-2 1,-2-3 0,-3-2-574,0-1 1,-7-1 0,-3-4 0,-4-4 0,-5-4 0,-7-3 266,-5-2 0,-6-4 1,1 4-1,-4 2 1,1 1-1,3 3 1387,4 3 0,3-1 0,2 5 0,1 4-932,3 4 0,11 4 1,10 8-1,7 3 1,5 2-1,5 4 1,2 0-900,2-1 0,1 9 0,-6-9 0,-3 1 0,0 1 0,-1-1-3752,-2-2 1,2 2 4321,-6-7 0,0-5 0,-5-6 0</inkml:trace>
  <inkml:trace contextRef="#ctx0" brushRef="#br0" timeOffset="59">15836 12847 12275,'5'-38'0,"1"5"0,1 13 1095,3 14 0,1 10 0,-1 9 0,-1-1-1250,1-3 1,-2 7-1,1-1 1,1 3 0,2 4-1,1 2 1,1 4 0,-3-1-7115,-2-4 7269,3-3 0,-4-1 0,5 2 0</inkml:trace>
  <inkml:trace contextRef="#ctx0" brushRef="#br0" timeOffset="60">15903 13007 8810,'-27'-1'653,"1"-4"0,-6-2 0,3-5 0,4 2 1641,5 1 1,6 6 0,0-2 0,2 5-1921,4 5 1,8 2 0,8 8 0,6 3-1,5 3 1,6 1-1289,5 0 1,5-6-1,-1 2 1,3-3 913,5-2 0,7-11 0,-2-4 0</inkml:trace>
  <inkml:trace contextRef="#ctx0" brushRef="#br0" timeOffset="61">16209 12874 8958,'0'-41'0,"0"8"0,0 17 0,0 17 771,0 14 1,0 0-1,0 3 1,2-4 0,2 0-1,4 1 1,1 1 0,0 2-1,1-2 1,2-1-1,1-3-9318,0-4 8547,1-2 0,-1-12 0,0-1 0</inkml:trace>
  <inkml:trace contextRef="#ctx0" brushRef="#br0" timeOffset="62">16263 12727 8415,'-12'-26'237,"3"-1"1,-1 0 0,5 2-1,2 3 1085,2 4 1,2 8 0,4 3 0,4 1 0,4 3-1194,5 1 1,4 2 0,9 0 0,5 0 0,4 0 0,3 0-2999,1 0 2869,-6 0 0,7 0 0,-4 0 0</inkml:trace>
  <inkml:trace contextRef="#ctx0" brushRef="#br0" timeOffset="63">16623 12408 8415,'-9'0'425,"0"0"1,0 1 477,2 4 0,1 8 0,6 11 0,0 4 0,-2 6-388,-2 4 0,2 1 1,-2 8-1,2 2 1,2 1-1,0 5 1,0-2-2736,0-2 0,-6 5 2220,-2-3 0,-16 4 0,-4-4 0</inkml:trace>
  <inkml:trace contextRef="#ctx0" brushRef="#br0" timeOffset="64">16423 12887 8415,'34'-60'1085,"3"2"0,-5 11 0,2 7 0,4 8 1,0 9-108,2 5 0,4 9 0,1 5-978,-2 2 0,4 8 0,1 1 0</inkml:trace>
  <inkml:trace contextRef="#ctx0" brushRef="#br0" timeOffset="65">11291 12994 12575,'13'-12'-329,"-1"-1"0,-3-9 0,-3 5 288,0 7 1,-6 4-1,0 6 1,-8 0-1,-4 0 1,-1 0 0,-2 0-1,-1 0 159,-2 0 0,-4 4 0,4 1 1,2-1-1,0 1 0,-1-1 0,-2-1 70,-2-1 0,3-2 0,-2 0 0,-1-2 1,2-1-1,-2-3 0,2-1 0,-2-3 1,0-1 154,-2 2 0,-3-1 1,0 4-1,-1 0 1,-1 0-1,-2 3-496,-1 2 1,-4 1-1,2 0 1,0 0-1,-1 0 1,0 0-1,-1 0 170,1 0 0,-5 0 1,5 0-1,0 0 1,2-2-1,0-1 0,0-3 275,-2-1 0,4-2 1,-2-4-1,-1 1 1,-1 2-1,-2 2 0,-1 2-227,-4 3 1,4 2 0,-8 1 0,-1 0 0,-1 1 0,-2 4-316,-1 4 1,2 1-1,0 0 1,-3-1-1,-1 2 1,-1-1-1,1-1 329,3-5 1,-2 2 0,2-1 0,-3-2 0,-2-2 0,3-1 0,0 0 199,2 0 0,1-4 0,-6-1 0,1 1 0,0-1 0,-2 1-198,-3 1 1,3 1 0,-3 2 0,4 0 0,2 0 0,1 0 0,4 0-328,1 0 0,-3 5 0,3 1 0,0 0 0,-1 1 1,1-1 161,0 0 1,-3-2 0,5-4-1,1 0 1,0 0 0,0 0-1,-3 0 338,-1 0 0,2-1 0,-2-4 0,1-2 1,2-2-1,-1 0 0,-1 0-223,-1 2 0,4-3 0,-3 5 0,3 2 0,0 2 0,2 1 0,-2 0-203,1 0 0,4 0 0,-1 0 1,-2 0-1,-1 0 0,-1 0 124,-1 0 0,5 4 0,-4 1 1,-1-2-1,-1-2 0,-2-1 0,1 0 274,0 0 1,-7 0 0,3 0 0,-1 0 0,-1 0 0,2 0 0,0-1-231,1-4 0,4 4 1,-2-4-1,0 5 0,1 5 1,-3 4-170,-3 2 0,6 3 1,-7 1-1,1 2 0,0 4 1,-1 1-1,1-1 117,3-2 0,-3-1 0,3-5 0,-1 1 0,-1-1 0,4 0 0,0 1 408,-1-1 0,4 0 0,-4-1 0,3-2 0,2-1 0,1 0 0,2 0-193,0 0 1,2 0-1,1 4 1,3 1-1,-1-1 1,1 0-413,-3 1 0,5-1 0,2 2 0,5 1 0,4 2 0,2 0 0,3-1 74,1 1 0,6 4 0,2-4 0,1 0 1,3 0-1,1-1 0,2 1 87,0 1 1,5-4-1,2 4 1,2-1-1,4 1 1,1 2 146,2 3 0,2 1 1,-2 2-1,3-1 1,1 1-1,0 1 1,1 2-57,3 1 1,-2 1 0,3 0-1,3 2 1,2 1 0,2-1 0,2-1 112,1-4 1,2 0 0,-3-4 0,3-2-1,4-2 1,2 0 164,3 0 1,1-5-1,7 2 1,1-4-1,2 0 1,3-2-1,0-2-175,2-1 0,-7 0 1,10 3-1,-1-2 1,-3-1-1,3 1-553,-1 2 398,-8 1 1,15 1 0,-13-1-1,0 2 1,-1 1 0,0 2 93,2-2 1,4-1-1,-3-2 1,2-1-1,4-1 1,4-4 0,3-1 156,2-3 0,0-2 0,2-2 0,-4-2 0,-1-3 0,2 0 0,0-1-127,-1-1 1,-34 6 0,0 0 0,33-6 0,-3 2 0,-1 3 0,-4 2-97,1 1 1,-2 0 0,-7 0 0,1 0-1,2 0 1,-2 0 0,-1 0 0,-3 0 86,-3 0 0,1 0 0,-4 0 0,0 0 0,1 0 0,1 0 93,2 0 1,2 0-1,1 0 1,1 0-1,-1 0 1,0 0-1,2 0-258,3 0 1,-8 0-1,5 0 1,-2 0 0,1-1-1,-3-4 182,1-4 1,-4 2 0,-1-1 0,0 1 0,-2 1 0,-1-1-1,-4 1 82,-1 0 1,7 1 0,-6 5 0,1 0 0,4-1 0,1-2 0,4-2-195,0 3 1,1 0 0,2 1 0,2-2 0,1-2 0,2 1 0,0-1 119,1 1 0,-4-7 0,4 3 0,-3-3 0,0 1 0,-1 2 144,2 3 0,-1-4 1,-4 3-1,-3 0 1,-4 0-1,0 1 0,-1 1 1,1 0-352,1 1 0,0-5 0,4 1 0,-1-2 0,1 0 0,1-1-102,-3-2 0,4-2 1,-4 0-1,-1-3 1,-1-2-1,-3 0 1,0-2 564,0 0 1,-5-1 0,5-4-1,-4-1 1,-4 0 0,1-1 0,-2 0-324,-3 1 0,-3-7 0,-3 8 0,-1-3 1,-5 0-1,-2-1-259,-6-1 0,-6-6 1,-1 2-1,-2-4 0,-2-2 1,0-4-1,0-4-322,0-3 1,0-7 0,0-4 0,0-6 0,0-2 0,0 2 625,0 1 1,0 2 0,0 6 0,0 6-1,0 10 1,0 6 0,0 5-306,0 5 1,-8 0 0,-5 10 0,-9 2-1,-11 1 1,-11 3 0,-14 3-97,-10 5 1,30 1 0,-1 0 0,-4 1 0,-1 1 0,-5 1 0,0 1 0,-3 2 0,0 2 0,-5 1 0,0 1 0,-1 1 0,1 0 85,-3 1 0,0 0 0,-4 2 0,0 0 0,3 0 0,1-1 0,-3 1 0,0 0 1,-5 2-1,0 1 0,-2 0 0,0 0-40,-2 3 1,-2 0 0,21-5 0,-1 0 0,1 1 0,-1 0 0,0 1 0,0-1 0</inkml:trace>
  <inkml:trace contextRef="#ctx0" brushRef="#br0" timeOffset="66">21648 6997 8277,'0'-40'0,"2"7"0,2 7 0,5 8 0,3 6-1399,1 3 1399,0 6 0,1-9 0,-1 5 0</inkml:trace>
  <inkml:trace contextRef="#ctx0" brushRef="#br0" timeOffset="67">21728 6837 8896,'-1'-13'0,"-4"-1"0,-4 1 0,-1 0 1637,1-1 0,3 8-1806,6 6 1,-1 6 0,-2 8 0,-3-1-1,0 2 1,-2 1 0,1 2-135,-3-2 0,-8 3 0,-4-1 1,-2-2-1,0-1 0,2-2 361,-2 1 1,-5-1 0,-2 0 0,0 2-1,-1 2 1,1 0 0,2 1 878,1 1 1,1 1-1,0 3 1,1-1 0,-1 2-1,0 1-1020,1 2 1,3 1 0,1 2 0,-2 2 0,-1 1-1,-1 2 1,-1 1 0,-1 2 0,-2-1 0,-2 2 231,-2 0 1,4-5-1,-1-3 1,3-3-1,1-2 1,2 1 0,1 0-1,3 1-54,2 3 1,0-1 0,3 4 0,-4 0 0,1-2 0,0 4 0,1 1-184,-1 4 0,3 8 0,-7-1 0,0 0 0,-4 3 0,-3 1 0,-2 2 1,-2 3 104,-3 3 1,0-5 0,1-3 0,6-9 0,5-5 0,5-5 130,0-3 0,3-4 1,5 1-1,1 0 0,2 1 1,1 1-1,0 2-85,4-1 1,-2 4 0,1 0 0,2 3 0,2 2 0,1 2-589,0 1 498,0 5 0,0-6 0,1 5 0,2-1 0,2-1 0,-2-1 43,-2-1 0,4-2 0,-1 0 1,-1-2-1,0-1 0,0-3 208,1-1 1,2 2 0,-3-2 0,3-1 0,0 3 0,2-1 0,0 3-217,7 1 1,-1 2 0,5 0 0,-1 0 0,1 0 0,2 1-17,2 4 1,-2-8 0,0 3-1,-2-2 1,-1-1 0,0 0 619,-1-1-458,1 0 1,-5-1-1,-1-1 1,-1 0 0,-2 0-1,1 2 76,2-2 0,1 3 1,0-3-1,2 1 1,3 4-1,3-2-285,0 1 1,4 1 0,-3 1 0,2 0 0,-1 0 0,-2 0 0,-2 1 63,-2 4 1,2-4 0,-1 4-1,-2-4 1,-1-1 0,-2 2 0,-1 1 109,-3 1 0,3-1 1,-3-6-1,2-3 1,3 1-1,-1 1 1,0 3-1,1-4-82,-1-1 1,0 2 0,1-4-1,-1 2 1,2 3 0,1 2-66,2 1 1,6 0 0,-4 1 0,1 2 0,-2 3 0,-1 0-1,-2 1 139,-4 1 1,0-8 0,-6 3 0,0 1 0,0 1 0,-3 2 0,-2-1 0,-1 3 84,0 3 1,0-4 0,2 12-1,2 2 1,4-1 0,1 2 0,-1-2-309,3-2 0,1 11 0,-1-11 0,0 2 0,-4 2 0,1 0 0,-2 2 0,-1-2 154,-2 3 0,-1-4 1,-2-2-1,0-3 0,0-1 1,-2-1-1,-2 0 272,-5-2 1,-4 2 0,-2 2 0,0 7 0,3 7 0,7-31 0,0 0 0,1 3 0,1 0-447,0 0 0,1 1 0,1 4 0,1 1 1,0-3-1,0 1 0,0 0 0,0-1 1,0 0-1,0 0 0,0-2 0,0-1-62,0 0 0,0 0 1,0-1-1,0-1 1,0-1-1,0-1 1,-1-1-1,0 1 1,0-1-1,-1 1 1,-4 32-1,0-6 1,-1-7 411,0-4 1,-2-6 0,-3-4 0,1-2-1,3-2 1,-1-2-153,1-2 0,1 2 0,4-2 0,-2 1 1,2 0-1,3-3 0,3 0-1629,2 0 0,7-3 0,0 3 0,5 0 1,3 0 1562,-1 3 0,10 8 0,0 2 0</inkml:trace>
  <inkml:trace contextRef="#ctx0" brushRef="#br0" timeOffset="68">4706 13820 20450,'-2'8'-565,"-2"-4"1,-5-2 0,-3-1-1,-1 2 173,-1 1 643,1 1 1,0-5 0,-1 0 0,-1 0 0,-1-2-1,-3-2 1,-3-3 0,-5-2 0,-4 0 0,-3-2 0,-5 0-1,-4-1 841,-6 3 0,-4-1 0,-3 5 0,-5 4 1,-1 4-1,-3 5 0,3 6 0,-1 2 1,4 3-1249,0 2 0,-2 0 0,8 2 1,5 0-1,7-1 0,5 0 1,7 0-1,5 1-7652,6-3 7648,9 0 1,4-1 0,5 1 0</inkml:trace>
  <inkml:trace contextRef="#ctx0" brushRef="#br0" timeOffset="69">1800 13847 18172,'14'-19'-2028,"3"-1"3354,-13-2-1021,1 9 1,-7 7-1,-2 6 1,-5 0 0,-3 0-1,-1 0 1,-2 0 0,-2-2-1,-2 0 568,-2-3 1,1 1-1,-4 2 1,2-1-1,-3-1 1,-3 1 0,-4 1-152,3 2 0,-1 6 0,1 5 0,-1 5 1,3 8-1,5 5 0,3 7-607,2 2 1,4 4-1,4 2 1,6 5 0,6 4-1,6 4-209,3 0 0,3 6 1,1-6-1,3 0 1,1-3-1,-1 0 1,-3-3-640,-1-2 1,-6-3 0,-2-7 0,-1-4 0,-3-4 0,-1-4-406,-2-5 0,-5 2 0,-1-6 0,-1-4 0,-4-3 0,-2-7 1208,-5-2 0,4-2 1,-6 0-1</inkml:trace>
  <inkml:trace contextRef="#ctx0" brushRef="#br0" timeOffset="70">1400 14647 15592,'12'-18'0,"-4"-1"0,-2-1 0,-1 1 0,1 3 0,1 1 0,3 2 0,1-1 0,-1 2 1026,-1 4 1,0-3-1,4 7 1,2 1 0,3 1-1,6 2 1,4 0-984,3 0 1,12 6 0,-2 2 0</inkml:trace>
  <inkml:trace contextRef="#ctx0" brushRef="#br0" timeOffset="71">2013 14513 17262,'-13'-26'0,"1"9"0,3 14 0,4 11 797,4 4 1,1 1 0,0 0 0,1 1 0,2-1 0,3 2-8635,2 3 7836,-5-4 1,8 0 0,-3-8 0</inkml:trace>
  <inkml:trace contextRef="#ctx0" brushRef="#br0" timeOffset="72">1893 14420 12142,'-3'-43'836,"3"12"0,3 12 1,10 19-1,2 0 1,3 0-1,5 0 1,6 0-1,3 0-2548,2 0 0,-3 0 1,3 1 1711,-1 4 0,-2 2 0,-4 6 0</inkml:trace>
  <inkml:trace contextRef="#ctx0" brushRef="#br0" timeOffset="73">2253 14407 8386,'9'-17'1273,"0"4"1,4 9 0,6 12-1,0 4-404,1 2 0,3-2 0,-2-2 0,1-1 0,1 1 0,2 2 0,3 1 0,4 2-1400,3 3 1,-6-5-1,2 2 1,-3-5 0,-2-1-1,-4-1 531,-4-4 0,-4-2 0,0-2 0</inkml:trace>
  <inkml:trace contextRef="#ctx0" brushRef="#br0" timeOffset="74">2666 14513 9506,'-19'-13'0,"-3"1"0,-4 2 0,1 2 0,2 1 1833,0 0 0,7 4 1,-2-2-1,3 4 0,2 1-1180,0 0 0,4 6 1,1 4-1,1 6 0,1 6 1,0 4-1697,3 0 0,2 1 0,1 0 0,1-1 0,4 1 1043,4 0 0,8-1 0,4 1 0</inkml:trace>
  <inkml:trace contextRef="#ctx0" brushRef="#br0" timeOffset="75">2759 14473 8505,'-6'-25'3147,"5"16"0,-4 0-2445,4 14 0,1 7 1,0 2-1,0 3 1,0 1-1,1-1 1,2 1-1,3 0-896,2-2 0,-4-3 1,5-2-1,1-4 0,2-1-482,2-3 1,-1-3 0,-1-6 0,-3-6 0,-5-5 0,-2-4 1093,-2-3 0,0 0 0,-2 1 1,-2 2-1,-4 2 0,-1 4 1,2 3 1115,1 3 0,3 8 0,9 1-2502,7 7 0,8 5 1,10 1-1,6 2 1,8 1-1,5 1 1,3-4 967,-1-3 0,-1-7 0,2 3 0</inkml:trace>
  <inkml:trace contextRef="#ctx0" brushRef="#br0" timeOffset="76">3346 14433 8505,'-13'-6'1466,"-1"-2"0,1 2-67,0 1 1,5 10 0,4 3 0,2 6 0,4 5 0,2 8-731,5 7 0,9 3 0,4 1 0,3-1 0,2 0 0,0-4 0,-2-5-1360,-3-6 0,-3-3 0,-7-10 1,-3-9-1,-5-16 0,-2-14 1,-2-10 1,0-14 0,0-4 0,0-4 0,0-3 0,0 1 0,0 0 0,1 5 2014,4 3 0,-2 10 1,4 6-1,1 9 3913,-1 7-4948,2 5 0,-2 13 1,-2 7-1,-4 11 1,-2 10-1,-4 8 1,-5 7-1329,-6 6 1,-1 1 0,-5 8 0,-2 5 0,-1 2 0,-3 6 1037,13-30 0,-1 0 0,-24 27 0,16-30 0,1 1 0</inkml:trace>
  <inkml:trace contextRef="#ctx0" brushRef="#br0" timeOffset="77">1813 15300 8517,'-18'-26'0,"2"-3"0,5 2 2335,10 9 0,26 11 1,21 7-1,16 0-1887,12 0 1,-27-4 0,1-2 0,5-2 0,2-1 0,6-2 0,1-1 0,8-4 0,1-1 0,-21 5 0,0 0 0,1-1 0,2 0 0,0-1 0,1 1 0,0 0 0,0 0 0,-1 1-3248,0-1 1,0 2-1,0-1 2233,0 1 0,1 0 0,-1 0 0,-2 2 0,0 0 0,1 1 0,1-1 0,1 0 0,-1 0 0</inkml:trace>
  <inkml:trace contextRef="#ctx0" brushRef="#br0" timeOffset="78">5399 15206 8735,'0'-47'-61,"1"10"112,4 15 1,-4 7 0,5 12 0,-2-3 0,2 0 0,2 0 0,4 5 0,2 4 0,7 7 0,6 5 0,10 4 1706,9 2-1678,12 1 0,-23-9 1,2 1-1,7 0 1,1 0-1,5 1 1,1-1-1,5 2 1,2-1-1,2 1 1,1-2-1,5 0 1,0 0-1,3 0 1,1-1-1,4 0 1,0-1-1,-23-4 1,1-1-1,-1-1-28,2-1 1,1-1 0,-1 0 0,1 1 0,0-1 0,0-1-1,-2-1 1,0-1 0,-1-1 0,23 0 0,-1-2 0,-3-2-1,-1-2 1,-4-2 0,-1-3 0,-2-2 0,-1-2 159,-4-1 0,-3-1 0,-7 1 0,-2-2 0,-7 0 0,-2-1 0,28-18 1,-12-3-1,-11-4-201,-8-4 1,-17-7 0,-12-7-1,-16-4 1,-2 30 0,-4 1 0,-5-3-1,-4 0 1,-6-1 0,-3 1-195,-4-1 0,-3 2 0,-4 1 0,-5 3 0,-6 2 0,-2 4 0,-4 3 0,-1 2 0,-7 3 0,-1 4 1,20 7-1,0 1 0,-1 1 122,-3 1 0,0 1 1,-1 2-1,-3 2 1,-1 3-1,0 1 0,-1 2 1,-1 2-1,1 2 1,0 1-1,-1 1 0,0 2 1,-2 1-1,0 1 1,1 2-1,2 0 0,1 0 1,1 2-88,-1 0 1,1 0-1,0 2 1,0 1-1,0 1 1,2 2 0,4-1-1,1 0 1,2 2-1,2-2 1,0 0 0,2 2-1,1-1 1,0 1-1,3 0 1,-15 10-1,2 1 1,6-1 0,3 2-153,7-2 1,4 1 0,5-3 0,4 1 0,9-1 0,3 0-1,-6 34 1,13-6 0,18-1 0,20-7 299,22-2 0,-24-23 0,2 1 0,0-4 0,1 0 0</inkml:trace>
  <inkml:trace contextRef="#ctx0" brushRef="#br0" timeOffset="79">8398 17125 8461,'0'-19'0,"0"4"0,-1-1 0,-4 6 0,4 5 0,-4 10 0,4 4 0,1 2 0,0 3 0,1-1 0,5 0 371,7 1 1,2-5 0,7-2-1,4-1 1,3-3 0,7-2-1,2-2 75,2-4 1,8 3-1,-1-6 1,-1 1 0,3 1-65,1 0 0,4-3 1,-3 5-1,0 1 1,-2 1-1,-1 2-199,0 0 1,4-1 0,-5-2-1,2-2 1,0 2 0,1 2-295,2 1 1,1 0-1,-1-2 1,-1-1 0,-4-1-1,0 1 277,1 1 0,-4 1 0,4-2 0,-2-1 1,-4 1-1,1 1 0,0 2-84,2 0 0,-1 0 1,-4 0-1,0 0 1,0-1-1,0-2-85,0-2 1,-6 1 0,-1 4-1,-2-2 1,0-1 0,-1-3 125,-2-1 0,-3 4 0,-1-3 1,-4 2-1,0-1 0,-4 2 1,-1 2-705,-2 1 1,-4 0-1,0 0-1195,1 0 0,1 1 0,-2 5 1776,-5 8 0,-14 5 0,-5 7 0</inkml:trace>
  <inkml:trace contextRef="#ctx0" brushRef="#br0" timeOffset="80">14716 15753 8279,'-7'-14'0,"-3"-5"0,5-3 0,2-3 0,2 3 0,1 1 0,0 2 62,0 2 1,0 2 0,0 2 0,-2 1-1,-2 3 1,-6 5 0,-7 4-31,-5 4 1,-5 4-1,-4 5 1,-6 0-1,-6 1 1,-6-1-1,-2 2 175,-3 3 0,-4-4 1,1 6-1,-1-1 0,2 2 1,-1 2 106,1 4 0,9-2 1,-5 11-1,4 4 1,8 4-1,6 9 1,11 4-330,6 3 1,9 12 0,13-4 0,10 1 0,-2-33-1,2-1 1,5-1 0,3-2 0,5 0 0,4-2-40,2-1 0,4-4 1,7-4-1,2-3 1,5-1-1,3-3 1,0-3-1,1-3 1,1-1-1,0-3 1,1-2-1,-1-3 20,0-1 1,-1-3-1,-4-1 1,0-3 0,-4-4-1,-2-2 1,-2-1 0,-2-1-1,-4-2 1,-2-2 0,-3-1-1,-2-3 1,21-27 0,-12-4-295,-12-6 0,-16-5 1,-13 27-1,-4-1 0,-5-3 1,-4 2-1,-5-2 1,-3 2-1,-6-1 0,-4 1 103,-3 1 0,-2 2 1,-1 3-1,-3 3 1,-4 4-1,-3 4 1,0 3-1,-2 3 225,1 4 0,-1 2 0,0-4 0,-1 3 0,3 6 0,-1 2 0,-2 0 0,1-1 0</inkml:trace>
  <inkml:trace contextRef="#ctx0" brushRef="#br0" timeOffset="81">14210 16033 8628,'-18'0'0,"0"0"0,2 0 287,1 0 0,6-5 1,2-1-1,1-1-35,3-4 1,-3-2-1,2-3 1,2-3-1,7-4 1,7-5-1,5-6-10,4-4 1,3-5 0,5-5 0,2-5 0,-1-2 0,-2-1 0,-1 0-363,0-2 0,-7-10 0,-3 0 0,-7-5 0,-7 34 0,-2 0 0,0-1 0,0 0 60,-1 0 1,0 0 0,-1-6 0,0 0 0,0 2-1,-2 1 1,-1-2 0,-1-1 0,-1 0 0,-1-1 0,-1 2-1,-1 1 90,1 0 0,-1 1 0,-2-2 1,-1 1-1,3 1 0,-1 0 0,1 0 1,-1 0-1,0-1 0,-1 1 0,2 0 1,-1 0-1,0-1 0,1 0-45,0 1 0,1-1 0,0 1 0,0 0 0,1-2 1,-1 0-1,1-2 0,0 1 0,0 0 0,2 0 0,-1-1 1,0-1-1,0 1 0,0-1-54,-1-2 0,1 0 0,-2-2 0,1 0 1,-1-2-1,0 0 0,-1-1 0,0 0 1,0-1-1,0 0 0,0-1 0,0 0 92,1-2 1,-2 1 0,-1-1 0,0-1 0,2-1 0,0-1 0,2 1-1,0-1 1,1 0 0,1-1 0,3 1 0,0 1 0,1-2 0,0 0 59,1 1 1,0 1 0,0-1 0,0-1 0,1 3 0,0-1 0,1 0-1,2-1 1,1 1 0,2 1 0,1-1 0,1 0 9,1 3 0,1-1 0,0 0 0,0 0 0,2 3 0,1 1 0,-1 0 0,1 0 0,-1 1 0,0 0 0,1 1 0,-1 0 0,0 0 0,-1 0-92,0 2 0,-2 0 0,-1 0 1,-3 0-1,-2 3 0,0 0 1,-1 1-1,0 0 0,-2 1 1,0 1-1,0 1 0,0 2-203,-1 0 1,0 1-1,-1 1 1,0 1-1,0 0 1,0 0 0,-2 1-1,0 0 1,-3-36-1,0 8 67,3 4 0,1-1 1,2 4-1,0 1 1,0 2-1,2 6 0,2 2 83,5 5 0,-3 3 0,-2 5 0,-1 5 0,0 7 0,2 5-365,-2 3 0,-2 6 0,-2 3 0,-13 11 417,4 6 0,1 7 0,3 3 0</inkml:trace>
  <inkml:trace contextRef="#ctx0" brushRef="#br0" timeOffset="82">13157 9316 15445,'-16'-24'-345,"2"-3"1,4-13-1,10 0 1,1-1 559,4-1 0,10-2 1,11-2-1,8 0 1,8-1-1,5 2 0,12 1 1,-24 23-1,2 2-9,5-1 1,1 2 0,4-1 0,1 3 0,1 5 0,0 2 0,1 1 0,1 2 0,-1 3 0,0 2 0,-1 2 0,-1 2-550,-2 3 1,-2 2 0,-4 1 0,-1 4 0,26 24 0,-13 12 0,-15 14-1,-25-25 1,-2 1 197,-3 5 1,-2 1 0,-4 5 0,-2 1 0,-3-1 0,0 1 0</inkml:trace>
  <inkml:trace contextRef="#ctx0" brushRef="#br0" timeOffset="83">15610 8863 29808,'7'-20'-5320,"3"1"5012,-5-3 1,-2 9 0,-8 8 0,-4 2-1,-2 0 1,-1-3 0,1-1 0,3-4 0,-1 0-1,0-3 1,0 2 0,-2 2 709,0 1 1,-3 6 0,-1 0-1,-2 6 1,-6 8 0,0 6-1,-1 10 1,3 9-919,2 7 0,1 10 1,6 9-1,4 3 0,5 2 1,6-4 195,5-5 1,22 6 0,12-14 0,11-7-1,11-6 1,4-10 701,3-8 0,3-7 0,-6-12 0,-4-3 0,-4-6 0,-5-9 0,-4-8-443,-7-10 1,-14-1 0,-10-13 0,-8-5 0,-9-4-1,-7-3 1,-11 1-323,-10 2 1,-8 2 0,-7 10 0,0 7 0,2 9 0,1 9 551,1 8 0,6 7 0,1 10 0,5 4 4,6 7 0,4 8 1,0-1-1</inkml:trace>
  <inkml:trace contextRef="#ctx0" brushRef="#br0" timeOffset="84">15636 9222 9243,'0'-17'0,"0"-1"0,0 2 488,0 1 0,0 10 0,0 11-548,0 15 0,5 17 0,-1 16 0,-1 8 0,-1 8 0,-2-32 0,0 1 0,-1 3 0,-1 1 0,-1 4 0,-2 0-34,-1 0 1,-1 2-1,-5 8 1,-1 2-1,0-4 1,1 1-1,-2 3 1,1 2-1,-2 5 1,0 1 0,1 0-1,0 1 96,0-1 1,0 2 0,5-19-1,1 2 1,0-2 0,-4 19-1,2 0 1,0 3 0,0 1-1,4-22 1,0 0 0,1 1-1,-1 0 1,0 0 0,1 1 0,0 2-1,1 1 1,0 0-85,0 2 0,1-1 0,0 0 0,0-2 0,1-2 0,-1 2 0,0 4 0,0 0 0,0 1 1,1-2-1,1 1 0,0-1 0,0-2 0,1-1 0,-1 1 0,1 0 0,0 1 0,0-1 48,0-2 1,0 1 0,0-1 0,0-2 0,0-1-1,0 1 1,0 1 0,0 0 0,0-1 0,0 24 0,0-2-1,1-4 1,0-2 0,0-3 0,1-1 0,0-5-1,0-1 100,-1-2 0,1 0 0,2-4 0,0-2 0,-1-2 0,1-1 0,0-4 0,1 0 0,-1-3 0,-1-2 0,3 31 0,-3-7 155,-1-6 0,-2-6 0,0-2 0,0-2 0,0-2 0,0 0 256,0 1-477,0-1 0,4-7 0,1 0 0,-2 0 0,-2-1 0</inkml:trace>
  <inkml:trace contextRef="#ctx0" brushRef="#br0" timeOffset="85">14903 14607 15024,'10'-36'-402,"4"3"1017,5 5 1,12 2-1,12 14 1,12 10-786,10 13 1,-21 0 0,2 3 0,3 3 0,0 1 0,3 1 0,1-1 0,2 0 0,0-2 0,-4-1 0,-1-3 224,-3-2 1,-1-1 0,28 6 0,-9-1 0</inkml:trace>
  <inkml:trace contextRef="#ctx0" brushRef="#br0" timeOffset="86">1026 6464 27933,'6'-45'-2068,"3"1"1,3 5-1,1 10 1,-1 5 407,-3 6 2103,3 3 1,-5 10 0,5 5 0,-3 7 0,-4 6 0,-4 5 0,-1 4-1,0 5 249,0 4 1,-1-1 0,-2 5-1,-2 2 1,2 2 0,2 1 0,1 0-875,0 0 1,6 0-1,1 0 1,2 0-1,0 0 1,1 0-1,2 1-1672,1 3 0,-4-2 1,-1 2-1,-2-2 1615,-3-2 0,-2 0 0,-1 0 0</inkml:trace>
  <inkml:trace contextRef="#ctx0" brushRef="#br0" timeOffset="87">1026 7863 23348,'-16'-13'-774,"3"-1"0,-3 7 0,7 3 0,-2 4 2527,2 4 0,0-4 0,9 1-717,6-4 1,17-1-1,8 4 1,6 0-1,4 0 1,2 0 0,2 0-1037,-2 0 0,-3 0 0,-5 0 0,-5 2 0,-7 2 0,-5 5 0,-3 3 0,-2 1 0,-5 2 0,-4 1 0,-4 2 0,-6 0 0,-7-1 0,-8 3-214,-4 0 0,1-3 1,1 0-1,-1-2 0,5-1 1,2-3 426,4-2 1,4 2 0,2-5-1,2 0 1,7 1 0,7 0-214,7 4 0,11-1 0,8 0 0,5-1 0,5 2 0,2 1 0,2 1-1558,0 0 0,-6 1 1,1 0-1,-4 4 1,-6 3 1231,-7 0 0,-6 16 1,-8-2-1</inkml:trace>
  <inkml:trace contextRef="#ctx0" brushRef="#br0" timeOffset="88">1186 9196 9823,'-4'-51'0,"-2"7"1383,-1 8 1,2 14-1,-2 7-479,1 5 0,1 6 0,7-4 0,4 2 0,7 3-427,8 2 0,6 2 0,4 2 1,4 3-1,4 0 0,-1 0-444,-2-3 1,-4 3-1,-6 0 1,-4 0-1,-5 1 1,-3 1-140,-5 2 0,-5 2 0,-10 1 0,-7 0 1,-9 1-1,-6-1 647,-4 0 1,6-4-1,4 0 1,-1 2-1,4 0-318,6 3 0,5-5 1,11-2-1,8 0 0,11-1 1,10 2 6,7-1 1,4-2-1,-2 3 1,-2 1-1,-2 0 1,-4 0 0,-5 0-390,-5-2 1,-12 5-1,-2-3 1,-6 4-1,-6 4 1,-9 1-1,-13-1 383,-12 3 0,-12-4 1,0 6-1,-2 0 0,1 0 1,3 1-954,1 0 1,7 1 0,10 0 0,5-2 0,6 2 0,5 1-1,5 3-3340,8 3 1,12 0 4068,11 9 0,8-3 0,3 9 0</inkml:trace>
  <inkml:trace contextRef="#ctx0" brushRef="#br0" timeOffset="89">1133 10528 9765,'0'-25'159,"0"3"1,0 3 997,0 5 0,-4 1 0,-2 1-351,-2 3 1,5 5 0,-1 8 0,2 7 0,4 5 0,2 5 0,5 3-488,3 2 1,9-1 0,4 9 0,6-1-1,2-5 1,2-3-905,4-3 1,-7-5-1,7 1 1,-4-4-1,-4-2 593,-2-3 0,6 3 0,-7-5 0</inkml:trace>
  <inkml:trace contextRef="#ctx0" brushRef="#br0" timeOffset="90">1546 10608 8475,'-7'-41'3388,"2"16"-1661,4 23 0,1 22 0,-2 12 0,-2 2-1544,-5 3 0,-1 2 0,-2 2 0,2 4 0,-2 8 0,1 8 0,1 8 0,3 4-714,4-33 0,1 0 0,1 34 531,1-34 0,0 0 0,0-2 0,0 1 0,0 1 0,0 0 0</inkml:trace>
  <inkml:trace contextRef="#ctx0" brushRef="#br0" timeOffset="91">1320 11875 8956,'-6'-18'0,"-3"1"217,-3 6 1,3 3 363,0 8 0,5 0 0,-4 2 0,4 1 78,5 1 0,1 5 1,5-3-1,1 1 1,-1 5-1,4 4 113,0 7 1,4 8 0,1 4-1,2 5 1,-1 6 0,-4 6-1,-3 4-868,-1 1 1,-6 0 0,2-2 0,-4-5 0,-1-2 0,-1-7-2203,-4-4 1,-2-3-1,-8-6 2333,-3-1 1,-9 3 0,-7-10-1</inkml:trace>
  <inkml:trace contextRef="#ctx0" brushRef="#br0" timeOffset="92">1186 12114 14498,'7'-39'0,"0"0"0,0 1 0,1 0 0,9-27 0,7 12 0,4 14 0,5 11 0,1 11 0,4 5 0,2 4 0,3 2-154,0 3 1,2 2 0,8 2-1,0 4 154,1 4 0,-1 8 0,0 4 0</inkml:trace>
  <inkml:trace contextRef="#ctx0" brushRef="#br0" timeOffset="93">1426 13034 21996,'-12'-18'-2508,"2"0"1,1 4 2600,-1 3 0,-2 5 0,-3 8 0,-3 2 0,-5 5 1,-5 3-1,-5 1 0,-1 2 456,-3 3 1,-2-2-1,-1 8 1,-1 3 0,-2 4-1,0 4 1,3 7 0,3 5 253,0 5 1,6 6 0,6 2-1,10 2 1,10 4 0,10-6-1090,8-3 1,17-3-1,11-11 1,5-6 0,5-8-1,0-12 1,3-6-114,-1-7 0,-1-4 0,-3-4 1,-5-5-1,-4-3 0,-6-3 1,-7-1-110,-8-2 0,-10 0 0,-6 5 1,-7 0-1,-11-1 0,-10 2 476,-9 4 0,-9 2 1,-3 9-1,0 4 0,0 9 1,4 8-1,5 10-1446,6 8 1251,9 5 1,9 0 0,7-1 0</inkml:trace>
  <inkml:trace contextRef="#ctx0" brushRef="#br0" timeOffset="94">1453 8556 13741,'-7'-31'-1240,"2"0"1,5 7 605,5 11 715,-4 5 0,-1 14 1,-9 2-1,-4 1 0,-3-2 1,-4 0-1,0-1 0,-4 0 1,-3-3-1,-2 0 0,-3 0-170,3 2 1,1-1 0,3-4 0,1 0 0,3 0 0,2 2 0,3 2 0,-1 6 0,1 5 598,-2 3 0,-6 13 0,2 6 0,-1 12 0,-1 10 0,2 5 0,-1 7-577,13-33 0,0 1 0,0-1 0,2 1 0,3 2 0,1 1 0,1-3 0,2-1 0,1 30 0,7-7-98,11-8 1,10-9 0,16-2 0,10-10 0,8-11 0,-25-14 0,1-2 194,4-2 1,1-2-1,1-3 1,2-3-1,6-2 1,0-2-1,0-4 1,0-2-1,0-2 1,-1 0-1,1-3 1,-2 0-1,-2-1 1,-2 0-61,-3-2 0,-2-1 0,-2-2 0,-2-2 0,-5 0 1,-2-1-1,-1 0 0,-2 0 0,-1-1 0,-3-1 1,16-27-71,-11 2 1,-13 6-1,-11 4 1,-5 7 0,-11 5-1,-16 6 83,-18 5 0,-14 9 0,23 11 0,-1 2 0,-4 0 0,-1 0 0,-4 2 0,-2 0 0,0 1 0,-1 2-307,-1 2 0,0 1-803,-3-1 1,1 1 1126,3 6 0,-1 0 0,0-5 0,0 0 0,0 2 0,0 2 0,-1 0 0,0 0 0,0 0 0</inkml:trace>
  <inkml:trace contextRef="#ctx0" brushRef="#br0" timeOffset="95">1280 11715 28240,'-40'-14'-1013,"1"7"0,4 2 875,4 4 1,-2 8 0,0 7 0,1 8-1,-2 9 1,0 10 0,-3 10 0,-3 8 0,19-27-1,0 0 1,0 1 0,1 2 0,1-1-1,1 1 1,1 1 0,1-1 0,3 2 0,1-1-515,1 1 0,3 0 0,-1 33 1,6 1-1,7-3 0,11-3 0,13-4 1,15-8-1,16-9 848,-23-24 0,1-3 0,4 0 0,2-4 1,7-3-1,1-2 0,2-3 0,1-1 0,0-3 1,1-1-1,1-2 0,-1-2-56,1-1 1,0-3 0,-5-1-1,-2-3 1,-3-2 0,-1-3 0,-3-1-1,-1-1 1,-5-1 0,-1-1 0,-4-2-1,-2 0-125,20-25 1,-15-2 0,-11-6 0,-15-3 0,-11-1 0,-13 1-1,-16 3-78,-20 1 1,17 28-1,-3 2 1,-8 0 0,-4 3-1,-4 1 1,-2 3 0,-5 3-1,-2 4 1,-3 3 0,-1 4-579,-2 3 1,0 5 0,20 3 0,-1 4-1,1 2 695,0 3 1,0 2-1,0 1 1,-1 0-1,0-1 1,0 1 0,2 1-1,-1 0 1,0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6.751"/>
    </inkml:context>
    <inkml:brush xml:id="br0">
      <inkml:brushProperty name="height" value="0.053" units="cm"/>
      <inkml:brushProperty name="color" value="#FF0000"/>
    </inkml:brush>
  </inkml:definitions>
  <inkml:trace contextRef="#ctx0" brushRef="#br0">14863 5797 14077,'13'-25'-557,"7"4"0,0-4 0,1 10 491,-3 10 1,-2 3-1,1 1 1,0-2-1,0-3 1,-6-2 209,-6-2 0,-7 2 1016,-11 0 1,0 5-664,-1-2 1,1-1-1,0 2 1,-2 1 0,-1 1-1,-2 2-207,2 0 1,-2 0 0,-1 0-1,-7 0 1,0 0 0,-7 0-345,-4 0 1,3 0 0,-9 0 0,-1 0 0,-1 0 0,-2 0 0,1 0 148,0 0 1,-3 2 0,3 1-1,2 1 1,-1 1 0,4-1 292,-2 1 1,-2 1 0,3-4 0,-1 3 0,1-2 0,2 0 0,-3 0-188,-3 1 0,3 2 0,-3-1 1,0 2-1,-1 2 0,-2 0 1,2 1-216,1 2 1,-3 1 0,3 1 0,0-1 0,-1 0-1,1 2-4,0 3 0,2-3 0,2 2 0,-1-2 0,-1-1 0,1-1 134,1 0 1,-2 1-1,-1-1 1,2 0-1,2 1 1,1-3 0,1 0-1,4-2-53,4 1 0,-2 2 0,2 3 0,1 1 0,4 3 0,2 2-153,2 3 1,0 1-1,-6 1 1,-2 3 0,-1 2-1,1 3-362,2 0 433,7 4 1,-2-8 0,5 5-1,2 1 1,1 0 0,1-2 163,1-2 1,4 5 0,2-1 0,1 2 0,3 4 0,1 1 0,2 3-139,0 1 1,-4 3-1,0 7 1,-1 2-1,1 2 1,-2-1-487,-2-4 450,5 14 0,-7-23 0,6 14 0,-1-3 0,1-3 0,-2 0 100,-2-2 1,5 5 0,-1-1 0,2-2 0,2-3 0,0-5 0,0-1 88,0-3 0,0 3 1,0-1-1,0-3 1,0 1-1,-1 0-4,-3 2 1,1 5-1,-5-1 1,1 3-1,-2 4 1,-4 3-76,-4 3 1,-5 7-1,4-7 1,2 0 0,1-1-1,2-6 1,1-2 60,3-3 1,-1-4 0,5 0 0,2-2 0,2-2 0,1 2-5,0 2 1,0-6 0,1 3 0,2 0 0,2-1 0,-2 0-1,-2 1-91,-1 2 0,0 5 0,-1-1 0,-2 1 0,-5 2 0,-2 2-36,-5 5 0,-6 3 1,2 2-1,0-4 1,0 0-1,2-4-8,3-1 1,0-8 0,2-1-1,3-3 1,4-2 0,0-2-1,1-1-4,1 1 0,1-4 0,2-1 1,2 0-1,1 1 0,3 2 1,-1 1-26,1 2 0,3 0 0,-3 0 0,0 0 0,0 1 1,-3 2-96,-1 2 1,-8 4-1,-3-3 1,-3 1-1,-1 2 1,-1 0-1,1 0 110,0 1 0,1-3 1,1 1-1,4-4 0,1-4 1,3-3-1,3 0 137,4 2 0,4 1 0,5 0 0,1-2 0,-1-1 0,0-1-176,1 1 0,-1 6 0,0 1 0,1 0 1,-1 2-1,-1 2-141,-3-1 1,1 5 0,-6-3 0,-1 3 0,-1 1 0,-2 0 0,0 1 111,0-1 1,-5-1 0,1-3 0,1-4 0,2-2 0,1 0 228,0 0 0,0-4 0,1 5 0,2-1 0,3 0 0,1 3 0,4 0-85,0 0 1,-2 4 0,0-1 0,0 3 0,0 1 0,-2 2-178,-1 3 1,3-3 0,-4 4-1,-1-1 1,1 1 0,-1 1-1,-1 4 93,-2 1 0,-1-4 1,0-3-1,0-3 1,0-4-1,0 0 105,0-2 0,2-5 0,1 3 0,1 1 0,1-2 1,-1 0-1,1-3-108,-2-2 1,3 3 0,-2 2-1,-1 0 1,-2 2 0,-1-2-286,0-1 282,0 6 0,0-8 0,-1 6 0,-2 1 1,-3 0-1,-1 1 0,-2-4-149,1-1 0,-2 3 0,4-5 0,0-1 0,0-3 0,3-4 161,2-5 0,1 1 1,0-1-1,1-2 0,2-4 1,3-3-201,2 2 294,0 1 0,1 1 0,0 1 0,2 0 0,0-1 0,1 3 0,-1 0-254,-2 2 1,-5 5 0,3-4 0,-1 1 0,-3 1 0,-1-1 79,-2-1 0,1 4 0,2-5 1,2-2-1,-1 0 0,1-4 480,-1-3-143,0 3 0,1-9 1,-1 5-1,1-2 0,-1-2 1,2-1 0,2 2 0,-4-2 0,3 5 0,1 0 1,-1-1-1,2 4 0,0 1-429,0 2 0,0-1 1,4 1-1,0 0 0,1-1 1,-1 1-186,0 0 1,1-2 0,1-3 0,1-4 0,2-5 0,-2-2-1,0-4 762,2-1 1,-2-2 0,5-4-1,0 0 1,-1 0 0,4 0-201,1 0 0,-1 0 0,1 2 1,5 1-1,2 3 0,7 0 1,2 1-194,4 0 0,-1 1 0,-2 2 0,1-1 0,3 1 0,0 1-305,-1-2 1,0 1 0,-5-4 0,0 0 0,0 0 0,0-2-1,-2 1 660,-2-1 0,2 1 0,-2-5 0,2-2 0,4-1 0,4-3-355,7-1 0,-5-2 0,21-3 0,-4 2 0,6 2 0,1 2 0,-6 2-19,-4-2 0,-2 5 0,-7-4 0,0 4 0,-1 1 0,-3 0 0,-5 1-440,-2 4 1,-2-4 0,-2 3-1,-2-2 1,-5-2 0,-3 0 743,-1 0 0,0 0 1,-2 0-1,0-2 0,0-1 1,3-2-1,2-1-159,2 0 1,-3 1-1,3 4 1,-2-2-1,-2-2 1,-4 2 0,-2 2-447,-1 1 1,-5-2 0,2 0 0,-4-3 0,-2 1 225,-3-2 1,-1 4 0,-5-4 0,1 0-1,-1-3 1,-2-2 0,1-4 464,2-3 1,-2-3-1,4-7 1,0-3-1,1-6 1,2-6-370,0-6 1,0-1-1,4-3 1,0-2-1,1-6 1,-2 0-1,-4 1 1,-2 5-3,0 5 0,-4-1 0,2 5 0,-2-1 0,-2-2 0,0 0 0,0 0 0,-2 2 0,-1-3 0,-3 2 0,-1 1 0,-2-1 0,0-2-193,0-2 1,5 3-1,-5-1 1,0-3-1,0-4 1,2 0-1,-1-1 154,1 0 0,4-4 1,-3 3-1,2-2 1,-1-3-1,2 1 154,2 1 0,1-2 0,0 5 0,0 1 0,0 0 0,-2 5 0,-1 0-301,-1 2 1,-2 5 0,3 0 0,-3 2 0,0 2 0,0-2 0,2 0 133,-2-2 1,4 1 0,-2 4 0,2-2 0,2-2 0,0 3 69,0 0 0,0-2 1,0-2-1,0-2 1,0-2-1,0 0 1,0-1 2,0 2 0,0 2 1,0-2-1,0 3 1,0 2-1,0-1 1,0 2-101,0 2 1,0 3 0,0 0 0,0 3 0,0-2 0,0 0 49,0 1 1,0-1 0,0 5 0,0-2 0,2-3 0,1-2 623,1-1-558,1 0 0,-4 5 1,2-2-1,2-3 1,-1-3-1,1-2-31,-1-1 0,2-1 1,-3-6-1,1-1 1,1 3-1,-1 0 0,2 4-25,2 1 1,-6-4 0,4 1-1,-1-2 1,-1 1 0,-1 3-70,-1 1 0,-2-3 0,0 4 0,0 3 1,0-1-1,-2 0 0,-2-2 91,-5 2 1,2-3 0,-1 2 0,2 0-1,3-2 1,2-2 10,1 1 1,0-5 0,0 3-1,0-1 1,0-1 0,1 3 0,2-1-49,2 1 1,1-2 0,-3 6-1,1 1 1,-1 1 0,-2 2-1,-1 0-31,0 0 0,0 0 1,-1 0-1,-4-1 0,-2-2 1,-2-2-1,0 1-2,-1-2 1,3 0 0,-1-6 0,2 2 0,3-2 0,2 2 164,1-2 0,0 2 1,0-2-1,0 1 1,1 0-1,2-1 1,2-1-65,-2 1 1,3-6 0,-2 8-1,-1-4 1,-2 4 0,-1 0 0,0 1-207,0-2 1,0-6 0,0 5 0,-1-1 0,-2-2 0,-3 3 121,-1 2 1,-1-4-1,-2-4 1,2 1-1,1-1 1,1 2-1,-1 1 92,-1 0 1,5 9-1,-1-9 1,1 1-1,0-1 1,-3-1-87,-1-4 1,4 11 0,-3-11-1,0 2 1,-2 5 0,0 1-1,-1 6-132,-2 5 1,-1-7 0,1 8-1,0-1 1,2-1 0,0 4 4,2 2 0,-3-2 0,4 1 1,0-5-1,-2-2 0,3 1 0,-3 1 335,1 2 0,4-4 0,-3 0 0,1-1 0,1 1 0,1-2 0,1 0-102,2 0 1,0 2 0,0 5-1,0 2 1,0 3 0,0 1-433,0 4 1,0-4 0,0 2 0,0 1 0,0 2 0,0 2 0,0 1 133,0 2 0,5-2 0,-1 4 0,1-1 1,-1 0-1,1 0 287,-2 1 1,3-3 0,-2 5 0,0 0 0,1-2 0,-1 2 0,1 0 18,1 2 1,-5-2 0,4 1-1,-2 2 1,0 1 0,1 2-227,-1 0 0,-2-1 1,1 1-1,1 0 0,1-1 1,-1 1-1,0 0-57,2-1 0,-4 1 1,5 0-1,-1-2 0,-1-1 1,-1-2-1,-2 1 37,-1 3 1,0 0 0,0 0 0,0-3 0,0-1 440,0 2 1,-5 1 0,-4 4-1,-3 0 1,-3 4 0,-3-1 0,-5 2-128,-7 1 0,-1 0 1,-9 5-1,-8 2 1,-5 2-1,-8 5 1,-1 3-186,-2 1 1,-4 0-1,8 1 1,0-1 0,6-1-1,6-2-58,7-1 1,-1-4 0,11 3-1,1 3 1,2 1 0,2 2 0,-1 6-1715,0 6 1921,1 7 1,-7 25 0,-1 4 0</inkml:trace>
  <inkml:trace contextRef="#ctx0" brushRef="#br0" timeOffset="1">10691 12594 11710,'-18'-6'0,"0"-1"0,2-1 513,1 4 1,8 4-1,4 3 1,6 1-1,7-1 1,8-1-1,10-2 1,11 0-1,9 0 1,7 0-1,6 0 1,1 0 7047,2 0-7357,10 0 0,-18 0 0,6-2 0,-5-1 0,-6-1 0,-3 1 0,-8 2-343,-8 1 1,-9 0-1,-6 0 0,-3 1 1,-5 3 515,-5 5 1,-8 3-1,-5 1 1,-3 2-1,-1 2 1,-2 3 0,-2 3 69,0 0 1,-1 10-1,3-5 1,-1 3 0,-2 3-1,0 0-705,-1 3 1,4 2 0,-4 1 0,1 0-1,-1 0 1,0 0 0,-1 0 0,4 0-2149,1 0 1,6-6-1,2-3 2285,1-3 0,2-2 1,4 1-1</inkml:trace>
  <inkml:trace contextRef="#ctx0" brushRef="#br0" timeOffset="2">11277 13061 8403,'0'-54'2553,"-10"16"1,-5 11 0,-3 17-1446,-1 11 1,-9 7 0,-2 5 0,-5 0 0,-8 2 0,-5 1 0,-6 5 0,-7 3-770,-4 4 1,30-9-1,0 2 1,-2 0 0,0-1-1,-1 2 1,-1 1 0,-4 1-1,-1-1 1,0 0 0,-1 0-522,-2 0 1,-1 0 0,1 0 0,-1 0-1,0-1 1,-2 0 0,0 2 0,0 0-1,-4 1 1,0 0 0,0 0 0,1 0 0,-2 1-1,0-1 1,3-2 0,1 0-639,0-2 1,0 1 0,-2-1 0,0 1 0,3-2-1,1 1 1,2-2 0,-1 1 0,2-1 0,-1 0 0,2 0-1,0-1-223,0 0 0,1 0 0,-1 0 0,-1 1 0,3-3 1,1 0 1042,-2 1 0,0 0 0,1 0 0,0 0 0,-2 2 0,0 1 0,0 0 0,0 0 0,0 1 0,1 1 0</inkml:trace>
  <inkml:trace contextRef="#ctx0" brushRef="#br0" timeOffset="3">4945 14420 8380,'-5'-12'-320,"-4"3"1,1 3-1,1 5 528,1-4 1,0 2-1,3-5 1,-3-3 1447,-1-1 1,4-1-416,-2 0 1,4 7-1,1 6 1,0 10-1,0 11 1,0 11 0,0 10-659,0 7 1,-6 3 0,-3 2 0,-3 1-1,-1 0 1,1-3-707,3 0 1,-1-6-1,5-1 1,2-2-1,2-4 1,1-8-1,0-7-918,0-5 1,6-7-1,1-11 1,2-10 0,0-13 1200,1-10 1,2-17 0,3-8 0,1-3 0,4-7 0,-1 2 393,0 0 1,3 4 0,-4 12-1,-2 6 1,-2 6 0,-4 8-1,-1 5 466,1 6 1,-2 8-1,1 2 1,1 2-1,2 5 1,1 5-1021,0 10 0,1 5 0,-1 11 0,0 2 0,1 7 0,-1-1 0,0 1 0,1 2 0,-1-7 0,0 0 0,1-3 0,-1-4 0,0-5-1052,1-4 1,-5-9 0,0-5 0,1-4-1,2-6 903,1-7 1,-4-11-1,0-10 1,1-1-1,2-4 1,1 4 1172,1 1 1,-5 4 0,-1 8-1,1 4 1,0 5 0,0 4-1025,2 4 0,0 4 0,3 2 0,-1 5 0,0 8 0,1 6 0,-1 7-169,0 4 1,4 3 0,-1 6 0,-1 0-1,1 0 1,-1 0-1799,0 0 1,-2-6 0,2-3 0,1-3 0,3-2 1803,2-4 0,-5 3 1,4-4-1</inkml:trace>
  <inkml:trace contextRef="#ctx0" brushRef="#br0" timeOffset="4">5972 14607 8277,'7'-55'1515,"-1"10"0,-4 20 521,2 10 1,4 4 0,3 9 0,-2 6-1255,-4 8 0,-4 12 0,-1 1 0,0 6 0,0 3 0,0 2-658,0-2 1,0-1 0,0-7 0,0 1-1,0-2 1,2-3 0,1-4-1049,1-3 1,5-6 0,-3-3 0,0-5 499,0-7 1,-2-4 0,-5-4-1,-2 1 1,-3 0 6224,-2-1-5612,0 1 1,6 13-1,7 8 1,6 6-1,6 3 1,2-1-1,0 0-1270,0 2 0,4 4 0,-4-4 0,2-2 0,1-1 0,-1-2-2398,-4 1 0,3-7 3479,-3-2 0,7-4 0,-3-1 0</inkml:trace>
  <inkml:trace contextRef="#ctx0" brushRef="#br0" timeOffset="5">6412 14740 8268,'13'-25'2425,"-1"2"-1656,-3 6 0,3 8 1,-3 4-1,2 4-97,3 1 0,-1 1 0,0 4 0,-1 4 0,-1 3 1,-4 1-1,0 0 0,-1 2-305,0 3 1,-1-3 0,-7 2 0,-2-2 0,-7-2 0,-5 1-836,-6-1 0,-3-1 1,-2-3-1,0-5 1,1-2-1,-1-2 1,2 0-1165,3 0 1,2 0 0,7-2 0,0-1 1429,0-1 0,7-1 0,6 7 0,8 2 0,7 5 0,5 3 0,0 1-143,4 1 0,1 4 0,3-1 1,3-2-1,3-3 0,2-5 345,0-1 0,5-1 0,6-5 0</inkml:trace>
  <inkml:trace contextRef="#ctx0" brushRef="#br0" timeOffset="6">6745 14820 8182,'-9'-25'2636,"0"2"0,2 4 0,-2 6-1934,5 0 1,-2 7 0,1 6 0,2 8 0,2 9 0,1 6 0,1 6-2066,4 2 0,-4 4 0,4-2 0,-4-1 0,-1-1 1363,0-5 0,-6 0 0,-1-5 0</inkml:trace>
  <inkml:trace contextRef="#ctx0" brushRef="#br0" timeOffset="7">6692 14687 9220,'9'-48'0,"-2"7"1548,-1 8 0,4 14 1,-1 14-1,3 4-1539,1 1 1,-4 0 0,0 1 0,2 5 0,0 8 0,3 5 0,-1 3 0,2 0-883,3 2 0,-4 6 0,6 1 0,-3-2 0,1-2 0,-1-5 96,-3-4 0,3-3 0,-3-3 0,-2-3 0,-1-7 860,-4-4 1,-1-7 0,-6-8 0,-1 0 0,-2-1 0,-2 0 0,2 0 2373,2 2 1,1 6-1,0 4 1,1 6-1501,4 10 0,-4 8 0,4 10 1,-3 2-1,1 1 0,2 0 0,-1 0-1397,2 0 1,-4 0 0,4-6 0,-2-1 0,2-3-833,1-2 0,-2-7 0,2-11 1,1-7 1053,-1-7 1,-2-14 0,2-1 0,0-4-1,1-4 1,2 2 0,0 3 1582,-1 3 0,2 7 0,-5 3 0,1 3-163,3 2 1,2 6-1,0 4-854,-3 6 1,1 0 0,-4 6-278,2 1 1,-4 0-1,5 1 1,1-2 0,2 1-1111,2 2 1,-6-5 0,1-2 0,2-4 0,1-1 0,1 0 268,0 0 1,1-6 0,-1-3 0,0-1 0,-1 0 0,-2 2 0,-2 1 662,-2-1 1,0 5 0,-2-1 0,5 4-1,1 4 646,-1 5 0,2 5 0,-7 2 0,1 3 0,-1 0 0,2 1 0,1-3 131,4 3 0,-4-6 0,3 4 0,4-4 0,2-6 0,2-3 480,1-4-1245,2-1 1,4-6 0,-3-4 0,-4-6-1,-3-6 1,-2-4-224,0 0 0,-1-2 0,-1-2 1,-4-1-1,1 1 0,-3 2 0,1 3 74,-3 3 0,3 7 1,-1 11-1,-2 7-34,-2 11 1,-7 14 0,-3 11 0,-4 5 0,-5 10 0,-5 3-1297,-7 9 0,11-31 0,-1 1 1574,-1-3 0,-2 0 0,-7 5 0,-2 0 0,1-4 0,0 0 0</inkml:trace>
  <inkml:trace contextRef="#ctx0" brushRef="#br0" timeOffset="8">5465 16272 8038,'-57'36'0,"2"0"0,3 1 0,-3 13 0,8 5 0</inkml:trace>
  <inkml:trace contextRef="#ctx0" brushRef="#br0" timeOffset="9">5025 16646 7864,'0'1'233,"6"-2"0,5-16 0,4-5 0,5-7 0,3-6 0,2 0 776,-2-2 0,0 0 0,0 1 1,-2 7-1,-2 5 0,-4 6 1,-3 5-415,-3 4 1,-6 2 0,0 5-1,-6 2 1,-8 8 0,-5 5-662,-6 5 0,-6 1 0,0-3 1,4 2-1,3-3 0,6-3 0,4-3-323,2 1 1,6-3 0,0 1 0,6-2 0,7-2 317,6 2 1,1-3 0,3 4 0,1 1-1,-2-1 1,1 4 0,-4 0 356,-1 3 1,-8 5-1,-2 3 1,-4 2-1,-2 1 1,-5 0 192,-8 3 1,-9 2 0,-10-3-1,0-2 1,-2-3 0,1-3-409,1 0 0,-4-8 0,14 2 0,0-2-682,3-4 1,12-3 610,17-8 0,12-9 0,19-8 0</inkml:trace>
  <inkml:trace contextRef="#ctx0" brushRef="#br0" timeOffset="10">5639 16419 8119,'7'-30'1086,"-2"4"1,2 14 0,0 18-1,2 9 1,-1 7-191,-2 3 0,2 2 0,-3-1 0,-2 3 1,-2 2-1,-1 6 0,0 4-487,0 4 0,0 3 0,0-5 1,2-4-1,1-7 0,3-5-1060,1-5 1,-2-2-1,3-9 1,3-5-1,-1-10 54,-1-12 1,1-14-1,-4-7 1,0-6-1,2-4 1,-2-4 115,0-2 694,4 3 0,-9-8 1,5 9-1,-1 8 1,-1 6-1,-1 10 1254,-1 5 0,4 3 1,1 11-1332,0 11 1,-1 8 0,-6 14 0,0-1-1,0 3 1,0 2 0,0 4-949,0 4 1,6-5 0,5-3 0,5-5 0,8-3 0,5-7-2316,7-6 0,2-4 3127,2-6 0,0-12 0,0-2 0</inkml:trace>
  <inkml:trace contextRef="#ctx0" brushRef="#br0" timeOffset="11">6252 16406 8119,'-6'-20'893,"-4"0"1,-5 1 0,-3 4 546,2 4 1,5 8-1,2-1-1013,-1 2 0,0 8 0,1 3 0,4 3 0,5 1 0,3 1 0,3-1 0,2 0 45,2 1 1,2 2 0,3-1 0,1-5 0,2-2 0,0-5-609,1-2 1,-4-1 0,2-1 0,-2-4 0,-3-4 0,-3-3-1002,-5-1 0,-2 0 0,-2-1 1,-2 1 1240,-2 0 0,-2 7 0,-3 6 0,5 7 0,2 7 1,2 2-645,0 2 1,8 4 0,5-4-1,8-4 1,5-3 0,5-7 539,5-2 0,8-14 0,4-3 0</inkml:trace>
  <inkml:trace contextRef="#ctx0" brushRef="#br0" timeOffset="12">6612 15873 10360,'-6'-39'0,"-3"4"5118,-3 4-4883,5 14 1,1 13-1,7 19 1,4 8 0,4 10-1,1 4 1,0 7 0,-1 4 191,2 2 1,-1 11 0,0-5 0,-1 2 0,2-3 0,-1-7-765,-1-2 0,7-7 0,-3-7 1,2-2-1,2-3 0,-1-7 1,2-5 336,-2-6 0,-1-3 0,-2-6 0</inkml:trace>
  <inkml:trace contextRef="#ctx0" brushRef="#br0" timeOffset="13">6852 16432 9026,'7'-26'0,"-2"-1"0,-4 0 0,-1 1 790,0-1 1,0 6-1,0 4 1,-1 3-1,-2 4-175,-2 1 1,2 6 0,8 0 0,4 6 0,2 4 0,4 2 0,3 0 0,4 2-23,3 0 0,-2-2 1,-1-1-1,1-2 1,1-3-1,0-2-1204,-2-1 0,-7-1 1,-3-2-1,-12-3 1,-11 0 690,-5 0 0,-8-3 0,2 5 0,-2 1 0,1 1 1,2 2-1,2 0 504,2 0 1,9 6-1,3 3 1,4 3-1,1 3 1,3 1-1,4 3-536,6 2 0,11-5 0,3 2 1,7-3-1,7-3 0,5-4 70,3-3 1,15-4 0,-5-4 0,2-4-1,-1-9 1,-5-5 151,-4-3-519,-5-10 1,-14 6 0,-5-12-1,-9-3 1,-8-3 0,-7-7-1,-6-3-487,-6-5 0,-9-10 0,-5 4 1,-6 2-1,-2 6 0,0 12 1302,-1 8 1,3 17-1,-3 10 1,2 8 0,1 11-1,2 14 585,2 11-756,-3 13 1,11 1 0,-3 10-1,2 7 1,6 4 0,6 1-1,8-3-1501,6-2 0,13-1 0,18-7 0,10-7 0,-18-25 0,3-3 1106,5-1 0,3-4 0,7-2 0,1-2 0,7-1 0,0-1 0</inkml:trace>
  <inkml:trace contextRef="#ctx0" brushRef="#br0" timeOffset="14">8945 15460 8350,'-18'-29'0,"0"7"0,3 13 412,5 14 1,-1 11 0,4 15-1,-3 5 415,-5 2 1,-3 10-1,2 5 1,-3 6-1,-2 3 1,-3 0-1,-1 5-344,12-30 1,-1 0 0,-12 33 0,12-33 0,1 1 0,-12 32 0,1-5 0,3-3 0,4-6-1790,5-5 0,4-1 1,8-7-1,2-4 1306,2-7 0,21-10 0,11-2 0</inkml:trace>
  <inkml:trace contextRef="#ctx0" brushRef="#br0" timeOffset="15">8985 16033 8271,'-14'-33'0,"1"8"1349,0 10 1,4 8-1,1 8 1,1 2-731,-1 1 1,4 7 0,-3-2-1,-1 4 1,2 3 0,0 4 0,3-1-528,2 0 0,5 3 0,2-4 0,2-2 0,4-1 1,2-3-693,4-3 0,0-3 1,-5-6-1,1-3 1,-3-6 542,-2-9 0,-6-1 0,-10-2 1,-7 2-1,-2 3 0,-2 1 0,1 3 802,0 3 0,3 3 1,2 8-1107,3 2 0,15 4 0,13 6 0,8 3 0,7 0 0,4-2 0,8-3-1974,4-3 0,5-5 0,2 4 2335,0-2 0,1-2 0,-5-4 0</inkml:trace>
  <inkml:trace contextRef="#ctx0" brushRef="#br0" timeOffset="16">9464 16126 8836,'-19'-13'0,"-5"1"538,-5 3 0,-1-2 0,-4 7 1,2 1-1,0 2 0,3 1 255,2 0 0,-1 5 0,12 6 1,2 4-1,6 4 0,2 2 1,3 4-767,1 4 0,14 1 0,4 4 0,7-1 0,3-4 0,7-2 0,5-5 0,7-4-895,4-3 0,-2-8 0,2-2 0,1-5 1,1-5 867,-3-4 0,-2-9 0,-6-2 0</inkml:trace>
  <inkml:trace contextRef="#ctx0" brushRef="#br0" timeOffset="17">9638 16113 8104,'-18'3'1391,"0"-3"0,-4-3 1,4 3-1,3 1-1232,5 3 1,0-1 0,5 6-1,2 2 1,2 1 541,1 1 1,6-1 0,4-2-1,5-3 1,4-1 0,0-3-1046,1-1 0,2-2 0,-4 0 0,-2 0 1,-1-2 45,-2-2 0,-7-2 1,-6-3-1,-7 5 1,-5 2 594,-2 2 0,1 6 1,0 3-1,-1 3 0,3 1 1,2 0-1,4 1-149,4-1 0,7-1 1,4-2-1,8-2 0,8-2 1,9-5-1114,3-4 1,12-10-1,5-11 1,4-5 0,4-8 964,-3-6 0,-30 20 0,0-2 0,23-28 0</inkml:trace>
  <inkml:trace contextRef="#ctx0" brushRef="#br0" timeOffset="18">10211 15300 8266,'-12'-11'966,"3"-2"1,-1 4 0,5 10 0,2 10-268,2 5 1,1 6-1,0-2 1,0 0-1,1 4 1,2 1-1,3 5 1,0 2 182,0 4 0,3 10 1,-3-5-1,0 4 1,1 1-1,1-3-1751,2-2 1,0-2-1,1-2 1,-2-2-1,1 1 1,2-2 0,3-5-678,2-5 0,4-6 0,6-9 0,-2-5 0,-3-4 0,-4-6 1306,-3-7 1,-3-6 0,-3-8 0,-3-1 0,-2 0 0,0 0 0,-1 4 1480,-1 3 0,-7 3 0,-1 6 0,1 2 0,-3 3-513,1 1 1,-1 7 0,-1 10 0,5 5-1,3 5 1,1 1-455,0 0 0,0 5 0,0 4 0,0-2 0,0 1 0,1 0 0,3 1-546,5-2 0,3-5 0,3-3 1,3-2-1,4-4 0,3-5-484,2-5 0,-5-5 1,0-5-1,2-4 0,0-4 1,-2-5 706,-4-4 1,-4-5 0,0-2 0,-1-2 0,-1 3 0,-2 4 0,-2 6 456,-2 3 1,-2 6 0,-4 3 0,-1 5 0,-4 10 0,-4 10 0,-6 15-236,-7 12 1,-6 10 0,8-21-1,-1 0 1,-2 2 0,0 0-1,-2 0 1,-1 0 0,-1 2-1,0-1-389,-2 1 1,1-1 0,6-4 0,0 0 0,-2 4 0,2 0 0,3-3 0,1-1 0,-13 30 0,6-6-167,5-9 1,11-8-1,5-7 1,4-9 0,6-11-1,9-17 1,11-18 91,13-18 0,2-14 0,-16 22 0,-1 0 0,1-2 0,-1-1 290,0-1 0,0-2 0,4-6 0,1 0 0,-1 2 0,-1 0 0</inkml:trace>
  <inkml:trace contextRef="#ctx0" brushRef="#br0" timeOffset="19">21981 6624 29901,'20'-20'-3072,"0"0"0</inkml:trace>
  <inkml:trace contextRef="#ctx0" brushRef="#br0" timeOffset="20">22261 6584 29764,'0'-27'-9831,"0"2"8317,0 3 0,5 2 1,-1 7 2395,-1 0 0,-7 7 0,-5 4 1,-4 5-1,-7 0 0,-6-1 0,-8-2 1,-8 0-1,-5 0-1144,-7 0 0,-3-2 0,0-1 0,0-1 0,0-1 0,2-1 0,2-1 3557,0 0-2969,5-5 1,3 6 0,3-5 0,1 4 0,-2 0 0,1 1 0,-2 0-83,-2 3 0,-5 1 0,-5 2 0,-5 0 1,-2 2-1,-7 2 0,-1 4-373,-2-1 0,31-1 0,-1 0 0,-1-1 0,0 0 0,-2 2 0,-1 0 1,-3 0-1,-1 0 0,1 0 0,-1-2 338,3 1 1,-1 0-1,-2 0 1,1 0 0,4 1-1,2-1 1,-1 0 0,1 0-1,0 0 1,0-1 0,3-1-1,1 0 1,0 1 0,1 1 141,1-1 0,1 2 1,-30 7-1,-1 3 1,1 2-1,7 0 1,-1 2-404,0 0 0,6 2 0,-11 7 0,-1 1 1,-1-1-1,31-15 0,0-1 0,-1 1 0,0 0-10,0 0 0,-1 1 1,-3 4-1,-2 0 0,4-1 1,-1-1-1,-1 1 0,0-1 1,-3 1-1,-1 1 0,1-2 1,0 1 76,0-2 1,0 1-1,-3 1 1,1-1-1,8-2 1,2 1-1,1-1 1,0 0-1,1 1 1,2 0-1,-30 17-873,6 3 599,2 2 0,1 2 0,3 2 0,-1 3 0,1 0 0,-2 3 174,-2 3 1,2-2 0,23-21 0,-1 0 0,1-1 0,0 0 0,1 0 0,0-1 0,0 0 0,0 1 0,1-2 0,0 1 108,-3 1 0,1 0 0,1-2 1,0 0-1,-1 2 0,1 0 1,1-1-1,0 0 0,-1 0 1,1 1-1,2-1 0,-1 0-96,-25 28 1,26-26-1,0 0 1,-15 30 0,2 0-1,2 2 1,3 0-1,3 2-212,3 3 1,1 2-1,2 1 1,13-33 0,1 1-1,-1 0 1,1 1 0,0 2-1,-1 0 170,-1 2 1,0-1-1,1 2 1,-1-1 0,1-3-1,1 0 1,-1 0-1,1 1 1,0-1 0,0 0-1,0 2 1,1 0 0,1-1-1,1 1 102,0 0 0,1-1 0,0 0 1,0-1-1,1 0 0,-1 0 1,0 0-1,1-1 0,0 2 1,0-1-1,1 0 0,0 0-60,0 3 1,1-1-1,1 1 1,1-1 0,-1 4-1,-1-1 1,1 0 0,0-1-1,1 3 1,1 0 0,0 1-1,-1 0-38,0 0 0,0 0 0,1 0 1,0 0-1,-1-1 0,0 1 1,1 0-1,0 1 0,1 0 1,0 0-1,0 1 0,-1 0 0,-1-1 1,1 0 18,-1 0 0,-1-1 0,-1-2 0,-1 0 0,2 0 0,0 0 0,0 1 0,-1-1 0,-1-2 1,0 0-1,-1-1 0,0 0 0,-1-1 0,1 1 127,-1 0 0,0 0 1,1 3-1,-1-1 1,0-1-1,1-1 1,-1-1-1,0 0 1,1 1-1,0-1 0,1 1 1,1-1-126,2 1 1,0 1-1,1 1 1,1 1 0,0-3-1,1 0 1,1 0 0,0 0-1,2 1 1,1-1-1,1-1 1,0 1-8,1-3 0,0 0 0,1 3 0,1 1 0,0-3 0,0 0 0,0 0 0,0 1 0,0 0 0,0-1 0,0 0 0,-1 0 0,1 0 0,-1 0 0,-1 0 0,0-1 56,0-1 0,0-1 1,1 2-1,2-1 0,7 33 1,1-1-1,0-2 1,1 0 178,2 3 1,6-2 0,-12-34 0,2 1-1,16 30 1,2-2 0,2-3-82,5-2 1,-20-28 0,0 0 0,23 28-1,-21-29 1,1-1 0,1 3 0,1-1 0,0 0-1,1 0 190,-2 1 0,1 0-189,4 2 0,0 0 1,20 20-1,-21-24 1,2-2-1,-1 0 1,1-1-1,1-1 1,0 0-1,1-1 0,1 0 1,1-1-1,1 0 196,0-1 0,1-1 1,5 1-1,0-1 0,-1-2 1,-1 0-1,3 0 1,0 0-1,1-1 0,1 0 1,-1 0-1,-1-1-49,0 0 1,0 0 0,2-1-1,1 0 1,0 1 0,-1 1 0,1-2-1,1 0 1,2 0 0,-1 0 0,0 0-1,-1 0-227,1 2 1,-1-1-1,-1-1 1,0-1 0,-4 0-1,0 0 1,-4 0 0,0-1-1,-2 1 1,0 0-1,30 13 1,-7-2-551,-6-5 0,-14 3 1,-3-4-1,-6 0 1,-7-4-1,-2-2 121,-1-1 1,-8-1-1,3 0 1,2 1-1,1-3 450,5-2 0,4-1 0,5-10 0,2-4 0,1-1 0</inkml:trace>
  <inkml:trace contextRef="#ctx0" brushRef="#br0" timeOffset="21">21435 12034 23621,'7'6'19,"-2"-6"0,-4-1 1,-2-8-308,-4-1 0,4-2 0,-4-2 1,5 3-1,3 0 1822,2 2-1386,-1 6 1,-5 3 0,-5 11 0,-9 5 0,-9 6 0,-7 5 0,-4 4 327,-7 5 0,2 2 0,-3 2 0,6 0 1,8-1-1,5-2-560,6-2 0,9-1 0,5 2 0,4-4 0,6-2 0,7-2 0,9-3-475,8 0 0,4-5 0,6-3 0,0-2 0,1-3 0,2-2-1702,2-1 2336,-1-6 1,2 3 0,2-6 0</inkml:trace>
  <inkml:trace contextRef="#ctx0" brushRef="#br0" timeOffset="22">22101 12314 23667,'0'-44'-2307,"0"5"1,-1-4 2978,-4 20 0,3 14 0,-7 13 1,-2 5-1,-2 3 0,-3 1 0,-4 2 1,0 1-588,-4 2 1,-1 4 0,0-2-1,2 2 1,6 5 0,3 2-335,5 1 1,3-4 0,8-2-1,2-3 1,7-2 0,5-4 529,6-5 1,3-4 0,2-6 0,0 0-1,-1-1 1,0-5 0,-4-6 0,-4-6-404,-4-3 0,-2-1 0,-1-4 1,-4 0-1,-1 3 0,-3 2-163,-2 2 0,-1 1 1,-1 6-890,-4 3 1,5 3-1,2 6 1,11 0 0,12 0 1622,10 0 1,21-6-1,6-1 1</inkml:trace>
  <inkml:trace contextRef="#ctx0" brushRef="#br0" timeOffset="23">23234 11701 11860,'-1'-43'0,"-2"17"1888,-1 24 0,-13 26 0,0 25 0,-6 3-1843,1 1 0,-2 0 0,7 0 1,-1 1-1,0-1 0,0 0 1,2 2-1,1 3-179,2 4 0,0 5 0,-1 2 0,2-1 1,3-5-1,5-10-632,3-6 0,1-8 0,1-10 0,5-6-1786,7-10 2327,7-11 0,0-14 0,0-9 229,-1-4 0,7-11 1,8-11-1</inkml:trace>
  <inkml:trace contextRef="#ctx0" brushRef="#br0" timeOffset="24">24154 11608 25646,'18'-55'-1992,"0"6"1,-6 21 0,-8 28 2379,-2 15 0,-4 15 0,-2 7 0,-7 6 1,-8 7-1,-9 5 0,-9 4 0,-5 2-204,19-30 0,-1 1 0,1 0 1,0 0-1,-1 1 0,-1-1 1,1 0-1,-1 0 0,2 0 0,0-1 1,-17 27-405,8-6 0,4-8 0,2-8 0,4-6 0,5-7 0,3-5 0,4-5-68,1-4 0,4-3 0,-3-7 0,-3-2 0,1-3 0,-1-3 531,3-6 0,-1 3 0,-5-2 1,1 3-1,0 2 0,-1 2 0,1 2 242,0 4 0,-5 8 0,-1 7 0,-1 8 0,1 8 1,4 5-1,5 5-1873,6 4 1,11 1 0,11 7 0,13 2 1449,10 1 1,-15-24 0,2-1 0,2 0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6.982"/>
    </inkml:context>
    <inkml:brush xml:id="br0">
      <inkml:brushProperty name="height" value="0.053" units="cm"/>
      <inkml:brushProperty name="color" value="#FF0000"/>
    </inkml:brush>
  </inkml:definitions>
  <inkml:trace contextRef="#ctx0" brushRef="#br0">7092 4904 28570,'13'-13'-2590,"-4"1"0,-2 2 439,-1 1 2029,-1 6 1,-7-3-1,-2 5 1,-5-2 0,-3-3-1,-1 0 1,-1-2 0,1 1-1,0-2 1,-1 2 0,1 1-1,0 1 1,-1 1 697,1 1 0,-2 1 0,-3 4 0,-4 1 0,-4 3 0,-6 1 0,-3 4-430,-4 0 1,-5-2 0,-3-1 0,-5-1 0,-8 1 0,-5 0-1,-4 0 162,-2-4 0,-2 2 0,3 0 0,-1 0 0,3 0 0,4-2-41,7 2 1,2-3-1,2 5 1,1-1-1,3-1 1,4 1-1,4-1-357,1 0 1,0 3-1,0-3 1,0 1-1,-1 4 1,-4 1 276,-4 1 0,-3 0 1,-2-1-1,-3-1 1,0-3-1,0 3 1377,2 1-1450,2 1 0,0 0 1,1 1-1,3-1 1,5 0-1,2 2 1,4 1-213,2 2 1,4 0 0,5-5 0,2 1 0,1-1 0,2 0-37,-2 1 1,3 3 0,1 1 0,-1 0 0,2 0 0,-2-1-503,0 0 587,-1 3 0,1 1 1,2 4-1,1-1 1,0-2-1,2 2 1,3 1-225,4 2 0,-1 5 0,5 4 0,2 2 0,2 2 0,1 2-5,0 2 1,0-1 0,0 6 0,0 3 0,-2 3 0,-1 2 0,-3 0 154,-1-3 1,-2 1-1,-4 2 1,-1 0 0,1 0-1,0-3 1,1 0-19,3-1 0,-3-1 0,5-2 0,-1-2 0,2-1 0,2 0 1,-1 4 1,1-1-1,4 3 1,0 2-1,0 6 1,0 1-3,0 3 0,0 5 0,-1 2 0,-2 1 0,-2 1 0,2-2 0,0 3 1,0-3-25,-1 1 1,-1-2 0,5-5 0,0-1 0,0-1-1,0-3 145,0-2 0,0 0 0,0-4 0,0 0 0,0-2 1,0 1-1,0-1 199,0-1 0,0-2 0,0 3 0,-1 4 0,-2 2 0,-3 6 0,0 5-98,3-32 1,0 2 0,-2 0 0,0 2 0,0 2 0,1 2 0,-1-3-1,0 1 1,-1 2 0,1 0 0,1-2 0,1 1-199,0 0 1,0 0-1,0-4 1,0-2 0,0 29-1,-2-6 1,3-2 0,2-4-1,2-1 244,3-2 1,1-4 0,-3-2 0,3 1 0,1-1-1,2 3 1,0 2-13,0 2 1,-6-1 0,3 3 0,-2 5 0,1 7 0,-1 5-103,-1-35 0,0 1 0,-2 0 0,-1 0 1,3 2-1,-1 1 0,-1 0 0,1 0 1,-1 1-1,1 0 0,0-2 0,0-2-223,0-1 1,-1 0 0,1 27 0,-1-7 0,2-5 0,2-4 0,-2-5 377,-2-2 0,-1-4 0,0-2 0,0-4 0,0-1 0,0 2 0,0 1-21,0 3 0,-1-3 1,-2 2-1,-3 2 1,-2 2-1,-1 3 1,0 0-751,1 4 1,-1-1 0,-5 3 0,3 2 0,0-1-1,2-1 385,-1-5 0,2-4 1,1-3-1,1-3 0,2-3 1,-1-4 269,1-3 0,-1-7 0,4 4 0,-2 0 0,-2 0 0,3 2 0,0 2 118,2 2 1,0-2 0,0-1 0,0-2 0,0 0-1,2 1-466,2-1 0,-1-6 0,4 2 0,1-3 0,-2-2 0,1-1 1,-1-2 596,0-1 0,0-4 0,-3 3 64,1 3 1,1 1-1,-4 1 1,2 0-606,2 1 0,5-1 1,-1-1-1,1-2 0,2-2 1,0-1 183,3 0 0,7-4 0,0 2 0,3-4 1,2-1-1,0 0 0,1-1 0,1-2 417,3-2 1,5-3 0,-2 2-1,4 0 1,2 0 0,4 3-277,3 1 0,4 2 1,3 0-1,3 0 1,4 0-1,5 0-179,4 0 1,-3-4 0,6-2 0,0-1-1,-35 2 1,0-1 0,1 0 0,0 0 0,2 0-1,-1 1 170,0 0 1,0 1 0,-1-2 0,0 0-1,0 1 1,0 1 0,1-1 0,1 0-1,-1 0 1,-1 1 0,1 0 0,0 2-29,-2-2 1,0 2 0,3 1 0,-1 0 0,32-3-1,-1 4 1,-4 3 0,-2 3 0,-7 1-479,-3 4 0,-3-4 0,-1 0 0,-3 1 0,-6-2 0,-6 0 734,-6-3 0,-3-2 0,-2-1 0,-3 0 0,-2-1 0,-2-4 281,-2-4 0,-4-9 0,-1-4 0,0-4 1,2-6-1,1-3 0,0-5-49,-2-4 1,2-5-1,1-8 1,2-2-1,-1-2 1,-3-2-536,0-2 0,-1-2 0,2-1 0,0-2 0,1-1 0,-3 0 0,1 0-147,-4 0 1,-7 33-1,0-1 1,1 1-1,-1 0 1,1-1-1,-2-2 1,0 0-1,-1-2 1,0-1-1,0 1-1332,-1-1 1,0 0 1234,0-4 1,0-1 0,0 1 0,1-1-1,0-6 1,1-1 0,1-2 0,0-1-1,0 0 1,0-2 0,1-1 0,-1 0-15,1-2 0,0 1 1,0 2-1,1 0 1,1-4-1,1-2 1,0 3-1,-1 0 1,1 2-1,0 1 1,0 0-1,0 0 1,1 3-1,1-1 217,-1-1 1,1 0-1,1 2 1,0 1-1,-2 1 1,0 1-1,1 1 1,0 0-1,-1 0 1,0 1-1,0 0 1,-1-1 6,0 1 1,-1 0 0,-1-1 0,-1 1 0,1 0 0,-1 1-1,0 1 1,1 0 0,-1 0 0,1 1 0,-1 0 0,-1-1-1,0 0 1,0-1-114,-1 0 0,-1 0 0,1-2 0,-1 0 0,0-2 0,1 0 0,1-3 1,0 1-1,0-3 0,1 0 0,2-2 0,0-1 25,2-2 1,0 1 0,2 4-1,1 0 1,2-5 0,-1 1-1,1 2 1,0 0 0,-1 4 0,1 0-1,1 1 1,1 0 0,1 5-1,1 0 316,1 1 1,1 2-1,-1 2 1,1 2-1,-1 4 1,0 1 171,-3 3 1,1 1-1,10-25 1,-3-3-206,-6 4 0,-2 5 1,-3 5-1,-2 5 1,-2 3-303,-2 5 0,-2 1 120,-4-3 1,0 3 0,0 0 0,0-2-1,0 4 1,0-1-357,0 2 428,0 5 1,-4-10-1,-1 5 1,2-2-1,0 2 1,0 2 105,-1 2 0,-5 2 0,3 3 0,-1 1 1,-4 4-1,-1 0 0,-1 4-47,0 1 0,-2 6 1,-4 2-1,-8 1 0,-7 2 1,-6-1-1,-4 1-595,-5 1 0,-13 1 0,-7 4 0,-3 1 0,33-1 0,-1 0 0,0 0 0,-1-1 709,-1 0 1,-1 0 0,0 1 0,1 0 0,1 0 0,0 0 0,1 0 0,0-1-1,-34-1 1,6-3 0,6-3 370,4-1 1,5-2 0,4-4 0,3 0 0,3 1 0,0 3 0,3 4 577,1 4 1,-1 1 0,8 3-608,-2 6 1,4 6-1,-2 11 1</inkml:trace>
  <inkml:trace contextRef="#ctx0" brushRef="#br0" timeOffset="1">1520 8383 27283,'-6'-19'-8575,"4"2"8581,-2 4 1,2 16 0,4 24 0,1 7 0,1 4 0,1 2 0,-1 2-1,1 0-586,-3 3 0,1 14 0,0 2 1,2 3-1,-2 4 0,-2-2 432,-1 4 0,0 2 1,0-5-1,0-8 1,0-7-1,0-9 1,0-7-1,0-10 576,0-6 1,5-10 162,-1-10 0,1-9 0,-5-19 0,0-3 0,1-6 1,4-6-1,3-5 744,4 1-1602,2 1 0,-1 12 0,0 3 0,1 4 0,-1 5 350,0 4 1,1 9-1,-1 5 1,-1 5-1,-2 7 1,-2 7-438,-3 4 1,4 0-1,-3 8 1,0 4 0,0 3-1,-1 2 1,-1 1 22,0 1 0,5 5 0,-3-2 0,2-4 0,2-1 0,2-5 0,1-1-295,1-5 1,3-3 0,3 0-1,0-5 1,4-7 0,3-6-1,2-4 1255,2-4 0,6-9 0,-2-8 0</inkml:trace>
  <inkml:trace contextRef="#ctx0" brushRef="#br0" timeOffset="2">2133 9396 8420,'0'-14'0,"0"1"0,0 0 0,-2 1 0,-1 1 0,-3 4 7083,-1 1-5856,4 2 1,-4 4 0,4 1 0,-2 4 0,2 3-1360,2 4 1,2 2 0,2-1 0,3 0 0,2 1 0,2-3 0,2 0-1,1-4 83,0-1 0,-4-1 1,0-5-1,0-3 0,0-5 1,-2-7-1,-1-2-3,-3-3 1,-1-6 0,-4 1 0,-1-1 0,-3 0 0,1 2 0,-3 0 578,1 4 0,4 0 0,-2 7 0,4 0-1133,1-1 0,3 7 1,6 3-1,8 4 0,9 3 1,6 1 1215,8-1 1,12-2 0,9-1 0</inkml:trace>
  <inkml:trace contextRef="#ctx0" brushRef="#br0" timeOffset="3">2706 8716 30201,'0'-34'-2458,"0"12"0,0 23 1,-1 33-1,-4 11 1506,-4 8 1,-3 9 0,-1 0-1,0 5 1,-1 6 0,8-35-1,-1 2 806,1 1 0,-1 1 0,-2 3 0,-2 0 0,1-1 0,0 0 0</inkml:trace>
  <inkml:trace contextRef="#ctx0" brushRef="#br0" timeOffset="4">2506 9422 17053,'27'-66'0,"-1"-1"0,3 0 0,2 4 1374,4 5 1,11 14-1,9 18 1,9 12 3240,5 8-4455,-25 12 0,1 4 0,-1-3 0,1 2 1,8 8-1,1-1 0</inkml:trace>
  <inkml:trace contextRef="#ctx0" brushRef="#br0" timeOffset="5">3999 13980 26503,'-19'14'-449,"4"-1"1,-3 2-1,3 2-1059,2 6 1334,0 2 0,-1 7 1,0 7-1,-3 10 0,0 14 1,7-25-1,2 1 0,-1 6 1,0 1-1,0 3 0,0 2 1,0 7-1,0 1 0,0 7 1,1 2 226,1-19 1,1 2 0,1 0-1,0 2 1,1 1 0,1 0 0,1 2-1,1 0 1,0 1 0,0 2 0,0 0-1,1 1 1,0 2 0,0 1-1,0 0 1,0-1 0,1 0 0,0 0-1,0 0 1,0 0 0,1-1 221,1 0 0,0-1 1,0-1-1,1-5 0,0-1 1,0 0-1,0-2 0,1 1 1,-1-1-1,3 18 0,-1-1 1,1-5-1,0-1-647,-1-3 0,1-1 1,0-5-1,-1-1 1,0-6-1,0 0 0,0-6 1,-1 0-1,2 26 1,0-11-1,-1-11 0,0-8-1819,-3-9 1,5-11 1764,1-16 1,2-27-1,3-22 1</inkml:trace>
  <inkml:trace contextRef="#ctx0" brushRef="#br0" timeOffset="6">4826 13634 10004,'-12'-61'0,"3"12"21,4 18 1,5 24 0,5 14 0,7 11 42,8 8 1,9 4 0,15-3 0,11-2 0,-20-13 0,4-2 0,5-1 0,4-2 0,6 0 0,3-2 0,5-1 0,2 0 240,6-2 0,3 2 0,-21 0 0,0 0 0,1 1 0,3-1 0,-1 0 0,2 0 0,0 0 0,0 1 0,0 1 0,5 0 0,0 1 0,1 0 0,2 1 0,0 1 0,1-1-219,3 2 0,0 1 0,1 0 0,1-1 0,0 2 0,1 0 0,0 1 0,1 2 0,-1 0 0,1-1 0,0 2 0,-1-1 1,1 2-1,1 0 0,-2 0 0,-1 0 0,-2 0 0,0 1 0,-1-1 0,0 2 0,-1-1-104,-3 1 1,0-1 0,-2 2 0,-6-1 0,0 1 0,-2 0 0,-6-2-1,-1 1 1,-2 0 0,17 9 0,-4 2 0,-9-2 0,-3 0 0,-7-1-1,-2 1-292,-7-2 0,-3 1 201,22 27 0,-21-3 0,-7-2 0,-8-4 0,-5-2 0,-2-2 585,-3-1 0,-9 9 1,-8-3-1,-6 10 0,-5 12 1,11-29-1,-1 2 0,0 6 1,-1 1-374,-1 6 0,-1 2 1,-2 5-1,1 2 0,-1 8 1,0 3-1,7-22 0,0 0 1,-1 1-1,1 1 1,-1 0-1,1 1 0,0 0 1,0 0-1,1-1-319,0 0 1,0-2-1,0 1 1,-3 21-1,2 0 1,2-6-1,1-1 1,1-4-1,-1-1 1,2-5-1,0-1 1,1-5-1,0-1 1,2-6-1,0-1-252,1-3 1,-1-1 0,2-1-1,-1 1 1,-7 33 0,4 1 0,3-36-1,1 1 1,-1 1 0,0 1-549,-1 2 0,0 2 0,-1 3 0,0 2 1016,-1 1 0,1 2 0,-1 2 0,-1 2 0,-1-1 0,0 1 0,-1-1 0,-1 1 0</inkml:trace>
  <inkml:trace contextRef="#ctx0" brushRef="#br0" timeOffset="7">1893 16193 8529,'0'-27'0,"0"6"0,0 3 0,0 4 1086,0 0 1,0 5-486,0 0 1,-2 6-1,-2-1 1,-5 3-1,-3 1 1,-3 1 0,-2 5-1,-6 7 1,-2 8-1,-1 6 1,-3 4 0,0 3 239,-2 0 1,-2 9-1,4-3 1,-3 1-1,4 1 1,5-2 0,3 0-1,4 0 1,1-2-664,3-2 1,8-2 0,1-5 0,6 2-1,6-1 1,4-3 0,5-4-1818,4 0 1,8-9-1,4 1 1,3-6 0,6-4-1,1-7 1215,2-5 0,-1-23 0,-5-5 0</inkml:trace>
  <inkml:trace contextRef="#ctx0" brushRef="#br0" timeOffset="8">2159 16446 8058,'-23'-25'0,"-1"4"1046,0 7 0,2 12 0,9 7 0,1 3 0,2 2-114,1 2 1,1-3 0,-1 0 0,5 1 0,3 4 0,1 3-1,1 6-787,3 2 0,4 1 1,7 1-1,2-2 1,4-1-1,1-3 0,-1-4-1154,-2-5 0,4-4 1,-6-8-1,0 0 1,-4-2-1065,-4-2 2511,-3-10 0,-8 0 0,-2-6 0,-5 1 0,-3-2 0,-1-1 0,-1 1 415,1 2 1,4 1 0,2 5-1,1 0 1,4 1 0,5 3-1244,6 5 1,9 2 0,6 1 0,5-2 0,7-3-1,4 0-200,4 0 0,4-9 1,4 0-1,-4-4 590,-3-5 0,-10-13 0,-2-4 0</inkml:trace>
  <inkml:trace contextRef="#ctx0" brushRef="#br0" timeOffset="9">2799 15646 8168,'5'-44'0,"-1"-1"0,2 19 0,-1 14 1217,3 12 0,4 13 0,2 9 0,-1 3 1,0 4-1,-1 2 0,-1 9 0,-3 10-306,3 12 0,-1 8 1,1 1-1,-3 1 1,3 1-1,1-5 0,1-3-1803,0-5 1,5-9 0,1-5 0,2-3 0,3-7 891,1-7 0,2-5 0,-1-11 0</inkml:trace>
  <inkml:trace contextRef="#ctx0" brushRef="#br0" timeOffset="10">3306 15766 8030,'-19'-53'2817,"-4"8"1,6 23 0,3 18-1929,8 10 0,0 11 0,2 6 0,1 3 0,2 5 0,1 6 0,0 8 1,0 5-141,0 2 0,5 9 1,4-8-1,2 0 0,-1-2 1,-2-8-1329,-3-6 0,0 0 0,-5-5 1,0-1-1,-2-1 0,-2-6 1,-6-4-37,-7-3 0,1-4 1,-6-3-1,-2-2 1,-1-2-1,-2-3 0,2-2 2198,3-1 0,-2-4 0,6-1 0,4 1-1245,3-2 1,7 6 0,10 0 0,6 6 0,5 3 0,4-1 0,3 4-4459,1 5 1,6-3 4119,0 4 0,6-3 0,-3-2 0</inkml:trace>
  <inkml:trace contextRef="#ctx0" brushRef="#br0" timeOffset="11">21781 5437 29093,'-1'-8'-4069,"-2"-1"1,-3-2 4439,-1 0 1,-2-3 0,-3 1 0,0 0 0,0-1 0,-4 1 0,-3 0 0,-6-1-1,-4 2 1,-5 2 0,-3 3 0,-4-1 413,-1 1 0,-5 2 0,0-2 0,-2 0 0,1 1 1,1-2-1,1 2 0,0-1 0,5 1-745,4 0 0,0-3 1,4 3-1,0 0 1,1 0-1,2 3 1,1 2-41,-3 1 0,4 0 0,-3 0 0,3 0 0,1 1 0,-1 4 0,-3 4 0,7 4 0,-2 3 0,1 4 0,1 0 0,0 4 0,3 1 0,2 2 0,1 5 0,7 4 0,0 2 0,4 4 0,-1 2 0,2 5 0,1 3 0,0 1 0,5-1 0,0 0 0,0 0 0,0 3 0,0-1 0,0 1 0,0-3 0,0 0 0,0-2 0,0 2 0,-1-2-78,-4 2 1,2-1-1,-6-1 1,-1-3-1,-2 1 1,-1-1-1,-1 3-200,1 2 0,0-3 0,-1-1 0,3-1 0,0-1 0,2 0 0,0-3-340,2-2 0,1-2 0,6-4 1,0-4-1,0-3 0,2-1 1,2 0 121,5-1 1,3-5 0,1-3 0,2-2 0,1-1 0,5 1 0,3-2 1050,4-3 1,9 7 0,3-7-1,7-1 1,8 2 0,6 0 0,7 1-220,4 0 1,-31-6 0,0 0 0,2-1 0,0 1 0,1 0 0,-1-1 0,-1 0 0,1 0 0,0-1 0,1 0 0,-1 0 0,0-1-183,1 2 0,1-1 0,-1-1 0,-1-1 1,-2 1-1,0-1 0,-1 1 0,1 0 1,0-1-1,0 0 0,-2 0 0,0 0-135,1-2 1,-1 1 0,33 1 0,-1 0 0,-6 1 0,-5-1 0,-8-1 0,-7-4-20,-6-2 0,-5-4 0,-9-7 0,-3-2 0,-5-6 0,-7-3 0,-5-4 0,-4-1 0,-2-10 0,-5-1 0,-6-5 0,-6-8 0,-1-4 0,-2-5 0,0-3 0,3 2 0,8 28 0,-2-1 0,1-2 0,0 0 0,0-2 0,1-1 0,1-2 0,1-1 0,0-1 0,1 0-382,0-1 1,0 0-1,3-2 1,1 1-1,0 1 1,2 1-1,0 2 1,2 0-1,0 1 1,0 0-1,2 4 1,-1 0 0,2-34-54,2 8 1,-4 9 0,2 4 0,-4 9 0,-3 7 0,-3 6 0,0 2 0,-1 4 81,0 3 0,-2 4 0,-3 8 0,1 3 0,3 1 1,-3 3-4705,-1 1 4549,5 8 0,1 7 1,6 8-1</inkml:trace>
  <inkml:trace contextRef="#ctx0" brushRef="#br0" timeOffset="12">21115 7823 11745,'18'-37'0,"0"4"0,-2 10 1114,-1 6 0,-6 3 0,-2 8-1488,-1-2 1,-2 4-1,-4-5 1,-1-1 0,-5-2-1,-6-2 1,-7 3 1282,-6 2 1,-1-2-1,-11 7 1,-6 1-1,-7 3 1,-9 4-444,-6 5 1,-5 9 0,30-7 0,0 0-1,0 1 1,0 1 0,1 1 0,0 1-1,0-1 1,1 1 0,0 1 0,2 1 17,-1 0 1,1 0 0,1-2 0,0-1 0,-27 19 0,6-2 0,4 2 0,5 1-656,1 3 0,7-3 1,10 1-1,5 2 1,6 3-1,3 5 1,3 7-88,4 8 1,-3 5 0,8-25 0,2 0 0,0 4 0,0 1 0,2 4 0,1 2 0,2 4 0,1 2 313,0 3 0,2 1 1,2 6-1,1 0 1,0 3-1,1 0 1,0 3-1,0 0 1,-4-24-1,0 2 1,0 0-1,0 1 1,-1 2-1,0 0-50,0 0 0,-1 1 0,0 0 0,1 0 0,-1 0 0,-1-1 0,0-2 0,0 0 0,0 0 0,0-2 1,-1 1-1,0-1 0,2 23 0,-1-1 0,1-3 0,-1-2-46,0-4 0,0-1 0,1-7 0,0-1 1,-2-6-1,0-1 0,0-3 0,0-1 0,0-4 1,0-1-1,0 32 0,-2-11-310,-1-7 0,5-6 0,1-8 0,1-4 0,5-6 0,3-5 0,5-6 537,6-5 1,6-4 0,16-8-1,8 0 1,9-2 0,-27 0-1,1 0 117,3-2 0,2-1 1,3-3-1,1 0 1,0-1-1,1 0 1,4 0-1,0 2 0,0-1 1,2 1-1,4 0 1,0 0-1,0 1 1,1 1-236,-1 0 0,2 1 0,2-2 1,1 1-1,-4 3 0,-1 0 1,-3 0-1,0-1 0,-2 1 1,-1-1-1,-5-1 0,-1-1 86,-3-1 0,-1 0 0,30-12 0,-10-3 0,-9-4 0,-7-9 0,-4-7-81,-2-8 0,-2-12 0,-20 28 0,-1-2 1,-1-1-1,0-2 0,0-4 0,-1-2 1,-1-1-1,-1 0 0,0-5 0,-1-1 19,-1-3 1,-2 0-1,0 2 1,-2 0 0,-3-7-1,-1-2 1,-2-1 0,0 0-1,-1-1 1,0 0 0,-1-1-1,0-1-297,0 0 1,0 1-1,-3 8 1,0 0 0,-2-5-1,-1 0 1,-1 2-1,-2 1 1,-2 3 0,-2 1-1,-1 0 1,-3 1-1,-1 3 1,-2 1 86,-1 1 0,-1 1 0,-3 0 0,-1 1 0,2 5 0,-2 0 0,-1 3 0,-1-1 1,-1 1-1,-1 1 0,0 1 0,1-1-217,-1 1 0,1 0 0,-1 0 0,2 1 0,2 2 0,0 1 0,1 1 0,1 1 0,-19-25 0,8 8-942,8 5 1,6 2-1,8 15 1276,-1 9 0,12 5 0,4 26 0</inkml:trace>
  <inkml:trace contextRef="#ctx0" brushRef="#br0" timeOffset="13">21208 10915 30301,'-13'-21'-2172,"-5"3"0,-3 8 1,-2 3 2455,-5 1 1,-8-3 0,0 4 0,-3 1 0,-7 0 0,-8-1-1,-9 2 4051,-11 2-4188,4 1 0,24 0 1,-1 0-1,3 0 1,2 0-1,-2 0 1,0 1-1,-1 1 1,0 1-1,1 1 1,1 0-20,0 2 1,0 0 0,-1 3 0,2 2 0,-29 11 0,4 3 0,5 5 0,7 4-202,3 6 1,0 14-1,11 4 1,5 6 0,20-29-1,3 1 1,2 2 0,2 1-1,3 4 1,2 1 24,2 3 1,4 0 0,6 2-1,3 1 1,5 4 0,4 0 0,2 2-1,3-1 1,2 0 0,1 0 0,2 1-1,2 2-94,3 0 1,0-1 0,-4-3 0,0-1-1,5 2 1,1 1 0,-2-5 0,-1 0 0,-2-3-1,0-1 1,0-1 0,0-1 0,-4-1 0,0-2 374,-1 1 1,-1-1-1,-1-3 1,-1 0-1,-3 0 1,-2-1-1,1 1 1,-1 1-1,-1 0 1,1 1-1,-2 0 1,1 0-1,1 1 1,-1 0-438,1 1 1,1 0 0,-2-5-1,1-1 1,0 1 0,0 0-1,2-1 1,0-2 0,-1-2-1,1-2 1,21 27 0,-1-12-133,4-8 1,2-7 0,8-10-1,3-8 1,5-8 0,7-10-1,-32 0 1,1-3 451,2-1 1,1-3-1,-2 0 1,0-2-1,2-1 1,0-1-1,1-2 1,0 0-1,-1-1 1,-1 0-1,1-1 1,1 0 47,-3 0 0,1 0 0,-1-1 0,0 0 0,0 0 0,0 1 0,1-1 0,1 0 0,-3 2 0,0 0 0,0-1 0,-2 0-151,-2-1 1,0-1 0,-3 1 0,-1-1 0,-1-2-1,-1-2 1,0-2 0,-1-1 0,-3-2 0,-1-1 0,-2-5-1,-1 0 1,-4-3 0,-2 0-330,-1-2 1,-3-2 0,-2-10 0,-4-2-1,-2 0 1,-2-2 0,-1-5 0,-1-1 0,-3-5-1,-1 0 1,-4-1 0,-2 1 0,-2-1 0,-3-1-81,-3-1 0,-2 1 0,-4 1 0,-2 0 0,7 22 0,-1 0 0,-2 1 1,-11-20-1,-3 3 0,-1 5 0,-2 1 0,-3 6 0,-2 2 178,-2 2 1,-2 3-1,3 10 1,-1 5 0,-6 0-1,-2 4 1,-1 4 0,-1 5-1,-2 4 1,-2 4 217,-2 2 0,-1 3 0,-6 3 0,1 2 0,2 3 0,0 1 0</inkml:trace>
  <inkml:trace contextRef="#ctx0" brushRef="#br0" timeOffset="14">22208 4838 30081,'-7'-49'-3277,"1"6"0,6 21 0,1 5 3338,4 7 1,-2 6 0,5 7 0,3 3 0,1 1-1,1 3 1,0 2 0,1 3 0,-1 1 0,2 2-1,1-2 1,2-1 438,-2-2 0,5 2 0,1 2 0,3 0 0,3-2 0,4-2 0,5-2 0,6 1 462,5-2 1,3 0 0,2 4-1,6-1 1,1 0 0,3 1 0,-2 0-791,0 4 1,-5 2 0,-6 5 0,-4 0 0,-3 4 0,-6 4-541,-3 4 1,-8 7-1,-9 7 1,-2 4-1,-2 5 1,-1 4-1,-1 7 223,-7-32 0,1-1 1,3 30-1,-1-30 1,0 0-1,0 0 1,1-1-1,0 1 1,1 0-1,3 1 1,0 0-1,2 0 1,0-1 109,1 1 1,1-1-1,2 4 1,0 1 0,-2-4-1,0 0 1,1 0-1,0-1 1,2 2 0,1 0-1,0-1 1,1-1 381,2 2 1,-1 0-1,1 5 1,0 0-1,-2-2 1,1-1-1,0 3 1,-1 2-1,-1 1 1,-2 1-1,-1 1 1,-1 1-1,-3 2 1,-1 1-348,-3 3 0,0 1 0,0-3 0,-2 1 0,-5 10 0,-2 2 0,-2 0 0,-1 0 0,-3 0 0,-1 0 0,-2 0 0,0 0 0,-1-2 0,-1-1-163,1-2 1,0-1 0,1 2 0,1 0-1,0-7 1,0 0 0,2-1 0,2 0-1,1-2 1,1-1 0,1-3 0,1-1-20,0-1 0,0-1 1,0-1-1,0 0 0,0-1 1,1 0-1,1-1 0,1-1 1,1 0-1,0 0 0,2-1 1,0 1-1,1 0 0,0 1 1,-1 1-1,1 0 184,0 1 1,-1 0 0,0 4 0,0 1 0,0-4 0,-1 1 0,-1 1 0,-1 1 0,0 1 0,0 2 0,-1 0 0,-1 0 127,0 2 1,-1 1-1,-3 3 1,-1 1 0,-2 3-1,-1 1 1,-3 0-1,-1 1 1,-2 1 0,1 1-1,-1-2 1,0 0 0,1 0-1,1-1-357,-1-2 0,2-2 0,1-5 0,1-1 0,-1 0 0,0 0 0,2 0 0,0-1 0,0-2 0,0-1 0,1-2 0,0 0 0,1-4 0,0-1-60,0-1 0,1-1 0,2 1 0,1 1 1,-1-1-1,0 0 0,1 0 0,0-1 0,1-1 1,0 0-1,0 35 0,0-1 547,0-35 1,0-1 0,0 38 0,0-34 0,-1 0-1,0 0 1,-1-1 0,0 0 0,-1 0 0,1 1-1,0 0 1,0 1 0,0 0-267,0 3 1,-1 0-1,-2 1 1,0 1-1,0-1 1,1 0-1,-2 1 1,0 1-1,-1 0 1,-1 1-1,0-1 1,0 0-271,-1-2 0,0 0 1,-2-1-1,0-1 1,1-6-1,1 0 1,-1-1-1,0-2 1,-10 32-1,0-7 0,0-6 310,-1-8 1,0-10-1,-2-6 1,0-4-1,1-6 1,-2-6-1,-1-7 339,-3-2 1,-6-1 0,0-5 0,-2 0 0,-2-2-1,2-2-1151,2-5 0,-1 3 0,2 0 1,1 2-1,-3-1 0,1 5 0,-4 6 778,-5 8 0,0 8 0,-6 0 0,-1 3 0,-2 2 0</inkml:trace>
  <inkml:trace contextRef="#ctx0" brushRef="#br0" timeOffset="15">24621 9596 20756,'13'-23'268,"0"1"0,1 4 1,-1-2-1,2 0 0,0 4 1,0 3-1,-4 2 1,1 4-1,0 1 405,1 3 0,-4 13 0,-1 10 1,-2 8-1,-5 7 0,-4 5 0,-6 5 1,-3 4-184,-1 3 1,-5 1 0,1 2 0,-1 1-1,0 3 1,0 0-737,2 1 0,6-4 0,2-7 0,2-5 0,3-5 0,2-8 0,1-9-831,0-6 1,0-5 0,0-7-347,0-8 1306,6-13 0,-3-5 0,6-8 1,1-2-1,2-1 0,1-1 579,0 0 0,1 6 0,-2 0 0,-2 6 0,-1 2 0,1 6 1,1 2 343,-2 3 0,2 6 1,-3 0-1,1 6-788,0 6 1,-7 7-1,4 3 1,-1 2-1,1 3 1,0 1-1,1 3-710,1 3 0,-6-3 1,4 3-1,-1-1 0,1 0 1,0-1-1,0-2-1055,-3-3 0,4-4 0,0 4 0,2-5 1,2-2 1969,3-6 0,6 0 0,6 2 0</inkml:trace>
  <inkml:trace contextRef="#ctx0" brushRef="#br0" timeOffset="16">25207 10342 20756,'8'-6'479,"-2"-6"1,-6-6-1,0 2 1,-2 3 812,-2 4 1,-4 3-1,-5 6 1,0 1-1,1 4 1,1 5-28,3 6-1325,-1-1 0,1 9 0,2-5 0,2 0 0,-1 1 0,2-4-1172,2-1 0,7-2 0,3-1 1,1-5-1,-1-7 758,-4-7 0,-4-6 1,-1-5-1,0-4 1,0-2-1,0 0 1,-1 4 1322,-4 0 1,4-2-1,-4 4 1,4 2-1187,1 1 1,1 8 0,5 2 0,7 4 0,8 2 0,6 2-1,4 3-1610,4 2 1,5-4-1,5 4 2038,4-3 0,9-6 0,2-6 0</inkml:trace>
  <inkml:trace contextRef="#ctx0" brushRef="#br0" timeOffset="17">26074 9782 19919,'0'-34'-1804,"0"13"0,0 21 2930,0 21 1,-6 24 0,-5 8-1,-3 2 1,-6-1 0,1 0-1,0 0 1,3 4-1494,1 4 1,1 10-1,0 2 1,5-37-1,0 1 1,-2-1-1,-2 0 1,0 0-1,-2-1-3169,0-1 0,-1-1 3533,-21 23 1,9 0 0,-5-9-1</inkml:trace>
  <inkml:trace contextRef="#ctx0" brushRef="#br0" timeOffset="18">25621 10409 17199,'13'-40'-1686,"0"1"1,14-26 4142,0 17 1,-1 20-1,1 15 1,0 7-1579,-1 5 1,1 4-1,-1 5 1,1 10-932,0 6 0,11 20 0,4 5 1</inkml:trace>
  <inkml:trace contextRef="#ctx0" brushRef="#br0" timeOffset="19">19169 15873 12901,'0'-43'-1790,"0"3"2023,6 3 1,0 35 0,2 17 0,-3 21 0,-4 18 0,-1 16 0,-1-29 0,-1 2 0,-1 5 0,-1 1 0,-3 4 0,-1 2 0,-1 3 0,-1 2 0,-2 5 0,0 0-2,0 5 1,-1 1-1,0 2 1,-1 1 0,5-22-1,0 0 1,-1 1-1,1-2 1,-1 1 0,0-1-1,0 0 1,0 0 0,0-1-1,1 0 1,0 0-1,0 0 1,-3 22 0,1-1-176,-1-3 1,0-2 0,2-1 0,1-1 0,0-9-1,0-1 1,2-2 0,1-2 0,1-4 0,1-1-2047,1-6 0,1-1 1562,1 19 1,1-6 0,1-17 0,4-8 0,4-8 0,2-9-886,3-9 0,7-13 1312,5-14 0,-1-7 0,11-10 0,2-4 0</inkml:trace>
  <inkml:trace contextRef="#ctx0" brushRef="#br0" timeOffset="20">19689 15659 11405,'13'-47'754,"0"-6"0,10 2 0,2 16 0,3 13-902,6 10 1,9 12 0,10 10 0,12 6 0,-25-5 0,2-1 0,4 1-1,1-1 1,6 0 0,1-1 0,3 0 0,1 0 357,4 0 1,1 0-1,8-1 1,1 0 0,0-2-1,0-2 1,-22-1 0,0 0-1,1-1 1,3 0-1,0 0 1,1 0 0,1-1-1,0 0 1,1 0-265,0-1 0,0 1 0,2-1 0,7 0 0,2 0 1,-2 0-1,-4 0 0,0-1 0,-1 1 0,1-1 0,0-1 1,-1 0-1,1 0 0,-1-1 0,0-1 0,-4 0 0,-1 0 1,0-1-1,-1 0 0,0-1 0,-1-1-146,-1 0 0,-1 0 0,-1-1 1,20-2-1,0-1 0,-1 1 0,-1 0 1,-5 0-1,-2 0 0,-7 2 1,-2 0-1,-6 1 0,-2 1 191,-6 1 1,-1 1 0,26-1 0,-9 10 0,-9 5 0,-12 6 0,-9 8 0,-9 7 509,-6 9 1,-4 6 0,-7 10 0,-4 5-1,-5 12 1,2-33 0,0 3 0,-2 5-1,-1 1-179,0 3 0,1 1 0,1 4 0,1 0 1,2 6-1,1 2 0,1 2 0,1 2 1,0 2-1,0 0 0,1 4 0,1 0-321,0-25 1,1 1 0,-1 0 0,0 1 0,0-1 0,-1 0-1,0 1 1,0-1 0,0 0 0,-1 24 0,0-2 0,0-2-1,-1-1 1,0-3 0,0-1-210,-1-4 1,0-1 0,1-3 0,1-2 0,-2-4 0,1-2 0,-1 0 0,1-2 0,-1-1 0,1-1 0,-1-1 0,1-1 0,-1-1-1,1-1-804,1-1 0,-1-1 0,-7 33 0,5-4 1,0-4-1,-1-1 1012,0-5 0,-1-7 0,-1-6 0,5-4 0,2-5 0</inkml:trace>
  <inkml:trace contextRef="#ctx0" brushRef="#br0" timeOffset="21">24541 16672 8567,'-6'-12'-490,"-3"4"1,-3 2 0,-1 7 0,-2 2 693,-3 2 1,3-1 0,-2-4 0,2-2 0,0 0 0,-1-4-1,-2-2 976,2-2 0,1 2 0,2 1 0,-2 1 0,-2 3 1,-2 3-527,-2 5 1,-2 3 0,-7 10 0,-2 6 0,-1 6 0,-1 8-1,1 6-557,1 5 0,1 6 0,5-6 0,4 3 0,6 1 0,6-1-1270,5-3 0,11-3 1,7-8-1,11-2 1,10-7-1,11-5 1173,5-6 0,15-3 0,3-2 0</inkml:trace>
  <inkml:trace contextRef="#ctx0" brushRef="#br0" timeOffset="22">24847 17059 10047,'0'-37'0,"0"-2"0,-1 5 1273,-4 10 1,3 11-1,-7 13 1,0 2-1145,1 2 0,-4 2 0,4 4 0,-4-1 1,-3 3-1,-1 3 0,-2 4 0,2 0-159,1 1 0,-3 6 0,0-1 0,3 1 0,5 0 0,6-3-206,2-3 1,2-2-1,0-5 1,2-1 0,2-3-139,5-4 387,3-4 0,1-11 0,-1-5 0,-3-4 0,-3-5 0,-2-3 447,1-4 0,-7 3 1,-5-2-1,-4 7 0,0 5 1,-4 3-1,0 3-112,0 3 0,3 2 0,2 4 0,3 0-1136,1 5 0,7 8 0,11 8 0,10-2 0,15 0 788,14 2 0,14-3 0,-28-6 0,0 1 0</inkml:trace>
  <inkml:trace contextRef="#ctx0" brushRef="#br0" timeOffset="23">25581 16566 8449,'-14'-54'983,"1"20"0,-2 15 0,-1 22-129,-2 22 1,-6 18 0,1 15 0,-6-2-1,-2 0 1,3-1 0,3 0 0,3-3-1006,-2 0 0,5 4 1,1 2-1,5-2 1,4 0-1,4 0-2302,4 2 0,8-1 2453,7-9 0,11-2 0,9-6 0</inkml:trace>
  <inkml:trace contextRef="#ctx0" brushRef="#br0" timeOffset="24">26287 16526 8403,'-6'-48'1665,"3"16"1,-6 17-1,-1 19-1233,-2 22 1,-3 16-1,-1 19 1,-2 1 0,2 4-1,3-3 1,2 2 0,4-1-273,1-2 0,1 2 0,5-5 1,0-1-1,0-2 0,-1-7-803,-3-6 1,1-3-1,-6-13 1,-3-7-1,-6-5 1,-9-6 0,-7-6 603,-4-6 1,-7-6-1,-1-7 1,1-3 0,-1-1-1,3 0 1,1 2 1351,2 3 0,6 0 0,3 11 0,4 2 0,5 5 0,6 8-1578,5 5 1,1 9-1,7 9 1,5 3 0,7 6-1,8 5 265,10 6 0,11-6 0,10 4 0</inkml:trace>
  <inkml:trace contextRef="#ctx0" brushRef="#br0" timeOffset="25">17143 8863 30375,'19'-40'-1283,"-3"6"0,6 4 0,1 6 0,-3 6 1,-2 4 2407,-3 0 0,-6 5 1,-2 4-1395,-1 3 0,-1 6 0,-5 13 0,-2 2 0,-1 3 1,-3 5-1,-1 4 854,-4 3 0,-5 2 1,-2 5-1,2 2 0,0 4 1,-2 2-183,-4 2 0,-8 12 1,-2-4-1,-1 2 0,-1 3 1,1-2-1,1 2 1,2-5-943,2-3 1,3-8-1,4-4 1,6-4-1,6-4 1,3-7-1,3-5 1,2-6-1920,1-4 0,7-6 1,8-4-1,9-5 1391,6-8 0,12-18 1,0-14-1</inkml:trace>
  <inkml:trace contextRef="#ctx0" brushRef="#br0" timeOffset="26">17622 9236 12475,'8'-46'0,"-4"6"0,-2 12 1020,-2 8 0,-6 13 1,-3 4-1,-3 6-500,-1 6 1,-6 3 0,-4 3 0,-2 2 0,0 7 0,1 4 0,4 6 0,2 3-255,6 5 1,0 8 0,8 0 0,4 4-1,9-4 1,11-3 0,13-4-216,10-1 1,4-13 0,17-5 0,1-8 0,-4-8 0,-3-7-1,-8-5-564,-3-5 0,-10-10 1,-10-9-1,-8-11 0,-5-10 1,-6-6-1,-6-5 0,-9-4 208,-11-4 1,-6 0 0,-3 6 0,1 4 0,1 6 0,1 6 930,2 6 0,7 15 0,0 3 0,6 6 1,3 5-1,5 7-1183,4 8 1,11 12-1,15 8 1,9 6-1,11 4 1,7 1 724,7 1 0,-28-18 0,1-1 0,1 3 0,0 0 0</inkml:trace>
  <inkml:trace contextRef="#ctx0" brushRef="#br0" timeOffset="27">18636 8969 30954,'5'-74'-3472,"1"16"0,5 18 2970,-2 15 0,-6 16 0,1 9 0,-2 8 427,-2 4 1,-6 5 0,-3 4 0,-3 3-1,-3 5 1,-3 4 450,-4 4 1,-3 7 0,-3 7-1,0 2 1,-1 3 0,4-1-1,2 0-807,2-5 0,6-2 1,8-11-1,1-5 1,3-7-1,3-5 913,4-8 0,4-7 0,5-9 0,0-5 0,1-4-43,-1-5 0,-6 3 1,-1-3-1,-1 4 1,-1 0-1,-2 2 1,-5 4-60,-6 3 1,-8 5 0,-2 6-1,-1 7 1,-4 8 0,-1 4 0,-2 3-364,0 4 0,5 3 0,1 8 0,1 3 0,0-2 0,1 1 0,4-4-1656,5 2 1,0 5-1,5-1 1,4 2 0,5 1-1,9-5 1433,8-7 0,10-5 0,3-7 0</inkml:trace>
  <inkml:trace contextRef="#ctx0" brushRef="#br0" timeOffset="28">18436 10182 28031,'0'-55'-191,"0"14"0,0 23 922,0 16 0,1 16 0,4 2 0,5-3 0,5-4 0,5-3 1,4-3-732,4-1 0,5-2 0,-5 0 0,-4-2 0,-4-1-630,-3-1 0,-11-11 1,-11 2-1,-13-2 1,-10 0-1,-7 3 1,-5 2-297,-5 1 0,4 7 0,-4 4 1,4 10 949,1 8 1,0 6 0,0 0 0</inkml:trace>
  <inkml:trace contextRef="#ctx0" brushRef="#br0" timeOffset="29">16169 16806 32767,'5'-35'-2458,"-1"6"0,1 5 1,1 6-1,1 4 2762,1 0 0,2 1 1,-4 1-1,0 2 1,0 1-1,-6 0 1,-6 0-1,-9 2 67,-4 1 1,-5 1 0,-6 5 0,-1 0 0,0 0 0,0 0-1,0 2-141,1 2 0,2-1 0,3 6 0,1 0 0,4 1 0,0 2 718,4 3-1060,1 1 1,8 2-1,2 1 1,5 1 0,6 0-1,8 0 433,6-1 0,16 3 1,5-6-1,5-4 1,5-6-1,-1-4-316,-1-2 0,1-2 1,-5-2-1,-4-5 1,-4-3-1,-7-1 190,-6-1 1,-1 1 0,-7 0 0,-4-1 0,-4 2 0,-4 2-196,1 1 0,-2 6 0,-8-1 0,-4 4 0,-3 4 0,-2 7 0,-4 5 0,-3 6 0,-7 11 0,-2 7 0,-1 6 0,0 4 0,-1 3 0,-4 6 0,-1 7 0,18-31 0,1 1 0,1 0 0,0 2 0,0-1 0,0 1 0,0 0 0,0 0 0,-2 0 0,1 1 0,1-3 0,1 0 0,0-1 0,0 0 0,-11 27 0,0 0 0,1-4 0,-1 1-1255,0 0 0,2-7 1,1 2-1,5-4 0,4-3 1,8-4-1,4-6-6984,3-6 8073,12-8 1,14-4 0,16-6 0</inkml:trace>
  <inkml:trace contextRef="#ctx0" brushRef="#br0" timeOffset="30">16863 17419 20289,'20'-73'-576,"-2"6"0,-7 14 1219,-3 26 1,-11 13-1,-1 11 1,-8 6 0,-6 6-1,-5 4 1,-7 5-352,-5 4 1,-4 4 0,-1 7-1,0 7 1,3 6 0,4 4 0,8 2-368,4 3 1,5 1-1,7-4 1,5-3 0,4-6-1,6-6 148,7-6 1,6-9 0,8-6 0,1-5 0,3-8 0,3-6 0,2-8-123,-1-5 0,-3-6 0,0-9 0,-2-5 0,-8-2 0,-4-4 0,-8-1-927,-2-1 0,-4 0 1,-6 5-1,0 4 1,-4 5-1,-2 6-493,-2 6 0,-2 5 1,-1 4 1002,-1 5 1,13 2 0,7 2 0,10 0 0,12 0 668,11 0 0,7-6 0,7-1 0</inkml:trace>
  <inkml:trace contextRef="#ctx0" brushRef="#br0" timeOffset="31">17729 17072 8485,'-6'-18'262,"-3"1"1,2 5 0,-2 9-62,-1 6 0,2 4 0,-1 6 1,-1 1 981,-2-1 0,3-6 0,0-2-658,-1-4 0,-2-1 0,-1 0 1,-1 0-525,1 0 0,-5 6 1,1 3-1,2 3 1,3 1-299,3 1 1,6 4-1,-1-1 1,4-2 0,4-3-1,5-3 1,4 0 0,5 0 476,4-1 0,2-5 1,0 2-1,-2-4 0,0-1 1,-1 0-84,-3 0 0,-5-6 1,-3-1-1,-2-2 0,-2 0 1,-3-1-88,-2-2 0,-1-1 0,-1-1 1,-2 1-1,-3 1 0,0 2 14,0 1 1,-4 5-101,1-5 0,4 6 1,5-2-1,8 5-104,3 5 1,3-4-1,-1 4 1,0-4 347,1-1-341,-7 0-197,5 0 0,-9 0-149,6 0 0,-5 0 1112,5 0 1,0 0 1589,4 0-1700,-5 0 0,-2-1 0,-5-4-600,4-4 1,-4 2 0,5-1 0,0 1-187,3 0 1,-3 5-1,-3 1 1,-6 5 322,-6 4 0,-3 0 0,-3 7 0,-1 2 0,-3 0 0,-1 0 62,1-3 0,-3 4 0,4 0 0,2-2 0,1-1 0,2-3 0,-1-2-577,1-1 0,4 1 0,0 7 0,0 2 1,1 2-1,-3 2 0,-2 4-208,-3 4 1,-2 2 0,4 4-1,1-2 1,-2 2 0,-1 2-1249,-2 1 1885,1-6 1,9 0 0,4-6 0,2-1 0,2-7 0,2-3 65,2-4 0,9-6 0,10-2 0,8-4 0,3-1 0</inkml:trace>
  <inkml:trace contextRef="#ctx0" brushRef="#br0" timeOffset="32">18116 17339 8547,'0'-27'1577,"0"0"0,-2 7 0,-1 17-1271,-1 6 0,-5 4 0,3 8 0,-1 1 0,-4 3 0,-1 1 0,-1 0 0,0 3-203,-1 5 1,-5 4 0,-5 10 0,-4 1 0,-4 4 0,-2 3-542,-3 5 0,-2 0 0,-1-5 0,2-2 0,2-2 0,5-3-153,3-2 0,7-7 0,3-3 0,5-3 0,4-3 0,6-2 591,6-6 0,10-8 0,8-3 0</inkml:trace>
  <inkml:trace contextRef="#ctx0" brushRef="#br0" timeOffset="33">18022 18085 8409,'-7'-13'310,"-5"1"1,3 3 466,-3 4 0,-1 5 1,-2 3-1,-1 3 0,-2 2 1,2 1-1,0 1-19,-2 3 0,2-2 0,-8 8 0,-4 2 0,-6 5 0,-6 10 0,-5 7-626,-4 6 1,3 3-1,0 2 1,4 3-1,2 0 1,5 0-923,6-3 0,4-3 0,4-5 0,8-9 0,7-6 0,6-8 0,4-3 383,5-8 1,10-5-1,6-7 1,7-3-1,0-6 1,2-9 590,0-5 0,-4-10 0,1-4 0,-4-4 0,-5-5 0,-4-2 0,-5-1 412,-4 2 0,-5 6 0,-10 7 0,-7 1 0,-8 6 1,-7 7-597,-7 6 0,-7 4 0,-11-3 0</inkml:trace>
  <inkml:trace contextRef="#ctx0" brushRef="#br0" timeOffset="34">15916 18618 8526,'0'-40'0,"0"3"1742,0 6 0,-4 6-1333,-1 11 1,-1 7 0,2 4 0,-5 6 0,-3 4 0,-3 4-40,-2 2 0,-4-1 0,-7 10 0,-2 2 0,-1 0 0,0-1 54,-2-1 1,10 1 0,-3 2-1,6-1 1,3-4 0,4 1-190,4 0 1,3-1 0,6 4-1,3-3 1,5 0 0,8-2 0,6 2-338,6-1 1,8-3 0,-2 0 0,1-2 0,1-3 0,0-2-1281,-2-1 0,-2-6 0,-5 2 0,0-4 0,-1-1 1,1-1 1381,0-4 0,-1-8 0,1-8 0</inkml:trace>
  <inkml:trace contextRef="#ctx0" brushRef="#br0" timeOffset="35">16169 18831 8824,'14'-17'0,"-1"-3"0,0 1 0,-1 0 0,-1 2 532,-2 3 0,-5 5 0,3 0 1,1 0-291,-1 2 0,-4-1 1,3 5-215,0-1 1,1-1 0,7 5-1,-1 0-304,0 0 0,-7 0 1,-6 0 713,-7 0 0,-5 0 1,-1 0-1,-1 0 1,1 0-1,0 0 0,-1 0 1,1 0 62,0 0 1,4 0 0,0 0 0,0 2 0,0 1-527,0 1 1,6 7-1,-1-3 1,2 4 0,2 2-1,0-1 1,0 0-280,0 1 0,2-1 1,1 0-1,3-1 0,1-1-59,4-3 1,0-5 0,3 0-1,1-4 1,4-7 0,6-2 226,5-5 1,7-7-1,-2 1 1,4-1 0,1 0 135,0-2 0,6-1 0,1-2 0</inkml:trace>
  <inkml:trace contextRef="#ctx0" brushRef="#br0" timeOffset="36">16783 18405 21307,'1'-30'-757,"4"4"1,-4 9 1216,4 17 1,0 11 0,1 8-1,0 2 1,2 2 0,-2 4-1,1 6 1,-1 5-667,0 5 0,3 7 0,-5-1 0,-1 2 1,-1-1-1,-2-4-545,0-5 1,-5 1 0,-1-11-1,-1-3 1,-2-4 0,0-8 625,0-6 0,0-4 1,-5-6-1,-3-1 1,-2-4-1,0-4 1,-2-4 920,0-5 0,6 2 0,1-5 0,3 2 1,2 3-1,2 1 0,3 2 788,2-1 1,4 7 0,3 2 0,7 4-2589,5 1 0,12 6 0,2 3 0,6 3 0,6 1 0,3 0-290,3 1 0,4-1 1,-8-1-1,-4-3 0,-4-5 1,-7-2 871,-6-2 1,-8-2 0,-12-2 0,-10-5 0,-8-3 0,-9-3 4509,-2-3-3289,-1 4 1,-1-6-1,2 7 1,3 0-1,4 1 1,3 3 1253,2 4 1,5 5-1,7 6 1,7 6-2622,7 5 1,15 5 0,5-3 0,7-1 0,6-2 0,1-6 917,3-2 1,2-4 0,2-4 0</inkml:trace>
  <inkml:trace contextRef="#ctx0" brushRef="#br0" timeOffset="37">16796 10808 7015,'0'-17'0,"0"-1"570,0 1 1,-1 9 0,-2 5 0,-3 6-439,-2 5 0,-1 10 0,-4 4 0,0 4 0,-1 2 1,1 3-1,0 6 0,-1 6-299,1 6 1,6 1 0,4 0 0,6-4 0,7-1-1,6-5 352,6-2 1,4-4 0,2-12-1,1-4 1,4-4 0,0-6 304,-1-3 0,5-4-9,-1-1 1,8-11-1,4-4 1</inkml:trace>
  <inkml:trace contextRef="#ctx0" brushRef="#br0" timeOffset="38">17263 11088 28955,'-14'-16'-1518,"1"-3"0,0 1 0,-1 9 1750,1 10 1,0 13-1,-1 7 1,2 1-1,2-2 1,1 1 0,0 0-509,2 3 0,1-4 0,7 1 0,4-2 0,5-2 0,5-3 547,3 0 0,5-2 1,-2-3-1,1-5 1,-1-3-1,-2-1 0,-4-1-863,-4-3 0,-1-5 1,-6-8-1,-1-2 1,-1 0-1,-2-2 252,0 0 1,-5 4 0,0-4-1,-1 2 1,-2 2 0,2 3 0,0 0 208,3 1 1,3 1 0,5 2 0,5 1-1,8 0 1,10-1 0,11-2-48,8-3 0,17-13 0,4 0 0</inkml:trace>
  <inkml:trace contextRef="#ctx0" brushRef="#br0" timeOffset="39">18222 10595 25684,'-7'-27'-504,"0"16"1,2 11-1,-5 17 376,-7 16 1,1 4 0,-5 10 0,1 1-1,0-1 1,1 3 0,3 2 0,3 2-467,4-1 1,1 0 0,5-1 0,-1-3 0,1-6 0,0-8-8,-2-8 0,4-6 0,-5-8 1,0-1-1,-3-3 0,-3-6 946,-1-6 0,-6 0 0,-2-6 1,-1-1-1,1-1 0,2 1 1,3 2 1201,1 3 1,3-1-1,2 3 1,2 0-1272,2 4 0,3 11 0,8 10 0,5 5 0,6 3 1,7 2-3236,2 2 1,6-3 3080,0 5 1,6-7 0,-3 4 0</inkml:trace>
  <inkml:trace contextRef="#ctx0" brushRef="#br0" timeOffset="40">18196 11435 20842,'0'-55'-2677,"0"-3"0,6 12 2882,2 20 1,-2 21 0,-1 20 0,-4 3 0,1 1 0,1-3 0,1-1-2154,-1-2 1579,-1 1 1,-2-1-1,0 0 1,0 1-1,0-1 1,-2 2 154,-2 3 0,-5-4 0,-7 3 1,-4-5-1,0-4 0,-4 1 1095,-1-1 0,-2-1 0,-1-2 1,-2 5-822,-1 6 1,-12 5-1,2 6 1</inkml:trace>
  <inkml:trace contextRef="#ctx0" brushRef="#br0" timeOffset="41">25354 7596 8191,'1'-19'174,"4"6"1,2 6 0,8 5-1,1-1 1,2-1 0,-2-1 450,-1-1 0,-6 5 0,-1-5 0,-1 1 1,-1-1 11,0-1 1,-8-2-1,-7-3 1,-4 2-1,-3 1 1,-3 0-344,-2 2 0,3-4 0,-4 7 0,0 1 0,1 2 0,3 1 0,3 0-258,2 0 1,0 4 0,-1 3 0,1 4 0,0 5-1,1 2 1,3 3-250,4-1 0,4-2 0,1 4 0,0 0 0,1-1 0,5-3 89,8-3 1,1-3 0,5-2 0,1-3 0,0-1 0,2-4 76,3-5 0,-1 0 0,-2-6 0,-2-1 0,-2-2 0,-2-2 982,-2 1 0,-9 7-305,-6 6 0,-6 12 0,-8 12 0,1 7 0,0 7 0,-1 7 0,-1 4-408,-2 5 0,0 0 0,-5 5 0,0-3 0,0 1-751,0-1 1,1-6 0,-1 3 0,4-7 0,3-4 0,3-4 0,2-2-2251,1-5 0,7-10 1,4-8 2778,10-7 0,13-11 0,9-2 0</inkml:trace>
  <inkml:trace contextRef="#ctx0" brushRef="#br0" timeOffset="42">26074 7583 10112,'-48'-28'1159,"0"10"0,8 18 1,7 9-1,6 7-1114,5 7 0,0 8 0,-5 4 0,-1 7 0,-2 8 0,-1 11 0,2 7 0,2 2 471,5-2 1,7-2 0,8-1 0,2-2 0,7-6 0,7-3-833,7-5 0,6-9 0,8-11 0,4-7 1,3-8-1,4-10 0,1-8-267,-1-10 1,-2-17-1,-4-15 1,-5-8 0,-8-9 555,-9-2 0,-7-7 1,-10-2-1,-1 36 1,-1 0-1,-8-34 1,-4 3-1,2 10 295,1 7 1,3 5-1,3 10 1,5 7-1,4 5 1,4 6 0,6 6-1087,7 7 1,6 4 0,13 2 817,8 0 0,13 0 0,3 0 0</inkml:trace>
  <inkml:trace contextRef="#ctx0" brushRef="#br0" timeOffset="43">26700 7330 8983,'-37'-31'0,"8"1"2447,11 5 1,9 9-2309,9 7 0,6 6 1,3-2-1,3 4 1,2 1-1,3 1 1,2 2-1,0 3-186,1 2 1,-3-1-1,-5 4 1,-1-3-1,-3 1-1133,3-1 1267,-5 4 1,0-12-1,-6 0 1034,0-8 0,-2-2 0,-2 1 0,-5 7-643,-3 10 1,-1 4 0,-1 13-1,-1 4 1,-2 4 0,-6 4-600,-2 2 0,5 1 0,0 0 0,3 1 1,-1 2-1,1 1 0,3 1-822,0 1 1,5 1-1,2 6 943,1 1 0,2-13 0,4-2 0</inkml:trace>
  <inkml:trace contextRef="#ctx0" brushRef="#br0" timeOffset="44">26727 8210 10010,'-37'-5'0,"4"2"0,8 6 1439,4 9 0,10 6 1,6 5-1,4 0-860,1 0 0,0 1 0,1 0 0,4-2 0,5 3 0,8 3 1,8 2-801,8-5 0,6-6 0,2-10 0,1-4 0,-5-4 0,-2-2-834,-8-4 0,-10-8 1,-5-9-1,-8-5 1,-10-4-1,-10-3 1,-10-2 916,-9 1 0,-4 1 1,-2-3-1,1 4 1,2 2-1,4 3 178,5-2 0,6 1 0,13 0 0,8 0 0,10-5 1,14-3-41,14-5 0,9-12 0,-19 26 0,0 1 0</inkml:trace>
  <inkml:trace contextRef="#ctx0" brushRef="#br0" timeOffset="45">25647 6877 8213,'-31'-15'0,"0"-1"0,3-2-235,4 2 1,0 1-1,8 2 1,3-1 901,2 1 1,9 4-1,-3 0 1,5 0-1,5 0 1,3 2 1299,4 1 1,2 2-1362,-1 4 1,-4 1-1,0 3 1,1 5-1,3 2-684,5-2 1,-2 1 0,5-6-1,-2-1 1,-2-1 0,-2-2 0,-2 0-861,0 0 1,-1-6-1,-3-4 1,-5-5-1,-2-4 1,-2-1 728,0 1 1,-8 0 0,-3 2 0,-6 1-1,0 3 1,-1 4 0,0 3 1130,2 3 1,1 2-1,2 1 1,-1 1-1,2 5 1,2 7 0,3 8-249,1 4 1,1 6 0,5 2 0,2 1 0,2 3 0,7 0-1440,5-1 0,5-4 0,7-5 0,1-2 0,5-3 765,5-4 0,-2-3 0,9-2 0</inkml:trace>
  <inkml:trace contextRef="#ctx0" brushRef="#br0" timeOffset="46">26007 6624 8336,'-29'-23'2163,"2"1"-1589,9 6 0,14 14 0,8 8 0,3 2 1,4 4-1,1 2 0,4 6 0,3-1-1077,5 0 1,6 3 0,1-4-1,-2-2 1,-2-1 0,-3-3-431,-2-3 1,-10 1 0,0-7-1,-7-4 1,-6-7 966,-6-3 1,-7-7-1,-2 0 1,-3 2-1,-1 1 1,0 3 3525,-1 3-2667,5-3 0,-5 11 1,5-4-1,-2 4 1,2 1-1,2 1-416,5 4 0,-2 8 0,2 9 0,-3 5 0,0 3 0,3 2 0,5 2-1104,2 3 0,2-3 1,0 0-1,2-1 0,4-3 627,7-2 0,6-2 0,8 1 0</inkml:trace>
  <inkml:trace contextRef="#ctx0" brushRef="#br0" timeOffset="47">26394 6650 9096,'-18'-18'1539,"0"1"-899,6 5 0,8 6 0,8 6 1,5 0-1,3 0 0,1 0-1437,1 0 1,-1 0 887,0 0 0,-7 0 1,-6 0-1,-7 1 1,-5 4-1,-1 4 413,-1 3 0,3-4 1,2 1-1,4 3 1,4 3-1,1 3-748,0-2 0,1-1 1,4-2-1,5 1 1,6-3-1,8-2 1,6-4 243,5-4 0,10-1 0,2 0 0</inkml:trace>
  <inkml:trace contextRef="#ctx0" brushRef="#br0" timeOffset="48">26714 6677 8401,'-31'-10'602,"-1"-2"1,4 1 0,5 5 585,5 5 1,9 7 0,6 3-1,6 1 1,7 0-1384,7-1 1,5-1 0,9 1 0,6-5 0,4-2 0,4-4-1162,-2-2 1,-2-4-1,-2-7 1356,-4-2 0,4-16 0,-5-8 0</inkml:trace>
  <inkml:trace contextRef="#ctx0" brushRef="#br0" timeOffset="49">27007 6077 8286,'-6'-34'894,"0"3"797,-3 9 0,2 4-1419,2 9 0,8 11 1,-1 11-1,4 9 0,3 9 1,-1 8-1,1 5-182,2 4 0,1 0 1,1 4-1,-1-1 1,-2-4-1,-2 0-90,-3 1 0,-6-11 0,-6 1 0</inkml:trace>
  <inkml:trace contextRef="#ctx0" brushRef="#br0" timeOffset="50">26847 6544 8286,'-19'-20'251,"4"0"0,-1-6 1,5 3 711,7 1 1,2 4-1,5-3 1,6 2 0,12 3-1,10 1-427,9 1 0,13 1 1,4 0-1,3-1 1,5 3-1,-2 0-2459,-3 2 0,-3 6 1923,-8-1 0,-4-3 0,-5-1 0</inkml:trace>
  <inkml:trace contextRef="#ctx0" brushRef="#br0" timeOffset="51">27180 6330 8286,'-40'15'149,"2"3"1,5 6 0,11 7 0,12 7-150,7 5 0,14 8 0,4-4 0</inkml:trace>
  <inkml:trace contextRef="#ctx0" brushRef="#br0" timeOffset="52">24754 15260 8035,'-13'-6'0,"1"-3"176,3-3 1,3-1 0,8-2-1,2-1 1,6-4 0,5 0-1,4-4 1,2 0 0,3 0 571,1 2 0,0 6 0,-3 0 1,-5 4-1,-5 4-324,-3 2 0,-12 14 1,-3 11-1,-11 11 0,-8 8 1,-6 8-1,-3 5-286,-3 3 1,1 7 0,4-2 0,5 0 0,5 2 0,4-2-936,5 1 0,8-9 1,2-6-1,8-4 1,8-4-1,9-6 1,10-10-2521,8-9 3317,5-12 0,15-25 0,0-11 0</inkml:trace>
  <inkml:trace contextRef="#ctx0" brushRef="#br0" timeOffset="53">25261 15140 9765,'-6'-23'0,"-5"4"0,-3 3 0,-4 6 0,1 2 0,3 4 530,0-2 0,5 4 0,2-1 1,1 8-1,3 8 0,2 9 1,1 8-1,0 5-313,0 4 0,6 5 1,4 1-1,5-2 1,6-2-1,1-2 0,4-4-538,3-4 1,-3-8-1,10-7 1,-1-6 0,-1-5-1,-3-5 1,-4-6-225,-5-8 0,-8-6 0,-10-10 0,-2-3 0,-5-1 1,-6-1-1,-9-1 955,-6 1 1,-7 7-1,0 0 1,1 5 0,4 4-1,2 4 249,2 5 1,10 0 0,2 5-1,8 2-997,13 2 1,14 1 0,16 0 0,14-2 0,12-2 337,7-5 0,-28-2 0,1-2 0,-3-1 0,1 0 0</inkml:trace>
  <inkml:trace contextRef="#ctx0" brushRef="#br0" timeOffset="54">26234 14700 8212,'-43'-12'0,"3"3"0,4 5 0,14 8 421,4 5 0,9 3 1,5 1-1,4 1 1,3-1-1,4 2 1,4 1-152,3 2 1,3 4-1,-4-4 1,0-1-1,1 1 1,-1 0-352,0-2 0,-4-1 1,-1-2-1,-1 1 1,-1-1-396,0 0 1,-3-5 0,-8-4 832,-3-2 1,-6-2-1,-4 1 1,-4 4 0,-4 4-1,-5 4 1,-5 5 475,-3 4 1,-1 9 0,2 4-1,1 5 1,3 3 0,1 3-1125,4 2 0,6-4 0,6 5 0,3 1 0,7 1 0,7-2 0,10-5-2358,11-3 0,9-2 2649,14-4 0,3-2 0,7-6 0</inkml:trace>
  <inkml:trace contextRef="#ctx0" brushRef="#br0" timeOffset="55">26260 15579 8056,'-47'-14'968,"3"5"1,4 7 0,17 7 0,7 4-1,6 2-484,5 3 1,4 4 0,1-1 0,1 1 0,5 1 0,6 4 0,7 0-555,6-1 1,5 1-1,12-9 1,1-3-1,2-4 1,1-5-725,0-5 0,-1-6 0,-8-7 0,-6-4 0,-9 0 0,-7-4 0,-8 0 871,-7 2 0,-13-6 0,-14 6 0,-7 1 0,-6 2 0,-1 2 0,-1 4 879,4 3 0,13 7 0,2-2 1,12 4-1490,11 1 0,16-2 533,24-2 0,12-9 0,8-8 0</inkml:trace>
  <inkml:trace contextRef="#ctx0" brushRef="#br0" timeOffset="56">25261 14460 8062,'-18'-6'339,"0"-3"0,0-3 252,5-1 1,6 0-1,4-1 1,6 2-230,5 4 0,4 2 1,2 6-1,-1 0 0,2 0 1,1 0-169,2 0 0,4 0 1,-3-2-1,1-1 1,0-3-1,0 0-396,-1 0 1,-1-4-1,-5 1 1,-1-3-1,-3-2 1,-5-3-1,-4-2 210,-4-2 1,-5 5 0,-9-2-1,-4 3 1,-3 2 0,-2 1-1,0 3 491,1 5 0,5 2 1,3 2-1,3 0 0,3 3 1,4 5-525,3 5 0,4 8 0,2-2 1,4 2-1,5 3 0,8 1 1,7 1-839,5 1 0,8-2 0,1-3 0,6-5 0,6-5 863,4-4 0,1-5 0,-3 3 0</inkml:trace>
  <inkml:trace contextRef="#ctx0" brushRef="#br0" timeOffset="57">25741 14247 8075,'-33'-25'611,"6"4"0,10 6 335,6 5 0,7 7 0,8 0 1,5 4-1,6 5-1022,7 2 0,0 0 0,11 6 1,1-1-1,3 0 0,4-1 0,1-1 76,1-2 0,6-1 0,-2 6 0</inkml:trace>
  <inkml:trace contextRef="#ctx0" brushRef="#br0" timeOffset="58">26034 14273 11668,'-55'-1'0,"0"-2"0,0-1 0,5 1 0,3 3 0,5 4 0,5 5 0,6 3 658,3 1 1,9 5 0,4 1-1,6 2 1,3 4 0,3 3 0,5 3-1,6-1-1193,10-2 1,9 2 0,10-4 0,10-5 534,8-5 0,21-14 0,-1-4 0</inkml:trace>
  <inkml:trace contextRef="#ctx0" brushRef="#br0" timeOffset="59">26194 14260 8060,'-48'-34'1846,"10"9"1,11 12-1334,8 7 0,10 6 0,5 4 0,5 5 0,6 1-881,7-1 1,4 3-1,-1-3 1,6 1-1,2 1 1,0-4-133,-3-1 1,2 3 0,-6-5-1,-2-1 1,-3 0 0,-2 0 341,-2 2 0,-8-1 1,-1-4-1,-7 0 0,-5 0 874,-2 0 0,1 0 0,0 0 1,-1 0-1,1 2 0,0 2-389,-1 5 1,7 3-1,3 1 1,2 0-1,4 1 1,2-1-1027,5 0 1,9 1-1,5-2 1,7-4-1,4-3 699,0-4 0,5-7 0,-5-1 0</inkml:trace>
  <inkml:trace contextRef="#ctx0" brushRef="#br0" timeOffset="60">26434 14247 8060,'-14'-27'0,"3"2"0,2 1 0,4 2 138,4-2 0,1 4 0,3-3 0,6-2-247,8-4 1,13-1 0,5-7-1,4-2 1,2-2 0,2-2-1,2-3 1,-4 0 50,-4 2 0,-6 8 0,-10 7 1,-7 5-1,-10 8 445,-7 5 1,-6 7 0,-9 10 0,-4 9 0,-3 10 0,-3 12 215,-3 10 0,3 4 0,-4 9 1,4 1-1,3 0 0,3 1 0,6-1-815,5-4 1,5-2 0,6-2 0,2-2 0,2-5 0,5-9 0,4-6-3746,5-6 3957,-3-13 0,10 0 0,-4-12 0</inkml:trace>
  <inkml:trace contextRef="#ctx0" brushRef="#br0" timeOffset="61">26634 14353 9791,'-2'-34'0,"-2"3"0,-5 3 0,-3 3 0,-1 3 0,-1 4 1106,1 3 1,9 8 0,11 5 0,20 8-1107,19 7 0,23 10 0,-28-13 0,0 0 0</inkml:trace>
  <inkml:trace contextRef="#ctx0" brushRef="#br0" timeOffset="62">18449 7583 32117,'6'-13'-1686,"-3"0"1,4-1 0,1 1 0,-1 0 0,5-1 1640,4 1 1,-1-5-1,3 0 1,-3 2-1,-1 1 1,1 2-1,0 0 1,-5-1 0,-1 2-1,-4 4 1,-5 3 526,-11 4 0,-6 2 1,-10 2-1,-1 3 0,-3 1 1,-3 4-1,-3 1 1,-2 2-1,-2 3-262,-1 0 0,5 7 0,3-3 1,1 1-1,4 2 0,2 2 1,5 4-1,4 3-263,3 4 0,6-5 1,2 11-1,1 2 0,3-2 1,2 1-1,1-4 1,0 1-262,0 1 0,0-5 0,0 4 0,0-5 0,0-4 0,0-2 0,0-2-698,0-1 0,-5-2 0,1-3 0,1-4 0,0-5 0,0-2-4842,-2-2 6147,-5-6 0,3-15 0,-7-11 1</inkml:trace>
  <inkml:trace contextRef="#ctx0" brushRef="#br0" timeOffset="63">18462 7730 24464,'14'-37'-2539,"-3"6"0,0 10 2664,-2 9 0,-5 2 0,4 4-502,-3-2 1,4 4-1,-3-3 1,2 1-1,2 1 1,3 1-1,5-2 1,4 0 599,4 0 0,6-4 0,2 2 0</inkml:trace>
  <inkml:trace contextRef="#ctx0" brushRef="#br0" timeOffset="64">18849 7530 25093,'19'-2'0,"-4"-1"-474,-5-1 1,-13 11 0,-1 11 0,-8 7-1,-4 8 1,-2 8 620,2 11 0,1 3 1,2 7-1,1 2 0,3 0 1,6 1-499,6 1-734,4-8 1,12 12 0,5-13 0,4 0 1138,3-3 0,6 0 1,-3-1-1</inkml:trace>
  <inkml:trace contextRef="#ctx0" brushRef="#br0" timeOffset="65">13290 13141 29425,'8'-42'-9831,"-3"10"8387,-5 18 0,0 2 0,-1 5 0,-2-2 1,-3 0 1868,-1-1 1,2-2 0,-2-1 0,-1-1 0,3 1-1,-3 0 1,1-1 466,-4 1 0,4 0 0,-3-1 1,-4 1-1,-2 0 0,-2 1-242,-1 3 0,-3-1 0,-8 5 0,-1 2 0,0 2 0,0 4 1,0 4-746,1 6 1,3 4 0,4-2 0,2 2 0,3 6 0,5 3-109,2 5 0,7-1 0,-3 7 1,1 3-1,3 4 0,1 2 25,2 0 1,0 9 0,0-2 0,0 1-1,0-1 1,0-1 0,0 2-387,0 1 0,0-1 0,0-4 1,0-3-1,-1-1 0,-5-3 770,-7-1 0,-7-14 1,-6-3-1</inkml:trace>
  <inkml:trace contextRef="#ctx0" brushRef="#br0" timeOffset="66">12757 13647 13378,'18'-73'0,"0"10"0,-4 17 1286,-3 18 0,1 17 0,-4 7 1,4 2-1,2 2-1006,-1 0 1,-4 0-1,1 0 1,5 2 0,6 2-1,5 5-186,5 3 0,4 7 0,5 2 0</inkml:trace>
  <inkml:trace contextRef="#ctx0" brushRef="#br0" timeOffset="67">13757 12941 11526,'7'-54'0,"-1"13"819,0 16 0,-5 17 1,4 19-1,-4 5-753,-1 6 1,-4 3 0,-3 4 0,-2 0 0,-5 4 0,1 1 0,-5 6 0,0 7 54,-1 11 0,0 7 0,3 6 0,7-34 1,1 0-1,1 2 0,1-1 0,1 1 1,1-1-77,1 0 1,0 1-82,3 2 0,2 0 1,11 21-1,8 3 0</inkml:trace>
  <inkml:trace contextRef="#ctx0" brushRef="#br0" timeOffset="68">14503 12967 8462,'2'-25'0,"2"3"0,-2 10 0,2 12 0,-2 8 0,2-1-447,0 2 0,-1-6 0,-4 1 0,1-4 739,6-4 1,4-4 0,5-5 0,1-2-1,4-1 1,-1-2 0,2 0 0,-2-1-289,0-3 1,-1 1-1,-5 0 1,-1 1 0,-3 0-1,-5 1 8,-2 3 0,-5-3 0,-5 1 0,-5 3 1,-3 3-1,-2 3 820,0-1 1,-1 4 0,3 2 0,-4 2 0,1 2 0,0 2 0,3 4-146,1 7 1,2 8-1,-1 11 1,1 8-1,1 9 1,3 7 0,5 7-355,2 2 0,2 3 1,2 3-1,2 3 1,5 0-1,3-1-846,1-1 0,1-4 0,-1 3 0,-1-4 0,-2-5 0,-3-4-1842,-1-3 0,5-12 0,-4-5 2355,1-4 0,9-9 0,-2-5 0</inkml:trace>
  <inkml:trace contextRef="#ctx0" brushRef="#br0" timeOffset="69">15023 13101 15803,'7'-42'2153,"-2"7"1,-4 17-1624,-1 22 1,-1 11-1,-4 7 1,-3 6-1,-4 11 1,-2 5-73,1 7 1,0 5 0,1 2 0,2-1-1,2 0 1,2-2 0,3-4-1000,2 1 1,7-10 0,3-4 0,2-4-1,3-6 1,-1-4 0,0-8-543,1-5 0,-1-5 0,0-8 1,-1-4-1,-3-7 0,-3-8 1223,0-4 0,-5-2 0,4 1 0,-4 0 0,-2 3 0,-4 2 830,-3 2 1,2 5 0,0 7 0,1 3-915,1 5 0,-1 9 0,5 10 0,0 2 0,2 3 0,2 3 0,5 0-1342,3 2 1,7 0 0,4-4-1,2-1 1,3-2 0,1-7 1239,3-6 0,5-4 0,-3-6 0</inkml:trace>
  <inkml:trace contextRef="#ctx0" brushRef="#br0" timeOffset="70">15250 13740 11764,'-21'-12'3359,"3"8"-3238,9-9 0,5 16 0,8 3 0,4 7 0,1 0 1,-1 2-1,3-3 0,1 3 342,1-1 0,0-6 0,1 5 0,-1-2 0,0-4 0,1-3 0,-1-2-1653,0-2 0,-4-3 1,-1-4-1,-2-8 1,-3-5-1,-2-2 0,-1 2 1200,0 2 1,-1-1 0,-2 1 0,-2 1 0,1 3 723,-2 0 1,6 7 0,0 2 0,7 5 0,6 5-1030,5 4 1,3-2 0,7 1-1,3-2 1,3-3 294,0-2 0,5-1 0,-5 0 0</inkml:trace>
  <inkml:trace contextRef="#ctx0" brushRef="#br0" timeOffset="71">15716 13514 11602,'0'-31'0,"-1"0"0,-4 2 0,-2 6 0,-2 5 0,2 3 0,1 5 761,3 5 0,1 8 1,2 15-1,0 6 0,2 5 1,1 8-1,1 6 0,1 6-1239,1 3 1,-5 1 0,3 1 0,-2-3 477,-2-2 0,-6 3 0,-1-4 0</inkml:trace>
  <inkml:trace contextRef="#ctx0" brushRef="#br0" timeOffset="72">15450 13567 8348,'3'-43'762,"0"0"1,5-21 0,10 10 0,6 15 0,4 14 0,6 4-367,5 5 0,-2-3 0,7 1 0,-1 2 0,1 2 0,4 4 0,1 3-575,0 1 0,-6 1 179,1 5 0,3-6 0,1-1 0</inkml:trace>
  <inkml:trace contextRef="#ctx0" brushRef="#br0" timeOffset="73">16223 13167 8348,'0'19'1120,"0"2"0,0 9 0,0 5 0,0 11 0,0 11-736,0 9 1,0 4 0,-1-31 0,0 2 0,-1 1 0,-2 0 0,-1 2 0,-3 1 0,-2 1 0,-2 1-1514,-2 3 0,-2 0 1,-1 1-1,-1 1 627,-4 2 0,-1-1 0,-2 0 0,-3 0 0,-2 1 0,-1-1 0</inkml:trace>
  <inkml:trace contextRef="#ctx0" brushRef="#br0" timeOffset="74">13290 14926 8569,'8'-20'0,"-3"2"343,1 3 1,2 2 0,4-1 0,-2 3-161,-1 2 0,-6-8 1,1 4-1,-2-2 1,-4-1-1,-2 0 1,-6-4 309,-7 0 1,2 2-1,-4-3 1,0 3 0,-2 5-1,-3 4-93,-2 3 0,7 3 1,-8 8-1,2 7 1,0 7-1,-2 9-132,0 5 0,6 8 0,4 8 0,2 6 1,3 4-1,3 6 0,5 0-723,2 0 1,14 7 0,6-9 0,6-2 0,4-3 0,3-8 0,3-4-2273,0-8 2727,-1-4 0,-1-7 0,2 0 0</inkml:trace>
  <inkml:trace contextRef="#ctx0" brushRef="#br0" timeOffset="75">13010 15220 9232,'-7'-31'0,"2"-1"0,4 4 0,1 5 0,1 5 0,5 5 527,8 4 0,5 3 0,8 6 1,-1 0-1,2 1 0,3 4 1,5 2-1,3 2-2481,1 0 1954,5 0 0,3 4 0,5 0 0</inkml:trace>
  <inkml:trace contextRef="#ctx0" brushRef="#br0" timeOffset="76">13690 14980 8250,'-6'-40'0,"-3"0"0,-1 10 1143,1 17 0,5 10 1,8 3-1,3 7 1,2 5-1,-1 1-782,-2 1 1,-2 4 0,-4 1 0,0 0 0,-1 2-1,-4-2 1,-2 0 0,-2-2-117,0-3 0,2 0 0,-2-1 0,3-1 0,1-2-441,1-1 1,5-4 0,10 2 0,5 0-1,6-1 1,5 2-413,4-1 1,2-2-1,5 2 1,-1 0-1,2 1 1,-2 1-1,1 0 608,1-1 0,1-5 0,0 3 0</inkml:trace>
  <inkml:trace contextRef="#ctx0" brushRef="#br0" timeOffset="77">14530 14460 8477,'-15'-33'637,"-7"8"0,9 3 0,-2 13 0,0 12 2783,2 10-3240,-1 7 0,-4 8 0,-1 3 1,-2 4-1,-1 5 0,2 5 0,2 5 1,3 5 243,2 3 0,5 8 1,4 0-1,2-3 0,4 1 1,4-6-2016,7-1 0,8-2 0,10-7 1,4-8 1590,4-8 0,13-10 0,3-2 0</inkml:trace>
  <inkml:trace contextRef="#ctx0" brushRef="#br0" timeOffset="78">14943 14567 8507,'-6'-33'3810,"-1"14"1,-5 5-3532,3 16 0,3 13 0,5 4 0,-2 0 0,-2 2 0,2 0 0,0 2 1154,-1 3-1162,-4 6 1,-5 7 0,0 5-1,1-1 1,2-2 0,1-1-337,-2 0 1,4-6 0,0-2 0,1-4 0,3-3 0,3-3 0,4-4-1013,5-3 0,3-8 0,1-2 0,0-5 0,2-5 0,0-5 677,-2-7 1,4 1-1,-10-5 1,1 2-1,-4 3 1,-3 1 1890,-1 2 0,0 4 0,0 3-1482,0 4 1,0 7 0,-1 11 0,-2 5 0,-1 3 0,1 4 0,3 0-508,4 0 1,9 2 0,11-2 0,4-6 0,6-4 0,3-8 497,5-2 0,7-10 0,-2-5 0</inkml:trace>
  <inkml:trace contextRef="#ctx0" brushRef="#br0" timeOffset="79">15290 15113 8354,'-8'-27'0,"-4"2"902,-4 3 0,-6 3 1,4 5-1,0 3 1,1 2-1,-1 4-359,2 4 0,2 7 1,5 3-1,5 2 1,2 4-1,2 1 1,0 2-310,0-1 0,2-3 0,2-2 0,4-1 1,1-4-1,-1-1 0,3-3-459,1-2 1,1-4-1,0-4 1,1-8-1,-1-4 1,0-6 0,1-3-617,-1-4 1,0 1 0,1 5 0,-1-1 0,0 2 0,1 3 0,-1 4-242,0 3 0,1 3 1,-1 3-1,0 5 1082,1 2 0,-5 2 0,-1-1 0,3-2 0,-1-3 0,1 0 16,-3 0 0,1-4 1,3 0-1,-1-5 1,-3-3-1,3 0 1243,1-1 1,1 4 0,0-1 0,1 7-813,-1 9 1,-6 12 0,-2 11 0,-4 7 0,-2 7 0,-4 5-535,-4 2 1,-8 6 0,-4-2 0,-1 1-1,0-3 1,-1-4 0,3-6-1919,2-6 0,3-2 1,2-12 2004,-1-4 0,1-11 0,0-8 0</inkml:trace>
  <inkml:trace contextRef="#ctx0" brushRef="#br0" timeOffset="80">15410 14926 8334,'6'-60'0,"-5"2"0,4 9 0,-4 6 435,-1 6 1,4 5-1,2 6 1,2 4 0,2 4-1,2 5-147,1 4 1,7-1 0,3 5-1,7 2 1,7 2 0,4 1-289,4 0 0,17 6 0,0 1 0</inkml:trace>
  <inkml:trace contextRef="#ctx0" brushRef="#br0" timeOffset="81">16236 14567 9101,'13'1'0,"-1"4"1736,-3 3 0,-4 10 1,-10 9-1,-5 8-1701,-6 10 0,-11 14 1,-12 0-1,17-26 1,-2 1-1,-4 3 0,-1 0 1,-3 0-1,0 0 1,-3 1-1,-1-1 1,1 0-1,-1-1 0,-1 1 1,0 0-36,0-1 0,1 1 0,0-1 0,0 0 0,2-2 0,1-1 0</inkml:trace>
  <inkml:trace contextRef="#ctx0" brushRef="#br0" timeOffset="82">12197 11848 18698,'-34'-13'-1315,"7"1"1071,10 3 0,8 4 1,6 10-1,6 4 1,6 3-1,2 2 1,3 4-1,-2 4 0,-2 3 1,-3 4 523,-1 2 1,-1 7 0,-5 8 0,-2 3 0,-2 6-1,-5 4 1,-3 5 240,-1 2 1,-1-2 0,1 9-1,1-2 1,2 0 0,2 0 0,3 0-393,2 0 0,2-33 1,2 1-1,0-1 1,2 1-1,0 1 0,1 1 1,1 3-1,1 1 1,-1 2-1,0 0-148,0 1 0,1 3 1,1 8-1,0 2 0,-2-2 1,-2 2-1,1 1 1,-1 1-1,0 5 0,-1 1 1,-1-1-1,-1 0-138,1-1 0,-2 1 0,-1 5 0,-2 0 0,0-6 1,-1-2-1,0 1 0,-2 0 0,0 1 0,0-1 1,-1-3-1,-1-1 0,0-1 0,1 0 11,-1-2 0,1-2 1,1-6-1,-1 0 0,2 0 1,-1-1-1,1-4 0,0 0 1,1-5-1,1-1 0,0 34 153,2-7 0,2-9 0,0-1 0,2-2 1,2-5-1,5-2 104,3-4 0,3-5 0,3 4 0,4-5 0,3-4 0,3 0 1,2-1-238,1-1 1,10 0 0,-1-6 0,3-1 0,3-1 0,5-2 108,5 2 1,6-5-1,8 0 1,2-1-1,-34-9 1,1 0 0,4-1-1,0 0 177,4 0 0,3-1-217,6 0 1,3-1-1,2 1 1,1 0 0,6-1-1,2 0 1,4 0 0,1-1-1,-22-1 1,1-1 0,1 1-1,3 0 1,2 0 0,0 0 52,1-1 0,0 1 0,0-1 0,-3 0 0,0 0 0,-1 0 0,3 0 1,-1 0-1,0 0 0,0-1 0,-1-1 0,0 0 0,-1 0 0,0-1 0,-1 1 1,2-1-1,0 0 0,0 0 0,-2 0 0,-1 0 0,1 0 49,-1 0 1,0 0 0,-1 0-1,-1-1 1,-1 1 0,0-1 0,0 0-1,-2 0 1,1-1 0,22-2-1,-1-1 1,-1-1 0,-1 0 0,-3 0-1,-1-1 82,-2 0 1,-2 0 0,-3 0 0,-1 0-1,-6-2 1,0 0 0,-3-1 0,-1-1-1,-1 0 1,-2-2 0,-3 1 0,-2-1 219,-2 0 0,-1-2 0,27-15 1,-9 4-1,-8-1 0,-4-1 0,-7-3 1,-7-6-418,-8-6 1,-6 0-1,-5-6 1,-2-3 0,-2-5-1,-4-9-206,0-3 1,-2 29-1,0 0 1,0-1-1,0-1 1,0-5-1,0-1 1,0-2-1,0-2 1,0-4 0,0-1-1,0-2 1,0-1 0,0-5 0,0-1 0,2-6 0,2-2 0,0-1 0,1 0 0,-1 24 0,0 0 0,1-1 1,0-3-1,1-1 0,-1 0 0,1-1 0,0 0 0,0 0 121,0 1 1,-1 0 0,0-2 0,1-4 0,-1-1 0,-1 0 0,1 3-1,-1 1 1,1-1 0,-1-1 0,0 0 0,1 1 0,-1-1 0,1 1-1,-1 0 1,0 3 0,0 0 0,0 1 133,-1 2 1,1 0-1,-2 0 1,0 1 0,-1 0-1,-1 1 1,-3-20 0,-3 2-1,-2 6 1,-3 2-1,-3 5 1,-2 1 0,-2 6-1,-4 1 1,-2 2 0,-4 2 99,-3 1 0,-3 2 0,1 7 0,-3 1 0,-8-3 0,-3 1 0,-3 1 1,-2 2-1,-2 1 0,-3 2 0,-7-1 0,-2 1-157,18 11 1,-1 0 0,0 1-1,2 1 1,0 0 0,-2 1 0,-6 0-1,-1 0 1,-1 2 0,2-1 0,-1 1-1,0 1 1,3 2 0,-1 0-1,1 1 1,-1 0 0,0 2 0,1 1-1,1 0 1,0 2 0,0 0 129,1 1 0,1 1 0,-1 0 0,-2 0 1,-1 1-1,2 1 0,-16 0 0,1 2 1,3 0-1,-1 1 0,3 1 0,0 3 0,5 2 1,1 2-280,3 0 0,0 3 0,-2 4 0,3 3 0,9 0 0,2 2 226,2 0 0,1 2 0,2-1 0,2 1 0,2 4 0,2 2 0,0 2 0,1-1 0</inkml:trace>
  <inkml:trace contextRef="#ctx0" brushRef="#br0" timeOffset="83">11917 16486 8198,'-13'-14'0,"-6"7"0,-4 3 0,0 2 0,-1 2 592,2 0 0,5 0 0,0 0 0,2 0 0,4 0 1,10-1-1,13-4 0,15-5 99,10-7 0,0 3 1,8-4-1,1 3 1,0 2-1,0-1 1,-4 3-1,-2 0-779,-3 2 0,-8 6 0,-2-1 0,-8 2 0,-4 2 0,-3 2-15,-3 2 0,-3 4 0,-6 7 0,-3 1 0,-5 3 0,-5 2 0,-3 3 1032,-4 1 1,6 1 0,-4 1-1,3 0 1,3-1 0,2 2-1014,1 4 0,6 0 0,-3 5 0,2-1 0,-2 1 0,0 1-868,0 2 0,-3 0 0,5 0 0,1-1 0,1-2 1,2-3-6106,0-2 7057,0-7 0,6-5 0,1-7 0</inkml:trace>
  <inkml:trace contextRef="#ctx0" brushRef="#br0" timeOffset="84">12104 16752 13653,'-24'-26'0,"-3"0"0,1 9 0,2 8 0,6 10 0,2 8 961,-2 9 1,-4 10 0,-8 6 0,-4 3 0,-3 5 0,-4 2 0,-2 3-1064,-3 2 1,22-17 0,1 1 0,-3-2 0,0 1 0,0 1 0,1 0 0,1 1 0,-1 0 0,1-1 0,0 0-1,-1-1 1,1-1 0,0 0 0,0-1 101,-22 29 0,21-30 0,0 0 0,-22 24 0</inkml:trace>
  <inkml:trace contextRef="#ctx0" brushRef="#br0" timeOffset="85">9518 5891 31632,'-14'-21'-7865,"6"8"7554,-1 8 0,4 5 1,-2 5-245,1 3 0,-3 0 0,5 1 1,2 0-1,5-2 0,7-1 1,5-2-1,6 2 0,3 0 1,4 0 4696,0-3-3892,6-1 0,0-2 0,6 0 0,0 0 0,0 0 1,0 0-1,0 0 0,-2 0 0,0 0-534,-3 0 1,-7 0-1,0 0 1,-5 0 0,-4 0 410,-3 0 0,-1-6 0,-2-2 0</inkml:trace>
  <inkml:trace contextRef="#ctx0" brushRef="#br0" timeOffset="86">10078 5757 29619,'0'-25'-2458,"0"3"0,6 4 1,2 9-1,4 5 2744,2 2 0,-1 2 0,2 0 0,1 0 0,3 2 1,1 2-1,0 5 0,0 3-772,-1 1 1,-3 5 0,-7 1 0,-5 2 0,-4 3 0,-6 1-1,-7 3 243,-8 3 0,-5-6 0,-4 5 0,-1 0 0,1-4 0,1 1 0,1-3 204,1-1 0,-9 11 1,8-6-1</inkml:trace>
  <inkml:trace contextRef="#ctx0" brushRef="#br0" timeOffset="87">9464 6717 30920,'-16'-16'-2160,"3"-7"0,2 1 0,11 4 0,2 5 2378,2 4 0,4 5 0,5 7 0,0 3 0,1 0 1,2 1-1,5-1 0,5 0 0,4-3 0,3-2 1,2-1-311,4 0 0,1 0 1,1 0-1,2 0 1,3-1-1,0-2 1,0-2-1,-3 2 305,-2 2 0,4-1 0,1-1 0,0-1-83,-1 1 0,6-4 0,-4-1 0</inkml:trace>
  <inkml:trace contextRef="#ctx0" brushRef="#br0" timeOffset="88">10398 6530 30152,'-8'-28'-3277,"4"6"0,4 7 0,3 8 2907,1 7 1,6 1-1,1 7 1,2-1 0,3-1-1,-1 1 1,2-1 0,-3 2 387,1-1 1,-2 1 0,1 3 0,-1 1 0,-1 6 0,-3 4-340,-5 6 0,-4 3 1,-4 1-1,-6 2 1,-7 1-1,-4 1 1,-1 1-1,0 1 230,-2 2 1,-7 0-1,-3 0 1</inkml:trace>
  <inkml:trace contextRef="#ctx0" brushRef="#br0" timeOffset="89">9824 7463 29778,'-7'-29'-4916,"2"2"1,-2 5 4634,-2 13 0,5 3 0,4 6 0,9 0 0,7 0 0,8 0 0,5 0 823,7 0 0,7 0 1,1 0-1,1 0 0,1 1 1,1 2-1,2 2-503,0-2 1,0 3-1,4 0 1,0 0-1,-1 1 170,-3 0 1,3-4-1,-5 3 1</inkml:trace>
  <inkml:trace contextRef="#ctx0" brushRef="#br0" timeOffset="90">10797 7170 29853,'0'-21'-2458,"0"4"0,6 8 1,3 6-1,5 6 2188,3 6 0,3 2 0,3 3 0,-2-1 1,-2 2-1,-2 1 0,-4 2 0,-3 0-275,-1 1 0,-9 3 0,-6 9 1,-15 5-1,-14 4 0,-12 6 520,19-20 0,-2 1 0,-4 0 0,0-1 96,-1 3 0,-1 0 1,-5-1-1,-1-1 0,1-1 1,0 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073"/>
    </inkml:context>
    <inkml:brush xml:id="br0">
      <inkml:brushProperty name="height" value="0.053" units="cm"/>
      <inkml:brushProperty name="color" value="#FF0000"/>
    </inkml:brush>
  </inkml:definitions>
  <inkml:trace contextRef="#ctx0" brushRef="#br0">5412 4518 30565,'0'-19'-2458,"4"2"0,2-2 1,0 3-1,0 4-117,-3 0 2158,-1 6 0,-4-6 1,-2 3-1,-5-1 1,-1 0-1,-1 2 1,4 1-1,-1 1 1,2-1 725,0-1 1,1 4-1,2-5 1,-3 0 0,-2 0-1,-2 2 1,-2 1-44,-1 3 1,-1 1 0,1 2-1,-2 0 1,-3 0 0,-2 0-68,-1 0 1,-9 0-1,4 0 1,-1 0-1,0 0 1,4 0-1,-2 0 202,1 0 1,2-1-1,-2-2 1,2-3 0,-1 0-1,1 0 1,2 3-410,0 2 0,-3 1 0,0 1 0,-2 2 0,-1 3 0,-3 3 0,0 4 1,-2 4 195,1-1 0,-3 3 0,2 0 0,0 1 0,0 0 1,0 0-111,1-1 1,2-1-1,2-5 1,0 0 0,1-1-1,2-2 1,-3-2 324,3-2 0,-1 3 0,-3-3 0,1 0 0,0 1 0,3 0 0,1 2 0,-2 0-231,-1 0 0,-2 0 0,0 4 1,-1 2-1,-1 1 0,-3 4 1,3-1-461,1 0 1,1 3-1,0-2 1,1-1 0,1 0-1,2-3 109,6-1 0,2 1 0,1-1 1,1-3-1,1 0 0,2 0 1,2 1 12,3 0 1,-4-4 0,4 0 0,2 2 0,2 0 0,1 4 0,0 3-327,0 4 0,0-1 1,0 1-1,0 2 0,0 2 1,0 4 282,0 1 1,1 0 0,4-4-1,4 0 1,4-2 0,3-3 0,3-3 427,2 0 1,-3-7 0,3 3 0,-1-2 0,1-2-1,3-1 1,1-1 187,2 0 0,4-5 1,0 4-1,0-1 0,0 1 1,0 0-1,0 1-440,2 0 1,-3 0 0,4 4-1,0 1 1,0-1 0,4 0 0,4 1 85,2-1 0,2-4 0,-3-2 0,3 1 0,1-2 0,4 0 0,1-3 341,1-2 1,-1-1 0,-2 0 0,-1-1 0,1-4-1,2-2 3612,1-1-3678,1-3 0,-1 5 0,0-5 0,-1 4 0,-1-1 1,-2 2-329,1 1 0,0-4 0,-1 3 0,-3 0 0,-2-2 0,1 1 0,-2-2 0,-2 2 0,-1-5 0,-1 3 0,-2-3 0,-2-3 0,1-1 0,-2-2 0,-3 2 0,2-8 0,-2 1 0,-2-3 0,0-2 0,-4-1 0,-2-2 0,0-2 0,-3 3 0,3-5 0,-6-2 0,-2 0 0,-1 1 0,-3 5-121,-2 3 1,-3 1 0,-6 2 0,-1 2 0,-5 2 0,-8 2 0,-6 1-675,-5-1 0,-10 8 0,-3-2 1,-8 2-1,-4 4 0,-7 3 0,0 2 217,-3 2 0,3 0 0,3 2 0,2 1 0,4 3 1,5 1 156,6 3 0,1-2 0,8 1 0,6 1 1,4 2-1,8 1 0,4 0-100,7 1 1,11 5 0,9 2 0</inkml:trace>
  <inkml:trace contextRef="#ctx0" brushRef="#br0" timeOffset="1">22408 5504 8543,'0'-32'-8,"0"8"0,0-1 0,0 4 0,0 5 1,1 2-228,4 5 1,-2 2-1,6 3 1,1-4-1,2-1 518,1 0 1,-5 5 0,-5-3-1,-6 1 1,-6 3 432,-3 1 1,-3 2-583,-3 0 1,-1 6 0,-5 2 0,1 0-1,-4 3 1,-4 2-105,-3 3 0,-2 4 0,-4-4 0,-1 3 0,-2 2 1,-3 3 17,-1 1 0,2 1 0,-4 1 0,0 0 0,-1-1 0,0 1 66,-1 0 0,-2-5 1,7 0-1,0 0 1,-1 1-1,1-1 547,0 1-644,2 3 1,2-3 0,-1 3 0,-1 2 0,-1 0 0,1 0 0,-1-1-28,2-1 0,2 5 0,0 0 0,-2-1 0,-2 0 0,2-1 40,2 2 1,-4 3 0,-1-4 0,0-2-1,1 2 1,0-2 78,-1 0 0,0-1 0,-6 1 0,2 1 0,-2 3 0,3-1 0,-1 0 0,1 0-11,-1-2 0,-4 6 1,9-1-1,-1 1 0,-3 1 1,0-1-113,-2-1 1,-3 8 0,5-4 0,-2 2 0,1 3-1,3-1 13,1-1 1,-3 3-1,4 1 1,3-4-1,0-1 1,4-3 0,1 3 53,1 2 0,2-4 0,-3 7 0,1-2 0,-1 0 0,-1 3 0,-1-1 69,4 1 0,-4 0 0,5-3 0,-1 2 0,-1-1 0,1 2-82,0 3 1,0 1 0,5 2 0,4-2 0,-1 4 0,5-1-1,0 5-127,1 1 0,4-3 1,0 2-1,2-3 1,2-3-1,1-4 1,1-3 186,2-4 0,1 2 0,-6 0 0,1-3 0,1 0 0,2-3 233,1 2 0,1-7 0,-2 1 1,1-1-1,0 4 0,2 2-253,2 2 1,4 5 0,1 1-1,0 1 1,0 4 0,1 0-1,4 3-315,4-1 1,4 0-1,3-1 1,2-3-1,0-3 1,0-2 0,1-1 190,2-4 0,-4 1 1,6-6-1,-1 1 1,0-1-1,-1-1 204,-2-3 1,3-2 0,-2-2 0,-1 1 0,0 0 0,-3-2 1017,-1-3-1169,4 9 0,-4-7 0,5 10 0,-3 1 0,3 1 0,0 4 0,4 0-159,1 3 1,3-5 0,2-2 0,2-1 0,3 1 0,0-2 50,-1-1 0,3 2 0,-6-4 1,-1-1-1,0-2 0,-2-3 239,-2-3 0,4 4 1,-9-4-1,-1 1 0,0 1 1,-3-2-1,3 2-71,0 1 1,-2 3 0,3 2-1,0 3 1,-1-1 0,4 4 0,1-1-153,2 2 0,0 8 1,1-7-1,1 2 0,3 3 1,-3-1 92,-1-1 0,-1-2 1,0-2-1,-2-3 0,-2 0 1,-2-2 234,-2 1 1,-1-2-1,-4-3 1,-1 2-1,0 1 1,2 0-1,1 0-119,2 0 1,1 6 0,-2-1 0,2 2 0,0 2 0,2 0 0,-2 2-244,0 2 1,2 2 0,-6 4 0,-3-1-1,0 1 1,0 1 110,1-2 1,-4 0 0,-2-7 0,-1 0 0,-3 2 0,-2 1 0,-1 1 271,0-3 0,0 0 0,0-1 0,-1 3 0,-2-2 0,-1 0-175,1 1 1,1-1-1,4 5 1,2-1-1,5-1 1,3 1 0,1-1-371,0 0 1,1 4 0,-1-1 0,0 5-1,-1 2 1,-1 0 250,-2-4 1,-6 6-1,1-5 1,-3 0-1,-1-1 1,0-3-1,0 0 232,0-2 1,0 1 0,-1-5 0,-2 1-1,-1-1 1,1-2 0,1-1-373,2 0 0,5 3 1,1-1-1,1-4 1,3 1-1,2-1-124,1 2 1,-5 0 0,-2 0 0,-2-1 0,1-1-1,-2 1 355,-2 2 1,-5 2-1,-2-1 1,-2-1 0,-4 2-1,-2-3 1,-4 0 32,2-3 0,1-1 1,3 1-1,2-3 1,2 0-1,1 0 0,1 1-209,0-1 1,1 3 0,5-4 0,0-1-1,0 3 1,2-1 57,2 3 1,-2-3 0,2 3 0,-2 3-1,-1 4 1,2 2 0,2 0 44,-2-3 1,-2-5 0,-2 1 0,-4 4 0,-2 1 0,-2 4 111,0-1 1,2-4 0,-2 3 0,3-2 0,1 2-1,1 0 1,1 0-166,1-3 0,8 1 0,3-2 1,3-4-1,1 1 0,1-2-32,-1-2 1,5 4 0,1-4 0,0 2 0,2 2 0,0-2 0,3 3 72,1 1 0,1-7 1,1 6-1,1-1 1,2-1-1,4 2 0,1-3-59,3-5 1,3 3 0,-4-10 0,4 0 0,5-1-1,2-3 23,2-5 1,2 2 0,1-11 0,1 2 0,0-1 0,1-2 139,-1-4 1,-3-2 0,-8-2-1,2-4 1,-1-2 0,1-4-1,-1-2 180,-1-4 0,-1-1 0,-3 1 0,0-4 0,-3-2 0,-4-1 0,-1 0-1,0-4 0,0-5 1,-5 0-1,-3-1 1,-2-5-1,-2-2-91,-2-5 1,3 1 0,1-3 0,1-1 0,-1-2 0,0-1 159,-1-1-384,3-5 0,3 3 0,3-5 0,0 0 0,4 1 0,1-4 0,1 0-161,-1 2 0,-1-2 1,-6 5-1,-1 0 1,-1 0-1,-1 2 129,-2 3 0,-5 0 0,0 0 0,-2-3 0,-1-3 0,-1-4 109,0-4 1,1-5 0,-1 4 0,0-1 0,-1-4 0,-7 36 0,0 1 0,0-1 0,-1 0-48,7-33 1,1 1 0,1-1-1,0-3 1,2 0 0,1 3 0,2 4-88,-2 5 1,-2 2 0,-4 3 0,-2 1 0,-1 3-1,-1 4 136,0 3 1,-2-4 0,-4 1 0,0-3 0,0-1 0,2-1 0,1-1-79,1-2 0,1-4 0,-4-6 0,3-1 0,5-1 0,-2 31 0,0 0-27,1-4 0,1 1 0,8-28 0,-7 30 0,0-1 0,1 3 0,-1 0 0,9-32 0,2-1 0,-2 8-11,1 5 1,-4 6 0,-6 8 0,-2-2 0,-2 2 0,-3 2 117,-2 1 1,-1-5 0,0 1 0,-1 1 0,-4 0 0,-4 0 0,-1-3-26,1-1 1,-3-2 0,3-4-1,-1-2 1,0 0 0,1-3-187,-2-2 210,5 6 0,-5-14 1,3 12-1,-1 3 1,2-1-1,-1 5 115,1 2 0,-2 0 1,-4 4-1,0 3 0,-1 1 1,1 7-240,0 2 1,-5 3 0,-1 1 0,-2-1-1,-3 0 1,-1 1-154,-2-1 1,-4 1 0,-1-1-1,-1-1 1,-1-2 0,0-2-1,-2-1 219,2 0 1,-4-4 0,4 3-1,-2-1 1,1-2 0,-2-2 0,-1-1 421,3 2 1,2 1 0,5-2-1,-1 4 1,-3 4 0,4 2-243,5 3 0,-3-1 1,4 1-1,-1-1 0,-1 2 1,2 1-1,-4 2-486,-3-2 1,4-1 0,-5-2 0,-1 1 0,-2 0 0,-4 1 97,-1-1 0,2 2 1,1-9-1,-2 2 1,0-1-1,1-2 1,4-2 491,-1 2 0,5-4 0,-2 3 0,5 0 0,3 1 1,0 1 388,1 4-614,-4 1 1,4-4-1,-4 1 1,1 3-1,2 3 1,-2 3 15,-1-2-191,-2 5 1,2-5 0,1 5-1,2 0 1,0-2 0,0 0 12,0-2 1,4-3 0,-3 0-1,2-1 1,4-1 0,3-3-1,3-5 176,-1-2 1,4-2 0,2 1 0,2 1 0,2 1 0,0-2 0,0 4 33,0 1 0,0-2 0,2 5 0,2 1 0,3 1 0,2-1-289,0-1 0,0 0 1,4 3-1,1-2 1,-1-2-1,2-1 160,3 0 1,-2-2 0,6 4-1,0 1 1,2 1 0,1-2 0,5-4-4,2 1 1,1-4 0,4 4 0,3-2 0,0 1 0,3-2 91,-2-2 0,2-2 0,-1-1 0,1 1 0,-2 2 0,2 2 0,-3 2-211,-3-1 1,6 2 0,-3-3-1,0 3 1,0 0 0,-3 2 126,0-1 0,3-1 1,-9 4-1,0 2 1,1-2-1,0 2 1,2 0 155,3 2 1,-3-6 0,0 1-1,0 2 1,0 1 0,3-1 0,1 0-91,-3-2 1,8-6 0,-3 3 0,1-2 0,1 1-1,-4-1-159,-2 2 1,-3-3 0,-7 6 0,-1 0 0,-2 0 0,-6 0 0,-2 0 124,-1-2 0,-7 3 0,-3-4 1,-2 0-1,-2 2 0,0-1 104,0 3 1,0-4 0,0-1 0,0-5 0,0-3 0,0-2 0,0 1-84,0-2 0,0 5 0,-2-5 1,-1 3-1,-2 0 0,-3 1 12,-2 0 0,-2 3 1,-3 3-1,-1 1 1,-5 1-1,-3 3 1,-5 3-22,-4 1 1,-4 0 0,-6 1 0,-6 1 0,-4 2 0,-8 6 0,-1 2-221,-3 1 0,0 3 0,-3 2 1,-1 4-1,1 4 0,5 1-200,2 0 1,6 1-1,9 4 1,6 5-1,3 6 1,3 7-1400,3 2 1824,9 13 0,-3-2 0,4 10 0</inkml:trace>
  <inkml:trace contextRef="#ctx0" brushRef="#br0" timeOffset="2">21155 16432 7779,'-9'-4'0,"2"-2"338,1-1 1,3 2-1,7-2 1,4-1 621,-1 1 1,-1 5 0,-6 2 0,0 8-1,0 4-434,0 1 0,0 0 1,0 1-1,0-1 1,0 0-1,0 1-155,0-1 1,0 0-1,0 2 1,0 1 0,0 4-1,0-1 1,0 3-168,0 3 1,0-1-1,0 7 1,0-1-1,0-1 1,0 5 404,0 5-516,0-8 1,-2 18-1,0-9 1,-3 1-1,2 1 1,0-4 21,-1-2 0,2 1 1,-4-5-1,2 1 0,-1 0 1,1-4-1,-2-1 169,-3-1 1,-3 0 0,-1-1 0,-2 1 0,-1 0-1,-3 1-189,-2 3 1,-1-2 0,-5 7 0,-1 1-1,-2 0 1,-2 0 0,-1-3-168,0-1 1,-2-2-1,4-5 1,1 1-1,2-2 1,0-1 89,-3-2 0,3-6 0,-5 2 0,1-3 0,-4-2 0,-3 1 0,-2-2 192,-3-4 0,1 4 0,-5-4 0,1 1 0,-1-1 0,-2 3 0,0 1-103,1 1 1,-7-4 0,2 0-1,-1 1 1,1 0 0,0 1-137,1-2 1,-9-6 0,0 3 0,2-2 0,4 0 0,3-1 60,-1-1 1,1-7 0,0 0 0,-1-3 0,1-2-1,0-2 1,-2-1 58,-3-1 1,3 1 0,-2 0 0,2-1-1,2 1 1,-1 1 0,1 2-32,0 1 0,4 0 0,0-3 0,0 2 0,-1 1 0,-1-1-99,1-2 0,-1-2 0,9 1 0,-4 0 0,-2-2 1,-1-1-10,2-2 0,-5-4 1,5 2-1,-2 1 0,-2-2 1,0 2-1,-4-2 84,-1 1 0,2-3 1,-6-2-1,-3 2 1,3 2-1,-4 2 0,3 1 46,-1-1 0,1 2 0,8-5 0,1 0 0,2 0 0,1 1-215,-2 2 0,4-5 0,-2 2 1,0-3-1,2-3 0,3-2 76,2-1 0,2-5 1,0 2-1,0-1 0,2-4 1,1 1-1,1-4 121,-1-1 0,3-4 0,0 1 0,0-4 0,1-1 0,1-1 0,2 1-155,2-3 0,-3 1 1,-2-2-1,1-3 0,-3-5 1,3-4-55,-1 1 1,15 29 0,1 1 0,-14-28 0,1 2 0,2 0 0,1 3 35,1-1 0,-1-2 1,0 3-1,1 0 1,-1-2-1,0 0 54,1-2 1,0-1 0,3-1-1,1 1 1,-1-2 0,3-1-1,0-3 1,3 2-37,-1 0 1,-1-5 0,10 36 0,1-1 0,-1 0 0,0-1 0,1 0 0,0 1 0,-7-36 71,2 1 1,4 33-1,0-1 1,0 1-1,0 0 1,1-1-1,0 1 1,1-1-1,-1 0 1,2 1-1,-1 0 34,0 0 1,1 0 0,-1 0 0,0 0 0,1 0-1,-1 0 1,1 0 0,0 0 0,1 0 0,1 0-1,2 1 1,0 0 0,1 0 0,0-1-46,1 0 0,0 0 0,0 2 1,0-1-1,1-3 0,0 0 1,1 2-1,0 0 0,2 1 0,0 1 1,0 0-1,1 0 0,-1 0 1,2-1-51,1 0 0,1 0 0,-3-1 0,0 0 0,2 0 0,1 0 0,-1 0 1,-1 0-1,0 0 0,-1 0 0,0 0 0,1 0 34,1 0 0,-2 0 0,0 2 0,-1 1 0,4-37 0,-2 0 1,-2 0-1,-2 35 0,0 1 0,1-2 0,-1 1 163,-1-1 0,1 0 0,4-34 0,0 3 0,1 1 1,3 1-1,2-2-198,2 1 0,-1-2 0,0 1 1,2-1-1,1 1 0,4 0 1,-1 0 83,0-1 0,-1 4 0,-3-5 0,1 2 0,2 0 1,-2 0 89,-1-2 0,-2 5 0,1-6 1,-1 1-1,-6 36 0,-1-1 0,8-36-128,-8 36 0,1 0 0,2-1 0,0 0 0,0 2 1,-1 0-1,1 0 0,-1 0 0,0-2 0,0 1 0,0 0 1,0 0-1,2-1 0,0 0-58,0 1 1,0 0-1,-1-2 1,-1-1-1,1 3 1,-1 0-1,0-1 1,-1 0 0,0 0-1,0 1 1,-1-1-1,1-1 1,0 2-1,-1 1 132,8-36 1,-8 35 0,1-1 0,0 1-1,-1-1 1,1 1 0,0 1 0,6-37-1,-1 4 83,-3 2 0,-2 31 0,2-2 0,-2 0 0,1 0 0,0 0 0,1 0 0,2-2 0,-1 2 0,0 0 0,1 1 0,1-2 0,1 0-218,2-2 0,0 1 1,-3 2-1,1 1 1,1-2-1,2 0 0,-2 0 1,1 1-1,-1 1 1,0-1-1,0 0 1,0 0-1,0 0 0,-1 1-55,1-1 0,-1 1 0,0-3 0,-1 0 0,0 4 0,0 0 0,-2 0 0,0 0 0,1 0 0,-1 0 0,0 0 0,-1 0 105,1 0 1,0-1 0,-1-3 0,1 0 0,-2 4 0,0 0 0,1 0 0,0 0 0,0 0 0,0 0 0,8-36 132,1 2 0,-6 32 0,0 0 0,10-28 1,3-1-1,2 0 0,0 1 14,-1 1 0,1-1 1,1 1-1,2 0 0,2 4 1,1 4-1,1 2-173,0-2 0,0 7 0,3-4 0,-1 1 0,-1 6 1,1-3-1,-1 2-121,2-1 1,-3-3-1,2 8 1,0 2-1,-1 0 1,-1 0-22,-1-1 0,2 1 0,-2 6 1,-1 3-1,3 0 0,-1 1 328,3 1 1,0-4 0,1 5 0,-1 2 0,3 0 0,-1 4 0,2 2-1,-2 2 41,-1 2 0,7-4 0,-8 6 1,0 2-1,1 3 0,1 3-268,1-1 1,-5 4 0,1 0 0,-1 1-1,-1 1 1,-1 1 73,0 2 0,-5-4 1,4 1-1,1-1 0,1 1 1,1-1 44,1 2 0,0-3 0,4 2 0,0 0 1,0-1-1,0 1 0,1-1 76,3-1 1,-5 5-1,4-4 1,0 4 0,-3 1-1,-3 0 1,-6 0-134,-3 0 0,2 0 0,-2 1 0,-3 4 0,-1 2 0,-2 2-3,0 0 0,-1-2 0,3 4 0,-2-2 0,2 1 1,-1 0-1,1 1 5,-2-2 1,0 0-1,4 4 1,-1 0-1,-2 0 1,3 1 55,-3-1 0,1 2 0,3 1 0,-1 2 0,1-2 0,0 1 0,-2-1 73,-3 2 1,6 1 0,-4-3 0,0 2 0,2 0 0,1-1-64,0 1 1,2 4 0,-7-2 0,2-1-1,0 2 1,-2-2-74,2 0 1,-4 5 0,3-2-1,-1 2 1,0-1 0,-1 0-1,-2 0 119,-3 3 0,4-3 0,-1 1 0,0 1 1,0-1-1,-1 1 0,0 2 20,0 4 1,-1-3 0,-3 4-1,-1 0 1,-1-1 0,-2 0-49,-1 1 0,0 2 0,4 6 0,-1 0 0,-1 2 0,-2-1 1,1 1-126,2-4 0,6-2 1,-1-1-1,0-2 1,-3-3-1,1-2 0,0-5-231,-2-2 1,4 1 0,-8-4 0,2-2 0,1-1 0,-1-2-779,-2 1 0,-5-1 1,5-1 281,1-3 0,-2-3 0,1-8 0,1-4 0,3-7 0,5-8 0,4-5-1664,3-5 2481,2 2 0,0-9 0,-1 4 0</inkml:trace>
  <inkml:trace contextRef="#ctx0" brushRef="#br0" timeOffset="3">20915 5931 7779,'-13'1'0,"-2"4"0,-1 2 187,-2 0 1,0 5 0,5-3 0,-1 3 0,3 3-314,2 2 0,-2-2 0,7 3 0,1-3 0,1-2 0,4 1 328,2-1 0,-1 0 1,6 0-1,2 1 1,0-1-1,3-1 293,-1-3 1,0 3 0,1-3 0,-1 2 0,0 3 0,1-1-151,-1 0 1,0-5 0,-1-2 0,-1-2-1,-3 1 1,3-2 0,1-2-281,1-1 0,2-1 1,3-5-1,4-8 1,4-8-1,4-6 1,3-8-926,1-6 0,3 0 0,6-13 0,4 0 1,2 4 859,1-1 0,-20 24 0,1 1 0,24-20 0</inkml:trace>
  <inkml:trace contextRef="#ctx0" brushRef="#br0" timeOffset="4">21675 12208 7846,'-34'-27'0,"9"6"1409,11 4-1101,7 8 1,13-2-1,3 5 1,3 0-1,2 1 1,3 2-1,0 0 1,0 0 0,-3-2 493,0 2 1,-2 3 0,-3 5 0,-5 4 0,-3 2 0,-1 3 0,0-1 98,0 0 0,5 1 0,-1-1 0,1 2 0,1 1 1,3 2-479,2-2 1,4 3 0,3 1 0,4-1-1,3 0 1,2-3-158,0-1 1,-1-1 0,1-3 0,0 0 0,-1-4 0,1-1-58,0-3 1,-5-1 0,-1-2 0,-1-2 0,1-2 0,1-4 0,1-1-210,-1 0 0,-4-1 0,4-6 0,1-2 0,1 2 0,0-1 0,-3 1 0,-2-2 0,3-5 0,-3 1 0,1-4 0,-1 0 0,-3-1 0,-1 0 0,-2 1 0,1-2 0,-1-1 0,-1 0 0,-2 1 0,-1-3 0,1-2 0,1 3 0,-1-2 0,-1-1 0,1-1 0,2-1 0,2-1 0,-1 1 0,0-4 0,1 2 0,-3 3 0,0 0 0,-4 0 0,-1-3 0,3 0 0,-5 0 0,-1 3 0,-1 0 0,-2 1 0,0-1 0,0 0 0,-2 3 0,-1-3 0,-2 1 0,-1 5 0,0 3 0,1 4 0,-1 2 0,5-3 0,-5 3 0,1-1 0,1 1 0,1 1 0,2-1 0,-1 4 0,-1-4 0,-1 0 0,1-3 0,0-2 0,0-1 0,-2-2 0,-5 3 0,1-7 0,-3 3 0,-1 0 0,0-2 0,-1-1 0,1 2 0,-2 0 0,-1 3 0,-2-1 0,2 0 0,1 1 0,2-1 0,-1 5 0,1 0 0,0 0 0,-1-1 0,1 3 0,1-1 0,2 2 0,1-1 0,0 1 0,-6 3 0,-1-2 0,-3 0 0,-1 1 0,1-1 0,-5-4 0,2 4 0,-3 1 0,-2 3 0,1 2 0,-1 1 0,0 3 0,1 0 0,1-2 0,1 2 0,3 2 0,0 2 0,2 0-144,0-1 0,1 1 1,5 4-1,-1 0 1,1 0-1,0 0 332,-1 0 0,6 0 1,-1 0-1,-2 1-173,-1 4 1,-1 1-1,0 4 1,1-1-1,2 1 1,1 2 0,-2 1-85,-1 1 0,-1 0 0,1 3 1,2 1-1,1-1 0,0 1 1,0 1 129,0 2 1,6-5-1,-1 4 1,3-3 0,1 1-1,0 0-380,0 1 1,0-4-1,0 3 1,0-3 0,0-2-1,0 0 1,0 1-753,0-1 0,1-4 0,2 0 0,1 1 0,-1 2-1387,-1 1 0,-2-4 1,-2-2-1,-2-1 73,-5-3 0,-4-3 2385,-5-4 0,-3-9 0,-5-8 0</inkml:trace>
  <inkml:trace contextRef="#ctx0" brushRef="#br0" timeOffset="5">21395 10275 8008,'-13'-6'1902,"5"5"0,4-5 0,8 7-1336,5 4 0,1 2 0,1 8 0,-2 1 0,0 4 0,-1 0-129,1 4 1,0 1 0,5 2 0,-1 1 0,2 2 0,1 1 0,3-3-59,2-4 1,1-1-1,5-5 1,0-3 0,-1-3-1,1-5-516,-1-1 1,-3-2-1,-3-5 1,1-4-1,-2-3 1,1-6-1,-4-2-566,-1-2 0,3-5 0,-1 0 0,-2 0 0,-3-1 0,-3 3 703,1 2 0,8-5 0,3 4 0</inkml:trace>
  <inkml:trace contextRef="#ctx0" brushRef="#br0" timeOffset="6">21568 10688 10429,'11'-7'494,"5"1"1,8 2 0,11-2 0,12-2-1,14-2 1,9-2 0,4-1 0,-36 6-1,-1 0-357,37-6 0,-35 6 0,-2 1 0,30-8 0,-8 1 0,-9 0 0,-11-1 0,-11 1 0,-9 0-485,-4-1 1,-11 1-1,-8 0 1,-14-1-1,-10 3 1,-9 0 579,-6 2 1,-7 5-1,-10-3 1,-5 1 0,-1 1-1,-4 1 1,3-1 205,4 2 0,1 2 1,8-1-1,8-1 0,8-1 1,8 1-1,6 2 17,7 1 0,12 0 1,17 0-1,25 1 1,24 2-601,-24-1 0,3 0 0,12 2 1,4-2-1,2 0 0,1-1 0,3 2 1,0 0-1,3 1 0,-1 0 1,-5 0-1,-1 2 0,-2 0 0,-2 0-336,-2 0 1,-2 1-1,-9-1 1,-2 0 0,34 4-1,-16-2 1,-15-2-1,-13-3 1,-11 0 572,-7 1 0,-13-2 1,-14 2-1,-12-3 1,-14-1-1,-7 2 131,-5 2 1,-7-1-1,3 6 1,5 2 0,5 0-1,10 1 1,5-1 81,8-2 1,6 4 0,10 5 0,4-1 0,5 3 0,6 2 0,9 3-409,10 2 0,12 4 0,12 0 0,5-1 0,5-1 0,-1 2-536,-2 5 446,-9-4 0,-11 7-363,-9-4 1,-11-2-1,-3 0 1,-10-2 433,-10 0 0,-10 1 0,-12-2 0,-4 3 1,-1-1-1,-3 1 0,-1-4 0,-1-1 587,4-1 1,2 0-1,8-1 1,3 0 0,4-3-1,4-2 1,6-2-188,3-2 1,5 2-1,6 0 1,7 0-1,8 2 1,4-2-497,2 0 1,0 5-1,-1-3 1,-1 1-1,-2 0 1,-7 1-1,-6-1-49,-5 0 1,-5-1 0,-6 2 0,-9-2-1,-9 0 1,-8-2 0,-7 2 424,-7 0 0,3-10 0,2 3 0,7-2 1,4-1-1,7 1 256,2-3 0,9 3 0,8-3 0,2 4 0,2 4 0,1 2 0,4 0-966,4 0 0,9 5 1,2-2-1,3 3 0,-3 2 1,0 0-1,-6-1-1321,-3 1 1,-13 0 1872,-11-1 0,-18-5 0,-11-2 0</inkml:trace>
  <inkml:trace contextRef="#ctx0" brushRef="#br0" timeOffset="7">4146 7583 15915,'-17'-38'-680,"4"2"0,-6 5 0,8 10 0,1 6-1310,-2 5 2070,0 7 1,-1-3 0,0 6-1,-1 0 1,1 0 0,4 2-1,9 2 273,13 5 0,22-2 0,13 1 0,16-2 0,-24-4-1,2 0 1,5 0 0,2 1 0,6-1 0,2 0 0,5 0 0,1 1-107,1 0 0,2-1 0,-16-1 0,1-1 0,1 1 0,-2 1 0,0 0 0,1 0 0,1-1 0,0 1 0,1-1 0,3 1 0,1-1 0,0 1 0,-1-1 0,0 1 0,0-1-221,-2 1 1,1 0-1,0 0 1,5-1 0,1-1-1,-1 1 1,-5 0-1,0 1 1,0-1 0,1 0-1,-1-1 1,0 1-1,1-1 1,0 0 0,0 0-1,-3-1 1,-1 1-1,0-1 1,-1 0 0,1 0-1,-1 0-240,0 0 1,1 0-1,-3-1 1,14-4-1,-1 0 1,1 0 0,0 0-1,-8-2 1,-1-2-1,-6 0 1,-1-1 0,-3 0-1,-2 0-1221,-3 1 0,-1-1 1436,23-8 0,-11 4 0,-14-2 0,-4-4 0</inkml:trace>
  <inkml:trace contextRef="#ctx0" brushRef="#br0" timeOffset="8">23448 6650 30148,'-14'-19'-2562,"6"9"1,0-4 0,2 2 2701,3 1 1,2-3 0,2 2 0,4 2 0,4 1 0,2 0 0,4 0 0,3 2 0,4 1 0,3 3 0,2 0 0,0 0 335,-1-1 1,-3-1-1,-1 5 1,0 0 0,-1 0-1,-3 0 1,-4 0 0,0 2-595,-1 2 1,-6-1-1,-2 6-118,-4 1 1,-7 1 0,-1-1 0,-2-2 0,0-2 0,0-2 893,2 2-926,-5-5 1,12 10 0,0-5 0,7 1-1,5 3 1,2 2-89,-1 2 0,0-1 0,1 0 1,-1 1-1,-1 0 0,-3 3 1,-5 0 284,-2 0 0,-4-2 0,-2-2 0,-7 0 1,-5-1-1,-6-2 0,-3-1 448,-2 2 1,-3-4 0,2 0 0,5 1 0,2-2-1186,5 0 0,2 4 1,7-1-1,7 3 1,9 1 609,7 0 0,11 7 0,7 0 0</inkml:trace>
  <inkml:trace contextRef="#ctx0" brushRef="#br0" timeOffset="9">24008 6903 21998,'-8'-35'-2913,"4"-1"1,4 8 3206,4 15 1,4 6-1,5 7 1,0 1 0,1 3-1145,-1 5 0,5 3 853,-1 2 0,7 5 0,-3 1 1</inkml:trace>
  <inkml:trace contextRef="#ctx0" brushRef="#br0" timeOffset="10">24621 6744 11580,'-12'-36'0,"2"2"1490,1 6 0,-2 12-960,-6 11 0,2 4 0,-2 2 0,7 4 0,6 3 0,2 4 0,2 3 1,2 1-891,2 2 0,9 4 0,10-2 1,3-1-1,4 2 0,2-2 842,3 0 1,-6 3-1,1-2 1,-6 0-1,-7 4 1,-3 0-851,-6-2 0,-8 9 0,-7-3 0</inkml:trace>
  <inkml:trace contextRef="#ctx0" brushRef="#br0" timeOffset="11">24261 6757 29963,'27'-38'-468,"-1"0"0,3 3 1,1 2-1,1 9 1,2 2-1,1 3 1,0 1 722,1 3 0,1 1 1,2 1-1,0 2 0,33-1 1,-1 3-1,-2 5 0,-2 2-68,1 2 1,0 12 0,-1 3 0</inkml:trace>
  <inkml:trace contextRef="#ctx0" brushRef="#br0" timeOffset="12">16796 9036 30784,'-7'-6'-5338,"1"4"5783,6-4 0,6 2 0,4 0 1,6-1-1,8 1 0,4-1 1,3 2-1,-1 2 0,-4 1 0,-2 0-461,-2 0-297,-5 0 1,0 1 0,-8 4-1,-6 4 1,-6 2 0,-7 4 0,-6 2 255,-7 0 1,0 1 0,-1-5 0,3-1 0,2-1 0,3-4 327,1-1 0,8 4 1,4-1-1,7 2-388,9-3 1,2 3-1,6-5 1,-2 1-1,-3 4 1,-1 0-205,-1 3 1,-3-1 0,-2 0 0,-4 1 0,-4-1 0,-2 0 0,-4 1 452,-4-1 0,-8 5 1,-6 0-1,0-4 1,-1-2-1,3-3 1,1 1-674,-1 2 1,5-3 0,-2 0-1,4 1-1000,6 2 0,3 0 1388,10-3 0,2-3 0,6-6 0</inkml:trace>
  <inkml:trace contextRef="#ctx0" brushRef="#br0" timeOffset="13">17196 9422 11387,'0'-35'0,"0"1"1152,0 6 1,1 11-664,4 13 1,2 2-1,7 2 1,-1 0-1,2 0 1,2 0-1,6 0 1,3 0-1219,5 0 997,4 0 0,5 0 1,0 0-1</inkml:trace>
  <inkml:trace contextRef="#ctx0" brushRef="#br0" timeOffset="14">17756 9182 14479,'-14'-47'-866,"1"7"526,0 19 1,5 11 0,4 14 0,2 5 0,2 3 0,2 1 0,2 1 4,5-1 1,8 2 0,3 3 0,4 2-1,4 3 1,0-1 339,0 2 0,-2-5-4,-4-1 1,-3-4 0,-6 0 0</inkml:trace>
  <inkml:trace contextRef="#ctx0" brushRef="#br0" timeOffset="15">17476 9289 14479,'-16'-31'-372,"2"0"0,11 0 1,5 4-1,10 2 695,8 3 1,13-2-1,8 6 1,10 2-1,8 1 1,3 2 0,6 1-1,5 3-115,-1 3 0,-27 6 0,-1 2-432,-4 0 0,0 0 1,2 1-1,-1 1 1,33 10-1</inkml:trace>
  <inkml:trace contextRef="#ctx0" brushRef="#br0" timeOffset="16">18142 11488 12918,'14'-7'-138,"-1"-4"1,0 5 0,1 0 0,0-1-511,4 0 691,9 4 1,7-9 0,6 4-1</inkml:trace>
  <inkml:trace contextRef="#ctx0" brushRef="#br0" timeOffset="17">18409 11448 15191,'-21'-27'-678,"2"8"1,6 6-1,-1 7 702,1 4 0,4 7 1,2 1-1,4 0 24,9 0 1,4-2-1,15-4 1,6 0-1,5 0 1,5 0 60,1 0 1,-1 0 0,-2 0 0,-5 0 0,-8 0 0,-6 0 0,-5 0-170,-2 0 0,-6 2 0,-5 2 0,-10 3 1,-9 2-1,-7 0 136,-3 2 0,1-1 0,-1 0 1,0-2-1,4-1 0,3-1 1,7 1-50,1 1 0,6-4 1,3 5-1,8 0 1,7 0-1,4 0-72,0 1 0,5 2 0,0 1 0,-1 1 0,-2-1 0,-3 0-78,-2 1 0,-1-1 0,-3 0 0,-5 1 0,-2-1 0,-5-1 0,-4-2-35,-7-1 1,-2 0-1,1 4 1,-1 1-1,-2-1 133,2 0 1,1 6-1,2 2 1</inkml:trace>
  <inkml:trace contextRef="#ctx0" brushRef="#br0" timeOffset="18">19169 11741 12088,'0'-40'0,"0"2"0,0 7-84,0 8 1,1 16 1611,4 7 1,2 4 0,9 7-1210,7-2 1,5 0 0,12 4-1</inkml:trace>
  <inkml:trace contextRef="#ctx0" brushRef="#br0" timeOffset="19">1080 9622 26436,'1'-37'-8064,"4"-3"8334,2 3 1,5 6 0,-2 10 0,-1 7 0,2 5 0,0 3 0,1 4 0,-1 7 0,-4 8-116,-1 8 0,-2 5 0,-4 6 0,0 5 0,-1 5 0,-4 7-447,-3 3 0,-3 10 0,1 4 0,1 0 1,-1 4-1,-1-4 0,2 0 291,5-4-119,2-12 1,2 6-1,0-11 1,0-2 0,0-2-1,2-2-378,2-4 0,-2-4 1,4-7-1,-2-3 0,2-2 1,0-3-1,1-2-1368,1-6 0,2-3 1,6-10 2191,2-3 0,6-28 1,-3-7-1</inkml:trace>
  <inkml:trace contextRef="#ctx0" brushRef="#br0" timeOffset="20">1453 9569 6388,'-9'-40'0,"2"1"-320,1 4 0,1 4 0,5 9 1,0 4-1,0 3 910,0 2 1,0-1 0,0 1 0,2 1 0,2 2-1,5 1 1,3 0 521,1 2 1,7-4 0,0 7 0,3 1 0,-1 1 0,0 2-476,-1 0 0,4 5 1,-4 1-1,1 0 0,0 1 1,0 0-1,2 4-326,3 1 0,-4 1 1,10 0-1,-1 1 0,3-1 1,2 2-1,0 3-206,0 4 1,7 4 0,-7 4-1,-1 3 1,-1 2 0,-2 7-352,-1 5 0,-1 5 0,-5 4 0,-4 3 0,-4 8 0,-5 1 88,-4 2 1,-5-29-1,-2 1 1,-4 32 0,-4 0-1,-5-5 1,-6-8-1,-1-6 1,-2-9 190,-7-8 0,-1-1 0,-11-7 0,-4-4 1,-8-3-1,-7-6 711,-7-5 0,-2-4 1,2-8-1,3 0 1,1-2-1,9-2-723,8-5 1,2 2-1,13-2 1,3 0-1,7 1 1,4 4-2780,2 2 2351,6 8 0,13 8 1,8 6-1</inkml:trace>
  <inkml:trace contextRef="#ctx0" brushRef="#br0" timeOffset="21">2026 10848 20620,'-13'8'542,"5"-2"0,4-6-110,8 0 0,8 0 1,6 0-1,0 0 1,1 0-1,2 0-109,0 0 0,8 4 1,-2 2-1,1 1 1,2 4-1,-2 2-456,-2 5 1,8-2 0,-7 5 0,1 0 0,2-1 0,-2 4 0,0 1-71,-3 2 1,1 0 0,2-1 0,1 1 0,-2-2 0,0-1 0,-4-4-92,3 0 1,-3-3 0,1-3 0,-2-1-1,0 0 1,1-1-202,-1-3 1,-4 3 0,2-5 0,0 2 0,-3-1 378,3-2 1,-6 4 0,6-3 0</inkml:trace>
  <inkml:trace contextRef="#ctx0" brushRef="#br0" timeOffset="22">2933 11328 12848,'-21'-34'1071,"2"1"0,11 20-1168,4 9 0,1 7 0,0 7 0,-3-1 0,-1 3 0,-4 4-146,-1 6 0,-2 3 0,-4 2 1,-6 1-1,-4 2 0,-5 1 0,-1 0-1120,-3 2 1385,5-11 0,-13 9 0,4-10 0</inkml:trace>
  <inkml:trace contextRef="#ctx0" brushRef="#br0" timeOffset="23">1560 10822 27117,'-8'-14'-1472,"4"1"0,2 4 1,1 2-1,-2-1 1524,-2 1 0,1 10 1,4 3-1,0 9 1,0 7-1,0 4 1,0 7-240,0 7 1,0 1-1,0 8 1,0 0-1,0 0 1,0-2 0,0-1-35,0-3 0,0-1 0,1-2 0,2-2 0,3-2 0,0-5-1003,0-3 0,3-7 0,-3-2 1,0-1 1168,0 0 0,4-7 1,-2-5-1</inkml:trace>
  <inkml:trace contextRef="#ctx0" brushRef="#br0" timeOffset="24">1546 11515 21321,'2'-20'-4590,"1"9"4930,1 9 1,10 4-1,-4 5 1,0-1-1,2-2 1,0 1-1,1 1-679,1 1 0,3 2 0,1 3 0,0-2 0,0-1 1,1 0 323,2-2 1,-5 5 0,3-4-1</inkml:trace>
  <inkml:trace contextRef="#ctx0" brushRef="#br0" timeOffset="25">1280 12368 14559,'-2'-26'0,"-1"4"809,-1 4 0,-2 11-437,1 7 0,4 7 0,-3 11 0,2 3 0,1 3 0,-2 2 0,-2 7-341,2 4 0,0 4 0,0 4 0,-1 5 0,1 5 0,1 4 0,2 0-474,0 1 0,0 6 0,0-4 0,2-4 0,2-4 0,4-9-96,-1-3 0,3-5 0,-4-12 413,2-3 1,1-2 0,4-7-1</inkml:trace>
  <inkml:trace contextRef="#ctx0" brushRef="#br0" timeOffset="26">1453 12221 9182,'-16'-56'0,"1"2"0,5 10 814,2 10 0,5 10 0,6 14 0,3 2 1,1 3-558,4 2 0,2 0 1,6 0-1,8-2 1,7 2-1,8 2 1,5 1-73,6 0 1,8 6-1,-2 4 1,1 5 0,2 4-1,-2 0-423,0 1 0,6 9 0,-9 2 0,2 6 0,-1 3 0,-5 2 0,-4 4 120,-5 7 1,-24-21 0,-1 1-1,-2 4 1,-2 2 0,-1 2-1,-2 1 1,-2 2 0,-1 0 0,-2 4-1,-2 1 2,-1 0 1,-2-1-1,-4-4 1,-2 0 0,-2 0-1,-2-1 1,-2-3-1,-3-1 1,-18 29 0,-9-9 303,-6-10 1,-2-14 0,-14-8-1,-2-8 1,1-4 0,-1-3-1,2-3 499,-2-5 0,9-2 0,3-4 0,6-1 1,7-3-1,3-1-1086,3-3 1,8 2 0,10 1 404,9 1 1,20 7 0,14 7 0</inkml:trace>
  <inkml:trace contextRef="#ctx0" brushRef="#br0" timeOffset="27">2053 13314 21007,'-8'6'-821,"3"3"1,5 8 0,1 4 724,3 0 1,-1 4 0,8-1-1,1 4 1,2 4 0,1 1-1,2 1-221,-3 0 1,1 2 0,-2 2 0,2-2 0,2-5 0,0-3-389,0-1 0,-1-7 0,0-2 0,2-5 0,-2-2 605,-1-2 0,-2-6 1,1 3-1,-1-2 1,0 2-1,1 0 1,-1 1 61,0 1 0,7 6 1,0 7-1</inkml:trace>
  <inkml:trace contextRef="#ctx0" brushRef="#br0" timeOffset="28">1720 13660 12415,'0'-20'-1193,"-2"-3"1,-1 9 0,-3 3 1660,-1 4 1,2 4 0,-4 7-1,1 7 1,0 3 0,2 6 76,0 0 1,5-3 0,-4 2 0,4 0 0,1 3-1,0 4 1,1 2-273,4 3 1,-4-2 0,5 6 0,-1 0 0,-1 1-1,1 4 1,-1 0-720,0 3 0,1 8 0,-4 0 0,2-1 1,2 0-1,-2-2-2068,-2-4 1,-1-4 2488,0-4 1,0 2-1,0-4 1</inkml:trace>
  <inkml:trace contextRef="#ctx0" brushRef="#br0" timeOffset="29">1586 14447 8553,'0'-27'651,"0"0"0,6 13 0,3 5-306,3 6 0,1 7 1,2 1-1,1-2 1,4-2-1,2-1-416,6 0 1,3-6 0,8-3 0,-1-1 70,4 1 0,-5-9 0,-5 3 0</inkml:trace>
  <inkml:trace contextRef="#ctx0" brushRef="#br0" timeOffset="30">3053 10835 9928,'0'-13'-1076,"0"5"0,-2 2 3528,-2 6 1293,2 0-3365,-4 0 0,6 2 1,0 2-92,0 5 0,0-1 1,0 0-1,0 3 141,0 1 1,-1 1 0,-2 0 0,-2 1 0,2-1 0,0 0 0,-1 2-238,-5 3 0,2-2 0,-2 6 0,-2 2 0,1 0 0,0-1 0,1 0-901,-2 0 0,4 1 0,0 0 0,1-4 1,3 0-1,1-4-795,2-1 1,2-3-1,2-3 1,7-5 1542,5-3 1,11-6 0,7-3 0</inkml:trace>
  <inkml:trace contextRef="#ctx0" brushRef="#br0" timeOffset="31">3226 11008 12643,'0'-7'1890,"1"1"0,4 9-1735,4 6 0,-2 0 0,2 10 0,1 0 1,2 2-121,2 0 1,0 4-1,3-3 1,2 2-1,2-1 1,2-2-130,3-2 0,-4-5 1,-2-7-1,0-1 1,-4-3-1,-3-5-4,-4-6 1,2-4 0,-7-13 0,-2-4-1,-5 0 1,-6-2 0,-5 0 192,-3 1 0,-3-3 0,-3 2 0,2 3 0,2 5 0,4 5 79,4 3 1,3 3 0,9 5-183,9 7 0,8 6 1,9 7-1</inkml:trace>
  <inkml:trace contextRef="#ctx0" brushRef="#br0" timeOffset="32">826 11221 17434,'0'-17'-1811,"0"-1"1,0 0 1903,0 5 1,5 4 0,-1 0 0,-1-1 0,-1-2-1,-2-1 87,0-1 1,0 5 0,-2 0-1,-1-1 1,-3 0 0,1-1-1,-3 4 361,1 1 0,2 2 1,-4 4-1,-1 0 1,-2 0-1,-1 1-444,-1 3 1,1 4-1,0 5 1,-1 2-1,1 3 1,1 3-1,3 1-165,5 0 1,3-6 0,1 3-1,1-1 1,3 0 0,5-3-1,5-3 227,3-3 1,0-5 0,3 3 0,0-1 0,-3-3 0,1-1-377,0-2 1,-5 0 0,-5-2 0,-2-2 610,-3-5 0,-3 3 0,-5 3 0,-4 5 171,-3 2 0,-1 11 0,0 0 0,1 4 0,2 5 0,1 1 0,-2 1 0,1 1-328,1 0 0,2 2 0,4-1 1,-2-2-1,2-3 0,2 0-1776,1-1 1,1-6-1,5 2 1,8-5 0,6-4-1,5-5 1618,2-2 1,12-26 0,2-5 0</inkml:trace>
  <inkml:trace contextRef="#ctx0" brushRef="#br0" timeOffset="33">1173 11288 9707,'-6'-34'3100,"-1"7"1,-1 20 0,2 11-3333,0 7 0,4 2 267,-7 0 0,6 2 0,-2 3 1,4 4-1,1 3-241,0 2 1,1 4 0,4 0 0,5-3-1,5-4 1,4-6 0,0-3-142,1-2 0,-3-6 0,-3-2 0,-1-4 0,-1-2 0,-3-4 0,-5-3 160,-2-4 1,-8-8-1,-5-2 1,-3-3 0,-6 0-1,1 3 1,-2 4-957,1 3 1129,3 2 1,-14-1 0,3 1 0</inkml:trace>
  <inkml:trace contextRef="#ctx0" brushRef="#br0" timeOffset="34">2866 13567 8412,'0'-33'0,"0"11"0,0 0 0,0 6 320,0 2 0,-1 7 0,-4 4 0,-4 5 0,-3 3 0,-1 3 0,0 4 1,-1 3-1,1 4 0,0 2 173,-1 2 1,1 1 0,0 1 0,1 0 0,1 3-1,4 1 1,1-1 0,2-2-729,-2 1 0,4 3 1,-1-2-1,5-5 0,5 0 1,4-6 234,3-2 0,15-4 0,-1-11 0</inkml:trace>
  <inkml:trace contextRef="#ctx0" brushRef="#br0" timeOffset="35">3133 13634 9201,'-14'-20'1646,"2"15"0,4 3-1598,3 12 1,8 7-1,1-4 1,-1 0-1,0-1 1,0-1-1,3-3 1,2 1 243,2-1 1,6-2 0,2-6 0,0 0-1,0-3 1,-1-5-587,0-5 1,-2-5 0,-4 0-1,-2-4 1,-4-4 0,-4-4 84,-1-1 1,-1 0-1,-5 6 1,-6 2 0,-4 6-1,-1 2 1,3 3 105,0 3 0,1-1 0,0 5 0,1 4 1,3 4-1,3 6 0,1 4-1590,1 5 0,0 1 1693,4 3 0,6 9 0,1-3 0</inkml:trace>
  <inkml:trace contextRef="#ctx0" brushRef="#br0" timeOffset="36">2506 14020 15206,'-4'-13'281,"-1"0"0,2 5 30,8 4 1,2 8 0,6 5 0,2 3 0,2 1 0,2 1-255,1-1 1,3 6 0,2 2 0,-1 1 0,-2 0 0,0 0 0,-1 1-652,-3-1 0,1-4 0,0 2 1,2 0 558,2-4 1,3 5 0,0-1 0</inkml:trace>
  <inkml:trace contextRef="#ctx0" brushRef="#br0" timeOffset="37">2959 14313 10945,'-4'-31'0,"-1"2"0,4 5 309,4 9 0,4 8 1,7 7-1,-1 1-396,0 4 1,1-4 0,-3 5 0,0-1 0,-2 0 0,0 3 0,-2 2 54,-3 2 0,2 3 1,-1 1-1,-2 3 0,-3 1 1,-5 0-58,-4 1 1,-4-5-1,-3 2 1,-3-3-1,-2-2 1,-1 1-1,-1-1-301,1 0 1,6 1-1,-2-3 1,3 0 389,2-2 0,0 0 0,-1 4 0</inkml:trace>
  <inkml:trace contextRef="#ctx0" brushRef="#br0" timeOffset="38">1120 14020 23201,'-14'-26'-2093,"3"5"0,0 4 0,4 6 2606,1 2 1,0 6 0,1-2 0,-3 4 0,-4 2-246,-2 4 0,1 2 1,0 7-1,1-1 1,2 2-1,2 1 1,2 2-523,3-2 0,2 3 1,1-1-1,1-2 1,4-1-1,5-2 496,6 1 0,5-2 1,6-3-1,-1-5 1,0-3-1,-3-1 1,-2 0 243,-2 0 0,-1-5 1,-5-4-1,1-3 0,-2-2 0,-4 1 1,-2 4-1,-7 2 1,-4 1-42,-3 3 1,-9 9 0,-1 6 0,2 6 0,0 2 0,0 5 0,-2 4-402,2 2 0,2 0 0,4-3 0,2 1 0,3 3 0,2-3-931,1-1 1,2-2-1,2-3 1,2-2 0,6-2-1,7-4 752,5-5 0,9-4 0,3-6 0</inkml:trace>
  <inkml:trace contextRef="#ctx0" brushRef="#br0" timeOffset="39">1453 14220 8464,'-19'-27'1357,"-3"1"0,4 12 0,4 10-965,8 10 0,1 10 0,0 2 0,2 0 0,2 1 0,2 2 0,4 1 1,3 0-716,4 2 1,8 0 0,2-2-1,3-4 1,2-4 0,-2-2-59,-3-3 0,-3 1 0,-5-5 0,-3-4 0,-2-4 0,-4-5-1097,-4-4 1600,-13-8 1,-4 0 0,-13-7-1,-4 0 1,0 1 0,-1-1-1,2 0-78,-1 1 1,6 5 0,8 3 0,6 5-45,10 4 0,13-3 0,11 5 0</inkml:trace>
  <inkml:trace contextRef="#ctx0" brushRef="#br0" timeOffset="40">1200 15086 8415,'-23'9'591,"1"0"1,2 0 0,-4 6-1,3 3 66,2 4 1,-5 9 0,3 6 0,1 4 0,0 4-1,3-1 1,0 1 0,4-1-803,3-1 1,7 1-1,0-4 1,6-6 0,6-4-1,4-5-275,5-3 1,7-4 0,6-9-1,0-4 1,2-5 0,1-5 419,0-4 0,4-9 0,-4-2 0</inkml:trace>
  <inkml:trace contextRef="#ctx0" brushRef="#br0" timeOffset="41">1226 15206 8462,'5'-15'0,"1"-2"378,1-5 0,1-2 1,3 0-1,0 3 43,-1 2 0,9 1 0,-4 5 0,4 0 0,5-1 0,3 1 0,4 1 0,3 2 195,0 1 0,5 6 1,-2-1-1,3 4 1,3 4-1,-2 5-513,2 3 0,0 7 0,-3 3 0,0 5 0,-2 4 0,-2 3 0,-5 2-359,-3-1 0,-7-1 0,-3 3 1,-5-1-1,-4-1 0,-6-1 1,-6-1 89,-6-1 0,-9-3 0,-4 3 0,-5 1 0,-4 1 0,-4 1 132,-4 1 0,-5-1 1,-2 5-1,0 0 0,-1-1 1,-1-4-1,-1-3-355,2-4 1,2-8 0,10-2-1,4-5 1,4-2 0,5-4-273,4-1 1,12-3 660,11-7 0,20-10 0,16-6 0</inkml:trace>
  <inkml:trace contextRef="#ctx0" brushRef="#br0" timeOffset="42">1866 16446 8317,'-13'-27'480,"-9"6"1,-1 5 301,4 6 0,9 7 1,5 10-1,4 6 0,1 4 1,0 2-1,0 5-1659,0 5 1,10 5 876,4 6 0,8 0 0,-1 0 0</inkml:trace>
  <inkml:trace contextRef="#ctx0" brushRef="#br0" timeOffset="43">1760 17365 9382,'-32'-4'1087,"1"-1"0,8 2 0,9 9 0,8 6-1759,5 5 0,1 5 0,1-3 0,5 0 0,6 2 672,4 0 0,14-5 0,-2 3 0</inkml:trace>
  <inkml:trace contextRef="#ctx0" brushRef="#br0" timeOffset="44">1786 17858 8205,'-35'-4'0,"-1"0"0,5 4 563,6 7 1,12 8 0,8 13 0,4 1-648,1 3 0,0-6 1,0-5-1,3 0 84,5-1 0,7 3 0,12 3 0</inkml:trace>
  <inkml:trace contextRef="#ctx0" brushRef="#br0" timeOffset="45">1853 18285 11528,'-27'10'0,"-1"7"0,1 9-583,5 11 0,0 15 0,15-2 0,-2-1 0,1-1-8,2-5 1,-3-6 0,5-3 0,1 0 590,2 0 0,7-5 0,1 4 0</inkml:trace>
  <inkml:trace contextRef="#ctx0" brushRef="#br0" timeOffset="46">1653 18538 8139,'-7'-19'0,"-11"4"0,3-4 0</inkml:trace>
  <inkml:trace contextRef="#ctx0" brushRef="#br0" timeOffset="47">1600 18418 8139,'0'-13'0,"1"-1"0,4 3 0,3 0 0,4 4 627,2 1 1,0 0-1,4 3 1,6-1 0,6 1-1,5 1 1,4 4-525,1 2 0,1 4 0,2 6 0,1 3 0,1 2 0,-1 2 0,-1 2 0,-3 4-226,-3 4 1,-7-1-1,0 4 1,-7 0 0,-5 0-1,-3 1 323,-2-1 0,-5 9 0,-3-1 0,0 2 0,-1 4 0,1-2 0,-1 2-245,1 4 0,-2-7 0,-8 4 0,-5-8 1,-6-5-1,-8-5-98,-6-3 0,-5-3 1,-10-4-1,-5-7 1,-5-5-1,-6-1 1,-1-2-268,-2 0 0,-8 0 1,2-2-1,-2 5 0,-2 4 410,5 5 0,34-6 0,-1 3 0,-1 2 0,0 0 0</inkml:trace>
  <inkml:trace contextRef="#ctx0" brushRef="#br0" timeOffset="48">2026 20071 8220,'-19'7'0,"0"-1"0,-2-4 0,8 2 637,5-3 1,10 5-1,2-6 1,5 0-1,4-3 1,4-4-1,2-8 1,2-4-1,1-3 1,0 0-65,0-1 0,-5 1 1,0-5-1,-2 1 0,-3-1 1,-2-1-1,-2-2 0,-2-1 1,-3 2-415,-2 1 1,-1 1 0,0 0-1,0 2 1,0 3 0,0 4-1,0 3 933,0 2 1,2 6-1,2 2-660,5 4 1,3 7-1,3 4 1,2 5-1,6 4 1,2 2-586,1 2 0,6 3 1,0 2-1,1 1 1,1 2-1,0-1 1,3 0-1,0-1-2305,-2 2 0,1-4 1,-8-5-1,-4 2 1330,-3 1 1,-4-4-1,-3-2 1</inkml:trace>
  <inkml:trace contextRef="#ctx0" brushRef="#br0" timeOffset="49">2586 20017 14178,'-25'-16'0,"1"1"0,3 5 0,2 1 1404,3 2 0,8 4 0,8 0 1,11 6-1,8 6 0,9 2 1,8 4-823,10 3 1,-2-2 0,12 5 0,4 0 0,0-1 0,6 4 0,-3 1 0,2 2-1256,1 0 0,0-1 1,-1-1-1,-1-1 0,-3-3 1,0 0-5098,-1-1 305,-3-3 4912,2-4 1,-6-7-1,0-6 1</inkml:trace>
  <inkml:trace contextRef="#ctx0" brushRef="#br0" timeOffset="50">1306 8849 11054,'-16'-6'-281,"3"-3"0,-2-2-15,10-3 1,3 2 347,6 4 0,-1 2 0,4 7 0,-2 4 0,-7 5 1,-5 5-1,-6 4 0,-4 3 0,-2 5 320,-2 2 0,1 4 1,-3-3-1,6 1 1,2 0-1,3 0 32,3 0 1,3 5 0,6-4 0,0 2 0,0 3-1,0 2 1,0 2-281,0 4 0,0-2 0,-1 5 0,-4 4 0,-4 3 0,-3 4 38,-1 2 0,-5-2 0,1 5 0,0 1 0,2-1 0,2 1 0,1 0-119,3 2 1,3 4-1,6 3 1,0 1 0,0-35-1,0 0 1,0 0 0,0 0-70,0 1 0,0 1 1,0 2-1,0-1 0,1 1 1,-2 0-1,1 0 1,-1 1-1,0 1 0,-1 0 1,-1-1-1,0 0 1,0 1-1,-1 0 84,-1 0 0,-1-1 0,1-1 0,-2-2 0,1 1 0,-1-1 0,0 1 0,1 1 1,-1-1-1,0 0 0,1 1 0,-1 1 0,0-3 0,1 0 15,-1 0 0,0-1 1,1 1-1,1-1 1,-1 1-1,1-1 1,1 0-1,1-1 1,0 2-1,0-1 0,1 0 1,1 0-1,0 0 1,0 1-127,1 0 0,0 0 1,0 32-1,0-35 0,0 1 1,0 0-1,0 0 1,0-1-1,0 0 0,0 1 1,0-1-1,0 35 66,0-2 1,-1 4 0,-2-5 0,-3-2 0,-1 0 0,-2-4 0,0 0 219,0 1 0,0-6 0,-3 5 1,3-3-1,5-4 0,2 0 298,2-2-612,0-4 0,0 7 1,0-4-1,0 1 0,0 5 1,0 1-135,0 2 0,0 2 0,0-7 0,0 1 1,-1-1-1,-2-3 0,-3-1 231,-1-2 1,-2 5 0,-4-2 0,-1-2 0,2-4 0,2-1-1,1 0 375,-1 0 0,4-2 0,1 3 1,4-2-1,1-1 0,1 0 0,2 4-586,2 1 1,5 2-1,-1 4 1,3 4 0,1 2-1,1 0-140,-1-2 0,-4-9 0,-2 3 0,-1 1 0,-3-3 0,-2 1 1,-1-3-1,0-2 385,0-1 1,-1-1-1,-2 1 1,-3-4 0,0-2-1,-1-1 339,-1-4 0,5-1 0,-1 3 0,3 0 1,1-1-1,1-2 0,3-2-624,5 2 0,3 3 1,1 3-1,-1 3 1,-1 2-1,-4 2-87,-1 2 0,3 1 1,-5 2-1,-1 0 0,-3 1 1,-4-1-1,-5 1 718,-3-1 1,-3 0 0,-1-4 0,-2 0-1,3-4 1,4 1 60,2-1 0,1-4 0,-1 1 1,5-2-1,3-2 0,2 0 1,3 0-745,5 0 0,3 0 0,2 0 0,0 0 0,3 1 0,0 2 1,0 3-86,-3 1 0,-2-1 0,-1 6 0,-4 3 0,-1 0 0,-2-1 0,1-2 534,-1-3 1,1 2-1,-5-7 1,-2-1-1,-1-2 1,-1-2 262,1-4 1,1 2-1,4-6 1,2-1 0,7-2-1,4-1 1,2 0-763,0-1 0,2 1 1,-1 0-1,-1 1 1,1 1-1,0 4 1,-3-1 274,-5 1 1,2 7 0,-3-3 0,3-1-1,0 1 1,-2-2 0,-1 2 379,1-4 0,-2-2 1,1-3-1,2 0 1,4-3-1,4-1-545,2-3 0,1 2 0,7-5 0,0-2 1,2-1-1,-1-1 0,-2-1 71,-1 0 1,4-1 0,-2 0 0,-2-2-1,-5 2 1,-2-2 0,-4 2 400,-1 0 0,-2 1 1,0-1-1,1-1 1,-3-2-1,0 1 74,-2 2 1,1-5-1,8-1 1,4-1 0,3-1-1,3-1 1,4-3-717,3-4 0,4-10 0,1-8 0,-2-2 0,-1 1 0,-3 0 1,-1 1 59,-4 1 1,-5 1-1,-3 3 1,-2 0 0,-3 0-1,-1 3 823,-1 0 1,-6-4 0,0-1 0,-1-2-1,-1-2 1,2-4 0,-1-4-296,3-4 0,4-5 0,3-6 0,6-8 1,2-6-1,1-6 0,4 0-502,6-1 1,-5 1 0,-12 33 0,0 0 0,15-29-1,-6 6 1,-4 4 0,-6 5 253,-3 1 0,-6 1 0,-2 5 0,-1 0 0,-5-1 0,-4-2 0,-5-1 409,-4 1 1,3 0 0,0-2-1,0-5 1,0-6 0,2-7-1,1-3-428,3-5 1,3-2 0,1 34 0,2 0 0,2 0-1,1 1 1,1-1 0,2 1 0,2 1 0,0 1-1,14-32-467,2 6 0,0 3 0,-2 7 0,-3 3 1,-4 4-1,-5 3 703,-4-3 0,-3 7 0,-6-4 0,-1 1 0,-4 2 0,-4-2 0,-3 1 22,-1-3 1,1-9 0,2 0 0,2-3-1,2-5 1,4-4 0,0-3-512,2 1 0,2 2 1,0 0-1,4 1 1,2 3-1,2 3 1,2 0 127,1 0 0,-4-3 0,-1 6 0,-2-1 0,-3 2 0,-2-1 0,-2 1 352,-4 1 1,-2 6-1,-7-3 1,1-4-1,1-3 1,2-6-200,1-2 1,4 3-1,-2-10 1,1 0-1,3 0 1,2-2 0,2 5-347,4 2 0,-2 6 0,5 1 1,1 3-1,0 1 0,-1 5 1,-2 1 518,-3 2 1,-2 2 0,-2-2 0,-4-1 0,-4 2 0,-3 1 0,-1 2 143,0 1 0,1-2 0,2-2 0,2-2 0,2-3 0,3-6 1,2-5-392,1-3 0,1 1 0,4 1 0,4-1 0,2 5 0,3 2 1,-1 6 116,0 2 0,-4-3 1,0 5-1,0-2 1,0 1-1,-2 1 1,-1-1 274,-3-2 1,-1-3 0,-2-3 0,0-4-127,0 0 1,1-4 0,2-7-220,-1 33 1,1 0 0,1-1 0,0 0 0,0-1 0,-2 0 0,2 1 0,0-1 0,1 2 0,0-1-1,7-35 1,1 3-195,1 6 1,-1 4-1,0 8 1,-1 0-1,-1 0 1,-4-2-1,0-2 471,1 0 1,-5-7 0,1 2 0,-2-5 0,-2-2-1,0-4 1,0 0-108,0 1 1,-3 34-1,0 0 1,-1 0-1,0-1 1,0-3 0,1-1-1,0-1 1,1 0-1,1-1 1,1 0 0,0 0-1,0 1-344,0-1 1,0 0-1,0-4 1,0 0-1,0 3 1,0 0-1,1 0 1,-1 0-1,2 1 1,-1 0-1,2 4 1,-1 2-1,2-34-65,2 5 0,-4 11 0,2-6 1,-2 7-1,-4 3 0,-2-1 1,-5 3 450,-3 2 1,-3-7-1,-1 4 1,-2 1-1,2 5 1,1 6-1,2 3-406,-1 2 0,-3 7 1,-1 1-1,0 8 0,0 6 1,-1 4-1,-2 4-31,-2 4 0,-9 1 0,-5 0 0,-3 0 0,-4 0 0,-2 0 1,-4 0 503,1 0 0,-6 0 1,5-2-1,-5-1 1,2-1-1,-1 1 1,7 3-29,4 4 0,-4 5 0,7 10 0,-2 8-176,1 7 0,1 5 0,0 1 0</inkml:trace>
  <inkml:trace contextRef="#ctx0" brushRef="#br0" timeOffset="51">4466 20377 8396,'-6'8'0,"-2"-5"0,2-6 0,6-6 557,8-3 0,4-6 0,1 0 1,0 2-1,1 3 0,-1 2 1,0 4-1,-1 0 361,-3-1 1,-5 7-1,-8 1 1,-5 7-1,-1 5 1,-1 0-339,2-3 1,7 3 0,-3-4-669,4 4 1,2 0 15,4-3 0,0-2 526,4-2 1,-7-5 0,-8 1 762,-2-4-480,0-7 1,0 14 0,4 1 0,2 5-1,2 4-1273,0-1 0,0-4 1,2-2-1,2-1-1413,5-3 0,-2-3 0,2-4 0,2-5 0,1-5 1949,1-3 0,0-4 0,1-6 0</inkml:trace>
  <inkml:trace contextRef="#ctx0" brushRef="#br0" timeOffset="52">5172 19884 7312,'-18'-6'0,"-1"-1"0,0-1 714,0 4 0,-4-2 0,6 2 1,0 1-1,2 1 105,2 2 0,-5 5 0,2 1 1,3 1-1,2 3 0,2 2 0,1 1-340,-1 1 1,6 4-1,-2-1 1,4 0-1,2-3 1,4 0-1,5-1-656,6 0 0,7-5 0,6-4 1,4-2-1,1-4 0,1-2 1,0-5-558,-4-3 1,-3-6 0,-3 1 0,-3 0 0,-6 2 0,-5 2 1546,-7 0 0,-5-1 0,-7 3 0,-5 2 0,-3 4 0,-4 4 537,-2 1 1,3 4 0,1 4 0,3 2 0,4 5 0,0 3 0,4 2-1351,1 3 0,1 5 0,5-5 0,2 5 0,2 5 0,4 0 0,1-1-979,0-2 0,1-2 1,6-1-1,2-1 0,-2-1 1,-1-2-1,-3-4-2771,-3 0 1,-2-4 3749,-2 3 0,-10-3 0,4-2 0</inkml:trace>
  <inkml:trace contextRef="#ctx0" brushRef="#br0" timeOffset="53">4519 19604 8396,'-45'9'0,"1"4"0,4 10 969,7 11 0,4 13 0,10 3 0,-1 5-562,1 3 1,1 12 0,6-1-1,8-31 1,0 0 0,1 1-1,1 2 1,1 0 0,1 1-1,0 0 1,3 1 0,0 0 0,3 0-482,1 1 0,3 0 0,4-3 0,3-2 0,2-5 0,2-2 1,3-2-1,1-2 0,3-2 0,2-3 0,2-2 0,3-2 1,1-2-1,2-3-1121,1-1 1,0-2 0,1-3 0,0-3 0,0-2-1,0-3 1195,0 0 0,0-3 0,0-5 0,0-3 0,0-3 0,0 0 0</inkml:trace>
  <inkml:trace contextRef="#ctx0" brushRef="#br0" timeOffset="54">5185 19631 8396,'-5'-25'190,"-4"3"0,4 8 0,5 8 688,8 0 1,5 5 0,5-4 0,4 5 0,5 5 0,2 5 0,4 9 0,-1 10-212,1 5 1,1 18-1,-6-2 1,-4 6-1,-3 6 1,-7 1-465,-3 0 1,-5 5-1,-6-7 1,0 0-1,0-4 1,-2-5 0,-1-4-1,-3-7-9700,-1-2 9497,-2-4 0,-4-14 0,-1-2 0</inkml:trace>
  <inkml:trace contextRef="#ctx0" brushRef="#br0" timeOffset="55">5865 19444 7924,'-31'8'1023,"0"-4"1,-3-1 0,7 2 0,8 3-705,7 4 1,2 2 0,5-1 0,2 0 0,3 1 0,5 0 0,5 4-1,7 4-54,5 4 1,7 5-1,4 0 1,0-2-1,1 0 1,-2-3-1,-1 1-1196,-5-1 1,-3 1 0,-8-2 0,-5-1 930,-2-2 0,-10-5 0,-5 2 0</inkml:trace>
  <inkml:trace contextRef="#ctx0" brushRef="#br0" timeOffset="56">5865 19284 7874,'0'-34'367,"2"6"0,4 7 0,7 10 0,9 2 204,8 1 0,-1 5 0,8-1-571,5 2 0,10 8 0,9 2 0</inkml:trace>
  <inkml:trace contextRef="#ctx0" brushRef="#br0" timeOffset="57">1773 8689 14682,'-18'0'-355,"0"-1"0,1-2 397,-3-2 0,4 1 1,-5 4-1,1 1 1,0 4-1,1 4 1,1 4-1,1 5 1,-1 4-1,1 2 1,3 1-1,0 0 0,1 3-212,0 0 0,-1 2 0,2 0 0,1 4 1,-1 3-1,-3 6 0,-1 1 0,-4 3 257,-2 1 0,-3-4 1,-2 5-1,1 3 1,1 3-1,1 3 1,3-2-1,2 2 1,3 2-84,1 7 1,10-30 0,2 1 0,1 1-1,0-1 1,1 2 0,0 0 0,1 2-1,0 1 1,0-1 0,0 0 0,0 3 0,-1 1-83,-1 0 0,-1 1 0,2-1 0,0 1 0,-3 3 0,-1 1 0,0-1 0,-1-1 1,1-1-1,-2 0 0,0 0 0,0-1 0,-1-1 0,-1 0 117,1-1 1,-1-1 0,-1-4 0,2-2-1,-6 29 1,0-6 0,-1-4 0,0 0-1,3-4 72,0-3 0,6-1 1,2 4-1,2 2 0,2 3 1,2 4-1,2 3-199,5 2 1,-5-29-1,0 1 1,0 1 0,1 1-1,-1 2 1,0 0-1,0 2 1,0 1 0,-2 0-1,0 1-60,-1 2 1,0 0 0,-2 0 0,0 1 0,0 0-1,-1 0 1,0-3 0,-2-2 0,1-3 0,-1-1-1,-5 33 1,0-6 372,0-7 0,0-11 1,-4-5-1,1-4 1,2-2-1,2-1 0,3 1-124,2 2 1,1 2-1,4-1 1,2 2-1,6 5 1,5 3-1,4 3-239,2 2 1,-4 6-1,0 6 1,-3 5-1,-9-36 1,0 1-1,-1 3 1,-1 1 59,1 2 1,-2 0 0,1-3 0,-1 0 0,-2 3 0,-2-1-1,1-3 1,-2 0 0,-6 33 0,-3-8 0,-1-6 308,-1-6 1,1-2 0,0-2 0,1-2 0,2-1 0,2 1-236,2 2 1,2-3-1,5 1 1,2-2-1,3-2 1,2 0 0,2 2-155,2 2 0,-5 1 0,-1 4 0,-1 3 0,-1 5 0,-1 7 0,-2 3 168,-1 2 1,-2-33-1,-1 0 1,-2-2-1,1 1 1,-2-1-1,0 1 1,-1 0-1,0 0 1,1-1-1,-1 0 229,-6 33 1,-1-2 0,1-9 0,1-1 0,3 0 0,5-3 0,2-1-362,2-2 0,6-4 0,3-1 0,3-2 0,1-3 0,1 1 0,-1 2-116,0 3 0,-4 5 0,-1-5 1,-2 3-1,-3 4 0,-2 4 1,-2 3 429,-4 1 1,-2 0 0,-7 1 0,0-1 0,-3-2-1,0 1 1,0 3-118,2 0 0,8-5 0,3-3 0,4-5 0,4-3 0,5-1-461,3 2 1,1-6 0,0 1-1,1-3 1,-1 0 0,-1-1-1,-3 2 277,-5 2 1,2-2 0,-1 5 0,-2 2 0,-3-1 0,-5 0 491,-4-1 0,2-4 1,-1 1-1,1-2 1,1-3-1,0 2 1,5-1-221,4-1 1,6-7 0,8-1 0,6 0 0,3 1 0,4 0-662,1-3 0,5-3 1,-5-1-1,-2 1 0,-1 1 1,-1 2-1,-2 0 485,-3 2 1,2-3 0,-6 4 0,-3 0 0,-3-2 0,-4 2 0,1-1 422,-1 0 0,4-2 0,-4-5 0,4 1 0,3 0 0,1-2-650,2-3 1,9 2 0,-2-8 0,2-3 0,2-4 0,-1-3 0,1-3 177,-3-1 1,-4-2 0,-1 0-1,-2 0 1,-2 0 0,-1 0 438,2 0 0,-8-5 1,4-1-1,-3-1 0,1-4 1,0 0 33,-3-3 0,3-4 0,-3-2 1,4-4-1,5-6 0,4-2-585,3-5 1,3-3 0,2-5 0,1-3 0,-1-6-1,-4-2 1,-2-3-62,-2-2 1,-5-1-1,-1-5 1,-6-1-1,-5-1 1,-4-7 310,-1 35 0,0-1 1,0 2-1,0-1 1,0-7-1,0-1 1,0 0-1,0-1 1,0 1-1,-1-1 1,-1-2-1,1 0 0,-2 2 1,0 0 51,-1-1 0,0-1 0,2 0 0,0-1 0,-2 3 1,1 0-1,-1 0 0,2 0 0,0 1 0,1-1 0,0 4 1,0 0-96,1 1 1,0 0 0,2 0 0,1 0-1,0 2 1,1 1 0,1 0 0,0 0-1,2-2 1,1-1 0,0 1 0,0-1-1,1-1 1,0 0-119,0 0 0,0 1 0,1 1 0,-1 2 1,0-2-1,0 0 0,1-1 0,1-1 1,0-2-1,0 1 0,0-3 0,-1 1 1,0-2-1,0 1-8,1 0 0,-1-1 1,-1-5-1,-1 0 0,0 1 1,0 0-1,-2 1 0,-2 0 1,-1 0-1,-1 0 0,-1 4 1,-1 1-1,0 1 0,0 1 202,0 2 1,0 2 0,-1-31 0,-1 37 0,1-1-1,-4-32-60,2 4 0,2-1 0,1 0-172,0 1 0,1-1 0,2-1 121,2-3 0,9 1 0,0-4-44,1 2 0,-8 29 0,0 0 1,1 0-1,-1 0 0,1-1 1,1 1-1,-1-3 0,1 0 0,0-1 1,-1 1-1,-1-5 0,-1-1 2,-1-1 0,-1 0 0,1-5 0,0-1 0,-2-6 1,-1-1-1,-1-1 0,1 0 0,-1-1 0,-1-1 0,0 2 1,0 0-1,0 0 0,0 0 21,0 0 1,0 0 0,0-2-1,-1 0 1,-1 3 0,1 2 0,-2 2-1,1 2 1,1 2 0,-1 1 0,1 2-1,1 2 1,0 0 0,0 2 13,0 2 0,0 0 0,0 4 0,1 1 0,1 3 1,1-1-1,0 3 0,1 0 0,5-35 0,0 0 0,1 1-55,2 1 0,-3 31 1,0 0-1,0 0 1,1-1-1,0-2 0,1 0 1,0-4-1,2-1 1,-1-1-1,1 0-37,0-4 1,0 0 0,0-4 0,0-1 0,-2-5 0,0-1 0,-2-2 0,0-1 0,-2-4 0,0-1 0,-2 23 0,-2-1 0,1 1 0,0-2 0,-1 0 0,1 0-48,-1 1 0,0-1 1,-1 1-1,0-23 1,-1 2-1,2 4 1,-1 1-1,-2 4 1,0 2-1,-2 5 0,-1 3 1,0 7-1,-2 2 1,-7-27-153,-2 15 300,-5 20 0,3 4 0,-6 14 0,-1 3 0</inkml:trace>
  <inkml:trace contextRef="#ctx0" brushRef="#br0" timeOffset="58">9291 8796 30157,'-6'-7'652,"-1"5"1,-7 6-1,1-1 1,0-1-653,-1-2 0,6 1 0,-1 4 0,-2 4 0,-5 4 0,-3 5 0,-2 4 0,-3 3 0,-1 2 0,0 1 0,3 3 0,4-3 0,9 3 0,5-3 0,2-1 0,5-2 0,6-2 0,1-3 0,13-5 0,0 0 0,2-5 0,4-1 0,-1-3-36,-2 0 0,9-2 1,-9-4-1,1-1 71,-3-4 1,7-2 0,-3-6 0</inkml:trace>
  <inkml:trace contextRef="#ctx0" brushRef="#br0" timeOffset="59">9664 8943 29590,'8'-33'-2458,"-4"-3"0,-1 10 1,0 18-1,2 10 2483,-2 7 0,-2-2 1,-1 2-1,0 1 1,0 2-1,0 2 0,0 0 1,0 3 237,0 0 0,0 7 0,0-2 0,0 2 0,2-2 0,2-4 0,5-3 141,3-2 1,1-5 0,0-4-1,1-3 1,-1-1 0,0-3-1,-1-4-900,-3-6 0,1-8 1,-5 2-1,-2-2 1,-2-1-1,-1 0 1,0 1-723,0 2 1,0 5-1,-1 7 1,-2 0-1,0 1-1241,4 0 0,7 6 2427,10 4 0,2 1 0,7-5 1</inkml:trace>
  <inkml:trace contextRef="#ctx0" brushRef="#br0" timeOffset="60">10131 8823 21128,'9'-6'0,"-2"-3"0,1-2 0,-2 1 0,1 3 0,0 1 1404,4 3 0,1 4 0,-1 7 1,0 6-1,-4 6 0,-1 3 1,-3 3-1598,-1 0 0,2 5 1,0 0-1,-1-1 0,0-2 1,0-3-1,2-2 0,-1-6-1472,2-2 0,-4-6 1,2-3-1,-2-5 1276,-2-7 0,0-5 1,0-7-1,0-4 0,1-4 1,2 1-1,1 2 0,-1 2 1054,-1 2 1,-1 1 0,2 5 911,2-1 0,4 8 0,-3 6 1,0 8-1,1 4 0,-1 1-1416,0 0 0,3 5 0,-3 0 0,1-2 0,2-1 0,0-2-1701,0 0 1,0-1-1,2-4 1,-2-8 804,-4-8 1,-4-4-1,-1-1 1,0 0-1,2 0 1,1-1-1,1 1 1416,-1 0 0,-1 4 0,-1 1 1,3 2-368,5 3 1,2 3 0,-1 5 0,-1 4 0,1 3 0,4 1 0,2 0-2632,2 1 1,4 3 0,-3 1 2763,2-2 0,1-1 0,5-2 0</inkml:trace>
  <inkml:trace contextRef="#ctx0" brushRef="#br0" timeOffset="61">10851 8969 8540,'0'-28'0,"1"0"0,5 6 0,6 11 1228,4 13 1,2 5 0,-5 7 0,1-1-1,1-1 1,1-2 0,3-1 0,0 1 409,1 2 0,-1-4 1,-3-4-1,2-2 0,-2-2 1,-2-2-2646,-6-2 1,-2-4 0,-6-7-1,-1-2 1,-2-6 0,-3-2-1,0-3 1,0 0-48,3 1 1,2-1 0,1 10 0,0 2 0,3 1 0,4 2-2091,6 0 3324,16-1 1,-7-5 0,10-2-1</inkml:trace>
  <inkml:trace contextRef="#ctx0" brushRef="#br0" timeOffset="62">11397 8250 32168,'6'-26'-4393,"3"4"1,3 6 5956,1 5 0,1 6 0,-1 8 0,0 5 0,1 12 0,-3 8-1722,-2 7 1,-3 8 0,-6 3 0,0 2 0,-1 2 0,-4 2 0,-4 1 0,-2 2-1101,-3 3 0,-4 1 0,-1 4 0,0-2 0,1-2 0,6-4 863,6-4 0,-1-11 1,0-8-1</inkml:trace>
  <inkml:trace contextRef="#ctx0" brushRef="#br0" timeOffset="63">11624 8823 27667,'0'-33'-455,"0"-3"0,0 17 0,0 10 1,0 14 31,0 7 1,0 1-1,0 0 1,0 1 0,0-1-1,0 2 1,0 1-164,0 2 1,0 0-1,1-5 1,2 0-71,2 1 1,1-7 0,-3-4 1404,1-6 1,2-4-1,-3-7 1,3 2-1,1 3 495,4 5 1,1 3 0,1 1 0,2 1-1,1 2-1949,2 1 1,1 5 0,-1-4 0,3-1 0,1 1 0,-2-1 0,1-2 0,-2-5-3742,1-6 1,0-9 4523,-6-4 0,2-15 0,-9-5 0</inkml:trace>
  <inkml:trace contextRef="#ctx0" brushRef="#br0" timeOffset="64">12157 8396 13780,'8'10'0,"-4"5"0,-4 5 0,-4 5 0,-7 3 1251,-5 3 1,-5 9-1,-6-3-1367,1 0 0,4-4 0,1 2 1,0 2-1,2 0-1590,0-1 0,5-5 1,7-8 1535,1 0 0,1-13 1,5 2-1</inkml:trace>
  <inkml:trace contextRef="#ctx0" brushRef="#br0" timeOffset="65">12077 8743 28897,'13'-12'-305,"1"-6"1,-2 0-1,-2 2 988,-1 6 0,0 4 1,4 7-1,0 4 1,-1 3-1,-1 4 1,-2 2-1499,1-1 0,6-1 0,2-2 0,-2-1 0,-1 1 0,-2 1 0,1-1 695,-1-1 0,-4-6 0,0 1 1,1-4-1,1-4 505,-3-5 0,0-3 0,-5-1 0,3 1 0,0 2 0,1 2 0,-1 1 517,0 0 0,4 4 0,-2 0 1,1 6-903,-1 5 0,-3 9 0,4 2 0,1 0 0,2 0 0,1-1 0,2 0 0,1 0 0,2-2 0,4-3 0,-4-2 0,-1-4 0,-3-1 0,0-3 0,-2-7 0,-4-5 0,-3-3 0,-4-1 0,-1-1 0,-1 1-35,-4 0 1,4-1 0,-5 2-412,0 4 1,5 3 0,-4 11-1,5 6 1,3 7 0,2 5 0,-2 7-9386,-2 6 9482,-1-6 1,-6 13 0,-1-10 0</inkml:trace>
  <inkml:trace contextRef="#ctx0" brushRef="#br0" timeOffset="66">11624 9449 28507,'-8'-13'-6901,"4"-1"7863,3 1 1,2 6 0,2 4 0,3 6-25,1 5 0,-2 6 0,2 4 1,1 4-1,-2 3 0,1 2-844,0-1 1,2 7 0,3 2 0,-2 2 0,-1-1 0,0-5 0,-1-3-1129,-4-1 0,2-11 1,-2-3-1,-1-4 0,-1-6 458,-2-7 1,-5-12-1,-1-8 1,1-4 0,-1-6-1,3-2 1,1-4-1,2 0 610,0-3 0,6 2 0,4 5 0,5 5 0,2 3 0,-4 3 1869,-3 3 1,-2 7-1,2 7-1568,-1 2 0,-6 3 1,1 8-1,-2 4 0,-4 3 1,-2 1-942,-5 0 0,-1 1 0,-1-1 0,2 0 0,1 1 0,0-1-2671,4 0 0,5 1 0,7-3 3558,5-2 1,15-3 0,0-6 0</inkml:trace>
  <inkml:trace contextRef="#ctx0" brushRef="#br0" timeOffset="67">12077 9529 26872,'5'-33'-4899,"-1"7"5449,-1 6 0,0 10 0,0 1 0,1-1 0,1-2 0,-1-1 1,2-2-1107,2-3 0,-1 8 0,3-4 0,-1 4 0,2 3-1041,0 2 1,3 4 0,-1 2 0,0 4 1677,1 3 1,-1 4 0,0 2-1</inkml:trace>
  <inkml:trace contextRef="#ctx0" brushRef="#br0" timeOffset="68">12264 9396 21450,'7'9'-4595,"-1"-2"3440,0-1 0,-3-2 6033,6-4 0,-6-1-3736,1-4 1,-2 5 0,-1-1 0,2 5 0,3 4-1315,2 2 0,0 2 0,6 1 0,-1-1 1,0-2-1,1-2 0,-1-2-554,0-3 1,-5-3-1,-4-6 1,-2-6 0,-2-6-1,0-2 1,-2-3 584,-2 3 0,2-6 0,-4 4 0,2-2 0,-1 1 0,3 2 1,2 2-1,4 3-733,5 1 1,4-3 897,5 0 0,9 0 0,7 5 1</inkml:trace>
  <inkml:trace contextRef="#ctx0" brushRef="#br0" timeOffset="69">12690 9036 18152,'9'-6'0,"-1"-3"0,-1-1 0,0 2 0,2 8 3103,-1 8 1,2 9-1,-4 6-3052,1 2 0,-2 3 0,2 3 0,-1 5 0,-3 1-281,-1-2 0,-2 2 0,0-4 1,0-2-1,-2-2 0,-1-5 0,-3-3 1,-1-5-1055,-4-1 1,4-8-1,-2-2 1,0-5 0,2-5 912,2-4 1,4-2 0,1-3-1,0-1 1,0-2 3118,0-5 1,1 4-2177,4 4 1,-2 8 0,4 11 0,-1 4 0,-1 3-1,-1 1-881,1 0 1,3 1 0,-2-1-1,2-1 1,4-2 0,2-2-1,6-1-2968,0 0 0,-2-4 0,4 2 3400,2-4 0,1-13 1,2-2-1</inkml:trace>
  <inkml:trace contextRef="#ctx0" brushRef="#br0" timeOffset="70">13010 9396 21408,'0'-14'-1125,"-1"7"0,-4 2 2325,-4 4 1,3 2 0,1 4 0,0 4 0,1 3-880,1 1 1,3-1-1,3-2 1,3-2-1,1-1 1,3-1-1,2 0 1,2-2-1,-1 1 1,0-1-1618,1-1 0,-1-1 1389,0-2 1,1-6 0,-1-2-1</inkml:trace>
  <inkml:trace contextRef="#ctx0" brushRef="#br0" timeOffset="71">13383 8769 18633,'0'-13'-1983,"2"0"0,1-1 1,3 2 2303,1 4 0,2-3 0,4 5 0,1 0 0,-1 0 0,0 3 506,1 2 1,-2 7 0,-3 3-1,-5 4 1,-1 5 0,0 6-147,1 5 0,1 5 0,-7 8 0,-1 1 0,-1 3 0,1-1 1,1 3-1,1-2-193,-3 0 1,2 3-1,-2-5 1,2-3-1,2-4 1,0-5-1245,0-4 0,2-8 1,1-2-1,2-5 1,1-5-36,0-8 1,-1-6 0,-5-9 0,0-1-1,0-3 1,0-1 401,0 1 0,-2-3 0,-1 4 0,-3 3 0,-1 5 1179,-3 6 0,2 2 1,1 4-1,1 2 0,3 5 1,0 3-1,0 1-617,-1 0 1,-1 5 0,5 0 0,2 0 0,1-1 0,2 1-814,3-2 1,1-2 0,4-4 0,0-2 0,2-2 0,2-4 0,2 0-2731,2-2 0,-5-2 3569,2-2 1,2-9 0,1-8 0</inkml:trace>
  <inkml:trace contextRef="#ctx0" brushRef="#br0" timeOffset="72">13717 9356 19820,'7'-14'-1496,"-1"2"1,-1 2 2343,-1 1 1,-1 6 0,-8-1 2411,-3 2 0,0 2-4131,-1 0 1,8-1 0,1-4 0,7-2 762,5 0 0,1-11 0,1 3 0</inkml:trace>
  <inkml:trace contextRef="#ctx0" brushRef="#br0" timeOffset="73">14010 8743 11849,'4'-55'0,"2"7"0,0 11 0,2 12 0,-2 9 545,0 6 1,-2 8 0,-4 2-1,0 8 1,0 5 0,0 6-1,0 8 1,0 8 0,-1 8-1,-2 6 1,-3 4-714,-2 5 1,1-3-1,-4 6 1,4 1-1,0 4 1,1 3-1,0-1-296,3-2 0,1-3 0,2-4 490,0-4 1,0-5-1,0-10 1</inkml:trace>
  <inkml:trace contextRef="#ctx0" brushRef="#br0" timeOffset="74">14343 9249 9630,'0'-22'1251,"0"0"0,0 7 1,0 15-939,0 7 1,-6 4 0,-3-1 0,-2-1 0,-4 3 0,-2 2 0,0 6 0,-1-1-674,-1 0 1,5 3 0,0-2 0,5-1-1,4 0 360,7-3 0,10-13 0,8-4 0</inkml:trace>
  <inkml:trace contextRef="#ctx0" brushRef="#br0" timeOffset="75">14437 8889 9875,'7'-62'0,"-3"0"0,-2 6 1544,-2 8 1,0 11 0,0 13-1333,0 2 1,1 7 0,4 2 0,2 9 0,4 7 0,0 6-818,4 2 1,3 4-1,-2 1 1,4 4 0,-1-1-1,0 0 1,-3-2-352,-1-3 0,-3 0 0,-2-3 1,-1-2-1,0-6 1514,-1-6 1,2-4 0,-6-3 0,-1 7 147,-1 12 1,-4 10 0,-2 13-1,-5 7 1,-3 5 0,-1 4-1,-2 1-845,-3-2 1,-2 5 0,-6-6 0,3-2-1,2-5 1,2-5 0,4-6-796,4-5 1,0-9-1,3-11 1,1-6-1,2-8 1,4-6 884,1-10 0,6-1 1,4-8-1,5 1 1,3-1-1,0 1 1,-1-1 1001,1 2 0,0 3 0,-5 9 1,-1 4-1,-2 5 0,-1 4-603,2 4 1,1 5-1,1 6 1,0 6-1,0 6 1,1 1-999,-1 0 1,0 5 0,1-2 0,1 3 0,1 1-1,2-3 325,-2 0 0,0-3 0,1 4 0,0-2 0,1 2 1,0 1-1,0 2 970,-2-1 0,-6 5 0,-2 2 0,-2 1 1,-3 5-1,-2 2 0,-2 5 102,-4 1 1,-8 7 0,-11 5 0,-5 2-1,-10 2 1,16-31 0,-1-2-1080,-5 0 1,0-2-1,-27 21 1,2-18 0,10-10-1,7-9 1,7-12-1,8-12 1,9-16 381,7-12 0,12-13 0,8-10 0,13-2 1,-8 31-1,4 0 0,3 0 0,2 0-872,4 0 0,2 1 820,2 1 0,3 1 0,0 3 0,2 2 0,3 0 0,-1-1 0</inkml:trace>
  <inkml:trace contextRef="#ctx0" brushRef="#br0" timeOffset="76">4386 11102 29214,'-14'-33'-3159,"2"-1"0,4 1 0,3 7 1773,4 6 0,-1 12 0,1 5 1723,1 6 1,9-1 0,13 6-1,3-2 1,3-3 0,2-2 0,2-1-1,2 0 1,3 0 0,0 0 401,-1 0 0,5-4 0,-2-2 0,-1-2 0,4-2 0,-4-2 0,2-1 0,-4 1-944,-2 3 0,-3 2 0,-4 4 494,-1-2 1,1 1-1,0 4 1</inkml:trace>
  <inkml:trace contextRef="#ctx0" brushRef="#br0" timeOffset="77">5092 10915 6979,'0'-13'0,"0"-1"851,0 1 1,0 4 0,2 2 0,1-1 0,1 4-607,-1 2 0,-3 5 0,-6 14 1,-7 3-1,-8 8 0,-6 5 1,-4 6-1,-3 3-723,0 7 1,-3-1 0,4-1 0,1-1 0,-1-3-1,4-2 1388,1-1-760,7-6 0,-4-1 0,4-6 0</inkml:trace>
  <inkml:trace contextRef="#ctx0" brushRef="#br0" timeOffset="78">21568 6943 8305,'0'-34'0,"0"3"0,0 9 0,0 4 54,0 4 1,2 8 0,1 6 0,3 7 0,-1 5 0,1 1 0,-3 0 0,-1 1 0,-2-1 0,0 0 0,0 1 348,0-1 1,-6 0 0,-3 1 0,-3-1 0,-1 0 0,0 1-48,-1-1 1,1 5-1,-2 0 1,-1-1 0,-3 3-1,-1 2-310,1 3 1,-5 0 0,2 0 0,-3 1 0,-2 3 0,1 4-45,-1 4 0,-4 1 1,-2 2-1,-1 0 1,-3 0-1,-3 0 1,-3 0 160,-1 0 0,-1-4 1,5-1-1,0 2 1,0 2-1,2 1 41,2 0 1,4-5-1,5-1 1,0 0 0,2 0-1,2 3-118,0 2 0,3 1 1,-4 0-1,2 0 0,-2 0 1,-3 1-130,-4 4 1,2-7 0,-5 7-1,-1 1 1,1-1 0,-3 0-1,0-2 276,2 1 0,-4-2 0,5 2 0,-1-1 0,1 0 0,2 1-173,7-1 1,-1 3 0,3 0 0,0 3 0,1 6-1,2 4 1,4 3-186,3 1 0,-2-4 0,10 6 0,2 2 0,2-4 0,1-2 0,1-5 152,4-3 1,-2 7 0,4-10-1,1-3 1,-2-1 0,-1-4 220,-2 1 0,3 0 0,0-5 0,2-1 0,2-1 1,2 1 862,1 1-1269,1 8 1,5 2 0,3 3-1,5 1 1,2-1 0,4 0 72,1 0 0,0-2 0,3-1 0,-3-3 1,-1-5-1,-4-3 0,-1-3 131,-1-1 1,-6-2 0,-3-6 0,-4-1 0,0-4 0,-2 0 0,-3-3 250,-5 3 0,2-4 0,0 5 0,1-1 0,4 2 0,0 5-245,3 3 0,1 2 0,2-1 0,6 5 0,2 1 1,1 1-1,0 0-271,-4-1 1,3 7-1,-3-7 1,3 0-1,2 1 1,-2 0 501,-3-3 0,2 2 0,-5-4 0,1-1 0,-1 2 0,-3-1 0,-1 1 38,-2 0 0,1-4 1,0 2-1,3 1 1,2 2-1,0 4-462,1 1 1,2 1 0,-3 2-1,0 2 1,1-1 0,-4 0 0,-1 2 34,-2 2 0,0-5 1,-1 3-1,-1-2 0,-4 2 1,-1-2 449,-3-2 1,3 5-1,0-5 1,3 4 0,5 4-1,6 2 1,3 1-307,4 0 0,-3 1 0,8-1 0,-1-1 0,0-3 0,-1-3 0,-3-2-218,-5 0 1,2 5 0,-7-4-1,-2-4 1,-3-1 0,-5-1 535,-1 2 1,3 2 0,-4-3-1,-2-1 1,-2-1 0,-1 1-1,0 3-141,0 4 0,0 2 0,0 2 0,0-1 0,2 1 0,1 2 0,3 3-327,1 3 0,-3-8 0,5 5 0,0-2 0,0 0 0,0-2-192,1-4 0,-2 2 0,-1-2 1,1 2-1,-3 3 0,1 0 0,-3 1 399,-1-1 1,-2 6 0,0-8-1,-2 3 1,-1-2 0,-3-2-263,-1-2 0,-2 2 1,-4 4-1,0 1 1,-1-1-1,1 0 1,0-1-746,-1-3 1,7 0 0,1-6 0,1-2 0,1 4 0,1-2-409,2-2 0,6 2 0,6-9 0,5 2 1320,6-1 0,9-11 0,3 1 0</inkml:trace>
  <inkml:trace contextRef="#ctx0" brushRef="#br0" timeOffset="79">5959 12168 8457,'-6'-25'0,"0"2"0,-3-6 0,4 5-74,4 6 1,-1 9 0,-2 5 0,-5 2-1,-3 2 1,-1 0 0,0 0 0,-1 0-1,-1 2 118,-2 2 0,2-2 0,-3 4 1,3-2-1,2 1 0,0-2 386,-1-2 1,1 1 0,0 1 0,-1 1 0,2 0-333,4 2 0,-4-3 0,3 5 0,-3-1 0,-3 1 0,-1 2 0,-3 2-222,-2 1 1,3 0-1,-4 2 1,-3 1 0,-5 4-1,-4-1 202,0 0 1,-3-1-1,4-3 1,1 3-1,-1 2 1,4 1-1,0-3 65,3-3 0,4-1 1,1 3-1,2 0 1,2 0-1,2-2-138,2-2 1,1 2-1,2 1 1,1 3-1,-1 2 1,-1 3-1,1-1-68,1 0 1,2 2 0,-4-3 0,2 3-1,-1 2 1,-2-1 124,-1 1 0,1-5 1,2 1-1,2-1 0,1 0 1,1-1 9,0-2 1,1 5-1,5-2 1,0 2-1,0 1 1,0-2-1,0 4-81,0 1 0,0-3 0,2 6 1,2-1-1,4 0 0,1 1-26,0-2 1,-1 0-1,6-3 1,-1 2-1,2 0 1,1 2 172,2 0 1,1-10 0,-2 7 0,2-2 0,0-1 0,3 0 0,1-4 15,0 0 1,10 2-1,-7-3 1,3 0-1,0 2 1,1-2-113,1 1 0,4 2 1,-3-3-1,-1 0 0,1 2 1,1-2-1,-1 2 38,0 0 1,-3-5 0,7 2 0,-4-2-1,1-1 1,2 0 156,4-3 1,-2-4 0,0 3 0,3-4 0,0 1-1,3-2-129,-2-1 0,5 0 0,-1-5 0,-1 0 1,-1 0-1,0 0 0,-1 0-111,1 0 1,-1 0-1,-2 0 1,0 1 0,2 2-1,-1 2 1,1-2 94,-4-2 1,-1 1 0,3 1 0,0 1 0,0-1 0,0-1 16,0-2 1,6 0-1,2-2 1,1-1-1,-2-1 1,0-1-141,1-1 0,-1 5 0,3-4 0,-2 2 0,-1 0 0,-1-1 0,0 1-27,-3 2 0,2 1 0,-4 0 0,-3 0 0,1 0 0,0 0 61,0 0 1,1 0 0,0 0-1,0 0 1,2 0 0,2 0-1,4 0 71,-1 0 1,5 0 0,-5 0 0,2 0 0,0 0 0,2 0-107,0 0 1,-2-5 0,0-1 0,0 0-1,0-1 1,0 1 0,0 0 73,-2 3 0,3-3 0,-4 0 0,2 0 0,1-1 0,-2 1 34,-3 0 0,2 2 1,-1 4-1,-2 0 1,0 0-1,0 0 0,1 0-160,-1 0 0,4 1 1,2 2-1,2 1 1,-1 1-1,-1-1 13,1 1 1,2 4-1,1-5 1,1-1-1,-2 0 1,-1 0-1,1 1 375,3-1 1,1-1 0,-2-2 0,-1-2 0,0-1 0,1-1-77,-1 1 0,0-3 1,1 2-1,-3-1 1,0 1-1,-2-1 1,1 1-358,2-2 0,-5 3 1,-2-4-1,-2-1 0,0 2 1,2 0 125,3 3 1,-5-4 0,1 0 0,-1-2 0,0 0 0,3 0 95,1 2 0,2-5 0,5 3 1,0-3-1,1 0 0,2 2 0,-3 1 5,3-2 1,3 6 0,0-1 0,-3 1 0,0-1 0,-6 0-234,1 0 0,0-2 0,1 3 0,-1 1 0,-3-2 0,-3-2 0,-1-1 380,-1 1 1,2-1 0,-3-5 0,1 0 0,-1-3 0,0-1 28,2 2 0,-2 0 1,4 0-1,0-2 1,-1 2-1,0 1 1,-3 1-577,-1 1 0,-2-5 0,0 1 1,-2 0-1,-2 2 0,-5 2 119,-3 0 1,-1-5-1,-2-1 1,-3 0-1,-3-2 1,-1 2-1,0-4 476,-2-2 1,-1 0 0,-2-9-1,1-2 1,-1 1 0,-1-5-263,-3-2 1,1 8 0,-4-4 0,0 4 0,0 4 0,-3 2 0,0 3-432,1 3 0,-2-2 1,2 5-1,-2-1 1,-2 1-1,0 3-88,0 1 1,-6 2-1,-3-1 1,-3 1 0,-1 0 539,-1-1 1,-4 6 0,1-1-1,-1-2 1,0 0 0,-1-3-1,-2 1 31,-3 0 0,4-1 0,-3 1 1,0 0-1,-2-1 0,-2 1-232,0 0 0,-1 4 1,-2 0-1,-2 0 0,-2 0 1,-3 2-1,-2 1-63,-1 3 1,-4-3 0,-2 1-1,0 2 1,-1 2 0,1 1-1,-2 0 199,1 0 0,4-5 0,-1 1 0,1 0 0,0-1 0,-2-1 345,2-1 1,0-2-1,0-4 1,-3-1 0,1-1-1,-3-1 1,1-2 21,-4 2 1,1 1-1,-2 2 1,0 1 0,-4 2-1,-2 2-564,-1 2 0,-3 2 0,3 3 0,-1-2 0,1-2 0,4 2-154,5 2 0,-2 1 0,3 0 0,-1 0 0,0 1 0,2 2 0,1 2 455,-1-2 1,5-2 0,-3 1 0,1 0 0,-3 3 0,-1-2 122,0-2 0,-1-2 0,-8-2 0,-5-2 0,-6 3 0,-3-1 0,-2 0-360,35 0 1,1 1 0,-2 0 0,0 0 0,-36 2 0,10 0 0,6 0 0,6 0-112,2 0 0,3 4 1,0 2-1,5 1 1,1 4-1,0-1 1,-3 1 217,-2-3 0,4 0 1,-6 2-1,-5-1 0,-4 0 1,-7 0 198,-5 0 0,2-5 0,26 0 0,0 0 0,-2-1 0,-1 0 0,1-2 0,0 0 1,-2 0-1,-1 0-82,0-1 0,1 0 1,5 2-1,0 0 1,-3 1-1,0-1 1,0 0-1,1 0 0,1 1 1,1 0-1,0 1 1,0 1-1,2 1 1,0 0-277,2 1 0,0-1 0,-5 1 0,1 0 0,4-1 1,0 1-1,-1 0 0,-1-1 0,0 2 0,-1-1 1,0 1-1,-1 0 72,-3 1 1,0 0 0,-5 0 0,-1 0 0,0-2-1,0-1 1,-2 1 0,1 0 0,-3-1 0,0 1 0,0 0-1,-1-1 1,-2 1 0,0 0 134,0-1 0,-1 1 0,3 0 0,0-1 0,-5 1 1,0 0-1,4-1 0,0 1 0,3-1 0,0 1 0,4 0 1,0-1-21,1 1 1,1 0 0,4-1 0,1 0 0,1-1 0,1 0 0,2-1 0,1 1 0,-30 5 0,7 4 0,8 0-731,1 0 1,6 6-1,3-6 1,6 1-1,4 1 1,4 0-905,2 2 1645,-2 12 0,12-13 0,-2 13 0,4 4 0,5 6 0</inkml:trace>
  <inkml:trace contextRef="#ctx0" brushRef="#br0" timeOffset="80">21821 6624 8457,'-34'-54'-14,"3"8"1,9 6 0,6 9 352,5 8 0,5 8 1,6 6-1,2 0 1,1 0-1,3 2 0,0-1 3570,0 1-3542,-2 4 0,-4-4 1,-1 4-1,-4-2-205,-4 2 1,-4 3-1,-5 6 1,-5 7 0,-7 10-1,-6 5 1,-5 7 0,-7 7-140,-5 8 1,22-21-1,0 1 1,-1 0 0,0 0-1,-1 0 1,-2 0 0,-2 2-1,0 0 1,-1 1 0,-1 1 43,-1 1 1,-1 1 0,-1 0 0,1 0 0,0 3 0,0-1 0,1-1-1,-1 0 1,-1 0 0,1 0 0,1 0 0,0-1 91,0 0 1,1 0 0,1 1 0,2 1 0,5-4 0,2 0 0,1-2 0,2 1 0,2-1 0,1 1 0,0 0 0,1 1 0,0 0 0,0 1 17,0 0 1,1 1-1,1 3 1,0-1 0,2-1-1,0 0 1,2 2-1,0 1 1,0 0 0,1 1-1,-1 3 1,1 1 0,-1 1-1,1 0-123,-2 2 1,1 0 0,2 2 0,1 1 0,-1-1 0,0 1 0,2 1 0,0 1 0,1 2 0,0 1 0,1 0 0,0 0 0,0 0 0,2-1 22,0 0 1,1-2-1,1-3 1,0 0-1,1-1 1,1 1 0,2 1-1,0 0 1,1-1-1,0-1 1,1 0-1,0 0 1,0-4 0,0-1 74,0-3 0,0 1 0,3 2 0,2-1 0,1-2 0,1 0 0,3 1 0,1 0 0,1 2 0,1-1 0,1 0 0,0-1-69,1-2 1,1 1 0,1 3 0,0 0 0,3-4 0,2 1 0,0 2 0,0 0 0,2 1 0,1 1 0,0-1 0,0-1 0,1 0 0,-1 0-205,-1 0 0,1 0 143,-4-5 1,1-1 0,2 6-1,0-1 1,-2-5 0,-2 0 0,-1 0-1,-1 0 1,-1-1 0,0 0 0,-2-1-1,0 0 35,13 32 0,-15-30 1,-1 0-1,12 28 1,-2 0-1,2 0 1,2 3-1,-11-32 1,1 1-58,2 0 0,0 0 0,1 0 0,0-2 0,1-2 0,0 0 0,1-1 0,0 1 0,0-1 0,1-1 0,0 2 0,0 0 0,0-2 0,-1 1 0,0 1 0,0-1 0,17 29 0,-1 3 0,-3 1 0,-1 3 0,-18-33 0,-1 0 0,1 1 0,-1 2 0,-1-1 0,-1 1 0,0 2 0,0 0 0,-2 1 0,0 1 0,0 3 0,-1 2 0,1 1 0,-2 2 0,1 2 0,-1 1 0,-2 1 0,1 1 0,1 1 0,-1 1 0,-4 3 0,0 1 0,0 3 0,0 1 0,0 0 0,-1 0 0,1 3 0,-1-1 0,0-2 0,0-1-129,0-2 1,1-1-1,1 2 1,1 0-1,-3-10 1,0-1-1,0-1 1,-1 0 0,0 0-1,-2 0 1,-1-1-1,0 0 212,-2-1 0,-1-1 0,-3-1 0,-2-2 0,-1 0 0,0-1 0,-1 0 0,-1-1 0,-1 3 0,-1 0 0,1 1 0,-1-1 0,-1 3 0,-1 0-83,0 3 0,0-2 0,2-5 0,-1-1 0,-1 4 0,0 0 0,1 0 0,-1-1 0,2 0 0,-1-1 0,1 3 0,-1-1 0,1-1 0,-1 0 0,1 0 0,0 0 0,2 0 0,0 1 0,1-6 0,2 0 0,0-2 0,2 0 0,-7 34 0,3-9-664,3-4 1,3-5-1,6-7 1,0-5-1,0-2 1,2-2 0,4-2-8220,7-2 8883,12 2 0,11-11 0,8 6 0,5 1 0,3 0 0</inkml:trace>
  <inkml:trace contextRef="#ctx0" brushRef="#br0" timeOffset="81">21315 7930 13744,'12'-52'-542,"6"3"0,-1 10 0,1 13 0,-5 7 99,-4 4 502,-3 7 1,-1 1-1,1 4 1,1 0 0,3 5-1,2 5 446,2 5 1,0 1 0,3 0 0,2 1 0,2-1 0,4 0 0,4 2 149,7 3 1,3-2-1,2 5 1,3 0-475,5-1 1,2 1-1,-1 3 1,-1-2-1,0 2 1,0 1-85,0 2 0,-7-1 0,1-1 0,-4-1 0,-5-2 0,-1 1-393,-4-3 1,-7 4 0,-4-6 0,-4-2-1,-4-1-874,-1-2 1021,-6 0 1,3-7-1,-6-7 1,0-9-488,0-7 1,0-2-1,0 1 1,0-4 0,0-3-1,-2 0 1,-1 1 356,-1 2 1,-5 0-1,3-4 1,-1 3-1,-4 2 1,-1 2 1039,-1 2 0,0 3 0,-1 2 1,1 3-281,0 4 1,5 5-1,4 5 1,2 5 0,4 7-1,2 5-961,5 3 1,3 8 0,0 2 0,-3 5 0,-3 3-1,-2 1-2362,1-1 2770,-1 5 1,-10-7 0,-1 5 0</inkml:trace>
  <inkml:trace contextRef="#ctx0" brushRef="#br0" timeOffset="82">6345 15939 17248,'0'-34'-1126,"9"2"1,1 6 0,-1 4 328,-1 4 876,-4 4 0,-4 5 1,-3 1-1,-4 1 1,-10 0-1,-6-2 1,-13 1-1,-8 4 0,-12 2 1,-8 2-1,-9 0-724,35 0 1,-1 0 851,-3 0 1,-2 0 0,1 3 0,-1 0 0,-3 2 0,-1 1 0,-1 1 0,-1 2 0,-3 2 0,-1 2 0,-2 1 0,0 1 0,-1 2 0,1 2 0,2 0 0,2 2 13,1 0 1,2 2-1,2 2 1,2 2 0,3 2-1,1 3 1,5-1-1,1 3 1,4 2 0,3 2-1,3 0 1,3 2-1,3 1 1,4 1-299,3 0 1,4-1 0,4-2 0,3-1 0,5 3 0,5-2 0,5-2 0,4-3 0,8-1 0,5-3-1,7-3 1,5-3-75,8-1 1,3-4 0,5-2 0,4-3 0,-14-7 0,2-1 0,1-1 0,3-1 0,0-2 0,1 1 0,1-2 0,-1 0 0,2 0-1,1-2 1,1-1 0,0 0 205,1-1 0,0-2 0,-1 0 0,-4 0 0,-2-1 1,2-3-1,4-2 0,1-4 0,-1 0 0,-3-1 0,0 0 1,-1-2-1,-5 0 0,0-2 0,-2 0 0,20-11 0,-3-3 1,-9 0-1,-3-2-86,-6-1 1,-4-3 0,-4-3 0,-6-3-1,-11 1 1,-5-3 0,-2-1 0,-5-1 0,-6-2-1,-4 0 1,-6 1 0,-5 0-219,-5 1 0,-6 1 1,-11-1-1,-7 4 1,-5 6-1,-5 5 1,-5 4-1,-5 5 1,-6 4-1,-4 5 1,-3 6-1,-2 4-559,24 4 0,0 2 0,-2 3 808,-8 3 0,-1 3 0,1 2 0,5 1 0,1 0 0,-1 3 0,-9 4 0</inkml:trace>
  <inkml:trace contextRef="#ctx0" brushRef="#br0" timeOffset="83">6039 16539 30669,'-52'-25'-633,"4"6"1,-5-4 0,4 13 0,0 10 541,-4 9 0,-11 13 1,30-3-1,0 4 1,-5 2-1,0 1 1,-6 6-1,-1 2 1,-2 3-1,-1 3 1,-5 6-1,1 2 0,-1 4 1,1 3-1,17-16 1,-1 2-1,2 0 1,1 1-1,1 0 1,1 2-1,0 1 1,1 1-1,1 0-143,1 1 0,2 1 0,1 0 0,3 0 0,2 1 1,1 0-1,4 0 0,1 0 0,2 0 0,-3 23 0,4-1 1,6-7-1,6-3 0,6-7 0,7-5 0,7-7 1,6-7-1,9-5 0,6-6 305,7-7 0,4-5 0,6-3 0,3-6 0,-12-4 0,3-2 1,1-2-1,3 0 0,1-1 0,0-2 0,3-1 0,1-1 1,0-1-1,6-1 0,1-2 0,0-1 107,-13 3 1,1-1 0,0 0-1,-1-1 1,16-4 0,-1-2-1,1 0 1,-11 4 0,2-1-1,0 0 1,0-1 0,0 0-1,1-1 1,-1 0 0,0 0-1,-2 0 1,-1 0 0,0 0 0,0-1-1,-1 0 1,0-1 0,0 0-1,-1 0-247,-2 0 1,-1-1 0,0 1 0,-2-1 0,8-5 0,-2 1-1,0-2 1,0-3 0,-1 0 0,-2-1 0,-5 3 0,-2-2 0,-2 1-1,15-13 1,-5-1 0,-7 1 0,-5 0 0,-7 2 0,-6-1-354,-4 2 1,-6 0-1,-8-3 1,-5 0-1,-8 4 1,-5 1-1,-6 0 1,-6 2-1,-9 0 1,-6 2 0,-7 3-1,-6 5 286,-8 0 1,-5 4 0,9 8 0,-2 2 0,-2 3 0,-4 1 0,-1 2 0,-2 2 0,-2 0 0,-1 2 0,-1 2 0,-6 1-1,-1 2 1,0 2 0,-2 2 0,0 2 0,0 1 135,17-1 0,0 1 0,-1 1 0,1 1 0,-4 1 0,0 1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7:32:47.157"/>
    </inkml:context>
    <inkml:brush xml:id="br0">
      <inkml:brushProperty name="height" value="0.053" units="cm"/>
      <inkml:brushProperty name="color" value="#FF0000"/>
    </inkml:brush>
  </inkml:definitions>
  <inkml:trace contextRef="#ctx0" brushRef="#br0">22555 7796 16003,'0'-56'-714,"0"3"1,1 11 0,4 7 0,3 11 0,4 9 1016,2 6 1,-6 4 0,1 6 0,0 5 0,-1 7 0,-4 9-1,-2 8 1,-2 7 0,-2 8 0,-2 8 0,-5 6 0,-5 6-239,-3 6 0,2-3 0,6-27 1,2 0-1,1-1 0,1 0 1,2-2-1,2 1 0,0-1 0,0 1 1,1 33-1,2-2 0,2-6-196,5-5 0,9 2 1,4-14-1,3 0 1,2-4-1,0-7 1,1-8 261,3-4 0,3-14 0,6 2 0</inkml:trace>
  <inkml:trace contextRef="#ctx0" brushRef="#br0" timeOffset="1">22808 7756 12357,'7'-56'0,"7"7"711,6 11 0,6 10 0,3 19 0,5 4 0,8 7-480,4 7 0,10 5 0,11 13 0,-30-13 0,3 0 1,1 2-1,2 1 0,2 2 0,0 2 0,1 2 1,-1 1-170,1 1 0,0 2 1,-4 2-1,0 1 1,-1 2-1,-2 0 1,-3 1-1,-2 1 1,-3 0-1,-2 1 1,-3 0-1,-1 0 0,-3 1 1,-1 2-335,-3 0 0,-2 1 0,-6 0 0,-3 0 0,2 35 1,-9-7-1,-9-8 0,-10-5 0,-9-6 388,-8-3 0,-8-11 0,-5-7 0,-4-8 0,-3-6 0,-2-3 0,0-2-170,-1-2 0,1 3 0,-6-5 0,-1 1 1,3 0-1,0 4 0,4 3 148,3 2 1,-7 5-1,7 2 1</inkml:trace>
  <inkml:trace contextRef="#ctx0" brushRef="#br0" timeOffset="2">20848 10448 27861,'0'-34'-1200,"0"3"0,-1 9 0,-2 19 0,-2 9 991,3 12 0,-6 9 1,-2 15-1,-5 4 1,-3 6-1,0 0 1,1 3-1,-1-2-64,2 3 1,7 5 0,4-2-1,4 1 1,1-1 0,3-3-258,6-1 1,1-3 0,12-3 0,2-8 0,3-7 0,2-10 828,2-8 1,12-6-1,-1-10 1</inkml:trace>
  <inkml:trace contextRef="#ctx0" brushRef="#br0" timeOffset="3">21195 10355 29257,'6'-55'-2434,"7"8"0,9 20 0,5 14 2608,4 9 0,-1 20 0,5 8 0,1 7 1,-1 9-1,1 9 0,1 13 0,-18-27 1,1 2 222,0 2 0,0 1 1,-1 1-1,0 1 0,0 0 1,-1 0-1,-1 0 0,0 1 1,-1 1-1,-1 0 1,-2-1-1,-1 0-1039,-1-1 1,-2-1-1,-4-2 1,-1-2-1,-1 25 1,-6-7-1,-9-9 1,-9-11 0,-13-8 425,-12-9 0,-7-7 1,-14-11-1,-6-1 0,-1-4 1,35 1-1,0-3 134,1-3 0,0-1 1,-31-10-1,11-11 1,6-2-1,12 2-40,9 3 0,7-4 0,11-1 0</inkml:trace>
  <inkml:trace contextRef="#ctx0" brushRef="#br0" timeOffset="4">23674 10582 14411,'6'-15'416,"2"3"0,5 15 1,0 6-356,1 9 0,3 11 0,3 10 0,-1 5 0,0 8 0,-1 3 0,0 6 0,0 2-120,-2 4 0,3 0 1,-1 1-1,-2 1 1,-1 2-1188,-2-1 1,5-2 0,0-3 1194,-2-3 0,5-8 0,0-8 1</inkml:trace>
  <inkml:trace contextRef="#ctx0" brushRef="#br0" timeOffset="5">23834 10728 9660,'-3'-43'0,"0"0"0,3 3 0,3 2 0,12-23 888,10 20 0,11 20 0,1 18 0,6 6-729,6 6 0,9 4 0,7 7 0,-29-9 0,0 3 0,3 1 0,1 2 0,-1 2 0,-1 1 0,-1 3 0,0 1 0,-2 2 0,-2 1-274,-2 2 1,0 0-1,3 3 1,-3 1-1,-5-1 1,-3 2-1,0 1 1,-1 1-1,-2 0 1,-2 0-1,-3 0 1,-2 1-476,7 32 0,-9 2 1,-15-2-1,-9-7 0,-17-6 1,-14-9-1,-17-5 399,25-24 1,-1-1 0,-1 0 0,-1-1 0,-5-2 0,-2-1 0,-1 0 0,1 2 205,-2 0 0,-1 1 0,0 0 1,1 2-1,1 2 0,0 0 1</inkml:trace>
  <inkml:trace contextRef="#ctx0" brushRef="#br0" timeOffset="6">22781 13167 19034,'-1'-49'-998,"-4"1"1,-2 12 0,-5 21 1284,3 17 1,2 17 0,2 19 0,-2 8 0,-2 11 0,2 3 0,1 7 0,3-2-620,1 0 1,5 3 0,6-5-1,7-1 1,7-2 0,3-5-633,7-3 1,-1-5 0,3-11 0,-3-8 1007,-2-9 0,4-13 0,0-13 0</inkml:trace>
  <inkml:trace contextRef="#ctx0" brushRef="#br0" timeOffset="7">23114 12994 11713,'26'-65'-137,"-3"4"1,-2 9 0,0 11-1,1 10 701,6 7 0,11 14 1,13 17-1,5 17 1,-23-6-1,-1 4 0,1 1 1,0 3-1,1 0 1,0 2-1,-4 1 0,0 0-347,-1 2 0,-2 2 0,-2 1 0,-2 1 0,0 6 0,-2 0 0,-3-2 0,-1 0 1,-2 3-1,-2-1 0,-4 0 0,-1 0-383,-2 1 1,-2 0 0,-2-3 0,-3-1 0,-11 33 0,-12-4 0,-17-5 0,13-32 0,-3-2 0,-5-1 0,-2-1 188,-5 0 1,-2-3 0,-3-2 0,-1-2 0,-5-3 0,-1 1 0</inkml:trace>
  <inkml:trace contextRef="#ctx0" brushRef="#br0" timeOffset="8">21155 15206 9800,'-4'-68'0,"-1"2"0,2 2 0,2 11 469,1 8 0,0 14 0,-2 15 1,-1 8-1,-1 14 0,-1 15 1,1 13-119,-1 9 1,-1 10 0,4 8 0,-3 4-1,2 5 1,2 5 0,1-36 0,0 1-501,-1 1 0,2-1 0,1-2 0,2 0 0,0 3 0,0 1 1,2-3-1,0-1 0,11 34 0,3-8 0,10-8-1757,7-7 0,1-10 2075,11-13 1,-6-11 0,3-9 0</inkml:trace>
  <inkml:trace contextRef="#ctx0" brushRef="#br0" timeOffset="9">21435 15046 9275,'0'-38'0,"1"4"1196,4 7 1,8 12 0,11 15-1,7 11-1100,9 11 1,10 12 0,11 3 0,1 4-1,-28-17 1,-1 1 0,0 1 0,1 2-1,0 2 1,0 2 0,-3-1 0,0 2-54,-3-2 1,-1 3 0,-3 2 0,-2 0 0,-4-2 0,-2 0 0,10 36 0,-8 0 0,-9-7-533,-9-2 1,-18-6 0,-17-11 0,-16-8 0,-17-8-1,29-17 1,-2-1 0,-3-2 0,-1-2 270,-1 0 1,0-1 0,2-3 0,0-1 0,0 1 0,2 0 0,1 0 0,2-1 217,-31 4 0,14 2 0,10 6 0</inkml:trace>
  <inkml:trace contextRef="#ctx0" brushRef="#br0" timeOffset="10">25127 15340 22441,'0'13'-800,"5"12"1,1 8-1,1 8 727,3 8 1,2 10 0,2 6-1,-2 5 1,-2 0 0,-1-5-1,1-8-994,2-8 0,3-12 1,1-6-1,5-5 1144,4-9 1,-1-5 0,8-12 0</inkml:trace>
  <inkml:trace contextRef="#ctx0" brushRef="#br0" timeOffset="11">25194 15166 8798,'0'-35'0,"1"1"0,4 7 974,4 11 0,9 16 0,7 16 0,7 11 0,11 10-800,8 4 1,6 4 0,-22-19 0,0 1-1,1 0 1,1 1 0,-2 0 0,1 0 0,0 2-1,-1 1 1,-2-1 0,-1 2-34,-1-1 0,-1 2 1,0 2-1,-3 2 1,-5-3-1,-2 0 1,-2 1-1,-1 0 0,-1 0 1,-3 1-1,3 31-704,-9-2 1,-17-3 0,-14-10-1,-14-5 1,-22-5 0,24-24-1,-3-1 1,-8 0 0,-4-1-324,-5-1 0,-2-1 314,-4 3 1,-2 0-1,-5 0 1,-1 0 0,0 3-1,-1 0 1</inkml:trace>
  <inkml:trace contextRef="#ctx0" brushRef="#br0" timeOffset="12">23728 17365 8425,'7'-37'301,"-2"6"0,-4 19 0,-1 24 1,0 16-324,0 15 1,-4 11 0,-2 2-1,0-3 1,-2 2 0,1 0 0,-2 5-1,0 3-31,0-1 1,6 4 0,-1-3-1,2-4 1,2 0 0,3-7 52,6-3 0,6-5 0,12-4 0</inkml:trace>
  <inkml:trace contextRef="#ctx0" brushRef="#br0" timeOffset="13">23928 17352 8455,'1'-49'152,"4"0"1,3 5-1,10 17 1,4 14 397,4 8 1,8 13 0,6 4 0,9 5-1,7 6 1,5 3 0,2 7 0,1 4-354,-32-17 1,0 1 0,-1 5 0,-2 2 0,20 25 0,-6 2 0,-7 1 0,-10-1-282,-6-2 0,-13 3 0,-10-8 0,-15-1 0,-19-4 0,-16-7-90,-12-10 0,20-13 0,-2-2 0,-3-3 0,-1-1 1,-4-2-1,-1 0 0,-4 0 0,-1-1 0,0-1 1,0 0-2249,0 0 0,-1 0 1937,-4 2 1,0 0-1,9 1 1,-1 2-1,-5 2 1,0 0-1</inkml:trace>
  <inkml:trace contextRef="#ctx0" brushRef="#br0" timeOffset="14">23314 13567 20825,'-32'13'0,"-7"4"0,-7 5-101,-7 9 0,17-7 0,-2 2 1,-2 5-1,0 2 0,-4 5 0,-1 1 277,-1 4 0,-1 1 0,-3 8 1,-1 2-1,0 1 0,0 1 1,17-18-1,0 0 0,0 1 1,-1 2-1,-1 1 0,2-1 1,0 2-1,0-1 0,1 1 1,0 0-1,1 1 0,1 1-458,0-1 1,0 1 0,2-1-1,-7 13 1,3-2 0,0 1 0,3-2-1,6-6 1,3-1 0,3-6-1,3-1 1,3-2 0,2-2-1370,-7 31 0,10-15 0,3-5 1651,2-8 0,8-7 0,1-5 0</inkml:trace>
  <inkml:trace contextRef="#ctx0" brushRef="#br0" timeOffset="15">23448 13927 12851,'7'21'0,"8"10"0,12 15 358,11 14 0,-14-20 1,2 0-1,5 3 0,1 0 1,1 4-1,0 1-134,3 2 1,1 2 0,-6-12-1,1 0 1,1 2 0,0 1 0,0 0-1,0 1 1,3 1 0,1 1 0,0-1-1,2 2 1,1 0 0,0 0 0,-1-1-1,0-1 1,1 0 0,-1-1 0,1 0-1,0 0-362,-2-3 1,0 1-1,0-2 1,-2-3 0,1 0-1,1 0 1,-1-2-1,2 0 1,-1 0 0,16 14-1,0-2 1,-4-3 0,-1-2-1,-2-1 1,-1-2-1,-3-3 1,-1-1 137,-2-1 0,0-1 0,0-2 0,1 0 0,-3-4 0,0-1 0,1 1 0,0 0 0</inkml:trace>
  <inkml:trace contextRef="#ctx0" brushRef="#br0" timeOffset="16">21955 15340 21237,'-12'4'0,"3"9"-1418,5 14 0,4 25 1,7 13-1,1-28 1,2 1 1395,3 5 1,3 0 0,7 9 0,3 2 0,4 2 0,2 2 0,5 1 0,3 0 0,-10-18 0,2 0 0,0 0-1,1-1 1,1-1 0,1 0 0,2 1 0,0-1 0,2-1 0,-1 0 0,2-2 0,0 0-16,1-1 0,0 0 1,1 0-1,4 2 0,0-1 1,0-1-1,-3-4 0,-1-2 1,1 0-1,1-1 0,1 0 1,0-1-1,2-1 0,0-1 1,0-1-1,0-1 0,0-2 1,0 1-575,21 9 0,2-2 0,-19-9 1,2-1-1,-2 0 0,17 8 0,0-1 1</inkml:trace>
  <inkml:trace contextRef="#ctx0" brushRef="#br0" timeOffset="17">25607 16019 14255,'-41'-2'0,"-1"0"0,-1-1 0,-1 1 296,-2-1 1,-1 3 0,-8 9-1,-2 5 1,0 3 0,0 4 0,-3 6-1,-1 4-308,17-7 1,1 1 0,-2 1-1,-4 4 1,0 0 0,-1 2-1,-3 3 1,-1 0 0,1 2-1,0 0 1,0 0 0,1 1-1,0 0 1,1 0 0,1 0 0,3-1-1,0 0 1,2 0 0,2-1-1,2-1 1,0 1 0,-13 15-1,3 0-1326,6-2 0,3 0 0,9-5 0,5-1 1338,7-2 0,2-2 0,-1-1 0,0-2 0,-8 31 0</inkml:trace>
  <inkml:trace contextRef="#ctx0" brushRef="#br0" timeOffset="18">21355 11448 12453,'-22'-6'-288,"-1"-3"0,9 15 0,17 10 0,13 16 1,15 15-1,13 12 373,-16-24 0,2 1 1,6 10-1,2 2 1,8 2-1,2 2 1,1 0-1,2 1 1,3 0-1,0-1 0,-16-18 1,0 0-1,0 0-128,2 1 1,0 0 0,0-1 0,1-1 0,1 0 0,-2 0 0,0-1 0,-1 1 0,-1-2 0,18 14-1,-2-1 1,-3-3 0,-1-2 0,-3-3 0,-1-1-422,-1-3 1,0 0 0,3 1 0,-1-1 0,-3-2 0,0 1 0</inkml:trace>
  <inkml:trace contextRef="#ctx0" brushRef="#br0" timeOffset="19">24074 11368 8547,'-43'-25'0,"-3"4"-14,-2 8 1,-16 16-1,3 20 1,28-2-1,1 3-17,-3 6 1,0 2-1,-4 6 1,-2 3-1,0 4 1,-1 1-1,-2 5 1,-2 1-1,14-15 1,-1 2 0,0 0-1,0 2 1,1 0-1,0 1 1,-1 1-1,2 0 1,0 0-1,1-1 1,2-1-1,0 1-2646,-11 17 0,1-1 2677,2-3 0,2-1 0,7-9 0,1-2 0,-1 0 0,1-1 0</inkml:trace>
  <inkml:trace contextRef="#ctx0" brushRef="#br0" timeOffset="20">22741 8956 22669,'-66'21'0,"-3"8"0,36-9 0,1 2-21,1 2 1,0 3 0,-1 6-1,0 3 1,1 0 0,0 2-1,-2 4 1,1 3-76,-2 5 1,1 2-1,0 2 1,1 2-1,0 3 1,1 0-1,0 0 1,2-1-1,2 1 1,1-1-1,3-1 1,2-1-1,2-3 1,2 0-1,2-3 1,0-2-637,2-3 1,1-1 0,3-6 0,2-1-1,-6 30 252,7-8 0,16-10 1,5-3-1</inkml:trace>
  <inkml:trace contextRef="#ctx0" brushRef="#br0" timeOffset="21">23141 9262 11337,'6'-1'-143,"13"26"0,12 30 1,-12-19-1,-1 3 155,3 7 1,-2 2 0,2 8 0,-2 2 0,2-1 0,-2 1 0,1 2 0,-1 2 0,0 2 0,-1 2 0,-1-2 0,-1 1 0,-1 1 0,1 1 0,-2-2 0,0-1-373,0 0 1,1 1 0,2 2 0,0-1-175,-1-8 1,0-1-1,2 2 1,1-2-1,-2-4 1,0 1-1</inkml:trace>
  <inkml:trace contextRef="#ctx0" brushRef="#br0" timeOffset="22">23448 12621 8397,'-6'-12'0,"-3"2"0,-3 2 0,0 1 0,2 1 655,1 0 0,2-4 0,-4 2 0,4-1 0,-1 2 0,2-1 342,1 1 1,-1-2-1,1-3 1,-4 3-1,-3 4-467,-1-1 0,-5 3 0,-1-5 1,0 1-1,-2 1 0,2 0-71,0 3 1,-4-3-1,6 2 1,0 1-301,2 1 0,-2 2 0,-1 2 0,0 2 0,0 4 1,-1 0-1,-2 1 0,-2 2-7,-2 1 0,-8 1 0,-3 0 0,-4 1 0,-3-1 0,-2 0 269,-3 1 0,1-1 0,-2 0 0,6-1 0,4 0 0,5 0 0,2 3-220,2-1 0,8 1 0,4-2 0,3 2 0,2 2 0,1 0-213,3 0 0,-1 3 0,4 3 0,-1 2 0,-4 1 0,-1 1 0,-1-2 24,0-3 0,-1 4 0,0-4 0,-3 3 0,-2 2 0,-2-1 0,-1 1-12,1 0 0,2-1 0,6 1 0,-1 0 0,3-1 0,2 1 0,4 0 0,4-1 0,1 5 0,1 0 0,4-1 0,4 0 0,2-1 0,3 4 0,-1 1 0,2-5 0,1 4 0,3-2 0,2 0 0,3-1 0,1-2 0,2-1 0,-1-1 0,2 1 0,4 0 0,3 1 0,4 0 0,1-1 0,1 7 0,2-9 0,3 0 0,1-1 0,4-2 0,1-1 0,5 4 0,1-5 0,-2 1 0,1-2 0,-1-1 0,2 0 0,-2-2 0,2-1 0,-3-3 0,-2-2 0,-1-1 0,-2 0 0,-4-2 0,-2-2 0,4-4 0,-2-1 0,-2 0 0,1 0 0,-4 0 0,2 0 0,4-1 0,-1-4 0,0-3 0,2-4 0,-2-2 0,-1 1 0,0-5 0,-5-1 0,-2-2 0,-1-2 0,-1-3 0,0 0 0,-2-1 0,-2-1 0,-5-3 0,0-5 0,-1-2 0,1-2 0,-2-2 0,-1 0 0,-2-3 0,0-5 0,3 2 0,-2-1 0,-6 2 0,-2 1 0,-2 3 0,-5 2 0,-4 1 0,-2 0 0,-4 1 0,-4 2 0,-7 2 0,-12-1 0,-11-4 0,-5 2 0,-8 1 0,-9 3 0,-5 1 0,-6 3 0,34 16 0,-1 0 0,-2 1 0,-1 0 0,-1 0 0,-1 1-151,-1 0 1,-1 1 0,-1-1 0,0 1 0,1 2 0,0 1 0,0 1 0,0 1-1,0 1 1,0 1 0,1 1 0,-1 0 0,2 1 0,-1 1 0,2 0 0,0 1 0,-34 0-1,6 1 1,8 2 0,8 3-3072,10 2 0,10 0 0,9 6 3222,6-1 0,2 6 0,2 2 0</inkml:trace>
  <inkml:trace contextRef="#ctx0" brushRef="#br0" timeOffset="23">22421 13301 10654,'-6'-26'0,"-2"6"0,-4 6-197,-2 8 0,-5 5 0,-5 1 0,-4 0 463,-3 0 1,-4 4 0,1 1 0,-4-2 0,-3 0-1,0 0 1,-1 3 1007,2 1 1,-1-3-1,-2 4 1,-2-2-1,2-3 1,0-2-471,-1-1 0,1-6 0,-7-1 0,-5-2 1,-6 0-1,-7-1-655,30 4 1,0 0 0,-30-7 0,29 6-1,0 2 1,-1-1 0,0 1 0,-1 1-1,0-1 1,0 1 0,-1 0 0,2 0-1,0 0-187,-34 0 0,36 1 0,-1 0 0,-35-2 0,5 2 0,2 2 0,9 1 1,6 0-1045,8 0 1,8 0 0,7 0 0,7 1-1192,8 4 0,20 2 0,16 7 2273,11-1 0,17 0 0,5 1 0</inkml:trace>
  <inkml:trace contextRef="#ctx0" brushRef="#br0" timeOffset="24">18689 13021 8851,'13'-3'1025,"1"-6"1,-3 0 0,-2-9-584,-4 3 1,-5 3 0,-6 4-1,-8 2 1,-6 1 0,-7 1 0,-6 1-1,-5 3 119,-5 4 0,-7 4 0,1 5 1,0 0-1,2 2 0,7 1-203,5 2 0,3 0 0,14-3 0,3 1 0,5 2 0,7 0 0,7 1-29,10 3 1,11-1-1,10 0 1,5-1 0,3 1-1,2 1 1,-4 0-270,-4 1 1,-6-3-1,-8 3 1,-7-4-1,-6-1 1,-5 1-75,-4 2 1,-13-5-1,-8 3 1,-11-1-1,-12 0 1,-6-2-95,-6-1 0,-1-3 0,2-4 0,2-2 0,4-1 0,3-1 0,7-1 0,5-1-1939,6-2 1,13 0 0,8-2 0,19-1 2046,20-1 0,23-1 0,12 5 0</inkml:trace>
  <inkml:trace contextRef="#ctx0" brushRef="#br0" timeOffset="25">18836 13540 9690,'-6'-17'2599,"-3"-1"0,3 5-1944,1 4 0,5 6 0,5-3 0,5 1 1,6-1-1,7 0 0,3-1 0,5 0-266,5-4 0,2 4 0,1-2 0,-3-1 0,-7-1-900,-5 2 0,-2-2 0,-7 2 0,-5-3 0,-4-2 1,-9 1-1,-9 1 318,-8 3 1,-16-1 0,-5 6 0,-4-1 0,-2 1 0,2-1 976,4 2 1,-1 8-1,11 4 1,3 3 0,4 1-1,7 0 1,3 2-208,5 3 1,5-2-1,8 5 1,7 1-1,7 2 1,8 4 0,8 0-1355,5 0 1,2-3 0,4-1 0,2-3 0,2-2 776,0-3 0,0-1 0,4-2 0</inkml:trace>
  <inkml:trace contextRef="#ctx0" brushRef="#br0" timeOffset="26">19422 13634 8284,'-6'-27'2795,"6"12"0,0 6-2048,8 6 0,3 3 1,3 0-1,1 0 0,2-1-704,5-4 1,-1 4 0,0-5-1,0 0 1,-2-1 0,-1-2 0,-5 0-360,-3-1 1,-7 2 0,0-1 0,-7-3 0,-9-2 0,-10-4 0,-5 2 351,-3 1 0,-6 6 0,2 1 0,-2 3 1,1 2-1,5 1 1364,3 2 0,7 6 1,3 4-1,5 5 1,4 4-1,5 2 1,2 3-1589,2 1 0,13 6 0,11 2 1,13-1-1,12-1 0,9-4 0,7-6-2230,5-6 0,-28-7 1,1-2 2417,-1-2 0,1-3 0,3-1 0,1-2 0,-3-1 0,0-1 0</inkml:trace>
  <inkml:trace contextRef="#ctx0" brushRef="#br0" timeOffset="27">20142 13141 14302,'-13'-39'0,"-1"7"2457,1 9 1,5 22-1,3 20 1,0 9-1779,1 8 0,-5 1 0,4 0 0,2-2 0,2 2 0,2 0 0,4 2 0,4-1-693,3 4 0,5 1 0,1-3 1,-2-2-1,-1-2 0,-3-7-996,-3-5 1,-3-5 0,-11-7 0,-6-1 0,-13-4 0,-9-1 0,-8-3 247,-7-2 1,-5-1 0,-3 0 0,-2 0 0,3 0-1,5 0 1,8 2 2032,10 2 1,2-1 0,14 6 0,4 1 0,9 4-1,11 4 1,11 4-1347,9 3 1,13 2-1383,13-1 0,6-2 1110,-24-10 0,0-1 0,26 4 0,3 9 0</inkml:trace>
  <inkml:trace contextRef="#ctx0" brushRef="#br0" timeOffset="28">5572 7303 30274,'9'-6'-3690,"0"-3"2752,-6-2 1,7-3-1,-4 1 1,0 0 877,0-1 0,-2 5 0,-4 1 0,-1-1 0,-4 1 1,-3 4-1,-6 2 0,-4 2 0,-4 0 0,-4 0 1,-6 0-1,-5 0 360,-6 0 0,0 2 0,-4 1 1,0 3-1,-1 1 0,-1 2 0,2 0 1,1-2 26,0-1 1,9 3-1,-3-3 1,2 1-1,1 2 1,1 0-1,5 0 1,3 3-276,1 4 1,1 0 0,-1 7 0,2 0 0,2 3 0,4 0 0,1 2-525,1 3 1,0-1-1,7 4 1,3 0-1,1-1 1,3-1-1,1-2 236,2-2 1,3-1-1,5-2 1,8-1-1,8-4 1,8 0 0,8-4 680,9-1 1,6-2-1,14-1 1,6-3 0,-35-7-1,1 0 1,2-1-1,0 0 1,2-1 0,2 0-127,1 0 0,0 0 1,0-1-1,0 0 1,2 0-1,1-1 0,-1 0 1,1 0-1,-2 0 1,-1-1-1,1 1 1,0 0-1,-1 0 0,-1-1-396,1 2 1,0 0 0,2 0-1,0 0 1,-3 1 0,-1 0-1,-2 0 1,-1 0 0,-1 0-1,-1 0 1,-1 0 0,-1 0-189,36 0 1,-35 2-1,0 0 1,34 3-1,-4-2 1,-1-2-1,-2-1 1,3 0 372,-2 0 1,1 0 0,1 0 0,3 0 0,-1 0 0,4 0 0,-1 0 7,-37 0 1,1 0 0,6 2-1,1 1 1,-3-1 0,0 0 0,-1 0-1,1-1 1,2 0 0,-1 0-1,0-1 1,0 1 18,1 1 1,2 1-1,3-3 1,0 1-1,-4 1 1,0 1-1,0-3 1,0 1 0,1 0-1,1-1 1,-2 2-1,0-1 1,1 2-1,0-1-117,1 0 0,-1-1 0,-2 0 0,-1-1 0,3 0 0,-1 0 1,1 0-1,0 0 0,-3 0 0,1 0 0,2 0 0,0 0 0,0 1 1,0 0-19,2 1 0,1 0 0,2-1 0,1 0 0,-1 1 0,1 0 0,2-1 0,0 0 0,2-1 0,0 0 0,-2 0 0,1 0 0,-1 0 0,1 0 0,-1 0 0,0 0 0,-1 0 0,1 0 0,1 0 0,1 0 0,2 0 0,0 0 0,1 0 0,0 0 0,2-1 0,1 0 0,-1 0 0,2-1 0,0 0 0,2 0 0,3-1 0,0 1 0,-1 2 0,0 0 0,-4 0 0,-1 0 0,-1 0 0,-1 0 0,-3 0 0,0 0 0,0 0 0,1 0 0,0 0 0,0 0 0,-5 1 0,0 0 0,3 0 0,0 1 0,-1 0 0,-1 0 0,-1 0 0,-1 1 0,0-1 0,1 0 0,-1 0 0,0 1 0,-3-1 0,0 0 0,2-1 0,1-1 0,-2 2 0,0-1 0,-2 2 0,0-1 0,0 0 0,-1-1 0,0 0 0,-1-1 0,1 0 0,1 0 0,0 2 0,1 1 0,-2-1 0,0 0 0,-1 0 0,-1 1 0,2-1 0,-1 0 0,-1 0 0,-1 1 0,-2-2 0,1 0 0,5 1 0,0-1 0,-5 1 0,1-1 0,1 2 0,1-1 0,0 0 0,1-1 0,-2 0 0,-1-1 0,0 0 0,-1 0 0,2 1 0,-1 0 0,-2 0 0,1 1 0,0 1 0,1 0 0,1 0 0,0 0 0,-1 0 0,0 1 0,2-1 0,-1 0 0,3 0 0,-1 0 0,-1 1 0,0 1 0,2-2 0,0 0 0,-1 0 0,-1 0 0,0 0 0,-1 1 0,2-1 0,-1 0 0,2 0 0,0 0 0,2-1 0,0-1 0,-1 0 0,1-1 0,0 0 0,0 0 0,0 0 0,0-1 0,1 0 0,0-1 0,1-1 0,1 0 0,2-1 0,0 0 0,0 0 0,-1 0 0,1-3 0,-1 0 0,-1 1 0,-1 0 0,-1 1 0,0 0 0,-3 1 0,1-1 0,-1 0 0,0-2 0,-1-1 0,0 0 0,-6 1 0,0-1 0,1-1 0,-1-1 0,-5 1 0,0-1 0,29-12 0,-5-4 0,-9-2 0,-11-3 0,-8-1 0,-11-7 0,-5 1 0,-7-5 0,-6-2-430,-2-1 0,-13-3 1,-3 5-1,-6 1 1,-3 2-1,-4 2 1,-4 4-202,-5 3 0,-11 9 1,-8 2-1,-10 0 1,-6 2-1,31 9 0,0-1 540,-2 1 0,0 0 0,-4 1 0,0 1 0,-3-1 0,-2 1 0,-2 0 0,0 1 0,-2 0 0,0 0 0,-4 1 0,0-1 0,-1 1 0,0 0 136,-1 2 0,-1-1 0,-4-1 1,0 0-1,6 2 0,0 0 1,1-2-1,0 1 0,-3 0 0,1 1 1,0 1-1,2 0 68,0 0 1,1 0 0,-4 3 0,1-1 0,6-1 0,0 0 0,0 1 0,-1 0 0,-1 0 0,0 1 0,1-2 0,-1 1-131,2-1 0,-1-1 0,-1 1 1,0 0-1,2 1 0,-1 2 0,2-1 1,0 1-1,-1 1 0,-1-1 0,1 1 1,-1 1-1,-2-2 0,0 1 0,0-1 1,-1-1 9,0 0 1,-2 0 0,-6 2-1,0 1 1,3-1 0,0 0-1,-1 0 1,-2-1 0,-1 0-1,0-1 1,2 1 0,0-2 137,3 1 1,0 0-1,-3 0 1,1 0 0,3 0-1,1 0 1,0 0 0,0 0-1,-1 0 1,0 0 0,2 0-1,0 0 1,-2 0 0,-1 0 22,1 0 0,0 0 0,3 0 1,-1 0-1,-4 0 0,0 0 1,1 0-1,1 0 0,4 0 0,-1 0 1,0 0-1,0 0 0,2 1 1,0 0-158,-2 1 1,1 0 0,-2-1 0,0 0-1,-2 2 1,1 0 0,1-1 0,0 0-1,-2 1 1,1 0 0,0 1 0,-1 0-73,-2 0 0,1 2 1,-3 0-1,1 0 1,2 0-1,0 1 1,0 0-1,-1-1 0,-3 1 1,-1 0-1,0-1 1,0 1 40,-3 0 0,0-1 0,-1 2 0,0-1 1,-1 1-1,-1 0 0,2 1 0,-1 0 0,1 0 1,-1-1-1,1-1 0,-1 0 0,-1 0 0,0-2 60,0 0 1,0-1 0,0 2 0,0 0 0,1-2 0,0-1 0,0 2 0,0-1 0,-1 0 0,0 0 0,23-2-1,0 1 1,0-1 0,0 0 0,1 0 0,-1 0 28,-1 0 1,1 0 0,0 0 0,-1 1 0,1 0 0,0 0-1,-3-1 1,0-1 0,0 0 0,0 0 0,0 0 0,-1 0-1,0 0 1,1-1 0,-1 1 0,0-1 0,1 0 0,0 0-46,0 0 1,0 0 0,0 0-1,1 0 1,1 0 0,-1 0 0,0 0-1,1 0 1,0 0 0,0 0 0,0 0-1,0 0 1,1-1 0,-1 1-1,0-1 1,0 0 0,1 0 0,0 0-1,-25-1 1,1 0-43,0 0 0,2 1 1,1 0-1,1 0 1,0 1-1,0 0 1,-1 0-1,1 0 1,-1 1-1,0 0 1,1 0-1,0 2 1,2 2-1,0 1-119,2 1 1,-1 2 0,-3 2 0,-1 3 0,-2 2 0,1 2 0,24-6 0,0 1 0,0 1 150,-23 8 0,1 1 0,22-5 0,0 0 0,0 1 0,1 1 0,0 0 0,0 1 0</inkml:trace>
  <inkml:trace contextRef="#ctx0" brushRef="#br0" timeOffset="29">22528 12994 8251,'-13'-6'0,"7"-1"-77,6-7 0,6 2 1,8 2-1,3 1 1,1 0-1,-2 0 1,-1 2-1,-4 0 0,0 1 1,-4-2-1,-1 1 1,-3-3 151,-1-2 0,-2 3 0,0 0 1,1-1-1,4-2 319,3-2 1,4 7 0,2 1-1,-1 2 1,0-1 0,2 2-1,1 2-102,2 1 0,0 0 0,-6 1 0,-2 2 1,-2 3 78,-3 2 1,-2 0 0,-7 6 0,-5-2 0,-1-2 0,-1-3-116,2-1 1,5 5 0,-5-4 0,0 2-1,0 0 1,0 0 0,1 0-70,0-1 1,-4 4-1,3 5 1,-2-3-1,-3 3 1,1-2-1,-2 1-92,-3 2 0,2-4 0,-6 6 0,-2-3 0,-1 3 1,-3 0-1,0 3 197,1-3 0,-3 4 1,10-6-1,-1 0 1,2-1-1,1 3 1,-1-1-263,-2 0 0,3 5 0,-3-4 0,1 3 0,-1-1 0,-3 2 0,-1 1 200,-2 1 0,-1 0 0,-1-3 0,-4 0 0,0-1 0,-1 0 85,0 0 0,5-1 1,-4 1-1,2-4 1,0-2-1,3 0 538,4 2-812,-1 0 0,10-3 1,-3 1-1,3 2 1,2-2-1,0 0-162,0 2 0,-1-2 1,1 7-1,-2 0 1,-1 1-1,-2 0 1,2-2 173,1 2 1,-3-1 0,-1 1 0,0-2 0,-2 0 0,2 1 227,-1-1 0,3-1 1,2 2-1,-2 0 1,0-1-1,0 0 1,3 0-212,0 2 0,1 1 0,1 2 0,2-1 0,1 1 1,-2 0-94,0-1 1,2-2 0,0 1 0,-2 3 0,0 0 0,-3 1 0,1-3 106,0 1 1,-1 0 0,1-1 0,0 1 0,-1 0 0,1-1 180,0 1 1,-1-1 0,1 1 0,1 0-1,2-1 1,2 1-284,2 0 0,-2-1 0,2 1 1,0 0-1,0 1 0,1 1 1,1 3-115,-1-3 0,0 1 0,2-1 0,-2 3 0,2-3 0,0-1 0,0-1 103,-1 0 0,-1-5 0,4-1 0,-2-1 0,-2 1 0,2 1 244,2-1 0,1 4 1,0-3-1,0 2 1,0 1-1,0-1 1,0 3-216,0 1 0,0-3 0,1 6 0,2-3 0,2-1 0,-1-1-12,2 1 0,0 0 1,3-1-1,-3 1 1,-2 0-1,1 1 1,-1 1 24,2 2 1,-4-4-1,4-5 1,-2 1-1,1-1 1,-1 0-14,2 2 0,-5 1 0,5 3 0,0 2 0,3 2 0,1 1 0,2 1 0,2 0 0,-4-3 0,8 3 0,-3-1 0,-1-4 0,3-1-122,1-1 0,1 0 0,-3-1 0,2-1 0,0-1 0,-1-2 0,1 1 233,-2-3 1,-1 4 0,-1-6 0,-1 0 0,-1-1 0,-2 1-82,-1-2 1,0 4-1,4-3 1,1 1-1,-1 0 1,0 0-44,1-2 1,0 3 0,3 1 0,0-1 0,1 1 0,0 0 0,0 0-23,-2 1 0,3-3 0,1 3 0,0-1 0,3 1 1,-1 1-1,0 1 12,2-1 0,-1-4 1,1 2-1,-2 1 1,2-2-1,0 2-16,-2 0 0,3-3 0,-3 2 0,2 0 0,0-3 1,-4 1 12,0 0 0,2 4 0,-3-3 0,0 1 0,2 0 0,-2 0 0,2-1 0,-2-3 97,1-1 1,3 3 0,-2-1 0,1 0 0,0-3 0,2 1-44,1 3 1,2-3 0,1 3 0,2-5 0,1-3-1,0-1-65,2 2 1,-5 0 0,4 3-1,-1-2 1,0-2 0,-1-1 0,-2 1-30,-1 2 1,-5 0 0,0-2 0,2-1-1,0 2 1,-1 0 0,0 1 132,0-3 1,1 3 0,0-5-1,-2 2 1,2 0 0,1 1 18,2 2 1,4 0 0,1-1 0,1-3 0,1 1 0,0 0 0,3 0-132,1 1 0,-1-4 0,2 0 0,2-1 0,1 1 0,-1 0-54,-1 0 1,0-1-1,-1-2 1,-2 2-1,-3-1 1,-1 1-1,-4-1 100,-1-1 0,-2 3 0,-3 0 0,-2 0 1,0 1-1,-2-1 137,0 0 0,5 3 1,-2-3-1,3 0 0,2 0 1,0-2-135,-1 2 0,7-4 0,2 2 0,4-1 0,1 0 0,-2 1-142,-2-1 1,5-1-1,-4-2 1,-1 0-1,0 1 1,-4 2-1,1 2 122,-4-2 1,-5-2-1,-3-1 1,0 0-1,-2 0 1,0 0 0,-3 0 210,-1 0 0,3-1 0,1-2 0,0-2 0,2 1 0,-2-1-195,1 1 0,3-6 0,0 1 0,2-2 0,0 1 0,-1 1-28,-2-1 1,-6 2 0,2-1-1,-3-1 1,-2-2 0,-1-1-1,-2 0 1,-2-1 63,-2 1 1,2-5-1,-3-1 1,-2-2-1,-2-2 1,-1-4-37,0-4 0,0 3 0,-1-5 0,-2 2 0,-2 0 0,1 1 0,-2 2 0,5 1 0,-4 2 0,4 2 0,1 0 0,-2 0 0,-1-2 0,-1-1 0,1 4 0,0-3 0,-2 3 0,-2-3 0,-2-2 0,2 0-88,1 1 1,-5 0 0,3 1-1,-4 2 1,-2-4 0,0 0 75,-4-2 0,3-1 1,-3 2-1,2-2 1,0-2-1,-4-1 1,1-1 74,0 0 1,-3 3-1,2-3 1,0 0-1,-3 1 1,1 1 0,2 2-181,0 2 0,-2-3 0,3 0 1,0 1-1,-2 2 0,2 1 20,-1 1 1,-3-1-1,2-1 1,-1-2 0,1-1-1,0 2-56,0 0 1,1-2 0,-4-1-1,2-2 1,-2-2 0,0 2 110,2 3 97,-9-3 1,12 4 0,-11-5 0,1-1 0,2 2 0,2 2 0,3 0-220,-2 1 0,0 0 1,2 5-1,4-1 1,3 0-1,2 2-215,0 3 1,-1-3 0,1 3 0,1-4 0,2 0 0,2 1 349,2 2 1,2-2-1,3 4 1,-2-1 0,-2 0-1,2 0 1,0 0 146,-1-1 1,2 1-1,-2-4 1,2-3 0,2 0-1,0-2 1,0 1-253,0 2 1,2 1 0,1-1 0,3 0 0,1-2-1,3 4-87,2 1 1,2-7 0,-1 9 0,0-1 0,1-1 0,-1 0 199,0-2 0,1 2 0,-1 1 0,0 2 0,1-2 0,-1-1 0,0-2 95,1 1 0,-1-2 0,0-2 1,1-1-1,-1 0 0,0 0 1,1-2-21,-1-1 1,5 5 0,-1-3-1,0 4 1,-2 2 0,-2 0-67,0 4 0,1-1 0,-1 5 1,0 0-1,1 0 0,-3 0-188,-2 2 160,3-5 1,-6 7 0,4-4 0,-2 3 0,-1 2 0,-1-1 0,0 1 3,-3 0 0,3-5 0,0 0 0,1 2 0,2 0 0,0-1-66,0 0 1,0-6 0,3 6 0,-2-1 0,-3 0 0,-1 0 78,-3 2 0,3 1 1,-1 2-1,-2 0 1,-2-1-1,-1 1-981,0 0 0,0-1-686,0 1 0,2 5 0,2 4 1690,5 3 0,3 1 0,1 0 0</inkml:trace>
  <inkml:trace contextRef="#ctx0" brushRef="#br0" timeOffset="30">22635 12981 8080,'-6'-14'0,"3"7"-25,-6 2 1,4 3 0,-4-1-1,-2-3 1,-6 0 0,-3-2 0,-1 1-1,3-3 736,3-2 0,6 0 1,2 1-1,1 3 0,5-1 1,4 0-1,7 1-391,6 2 0,5-4 0,7 1 0,2-1 0,1 0 0,-2 1-287,0-2 0,-9-1 0,-2-1 0,-3 0 0,-2-1 1,-1 1 151,-3 0 1,1-2 0,-5-1-1,-1-4 1,1 0 0,-1-4 122,-1-1 0,-1-2 0,-1 1 0,2-1 0,1 0 0,1 1 0,1-1-110,3 0 1,3 5 0,1 1-1,2 2 1,1 3 0,3-1-365,2 0 0,-3 2 1,2-3-1,0 3 0,-2 2 1,-1 1-1,1 2 185,-2 1 1,-5 0-1,-4-4 1,1-2-1,-3-1 1,1-2 0,-3 0 305,-1-1 0,2 3 0,1-5 1,-2 0-1,-2 0 0,-1-1-307,0 1 1,2-2-1,1 3 1,3 0-1,1-2 1,3-1-1,2 3-127,1 0 1,1-3-1,-1 2 1,0-1-1,1-1 1,-2 1 0,-2 0 50,-1 0 1,-6 1 0,1-3 0,-2 2 0,-2-2 0,0-1 189,0-1 1,0-2 0,-2-2 0,-1-1 0,-1 0-1,-1 0 1,1 0-25,0 1 1,-1 2 0,5 1 0,0 0 0,0 1 0,0-1 0,0 1-198,0-1 1,0 0-1,0 2 1,0 1-1,0 2 1,0-2 83,0-1 0,0-1 0,0-1 1,-1 0-1,-4 1 0,-2-1 0,-2 0 67,0 1 1,2-1-1,-4 0 1,2 1 0,-1-1-1,-2 0 1,-1 1-91,-1-1 1,1 0-1,0 2 1,-1 2-1,1 0 1,0 0 24,0-3 1,-1 4 0,1 2 0,0-3-1,-1 1 1,1-3 0,0 1 86,-1-1 1,1 0-1,0-2 1,-1 1 0,1-1-1,0 0 1,-2-1-46,-3-3 1,3 6 0,-3-5-1,2 1 1,1 1 0,-1-2 0,1 2-230,-1 1 1,1-7 0,5 7 0,1-1 0,-2 0 0,0 1 149,-3 1 1,1-2 0,0-2-1,-2-3 1,-2 1 0,0-2-1,-1 0 233,-1-3 0,4 3 1,-4-2-1,1-1 1,0 0-1,2-1-255,1-2 1,3 3 0,2-8 0,1 2 0,0 2 0,0-2 0,2 1-32,1-1 0,-3 1 0,4 0 0,1-1 0,-2-3 0,-1 2 0,-1-1 26,4 2 1,-2 5-1,1-7 1,1 4 0,0 1-1,-1-1 8,2-4 1,2 4 0,1-4 0,0 4 0,0 1 0,0-2 0,0-1-181,0-1 1,4 0-1,2 4 1,1 0-1,4 0 1,-1 0 0,1 1 144,-3 4 0,1-2 0,5 4 1,-1 0-1,2-1 0,1 2 1,2-1 123,-2 4 0,-1-4 0,0 2 1,1 1-1,3 2 0,2 2-175,3-1 1,1-4 0,3 0 0,2 3-1,2 2 1,2 6 0,5-1-115,4 0 1,0 5-1,4-2 1,1 3-1,-3 2 1,4 0 0,0-1 222,2 1 1,3 1-1,-5 2 1,3 2 0,3 2-1,0 4 19,-2 0 0,2 2 0,-9 0 0,0 0 0,3 2 0,-1 2 0,4 5-74,-1 3 1,-3 2-1,3 3 1,-1 2 0,2 2-1,0 2-3,-5 3 0,1 0 0,-4 2 1,1 2-1,-1 3 0,0 1 1,1 1 65,1-1 1,-5 5 0,5-4 0,-1 2 0,-1 0 0,0-1 0,1-1 94,-1-1 1,2 5 0,-4-5-1,1 2 1,-3-1 0,0 1-1,-5-1 61,-1 1 1,-3-7 0,-4 4-1,0-2 1,-2 0 0,-1-1-42,-2-2 1,-4-1 0,2-1 0,1 2-1,0 2 1,1 3 0,0 1-47,0 3 1,1-2 0,2 2 0,-2 3 0,-2 0-1,-2 3 1,-2-3 16,-2-3 0,-4 6 1,-2-3-1,-3 1 1,-1-1-1,-1-3 1,-1-1 183,-1 1 0,-2 0 1,0 0-1,0-3 1,-2 0-1,-1 0 1,-1 2-129,1-2 1,1 9-1,4-3 1,1 1-1,1 2 1,1 0-153,1 2 0,-4 3 0,6-2 0,-2 0 1,-3 2-1,-2-3 0,-1 0 165,0-7 1,0 2 0,0-6 0,-1 2 0,-2-2 0,-3-1 0,-2-4 186,-2-1 1,3-1 0,-2 0 0,0 1 0,0 1 0,0 4 0,-1 1-257,-2 3 1,3 6-1,0 3 1,-3 3 0,-2 4-1,-6 5-1642,0 3 1532,-3-5 0,-3 8 0,0-7 0,3 0 0,1-4 0,-1-4 226,3-5 1,-4 2 0,5-2 0,-2-2 0,-1-4 0,-1-4 0,3 1 133,0-1 1,1-5 0,4 4-1,1-1 1,2 2 0,0 3-1,2 0-542,1 0 0,-3 9 0,3-4 0,-1 2 0,-2 4 0,0-2 67,-3-1 0,-1 4 0,1-3 0,-1-1 0,-2-1 0,0-4 0,0-1 489,1-7 0,-6-2 1,4-4-1,0 1 1,0-2-1,1-1 0,0-3-21,0-2 0,0 9 1,5-1-1,0 1 1,-2 3-1,-1 3 1,-2 7-711,2 5 0,1 0 0,3 5 0,2 0 0,1-2 1,-2 0-1,1-4 229,1-4 0,-3 5 0,5-10 0,-2-4 0,0-2 0,-1-4 0,-2 0 351,-1-4 0,1-3 0,1-6 0,2 1 0,1-1 0,-1-1 0,1-2-1260,2-1 1,2 0 0,4 4-1,0 1 1,0 0 0,1 3-1511,4 0 0,2 7 2599,7-2 0,-1 4 0,0 0 0</inkml:trace>
  <inkml:trace contextRef="#ctx0" brushRef="#br0" timeOffset="31">8651 4971 20349,'-19'-38'-1139,"9"6"1,-2-5 0,3 8 0,0 8 1167,-6 5 0,-4-1 0,-9 3 1,-3 2-1,-8 1 0,-7 4 1,-10 3-1,-6 2 0,-11 2 1,33 0-1,-1 0 0,-6 1 1,-1 0-1,-3 0 0,-2 2 7,-2 1 0,-1 1 0,-5 3 0,-1 2 1,-3 0-1,-2 2 0,0 1 0,0 1 1,-3 0-1,-1 1 0,-1 1 0,0 1 0,23-6 1,0 0-1,-1 1 0,1 0 0,-1 0 1,1 1-12,0 0 0,1 0 1,-2-1-1,-3 1 1,-1 0-1,0 0 1,1 0-1,0 0 1,1-1-1,-2 1 1,0 0-1,0 0 1,-2 1-1,-1 0 1,0-1-1,1 1 1,1-1-1,0 0-74,0 0 1,0-1 0,-1 0 0,-5 2 0,-1 0 0,0 0-1,1-2 1,1 1 0,-1-1 0,-2 0 0,1 0 0,-1-1 0,-2 1-1,-1 0 1,1 0 0,1-1 0,1 0 0,-1 1 128,1 0 1,-1 1 0,0-1-1,-4 0 1,-2 0 0,2 1 0,4 0-1,0 0 1,1-1 0,3 1 0,0-1-1,1 1 1,2 0 0,0 0-1,2 0 1,4 0 0,2 0 0,1 0-1,-21 7 1,3 1 356,4 0 0,3 0-446,8-3 1,2 2 0,-2 5 0,2 2 0,8-2 0,3 2 0,2 1 0,2 2 0,3 3 0,2 2 0,1 1 0,2 2-15,1 2 0,2 3 1,-1 6-1,2 1 0,2 1 1,1 0-1,1 5 1,1 2-1,0 4 0,1 2 1,1 3-1,0 1-56,2 1 1,0 3 0,3-18-1,-1 3 1,2-1 0,2 0-1,0 0 1,0 1 0,0 1-1,0 1 1,1 0 0,-1 3 0,1 1-1,1 0 1,0 0 0,0 0-1,2 1 1,-1 1 0,1 2-1,1-1 40,0 0 0,0 0 0,1 0 0,1 0 0,0-1 0,0 1 0,1 3 0,1 0 0,0 1 0,0 0 0,1 2 0,1-1 0,-1 1 0,1 0 0,0 0 0,0-16 0,-1 1 0,0 0 0,1 0 0,-1-1 0,0 1 0,1-1 0,-1 1-12,0 2 0,1-1 0,-1 1 0,0 1 0,1 1 0,-1 1 0,0 0 0,1 0 0,-1 1 0,0 0 1,0 0-1,0 0 0,-1-1 0,1-1 0,0 1 0,-1 0 0,0 3 0,0 0 0,0 0 0,-1 1 1,1-2-1,-1 1 0,1-1 0,-1 2 0,0 2 0,0 1 0,1 0 0,-1 0-54,0 0 1,1 1 0,-1-1 0,1 0 0,-2-1-1,0 0 1,1 0 0,-1 1 0,1 2 0,0 2-1,0 0 1,1 0 0,-2 1 0,1 0 0,0 1-1,-1-1 1,1 0 0,0 0 0,0 0 0,-1 1-1,1-14 1,0 1 0,0 0 0,0 0 0,0 0-1,0-1 1,0 1 0,-1-1 0,1 0 0,0 1 60,0-1 1,1 0 0,-1 0 0,0 0 0,0 1 0,0 1 0,0 1 0,0-1 0,1 1 0,-1-1 0,1-1 0,0 1 0,1-1 0,0 0 0,-1 0 0,0-1 0,1 0-1,-1 0 1,0 0 0,1 0 0,0 0 0,0 1 0,0-1 0,0 1 0,0-1 0,0 13 0,1 0 0,0-1 0,0 0 6,-1-2 0,1 0 1,-1 0-1,1-1 1,1 0-1,-1 1 0,1-1 1,1-1-1,-1-3 1,1-1-1,0-1 1,0 0-1,1-2 0,0-2 1,1 1-1,0-1 1,0-2-1,1 1 1,0-2-1,0 0 0,4 14 1,0-2-1,0 0 1,0-4-1,1-2 0,0 0 1,0-6-1,1-1 1,-1 0 98,0-4 1,1-1 0,1 0 0,1-3-1,2-1 1,1 0 0,9 16 0,1-2-1,3-3 1,2-3 0,3-3 0,3-2-1,1-4 1,3-2 11,3-2 1,2-1 0,10 2 0,3-3 0,-17-14 0,1-1 0,2 0 0,5 1 0,0 0 0,3 0 0,4 1 0,1 0 0,1-1 0,3 1 0,2-1 0,0-1-106,2 1 1,0-1 0,3 0-1,-13-5 1,0 1 0,2-1-1,0 0 1,3 0 0,1 0-1,1-2 1,-1 1 0,1 0 0,1 0-1,0 0 1,0 0 0,2 0-1,1 0 1,0 0 0,0-1-1,-1 1 1,0-1 0,0 0 0,0 0 30,0 0 0,0 1 0,1-1 0,-1 0 0,2-1 0,0 0 0</inkml:trace>
  <inkml:trace contextRef="#ctx0" brushRef="#br0" timeOffset="32">9571 18125 8205,'-13'0'189,"5"0"0,4 0 0,8 0 1,5 0-1,3 0 0,1 0 0,-1 1 3087,-3 4 1,1-2 0,-4 6-2777,2 1 0,-1-3 0,4 1 0,-3-2 0,3-3 0,1-2 0,0-2 0,-2-2-724,-1-2 1,-6-5-1,1 1 1,-2-3 0,-4 0-1,-2 2 374,-5 1 0,-7 6 0,-4-1 0,1 2 0,-2 2 1,2 0 228,0 0 1,1 6 0,5 5 0,1 3 0,3 6 0,5 0 0,2 4-151,2 1 1,2 2-1,2-2 1,6-1 0,5-2-1,4 2 1,1-1-1245,-1 0 0,5-4 0,-2-6 1,3 0-1,3-1 0,2-3-7794,1-4 8809,6-4 0,-9-1 0,5 0 0</inkml:trace>
  <inkml:trace contextRef="#ctx0" brushRef="#br0" timeOffset="33">10184 18272 8205,'0'-14'4259,"0"1"1,0 4-1156,0 0 1,0 8-2619,0 1 1,0 6 0,0 7 0,0 0 0,0 2-1,0 1-870,0 2 1,0 0-1,0-3 1,0 1 0,0 2-1681,0-2 0,6-3 2300,3-4 164,-3-3 0,0-4 0,-6 2 0,1 5 0,4 1-1879,4-1 1459,3 9 1,8-12 0,5 9 0,8-2 0,6-4-2602,6-2 0,6-2 0,4-7 2621,2-2 0,-8-4 0,3-5 0</inkml:trace>
  <inkml:trace contextRef="#ctx0" brushRef="#br0" timeOffset="34">10797 18338 8179,'-19'-26'493,"-2"-1"1,-4 6 0,2 3 734,0 4 1,3 2 0,-3 3 0,6 4-1,2 4 1,3 2 0,3 4 0,5 4-538,2 3 0,4 7 0,2 3 1,5 3-1,6 3 0,4 0 0,6 1-1977,3-4 0,3-7 0,11-2 0,2-6 1,4-7 1285,-1-6 0,11-10 0,-3-8 0</inkml:trace>
  <inkml:trace contextRef="#ctx0" brushRef="#br0" timeOffset="35">11104 17925 11942,'-13'-24'1194,"-1"7"1,3 11-1,2 16 1,4 5-918,4 3 0,1 10 1,0-2-1,-2 4 0,-1 3 1,-1 2-1,1 5 0,3 3 265,4 1 1,2 1 0,6-7-1,0-2 1,3-5 0,1-3-1150,3-1 0,-2-8 1,3-6-1,1-7 0,-2-4 1,1-2-326,-4 0 1,-6-6 0,-2-3-1,-2-3 1,-4-3 0,0-1 2102,-2-2 0,-2 1 0,0 6-675,-3 7 0,1 10 0,5 13 0,4 2 0,6 4 0,9 1 1,9 3-2561,8-4 1,8-7 0,14-2 2063,8-6 0,-29-9 0,2-2 0,4-3 0,0 1 0</inkml:trace>
  <inkml:trace contextRef="#ctx0" brushRef="#br0" timeOffset="36">12650 17605 8166,'6'-16'376,"3"3"0,-1 2 478,0 11 1,0 6 0,1 4 0,-3 8 0,-2 9-1,1 7 1,-3 7 35,0 8 0,-6 2 0,-2 9 1,0 1-1,0-3 0,1-3 0,1-8-785,-1-4 0,1-5 1,4-1-1,0-4 1,1-3-1,2-7 1,3-2-785,2-5 1,1-7 0,4-4 0,0-4 0,1-2 407,-1-4 0,-6-2 0,-1-6 0,-1-1 0,-1 1 0,-1 0 107,-1-1 0,2 1 1345,1 0 1,-1 11 0,-4 7 0,-2 6 0,-2 7-1,-5 4-880,-3 4 1,-1 5-1,0 0 1,-1-3-1,1-3 1,1-4-1,2-1-1385,1 1 1,4-4 0,-2 0-3833,1-2 1,9-15 4537,10-9 1,13-20 0,8-13 0</inkml:trace>
  <inkml:trace contextRef="#ctx0" brushRef="#br0" timeOffset="37">13237 17792 22056,'-2'28'0,"-1"2"-101,-1 1 0,-2 4 0,3-4 0,-1 0 1,1 2 516,1 2 1,2 4-1,0 1 1,2 0-1,2 0 1,6 0-1,7-2-1960,5-2 1,3-2 0,5-4-1,2-1 1544,4-4 0,11 8 0,-5-5 0</inkml:trace>
  <inkml:trace contextRef="#ctx0" brushRef="#br0" timeOffset="38">13583 18431 8020,'-1'-22'5085,"-3"0"-3150,2 6 0,-4 16 1,6 9-1574,0 2 1,6 3 0,3-2 0,3-3-944,1-5 1,0-3 0,1-2 0,-2-3-1,-4-5 1,-3-3 650,-4-2 0,-1 1 0,0 0 1,-1 0-1,-4-1 814,-3 1 0,-3 4 0,2 3-882,5 5 1,2 4-1,5 11 1,5 4-1,7 3 1,4 1-1,6 0-2648,5 2 0,-1-3 1,7-1 2645,1 0 0,7-3 0,4-3 0</inkml:trace>
  <inkml:trace contextRef="#ctx0" brushRef="#br0" timeOffset="39">14023 18445 11613,'-7'-19'0,"-5"-4"0,-6 0 0,-1 2 0,0 6 0,2 6 1260,3 3 1,0-3-1,1 6 1,1 5-1,3 7 1,6 6-1297,6 2 1,5 7 0,7-2-548,2 3 0,4-4 0,7-3 1,3-3-1,5-3-1492,2-3 0,2-4 2075,0-5 0,-6-5 0,-1-3 0</inkml:trace>
  <inkml:trace contextRef="#ctx0" brushRef="#br0" timeOffset="40">14463 17725 7993,'-7'-6'0,"-5"6"0,5 2 911,-1 10 0,-4 13 0,3 12 1,-2 4-1,-1 7 0,1 0 1,4 7-1,1 1-563,3 5 1,3 4 0,6-4 0,7 1 0,10 2 0,6-5-349,7-3 0,8-8 0,4-2 0</inkml:trace>
  <inkml:trace contextRef="#ctx0" brushRef="#br0" timeOffset="41">14570 18445 7904,'-37'-37'965,"-3"-3"0,-6 15 0,7 11 0,10 11 0,8 6-128,6 2 1,8 5-1,2 0 1,4 5-1,1 5 1,3 0-1,7 4-1372,12 1 1,13 2 0,12-1 0,9 0 0,6-4 534,7-4 0,-32-8 0,1 0 0,-1 1 0,0-1 0</inkml:trace>
  <inkml:trace contextRef="#ctx0" brushRef="#br0" timeOffset="42">16050 18511 8872,'0'-13'1072,"0"7"1,-2 6-605,-2 8 1,-4 8 0,-4 2-1,2-1 1,3 1 0,-1 1-1,2 2 2749,0 3-3124,-4-5 1,8 2 0,-2-5 0,4 2-4201,4-2 4107,4-7 0,11-3 0,2-6 0</inkml:trace>
  <inkml:trace contextRef="#ctx0" brushRef="#br0" timeOffset="43">15783 18232 9855,'-8'-18'0,"3"1"1345,-1 6 1,6 3 0,-2 10-1044,5 2 1,7-2-1,1 2 1,5-1 0,8 0-1,4 3 1,6 1 0,3 2-1264,5-1 1,5 2 0,-1-6-1,-2-1 1,-1 0 0,-6 0 960,-3 2 0,-3-1 0,-4-4 0</inkml:trace>
  <inkml:trace contextRef="#ctx0" brushRef="#br0" timeOffset="44">16289 18272 10158,'-13'0'0,"0"0"0,-1 1 0,1 2 0,0 3 0,-1 1 1301,1 4 0,0 5 0,1 3 0,2 2 0,2 4 1,2 3-427,3 3 0,2-3 0,1-4 1,1 1-1,4-2 0,5-3 1,5-3-1214,3-3 0,5-2 1,0-3-1,2-4 1,0-4-1,-1-2 1,-4-4-1,0-4 1,-4-4-1068,-1-5 1,-2 2 0,-1-6-1,-3-1 1,-3 3 0,-2 2-1,1 3 158,-2 2 1,0 8 0,1 8 1246,5 9 0,3 10 0,1-1 0</inkml:trace>
  <inkml:trace contextRef="#ctx0" brushRef="#br0" timeOffset="45">17423 17965 8082,'0'-27'-179,"1"-2"1,2 1-1,3 4 35,1 3 1,7 3-1,3 5 1,1 0-1,0-2 1,1-1-1,0-2 1,1 3 276,-4 5 1,-1-2-1,-2 4 1,0 1 1273,1 3 1,-7 4 0,-2 6 0,-4 8 0,-1 10-1,0 9-506,0 5 1,-7 11 0,-5 12 0,-6 2 0,-3 1 0,-2 1 0,-1-3-1332,2-1 1,2 1 0,7-4 0,1-3 0,3-3 0,5-3-1,4-1-6556,4 0 6986,10-2 0,6-12 0,7-2 0</inkml:trace>
  <inkml:trace contextRef="#ctx0" brushRef="#br0" timeOffset="46">18769 17738 8082,'-12'-1'0,"2"-2"697,1-1 0,0-1 1,-4 7-1,1 4 1,1 7-1,2 9 169,-1 8 1,3 5-1,-2 10 1,0 5-1,0 5 1,2 5-1,1 3 1,3 0-788,1-3 0,2 0 0,0-3 0,0-4 0,0-4 0,2-3-1931,2-3 1,-1-2 0,5-2 1851,-3-4 0,6-2 0,-4-7 0</inkml:trace>
  <inkml:trace contextRef="#ctx0" brushRef="#br0" timeOffset="47">18476 18378 7970,'0'-40'944,"1"3"385,4 6 1,-3 12 0,9 14 0,2 4-1328,3 1 1,8 0 0,-2 0-1,5 1 1,3 2 0,2 3 0,4 2-1,4 2-1408,3 2 1,1 0-1,-4-2 1406,0-1 0,0 0 0,0 4 0</inkml:trace>
  <inkml:trace contextRef="#ctx0" brushRef="#br0" timeOffset="48">19022 18365 7970,'-13'0'3331,"-1"0"-744,7 0-2077,-5-6 0,12 4 0,0-2 0,9 3 0,6 1-162,3 0 0,4 0 0,-3 0 0,0 0 1,2 0-1,-2 0-8201,1 0 7853,3 0 0,-2 0 0,6 0 0</inkml:trace>
  <inkml:trace contextRef="#ctx0" brushRef="#br0" timeOffset="49">19275 18365 7970,'-13'0'1300,"0"0"0,-1 0 1,1 0-1,0 0 0,1 1-474,3 4 0,3 2 1,6 8-1,0 1 0,2 2 1,2-2-889,5-1 1,3-2 0,1 1-1,2-2 1,1-2 0,2-3-1,-2-1 1,-1-3-1349,-2-1 0,1-2 0,-2-2 0,-4-2 1775,-3-5 1,-10 2 0,-2-2 0,-2 0 603,0 1 0,5 2 0,-4 8 0,4 1 1,4 3-1125,3 1 0,7 4 1,-1 5-1,5 2 1,2-2-1,3-1 1,2-3-987,3-4 0,-1 3 1,1-5-1,-2 0 0,0 0 1,-1-3-1,-3-3 538,-3-5 1,-3 1-1,-2-8 1,-3-3-1,-1 0 1,-3 0 797,-1 2 1,-4-5-1,-1 1 1,-3 0-1,0 2 1,-1 4-1,1 0 1426,0 2 1,2 8-1,5 1-1204,4 7 0,3 5 1,9 1-1,2 2 1,0 2-1,2 0 1,0 0 59,2-3 0,3-6 0,-1-2 0,-1-2 0,-4 1 0,-1-4-409,-2-4 0,-2-4 0,-2-7 0,-1 0 0,-3-3 1,-3-2-1,-2 0 440,0 0 1,1-4 0,-5 6 0,-2 2-327,-2 4 0,3 7 0,-5 10 0,1 7 1,1 9-1,1 8-1168,1 6 1,4-2-1,1 1 1,3 2 985,1 2 0,2-5 0,4-2 0</inkml:trace>
  <inkml:trace contextRef="#ctx0" brushRef="#br0" timeOffset="50">8625 18205 11505,'-15'-2'0,"-1"-1"1285,-2-1 0,1 10 0,9 9 0,3 3-1833,4 1 1,5-1-1,3-5 1,4 0-1,8 1 1,8-1 547,10 0 0,16 1 0,2-1 0</inkml:trace>
  <inkml:trace contextRef="#ctx0" brushRef="#br0" timeOffset="51">8318 20057 8134,'7'-19'0,"1"6"0,-4-1 778,5 9 1,3-1-1,1 1 1,1 2-1,-1 2 1,2 1-1,1 0 1,2 0-1,-2 0 1,-1 1-1,0 2-1003,3 2 1,-4 1-1,4-3 1,-2 1 0,1 0-1,1 1 1,-1-1 224,3-1 0,0-1 0,7-2 0</inkml:trace>
  <inkml:trace contextRef="#ctx0" brushRef="#br0" timeOffset="52">9198 19658 11005,'0'-26'1821,"0"4"1,0 3-2051,0 6 1,4 4 0,2 0 0,2-2 0,2 1 0,2 0 0,1 2-331,0 2 0,1 2 0,-1 4 1259,0 0 1,-4 0-1,-1 1 222,-2 4 0,-2 2 0,-5 7 0,-2-1 0,-2 0 158,2 1 0,-3 0 0,2 3 0,-1 2 0,1 2 0,-2 2-642,-1 3 1,4 0-1,-2 2 1,4 3 0,1 5-1,0 1 1,0 1-737,0 2 1,0-7 0,0 7 0,1-3 0,2-3 0,3-3 0,2-3-1342,2-1 1,-3-2-1,2-1 1,2-5 0,-1-3-1,-1-4-5263,-5 0 6902,-2-6 0,-2 0 0,0-6 0</inkml:trace>
  <inkml:trace contextRef="#ctx0" brushRef="#br0" timeOffset="53">9104 20097 10894,'0'-17'0,"0"-1"0,0 2 0,0 1 0,2 1 0,2 3 730,5 2 1,0 3-1,3 6 1,4 0 0,4 0-1,3 1 1,2 4 0,5 4-837,6 2 0,1 3 0,12-2 1,2-2-1,4-1 106,3 1 0,6-4 0,-4 0 0</inkml:trace>
  <inkml:trace contextRef="#ctx0" brushRef="#br0" timeOffset="54">9904 20017 8134,'-15'-10'1020,"-2"-3"0,-5-1 0,-2 4 0,0 6-281,2 2 1,4 4 0,-3 2 0,4 5-1,3 3 1,5 1 0,3 0-776,4 1 0,0 3 1,2 1-1,0 0 0,2-2 1,3-1-1,9-5-2187,6-2 0,6-4 1,2-5 2222,3-4 0,-3-2 0,5-6 0</inkml:trace>
  <inkml:trace contextRef="#ctx0" brushRef="#br0" timeOffset="55">9784 19751 10018,'-13'-25'0,"0"4"0,1 6 586,3 5 1,13 7 0,13-2 0,5 4-1,9 1 1,5 0 0,5 1 0,0 2-1527,1 2 0,2 1 0,1-3 0,-4 1 1,-4-1-1,-6-1 209,-2-2 0,-10-2 0,-7-1 0,-11-1 1361,-8 1 1,-10 1 0,0 4-1,0 2 1,3 8 0,0 7 247,1 8 0,6 8 1,2 1-1,4 2 0,1 4 1,0 1-1,1 3-1092,4 1 0,2-4 0,8 0 0,1-4 0,3-5 1,2-2-1,3-4 214,1-4 0,7-5 0,3-5 0</inkml:trace>
  <inkml:trace contextRef="#ctx0" brushRef="#br0" timeOffset="56">10318 20151 9872,'-18'-28'0,"-1"-4"0,1 3 0,1 5 0,7 9 9304,3 5-8564,2 7 0,7-3 0,2 6 0,5 0-811,3 0 1,1 5 0,1 0 0,-1 1-1,0 2 1,1-2 0,-3 1 0,0-1-1756,-2 0 0,-6 0 0,0-3 1831,-6 1 1,-3 2 0,-5-3 0,4 3 0,1 1-323,3 4 1,3 1 0,6 1 0,7 2 0,9 1 0,8 2-1,7-2 317,6-1 0,-1-8 0,3-1 0</inkml:trace>
  <inkml:trace contextRef="#ctx0" brushRef="#br0" timeOffset="57">11517 19524 8840,'-13'-13'1746,"0"7"1,-1 8-1420,1 9 0,6 7 0,1 7 1,1 2-1,-1 7 0,0 7 1,0 10 243,3 5 1,-3 0 0,2 5 0,1-2 0,2-2-1,1-3-1231,0 0 0,0-8 0,1-5 0,4-5 1,3-5 659,4-6 0,2-4 0,-1-8 0</inkml:trace>
  <inkml:trace contextRef="#ctx0" brushRef="#br0" timeOffset="58">11424 19977 8134,'-5'-43'2193,"1"3"-1882,0 9 0,10 18 0,2 9 0,4 2 0,3 2 0,3 2 1,6 1-1,5 3-1240,7 1 1,7 2 0,3 3 0,0-2 928,-1-1 0,6-6 0,-4 3 0</inkml:trace>
  <inkml:trace contextRef="#ctx0" brushRef="#br0" timeOffset="59">11957 19871 8134,'-13'-6'2322,"-2"-2"0,-3 1-1429,-4 3 0,1 2 0,1 2 0,0 2 0,4 2-569,1 5 0,8 3 0,2 1 1,4 2-1,1 1 0,0 3 0,1 2-495,4 3 1,7-3 0,7-1-1,0 0 1,2-4 0,0-1-868,2-2 0,-2-1 0,0-2 1,-2-2-1,-4-1-281,-5 0 2754,-4-4 1,-4 3 0,2-6-1,6 2 1,5 1-961,3 1 1,6 1 0,-2-5 0,3 0-1,0 0 1,-2 0 0,-6-2-699,-2-2 1,-3-4 0,-3-5-1,-6 0 1,-6 1 152,-6 3 0,-7 3 1,-2 6-1,2 0 0,1 0 1,1 2-252,1 2 1,6 3 0,2 7 0,7-1 0,7 2 0,10 1-1806,9 2 0,12 0 0,9-5 0,3-1 2126,1-3 0,6-3 0,2-6 0</inkml:trace>
  <inkml:trace contextRef="#ctx0" brushRef="#br0" timeOffset="60">12877 20177 8134,'1'-7'1138,"4"2"0,-2 4 1,4 2-1,1 4 1,-1 4-138,3 3 0,2-3 0,2-1 0,0 1-765,4-1 1,-2-2 0,5-6 0,-2 0 0,-1 0 0,-1-2 0,-3-2-414,-2-5 0,-3-3 0,0-1 0,-5-2 1,-4-1-1,-4-2-383,-5 1 1,-3-2 0,-3 1 0,-1 4 0,-2 2 0,2 4 0,0 2 389,-2 4 0,8 0 0,-2 4 0,4 3 0,5 7 0,2 6 0,1 1 788,0 1 0,6 3 0,4-1 0,6 4 0,8-1 0,4-1-1056,3-2 1,11-6 0,1 0 437,7-5 0,-5-5 0,6-6 0</inkml:trace>
  <inkml:trace contextRef="#ctx0" brushRef="#br0" timeOffset="61">13423 20137 11168,'0'-13'0,"0"3"914,0 5 0,0 2 1,0 12-143,0 1 1,2 1 0,1-1 0,3-1 0,0 1-1,1 2 1,-1 2-967,0-1 1,3-4-1,-3-2 1,1-1-1886,4-3 0,-5-3 3087,-2-4 1,-3-4-231,-1-5 1,2 6 0,2 4 0,5 6 0,3 5 0,1 4-567,1 2 0,-1-1 1,0 0-1,1 1 0,-1-1 1,-1 0-1,-2-1-793,-1-3 1,-4 1 0,2-4 0,0 0-2213,1 0 0,-4-1 1,7-5 2792,3 0 0,6-12 0,6-3 0</inkml:trace>
  <inkml:trace contextRef="#ctx0" brushRef="#br0" timeOffset="62">14103 20031 8125,'2'-25'0,"1"1"0,1 0 223,-1-4 0,5 1 0,0-4 1,3 3-1,-1 3 562,-1 3 0,-4 3 1,2 5-1,0 2 0,-1 5-279,0 7 1,-1 12 0,-5 13-1,0 8 1,-2 8 0,-2 5-239,-5 4 1,-5 1 0,-2 0-1,-2-2 1,2-1 0,3-7 0,2-1 19,3-1 0,3-1 0,-2-2-288,1-5 0,1-9 0,5-3 0</inkml:trace>
  <inkml:trace contextRef="#ctx0" brushRef="#br0" timeOffset="63">14037 20231 8134,'0'-27'3199,"0"2"-2724,0 3 1,1 8 0,4 10 0,3 4-295,4 4 0,2-1 0,0 5 1,4-1-1,4 0 0,2 4 1,1 1-1,1-1-510,2-2 1,1 2 0,-4-5 0,-1 0 0,-3 0-1,-2-4-1455,-3 0 0,-5-2 2752,-2 0 1,-12-4 0,0-2 0,-5 0 1004,-1 0 1,7 3-1635,-3 7 0,8 4 0,3 3 1,1 0-1,2-2 0,0 0 0,0-2-49,1-3 1,2 2 0,3-1 0,1-2 0,2-2 0,-2-1 0,-1 0-257,-1 0 0,-1-4 0,-1-2 0,-2-2 1,-1-2 508,1-2 0,-2 0-888,1 4 1,-6 3 0,3 10 0,-2 3-1,0 4 55,-1 2 1,5 3 0,-1 3 0,2-1 0,1 0 0,4-3 0,4-1-809,2-1 0,2-3 0,7-2 0,3-4 0,7-5 1098,4-5 0,13-20 0,-1-10 0</inkml:trace>
  <inkml:trace contextRef="#ctx0" brushRef="#br0" timeOffset="64">16050 19631 7370,'8'-6'169,"1"-3"1,-6-3-1,3 0 1,-1 2 1831,-1 1 0,0 5 0,-5-4 743,-3 2-2489,-4 8 0,-5 11 0,-2 9 0,-1 5 0,-4 4 0,0 5 35,-4 2 0,5 8 1,1 3-1,3 1 1,2 1-1,1-4-866,3-1 0,3-2 1,6-4-1,2-1 1,2-4-1,4-5 0,0-6-4629,1-7 5205,-6-8 0,9 3 0,-4-4 0</inkml:trace>
  <inkml:trace contextRef="#ctx0" brushRef="#br0" timeOffset="65">15756 20071 8134,'-9'-31'1853,"2"0"1,0 2-1245,-1 6 1,5 8 0,0 7 0,8 3 0,7 3-617,4 5 1,12 4 0,0 7 0,6 1 0,6 1 0,6 3 0,4 0-802,5 1 0,0-4 1,-5-6-1,-2-1 0,-4 0 1,-7-2-1,-9-2 629,-8-4 0,-13-2 0,-8-4 0,-10-2 0,-7-2 486,-2 0 0,2 6 0,-3-1 0,2 2 0,3 2 0,1 2 941,1 2 1,7 8 0,4 7 0,5 2 0,5 1 0,3 1-1105,5-1 1,7-2-1,1 3 1,2-6-1,1-2 1,0-3-1,-3-3-464,0-5 1,-7-2 0,2-2 0,-5-2 81,-4-2 1,-3-3 0,-6-8 0,0-1-1,0-2 1,0 1 0,0 3-330,0 0 1,0 1 0,0 0 0,1-1-129,4 1 1,2 6 0,8 2 0,1 4 0,3 1 0,2 0 694,3 0 0,1 6 0,2 1 0</inkml:trace>
  <inkml:trace contextRef="#ctx0" brushRef="#br0" timeOffset="66">16649 20164 16411,'14'0'-103,"-5"4"0,-1 2 0,3 0 0,1 2-268,1-1 0,0-2 0,1 2 1,0 0-1,3-1 0,1 0 1,-2-3-1692,-1-1 0,-2-2 1,0 0 2385,1 0 0,-5-6 1,-2-3-1,-1-3 1061,-3-1 1,-8 5-1,-4 4 561,-2 2 1,-3 2-1,1 2-1359,0 2 0,5 4 0,4 5 1,4 0-1,4 1 0,5-1-2074,3 0 1,9-1-1,4-2 1,7-2 0,6-2-1,4-3-3636,4-2 5123,3-7 0,11-7 0,0-8 0</inkml:trace>
  <inkml:trace contextRef="#ctx0" brushRef="#br0" timeOffset="67">17609 19738 8134,'-9'-5'0,"0"1"0,-1 1 868,-2 1 0,-6 13 1,1 3-1,0 4-134,2 1 0,2 5 0,-2 0 0,-1 5 1,-2 7-1,1 2 0,-1 2 0,1 0-1515,6 0 0,-1 3 0,7-1 0,2-5 0,2-3 0,1-5 781,0 0 0,6-9 0,1 0 0</inkml:trace>
  <inkml:trace contextRef="#ctx0" brushRef="#br0" timeOffset="68">17436 20191 11947,'0'-21'0,"0"3"0,1 5 0,4 4 0,4 4-217,3 4 0,1 1 0,0 0 1,0 0-1,2 0 0,2 1 0,2 2-215,2 2 0,-1 4 0,3-5 0,-4-1 1,-1-1-1,-1-2 250,0 0 1,-8-6 0,-5-3-1,-3-3 1,-1-1 0,0-1 873,0 1 0,0 4 1,-1 2-1,-2-1 385,-1 1 1,-1 5 0,5 2 0,0 8-1,0 5-757,0 5 1,0-3-1,2 4 1,1-1 0,2 0-1,3-2-116,2-1 0,-2-2 1,1-1-1,1-3 0,2-5 1,1-2-1,0-2-341,1 0 1,-1 0-1,0 0 1,1-2-1,-1-2 1,0-5-52,1-3 0,-1-1 0,0-1 0,1 1 0,-1 0 0,0-1-1175,1 1 1906,-1 6 0,2-4 0,1 7 1,2 1-1,-2 1 0,1 2-27,0 0 1,-2 6 0,3 2-1,-2 2 1,0 2 0,4 3-1,-1 0-537,0-1 1,9 4-1,2 0 1,6-2-1,6-1 1,4-2-1667,5 1-4345,1 5 5810,-5-10 1,5 3 0,-5-12 0</inkml:trace>
  <inkml:trace contextRef="#ctx0" brushRef="#br0" timeOffset="69">8278 11701 21601,'0'-19'-6353,"4"4"4094,1-3 1389,-1 10 1,-5 2 1244,-4 6 0,2 0 1,-5 1 1424,-3 4 1,-1-4-1,-1 3-1064,0-2 0,4-2 1,1-2-1,1-1-569,0-1 1,-2 0 0,-5 4 0,1 0 0,0 0 0,-1 0-1,0 0-349,-4 0 0,2 0 0,-7 0 0,0 0 0,-3 1 0,0 2 442,-1 1 1,0 7 0,2-4-1,2 2 1,0-1 0,0-3 190,-3-2 0,4 3 0,2-1 1,0-1-1,4 1 0,0-1 0,-1 1-225,0 0 1,-1-2 0,3 5-1,-1-1 1,-2 1 0,0 2-347,-1 2 0,4 1 0,-4 1 1,1-3-1,-1 0 0,-2-2 34,-3 1 1,4 2 0,-1 1-1,2-1 1,1-2 0,0-1-1,0 0 370,2-1 0,1 3 0,2-3 1,0 1-1,-1 0 0,-1 1-254,-2 2 1,6 1 0,-2 0 0,1 1 0,0-1 0,0 0 0,2 1-202,1-1 0,5 0 1,-4 1-1,2-1 1,3 0-1,2 1-385,1-1 0,0 0 0,0 1 641,0-1 0,0-4 1,0 0-1,0 1 1,1 1-1,2-1-18,2-1 1,5 0 0,-2 4-1,1 0 1,-1 1 0,4-3-40,5-2 0,-3 6 0,4-4 1,-2 0-1,1 3 0,2-1 1,2-1 267,2 0 1,1-2 0,0 0-1,-2-2 1,2-1 0,1-1 40,2 0 1,4-1 0,1-5-1,2 1 1,3 2 0,0 1-127,-1-1 1,2-1 0,-4-2 0,1 1 0,-3 2 0,-1 3 0,0 0-480,-1 0 0,0 0 1,-1-3-1,2 3 1,0 0-1,1 0 405,-1-3 1,6-2-1,-2-1 1,5 0 0,3 0-1,2 0 1,-1 0 229,2 0 1,-5 0 0,4 0 0,-4 0 0,1-1 0,-1-2-368,-1-2 0,3 1 0,-9 4 0,2 0 0,-2 1 0,-2 2 0,-2 3-391,-2 2 0,-1 1 0,0 4 0,-1-1 0,2-2 0,2-1 275,1 1 1,2-4-1,-2 0 1,6-1-1,3-1 1,3-1 519,0-2 0,-3-2 1,7-2-1,0-3 0,-1 0 1,2-1-1,-2 1-375,0 0 1,2 0 0,-2 3 0,0-1 0,0 1 0,-4 1 0,-4 2-215,-2 0 1,-1 0-1,4 2 1,-4 1-1,-4 1 1,-1 1-113,1 0 0,-1-3 0,4 2 0,-2-1 0,0 0 0,0 2 559,4-2 1,2-2 0,2-1 0,2 0 0,1 0 0,3 0 0,-1 0-244,1 0 1,3 0-1,-3 0 1,2 0 0,0 0-1,1 0-281,0 0 1,-6 0 0,2 0 0,-4 0 0,-1 0 0,0 0 104,0 0 0,-4 2 0,-2 1 0,-2 1 0,-1 0 1,0 1 227,1-1 1,5 1 0,-3-5 0,1 0 0,1 0 0,1 0 0,3 0-61,4 0 0,-5 0 0,4 0 0,1 0 0,0 0 0,2 0 1,-3 0-114,-1 0 0,-2 0 1,0 0-1,-2 0 1,-1 0-1,-3 0-231,-1 0 1,3 0 0,-4 0 0,1 1-1,1 2 1,-2 3 0,1 0 273,-3 0 0,4 0 0,0-3 0,1 1 1,1-1-1,1-1 329,1-2 0,2-2 0,0-1 1,2-3-1,1-1 0,3-3 0,0-2 83,-1-2 0,1 1 0,-1 0 1,2 0-1,2-1 0,-1 1-570,-3 0 0,4-1 0,-4 1 1,-2 0-1,-2-1 0,-1 1-272,0 0 1,-4-1-1,-2 1 1,-2 0-1,-2-1 1,-2-1-1,-1-1 202,-1-2 0,-3-1 1,-3 3-1,1-3 1,0-2-1,3-3 362,1-1 1,1 3 0,0 0 0,-3-1 0,-2 1 0,-2 1 0,-2 2-231,-3 3 1,4 1 0,0 2 0,-3-1-187,-5 1 0,0 0 1,-5-1-39,-2 1 0,-2 0 0,-2 1 0,-2 2 0,-3 1 0,-1 0 0,-2 0 627,1 0 1,-4 0-1,4-4 1,-4 0 0,-2-1-41,1 1 0,0 1 0,-1 2 0,0 1 0,-4 0 0,-4 0 0,-4 2-519,0 1 1,-7-3 0,-2 4 0,-4 2 0,-2 0 0,-2 0 142,-2-1 0,-4 0 1,3 4-1,-1-2 1,-3-1-1,-1-1 330,2 1 1,2 0 0,4 0 0,-1-2 0,-1 1-1,2-1 1,0 0 193,0-3 0,5 4 0,-7-4 0,1 2 0,-2 3 0,-4 2-466,-1 1 1,0 0-1,-6 0 1,-2 0-1,1 0 1,2 0-238,4 0 0,6 0 0,-1 0 0,1 1 0,3 2 0,0 3 0,0 0 59,-1 0 0,1-1 0,4-5 1,2 0-1,-3 0 0,0 0 680,-3 0 0,-6 0 0,0 0 1,-2 0-1,-3 0 0,1 0 1,0 0-90,-1 0 1,10-2 0,1-1-1,-2-1 1,1 1 0,-2 1-371,3 2 0,2 0 1,1 0-1,-2 0 1,1 0-1,-2 0 1,1 0-201,-1 0 0,0 0 1,0 0-1,-4 0 1,-8 0-1,-2 0 355,-3 0 1,-8 0 0,0 0 0,-5 0-1,-2 0 1,2 0 98,7 0 0,0-4 0,6-1 1,-2 2-1,-4 2 0,3 1-271,-2 0 1,1 0-1,-1 0 1,0 0-1,-5 0 1,-1 1 0,-3 4-82,0 4 1,0-2 0,33-3 0,0 1 0,-2 0 0,-1 0-1,-1 1 1,1 0 0,-2 1 0,0 0 0,1-1 0,1 1 208,2 0 0,0-1 1,0 0-1,1 0 0,-32 4 1,2-1-1,2 0 0,5 0-33,3 0 0,-1-2 0,4 4 0,3-2 0,5 0 1,7-1-408,6 1 1,0 0 0,6 4 0,3 2 0,3 2 0,4 0 368,2 0 0,-5 9 1,3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A96862-10E1-40B0-8C4F-7930C7D53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9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83388D2E-2A3F-4D9A-B1FC-B04E5A1E1579}" type="slidenum">
              <a:rPr lang="en-US" altLang="en-US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4475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16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0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846EAFD3-BDB0-4100-8AFA-1219FF48F2BF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3</a:t>
            </a:r>
            <a:br>
              <a:rPr lang="en-US" altLang="en-US" sz="4800" dirty="0"/>
            </a:br>
            <a:r>
              <a:rPr lang="en-US" altLang="en-US" sz="4800" dirty="0">
                <a:solidFill>
                  <a:schemeClr val="accent1"/>
                </a:solidFill>
              </a:rPr>
              <a:t>Region Formation, Predicated Execution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January 22,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0D487C-5928-7B97-7B1E-2AEDC732FDB6}"/>
                  </a:ext>
                </a:extLst>
              </p14:cNvPr>
              <p14:cNvContentPartPr/>
              <p14:nvPr/>
            </p14:nvContentPartPr>
            <p14:xfrm>
              <a:off x="7399800" y="5128920"/>
              <a:ext cx="1019160" cy="71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0D487C-5928-7B97-7B1E-2AEDC732FD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440" y="5119560"/>
                <a:ext cx="1037880" cy="73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 Successor/Predecessor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3733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Node weight vs edge weight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edge more accurate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THRESHOLD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controls off-trace probability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60-70% found best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Notes on this algorithm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BB only allowed in 1 trace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Cumulative probability ignored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Min weight for seed to be chose (ie executed 100 times)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05400" y="1981200"/>
            <a:ext cx="420052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best_successor_of(BB)</a:t>
            </a:r>
          </a:p>
          <a:p>
            <a:r>
              <a:rPr lang="en-US" altLang="en-US"/>
              <a:t>    e = control flow edge with highest </a:t>
            </a:r>
          </a:p>
          <a:p>
            <a:r>
              <a:rPr lang="en-US" altLang="en-US"/>
              <a:t>          probability leaving BB</a:t>
            </a:r>
          </a:p>
          <a:p>
            <a:r>
              <a:rPr lang="en-US" altLang="en-US"/>
              <a:t>    </a:t>
            </a:r>
            <a:r>
              <a:rPr lang="en-US" altLang="en-US" u="sng"/>
              <a:t>if</a:t>
            </a:r>
            <a:r>
              <a:rPr lang="en-US" altLang="en-US"/>
              <a:t> (e is a backedge) </a:t>
            </a:r>
            <a:r>
              <a:rPr lang="en-US" altLang="en-US" u="sng"/>
              <a:t>then</a:t>
            </a:r>
          </a:p>
          <a:p>
            <a:r>
              <a:rPr lang="en-US" altLang="en-US"/>
              <a:t>        return 0</a:t>
            </a:r>
          </a:p>
          <a:p>
            <a:r>
              <a:rPr lang="en-US" altLang="en-US"/>
              <a:t>    </a:t>
            </a:r>
            <a:r>
              <a:rPr lang="en-US" altLang="en-US" u="sng"/>
              <a:t>endif</a:t>
            </a:r>
          </a:p>
          <a:p>
            <a:r>
              <a:rPr lang="en-US" altLang="en-US"/>
              <a:t>    </a:t>
            </a:r>
            <a:r>
              <a:rPr lang="en-US" altLang="en-US" u="sng"/>
              <a:t>if</a:t>
            </a:r>
            <a:r>
              <a:rPr lang="en-US" altLang="en-US"/>
              <a:t> (probability(e) &lt;= THRESHOLD) </a:t>
            </a:r>
            <a:r>
              <a:rPr lang="en-US" altLang="en-US" u="sng"/>
              <a:t>then</a:t>
            </a:r>
          </a:p>
          <a:p>
            <a:r>
              <a:rPr lang="en-US" altLang="en-US"/>
              <a:t>        return 0</a:t>
            </a:r>
          </a:p>
          <a:p>
            <a:r>
              <a:rPr lang="en-US" altLang="en-US"/>
              <a:t>    </a:t>
            </a:r>
            <a:r>
              <a:rPr lang="en-US" altLang="en-US" u="sng"/>
              <a:t>endif</a:t>
            </a:r>
          </a:p>
          <a:p>
            <a:r>
              <a:rPr lang="en-US" altLang="en-US"/>
              <a:t>    d = destination of e</a:t>
            </a:r>
          </a:p>
          <a:p>
            <a:r>
              <a:rPr lang="en-US" altLang="en-US"/>
              <a:t>    </a:t>
            </a:r>
            <a:r>
              <a:rPr lang="en-US" altLang="en-US" u="sng"/>
              <a:t>if</a:t>
            </a:r>
            <a:r>
              <a:rPr lang="en-US" altLang="en-US"/>
              <a:t> (d is visited) </a:t>
            </a:r>
            <a:r>
              <a:rPr lang="en-US" altLang="en-US" u="sng"/>
              <a:t>then</a:t>
            </a:r>
          </a:p>
          <a:p>
            <a:r>
              <a:rPr lang="en-US" altLang="en-US"/>
              <a:t>        return 0</a:t>
            </a:r>
          </a:p>
          <a:p>
            <a:r>
              <a:rPr lang="en-US" altLang="en-US"/>
              <a:t>    </a:t>
            </a:r>
            <a:r>
              <a:rPr lang="en-US" altLang="en-US" u="sng"/>
              <a:t>endif</a:t>
            </a:r>
          </a:p>
          <a:p>
            <a:r>
              <a:rPr lang="en-US" altLang="en-US"/>
              <a:t>    return d</a:t>
            </a:r>
          </a:p>
          <a:p>
            <a:r>
              <a:rPr lang="en-US" altLang="en-US" u="sng"/>
              <a:t>end procedure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2FF6D8-4C27-9DCD-92C1-1ACB6F6BBCAC}"/>
                  </a:ext>
                </a:extLst>
              </p14:cNvPr>
              <p14:cNvContentPartPr/>
              <p14:nvPr/>
            </p14:nvContentPartPr>
            <p14:xfrm>
              <a:off x="1009440" y="518040"/>
              <a:ext cx="8305560" cy="603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2FF6D8-4C27-9DCD-92C1-1ACB6F6BBC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080" y="508680"/>
                <a:ext cx="8324280" cy="605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Problems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43200" y="23622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BB1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971800" y="2133600"/>
            <a:ext cx="1588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71800" y="213360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100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09800" y="30480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BB2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276600" y="30480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BB3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743200" y="38100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BB5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657600" y="38100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BB6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676400" y="38100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BB4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200400" y="45720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BB7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743200" y="5257800"/>
            <a:ext cx="5334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BB8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905000" y="4191000"/>
            <a:ext cx="990600" cy="106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905000" y="4191000"/>
            <a:ext cx="1447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971800" y="4208463"/>
            <a:ext cx="457200" cy="363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3505200" y="4191000"/>
            <a:ext cx="3810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1905000" y="3429000"/>
            <a:ext cx="5334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438400" y="3429000"/>
            <a:ext cx="5334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2438400" y="2743200"/>
            <a:ext cx="457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71800" y="2743200"/>
            <a:ext cx="5334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3048000" y="3429000"/>
            <a:ext cx="4572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505200" y="3429000"/>
            <a:ext cx="4572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962400" y="4191000"/>
            <a:ext cx="1588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962400" y="4343400"/>
            <a:ext cx="304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3581400" y="2895600"/>
            <a:ext cx="1588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3581400" y="2895600"/>
            <a:ext cx="685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4267200" y="2895600"/>
            <a:ext cx="1588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3048000" y="4953000"/>
            <a:ext cx="3810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200400" y="2667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40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733800" y="342900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135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267200" y="342900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100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3429000" y="4191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35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276600" y="50292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75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981200" y="47244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25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286000" y="40386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25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1828800" y="3429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50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2667000" y="3429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10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971800" y="34290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5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362200" y="2667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60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124200" y="4191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15</a:t>
            </a:r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2971800" y="5638800"/>
            <a:ext cx="1588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048000" y="5638800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/>
              <a:t>100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1676400" y="1524000"/>
            <a:ext cx="534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Find the traces.  Assume a threshold probability of 60%.</a:t>
            </a: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65532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7162800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5638800" y="5257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6858000" y="3352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6553200" y="4419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>
            <a:off x="7620000" y="3352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71628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 flipH="1">
            <a:off x="6934200" y="2590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7543800" y="2590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77724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6858000" y="2511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7924800" y="2587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>
            <a:off x="7543800" y="1676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7543800" y="17494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4800600" y="54070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450</a:t>
            </a: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6705600" y="35020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8001000" y="3425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7772400" y="4419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5791200" y="5715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5410200" y="586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 flipV="1">
            <a:off x="5410200" y="5029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5410200" y="5029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5791200" y="5029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6781800" y="5257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7391400" y="632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17477" name="Line 69"/>
          <p:cNvSpPr>
            <a:spLocks noChangeShapeType="1"/>
          </p:cNvSpPr>
          <p:nvPr/>
        </p:nvSpPr>
        <p:spPr bwMode="auto">
          <a:xfrm flipH="1">
            <a:off x="6019800" y="48768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>
            <a:off x="6934200" y="48768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6019800" y="57150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>
            <a:off x="7162800" y="57150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 flipH="1">
            <a:off x="7772400" y="4876800"/>
            <a:ext cx="381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Line 74"/>
          <p:cNvSpPr>
            <a:spLocks noChangeShapeType="1"/>
          </p:cNvSpPr>
          <p:nvPr/>
        </p:nvSpPr>
        <p:spPr bwMode="auto">
          <a:xfrm flipH="1">
            <a:off x="6934200" y="41910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7543800" y="41910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6705600" y="4035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51</a:t>
            </a: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8001000" y="4035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8077200" y="5178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6400800" y="6092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7162800" y="4949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6019800" y="47212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7391400" y="5711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0C842D-8C45-8BF4-17A0-3BCAEF50F362}"/>
                  </a:ext>
                </a:extLst>
              </p14:cNvPr>
              <p14:cNvContentPartPr/>
              <p14:nvPr/>
            </p14:nvContentPartPr>
            <p14:xfrm>
              <a:off x="291240" y="1521000"/>
              <a:ext cx="8583480" cy="545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0C842D-8C45-8BF4-17A0-3BCAEF50F3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80" y="1511640"/>
                <a:ext cx="8602200" cy="546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Traces are Nice, But 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/>
              <a:t>Treat trace as a big BB</a:t>
            </a:r>
          </a:p>
          <a:p>
            <a:pPr lvl="1"/>
            <a:r>
              <a:rPr lang="en-US" altLang="en-US"/>
              <a:t>Transform trace ignoring side entrance/exits</a:t>
            </a:r>
          </a:p>
          <a:p>
            <a:pPr lvl="1"/>
            <a:r>
              <a:rPr lang="en-US" altLang="en-US"/>
              <a:t>Insert fixup code</a:t>
            </a:r>
          </a:p>
          <a:p>
            <a:pPr lvl="2"/>
            <a:r>
              <a:rPr lang="en-US" altLang="en-US"/>
              <a:t>aka bookkeeping</a:t>
            </a:r>
          </a:p>
          <a:p>
            <a:pPr lvl="1"/>
            <a:r>
              <a:rPr lang="en-US" altLang="en-US"/>
              <a:t>Side entrance fixup is more painful</a:t>
            </a:r>
          </a:p>
          <a:p>
            <a:pPr lvl="1"/>
            <a:r>
              <a:rPr lang="en-US" altLang="en-US"/>
              <a:t>Sometimes not possible so transform not allowed</a:t>
            </a:r>
          </a:p>
          <a:p>
            <a:r>
              <a:rPr lang="en-US" altLang="en-US"/>
              <a:t>Solution</a:t>
            </a:r>
          </a:p>
          <a:p>
            <a:pPr lvl="1"/>
            <a:r>
              <a:rPr lang="en-US" altLang="en-US"/>
              <a:t>Eliminate side entrances</a:t>
            </a:r>
          </a:p>
          <a:p>
            <a:pPr lvl="1"/>
            <a:r>
              <a:rPr lang="en-US" altLang="en-US"/>
              <a:t>The </a:t>
            </a:r>
            <a:r>
              <a:rPr lang="en-US" altLang="en-US" u="sng"/>
              <a:t>superblock</a:t>
            </a:r>
            <a:r>
              <a:rPr lang="en-US" altLang="en-US"/>
              <a:t> is born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8464" name="Text Box 33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8465" name="Text Box 34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B9466D-8978-C3FB-A815-2485F3342E84}"/>
                  </a:ext>
                </a:extLst>
              </p14:cNvPr>
              <p14:cNvContentPartPr/>
              <p14:nvPr/>
            </p14:nvContentPartPr>
            <p14:xfrm>
              <a:off x="1789920" y="1933560"/>
              <a:ext cx="6507000" cy="474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B9466D-8978-C3FB-A815-2485F3342E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560" y="1924200"/>
                <a:ext cx="6525720" cy="476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 Type 2 - Superblock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/>
              <a:t>Superblock</a:t>
            </a:r>
            <a:r>
              <a:rPr lang="en-US" altLang="en-US"/>
              <a:t> - Linear collection of basic blocks that tend to execute in sequence </a:t>
            </a:r>
            <a:r>
              <a:rPr lang="en-US" altLang="en-US" i="1"/>
              <a:t>in which control flow may only enter at the first BB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“Likely control flow path”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Acyclic (outer backedge ok)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Trace with no side entrances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Side exits still exist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Superblock formation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1. Trace selection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2. Eliminate side entrances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2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Text Box 28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9484" name="Text Box 29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9485" name="Line 30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Text Box 31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9487" name="Text Box 32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9488" name="Text Box 33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9489" name="Text Box 34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583650-7827-2B52-62B0-1F7364E7A72E}"/>
                  </a:ext>
                </a:extLst>
              </p14:cNvPr>
              <p14:cNvContentPartPr/>
              <p14:nvPr/>
            </p14:nvContentPartPr>
            <p14:xfrm>
              <a:off x="354960" y="1818360"/>
              <a:ext cx="9460080" cy="441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583650-7827-2B52-62B0-1F7364E7A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600" y="1809000"/>
                <a:ext cx="9478800" cy="443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Tail Duplication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/>
              <a:t>To eliminate all side entrances replicate the “tail” portion of the trace</a:t>
            </a:r>
          </a:p>
          <a:p>
            <a:pPr lvl="1"/>
            <a:r>
              <a:rPr lang="en-US" altLang="en-US"/>
              <a:t>Identify first side entrance</a:t>
            </a:r>
          </a:p>
          <a:p>
            <a:pPr lvl="1"/>
            <a:r>
              <a:rPr lang="en-US" altLang="en-US"/>
              <a:t>Replicate all BB from the target to the bottom</a:t>
            </a:r>
          </a:p>
          <a:p>
            <a:pPr lvl="1"/>
            <a:r>
              <a:rPr lang="en-US" altLang="en-US"/>
              <a:t>Redirect all side entrances to the duplicated BBs</a:t>
            </a:r>
          </a:p>
          <a:p>
            <a:pPr lvl="1"/>
            <a:r>
              <a:rPr lang="en-US" altLang="en-US"/>
              <a:t>Copy each BB only once</a:t>
            </a:r>
          </a:p>
          <a:p>
            <a:pPr lvl="1"/>
            <a:r>
              <a:rPr lang="en-US" altLang="en-US"/>
              <a:t>Max code expansion = 2x-1 where x is the number of BB in the trace</a:t>
            </a:r>
          </a:p>
          <a:p>
            <a:pPr lvl="1"/>
            <a:r>
              <a:rPr lang="en-US" altLang="en-US"/>
              <a:t>Adjust profile information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20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20506" name="Line 27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Text Box 28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0508" name="Text Box 29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0511" name="Text Box 32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20512" name="Text Box 33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0513" name="Text Box 34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5381ED-24D0-01ED-F446-5F4370F03BD2}"/>
                  </a:ext>
                </a:extLst>
              </p14:cNvPr>
              <p14:cNvContentPartPr/>
              <p14:nvPr/>
            </p14:nvContentPartPr>
            <p14:xfrm>
              <a:off x="1526040" y="398880"/>
              <a:ext cx="7686000" cy="580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5381ED-24D0-01ED-F446-5F4370F03B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680" y="389520"/>
                <a:ext cx="7704720" cy="582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Superblock Formation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62200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71800" y="3810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971800" y="5410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743200" y="3429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362200" y="4572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352800" y="3429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971800" y="2209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2743200" y="2667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352800" y="2667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81400" y="29718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1371600" y="60960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1371600" y="19050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371600" y="1905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2004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2743200" y="4267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819400" y="5029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429000" y="4267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3528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498725" y="2552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794125" y="2628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514600" y="4187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489325" y="4686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352800" y="1752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413125" y="1638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898525" y="2552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429000" y="5867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3489325" y="6210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2574925" y="3467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717925" y="3467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2651125" y="5067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68580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858000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6858000" y="533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8229600" y="4572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68580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72390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7239000" y="25908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8229600" y="29718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 flipV="1">
            <a:off x="6248400" y="6019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6248400" y="18288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6248400" y="182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86600" y="182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7239000" y="41910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7239000" y="41910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7239000" y="5791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66294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7848600" y="25114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7772400" y="4035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6705600" y="44164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72</a:t>
            </a:r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7239000" y="1676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7086600" y="1520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5740400" y="270142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64.8</a:t>
            </a:r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7315200" y="5791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7315200" y="5867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7.2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6629400" y="3425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8077200" y="3425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8563704" y="500860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10</a:t>
            </a: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8229600" y="5334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BB6’</a:t>
            </a: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8229600" y="3810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BB4’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86106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8610600" y="3429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86106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 flipH="1">
            <a:off x="7391400" y="5791200"/>
            <a:ext cx="1295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>
            <a:off x="8839200" y="5791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8839200" y="6019800"/>
            <a:ext cx="5787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 flipV="1">
            <a:off x="9417916" y="1905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 flipH="1">
            <a:off x="7543800" y="1905000"/>
            <a:ext cx="1874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>
            <a:off x="7543800" y="190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8610600" y="426402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2</a:t>
            </a:r>
          </a:p>
        </p:txBody>
      </p:sp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7832725" y="61341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2.8</a:t>
            </a:r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8823325" y="60579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25.2</a:t>
            </a: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6705600" y="1981200"/>
            <a:ext cx="1066800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3" name="Straight Connector 2"/>
          <p:cNvCxnSpPr>
            <a:stCxn id="21566" idx="3"/>
          </p:cNvCxnSpPr>
          <p:nvPr/>
        </p:nvCxnSpPr>
        <p:spPr bwMode="auto">
          <a:xfrm flipV="1">
            <a:off x="8991600" y="4035425"/>
            <a:ext cx="1524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9144000" y="4035425"/>
            <a:ext cx="0" cy="15271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endCxn id="21565" idx="3"/>
          </p:cNvCxnSpPr>
          <p:nvPr/>
        </p:nvCxnSpPr>
        <p:spPr bwMode="auto">
          <a:xfrm flipH="1" flipV="1">
            <a:off x="8991600" y="5562600"/>
            <a:ext cx="15240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60"/>
          <p:cNvSpPr txBox="1">
            <a:spLocks noChangeArrowheads="1"/>
          </p:cNvSpPr>
          <p:nvPr/>
        </p:nvSpPr>
        <p:spPr bwMode="auto">
          <a:xfrm>
            <a:off x="9005304" y="37396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18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876800" y="3467100"/>
            <a:ext cx="863600" cy="79692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3837" y="4362271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</a:t>
            </a:r>
          </a:p>
          <a:p>
            <a:r>
              <a:rPr lang="en-US" dirty="0"/>
              <a:t>BB4 and BB6</a:t>
            </a:r>
          </a:p>
          <a:p>
            <a:r>
              <a:rPr lang="en-US" dirty="0"/>
              <a:t>and adjust</a:t>
            </a:r>
            <a:br>
              <a:rPr lang="en-US" dirty="0"/>
            </a:br>
            <a:r>
              <a:rPr lang="en-US" dirty="0"/>
              <a:t>control flow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F402C1-9D22-59EA-1385-C72691ACE857}"/>
                  </a:ext>
                </a:extLst>
              </p14:cNvPr>
              <p14:cNvContentPartPr/>
              <p14:nvPr/>
            </p14:nvContentPartPr>
            <p14:xfrm>
              <a:off x="1967400" y="470880"/>
              <a:ext cx="7892280" cy="720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F402C1-9D22-59EA-1385-C72691ACE8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8040" y="461520"/>
                <a:ext cx="7911000" cy="72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14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Issues with Superblocks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Central tradeoff</a:t>
            </a:r>
          </a:p>
          <a:p>
            <a:pPr lvl="1"/>
            <a:r>
              <a:rPr lang="en-US" altLang="en-US"/>
              <a:t>Side entrance elimination</a:t>
            </a:r>
          </a:p>
          <a:p>
            <a:pPr lvl="2"/>
            <a:r>
              <a:rPr lang="en-US" altLang="en-US"/>
              <a:t>Compiler complexity</a:t>
            </a:r>
          </a:p>
          <a:p>
            <a:pPr lvl="2"/>
            <a:r>
              <a:rPr lang="en-US" altLang="en-US"/>
              <a:t>Compiler effectiveness</a:t>
            </a:r>
          </a:p>
          <a:p>
            <a:pPr lvl="1"/>
            <a:r>
              <a:rPr lang="en-US" altLang="en-US"/>
              <a:t>Code size increase</a:t>
            </a:r>
          </a:p>
          <a:p>
            <a:r>
              <a:rPr lang="en-US" altLang="en-US"/>
              <a:t>Apply intelligently</a:t>
            </a:r>
          </a:p>
          <a:p>
            <a:pPr lvl="1"/>
            <a:r>
              <a:rPr lang="en-US" altLang="en-US"/>
              <a:t>Most frequently executed BBs are converted to SBs</a:t>
            </a:r>
          </a:p>
          <a:p>
            <a:pPr lvl="1"/>
            <a:r>
              <a:rPr lang="en-US" altLang="en-US"/>
              <a:t>Set upper limit on code expansion</a:t>
            </a:r>
          </a:p>
          <a:p>
            <a:pPr lvl="1"/>
            <a:r>
              <a:rPr lang="en-US" altLang="en-US"/>
              <a:t>1.0 – 1.10x are typical code expansion ratios from SB formation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68580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858000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6858000" y="533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8229600" y="4572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68580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auto">
          <a:xfrm flipH="1">
            <a:off x="72390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7239000" y="25908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8229600" y="29718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 flipH="1" flipV="1">
            <a:off x="6248400" y="6019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 flipV="1">
            <a:off x="6248400" y="18288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6248400" y="182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>
            <a:off x="7086600" y="182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>
            <a:off x="7239000" y="41910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47"/>
          <p:cNvSpPr>
            <a:spLocks noChangeShapeType="1"/>
          </p:cNvSpPr>
          <p:nvPr/>
        </p:nvSpPr>
        <p:spPr bwMode="auto">
          <a:xfrm>
            <a:off x="7239000" y="41910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48"/>
          <p:cNvSpPr>
            <a:spLocks noChangeShapeType="1"/>
          </p:cNvSpPr>
          <p:nvPr/>
        </p:nvSpPr>
        <p:spPr bwMode="auto">
          <a:xfrm>
            <a:off x="7239000" y="5791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49"/>
          <p:cNvSpPr txBox="1">
            <a:spLocks noChangeArrowheads="1"/>
          </p:cNvSpPr>
          <p:nvPr/>
        </p:nvSpPr>
        <p:spPr bwMode="auto">
          <a:xfrm>
            <a:off x="66294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7848600" y="25114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7772400" y="4035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</a:t>
            </a:r>
          </a:p>
        </p:txBody>
      </p:sp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6705600" y="44164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72</a:t>
            </a:r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>
            <a:off x="7239000" y="1676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54"/>
          <p:cNvSpPr txBox="1">
            <a:spLocks noChangeArrowheads="1"/>
          </p:cNvSpPr>
          <p:nvPr/>
        </p:nvSpPr>
        <p:spPr bwMode="auto">
          <a:xfrm>
            <a:off x="7086600" y="1520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5740400" y="270142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64.8</a:t>
            </a:r>
          </a:p>
        </p:txBody>
      </p:sp>
      <p:sp>
        <p:nvSpPr>
          <p:cNvPr id="70" name="Line 56"/>
          <p:cNvSpPr>
            <a:spLocks noChangeShapeType="1"/>
          </p:cNvSpPr>
          <p:nvPr/>
        </p:nvSpPr>
        <p:spPr bwMode="auto">
          <a:xfrm>
            <a:off x="7315200" y="5791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7315200" y="5867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7.2</a:t>
            </a: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6629400" y="3425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73" name="Text Box 59"/>
          <p:cNvSpPr txBox="1">
            <a:spLocks noChangeArrowheads="1"/>
          </p:cNvSpPr>
          <p:nvPr/>
        </p:nvSpPr>
        <p:spPr bwMode="auto">
          <a:xfrm>
            <a:off x="8077200" y="3425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74" name="Text Box 60"/>
          <p:cNvSpPr txBox="1">
            <a:spLocks noChangeArrowheads="1"/>
          </p:cNvSpPr>
          <p:nvPr/>
        </p:nvSpPr>
        <p:spPr bwMode="auto">
          <a:xfrm>
            <a:off x="8563704" y="5008602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10</a:t>
            </a:r>
          </a:p>
        </p:txBody>
      </p:sp>
      <p:sp>
        <p:nvSpPr>
          <p:cNvPr id="75" name="Rectangle 61"/>
          <p:cNvSpPr>
            <a:spLocks noChangeArrowheads="1"/>
          </p:cNvSpPr>
          <p:nvPr/>
        </p:nvSpPr>
        <p:spPr bwMode="auto">
          <a:xfrm>
            <a:off x="8229600" y="5334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BB6’</a:t>
            </a:r>
          </a:p>
        </p:txBody>
      </p:sp>
      <p:sp>
        <p:nvSpPr>
          <p:cNvPr id="76" name="Rectangle 62"/>
          <p:cNvSpPr>
            <a:spLocks noChangeArrowheads="1"/>
          </p:cNvSpPr>
          <p:nvPr/>
        </p:nvSpPr>
        <p:spPr bwMode="auto">
          <a:xfrm>
            <a:off x="8229600" y="38100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BB4’</a:t>
            </a:r>
          </a:p>
        </p:txBody>
      </p:sp>
      <p:sp>
        <p:nvSpPr>
          <p:cNvPr id="77" name="Line 63"/>
          <p:cNvSpPr>
            <a:spLocks noChangeShapeType="1"/>
          </p:cNvSpPr>
          <p:nvPr/>
        </p:nvSpPr>
        <p:spPr bwMode="auto">
          <a:xfrm>
            <a:off x="86106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64"/>
          <p:cNvSpPr>
            <a:spLocks noChangeShapeType="1"/>
          </p:cNvSpPr>
          <p:nvPr/>
        </p:nvSpPr>
        <p:spPr bwMode="auto">
          <a:xfrm>
            <a:off x="8610600" y="3429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65"/>
          <p:cNvSpPr>
            <a:spLocks noChangeShapeType="1"/>
          </p:cNvSpPr>
          <p:nvPr/>
        </p:nvSpPr>
        <p:spPr bwMode="auto">
          <a:xfrm>
            <a:off x="861060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66"/>
          <p:cNvSpPr>
            <a:spLocks noChangeShapeType="1"/>
          </p:cNvSpPr>
          <p:nvPr/>
        </p:nvSpPr>
        <p:spPr bwMode="auto">
          <a:xfrm flipH="1">
            <a:off x="7391400" y="5791200"/>
            <a:ext cx="1295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67"/>
          <p:cNvSpPr>
            <a:spLocks noChangeShapeType="1"/>
          </p:cNvSpPr>
          <p:nvPr/>
        </p:nvSpPr>
        <p:spPr bwMode="auto">
          <a:xfrm>
            <a:off x="8839200" y="5791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68"/>
          <p:cNvSpPr>
            <a:spLocks noChangeShapeType="1"/>
          </p:cNvSpPr>
          <p:nvPr/>
        </p:nvSpPr>
        <p:spPr bwMode="auto">
          <a:xfrm>
            <a:off x="8839200" y="6019800"/>
            <a:ext cx="5787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69"/>
          <p:cNvSpPr>
            <a:spLocks noChangeShapeType="1"/>
          </p:cNvSpPr>
          <p:nvPr/>
        </p:nvSpPr>
        <p:spPr bwMode="auto">
          <a:xfrm flipV="1">
            <a:off x="9417916" y="1905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70"/>
          <p:cNvSpPr>
            <a:spLocks noChangeShapeType="1"/>
          </p:cNvSpPr>
          <p:nvPr/>
        </p:nvSpPr>
        <p:spPr bwMode="auto">
          <a:xfrm flipH="1">
            <a:off x="7543800" y="1905000"/>
            <a:ext cx="1874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71"/>
          <p:cNvSpPr>
            <a:spLocks noChangeShapeType="1"/>
          </p:cNvSpPr>
          <p:nvPr/>
        </p:nvSpPr>
        <p:spPr bwMode="auto">
          <a:xfrm>
            <a:off x="7543800" y="1905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Text Box 72"/>
          <p:cNvSpPr txBox="1">
            <a:spLocks noChangeArrowheads="1"/>
          </p:cNvSpPr>
          <p:nvPr/>
        </p:nvSpPr>
        <p:spPr bwMode="auto">
          <a:xfrm>
            <a:off x="8610600" y="426402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2</a:t>
            </a:r>
          </a:p>
        </p:txBody>
      </p:sp>
      <p:sp>
        <p:nvSpPr>
          <p:cNvPr id="87" name="Text Box 73"/>
          <p:cNvSpPr txBox="1">
            <a:spLocks noChangeArrowheads="1"/>
          </p:cNvSpPr>
          <p:nvPr/>
        </p:nvSpPr>
        <p:spPr bwMode="auto">
          <a:xfrm>
            <a:off x="7832725" y="61341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2.8</a:t>
            </a:r>
          </a:p>
        </p:txBody>
      </p:sp>
      <p:sp>
        <p:nvSpPr>
          <p:cNvPr id="88" name="Text Box 74"/>
          <p:cNvSpPr txBox="1">
            <a:spLocks noChangeArrowheads="1"/>
          </p:cNvSpPr>
          <p:nvPr/>
        </p:nvSpPr>
        <p:spPr bwMode="auto">
          <a:xfrm>
            <a:off x="8823325" y="60579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25.2</a:t>
            </a:r>
          </a:p>
        </p:txBody>
      </p:sp>
      <p:sp>
        <p:nvSpPr>
          <p:cNvPr id="89" name="Rectangle 75"/>
          <p:cNvSpPr>
            <a:spLocks noChangeArrowheads="1"/>
          </p:cNvSpPr>
          <p:nvPr/>
        </p:nvSpPr>
        <p:spPr bwMode="auto">
          <a:xfrm>
            <a:off x="6705600" y="1981200"/>
            <a:ext cx="1066800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90" name="Straight Connector 89"/>
          <p:cNvCxnSpPr>
            <a:stCxn id="76" idx="3"/>
          </p:cNvCxnSpPr>
          <p:nvPr/>
        </p:nvCxnSpPr>
        <p:spPr bwMode="auto">
          <a:xfrm flipV="1">
            <a:off x="8991600" y="4035425"/>
            <a:ext cx="15240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9144000" y="4035425"/>
            <a:ext cx="0" cy="15271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endCxn id="75" idx="3"/>
          </p:cNvCxnSpPr>
          <p:nvPr/>
        </p:nvCxnSpPr>
        <p:spPr bwMode="auto">
          <a:xfrm flipH="1" flipV="1">
            <a:off x="8991600" y="5562600"/>
            <a:ext cx="15240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 Box 60"/>
          <p:cNvSpPr txBox="1">
            <a:spLocks noChangeArrowheads="1"/>
          </p:cNvSpPr>
          <p:nvPr/>
        </p:nvSpPr>
        <p:spPr bwMode="auto">
          <a:xfrm>
            <a:off x="9005304" y="37396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18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9BD876-679B-D532-40C2-DB96605B38D3}"/>
                  </a:ext>
                </a:extLst>
              </p14:cNvPr>
              <p14:cNvContentPartPr/>
              <p14:nvPr/>
            </p14:nvContentPartPr>
            <p14:xfrm>
              <a:off x="1576800" y="2043720"/>
              <a:ext cx="2886480" cy="358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9BD876-679B-D532-40C2-DB96605B3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7440" y="2034360"/>
                <a:ext cx="2905200" cy="36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3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Problem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670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76600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52600" y="5257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1800" y="3352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67000" y="4419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3733800" y="3352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2766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3048000" y="2590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657600" y="2590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8862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971800" y="2511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038600" y="2587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657600" y="1676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657600" y="17494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914400" y="54070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450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819400" y="35020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114800" y="3425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886200" y="4419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905000" y="5715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1524000" y="586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1524000" y="5029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524000" y="5029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905000" y="5029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2895600" y="5257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3505200" y="632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2133600" y="48768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048000" y="48768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133600" y="57150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3276600" y="57150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3886200" y="4876800"/>
            <a:ext cx="381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3048000" y="41910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3657600" y="41910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2819400" y="4035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51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114800" y="4035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191000" y="5178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514600" y="6092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3276600" y="4949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2133600" y="47212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505200" y="5711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85725" y="1657350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Create the superblocks, trace</a:t>
            </a:r>
          </a:p>
          <a:p>
            <a:r>
              <a:rPr lang="en-US" altLang="en-US"/>
              <a:t>threshold is 60%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6293F6-3AA8-7893-6C82-DCDEEBD9BCB0}"/>
                  </a:ext>
                </a:extLst>
              </p14:cNvPr>
              <p14:cNvContentPartPr/>
              <p14:nvPr/>
            </p14:nvContentPartPr>
            <p14:xfrm>
              <a:off x="1410840" y="1839600"/>
              <a:ext cx="3493440" cy="510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6293F6-3AA8-7893-6C82-DCDEEBD9BC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1480" y="1830240"/>
                <a:ext cx="3512160" cy="51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Class Problem Solution – Superblock Formation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086600" y="28194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96200" y="3657600"/>
            <a:ext cx="762000" cy="4572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172200" y="51816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7086600" y="43434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81534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7696200" y="2057400"/>
            <a:ext cx="762000" cy="4572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7467600" y="2514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8077200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8305800" y="2819400"/>
            <a:ext cx="762000" cy="4572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7391400" y="24352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8458200" y="2511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8077200" y="1600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8077200" y="16732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5334000" y="53308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450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6629400" y="32004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8534400" y="3349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8305800" y="4343400"/>
            <a:ext cx="7620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6324600" y="5638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 flipH="1">
            <a:off x="5943600" y="5791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 flipV="1">
            <a:off x="5943600" y="4953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>
            <a:off x="5943600" y="4953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6324600" y="4953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Rectangle 26"/>
          <p:cNvSpPr>
            <a:spLocks noChangeArrowheads="1"/>
          </p:cNvSpPr>
          <p:nvPr/>
        </p:nvSpPr>
        <p:spPr bwMode="auto">
          <a:xfrm>
            <a:off x="7315200" y="5181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4602" name="Rectangle 27"/>
          <p:cNvSpPr>
            <a:spLocks noChangeArrowheads="1"/>
          </p:cNvSpPr>
          <p:nvPr/>
        </p:nvSpPr>
        <p:spPr bwMode="auto">
          <a:xfrm>
            <a:off x="7924800" y="6248400"/>
            <a:ext cx="762000" cy="4572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4603" name="Line 28"/>
          <p:cNvSpPr>
            <a:spLocks noChangeShapeType="1"/>
          </p:cNvSpPr>
          <p:nvPr/>
        </p:nvSpPr>
        <p:spPr bwMode="auto">
          <a:xfrm flipH="1">
            <a:off x="6553200" y="48006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9"/>
          <p:cNvSpPr>
            <a:spLocks noChangeShapeType="1"/>
          </p:cNvSpPr>
          <p:nvPr/>
        </p:nvSpPr>
        <p:spPr bwMode="auto">
          <a:xfrm>
            <a:off x="7467600" y="4800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Line 30"/>
          <p:cNvSpPr>
            <a:spLocks noChangeShapeType="1"/>
          </p:cNvSpPr>
          <p:nvPr/>
        </p:nvSpPr>
        <p:spPr bwMode="auto">
          <a:xfrm>
            <a:off x="6553200" y="56388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Line 31"/>
          <p:cNvSpPr>
            <a:spLocks noChangeShapeType="1"/>
          </p:cNvSpPr>
          <p:nvPr/>
        </p:nvSpPr>
        <p:spPr bwMode="auto">
          <a:xfrm>
            <a:off x="7696200" y="5638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32"/>
          <p:cNvSpPr>
            <a:spLocks noChangeShapeType="1"/>
          </p:cNvSpPr>
          <p:nvPr/>
        </p:nvSpPr>
        <p:spPr bwMode="auto">
          <a:xfrm flipH="1">
            <a:off x="8305800" y="4800600"/>
            <a:ext cx="381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33"/>
          <p:cNvSpPr>
            <a:spLocks noChangeShapeType="1"/>
          </p:cNvSpPr>
          <p:nvPr/>
        </p:nvSpPr>
        <p:spPr bwMode="auto">
          <a:xfrm flipH="1">
            <a:off x="7467600" y="41148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Line 34"/>
          <p:cNvSpPr>
            <a:spLocks noChangeShapeType="1"/>
          </p:cNvSpPr>
          <p:nvPr/>
        </p:nvSpPr>
        <p:spPr bwMode="auto">
          <a:xfrm>
            <a:off x="8077200" y="41148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Text Box 35"/>
          <p:cNvSpPr txBox="1">
            <a:spLocks noChangeArrowheads="1"/>
          </p:cNvSpPr>
          <p:nvPr/>
        </p:nvSpPr>
        <p:spPr bwMode="auto">
          <a:xfrm>
            <a:off x="7239000" y="3959225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6600"/>
                </a:solidFill>
              </a:rPr>
              <a:t>40.8</a:t>
            </a:r>
          </a:p>
        </p:txBody>
      </p:sp>
      <p:sp>
        <p:nvSpPr>
          <p:cNvPr id="24611" name="Text Box 36"/>
          <p:cNvSpPr txBox="1">
            <a:spLocks noChangeArrowheads="1"/>
          </p:cNvSpPr>
          <p:nvPr/>
        </p:nvSpPr>
        <p:spPr bwMode="auto">
          <a:xfrm>
            <a:off x="8534400" y="3959225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6600"/>
                </a:solidFill>
              </a:rPr>
              <a:t>39.2</a:t>
            </a:r>
          </a:p>
        </p:txBody>
      </p:sp>
      <p:sp>
        <p:nvSpPr>
          <p:cNvPr id="24612" name="Text Box 37"/>
          <p:cNvSpPr txBox="1">
            <a:spLocks noChangeArrowheads="1"/>
          </p:cNvSpPr>
          <p:nvPr/>
        </p:nvSpPr>
        <p:spPr bwMode="auto">
          <a:xfrm>
            <a:off x="8610600" y="51022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24613" name="Text Box 38"/>
          <p:cNvSpPr txBox="1">
            <a:spLocks noChangeArrowheads="1"/>
          </p:cNvSpPr>
          <p:nvPr/>
        </p:nvSpPr>
        <p:spPr bwMode="auto">
          <a:xfrm>
            <a:off x="6934200" y="6016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24614" name="Text Box 39"/>
          <p:cNvSpPr txBox="1">
            <a:spLocks noChangeArrowheads="1"/>
          </p:cNvSpPr>
          <p:nvPr/>
        </p:nvSpPr>
        <p:spPr bwMode="auto">
          <a:xfrm>
            <a:off x="7696200" y="4873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24615" name="Text Box 40"/>
          <p:cNvSpPr txBox="1">
            <a:spLocks noChangeArrowheads="1"/>
          </p:cNvSpPr>
          <p:nvPr/>
        </p:nvSpPr>
        <p:spPr bwMode="auto">
          <a:xfrm>
            <a:off x="6553200" y="46450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24616" name="Text Box 41"/>
          <p:cNvSpPr txBox="1">
            <a:spLocks noChangeArrowheads="1"/>
          </p:cNvSpPr>
          <p:nvPr/>
        </p:nvSpPr>
        <p:spPr bwMode="auto">
          <a:xfrm>
            <a:off x="7924800" y="5635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24617" name="Text Box 42"/>
          <p:cNvSpPr txBox="1">
            <a:spLocks noChangeArrowheads="1"/>
          </p:cNvSpPr>
          <p:nvPr/>
        </p:nvSpPr>
        <p:spPr bwMode="auto">
          <a:xfrm>
            <a:off x="4343400" y="6172200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Create the superblocks, trace</a:t>
            </a:r>
          </a:p>
          <a:p>
            <a:r>
              <a:rPr lang="en-US" altLang="en-US"/>
              <a:t>threshold is 60%</a:t>
            </a:r>
          </a:p>
        </p:txBody>
      </p:sp>
      <p:sp>
        <p:nvSpPr>
          <p:cNvPr id="24618" name="Rectangle 43"/>
          <p:cNvSpPr>
            <a:spLocks noChangeArrowheads="1"/>
          </p:cNvSpPr>
          <p:nvPr/>
        </p:nvSpPr>
        <p:spPr bwMode="auto">
          <a:xfrm>
            <a:off x="5791200" y="3657600"/>
            <a:ext cx="762000" cy="457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BB4’</a:t>
            </a:r>
          </a:p>
        </p:txBody>
      </p:sp>
      <p:sp>
        <p:nvSpPr>
          <p:cNvPr id="24619" name="Line 44"/>
          <p:cNvSpPr>
            <a:spLocks noChangeShapeType="1"/>
          </p:cNvSpPr>
          <p:nvPr/>
        </p:nvSpPr>
        <p:spPr bwMode="auto">
          <a:xfrm flipH="1">
            <a:off x="6248400" y="32766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Line 45"/>
          <p:cNvSpPr>
            <a:spLocks noChangeShapeType="1"/>
          </p:cNvSpPr>
          <p:nvPr/>
        </p:nvSpPr>
        <p:spPr bwMode="auto">
          <a:xfrm>
            <a:off x="6172200" y="4114800"/>
            <a:ext cx="2133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1" name="Line 46"/>
          <p:cNvSpPr>
            <a:spLocks noChangeShapeType="1"/>
          </p:cNvSpPr>
          <p:nvPr/>
        </p:nvSpPr>
        <p:spPr bwMode="auto">
          <a:xfrm>
            <a:off x="6096000" y="4114800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2" name="Rectangle 47"/>
          <p:cNvSpPr>
            <a:spLocks noChangeArrowheads="1"/>
          </p:cNvSpPr>
          <p:nvPr/>
        </p:nvSpPr>
        <p:spPr bwMode="auto">
          <a:xfrm>
            <a:off x="2362200" y="28956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4623" name="Rectangle 48"/>
          <p:cNvSpPr>
            <a:spLocks noChangeArrowheads="1"/>
          </p:cNvSpPr>
          <p:nvPr/>
        </p:nvSpPr>
        <p:spPr bwMode="auto">
          <a:xfrm>
            <a:off x="2971800" y="3733800"/>
            <a:ext cx="762000" cy="4572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4624" name="Rectangle 49"/>
          <p:cNvSpPr>
            <a:spLocks noChangeArrowheads="1"/>
          </p:cNvSpPr>
          <p:nvPr/>
        </p:nvSpPr>
        <p:spPr bwMode="auto">
          <a:xfrm>
            <a:off x="1447800" y="5257800"/>
            <a:ext cx="7620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4625" name="Line 50"/>
          <p:cNvSpPr>
            <a:spLocks noChangeShapeType="1"/>
          </p:cNvSpPr>
          <p:nvPr/>
        </p:nvSpPr>
        <p:spPr bwMode="auto">
          <a:xfrm>
            <a:off x="2667000" y="3352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Rectangle 51"/>
          <p:cNvSpPr>
            <a:spLocks noChangeArrowheads="1"/>
          </p:cNvSpPr>
          <p:nvPr/>
        </p:nvSpPr>
        <p:spPr bwMode="auto">
          <a:xfrm>
            <a:off x="2362200" y="4419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4627" name="Line 52"/>
          <p:cNvSpPr>
            <a:spLocks noChangeShapeType="1"/>
          </p:cNvSpPr>
          <p:nvPr/>
        </p:nvSpPr>
        <p:spPr bwMode="auto">
          <a:xfrm flipH="1">
            <a:off x="3429000" y="3352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8" name="Rectangle 53"/>
          <p:cNvSpPr>
            <a:spLocks noChangeArrowheads="1"/>
          </p:cNvSpPr>
          <p:nvPr/>
        </p:nvSpPr>
        <p:spPr bwMode="auto">
          <a:xfrm>
            <a:off x="2971800" y="2133600"/>
            <a:ext cx="762000" cy="4572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4629" name="Line 54"/>
          <p:cNvSpPr>
            <a:spLocks noChangeShapeType="1"/>
          </p:cNvSpPr>
          <p:nvPr/>
        </p:nvSpPr>
        <p:spPr bwMode="auto">
          <a:xfrm flipH="1">
            <a:off x="2743200" y="2590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0" name="Line 55"/>
          <p:cNvSpPr>
            <a:spLocks noChangeShapeType="1"/>
          </p:cNvSpPr>
          <p:nvPr/>
        </p:nvSpPr>
        <p:spPr bwMode="auto">
          <a:xfrm>
            <a:off x="3352800" y="2590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1" name="Rectangle 56"/>
          <p:cNvSpPr>
            <a:spLocks noChangeArrowheads="1"/>
          </p:cNvSpPr>
          <p:nvPr/>
        </p:nvSpPr>
        <p:spPr bwMode="auto">
          <a:xfrm>
            <a:off x="3581400" y="2895600"/>
            <a:ext cx="762000" cy="45720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4632" name="Text Box 57"/>
          <p:cNvSpPr txBox="1">
            <a:spLocks noChangeArrowheads="1"/>
          </p:cNvSpPr>
          <p:nvPr/>
        </p:nvSpPr>
        <p:spPr bwMode="auto">
          <a:xfrm>
            <a:off x="2667000" y="2511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24633" name="Text Box 58"/>
          <p:cNvSpPr txBox="1">
            <a:spLocks noChangeArrowheads="1"/>
          </p:cNvSpPr>
          <p:nvPr/>
        </p:nvSpPr>
        <p:spPr bwMode="auto">
          <a:xfrm>
            <a:off x="3733800" y="25876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24634" name="Line 59"/>
          <p:cNvSpPr>
            <a:spLocks noChangeShapeType="1"/>
          </p:cNvSpPr>
          <p:nvPr/>
        </p:nvSpPr>
        <p:spPr bwMode="auto">
          <a:xfrm>
            <a:off x="3352800" y="1676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5" name="Text Box 60"/>
          <p:cNvSpPr txBox="1">
            <a:spLocks noChangeArrowheads="1"/>
          </p:cNvSpPr>
          <p:nvPr/>
        </p:nvSpPr>
        <p:spPr bwMode="auto">
          <a:xfrm>
            <a:off x="3352800" y="17494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sp>
        <p:nvSpPr>
          <p:cNvPr id="24636" name="Text Box 61"/>
          <p:cNvSpPr txBox="1">
            <a:spLocks noChangeArrowheads="1"/>
          </p:cNvSpPr>
          <p:nvPr/>
        </p:nvSpPr>
        <p:spPr bwMode="auto">
          <a:xfrm>
            <a:off x="609600" y="540702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450</a:t>
            </a:r>
          </a:p>
        </p:txBody>
      </p:sp>
      <p:sp>
        <p:nvSpPr>
          <p:cNvPr id="24637" name="Text Box 62"/>
          <p:cNvSpPr txBox="1">
            <a:spLocks noChangeArrowheads="1"/>
          </p:cNvSpPr>
          <p:nvPr/>
        </p:nvSpPr>
        <p:spPr bwMode="auto">
          <a:xfrm>
            <a:off x="2514600" y="35020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20</a:t>
            </a:r>
          </a:p>
        </p:txBody>
      </p:sp>
      <p:sp>
        <p:nvSpPr>
          <p:cNvPr id="24638" name="Text Box 63"/>
          <p:cNvSpPr txBox="1">
            <a:spLocks noChangeArrowheads="1"/>
          </p:cNvSpPr>
          <p:nvPr/>
        </p:nvSpPr>
        <p:spPr bwMode="auto">
          <a:xfrm>
            <a:off x="3810000" y="3425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80</a:t>
            </a:r>
          </a:p>
        </p:txBody>
      </p:sp>
      <p:sp>
        <p:nvSpPr>
          <p:cNvPr id="24639" name="Rectangle 64"/>
          <p:cNvSpPr>
            <a:spLocks noChangeArrowheads="1"/>
          </p:cNvSpPr>
          <p:nvPr/>
        </p:nvSpPr>
        <p:spPr bwMode="auto">
          <a:xfrm>
            <a:off x="3581400" y="4419600"/>
            <a:ext cx="7620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4640" name="Line 65"/>
          <p:cNvSpPr>
            <a:spLocks noChangeShapeType="1"/>
          </p:cNvSpPr>
          <p:nvPr/>
        </p:nvSpPr>
        <p:spPr bwMode="auto">
          <a:xfrm>
            <a:off x="1600200" y="5715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1" name="Line 66"/>
          <p:cNvSpPr>
            <a:spLocks noChangeShapeType="1"/>
          </p:cNvSpPr>
          <p:nvPr/>
        </p:nvSpPr>
        <p:spPr bwMode="auto">
          <a:xfrm flipH="1">
            <a:off x="1219200" y="586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2" name="Line 67"/>
          <p:cNvSpPr>
            <a:spLocks noChangeShapeType="1"/>
          </p:cNvSpPr>
          <p:nvPr/>
        </p:nvSpPr>
        <p:spPr bwMode="auto">
          <a:xfrm flipV="1">
            <a:off x="1219200" y="5029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3" name="Line 68"/>
          <p:cNvSpPr>
            <a:spLocks noChangeShapeType="1"/>
          </p:cNvSpPr>
          <p:nvPr/>
        </p:nvSpPr>
        <p:spPr bwMode="auto">
          <a:xfrm>
            <a:off x="1219200" y="5029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4" name="Line 69"/>
          <p:cNvSpPr>
            <a:spLocks noChangeShapeType="1"/>
          </p:cNvSpPr>
          <p:nvPr/>
        </p:nvSpPr>
        <p:spPr bwMode="auto">
          <a:xfrm>
            <a:off x="1600200" y="5029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5" name="Rectangle 70"/>
          <p:cNvSpPr>
            <a:spLocks noChangeArrowheads="1"/>
          </p:cNvSpPr>
          <p:nvPr/>
        </p:nvSpPr>
        <p:spPr bwMode="auto">
          <a:xfrm>
            <a:off x="2590800" y="52578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4646" name="Rectangle 71"/>
          <p:cNvSpPr>
            <a:spLocks noChangeArrowheads="1"/>
          </p:cNvSpPr>
          <p:nvPr/>
        </p:nvSpPr>
        <p:spPr bwMode="auto">
          <a:xfrm>
            <a:off x="3200400" y="6324600"/>
            <a:ext cx="762000" cy="4572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4647" name="Line 72"/>
          <p:cNvSpPr>
            <a:spLocks noChangeShapeType="1"/>
          </p:cNvSpPr>
          <p:nvPr/>
        </p:nvSpPr>
        <p:spPr bwMode="auto">
          <a:xfrm flipH="1">
            <a:off x="1828800" y="48768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8" name="Line 73"/>
          <p:cNvSpPr>
            <a:spLocks noChangeShapeType="1"/>
          </p:cNvSpPr>
          <p:nvPr/>
        </p:nvSpPr>
        <p:spPr bwMode="auto">
          <a:xfrm>
            <a:off x="2743200" y="48768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9" name="Line 74"/>
          <p:cNvSpPr>
            <a:spLocks noChangeShapeType="1"/>
          </p:cNvSpPr>
          <p:nvPr/>
        </p:nvSpPr>
        <p:spPr bwMode="auto">
          <a:xfrm>
            <a:off x="1828800" y="57150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0" name="Line 75"/>
          <p:cNvSpPr>
            <a:spLocks noChangeShapeType="1"/>
          </p:cNvSpPr>
          <p:nvPr/>
        </p:nvSpPr>
        <p:spPr bwMode="auto">
          <a:xfrm>
            <a:off x="2971800" y="57150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1" name="Line 76"/>
          <p:cNvSpPr>
            <a:spLocks noChangeShapeType="1"/>
          </p:cNvSpPr>
          <p:nvPr/>
        </p:nvSpPr>
        <p:spPr bwMode="auto">
          <a:xfrm flipH="1">
            <a:off x="3581400" y="4876800"/>
            <a:ext cx="381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2" name="Line 77"/>
          <p:cNvSpPr>
            <a:spLocks noChangeShapeType="1"/>
          </p:cNvSpPr>
          <p:nvPr/>
        </p:nvSpPr>
        <p:spPr bwMode="auto">
          <a:xfrm flipH="1">
            <a:off x="2743200" y="41910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3" name="Line 78"/>
          <p:cNvSpPr>
            <a:spLocks noChangeShapeType="1"/>
          </p:cNvSpPr>
          <p:nvPr/>
        </p:nvSpPr>
        <p:spPr bwMode="auto">
          <a:xfrm>
            <a:off x="3352800" y="41910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4" name="Text Box 79"/>
          <p:cNvSpPr txBox="1">
            <a:spLocks noChangeArrowheads="1"/>
          </p:cNvSpPr>
          <p:nvPr/>
        </p:nvSpPr>
        <p:spPr bwMode="auto">
          <a:xfrm>
            <a:off x="2514600" y="4035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51</a:t>
            </a:r>
          </a:p>
        </p:txBody>
      </p:sp>
      <p:sp>
        <p:nvSpPr>
          <p:cNvPr id="24655" name="Text Box 80"/>
          <p:cNvSpPr txBox="1">
            <a:spLocks noChangeArrowheads="1"/>
          </p:cNvSpPr>
          <p:nvPr/>
        </p:nvSpPr>
        <p:spPr bwMode="auto">
          <a:xfrm>
            <a:off x="3810000" y="4035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24656" name="Text Box 81"/>
          <p:cNvSpPr txBox="1">
            <a:spLocks noChangeArrowheads="1"/>
          </p:cNvSpPr>
          <p:nvPr/>
        </p:nvSpPr>
        <p:spPr bwMode="auto">
          <a:xfrm>
            <a:off x="3886200" y="51784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49</a:t>
            </a:r>
          </a:p>
        </p:txBody>
      </p:sp>
      <p:sp>
        <p:nvSpPr>
          <p:cNvPr id="24657" name="Text Box 82"/>
          <p:cNvSpPr txBox="1">
            <a:spLocks noChangeArrowheads="1"/>
          </p:cNvSpPr>
          <p:nvPr/>
        </p:nvSpPr>
        <p:spPr bwMode="auto">
          <a:xfrm>
            <a:off x="2209800" y="6092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24658" name="Text Box 83"/>
          <p:cNvSpPr txBox="1">
            <a:spLocks noChangeArrowheads="1"/>
          </p:cNvSpPr>
          <p:nvPr/>
        </p:nvSpPr>
        <p:spPr bwMode="auto">
          <a:xfrm>
            <a:off x="2971800" y="4949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24659" name="Text Box 84"/>
          <p:cNvSpPr txBox="1">
            <a:spLocks noChangeArrowheads="1"/>
          </p:cNvSpPr>
          <p:nvPr/>
        </p:nvSpPr>
        <p:spPr bwMode="auto">
          <a:xfrm>
            <a:off x="1828800" y="47212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10</a:t>
            </a:r>
          </a:p>
        </p:txBody>
      </p:sp>
      <p:sp>
        <p:nvSpPr>
          <p:cNvPr id="24660" name="Text Box 85"/>
          <p:cNvSpPr txBox="1">
            <a:spLocks noChangeArrowheads="1"/>
          </p:cNvSpPr>
          <p:nvPr/>
        </p:nvSpPr>
        <p:spPr bwMode="auto">
          <a:xfrm>
            <a:off x="3200400" y="571182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41</a:t>
            </a:r>
          </a:p>
        </p:txBody>
      </p:sp>
      <p:sp>
        <p:nvSpPr>
          <p:cNvPr id="24661" name="AutoShape 86"/>
          <p:cNvSpPr>
            <a:spLocks noChangeArrowheads="1"/>
          </p:cNvSpPr>
          <p:nvPr/>
        </p:nvSpPr>
        <p:spPr bwMode="auto">
          <a:xfrm>
            <a:off x="4724400" y="4038600"/>
            <a:ext cx="7620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662" name="Text Box 87"/>
          <p:cNvSpPr txBox="1">
            <a:spLocks noChangeArrowheads="1"/>
          </p:cNvSpPr>
          <p:nvPr/>
        </p:nvSpPr>
        <p:spPr bwMode="auto">
          <a:xfrm>
            <a:off x="6324600" y="419100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6600"/>
                </a:solidFill>
              </a:rPr>
              <a:t>10.2</a:t>
            </a:r>
          </a:p>
        </p:txBody>
      </p:sp>
      <p:sp>
        <p:nvSpPr>
          <p:cNvPr id="24663" name="Text Box 88"/>
          <p:cNvSpPr txBox="1">
            <a:spLocks noChangeArrowheads="1"/>
          </p:cNvSpPr>
          <p:nvPr/>
        </p:nvSpPr>
        <p:spPr bwMode="auto">
          <a:xfrm>
            <a:off x="6629400" y="38100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6600"/>
                </a:solidFill>
              </a:rPr>
              <a:t>9.8</a:t>
            </a:r>
          </a:p>
        </p:txBody>
      </p:sp>
      <p:sp>
        <p:nvSpPr>
          <p:cNvPr id="24664" name="Text Box 90"/>
          <p:cNvSpPr txBox="1">
            <a:spLocks noChangeArrowheads="1"/>
          </p:cNvSpPr>
          <p:nvPr/>
        </p:nvSpPr>
        <p:spPr bwMode="auto">
          <a:xfrm>
            <a:off x="517525" y="209550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Each color represents</a:t>
            </a:r>
          </a:p>
          <a:p>
            <a:r>
              <a:rPr lang="en-US" altLang="en-US"/>
              <a:t>a trace.</a:t>
            </a:r>
          </a:p>
        </p:txBody>
      </p:sp>
      <p:sp>
        <p:nvSpPr>
          <p:cNvPr id="24665" name="Text Box 91"/>
          <p:cNvSpPr txBox="1">
            <a:spLocks noChangeArrowheads="1"/>
          </p:cNvSpPr>
          <p:nvPr/>
        </p:nvSpPr>
        <p:spPr bwMode="auto">
          <a:xfrm>
            <a:off x="4724400" y="1524000"/>
            <a:ext cx="254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To convert trace 1-3-4</a:t>
            </a:r>
          </a:p>
          <a:p>
            <a:r>
              <a:rPr lang="en-US" altLang="en-US"/>
              <a:t>into a superblock, BB4</a:t>
            </a:r>
          </a:p>
          <a:p>
            <a:r>
              <a:rPr lang="en-US" altLang="en-US"/>
              <a:t>is duplicated and the</a:t>
            </a:r>
          </a:p>
          <a:p>
            <a:r>
              <a:rPr lang="en-US" altLang="en-US"/>
              <a:t>edge weights are adjusted</a:t>
            </a:r>
          </a:p>
        </p:txBody>
      </p:sp>
    </p:spTree>
    <p:extLst>
      <p:ext uri="{BB962C8B-B14F-4D97-AF65-F5344CB8AC3E}">
        <p14:creationId xmlns:p14="http://schemas.microsoft.com/office/powerpoint/2010/main" val="27084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 sz="2800"/>
              <a:t>An Alternative to Branches: Predicated Execution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Hardware mechanism that allows operations to be conditionally executed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Add an additional boolean source operand (predicate)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ADD r1, r2, r3 if p1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 (p1 is True), r1 = r2 + r3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else if (p1 is False), do nothing (Add treated like a NOP)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p1 referred to as the </a:t>
            </a:r>
            <a:r>
              <a:rPr lang="en-US" altLang="en-US" u="sng"/>
              <a:t>guarding predicate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Predicated on True means always executed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Omitted predicated also means always executed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Provides compiler with an alternative to using branches to selectively execute operations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statements in the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Realize with branches in the assembly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Could also realize with conditional instructions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 use a combination of both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B36176-AC57-9E03-0F94-10FC34A96806}"/>
                  </a:ext>
                </a:extLst>
              </p14:cNvPr>
              <p14:cNvContentPartPr/>
              <p14:nvPr/>
            </p14:nvContentPartPr>
            <p14:xfrm>
              <a:off x="1310760" y="777240"/>
              <a:ext cx="8656920" cy="642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B36176-AC57-9E03-0F94-10FC34A968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1400" y="767880"/>
                <a:ext cx="8675640" cy="644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&amp;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77963"/>
            <a:ext cx="8077200" cy="5216525"/>
          </a:xfrm>
        </p:spPr>
        <p:txBody>
          <a:bodyPr/>
          <a:lstStyle/>
          <a:p>
            <a:r>
              <a:rPr lang="en-US" altLang="en-US" dirty="0"/>
              <a:t>HW1 – Due next Monday, Jan 29</a:t>
            </a:r>
          </a:p>
          <a:p>
            <a:pPr lvl="1"/>
            <a:r>
              <a:rPr lang="en-US" altLang="en-US" dirty="0"/>
              <a:t>http://web.eecs.umich.edu/~mahlke/courses/583f24/homeworks</a:t>
            </a:r>
          </a:p>
          <a:p>
            <a:r>
              <a:rPr lang="en-US" altLang="en-US" dirty="0"/>
              <a:t>Today’s class</a:t>
            </a:r>
          </a:p>
          <a:p>
            <a:pPr lvl="1"/>
            <a:r>
              <a:rPr lang="en-US" altLang="en-US" dirty="0"/>
              <a:t>“Trace Selection for Compiling Large C Applications to Microcode”, Chang and </a:t>
            </a:r>
            <a:r>
              <a:rPr lang="en-US" altLang="en-US" dirty="0" err="1"/>
              <a:t>Hwu</a:t>
            </a:r>
            <a:r>
              <a:rPr lang="en-US" altLang="en-US" dirty="0"/>
              <a:t>, MICRO-21, 1988.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dirty="0">
                <a:cs typeface="Arial" panose="020B0604020202020204" pitchFamily="34" charset="0"/>
              </a:rPr>
              <a:t>The Superblock: An Effective Technique for VLIW and Superscalar Compilation</a:t>
            </a:r>
            <a:r>
              <a:rPr lang="en-US" altLang="en-US" dirty="0"/>
              <a:t>”, </a:t>
            </a:r>
            <a:r>
              <a:rPr lang="en-US" altLang="en-US" dirty="0" err="1"/>
              <a:t>Hwu</a:t>
            </a:r>
            <a:r>
              <a:rPr lang="en-US" altLang="en-US" dirty="0"/>
              <a:t> et al., Journal of Supercomputing, 1993</a:t>
            </a:r>
          </a:p>
          <a:p>
            <a:r>
              <a:rPr lang="en-US" altLang="en-US" dirty="0"/>
              <a:t>Material for Monday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“The Program Dependence Graph and Its Use in Optimization”,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J. Ferrante, K. </a:t>
            </a:r>
            <a:r>
              <a:rPr lang="en-US" altLang="en-US" dirty="0" err="1">
                <a:cs typeface="Arial" panose="020B0604020202020204" pitchFamily="34" charset="0"/>
              </a:rPr>
              <a:t>Ottenstein</a:t>
            </a:r>
            <a:r>
              <a:rPr lang="en-US" altLang="en-US" dirty="0">
                <a:cs typeface="Arial" panose="020B0604020202020204" pitchFamily="34" charset="0"/>
              </a:rPr>
              <a:t>, and J. Warren, ACM TOPLAS, 1987</a:t>
            </a:r>
          </a:p>
          <a:p>
            <a:pPr lvl="2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This is a long paper – the part we care about is the control dependence stuff.  The PDG is interesting and you should skim it </a:t>
            </a:r>
          </a:p>
          <a:p>
            <a:pPr lvl="1"/>
            <a:r>
              <a:rPr lang="en-US" altLang="en-US" dirty="0"/>
              <a:t>“On Predicated Execution”, Park and </a:t>
            </a:r>
            <a:r>
              <a:rPr lang="en-US" altLang="en-US" dirty="0" err="1"/>
              <a:t>Schlansker</a:t>
            </a:r>
            <a:r>
              <a:rPr lang="en-US" altLang="en-US" dirty="0"/>
              <a:t>, HPL Technical Report, 1991.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67CFA6-1E23-D9BD-8811-69D152E62314}"/>
                  </a:ext>
                </a:extLst>
              </p14:cNvPr>
              <p14:cNvContentPartPr/>
              <p14:nvPr/>
            </p14:nvContentPartPr>
            <p14:xfrm>
              <a:off x="1053000" y="1847160"/>
              <a:ext cx="7675920" cy="449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67CFA6-1E23-D9BD-8811-69D152E623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640" y="1837800"/>
                <a:ext cx="7694640" cy="451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Predicated Execution Example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239000" y="1676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629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3152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772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620000" y="2133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7010400" y="2133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010400" y="2895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7696200" y="2895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66800" y="1597025"/>
            <a:ext cx="1190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419600" y="1673225"/>
            <a:ext cx="1466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</a:t>
            </a:r>
          </a:p>
          <a:p>
            <a:r>
              <a:rPr lang="en-US" altLang="en-US">
                <a:solidFill>
                  <a:schemeClr val="tx1"/>
                </a:solidFill>
              </a:rPr>
              <a:t>bgt a,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L1: add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L2: sub h, i, j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33800" y="16732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35052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Traditional branching code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239000" y="4267200"/>
            <a:ext cx="7620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19600" y="4264025"/>
            <a:ext cx="16367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p2 = a &gt;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 = a &lt;=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 if p3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sub h, i, j if T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733800" y="42640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657600" y="62484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Predicated code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1676400" y="4721225"/>
            <a:ext cx="1169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p2 </a:t>
            </a:r>
            <a:r>
              <a:rPr lang="en-US" altLang="en-US">
                <a:sym typeface="Wingdings" panose="05000000000000000000" pitchFamily="2" charset="2"/>
              </a:rPr>
              <a:t> BB2</a:t>
            </a:r>
          </a:p>
          <a:p>
            <a:r>
              <a:rPr lang="en-US" altLang="en-US">
                <a:sym typeface="Wingdings" panose="05000000000000000000" pitchFamily="2" charset="2"/>
              </a:rPr>
              <a:t>p3  BB3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F28BBF-8BCC-6BAC-0629-AB5ED94D9836}"/>
                  </a:ext>
                </a:extLst>
              </p14:cNvPr>
              <p14:cNvContentPartPr/>
              <p14:nvPr/>
            </p14:nvContentPartPr>
            <p14:xfrm>
              <a:off x="326160" y="1440360"/>
              <a:ext cx="9295920" cy="539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F28BBF-8BCC-6BAC-0629-AB5ED94D98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1431000"/>
                <a:ext cx="9314640" cy="541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Nested If-then-else’s?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96200" y="2362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86600" y="3124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7724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229600" y="3124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80772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74676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74676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69342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066800" y="2282825"/>
            <a:ext cx="14192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if (a &gt; 25)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    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e = f *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86200" y="2359025"/>
            <a:ext cx="17208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</a:t>
            </a:r>
          </a:p>
          <a:p>
            <a:r>
              <a:rPr lang="en-US" altLang="en-US">
                <a:solidFill>
                  <a:schemeClr val="tx1"/>
                </a:solidFill>
              </a:rPr>
              <a:t>bgt a,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L1: bgt a, 25, L3</a:t>
            </a:r>
          </a:p>
          <a:p>
            <a:r>
              <a:rPr lang="en-US" altLang="en-US">
                <a:solidFill>
                  <a:schemeClr val="tx1"/>
                </a:solidFill>
              </a:rPr>
              <a:t>mpy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L3: add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L2: sub h, i, j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200400" y="2359025"/>
            <a:ext cx="6032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BB6</a:t>
            </a:r>
          </a:p>
          <a:p>
            <a:r>
              <a:rPr lang="en-US" altLang="en-US">
                <a:solidFill>
                  <a:schemeClr val="tx1"/>
                </a:solidFill>
              </a:rPr>
              <a:t>BB6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29000" y="51816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Traditional branching code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76200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6858000" y="43434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8001000" y="43434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8305800" y="3581400"/>
            <a:ext cx="3048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833479-22B7-5F4D-459C-A27A00790562}"/>
                  </a:ext>
                </a:extLst>
              </p14:cNvPr>
              <p14:cNvContentPartPr/>
              <p14:nvPr/>
            </p14:nvContentPartPr>
            <p14:xfrm>
              <a:off x="455760" y="1909800"/>
              <a:ext cx="5778360" cy="329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833479-22B7-5F4D-459C-A27A007905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400" y="1900440"/>
                <a:ext cx="5797080" cy="331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If-then-else’s – No Problem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66800" y="1597025"/>
            <a:ext cx="14192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if (a &gt; 25)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    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e = f *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239000" y="1676400"/>
            <a:ext cx="762000" cy="2438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38600" y="1673225"/>
            <a:ext cx="183991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p2 = a &gt;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 = a &lt;=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 if p3</a:t>
            </a:r>
          </a:p>
          <a:p>
            <a:r>
              <a:rPr lang="en-US" altLang="en-US">
                <a:solidFill>
                  <a:schemeClr val="tx1"/>
                </a:solidFill>
              </a:rPr>
              <a:t>p5 = a &gt; 25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p6 = a &lt;= 25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mpy e, f, g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sub h, i, j if T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352800" y="1673225"/>
            <a:ext cx="6032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BB6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71800" y="44958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Predicated code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0" y="5330825"/>
            <a:ext cx="7143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What do we assume to make this work ??</a:t>
            </a:r>
          </a:p>
          <a:p>
            <a:r>
              <a:rPr lang="en-US" altLang="en-US" sz="2000"/>
              <a:t>	if p2 is False, both p5 and p6 are False</a:t>
            </a:r>
          </a:p>
          <a:p>
            <a:r>
              <a:rPr lang="en-US" altLang="en-US" sz="2000"/>
              <a:t>So, predicate setting instruction should set result to False if guarding</a:t>
            </a:r>
          </a:p>
          <a:p>
            <a:r>
              <a:rPr lang="en-US" altLang="en-US" sz="2000"/>
              <a:t>predicate is false!!!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43C58C-EA1D-0B48-8C05-15999C14A5AB}"/>
                  </a:ext>
                </a:extLst>
              </p14:cNvPr>
              <p14:cNvContentPartPr/>
              <p14:nvPr/>
            </p14:nvContentPartPr>
            <p14:xfrm>
              <a:off x="379080" y="485280"/>
              <a:ext cx="9420480" cy="615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43C58C-EA1D-0B48-8C05-15999C14A5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720" y="475920"/>
                <a:ext cx="9439200" cy="617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534400" cy="615950"/>
          </a:xfrm>
        </p:spPr>
        <p:txBody>
          <a:bodyPr/>
          <a:lstStyle/>
          <a:p>
            <a:r>
              <a:rPr lang="en-US" altLang="en-US"/>
              <a:t>Benefits/Costs of Predicated Execution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0200" y="2057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906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76400" y="3581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1336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981200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1371600" y="2514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3716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2057400" y="3276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886200" y="1905000"/>
            <a:ext cx="762000" cy="3733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066800" y="4343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752600" y="5105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209800" y="4343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057400" y="4038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1447800" y="4038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447800" y="4800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2133600" y="4800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638800" y="1978025"/>
            <a:ext cx="3333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Benefits:</a:t>
            </a:r>
          </a:p>
          <a:p>
            <a:r>
              <a:rPr lang="en-US" altLang="en-US"/>
              <a:t>- No branches,  no mispredicts</a:t>
            </a:r>
          </a:p>
          <a:p>
            <a:r>
              <a:rPr lang="en-US" altLang="en-US"/>
              <a:t>- Can freely reorder independent</a:t>
            </a:r>
          </a:p>
          <a:p>
            <a:r>
              <a:rPr lang="en-US" altLang="en-US"/>
              <a:t>operations in the predicated block</a:t>
            </a:r>
          </a:p>
          <a:p>
            <a:r>
              <a:rPr lang="en-US" altLang="en-US"/>
              <a:t>- Overlap BB2 with BB5 and BB6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Costs (execute all paths)</a:t>
            </a:r>
          </a:p>
          <a:p>
            <a:pPr>
              <a:buFontTx/>
              <a:buChar char="-"/>
            </a:pPr>
            <a:r>
              <a:rPr lang="en-US" altLang="en-US"/>
              <a:t>worst case schedule length</a:t>
            </a:r>
          </a:p>
          <a:p>
            <a:pPr>
              <a:buFontTx/>
              <a:buChar char="-"/>
            </a:pPr>
            <a:r>
              <a:rPr lang="en-US" altLang="en-US"/>
              <a:t>worst case resources required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B10539-95E8-9DC0-D713-BB428213E230}"/>
                  </a:ext>
                </a:extLst>
              </p14:cNvPr>
              <p14:cNvContentPartPr/>
              <p14:nvPr/>
            </p14:nvContentPartPr>
            <p14:xfrm>
              <a:off x="220680" y="1643040"/>
              <a:ext cx="9443880" cy="533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B10539-95E8-9DC0-D713-BB428213E2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1633680"/>
                <a:ext cx="9462600" cy="535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839200" cy="615950"/>
          </a:xfrm>
        </p:spPr>
        <p:txBody>
          <a:bodyPr/>
          <a:lstStyle/>
          <a:p>
            <a:r>
              <a:rPr lang="en-US" altLang="en-US"/>
              <a:t>HPL-PD Compare-to-Predicate Operations (CMPPs)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compute predicates</a:t>
            </a:r>
          </a:p>
          <a:p>
            <a:pPr lvl="1"/>
            <a:r>
              <a:rPr lang="en-US" altLang="en-US"/>
              <a:t>Compare registers/literals like a branch would do</a:t>
            </a:r>
          </a:p>
          <a:p>
            <a:pPr lvl="1"/>
            <a:r>
              <a:rPr lang="en-US" altLang="en-US"/>
              <a:t>Efficiency, code size, nested conditionals, etc</a:t>
            </a:r>
          </a:p>
          <a:p>
            <a:r>
              <a:rPr lang="en-US" altLang="en-US"/>
              <a:t>2 targets for computing taken/fall-through conditions with 1 operation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0" y="3630613"/>
            <a:ext cx="5010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p1, p2 = CMPP.cond.D1a.D2a (r1, r2) if p3</a:t>
            </a:r>
          </a:p>
          <a:p>
            <a:endParaRPr lang="en-US" altLang="en-US" sz="2000"/>
          </a:p>
          <a:p>
            <a:r>
              <a:rPr lang="en-US" altLang="en-US" sz="2000"/>
              <a:t>p1 = first destination predicate</a:t>
            </a:r>
          </a:p>
          <a:p>
            <a:r>
              <a:rPr lang="en-US" altLang="en-US" sz="2000"/>
              <a:t>p2 = second destination predicate</a:t>
            </a:r>
          </a:p>
          <a:p>
            <a:r>
              <a:rPr lang="en-US" altLang="en-US" sz="2000"/>
              <a:t>cond = compare condition (ie EQ, LT, GE, …)</a:t>
            </a:r>
          </a:p>
          <a:p>
            <a:r>
              <a:rPr lang="en-US" altLang="en-US" sz="2000"/>
              <a:t>D1a = action specifier for first destination</a:t>
            </a:r>
          </a:p>
          <a:p>
            <a:r>
              <a:rPr lang="en-US" altLang="en-US" sz="2000"/>
              <a:t>D2a = action specifier for second destination</a:t>
            </a:r>
          </a:p>
          <a:p>
            <a:r>
              <a:rPr lang="en-US" altLang="en-US" sz="2000"/>
              <a:t>(r1,r2) = data inputs to be compared (ie r1 &lt; r2)</a:t>
            </a:r>
          </a:p>
          <a:p>
            <a:r>
              <a:rPr lang="en-US" altLang="en-US" sz="2000"/>
              <a:t>p3 = guarding predicate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F4A6CE-6142-59AF-65AF-72A2404BA9FE}"/>
                  </a:ext>
                </a:extLst>
              </p14:cNvPr>
              <p14:cNvContentPartPr/>
              <p14:nvPr/>
            </p14:nvContentPartPr>
            <p14:xfrm>
              <a:off x="767880" y="686160"/>
              <a:ext cx="8397720" cy="515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F4A6CE-6142-59AF-65AF-72A2404BA9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520" y="676800"/>
                <a:ext cx="8416440" cy="51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619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CMPP Action Specifiers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1649413"/>
            <a:ext cx="1241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Guarding</a:t>
            </a:r>
          </a:p>
          <a:p>
            <a:pPr algn="ctr"/>
            <a:r>
              <a:rPr lang="en-US" altLang="en-US" sz="2000" b="1"/>
              <a:t>predicate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1025" y="1673225"/>
            <a:ext cx="1200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Compare</a:t>
            </a:r>
          </a:p>
          <a:p>
            <a:pPr algn="ctr"/>
            <a:r>
              <a:rPr lang="en-US" altLang="en-US" sz="2000" b="1"/>
              <a:t>Result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49763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UN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56188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UC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713413" y="2054225"/>
            <a:ext cx="565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ON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18250" y="2054225"/>
            <a:ext cx="565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OC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-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946900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AN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-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553325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AC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0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585913" y="25146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29113" y="1752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066800" y="4240213"/>
            <a:ext cx="62579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UN/UC = Unconditional normal/complement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This is what we used in the earlier examples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guard = 0, both outputs are 0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guard = 1, UN = Compare result, UC = opposite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ON/OC = OR-type normal/complement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AN/AC = AND-type normal/complement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7D6B1-6400-3415-84D0-938EE7F0AC3A}"/>
                  </a:ext>
                </a:extLst>
              </p14:cNvPr>
              <p14:cNvContentPartPr/>
              <p14:nvPr/>
            </p14:nvContentPartPr>
            <p14:xfrm>
              <a:off x="604800" y="280800"/>
              <a:ext cx="9118080" cy="678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7D6B1-6400-3415-84D0-938EE7F0AC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440" y="271440"/>
                <a:ext cx="9136800" cy="67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46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OR-type, AND-type Predicates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054225"/>
            <a:ext cx="31273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p1 = 0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cmpp_ON</a:t>
            </a:r>
            <a:r>
              <a:rPr lang="en-US" altLang="en-US" sz="2000" dirty="0">
                <a:solidFill>
                  <a:schemeClr val="tx1"/>
                </a:solidFill>
              </a:rPr>
              <a:t> (r1 &lt; r2)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cmpp_OC</a:t>
            </a:r>
            <a:r>
              <a:rPr lang="en-US" altLang="en-US" sz="2000" dirty="0">
                <a:solidFill>
                  <a:schemeClr val="tx1"/>
                </a:solidFill>
              </a:rPr>
              <a:t> (r3 &lt; r4)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cmpp_ON</a:t>
            </a:r>
            <a:r>
              <a:rPr lang="en-US" altLang="en-US" sz="2000" dirty="0">
                <a:solidFill>
                  <a:schemeClr val="tx1"/>
                </a:solidFill>
              </a:rPr>
              <a:t> (r5 &lt; r6) if T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p1 = (r1 &lt; r2) | (!(r3 &lt; r4)) |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(r5 &lt; r6)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Wired-OR into p1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57800" y="2054225"/>
            <a:ext cx="32654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p1 = 1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cmpp_AN</a:t>
            </a:r>
            <a:r>
              <a:rPr lang="en-US" altLang="en-US" sz="2000" dirty="0">
                <a:solidFill>
                  <a:schemeClr val="tx1"/>
                </a:solidFill>
              </a:rPr>
              <a:t> (r1 &lt; r2)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cmpp_AC</a:t>
            </a:r>
            <a:r>
              <a:rPr lang="en-US" altLang="en-US" sz="2000" dirty="0">
                <a:solidFill>
                  <a:schemeClr val="tx1"/>
                </a:solidFill>
              </a:rPr>
              <a:t> (r3 &lt; r4)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cmpp_AN</a:t>
            </a:r>
            <a:r>
              <a:rPr lang="en-US" altLang="en-US" sz="2000" dirty="0">
                <a:solidFill>
                  <a:schemeClr val="tx1"/>
                </a:solidFill>
              </a:rPr>
              <a:t> (r5 &lt; r6) if T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p1 = (r1 &lt; r2) &amp; (!(r3 &lt; r4)) &amp;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(r5 &lt; r6)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Wired-AND into p1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1600" y="5407025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Talk about these later – used</a:t>
            </a:r>
          </a:p>
          <a:p>
            <a:r>
              <a:rPr lang="en-US" altLang="en-US">
                <a:solidFill>
                  <a:schemeClr val="tx1"/>
                </a:solidFill>
              </a:rPr>
              <a:t>for control height reduction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5407025"/>
            <a:ext cx="2927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Generating predicated code</a:t>
            </a:r>
          </a:p>
          <a:p>
            <a:r>
              <a:rPr lang="en-US" altLang="en-US">
                <a:solidFill>
                  <a:schemeClr val="tx1"/>
                </a:solidFill>
              </a:rPr>
              <a:t>for some source code requires</a:t>
            </a:r>
          </a:p>
          <a:p>
            <a:r>
              <a:rPr lang="en-US" altLang="en-US">
                <a:solidFill>
                  <a:schemeClr val="tx1"/>
                </a:solidFill>
              </a:rPr>
              <a:t>OR-type predicates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E94702-1181-6240-D387-5EB8338ECC22}"/>
                  </a:ext>
                </a:extLst>
              </p14:cNvPr>
              <p14:cNvContentPartPr/>
              <p14:nvPr/>
            </p14:nvContentPartPr>
            <p14:xfrm>
              <a:off x="360000" y="1509120"/>
              <a:ext cx="8614440" cy="529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E94702-1181-6240-D387-5EB8338ECC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640" y="1499760"/>
                <a:ext cx="8633160" cy="53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628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OR-type Predicates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39000" y="1676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29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152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9248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620000" y="21336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7010400" y="2133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010400" y="28956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701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66800" y="1597025"/>
            <a:ext cx="19335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 &amp;&amp; b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19600" y="1673225"/>
            <a:ext cx="14287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</a:t>
            </a:r>
          </a:p>
          <a:p>
            <a:r>
              <a:rPr lang="en-US" altLang="en-US">
                <a:solidFill>
                  <a:schemeClr val="tx1"/>
                </a:solidFill>
              </a:rPr>
              <a:t>ble a,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ble b,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L1: div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L2: sub h, i, j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733800" y="1673225"/>
            <a:ext cx="6032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00400" y="38100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Traditional branching code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467600" y="4648200"/>
            <a:ext cx="7620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733800" y="4645025"/>
            <a:ext cx="34083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p3, p5 = cmpp.ON.UC a &lt;=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p3, p2 = cmpp.ON.UC b &lt;= 0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 if p3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sub h, i, j if 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048000" y="46450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429000" y="63246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Predicated code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90600" y="5102225"/>
            <a:ext cx="1169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p2 </a:t>
            </a:r>
            <a:r>
              <a:rPr lang="en-US" altLang="en-US">
                <a:sym typeface="Wingdings" panose="05000000000000000000" pitchFamily="2" charset="2"/>
              </a:rPr>
              <a:t> BB2</a:t>
            </a:r>
          </a:p>
          <a:p>
            <a:r>
              <a:rPr lang="en-US" altLang="en-US">
                <a:sym typeface="Wingdings" panose="05000000000000000000" pitchFamily="2" charset="2"/>
              </a:rPr>
              <a:t>p3  BB3</a:t>
            </a:r>
          </a:p>
          <a:p>
            <a:r>
              <a:rPr lang="en-US" altLang="en-US">
                <a:sym typeface="Wingdings" panose="05000000000000000000" pitchFamily="2" charset="2"/>
              </a:rPr>
              <a:t>p5  BB5</a:t>
            </a:r>
            <a:endParaRPr lang="en-US" alt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6294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086600" y="3657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7772400" y="3657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0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09625"/>
            <a:ext cx="7772400" cy="615950"/>
          </a:xfrm>
        </p:spPr>
        <p:txBody>
          <a:bodyPr/>
          <a:lstStyle/>
          <a:p>
            <a:r>
              <a:rPr lang="en-US" altLang="en-US"/>
              <a:t>Homework Problem – Answer on next slide but don’t cheat!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y = x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Predicate the code removing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all branches</a:t>
            </a:r>
          </a:p>
        </p:txBody>
      </p:sp>
    </p:spTree>
    <p:extLst>
      <p:ext uri="{BB962C8B-B14F-4D97-AF65-F5344CB8AC3E}">
        <p14:creationId xmlns:p14="http://schemas.microsoft.com/office/powerpoint/2010/main" val="4119138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 Problem Answer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y = x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Predicate the code removing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all branches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440363" y="1690688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5135563" y="2147888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935663" y="2147888"/>
            <a:ext cx="647700" cy="1128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4787900" y="246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5435600" y="322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u = v + 1</a:t>
            </a:r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4254500" y="322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r = t + s</a:t>
            </a:r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4932363" y="4049713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y = x + 1</a:t>
            </a:r>
          </a:p>
        </p:txBody>
      </p:sp>
      <p:sp>
        <p:nvSpPr>
          <p:cNvPr id="15372" name="Line 8"/>
          <p:cNvSpPr>
            <a:spLocks noChangeShapeType="1"/>
          </p:cNvSpPr>
          <p:nvPr/>
        </p:nvSpPr>
        <p:spPr bwMode="auto">
          <a:xfrm flipH="1">
            <a:off x="4584700" y="2921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7"/>
          <p:cNvSpPr>
            <a:spLocks noChangeShapeType="1"/>
          </p:cNvSpPr>
          <p:nvPr/>
        </p:nvSpPr>
        <p:spPr bwMode="auto">
          <a:xfrm>
            <a:off x="5321300" y="2921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7"/>
          <p:cNvSpPr>
            <a:spLocks noChangeShapeType="1"/>
          </p:cNvSpPr>
          <p:nvPr/>
        </p:nvSpPr>
        <p:spPr bwMode="auto">
          <a:xfrm>
            <a:off x="4635500" y="3683000"/>
            <a:ext cx="48260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8"/>
          <p:cNvSpPr>
            <a:spLocks noChangeShapeType="1"/>
          </p:cNvSpPr>
          <p:nvPr/>
        </p:nvSpPr>
        <p:spPr bwMode="auto">
          <a:xfrm flipH="1">
            <a:off x="5389563" y="3683000"/>
            <a:ext cx="465137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Box 1"/>
          <p:cNvSpPr txBox="1">
            <a:spLocks noChangeArrowheads="1"/>
          </p:cNvSpPr>
          <p:nvPr/>
        </p:nvSpPr>
        <p:spPr bwMode="auto">
          <a:xfrm>
            <a:off x="4217988" y="2814638"/>
            <a:ext cx="60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b &gt; 0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5648325" y="2798763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b &lt;= 0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4862513" y="2005013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 &gt; 0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6191250" y="2162175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 &lt;= 0</a:t>
            </a:r>
          </a:p>
        </p:txBody>
      </p:sp>
      <p:sp>
        <p:nvSpPr>
          <p:cNvPr id="15380" name="Rectangle 4"/>
          <p:cNvSpPr>
            <a:spLocks noChangeArrowheads="1"/>
          </p:cNvSpPr>
          <p:nvPr/>
        </p:nvSpPr>
        <p:spPr bwMode="auto">
          <a:xfrm>
            <a:off x="5473700" y="488315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1" name="Line 7"/>
          <p:cNvSpPr>
            <a:spLocks noChangeShapeType="1"/>
          </p:cNvSpPr>
          <p:nvPr/>
        </p:nvSpPr>
        <p:spPr bwMode="auto">
          <a:xfrm>
            <a:off x="5313363" y="4506913"/>
            <a:ext cx="481012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7"/>
          <p:cNvSpPr>
            <a:spLocks noChangeShapeType="1"/>
          </p:cNvSpPr>
          <p:nvPr/>
        </p:nvSpPr>
        <p:spPr bwMode="auto">
          <a:xfrm flipH="1">
            <a:off x="6008688" y="3276600"/>
            <a:ext cx="57467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Right Arrow 18"/>
          <p:cNvSpPr>
            <a:spLocks noChangeArrowheads="1"/>
          </p:cNvSpPr>
          <p:nvPr/>
        </p:nvSpPr>
        <p:spPr bwMode="auto">
          <a:xfrm>
            <a:off x="3429000" y="2955925"/>
            <a:ext cx="457200" cy="5492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84" name="TextBox 25"/>
          <p:cNvSpPr txBox="1">
            <a:spLocks noChangeArrowheads="1"/>
          </p:cNvSpPr>
          <p:nvPr/>
        </p:nvSpPr>
        <p:spPr bwMode="auto">
          <a:xfrm>
            <a:off x="7048500" y="2005013"/>
            <a:ext cx="2998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p1 = cmpp.UN(a &gt; 0) if T</a:t>
            </a:r>
          </a:p>
          <a:p>
            <a:r>
              <a:rPr lang="en-US" altLang="en-US" sz="1600"/>
              <a:t>p2, p3 = cmpp.UNUC(b &gt; 0) if p1</a:t>
            </a:r>
          </a:p>
          <a:p>
            <a:r>
              <a:rPr lang="en-US" altLang="en-US" sz="1600"/>
              <a:t>r = t + s if p2</a:t>
            </a:r>
          </a:p>
          <a:p>
            <a:r>
              <a:rPr lang="en-US" altLang="en-US" sz="1600"/>
              <a:t>u = v + 1 if p3</a:t>
            </a:r>
          </a:p>
          <a:p>
            <a:r>
              <a:rPr lang="en-US" altLang="en-US" sz="1600"/>
              <a:t>y = x + 1 if p1</a:t>
            </a:r>
          </a:p>
        </p:txBody>
      </p:sp>
    </p:spTree>
    <p:extLst>
      <p:ext uri="{BB962C8B-B14F-4D97-AF65-F5344CB8AC3E}">
        <p14:creationId xmlns:p14="http://schemas.microsoft.com/office/powerpoint/2010/main" val="72380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/>
              <a:t>Region</a:t>
            </a:r>
            <a:r>
              <a:rPr lang="en-US" altLang="en-US"/>
              <a:t>: A collection of operations that are treated as a single unit by the 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Basic block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Procedure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Body of a loop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Properties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Connected subgraph of operations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Control flow is the key parameter that defines regions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Hierarchically organized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Basic blocks are too small (3-5 operations)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Hard to extract sufficient parallelism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Procedure control flow too complex for many compiler xforms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Plus only parts of a procedure are important (90/10 rule)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784BE-6261-A111-A354-B257ACDD8FF0}"/>
                  </a:ext>
                </a:extLst>
              </p14:cNvPr>
              <p14:cNvContentPartPr/>
              <p14:nvPr/>
            </p14:nvContentPartPr>
            <p14:xfrm>
              <a:off x="1425240" y="2077560"/>
              <a:ext cx="8100720" cy="53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784BE-6261-A111-A354-B257ACDD8F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5880" y="2068200"/>
                <a:ext cx="8119440" cy="533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Regions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Want</a:t>
            </a:r>
          </a:p>
          <a:p>
            <a:pPr lvl="1"/>
            <a:r>
              <a:rPr lang="en-US" altLang="en-US" sz="2400"/>
              <a:t>Intermediate sized regions with simple control flow</a:t>
            </a:r>
          </a:p>
          <a:p>
            <a:pPr lvl="1"/>
            <a:r>
              <a:rPr lang="en-US" altLang="en-US" sz="2400"/>
              <a:t>Bigger basic blocks would be ideal !!</a:t>
            </a:r>
          </a:p>
          <a:p>
            <a:pPr lvl="1"/>
            <a:r>
              <a:rPr lang="en-US" altLang="en-US" sz="2400"/>
              <a:t>Separate important code from less important</a:t>
            </a:r>
          </a:p>
          <a:p>
            <a:pPr lvl="1"/>
            <a:r>
              <a:rPr lang="en-US" altLang="en-US" sz="2400"/>
              <a:t>Optimize frequently executed code at the expense of the rest</a:t>
            </a:r>
          </a:p>
          <a:p>
            <a:r>
              <a:rPr lang="en-US" altLang="en-US" sz="2800"/>
              <a:t>Solution</a:t>
            </a:r>
          </a:p>
          <a:p>
            <a:pPr lvl="1"/>
            <a:r>
              <a:rPr lang="en-US" altLang="en-US" sz="2400"/>
              <a:t>Define new region types that consist of multiple BBs</a:t>
            </a:r>
          </a:p>
          <a:p>
            <a:pPr lvl="1"/>
            <a:r>
              <a:rPr lang="en-US" altLang="en-US" sz="2400"/>
              <a:t>Profile information used in the identification</a:t>
            </a:r>
          </a:p>
          <a:p>
            <a:pPr lvl="1"/>
            <a:r>
              <a:rPr lang="en-US" altLang="en-US" sz="2400"/>
              <a:t>Sequential control flow (sorta)</a:t>
            </a:r>
          </a:p>
          <a:p>
            <a:pPr lvl="1"/>
            <a:r>
              <a:rPr lang="en-US" altLang="en-US" sz="2400"/>
              <a:t>Pretend the regions are basic blocks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02D9D-EE1D-DA33-65C8-61D61F48A874}"/>
                  </a:ext>
                </a:extLst>
              </p14:cNvPr>
              <p14:cNvContentPartPr/>
              <p14:nvPr/>
            </p14:nvContentPartPr>
            <p14:xfrm>
              <a:off x="2159640" y="2538000"/>
              <a:ext cx="5912280" cy="377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02D9D-EE1D-DA33-65C8-61D61F48A8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0280" y="2528640"/>
                <a:ext cx="5931000" cy="37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 Type 1 - Trace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u="sng"/>
              <a:t>Trace</a:t>
            </a:r>
            <a:r>
              <a:rPr lang="en-US" altLang="en-US" sz="2000"/>
              <a:t> - Linear collection of basic blocks that tend to execute in sequence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“Likely control flow path”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Acyclic (outer backedge ok)</a:t>
            </a:r>
          </a:p>
          <a:p>
            <a:pPr>
              <a:lnSpc>
                <a:spcPct val="90000"/>
              </a:lnSpc>
            </a:pPr>
            <a:r>
              <a:rPr lang="en-US" altLang="en-US" sz="2000" u="sng"/>
              <a:t>Side entrance</a:t>
            </a:r>
            <a:r>
              <a:rPr lang="en-US" altLang="en-US" sz="2000"/>
              <a:t> – branch into the middle of a trace</a:t>
            </a:r>
          </a:p>
          <a:p>
            <a:pPr>
              <a:lnSpc>
                <a:spcPct val="90000"/>
              </a:lnSpc>
            </a:pPr>
            <a:r>
              <a:rPr lang="en-US" altLang="en-US" sz="2000" u="sng"/>
              <a:t>Side exit</a:t>
            </a:r>
            <a:r>
              <a:rPr lang="en-US" altLang="en-US" sz="2000"/>
              <a:t> – branch out of the middle of a trace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Compilation strategy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Compile assuming path occurs 100% of the time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Patch up side entrances and exits afterwards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Motivated by scheduling (i.e., trace scheduling)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A0AB39-E0E8-A6C1-31FD-3539C3EEF442}"/>
                  </a:ext>
                </a:extLst>
              </p14:cNvPr>
              <p14:cNvContentPartPr/>
              <p14:nvPr/>
            </p14:nvContentPartPr>
            <p14:xfrm>
              <a:off x="244800" y="1559880"/>
              <a:ext cx="9492480" cy="476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A0AB39-E0E8-A6C1-31FD-3539C3EEF4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440" y="1550520"/>
                <a:ext cx="9511200" cy="478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Linearizing a Trace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95800" y="3048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4958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95800" y="5410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4876800" y="3505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19800" y="4648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029200" y="35052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95800" y="2209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4876800" y="2667000"/>
            <a:ext cx="1587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876800" y="2667000"/>
            <a:ext cx="1965325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553200" y="3048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2895600" y="60960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895600" y="19050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895600" y="1905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7244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953000" y="4343400"/>
            <a:ext cx="1447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5029200" y="5105400"/>
            <a:ext cx="1447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876800" y="434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3434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867400" y="2511425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 (side exit)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715000" y="4187825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 (side exit)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343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876800" y="1752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953000" y="16732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 (entry count)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447800" y="3197225"/>
            <a:ext cx="116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 (entry/</a:t>
            </a:r>
          </a:p>
          <a:p>
            <a:r>
              <a:rPr lang="en-US" altLang="en-US"/>
              <a:t>exit count)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4953000" y="5867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029200" y="624522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 (exit count)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343400" y="3505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096000" y="365442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 (side entrance)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943600" y="525462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 (side entrance)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4267200" y="2057400"/>
            <a:ext cx="1219200" cy="3962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12DBCE-9BF3-6B75-A53E-619FC4329B36}"/>
                  </a:ext>
                </a:extLst>
              </p14:cNvPr>
              <p14:cNvContentPartPr/>
              <p14:nvPr/>
            </p14:nvContentPartPr>
            <p14:xfrm>
              <a:off x="1727640" y="2024640"/>
              <a:ext cx="6987600" cy="408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12DBCE-9BF3-6B75-A53E-619FC4329B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8280" y="2015280"/>
                <a:ext cx="7006320" cy="409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229600" cy="615950"/>
          </a:xfrm>
        </p:spPr>
        <p:txBody>
          <a:bodyPr/>
          <a:lstStyle/>
          <a:p>
            <a:r>
              <a:rPr lang="en-US" altLang="en-US"/>
              <a:t>Intelligent Trace Layout for Icache Performance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76400" y="2590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76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76400" y="3962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057400" y="304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52600" y="5867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676400" y="1905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752600" y="5181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990600" y="4648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990600" y="1600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990600" y="1600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9050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057400" y="3733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0574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057400" y="4419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447800" y="1752600"/>
            <a:ext cx="1219200" cy="2819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2057400" y="2362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981200" y="4724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1981200" y="4876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1981200" y="5029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7239000" y="1852613"/>
            <a:ext cx="762000" cy="10668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trace1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239000" y="2919413"/>
            <a:ext cx="762000" cy="10668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trace 2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7239000" y="3986213"/>
            <a:ext cx="762000" cy="10668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trace 3</a:t>
            </a: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7620000" y="520541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7620000" y="535781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7620000" y="5510213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7146925" y="5853113"/>
            <a:ext cx="927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rest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4953000" y="3429000"/>
            <a:ext cx="8382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3810000" y="1905000"/>
            <a:ext cx="3079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Intraprocedural code placement</a:t>
            </a:r>
          </a:p>
          <a:p>
            <a:r>
              <a:rPr lang="en-US" altLang="en-US"/>
              <a:t>Procedure positioning</a:t>
            </a:r>
          </a:p>
          <a:p>
            <a:r>
              <a:rPr lang="en-US" altLang="en-US"/>
              <a:t>Procedure splitting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858000" y="6324600"/>
            <a:ext cx="177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solidFill>
                  <a:schemeClr val="tx1"/>
                </a:solidFill>
              </a:rPr>
              <a:t>Procedure view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447800" y="6400800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solidFill>
                  <a:schemeClr val="tx1"/>
                </a:solidFill>
              </a:rPr>
              <a:t>Trace view</a:t>
            </a: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2133600" y="5638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2133600" y="5715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3200400" y="3276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>
            <a:off x="2438400" y="3276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2133600" y="6324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2133600" y="6400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V="1">
            <a:off x="2895600" y="3962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38400" y="3962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2057400" y="24384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3505200" y="24384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2514600" y="5181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2057400" y="3810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3810000" y="38100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2514600" y="5867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2E2900-ADB9-F864-D6C8-15D1E96786D9}"/>
                  </a:ext>
                </a:extLst>
              </p14:cNvPr>
              <p14:cNvContentPartPr/>
              <p14:nvPr/>
            </p14:nvContentPartPr>
            <p14:xfrm>
              <a:off x="524160" y="1689480"/>
              <a:ext cx="9352080" cy="514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2E2900-ADB9-F864-D6C8-15D1E9678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800" y="1680120"/>
                <a:ext cx="9370800" cy="516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Issues With Selecting Traces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Acyclic</a:t>
            </a:r>
          </a:p>
          <a:p>
            <a:pPr lvl="1"/>
            <a:r>
              <a:rPr lang="en-US" altLang="en-US" sz="1800"/>
              <a:t>Cannot go past a backedge</a:t>
            </a:r>
          </a:p>
          <a:p>
            <a:r>
              <a:rPr lang="en-US" altLang="en-US" sz="2000"/>
              <a:t>Trace length</a:t>
            </a:r>
          </a:p>
          <a:p>
            <a:pPr lvl="1"/>
            <a:r>
              <a:rPr lang="en-US" altLang="en-US" sz="1800"/>
              <a:t>Longer = better ?</a:t>
            </a:r>
          </a:p>
          <a:p>
            <a:pPr lvl="1"/>
            <a:r>
              <a:rPr lang="en-US" altLang="en-US" sz="1800"/>
              <a:t>Not always !</a:t>
            </a:r>
          </a:p>
          <a:p>
            <a:r>
              <a:rPr lang="en-US" altLang="en-US" sz="2000"/>
              <a:t>On-trace / off-trace transitions</a:t>
            </a:r>
          </a:p>
          <a:p>
            <a:pPr lvl="1"/>
            <a:r>
              <a:rPr lang="en-US" altLang="en-US" sz="1800"/>
              <a:t>Maximize on-trace</a:t>
            </a:r>
          </a:p>
          <a:p>
            <a:pPr lvl="1"/>
            <a:r>
              <a:rPr lang="en-US" altLang="en-US" sz="1800"/>
              <a:t>Minimize off-trace</a:t>
            </a:r>
          </a:p>
          <a:p>
            <a:pPr lvl="1"/>
            <a:r>
              <a:rPr lang="en-US" altLang="en-US" sz="1800"/>
              <a:t>Compile assuming on-trace is 100% (ie single BB)</a:t>
            </a:r>
          </a:p>
          <a:p>
            <a:pPr lvl="1"/>
            <a:r>
              <a:rPr lang="en-US" altLang="en-US" sz="1800"/>
              <a:t>Penalty for off-trace</a:t>
            </a:r>
          </a:p>
          <a:p>
            <a:r>
              <a:rPr lang="en-US" altLang="en-US" sz="2000"/>
              <a:t>Tradeoff (heuristic)</a:t>
            </a:r>
          </a:p>
          <a:p>
            <a:pPr lvl="1"/>
            <a:r>
              <a:rPr lang="en-US" altLang="en-US" sz="1800"/>
              <a:t>Length</a:t>
            </a:r>
          </a:p>
          <a:p>
            <a:pPr lvl="1"/>
            <a:r>
              <a:rPr lang="en-US" altLang="en-US" sz="1800"/>
              <a:t>Likelihood remain within the trace</a:t>
            </a:r>
          </a:p>
          <a:p>
            <a:endParaRPr lang="en-US" altLang="en-US" sz="20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EFEE21-1466-3D2E-3B33-EAC57F7C2371}"/>
                  </a:ext>
                </a:extLst>
              </p14:cNvPr>
              <p14:cNvContentPartPr/>
              <p14:nvPr/>
            </p14:nvContentPartPr>
            <p14:xfrm>
              <a:off x="216000" y="1535400"/>
              <a:ext cx="8830080" cy="598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EFEE21-1466-3D2E-3B33-EAC57F7C23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640" y="1526040"/>
                <a:ext cx="8848800" cy="600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458200" cy="615950"/>
          </a:xfrm>
        </p:spPr>
        <p:txBody>
          <a:bodyPr/>
          <a:lstStyle/>
          <a:p>
            <a:r>
              <a:rPr lang="en-US" altLang="en-US"/>
              <a:t>Trace Selection Algorithm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03325" y="1714500"/>
            <a:ext cx="499268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 = 0;</a:t>
            </a:r>
          </a:p>
          <a:p>
            <a:r>
              <a:rPr lang="en-US" altLang="en-US">
                <a:solidFill>
                  <a:schemeClr val="tx1"/>
                </a:solidFill>
              </a:rPr>
              <a:t>mark all BBs unvisited</a:t>
            </a:r>
          </a:p>
          <a:p>
            <a:r>
              <a:rPr lang="en-US" altLang="en-US" u="sng">
                <a:solidFill>
                  <a:schemeClr val="tx1"/>
                </a:solidFill>
              </a:rPr>
              <a:t>while</a:t>
            </a:r>
            <a:r>
              <a:rPr lang="en-US" altLang="en-US">
                <a:solidFill>
                  <a:schemeClr val="tx1"/>
                </a:solidFill>
              </a:rPr>
              <a:t> (there are unvisited nodes) </a:t>
            </a:r>
            <a:r>
              <a:rPr lang="en-US" altLang="en-US" u="sng">
                <a:solidFill>
                  <a:schemeClr val="tx1"/>
                </a:solidFill>
              </a:rPr>
              <a:t>do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seed = unvisited BB with largest execution freq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trace[i] += seed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mark seed visited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current = seed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/* Grow trace forward */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</a:t>
            </a:r>
            <a:r>
              <a:rPr lang="en-US" altLang="en-US" u="sng">
                <a:solidFill>
                  <a:schemeClr val="tx1"/>
                </a:solidFill>
              </a:rPr>
              <a:t>while</a:t>
            </a:r>
            <a:r>
              <a:rPr lang="en-US" altLang="en-US">
                <a:solidFill>
                  <a:schemeClr val="tx1"/>
                </a:solidFill>
              </a:rPr>
              <a:t> (1) </a:t>
            </a:r>
            <a:r>
              <a:rPr lang="en-US" altLang="en-US" u="sng">
                <a:solidFill>
                  <a:schemeClr val="tx1"/>
                </a:solidFill>
              </a:rPr>
              <a:t>do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next = best_successor_of(current)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if</a:t>
            </a:r>
            <a:r>
              <a:rPr lang="en-US" altLang="en-US">
                <a:solidFill>
                  <a:schemeClr val="tx1"/>
                </a:solidFill>
              </a:rPr>
              <a:t> (next == 0) </a:t>
            </a:r>
            <a:r>
              <a:rPr lang="en-US" altLang="en-US" u="sng">
                <a:solidFill>
                  <a:schemeClr val="tx1"/>
                </a:solidFill>
              </a:rPr>
              <a:t>then</a:t>
            </a:r>
            <a:r>
              <a:rPr lang="en-US" altLang="en-US">
                <a:solidFill>
                  <a:schemeClr val="tx1"/>
                </a:solidFill>
              </a:rPr>
              <a:t> break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trace[i] += next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mark next visited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current = next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</a:t>
            </a:r>
            <a:r>
              <a:rPr lang="en-US" altLang="en-US" u="sng">
                <a:solidFill>
                  <a:schemeClr val="tx1"/>
                </a:solidFill>
              </a:rPr>
              <a:t>endwhile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/* Grow trace backward analogously */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i++</a:t>
            </a:r>
          </a:p>
          <a:p>
            <a:r>
              <a:rPr lang="en-US" altLang="en-US" u="sng">
                <a:solidFill>
                  <a:schemeClr val="tx1"/>
                </a:solidFill>
              </a:rPr>
              <a:t>endwhile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B9460C-63D3-4722-DA78-DFFB1ADAD3ED}"/>
                  </a:ext>
                </a:extLst>
              </p14:cNvPr>
              <p14:cNvContentPartPr/>
              <p14:nvPr/>
            </p14:nvContentPartPr>
            <p14:xfrm>
              <a:off x="941040" y="1703160"/>
              <a:ext cx="8430840" cy="564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B9460C-63D3-4722-DA78-DFFB1ADAD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1680" y="1693800"/>
                <a:ext cx="8449560" cy="566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9318</TotalTime>
  <Words>2378</Words>
  <Application>Microsoft Office PowerPoint</Application>
  <PresentationFormat>Custom</PresentationFormat>
  <Paragraphs>787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hp new</vt:lpstr>
      <vt:lpstr>EECS 583 – Class 3 Region Formation, Predicated Execution</vt:lpstr>
      <vt:lpstr>Announcements &amp; Reading Material</vt:lpstr>
      <vt:lpstr>Regions</vt:lpstr>
      <vt:lpstr>Regions (2)</vt:lpstr>
      <vt:lpstr>Region Type 1 - Trace</vt:lpstr>
      <vt:lpstr>Linearizing a Trace</vt:lpstr>
      <vt:lpstr>Intelligent Trace Layout for Icache Performance</vt:lpstr>
      <vt:lpstr>Issues With Selecting Traces</vt:lpstr>
      <vt:lpstr>Trace Selection Algorithm</vt:lpstr>
      <vt:lpstr>Best Successor/Predecessor</vt:lpstr>
      <vt:lpstr>Example Problems</vt:lpstr>
      <vt:lpstr>Traces are Nice, But …</vt:lpstr>
      <vt:lpstr>Region Type 2 - Superblock</vt:lpstr>
      <vt:lpstr>Tail Duplication</vt:lpstr>
      <vt:lpstr>Superblock Formation</vt:lpstr>
      <vt:lpstr>Issues with Superblocks</vt:lpstr>
      <vt:lpstr>Class Problem </vt:lpstr>
      <vt:lpstr>Class Problem Solution – Superblock Formation </vt:lpstr>
      <vt:lpstr>An Alternative to Branches: Predicated Execution</vt:lpstr>
      <vt:lpstr>Predicated Execution Example</vt:lpstr>
      <vt:lpstr>What About Nested If-then-else’s?</vt:lpstr>
      <vt:lpstr>Nested If-then-else’s – No Problem</vt:lpstr>
      <vt:lpstr>Benefits/Costs of Predicated Execution</vt:lpstr>
      <vt:lpstr>HPL-PD Compare-to-Predicate Operations (CMPPs)</vt:lpstr>
      <vt:lpstr>CMPP Action Specifiers</vt:lpstr>
      <vt:lpstr>OR-type, AND-type Predicates</vt:lpstr>
      <vt:lpstr>Use of OR-type Predicates</vt:lpstr>
      <vt:lpstr>Homework Problem – Answer on next slide but don’t cheat!</vt:lpstr>
      <vt:lpstr>Homework Problem Answer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197</cp:revision>
  <cp:lastPrinted>2001-10-18T06:50:13Z</cp:lastPrinted>
  <dcterms:created xsi:type="dcterms:W3CDTF">1999-01-24T07:45:10Z</dcterms:created>
  <dcterms:modified xsi:type="dcterms:W3CDTF">2024-01-22T17:33:17Z</dcterms:modified>
</cp:coreProperties>
</file>