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61" r:id="rId3"/>
    <p:sldId id="381" r:id="rId4"/>
    <p:sldId id="377" r:id="rId5"/>
    <p:sldId id="380" r:id="rId6"/>
    <p:sldId id="372" r:id="rId7"/>
    <p:sldId id="373" r:id="rId8"/>
    <p:sldId id="378" r:id="rId9"/>
    <p:sldId id="316" r:id="rId10"/>
    <p:sldId id="318" r:id="rId11"/>
    <p:sldId id="362" r:id="rId12"/>
    <p:sldId id="350" r:id="rId13"/>
    <p:sldId id="329" r:id="rId14"/>
    <p:sldId id="352" r:id="rId15"/>
    <p:sldId id="379" r:id="rId16"/>
    <p:sldId id="332" r:id="rId17"/>
    <p:sldId id="344" r:id="rId18"/>
    <p:sldId id="324" r:id="rId19"/>
    <p:sldId id="333" r:id="rId20"/>
    <p:sldId id="334" r:id="rId21"/>
    <p:sldId id="335" r:id="rId22"/>
    <p:sldId id="337" r:id="rId23"/>
    <p:sldId id="339" r:id="rId24"/>
    <p:sldId id="338" r:id="rId25"/>
    <p:sldId id="340" r:id="rId26"/>
    <p:sldId id="336" r:id="rId27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21" autoAdjust="0"/>
    <p:restoredTop sz="94660"/>
  </p:normalViewPr>
  <p:slideViewPr>
    <p:cSldViewPr>
      <p:cViewPr varScale="1">
        <p:scale>
          <a:sx n="101" d="100"/>
          <a:sy n="101" d="100"/>
        </p:scale>
        <p:origin x="366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748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5.xml"/><Relationship Id="rId6" Type="http://schemas.openxmlformats.org/officeDocument/2006/relationships/slide" Target="slides/slide24.xml"/><Relationship Id="rId5" Type="http://schemas.openxmlformats.org/officeDocument/2006/relationships/slide" Target="slides/slide17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B2C937B0-A6AB-4CEA-9A51-961AB972A8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7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20408 13874 7627,'-25'-39'214,"3"4"1,4 3 0,8 9 0,3 2 0,-1 0 0,2 1 0,-1-4 0,-1 0 0,-2 3-123,-2 8 0,-3 0 1,-1 5-1,-5 1 1,-1 3-1,-5 4 1,1 4-1,-4 5 1,2 3-102,0 1 1,-3 6 0,1 3 0,3 5 0,4 3 0,1 2 0,-1 2 0,3 3 90,0 2 0,4 5-83,7 1 0,-1 7 0,4 2 1,0 9 60,0 2 0,3-28 1,2 1-1,2 33 1,0-33-1,1 0 6,-1 0 1,2-1 0,5 1 0,1 0 0,9 30 0,7-4-36,6-4 1,7-3-1,10-10 1,2-7-84,5-7 0,12-11 0,1-6 0,3-6-16,1-5 0,-34-6 0,0-3 1,33-4-1,-3-6 141,-4-4 0,0-2 1,-7-7-1,-2 0 145,-5 1 0,1-7 0,-7-1 1,-1-1-42,-1-1 0,-4 2 0,-1-3 0,-3 0-105,-1-4 0,-2 2 0,-4-4 0,-2 5-175,-3 1 0,2-3 0,-7 8 1,0 3 18,-2 1 0,-8 7 0,-1 5 429,0 5 1,-6 5-280,0 6 1,-6 14 0,-7 8-1,-1 12-112,1 9 0,6 9 0,2 7 1,4 2-220,1 2 1,0-8 0,3-1 0,4-4-90,6-3 0,11-5 0,3-10 0,7-2-69,4-5 1,8-13 0,4-3 0,7-6 422,5-3 0,3-12 0,2-3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6852 7357 8085,'-30'-36'0,"2"1"0,4 5-250,4 9 0,2 5 0,6 10-655,3-1 530,3 4 530,6-3 0,-6 6 1,-4 0-1,-7 0 182,-5 0 0,-3 0 0,-3 0 0,-3 0 126,-5 0 0,-2 0 0,-4 1 0,-1 4-257,-1 3 0,-5 9 0,5 2 0,1 0-254,1 1 0,-2 3 1,-1-1-1,1 5 6,-2 4 1,0-3-1,-4 3 1,2-2 94,2-3 0,-2 1 1,2 1-1,0 2 169,0 1 1,1 0-1,4-5 1,-2 3-93,-2 2 0,0-2 1,0 7-1,-1-1-89,3-1 1,-6 9-1,8-1 1,-4 2-100,0 2 0,-4 3 0,1-3 0,-1 1 31,-1 4 1,-5 0 0,6 3-1,-1-1 3,1 0 1,23-24 0,0 0 0,-21 29 0,-2-2 52,0-1 1,8-3 0,-2-2-1,3-2 182,-2-3 0,4 0 0,4-4 0,1 2-33,3 2 0,-7 4 0,0-4 0,2 3-112,1 2 0,-2 6 0,2 5 0,-1 1-70,-2 2 1,16-28 0,0 1-1,4-3 1,0 0 0,0 0 0,0 1-38,-14 33 1,15-29 0,-1-1 0,2-3 0,-1 0 0,1 0 0,1 0 92,-1 0 1,1 1 0,-11 33 0,2-1 0,0 1 54,0-3 1,12-29 0,1 0 0,-11 30 0,2 1 12,3 0 0,7-31 1,0 0-1,-7 36 1,2-4-54,2 2 0,-2-4 0,5 7 0,-2-1-113,2-2 1,4-29-1,-1 0 1,1-4-1,1 0 1,-1 1-1,-1 0-29,2-1 1,-1 1 0,0 4 0,-1 0-1,1-1 1,1 0 0,-2 1 0,0 0 8,0 2 1,-1-1 0,-2 1 0,0 0 0,-1-2 0,1-1-1,-1-1 1,0 1 96,1-1 0,-1 1 0,-1 1 0,0 0 0,1-5 1,1-1-1,-2 2 0,1-1 73,-2 0 1,0 0 0,0 2 0,0 1 0,1-2 0,-1-1 0,1 0-1,-1 0 121,0-1 1,1 0 0,1 0 0,1 0 0,-9 32 0,4-1-176,6 2 1,-4 4 0,4-1 0,1 1-149,4-36 1,1 1 0,1 35 0,1-36 0,0 1 0,-1 0 0,0 2 19,-1 0 1,0 1 0,1 2 0,1 0 0,-3-1 0,0 0 0,0 0 0,1 0-53,0 0 1,0 0-1,-3 4 1,1-1-1,1 0 1,0-1-1,0 0 1,-1 0 117,-2 1 0,1 0 0,1-2 0,1 1 0,-1-1 1,0 1-1,1-3 0,0 1 94,2 1 0,-1 0 1,1 4-1,0 0 1,-1-3-1,1-1 1,-2-1-1,1 0-22,0-2 1,1 1-1,2 0 1,1 0-1,1 0 1,0 0 0,0 0-1,1-1-93,1 0 1,1 0 0,0-1 0,1 0 0,1 0 0,0 1 0,2 1 0,0-1 15,0 1 0,0 1 0,-1 0 0,0-1 0,2 0 0,0-1 0,1 1 0,0-1-106,1-2 0,-1 1 0,2 3 0,-1 1 1,0-3-1,1 0 0,-1-1 0,2 0 44,0 0 0,1 0 0,-2-4 0,0 0 0,2 0 0,1 1 0,-2-2 0,1 1 33,-1 0 1,1-1 0,19 30 0,-2-6 0,1-1 230,3 0 0,2 2 0,1-5 0,-1-3-66,1 0 0,0-2 0,2 1 1,1-4 113,1-1 1,11 4 0,-2-2 0,2-1-181,0-3 1,4-1 0,4-1 0,-31-21 0,2-1-132,2 0 0,-1-1 1,-1-1-1,0-1 0,3 2 1,-1-1-1,0 0 1,-1 0-85,1 1 1,-1-1-1,1-2 1,-1 0-1,32 16 1,0-4 144,-1-2 1,-1 5-1,-1 1 1,-2-3 101,2-1 1,-5 0-1,0 2 1,-1 1-25,0-1 0,9-2 0,-4 0 1,1 0-48,1-1 1,-30-11 0,0 0 0,1-3 0,2-2 0,0 1 0,1 0-33,1 0 0,1 1 0,0-1 0,0 0 0,-1 0 0,0-1 0,0 0 0,0-1 13,0 0 1,1-1 0,2 2-1,0 1 1,-5-3 0,0-1 0,1 1-1,0 0-5,1 1 0,0-1 0,-1-1 0,1-1 0,-2 3 0,1-1 0,33 9 110,-4 0 1,5 1-1,-9-3 1,-1 4-24,2 0 0,-1-2 1,1 3-1,0 0-227,4-1 1,3-3-1,-1 0 1,2-2 119,-34-8 1,0 0 0,1-1-1,0-1 1,0 0 0,0-1 0,1-1-1,0-1 16,1-1 1,2-1 0,4 0 0,1 0 0,-1 0 0,-1 0 0,2 0 0,0 0 125,1 0 0,-1 0 1,2 0-1,-1 0 1,-2 0-1,0-1 1,-1-1-1,0 1-18,-1-1 1,-1-1 0,2 0 0,-2 0 0,-2 2-1,-1-1 1,-1 0 0,-1 0-57,-1 0 1,1 1 0,2 0 0,0 1-1,28 0 1,4 0-34,1 0 1,1 0 0,-36 0 0,0 0 0,0 0 0,1 0-105,1 0 0,1 0 0,-1-1 0,2 0 0,1-1 0,1-2 0,0-1 0,-1-2-52,0 0 0,0-2 0,5-2 0,-1-2 0,-2 2 1,0 0-1,0-2 0,0-1 162,1-1 0,-1-1 0,-1 0 0,0-2 0,-1-1 0,0-2 1,-1 2-1,0 0 92,-1 1 1,0 0-1,-1-1 1,0 0-1,-3 1 1,-1 0-1,-1-1 1,-1 0 5,-2-1 1,-2 0 0,26-19 0,0 4 0,-5 2 116,-4 1 1,-2 3 0,-4-2 0,3 2-421,2-2 0,-4 1 1,4-4-1,-3 0-156,-2 0 0,3-2 0,-1-5 0,-2-2 20,-2-2 1,-1-5-1,-1 0 1,-4-5 569,-4-3 1,0-4 0,-2 3-1,-6 1 249,-2 3 1,0-10 0,-6 6 0,-5-3-28,-3-3 0,2-1 0,-4 0 0,-2-1-238,-2 0 1,-1 2 0,-1 0-1,-2 3-144,-2 3 1,1-12 0,4 8 0,0-5-455,0-4 0,0 34 1,0-1-1,0-3 0,1 1 1,1 0-1,1 0 252,1 0 1,1 0-1,-2-2 1,1 1-1,0 0 1,1 0-1,-1-1 1,1 0 58,-2 2 1,1-1-1,2-5 1,-1 1-1,-3 2 1,0 0 0,0-1-1,-1 0 204,0-1 1,-1 0 0,1 1 0,-2 1 0,1 3 0,0-1 0,0 0 0,0 0-24,1 0 0,-2 0 1,0-7-1,-2 1 0,0 6 1,-1 0-1,-1 0 0,-1-1-57,-1 2 0,-1 0 0,0 0 0,0 0 0,1 2 0,-1 0 0,0 1 0,0 2-94,-1-2 1,0 0-1,0 0 1,0 1 0,3-2-1,-1 1 1,-6-37-128,-1 3 0,8 34 0,-1-1 0,0 1 1,1 0-1,0-1 0,0 0-27,1-1 0,1 0 0,-2-3 0,0-1 0,2-1 0,-1 1 0,0 0 0,-2 0 220,1 0 1,-1 0-1,1-2 1,-1 0 0,0 3-1,0 0 1,0 0 0,0 1 61,-2 2 1,0-1-1,0-5 1,-1 0 0,-2 3-1,0 0 1,1 0 0,0 0 21,-1 2 1,0-1-1,0-3 1,-1 0-1,0 3 1,-1 1-1,1 0 1,0 1 43,-1 0 0,1 0 0,0 0 1,1 1-1,-12-30 0,3 2-212,2 2 0,8 29 0,0-1 1,-7-29-1,2-2-323,1 0 0,2-2 0,-1 0 0,1 4 208,0 1 1,-5-8 0,0 5 0,0-2 179,-1 2 0,10 30 0,-1 1 0,-14-33 0,13 34 0,0-1 57,-13-34 1,-1 3 0,-3 2 0,-2-1 89,-1 0 0,-4 2 0,2 2 1,0 3-150,1 6 1,-4-7-1,5 7 1,2 0-92,0-1 0,4 3 1,2 2-1,0 1-34,0-1 1,-1 2 0,0-1 0,2 0 180,-2 2 1,-1-5 0,-2 5-1,-1-2 167,-3 0 1,3 6-1,-5-1 1,1 2-71,-4 2 0,2 0 0,-1 2 1,-1 1-310,2 1 1,-4 7-1,2-4 1,-1 2 91,1 0 0,-2-2 0,2 4 1,-1-2-43,2 1 1,-2-4-1,4 0 1,1-2 203,-1 1 0,2 1 1,3-3-1,-2 3 161,-1 1 0,0-4 1,3 3-1,0-2-146,1 1 1,-7 4-1,7-3 1,-1 1-241,0 4 0,1 0 0,1 3 1,-2-1-99,-4 0 1,4 1 0,-4-1 0,-1 2 0,-2 3 1,1-3-1,-2 2 1,0-2 221,2-1 0,-3 0 0,5 1 0,-1 1 203,1 1 1,-4-8 0,3 7 0,2 0-35,3-1 0,-6 0 1,6 0-1,-3 1-144,-2 2 0,-2 1 0,4-3 1,0 2-201,-2-1 0,5 2 0,-5 0 0,2 0 75,0 1 1,-4 2-1,2-3 1,0 2 62,1 3 0,-4-4 0,4 3 0,-1 0 64,0 2 1,-2-2-1,2-1 1,1 2-19,-1 1 1,-2-3 0,2-1 0,-1 0 9,-3-1 0,-6-2 1,-1 3-1,-1 0-4,-1-1 0,0 3 0,-6 2 1,1 0-171,-4 2 0,-3-2 1,0 10-1,-4 2-113,-3 2 1,-2 1-1,1 1 1,-1 2-17,0 2 0,2 4 1,1-3-1,5 0-79,4-1 0,1 4 1,9-3-1,4 2-701,4 2 0,0 3 1054,6 5 0,-6 3 0,2 6 0</inkml:trace>
  <inkml:trace contextRef="#ctx0" brushRef="#br0">23608 4718 23643,'-14'7'-3909,"1"-2"4306,0-4 0,-1-1 0,1 0 225,0 0 0,-1-6 0,1-3-365,0-3 0,1 4 0,0 0 0,0 1-183,-3-1 0,-2 5 0,-1-1 0,-3 1 28,0-1 1,-4 2 0,4-2 0,-1 2-35,0 2 0,1 0 0,-2 0 0,0-1 18,0-4 0,-1 4 1,0-5-1,2 1 327,-2 1 0,4-2 0,-3 3 0,0-3-141,-2-1 0,-1 4 0,1-3 1,0 1-153,-3 1 1,-3-2 0,0 3 0,-3-1 71,-1 1 0,-7 1 1,2 2-1,-2 0-283,1 0 1,-4 0 0,1 0 0,1 0 51,1 0 1,-2 5-1,-1-1 1,2-1 129,2-1 0,-3-2 0,-1-2 0,2-1 12,2-1 0,1-5 0,-2 3 0,-1 0 39,-1 0 1,-5-3-1,3 3 1,0 0-111,0 0 0,-6-3 0,1 5 0,-6 1-90,1 2 0,-3 1 0,-2 0 0,-1 0-4,-2 0 1,2 4 0,9 0 0,-1-1 44,1-1 1,0-2 0,1 0-1,1 0 55,3 0 1,-1 0-1,-5 0 1,1-2 77,0-2 1,-1-2 0,1-4 0,1 2-42,3 2 0,-7-3 1,1 4-1,-4-1-118,-5 0 0,-1 1 1,-4 5-1,-3 0-50,1 0 0,29 1 0,0 0 0,-32 2 0,36-1 0,0 2 16,-34 3 0,33-5 0,1-1 0,0 2 0,0 0 0,-34 1 47,2 1 1,-1-1-1,-2-2 1,2 1 40,3 1 0,-1 1 1,6-5-1,0 0 130,0 0 0,-3 0 0,4 0 0,1 0-80,-1 0 0,-4 0 0,6 0 0,-1 0-124,2 0 0,-11 4 1,11 2-1,-2 0-171,0 0 1,-4 4-1,3-1 1,1 1 131,-1-1 1,-3 2 0,6-5 0,1 0 131,3-1 0,-6 0 1,8-5-1,-2 0 173,1 0 0,2 0 1,0 0-1,2 0-54,-1 0 0,-2 0 1,5-2-1,0-1-93,-3-1 0,-4 0 0,7 4 0,-4 1-217,-2 3 1,-2 4 0,0 5 0,1 1-34,-1-1 1,-5 0-1,2 1 1,-1-3 134,1-2 1,-3 3 0,4-3 0,1 3 67,-3 1 0,5-4 0,-2-2 0,0 1-5,0-1 1,0-2-1,-3 2 1,0-1 179,4-3 0,0 3 1,0 0-1,-2 1-67,1 4 0,-2-4 0,0 3 0,0 4-312,0 2 1,-5 6 0,2-3-1,-2 2-10,2 3 1,-6 0 0,5-1 0,4-2 113,3-2 0,3 3 1,-1-4-1,1-2 192,0-1 0,4 0 0,0 1 1,0 2 61,2-2 0,-5-1 0,4-1 1,1-1-91,2 0 1,8 1-1,2 0 1,-1 4-138,2 4 1,-3 4 0,5 0-1,-1 2-293,1 3 0,0 3 0,4 6 0,0 0-174,1 0 1,-2 0-1,7 0 1,-2-1 254,2-4 1,-2 2 0,5-5 0,0-3 107,-1-1 0,1-1 0,3 0 0,-2-1 2,2 1 0,2 0 0,4-1 0,3 1 91,1 0 1,-3 5 0,4 4 0,1 2-307,-2 2 0,4 5 0,-2 0 0,3 3-114,1 2 0,0-4 1,1 0-1,2 0 83,1 3 1,7-3 0,-2-2-1,2-2 461,3-2 0,4-2 0,1 1 0,2-2 178,2 0 1,2 3 0,4-9-1,0-2 189,2-1 1,6 1 0,0 0-1,5 2-46,2-1 1,10-2-1,-3 0 1,6 2-173,8 1 1,0 4 0,-29-18 0,1-1-1,-2 0 1,1 1-132,-1-1 1,1 0 0,2 2 0,1 0 0,-1-2 0,-1-1 0,2 0 0,1-1 97,0 1 0,0-1 0,1-2 0,1 1 1,-1-1-1,1-1 0,-2 0 0,1-1-15,1 0 0,-1-1 1,0 3-1,0-1 1,-2-2-1,0-1 0,0 1 1,-1-1 119,1-1 0,-1 0 1,3 0-1,0 0 1,-3-1-1,-1 1 0,2 0 1,-1-1-85,0 1 1,0 0 0,2 1 0,1 2 0,-2-2 0,-1 1 0,1 0 0,-1 0-147,1 1 0,1-1 0,-1-1 0,0 1 0,1 1 0,0 0 0,0 1 0,-1-1-1,-2 1 0,1-1 0,4-2 0,-1 0 0,-1 1 1,0 0-1,1-2 0,1-1-25,1-1 0,0-1 0,-3 2 1,0-2-1,1-1 0,1-1 1,-1 0-1,-1-1 152,3 0 0,0-1 1,2 0-1,-1 0 1,1 0-1,-1 0 1,-2 0-1,-1 0-39,-2 0 0,-1 0 0,3 0 0,-1 0 0,-1 0 0,-1-1 0,1 0 1,0-1-128,0 0 0,0-1 0,0 1 0,-1 0 0,1 2 0,-1 1 0,0 1 0,0 1-2,0 1 1,1 1-1,35 2 1,-37-2-1,1-1 1,0 1-1,0-1-43,36 3 0,-35-1 0,0 0 0,-1-2 0,0 0 1,2 0-1,0-1 30,2-1 0,0 0 0,-1 1 0,0 0 0,2 0 0,0-1 1,-1-1-1,0 1 70,0-1 1,0-1-1,1 0 1,0-1-1,-1 0 1,-1-1-1,2-1 1,-1 0-56,-1-1 0,1 1 0,-1 0 0,1 1 0,0-1 0,0-1 0,2 0 0,-1 0 0,1 0 0,0 1 0,1 1 0,0 1 0,-1-1 0,0-1 0,0 2 0,2-1 0,1 0 0,1 0 0,1 1 0,1 1 0,-2-3 0,0 1 0,0 1 0,-1 1 0,1 0 0,0 0 0,2 0 0,-1 0 0,0 0 0,-1 0 0,0 0 0,0 0 0,2 0 0,1 0 0,0 0 0,0 0 0,1-1 0,0 0 0,-2 0 0,0-1 0,0 0 0,0 0 0,1-1 0,0 0 0,-1 1 0,-1-1 0,0-1 0,0 0 0,-2-2 0,1 0 0,1-1 0,1 0 0,-4 1 0,0-1 0,0 0 0,-1 1 0,1-1 0,0 0 0,1 1 0,0-1 0,-4 0 0,1 1 0,0-1 0,-1 0 0,0 1 0,0-1 0,5 0 0,1 1 0,-7-1 0,0 0 0,0 1 0,0 1 0,0 0 0,-1 1 0,1-2 0,-1 0 0,1 1 0,-1 1 0,0-2 0,0 0-50,0 0 1,1-1-1,-1 0 1,1 0 0,-2 0-1,1 0 1,0-1-1,-1-1 3,0 1 1,0-1-1,2-1 1,-1 0 0,-3 2-1,-2-1 1,2-2 0,-1 1-5,34-11 1,-34 7 0,1 0 0,-1 1-1,0 1 1,0-1 0,-1-1 23,2 0 1,-1-2 0,-1 2 0,-1-1 0,1 0 0,0 0 0,32-17-59,-2-4 0,-32 16 0,-1 0 1,32-12-1,-3-2-138,-4-3 1,0 2 0,-3 0 0,-5-2 8,-3-2 0,2 4-1,-3-1 1,-1-1-200,-4-1 0,2-4 1,-7-1-1,1-1 121,-2 1 0,2-3 0,-4 0 0,-1-1 61,1-4 0,3 1 1,-5-2-1,-2 2-63,-1 0 1,3-10 0,2 7 0,0 0 121,-1 2 1,-1-3 0,-4 5-1,0 1-121,-1 1 1,-5 7-1,-3-1 1,-5 4-146,-4 0 0,1-1 0,-5 1 1,-2 2-104,-2-2 1,-1 0-1,0-2 1,0 1 220,0-4 1,-10-2-1,-3 1 1,-2-1 130,0 1 1,-4-5-1,-3 1 1,-4-2 393,0 0 0,-1-3 0,0-4 1,-1 3 62,-3 1 1,-3-6 0,-7 8 0,-4 2-161,-4 6 0,-8-1 0,-6 9 0,-3-1-118,30 19 1,1 1 0,-2 2 0,-1 0 0,-2 0 0,-2 2 0,-2 0 0,0 1-49,-2 0 0,-1 1 0,-4 2 0,0 1 0,0 2 0,-1 0 0,1 1 0,-1-1 49,1 0 0,0 1 1,1 1-1,0 1 1,4-2-1,1 1 0,0 1 1,1 1 279,1 0 0,1 0-270,1 0 0,1 0 0,-36 0 0,4 0 0,4 0 0,4 0 0</inkml:trace>
  <inkml:trace contextRef="#ctx0" brushRef="#br0">17023 12754 7955,'0'-13'230,"0"5"480,-6 2 0,4 5 269,-2-3 1,2 1-286,2-6 1,2 4 285,2-4 1,-2 5-860,2-5 1,-4 6 0,-4-1-1,-5 2 42,-3 2 1,-6 5-1,-1 0 1,0 1-34,-1 0 0,-3 0 0,0-3 0,0 2 243,1-2 0,-2-2 1,6-1-1,2 2 241,1 2 1,-3-2 0,0 2-1,2-3-414,1-1 1,1 6 0,-3 3-116,-1 3 0,1 6 1,2 1-1,-1 2 55,-2 3 1,-1 1-1,2 1 1,0 3-120,0 2 1,-2-3 0,1 3 0,3-3 177,5-1 1,-2 2 0,5-1-1,-1-2 14,4-1 1,2-5 0,2 1 0,0 0-21,0 0 1,2-1-1,2 4 1,5-2-190,3 2 0,6 1 0,3 3 0,2 2-16,5 1 0,6 2 0,1-4 0,0 2 38,2-1 0,9-3 0,-4-4 0,2-2 21,2-2 1,3-2 0,-2-9 0,4-3 27,3-4 0,9-2 0,0-4 0,5-5 67,3-6 1,-31 6 0,0-1 0,0-2-1,-1-1 1,1 1 0,0-2-142,1 0 1,1-1 0,1 0-1,0 0 1,-1-3 0,-1-1-1,-2 2 1,0-1-157,-2 1 0,0-1 1,2-4-1,-1 0 1,24-17-1,-2-3 96,-4-3 1,-10 0 0,-5-4-1,-7 1-499,-5-1 1,-7-2 0,-15-3 0,-7-1-7,-7-2 1,-17 0 0,-8 5 0,-10 3 303,-7 5 1,19 23-1,-2 1 1,-3 5-1,-1 3 1,-3-1-1,-1 3-48,-2 0 0,-2 2 0,-1 4 0,-1 1 0,2 2 0,0 0 0,1 1 0,-1 1-19,1-1 0,0 2 1,-1 1-1,1 3 0,-31 7 1,1 6-1313,6 2 1,10 3 0,11 2 1638,6-3 0,3 3 0,-3-4 0</inkml:trace>
  <inkml:trace contextRef="#ctx0" brushRef="#br0">18622 12647 8076,'0'-19'0,"0"-2"1065,0 1 1,6 6 0,3 10 0,3 3 159,1 1 0,1 0 1,0 1-1,3 2-1197,0 1 0,10 5 1,-2-4-1,2-2-131,3-2 1,-1-1 0,-1 0 0,2-1 29,1-4 0,0 2 0,-4-6 0,-1-1-1635,1-2 1,-2-1 0,-1 0 0,-2-1 56,2 1 0,-3-6 1651,1-4 0,0-8 0,5-3 0</inkml:trace>
  <inkml:trace contextRef="#ctx0" brushRef="#br0">19462 12301 8050,'-4'-13'1661,"-1"-1"1,7 8 0,7 5-687,2 4 0,1 9 0,-1 1 0,-3 6-388,3 2 0,-4 7 0,1-4 0,-1 0-390,0 1 0,-4 0 0,2 2 1,-4-2-372,-1-3 0,0-3-285,0-5 1,-6-9-1,-1-5 43,0-7 1,-4-11 0,5-5 0,0-7 454,0-6 0,2-5 0,4-2 0,0 2 277,0-2 1,1 6 0,2 5-1,3 6 727,2 4 0,-4 2 1,5 9-658,1 2 0,-2 3 1,1 6-1,1 1-636,2 4 1,1 4 0,2 7 0,1 3-578,2 2 1,0 0-1,-3 2 1,1-2 283,2-2 0,4 3 543,-4-4 0,6 0 0,-4-5 0</inkml:trace>
  <inkml:trace contextRef="#ctx0" brushRef="#br0">19889 12288 8029,'0'-30'414,"0"3"0,6 10 1391,2 12 1,3 5-1,-1 3-1257,-1 2 1,-6 11 0,1 0-385,-2 3 1,-2 5 0,0-5-1,0 2-19,0 3 1,0-4-1,0 1 1,0-2 126,0-2-348,0-2 1,6-8 0,1-4 0,2-6-108,0-6 1,0-9 0,3-5 0,-2-6 177,-1-2 0,-6 0 0,1 5 0,-2 0 13,-2 4 1,-2-1 0,-2 6 302,-5 5 1,-3 5 0,-1 7-658,0 0 1,4 10-1,1 4 1,2 1-455,3-1 1,8 0-1,5-1 1,6 0-374,7 1 1,3-3-1,5-2 1,5-4 685,3-4 0,3-1 1,-2-1-1,-5-2 487,-6-2 0,-4-3-43,-2 3 0,-12-5 0,-11 2 1,-7 1 1090,-5 2 0,-7 4 0,-3 1 0,-3 0 138,-2 0 0,2 6 1,2 3-1,6 3-529,2 1 0,2 0 0,1 1 1,3-1-324,4 0 0,5 1 1,6-1-1,8 0-306,6 1 0,6-7 1,2-3-1,1-2-780,2-2 0,9 0 0,-4-2 1,-3-2-126,-4-5 0,-8-7 0,-5-3 0,-5-1 656,-7 1 1,-6-3 0,-5 3-1,-8-1 358,-4 1 0,-3 3 0,-3 5 0,1 3-89,2-3 1,4 5 0,-3 2 4908,2 2-5201,1 2 1,17 0 0,7 0 0,8 0-351,9 0 0,0 0 0,3 0 0,-1 0 151,3 0 1,6-1 442,-3-4 0,6-8 0,-3-8 0</inkml:trace>
  <inkml:trace contextRef="#ctx0" brushRef="#br0">20782 11795 7969,'-2'-8'0,"-1"7"0,-1 10 1169,1 13 0,1 9 0,2 9 0,0 3-924,0 6 1,-1-2 0,-2 11 0,-3-3-1113,-1-1 1,-4 7 0,-5-11 0,-2 1 866,2-8 0,-5-14 0,0-9 0</inkml:trace>
  <inkml:trace contextRef="#ctx0" brushRef="#br0">20702 12088 7958,'15'-70'254,"2"4"0,8 17 0,7 22 1,-4 15 937,-5 9 0,-8 5 0,-6 2 1,2 4-5412,0-1 4219,3 5 0,-1-5 0,0 6 0</inkml:trace>
  <inkml:trace contextRef="#ctx0" brushRef="#br0">21142 12514 8147,'7'-6'981,"-3"-3"1,-1 3 0,0 4 715,2 4 0,-1 7 1,-4 8-1103,0 0 1,-6 6-1,-3-4 1,-2 0-673,-3 0 1,-2 4 0,0-6 0,2 1-73,3 1 1,-4-4 0,6 3-2172,-3-3 1,6-8-1,6-4 2320,7-6 0,11-16 0,3-9 0</inkml:trace>
  <inkml:trace contextRef="#ctx0" brushRef="#br0">22035 11581 8070,'7'-13'1227,"-2"0"-459,-4 5 1,-1 8 0,-1 11 0,-2 5-489,-2 6 1,-4 9-1,3 6 1,0 6 934,1 6 1,-4-2-1,3 4 1,0 2-290,0 3 0,-3 2 0,5-6 0,1-3-1242,1-5 1,2-8 0,0-7 0,2-5-1535,2-6 1318,-3-3 1,5-9-1,-6-6 1,-1-9-297,-4-8 0,-2 1 1,-8-6-1,-1 0 948,-2 1 0,-1 2 0,3 5 0,-2 1 342,2 0 0,-4 5 1,3 4-1,0 2 333,2 2 1,4 6-1,0 5 1,4 3-370,1 4 1,1 2 0,5-4 0,2 2-643,2-2 0,4 3 0,5-3 0,2-2 276,3-4 0,-3-7 0,4 1 1,-1-2-1953,-1-2 1,1 0 0,-5-2 954,1-2 1,-7-3 0,-2-7 0,-4 1 566,-1 0 0,-1-1 1,-2 1-1,-2 0-241,2-1 0,-3 5 611,2 1 0,-1-1 0,5-5 0</inkml:trace>
  <inkml:trace contextRef="#ctx0" brushRef="#br0">21995 11688 8156,'-14'-6'219,"1"-3"0,4 3 0,0 2 0,0 1 505,2-2 0,-5 2-296,3-6 0,5 1 1,4-4 304,7 3 0,11-1 1,6 5-1,4 2-41,3 2 1,10 4-1,-1 4 1,3 8-132,3 4 1,2 9-1,5 9 1,0 5-436,1 2 1,-7 5-1,-4-2 1,-7 2-363,-10 2 0,-11 2 0,-11-9 0,-4-2-19,-4-5 1,-9 4 0,-11-5 0,-6-4-243,-5-2 1,-5-5-1,-5-3 1,-2-4-171,0-3 0,-10-3 1,5-3-1,2-5-38,4-2 0,6-2 0,6 0 0,7-2-113,8-2 0,6 1 1,4-6 22,5-2 1,14 4 794,8-2 0,17 0 0,7-4 0</inkml:trace>
  <inkml:trace contextRef="#ctx0" brushRef="#br0">22701 12141 7910,'-22'-27'0,"1"2"650,2 3 1,1 9 3612,5 8-3912,0 4 1,4 1-1,0 1 1,0 4-135,2 4 0,-4 7 0,7 3 1,1 2-54,1 3 0,4 1 1,2 1-1,5 1-375,3 0 0,12-2 1,4-3-1,3-6-407,1-5 1,4-5-1,-3-6 1,-2-2 111,-3-2 0,0-8 1,-10-7-1,-3-2 439,-5-3 0,-4-1 1,-9-3-1,-4-2 199,-7-1 0,-7 2 1,2 5-1,0 5 425,0 4 0,-4 0 0,6 9 1,0 0-91,3 0-1045,6 2 0,8 10 0,11 3 0,5 1-692,6-1 1,9 1 1269,5-5 0,2 5 0,2-3 0</inkml:trace>
  <inkml:trace contextRef="#ctx0" brushRef="#br0">23101 12048 10802,'-13'-8'1010,"5"2"0,-2 8 0,6 2-667,1 5 0,1 8 0,2 2 0,0 0 69,0 0 0,5 3 1,-1-4-1,0-1-274,2-3 1,-4 4 0,2 0-913,-2-2 1,-1-1 39,4-2 0,-2-7 0,4-6 274,-1-7 0,-2-6 1,-4-5-1,2-3 534,2 0 0,-2-4 0,4 3 0,-2-2 805,1 2 0,1 0 0,-3 7 0,1 3 1225,-1 0 1,4 8-1852,2 4 1,2 6-1,-1 7 1,-3 2-320,-1 3 1,5 1 0,-4 5 0,2-2 104,0 2 1,-6-4-1,3 1-1507,0-2 0,-5-1 462,4-5 0,-4-7 1,-1-6-1,0-7 1060,0-5 0,0-1 1,0-1-1,0 1-248,0 0 0,5-5 1,0 0 1286,3 2 0,1 3 0,4 4 0,0 3-1039,1 0 1,4 4 0,-1-2 0,0 4-1294,-3 4 0,4-1 0,0 6 0,-2 0-2647,-1-2 3886,4 5 0,2-4 0,6 5 0</inkml:trace>
  <inkml:trace contextRef="#ctx0" brushRef="#br0">23634 12074 7910,'0'-19'0,"0"-2"1964,0 1 1,2-3-1031,2 10 0,-1 3 0,6 10 0,2 1-826,0 4 0,3 2 0,0 8 0,3 1 90,1 2 0,-1 6 1,-5-2-1,-3 2-366,-4-2 0,-4 3 0,-1-3 0,-1 3-253,-4 2 1,-7-6 0,-7-3 0,-2-4 98,-2 0 1,-1-3 0,0-2 0,3-4-787,2-4 0,1-1 1108,5 0 0,0-6 0,-1-1 0</inkml:trace>
  <inkml:trace contextRef="#ctx0" brushRef="#br0">24634 11795 8054,'-13'-14'149,"-1"1"1,1 5-1,0 4 80,-1 3 0,1 2 0,-2 2 0,-1 1 420,-2-1 1,0 3-1,5 0 1,0 0-132,0 0 0,-1-1 1,2-4-1,2 2 379,1 1 0,6 7 1,-1-2-667,2 3 0,4-4 0,2 1 0,5 2-181,3 1 1,3-4-1,1 0 1,3-2-677,2-3 1,-3-2 0,2-1 0,0 0 150,-4 0 1,-1 0 0,-3-1 363,-3-4 0,-4-2 0,-5-6 207,0-1 0,-4 1 0,-2 1 0,-1 2 560,-4 1 0,4 1 0,-2-2 489,-1 1 1,4 5-641,1-5 1,5 6-322,5-2 1,2 5 0,6 5-1,1 2-125,-1 1 1,0 3-1,1-2 1,-1 3-588,0 2 1,1 3 0,-1 1 0,0-2 141,1-1 0,-1-3 0,0-2 0,1-2 82,-1-2 1,0-2 0,1-4-1,-1-1 145,0-4 0,1-4 0,-1-7 0,-1-3 197,-3-2 0,3-1 1,-3-5-1,1 1 383,-1-1 0,1 2 0,-4 1 0,0 3 104,0 2 0,-2 1 0,-4 5 0,2 1 1424,2 3-1696,-2 3 0,5 14 1,-4 4-1,3 5-377,1 4 1,4 0-1,5 2 1,3-2-188,2-2 1,1-5 0,5-7 0,1-1-182,3-3 0,-1-3 0,4-6 0,-1-6 57,-4-4 1,4-9 0,-4 0-1,-2-6 166,-3-4 1,-8 0 0,2-7-1,-5 0 1,-3-3 206,-1 2 0,-6 2 1,2 2 591,-4 4 1,-1 2 0,0 8 0,-1 3 70,-4 4 1,-2 9-1,-8 5 1,-1 2-200,-2 2 0,-1 6 1,3 3-1,-2 4-364,1 5 1,3 3 0,0 7 0,1 3-62,0 5 1,-1 6 0,2 4 0,4 2-461,3 2 0,5 0 0,6-1 1,6-6-368,4-6 1,12-4 0,0-8 0,4-4-384,0-8 0,-1-1 1,-4-8-1,0-1 1233,-1-1 0,-5-14 0,-2-3 0</inkml:trace>
  <inkml:trace contextRef="#ctx0" brushRef="#br0">25727 11475 11000,'0'-31'0,"0"1"-364,0 5 0,5 11 0,-1 14-355,-1 8 1,-1 4 0,-4 1 286,-2 0 0,-2 5 432,-3 0 0,-9 0 0,3-5 0</inkml:trace>
  <inkml:trace contextRef="#ctx0" brushRef="#br0">23154 12834 8154,'0'-18'0,"0"1"0,0 0 1025,0 2 0,0 7 1,2 0-157,2 2 1,4 3-1,5 9 1,0 7-191,1 8 0,4 9 0,-1 2 1,0 2-247,-3 4 0,-2 0 0,-1 3 1,-4 1-543,-1-2 0,-2 1 0,-4-10 0,0-2-468,0-6 1,0-3 0,-1-9-77,-3-2 1,1-3 0,-5-7 0,1-5 113,-1-8 1,4-6-1,-5-11 1,0-5 453,2-2 1,1-4 0,6-1 0,0-1 33,0 1 0,0 3 0,1 3 0,2 3 1274,2 1 0,4 4 0,-4 6-472,3 6 1,1 3 0,4 5 0,0 5-347,1 2 0,4 7 0,1 2 0,0 4-127,0 3 0,4 3 0,-6-2 0,0 1-374,-3 2 1,-2 4 0,-1-4 0,-4-2-483,-1-1 0,-2-2 0,-4 0 60,0 1 1,-6-2-1,-2-2 1,-4-3 302,-2-1 1,6-1 0,-1-5 0,0 1 332,1 4 1,1-4 116,2 4 1,4 2 449,-3 2 1,2 3-1,2 1 1,0 0-138,0 1 1,0-1-1,0 2 1,0 1-513,0 2 0,0 0 0,-1-5 0,-4 0-423,-4 1 0,2-3 0,-2 0 0,-1-2 55,-2 1 0,-2-4 0,1 0 0,0-2-1285,-1 1 1,1-1-1,0-4-365,-1 0 0,7 2 1982,3 2 0,2-2 0,2 4 0</inkml:trace>
  <inkml:trace contextRef="#ctx0" brushRef="#br0">23888 12754 10009,'7'-35'0,"-3"2"1083,-2 5 0,-1 7 0,4 18-698,4 12 1,-2 4-1,2 8 1,0 0-223,-2 0 1,5 5 0,-4 7 0,-1-1 201,-3 1 1,-2 4-1,-2-3 1,0 2-674,0-1 1,-4-5 0,-2-1-1,0-5-2111,0-6 2020,1-3 1,1-18-1,-1-8 1,1-6-5,-2-7 1,5-6-1,-4-2 1,4-2 332,1-3 0,0 2 0,0 1 0,0 0 645,0 0 1,6 6 0,1 0-1,0 6 975,-2 3 0,2 1-993,2 4 0,3 7 1,1 3-1,1 4-197,-1 4 0,0 3 0,1 7 0,-1-2-245,0-3 1,1 5 0,-1-2-1,0 0-491,1 0 1,-1 3 0,0-6-763,1 2 0,-3 3 662,-2-1 1,-4-1 0,-10-2 0,-4-2 317,-2-2 0,-7 2 0,-1-2 0,-1 0 489,1 0 1,-3 3 0,4-3-1,2 0 299,1 0 0,3 4 0,3-1-278,5 3 1,2-3 0,4-2 0,2-1-340,5-3 0,3 3 0,1-1 0,1-1-425,-1 2 0,-4-5 1,-2 5-226,-1 0 0,-1-3 1,-5 6-70,0 1 0,-6 2 1,-3 3-1253,-3 3 0,5 1 1958,2 3 0,15-8 0,5-8 0</inkml:trace>
  <inkml:trace contextRef="#ctx0" brushRef="#br0">24581 12821 7839,'7'-6'4327,"-1"6"-3826,-6 0 1,0 13-1,0 15 1,0 8-811,0 2 0,-6 14 0,-1-7 1,-2-1-1579,0-1 0,0-10 1887,-4-7 0,-1-5 0,1-8 0</inkml:trace>
  <inkml:trace contextRef="#ctx0" brushRef="#br0">17209 12874 7758,'-13'0'1929,"0"0"0,4 0 311,0 0-1530,6 0 0,3-6 0,9-3-427,3-3 0,1-1 0,-1 0 0,-2-1 12,-1 1 1,-2-6 0,2-3-1,-3-4-36,0 0 0,-4-7 0,2-2 0,-2-4-18,-2-1 1,-6-4 0,-3-1 0,-3 2-11,-1 2 0,-1 1 0,1 1 0,1 4-263,3 4 1,-1 4 0,5 3-1,1 5-638,-2 4 1,5-1-887,-4 7 1,5 5 0,3 4-2936,1 7 4491,13 5 0,-8 1 0,10 1 0</inkml:trace>
  <inkml:trace contextRef="#ctx0" brushRef="#br0">17023 11461 8267,'0'-13'1015,"0"0"-956,0-1 0,0 1 0,0 0 281,0-1 0,0 6 1,0-1-9,0-2 1,-6 4 0,-3-1 0,-3 3-200,-1 2 0,-5 1 0,-1 4 0,-2 1 26,-3 1 0,-5 6 1,-4-1-1,-1 3 111,-3 1 1,-6 5 0,-2 1 0,3 1-13,0-1 0,-2-1 1,-2-4-1,0 3 15,0 1 1,-3 4-1,5-4 1,2-1-163,5 3 1,2-4 0,5 6 0,3 2-138,2 1 1,3 7 0,8 4 0,3 1 59,2-1 0,4 7 1,11-3-1,11 1-18,12 0 1,13-6 0,18-6 0,10-5-12,-32-14 1,2-2 0,7-3 0,1-2 0,1 0 0,0-1 0,3-1 0,1-1-1,2 1 1,1-2 0,2-1 0,1-2-1,4 0 1,0-2 0,1-1 0,0-1-271,1 0 1,1-1 0,5-5-1,-1-1 1,-4 2 0,-2-2-1,0 0 1,-2-2 125,-2-1 0,-1-1 0,1 0 0,0-1 0,-8 0 0,-1 0 1,-2 1-1,-1 0-27,-7 1 1,-1 0-1,-3 0 1,-3-1-1,20-12 1,-10 1-70,-10 2 1,-10 2-1,-15-1 1,-8 0 140,-8 1 1,-18-5 0,-18-2 0,-9 0 220,-12 1 1,27 14-1,-1 0 1,-5 2-1,-2 1 1,0 0-1,-2 1 23,-2-1 0,-1 1 0,-1 1 0,-2 1 0,0 1 0,0 0 0,-1 1 0,1 1-107,0-1 0,0 1 0,0 3 1,0 1-1,2-1 0,0 0 1,3 2-1,0 1-131,2 1 0,2 1 0,1 0 0,1 0 0,-33 1 0,6 2-810,10 2 0,9 4 0,14 5 0,7 0-966,5 1 0,11 5 1864,8 3 0,8 3 0,2 2 0,-1 0 0</inkml:trace>
  <inkml:trace contextRef="#ctx0" brushRef="#br0">16543 11715 7946,'-8'-6'1022,"1"4"2340,2-2-2840,4 2 1,-6 4-1,4 2 1,-2 5-481,2 3 0,2 1 1,1 1-1,-2-1-11,-2 0 0,2 1 0,-2-1 1,2 0-147,2 1-59,0-7 0,0-3 1,0-10 155,0-7 0,2-2 1,1-7-1,1-2 160,-1-1 0,3-1 0,-1 0 0,-1 4 103,2 4 1,-3-1 0,4 1 0,1 2-87,-1 1 0,-2 6 1,3 2-1,3 1 55,1 3 0,-3 0 0,-1 0 1,4-1-335,5 1 0,-3 1 0,4 2 0,-1 0-399,0 0 0,-2 0 0,3 0 78,-3 0 0,-2 0 0,0 0-847,1 0 0,-7 2 0,-2 2-1154,-4 5 2442,-1 3 0,0 1 0,0 1 0</inkml:trace>
  <inkml:trace contextRef="#ctx0" brushRef="#br0">16529 11715 7946,'-14'7'0,"-4"-3"0,4-1-360,1 2 1,7-4 79,11 4 1,2-4 0,6-1-1,2 0 379,3 0 0,-3 0 1,4 0-1,-1 0 490,0 0 0,-1 0 1,-3 0-1,-1 0-810,0 0 221,-5 0 0,4 6 0,-5 2 0</inkml:trace>
  <inkml:trace contextRef="#ctx0" brushRef="#br0">16463 11928 7946,'7'-8'0,"6"4"0,2 2 0,8 2 2190,0 0-1804,-4 0 1,7 0-1,-4 0 1,2 0-1083,-2 0 0,-1 0 0,-5 0 0,2 0 696,-2 0 0,5 0 0,-1 0 0</inkml:trace>
  <inkml:trace contextRef="#ctx0" brushRef="#br0">16929 11741 7969,'-13'0'50,"0"0"1,4 0-1,1 2 462,2 2 0,2 4 1,2 3-1,0 0 231,-3-2 1,1 4-1,4 6 1,0 0-512,0 1 1,0 3 0,0-2 0,0 1-31,0 1 0,0-7 0,0 2-865,0-4 1,1-2 29,4-3 1,-4-4-1,5-10 1,-2-5 333,1-6 1,-1-5 0,-2-7-1,1-2 109,1-1 1,1 1 0,-5 7-1,1 2 477,4 2 1,-4 1 0,3 5 2014,-2-1 1,-1 7-1801,4 2 1,1 10 0,4 4-1,-1 3-361,1 1 0,2 0 0,2 1 1,-1-1-205,0 0 0,1-4 0,-1 0-665,0 1 1,1 1 0,-1-1-2065,0-1 0,-4-6 2792,0 1 0,0-2 0,4-2 0</inkml:trace>
  <inkml:trace contextRef="#ctx0" brushRef="#br0">17196 11621 9494,'7'-13'0,"-4"1"3003,-6 3-2825,2 3 89,-5 6 1,6 6-1,0 3 1,1 4-405,4 5 0,-4-2 0,4 5 0,-2 0-527,1 0 0,-2-1 1,2 3-1,-2-6-538,-2-2 1,-2 1 0,-1-1 1201,-1-3 0,-1-7 0,-1 1 0,-1-6 0</inkml:trace>
  <inkml:trace contextRef="#ctx0" brushRef="#br0">17169 11795 8338,'-6'-14'0,"-1"1"932,0 0 0,1 4-600,6 0 0,1 1 0,4-1-625,3 5 1,4 3 0,3 1-1,1 0-1163,2 0 0,4 0 1456,-4 0 0,12 0 0,-2 0 0</inkml:trace>
  <inkml:trace contextRef="#ctx0" brushRef="#br0">17502 11755 7933,'-5'7'579,"-3"-1"350,1-6 1,2 0-575,10 0 0,2-5 0,6 1-859,1 1 0,-5 2-1012,0 1 1090,-1 0 1,1-5 537,0 1 1,-4-1 947,4 5 0,-5 0 1,5 0-478,1 0 0,-2 5 0,-1 2 1,1 3-479,-1 5 1,0 7-1,4 2 1,-4 6-264,-1 5 0,3 8 0,-5 3 1,-1 0-100,-1 0 0,-2 1 1,-2-5-1,-2-5-62,-5-3 0,-3-3 1,-1-6-1,-1-3 433,1-4 0,0-9 0,-1-5 0,3-4 140,2-4 1,3-9 0,6-11 0,0-6-97,0-5 0,10-13 1,5-2-1,4 0-248,5-2 1,-3 8-1,1 4 1,2 7-218,1 5 0,1 7 0,3 5 0,0 5-1755,2 7 2062,6 3 0,3-5 0,8-2 0</inkml:trace>
  <inkml:trace contextRef="#ctx0" brushRef="#br0">6758 7543 8170,'-7'14'-483,"0"0"1,4 4 0,-2 4 260,2 3 0,0 2 1,0 0-1,-1-2 309,1-3 0,0-3 0,0-5 0,-1-1 2294,1 0-1779,1-5 0,2-4 1,0-8 102,0-5 1,0-3-1,0-1 1,0-1-294,0 1 0,0-5 0,0-2 0,0-4-205,0-4 1,0-8 0,0-1 0,0-4 94,0-4 0,0-14 1,-1 0-1,-2-3-74,-2-4 1,1 3 0,4-1 0,0 5-210,0 4 0,0 5 0,0 11 0,0 4-509,0 4 1,0 8 0,0 6-642,0 2 1,-2 9 0,-1 6 298,-1 7 1,-1 11 0,4 6 0,-2 4-495,-1 3 1,1 5 1325,7-5 0,9 6 0,8-3 0</inkml:trace>
  <inkml:trace contextRef="#ctx0" brushRef="#br0">6398 6197 13895,'-8'-21'-141,"-1"4"1,1 2 0,-2 1 0,1 3 321,-1 2 0,-4-2 0,-3 7 0,-6 1-301,-2 2 1,-7 6 0,-5 4 0,-5 3-49,-2 1 0,-5 1 1,1 1-1,0 1 365,-3 2 0,-4 4 0,6-3 1,-1 2 33,1 3 1,5 1 0,7 1 0,3 3-97,1 2 1,3 3 0,8 9 0,6 4-345,6 6 0,4 14 0,7 0 1,5 1 120,7 0 0,0-33 1,4-1-1,4 2 0,4-2 1,2 0-1,4-1 58,3 0 0,4-1 0,7-2 0,2-4 0,4-3 0,3-3 0,6-1 0,2-4-56,5-2 1,3-4 0,-17-3 0,1-1 0,-1-2 0,0-3 0,0-1 0,0-1 0,1-1 0,1 1 0,-1-2 91,0-1 1,-1-1 0,1-1 0,4-3 0,-1-1 0,0-2 0,-5 0 0,-1-2 0,0 0 0,0-1 0,0-1-1,0 0-55,0-2 1,0-1 0,-1-1 0,20-8 0,-3-1 0,-5 0 0,-3-2 0,-6 1 0,-4 0-17,-6 1 0,-4-1 1,-5-3-1,-3-3 0,-8 3 1,-3-2-1,-4 0 1,-3-2 113,-3 1 1,-3-1 0,-3-36 0,-9 34 0,-5 1 0,-4 1 0,-6 1-44,-5-1 1,-5 3 0,-8 0 0,-5 4 0,-4 5 0,-2 4 0,-8 1 0,-2 2-88,-5 1 0,-2 4 0,16 7 0,-2 2 0,0 0 0,-2 2 0,1 0 0,-2 1 0,-1 0 0,0 2 0,0 0-73,-1 1 1,1 0 0,0 1 0,-3 3-1,1 1 1,0 1 0,4 2 0,0 0-1,0 1 1,1 1 0,-1 0 0,0 1-44,-1 2 1,-1 0 0,1 0 0,4-1 0,0 0 0,2 1 0,-18 8-1,2 2 1,8-3 0,3 1-271,7-3 1,2 2-1,4 2 1,2 0-1,-20 12 1,15-2 466,11-4 0,15-2 0,14 0 0,2-1 0</inkml:trace>
  <inkml:trace contextRef="#ctx0" brushRef="#br0">6092 6650 19759,'-9'-6'-1278,"0"-3"1,6-2-1,-1-3 1,2-1 862,2-2 1,0 2 1300,0-3 1,0 11 0,0 7-1281,0 7 1,0 9 0,0 4 0,2 0 139,2 4 0,-2 0 0,2-2 0,-2-4-192,-2-3 0,4-2 0,0 0 144,-1 1 1,5-9-1,1-3 200,3-5 0,1-12 0,0 0 1,1-4 68,-1-5 1,0-5-1,-1-4 1,-2 1 88,-1-1 0,-4 3 1,2 7-1,-1 2 179,-3 2 0,-1 1-185,-2 5 1,-2 5-206,-2 4 1,4 2-1,0 2 29,7 0 1,5 0-1,3 0 1,2 2-214,6 2 0,2-2 1,0 4-1,-1 0 328,-2 2 1,-6 4 0,3 2 0</inkml:trace>
  <inkml:trace contextRef="#ctx0" brushRef="#br0">6079 6610 12508,'5'-15'0,"4"1"45,3 0 0,2 0 0,0 9 0,3 2 50,0 2 1,3 7-1,-4 4 1,2 6-428,-2 6 0,-1-1 0,-2 1 187,1 2 0,-1 1 0,0 2 0</inkml:trace>
  <inkml:trace contextRef="#ctx0" brushRef="#br0">6092 6824 9161,'0'-23'0,"1"3"0,4 5-120,4 7 0,3 8 1,1 6-1,0 8 39,1 6 1,-6 1-1,1 0 1,2 0-130,1-1 219,1-3 1,6 2 0,2-6 0</inkml:trace>
  <inkml:trace contextRef="#ctx0" brushRef="#br0">6452 6717 9176,'0'-46'0,"1"7"-56,4 11 0,2 9 0,6 12 36,1 7 0,-7 6 0,-2 8 1,-4 3-153,-1 0 0,-6 7 1,-3-2-1,-3 4 299,-1 0 1,0-1 0,1-1 0,3-3-4,5-2 1,-2 3 127,1-4 0,2-6 1,8-9-1,4-6-91,2-6 1,4-7 0,2-4 0,2 0-129,2-4 0,-5 0 1,2 1-1,-4 2 82,0 2 0,-1 2 0,-1 7-208,-3 1 1,-3 9 0,-6 3 55,0 9 0,-5 4 0,1-1 0,-1 1 97,0 2 1,3 0-1,-2-5 1,2 1-63,2-1 1,6-4-1,4-2 1,5-1-74,3-3 0,6-1 0,-2-2 0,3-2 114,2-2 0,5-4 1,2-5-1</inkml:trace>
  <inkml:trace contextRef="#ctx0" brushRef="#br0">6878 6490 10430,'-9'-6'0,"2"-2"0,1-4 116,3-2 0,2 1 176,1 0 0,0 2-452,0 7 1,4 5 0,1 14 0,-1 3-380,2 4 1,-5 5 0,4 4 0,-4 4 109,-1 4 0,-10 1 0,-3 1 428,-2 4 0,0-10 0,2 4 1</inkml:trace>
  <inkml:trace contextRef="#ctx0" brushRef="#br0">6812 6690 11625,'0'-40'-147,"0"0"0,6 6 0,1 3 0,2 6-52,0 7 0,-5 2 0,5 11-291,2 2 1,-4 14 0,0 7-1,-1 7 278,-3 6 176,5 3 1,-1 0-1,6-1 1</inkml:trace>
  <inkml:trace contextRef="#ctx0" brushRef="#br0">7252 6704 14341,'-8'-51'-565,"4"7"1,2 7 0,2 15 262,0 4-1334,0 9 1,0 4 966,0 10 0,0-2 0,2 4 801,2-1 0,-1-1 1,5-4 259,-3 4 1,6-4-219,-2 3 0,3-1 1,1 0-1,0 2 160,1-2 0,-1 0 0,0 0 1,1 3-120,-1 1 1,3 6-1,-1 7 1,-3 0-266,0 4 1,-2 7 0,0 3 0,-2 2-352,-2-1 1,-2-1-1,-4 3 1,-1-4 277,-4-5 1,-2-4-1,-6-11 1,-1-1 519,1-3 1,0-3-1,-1-6 1,2-2 38,3-2 0,-1-4 1,6-5-1,1 0-225,1-1 0,4 0 1,2-3-1,7 0-316,5 0 1,6 2-1,11 4 1,5 0-477,5 2 0,7 2 1,1-2-1,2 3 581,0 0 0,16 5 1,-7-5-1</inkml:trace>
  <inkml:trace contextRef="#ctx0" brushRef="#br0">17023 5331 14074,'0'-13'2055,"0"-1"-1849,0 7 0,-6 2 0,-3 8 39,-3 2 0,3 4 0,2-3 140,1 1 0,0 0 0,3 4 0,-2-2-10,2 1 1,2-3-1,1 2-215,0 2 1,-2 1 0,0 2 0,-4 4 69,-2 4 1,-1 3 0,-4 2-1,0 0 236,-1-1 0,1 1 1,0 0-1,-1-1-269,1 1 1,6-2-1,1-1 1,1-3 12,1-2 0,-1 5 0,5-2 1,0 4-192,0 6 0,0-4 0,0 4 0,0-1-179,0 0 0,-1 5 0,-2-3 0,-3-1 289,-1 1 0,-1-2 0,-2-3 0,1 0 108,-1-1 1,4 5 0,1-8 0,4-2-342,1-1 0,0 1 0,0-3 0,1 2-281,4 3 1,-2 1 0,4 3 0,0 2 78,1 1 1,-5 1 0,1 0 0,-2 2 251,-2 0 1,0 3-1,-2-6 1,-2-2 471,-5 0 0,-3 2 0,-1 0 0,-1-3-132,1-4 1,0 1-1,-1-3 1,3 2-395,2-2 1,1 2 0,5-5 0,-1 2-113,1 2 1,3 7 0,3 1 0,3 0 51,1 2 1,-2-5 0,3 4-1,1-2 110,-1-3 1,2 7-1,-5-9 1,-2 0 320,-2-1 0,-1-4 0,0 3 0,-1-6-27,-4-2 0,4-1 0,-5-1 0,1 0-184,1 1 1,-1-1-1,5 0 1,2 0-443,2 1 1,4 4-1,5 1 1,0 2-237,1 2 1,0 1 0,3 0 0,1-2 465,-2 2 0,-1 4 0,-3 0 0,-2-3 276,-1 0 1,-6-4 0,1 0-1,-1-2 105,2-3 0,-4-1 0,3-2-239,-2 1 0,-1-3 0,4-2-875,4-4 0,-2-4 1,2-1 144,1 0 1,2 0-1,2 0 515,-1 0 1,-4 0-1,0 2 59,1 2 1,2-2 0,1 2 205,1-2 0,-1-8 0,0-3 0,1-3 48,-1-1 1,2-7 0,1-3 0,2-7-134,-2-5 1,-1 0-1,-2 0 1,-1-2 94,-3-2 1,1 5 0,-5 3 0,-1 5 133,2 3 0,-4 0 0,2 5 1,-2 0 66,-2-1 0,0 4 1,0-3-1,0 4 166,0 0 1,0-5-1,0-3 1,1-2-139,3 2 1,-1-9 0,5 0 0,-2-6-278,-3-3 0,3-2 0,-2-1 0,-1-1-46,-1 1 1,-7-3 0,-1 2 0,-1 2-58,-4 5 0,-5 0 1,-2 6-1,2 1 68,1 2 1,2 2 0,0-1 0,1 0-77,3 1 1,3-3-1,6-2 1,0-3-107,0 0 0,0-9 1,1 2-1,2-4 52,2-1 0,1-4 0,-3 0 0,1-4 75,-1 1 1,-1-2 0,-4 9-1,-1 2-11,-1 3 0,-10-10 1,4 8-1,0 2 280,-2 1 1,0 0 0,-3 7 0,0 1-101,2-1 1,-3 2-1,8 6 1,-1 1-185,1 2 0,5 4 1,-3-3-1,1 2-34,1 3 1,-1 1 0,4 2 0,-2-1-1562,-2 1 1576,1 0 0,-2-1 0,-1 1 0</inkml:trace>
  <inkml:trace contextRef="#ctx0" brushRef="#br0">21755 5331 8114,'-21'0'-362,"2"0"1,5 0 1524,1 0-99,6 0-929,1 0 0,6 1-187,0 4 1,-2 7-1,-1 8 1,-3 4 6,-1 4 0,0 3 0,-4 0 1,2 5 132,-1 2 0,-2-2 0,-1 0 1,0 1 15,-1 1 0,5-2 0,0-1 0,1 2 97,0 2 1,-2 5-1,4 2 1,0 1-100,0 4 0,-3-1 0,5 0 0,1-2-55,1-2 0,2 3 0,0-4 0,0 0-34,0-4 1,6 7-1,3-7 1,3 4-104,1 1 1,2-2-1,1-3 1,4 2-113,0 2 0,3 4 0,3-5 0,-1-2 102,-2-5 0,2 1 1,-5-4-1,1 0 140,-3-3 1,1-4-1,-1-3 1,-2-4 52,-1 0 0,-2-3 1,2-5-1,2-1-48,0-3 0,6-3 1,-4 2-1,2-1-7,2-3 0,2-1 1,2-2-1,0 0-39,-1 0 1,1 0 0,-2-2 0,-1-1-23,-2-1 0,-1-2 1,3 1-1,-4-3 3,0-4 0,-3-2 0,-3 0 0,-1-3 155,0-1 1,1-10-1,-1 0 1,0-4-7,1-5 0,-1-14 0,0-6 1,1-10-119,-8 30 0,1-2 0,0-1 0,-1-1 0,1-7 1,0 0-1,-1-2 0,1 0-62,0 0 1,-1-2 0,1-4-1,-2 0 1,0 3 0,-1 1 0,-1 0-1,-2 1 18,1 4 1,-2 0-1,-2 2 1,-2 1-1,-1 5 1,0 1-1,-10-30 2,-3 5 1,-6 7 0,1 7-1,-5 6 88,-4 6 1,-3 5 0,2 7 0,1 2-171,-1 6 0,-2 3 0,3 5 1,3 5-157,1 3 1,-2 2 0,3 5 0,5 7-1143,1 8 1411,7 10 0,-6 15 0,7 9 0</inkml:trace>
  <inkml:trace contextRef="#ctx0" brushRef="#br0">13997 15260 13287,'6'-24'-132,"2"-3"1,6 5-1,4 9 1,4 7 636,3 4 1,3 5 0,3 5 0,5 6-753,2 6 1,14 5 0,6 3 0,6-3-110,2 0 0,5-7 1,3-5-1,-35-9 0,-1-2 533,3 0 0,0-2 0,0 0 0,1-2 1,-2 0-1,0-2 0,0-1 0,0-1 107,0-2 1,0-1 0,2-4 0,0-2 0,0 2 0,-1 0 0,-1-1 0,0-1 43,-1 1 1,-1 0 0,30-12-1,0-1 1,-5 0-261,-4 1 0,-7 1 0,-9 1 0,-6 3-530,-6 2 1,-5-3 0,-5 2 0,-8 1-176,-7 0 1,-4-5 0,-5 0-1,-7-5 364,-13-7 1,-14-2-1,-12-2 1,-4 0 428,-5 0 1,24 18-1,-3-1 1,-3 1-1,-1 0 1,-2 1-1,-2 1-30,-2 1 0,0 1 0,0-1 1,-1 1-1,-4 1 0,-1 1 0,-1 0 1,0 1-107,-1 0 1,0 2 0,-5 0-1,0 2 1,4 4 0,-1 2 0,-2 1-1,0 1-150,-1 2 0,0 2 0,-3 3 0,2 4 0,3 2 0,1 3 0,2 2 0,-1 1-126,0 3 0,1 2 1,6 3-1,2 3 1,3 3-1,2 2 1,4 0-1,4 3-107,3 0 0,2 2 0,1 7 0,4 2 0,10-2 0,3 1 363,2 2 0,2 0 0,1 1 0,3 0 0,3 1 0,3 0 0,1 1 0,1 2 0,2 0 0</inkml:trace>
  <inkml:trace contextRef="#ctx0" brushRef="#br0">17023 14513 15011,'0'-13'-1057,"0"0"0,-6 5 0,-3 4 960,-3 2 0,-6 4 1,-1 2-1,-2 4 15,-3-1 0,-1 3 1,-1-4-1,-1 0 80,0 0 0,-4 3 1,-1-3-1,-1 1 171,0 4 0,-2 1 0,2 2 1,1 4-27,-1 4 0,-2 5 0,4 4 0,2 6-154,6 6 1,5 0-1,9 6 1,6 1-197,6 2 1,15 6-1,13-2 1,9-4 182,10-6 0,-16-28 1,2-2-1,2-2 0,1-1 1,4-3-1,1-3-54,6 0 0,1-3 0,4-3 1,1-2-1,1-3 0,0-3 0,0 0 1,0-2 86,-1-1 1,1-2-1,6-5 1,1-3-1,-5-2 1,-1-2-1,1-2 1,-1-1-13,0-2 0,0 0 0,-2-2 0,0 0 1,-4 1-1,-2 0 0,-4 1 0,-1-1 11,-4 1 1,-2-1 0,-5 2 0,-2 0 0,23-21 0,-10 6-236,-14 6 1,-15 4 0,-17 8-1,-17 3-173,-22 4 1,-27 9-1,24 6 1,-3 2-1,-4 0 1,-2 0 201,-5 1 0,-1 0 1,-11 3-1,-2 2 1,-1 1-1,-1 1 1,23-1-1,0 1 1,-1 1 145,1 0 1,0 0 0,-1 1 51,-6 1 0,-1 1 0,1 1 0,3-2 0,1 0 0,-1 1 0,-6 1 0,-1 2 0</inkml:trace>
  <inkml:trace contextRef="#ctx0" brushRef="#br0">19182 14487 8466,'0'-21'-599,"-1"8"-291,-4 8 1,-2 8 889,-7 2 0,1 5 0,0-3 0</inkml:trace>
  <inkml:trace contextRef="#ctx0" brushRef="#br0">19102 14487 7782,'-12'-2'-58,"3"-2"1,3 1-1,5-5 633,-3 2 1,1 2-843,-6 4 0,0 0 0,-5 0 0,1 1 243,0 4 0,-5-2 0,-1 4 0,-2 1-28,-3-1 1,-5 0 0,-4 4 0,1-2 287,-1 1 0,-4 0 0,1 1 0,-1-2 61,2 1 1,-2 0-1,6 1 1,1-2-210,2 1 1,7 3 0,3 4 0,5 0-161,4 0 1,3 8 0,6 3 0,3 3-16,6 2 1,12 8 0,16 1 0,7 4-1,10 4 1,-23-27 0,3 0 0,4 0 0,1-2 0,1 0 0,0-2-10,-1-1 1,2 0 0,4-1 0,2-2 0,-4-1 0,0-3-1,0 1 1,1-3 71,0-1 1,-1-2 0,1-2-1,0-3 1,-3-2 0,1-3 0,-2-2-1,1-2 113,1-1 0,-1-3 1,-2-3-1,-1-2 1,-2-2-1,-2-2 1,-2-2-1,-2-1 4,23-28 1,-28 23 0,-2-2 0,14-31 0,-8-4 228,-11-5 0,-11 2 1,-14-2-1,-12 5-274,-15 4 1,10 31-1,-4 4 1,-5 2-1,-2 2 1,-3 3-1,-1 3-271,-2 4 0,-1 3 0,-8 1 0,-2 4 0,-2 6 0,-1 3 223,-4 2 0,-2 1 0,-2-1 0,-1 3 0,-3 7 0,1 3 0,-1 1 0</inkml:trace>
  <inkml:trace contextRef="#ctx0" brushRef="#br0">22395 5437 8351,'0'-13'-936,"0"4"0,1 0 454,4-1 615,-4 4 0,4 0-36,-10 6 0,-2 5 231,-7-1 1,1 1 651,0-5-485,5 0-476,2 0 1,6 1 0,0 3 0,0 7 18,0 5 1,0 0 0,0 7 0,0 0 41,0 2 1,-4 1 0,-2-3-1,0-2-21,0-2 1,0 4 0,3-6 0,-3 0 24,-1-3 0,2 0 1,-2-1-1,0 0-76,-1 1 0,5-1 0,-1 2 0,2 1-20,2 2 0,-4 1 0,-1-1 0,3 3 10,0-1 0,2 6 1,0-4-1,0 1 72,0 0 0,0 2 1,0-4-1,0 1 11,0 0 1,0-4 0,0 2 0,0 0-77,0-4 1,0 3-1,0-1 1,0-2-13,0-1 1,0-2 0,0 2 0,0 2 15,0 0 0,0-3 1,0-5-1,0 1-23,0 2 1,0 1 0,0 0-1,0 1 38,0-1 1,0 0 0,0 1 0,0-1-30,0 0 1,2 5 0,0 0 0,3-2-32,-2-1 0,-2-2 0,1 1 0,1-1 7,1 0 1,1 5 0,-5 1 0,0 2-2,0 3 0,0-1 1,0 1-1,0-3 27,0-2 1,-5 3 0,1-4 0,1-2 83,1-1 0,1-1 0,-2-1-79,-2 0 0,1 1 1,6-3-1,0 0-114,3-2 0,5-1 1,-2 6 67,-1-1 1,5 2 0,-5 1 0,2 2-8,0-2 1,-4 4 0,2-1 0,-1 0 113,-3 0 1,0 5 0,0-3 0,1-1-18,-1-2 1,3-3 0,-1-2 0,-1 1 13,2-1 1,-3-4 0,6-2 0,1 1-56,2-1 0,-3-2 1,0 2-1,1-1-66,2-3 0,1 3 1,1 0-1,-1 0-4,0 0 0,1 2 1,-1-2-1,0 0 79,1 0 1,-5 0-1,-1-3 39,3 2 1,1-1 0,1-4-2,0 0 0,-4-6 1,0-3-1,1-3-17,2-1 0,0-9 0,-2-3 0,-1-2-34,2-3 0,-1 1 1,0 1-1,-1-2 45,2-1 0,1-6 0,-1 1 0,0-2 55,-2-2 0,-2-3 0,3 0 1,-2 1-63,-2 0 1,0-1 0,-3 1 0,1-1-45,-1-1 0,-1-7 0,-2 1 1,0-5-213,0-2 1,-5-10-1,-1 3 1,0 2 80,0 1 1,0 5 0,3 6 0,-1 2 112,1 2 1,2 6 0,-1 6 0,-1 2 49,-1 2 1,-1 2 0,5 1 0,-1 2 40,-4 3 1,2-2 0,-4 5-1,0 0-92,-1 0 0,4-4 0,-5 4 1,0 0-284,2 0 0,-5 1 0,3 4 0,-3 3-170,-1 2 0,-1 1 0,-1 5 0,-1 0 477,-2 5 0,-5 16 0,2 10 0</inkml:trace>
  <inkml:trace contextRef="#ctx0" brushRef="#br0">18875 15353 7671,'-8'-5'182,"-1"1"0,6-2 1,-2 2-1,2-4 157,-1 1 0,2-5 0,-3 3 282,-1-3 1,4 3-385,-2 0 0,-4 7 0,-1-3-211,-2 4 1,-4 8-1,-3 5 1,-4 6 32,-3 2 1,-8 3 0,-3 3-1,-2 1 192,-2 0 0,-5-1 0,0 1 0,-1-1-104,0 1 1,1-2 0,4-1 0,-1-3-317,2-2 1,-1 3-1,10-3 1,3 1-412,4-1 1,0-1 0,6-3 0,4 1-653,3 2 0,-1 4 1232,4-4 0,2 5 0,0-2 0</inkml:trace>
  <inkml:trace contextRef="#ctx0" brushRef="#br0">18169 15699 8534,'0'-14'0,"0"-3"331,0 0-193,0 5 0,-4 12 0,-1 9 0,2 4-242,2 5 1,1 2 0,0 7 0,0 0-76,0-1 0,12-3 0,7-3 0,9-2-818,7-6 997,10-5 0,2-7 0,7 0 0</inkml:trace>
  <inkml:trace contextRef="#ctx0" brushRef="#br0">19529 15313 8245,'-14'0'151,"7"-6"0,2-3 297,4-3 0,1 3-319,0 0 1,0 5-75,0-5 1,0 8 0,0 1 0,0 7 102,0 5 0,-4 6 1,-2 2-1,-2 4 51,-2 4 0,-2 3 1,-1-1-1,1 3-144,3 1 0,-1 1 0,5 5 1,2 0 95,2 0 0,1 0 0,0 0 0,0-1-1171,0-4 1010,0 4 0,6-5 0,1 6 0</inkml:trace>
  <inkml:trace contextRef="#ctx0" brushRef="#br0">19449 15699 8072,'-14'-29'134,"1"2"0,6 6 0,4 17-268,6 8 1,6 13-1,7 5 1,3 3-264,2 2 0,-5-1 0,3 0 0,-1-3 397,0-1 0,12-5 0,-2 2 0</inkml:trace>
  <inkml:trace contextRef="#ctx0" brushRef="#br0">19902 15273 8298,'9'-5'317,"1"1"0,4 1 150,2 2 0,7 5 1,1 2-1,4 0-172,3 0 0,6 4 0,-1 1 0,1 3-307,-1 4 0,5 1 0,-4-1 0,0 4-393,2 4 1,-2 0 0,-2 1 0,-4-1-200,-3 1 1,-2 0 0,-3 1 0,-3 2-113,-6 1 0,1 0 716,-10-5 0,5 1 0,-3 0 0</inkml:trace>
  <inkml:trace contextRef="#ctx0" brushRef="#br0">20662 15460 10584,'-8'7'0,"4"5"-42,2 4 0,2 12 0,0 0 0,0 3-262,0 2 0,0-2 0,0-4 0,0-2 78,0-3 1,-1-3-1,-4-7 189,-3-3 0,-4 1 0,-3-5 1,-1-1-100,-2 2 1,-10-3 0,1 5 135,-1-2 0,0 4 0,1-3 0</inkml:trace>
  <inkml:trace contextRef="#ctx0" brushRef="#br0">16703 8983 8083,'0'-69'1324,"10"3"0,5 15 1,3 11 429,1 9-1891,-1 14 0,-5 6 1,2 5-165,3-1 0,-4 2 0,6-2 0,-3 0 239,1-1 1,4-1-1,-2-3 1,0 2 376,4 1 0,3 0 1,2-4-1,4 1 53,1 3 0,-4-1 0,2 5 0,-1 3-164,0 0 0,1 4 0,-6 2 1,1 5 30,0 3 0,-5 1 0,-2 2 0,0 1-53,-4 2 1,-6 6 0,-2-2 0,-1 3-205,1 2 1,-4 5-1,3 2 1,-1 2-449,-3-1 0,5-5 0,-1 1 0,2-3-395,0-1 1,-5-1-1,4 0 1,-2-3-340,-3 0 0,3-7 1,-2 2 1203,-1-4 0,-7-6 0,-4-2 0</inkml:trace>
  <inkml:trace contextRef="#ctx0" brushRef="#br0">17316 8889 8640,'-13'-16'0,"-1"-3"0,1 1 301,0 8 1,4 14-1,0 9 1,0 8-132,1 4 1,-3 0 0,2-1-1,-2-3 310,2-2 1,-2 9 0,2-1-1,-3 2 423,-1 4 1,-1 6-1,-1 8 1,-1 3-561,-2 5 1,-1 12 0,3-1 0,-2 2-561,2 1 1,1-4 0,3 0-621,3 2-53,-3-10 0,9 7 0,-4-14 0,0-4 307,-1-4 0,5-5 1,-3-12-1,2-3 583,-1-4 0,-5-9 0,3-3 0</inkml:trace>
  <inkml:trace contextRef="#ctx0" brushRef="#br0">16703 9942 9885,'-14'-34'1708,"1"3"0,6 16-1184,2 11 0,4 14 1,1 12-1,-2 3-250,-2 2 1,2 6 0,-4 2-1,2 5-739,-1 5 0,1-4 1,6 3-1,3-4 207,9-4 1,7-3 0,11-7 0,7-2 195,4-6 0,13-2 0,2-12 1,7-1 136,6-1 1,-4-13-1,1-3 1,-6-4-336,-3-1 0,-4-5 0,-9 3 0,-8 2 260,-4 6 0,3-7 0,-3 6 0</inkml:trace>
  <inkml:trace contextRef="#ctx0" brushRef="#br0">17689 9609 22325,'-13'0'-1226,"5"6"0,-3 1 1,3 7-1</inkml:trace>
  <inkml:trace contextRef="#ctx0" brushRef="#br0">17702 9662 19776,'14'-4'0,"-1"-2"0,0-2 454,1-2 1,5 4 0,2 2-2,-1 2 0,0 2 1,-7 0-368,0 0 0,1 2 71,-1 2 0,-6 4 0,-2 5-59,-4 0 0,-7-1 0,-2-2 0,-4-2 232,-2-2 1,-3 0-1,-3-3 1,1 1-110,0-1 1,1 3 0,5-2-1,1 1-542,3 1 1,-1-3 0,5 6-102,2 1 0,3 2 0,5 1 242,4 0 0,8 1 1,6-1-1,2 0 84,1 1 0,0-1 0,-3 0 0,-2 1 638,-2-1 0,-1 0 0,-6 1-300,-3-1 1,-3 0 0,-6 1 0,-2-1-423,-2 0 1,-8-1 0,-7-1 0,-2-4-147,-3-1 1,-5 3 0,-2-3 0,1 0-626,2 0 1,1-1 0,0-2-1,2 2-1,3-2 0,3 3 1,5 0-1,1 0 16,0 0 0,5-1 0,5-2 1,6 2 957,6-2 0,21-2 0,5-1 1</inkml:trace>
  <inkml:trace contextRef="#ctx0" brushRef="#br0">18356 9795 8293,'-6'-34'0,"-3"3"2396,-3 9-2128,-1 22 1,-1 12 0,2 6 0,2-3-558,1-5 1,2 2 0,-4-5 1544,3 1 1,5 3-934,-2-2 0,4 3 1,2 0-1,4-2-210,3-1 0,4-4 1,3 2-1,1-1-222,2-3 0,0-2 1,-5-1-1,1 0-180,-1 0 0,-4-1 1066,0-3 1,-6 1 623,1-6 1,-4 6-885,-4-2 0,2 5 0,-2 5-406,2 4 1,2 2 0,0 3 0,2-1-770,2 0 1,2 1 0,5-1-1,-4 0-666,-1 1 1,4-1 0,-1 0-1,3-1-1345,1-3 0,2 1 2669,3-5 0,3-7 0,5-5 0</inkml:trace>
  <inkml:trace contextRef="#ctx0" brushRef="#br0">18742 9889 8404,'0'-40'0,"0"0"1850,0 4 0,2 13 0,2 9-1163,5 8 1,-2 5-1,2 1-1629,2 0 1,-4 1 0,2 4 821,1 4 1,-2 2 0,-1 3 0,1 1 193,-1 2 0,-4 3 1,1 3-1,-2-2 22,-2-2 0,0 4 0,0-6 1180,0 0-580,0-3 0,0-8-451,0-6 0,6-7 0,3-11 1,2-3-34,3 1 0,-5-4 0,0 6 0,-1 2 352,0 1 0,4 3 81,-3 3-756,-3 3 1,-1 12 0,-5 3-289,0 3 1,2 0 0,1-2-1,1-1-160,-1 2 0,0-5 1,2-2 172,4-3 0,2-1 0,3 0 1,-1-1-41,0-3 1,1-4 0,-1-5-1,-1-1-515,-3 1 0,1 0 128,-5-1 0,-1 9 449,-4 5 0,0 5 0,0 9 0,2-1 97,2 0 0,3-4 1,8 0-1,2 0 58,0-1 1,7 2-1,-3-6 1,-1-1 208,-2-1 0,2-2 0,-3-2 0,0-2 0,-3-5 0,0-3 0,-1-1 0,-1-1 692,-3 1 0,-2 1 1,-4 2 60,2 1 1,-1 8-1,-2-1-330,2 5 0,-1 7 0,6-1 0,1 3-7,2 1 1,7 1-1,2-1 1,1-1 158,0-3 0,1 1 0,3-5 1,1-2-298,0-2 0,-7-1 0,-2-1 0,-3-4-181,-2-4 1,-5-7-1,-4-2 1,-2 0-21,-2-1 0,-6 4 1,-3-1-1,-5 6-67,-3 5 1,-4 4 0,-6 4 0,1 6-234,-1 8 1,0 16 0,2 6 0,1 2-1913,2 6 1365,12 4 0,-8-2 0,11-1 770,-1 3 0,-9 1 0,2 1 0</inkml:trace>
  <inkml:trace contextRef="#ctx0" brushRef="#br0">17782 10448 8503,'-62'-13'1010,"7"6"1,24 7 0,11 10-582,8 12 0,12 12 0,15 2 0,16 2-157,22 2 1,-13-22 0,6-3-1,8-1 1,4-3 0,8-2-1,2-3-102,-18-3 0,2-1 1,1-1-1,5 0 0,0-1 1,1 0-1,2 1 0,0-1 1,-1-1-1,-1 1 1,0 0-1,-1-1-598,-1 0 1,-1-1-1,0 0 1,4 2-1,0-1 1,-2-1 0,-5 0-1,-2 0 1,1-1 427,-1 1 0,0 0 0,1 0 0,23 0 0,1 0 0,-3 2 0,0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1546 5437 22965,'-22'-1'0,"0"-2"-560,-2-1 1,-1-2 0,-2 3 0,1-2 580,-1 2 1,5-3-1,1 2 1,0 0 35,1-2 1,3 3 0,0-5 81,2 2 1,1-4 111,1 1-391,6-3 0,2 5 0,10 4 238,4 6 1,2 4 0,4 7-1,3 0-321,4 4 0,9-3 0,5 3 0,2-5 303,2-4 1,11 1-1,3-5 1,4-2 151,1-2 0,10-1 0,-1-1 1,6-2-35,-34 1 1,1-1 0,-1-2 0,0 0 0,2 1 0,1-1 0,-2-1 0,-1 0 22,0-1 0,0 1 0,0 2 0,0 0 0,-1 2 0,1 0 0,35 1-21,-4 1 0,0 0 0,-3 1 1,-2 3-43,-1 5 0,-2 3 0,1 1 0,-2 1-145,2-1 0,6 0 1,2-1-1,2-1 105,-35-6 0,-1-1 0,1-3 0,1 1 0,0 0 0,1 0 0,0-1 0,0-1-43,-1 1 1,0-2 0,1 1 0,1 0 0,33 0 0,-36 0 0,-1 0 23,38 0 1,-36-1 0,0-2-1,34-3 1,-3-1-62,0-4 1,2 5 0,-5 0 0,-5 2-18,-2 0 1,6-1 0,-5 5-1,-3 0-1,-2 0 1,3 5 0,1 1 0,-3 1-105,-1 3 1,4 2-1,-2 1 1,1 1-21,-1-1 0,3 0 0,-3-1 0,1-1 186,-1-2 0,3-7 1,-1 3-1,1-4 35,2-1 0,2-4 1,-5-2-1,0 0-87,-2 0 0,11 0 1,-11 3-1,2-1 26,-1 1 0,1-3 0,-5 2 1,1 1-81,3 1 1,-2 2 0,3 0 0,0 0-26,1 0 0,9-4 0,-9-1 0,-1 1 35,0-2 0,-2 0 0,5-6 0,-4 0 61,-1-3 1,4-2 0,-6 0 0,0 0-94,-2 0 1,2-2 0,1 1-1,-2 1-106,-1-3 1,-6 5-1,0-2 1,0 0-10,-2 0 0,-1 2 1,-6-1-1,-1 4 33,-4 3 1,4 0-1,-5-4 1,0 1-95,-3 3 1,-1-3 0,1 2 0,3-5 37,0-3 1,3-4-1,-5 3 1,2-2-5,3-3 0,0-5 1,1-3-1,-4 3-10,-2 1 0,-1 0 0,-4-2 0,-2-1-18,-3 1 0,-2 2 0,-9 3 0,-2 1-330,-4 2 1,-4 4 0,-1-2 0,-1 0 64,-4 4 1,2 1-1,-6 3 1,1 2 281,0 1 1,-8 5-1,1-5 1,-4 0 188,-5 1 1,-6-2 0,-2 4-1,-1-1 98,1-4 1,-8 0-1,1-3 1,-1 1 457,-3 0 0,-6-1 1,-1 1-1,-5 1-204,-3 3 1,-10-1 0,2 5 0,-1 1-128,3-2 1,1 5 0,3-4-1,1 4 46,0 1 0,-3 0 0,3 0 1,-1 0-33,1 0 0,-2 0 1,5 1-1,1 2-141,-1 2 0,0 0 1,1-2-1,-1 2-19,-2-2 0,-6 3 1,2-2-1,-2-1 137,2-1 0,-3-2 1,3 0-1,-4-2-54,0-2 1,-1-2 0,0-5-1,2 4-134,3 1 0,-2-3 1,7 3-1,0 0-45,3 0 0,-3 2 0,1 3 0,1-2-135,-1-2 0,1 1 0,3 4 1,2 0 89,0 0 0,-5 0 1,6 0-1,-1 0 67,1 0 0,-8 0 0,4 1 0,-2 2-44,0 2 1,-1-1 0,0-3 0,1 2 133,-1 2 0,1-1 0,5-4 0,2 0 20,2 0 0,-3 0 0,5 0 1,0-1-69,-2-4 1,3 4 0,-6-5 0,0 2-52,2-1 1,-4-1 0,5 3 0,-1-1-31,-3 1 1,-1 1 0,1 2-1,2 0 11,3 0 0,-4 0 0,4 0 1,2 0-81,2 0 1,1 5-1,-2-1 1,-1-1 173,-1-1 0,-1-2 0,4 0 0,-2 0 117,-1 0 0,-1-2 0,5-1 0,0-1-50,0 1 1,-3-3-1,0 1 1,2 2-126,-2 2 0,0 1 0,3 0 0,0 0-209,0 0 0,-3 1 0,0 2 0,2 2 106,-2-2 1,-5 4 0,4 1 0,1 1 37,1-1 1,-2-3 0,-2 2 0,0 1 17,0-1 1,-3 0 0,3 4-1,1-4 74,-1-1 1,-5 0 0,4-3-1,-1 2 67,4-3 0,3 4 0,1-1 0,0-1-138,0 2 0,1-3 0,1 5 0,1-1-67,-1 0 1,-6 1-1,6 2 1,-2-1 48,-3 1 0,0 2 0,3 3 0,0 1-138,0 2 0,0 0 1,0-5-1,0 1 167,0-1 1,1 0 0,2 2 0,3 0-19,2-2 0,2 8 0,6-8 1,3 2-94,2 0 0,-3 3 0,3 1 1,-1 2-176,1 2 0,1 5 1,5 2-1,1 0-140,3 4 0,3-3 1,8 1-1,2-1 109,5 1 0,9 5 0,7-3 0,8 0 327,7-3 0,13-5 0,2-2 0,4-3 39,5-2 1,1-1 0,3-5-85,3 1 0,-1 0 1,-33-6-1,0 1 1,0 0-1,0 1 1,36 11 87,-37-10 1,0 1-1,2 3 1,-2 1-170,31 20 1,-32-15-1,-1 2 1,-3 1-1,-1 0 1</inkml:trace>
  <inkml:trace contextRef="#ctx0" brushRef="#br0">5305 6357 8294,'-13'-12'-104,"0"3"0,-1-1 0,1 6 135,0 1 0,-5 1 0,-1 2 0,-2 2-156,-3 2 1,-1 2 0,-2 4 0,1-1 105,-1 2 0,-2-4 1,-1 0-1,2-1 57,-2-3 0,0 3 0,2-1 0,-1-2 81,-2-2 0,0-1 1,2-1-1,0-4 85,-2-4 1,-6-3-1,3-1 1,-2 1 10,0 3 1,2-5-1,-4 3 1,1 1-32,0-2 0,-9 6 0,6 2 0,-2 2-334,1 2 0,-3 0 1,-2 2-1,-2 2-16,-2 5 1,4 3 0,0 0 0,2-2 121,-1-1 0,1-5 0,2 4 1,1-2 23,1-3 0,-8-2 1,8-1-1,-1 0 122,-1 0 0,-2-6 1,-2-1-1,0-2 114,0 0 0,0 2 0,3-2 1,-2 3-169,-3 0 1,-1 4 0,-3-1-1,2 5 12,1 2 1,0 7 0,-4-2 0,-2 2-221,-3 3 1,4-1 0,-4 0-1,5-1 24,4-3 1,-5 1 0,2-4 0,-4 0 172,0 0 0,1-1 0,2-5 0,-1 0 101,1 0 0,0 0 1,0 0-1,-1 0-43,1 0 0,0 0 0,-1 0 0,1 1-123,0 4 1,1 2-1,0 6 1,0 2-18,-3 3 0,-1-3 1,4 4-1,2-1-83,1 0 0,2 4 1,-4-4-1,4-1 101,1 3 1,-3-6 0,5 4 0,1-3 28,1-2 0,-1-4 0,2 0 1,2 0 298,1-2 0,2 1 0,2-5 0,4 3-224,1 1 0,-1 2 0,5 4 0,1 1-94,2-1 0,6 2 0,-2 2 0,3 4-186,2 0 0,4 9 1,2-2-1,1 4 86,3 5 0,1 5 0,1 1 0,-2-3 78,-2-2 1,1 4-1,4-7 1,0 2 96,0-1 0,0 5 1,0-2-1,0 1 39,0 3 1,0 0 0,0-2-1,0 2 73,0 1 0,0 7 0,1-1 0,2 5-132,2 3 1,5 13 0,-1 0-1,-3-34 1,0 1-52,1 4 0,-1 1 0,0 1 0,0 1 0,-1 2 0,0 2 0,0 0 0,-1-1-74,2 1 0,-1 0 1,-2 3-1,0 0 1,0-7-1,0-1 1,-1-1-1,0 0 70,0-2 1,0 1-1,3-2 1,-1 1-1,-1-1 1,-1-2-1,2 34 72,2-6 1,-3-4 0,4-8 0,1-1 183,-1 0 1,1-5 0,2-4 0,-1-2 7,1-2 1,2 4 0,0 2-1,-2 1-183,-1 4 0,-1 11 0,1 6 0,-5 4-21,-3-34 0,0 1 0,-1 8 0,0 1 1,-1 3-1,0 0 0,-1 3 0,0 1-241,-2 1 1,-1 0-1,0-5 1,-1-1 0,2 0-1,-1-1 1,2-3-1,1 0 49,-2-1 0,2 0 0,1-5 0,0-1 0,-3 32 0,4-12 190,4-9 1,-1-4 0,6-7 0,1-2 285,2-2 0,2-5 0,-1 2 0,0 0-68,0-1 0,1 10 1,-1 1-1,0 2-232,1 2 0,2 15 0,-1 1 0,-5 6-146,-2 4 0,-6-31 0,0 1 1,-1 4-1,-2 0 0,1 1 1,-1-1 16,-1 2 0,-1 1 1,1 0-1,-2 1 1,0-3-1,-1-1 1,3-3-1,0-1-6,0 32 0,2-11 1,0-14-1,2-6 280,2-6 1,-1-10 0,6-9-1,0-4 241,-1 0 1,3-7-1,0-2 1,4-2-120,2 1 0,9-3 0,-1 4 0,6-4-366,3-1 1,6 5 0,7 1 0,2 0-164,1 0 1,10 8 0,-5 1-1,2 3-4,3 1 1,6 8 0,-2-3 0,0-1 45,1 2 0,-2 1 0,1 0 0,-3-1 289,-2-2 0,5-4 0,-2-6 0,3-1 75,2-3 1,7 3-1,-36-8 1,-1-1-1,2 2 1,-1-1-107,4 1 1,1-1-1,0 0 1,1 1-1,3 2 1,0 1 0,-1 0-1,-1 0-54,0 1 0,1 0 1,5 0-1,0 1 1,-6-1-1,0 0 1,3 1-1,-1 2-31,0 0 1,1 1-1,3 2 1,0 0-1,-4-1 1,-1 0-1,0-2 1,-1 0-17,0-2 0,0 0 0,2 0 0,1-2 0,-3-2 0,-1 0 1,-2-1-1,0 0 109,-2 0 0,0-1 1,4-2-1,0-1 1,28 4-1,2-4 64,0-1 1,-4 0 0,-5 0-1,-1 0-29,-1 0 0,4-1 0,-6-2 0,-1-3-138,0-2 1,9 1 0,-11-3 0,0 1 119,-2-2 0,0 1 0,-1 0 0,-3 2-30,0 2 1,-2-3 0,2 5 0,-2-1-80,1 0 0,7 2 1,-8-5-1,0 1-2,2-1 1,-2-2 0,1-6 0,-4-4 122,-1 0 1,-1-4 0,-5-6 0,0-2 13,0-2 1,-2-3-1,-1-8 1,-1-4 160,1-2 0,-3-9 0,0-3 0,-17 29 0,0 0-107,0-2 0,0 1 1,-2-2-1,1 1 1,1 1-1,0 0 1,0-1-1,-1 0-150,-1-1 1,-1 0 0,0 1-1,-1 1 1,-1-3 0,0 0-1,-2 0 1,0-1-38,0 0 1,0 0 0,3-35 0,-4 1 0,0 1-33,-5 34 1,-1 0 0,1-1 0,-2 0 0,-2-2 0,0 0 0,0 0 0,0-1-124,0 0 1,0 0 0,0-5 0,-1 0 0,-1 2 0,1-1 0,-2 0 0,0 0 92,-1 0 0,0 0 0,2-3 0,0 0 1,-2 3-1,-1 1 0,0-1 0,0 0 48,-1 0 0,0 0 0,-1-1 0,-1 1 0,0 2 0,0 2 1,-1-1-1,1 1-33,3 2 0,-1-1 0,-3-5 0,0 0 0,2 4 0,0 0 1,1-1-1,-1 0 53,2-1 1,0 0 0,-1 2-1,1 0 1,3-2 0,0 1 0,0 1-1,-1 1 0,0-1 0,1 1 0,1-3 0,0 0 0,-1 2 0,0 0 0,1 0 1,0 1-65,1 0 1,0 1 0,-2-2 0,-2-1 0,1 1 0,-1 0 0,-1 0 0,1 1 16,-1 0 1,1 0 0,1-33-1,-3 2 1,2 2-10,-1 4 0,-5-4 1,1 8-1,-3-2 10,-1 2 0,0-2 0,-1 7 1,-1-1 99,-2-1 0,2 4 0,-3-4 0,5 1 106,4 0 0,-2-9 0,7 2 0,1-1-74,2-4 0,1-3 0,0 4 0,0 2-38,0 2 1,0-2-1,0 7 1,0-1-158,0 2 1,-2-6 0,-1 11-1,-3 1-71,-1 3 0,-7-1 1,-3 5-1,0 0 186,3 1 1,5 0 0,0 5 0,0 0 74,1 0 1,-2 0 0,4-1-1,0-2 59,0-2 0,-3-3 0,4 3 0,-1 2-63,0 2 1,-5 1 0,2 0 0,-1 1-363,1 4 0,-4 2 0,1 6 1,-4 2-266,-1 3 0,-3 0 0,-3 7 0,-2 5-201,-1 2 0,-1 5 0,-1 9 1,-2 8 761,-1 6 0,-6 29 0,3 7 0</inkml:trace>
  <inkml:trace contextRef="#ctx0" brushRef="#br0">20928 12248 10110,'-4'-39'896,"-1"4"1,1 15-2745,4 16 793,0 8 988,0 4 1,0-4 1606,0-8 0,-1 2-983,-4-2 1,2 7 0,-4 3-125,1 1 0,1-2 0,5 3-248,0 3 1,2-1-1,2 1 1,5-4-36,3-1 1,6 0 0,1-3 0,2 1-58,2-1 1,-3-1-1,-1-2 1,-1 0 67,0 0 0,-2 1 1,-6 2-16,-1 2 0,-2 5 1,2-1-44,-4 3 0,-4 1 1,-1 0-1,2 1-130,2-1 0,-1 0 0,5 1 0,-1-1-149,0 0 0,2-1 0,5-2 0,0-2-52,4-2 1,-3-2 0,4-4 0,-1 0-41,0 0 1,0 0-1,-5 0 1,-1 2-850,-3 2 0,1-1 1,-6 6-1,1 1 1117,1 2 0,1 2 0,7-1 0</inkml:trace>
  <inkml:trace contextRef="#ctx0" brushRef="#br0">20822 11675 8968,'-28'-27'626,"-2"6"0,11 5 0,-2 7-434,-3 9 0,1 12 0,-3 12 0,1 7 142,-3 9 0,-6 6 0,3 8 0,1 4-112,2 4 0,3 5 0,4 4 0,6 3-77,5 0 0,8-33 1,3 1-1,-2-2 0,3 0 1,3 1-1,2-1-49,2 2 0,3-2 0,3-2 0,2-2 0,2-1 0,2-1 0,2-1 0,2-2 11,0-1 0,1-2 1,32 19-1,1-7 0,2-9 116,3-7 0,2-11 0,4-10 0,3-7-238,1-9 0,-5-8 0,-32 5 0,-1-2 0,0-3 0,-1-3-317,1-2 1,-1-4 0,-1-4 0,-1-1 0,-3-3 0,-1-1-1,-1-2 1,-3 0-24,-2 0 0,-3-2 1,-2-4-1,-3 0 0,-5 2 1,-2 0-1,-3 1 0,-3-1 196,-1 1 0,-3 1 1,-5 3-1,-3 3 1,-21-30-1,-13 9 163,-11 8 0,22 31 1,-2 4-1,-4 3 1,-1 3-1,-1 2 1,-1 2 29,1 2 0,-1 2 0,-1 5 0,1 4 0,0 2 0,1 2 0,1 3 0,1 3-255,2 0 0,1 2 0,5 2 0,2 2 0,-25 26 221,9 7 0,9 2 0,5 3 0,3-3 0</inkml:trace>
  <inkml:trace contextRef="#ctx0" brushRef="#br0">24221 12368 8154,'0'-9'-121,"0"0"1,0 4 0,-2-3 688,-2-3 1,2-1 0,-2-1 0,3 0 660,1-1 0,0 1 364,0 0-1393,-6-1 1,0 13 0,-5 5-1,4 7-88,1 2 1,0 2 0,3 1-1,-1 3-176,1 2 0,-3-5 1,1 2-1,2-3-62,2-2 1,1 1 0,1-1 66,4 0 0,2-1 1,7-2-1,-1-2 69,0-2 0,1 3 1,-1-5-1,0 1 151,1 0 1,-1 1-1,-1 5 1,-2-4 28,-1-1 1,-6 4 152,1-1 0,-2 3-137,-2 2 1,-2-7-43,-2-3 1,-3-2 85,-7-2 0,7-2-87,2-2 1,4 4-28,1 0 1,0 6-1,1 7 1,2 0 25,2 1 0,4 4 0,-3-1 0,0 0-56,-1-3 0,6-2 0,-4-1 1,2-2-28,0 1 0,-2-3 1,4 1-1,-2-1-129,1 1 1,2-6-1,1 4 1,1 0-209,-1 3 0,-4-3 0,0 0 0,1 0-88,2 3 0,-3-2 0,-2 2 120,-1 2 1,3-4 0,-5 2 179,-1 1 1,-6 2-1,-3 1 1,-1-1 178,-3-3 1,-5-1 0,-1-6 0,1 3-188,-2-2 0,1-2 0,3-1 0,0 0-194,-1 0 1,1-1 0,0-4 0,-1-3 12,1-4 1,-3-2-1,1 1 1,3 0-28,0-1 0,2 5 0,-1 2 0,2 0-476,-1-1 1,-2 5 0,-1-1-152,0 2 0,1 4 0,1 1 889,2 1 0,7 7 0,-4-4 0</inkml:trace>
  <inkml:trace contextRef="#ctx0" brushRef="#br0">23834 12021 8036,'-17'-22'0,"-1"1"0,1 9 131,3 14 0,0 23 1,0 22-1,-3 13-85,-1 11 0,9-29 0,1 3 0,1 3 0,2 0 1,0 2-1,1-1 301,1 1 0,2 0 1,4 0-1,4-1 0,2-6 1,3-2-1,2 0 0,3-2-137,1-1 1,4-3 0,6-2 0,3-2 0,0-6 0,2-3 0,1-1 0,3-2-11,1-2 0,1-2 1,1-2-1,1-3 1,1-1-1,1-2 1,-1-1-1,0-2-102,2-1 0,-1-1 1,3-3-1,0-3 0,-3-1 1,-1-2-1,-1-2 0,-1-2-62,-1-3 1,-1-3 0,-1-4-1,-3-1 1,-2-3 0,-2-1 0,-1-2-1,-1-1-278,-2-4 1,-2-1 0,-5-1 0,-4-3 0,-3-2 0,-3-3 0,-2 1 0,-2 0-124,-2 0 0,-2 0 0,-5-2 0,-4 2 0,-15-29 0,6 37 1,-3 1 185,-3 3 1,-2 1 0,-4 0 0,-2 3 0,-3 5 0,-1 4 0,-1 1 0,-2 3-8,-2 4 1,-3 2 0,-5 3 0,-1 2 0,0 4 0,1 4 0,-1 1 0,-1 3 185,1 4 0,0 2 0,3 0 0,1 2 0,-2 2 0,0 0 0,-1 2 0,0-1 0</inkml:trace>
  <inkml:trace contextRef="#ctx0" brushRef="#br0">21848 12234 8017,'-22'-17'0,"1"0"-180,2 5 1,1 5 0,3 7 0,-1 2-291,-2 2 0,0-3 0,5 4 1074,0-4 0,7-1 0,7 0-147,11 0 0,15-4 0,14-2 1,11-1 153,9-4 0,6-1 1,5 1-1,-33 5 1,1 1-289,1 0 0,1 1 0,4 3 0,1-1 1,-2-1-1,0 0 0,0 1 0,-1 0-205,0 0 1,0 0-1,-1-1 1,1 1 0,-2 2-1,-1 0 1,-2 1 0,0 0-329,35 3 1,-1-1 0,-15 4 0,-5 1-194,-7-1 1,-3 2 0,-13 3 0,-5-2-33,-6-1 0,-6 4 0,-2 5 1,-4 0-171,-1 1 0,-3-2 0,-9 3 0,-6 1-252,-4 0 0,-2-5 857,5 2 0,-6-3 0,-2-2 0</inkml:trace>
  <inkml:trace contextRef="#ctx0" brushRef="#br0">23048 12141 8445,'-6'-34'215,"-3"3"0,5 15 1,2 22-1,7 8-209,2 9 0,2 2 1,4 1-1,2 1 193,3 0 0,2-7 1,7 0-1,1-3 54,3 1 0,-2-2 0,0-4 0,-4-1-439,-2-1 1,-9 5-1,1-6 1,-6 3-140,-3 1 0,-7 0 0,-11 2 0,-8 1-118,-6 2 443,-10 6 0,-4 2 0,-7 9 0</inkml:trace>
  <inkml:trace contextRef="#ctx0" brushRef="#br0">23394 12887 8574,'5'-35'552,"-1"-1"1,2 13 0,-3 17 0,2 12-1211,-2 11 1,-9 6 0,-6 0-1,-6-2 342,-3-2 0,5-2 0,-3-9 0,1-3 435,0-4 0,-4-1 0,3 0 0,-1 0 152,1 0 1,-4 0 0,0 0 0,-2 0 583,-2 0 0,-5 0 0,-5 0 1,-5 0-440,-2 0 0,-11-4 0,-1-1 1,-5 1-389,-3-2 0,26 3 1,-1 0-1,-33-7 1,34 5-1,0 1-74,-1-1 1,0 0 0,-2-1 0,0 0 0,0-1 0,-1 0-1,2 1 1,0-1-22,1 0 0,0 1 1,-35-6-1,12 2 1,5 2-74,7 2 0,1-3 0,8 5 0,4 1-253,3 1 1,4 2 0,8 0 0,4 0-701,3 0 0,8 2 1093,2 2 0,16 4 0,4 5 0</inkml:trace>
  <inkml:trace contextRef="#ctx0" brushRef="#br0">21968 12687 8042,'-30'-41'36,"4"5"1,-4 14 0,8 24 0,-3 8 70,-2 6 0,-1 11 0,-2-2 0,-1 0-92,2 1 0,1 0 1,1-8-1,0 0 543,1 1 1,5-4 0,3 1 0,5-4-135,4-3 1,3 0 0,10 4-1,8 0-206,10 1 1,18-1 0,3 0 0,6 1-480,5-1 1,-4-4-1,9 0 1,-1 1 260,0 2 0,-1 7 0,-3 2 0</inkml:trace>
  <inkml:trace contextRef="#ctx0" brushRef="#br0">22008 5024 7924,'-13'0'1226,"-1"0"-805,1 0 0,4 5 0,2 1 63,1 1 1,1-2 0,5 3-266,0 3 0,5 5 0,1 2 1,0-2-39,0-1 1,3 4 0,-5 2-1,-1 1-63,-2 0 0,-1-4 0,0 3 0,0-2-197,0-3 1,-1-1-1,-4-1 124,-3-1 1,-4-6 0,-2-2 29,1-4 1,6-2 0,2-5-81,4-8 1,1 0 0,1-10 0,5-3 115,8-2 0,-1-2 0,5 4 0,-4 0 206,0 1 0,-1 0 0,0 4 0,-1 4 17,-3 4 1,3 0-135,-3 1 1,3 6-1,1 2-18,0 4 0,1 1 1,-1 0-1,0 0 50,1 0 0,3 0 0,3-2 0,0-1-153,4-1 1,1-2-1,2 3 1,-2-3-207,-3-1 1,2 2-1,-5-2 1,1 1-518,-1 3 1,-6-3 0,-4 1-373,1 3 1,-4 2-570,-1 4 0,-14 2 1,-4 6 1584,-2 1 0,-6-3 0,0 10 0</inkml:trace>
  <inkml:trace contextRef="#ctx0" brushRef="#br0">22048 5118 7045,'-13'0'827,"-1"0"1,8 1 0,6 2-402,8 2 0,10-1 0,2-3 0,3 2-343,-1 2 0,-4-1 1,2-4-1,0 0-110,-4 0 0,-1 5 1,-3 1-1066,-4 1 1092,-2 2 0,-12 4 0,-1 1 0</inkml:trace>
  <inkml:trace contextRef="#ctx0" brushRef="#br0">21755 5504 7849,'13'-25'272,"-2"15"1,3-2-1,10 12 701,9 9 0,5-3 0,2-1 0,0 0-1668,0-1 0,-1 1 0,-4-5 0,-5 0-216,-7 0 1,1 0 910,-6 0 0,0 0 0,-5 0 0</inkml:trace>
  <inkml:trace contextRef="#ctx0" brushRef="#br0">3892 7557 7928,'-11'-14'-119,"0"2"1,2 3-692,-1 5 0,3 3 663,-2 1 208,6 0 0,-2 0 1,8-2 223,2-2 1,1-2 0,-3-5 1767,1 2-2014,0 1 0,-4 6 0,0 6 0,0 8-228,0 6 0,-4 3 0,-2 6 0,0-1 126,0 1 0,0-5 0,3 0 0,-1 0 96,1-1 0,0-2 1,0-5-1,-1-1 228,1 0 0,1 1 0,2 1 0,0 1-39,0 2 1,0 10-1,0-2 1,0 5-214,0 7 0,-4 1 1,-2 15-1,-2 1-58,-2 4 0,-2 12 0,-1-3 0,-1 3 14,1 2 1,1-4 0,2-5 0,2-3 17,3-2 0,-4-4 1,4-8-1,2-4 301,2 0 1,1-6 0,0-4 0,1-2 78,4 0 1,-2 4 0,6-2 0,1 1-259,2 3 0,0 3 0,-3 4 0,-4 5 4,1 3 0,-4 12 0,2 4 0,-4 3-327,-4 1 1,1-32 0,-2-1-1,-6 35 1,2-4 152,4-4 1,4-5 0,1-11 0,0-4 235,0-4 1,0-5 0,1-11 0,2-1 256,2-2 1,4 0-1,-4-5 1,3 0-202,2 1 1,-4 2 0,0 7 0,-1 2-479,-1 1 1,0 7-1,-5 2 1,-2 6-87,-1 2 0,-7 8 0,1-1 1,-5 2 160,-3 3 1,0 0-1,5-5 1,0-6 225,-1-6 1,6-2-1,0-10 1,1-2 497,-1-6 0,5-3 0,-1-7-160,2 0 1,2 0-1,2 1 1,1 1-279,1 2 0,7 1 0,-2 9 0,2 4-611,3 1 1,-5 11-1,0-1 1,-1 2 99,0 2 1,-2 5 0,-6-3 0,1 1 51,4-4 0,-4 2 1,4-11-1,-4-4 670,-1-2 1,0-5-1,0-1 243,0-2 0,2-6 0,1 2 0,1-3-211,-1-2 1,3 5 0,0 1 0,0 2-535,0 3 1,3 2-1,-4 5 1,1 5-284,0 2 1,3 7 0,-4-1 0,-1-1 162,2-1 0,-5-2 0,4-2 0,-2-2 243,1-5 0,-2-3 0,2-3 0,-1-3 460,2-4 1,-4-3 0,5-2 4,0 0 1,-5-4 0,5 0 0,-1 2-459,-1 0 0,7 3 0,-4-1 0,2 0 107,0 1 1,-2 1 0,4 1-1,-2 0-582,1-4 1,2 1 0,1-5 416,0-1 1,1-1 0,1-6-1,1 0 226,2 0 0,-1-6 0,-3-3 0,-1-3 431,0-1 1,1-2 0,-1-1 0,0-2-401,1 2 0,-1 1 0,0 2 1,1-1-299,-1 1 0,-4 0 1,0-1-1,1 0-172,2-4 1,0 3-1,-2-3 1,-1 4 281,1 0 1,-2-4 0,-1-1 0,-1 0-21,-3 0 1,0-5-1,0 2 1,2-3 137,-3-2 1,0 0 0,-2 1-1,0-1 191,0 0 0,0 1 0,0-2 0,0-1-458,0 3 1,0-7-1,0 9 1,0 1-25,0-2 0,0-1 1,0 0-1,0-1 197,0 0 1,0 1-1,0-1 1,0 2 8,0 3 0,0-3 0,0 2 1,-2-2 27,-2-1 1,3-6-1,-4 0 1,4-2 44,1-3 1,0-6-1,0-3 1,0 0-137,0 0 1,0-3-1,1 3 1,2 0 48,2 1 0,5 0 0,-3 5 1,2 2 24,0 2 0,-6-1 1,1 6-1,-2 3-189,-2 4 1,0-1 0,0 3 0,0-2-14,0 2 1,-2-8-1,0 4 1,-4-4 217,-2-3 0,4-1 0,-4-7 1,2-2-47,3-1 1,2-7 0,1 2 0,0-3 107,0-1 0,1 4 0,4 0 0,4 1 163,3 0 1,-1 2 0,0 8 0,-4 2-371,-1 5 1,-1 3 0,-5 1-1,0 1-73,0-1 0,0 5 0,0 0 0,0-2 102,0-1 0,0-2 1,0-1-1,0-2 160,0-1 1,0-4 0,0 1 0,0-3 7,0-5 0,4-1 0,2 2 0,0-2-3,0-2 0,3 1 0,-5 4 0,-1 2-67,-1 2 0,2-1 0,0 6 0,-1 1-217,-1 2 1,-7 1 0,0 2-1,-3 2 116,-2 0 1,-2 6-1,0-4 1,2 0 69,1 0 0,1-1 1,0-6-1,3-3 126,4-5 1,1-7 0,0-2-1,0-3 12,0-2 0,6-2 0,1-1 0,2 1 60,0 3 1,-2 0 0,2 8 0,-3 4-158,0 3 1,-5 7 0,4 6 0,-4 2-132,-1 3 0,-4-4 0,-2 3 0,-1-1-188,-4-1 1,1-1 0,-1-5 0,3 0 275,-3-3 0,-1-8 0,-1-1 1,0-4 452,-1-4-314,7-5 0,-3 3 0,4-5 55,-2 3 1,4-1 0,-4 7-78,2 4-40,-4-1 0,3 17 1,-7-3-1,1 6-140,0 3 1,-2 8 0,-3 5 0,-4 4-610,-3 4 0,-2 8 1,0 8-1,1 0 240,-1 4 0,6 0 1,4-1-1,3-2 51,5-2 1,3 5 414,6-2 1,0-2 0,0-1 0</inkml:trace>
  <inkml:trace contextRef="#ctx0" brushRef="#br0">21955 5997 27773,'7'-21'-5334,"5"-2"2439,-3 5 1002,-3 6 0,0 5 1359,-6 2 0,0 2 1,0-6 1088,0-1 0,0-2-222,0-1 1,-5 4-1,-1 2 280,-1 1 1,3 3 0,-5 7-792,-2 5 1,4 3 0,-1 1 0,3 1 2,2-1 0,1 0 0,2 1 278,0-1 0,0-4 0,0 0 562,0 1 0,0 2-479,0 1 0,0 1 0,0-1 0,0 0-262,0 1 1,0-1 0,-1 0-802,-4 1 1,4-1-808,-4 0 0,4-4-129,1 0 0,1-6 2256,4 1 0,2-2 0,6-2 0</inkml:trace>
  <inkml:trace contextRef="#ctx0" brushRef="#br0">21795 6850 7017,'0'-7'-957,"0"-1"1287,0 4 0,0 1 0,0-6 1,1 0 641,4 2 0,-2-5-668,6 3 0,-5-1 0,3-1 387,-1 2-144,5 6-712,-4-2 0,1 6 591,-4 3 0,-4-1 777,-4 6 36,2-6-755,-4 3 1,6-4-1,0 2-799,0 5 1,0 4 0,0 4 0,0 2 42,0 2 1,-1 1 0,-4 6-1,-2 2 171,-1 1 1,-3-2-1,3-4 1,-1-1 94,0 0 0,2 0 1,-3-10-1,2 1 513,2-3 0,0-3-478,2 0-721,2 3 0,-2-11-9,8 4 0,4-8 0,5-2 701,0 2 0,1-4 0,-1-1 0</inkml:trace>
  <inkml:trace contextRef="#ctx0" brushRef="#br0">21768 6837 17133,'-9'-5'-3150,"0"1"3700,0 0 109,-4 4 0,6-2-256,2-2 1,5 2-760,5-2 472,-4 2 51,5 2 1,-12 2 0,-4 1 0,-5 3-136,-3 1 1,-4 2 0,3 4 0,-2-1 42,-3-3 0,4 6 0,-1-5 1,2 0-71,2 2 0,3-1 0,2-1 0,1-3-514,2-1 0,5 0-354,-5-1 0,8 2 0,1 5-436,7-3 1380,11 3 0,3-5 0,5 6 0</inkml:trace>
  <inkml:trace contextRef="#ctx0" brushRef="#br0">21248 7503 16653,'6'-19'-850,"2"0"-1,6-2 1,4 6 1436,4 5 0,4 7 1,0-3-1,1 1-560,0 1 0,4 0 1,0 4-1,0 0-43,1 0 0,-2 0 0,6 0 0,-1 0-85,-1 0 1,3 5 0,-6 4-1,-2 3-444,-6 2 0,-1 3 0,-7 1 442,-3-2 1,-2 5 0,4 0 0</inkml:trace>
  <inkml:trace contextRef="#ctx0" brushRef="#br0">21502 6637 30419,'-9'-7'-3456,"0"-5"0,0-5 2852,1 1 0,-3 1 1,2 3-1,-3 4 444,-1 3 0,-1-1 0,-1 2 0,-1 1 129,-2 1 0,-4 8 1,3 3-1,-2 3-91,-3 1 0,-1 11 0,-1 4 0,-1 6 110,0 8 1,1 5-1,-3 14 1,1 7-18,15-32 1,0 2 0,-2 7 0,3 0 0,4-2 0,3 0 0,0 1-1,2-1-213,1 1 1,1 0 0,6-4 0,2-2 0,14 35 0,-6-37-1,2-1 220,4 1 1,3-1-1,4-2 1,3-2 0,1-4-1,1-1 1,0-2-1,1-2-26,0 0 1,2-3-1,4-1 1,1-3-1,1-1 1,0-1-1815,3-3 0,1-1 1649,0-4 0,1-1 1,2-1-1,0-2 1,0-3-1,0-3 1,-2-2-1,0-2-52,-1-3 0,-1-2 0,-2-3 1,-2-3-1,-3 1 0,-2-3 1,-2-2-1,-3-2 9,-2-1 1,-3-3 0,-3-4 0,-4-1-1,-3 0 1,-3-1 0,0-3 0,-3 1 152,-3-2 1,-1 0-1,-3 0 1,-2 1-1,-4 0 1,-3 1-1,-2 0 1,-3 1 48,-2-2 0,-2 1 1,-3 3-1,-2 3 0,-3 1 1,0 1-1,-25-22 41,-2 8 1,-11 10 0,-4 7 0,0 10-172,0 6 0,-2 7 1,9 10-1,2 8 184,1 12 0,0 5 0,4 7 0,3 2 0,2 3 0</inkml:trace>
  <inkml:trace contextRef="#ctx0" brushRef="#br0">22008 4718 27093,'-19'-14'-2022,"4"6"0,-3 0 2155,3 2 0,2 2 1,0 5-1,-1 2-377,1 2 0,-5 4 0,1-3 1,0-1 22,2 1 1,2 0-1,0-3 399,-1 2 1,3 1 0,0-3-1,2 3-290,-1 1 1,3 3-1,-2 8 1,-3 4-139,-4 3 1,-1 14 0,-5 7 0,-2 9-87,-1 7 0,14-26 0,1 2 1,2 1-1,0 2 0,2 1 1,2 0 102,1 4 1,1 0 0,2 1 0,2-1 0,1-1 0,3-1 0,2-2 0,3-1 413,2-2 0,2-1 0,2-1 1,3-1-1,3-3 0,2-1 1,2-1-1,2-1-165,2-3 1,2-1 0,0-3 0,2-2 0,4-3 0,2-3 0,0-2 0,1-2 131,2-2 1,2-2 0,1-1 0,-1-2 0,-1-4 0,-1-3 0,-2 0 0,-1-1-105,-2-2 1,-1-2-1,-1-4 1,-1-2 0,27-13-1,-3-2-2,-7-4 0,-16 5 1,-5-6-1,-9 0-319,-8-2 0,-7-7 1,-14 5-1,-8-7 247,-12-2 0,-15-5 0,15 23 0,-1 0 0,-2 0 0,0 1 112,-3-3 1,-1 1 0,-6-4 0,-1 1 0,0 2-1,-1 0 1,-1-1 0,-1 0-95,1 1 0,-2 0 1,0 1-1,-2 1 0,2 3 1,1 0-1,0 1 0,0 1-86,3 1 0,0 2 0,1 2 0,1 2 0,-30-12 0,4 5-167,3 6 1,5 9 0,7 8 0,6 8-642,6 11 906,-1 18 0,9-4 0,-2 16 0,3 8 0,2 9 0</inkml:trace>
  <inkml:trace contextRef="#ctx0" brushRef="#br0">21395 8076 22402,'4'-13'-3169,"2"1"1,0 2-178,0 1 2764,4 6 0,-10-3 0,0 6 972,-7 0 1,-5 0 526,-1 0 1,4 0 1597,0 0-1636,6 0 0,-4 1 0,2 2-869,-4 2 1,1 5 0,-4 1 0,-5 3 298,-2 4 0,-3 6 0,-5-2 1,-1 3-72,-3 2 0,1 4 0,-4 0 0,2-1-259,2-2 0,2-2 1,3 0-1,3-3-265,4 0 1,3-7 0,2 2 0,1-4-2829,3 0 232,3-7 2787,6 5 0,12-11 1,3 5-1</inkml:trace>
  <inkml:trace contextRef="#ctx0" brushRef="#br0">20395 8943 8577,'-13'0'-283,"-5"0"0,0 1 0,2 2 230,1 1 1,2 1-1,-1-4 2180,1 4-1474,0-4 1,7 5 0,6-7 0,7-2-269,5-2 1,12-4 0,3 3-1,1 1 38,0-1 0,3-3 0,0 4 0,-1 2-461,-2 2 1,-7 1 0,-4 0 0,-2 1-446,-2 4 1,-5 4 273,-4 8 1,-13 3-1,-5 3 1,-7-2 223,-7-2 0,1 4 1,-4-6-1,3 0 242,1-3 1,2 0 0,3-1-1,4-1 311,3-3 0,2 3-472,-1-3 0,7-2 0,4 2-222,6 1 0,4-2 0,7-1 0,-1 0-31,0 1 0,2-4 1,2 4-1,0-2-504,0-3 0,-3-2 1,0-1-1,-1 0-383,0 0 0,1 0 1,-1 0-935,0 0 1978,1 0 0,5-12 0,2-3 0</inkml:trace>
  <inkml:trace contextRef="#ctx0" brushRef="#br0">20368 8689 8516,'-35'0'0,"1"0"-35,1 0 1,-2 3 0,4 6 0,0 9 159,-2 6 1,3 8-1,-5 5 1,-1 6 281,2 6 1,2 7-1,6 6 1,4 4-211,4 2 0,13-27 0,2 1 0,0 32 0,4-36 0,2-1-86,10 36 1,14-4 0,-8-36 0,3-2-1,30 24-56,-22-30 0,1-1 0,3-4 1,2-3-1,0-3 0,2-3 1,36 4 6,-2-9 0,-31-8 1,-2-2-1,29-10 1,1-6-480,-7-5 0,-7-13 0,-7-4 0,-5-9-112,-6-8 0,-10-3 1,-11-5-1,-5 0 181,-7-1 1,-5-4-1,-8 11 1,-10 0 282,-10 4 1,0 9-1,-7 8 1,1 8 276,1 4 1,1 8 0,6 7-1,1 7-117,-1 5-95,6 7 0,-4 1 0,4 6 0</inkml:trace>
  <inkml:trace contextRef="#ctx0" brushRef="#br0">22208 7930 9110,'-7'-2'-167,"2"-2"0,4 1-49,1-6 0,0 7 400,0 2 0,0 6 8,0 8 0,0 3 1,1 3-1,4-1 511,4 0 1,8 5 0,6-2 0,2 3-205,1 2 1,5-2 0,4-1 0,2-2-203,4 2 1,2-5-1,-3 0 1,-2-3-99,-2-2 0,1 2 0,-7-7 0,-4 1-817,-2-1 0,-8 2 1,2-7-1697,-3-1 0,-8 0-179,-2 1 2493,-4 4 0,5 5 1,2 0-1</inkml:trace>
  <inkml:trace contextRef="#ctx0" brushRef="#br0">22955 8703 8443,'-8'-14'881,"2"7"-597,6 1 1,6 6 0,3 0-21,3 0 0,1 4 0,1 2 0,-1 0-48,0 0 1,5 0 0,3-3 0,1 3-56,2 1 1,7-2 0,-8 2 0,1-1-125,1-3 0,-4 3 1,0-1-1,-2-1-143,-3 2 0,-2-3 0,-4 6 95,-1 1 0,-6 2 0,0 1 1,-5 1 207,-2-1 1,-11 6-1,2 2 1,-2 1 31,0 0 0,-3 1 0,1 3 1,0-1-160,2-2 1,2 2-1,0-5 1,1 1-317,3-3 0,-1 1 0,4-1 1,0-2-131,0-1 1,-3-2-2681,5 1 3056,-1-7 0,17-7 0,3-7 0</inkml:trace>
  <inkml:trace contextRef="#ctx0" brushRef="#br0">22981 8516 8235,'-35'0'56,"-1"0"1,6 6 0,-4 4 0,0 7 230,-1 5 1,-5 9 0,9 4 0,1 4 85,2 1 1,-2 10-1,4 7 1,5 3 0,5 4 1,8 9 0,5-5 0,6 1-150,6-1 1,15-1 0,10-12 0,10-5-146,10-2 0,-22-27 0,2-1 0,34 13 0,-32-21 0,1-1-126,1-2 0,1-1 0,-1-2 0,1-2 0,0-4 0,1-3 0,-2-1 0,1-1-228,-1-3 1,1-2 0,-2-1 0,0-3-1,25-17 1,-6-5-425,-6-2 0,-7-12 1,-10-7-1,-9-6 300,-8-10 1,-7 2 0,-15-3 0,-7 1 400,-8 2 0,5 34 1,-4 2-1,-21-24 1,-5 1 319,-4 3 0,-7 11 0,-2 14 0,0 6-427,0 7 1,-5 9 0,2 10 103,-3 9 0,10 9 0,3 6 0</inkml:trace>
  <inkml:trace contextRef="#ctx0" brushRef="#br0">21102 11875 8652,'-14'-57'548,"1"4"1,0 10-1,-1 18-745,1 10 0,1 9 0,2 12 0,1 7 70,-1 8 1,2 10-1,-2 5 1,-4 2 85,-2 2 1,-8 2-1,2-1 1,-6 1 424,-7-4 1,-3-2 0,-10 1 0,-3-3 196,-1-2 0,-1-1 1,1-4-1,5-2-138,7-3 0,1 4 0,10-6 0,5 1-418,9-3 1,8 1-1,8 0 1,7 1-83,9-1 1,13-1 0,19-7 0,9-2-87,5-4 0,-21-5 0,2 0 1,3-2-1,0-2 0,3-2 0,0-2 48,6-1 0,-1-2 0,0-2 0,0-1 0,1-1 0,1-1 0,-3-1 0,0 0-27,-3 0 1,0 0 0,2-2-1,-1-1 1,-8 3 0,-2 0-1,-3 0 1,-1 0 134,27-14 0,-20 0 1,-11 3-1,-11 4 334,-9 4 0,-14 2 0,-17 6 0,-12 3-138,-14 5 0,-21 14 0,27-2 0,-1 2 0,-4 2 0,-1 1-58,0 2 1,-1 1 0,-5 2 0,0 2 0,3 3 0,0 0-1,2 0 1,1 0-110,-1 0 1,2 0 0,3 1 0,1 1 0,3-2 0,0 0 0,4-1 0,0 0-54,-22 20 1,7 4 0,12-9 0,9-3-28,10-5 0,9 1 0,13-11 0,13-2-291,14-9 0,16-6 0,20-8 0,-30 0 0,1-3 229,5-3 0,1-1 0,14-2 0,1-3 0,-3-2 0,-1-1 0,3 0 0,0-1-66,-2 0 1,0 0-1,5-4 1,-2 0-1,-6 3 1,-2 0-1,-3 2 1,-2 0 110,-2 1 0,-2 0 1,-6 7-1,-4 0 0,17-9 1,-10 7 248,-10 6 1,-20 0-47,-16 9 1,-17 7 0,-25 13 0,-9 2 87,-10 6 1,-2 0 0,32-11 0,-1 2 0,-29 16-29,7-1 0,1 9 0,11-4 1,4-1 136,11-1 1,10-3 0,14 2 0,8-5-569,11-3 0,25-4 0,21-6 0,16-10 145,-31-5 1,3-3 0,8 0 0,3-1-1,2-1 1,2-2 0,4-2 0,2-1-32,4-3 1,2-1 0,0-1-1,2-1 1,-26 4 0,1-1 0,0 1-1,1-1 1,0 0 0,0 0-82,1 0 0,0 0 0,-1-1 0,22-6 0,-2 0 0,-7 2 0,-2 2 0,-6 1 0,-1 0 151,-7 1 0,-3 1 0,29-3 0,-20 6 0,-11 1 141,-11 3 1,-13 3 0,-17 6 0,-11 5 159,-13 6 0,-17 8 1,-14 0-1,-8 5 120,-4-1 1,-3 4 0,0-2-1,1-1 35,6-2 0,8-2 1,7 1-1,9-2-391,8-3 1,6 2 0,16-6 0,7-2-124,7-1 1,21-3-1,12-3 1,14-5-13,14-2 0,-26-6 0,2-3 0,3 0 0,2-1 0,2-1 0,0-2-113,3-3 0,0 0 0,5-1 0,1-1 1,-1-3-1,-1-1 0,-1 2 0,0-1 42,-2 1 0,0-1 0,0-1 1,1 0-1,-6 4 0,-1 1 0,-3 0 1,0 0 261,-3 1 1,-2 0 0,29-11 0,-17 4-1,-10 6 40,-10 5 0,-8 7 0,-16-1-86,-9 2 1,-15 4-1,-25 2 1,-10 5 198,-13 3 0,-6 6 1,-4 1-1,35-9 1,1-1 41,0 1 0,0-1 0,-3 3 0,1 0 0,-23 9 0,6 1-155,8 0 0,11-1 0,16 3 0,8-2-179,7 2 1,24-5-1,16-1 1,18-5-106,13-4 0,-22-6 1,1 0-1,2-3 0,0-2 1,3 0-1,0-2-121,0-2 1,0-1-1,2-2 1,0-1-1,-1-3 1,-1-1 0,-2 1-1,-2-1 134,-2 1 1,-2 0-1,-3 0 1,-2-1-1,22-14 1,-10-2 317,-10-1 1,-13 0-1,-11 3 1,-11-2 304,-11-1 1,-17 0-1,-19 5 1,-11 0-316,-13 4 0,28 12 0,0 1 1,-4 2-1,-1 2 0,-1 0 1,0 1-31,-1 1 1,-1 2 0,-4 0 0,-1 2 0,4 1 0,0 2 0,-1 1 0,0 3-119,1 2 1,0 1-1,-1 0 1,1 1-1,5 1 1,2 0 0,2-1-1,1 1-61,3 0 0,1 2 0,-26 15 0,18-5 0,12-2-464,11 0 0,14-7 1,12 2-1,16-4 259,15 0 1,21-7 0,17-5 0,-31-4 0,1-2 155,5-2 0,2-2 1,3-2-1,0-2 1,0 2-1,-1-1 1,1 1-1,0-2-3,-2 2 0,-1-2 1,-2-1-1,-1-1 1,-5 0-1,-2-1 1,-4 1-1,-2 1 185,24-11 0,-19 7 1,-14-4-1,-11 0 175,-10 0 0,-21 5 1,-25 0-1,-19 4-153,21 7 1,-3 1 0,-10 2-1,-3 1 1,-4-1 0,-2 0 0,-4 1-1,-1 2 32,-4 1 0,-1 0 0,-2 1 0,0 2 0,-2 1 0,0 1 0,24-2 0,-1 0 0,1 0-140,-2 0 1,0 1 0,0 1 0,-21 2 0,0 1 0,1 1 0,1 1-1,4-1 1,1 1-61,4 0 1,0-1-1,0 0 1,1-1 0,5 0-1,2 1 1,2-1 0,1 1-99,2-1 0,3 0 0,5-2 1,3 1-1,-25 10 0,9-1-323,7-1 1,14-3 0,12-5 114,10 1 1,20-4-1,17-3 1,17-8 302,12-8 1,10-2 0,-28 4 0,2-1 0,0-2 0,2 1 41,2-2 1,0 0 0,-2-1 0,-1 0 0,-4 1 0,-2 0 0,26-16 9,-11 1 0,-10-2 0,-19 1 0,-9 1 78,-14 2 0,-24 1 0,-25 1 0,-16-1-41,28 13 1,-3 1 0,-9 2 0,-2 2 0,-5-1-1,-1 2 1,-3 0 0,-1 1 167,-3 0 1,-1 1 0,-6 1 0,0 2 0,1 1 0,-1 0 0,1 2 0,0 1-202,22 2 0,0 0 0,0 0 1,-23 3-1,1 3 0,0 4 0,1 2 1,5 0-1,1 0-180,4 0 1,1 1 0,-1 4 0,3 1 0,9-1 0,2 2-1,3 0 1,2 2 118,4 0 0,3 2 1,5-1-1,4 0 71,-13 24 0,9 3 0,13-3 0,6 3 0</inkml:trace>
  <inkml:trace contextRef="#ctx0" brushRef="#br0">19822 9862 8183,'0'-13'342,"0"-1"0,0 1 781,0 0 0,1 4-241,4 0-651,-4 6 0,5-1-62,-6 8 0,-1 3 0,-2 7 1,-3-1 39,-2 0 1,0 1 0,-6-1 0,-1 0-29,-2 1 1,2 1 0,-3 1 0,2 2 155,-2-2 0,3 3 0,-4-1 0,1 0-446,0 1 1,1-3 0,3 5 0,1-2-551,0-2 0,5-3 0,2 0 0,2-1 145,-1 0 0,1-4 0,5-1 0,4-2 514,4-4 0,3 0 0,1-2 0</inkml:trace>
  <inkml:trace contextRef="#ctx0" brushRef="#br0">19062 10622 8369,'-13'-21'958,"-1"2"1,7 10-328,3 0 0,2 5-411,2-5 0,2 6-8,2-2 0,8 4 0,7 1 0,2 0-41,3 0 0,1 0 0,3 0 0,2 1-219,1 4 0,0 1 1,-6 4-1,-3-1 37,-4 1 0,-3 1 0,-3-1 1,-4-1 103,-3 1 0,-4 2 1,-2 1-1,-4-1 35,-3-3 1,-9 3 0,-2-3 0,0 3-84,0 1 1,-4-1-1,6-2 1,0-2 10,2-2 0,8 4 0,3-1-9,2 3 0,5-3 0,6-2 0,7 0 137,3 1 1,7 1-1,-4 4 1,3 0-148,2 1 0,-7-1 1,-2 2-138,-3 3 31,-2-4 1,-4 10 0,-1-6 0,-2 0 25,-3 1 0,-12-4 0,-5 1 1,-2-4-10,-3-3 1,-2-5 0,-6 4 0,1-3-201,-1-2 1,2-3 0,1-3-1,2-2-253,-2-3 0,4 4 1,-3-4-1,0 2-702,-3 3 1,1 2 0,2 2 1206,0 4 0,1 2 0,-5 7 0</inkml:trace>
  <inkml:trace contextRef="#ctx0" brushRef="#br0">19089 11435 8225,'6'-14'310,"-5"1"1013,4 0-1351,-4-1 0,-2 8 0,-2 6 246,-2 8 1,-5 4-1,2 1 1,0 0 131,-1 1 1,4 1-1,-2 1 1,-1 3 50,1 2 0,4-3 0,-1 2 1,2 1 34,2 0 1,0-3 0,0 2 0,0-1-215,0-2 1,0 2 0,0-1 0,0-2-354,0-1 0,0-2 0,0 2-804,0 3 0,0 3 0,-1 2 73,-4-5 1,4 0 0,-4-8 0,4 5-959,1 3 1820,0-1 0,0-3 0,0-1 0</inkml:trace>
  <inkml:trace contextRef="#ctx0" brushRef="#br0">18716 12528 8184,'0'-9'653,"0"0"0,0 0 515,0-4 1,5 1-538,4 3 1,-1 3-1,-1 7-447,-1 4 0,-1 2 0,-5 8 1,0 3-232,0 4 0,0 2 1,0-1-1,0 0-55,0 0 0,-5-2 0,1 0 0,1-2-103,1-3 0,7-5 1,1-4-1,1-1 93,3-3 1,2-2 0,3-1 0,1-1-76,2-3 1,6-4 0,-2-5 0,2 1-363,-2 3 1,3-3 0,-3 3-1,3-1 549,2 1 0,6-3 0,1 5 0</inkml:trace>
  <inkml:trace contextRef="#ctx0" brushRef="#br0">19209 12408 8381,'-6'-20'1032,"-2"6"1,-5-3 0,0 8-781,-1 9 1,1 18-1,-2 13 1,-1 8-120,-2 5 0,-8 6 1,0 7-1,0-2-144,-4 1 0,-2 6 1,2 0-1,3 0-300,2-4 0,3 4 1,10-8-1,3-3-1058,5-5 0,2-3 1369,2-12 0,12 1 0,3-6 0</inkml:trace>
  <inkml:trace contextRef="#ctx0" brushRef="#br0">20315 9969 8406,'0'-8'2092,"2"2"-1472,2 6 1,3 6 0,7 3-148,-1 3 1,0 1-1,1 2 1,-2 1-80,-3 2 0,2 4 0,-3-2 0,1 0-131,0 4 0,-5 1 1,3 2-1,-1 0-158,-3-1 0,3 1 0,-1 0 0,-1-2-926,2-3 1,-4-1-1,2-5 1,-1 2-547,1-2 0,-1-1 0,6-2 1367,2 0 0,6 1 0,4-1 0</inkml:trace>
  <inkml:trace contextRef="#ctx0" brushRef="#br0">20595 10915 10653,'0'-13'415,"0"4"-685,0 0 0,-1 6-321,-4-2 0,-2 4 727,-7 1 1,3 1-1,0 2 591,2 2 1,6 1-109,-1-2 0,2-1 1,2 6-22,0 1 0,5 2 0,1 2 1,1-1-246,4 0 0,-1 2 0,0 1 0,-1 4-329,2 0 1,-6 3 0,1 3 0,-1-1-492,-1-2 1,1 5 0,-7-5 0,-1 1 160,-1 1 0,-11-5 0,2-1 0,-4-3-1370,-2-3 0,4-2 0,-4-11 1633,0 0 1,4-6-1,-4-2 1</inkml:trace>
  <inkml:trace contextRef="#ctx0" brushRef="#br0">20555 10915 8549,'18'-19'843,"0"-2"1,-2 0-240,-1 3 0,3 10 0,-1 2 0,0 1-431,-3 1 1,4 1-1,0 7 1,-2 4-346,-1-1 0,-2 3 0,1-5 1,1-1-456,2 2 1,0-4 0,5 2 626,2-2 0,1-2 0,1 0 0</inkml:trace>
  <inkml:trace contextRef="#ctx0" brushRef="#br0">20608 9942 8699,'6'-7'698,"5"2"1,4 4-117,2 1 1,13 0-1,3 0 1,6 1-143,6 4 0,5 2 0,-1 6 0,4 1 35,5-1 0,-3 5 0,4 1 0,-1 2-411,0 2 0,-5 4 1,-5 3-1,-4 1-399,-6-2 1,1 6-1,-8-1 1,-1 1-96,-2 1 0,-3-7 0,0 2 0,-1-4-690,0-5 1,4 2 0,-6-6 0,2-2 1119,-2-1 0,3-2 0,-4 0 0</inkml:trace>
  <inkml:trace contextRef="#ctx0" brushRef="#br0">22275 10622 8271,'-8'-6'967,"4"-3"0,1 3-588,-2 2 0,2 2 1,-5 4-112,-3 2 0,-1 8 0,-2 7 0,-3 2-62,-1 3 1,-4 5-1,2 5 1,-3 3-57,0 5 1,-6 11 0,10 2 0,1 1 57,5-1 0,9 0 1,2-11-1,10-2 11,9-5 0,9-6 1,5-8-1,3-3-197,0-6 1,9 1-1,-2-10 1,4-2-318,1-2 1,1-1-1,-6-1 1,-4-4-68,-2-4 0,-6-1 0,-7 0 0,-4 1 170,-3-2 0,-8-1 1,-5-1-1,-10 1 120,-9 3 1,-17 3-1,-9 6 1,-6 0 291,-6 0 1,0 0 0,5 2 0,4 2-173,4 5 1,1 3 0,11 1 0,5 1-1254,6-1 1,10 5 1204,5 0 0,8 11 0,3-1 0</inkml:trace>
  <inkml:trace contextRef="#ctx0" brushRef="#br0">20915 12208 14114,'0'-28'-261,"0"-4"1,-1-6 0,-2 7 0,-2 3 751,2 4 1,-4 5-1,-4 7 1,-3 3 2,-4 5 0,-1 5 1,2 8-1,-2 9-953,-2 5 0,-1 6 0,-3 2 0,3 3 519,4 0 1,5 3 0,4-5 0,4 1 227,4 0 1,2 2 0,7-4 0,9-3 35,13-4 1,13-5 0,7-7 0,8-3-208,9-5 0,8-2 0,-33-3 0,1-1 0,-1-1 0,0-1-146,2-2 1,0-2 0,1-2 0,0-1 0,-3 1-1,-1 0 1,-2-1 0,0 0-195,-1-1 0,-2 0 0,1 0 1,-1 2-1,20-4 0,-5 1-666,-10 0 0,-10-1 780,-13 1 0,-14 6 0,-18 2 0,-13 4 497,-12 1 0,-7 0 0,-7 0 0,0 1 211,0 4 1,-2 2 0,4 6 0,10 1-17,5-1 0,7 0 0,8 2 1,8 1-558,7 2 0,18 6 0,11-2 0,14 2-114,11-2 0,20 6 0,-30-16 0,2 0 1,5 0-1,1-1-174,5 2 0,1 0 1,3-1-1,0-1 0,5 1 0,0-1 1,-1-2-1,0-1-57,0 0 1,-1-1 0,8-1 0,0 0 0,-7-1 0,-1 0 0,1-1 0,1 0 101,0-1 1,0 0-1,-4-1 1,0-1-1,0-3 1,-1-1-1,-1 0 1,-1-1 149,-1 1 1,-2-2 0,-3-2 0,0-2 0,-5 2 0,0 1 0,-2-1 0,0-1 344,-2 1 1,-1-1 0,35-10 0,-12 1-1,-8 0 347,-10 3 1,-5 2 0,-9 1 0,-5 4-374,-2 1 1,-3 2-1,-5 5 1,1 3-1236,-1 5 1,0 9 0,1 6 982,-1 5 0,0 11 0,1 8 0</inkml:trace>
  <inkml:trace contextRef="#ctx0" brushRef="#br0">18809 10195 18692,'-8'-13'-993,"-3"4"1,2 2 0,-3-1 851,-1 1 0,4 4 0,0-2 1,-2 4 81,0 1 0,-9 10 0,-2 5 1,-3 4 149,-2 5 1,1 7 0,-1 5 0,-1 4-18,-3 4 1,3 14 0,11-24 0,1 1 0,0 3 0,1 0 31,-1 2 1,1 1 0,1 6 0,3 0 0,1 0 0,2 1 0,1 0 0,0 1-132,2 1 0,2-1 0,-1 0 1,3-1-1,3-3 0,2-1 0,2-3 1,3-1-209,2-3 1,3-1 0,6-3 0,4-3 0,34 18 0,-25-28 0,1-3 145,3-4 1,1-3 0,2-2-1,0-4 1,5-6 0,1-3 0,-1-3-1,0-2 56,3-3 1,-1-4 0,2-5 0,0-4-1,3-4 1,-1-1 0,0-3 0,-2-2-125,-2-1 0,0-1 1,3-7-1,0-1 0,-6 4 1,-1-2-1,-2 0 1,-2-2 75,-3-2 0,-2 0 0,-5 3 0,-2 0 0,-5-2 0,-3 0 1,-3 4-1,-4-1-95,-1 0 0,-4 1 0,-3 2 0,-5 2 1,-15-28-1,-14 11-17,-13 10 0,-17 9 0,-10 16 1,33 13-1,-2 3 124,-1 0 1,-1 4 0,-5 6 0,-1 5 0,-1 2 0,-1 2 0,0 4 0,1 1-182,0 3 1,1 2 0,-3 7-1,2 2 248,7-3 0,2 2 0,-3 3 0,1 3 0,1 1 0,0 2 0,0 3 0,0 0 0</inkml:trace>
  <inkml:trace contextRef="#ctx0" brushRef="#br0">20262 10702 9156,'-27'-14'-93,"-1"1"1,-2 1-51,-1 3 0,-6 3 0,0 9 0,-4 6 211,-4 9 0,1 7 0,5 6 0,2 5 23,2 2 1,7 11 0,1 3 0,8 3 30,4 6 1,9 2 0,9 4 0,15-1-7,16 1 1,-8-33 0,4-3-1,6 1 1,2-3 0,3-2-1,3-2-154,1-3 1,3-3 0,5-1 0,2-3 0,0-4-1,0-1 1,1-3 0,0-1-53,0-2 0,-1-2 0,-1-1 0,-1-2 1,-1-2-1,0-2 0,-1-2 0,0-3 27,1-4 0,-1-2 0,-4-4 1,-2-3-1,-2-1 0,-1-1 1,-5 0-1,-2-2 4,-2 1 0,-2-1 1,-4-2-1,-4-1 0,13-32 1,-14-3 104,-10-2 0,-19 2 0,-17 1 0,-15 3-111,15 31 0,-3 1 0,-3 2 0,-1 2 1,-4 3-1,-1 1 0,-1 3 0,0 1-76,0 2 1,0 3 0,-6 3 0,0 3 0,2 3 0,0 2 0,1 0 0,-1 2-139,-2 0 1,1 2-1,5 5 1,0 4 278,-1 2 0,1 3 0,1-1 0,1 2 0,-1 1 0,1 2 0,-2 0 0,-1 1 0</inkml:trace>
  <inkml:trace contextRef="#ctx0" brushRef="#br0">22328 10582 11190,'-30'-27'-131,"4"0"1,-8 8 0,6 6 0,-4 7-178,0 4 1,-5 4 0,-2 4 0,-7 7 285,-7 8 0,-9 9 0,0 2 0,-2 2 11,2 3 1,4 0-1,9 2 1,5-2 190,2 0 0,10 9 1,5-5-1,9 4-5,8 0 0,5 6 0,13-2 1,10 3 59,11 1 1,23-1 0,-21-27 0,2-1 0,3-3 0,2-1-234,4-3 1,3-1 0,3-1 0,0-2-1,1-5 1,0-3 0,0-1 0,0-2-46,1-1 0,1-4 0,1-4 0,1-5 0,-4-2 1,0-3-1,-2-1 0,-1-2 39,-2-2 1,-2-1 0,-3 0-1,-3-1 1,-5-3 0,-2-1-1,-3-1 1,-2-1-40,-1-3 0,-3-1 1,11-31-1,-15-5 1,-8 4-394,-13-2 0,-16 4 0,-20 8 0,-12 5 158,21 28 1,-1 2 0,-3 5 0,-1 4-1,-4 1 1,-1 4 0,-1 3 0,-1 4 277,-3 2 0,0 3 0,-2-1 0,-1 2 0,3 5 0,1 1 0,1-1 0,-1 0 0</inkml:trace>
  <inkml:trace contextRef="#ctx0" brushRef="#br0">18622 12168 10696,'-6'7'-83,"-3"-2"1,-8 8 0,-6 6 0,-2 11 179,-1 10 1,-3 13 0,-2 15 0,14-29-1,0 2-105,0 4 0,0 2 0,-2 2 0,1 1 1,2 4-1,0 0 0,-1 1 0,0 0-113,-2 0 1,1 1 0,3-1 0,3-1 0,0-1 0,2-2 0,1-2 0,3 0 38,1-4 1,1 0-1,1 1 1,1-2 0,8 28-1,8-12 196,6-11 1,13-16 0,9-18 0,11-11 155,12-13 1,-28-4 0,0-5 0,4-5 0,1-3 0,1-3 0,0-3-182,1-1 0,-1-3 1,1-5-1,0-1 1,1-3-1,0-2 0,-2 1 1,-2-1-32,-1-1 1,-3 0-1,2 0 1,-3-1-1,-7 2 1,-2-2-1,-1 0 1,-2-1-167,-2-1 0,-2 0 0,-5-2 0,-4 1 0,-3 5 0,-4 2 0,-2 3 0,-4 1-595,-10-33 0,-20 13 0,-19 11 0,-12 14 279,27 25 0,-2 3 0,-6 3 0,-1 4 424,-2 4 0,0 3 0,1-1 0,-1 3 0,0 6 0,1 3 0,-2 2 0,0-1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4706 4904 20920,'-2'-13'-2586,"-1"-2"1,-1-1 2444,1-2 0,-3-8 0,1 2 0,1 0 124,-2-1 1,4 4-1,-2 1-322,3 0 0,1 7 185,0 4 0,0 8 0,-2 1 55,-2 7 0,1 0 0,-5 2 1,1 0 181,-1-1 0,-2 2 1,-6-4-1,-3 0 256,-2 0 1,5-2 0,-4-4 0,1 0 278,-3 0 1,-2-1 0,-1-2 0,0-2 31,-3 2 1,-12 2-1,-2 2 1,-4 4-595,-4 4 0,-6 8 0,-4 7 0,3 4-118,2 3 0,-2 11 0,10-2 0,1 0 193,6-3 0,2 0 1,7-6-1,2-2-132,6 0 1,3-9 0,7-3 0,1-6 1910,3-2 1412,-2-6-3471,9 3 1,-4-4 0,8 2-118,2 5 1,3 7-1,8 4 1,2 2-1,0 4-206,0 4 1,-3 3 0,1-4 46,3 2 0,1 0 0,5-5 0,-2-4 550,2-4 1,1-4 0,3-2-1,2-3 530,1-4 0,0-4 1,-3-1-1,3-1-50,5-4 1,-2 4-1,1-4 1,4 4-224,4 1 0,0 0 0,6 1 0,1 2-656,2 2 0,1 5 0,4-1 0,2 3 196,3 1 1,2-4-1,-8-2 1,2-1 409,-2-3 0,3-1 1,1-2-1,-1-2 181,0-2 1,3-8-1,-1-6 1,1 0-288,2-1 0,-2 4 1,-10-2-1,-2 2-187,-1 1 1,-1 1 0,2 1 0,-3 2-279,-1 1 1,3 6 0,-3-1 0,1 2-62,4 2 0,-4 0 0,2 0 0,0 0 330,-2 0 0,4 0 0,-5-1 0,-1-4 235,1-4 1,-3 2-1,-4-2 1,-2 0-233,0 2 0,-2-4 0,-8 5 1,0 1-85,-1-1 0,0-5 1,-3 4-1,0-2 67,0 0 0,-4 2 1,-1-4-1,-3 4-291,-2 1 0,5-4 1,0 1-1,-2-3 58,-1-1 0,-6-1 0,-2-1 0,-1-1-265,-3-2 1,-3-5-1,-4 0 1,-5-2-7,-3-1 0,-1-2 0,-2-2 1,-1-3 284,-2-1 0,-4 0 1,4-4-1,0 1-3,-1 0 1,0 1 0,-7 9 0,1 1-121,-3-1 1,-3 6 0,0 4-1,-5 2 136,-2 2 0,-11 5 0,-3 4 1,-4 2 27,-9 2 1,-4 0 0,30 1 0,-1 0 0,-3 0 0,0 2 84,-2 1 0,-1 1 0,-6 3 0,-2 0 0,-4 1 0,0 0 0,-3 0 0,-1 0 52,1 1 0,-1-1 0,-1-2 0,0 1 0,6 1 0,0 1 0,2-1 0,-1 0 82,1 0 0,-1 0 1,2 0-1,1-1 1,3-1-1,1 0 1,4-1-1,0 1 38,3 0 0,1-1 0,0 0 0,2 0 0,-28 5 1,7-2-223,3 1 1,11 2 0,5 4 126,4 6 0,3-4 0,-2 12 0,5 4 0,3 6 0</inkml:trace>
  <inkml:trace contextRef="#ctx0" brushRef="#br0">8825 8569 8343,'-2'-7'0,"-1"4"0,-1 6 0,-7 4 0,4 7 0</inkml:trace>
  <inkml:trace contextRef="#ctx0" brushRef="#br0">8771 8596 8343,'-1'-9'495,"-2"0"0,-2-1 41,2-2 1,0 0 0,0 2 0,-2 2-179,-3 2 1,-1 2-1,-4 4-151,0 0 1,-5 4 0,0 2 0,2 2-195,1 2 0,3-2 0,2-1 1,2 0 570,2 1 309,2-5 1,5 1-589,4-8 1,-1 1 0,8-6 0,4-1-26,4-2 1,0-2 0,6 3-1,-1 0-295,3 2 1,2 5 0,-4-4 0,1 3-279,0 2 0,4 1-1,-2 2 1,-2 0-103,-3 0 1,-4 2 0,3 1 0,-6 2-10,-2 3 1,-6-5 0,-2 3-1,-1 0 405,-3 3 0,-1 2 0,-2 3 0</inkml:trace>
  <inkml:trace contextRef="#ctx0" brushRef="#br0">9584 10488 8511,'0'-19'594,"-6"4"1,5 4 0,-3 11-568,2 7 0,1 3 0,-2 1 1424,-2-2-756,1-1 1,11 0 0,6-4 0,8-2 64,4-2 1,6-5-1,4-1 1,2 1-203,4-1 1,5-3 0,-5 4-1,-4 1-486,-2-2 0,0 4 1,-5-2-1,-4 2 172,-2 2 0,-8 2 1,2 2-1421,-3 5 0,-6 2 1,-2-1-1,-1-1-342,-3 1 0,-1 2 0,-2 1 1,0 1 1517,0-1 0,-6 0 0,-2 1 0</inkml:trace>
  <inkml:trace contextRef="#ctx0" brushRef="#br0">8638 11341 8368,'-13'-7'0,"-1"1"0,1 6 0</inkml:trace>
  <inkml:trace contextRef="#ctx0" brushRef="#br0">8531 11381 8368,'5'-8'0,"-1"-1"0,7 6 0,-4-3 0</inkml:trace>
  <inkml:trace contextRef="#ctx0" brushRef="#br0">1640 7836 18959,'-2'-13'-6286,"-2"0"5671,2 5 0,-5 2 740,2 6 1296,4 0 1,-9-1-910,5-4 0,-4 3 0,3-6 685,-1 2 0,-4 2-600,-6 4 1,-3 0 0,-2 1-1,4 4-860,4 4 1,-4-2 0,-1 2-1,-1 0 250,1-2 1,-3 5-1,3-5 1,-1 2 265,1 0 1,-3-4 0,3 2-1,-2 0 208,-3 1 0,5-4 0,0 5 0,1 1-260,0 2 0,0 0 1,5 0-1,0 0-443,-1 3 1,1 5-1,0 1 1,-1 1 155,1 2 1,1 9-1,2-7 1,1 2-101,-1 1 1,2 0 0,1-1-1,1-3 18,3 1 1,1-3 0,2 1-1,0-2 152,0 2 1,0 0-1,0 1 1,2 0-32,2 3 1,-1 3 0,6 0 0,0 5-163,-2 2 1,5 2 0,-1 0 0,5 2 102,6 2 1,5-2 0,4 1 0,3-6 223,0-6 1,14 0-1,-1-5 1,5-5 558,4-5 0,6-8 0,2-4 0,4-2-36,3-2 0,-32-3 0,-1 0 1,36-6-1,0-4-66,-3-5 1,0-3-1,-2-7 1,-6-2-186,-2-1 1,1-6 0,-4 2 0,-3-2-429,-5 1 0,-4-7 0,-7 3 1,-4-1-517,-4-1 1,-9-4 0,-5-2-1,-7-4 168,-5-2 1,-5 1 0,-6-2 0,-8 1 60,-6 0 1,-12-5 0,-3 9 0,-5 1 51,-5 1 1,-5 1 0,-6 6-1,0 4-65,-5 3 0,-1 8 1,-4 7-1,4 3-240,3 2 0,-11 0 1,13 9-1,-1 2 185,2 2 0,4 1 0,1 1 0,5 4 143,5 4 0,4 2 0,10 3 0,2-1-20,3 0 1,4 5-1,9 1 1,5 1-272,2-1 1,5 3 0,6-3 0,9 2 625,6 3 1,2-5 0,1 0 0</inkml:trace>
  <inkml:trace contextRef="#ctx0" brushRef="#br0">1626 8090 28620,'-6'7'-588,"-3"-3"0,-1 4 0,1 1 0,3 3-1935,0 1 1,5-4 2248,-4 0 0,4 0 0,2 2 916,4-2 1,-2-3-1,6-6 1,0 2 297,-2 2 0,11-1 0,-2 4-490,3-1 0,1 5 0,-7-2 0,0 3-421,1 1 0,3 2 1,1 1-1,-2 3-546,-1 2 0,3 4 1,1 5-1,1-2-414,-1 1 0,-1 0 0,-4-6 0,3-1 423,0 2 0,1-3 0,-6 0 0,-2-4-14,-1-5 0,0 2 1,5-7-254,-1 0 0,-4-2 539,0-10 1,0-8 0,4-8 0</inkml:trace>
  <inkml:trace contextRef="#ctx0" brushRef="#br0">2080 8263 27871,'-14'-15'-1349,"1"-3"0,0-1 1,-1 10 1316,1 5 0,-5 4 0,-1 6 0,-2 5-588,-3 6 0,-1 6 0,-3-2 1,-2 1 890,-1 1 0,0 3 0,3 7 0,0-1-199,1 1 1,-1-2-1,9-3 1,1 2-300,3 1 0,1 0 0,9-6 0,2-3-765,2-4 0,2 0 1,4-3 727,3-3 0,10-8 0,3 2 0</inkml:trace>
  <inkml:trace contextRef="#ctx0" brushRef="#br0">1786 10062 18703,'0'-34'-4446,"0"3"2738,0 3 1227,0 20 1,-4 8-1,-2 9 1,0 3 545,0 1 1,-3 1 0,3-1-18,-1 0 1,4 1-92,-2-1 1,4-6-1,1-1 1</inkml:trace>
  <inkml:trace contextRef="#ctx0" brushRef="#br0">1746 10262 14588,'0'-13'-1811,"0"7"1,0 6 1724,0 7 0,-6 5 1,-1 1-1</inkml:trace>
  <inkml:trace contextRef="#ctx0" brushRef="#br0">1840 10528 8527,'0'-59'892,"0"6"1,1 13-1,2 30 1,1 13-3205,-1 13 2312,-1 25 0,-8 2 0,-1 16 0</inkml:trace>
  <inkml:trace contextRef="#ctx0" brushRef="#br0">1746 10915 20937,'0'-13'-2887,"0"2"1,0 8 2584,0 12 1,-6 15-1,-1 10 1</inkml:trace>
  <inkml:trace contextRef="#ctx0" brushRef="#br0">1466 11475 8533,'0'-34'0,"0"4"-86,0 6 1,0 12 0,0 12-373,0 8 1,0 4-1,0 1 1,0 0 519,0 1 0,0-1 0,0 0 0,0 1 547,0-1 0,0 0 1,0 1-1,2-1 10,2 0 1,4 2 0,3 1 0,0 4-475,-2 0 1,0 1-1,4 4 1,-1 0-59,-3 4 0,3 0 0,-5-2 0,0 0-674,-2-1 0,-4-1 0,-1-1 0,2-3 587,2-2 0,4-1 0,5-5 0</inkml:trace>
  <inkml:trace contextRef="#ctx0" brushRef="#br0">1893 11581 9659,'-13'0'0,"1"2"457,3 2 1,-5 4 0,3 6 0,-7 3-296,-3 0 0,-1 9 0,-3-1 1,1 4-44,2 1 1,1-3 0,-3-2-1,4-1-253,0-1 0,3 10 0,3-5 0,1 3-619,0 2 0,-1 4 0,2-2 747,4 4 1,-10-5 0,3-2 0</inkml:trace>
  <inkml:trace contextRef="#ctx0" brushRef="#br0">1666 11088 22756,'-19'-16'-953,"-3"3"1,1 2 0,-1 11 0,-2 2 508,-1 2 0,-8 8 1,-2 7-1,-4 2 427,-1 3 1,0 1 0,0 3 0,2 2 545,2 1 0,4 1 0,4-1 0,-2 6-233,-1 6 1,4 5 0,6 8 0,2 6-121,3 9 0,11-31 1,1 2-1,1 1 0,2 1 1,0 1-1,0 0-171,1 3 0,0-1 1,3 1-1,1-1 1,3-2-1,1-1 1,4-2-1,3-1-395,3-2 1,2-1 0,25 21 0,7-15 0,0-11 152,2-9 1,7-7 0,0-8 0,1-7-18,2-10 0,4-8 0,-4-17 0,-31 15 0,0-2-23,1-1 1,-1-1 0,0-5 0,-2-2 0,-5 0 0,-1 0 0,0-2 0,-2-2-20,-2 1 1,-2-2-1,-2-3 1,-2 0-1,-3-1 1,-1 0-1,-3 1 1,0 0-1,-2 0 1,-2-1 0,-2-1 0,-4 1 0,-10-31 0,-8 7 49,-11 6 0,-12 3 0,-6 14 1,-3 10-57,-1 8 1,-4 12 0,1 6 258,0 6 0,4 16 0,-7 9 1</inkml:trace>
  <inkml:trace contextRef="#ctx0" brushRef="#br0">1613 12701 8369,'-6'-14'0,"-1"7"0,-7 1 0</inkml:trace>
  <inkml:trace contextRef="#ctx0" brushRef="#br0">1573 12581 8546,'0'-27'74,"0"1"-177,0 5 0,0 18 1,-2 12-1,0 4-605,-3 2 1,-5-2-1,2 1 1033,1-1 2001,-5 0-740,11-5 837,-5-8-2095,6-2 1,0 2 0,0 9-1,-2 3-297,-2 1 1,2 6-1,-4 4 1,2 2 61,-1 1 0,-3 7 1,3 1-1,1 2 42,-2-1 1,4 1 0,-2 2 0,2-2 9,2-5 1,0 0 0,0-3 0,0-3 323,0 0 0,0-1 1,0 0-1,0-2-110,0 2 0,0-1 0,0 3 1,0-1-474,0 3 0,0 3 0,-1 0 0,-2 5 130,-2 2 1,0 8 0,2 1 0,-2 1-401,2-4 0,-3 1 1,2-5-1,1-6-658,1-5 1,2-8 0,0-3 441,0-3 254,0-8 1,6-7 0,3-10 0,3-5-912,1-3 0,5 0 1257,0 5 0,0-12 0,-5-3 0</inkml:trace>
  <inkml:trace contextRef="#ctx0" brushRef="#br0">1453 13807 8335,'-19'0'523,"-2"0"243,0 0 0,8 12 0,8 6 0,4 5-784,1 4 0,0-2 0,0-1 0,1-4 70,4 0 1,2-8 0,7-8-1,0-2-281,4-2 1,7-14 0,9-7 0,4-8 153,3-5 1,3 3-1,-1-3 1,2 1 74,-2 3 0,-2 2 0,-1 2 0</inkml:trace>
  <inkml:trace contextRef="#ctx0" brushRef="#br0">1506 14407 8400,'-13'-45'0,"0"1"0,5 11 118,4 11 1,2 13 0,2 9 0,-1 9-101,-4 7 1,4 5 0,-5 6 0,2-1-312,-1 1 0,-4 0 0,5 1 0,1 1-22,1 3 1,2 3 0,0-5 0,0-4 64,0-2 0,0-8 0,0 2 250,0-3 17,6-2 1,-4-4 0,2 0 5,-2 1 0,-2 4 0,0 2 0,-2 2-3,-2-2 0,1 3 1,-5-1-1,2-2 498,3-1 1,-2-6 1797,0 0-688,1-6-3310,4 3 1682,0-6 0,6 6 0,1 1 0</inkml:trace>
  <inkml:trace contextRef="#ctx0" brushRef="#br0">1506 15073 8241,'-13'-59'0,"6"7"0,4 5 0,6 15 1176,5 16 0,6 10-1176,4 11 0,2 8 0,7 8 0</inkml:trace>
  <inkml:trace contextRef="#ctx0" brushRef="#br0">1506 15859 8339,'0'-37'0,"0"-3"0,0 3 0,0 8 0,2 6 874,2 10-842,-2 6 1,-1 8-1,-7 4 1,-3 4-72,-5 2 1,-4 3 0,-7 1 0,-1 1 37,-2 2 1,-1-1-1,1-2 1,-2 1 303,-1 2 0,-5-1 0,4-7 0,-1-3 298,1-1 1,-4 3-1,3-3 1,1 0-205,-1 0 0,-2 4 0,2-1 0,0 3-401,1 1 1,-4 7-1,5 2 1,3 3-81,4 2 0,-1 4 0,4 3 0,1 1-94,2 2 1,3 8 0,3-7 0,3 4-61,5 5 0,3-1 0,1 3 0,0 0 285,0-2 0,10 3 0,5-5 0,4-2 138,5-2 1,7-7 0,7-3 0,8-4-64,7-5 0,16-4 1,3-9-1,-32-7 1,2-1 128,2-2 1,1-1-1,4-3 1,2-3-1,1-3 1,0-2-1,0-2 1,1-1-254,2-3 0,0-2 1,-4-2-1,0-2 1,2-2-1,-1-2 1,-1 0-1,-1-1-31,-2 0 1,0-1 0,1-1 0,0-2-1,-2-2 1,-1-1 0,-3 2 0,-1-1-4,-5 2 0,0 0 1,-5 2-1,-1 0 1,18-21-1,-7 0-42,-10-1 1,-8 5-1,-15 2 1,-6 1-257,-6 3 1,-18 3 0,-17 5-1,-17 5 4,-15 6 1,29 14 0,-1 3 0,-3 1 0,0 3-1,-3 0 1,0 1 111,-3 1 0,-1 1 0,-1 4 0,0 2 0,-2 1 0,0 1 0,1 1 0,0 1-12,3 2 1,1 0 0,3 0-1,1 0 1,7-1 0,1 1-1,-33 9-209,9-2 1,8 3 0,8-2 0,9 0-727,8 4 1165,5 1 0,12-1 0,3-6 0,3-6 0</inkml:trace>
  <inkml:trace contextRef="#ctx0" brushRef="#br0">1373 16246 8346,'-6'-36'1349,"-1"1"-1538,-1 2 1,2 17 0,6 11 0,0 13-141,0 8 1,-1 3-1,-2 5 1,-2-3 309,2-2 0,2 3 0,1-4 0,0-2 730,0-1 0,1-2 0,4-1-290,4-3 0,3-3 0,1-6 0,0-1-182,1-4 1,-5-2 0,-1-8 0,1-1-301,-1-2 1,-2-1-1,-6 2 1,0 0-153,0 0 0,-6 7 0,-5 3 0,-5 1-3,-6 3 0,-5 3 1,-2 6-1,-3 5 347,3 6 0,-2 11 0,3-1 0,2 1 120,1 0 0,6-2 0,3 1 0,4 0 128,3-1 0,6 5 1,-1 1-1,4-4-211,4-5 1,3 1-1,8-5 1,3-1-894,4-3 1,3 1 0,4-8 0,0-1-1472,2-3 2196,6-2 0,-3-8 0,6-1 0</inkml:trace>
  <inkml:trace contextRef="#ctx0" brushRef="#br0">1546 16366 8223,'-17'-27'0,"-1"0"800,1 5 0,9 12 0,3 10-932,4 7 1,7 7-1,2 2 1,4 2-5,2-2 1,-1-3 0,0-2 0,2-4-41,3-1 0,3 0 0,5-3 1,1 1-386,0-1 1,-1 3 560,1-1 0,0 5 0,-1-3 0</inkml:trace>
  <inkml:trace contextRef="#ctx0" brushRef="#br0">1866 16339 8223,'-13'-18'280,"0"1"1,-7 3-1,-2 7 1,-3 1 219,-2 3 0,1 4 0,-1 8 1,0 9-440,1 6 0,5 1 0,2 0 1,1-1-171,0 0 1,5 4 0,5-8 0,2 3-91,3-1 1,2-6-1,4 0 1,4-5 198,7-7 0,14-2 0,0-2 0</inkml:trace>
  <inkml:trace contextRef="#ctx0" brushRef="#br0">1986 16232 8879,'-15'0'0,"-1"-1"755,-2-3 1,5 4-1,6 0 1,1 7-790,3 5 1,-5 6 0,1-1-703,-1 0 1,3-3 51,5 0 0,5-7 684,4-2 0,15-4 0,4-1 0</inkml:trace>
  <inkml:trace contextRef="#ctx0" brushRef="#br0">2199 15939 8346,'-26'-47'324,"2"-2"0,5 12 487,6 12 1,8 16-1,1 21 1,4 7-1479,4 8 0,-2 13 0,3 3 0,0 7-1866,-1 9 2533,1-1 0,-11 7 0,-2-4 0</inkml:trace>
  <inkml:trace contextRef="#ctx0" brushRef="#br0">2080 16179 7942,'3'-41'0,"1"-1"0,-1-2 0,1-1 0,1 1 0,1 1 967,1 3 1,3 3 0,20-15 0,6 31-968,2 10 0,8 11 0,1 7 0</inkml:trace>
  <inkml:trace contextRef="#ctx0" brushRef="#br0">1760 7823 8541,'0'-30'0,"0"4"137,0 1 1,0 5 0,0 3 79,0 2 0,-2 7-298,-2 4 0,-2 8 0,-5 5 0,2 3-235,-1 1 1,3 1 0,-2-1 560,-2 0 1,4-1-1,0-1 1,-1-4 197,1-1 0,2-2 1,-4-4-91,-1 0 0,-2 0 1,-1 0-1,0 0-147,-1 0 0,1-4 0,-2 0 0,-1 1-247,-2 1 0,-1 2 0,3 0 0,-4 0-57,0 0 0,-1 6 1,-3 3-1,2 3-16,-2 1 1,0 2 0,1 1 0,1 2 89,-2-2 0,3 3 1,0-1-1,2-1 162,3-3 1,1-5 0,0 0 0,-1 1 23,-2 2 0,0 2 0,4-1 0,-3 0-153,0 1 1,-1-1-1,4 3 1,0 3-49,-4 4 1,3 9 0,-3-4-1,5 3-91,4 2 0,-1 4 1,5-3-1,2 2-91,2-1 1,1-5-1,0 2 1,0-2 266,0-3 0,6 1 1,3-9-1,2 0 137,3 1 0,4 2 0,1-3 0,2 2-96,2 2 1,4 4-1,3 3 1,2 4-279,2 4 1,2-1-1,5 11 1,2 1 26,2 4 1,0 3 0,1-3 0,6-1-32,5-3 1,0-4-1,-2-10 1,1-5 166,2-7 0,4-5 1,-2-9-1,0-4 509,4-4 0,0-11 0,-1-5 0,-2-6-9,-2-7 1,5-5 0,-3-8 0,-30 20 0,0-1-239,1 0 1,-2 0-1,22-29 1,0 1-1,-5-6-325,-25 25 1,-1-1 0,-1-2 0,-1-3 0,-2-1 0,-2-1 0,-2-2 0,-2-1-57,-2-2 1,-2 0 0,0-4-1,-3-1 1,-5 0 0,-3-1 0,-1-1-1,-2 0-114,-2-3 1,-4 0-1,-3 3 1,-2 1 0,1-3-1,-1 1 1,-1 2 0,-1 1 253,1 2 1,-2 0-1,-3 1 1,-2 2-1,-1 10 1,-1 3 0,-1 2-1,-1 3-78,-1 3 0,-2 3 0,-3 3 0,-1 2 0,1 3 0,-2 3 0,-34-4-44,34 8 0,0 4 0,-2 4 0,0 4 0,-2 2 0,0 3 0,0 2 1,1 3-119,-1 2 1,1 2 0,-5 6-1,2 2 1,4 1 0,3 1-1,-1 2 1,3 2-402,2-1 1,2 2 0,4 2 0,1 1 647,3-2 0,2 1 0,0 1 0,3 1 0,-9 26 0,1-2 0</inkml:trace>
  <inkml:trace contextRef="#ctx0" brushRef="#br0">15556 4371 29660,'0'-13'-9831,"-1"6"9387,-4 2 1,-2 4 0,-6 1 0,-1 0 1204,1 0 0,0 0 0,-1-2 0,-1-1-301,-2-1 0,2-1 0,-3 5 1,3 0-37,2 0 1,-5 0 0,0 2 0,1 1-257,-3 1 0,4 5 0,-6-4 1,-2-1 11,-1 2 0,-2-5 0,-1 4 0,-3-4 51,-4-1 1,-8 0 0,-3 0 0,0 0 683,0 0 1,-7 0-1,1 0 1,-2 0-672,-2 0 0,-2 2 0,2 2 0,0 5-265,4 3 0,0 1 1,6 2-1,-1 3 1,-4 4 0,6-1 0,0 0 0,5-2-211,5-3 1,-4 3-1,5-1 1,0-2 275,3-1 0,3-1 0,1-3 0,0 0-72,1-2 1,-1 0 0,-1 5-1,0 3-146,1 0 0,-3 1 1,8-3-1,-3 1-24,-2 2 1,2 6-1,3-2 1,3 3-73,0 2 0,4 4 1,-2 1-1,6 1-111,2 0 0,4 2 0,-2-2 0,1-1 17,3 1 0,1 2 1,2-1-1,0 3-61,0 5 0,-4 2 0,-2-1 0,0 3-100,0 2 0,0 0 1,3 4-1,-3-1 119,-1-3 1,3 1-1,-5 5 1,0-1 186,1 0 0,-2 5 0,6 0 0,1-2-40,1-1 0,2-2 1,2 0-1,1 1 216,1-1 0,6 0 1,-1-1-1,3-1 123,1-3 1,5 1 0,0 6 0,-2 0 40,-1-2 1,-2 14 0,1-5 0,-1 6 172,0 5 1,-5-5 0,-2 4 0,-2-1-218,1 1 0,-1-35 0,1 1 1,0 35-1,3-1-152,2 1 1,-6-35-1,0 1 1,5 35-1,1 0 49,2-3 1,6-4 0,-1-4-1,0-2-5,-3-2 1,0 3-1,-1-1 1,-1 1 21,-3 2 0,1 4 1,-4-6-1,0 3-120,0 2 1,-2 0 0,-4 1 0,0 0 60,0-1 1,0 8-1,0-4 1,0 5 49,0-1 0,0-35 0,0 0 0,0 36 0,0-1 73,0-35 0,0 0 1,2 0-1,1 0 0,0 0 1,0 0-1,0-1 0,0 1-62,-1-2 1,2 1 0,1 4 0,0 1 0,4 27 0,1 0-41,-1-1 1,6 1 0,-5 0-1,-1-2-30,-1 0 0,0-3 0,-3 4 0,-1 1 4,2 0 1,-5-32 0,0 0-1,3 30 1,-2 2 56,-2 1 1,0-33-1,0 1 1,0 35-1,0 1 6,0-37 1,0 2-1,-2-1 1,-1 1 0,1 0-1,0 0 1,0-1 0,1-1-7,-1 37 1,2-36 0,0 0 0,2 28 0,1 3 2,1 2 1,5 1-1,-3-5 1,0-1 41,0 2 0,3-2 0,-3-4 0,1-2 3,3 2 1,-2 7-1,-1 3 1,-3-36 0,-2-1 36,0 1 1,-1 0 0,1 1-1,-1 0 1,1 2 0,-1 0-1,1-1 1,1 0 160,-2 1 1,1 1-1,-2-3 1,1 0-1,-1 3 1,0 1 0,0-3-1,0 1-194,0-1 0,0 1 0,-2 5 0,0-1 0,-1-5 0,1 0 0,0 0 0,1 0-100,0-2 1,1 1-1,0-1 1,0 1 0,0 32-1,0-2-77,0 0 0,1-7 0,2-2 0,3 0 1,1-4 1,2 0-1,5-1 1,-1 1-1,0 1 0,-1-6 1,-1 9-1,-3-3-50,3 1 1,1 4-1,1-2 1,0 0 125,1 4 0,-5 1 0,-1 2 1,1-1 69,-1 1 1,2-2 0,-4-3 0,1-2 51,4-1 1,-1-4 0,0 2 0,-1-2 218,2-2 0,-4 5 1,2 0-1,0-3 140,-2-5 0,5 5 0,-4-3 0,0 1-269,1 3 0,-1 1 0,2-4 0,-2 0-239,-3 0 1,6 10 0,-4 0-1,2 0 964,0-3 0,-6 7 1,3-3-1,0-2-1066,3-2 0,-3 3 0,0-6 0,-2-2 66,0-4 0,5-1 0,-3-6 0,2-1-210,2-1 1,-3-2 0,2 0 0,0-2 210,-1-2 0,2 2 0,-4-4 0,1 0-1,4-3 0,-1 2 0,0-2 0,-1-1 100,2-2 0,1 1 0,1 0 0,0-4 205,0 0 0,1-1 1,1-1-1,1-2 239,2-2 0,-1 4 0,-2-6 1,2 0 332,0-3 0,7-5 0,0-1 0,4-2 212,3-3 1,10-2 0,1-2 0,4-4-386,4-4 1,9-1 0,4-1-1,-3 3-488,3-3 1,5 5-1,-8 2 1,-2 2-91,0 2 0,-3 0 0,-5 2 0,-4 2-675,-4 5 1,-1 3-1,-10 3 1,-1 4-395,-2 8 0,-7-1 1,-4 7-1,-3-2-1550,-5 0 2194,-3 6 0,-6-9 0,0 5 0</inkml:trace>
  <inkml:trace contextRef="#ctx0" brushRef="#br0">16436 6637 30526,'0'-13'-4916,"0"-1"1,0 8 4319,0 6 1,-4 2 0,-2 5 0,0 1-457,0-1 1,0-3 1017,1 5 1,4-4-63,-3 4 1,4-6 0,4 1 991,5-2 0,3-2 0,3 0 76,2 0 0,-2 0 0,4 0 0,1 0-785,2 0 0,-1 0 0,1 0 0,0 0 537,-1 0 1,2 0-1,-3 0 1,0 1-750,4 4 1,-3-3-1,0 6 1,-1-2 461,1-3 0,-3 3 0,4-2 1,0-1 146,-1-1 1,4-2 0,-1 0 0,4 0 89,3 0 0,0 0 0,-3 0 1,2 0-675,1 0 0,0 0 0,-4 0 0,0 0 0,-1 0 0,1 0 0,0 0 0,-2 0-89,-3 0 1,3 4 0,-3 2 0,2 0-111,-2 0 1,2 3 0,-5-5 0,0 1 145,1 0 0,3-3 1,0 2-1,0-2 392,0-2 0,2 0 0,-3-2 1,3-1-340,2-1 0,-1-2 0,3 3 0,-1-1 0,-2 1 0,7-3 0,-9 1 0,-1 2 0,3 2 0,-1 1 0,1 0 0,1 0 0,0 0 0,-5 1 0,0 2 0,0 2 0,-1-2 0,4-2 0,-3-1 0,4 0 0,0 0 0,1 0 0,0 0 0,1 0 0,3 0 0,-1-1 0,5-2 0,1-2 0,-2 2 0,0-3 0,-5 2 0,2 1 0,-1 2 0,-3 1 0,-4 0 0,0 0 0,0 0 0,-2 0 0,0 1 0,0 2 0,-1 1 0,-2 1 0,3-4 0,0 2 0,-1 2 0,-2-1 0,4-4 0,2 0 0,1 0 0,2 0 0,1-1 0,2-2 0,1-2 0,4-1 0,-2 3 0,1-2 0,3-3 0,0 5 0,0-1 0,-3 2 0,-1 2 0,-2 0 0,-5 0 0,0 0 0,-4 0 0,1 0 0,-3 0 0,-1 0 0,0 0 0,-1 5 0,-3-1 0,1-1 0,2-1 0,1-2 0,-3 0 0,2 0 0,-1 0 0,3-2 0,2-1 0,2-1 0,-2 1 0,4-3 0,-4 1 0,1 2 0,0 2 0,0 1 0,-3 0 0,-1 0 0,0 0 0,-1 0 0,-5 0 0,1 0 0,-1 0 0,2 0 0,1 0 0,2 0 0,-2 0 0,3 0 0,1 0 0,0 0 0,4 0 0,1 0 0,2-2 0,0-1 0,-1-1 0,1-5 0,0 3 0,-2 0 0,-3 0 0,2-3 0,-5 5 0,0 1 0,0 2 0,-1-4 0,-5 1 0,1 1 0,-1 1 0,0 2 0,2 0 0,2 0 0,0 0 0,3 0 0,-4 0 0,3 0 0,2 0 0,0 0 0,2 0 0,0-1 0,0-4 0,-2 4 0,0-5 0,-2 2 0,-3-1 0,3-1 0,-1 3 0,-1-1-927,-3 1 1,-5 1-721,0 2 0,-6 6 0,2 3 1047,-4 3 0,-7 1 1,-1 1-1</inkml:trace>
  <inkml:trace contextRef="#ctx0" brushRef="#br0">18729 7676 29910,'-13'-11'-4971,"-1"2"4380,7-5 1,2 13-1,8 7 1,3 1 300,2 4 0,1-4 0,4 0 0,0 1 660,1-1 0,5-4 1,3 2-1,5-4 162,4-1 0,3 0 0,7 0 0,2 0-126,2 0 0,5-6 0,0-4 1,4-4-39,-1 1 1,11-8 0,-7 8 0,3-2-411,2 0 1,3 4-1,-6 0 1,-1 4 481,-3 1 1,6-3 0,-8 5-1,0 1-326,-2 1 0,3 4 0,-3 1 0,-1 3-123,2 1 0,-2-4 0,1 1 0,-4-2 395,-1-2 0,4 0 0,-1 0 0,3 0-116,1 0 0,5-5 0,0-1 1,0-1-271,1-3 0,-4 4 0,4 0 0,-1 1 0,0 1 0,1 0 0,-3 4 0,2 0 0,-2 0 0,-6 0 0,-1 0 0,0 0-25,-1 0 1,-2 1-1,-5 2 1,2 1 48,1-1 1,5-1-1,-4-2 1,-1 0-25,2 0 0,-3-5 0,6-1 0,1 1 0,2-3 0,1 1 0,1-1 0,-1-1 0,0 5 0,5 1 0,1 0 0,1-1 0,-1 1 0,2 1 0,-5 2 0,-3 2 0,-1 2 0,3-2 0,-8 2 0,1-1 0,-4 1 0,2-2 0,-2 2 0,-1-4 0,-1-4 0,1 1 0,0-6 0,-2 0 0,2 2 0,0-5 0,-4 5 0,-2-2 0,-2 0 0,-5 6 0,2-2 0,0 4 0,-1 1 0,-2 0 0,-5 0 0,-2 0-67,2 0 1,-3 0 0,-1 1-1,0 2-1027,-4 2 0,-1-1-288,-2-4 1,-4 5 1306,-9-1 1,-15-5 0,-19-7 0</inkml:trace>
  <inkml:trace contextRef="#ctx0" brushRef="#br0">16263 8343 29553,'9'-12'-3400,"0"2"1,1 2 3366,2 2 0,6-3 0,2 3 0,5 1 735,8-1 0,6 1 0,5 5 0,5 0-362,3 0 1,5 0 0,4 0 0,3 0-197,4 0 1,2 0 0,-4 0 0,-1 0-229,-2 0 1,5 0 154,-6 0 1,12 6 0,-6 1-1</inkml:trace>
  <inkml:trace contextRef="#ctx0" brushRef="#br0">17836 10448 10490,'6'-26'0,"3"-1"959,2 1 1,13 5 0,6 3 0,5 5-567,7 4 1,13 3 0,2 6 0,7 0-531,3 0 0,7 0 0,0 0 0,-3 0-224,0 0 1,2 0 0,-5 0 0,-5 0-92,-2 0 0,6 1 1,-4 2-1,0 2 474,-3-2 1,4 4 0,-3 1-1</inkml:trace>
  <inkml:trace contextRef="#ctx0" brushRef="#br0">19529 11994 9046,'-12'-5'392,"3"-4"1,-1-3 26,5-2 1,4 14-1,10 8-210,8 7 0,13 2 1,7-3-1,4-2-726,4-3 1,10 1 0,-1-6 0,4-1 516,1-1 0,11-2 0,-2 0 0</inkml:trace>
  <inkml:trace contextRef="#ctx0" brushRef="#br0">20808 13274 8571,'-1'-12'-655,"-4"3"0,2 3 0,-5 6 655,-3 0 0,-1 6 0,-1 2 0,0 0-85,-1 1 0,1-6 0,0 3 2572,-1 0-1460,1-4 1,1 5-358,3-3 1,5 4 0,8 5-475,5 0 1,3 1 0,3-1-1,3 0-68,4 1 0,3-1 0,5 0 0,2 1-41,4-1 1,8-5 0,-5-4 0,1-3 14,3-1 0,4 0 1,-1-1-1,0-3 200,0-5 0,3-3 0,-3-2 0,0 0-47,-1-4 0,0 3 0,-7-4 1,-2 1-309,-5 0 1,-3-5 0,-3 0 0,-2-2-38,-6-1 0,-3-1 1,-5-1-1,-5-2-41,-2-1 1,-2-6-1,-3 0 1,-5-4-319,-5-4 0,-14-4 0,0 5 0,-2 1 425,-4 1 0,-2 4 0,-10 2 0,-4 7 128,-2 5 1,-7 2 0,-1 9 0,-2 5-147,-3 5 1,-5 5-1,-3 4 1,1 7 51,-1 8 0,5 10 0,33-14 0,0 1 0,-30 22 42,32-18 0,1 1 1,-23 24-1,8 5 0,11-3-44,8-5 0,15-2 0,3-4 0,8-1 91,5-1 0,11-8 0,12 0 0,8-6-603,8-3 0,11 4 0,8-7 0,5-3 504,4-2 0,-29-7 0,2 1 0,3 1 0,0 1 0</inkml:trace>
  <inkml:trace contextRef="#ctx0" brushRef="#br0">22435 13340 8277,'-8'0'1186,"-4"0"-447,11 0 1,-4 2 50,10 2 1,-2-2-1,7 4 1,4-2-365,2 1 0,12 1 0,0-3 0,3 1-150,2-1 0,8 0 1,2 0-1,5 1 0,2-1 0,0-1 0,-5-2 1,2 0 90,1 0 0,2 0 0,-4 1 0,1 2 27,4 2 1,-1-1-1,2-2 1,-2 1-310,1 1 0,5 0 1,-4-4-1,4 0-63,0 0 1,2 0-1,-3 0 1,-3 0-13,-1 0 0,0 0 0,-2 0 1,-5 0-764,-2 0 0,-8 0 0,-3 0 1,-5-1-236,-3-3 0,-4 2 75,-6-2 0,-5 4 0,-5 4 0,-6 5-2217,-6 3 3130,-15 7 0,-4 2 0,-12 5 0</inkml:trace>
  <inkml:trace contextRef="#ctx0" brushRef="#br0">18649 14060 9388,'-6'-7'-1792,"3"1"834,-6 6 1287,6 0 624,-3 0 1,8 0 0,2 0-492,5 0 1,3 0 0,1 0-1,1 0-126,-1 0 1,6 0 0,3 0 0,4 0-236,0 0 0,5 0 0,2 0 0,-1 0-41,1 0 1,4 0 0,-1 0 0,1 0 75,-2 0 1,7 0-1,-5 0 1,0 0 57,1 0 0,-1 0 1,2 1-1,-1 2-119,4 2 1,5 1-1,-1-3 1,0 1-98,0-1 1,3 3 0,-3 0 0,0 0-41,0 0 0,2 0 1,-2-3-1,0 1 63,0-1 1,2-2 0,-7 1 0,-2 1 119,-1 1 0,-1 1 1,0-5-1,-3 0 199,-1 0 1,2 0 0,-2 0 0,-1 0-176,1 0 1,3 0-1,-4 0 1,2 0-309,3 0 0,0 0 1,2 1-1,-1 2 42,4 2 0,1-1 1,-3-4-1,0 0 3,0 0 1,0 5 0,0-1 0,0-1 399,0-2 0,-5-1 0,1 0 0,1 0 273,1 0 1,-2-1-1,-2-2 1,0-1-495,0 1 0,-3 1 0,5 2 0,-1 0-348,-1 0 0,5 0 0,-5 0 0,1 0 51,1 0 0,-2 2 1,3 1-1,-3 1 65,-1-1 0,2-2 0,-4-1 0,0 0 608,2 0 0,-5 0 1,3 0-1,-3 0 46,-1 0 0,4 0 0,0 0 0,-1 0-110,-2 0 1,3 0 0,0 0 0,-1 0-703,-2 0 0,3 0 0,2 0 0,-1 0-321,1 0 0,4 0 1,0 0-1,3 0 441,0 0 0,7-1 0,-7-2 0,2-3 562,-1-1 0,-1 2 1,0-4-1,0 0 211,0 2 1,0-5-1,0 5 1,-1-2-141,-4 0 1,2 6 0,-6-3-1,-1 2-832,-2-1 0,-1 1 0,-1 4 0,1 0-679,0 0 0,-6-5 0,-2 1-2221,0 1 1512,-4 2 0,-14 2 1793,-14 3 1,-21-2-1,-8 4 1</inkml:trace>
  <inkml:trace contextRef="#ctx0" brushRef="#br0">18222 14633 16359,'0'-13'-2929,"0"5"0,-1 3 2451,-4 5 1,4 1 850,-4 3 1,11-2 0,6 2-186,5-2 0,6-2 0,1 0 0,6 0 736,5 0 0,5 0 0,5 0 0,5 0-167,6 0 0,3 0 1,5 0-1,-3 0-696,-2 0 1,-1 0 0,-5 0 0,-1 0-228,-3 0 1,-5 0 0,-7 0 0,-3 0-976,-1 0 1,-8 0 0,-7 1 0,-3 2 1145,-2 2 1,0-1 0,1-4-1</inkml:trace>
  <inkml:trace contextRef="#ctx0" brushRef="#br0">26074 16925 7808,'-21'2'0,"3"1"424,3 1 0,8 7-296,3-2 0,4-2 0,4 0 829,5-1 0,3 5 1,1-4-119,0 1 0,-4-1 0,0-4-178,2 1 1,-5 2-1,-1-3-162,1 2 0,-3-1 0,5-5-62,-2-4 0,0 1 0,-2-8 0,5-4-291,3-4 0,1-2 0,0-5 1,1 1 5,-1-1 0,5-4 1,0 0-1,-4 1 359,-3 2 1,-1-3 0,-5-1 0,-2-1 7,-2 0 1,-1-7 0,0 2 0,-1-2 12,-4-3 1,4-6 0,-5 0-1,1-3-345,1-1 0,-1-5 1,5-2-1,0-4-693,0-4 1,6-2 0,3 4 0,3 0 383,1 4 0,1-1 0,-2 5 1,-2 3 255,-1 5 1,-2-1-1,2 5 1,-4-1-18,-4-3 1,3-1 0,1 1 0,-2 1 460,-2-1 0,-5-2 0,-1-1 1,1-1-579,-2 1 0,5 1 0,-4 2 0,4 3-286,1 1 1,0-2 0,0 5 0,1 2 50,4-2 1,-4 4-1,5 5 1,-2 2-185,1 2 1,-1 2 0,-4 1 0,0 2 231,0 3 1,0-2 0,0 7 0,-1 0-244,-4 2 0,2 2 0,-4 0 0,0-1-667,-1 1 1,4 0 0,-4-1-529,2 1 1,-2 0-1107,3-1 2731,1 7 0,10 7 0,1 7 0</inkml:trace>
  <inkml:trace contextRef="#ctx0" brushRef="#br0">25807 14806 9023,'-13'-20'1452,"0"0"0,1 7-1159,3 0 0,-2-2 0,7-1 53,1-2 1,7-1 0,5 1 0,5-6-105,3-5 1,6-5 0,8-6 0,4-2-163,4-2 0,5-4 1,2-3-1,2 0-5,2 2 0,0 2 0,1-3 0,-4 2 12,-1 2 1,-6 3 0,-6 8 0,-3 4 225,-6 3 1,0 7-1,-7 3 111,-1 3 0,-3 8-188,0 2 0,-2 14 0,-4 6 0,-2 4-190,0 5 0,0 7 1,5 5-1,-3 2-221,3 2 0,1 0 0,1 0 0,0 0-253,1 0 0,0-6 0,4-3 1,3-3-163,0-1 590,4 0 0,-4-1 0,5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13317 15433 8260,'-6'-8'0,"-2"3"0,-5 5 0</inkml:trace>
  <inkml:trace contextRef="#ctx0" brushRef="#br0">13210 15473 8553,'0'-9'1377,"0"0"0,-1 6-1427,-4-1 1,2 2-1,-4 1 42,1-4 1,-4 4-1,1-4 176,-3 4 0,-1 1 0,-1 0 326,1 0 1,0 0-1,-1-2 39,1-2 1,0 2 0,-1-3-113,1-1 1,4 4 0,0-2-181,-1 2 0,-2 2 0,-1 0-587,-1 0 1,1 2-1,0 2 1,-1 4 298,1-1 0,-5 5 0,-1-3 1,0 3 142,-1 1 0,-2 0 1,4 0-1,2 1 91,1-1 0,2-4 1,0 0-1,-1 1 48,1 2 0,4 1 0,2 1 1,1-1-221,3 0 0,1 1 1,2 1-1,0 2 26,0 6 0,0-3 0,0 2 1,0 1-72,0-3 0,0 6 1,0-6-1,0 1 129,0-3 1,2 1 0,1-1-1,3-2 417,1-1 1,-2 3 0,5-1 0,3 0-114,4-2 0,6 2 0,-1 1 1,5-2-168,4-1 0,2-1 0,5-1 1,-1 0-97,0 1 1,9-3-1,-4 0 1,4-2 8,4 1 0,5 2 1,1 1-1,-1 1-164,1-1 0,3 0 0,-2 0 0,-4-1 103,-1-3 0,3-3 0,-6-6 0,1 0 162,-1 0 1,7-1-1,-1-2 1,3-3-145,1-2 1,3 1-1,-1-3 1,0 1-286,-2-2 1,10 0 0,-11-1 0,1 0 72,2-2 1,-12 9 0,1-9 0,-5 2 33,-5 1 0,1-3 0,-10 1 0,-3 1-24,-4 3 0,-6-7 0,-9 3 0,-5-4-150,-2-2 1,-4-2 0,-2-7 0,-7-3-78,-5-5 0,-5-2 1,-7-2-1,-3 2 182,-4 2 1,-5-1-1,-5 6 1,-4 1-217,-2 2 1,-9 6 0,-2 3 0,-3 2 66,-2 6 0,-2 2 0,-1 0 0,2 4-400,-2 4 0,-2 1 0,2 0 1,3 1 39,2 4 1,-1 2-1,8 6 1,2 1-213,1-1 1,3 0-1,3 2 862,5 3 0,-4-3 0,1 4 0</inkml:trace>
  <inkml:trace contextRef="#ctx0" brushRef="#br0">13610 14073 8003,'0'-20'-931,"-4"5"0,-2 8 1264,-2 1 0,4 1 0,-5 5 1756,-1 0-1057,4-6 0,0 3 411,6-6 0,0 5-254,0-5 1,6 8-769,3 1 0,-3 6 0,-2 8 1,-3 3-44,-1 0 0,-1 7 0,-2 0 1,-3 4-114,-1 3 1,-2 5 0,-5-4 0,3 2 68,2 3 0,-2 0 0,5 0 0,0-1-31,1 1 1,0 1 0,5 2 0,0 0-8,0 0 0,0-4 0,0-1 0,0 2-51,0 2 0,0 1 0,0 0 1,0 0-76,0 0 0,0-2 0,0-2 0,0-5-464,0-3 0,0-3 0,0-1 1,0-3-228,0-2 1,0-6 0,0-4-2255,0 1-815,0-4-3038,0 0 6628,0-6 0,12-6 0,3-1 0</inkml:trace>
  <inkml:trace contextRef="#ctx0" brushRef="#br0">13410 15100 7886,'-28'-21'5818,"12"5"-5835,20 11 1,4 2-1,11 11 1,-1-2 168,-1-3 1,6 0-1,-4-1 1,0 3 492,0-2 1,1 3 0,-4-2 0,3 1-859,2 1 1,-5-5 0,3 4 0,-1-4-563,0-1 0,4 0 0,-3 0 775,2 0 0,1-6 0,5-1 0</inkml:trace>
  <inkml:trace contextRef="#ctx0" brushRef="#br0">15636 13607 8245,'0'-7'0,"-1"1"-690,-4 6 1,2 0 472,-6 0 1,7-6 557,-3-3 0,4 1 0,2 1 0,2 0-52,1-1 0,7-1 0,-2-4 653,3 0 0,-1 4 0,0 1 633,-2 3-1400,-6 0 0,3 11 0,-8 3 1,-2 3-18,-5 1 1,-2 5-1,1 1 1,1 0-49,-1 1 0,-1-3 0,1-2 0,1 1 106,-1 2 1,2 0 0,1-5-1,0 1-21,-1-1 1,5 0-1,-3 1 57,0-1 1,5 0-1,-4 1-414,4-1 0,1 0 97,0 1 0,1-6 1,4 0 187,4-2 1,3-2 0,1-4 0,2 0 1,3 0 1,-2 0-1,5 0 1,-1 0-206,1 0 1,-3 0-1,3 0 1,-2 0-568,-3 0 0,-1 0 0,-2 0 0,-1-1-927,-3-4 0,3 4-912,-3-4 2486,-3 4 0,5-11 0,-3-3 0</inkml:trace>
  <inkml:trace contextRef="#ctx0" brushRef="#br0">16063 13474 8179,'-6'-18'0,"-3"2"537,-3 4 1,5 6 0,2 10 0,4 5 225,1 3 0,-5 3 1,1 1-1,0 3-242,-2 2 0,3 6 0,-6 5 1,0 2-287,1 3 0,-3 12 1,0 6-1,-4 3-94,-2 1 0,-1-1 1,6-6-1,2-3-719,1-5 0,0-5 1,-3-7-1,2-5 175,1-2 0,1-6 0,-2-1 1,3-3-1561,1-2 1963,1-6 0,11-1 0,2-6 0</inkml:trace>
  <inkml:trace contextRef="#ctx0" brushRef="#br0">16316 14034 9040,'8'-6'0,"-4"-3"751,-3-3 0,-1 6 1,0 6-1,0 7-422,0 5 0,-5 7 1,-4 5-1,-5 6-38,-3 5 1,-3 2-1,-3 0 1,0-3-438,0-1 1,2 2-1,0-3 1,2-4-1228,3-5 1,5-5 1372,2-9 0,6-3 0,-3-6 0</inkml:trace>
  <inkml:trace contextRef="#ctx0" brushRef="#br0">16583 13700 8322,'0'-13'2891,"0"0"-2242,0 5 1,4 8-1,2 9 1,1 3 113,4 1 0,1 2 0,3 3 0,1 4-350,2 3 0,4 2 0,-3 0 0,2-1-156,2 1 1,3 1-1,-1 0 1,-1 0-553,-2-3 0,0-2 0,5-1 0,-1-4-533,1-4 1,-5-2-1,0-1 1,1-4 222,-3-1 1,0-2 0,-6-4 0,3-1-1536,0-3 0,0-5 2140,-8-9 0,3-3 0,-5-5 0</inkml:trace>
  <inkml:trace contextRef="#ctx0" brushRef="#br0">17076 13767 7947,'-6'-22'0,"-1"-2"0,-2 0 462,0-1 1,6 6 0,-3 1 72,0 3 0,-1 4 0,-7 2 0,1 4-138,0 4 0,-5 7 0,-3 4 1,-3 6 183,-4 6 1,-6 10 0,2 3 0,-1 4-361,0 1 0,-2 4 0,4 2 0,1 1-757,2 4 0,3-2 0,4-2 0,8-4 536,7 0 0,4 0 0,2-3 0</inkml:trace>
  <inkml:trace contextRef="#ctx0" brushRef="#br0">15996 15699 8755,'-1'-20'693,"-4"2"1,4 6-658,-4 8 0,4 5 261,1 12 0,0 5 1,1 0-1,2-2 150,2-1 0,5 3 1,0 3-1,5 2 30,3 5 0,4 2 1,-2-3-1,-1-1-333,0 1 1,0 0-1,-2-2 1,0-2-461,0 0 0,-3-7 0,0 2-517,-1-3 1,0-4-1,1-2-768,-1-4 0,0-5 1601,1-5 0,5-14 0,2-9 0</inkml:trace>
  <inkml:trace contextRef="#ctx0" brushRef="#br0">16489 15646 8109,'-40'-19'1512,"0"10"1,0 3 0,2 12-1674,2 12 1,-4 13 0,0 9 0,-7 7 127,-5 5 1,25-25-1,-1 1 1,0-1-1,0 1 1,-1-1-1,-1 0-221,-1-1 1,1 0 0,-23 23-1,1 1 1,8-2-528,1-2 1,6-2 0,7-4 780,6 0 0,5-6 0,6-1 0</inkml:trace>
  <inkml:trace contextRef="#ctx0" brushRef="#br0">11757 11875 8041,'-13'0'117,"0"0"1,4 0-1,0 0 370,-2 0 0,5 1-741,2 3 0,3 4 365,1 5 1,0-4 282,0 0 1,1-5 0,2 5-102,1 2 1,2 0 0,-3 4 0,2 2-44,-2 0 1,4 7 0,2-2 0,3 3-187,1 2 0,1 0 0,0-1 0,3 0 0,0-4 0,6 1 1,-4-5-1,0 0 86,0 1 0,4-4 1,-4 4-1,0-1 62,0 0 1,4 4-1,-6-3 1,0 1-28,-3-1 0,0 3 0,-1-3 0,0 2-95,1 3 1,1-1 0,1 1 0,3-3-145,2-2 1,-3 0-1,4-2 1,0 0 42,-1 0 1,3-3-1,-7 0 1,0-1 92,-3 0 1,0 1 0,-1-1 0,0 0 5,1 1 1,-5-1 0,-2 0 0,0 1 121,1-1 1,-4 0 0,5 1-1,2 1-180,0 2 1,3 0 0,1 3-1,1 1-226,2 0 1,5-3 0,1 2-1,3 0 23,-1-4 1,8-1-1,-7-1 1,0 1 45,-4-1 1,1 2 0,-6-7 0,-2 1 536,-1-1 0,-3 3 0,-2-3-33,-1 3 0,-6 1 0,3 0 0,-2 1-281,1-1 1,1 5 0,-2 1 0,4 0-103,-1 0 0,9 5 1,-2-3-1,0 1-495,1 0 0,3-5 0,1 2 1,1-1 396,-1-1 0,-1 1 0,-5-5 0,0 1 414,1-1 0,-3 5 0,0 0 1,-4-2 55,-1-1 1,0 2-1,-3 3 1,1-1-259,-1 0 1,5 3 0,1-2 0,1 0-379,-1 4 1,3 1-1,-2 2 1,3-2 129,1-3 0,2 3 0,-7-2 0,3 0 104,1 0 1,1 2 0,-3-3 0,0 2 284,-2-2 1,-5 3 0,3-3 0,1 3 123,-1 2 1,-2-2 0,2 0 0,-1 1-147,-3 2 1,3 6 0,0-2-1,0 2-366,0 3 1,3 6-1,-3 3 1,-1 0-225,1 0 0,3 4 0,-3-1 0,0 2 172,0-2 0,-2 2 1,-4-3-1,0-1 358,0-2 1,0-4 0,0-2 0,0-2-36,0-2 0,0-7 1,0 0-1,0-5-378,0-4 1,0 3 0,2-3 0,2 2 245,5 3 0,9-5 0,3 0 0</inkml:trace>
  <inkml:trace contextRef="#ctx0" brushRef="#br0">7065 11581 8630,'-7'-6'2119,"-5"5"963,4-5-2611,1 0 0,7 3 1,9-4-1,3 1-132,1 3 0,5 1 0,1 2 0,0-1-66,1-4 0,6 4 1,-2-4-1,0 4-36,1 1 1,-2 0-1,1 0 1,-3 0-53,-2 0 1,3 1-1,-4 2-166,-2 2 1,-7 5 0,-4 1-189,-4 5 1,-1-1-1,-1 5 1,-4 1-98,-4 1 0,-2 7 0,-1-9 0,1 2 290,2 1 0,2-7 0,-3 2 1,2-3 260,2-2 0,2 0 119,4 1 0,0-1 1,0 0-299,0 1 1,6-7 0,4-3 0,5-1-85,3 2 0,5-4 0,0 4 1,2-4-225,2-1 1,-1-1 0,1-2 0,0-2-278,-1 2 0,-4 2 0,-1 1-1436,-2 0 1,-1 0-50,-4 0 0,-6 6 1964,1 3 0,0-3 0,4-1 0</inkml:trace>
  <inkml:trace contextRef="#ctx0" brushRef="#br0">7958 11888 10259,'0'-13'389,"0"7"0,0 6 0,2 6-594,2 1 0,-2 5 1,2-3 1350,-3 2 1,-1 4-1,0 2-637,0 0 0,-5 7 0,-4-2 0,-3 3-1014,-2 2 1,-3-2-1,0-1 1,4-5-1538,3-4 1,7 1 2041,-2-7 0,4-3 0,1 0 0</inkml:trace>
  <inkml:trace contextRef="#ctx0" brushRef="#br0">8505 11488 8262,'0'-27'2111,"0"7"1,-2 6-1884,-2 10 1,-4 4-1,-4 4 1,2 7 205,1 5 1,0 3 0,-5 6 0,-1 1-215,1 2 1,-2 6 0,9-3 0,-1-3-297,4-4 1,4-5 0,4-6 0,5 1-339,3-1 1,3-6 0,3-2 0,4-4-621,3-1 0,3-1 0,2-5 1034,1-8 0,6-5 0,-3-7 0</inkml:trace>
  <inkml:trace contextRef="#ctx0" brushRef="#br0">8851 11435 8211,'-22'-17'315,"0"4"0,7 10 0,0 16 0,5 8 303,-1 4 1,1 5 0,0 0 0,2-2-442,2 1 0,-4 16 0,1 1 0,-3 3-741,-1 2 0,-5 1 1,-1 3-1,0 0 45,-1-2 0,4-4 519,7-14 0,-3 4 0,5-5 0</inkml:trace>
  <inkml:trace contextRef="#ctx0" brushRef="#br0">9051 11981 8623,'0'-13'970,"0"-1"1,-6 19-1,-4 8 1,-5 11-1360,-3 7 0,-10 0 0,0 6 0,-3 2-258,-2-2 0,4-6 0,6 0 0,6-4 647,2-5 0,2-3 0,-1-6 0</inkml:trace>
  <inkml:trace contextRef="#ctx0" brushRef="#br0">9211 11595 8250,'-13'-12'1183,"-1"3"1,12 13 0,3 11 0,5 3-663,4 1 1,4 3-1,3-2 1,6-1-353,2 0 0,6 5 0,1-2 1,1 2-293,0-2 1,2 8 0,-2-4 0,-2 2-799,-3 0 1,2-1-1,-10 0 921,1-1 0,4-5 0,-4-2 0</inkml:trace>
  <inkml:trace contextRef="#ctx0" brushRef="#br0">9758 11741 10111,'-21'-23'0,"-3"-3"865,-1 3 0,-3 9 0,7 16 0,-3 10-944,-4 8 1,-12 7 0,-1 6 0,-5 5-259,-4 5 1,-1 6-1,4-5 1,5 1-718,5 1 0,8-5 1054,-2 4 0,2 2 0,3 0 0</inkml:trace>
  <inkml:trace contextRef="#ctx0" brushRef="#br0">16849 11421 8254,'-9'0'-769,"1"0"0,-1 0 1,-5 2 875,1 2 1,0-2 0,-1 2 770,1-2 1,4 2 1357,0 1-986,6-1 0,-1-4-725,8 0 1,8-6 0,6-3 0,0-3-320,1-1 1,0 0-1,5 1 1,-2 2-184,2 1 1,-1 4 0,1-2 0,-3 1-115,-2 3 0,-1 1 1,-5 2-1,-1 2-19,-3 2 0,1-1 0,-4 6 0,0 2 55,0 0 0,-1-2 0,-5 0 1,-2 2 207,-2 0 0,-2 3 0,-5-1 0,2 0-109,-1 1 1,-2-2 0,-1-2 0,0-3-98,-1-1 1,5 3 0,2-3-167,1 1 1,2-2 150,4 4 0,1-2 1,4 2-1,2-3 277,0 0 1,10 1 0,-4 7 134,2-1 1,0-4 0,-4 0 0,0 1-41,-2 2 1,-5 0-1,4-2 1,-3-1-100,-2 1 0,-1 2-154,-2 2 1,0-6 0,-2 0-208,-2-2 1,1 3-1,-6-5 1,0 1-286,2 0 1,-5-2 0,3 5 0,-3-1-158,-1 1 0,-5-4 0,-1 5 1,0 1-138,-1 2 1,-2 2-1,4 0 1,2 1 147,1-2 0,3 8 0,4-7-36,3 0 0,14-5 0,7-4 623,8-4 0,6-1 0,10 0 0</inkml:trace>
  <inkml:trace contextRef="#ctx0" brushRef="#br0">17622 11835 10938,'0'-2'1195,"0"5"1,0 13 0,-1 2-1149,-3-2 1,-2-1-1,-5-2 1,2 1 71,-1-1 0,-2 0 0,-1 1 1,-1-1-956,1 0 1,1 1 0,3-1 835,5 0 0,2 1 0,2-1 0</inkml:trace>
  <inkml:trace contextRef="#ctx0" brushRef="#br0">18209 11381 7960,'0'-7'1770,"0"1"1,0 8 0,-1 2 0,-2 5-1420,-2 3 1,-5 3 0,2 1 0,-1 3-303,1 2 0,5-3 0,-2 2 0,4 0-196,1-4 0,1-1 0,4-2 0,5-1-51,6-3 1,5-3-1,7-6 1,2 0-909,1 0 0,4-2 0,-3-2 0,-1-5 1106,1-3 0,-4-7 0,5-2 0</inkml:trace>
  <inkml:trace contextRef="#ctx0" brushRef="#br0">18702 11288 8190,'-13'0'1238,"1"2"0,2 4 0,1 7-733,-2 8 1,-2 8 0,-3 5-1,-3 2-246,-2 1 1,-1 10-1,-7-1 1,-2 9-388,-4 7 0,-4 2 0,-1-1 0,3-3-559,6-6 1,0 0-1,10-14 1,2-8-2361,6-7 3047,5 1 0,8-12 0,0 6 0</inkml:trace>
  <inkml:trace contextRef="#ctx0" brushRef="#br0">18756 11888 8342,'7'-13'1765,"-1"1"-838,0 3 1,-5 9 0,4 10 0,-4 5-851,-1 3 1,-10 5 0,-5 0 0,-3 2-509,-1 1 0,-9 3 1,0 0-1,-3 2-288,-2-1 1,3-2 0,7-3 0,2-3-44,2-4 762,7-3 0,0-2 0,5 1 0</inkml:trace>
  <inkml:trace contextRef="#ctx0" brushRef="#br0">19195 11555 9529,'0'-14'854,"0"1"0,6 9 0,5 8 0,4 11-371,2 4 1,7 8 0,-2-2 0,3 6-232,2 3 0,-5-3 0,0 3 1,1 0-642,-3 0 0,0-6 0,-7 1 0,0-6-527,1 1 1,-1-5 0,-1-1 0,-2-3 915,-1-2 0,6-5 0,6-3 0</inkml:trace>
  <inkml:trace contextRef="#ctx0" brushRef="#br0">19715 11528 8107,'-34'-25'0,"-9"10"0,3-1 0,-1 16 946,-1 16 1,-2 15 0,-3 15 0,-4 1-584,-4 4 1,25-25 0,0 1 0,0 0 0,2 1 0,-25 25-1584,7-5 0,3 0 997,12 1 1,5-3 0,7 0 0</inkml:trace>
  <inkml:trace contextRef="#ctx0" brushRef="#br0">13623 10075 7961,'0'-13'-618,"0"4"704,0 0 44,0 0 186,0 2 1,0 7-1,0 9 331,0 3 1,-6 1-149,-2 0 1,-4-1-1,0-1-11,3-3 0,-3-5 1,3 2-223,-3-4 0,-1-1 0,0 2 0,-1 1-63,1 1 0,0 2 0,-1-3 0,1 3-119,0 1 0,-1 2 0,0 5 0,-3 0-30,0 4 0,-1-3 1,4 3-1,1-3 99,0-2 0,-5 0 1,2 1-1,2-1 46,4 0 0,-2-4 0,-4 0 0,1 0-28,-1-2 1,-2 5-1,2-4 1,-4 0-43,0 1 1,2-1 0,-3 2 0,1-1-87,-1 1 0,3 2 0,-4 1 0,0 2-79,1 3 0,-3-2 1,5 7-1,-2-1-21,-3-1 1,1 7 0,-1-5 0,3 0 112,2-3 1,-5 4 0,2-3 0,-2-1 100,2-2 0,-3 1 1,3-1-1,-2-1 85,2-3 0,-2 0 0,5-1 0,0 0-84,-1 1 0,-2-1 1,4 0-1,2-1-115,1-3 0,2 6 0,0-3 0,-1 1-151,1 3 0,1 1 1,2-3-1,1 3 5,-1 0 1,-1 7 0,1-3 0,1 1 105,-1 0 1,-2-5 0,-2 2 0,1-1 220,0-1 1,-1 3 0,1-4-1,-2 3-15,-3 2 0,8-5 0,-3 3 0,1 1-137,0 2 0,3-1 0,2 1 0,1 2-175,3 1 1,1 1-1,2 1 1,0 0-7,0-1 1,0 1-1,0 1 1,0 0 183,0-1 1,0 7 0,0-7-1,0 1 172,0 0 1,0-1-1,0-1 1,0 1-40,0 0 1,0-1-1,0 1 1,0-1-84,0 1 1,0 4 0,2 0 0,1-1-96,1-2 0,7-1 1,-2 1-1,2 0-87,3-1 1,4 7 0,-1-8 0,1 2 64,1 1 1,-4 2 0,4 0 0,-1-2 97,0 0 0,0-3 0,-5 2 0,0 0 74,1-1 0,-1 3 1,0-8-1,1 2-2,-1-2 0,2 3 0,1-4 0,3 0-130,2-4 1,0 3 0,4-1 0,0 0-68,3 0 1,3 1-1,1-4 1,2 3-263,0 2 1,1 1-1,-5 6 1,-2 2 79,2 1 0,-2 6 0,-5-2 0,-2 4 79,-2 1 0,4 0 0,-4 1 0,-1 1 267,-3-2 1,4 1 0,-7-10 0,-1-1 41,1-2 0,3-1 1,-6-1-1,3 0-75,1-4 1,1 3-1,-1-4 1,0 1-116,1 0 0,-1-6 0,0 4 0,-1-1-51,-3 3 0,3 2 0,-5 1 0,2 0 51,0 3 1,-6 3 0,1 2-1,-2 5 34,-2 5 0,4 2 0,1-5 0,-2 0-6,-2 0 1,4-5 0,1-1 0,1-1-4,3-3 1,-2-4 0,1-2-1,-1-2 63,0 2 1,2 0 0,-4-1 0,0-1-56,0 2 1,3 0-1,-5 1 1,-1-1 20,-1-1 1,-2 10-1,0-5 1,0 3 16,0 2 0,0 7 0,0-2 0,0 2-38,0 3 1,0 0 0,0-3 0,0 0-98,0 0 1,0 0 0,0 0 0,0-1-83,0-4 0,1-2 0,2-7 0,3 1 0,0 0 280,0-1 1,0 1 0,-3 0-77,1-1 1,2 1 0,-3 1 0,2 2 119,-2 1 1,-2 4-1,1-2 1,1 1-332,1 3 0,0 1 1,-4 1-1,0-2-231,0-2 1,5 0-1,-1 2 1,-1-3-137,-1-2 0,-2-1 0,0-6-773,0-2 1,1-13 0,2-14 47,2-13 0,5-14 0,-1-12 0,4-13 1248,5-14 0,-5 21 0,1-2 0,3-4 0,0 0 0</inkml:trace>
  <inkml:trace contextRef="#ctx0" brushRef="#br0">13650 10435 7975,'6'-7'-570,"3"2"748,3 4 0,1 1 0,0 1 1,1 2 213,-1 2 0,0 1 1,1-2-1,-1 5 159,0 3 0,5 1 1,1 2-1,2 1-215,3 2 0,1 6 0,3-1 0,2 4 18,1 0 0,6 2 0,-2-6 0,4 0-110,1-1 1,4 2 0,1-6 0,-4-2-80,-4-1 1,2 3 0,-5 0 0,0-1-53,-3 3 1,0-1 0,-3 5 0,-4-2 21,-3 1 0,-3 3 1,-5 2-1,0 1-163,1 2 0,-3 2 1,0-2-1,-2 3 63,1 0 1,2 3 0,3-4-1,1-1 21,2 1 1,4-2 0,-3-4 0,0-1 10,1 1 0,2 0 1,-4-2-1,-1-1 82,3-2 0,-10 0 0,3 5 0,-1-2 46,0-3 0,-4 3 0,-4-3 0,-1 4 28,1 0 1,-2 1 0,2 0 0,-2-1-163,-2 1 0,-5 4 0,1 2 0,-1-1-157,0 1 0,2 4 0,-5-3 1,1 1-81,-1 1 1,4-5 0,-4 3 0,1-1 158,0-4 1,-1-1-1,-2-1 1,1 0 193,-1-1 0,-1 1 1,-1 1-1,2 2-33,0 1 0,-8 0 0,6-3 0,0 2-67,0 1 1,-2 1 0,5-1-1,-5 6-100,-3 6 0,0 5 0,-3 5 0,-1 0-137,0 1 1,3-2-1,-2-2 1,0-3 175,4-1 1,-3-7 0,0-7 0,-1-2 290,1-4 1,-3 4 0,3-8 0,-1 2-27,1-2 1,-3 2-1,4-6 1,2-1-91,1 3 0,-3-5 1,0 4-1,2 0-144,1 3 0,-2-1 1,-1 1-1,0 2-212,-1 1 0,4 0 1,-3 0-1,3 1-99,2 2 1,-5 1 0,-1 1-1,0 4 125,-1 6 1,-2 1 0,3-5 0,0-5 116,-1-3 1,3-3-1,3-2 1,1-6 287,0-2 1,4-2 0,0 1 0,0-1-95,2 0 0,-4 1 0,5-1 0,0 0-114,0 1 1,-2-1 0,2 0-1,0 1-111,0-1 1,-3 5 0,4 1 0,1 2-29,-2 3 1,3 1 0,-4 1 0,1 1-51,3 0 0,-3 4 1,0 0-1,0-2 166,0 0 1,2-4 0,4-2-1,0 0 238,0 0 0,0 1 1,0 0-1,0-2-166,0 2 0,-5 5 0,1 4 0,1-1-44,1 1 0,2 4 0,0-1 0,0 2-181,0 2 1,0 4 0,2 1 0,1-2-42,1-2 0,2-2 1,-3-4-1,3-4 168,2-2 1,-1-4 0,3-3-1,-1-4-161,2-3 0,-1-2 0,0 0-356,-1 1 0,-1-6 0,2 0-778,-1-2 1,-6 0 0,3-3-933,0 1 1,-3 6 2217,5-1 0,-5-3 0,3 0 0</inkml:trace>
  <inkml:trace contextRef="#ctx0" brushRef="#br0">15476 9249 8243,'8'-13'277,"-2"4"0,-6 0 102,0-1 1,0 2 0,0-1 795,0-1 148,0 4-1016,-6 0 0,4 12 0,-2 3 1,2 3 183,2 1 1,0 5 0,-1 0-1,-2-2 201,-2-1 1,1 2-1,4 1 1,0-1-322,0-3 1,0 4 0,0 0 0,0 0 8,0 1 0,0-3 0,-2 6 0,0 2-368,-3 1 1,-1 2-1,3 0 1,-3-1-115,-1 1 0,4 0 1,-3-1-1,2 1-282,-1 0 1,-1-5 0,3-2 0,-1 0-1224,1-4 0,1-1 0,2-2-829,0 0 0,3-5 2436,6-4 0,6-8 0,12-4 0</inkml:trace>
  <inkml:trace contextRef="#ctx0" brushRef="#br0">16063 9716 8368,'0'-14'542,"0"7"1,0 2 0,0 10-1,0 4 45,0 3 0,-5 1 0,-1 2 0,1 1-88,-1 2 1,-5 4-1,4-3 1,-2 0-32,0 1 0,0 2 1,-3-3-1,2 0-544,1 1 0,0-3 0,-3-3 0,2-2-3838,1-4 2839,6 4 1075,-3-10 0,6 4 0,0-6 0</inkml:trace>
  <inkml:trace contextRef="#ctx0" brushRef="#br0">16649 9289 8748,'0'-6'2830,"0"6"-2143,0 8 0,0 3 39,0 3 1,-6-1-410,-2 0 0,-4-1 0,0-1 0,1-4-147,3-1 0,3 3 0,-2-3-282,1 1 0,1 2 45,5 4 1,0-4-1,2-1 1,1-1-135,1 0 1,7-2-1,-2 2-75,2-1 0,7 0 1,0-3-1,-2 1-121,-1-1 0,3 3 0,0-1 1,-1-2-130,3-2 0,-1-1 0,5 0 1,-2 0-671,1 0 0,3-1 1196,0-4 0,1-8 0,0-8 0</inkml:trace>
  <inkml:trace contextRef="#ctx0" brushRef="#br0">17129 9249 8144,'-13'-19'419,"0"5"1,-1 14 0,2 14 0,2 7 511,1 4 0,-4 6 1,-5 1-1,0 2-677,-1 3 1,3 2 0,-5 2 0,0 2-181,1 2 1,-1-1 0,-1-4 0,4 0-777,3 0 1,3-1 0,2-5-1,2-6 96,2-4 0,2-8 0,4 2 0,1-4 606,4 0 0,2-7 0,7-1 0</inkml:trace>
  <inkml:trace contextRef="#ctx0" brushRef="#br0">17383 9755 8169,'0'-5'737,"0"5"1,0 10-1,-2 9 1,-2 0-692,-5 1 0,-8 3 1,-2 0-1,-2 2 331,-2 1 0,-2 1 1,-2 0-1,0-2-524,1-3 0,5 2 0,3-6 0,3-4-1222,2-3 1369,6 1 0,1-5 0,6 6 0</inkml:trace>
  <inkml:trace contextRef="#ctx0" brushRef="#br0">17636 9462 8651,'4'-17'0,"2"0"1743,2 5 1,0 5-1386,6 7 1,-1 6 0,0 3-151,1 3 1,4 5 0,1 3 0,2-1 125,2 0 0,-2 5 0,1-2 1,0 3-307,-1 2 0,4 0 0,-4-1 0,1 1-496,0 0 0,-5-1 1,1 1-1,-4-1-262,0 1 0,-5-5 0,-2-1 0,0 0-2227,1 0 2957,1-5 0,10 3 0,2-6 0</inkml:trace>
  <inkml:trace contextRef="#ctx0" brushRef="#br0">18209 9449 8211,'-27'-13'0,"1"1"580,-1 3 0,5 4 0,-2 11 0,-3 8-256,-2 6 1,-7 10 0,4 1 0,-2 0-109,-3 2 0,-2 1 0,1 4 0,2-1-307,5-1 0,4-1 0,4 7 1,2 1-2433,2 1 2523,1 1 0,4-5 0,1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15476 17579 8566,'-7'-6'4847,"1"4"-3889,6-10 0,1 11-549,4-4 0,2 5 0,7 3 0,-3 3-3,-2 2 1,3 1-1,-3 5 1,1 3-24,-1 0 0,3 6 0,-3-4 0,3 2 66,1 2 1,5 2 0,1 1 0,1-3-337,-1 0 0,5-3 1,-2 4-1,3-3-217,2-2 0,-5 3 0,-1-6 0,-1-2-146,1-4 0,-5-1 0,2 3 0,-3-2-94,-2-1 0,-4-4 0,-2 3-818,-1 3 0,0-5 1,-3 0-807,2 0 0,-1-3 0,-2 4-1290,2-1 3258,4-2 0,5-16 0,0-2 0</inkml:trace>
  <inkml:trace contextRef="#ctx0" brushRef="#br0">16050 17712 8882,'-18'-11'0,"-2"-3"0,1-3 835,0 3 0,1 3 0,5 11-898,0 0 0,-1 0 729,1 0 1,4 0 0,0 2-1,-1 2-138,-2 5 1,-1 9 0,-2 5 0,-2 6-215,0 2 1,-7 7-1,2 1 1,-3 5-691,-2 3 0,0-2 0,1 2 0,0-1-334,4-3 0,1-1 1,5-4 709,-2-2 0,1 2 0,3-4 0</inkml:trace>
  <inkml:trace contextRef="#ctx0" brushRef="#br0">13517 16352 7912,'6'-11'-18,"-6"2"1,-6 3-1,-8 7 54,1 4 1,-2-2-1,-1 6 1,-2-1 737,2 0 0,-3-2 1,1-6 2305,2 0-2183,7 0 0,4 0-622,10 0 0,2 0 1,5 1-44,-3 4 1,1 7 0,-5 7-1,-2 2 24,-2 2 0,-1 2 1,-1 4-1,-2 0 33,-2 2 0,-4 5 0,3-4 0,1 1-97,-1-1 0,1 0 0,5-6 1,0 1-123,0 0 0,2-1 0,1 1 0,3-2-133,1-3 0,-3 2 0,4-5 1,-2 0 77,-3 1 0,3 2 0,-2-4 1,-1-1-387,-2 3 0,-1-1 0,0 5 0,0-4-384,0 0 0,0 2 0,0-3 0,0 0-120,0 1 1,0 2 0,0-4-1,0-2 193,0-1 1,6-8 0,3-2 0,5-4 681,3-1 0,-2-6 0,4-1 0</inkml:trace>
  <inkml:trace contextRef="#ctx0" brushRef="#br0">13437 17165 7903,'-14'0'60,"1"0"0,6 2 0,2 2 0,5 4 548,5-1 0,2 3 0,6-5 0,2-2 99,3-2 1,1-1 0,5 0 0,-2-1-733,2-4 1,6 0 0,2-6 0,1 2-1477,-1-1 1501,11-2 0,-7-7 0,10-2 0</inkml:trace>
  <inkml:trace contextRef="#ctx0" brushRef="#br0">15570 15473 8167,'-14'0'2113,"1"0"0,6-2-1294,2-2 0,4 1 1,2-4-369,4 1 0,2 0 0,6 3 0,1-2-23,-1 2 0,0 2 1,1 1-1,0 0-55,4 0 1,-3 0-1,3 0 1,-3 0-125,-2 0 1,5 0 0,-1 0 0,0 1-176,-2 4 1,-2-2-1,0 4 1,-1 1-235,-3-1 1,3 0 0,-5 4 0,2-2 131,0 1 1,-6-3-1,3 2 1,-2 2 166,1 0 0,-1 3 1,-4-1-1,0 0 286,0 1 1,0-1-1,-1 2 1,-2 1 103,-2 2 1,-5 6 0,3-4 0,-2 3-407,0-1 0,0 0 0,-3 5 0,2-1-204,1 1 0,0 0 1,-3-1-1,2 1-843,1 0 0,6-5 0,-3-1 0,1-2-934,1-3 0,0-6 1,5-2-1,4-2-225,3-3 1,6-2 2082,3-1 0,4-12 0,6-2 0</inkml:trace>
  <inkml:trace contextRef="#ctx0" brushRef="#br0">16223 15913 9911,'0'-27'1236,"1"14"0,2 8-1916,2 11 1,-2 6 0,-8 1 1287,-4 1 1,-3-1 0,-2 2-1,-3 3 4,0 4 0,-7 1 1,3 3-1,0-3-425,4 1 0,2 4 1,2-6-1,-1 2-95,1-2 0,1 2 1,3-6-1,5-2-1679,2-1 1587,2-8 0,6-1 0,2-6 0</inkml:trace>
  <inkml:trace contextRef="#ctx0" brushRef="#br0">16423 15659 8010,'0'-13'440,"0"4"433,0 0 1,1 6-1,4-1-304,4 2 0,2 2 0,3 0 0,-1 2-14,0 2 1,1 2 0,1 6 0,2 0 323,6 3 1,-3 6 0,1-2 0,0 0-570,-1 0 0,-3 3 0,1-2 0,-4 0-105,0 4 1,-1 0 0,0-2 0,-1-3-1037,-3 1 1,3-6 0,-3 4-1,3-3-76,1-2 0,-1-4 907,-3 0 0,3-12 0,-5 2 0</inkml:trace>
  <inkml:trace contextRef="#ctx0" brushRef="#br0">16943 15579 7893,'0'-19'0,"-2"0"0,-2 3 1774,2-2 1,-5 15-1477,2-6 0,2 6 1,-5-1-1,-3 4-27,-1 4 0,-5 9 1,-4 11-1,-3 4-225,-4 3 1,-8 11 0,1 1 0,-4 6-109,-1 5 1,18-23 0,-2 1 0,1-2-1,1 0 1,-23 31-319,5-3 0,10-9 0,2-3 0,8-4-119,5-2 499,4-3 0,11-10 0,0 0 0</inkml:trace>
  <inkml:trace contextRef="#ctx0" brushRef="#br0">16903 17738 8175,'0'-13'1067,"0"0"1,0 7 177,0 6 0,4 1 1,2 8-616,1 2 0,1-4 0,4 2 0,0 1-345,2 2 1,3 0 0,-3-2 0,3-1-325,0 2 1,1-1 0,-4 0 0,-1-1-823,0 2 0,1-4 0,-1 2 861,0 1 0,-5 2 0,-2 1 0</inkml:trace>
  <inkml:trace contextRef="#ctx0" brushRef="#br0">16929 18005 8113,'0'-36'255,"0"8"1,2 24 0,2 8 669,5 7 0,3 2 1,3 0-1,1-1-1389,2-3 1,6-3 0,-2-6 0,3 0-1514,2 0 1977,-1 6 0,7-5 0,1 5 0</inkml:trace>
  <inkml:trace contextRef="#ctx0" brushRef="#br0">17862 17885 10146,'12'-53'727,"-3"8"0,-1 22 1,-4 14-1,3 7-1821,1 7 0,2-2 0,-4 6 1405,2 1 1,-6 2 0,3 4 0,-4 5 791,-1 5 0,0 8 1,0 1-1,0 2-369,0 4 0,-6 6 0,-2-1 0,-3-1-516,2-4 1,-5 1-1,3-10 1,1-1 45,-2-3 1,5-4-954,-2-10 0,1-10 0,-1-8-179,5-13 0,2-12 0,4-8 0,1-8-70,1-8 1,8-6 0,0-11-1,6-1 598,3 0 1,-11 32 0,0 1 0,12-23 0,-4 6 445,-3 8 1,-3 13 0,-2 7-1,-1 8 922,2 4 1,0 8 0,3 2 57,-1 4 0,0 7 1,1 4-1,-1 5-411,0 3 0,-1 10 0,-1 0 0,-4 3-542,-1 2 0,-2 2 0,-4-2 0,-1-1-374,-4 1 1,-2-3-1,-6-7 1,-1-2-273,1-2 0,-5-2 0,0-7 0,2-3-1083,1-1 1,2-1 1595,0-5 0,-1 0 0,1 0 0</inkml:trace>
  <inkml:trace contextRef="#ctx0" brushRef="#br0">18676 17405 9678,'7'-28'2867,"-1"10"-3184,-6 18 1,0 2-1,0 7 1,0 1 773,0 2 1,4 3-1,1 3 1,-2 5 615,-2 7 1,-1 4 0,0 7 0,0 4-404,0 4 0,0 1 1,0 0-1,-1-1-578,-4 2 0,2-6 1,-6 0-1,1-5-471,0-5 1,-4-4 0,3-8-1,-1-6-29,1-2 0,-3-7 0,3-4 1,-2-4-402,-3-4 0,-4-10 0,1-8 0,0-3 526,3-2 0,-4-4 0,0 0 1,3 2 934,5 0 0,-2 9 0,5 2 0,-2 3 839,0 2 1,4 5-1136,-3 4 0,5 4 0,-2 4 0,4 5-92,1 3 1,0 6 0,1 1 0,2 0-588,2 1 0,5 3 0,-1-2 0,3 1-829,1 0 0,0-5 1,1 0-1,-1-2-3172,0-1 4324,7-1 0,-6 0 0,6 1 0</inkml:trace>
  <inkml:trace contextRef="#ctx0" brushRef="#br0">18942 17978 7984,'0'-26'1746,"-6"6"0,-3 9 0,-3 9-1442,-1 10 1,4 3 0,0 3 0,-1-2-31,-2-4 1,-1 3-1,1-5 1,2 1-32,1 3 0,4 1 0,-2-1-327,1-1 0,2 0-23,4 4 1,5-5-1,4-4-140,3-2 1,-3-4-1,-2-2 1,1-5 167,-1-3 0,-2-1 0,2-1 348,-1 1 0,-2 0 0,-5 1-277,-3 3 0,-4-1 0,-5 5-48,0 2 1,4 3 0,1 5-712,2 3 1,2 0-1,5 1 1,4 1-1976,4 2 2742,3 1 0,7 7 0,1 0 0</inkml:trace>
  <inkml:trace contextRef="#ctx0" brushRef="#br0">19315 17912 7978,'-1'-24'676,"-4"6"0,3 8 0,-6 14 0,2 7 280,3 5 1,2-1-1,-1 3-968,-2-4 0,2 0 0,-2-1 1,2 2 517,2 3 0,0-4 1,0 4-1,0-3-732,0-2 0,0 1 0,0-1-1033,0 0 0,2-5 728,2-4 1,-1-8-1,5-7 1,-1-5 168,1-6 0,-1-2 1,3 0-1,-1 4 712,2 0 1,-1 3-1,0 3 1484,-1 1 0,-4 1-1016,3 3 0,0 5 0,2 8-202,-1 5 1,-6 3 0,2 1-1,-2 1-272,1-1 0,-3 0 1,4 1-1,-2-2-183,1-4 0,-2 4 1,4-4-720,0-1-642,-5-1 1,5-8 412,-6-2 1,0-3 0,0-7-60,0 1 1,6 4 700,3 0 1,3 6 0,1-3 716,0 0 0,1 3 0,-1-4 0,0 1 613,1 3 0,3-4 1,1-1-1,-1-1-401,-3 1 1,0 5 0,-1-2-1,0 4-727,1 1 1,-1 0 0,-1 3-1,-2 4-165,-1 6 0,-2 10 0,4-1 0,-2 3-1430,1 2 0,-2 4 1,-1 0-1,0-3-3008,1-4 4546,1 1 0,10-10 0,2 4 0</inkml:trace>
  <inkml:trace contextRef="#ctx0" brushRef="#br0">20662 17459 8357,'7'-6'-37,"-2"-3"-85,-4-3 1,-2 5 0,-2 1 885,-2 0 0,-1 4 241,2-2 805,2 2 1,-5 2-883,2 0 0,-2 8 1,-8 4-1,-1 5-234,-2 4 1,-10 6-1,1 7 1,-2 3-198,-4 4 1,5 2 0,-5-1 0,2 2-124,0 5 0,2-2 0,6 2 0,6 0-242,2-2 1,3 4 0,3-7 0,5-1-356,2-1 1,2-10-1,2-4 1,4-4-533,7 0 1,2-5 0,7-3 0,2-5-526,1-7 1,6-4 0,0-4 0,-1-4 589,-2 1 1,-2-8 0,1 3 689,0-3 0,-1-2 0,1-10 0</inkml:trace>
  <inkml:trace contextRef="#ctx0" brushRef="#br0">20688 17912 8020,'-7'-6'849,"0"4"847,2-2 167,4-4-1170,-5 7 0,7-5-699,4 6 1,-2 0-10,6 0 0,-2 2 207,2 2 1,1-1 323,-5 6 0,1-2 0,-3 4 0,2-4 80,3-1 0,-4 3 0,5-3 1,2 0-318,0 0 1,3 2 0,-1-2 0,0 0-704,1 0 1,-1 0-1,0-3-14,1 2 0,-1-1 0,-1-5-700,-3-4 0,-5-4 652,-8-9 1,-8-1 0,-7-3 0,-1 4 438,1 3 0,-5 6 0,4 2 0,-3 0 557,1-1 0,6 5 0,-2-1 0,3 2-54,2 2 0,6 6 1,1 3-1,1 3-65,1 1 1,1 5-1,6 1 1,3 1-240,1-1 0,7 3 0,5-4 0,0 0-608,0 1 0,3-6 1,-1 2-1,1-5-846,2 1 0,4-5 0,-4-2 0,4-2-33,3-2 0,0 0 1335,-4 0 0,0-12 0,-1-3 0</inkml:trace>
  <inkml:trace contextRef="#ctx0" brushRef="#br0">20982 17912 8949,'-8'-6'4190,"4"4"-3978,8-2 0,5 7 0,9 4 0,3 4-8,-1 3 0,6 3 0,-4-4 0,3 0-423,2 1 1,-2 3 0,-3 1-1,-4-2-893,-3-1 0,1-1 1112,-3-1 0,9 0 0,-7 1 0</inkml:trace>
  <inkml:trace contextRef="#ctx0" brushRef="#br0">21288 17978 9022,'-12'-10'1254,"4"-3"1,-4-4 0,1 6-1455,-5 2 1,-3 4 0,-3 10-1,4 4 382,3 2 0,6 3 1,0-1-1,-1 0 312,-2 1 0,0 0 0,2 3 1,2 1-1388,2-2 0,2 3 1,5-1-1,4-2-3005,4-1 3898,3-8 0,13-7 0,3-7 0</inkml:trace>
  <inkml:trace contextRef="#ctx0" brushRef="#br0">21368 18018 8995,'-13'-4'0,"0"1"544,-1 4 0,2 7 0,2 7 0,3-1-271,1-2 1,-3-1 120,4 2 1,2-4-2211,8 0 0,4-6 1816,9 1 0,2-14 0,7-5 0</inkml:trace>
  <inkml:trace contextRef="#ctx0" brushRef="#br0">21422 17752 8063,'-2'-25'2665,"-2"2"0,2 12-3573,-2 11 0,4 0 1,4 5 1100,5 1 1,3-4 0,3 2 0,1-2-537,2-2 0,1 0 0,-3 0 0,4 0-660,0 0 0,3 0 0,3-3 1003,1-6 0,0-6 0,-1-12 0</inkml:trace>
  <inkml:trace contextRef="#ctx0" brushRef="#br0">21728 17565 9086,'-1'15'0,"-2"1"719,-2 2 0,1 6 0,4-1 0,0 6-199,0 2 0,0 0 0,1-5 0,2 1 257,2 0 1,-1-1-1,-4 3 1,0 0-920,0 2 1,-4 0 0,-2-3 0,0 2-3343,0 1 3484,-4 0 0,2-4 0,-5 0 0</inkml:trace>
  <inkml:trace contextRef="#ctx0" brushRef="#br0">21515 17845 8003,'7'-43'633,"-2"3"1,2 27 0,3 10-1,7 13-377,5 8 1,2-2-1,-1-7 1,-2-4-491,-2-4 0,5 4 0,0-1 0,2-1 234,1-2 0,9 5 0,-8 2 0</inkml:trace>
  <inkml:trace contextRef="#ctx0" brushRef="#br0">22035 17432 8052,'13'0'0,"0"3"288,1 6 1,-1 16 0,0 16 0,1 2 588,-1-1 1,-1 4 0,-3-9 0,-3 0-497,0 1 0,-6 2 0,-2 3 0,-10 3-396,-8 1 0,-7 2 1,-6 3-1,-5-1 15,-5-3 0,-7-5 0,2 3 0</inkml:trace>
  <inkml:trace contextRef="#ctx0" brushRef="#br0">17876 15340 9019,'4'-20'1236,"1"-2"-1284,-7 3 1,-1 6 0,-6 8 226,-1 4 1,-6 8-1,-4 5 1,1 7 196,0 6 1,-5 3 0,2 11-1,-2 1 639,2 6 1,-2 9-1,7 4 1,0 2-473,2 2 1,2 7-1,1 2 1,2-1-91,1-2-936,6 0 1,-3-14-1,8 1-9,2-5 1,3-7-1,8-8 1,3-8 171,4-9 320,9-1 0,3-17 0,6 5 0</inkml:trace>
  <inkml:trace contextRef="#ctx0" brushRef="#br0">18409 15526 8069,'0'-34'329,"0"2"0,1 17 0,2 7 0,2 10-173,-2 7 1,-2 7 0,-1 3 0,0 2 503,0 3 1,0 7 0,-1 6 0,-2 6-250,-2 6 0,-5 2 1,1 4-1,-3 1-376,-1 2-56,6-6 0,-5-8 0,4-8-282,1-5 1,-3-9-1,4-5 182,-2-7 0,5-12 0,-1-12 1,2-12-149,2-8 1,5-10-1,2-8 1,4-6-47,3-4 0,7-10 0,-2 5 0,2 0 2,3 4 548,-5-2 0,5 16 0,-7 0 228,0 6 1,-2 10 0,-4 7 0,0 8 241,-2 8 0,-5 4 0,5 7-324,1 4 1,-2 2-1,-1 8 1,-1 3-81,-3 4 1,3 3 0,-2 2 0,-1 1-303,-1 3 0,-7-2 1,0 5-1,-3-1-334,-2-3 0,-1 2 1,1-1-1,1-3-730,-1-4 1,4 0 0,0-6-717,0-2 0,6-3 1781,0-4 0,6-3 0,7-6 0</inkml:trace>
  <inkml:trace contextRef="#ctx0" brushRef="#br0">19195 15206 8033,'8'-16'2037,"-4"-5"-1357,-2-1 1,-2 9-1,0 13 1,1 7-1263,4 5 1,-4 6 0,4 1 0,-4 3 965,-1 6 0,0 5 1,-1 10-1,-2 4 344,-2 7 1,-7 12 0,0 2 0,-4 3-87,0 2 1,5-36 0,-2 0 0,-10 33 0,0-4-681,3-1 0,-1-10 0,6-13 0,3-8-622,0-6 1,5 0 218,-2-10 1,5-8 0,-4-11-308,2-11 0,-3-9 0,3-10 0,1-3 436,-1 0 1,-3-5 0,3 5 0,-2 0 1006,-2 3 1,4 9 0,0 4-1,2 3 104,-1 2 0,-5 6 0,2 4-407,1 6 1,1 0-1,6 7 1,0 3-265,0 4 1,0 2 0,0-1 0,0 4-676,0 3 1,6 0-1,3-1 1,3-3-1126,1-2 0,6 3 0,5-6 1672,6-4 0,4-4 0,6-8 0</inkml:trace>
  <inkml:trace contextRef="#ctx0" brushRef="#br0">19289 15873 13105,'-14'0'318,"1"0"1,0 6 0,-1 4-1,3 6-320,2 6 1,1-1 0,5 1 0,-1 1 464,1-3 1,7 0-1,5-7 1,3 0-355,1 1 1,2-7-1,2-3 1,0-2-229,0-2 1,-3-2 0,0-4 0,-1-7-907,0-8 0,-5-4 1,-4-1-1,-2-3 588,-2-2 0,-6 3 0,-3-3 0,-3 4 391,-1 5 0,-5 3 1,0 7-1,0 3 170,-1 5 0,4 4 1,-1 4-760,6 5 0,4 3 0,6 3 0,1 1 635,4 2 0,8 0 0,8-5 0</inkml:trace>
  <inkml:trace contextRef="#ctx0" brushRef="#br0">19649 15859 9565,'-6'-7'1314,"4"13"1,-5 4 0,4 12-1255,-2 2 1,-5 1 0,3 2 0,-2 0-174,0-1 1,1-5-1,-2-3 1,3-3-247,1-2 1,-3-4 0,3-2 100,-1-1 0,4-3 0,-2-7 39,4-5 1,2-5 0,4-3-1,3-7 50,4-6 1,6 2 0,0-1 1034,-2 5-812,5 5 0,-5 7 0,6 3 0,1 4-451,-3 4 0,4 2 1,-5 5 396,2 8 0,-5-1 0,4 6 0</inkml:trace>
  <inkml:trace contextRef="#ctx0" brushRef="#br0">17436 16193 7945,'0'-26'1276,"6"16"3270,3-3-4058,3 8 0,1 7 1,2 1-1,1 1-758,2-1 1,5-1 0,0-4 0,2-2-493,1-5 0,1-5 0,-2-3 0,-1-4 513,-2 0 0,-5-8 1,-1 2-1,-4-1-158,-3 0 0,-6 1 0,1 0 0,-4 2 259,-4 3 0,-5-2 0,-8 5 1,-2 1 982,-2 3 1,4 1 0,-4 8 0,0 0-206,0 0 1,5 1-1,-2 5 1,5 2-249,4 2 1,-1 4-1,4 7 1,0 1-156,0 2 1,1 5 0,7-1 0,2 2-93,5-2 1,3 4 0,3-6 0,1 1-404,2-3 1,6-3 0,-2-4 0,5-2-164,4-4 0,-3-10 1,3-5-1,-4-6-203,-5-7 0,-3-3 0,-7-4 0,-2-2 124,-1-2 1,-6-2 0,0-4 0,-7 0 333,-10 0 0,0 2 0,-10 1 0,-3 2 396,-2 3 187,-8 1 0,7 10 0,-4 5 170,1 5 1,2 6-1,6 5 1,3 0 66,4 0 0,3 1 0,3 3 0,3 5-419,5 3 1,4 3 0,4 1 0,7 2-277,5-2 0,5-1 0,7-2 0,2 1-1007,1-1 1,4 0 0,-2 1 1057,1-1 0,-5 6 0,4 2 0</inkml:trace>
  <inkml:trace contextRef="#ctx0" brushRef="#br0">17023 15886 8495,'0'-13'1150,"0"-1"0,6 5 0,2 2-855,4 1 1,2 2-1,-1 5 1,0 2-387,1 2 0,-1 3 0,0-2 0,1 2-509,-1 2 0,-1-2 0,-2 0 0,-1 1 600,1-1 0,2 4 0,2-5 0</inkml:trace>
  <inkml:trace contextRef="#ctx0" brushRef="#br0">16996 16059 7998,'7'-6'691,"1"2"0,-4 1-40,5 12 1,9 3 0,4 5 0,3-2-1066,2-1 0,4-3 0,0 0 414,-1-2 0,4-6 0,0 3 0</inkml:trace>
  <inkml:trace contextRef="#ctx0" brushRef="#br0">20488 15420 8321,'0'-14'217,"0"1"1,-1 0 105,-3-1 0,1 5 0,-6 2-155,-2 1 1,-1-3-1,-2 5 1,-3 1 287,0 1 1,-6 8 0,4 5-1,-2 5 259,-2 6 0,-3 8 0,-2 4 0,0 3-67,2 4 0,-4 12 0,9 2 0,0 2-135,4-3 0,-1 6 1,3-9-1,3 1-737,0 0 1,6 0-1,2-9 1,4-3-444,4-2 1,4-4 0,7-10 0,2-3-1626,6-2 1,2-6 2291,2-4 0,11-12 0,4 2 0</inkml:trace>
  <inkml:trace contextRef="#ctx0" brushRef="#br0">20675 15539 8424,'-6'-13'2754,"-1"6"-2268,-7 2 1,7 10 0,3 4 8,2 2 0,4 3 1,3-1-1,7 0-121,5 1 1,5-1-1,-3 0 1,2-1-357,3-3 0,-1 2 0,1-7 0,-3-1-497,-2-2 1,-1 4 0,-5 1 277,0 1 1,-5-2 0,-4 4-1,-4 1 373,-4 2 0,-5 5 0,-9 4 1,-4 3-40,-3 4 0,0 2 0,1-2 0,2 3 421,-2 4 0,5-1 1,1 1-1,5-3-949,4-2 1,-2-2-1,7-3 1,1-3-881,1-4 0,10-5 1,7-4 1274,10-4 0,7-10 0,8-2 0</inkml:trace>
  <inkml:trace contextRef="#ctx0" brushRef="#br0">21262 15206 8148,'7'-20'1140,"0"8"0,-2 15 97,4 13 1,4 9 0,3 14 0,1-1-796,-5 4 0,1 6 0,-4 3 1,3 5-104,1 6 1,-6 5 0,-2 3 0,-4 2-134,-1 2 0,-7-4 0,-5 1 0,-6-3-1348,-3-1 1,-2-2-1,-7-3 1,-2-4 1141,-3-4 0,-6 6 0,17-30 0,1 0 0</inkml:trace>
  <inkml:trace contextRef="#ctx0" brushRef="#br0">13663 13807 8565,'-13'-13'-1106,"6"5"0,-1 2 1674,4 6 1,-4 0 400,-5 0 1,4 0-1,2 2 1741,1 2-1248,1-2-772,5 4 0,2-5 1,2 4-484,5 3 1,-1 3-1,-1-1 1,-1-1-69,-3 1 0,-2 7 0,1 0 0,1 0 120,1-2 1,1-1 0,-5 3 0,0 2 74,0 2 0,0-4 0,0 6 0,-2 0-108,-2 2 1,2 2 0,-2 1-1,2 2-12,2 1 0,0 0 1,0-3-1,-1 3-283,-4 5 1,4-4 0,-3 1 0,2-2 108,2 0 0,0 5 0,0-4 0,0 1-10,0-1 1,-4 0 0,-1-6 0,1 2 235,-2 3 1,3-2-1,-5 2 1,3-3 37,2-2 0,0 1 0,0 0 0,-2-1-230,2 1 0,2 0 1,1 1-1,0 1-234,0 3 1,0 5 0,0-2 0,0 4 8,0 1 0,0-5 1,-2 1-1,-1 1 1,-1 1 0,-2 1 0,3-2 0,-3-3 280,-1-2 0,4 4 1,-3-5-1,1-1 75,1-2 1,-1-2 0,5 1-1,0-2-167,0-3 1,2 4 0,1-4 0,3 5-64,1 4 0,-4-2 0,2 8 0,-4 3-39,-1 3 1,0 6 0,-1-3-1,-2 1-117,-2 4 0,-5 3 0,1 1 0,-1-4 187,1-4 0,-3-4 1,4-5-1,1-1 201,3 0 1,-2 3 0,1-8 0,2-3 32,2-1 0,1-3 0,0-1 0,1-3-147,4-2 1,-2 3-1,4-2 1,0-1-222,1 0 1,-1 5 0,4-2 0,-4 3-168,-1 2 1,3 2-1,-5 1 1,1-3 47,1-2 0,-5 3 1,4-6-1,-4 2 119,-1-2 1,0 3 0,0-4 0,0 0 312,0-3 0,-1 1 0,-2-1 91,-2-2 1,1-1-845,4-2 1,0 0-961,0 1 0,0-5-234,0-1 1,0 1-1174,0 5 2935,0-7 0,-6-7 0,-2-7 0</inkml:trace>
  <inkml:trace contextRef="#ctx0" brushRef="#br0">13543 17179 12038,'-19'10'0,"0"3"0,3 2-721,7 0 0,22-8 0,9-4 1,5-6-110,1-5 1,-3-6 0,0-5 829,2-8 0,-3-5 0,8-8 0</inkml:trace>
  <inkml:trace contextRef="#ctx0" brushRef="#br0">15130 13487 8277,'6'-13'-139,"3"-1"0,1 1 0,0 0 1,-1 1 138,2 3 0,0-3 0,3 5 0</inkml:trace>
  <inkml:trace contextRef="#ctx0" brushRef="#br0">15210 13380 7496,'6'0'-938,"-5"2"2011,-4 2 1,-1-1 362,4 6-635,0-6 0,1 3 438,4-6-784,2-6 1,-1 5-84,-6-4 0,-6 10 0,-9 5 0,-1 5 163,-2 3 0,0 4 1,4-3-1,-3 2 59,0 3 1,3 1 0,5 1 0,0 1-207,2 0 0,1 4 0,6 0 1,0-2-204,0 0 0,6-3 0,4-1 0,5-2-453,3-6 0,1-2 1,-3-1-1,2-3-237,-1-2 1,2-3 0,-1-6 0,-2 0-41,-1 0 1,-3-1-1,-2-2 1,-3-3 56,-1-2 0,-1 0 0,-5-6 546,0 1 1,0 4 0,-2 2 0,-2 1 333,-5 3 1,-3 1 0,-1 2 0,-1 2 106,1 2 0,1 4 1,2 6-1,1 3-129,-1 0 1,-1 6 0,2-4 0,3 0-427,0 0 0,5 1 0,-3-4 0,4 2-1288,4-2 0,-1-6 1,6-2-1,1-2 425,2-3 1,7-2-1,5-2 1,6-5 918,5-8 0,4-11 0,1-9 0</inkml:trace>
  <inkml:trace contextRef="#ctx0" brushRef="#br0">15490 13874 12627,'-12'1'0,"3"3"223,4 5 0,0 3 0,-1 2 0,0-1-94,0 0 1,-3 1-1,3-1 1,0 0-345,0 1 0,0-3 1,3 0-1,-1-2-1699,1 1 1914,1-4 0,8-6 0,2-7 0</inkml:trace>
  <inkml:trace contextRef="#ctx0" brushRef="#br0">15756 13434 7933,'-6'-8'52,"-3"4"0,2 2 0,0 4 481,1 2 1,1-1 0,5 6 33,0 2 1,6-5 0,3-1-1,4 0-76,5-1 1,3 5-1,6-3 1,-1 0-297,1 0 0,-2 4 0,-1-1 0,-4 2 6,0-3 0,-2 3 0,-5-5 0,-1 1-233,-3 4 1,-3 0 0,-6 4-58,0 3 1,-8-2 0,-4 6 0,-6 2 61,-2 1 1,-1 2 0,-3 0 0,2 1-173,-2 3 0,5-7 0,1 2 0,5-2-9,4-3 1,-1 2-1,4-6 1,0-4-1483,0-3 1,3-2 1689,7 1 0,4-3 0,5-6 0</inkml:trace>
  <inkml:trace contextRef="#ctx0" brushRef="#br0">16316 13780 8373,'0'-26'596,"0"-1"1,0 8 0,0 19-27,0 7 0,-4 5 1,-4 1-1,-1 1-1244,-1-1 1,-9 5 0,5 1 0,-2 0 588,-3 0 1,4 8-1,-3-2 1,5 0-165,4 1 0,3 2 0,6-7 0,2-1-492,2-2 0,8-9 0,7-6 741,2-6 0,1-10 0,5-8 0</inkml:trace>
  <inkml:trace contextRef="#ctx0" brushRef="#br0">16583 13460 8237,'0'-13'341,"0"7"0,1 5 830,4 4 0,2 7 1,6-1-1,1 4-754,-1 5 1,0 1 0,1 6 0,-1 1-394,0 2 0,1 1 1,-1-1-1,-1 2-203,-3 1 0,1 0 1,-5-4-1,-1 0-827,2-1 0,-5-4 0,5-1 1006,0-2 0,2-1 0,5-4 0</inkml:trace>
  <inkml:trace contextRef="#ctx0" brushRef="#br0">17009 13394 8234,'-15'-12'1157,"-1"5"1,-3 8 149,-2 11 0,-1 13 1,-6 12-1,-3 6-1440,-5 6 0,-2 1 0,-2-1 0,0-4-178,0-4 1,4-1 0,2 0 0,3-2-728,6-2 1,4-3 0,9-8 1037,3-3 0,3-3 0,6-5 0</inkml:trace>
  <inkml:trace contextRef="#ctx0" brushRef="#br0">15023 12208 7757,'0'-8'-785,"0"2"1</inkml:trace>
  <inkml:trace contextRef="#ctx0" brushRef="#br0">15010 12221 7281,'0'-13'2066,"0"5"-1787,0-4 0,0 12 0,0 0-147,0 8 0,-5 8 0,-1 2 1,0-2 37,1-1 0,-4 0 0,1 1 0,-1 2 63,-1-2 0,-6-1 0,4-2 1,-4 1 99,-1-1 1,1 5 0,0-1 0,-2 0-146,2-2 0,-1-1 1,1 4-1,-3 4-116,-2 4 1,3 0 0,-4 1-1,0-1-51,1 1 1,-4 4 0,3 2-1,-3-1-103,-2 1 1,-1 7 0,-2-3 0,-1-1 109,1-2 0,4-3 1,3-6-1,6-3-250,2-4 1,3-3-1,3-2-481,5 0 0,2-7 0,4-4 51,2-5 0,8-12 0,7 2 1,2-4-1440,3-2 2091,1 4 0,2-10 0,-1 4 0</inkml:trace>
  <inkml:trace contextRef="#ctx0" brushRef="#br0">14477 12767 8007,'-20'-6'575,"5"5"0,-4-3 0,7 8 0,2 6-338,1 7 0,0 3 0,-4 7 1,0 0-5,-1-1 1,1 1-1,1 0 1,2-2-1,1-3 0,6 2 1,0-6-1,6-4-460,6-3 0,14-5 0,10-8 0,8-4-690,8-7 0,12-5 917,1-4 0,-25 7 0,0-1 0,31-12 0</inkml:trace>
  <inkml:trace contextRef="#ctx0" brushRef="#br0">16596 11395 7493,'-1'-14'0,"-2"1"-720,-2 0 1,1-1 3915,4 1-1539,0 6 1,-2 1-1469,-2 6 0,-2 6 0,-5 4 1,4 5 74,1 3 1,2 5 0,4 0 0,0 0-87,0-1 1,0 2-1,1-5 1,4 1-35,4-1 1,2 3-1,3-4 1,-1-2-262,0-1 0,-1 3 0,-3-1 0,-4 0-469,-4-2 0,-1-2 1,-1 0-1,-4-1-271,-4-3 1,-4 3 0,-5-5 856,-4 1 0,-3-2 0,-2-6 0</inkml:trace>
  <inkml:trace contextRef="#ctx0" brushRef="#br0">16596 11435 9095,'21'-36'0,"-5"4"1155,-6 3 1,4 12 0,-2 12 0,4 4-1384,0 1 1,-1 0 0,-2 1-160,1 4 1,-5-2 0,-1 6 0,3 1-118,1 2 1,-2 1 0,2 2 503,3 3 0,1 2 0,-3 7 0</inkml:trace>
  <inkml:trace contextRef="#ctx0" brushRef="#br0">17023 11795 8470,'-23'-5'1273,"1"2"0,0 5-274,1 5 0,2 15 0,4 6 1,-3 3-2028,-4 2 0,-7 4 0,-1-3 0,3 0-1681,4-3 2709,6-3 0,-2-1 0,6 0 0</inkml:trace>
  <inkml:trace contextRef="#ctx0" brushRef="#br0">17729 11381 8560,'0'-13'565,"0"0"1,0-1 190,0 1 0,0 0 1584,0-1-1893,0 1 0,-1 7 1,-4 6-262,-4 8 1,-4 8 0,-5 5 0,-4 4-11,-3 7 1,-2 5 0,0 3 0,2 0-27,3 0 1,3 0 0,5-1-1,3-4-229,2-4 1,3-2 0,7-4 0,4-2-33,4 0 1,8-9-1,6 1 1,2-6-278,1-3 1,6-1 0,0-5 0,1-2-158,-1-2 0,-5 1 0,-6-6 0,-2-2 106,-3 0 1,-7 2 0,-6 1 0,-6 1 293,-6-1 0,-9 5 0,-4 1 0,-3 3 530,-2 3 0,1 7 1,1-2-1,2 3-30,6 1 0,2 0 0,3 1 0,3-1-169,5 0 1,4-1 0,6-2-1,5-2-1371,6-2 1,11-2 1184,-2-4 0,16 0 0,-1 0 0</inkml:trace>
  <inkml:trace contextRef="#ctx0" brushRef="#br0">17996 11954 8287,'-21'0'1918,"-4"-4"1,4 3 0,2 8-2588,5 14 0,1 8 0,3 8 0,-5-3-225,-3-1 1,0-3 893,5-8 0,0 3 0,-1-4 0</inkml:trace>
  <inkml:trace contextRef="#ctx0" brushRef="#br0">18369 11328 8169,'13'-13'0,"1"-1"0,-1 3 0,0 2 0,1 4 854,-1 4 1,2 1 0,1 1-1,2 4-56,-2 4 0,3 2 0,-1 4 1,-2 3-811,-1 4 0,-3 3 0,-3 4 0,-5 0 163,-2 2 0,-2 6 1,-3-1-1,-4 1-407,-7-2 0,-4-2 0,1-6 1,-4-1-327,0 1 1,2-6 0,6-4 0,-1-2-43,1-1 1,4-3 0,2 0-1038,1-2 1661,1 0 0,17 4 0,3 0 0</inkml:trace>
  <inkml:trace contextRef="#ctx0" brushRef="#br0">18915 11848 10381,'0'-18'0,"-1"0"807,-3 2 1,2 13 0,-4 9 0,0 9-1480,-3 7 1,-8 3 0,-7 2 0,-4-1 55,-3 1 1,-5 4-1,5 0 1,1-1 89,2-2 1,7-3 525,4-3 0,2 4 0,2-6 0</inkml:trace>
  <inkml:trace contextRef="#ctx0" brushRef="#br0">19222 11488 8780,'0'-9'1870,"0"3"-1481,0 5 0,2 8 1,1 14-1,4 3 104,5 4 0,-2 6 0,9-2 0,1 1-191,2-1 0,-1 5 1,-1-2-1,0-1-688,-4-3 1,-1 1 0,-2-1-1,0-2-718,1-6 1,-1-4 1103,0-5 0,7 5 0,0 2 0</inkml:trace>
  <inkml:trace contextRef="#ctx0" brushRef="#br0">19662 11541 8113,'-47'-26'624,"-8"11"0,4 9 0,4 12 42,4 12 0,-4 16 1,4 7-1,-6 4-967,-6 0 0,27-18 0,0 1 0,1-1 1,0 1-1,1 1 0,1 1 301,0 2 0,1 0 0,0 3 0,2 1 0,2 1 0,0 0 0</inkml:trace>
  <inkml:trace contextRef="#ctx0" brushRef="#br0">11904 11635 7950,'-14'0'299,"1"0"1,0 0 1455,0 0-1539,-1 0 0,7 6-301,2 2 0,8 0 0,3-1 355,2-1 0,1-1 362,4-5 0,-6 1 0,-1 2 22,0 1 0,-3 2-476,6-1 1,-5 2 0,4 7-1,-2-1 5,-3 0 1,3 1-1,0 0 1,-1 3-259,1 0 1,5 1-1,-4-4 1,2-1 214,0 0 1,0 3 0,4-1 0,-1-3 69,-3 0 0,3 0 0,-5 1 0,2-1 38,0-3 0,-2 3 0,4-3 0,-4 2-79,-1 3 1,4-1 0,-1 0 0,2 1-274,-2-1 1,2 2-1,-2 1 1,3 2-2,1-2 1,1-2 0,-1-4 0,0-1 10,1 1 0,-1 1 0,-1-1 1,-2-3 96,-1-1 1,-4 3 0,4-3 556,1 1 1,-3-2-439,2 4 0,-4-2 0,2 4 1,0-3-199,1 3 1,-4-4-1,5 2-40,2 1 0,-1 2 1,0 0-1,-1-3-64,2-5 0,-4 2 0,0 0 280,-1 2 1,5-4 267,-2 5 0,-2-5 1,2 4-175,1-2 1,-2 3-1,0-3 1,3 0-289,1-1 1,-3 6 0,-1-2 0,3 1-25,1-1 0,-3 3 1,-1-3-165,3 3 1,1 1-1,0 0 1,-2-1 60,-1-3 0,0 3 650,4-3 1,-1 3 0,-2-1 168,-1-2 1,-4-1 0,3-4-524,3 5 1,-4-2 0,2 2 0,1 2-297,2 0 0,-3 3 0,0-1 0,1 0-44,2 1 0,-3-1 0,-1 0 0,-1 1 134,0-1 1,-2 0 0,4 1 550,1-1 0,-4 0 0,0 1 3,0-1 1,-5-4 0,5-2-198,0-1 1,-3 5 0,6-2-421,1 2 1,-2-2 0,-1 0 0,1 2-71,-1 0 1,-3 3-1,4-1 1,-1 0-15,1 1 0,-4-1 0,4 0-43,-3 1 1,1-1 1062,-1 0 1,-4 1-265,4-1 1,-2-1 0,0-2-554,1-1 0,2 0 0,-2 4-180,5 1 0,-1 3 1,1 1-1,0-2-56,-2-1 0,5 3 0,-5 1 0,1 0 195,-4 1 1,2-2-1,-2-5 449,-1 0 1,-1 0-1,-2 1 307,0-1 1,0-4 0,0 0-138,0 1 0,0 2 0,0 1-647,0 1 1,1 1 0,2 1 0,2 3-2,-2 2 0,3 1 0,-2 5 0,1-1-105,0 1 0,-3-2 0,2-1 0,-2-3 227,-2-2 1,0 3 0,0-3-1,0 1 367,0-1 1,0-1 0,0-5 35,0 0 0,0 1 1,0-1-356,0 0 1,0-4 0,0 0 0,0 1-168,0 2 1,1 6 0,2 1 0,3 2 1,2 3 1,-4 1-1,3 2 1,-1 1-90,-3 3 1,3-2-1,-1 5 1,-2-1 302,-2-3 1,1-2 0,1-2 0,1 0 121,-1-4 1,-1 1 0,-2-5 0,0 0-1,0 1 0,0-2 0,0 3 0,0 0-198,0-4 0,0 3 1,1 0-1,2 2-139,1 3 1,2-4 0,-3 3-1,2 0 98,-2 3 1,-2 5 0,1 0-1,1-2-22,1-1 1,1 4 0,-5-1 0,0-2 146,0-1 0,0-2 0,0-3 0,0-2-20,0-2 1,0 3 0,0-4 0,0-1-161,0-3 0,0 0 1,0 1-1,0 1-42,0 2 0,0 1 0,0-3 0,1 3 43,3 2 0,-2 1 0,2 5 0,-2 0-33,-2-1 0,4 7 1,1 1-1,-2 1 188,-2 1 1,-1-6-1,0 2 1,0-2 50,0-4 1,0 3 0,0-10 0,0 0-126,0 0 1,2 1 0,1-4 0,1 2-87,-1-2 1,3-1 0,0 0-1,0 1-40,0 2 0,3 5 1,-5-1-1,0 4 39,2 0 0,-3 7 0,5 5 0,-2 7 47,-3 4 0,3 4 0,0-7 0,-1 1-51,1 4 0,0-2 0,-3-4 1,2-6 153,-2-5 0,-2 0 0,-1-6 0,2-3 245,2 1 1,-2-6-1,2 2 1,-1 1-191,1-3 1,2 6-1,5-4 1,-2 3-138,1 2 1,2-1 0,0 4 0,-2 2-174,-1 4 0,-2 10 0,2-6 0,-3 1 17,0 1 1,-4 1 0,2-2 0,-3-2-6,-1-1 1,0-5-1,0-2 1,0-3 142,0-1 0,0-7 0,0 0 0,0-3 259,0 1 0,0 0 1,2-5-1,1 1-253,1-1 1,1 5-1,-5 1 1,0 0-149,0 0 0,4 10 0,1-3 1,-2 2-290,-2 1 0,4 3 0,-1 2 0,-1 2-203,-2-1 0,-1-5 1,0 1-1,0-4-2959,0-5 3646,0-3 0,6-12 0,2-1 0</inkml:trace>
  <inkml:trace contextRef="#ctx0" brushRef="#br0">13610 17619 8855,'53'-14'0</inkml:trace>
  <inkml:trace contextRef="#ctx0" brushRef="#br0">11251 11648 7728,'0'7'2,"0"-1"0,-6-6 0,-2 0 0</inkml:trace>
  <inkml:trace contextRef="#ctx0" brushRef="#br0">11251 11648 7697,'0'-13'1472,"1"1"-996,4 3 1,-2 3-535,5 6 0,-5 1 0,2 4 298,-4 4 1,-1 3 0,0 1-1,0 0 54,0 1 1,-1-1-1,-2 2 1,-3 1-27,-1 2 1,4 1 0,-2-3 0,2 4-61,-1 0 1,2 3 0,-2 3 0,2 1-49,2-1 0,-1 6 0,-2 0 0,-3 2-25,-1 3 1,2 2 0,-4 2 0,-1 2-55,-2 2 0,-1 2 1,-1-6-1,1-2 40,0-1 1,-5-4 0,0 1 0,2-3-134,1-2 1,0-2 0,-1-3 0,-2-3-3,2-4 1,1-3 0,2-3 0,1-2-40,3-1 0,-3-6 0,3 1 0,-3-4 32,-1-4 1,-5-4 0,1-6-1,-1-4 159,-2-4 0,4-2 0,-5-1 1,1 0 70,-1-3 0,-1-2 0,-5 3 1,0 1-104,1-1 0,-1 0 0,0 1 0,-1 0-157,-3 4 1,5-3 0,-3 3 0,6-2 2,-1 2 0,3-3 0,1 3 0,0-4 115,4 0 0,1-5 0,2 0 0,1 1 158,3 2 0,-3 1 1,3 0-1,-2 1-72,-3-1 0,5 1 1,0-3-1,1 0-182,0-2 0,1-2 1,4 3-1,-2-1-177,2 2 0,2-4 0,1 1 0,0-1 32,0 0 0,0-1 0,0 5 1,0 2 49,0 2 0,0-8 1,0 7-1,-2-2 258,-2-1 1,2 3 0,-3-2 0,0-3 153,1-5 1,-1-1 0,5-1 0,0-1-300,0-2 0,0-7 0,0 2 0,0 0-157,0 0 1,6 3 0,2 6 0,0 2-30,1-2 0,-6 4 0,3 1 151,0-1 0,-4 5 0,2-3 0,-2 1 0,-2 1 91,0-2 0,0 0 0,0 2 0,0 0 72,0-2 0,0-9 0,0 3 0,0 0-197,0-2 1,0-2 0,0-2 0,0 1-146,0-1 1,0 0 0,0 3 0,1 2 103,3 2 0,-2-2 0,4 4 1,-2-2 90,1 1 1,1 5 0,-3-1 0,1 3 50,-1 1 0,-1 2 0,-2 0 0,0 1-8,0 1 0,0-6 0,0 9 0,0-3-35,0 1 1,4 1 0,0-4 0,-1 2-155,-1-1 0,2-7 0,1 6 0,-2-2-62,-2-3 0,4 1 0,1 2 0,0 0 254,-1 1 1,0-1 0,-5 1 0,1 0 113,4 4 1,-4-3 0,4 4-1,-4-1-80,-1 0 0,0 4 0,0-3 1,0 2 37,0 3 0,0-3 0,0 1 0,0 1-259,0 3 0,0 0 1,2 1-1,2 1-41,5 3 0,3-7 0,1 3 0,2-2 167,3 0 0,-3 3 0,2 0 1,-2 2-26,-1 0 0,-1-8 1,0 7-1,0 1 243,1-2 1,-2 0-1,-2-1 1,-1 0-96,1-1 1,2 3-1,1 0 1,1 4-372,-1 1 1,0-3-1,1 5 17,-1 1 1,0 0 0,1 0 194,-1-2 1,0 1 141,1 4 1,-1 0 205,0 0 1,-4 0-1,0 1-163,2 4 1,-4-4 0,2 4 0,1-2-171,2 1 1,1-2 0,1 3 0,-1 0 12,0-1 1,5 7-1,0-2 1,-2 2 72,-1 3 1,-2-1-1,1 2 1,-1 1 213,0 2 1,1 4-1,-2-4 1,-2 0 21,-1 1 0,-2-4 0,2 3 0,-3-4-223,0 0 0,-5 3 0,4 1 1,-4-2-59,-1-1 1,5 3-1,-1 1 1,-1 1-108,-1-1 1,-2 3 0,0-3-1,0 2-523,0 3 0,0-4 0,0 3 1,0-1 27,0-1 1,6 2 0,2-5-1,6 0-1670,4 1 2297,2-4 0,7 4 0,0-6 0</inkml:trace>
  <inkml:trace contextRef="#ctx0" brushRef="#br0">6119 11195 8296,'4'-9'-287,"0"0"0,1 5 1,-4-5 943,4-2 1,-4 4 0,5-2 267,0-1 1,-4 2 991,2-1-798,3 6 1,-5-1-732,2 8 1,-4 4 0,-3 5 0,-3 2-30,-1 3 0,0-2 1,-4 6-1,2 2-96,-1 1 1,3 0-1,-1 0 1,1-1-175,-1 0 0,5 4 0,-1-7 1,3-1 12,1-2 0,5 0 1,4-3-1,3-5-285,2-2 1,-1-4-1,2-4 1,2 0 139,6 0 0,2-1 0,2-4 0,-1-4-442,1-3 0,-2-5 0,-1-1 0,-4 2-986,0 1 0,2 6 1,-4 0-1,-2 0-1248,-1 2 2719,-2-5 0,6 4 0,2-5 0</inkml:trace>
  <inkml:trace contextRef="#ctx0" brushRef="#br0">6732 11142 15529,'-18'-24'489,"0"6"1,2 9 1191,1 6 0,6 15 1,-1 6-1,-4 6-1726,-2 2 1,-3 11-1,1 5 1,-4 4-93,-3 4 0,0 2 0,1 3 0,3-1 30,2 0 1,-2 2-1,6-9 1,4 1-655,-1-4 1,1-4-1,2-4 1,5-5-426,2-3 0,2-3 1,0-3-1,0-3-2755,0 1 3848,0-5 1,0 4 0,0-6 0</inkml:trace>
  <inkml:trace contextRef="#ctx0" brushRef="#br0">6758 11848 13296,'8'-19'772,"-1"5"-33,-2 1 0,1 11 1,2 13-1,-3 4-1148,-4 2 1,-7 12-1,-2-1 1,-6 3 472,-4 1 1,2 4 0,-6-4 0,-2 1 341,-1 0 1,0 1 0,1-5-1,2-1-426,-2 2 0,-1-2 0,0-4 1,3-3-1201,4-2 0,3-1 1092,2-5 0,5-6 0,2-1 0</inkml:trace>
  <inkml:trace contextRef="#ctx0" brushRef="#br0">7465 11368 8357,'0'-37'0,"0"6"-24,0 6-164,0 17 1,0 4 0,-2 7 368,-2 1 1,1 1 252,-6-5 0,2 1 1,-4 2-1,2 5 413,-1 3 1,-6 1-1,-3 12 1,-1 3-204,1 2 1,-8 7 0,4-4 0,-1 2-363,-1 3 1,6-4 0,1 0 0,3-2-134,2 0 1,5-2-1,4-5 1,2-3-17,2-2 1,2-1-1,4-6 0,6-3-375,4-5 1,8 2 0,-2-2 0,3-1-23,2-1 0,2-8 1,-1-1-1,-4-2-616,-3 0 0,-3 1 1,-7-2 545,-2 1 1,-4 6 0,-10-1 0,-5 4 589,-6 4 0,-1 4 0,-5 5 0,0 0-114,1 1 0,2 0 0,6 3 0,-1 0-448,1 0 0,6-2 1,2-2-620,4 0 0,11-1 1,6-3 924,8-5 0,6-2 0,10-2 0</inkml:trace>
  <inkml:trace contextRef="#ctx0" brushRef="#br0">7891 11821 8393,'5'-15'600,"-1"-2"0,2 3-822,-1 1 0,-4 11 0,2 11 37,-6 3 0,-9 6 0,-8 1 1,-4 0 856,-4 1 1,-6 8-1,3 0 1,1 3-960,2 2 0,1 4 1,2-3-1,3 0-1451,4-3 1738,9-9 0,-3 3 0,5-4 0</inkml:trace>
  <inkml:trace contextRef="#ctx0" brushRef="#br0">8091 11328 8314,'-6'-13'1212,"6"5"-725,0 4 0,6 2 1,8 2-1,1 2-130,2 2 0,0-2 0,5 4 0,0 0 145,-1 3 0,2-2 0,-5 2 0,-1 1-441,-3 2 1,0 1 0,-2 1 0,-4-1-14,-3 0 0,-4 5 0,-1 0 1,-1 0-129,-4 1 0,-2-4 1,-6 4-1,-2 0 9,-3 3 0,3-2 0,-2-1 0,3-1 11,5-1 1,-3 1-1,4-4 1,-3-1 87,2 0 1,-1 5 0,4 0-1,0-2-1267,0-1 0,-3 3 0,5 1 1239,1 2 0,1-5 0,2 3 0</inkml:trace>
  <inkml:trace contextRef="#ctx0" brushRef="#br0">8651 11861 8565,'-13'0'723,"4"2"0,0 2 1,-1 5-57,-2 3 1,-6 7 0,-1 3 0,-3 3-530,-6 2 1,1 0 0,-6-1 0,4 1-425,2 0 0,-7-1 1,9 1-1,0-2-1069,1-3 1,8 2 316,-2-6 1038,9-6 0,9-6 0,7-6 0</inkml:trace>
  <inkml:trace contextRef="#ctx0" brushRef="#br0">8811 11528 8699,'-7'-13'1579,"2"5"-1261,10 4 0,2 7 0,8 3 0,1 0 442,2 0 1,6 4-1,-2-1 1,5 3-314,4 1 1,-3 5 0,3 1 0,-3 2-572,-1 2 1,-3 3 0,-5 0-1,-7 1-516,-5 0 1,-3-1 0,-4 1 0,0-2-1275,0-3 0,0-2 1914,0-7 0,0 6 0,0 2 0</inkml:trace>
  <inkml:trace contextRef="#ctx0" brushRef="#br0">9238 11568 8301,'-40'-12'1120,"1"5"0,2-5 1,3 12-765,2 12 1,-5 13-1,0 12 1,-5 4-766,-2 4 1,-4-1 0,5-4 0,3 0-252,2 0 1,-1-1-1,11-4 660,3-4 0,7 3 0,-1 0 0</inkml:trace>
  <inkml:trace contextRef="#ctx0" brushRef="#br0">11464 9382 8515,'-13'-6'347,"4"-1"393,0-6-950,6-1 712,-3 7-142,6 1 1,0 7 464,0 4 0,0-2 92,0 6 0,0-5-452,0 5 0,4-4 0,1 3-174,-2 3 0,-2 1 0,-1 2 1,0 4-54,0 4 0,-4 4 0,-2 2 0,-2 3-10,-2 4 0,0 4 1,-1 1-1,3-2-56,-3-2 0,4 5 1,-1-4-1,2-1 73,3-2 0,2-3 0,1-4 0,0-1 26,0 1 0,1-5 1,4-1-1,2 0-71,1-1 0,4 3 0,-5 3 0,2 1-117,0 0 0,-5 4 0,4 1 0,-3 2-97,-2 3 0,-1-4 0,-2 0 0,0-2 140,0 0 0,0 4 0,0-4 0,0-1-25,0-2 1,0-3 0,0-1 0,0-3 234,0-2 0,0-1 0,0-5 0,0 0-39,0 1 1,1-1 0,2 0 0,2 1 16,-2-1 1,3 0 0,0 1-1,0-1-292,-1 0 0,1 2 0,-3 1 0,2 4-298,-2 0 0,-2-2 0,-1 3 1,0-2 128,0-3 1,0 4-1,0-3 269,0 0 0,0-2 110,0-2 166,0 0 1,5 1-752,-1-1 1,1-4-100,-5 0 1,0 0-894,0 4 481,0 0 92,0-5 79,-6-2-957,4-6 1,-4-2 242,6-2 0,0 4 0,2 0-326,2 7 1,-2 11-1,2 5 1733,-2 7 0,-2-8 0,0 3 0</inkml:trace>
  <inkml:trace contextRef="#ctx0" brushRef="#br0">11477 11022 8227,'-6'-8'-822,"5"2"1325,-5 6 179,6 0 0,0-1 441,0-4-258,0 4-95,0-5-462,0 6 0,0 1 1,0 4-190,0 4 0,0 3 0,0 1-76,0 0 1,0 5-1,0 0 1,0-2 170,0-1 1,0 0 0,1 1 0,2 2 54,2-2 1,-1 3-1,-2-1 1,1-2-36,1-1 0,5-2 0,-3 2 0,1 2-29,4 0 0,-1 1 1,0-5-1,-1 2-23,2 3 1,1-2 0,1 5-1,0 0-105,1-1 1,-1-2 0,0 4 0,1 2-93,-1 1 1,0 0-1,2-1 1,0-3 102,-2-2-23,3 5 0,-8-5 1,5 3 56,1-4 1,-3 1 0,0-1 0,-2-2 50,1-1 1,-3-1 0,2-1 0,0 0 22,-1 1 0,2-1 0,-4 0 1,0 1-105,0-1 1,4 0 0,-1 0 0,1 1-46,-1-1 0,3 2 0,-3 1 0,1 2-1,-1-2 1,3 4 0,-3-1 0,3 0-45,1 0 0,-1 4 0,-2-4 1,-1 0 114,2 0 0,0 3 1,3-4-1,-2-1 89,-3-3 0,2 0 0,-2-2 1,3-2-100,1-1 1,1-5-1,-1 5-47,0 1 1,4 2-1,-2 2 1,-4-1-86,1 0 1,0-4-1,1 0 1,-1 1 66,-3 2 1,2 2 0,-6-1 0,3 0 30,2 1 0,-2 3 0,1 1 1,1-2 31,2-1 1,1-1 0,0-1-1,1 0-29,-1 1 0,5-1 0,1-1 1,2-2-79,3-1 1,-1 0 0,1 4 0,-2-1-72,2-3 0,-5 3 0,0-3 0,-1 1 151,0-1 1,0 3 0,-5-3 0,0 2 83,1 3 0,-3-1 0,0 0 0,-2 2-62,1 3 0,0-3 1,1 3-1,-2-2-24,1 2 0,2-4 1,1 4-1,-1-1-138,-3 0 0,3-2 0,-3 4 0,3-1-73,1 0 0,0 0 1,1-5-1,-1 2 69,0 3 0,1-4 0,-3 4 0,0-2 143,-2 2 0,0-3 0,2 4 0,0-1 115,-2 0 0,-2 1 1,3-3-1,-1 4-135,2 0 0,-4-2 1,2 3-1,0 0-70,-2-1 0,5-2 1,-3 4-1,3 0-60,1-1 1,1 3-1,-1-5 1,0 0 55,1 1 0,-1 2 1,-1-4-1,-2-1-13,-1 3 1,0-6-1,4 6 1,-1-3 26,-3 1 1,1 4-1,-4-4 1,0-2 126,0-1 1,-2 3 0,-4 1 0,0 1-44,0-1 1,0 5-1,0-2 1,0 1-6,0 0 1,0 2 0,2-1 0,1 4-180,1 3 1,1 4 0,-5-2 0,0-1 42,0 1 0,1 3 1,2-5-1,2-2 185,-2-1 1,3-1 0,-2 0 0,-1-1 37,-2 1 1,4 0-1,-1-2 1,-1-1-45,-1-2 0,-1 0 1,2 5-1,2-2-65,-2-3 1,-2 6 0,-1-3 0,0 2-33,0 3 1,0-1 0,0-1 0,0 2-54,0 1 0,0 5 0,0-4 0,0 1 56,0-1 0,0 4 0,0-4 0,0 0 143,0-4 0,0 6 1,0-9-1,2 0-111,2-1 1,-2-2 0,2 5-1,-3-2-134,-1-3 0,0 3 0,2-3 1,1 4-144,1 0 0,1-1 0,-5 1 0,0-1 72,0 3 0,0 1 0,0-2 0,0 0 36,0-1 0,0 1 1,0 0-1,0-2 138,0-3 1,0 2 0,0-5 0,0 2 245,0 3 1,4-4 0,1 2 0,-2 2-140,-2 1 0,-1 8 1,0 2-1,0 2-213,0-1 0,0 2 1,0-2-1,0 3-62,0 1 0,-4 0 1,-1-1-1,1 1 106,-2 0 0,4 0 1,-4 0-1,2-1 111,0-4 1,-1 4 0,4-5 0,-2 0 69,-2-3 1,1 0 0,4-1 0,0-2-146,0 2 0,0-1 1,0-2-1,0 0-143,0-1 1,4 2 0,2 2 0,0 3-280,0 1 0,4 0 1,-2 4-1,1 1-159,0 2 1,-2 8 0,2-2 0,-3 1 279,0-4 1,-5 2 0,4-1-1,-2-4 305,1-4 0,-2 0 0,2-6 0,-3-1 310,-1-2 0,2-1 0,1-1 0,1-1-83,-1-2 0,-1 2 0,-2-5 1,0 3-425,0-1 0,1-1 0,2 2 0,2-2-887,-2-2 1,0 3-1,0-2-738,1 0 1,0-3 0,-2-1 1817,2-6 0,-2-4 0,4-6 0</inkml:trace>
  <inkml:trace contextRef="#ctx0" brushRef="#br0">11717 9582 29380,'-7'-13'-8651,"1"4"7237,6 0 1,0 8-1,0 1 863,0 7 0,6 6 1,1 4-1,2 0 391,0 0 1,0 2 0,4-1 0,2-3 719,3-5 1,-2 2-1,6-3 1,2 1 257,1-1 0,3 1 0,2-4 0,3 0-8,1 0 0,-3 4 1,4-1-1,2 2-805,2-2 0,4 7 0,0-3 1,-3 2 412,-2 0 0,7 3 1,-7 1-1,2 0-97,3 0 1,0-1-1,-3-3 1,0 1 203,0 2 0,4 0 0,1-5 1,-1-1 794,2-3 1,-4 3 0,4-4 0,-3 3-1321,-3-2 0,5 3 0,-6-5 0,1 2 0,3 0 0,-2 0 0,-2 5 0,-2 3 0,0 1 0,4 1 0,-7-3 0,2 2 0,0-2 0,-2 3 0,3 1 0,-3-1 0,-2 0 0,4 3 0,-5-4 0,-1-2 0,-2-1 0,3-3 0,0-2 0,-1-1 0,-2 2 0,3-4 0,0 2 0,-1 0 0,-2-2 0,-2 5 0,1-3 0,0 3 0,-1 1 0,-3 5 0,-3 0 0,0-2 0,-4-1 0,3 3 0,-1 1 0,-2 2-254,-1 2 0,-2 1 0,1 0 0,-1-2-110,0 1 1,1-2 0,-1 0 0,0-2 488,1-2 0,0-4 0,3-3 0,0-1 177,0 1 1,-1-2-1,0 1 1,2 0-401,-2-2 1,4 5-1,-1-2 1,0 5-295,0 3 0,-1 0 0,-3-4 0,1 4 12,2 4 0,0-1 1,-5 0-1,-1 0 118,-3-1 0,3 1 0,-5 1 0,2-4 353,0-3 1,-5 1 0,4-1 0,-1-3 252,1 0 0,-4-2 1,5 0-1,0-1-258,-2 2 1,5 0 0,-3 3-1,1-1-191,-1 0 1,3 1 0,-5 1 0,2 1-574,0 2 1,-1 4 0,1-3 0,-4 2 171,1 2 0,-4 3 1,2-1-1,-1-1 252,2-2 0,-4-4 1,4 2-1,-4-1 352,-1-2 0,0-2 0,0-2 9,0 0 1,0 1-1,0-1 1,0 0-195,0 1 1,0-1-1,0 2 1,0 1-189,0 2 1,0 5-1,0 0 1,-1 2 62,-4 1 1,-2 1-1,-7 1 1,1 2 235,0 1 1,-1 3-1,1-6 138,0-3 1,4-5 0,2 0 0,-1 0 0,2-4 228,0-1 0,0-2 0,3 0-153,-1 1 1,-5-1 0,3 2 0,0 1-160,0 2 1,-4 1-1,1-1 1,-3 4-61,-1 3 0,0 2 0,-2 1 0,-3 3 71,-4 5 1,-3 4-1,-4 4 1,0 2 365,-2-3 1,1 0 0,6-12 0,4-3-136,0-4 1,-2-1 0,4-5 0,1-1 129,-3-3 1,6 0-1,-6-1 1,2 0-261,1 1 1,-1 0 0,3 3-1,0 1-243,2-2 1,-8 3-1,8 2 1,-2 3-28,0 4 1,-2 1-1,-3-1 1,0 2-122,-4 1 0,3 5 1,0-5-1,1-2 221,-1-1 0,6-7 0,0-3 0,5-3 407,0-2 0,2-4 0,-1-2-329,-1-1 1,2 5 0,1-2-294,1 2 0,0 3 0,3-1 0,-3 0-206,-1 1 0,2 5 0,-3 3 0,-3 3 71,-1 2 1,-1 4 0,-2 2 0,-1-1 268,-2 1 0,0-2 0,5-4 0,0-2 29,-1-3 1,3-3-1,0-5 180,2-1 0,6 0 0,-3-1 0,2-2 90,0-1 0,-1 0 1,4 5-1,-2-1-467,-2 0 1,1 1-1,4 0 1,-2 3-15,-2 0 0,1 7 1,-5-2-1,1 3 29,0 2 1,-1 1 0,-2 2 0,1 2 187,-1 3 1,-2-6-1,0 4 1,2-4 99,1-2 0,6 1 0,-2-10 0,4-2 61,1-1 0,0-2 0,0 1 0,0-1-76,0 0 0,0 2 1,0 1-1,0 4-214,0 0 0,0 1 1,0 3-1,0-2-212,0 2 1,0 5-1,-2 4 1,-1-1 148,-1 1 1,-1 3 0,5-4 0,-1 1 93,-3-1 1,2 4-1,-2-5 1,2-1 252,2-2 0,0-6 1,0 0-1,0 0 44,0-1 1,0 3 0,0-5 0,0 2-71,0 2 0,0 3 0,0 0 0,0 1-204,0 0 0,-4 4 0,-1 1 0,2 2-11,2 3 0,1 2 0,0 2 1,0 2-32,0 2 1,0 2-1,1-4 1,2-2 103,2 2 1,-1-1-1,-2-5 1,1-2 98,1 2 1,2-3-1,-3 1 1,1-1 150,-1 0 1,3-5-1,0 4 1,0-2-118,0 0 0,3 0 0,-3-3 0,0 2-251,0 1 0,0 2 0,-3-4 0,1 4-138,-1 1 1,-2-5-1,1 4 1,1-2-657,1 0 1,1 0 0,-5-3 0,0 1 187,0-3 1,0 4 0,0-9 0,0-1-192,0-2 1,0-3 0,1-2 0,4-1 1288,4-3 0,8-9 1,4-7-1</inkml:trace>
  <inkml:trace contextRef="#ctx0" brushRef="#br0">11451 9502 13334,'-9'-4'0,"1"-2"-284,2-2 1,2 0-1,4-6 519,0 1 1,0 0-270,0-1-32,0 7 0,0 2 0,0 10 1,0 4 48,0 3 0,0 1 1,0 2-1,1 1 167,4 2 0,-4 4 0,4-4 1,-4 0 69,-1 1 0,5-4 0,-1 2 1,1-2-124,1-1 0,-4 3 1,6 1-1,-2-2 100,-3-1 1,3 3 0,-2 1 0,-1 2 11,-1 3 0,-2 1 0,0 1 1,0 1-57,0 0 1,0-1 0,0 3 0,0-1-163,0-2 0,0 4 0,0-8 0,0 2 101,0-2 1,0 2-1,1-5 1,2 0 46,1 1 1,2 2 0,-3-5 0,2 0 65,-2-2 1,-2 2 0,1 1 0,1-2-42,1-1 1,1-1-1,-5-1 1,0 2-107,0 2 0,0-2 0,0 5 0,0-1-74,0 3 0,0 3 0,0 3 0,0 2-14,0 1 1,0 0 0,0-4 0,0-2-145,0-3 1,0 2 0,0-5 0,0 0 305,0 1 1,0-3 0,0-2 139,0 3 0,4 3-220,0 5 1,1-1 0,-5-2 0,1-4-7,4 0 0,-4-3 0,4 7 0,-4 0-121,-1 3 1,0 6 0,0 4-1,-1 2-163,-4 2 1,2 0-1,-4 2 1,1-1 154,3-1 1,-3 2-1,2-10 1,-1-1 190,-1-3 1,5 2 0,-4-9 0,2-1 89,-1-2 1,3-3 0,-5-2-1,1 1-86,1-1 1,-2 0 0,3 1 0,-2-1-139,2 0 0,-3 2 0,1 3 0,-1 4-328,0 3 0,-5 2 0,2 1 1,-2 3 102,-3 5 0,1 1 0,-2-2 0,0-2 66,2-1 1,-8-5 0,8 1-1,-2-6 404,0-2 1,-2 0 0,-3-5 0,1-3 135,0 0 0,0 0 1,2 0-1,-2-2-229,-2-1 1,0 0 0,-2 3 0,2-2-246,2-1 1,-3 0-1,2 4 1,0 0-192,-4 1 0,0-1 0,1 0 0,0 1 69,0-1 0,-1 0 0,0-1 1,2-2 77,-2-1 1,4-6-1,-1 2 1,0-5 44,0-5 0,4-4 0,-4-7 0,0-3 295,0-2 1,5-3-1,-2-5 1,3-4 47,2-1 0,1 5 1,2-2-1,1 2 212,-1 3 0,4-1 0,0 0 0,1 2-368,1 3 1,0-3 0,4 3 0,0-4-268,0 0 1,0-1 0,0-1 0,-2-2 18,-2-1 1,2-6-1,-4 2 1,2-4-177,-1-1 1,-4-4 0,3-1 0,1 2 365,-1 2-1,-5-3 1,4-2 0,-1 0 210,4 0 1,-2 1-1,2 5 1,1 1-262,1-1 0,2 1 1,0 3-1,0 4-124,0-1 0,0 5 1,0-3-1,0 3-25,0 1 1,0-4-1,0-1 1,0-1 103,0 0 0,0-4 0,0 2 0,0-4 67,0-1 0,0-4 1,0 0-1,0 1 114,0 1 1,0-2-1,0-2 9,0-2-85,0 11-2,0-13 1,5 19 0,-1-7-105,-1 3 0,3 0 1,0 4-1,0 1 59,0 2 0,0 1 0,-3 1 0,1 1-120,-1 2 0,-1-2 0,-2 2 1,0-6 43,0-2 1,0-1-1,0 1 1,-2-5 110,-2-2 1,2-2 0,-2 0 0,2 0-43,2 0 1,0 4 0,0 2-1,2 0-44,2 0 0,-1 6 0,4 0 0,1 4 5,-1 0 0,-2 5 0,4 1 1,0 3 75,-2 2 1,5-6 0,-3-2 35,2 0 0,3 2 0,-1 6 0,0-1-106,1 1 0,4-5 1,-1 1-1,1 0 49,1 3 1,-4 0-1,3 2 1,-3 2-438,-2 1 1,0 6 0,1-1 24,-1 2 1,0 2 0,1 0 283,-1 0 1,-1 2 0,-2 1 0,-1 3 77,2 1 1,-4-4 0,2 1-1,1-1 12,2 2 0,1-4 0,2 4 1,2-4-185,0-1 1,5 0 0,-2 0 0,0 0-527,4 0 777,-5 0 0,7 0 0,-6 0 0</inkml:trace>
  <inkml:trace contextRef="#ctx0" brushRef="#br0">6079 8876 25000,'-14'0'0,"1"0"-612,0 0 0,4 4 1,0 1-1,-2-2 713,0-2 1,2-1 0,0 0 1357,-2 0-954,6 0 1,-3 0-148,4 0 0,2-1 1,-2-4 140,2-4 1,2 2-323,0-2 0,2 6 0,1-3-167,1 0 1,11 5 0,-2-4-1,4 4 56,2 1 0,-3 0 0,6 0 0,1 0-65,-3 0 0,5 0 0,-4 1 0,0 2-120,-3 2 0,-1 5 0,-2-2 0,-3 0-207,0 1 0,-6-4 0,-2 4 0,-4 1 141,-4 2 0,-8 1 1,-7 1-1,-2 0 276,-3 4 1,-1-3-1,-1 3 1,0-4 189,4 0 1,3-5 0,6-2-379,-1-1 173,7 4 1,8-8 0,13 2 0,6-2 491,6-2 1,0-2 0,1-1 0,0-1-401,-1 1 0,1 3 0,-2 3 0,-1 3-399,-2 1 0,-7 2 0,0 6 0,-7 1-228,-2 2 0,-1 4 0,-7-3 0,-2 2 221,-5 3 0,-7-5 0,-2 0 0,0-2 227,-1-4 0,4 3 0,-3-7 0,4 2-55,0-3 1,1-2 0,1-4-1,2 1-503,1 1 1,4 1 0,-2-4-1,0 2-43,-1 2 0,5 5 1,-1-1-1,2 4 280,2 5 0,12-3 0,3 4 0</inkml:trace>
  <inkml:trace contextRef="#ctx0" brushRef="#br0">6758 9396 8570,'0'-14'1834,"-1"5"0,-4 9-1753,-3 14 1,-6 9-1,-4 9 1,-5 2-586,-7 0 1,1 4 0,-7-4-1,0 0 57,2-3 0,-3 2 0,6-2 1,2-1 446,0-2 0,-3 4 0,-2 2 0</inkml:trace>
  <inkml:trace contextRef="#ctx0" brushRef="#br0">7305 8769 30102,'7'-13'-9831,"-1"0"8857,-6 5 1,-6 8-1,-1 8 1</inkml:trace>
  <inkml:trace contextRef="#ctx0" brushRef="#br0">7252 8783 29495,'-8'-2'-160,"4"-2"0,2-4-4997,2-5 4286,0 0 1,-1 5 0,-4 4 0,-4 4 822,-2 4 0,-4 8 0,-1 7 0,-4 1 160,0-1 1,3 5-1,-2-4 1,1 2-157,0 1 1,1-1 0,5 6 0,1 2 520,3 1 1,5 0 0,-2-3 0,4 2-740,1 1 1,1 0 0,4-5 0,3 1 926,4 0 1,6-5 0,1-1-1,2-4-621,3-5 0,1 2 0,2-7 0,-1 0 110,1-2 0,-5-4 1,-1-1-1,-2 0-395,-3 0 0,-7-1 0,-4-4-291,-4-3 1,-1 0-1,-3 1 897,-6 1 0,-4-3 0,-9 4 0,3 3 507,-1 0 0,6 4 1,-4 2-1,3 5-405,2 3 1,1 1 0,1 2 0,4 1-1088,1 2 0,2 4 1,4-3-1,0 1-585,0-1 1,1 3 0,4-4-1,3-2-2669,4-1 3597,2-2 0,5 1 0,2-1 0</inkml:trace>
  <inkml:trace contextRef="#ctx0" brushRef="#br0">7691 9356 15356,'-11'12'-355,"0"5"0,2 7 126,-1 3 0,-6-1 1,-2 1-1,2 0 80,1-1 1,2-2-1,-1-5 1,1-5-330,0-3 142,5-5 331,8 0 0,13-24 1,8-4-1</inkml:trace>
  <inkml:trace contextRef="#ctx0" brushRef="#br0">7985 8823 29673,'-14'0'2519,"1"0"-2073,0 0-414,5 0 0,4 0 0,8 0 1,7 0-33,5 0 0,0 4 0,7 0 0,0-1 0,2-1 0,7 2 0,-1 1 0,-3-2 0,-5-2 0,3 4 0,-6 1 0,1 1 0,-3 3 0,-3 1 0,-3-1 0,-2-1-299,-1 1 0,-6 2 1,3 3-1,-2 1-509,1 2 0,-2 0 1,-8-3-1,-4 1 487,-3 2 1,-1 5 0,0 0 0,-1 0 0,1 1-252,0-2 1,-1 0 0,1 4-258,0-4 1,1 3 0,1-4 0,3-1-214,-3-2 1,5 1-1,2-1-3826,2-1 4521,2-3 0,6 0 1,2-1-1</inkml:trace>
  <inkml:trace contextRef="#ctx0" brushRef="#br0">8598 9302 8581,'-2'-20'763,"-2"2"1,3 15 0,-5 9 0,1 7-536,1 5 0,-7 6 0,1-2 0,-5 2-715,-3-2 1,-4 7 0,3-2 0,-2 1 254,-2 0 1,-1 3 0,2 0 0,4-2-184,3-6 0,3 1 415,3-6 0,-3 0 0,5-5 0</inkml:trace>
  <inkml:trace contextRef="#ctx0" brushRef="#br0">8905 9022 24979,'0'14'-1202,"0"-1"1,0 5-1,1 1 1,2 0 1416,1 1 1,7 3 0,-1 0 0,5 0-45,3-1 1,4-1-1,-3-5 1,2 2-185,3-1 0,-4 2 0,3-1 0,-1-2-416,-1-1 1,2-2 0,-3-1 0,0-2 497,4-1 0,1-6 0,2 3 1</inkml:trace>
  <inkml:trace contextRef="#ctx0" brushRef="#br0">9358 8996 20199,'-21'-34'-554,"-4"4"0,4 12 0,-1 12 1048,0 12 1,-1 11-1,-5 14 1,-3 4-990,-4 4 0,-8 5 0,-2 4 0,2 0 309,2 3 1,4-2-1,4-8 1,8 1-211,4-2 1,5 3 0,7-9 192,5 0 1,2 4 0,2-4-1</inkml:trace>
  <inkml:trace contextRef="#ctx0" brushRef="#br0">13264 7037 16357,'-14'0'-290,"1"-6"0,0-3 177,-1-3 1,1 3 0,0 2 0,-1 1 214,1 3 1,-2 1 0,-1 2-334,-2 0 1,-4 0-1,4 0 243,2 0 0,5 0 1,2 0 245,-1 0 1,-2 0 0,-1 2 0,0 1-52,-1 1 1,-4 7-1,-1-2 1,-2 4-163,-2 5 0,-1-1 0,0 9 0,4 2-82,0 0 0,3 1 0,3 3 0,2 2-86,4 0 1,2 3 0,7-6 0,5-2-63,7 0 0,7-3 1,9-1-1,7-2 308,8-6 1,18-3 0,11-5 0,-32-7 0,1 0-79,4-1 1,1 0 0,3-2-1,1 0 1,5-1 0,1-2-1,1-1 1,1-2-117,0 0 0,0-2 0,1-2 0,0 0 0,-6 1 0,-1 1 0,-4-1 0,-1 0 56,-3 1 0,-2-1 1,-3 1-1,0 2 1,25-4-1,-7 2-606,-5-1 1,-6 3-1,-11-2 1,-6-2 85,-7 0 1,-12-3 0,-20-1 0,-19-2 496,-18-6 1,9 11-1,-2-1 1,-2 0-1,-1 0 1,-3-1-1,-2 0 93,-3-2 1,0 0-1,-2 2 1,0 0 0,-3-2-1,-1 0 1,-1 1 0,0 0-364,0 1 0,-2 1 1,-7 1-1,-1 2 308,7 5 0,0 1 0,-3 1 0,-1 0 0,1 3 0,1 0 0,-1 0 0</inkml:trace>
  <inkml:trace contextRef="#ctx0" brushRef="#br0">13717 7383 7596,'0'-15'0,"1"1"143,4 0 1,-2-1 0,4 13-192,-1 3 0,-2 5 0,-5 7 0,-4 1 363,-3-1 0,0-1-94,-1-3 0,8-5 0,-1-8 317,5-5 1,6-3 0,-3-1 1756,2-1-1987,-6 1 0,4 8 0,-6 8-286,0 9 1,-1 11 0,-4-1 0,-5 4 146,-6 5 0,0-2 0,-5 2 1,2-5-237,2-3 1,-2 5-1,1-6 1,3-1 214,5-1 1,-2-5 0,3 1 0,-1-4 162,1-3 1,2-4 0,4 4-1,-2 1 1,-4-3 0,5 2-418,1 2 1,0 0 0,0 4-1,-3 2-80,-1 0 1,-2 5 0,-5-2 0,1 0 392,0 4 1,-5-5 0,0-1 0,2-3-6,1-2 1,-3-1 0,1-1 132,0-3 1,2-5 0,2 2 932,0-4 0,0-1-986,-1 0 0,5 0 1,2 2-1,-1 2-320,1 5 1,3 3 0,-5 1 0,-2 1 193,0-1 0,-4 2 0,-2 1 0,0 2-45,0-2 1,3-1 0,-1-3-1,-2-2 204,0-1 1,-6-5 0,6 4-1,0-2 69,3-3 0,-4-2 0,0-1 1,2 0-214,1 0 0,2 0 1,-2 2-1,-2 1-142,0 1 1,-1 5-1,5-3 1,-1 1-234,1 4 1,-6 1 0,-2 2 0,-1 3 348,0 0 1,-1 3 0,-3-4 0,-1 3-29,0 2 1,2-5 0,1 2 0,4-5 51,0-4 0,-2 3 0,4-5 1,1 2-88,-3 0 1,6-4 0,-6 2 0,3 0-187,-1 1 0,-1-1 0,2 4 1,0-3-50,0 3 1,-2 1 0,0 1 0,-1 0 4,1 1 0,-5 3 0,2 1 0,-1-1 169,0-3 0,3 0 1,3-1-1,0 0 90,0 1 1,4-5 0,3-1 0,1 1-88,-2-1 0,4-1 1,-2-2-115,-1 3 0,-2 0 0,0 1-158,3 1 1,-3-3-1,3 2 1,-3 2 13,-1 1 1,0 5 0,-1 1-1,1-2 102,0-1 0,0 3 0,1 0 0,1-2-39,2-1 1,5-2 0,-3 1-169,1-1 0,-3-4 315,4 0-720,1-6 592,-2 2 1,0-3 349,-3 2 0,-1 4-392,5 5 1,-1-4 170,2 0 163,2-6-66,-3 3 1,5-5-1690,0 4 1,-2-4 888,-2 4 0,4-2 1,0 0 784,7 1 0,11 0 1,3-4-1</inkml:trace>
  <inkml:trace contextRef="#ctx0" brushRef="#br0">12957 7996 27870,'-13'8'-1743,"1"-2"1,1 0 697,2 2 1,7 4 0,-4 2 0,1-1 425,1 0 0,-2-4 0,3 0 0,-3 0 678,-2-2 0,0-1 0,-6-6 736,1 0 1,0 0 0,-1 0-214,1 0 0,0 0 0,-1 0-389,1 0 1,0 8-1,-2 3 1,-1 7-571,-2 3 0,0 1 1,5 5-1,-1-2 128,1-3 0,-5 2 1,0-5-1,2 0 417,1 1 0,1-3 0,-3-5 0,-2-1 459,-2-2 0,-1-1 0,-3 6 0,1-2-259,2-4 1,1 4-1,-1-3 1,3 3-551,-1 1 0,6 1 0,-3-1 0,6 2-268,2 3 0,0 2 1,-5 7-1,1 1-97,0 3 0,-1 2 0,1 4 0,0-3 440,-1-2 1,1 0 0,0-6 0,-1-1 217,1-2 0,1 0 0,2-5 1,1-3 310,-1-5 0,-1 2 1,1-4-385,1-1 0,2 5 0,-4-5 0,4 2-358,1 0 0,1 0 1,4 6-1,-2 1-58,-1 2 1,-5 7 0,4 0 0,1 6 193,-2 3 1,3 2-1,-4 2 1,-1-2-22,1-5 1,2 1 0,-2-2-1,-1-3 319,1-4 0,3-2 1,-4 1-1,1-4 33,-1-3 1,4-2 0,-3 1 0,-1-3 23,1-2 1,4 3-1,-3-3 1,1 3-285,1 1 1,0 1 0,4 0 0,0 3-219,0 0 0,0 7 0,0-2 0,0 3 135,0 2 1,0 6 0,0 1-1,0 1 30,0 1 0,0-7 1,0 4-1,0-3 122,0-4 1,0 2 0,0-8 0,0-1-48,0 0 1,0-1 0,0-5 119,0 1 1,1-1 0,2 0-403,1 1 1,2 0 295,-1 4 1,1 1 0,4 5 0,-3-2 28,-1 2 1,3 0 0,-3 1-1,0 0-206,0 3 1,-2 2 0,-2-2 0,1 2 132,1 1 0,1-2 0,-4-5 0,2-3 175,2-2 0,-1-1 1,-2-6-1,1-2 233,1-1 0,0-5 1,-2 5-134,2 2 1,-1 0-1,5 3-77,-2-1 0,3 0 0,-3 1 0,-1-1-153,1 0 0,3 1 1,-3-1-1,0 0 18,0 1 0,0 0 1,-3 3-1,1 2-13,-1 2 1,-1-5-1,-2 2 1,1-3 308,4-2 0,-4 0 33,4 1 0,-2-3 0,0 0-283,1-2 1,0-5 0,-2 4-1,1-1 126,1 0 1,2-2-1,-3 4-137,2 1 0,4 2 1,-4 1-1,1 1-95,0-1 1,0 0-1,-3 0 1,3 1 111,2-1 0,-5 0 0,2 1 1,0-1 153,-1 0 0,2 1 0,-3-1-38,2 0 0,4 1 0,-5-1 0,0 0 37,2 1 1,0-1 0,5 0 0,-4 1-127,-1-1 0,4 0 1,-1 2-1,3 1-113,1 2 0,1 4 1,-1-2-1,0 0 87,1 4 1,-1 0-1,-1 0 1,-2-4-7,-1-1 0,-1 4 1,2-6-1,-3 0 158,-1-2 1,5-4 0,-4 0 0,2-2 217,0 1 0,-2 2 1,4 1-1,-3 1-209,3-1 0,2 0 1,3 2-1,2 1-110,-1 2 0,2 6 1,0-2-1,0 3-196,1 2 1,2 1 0,-4 2 0,-2 1-138,-1-2 0,-2 4 0,0-2 0,1-3 339,-1-4 1,-4 1 0,0-4 0,0 1 118,-2 0 0,3-6 0,-4 2 1,2-3-20,2-2 1,2 1 0,1 0 0,1 3-212,-1 0 1,0 3 0,1-4 0,-1 3-122,0 2 0,5 1 1,0 5-1,-2 0-33,-1-1 0,-2 2 0,1 2 0,-1 1-8,0-1 1,-1 4 0,-2 0 0,-2 1 226,-2 1 0,3-5 0,-3 3 0,0-1 165,-1-4 0,4-2 0,-3-3 0,0-2-123,0 1 1,4 1 0,-1 0-1,2-2-171,-2 2 0,5 1 1,-3 2-1,-1-1-76,2 1 0,3 4 1,0 2-1,-4-1 22,1 1 1,0 8 0,1-1 0,-1 2 12,-3-1 0,2 3 1,-5 2-1,-1 0 81,1 0 1,0 3 0,-3-2 0,2 2 107,-2 2 0,0-2 0,0-8 0,1 2-17,-1 1 0,0 1 1,0-5-1,3 0-151,1 0 0,-4 0 1,3-2-1,-1-2 59,-1-5 0,2 3 0,-3 1 1,1 4 114,-1 1 0,0 0 0,0 1 0,2 4 10,-2 4 1,-2 2-1,-1 3 1,0-1-27,0 0 0,0 5 0,0 0 1,0-3-179,0-5 0,0 2 0,0-3 0,0 1 105,0-1 1,0 1 0,0-5 0,0-2 44,0-2 1,0 4 0,0-1-1,0-1 201,0-2 0,0-5 0,2-1 0,1 2 165,1 2 1,0-3-1,-4 1 1,2 3-401,2 2 0,-1 4 0,5-1 0,-1 4-324,1 2 1,0 3-1,4 1 1,-1 1 1150,-2 2 0,-1 1 0,4-3 1,-3 2-1064,-4-2 1,1 0 0,-2 1 0,-1 0 373,-2 0 0,-1-4 0,0-4 0,0-5-155,0-2 0,0-4 0,0-1 0,0-3-384,0-1 1,0-3 0,2-7 0,2-1-397,5 2 1,5 0 0,3-2 1155,6-4 0,8-3 1,3-2-1</inkml:trace>
  <inkml:trace contextRef="#ctx0" brushRef="#br0">13730 7343 29337,'-6'14'-2090,"0"-6"1,-4 3 0,2 2 610,3 3 0,-6 7 1,2-4-1,-1 2 1128,1 2 0,-3 1 1,3 0-1,-3-4 462,-1 0 0,0-3 0,-1-3 0,1-2 363,0-3 0,-2-4 0,-1-5 0,-2 0 3,2 0 1,-4 0-1,3 2 1,0 1-39,2 1 0,-2 2 1,-1-1-1,2 5-764,1 6 1,-4 1 0,-4 6 338,-2 5 0,-1 1 0,-3 5 1,0 0-1,-4-2 164,-1 1 0,3 2 0,-3-3 0,1-4 274,4-5 0,-2 1 1,1-5-1,3 1-139,2-1 0,-3-1 0,7-5 0,-1 2-347,0 2 0,1-2 0,-3 5 0,2-1-253,-2 3 1,-1 8 0,-1 2 0,-1 1-129,0-1 1,-4 10 0,0-2 0,0 1 275,-2 1 1,5-2 0,-3 0 0,2 0 102,-3 0 1,4-6-1,-3-3 1,3-5 262,1-3 0,2 0 1,2-3-1,2-1-12,2 0 0,-4 3 0,4-2 0,0-1-260,0 0 1,1 5 0,4-2 0,1 3-146,0 2 0,4-1 1,2 3-1,1 2-205,3 4 1,-3 8 0,1 2 0,2-2-195,2-2 0,1 8 1,0 1-1,-2-1 260,-2-2 0,2 2 0,-2-4 1,2-4 79,2-4 0,5-4 1,1-7-1,0 0 28,0-4 1,4 2 0,0-5 0,5 0 118,3 0 1,4 4-1,-1-4 1,3 0 99,4 0 0,6 8 1,-2-3-1,3-1 159,2 2 1,1 1 0,2 2-1,0 1 47,0 2 1,-1 5 0,-2-5 0,-3-1 122,-2-2 0,4-1 1,-5-1-1,-2-1 16,0-2 1,2-4 0,1-4-1,1 1 299,-1 2 0,8-1 1,-1-3-1,1-1-219,3 0 0,6 1 0,0-1 1,1 2-291,-1 3 1,1-4 0,-4 6 0,0-1-182,0 3 0,-2-1 1,-4 1-1,0 2 14,0 1 0,-1-3 1,-4-1-1,-3-2 186,-4-3 1,1-1 0,1-1 0,-3-1 244,-2 0 1,7-5 0,-5-2 0,1 0-40,0 2 0,-1 0 0,1 1-578,3 1 264,-3-4 1,4 6-1,-9-3 1,-1 3-328,2 1 0,0 0 1,0 2-1,-4 1 52,0 2 0,2 0 0,-5-3 0,0 1 78,-2 2 1,-2 4 0,0-4 0,1-2 135,-1-1 0,-4-2 1,0 0-1,0 1-172,-2-1 1,5 0 0,-3 1-1,3-1-187,1 0 1,-1 2-1,-2 2 1,-1 0-1,1 0 0,2-3 0,2 0 1,-3-1 4,-2 0 0,3 1 1,-3 0-1,1 3 60,-1 1 0,3-1 1,-3-2-1,1 1 221,-1 2 1,3 4 0,-4-2-1,0-1 15,1 0 1,-4-1 0,4-3-1,0 1 44,-2 2 0,0 0 1,-4-4-1,3 3-146,2 0 1,-4 3 0,3-4 0,1 2-53,-1-2 0,-4 3 0,2 1 1,-2-1-75,1 0 1,-2 3-1,2-3 1,-3 1 217,-1-1 1,0 5 0,0-4 0,0 3 34,0-1 1,0-1-1,-1 2 1,-2-1 142,-1 2 0,-2 0 0,3 0 0,-3-2-200,-2 1 1,4 1 0,-3 0 0,-1-2 85,1 2 1,-1-4-1,-2 1 1,1-2 146,-1-2 0,-1 2 0,1-1 0,1-2 427,-1-1 1,-2 3-1,-1-1 1,-1 1-71,1 1 0,0 1 1,-1 3-1,1 0-28,0 0 0,-2 2 0,-2 4 0,0 0-414,0 2 0,1 6 0,0-1 0,-2 1-114,2-2 0,-4 2 1,1-4-1,-2 1 122,-2 3 0,2-3 0,0 0 0,1-1 206,-1-4 0,5 0 1,-4-3-1,3-1 251,-1-2 0,0 0 0,5-3 1,-1-1-370,1 0 1,0 5 0,-1-1 0,1 6-422,0 2 0,-1 4 0,1-1 0,0 2 101,-1 1 0,2 4 0,2-5 0,1 2-349,-1 2 1,2 0 0,0 0 0,-3 0 360,-1 0 0,3-1 1,1-2-1,-3-3 304,-1-2 0,3 4 0,2-5 1,0-3 15,-1-4 0,5 1 1,-1-3-1,2 2-277,2-2 0,0 3 0,0-3 0,2 4 685,2 0 1,2 1 0,5 0-1,-3-1-1112,3 1 0,-4 6 0,1 1 0,-1 0 102,0-3 0,-4 3 1,2 0-1,-4 1 144,-1 1 1,0-5 0,0 5 0,0-1 528,0-1 0,0 3 0,-1-4 0,-2-1 196,-2 1 1,1 4 0,4-3-1,0 2-440,0-1 1,0 5-1,2 6 1,2 0-141,5 0 1,-2 4 0,2-1 0,0 4 41,-2 5 1,4 3-1,-7 7 1,-1 0 31,-1-1 0,-2 5 0,0-8 0,0-2 150,0-1 0,-2 1 0,-2-6 0,-5-2 113,-3-4 1,0-9 0,2 1 0,1-5-63,-1 0 0,2-5 1,1 1-1,1-2-502,3 0 0,0 6 0,0 0 1,-2 6-222,3 6 1,-4 3 0,0 1 0,0 0 7,0 1 0,-3-2 0,3-2 0,0-4 690,0-5 1,2-4 0,4-10-1</inkml:trace>
  <inkml:trace contextRef="#ctx0" brushRef="#br0">13690 7583 27657,'-13'0'-362,"-1"0"0,7 6 0,3 3-971,2 3 0,2 3 0,0 2 1,0 6 415,0 2 1,6 7-1,1 4 1,2 2 323,0 2 1,-4 0 0,4 0 0,1 0 329,2 0 1,-3-1-1,0-4 1,1-4 294,2-2 1,-3-3-1,-1 1 1,3 0 319,1-1 0,1 1 1,0-1-1,2 3-672,3 2 0,-2 1 0,6 7 0,2-1-36,1 4 1,2 7 0,0 0 0,-1 2 143,1 3 0,0 3 0,-1 3 0,1-3 48,0-2 1,-2 1 0,-1-8 0,-2-1 304,1-2 1,-2-4 0,0-2 0,0-2 217,-1-2 0,-2-5 0,4 1 0,1-3-23,-3-1 1,5-1 0,-2 2 0,2 2-170,2 1 0,-1 5 1,1-4-1,0 2-226,-1 3 0,1 5 1,-1 1-1,1 0 39,0 4 0,-1 3 1,1 5-1,0 0-256,-1-2 0,0 5 0,-3-8 0,0 4 138,0-2 1,-3-8 0,-1 0 0,-1-2 253,-1-2 1,3-2 0,-4-2 0,2-5 110,-2-3 0,-1 3 0,-2 0 1,0 0-325,1 2 1,-2-3 0,-2 4 0,-1 0-182,1 0 0,2 0 1,1 4-1,1 1 39,-1 2 0,-1 2 1,-2-1-1,-2-1 22,-2-1 0,2 12 0,-2-8 0,0 1 100,0-2 1,-1-3 0,-5 0-1,0-2 235,0-2 1,0 1 0,0-6 0,0-2 966,0 0 1,0 2 0,0 1-1,0 1-1196,0-1 0,0 4 1,-2-3-1,-1-1 94,-1 1 0,-2 4 0,3-3 0,-2 0 73,3-3 0,-4 2 0,0-1 0,0 1 135,0-1 0,0 4 0,1-4 0,-2 1 132,0 0 1,-4-2 0,5-3 0,-1 1-60,-3 2 1,-1 1 0,1-4-1,1 3-68,-1 4 0,-2-1 0,-2 0 0,1 1-168,0-1 1,-1 1 0,0 5 0,-3-1-4,0-4 0,-1 2 1,4-4-1,1 1 54,0 3 0,-5-5 0,0 0 0,2-4 284,1-2 0,-3 5 0,-1 2 0,0 0-70,0-1 1,-4 4 0,3-4 0,-3 2 128,0 3 0,-5 0 1,5 0-1,-2-1-340,-1 1 1,-6 6 0,0 3 0,-1 1-272,1 3-1,-4-4 1,4 0 0,-3-1 158,-2-1 1,3 1 0,0-5-1,0 0 132,0 0 1,0-2-1,-3-1 1,2-3 243,-3-1 1,1 2-1,0-4 1,2 0-30,-2 2 0,-2-5 1,-1 5-1,2-2 224,2 0 0,1 4 0,7-2 0,2 0-597,1-1 1,6 5-1,1-1 1,3 2-399,2 2 0,4 5 1,2-1-1,-1-1 99,1-2 1,3 4 0,-4 1-1,1 0 85,-1 0 0,1 4 1,-3-3-1,1 2 203,-2 0 0,-1-5 1,1 4-1,0-2-55,2-3 1,6-2-1,-1 1 1,2 1-208,2 1 0,2 0 0,2-1 0,5 3-107,3 3 1,1 4 0,2-7 0,2 2 117,0 2 0,10 6 0,-3 4 0,-1-1 127,3 0 1,-7 3-1,-1-1 1,-4 0-86,0-2 0,-7 8 1,-1-13-1,-1 3 94,-1-4 1,0-6-1,-4 1 1,0-5-49,0 0 1,0-6 0,0-5 0,0-1-419,0 0 0,11 0 1,4-4-1,4-2-610,5-3 0,7-2 1594,4-7 0,10 0 1,2 1-1</inkml:trace>
  <inkml:trace contextRef="#ctx0" brushRef="#br0">15050 7210 30434,'-8'-6'-1521,"4"3"0,7-6 1042,1-1 0,5 2 0,-3 1 0,0 0 700,0-1 0,3 4 0,-3-4-206,1 2 1,2 2 0,4 4 121,1 0 0,-1 2 1,2 0-1,3 3 131,4-2 1,3 4 0,2 1 0,-2-1 40,-3-2 0,6 0 0,-4 1 0,-2 0-58,-1 0 0,-3 0 140,-5-1 1,-6-2-1,-4 5-339,-6 3 1,-10 1 0,-9 2 0,-3 3-166,-2 1 0,-4 4 0,0-3 0,1 2-83,2 2 1,3 1-1,3 0 1,5-3-240,7-2 1,0-1 0,5-5 0,2 0-62,2 1 0,1-6 0,1 0 0,4-1 638,4 1 0,7-4 0,3 3 0,0-1 5,1-3 1,3-1-1,-2-1 1,1 2-822,0 2 1,-5-1-1,2-4 1,-1 0 127,0 0 1,1 5 0,0-1 734,8-1 0,-1 4 0,7 1 0</inkml:trace>
  <inkml:trace contextRef="#ctx0" brushRef="#br0">15756 7583 20373,'0'0'0</inkml:trace>
  <inkml:trace contextRef="#ctx0" brushRef="#br0">15716 7650 21302,'8'-14'-1901,"-2"3"2162,0 2 143,-5 3 0,6 7 0,-4 5 0,2 6-533,-2 4 0,-6 8 1,-3-2-1,-2 3 81,-2 2 0,-2 0 0,-1-1 0,-2 0-3,-3-4 1,4-3 0,-4-6-1,3 1 257,2-1 0,-1-6 1,1-2-943,0-4 0,5-4 0,4-4 0,4-8-3071,4-4 3832,10-9 1,12-6 0,8-6 0</inkml:trace>
  <inkml:trace contextRef="#ctx0" brushRef="#br0">16316 7143 20856,'0'-9'-1699,"0"1"463,0 5 1239,0-3 0,-1 6 0,-2 1 500,-2 4 0,-4-2 0,3 5 0,-1 3-108,-3 1 1,-2 5 0,-2 3-1,3-1-312,2 0 0,-3 9 1,4-1-1,1 1-85,3 0 0,2-1 0,2-2 1,0-1-351,0-2 1,6-6 0,3 1-1,3-6-81,1-2 1,0-6-1,2 2 403,3-4 1,-3-7-1,1-4 1,-5-5-212,-7-3 0,-3-1 1,-1 3-1,-1-2 119,-3 2 1,-4 2 0,-5 4 0,-1 3 598,1 1 1,0 1 0,-1 5 0,1 2-80,0 2 1,-3 5-1,1 7 1,4 2-426,4-2 1,-2 4 0,5-1 0,1 0-497,1 0 1,8-1 0,3-4-1,3-3-13,1-2 0,5 3 1,1-4-1,0-1-2802,1-3 3678,9-2 1,-6-2 0,9 0 0</inkml:trace>
  <inkml:trace contextRef="#ctx0" brushRef="#br0">16783 7530 25718,'7'-22'-2923,"-2"-1"1,-3 3 1930,3 11 0,-5 3 1636,0 6 1,-6 6-1,-6 3-703,3 3 0,-3 1 0,5 2 0,-2 2 499,0 6 1,0 2-1,-4 1 1,1 0-770,3-4 0,-1 3 0,4-4 0,0 1-518,0 0 0,2-6 0,4 2-3258,0-3 4318,12-8 0,-4-1 0,12-6 0</inkml:trace>
  <inkml:trace contextRef="#ctx0" brushRef="#br0">17036 7157 13882,'-2'-9'-1365,"-2"0"1545,3 6 1,1-3-1,8 6 1,6 0 553,4 0 0,2 0 0,7-1 0,0-2-267,-1-2 1,1 1 0,-2 2 0,-1-1-280,-2-1 0,-1-1 0,1 5 0,-4 2 5,-3 2 1,-4 4 0,0 5-1,-4 2-725,-1 3 1,-1 1 0,-7 6 0,-1 0 201,-1 3 1,-11 5 0,1-3-1,0-4 424,-1-1 0,-3 3 1,0-5-1,2 0 204,1 0 0,6-4 1,0-7-1,1-2-656,0-1 1,2 0-407,6 4 0,0 1 1,2-3-2696,2-2 3435,4 3 1,11-5-1,2 7 1</inkml:trace>
  <inkml:trace contextRef="#ctx0" brushRef="#br0">17702 7437 24662,'2'-14'-3765,"2"1"1,-1 1 675,6 3 3816,-6 3 0,3 12 0,-6 3-344,0 3 1,0 1 0,0 1 0,2-1-6,2 0 0,-1 6 0,4 2 0,1 1-132,-1 1 1,-4-1 0,2 6 0,-4 2-476,-1 1 0,-1 0 0,-4-5 0,-4 1-625,-3 0 1,-1-5 0,0-1 0,-2-2 437,-3-3 1,3-5-1,-2-4 1,0-1-212,0-3 0,2-2 0,-3-1-1414,3 0 2223,2 0 1,5-6-1,2-1 1</inkml:trace>
  <inkml:trace contextRef="#ctx0" brushRef="#br0">18262 7077 8541,'0'-27'524,"0"0"1,2 8-1,1 4-119,1 5 1,1 9-299,-5 1 1,4 1 0,1 8 0,-3 3 38,0 4 1,4 0 0,3 7-1,1 0 288,-1 2 1,7 2 0,-2 0 0,0-1-282,1 1 0,0 0 0,1-1 0,2 1-291,-2 0 1,1-2 0,-1-2 0,2 0-1658,-2 0 0,3-3 1795,-1-3 0,6-2 0,-3-1 0</inkml:trace>
  <inkml:trace contextRef="#ctx0" brushRef="#br0">18809 7023 8530,'-21'-26'193,"-3"7"1,5 5 0,0 10 178,0 7 0,-11 10 0,-3 11 0,-7 5-408,-4 7 1,15-12 0,-1 1-1,0 1 1,1 1 0,-1 0 0,0 1-132,2-1 0,0 1 0,-22 23 1,11-2-1,5-4-132,7-4 0,8-7 0,10-1 1,5-4 298,2-2 0,8 3 0,2-10 0</inkml:trace>
  <inkml:trace contextRef="#ctx0" brushRef="#br0">12650 5491 25793,'14'0'-1859,"-5"0"1466,-1 0 0,1 0 1,5 0 675,-1 0 1,5 0-1,2 0 1,4 0-160,4 0 0,9 7 0,3 7 1,8 6-167,4 5 0,11 7 0,-28-17 0,0 1-72,3-1 0,1-1 0,-2 0 0,0-1 0,4-2 0,1-1 1,-1-3-1,1-1 0,-1-2 0,-1-2-107,1-1 1,0-1 0,-2-2 0,0-3-1,35-10 1,-7-10-4,-8-9 0,-4-16 0,-29 21 1,-2 0-1,0-2 0,-3-2-201,14-33 0,-12-3 0,-10-2 0,-7-3 278,-5 0 1,-3 35 0,-3 0 0,-8-35 0,2 36 0,-1 2 169,-2 0 1,-1 1-1,-4-3 1,-1 0-1,-2 1 1,-2 2-1,0 0 1,-1 1-90,-1 0 1,-2 2-1,-2 5 1,-1 2 0,-4 1-1,-3 4 1,0 2-1,-2 3 8,-1 2 1,-1 2 0,-6 4 0,0 2-1,-1 5 1,0 3 0,-3 4 0,0 3-68,-1 3 0,0 3 0,-2 6 0,1 2 0,2 2 0,1 1 0,2 2 0,1 2-206,1 2 1,1 3 0,8 0 0,2 2 0,2 1 0,3 1 0,4-2 0,2 1 130,3-1 1,4 1 0,5 3 0,4 2-1,4-4 1,4 0 0,3 0 0,5 1-255,4 0 0,4 0 454,8-1 0,5 0 0,4 0 0,4-1 0,3 2 0,2-2 0,-1 1 0,0 0 0</inkml:trace>
  <inkml:trace contextRef="#ctx0" brushRef="#br0">13970 5384 8377,'0'0'0</inkml:trace>
  <inkml:trace contextRef="#ctx0" brushRef="#br0">13863 5331 8377,'-9'-13'-325,"1"-1"0,5 8 0,-2 6-360,4 8 0,1 4 819,0 1 0,-2-6 1,-2-2 314,-5-4 1,-3-7 577,-1-3 0,4 3-770,0 2 0,6 4 1,-1 6-1,2 6-191,2 4 1,0 12 0,0-1 0,-1 1 75,-4 0 0,4 3 1,-4 0-1,4-1-193,1-2 1,0 2 0,0-2-1,0-3 155,0 0 0,4-4 0,1 0 0,-1-2 121,2-3 1,-3 0 0,4 1-1,1 1-79,-1-2 1,2 3 0,4-1 0,1 0-120,-1 1 1,2 0 0,1 5 0,3-2 22,2 2 0,-3 2 1,3 4-1,-1 1-184,1-1 1,-3-2 0,4-2-1,0 1 113,-1 0 1,3-6 0,-5-4 0,0-2 199,1-2 1,3-1-1,-2-3 1,1-3 30,0 0 0,1-5 1,5 4-1,1-4-132,2-1 0,5 0 0,-3 0 1,-1 0-118,1 0 0,2 0 0,-4 0 0,1 0-263,0 0 0,-4 2 0,3 1 1,-3 3 82,-1 1 1,0-4 0,-1 3 0,0-2 205,-4 1 0,3-1 1,-3-4-1,2 0 274,-2 0 0,2-4 1,-6-2-1,-1-1-94,3-4 0,-1 1 0,5 0 0,-2 1-75,2-2 0,1 4 0,1-1 1,1 1-234,0 0 0,1 4 1,3-2-1,4 4-178,4 1 0,1 0 0,0 0 0,-2 0 69,-2 0 0,3 0 0,-5 0 0,1-2 186,1-2 1,-7 1 0,2-5 0,-2 1 319,-3 0 0,1-1 0,0-2 0,-1 1 24,1-1 1,-2 2 0,0 1-1,0-1-309,4 1 1,0 4-1,-2-1 1,0 2-217,-1 2 1,7 2 0,2 1 0,2 1 22,-1-1 0,5 3 0,-4 0 0,-1 0 139,-2 0 1,0-2 0,-6-4 0,-3 0 263,1 0 0,-3 0 1,1 0-1,-3 0 64,-2 0 0,5 0 0,-4 0 1,3 0-151,-1 0 0,-4 0 0,4 0 0,0 0-200,-1 0 1,4 2 0,-3 2-1,2 5-52,-2 3 0,3 1 0,-3 2 0,2 1-107,-2 2 1,4 4-1,-4-4 1,1-2 268,0-1 0,-4 3 1,-4-2-1,1-3 208,2-2 1,-2-2 0,-6 4 0,-1-1-13,2-3 1,-4 3 0,2-4 0,0 4-107,-2 2 1,5-1 0,-3 2 0,3 3-140,1 4 0,2 7 0,1 2 0,2 1-133,-2 0 1,4 1-1,-3 4 1,1-3 69,1-2 0,-2 5 0,3-3 1,0 1 137,-4-4 0,-6-3 1,-1-2-1,2 1 135,1 0 0,-5-1 1,-1 1-1,-2 0 18,1-1 1,4 1-1,-5 0 1,0 1-138,2 3 0,0 3 0,5 7 0,-4 4-53,-1 4 1,3 0-1,-5 2 1,1 4-300,1 0 1,-3 0 0,4-2 0,1-1 247,-1-3 0,-3 1 0,4-4 1,-2 0 72,-3 0 0,-2-2 0,-1-4 0,0-1 59,0-4 0,0 8 0,0-3 0,-1 2 61,-4-1 1,2 4-1,-4 0 1,1 3-73,3 2 0,-3 2 1,2 1-1,1 1-256,1-1 0,2 3 0,0-1 1,0-3 53,0 0 1,0-5-1,0 0 1,0-1 96,0-3 0,0-1 0,-1-4 1,-2-1 249,-2-1 0,-4-5 0,3 3 0,1 0-113,-1 0 1,-3 2-1,3 5 1,-2 2-102,-2 1 1,3 7-1,-1-2 1,2 2-97,3 3 1,-3 6 0,2 1 0,1-5 36,2-2 0,1-2 0,1-9 0,3-3 282,5-2 0,-1 3 0,1-5 1,-1 1-94,0-1 0,2 1 0,-4-5 0,0 2 108,0 3 0,-2 2 1,-2 1-1,1 1-174,1 4 0,1 2 1,-5 8-1,0 0-506,0-2 0,-5 12 1,-1-4-1,-1 2 375,-3 3 1,2 0-1,1-7 1,1-1 184,3-3 1,-3 0 0,2-9 0,-1 1-43,-1 3 1,5 1 0,-5-1 0,1-1 220,1 1 1,-5 7 0,3 2-1,-1 2-380,-4 2 0,0 4 0,-3 2 0,1 3-255,0-3 0,-1-1 0,-1 0 0,-1 2 149,-2 1 0,1-1 0,3-8 0,2-6 81,3-6 0,-2-1 0,3-7 0,-1-4 663,0 1 0,5-7 0,-3-1 1,1-2-157,3-3 1,1 5-1,2 2 1,0 1-406,0 3 0,0 7 0,0 5 1,0 3-300,0 1 0,0 5 0,0 1 0,0 2-121,0 3 0,-6-5 0,-1-1 1,-2-3 118,0-2 1,5 0 0,-5-1 0,-2-3 799,0-5 0,-1-4 0,3-4 0,3-5 43,0-3 0,5-1 1,-4-1-1,4 0-183,1-4 1,4 3-1,0-1 1,1 5-665,1 7 1,-5 2-1,4 2 1,-4 0-162,-1 0 0,-4 6 0,-4 2 0,-2-1 157,-5-3 0,-3-2 1,2-4-1,-3-2 104,-2-5 0,0-4 1,-2-5-1,1-4 583,-2-4 1,-1-6 0,-2-2 0,0-2 202,1 1 1,-1-1 0,0-4-1,1 0-429,-1 0 0,-4 0 1,0 0-1,1 0-272,2 0 0,1 0 0,-1 0 0,-3 0 15,-4 0 0,-4 4 0,-1 1 0,0-1-428,0 2 1,-4-4 0,-2 2 0,0-2 443,0-2 1,1-5-1,4-1 1,-2-1 463,-1-3 1,-4-2-1,5-2 1,2 1-56,-2 0 1,4-1 0,4 3 0,-1 0-105,2 2 0,-3 6 0,5-1 0,-1 2-514,0 2 1,-4 0 0,2 0 0,-2 0-174,1 0 0,-1 0 0,3 2 1,-1 1 440,-2 1 0,1 1 0,8-5 0,-2 0 220,-1 0 1,2 0-1,3-2 1,3-1 13,-1-1 1,-3-7 0,8 4-1,0-2-136,0 0 1,-4 2-1,6-3 1,0 2-163,2 2 1,-2 2 0,-1 4 0,2 0-57,1 0 0,-4 0 1,-2 0-1,-1 1 28,-1 4 0,3-2 0,-4 4 0,2 0 227,-2 1 1,3-5 0,1 1 0,-1-2 33,0-2 0,5 0 1,-3 1-1,1 2-69,0 2 0,0-1 1,5-2-1,0 1-72,-1 1 0,1 2 0,0-3 0,-1 3-122,1 1 0,0 2 1,-1 4-1,1 1 45,0-1 0,-5 6 0,0 4 0,2 0 85,1-1 0,2-2 0,-1-6 1,2 3 22,4 1 0,-4-1 1,4-3-1,1-1 61,2 0 1,2 2 0,1 3 0,-3 3 12,2-1 1,2 10 0,1-3 0,0 2-152,0 4 1,0 7 0,0 7 0,0 2-75,0 0 1,0 6 0,0 8 0,0 5 43,0 4 0,0-3 0,0-5 0,0-5-122,0-4 1,0 0 0,0-12 0,0-3 30,0-3 1,0-3 0,0 3-1,0-2-163,0 2 0,0 0 1,0 0 342,0-1 0,0-7 0,0 4 0</inkml:trace>
  <inkml:trace contextRef="#ctx0" brushRef="#br0">13810 6330 7695,'-21'-17'0,"4"-1"-682,2 2 0,6 7 740,0 4 0,2 10 0,-4 2-134,2 0 0,5 4 1,-5-7 253,-1-1 0,2-1 0,1-4 0,-1-2 30,1-5 1,-2-3-1,-4 0-49,-1 3 1,6 3-1,-1 6 1,-2 0-237,-1 0 0,-1 6 0,-2 5 0,-2 4-111,-6 2 1,-6 7 0,-4 0 0,1 2 55,-1 1 1,-4 3 0,1-10-1,-2 1 102,-2-3 0,0-3 0,-2-2 0,-2-1 308,-5-3 0,2 3 1,-1-5-1,1 2-64,-1 0 1,6 0 0,-3 4 0,5 0-229,5 1 1,-2 0 0,4 4-1,0 4-106,1 4 0,-1 0 1,4 2-1,-3 2 25,3 1 1,-4 5-1,2-5 1,2-2-24,0-1 1,3-2-1,-1-4 1,0-4 153,1-4 0,-1 0 0,0-2 1,1-2 177,-1-1 0,-3-6 0,2 3 0,3-2-120,0 1 1,1 3-1,2 0 1,4 2-160,3 5 0,-2 7 1,-3 0-1,1 5-102,0 4 0,-5 5 1,2 7-1,-3 3-44,-2 1 1,-4-1-1,0 1 1,1-5 164,2-4 1,2-2-1,-1-10 1,0 0 200,1-4 0,-1 2 0,0-8 1,1-3-29,-1-2 0,2-4 0,1 2 0,3-3 205,2 0 0,1 0 1,5 4-1,0 0-328,-1 5 0,1 0 1,0 9-1,-1 2-156,1 4 0,-3 5 0,-1-2 0,3 1-48,-3 3 0,5 0 1,4 0-1,-3-4 81,-1-5 1,3 1-1,1-8 1,-3 0 174,-1-3 1,-1-4 0,0 0-1,-1-1 268,1 0 1,0 1 0,-1-1-193,1 0 0,-2 2 0,0 2 0,1 2-91,2 2 1,1 5 0,-2 7 0,0 1-36,-1 3 1,6 3-1,0 3 1,1 3-270,-1 1 1,4-4 0,-4 0 0,1-5 168,0-2 1,-1-8-1,-2 0 1,1-6 173,-1-2 1,-2 2 0,-2-4 0,1-3 98,0-5 1,-5 2 0,0-2 0,2 5 2,1 3 1,2 4 0,-2-1 0,-1 2-213,-2 5 0,0 8 1,5 1-1,-1 4-155,1 4 0,0 4 0,-1-3 0,3-2-8,2-2 0,-2 0 0,7-6 1,0 1 114,-2-1 1,0-5 0,-5-8-1,4 0 293,1 0 0,-4 2 0,2 2 0,-1-2-103,0-3 0,2 8 0,-3-2 1,2 3-102,2 2 0,0 14 0,3 4 0,-3 6-78,-1 7 1,3-27-1,1 2 1,-2 2-1,-1 1 1,2 1-1,-1 1-73,0 1 0,0 0 1,2 0-1,0-1 1,1-4-1,0 0 0,1-1 1,0-1-11,1 33 1,0-6 0,0-13 0,0-3 140,0-5 0,0-2 1,0-4-1,0-1 231,0-1 0,0-5 0,0 5 0,0-1-73,0-1 0,6 9 1,3 0-1,3 6-68,1 6 1,2 14 0,3 2 0,-8-34 0,1 0-144,-1 3 1,0 0 0,3 5 0,-1 1-1,0 0 1,0 1 0,2 0 0,0-1-33,1 0 0,1 0 1,2 5-1,0-1 0,-2-8 1,1-1-1,-1 0 1,0-1-73,0 0 1,1-1 0,2-5 0,2-2-1,16 32 1,0-11 199,1-5 1,-1-5 0,0-8 0,-3-4 278,-1-3 0,0-1 1,-2 0-1,4-1-152,4 1 0,5 4 0,4 3 0,2 3-142,5 5 1,-23-19 0,2 1 0,1-1 0,0 0-1,2 0 1,0 1-29,1 1 0,1 1 0,3-1 0,0 1 1,-2 1-1,-1 0 0,0-1 0,0 1-230,0 0 1,1-1 0,2-2-1,0 0 1,-2-1 0,-1 0-1,1-1 1,0-1 179,1-1 1,1 0 0,-2-1 0,0-1 0,-2-5 0,1-1 0,-1-1-1,1-2 128,33 5 0,2-7 0,-2-7 0,-4 0 83,-5 0 1,7-4 0,-3-2 0,2 0-73,4 0 0,-2-4 0,-32 5 0,0 1 0,2-2 0,0 0-99,-1-1 1,1 1 0,5-1 0,0 0 0,1 0 0,1-1 0,1 0 0,1-1-28,2-2 1,0-1 0,-2-2 0,-1-3 0,0 0 0,0-1 0,-2-1 0,-1-1 50,-1 1 1,-1-2-1,1 0 1,-1-2 0,-3 0-1,-1 0 1,-1 0-1,-2 0-10,-2 1 0,0-2 0,2-3 0,0-1 1,-4 1-1,0-2 0,2-1 0,0-2 102,1-2 1,0 0 0,-2-1-1,1 0 1,1 1 0,0 0 0,0 0-1,-1-1-86,1-1 1,-1 0-1,1-1 1,-1-1-1,-1 2 1,-1 1 0,0 1-1,-1 0-70,-1 2 1,0 0 0,2-3 0,-2 0 0,-2 2 0,0 0 0,-1-1 0,0 0-37,0-1 1,-1 2 0,-1 1 0,0 1 0,-1 0 0,-1-1 0,-2-1 0,0-1 10,-1 0 1,0-1-1,-2-5 1,0 0 0,-1 0-1,0 0 1,-2-2 0,-1 1 44,-1-2 1,0-2 0,-1-4 0,1-1-1,-2 1 1,1 0 0,-2-3 0,0-1 135,-2-2 0,0-1 0,-2-3 0,1 0 0,-2-5 0,1-1 0,-1 0 0,0 0-86,-2 0 0,1-1 0,0-7 0,0-2 0,-2 5 0,-2 1 0,1-3 0,-1-1 57,0 1 1,0 0 0,-1 21 0,0 0-1,0 1 1,-1-19 0,0 1 0,0 4-1,-1 0-139,1 2 1,-2 1 0,-2 3 0,0 2 0,0 3 0,1 1 0,-2 1 0,-2 1 20,0 2 1,-1 1 0,-1-2 0,-1 0-1,-3 8 1,0 1 0,-1-2 0,-1 1-62,-1 0 0,-2 1 1,-4-6-1,-1 1 1,-1 4-1,-1 1 0,1-1 1,-2 0 84,-1-1 0,0 0 1,2-1-1,-1 0 1,-3-4-1,1-1 1,0 0-1,0 0 58,0 0 0,0-2 0,-2-3 1,0-2-1,1 1 0,1 0 0,-1-1 1,0 1-82,1 0 0,-1-1 1,-3-2-1,0-1 1,0 4-1,0 1 1,0 1-1,0 1 66,-1-2 0,-2 2 1,-1 3-1,-1 3 0,-1 3 1,-1 4-1,-1 2 1,-2 2-335,-1 3 1,-1 3 316,-5 4 0,-1 2 0,6 3 0,0 1 0,-6 2 0,-1 1 0,1-1 0,0 1 0</inkml:trace>
  <inkml:trace contextRef="#ctx0" brushRef="#br0">15396 4811 7777,'8'-13'287,"2"-1"0,-4 3-328,1 2 1,-4-3 0,3 4 1477,0 1 1,-3 1 2655,6 6-2983,-6 0 0,3 6 1,-6 3-274,0 3 0,0 6 0,-2 1 1,0 2-314,-3 2 0,-5 7 0,2 1 0,-1-1-544,1-2 0,-1 3 1,-3 0-1,1-1-576,3-2 1,3-2-1,-2-1 1,1-2-1611,3-6 1,1-2 0,4-3 480,2-3 0,4-5 1,6-9 1724,4-9 0,3-5 0,6-8 0</inkml:trace>
  <inkml:trace contextRef="#ctx0" brushRef="#br0">15730 5051 7298,'4'13'0,"0"1"707,-1-1 0,-1 0 0,-4-1 0,-1-1 1019,-1-3 1,-5 1 0,3 5-1,-1-1-1394,-4 0 0,4 1 1,0 0-1,-1 3-934,1 0 1,2 3 0,-2-4 0,0 2-1573,-1-2 1,5-1 2173,-1-2 0,-4-5 0,1-2 0</inkml:trace>
  <inkml:trace contextRef="#ctx0" brushRef="#br0">16316 4704 7763,'-13'-7'5623,"-1"3"-2926,1 2-2103,6 2 1,7 0-1,10 2 1,6 1-387,7 1 1,6 0 0,2-4 0,0 0-310,2 0 1,-5 0 0,5 0 0,-4 0-41,-2 0 0,1 0 0,-10 0 0,-2 0-540,-1 0 913,-2 0 0,-5 2 0,-4 2 1,-4 5 132,-4 3 0,-4 6 0,-5 1 1,0 2 43,-1 3 1,-3 1 0,-1 1-1,2 1-380,1 0 1,1 4 0,1 0 0,0-1-690,-1-2 1,3-3-1,0-1 1,4-2-1362,1 1 1,-3-3-1,6-4 2021,4-6 0,5-4 0,8-6 0</inkml:trace>
  <inkml:trace contextRef="#ctx0" brushRef="#br0">16849 4971 7746,'-6'13'892,"-2"1"0,0-2 0,-1-2 0,-1-1 82,-2 1 0,-1 6 0,-1 2 0,1 0-1000,0 1 0,-4-4 0,1 4 0,1-1-1239,-1 0 0,4-2 1,5-6 1264,1-1 0,7-12 0,7 2 0</inkml:trace>
  <inkml:trace contextRef="#ctx0" brushRef="#br0">17089 4758 7753,'14'0'1072,"-6"6"0,1 3 1,2 4-1,1 5 440,1 4 0,2 2 0,1-1 1,2 0-1579,-2 0 1,-1 2 0,-2 2 0,1-2-153,-1-3 1,0 2-1,1-6 1,-1-2-211,0-1 0,1-8 1,-1-2-1,0-4-2531,1-1 1,3 0 2958,1 0 0,12-17 0,-2-6 0</inkml:trace>
  <inkml:trace contextRef="#ctx0" brushRef="#br0">17609 4678 7753,'-6'-8'0,"-3"4"0,-3 3 0,-1 1 571,0 0 1,-2 1-1,-3 3 1,-4 7 600,-3 5 0,-2 0 0,-1 8 0,-2 3-595,-1 2 1,-6 10 0,2-1 0,-4 5-648,-1 0 0,2 3 0,1-1 0,4-3-674,5 0 1,0-4 0,10-2 743,2-5 0,1-3 0,2-1 0</inkml:trace>
  <inkml:trace contextRef="#ctx0" brushRef="#br0">23528 8743 29982,'4'-14'-2384,"1"1"1,5 0 0,-3-1 2296,1 1 0,4 0 0,-3-1 429,2 1 1,3 1-1,-1 3 1,0 3 492,1 0 0,1 5 0,-1-2-484,0 6 0,2 6 1,-9 7-1,1 3-384,-4 2 1,2 7 0,-1 9 0,-2 6 45,-2 6 1,-5-2-1,-2 4 1,0 4-682,0 5 0,-3-2 1,4-3-1,2-6 456,2-3 1,1-3 0,0-8 0,1-4-1161,4-3 0,-2-7 0,4-3 0,1-5 502,-1-4 1,2-3 0,4-8 0,1-2 544,-1-5 1,0-20 0,1-7 0</inkml:trace>
  <inkml:trace contextRef="#ctx0" brushRef="#br0">23754 8689 11790,'-9'-17'0,"2"-1"300,1 1 1,2 3-1,4 0 1,0 1 540,0 0 0,10-1 0,6 1 1,7 0 485,5-1 1,9-5 0,3-3 0,7-2-415,5 2 0,7-2 1,3 7-1,4-1-466,0-1 1,5 5 0,2-1-1,-2 7-335,-3 2 0,0 1 0,-11 5 1,-6 0-387,-5 0 0,-6 6 0,-4 4 1,-5 7-110,-3 5 1,-7 9 0,-5 8-1,-4 5 230,-3 5 1,-6 10 0,1-4-1,-4 3 1,-3 2 174,-1 1 0,-1-5 0,5 2-430,0-3 1,-4-8 0,0-2 0,1-5-125,1-5 1,1-4 0,-2-9 0,-3-4 244,-2-3 1,-5-2 0,-6-1 0,-4-3 414,-5-4 1,-4-5 0,-10-5 0,-1-2-298,-1-1 0,-6-5 0,2 3 0,1-4-22,2 2 1,5 7 0,5-3 0,4 2-18,3 3 1,1 12-1,2 4 593,2 2 0,4 6 1,6 0-1</inkml:trace>
  <inkml:trace contextRef="#ctx0" brushRef="#br0">24074 8756 28433,'-7'-13'-8375,"1"4"7454,6 0 1,1 4 0,4-2 1813,4 1 1,3 0 0,1 3 0,2-1 116,3 1 0,-2 1 1,5 2-1,-1 0-464,1 0 1,0 2 0,1 1 0,-3 3-473,0 1 0,-4-2 1,3 3-425,-3 3 1,-8-4 0,-2 2-1332,-4 1 1,-2-2 1699,-4 1 1,-2-5 2457,-6 5-2427,5-6 1,8 3-1,10-6 1,5 1 71,3 4 1,6 1-1,-3 4 1,-1-1-297,-2 1 1,0 2 0,-3 2 0,-5 0-517,-3 4 0,-2-3 1,-7 4-1,-2-1 542,-5 0 0,-7 0 1,-5-5-1,-1-1 817,-2-3 1,-4 2-1,6-3 1,-2-1-135,2-2 0,0-2 0,7 0-1120,3 1 1,3 2-1,0-2-1336,5 5 0,8 9 1541,5 4 1,9 3-1,3 2 1</inkml:trace>
  <inkml:trace contextRef="#ctx0" brushRef="#br0">24101 10289 13512,'7'-15'0,"-1"-2"-559,0 0 0,0 3 1641,3 5 321,3 7 0,-11-3 1,4 10-1,-4 3-1286,-1 4 1,0 3 0,0 3 0,2 3-92,2-1 1,-2 5-1,4-2 1,-2 2-149,0 2 1,7-1-1,-2-1 1,3-1-578,1-2 1,0-5 0,2 0-1,3-3 1024,4-5 0,3-4 0,3-5 0,2-1 78,1-3 1,6-16 0,-3-8 0</inkml:trace>
  <inkml:trace contextRef="#ctx0" brushRef="#br0">24634 10195 31697,'-13'0'214,"-1"0"0,1 0 0,0 2 0,-1 4 0,1 7-580,0 8 0,-1 11 0,1 5-133,0 2 0,-1 10 0,1-6 0,0 4 17,0 2 0,-1 3 0,1 4 1,0-3-532,-1-1 1,7-3 0,2-10 0,4-5-1602,1-8 1,1-5 2577,4-8 0,2-11 1,7-4-1</inkml:trace>
  <inkml:trace contextRef="#ctx0" brushRef="#br0">24501 9316 28074,'-12'-14'-2784,"3"1"0,-1 4 3154,5 0-520,1 0 0,5 2 733,4 3 0,-4 8 1,5 8-1,-1 7-714,-1 8 1,0 8 0,-4 2-1,0 5-361,0 2 0,-1 1 1,-2-4-1,-3 2-109,-1 1 0,4-4 1,-2-4-1,2-1-450,-1 0 1,2-3 0,-2-7 0,3-1-136,1-2 1,0-6 879,0 2 0,0-3 0,0-2 0</inkml:trace>
  <inkml:trace contextRef="#ctx0" brushRef="#br0">24328 9849 24895,'-14'-5'361,"1"1"1,5 5 0,4 8 0,3 3-1941,1 1 0,5 5 0,4 0 1555,3-2 1,3-2 0,1-6 0,4-2 240,0 0 0,3-4 1,3 2-1,1-2 790,-1-2-870,7-6 0,-5-2 1,5-5-1</inkml:trace>
  <inkml:trace contextRef="#ctx0" brushRef="#br0">23728 10062 11376,'-6'-13'0,"-2"-1"342,1 1 1,-3 4 602,5 0 0,-1 12 0,3 3 0,-3 7-527,-1 5 0,-2 12 1,-4 4-1,-1 10-108,1 10 1,-5 9-1,0 5 1,11-30-1,0 1-282,1 2 1,1 1 0,0 4-1,0 0 1,2-3 0,1-1 0,1 33-124,4-8 0,6-10 0,9-9 0,4-8 294,3-8 1,8-9 0,4-7 0,4-6 32,4-5 0,15-4 1,4-2-1,9-4-203,-33 2 1,1-3 0,0-1 0,1-2 0,2 0-1,1-1 1,-3 0 0,-1 1-87,-2-1 0,0 0 0,5-1 1,0 0-1,27-7 0,-2 2 386,-3 1 1,0 3-1,-7 2 1,-5 3 379,-5 1 0,-6 1 0,-8 5 0,-5 0-184,-7 0 0,1-1 1,-6-2-1,-2-3-173,-1-1 0,-6-7 0,-2-7 1,-1-2-526,-3-5 1,-3-8 0,-4-2 0,-5-7-179,-3-4 1,-13-11-1,-6 2 1,-6-6 128,17 31 0,0 0 1,-2-2-1,-1 0 0,1 1 1,-2 0-1,1 2 0,-1 2-49,-26-27 1,-2 4-1,-3 13 1,0 8-106,2 6 0,-2 9 0,11 8 0,1 6-402,1 6 0,4 10 0,1 11 1,4 4-461,5 3 1,0 12-1,10 3 1076,2 9 0,1-1 0,2 6 1</inkml:trace>
  <inkml:trace contextRef="#ctx0" brushRef="#br0">23981 11048 19134,'0'-6'-1140,"0"6"1,0 8 1192,0 4 0,0 5 1,0 4-1,0 3 156,0 4 0,-6 3 1,-3 0-1,-3 3-70,-1 0 1,0 5 0,-2-5 0,-1 0-39,-2-3 0,0-4 0,3-4 0,-1-2-142,-2-2 0,-1-2 1,1-9-1,-4-3 185,-3-4 0,-2-1 1,-1-3-1,-2-4-250,-1-6 1,-4-14 0,2-1 0,0-5 310,1-4 0,-4-1 1,5-4-1,2 1 59,0 1 0,3-6 0,-1 7 0,0 1 17,1-1 0,-1-2 1,0 5-1,1-2-159,-1-2 0,2 0 0,1-1 1,2-2-130,-2-2 1,1-5-1,0 1 1,6-1-118,2 1 1,-1-6-1,1 2 1,4-4-250,4-3 0,3-10 0,4 5 0,0-2 111,0-2 0,4-5 1,3 3-1,2 1 268,2 2 1,5 3 0,-4-1-1,4 3 0,0-1 0,5 0 1,1 8-1,2-2 1,-2 2 1,3-7 0,-2 0 0,2 4 48,1 3 1,0 3-1,-3-2 1,0-2-19,0 0 0,-2 3 0,0 6 0,-2-1-15,-3 1 1,4-4 0,-3 4 0,0-4 87,-3-2 1,-2 6-1,-1 0 1,-2 2-6,1 3 1,2-3 0,0 2 0,-2 3-27,-1 4 0,0-2 0,4 5 0,0-2-86,1 1 0,-1 5 0,2-1 1,1 2 61,2-3 0,6 4 1,-1-3-1,5 3 118,4 1 1,5 2 0,-2 3 0,2 3 157,-1 0 0,1 4 1,-5-3-1,1 3-878,-1 2 0,-2 4 0,-6 2 0,-3-1 1142,-2 1 1,-1 2 0,-5-2 0,0 1-185,1 3 1,-6 2-1,1 1-505,2 0 0,-4 5 0,1 4 0,-1 3-273,0 2 0,-2 3 1,2 4-1,-1 1-66,-3 2 0,0 4 0,0-6 1,1 3 101,-1 2 1,-1 4-1,-1 0 1,2 0 83,2 2 0,-1-5 0,-4 5 1,0-2-203,0 0 1,0 4-1,0-2 1,0 0-141,0-1 0,0-1 1,2-4-1,1-2-255,1-3 1,1 2 0,-4-6 0,2-2-336,1-1 0,1-2 234,-5 0 0,-2-5 832,-2-4 1,-2-4 0,-4-3 101,1-1 0,4-5 0,-4 5 0,-1 1 687,-2 1 0,-1 2 0,0 0 1,-1 0 245,1 0 1,0 0-1,1 2 458,3 2 0,-3-1-598,3 6 1,3-5 0,0 4 0,2-1 317,-1 1 1,1-4 0,5 5-374,4 1 0,2 1 0,8-2 0,3-5-84,4-3 1,3-1-1,3 0 1,2 0-567,1 0 0,5-5 0,-4-4 1,2-3-1621,3-2 1,-4 1 1349,-2 0 1,3-12 0,0-3 0</inkml:trace>
  <inkml:trace contextRef="#ctx0" brushRef="#br0">12037 12248 8062,'-6'-21'0,"-1"3"-172,-1 3 1,1 2 78,3 0 1,2-1-173,-2 1 1,-2 4 0,0 2 381,-2 1 1,4 1 0,-5 5 622,-1 0 0,2 0 1,-1 0 144,-1 0 1,3 0 0,-2 0 756,-2 0-1214,5 0 0,-5 0-544,2 0 1,1 0 150,-1 0 0,5 0 270,-5 0 1,0 5 228,-4-1 1,4 2 237,0-1-458,0-4-79,2 5 204,1-6-45,6 0-191,0 0 0,1 4 0,4 2-66,4 2 1,3-4 0,1 4 0,0-2 52,1-3 1,-1 2-1,0 0 1,0-2-30,1-2 1,-1-1 0,2 0 0,1 0 60,2 0 1,4 2-1,-2 1 1,-1 1-99,0-1 0,3 3 1,-3 0-1,1 1-126,-1 4 0,0 1 0,-2 1 0,0 0-51,0 1 1,-3 3-1,0 1 1,1-2 63,2-1 0,-2 3 0,3 0 0,-3-3 217,-2-5 1,0 2 0,1-5 0,-2 2-119,-4 0 1,6-6 0,-2 1 0,4-2-74,0-2 0,-1 0 0,0 1 0,1 2-39,2 2 0,0-1 0,-5-2 0,0 1-138,1 1 1,-1 6 0,-1-1 0,-2 3-36,-1 2 1,-6-1 0,3 0 0,-2 1 114,1-1 0,-1-4 0,-4 0 0,2 1 185,2 2 1,-2-3 0,4-2 0,0 1-36,2-1 0,4-4 1,2 3-1,0-2 1,4 1 0,-3-1 0,3-4 1,-3 0-223,-2 0 1,5 6 0,0 1-49,-2 1 0,-3 4 0,-3-3 84,-1 2 0,-6 3 0,2-1 0,-4 0-178,-1 1 0,0-5 0,0 0-507,0 1 0,0-3-582,0 2 1,0-4-23,0 3 0,2-5 0,1 3 15,1 0 0,7-4 1369,-3 2 0,4 4 0,2-1 0</inkml:trace>
  <inkml:trace contextRef="#ctx0" brushRef="#br0">13144 12674 8071,'0'-13'1212,"0"-1"1,0 9 0,-2 5 0,-1 7-766,-1 5 1,-2 7-1,1 3 1,-5 3-185,-6 2 0,-1 1 1,-5 0-1,0 0-273,1-2 0,-3-4 0,7 2 0,0-4-765,3 0 0,0-3 0,1-3 0,1-1 775,3 0 0,-3 1 0,5-1 0</inkml:trace>
  <inkml:trace contextRef="#ctx0" brushRef="#br0">12504 9995 8416,'-8'-13'-447,"-4"0"1,4 1 316,-4 3 0,-2 3 1,0 6-1,-3 0 151,-1 0 0,1 0 0,3 0 0,1 0 134,0 0 0,-1 0 1,1 0 560,0 0 0,1-6-371,3-3 1,-1-3-1,4-1-24,-2 0 1,4 5 0,-4 2-158,3 1 0,-1 3 1,3-1-189,-2 6 0,-4 4 0,5 7 0,1-1 127,1 0 1,2 1-1,0-1 1,0 2 256,0 3 1,6-4 0,3 4 0,5-3 67,3-2 0,0 1 0,6-2 1,4-2-102,3-1 1,7 0-1,0 4 1,4-1-232,4-3 1,-1 4 0,-3-1 0,4 4-128,4 0 1,-3 5 0,0 1-1,-2 2-65,0-2 0,1 3 0,-7-2 0,-2 2 58,-5 2 0,2-5 0,-2-2 1,-2 1 227,0 0 0,0-5 0,1 2 1,-4-5 250,0-4 0,2 2 0,-6-6 0,3 3-362,2 2 0,-1-2 0,0-1 0,-3 0-391,0 1 0,-3-4 0,3 4 0,-4-1-375,0 1 1,-4-6 0,3 4-319,-4 0 0,-2-3-121,-3 6 1,-3 0 0,-7 4-864,-4 1 1989,-2-1 0,-7 6 0,1 2 0</inkml:trace>
  <inkml:trace contextRef="#ctx0" brushRef="#br0">13703 10595 8853,'-11'-15'1196,"2"-2"1,4 2-1185,10 10 0,1 14 0,4 4 0,-1 2 183,1 0 1,4 0 0,2 1 0,2 2 5,-2-2 1,3-1 0,-1-2 0,-2 1-26,-1-1 0,-2 5 0,-1 0 1,-3-2-492,-4-1 1,-4 2 0,-2 3 0,-4-1 354,-4 0 1,-9 3-1,-5-2 1,-5 0-1439,-4 4 0,-5-3 1398,2 1 0,-10 0 0,-2 5 0</inkml:trace>
  <inkml:trace contextRef="#ctx0" brushRef="#br0">12157 10022 8500,'-12'-25'-693,"3"3"1,2 4 692,3 9 0,-4 3 0,-5 6 0,-1 6 0,1 1 0</inkml:trace>
  <inkml:trace contextRef="#ctx0" brushRef="#br0">12050 9969 8502,'-8'4'0,"0"-1"445,2-4 0,2-5 0,4-8 571,0 1 0,1 0-501,4-1 0,-2 7 0,6 3-372,1 2 1,-3 4-1,2 1 1,2 2 53,0 3 1,3-1 0,-1 4 0,0-2 0,1 1 27,-1 2 1,5 0 0,0-2-69,-2-1 1,5-5 0,1 4-1,2-1 120,-2 0 1,6-2-1,-3 2 1,2 1-82,2-1 1,5 2 0,-1 4 0,1 1-211,3-1 1,0 0 0,0 2 0,-3 1 71,-1 2 0,7 6 0,-3-2 1,-2 2-67,-1-2 0,2 2 0,-5-5 0,0 0 297,2 0 1,-5-1 0,3-4 0,-3-1 149,-1 0 0,-2 1 0,0-1 0,-1 0-119,0 0 1,5-1 0,-4-1 0,5-4-275,0-1 0,-2 4 0,-2-1 0,0 2-198,-4-2 1,2 2 0,-5 0 0,0 4-61,0 2 0,-1 1 0,-5-3 0,1 1-165,-1 2 0,0 0 0,-1-5 0,-1 0 89,-2 1 0,-2-1 0,5-1-113,1-3 0,2 1 0,7-5 1,-4-2-912,-3-2 1,-2-1-1,0 0-663,1 0 1,-1 0 1974,0 0 0,1-6 0,-1-1 0</inkml:trace>
  <inkml:trace contextRef="#ctx0" brushRef="#br0">13837 10635 8384,'-8'-40'0,"4"3"633,2 6 1,8 7-1,3 15 1,3 6-105,1 6 1,-1 6 0,-1 9 0,-3 3-468,3 0 1,-5 4 0,0-3 0,-2 3 145,1 2 1,-1-1-1,-5 1 1,-2 0-86,-2-1 1,-10 1-1,2-2 1,-2-1-749,0-2 0,2-4 0,0 3 0,-1-1-313,1 1 1,-3-5 937,2 2 0,-2 3 0,9 0 0</inkml:trace>
  <inkml:trace contextRef="#ctx0" brushRef="#br0">12104 12114 8225,'0'-19'1084,"0"4"-226,0-2-960,0 8 0,0 4 0,0 10 456,0 4 1,0 2 0,0 3 0,0 1 65,0 2 1,7-2 0,5 4 0,6-1-121,3 0 1,-1 0-1,5-5 1,1 0 215,2 1 1,3-1 0,-1 0 0,2-1-179,2-3 1,-4 3-1,2-3 1,-1 4 5,1 5 0,-3 1 0,-5 5 1,-3-2-85,-2 2 1,-1 5 0,-5 4 0,0-1-409,1 1 0,-5 7 0,-1-4 0,3-4-116,1-2 1,2-1 0,3 0 0,1-6 172,-2-2 0,3-3 0,0-5 1,1-1-46,-1-3 0,3 1 0,-4-4 1,-2 0-1183,-1 0 1,-2 0 0,1-2 662,-1 5 1,-4-1 654,0 0 0,0 1 0,4 5 0</inkml:trace>
  <inkml:trace contextRef="#ctx0" brushRef="#br0">13090 12887 8106,'0'-26'1084,"2"-2"1,2 5-1151,5 12 0,3 16 1,0 10-1,-3 4-263,-5 5 0,-2 1 1,-2 4-1,-2 0 261,-2 2 0,-4 5 0,-7-5 0,-1 0-144,-2 2 0,-5-5 0,2 3 0,-3-3 212,-2-1 0,2-1 0,-9 1 0</inkml:trace>
  <inkml:trace contextRef="#ctx0" brushRef="#br0">24661 11075 8071,'0'-13'1157,"0"5"-828,6-4-350,-5 11 0,5-4 1,-7 8-1,-2 3 19,-2 2 1,1 1-1,4 4 2,0 0 0,-6 1 0,-2-1 0</inkml:trace>
  <inkml:trace contextRef="#ctx0" brushRef="#br0">24567 11355 7710,'-13'0'0,"0"1"-95,-1 4 0,7-2 95,3 6 0,-4-1 0,1 6 0</inkml:trace>
  <inkml:trace contextRef="#ctx0" brushRef="#br0">24514 11568 7870,'-13'0'0,"4"1"0,2 4 0,-1 4-229,1 3 0,4-3 1,-3-1-315,0 3 0,4 1 543,-2 1 0,3 0 0,1 1 0</inkml:trace>
  <inkml:trace contextRef="#ctx0" brushRef="#br0">24448 11835 8026,'-14'0'-468,"1"0"0,5 5 468,4 4 0,3 3 0,1 2 0</inkml:trace>
  <inkml:trace contextRef="#ctx0" brushRef="#br0">24394 12101 7865,'-13'-13'88,"0"1"0,1 4 1,3 8-67,4 8 1,4 4-1,1 1-578,0 0 1,0 1 555,0-1 0,0 6 0,0 2 0</inkml:trace>
  <inkml:trace contextRef="#ctx0" brushRef="#br0">24314 12341 7910,'-23'-6'68,"-4"-3"1,9 9-1,9 8-68,6 11 0,-3 9 0,-1 12 0</inkml:trace>
  <inkml:trace contextRef="#ctx0" brushRef="#br0">23541 12861 8059,'-13'-9'355,"-1"0"1,1 6 0,0-1-203,-1 2 0,6 2 1,-1 0-1,-2 0-347,-1 0 0,-1 0 0,0 2 0,-1 0 94,1 3 1,-5 4 0,-1-3 0,0 1 129,0 4 0,-5 0 0,2 3 0,-4-1 156,0 0 0,4-1 0,-1-1 0,1-3-18,1 3 1,-2 1 0,5 1-1,2-1 63,1-3 1,-3 7 0,0-3 0,3 2-202,5 0 0,-2-2 1,5 1-1,-2-3-80,0-2 0,6 3 0,-3-3 0,2 3-28,-1 1 0,1 2 0,4 1 0,0 2 79,0-2 0,6-1 1,4 0-1,5 1-117,3 2 0,4 0 0,-3-5 0,2 0 74,3 1 1,5-1 0,4 0 0,1-1-126,3-3 1,1 2-1,5-6 1,3 1 130,3 0 1,6 0 0,-5-3-1,5 2 61,3-2 0,4 0 0,-3 0 0,1 2 178,-1 3 0,-1-4 0,-4 5 0,1 2-356,-1 0 1,2-2-1,-9 0 1,2 0-59,0-2 0,0-1 0,4-6 0,1 0 99,-1 0 1,-1-6-1,0-4 1,-2-5 280,0-2 0,9-10 0,-4 2 0,2 0-41,-3-1 1,6-5-1,-10 8 1,0-1-69,2-1 1,0 0 0,1-2 0,-1 2-290,-3 2 0,1-2 1,-5 3-1,-2-3 143,-2-2 0,-2 5 0,-4 0 0,-4-2 184,-2-1 1,-9-2 0,-2 1 0,-5 1 39,-4 2 1,-3-5 0,-7 4-1,-4 1 97,-4-2 0,-10 1 0,-9 2 0,-11 2-309,-8 1 0,-12 6 1,-9-2-1,30 10 0,0 1-35,0 1 1,-2 0 0,-9 1 0,0 0-1,2 2 1,-1 0 0,-1-1 0,-1 0-3,0-1 1,-1 0-1,0 1 1,0 0-1,1-1 1,-1 0-1,0 1 1,-1 0 104,-3 1 1,1 0 0,3 0 0,0 0 0,3 1 0,0 0 0,2 0 0,2 1 22,1 0 0,0 0 0,-4 4 1,0 0-1,6 0 0,1 0 1,0 2-1,0 0-220,-31 9 1,10 3 202,12 3 0,0-3 0,9 3 0,6 0 0,5 2 0</inkml:trace>
  <inkml:trace contextRef="#ctx0" brushRef="#br0">23541 13034 8485,'-13'-13'-383,"4"5"1,1 5 0,1 5 377,0 2 0,4 7 365,-2-3 0,5 3 1,3-1-89,2-1 1,9-6-1,0 1 1,1-1-80,-1 2 1,0-4-1,-1 4 1,0-4 97,1-1 1,-5 0 0,-1-1-150,3-4 0,-1-2-314,-1-6 0,-3-1 0,-7 2 0,-2 2 10,-2 1 0,-5 2 0,-1-4 0,-3 3 312,-4-3 1,0 5-1,5 0 1,-1 2 187,1-1 0,-2 1 0,0 5-121,2 4 1,-3 2 0,7 7-1,-1 0-63,1 4 0,-2 1 0,7 7 0,-1-1-171,-1 3 0,5 2 1,-3-2-1,2 1-239,2 2 1,6-4 0,3-6-1,3-2-57,1-3 1,5-7 0,1-4 0,2-4-256,3-1 1,5 0 0,4-1 0,-1-5 567,1-8 0,-2-5 0,-4-7 0</inkml:trace>
  <inkml:trace contextRef="#ctx0" brushRef="#br0">23834 13141 8263,'-7'-6'-24,"0"0"391,2-3 248,4 9 1,-5 7-221,6 7 0,10-1 0,3 0 0,4-1-338,2-3 0,-3 3 0,6-3 0,1 1-365,-3-1 1,4-3-1,-6-6 1,0 0-327,1 0 0,-4 0 0,2 0 634,-2 0 0,5-6 0,0-1 0</inkml:trace>
  <inkml:trace contextRef="#ctx0" brushRef="#br0">24034 13101 9979,'-18'8'0,"-1"1"0,0 2 268,0 1 0,-3 7 1,2 3-1,0 3-99,-4 2 0,5-2 0,1-1 0,3-4-129,2 0 0,5-3 1,4-3-2598,2-1 2557,8-5 0,14 3 0,8-3 0</inkml:trace>
  <inkml:trace contextRef="#ctx0" brushRef="#br0">24248 13207 11414,'-14'-13'0,"1"0"358,0 4 1,4 21 0,1 10 0,1 3-1644,-1-1 0,5-5 0,-1-6 378,3 1 1,2-7 906,3-3 0,10-2 0,7-2 0</inkml:trace>
  <inkml:trace contextRef="#ctx0" brushRef="#br0">24514 12927 8028,'-12'-34'0,"3"5"656,5 5 1,2 14 0,2 13-440,0 8 0,2 6 1,1-4-1,1 0-793,-1 1 1,5-1-1,1 0 1,2 2 119,3 3 1,-1-2 455,0 6 0,1 7 0,-1 5 0</inkml:trace>
  <inkml:trace contextRef="#ctx0" brushRef="#br0">24288 13274 8193,'0'-24'928,"1"-1"1,3 3-930,5 7 1,9 8 0,6 8 0,5 2 0,7 1 0,3 7 0,0-4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20462 15739 8363,'0'-20'849,"1"2"-167,4 9 1,-2 3 135,6 6 0,-1 0-227,6 0 1,-5 2 0,-2 2-273,-1 5 0,4 3 0,-2 1 0,1 0 251,0 1 0,-1 5 1,6 3-1,-1 2-301,0-2 1,5 2 0,0-5 0,0 2-220,1 2 0,0-2 0,3 0 0,-2-2-62,-1-3 0,-4 4 1,4-3-1,-1 0-364,0-2 1,-5-2 0,-4-1-1,0-2-745,-2-1 0,1-2 0,-6 4-351,3-2 1,-1 0 344,-4 4 1127,6-6 0,8-7 0,6-7 0</inkml:trace>
  <inkml:trace contextRef="#ctx0" brushRef="#br0">20982 15846 7902,'-14'-13'311,"1"-1"1,-2 2-175,-3 4 0,4 0 1,-4 5-1,3-1 135,2 1 1,-5 1-1,0 2 1,2 0 453,1 0 1,2 0 0,-1 0 0,0 2-158,-4 2 0,3 4 0,-4 6 0,1 4-199,0 4 1,-4 5-1,3 4 1,-2 5-496,-3 2 0,1 2 1,0 3-1,6 3-191,2 3 0,1 4 316,1-8 0,0 5 0,-1-3 0</inkml:trace>
  <inkml:trace contextRef="#ctx0" brushRef="#br0">14690 13660 8296,'0'-17'0,"0"-1"0,0 2 415,0 1 1,6 3 0,3 3-1,2 5 324,3 2 1,1 2-1,2 0 1,6 0-744,2 0 0,1 0 0,1 0 0,0 0 157,-1 0 1,0 0-1,-3 0 1,-2 0 17,-2 0 1,4 4 0,-6 2 0,0 0 29,-3 0 0,-2 5 0,-1-4 45,-2 0 0,-7 5 0,3-3 0,-4 3 53,-1 1 1,0 1 0,-1 0 0,-4 3 62,-3 1 1,-4 10 0,-3 0 0,-1 4-199,-2 5 0,-1 2 0,2 1 0,0-2-202,0-2 1,-2 5 0,1-4 0,2 0-823,1 2 1,3-6 0,2-1-1,1-1-577,-1 0 1,4-4-1,1-6 1437,4-2 0,7-1 0,1-5 0</inkml:trace>
  <inkml:trace contextRef="#ctx0" brushRef="#br0">21622 13474 8357,'-8'-6'1158,"2"4"1,8-8-713,2 6 0,4-5 0,5 4 1,0 2-138,1 2 1,-1 1 0,0 0 0,2 0-32,3 0 1,-3 0 0,4 0 0,0 0-20,3 0 1,3 0 0,2 0 0,0 0-61,-1 0 1,0 0-1,-3 0 1,0 0-141,0 0 1,1 4 0,-2 2-1,-4 0-89,-3 0 1,-3 4 0,-4-1 52,-3 3 1,-4 1 0,-1 2 0,-1 2 158,-4 0 0,-2 7 0,-6-2 0,-2 3 506,-3 2 1,3 0 0,-2-1 0,2 1-559,1 0 0,1-1 1,0 2-1,1 2-808,3 1 1,-3 0 0,5-4-1,-2-2 231,0-3 1,6 8 446,-1-3 0,-4 2 0,1-2 0</inkml:trace>
  <inkml:trace contextRef="#ctx0" brushRef="#br0">18422 11328 7688,'-13'-4'-326,"0"-1"0,4-1 0,0 3 362,-2-1 0,0-1 0,-3 5 0,1 0 41,0 0 1,-1 0-1,-1 0 1,-1 0 141,-2 0 0,-4 0 0,3 2 1,-2 2 20,-2 5 1,-1 9-1,0 6 1,2 5-85,-2 7 0,-1 8 1,-2 8-1,2 7-74,3 8 0,12-30 1,1 0-1,-3 36 0,3-2-190,5-3 0,20 0 0,13-10 0,16-4 112,-18-27 1,4-3 0,1-3 0,2-4 0,3-2 0,2-3 0,1-2 0,1-2 13,0-2 1,0-2 0,5 0-1,1-2 1,-3-3 0,-1-1 0,3-2-1,-1-1 15,1-3 1,0-2-1,3-3 1,1-3-1,-3-2 1,-1-1 0,2-2-1,-1-1-77,1-2 0,-1-1 0,-4-2 1,0-2-1,-3-1 0,0-1 1,-4 0-1,-3-2-48,-2 0 1,-2-2-1,-3-3 1,-4-2-1,-5 1 1,-4-1-1,-3 0 1,-2 0 7,-3-1 0,-3-1 0,-4 4 0,-3 1 0,-16-31 0,-16 7 29,-13 6 0,13 32 0,-3 3 0,-1 6 0,-1 3 1,-3 2-1,-1 3-76,-1 1 1,-2 4 0,-7 7 0,-2 5-1,-1 2 1,1 3 0,-1 4 0,0 3 130,-2 2 0,0 3 0,0 5 0,1 3 0,2-1 0,0 1 0</inkml:trace>
  <inkml:trace contextRef="#ctx0" brushRef="#br0">20462 11488 8133,'0'-13'0,"-2"1"-247,-2 3 1,2 2 48,-2 2 0,1 4 400,-1-4 0,1 4 0,-5 2-112,2 4 1,2-2-1,4 5 232,0 3 0,1-4 1,4 1-1,4-2 66,2-3 0,3-2 1,1-1-1,1 0-211,2 0 0,10 0 0,-2 0 1,3-1-150,-1-4 0,4-1 0,2-4 0,2 2-96,-1 2 0,-5-2 0,1 3 0,-3 2-91,-1 2 0,-5 1 0,-1 1 3,-2 4 1,-2 2 0,-9 6 252,-3 1 0,-4-1 0,-2 0 0,-4 1 190,-3-1 1,-9-4 0,-2 0 0,0 1-80,-1 2 0,-2-3 0,4 0 0,1 1 179,-3 2 0,6 3 0,-6 1 1,3 3-437,-1 2 0,0 1 1,3 5-1,-1 0-269,-2-1 1,-1 5 0,3 0 0,-2-1-227,2-2 0,1 3 1,3 0-1,2-1-521,1-2 0,6-6 1065,-2 1 0,4-1 0,1 4 0</inkml:trace>
  <inkml:trace contextRef="#ctx0" brushRef="#br0">14583 9316 8474,'0'-20'81,"0"12"164,0-10 1,0 22-308,0 1 0,-4 5 722,-1 3 1,-4-4 0,5 0 139,1 1 0,-3 2 1,2 2-435,1-1 1,1 5 0,2 0 0,0-2-367,0-1 1,0-2 0,0 0-1,0 1-162,0-1 1,6 0-1,3-1-5,3-3 1,1-3 0,2-6-1,1 0-113,2 0 0,9 0 0,-4 0 0,1 0-134,1 0 1,-4-5 0,0 1 0,-2 1-64,-3 2 1,4-4 0,-3 1 0,0 1-615,-3 1 0,0-2 1091,-1-1 0,6-11 0,2 1 0</inkml:trace>
  <inkml:trace contextRef="#ctx0" brushRef="#br0">15156 9329 8651,'0'-13'419,"0"-1"0,-10 7 0,-5 5 0,-4 10 17,-5 10 0,-7 13 0,-6 9 0,-4 7-324,-4 5 1,-4 4 0,5-1 0,2-3-37,5 0 1,6-6 0,8-1 0,2-2-375,2-3 1,7 2 0,7-11 0,4-3-841,1-4 1,3-1-1,6-6 1138,8-5 0,13-5 0,4-7 0</inkml:trace>
  <inkml:trace contextRef="#ctx0" brushRef="#br0">21861 9302 7767,'-1'-7'-245,"-3"3"522,-5 2 1,1 2 0,-1 0 0,0 2 979,2 2 0,-5-3-803,3 4 1,2 1 0,0 0 0,-1 1-287,1 3 0,2 2 0,-4 2 0,0 0-48,2 4 1,-3-1 0,4 3 0,0 1-133,0 0 1,-3-5 0,5 2-1,1-3-555,1-2 1,4 0 401,2 1 1,3-3 0,7-2-1,1-3-222,2 0 1,0-4-1,5 4 1,0-2 128,-1 0 0,4 5 0,-3-3 258,3 2 0,8 1 0,1 4 0</inkml:trace>
  <inkml:trace contextRef="#ctx0" brushRef="#br0">22328 9369 8525,'0'-34'4613,"0"-6"-4191,0 0 0,-7 28 0,-7 21 0,-8 18-580,-8 10 0,-20 19 1,20-25-1,-2 2 0,-1 2 1,-1 1 130,0 2 1,0 1 0,-3 3-1,0 2 1,0-1 0,1 1-1,3-2 1,0-1-800,1-1 0,2 0 1,1-2-1,1-1 1,3-3-1,1 0 826,2 2 0,0 0 0,-14 26 0,4 3 0</inkml:trace>
  <inkml:trace contextRef="#ctx0" brushRef="#br0">17756 7650 30520,'-21'0'0,"3"0"-1229,3 0 1,7 0 1171,-1 0 1,6 6 0,0 1-3097,6 1 2964,4 3 1,17-3-1,4 5 1,6 0 256,7 1 0,10-1 0,10 0 0,1-1 95,1-3 1,12 2 0,-6-7 0,4-1 0,-2-2 0,-32 0 1,0-2-1,1 0 0,0-1 1,1-1-1,0-1-80,0-2 1,-1-1 0,0-4-1,0-1 1,0 2 0,0-2 0,-1 0-1,-1-1-231,-2 0 0,-1-1 0,2-3 1,-3-3-1,26-21 0,-4-3-280,-7-2 0,-8-14 0,-7 0 0,-8-5 243,-12-5 1,-8-4 0,-13 1 0,-11 2-128,-12 3 1,10 35 0,-3 2-1,-27-19 1,-6 6 301,-6 8 0,25 24 1,-2 2-1,-2 2 1,-1 3-1,-2 2 1,-2 3-62,-3 2 0,-1 3 0,-4 4 1,1 3-1,-3 6 0,1 4 1,0 1-1,0 3-34,0 1 0,1 3 1,-2 6-1,2 1 1,7-2-1,2 1 0,3 2 1,3 1-70,2 0 0,4 2 1,5 2-1,3 1 1,4 0-1,2 0 0,2-2 1,3 0 172,1 0 0,2 1 0,3 0 0,3 1 0,2-2 0,1 0 0,2 1 0,-1-1 0</inkml:trace>
  <inkml:trace contextRef="#ctx0" brushRef="#br0">20395 7197 30733,'0'-21'-3277,"0"2"0,-1 13 0,-2 6 2993,-2 7 1,-5 1 0,1 0 0,-3 3 492,-1 1 0,1-3 1,2-2-1,1-1 336,-2-3 1,1 4-1,0 1 1,1 1-219,-2-1 1,4 1 0,0 5 0,1-1-479,3 0 1,-3 5-1,1 0 1,2-2-335,2-1 0,1 0 42,0 2 0,7-3 1,5-1-1,6-7 862,3-4 1,1-2 0,4 0 0,1 0-178,0 0 0,4 0 0,1 0 1,1 0-110,0 0 1,-2 0-1,-6 0 1,-1 0-242,-2 0 0,-7 1 0,-1 2 129,-3 1 309,-2 7 0,-2-10 0,-1 5 1</inkml:trace>
  <inkml:trace contextRef="#ctx0" brushRef="#br0">20942 7237 12534,'-9'-26'0,"1"4"774,2 4 0,-4 10 1,1 5 200,-3 6 1,-5 4-1,-3 8 1,0 3-735,-4 4 1,-1 3-1,-2 3 1,0 2-74,1 1 1,-7 7 0,-2 1 0,-2 4-18,1 0 1,3 3 0,7 0 0,-1 1-1480,0 3 1,5 2 0,2 1 1151,0 1 1,2-7-1,5-1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4892 4758 29793,'0'-21'-9831,"0"3"8823,0 9 1,6 9-1,1 8 1</inkml:trace>
  <inkml:trace contextRef="#ctx0" brushRef="#br0">4959 4731 29793,'0'-18'-4916,"0"1"1,-2 0 3518,-2 3 1,1 0-1,-4 1 1306,1 0 0,-5 5 0,2 4 696,-3 2 0,-1 8-443,0 3 1,1-2-1,2 1 1,1-2 369,-2-3 0,4-2 0,-2-1 278,-1 0 1,-2-1-1,-1-2-668,-1-2 0,1-4 0,1 3 1,2 1 528,1-1 1,0-3-1,-4 4 1,-1 2 10,1 2 0,0 1 0,-2 0 0,-3 1-671,-4 4 0,-3 2 0,-2 7 1,0-1-256,1 0 0,-1 1 0,2-3 1,1 0 437,2-2 0,1-5 0,-3 3 0,4-1 238,0-3 0,3-1 0,3-2 0,1 0-70,0 0 0,-1 0 0,1 0-16,0 0 0,-2 0 0,-1 1-527,-2 4 1,-6 4-1,0 8 1,-4 4-311,-3 0 0,-4 7 1,3-4-1,3-2 309,1-1 0,1 1 1,0-4-1,2-4 383,3-3 0,-2-1 0,8-4 0,3 0 179,2 0 1,2 3-474,-4-5 1,1 7 0,2-3-524,1 4 0,5 2 1,-4 0-1,2 3-178,3 1 0,-3 5 1,2-1-1,1 2 145,1-2 0,2 2 1,0-6-1,2 0 233,2 1 0,-1-9 0,6 4 1,2-4 680,0-3 1,3 4-1,1-7 1,1 1 495,2 0 0,4-3 0,-1 4 0,1-2-565,2 1 0,4 5 1,-6-1-1,3 3-368,2 1 0,-1 2 0,1 3 0,0 2 235,-1 1 0,5 4 0,4-4 0,0 1 406,2 1 1,9-7 0,-6 0-1,1-6 524,1-5 1,4-4 0,1-1 0,2 0-141,0 0 0,-2-1 0,4-4 0,-5-2-853,-5 0 0,7-4 0,-8 7 0,0 1 0,-3 1 0,1 2 0,-4 0 0,2 2 0,-1 2 0,-1 4 0,3 5 0,-3 0 0,-1 1 0,4-1 0,-3 0 0,2 1 0,-1-1 0,5-6 0,6-2 0,0-4 0,0-1 0,-2 0 0,-4-1 0,-1-4 0,-4-3 0,4 0 0,-5 1 0,0-1 0,-3 1 0,2 4 0,-2-1 0,-2 2 0,0 2 0,-3 2 0,2 1 0,1 2 0,-3 3 0,8-1 0,-6 4 0,5-4 0,4-1 0,7-2 0,5-4 0,5 0 0,3 0 0,-2-6 0,3-2 0,-3-4 0,-2-2 0,-1 1 0,-2 0 0,-2-1 0,-2 1 0,4 1 0,-1 2 0,1 2 0,-1 3 0,1-1 0,-4 3 0,0-2 0,0 2 0,3 2 0,-5 1 0,-1 0 0,-1 0 0,2 0 0,2 0 0,0-2 0,0-2 0,3 1 0,-3-6 0,0-1 0,0-2 0,-2-2 0,-4 1 0,-1 0 0,-4-1 0,2 1 0,-4 0 0,-1 0 0,1-1 0,-2 5 0,-3 0 0,2-1 0,1-2 0,0 3 0,-4 0 0,-1-1 0,1-2 0,-2 3 0,0 0 0,-1-1 0,0-2 0,4-1 0,-6 0 0,2-2 0,-2-3 0,2 3 0,-5-4 0,0 0 0,1-4 0,-3 4 0,-5 0 0,-1 1 0,-3 0 0,0 1 0,1 2 0,-5-1-700,-2-2 1,2 0 0,0 5-1,-1-1-167,-1 1 0,-2 4 0,-2 0 0,-1-1 201,-1-2 0,-5 3 1,3 0-1,-1-1 390,-4-2 0,0-1 0,-4-2 0,-3-1 242,-4-2 0,-3-6 0,-2 2 0,-1-2 138,-3 2 0,-3-2 0,-6 7 0,1 0 19,4 3 1,-7 2 0,4 1 0,-2 4 546,-3 1-10,-6 2 0,12 4 0,-3 0-67,1 0 0,7 0 0,1 0 1,2 0-391,3 0 0,-4 0 1,1 0-1,2 0 169,2 0 0,-3 0 0,7 0 0,-1 0 111,-1 0 1,7-5-1,-3-1 1,1 0-484,0 0 0,-4-3 0,3 4 0,-2-1 0,-3 0 0,-1 1 0,-1 5 0,-1 0 0,-4 0 0,-2 0 0,1 0 0,-1 2 0,3 2 0,2-2 0,0 4 0,0-2 0,1 0 0,-2 1 0,8-5 0,-1 0 0,0 0 0,1 0 0,-3 0 0,2-2 0,-2-2 0,-1 1 0,-2-6 0,2 0 0,3 2 0,-3-5 0,1 5 0,-4-1 0,-3 4 0,0-2 0,4 1 0,-1 2 0,-3 2 0,3 1 0,-5 1 0,2 2-4,0 2 1,0 4 0,4-3-1,2 0-216,3-1 1,-6 0-1,4-4 1,0 2 217,-1 2 1,-5-1-1,-2-4 1,-1 0 225,1 0 1,-1 0-1,3 0 1,-2 0-225,-2 0 0,-2 0 0,-4 0 0,0 0 0,0 0 0,0 0 0,-1 0 0,-2 0 0,-2 0 0,1 5 0,3 1 0,-1 1-50,2 3 1,-7 2 0,7 2 0,-2-1-128,1 0 1,7-1 0,1-2 0,2-1 108,0 2 0,-6-4 0,1 2 1,-2 0 45,-2-2 1,-5 4-1,-1-5 1,-2 1-302,-7 3 0,-4-2 1,-10 1-1,1 1-492,2 2 0,-3 6 0,12-1 0,2 1 22,5 1 1,7 1-1,9 3 1,5 1 462,4 4 1,-9-1 0,6 5 0</inkml:trace>
  <inkml:trace contextRef="#ctx0" brushRef="#br0">4252 6650 28029,'0'-13'-7632,"0"4"3889,0 0 2733,0 6 1,2-3 1693,2 6 1,4 0-1,8-1 1,6-2 76,9-2 1,8-5 0,7 1-1,7-3-212,8-1 1,5 4 0,5 2-1,-33 3 1,0 2-287,1 0 0,1 1 1,-1 0-1,1 0 1,1 1-1,0 0 0,0 0 1,1 0-351,0 0 0,0 0 0,1 3 0,0 0 0,-1 1 1,-1 1-1,1 0 0,-1 0 222,-2 0 1,1-1-1,2 2 1,0 0-1,-2-2 1,-1 0-1,-1 0 1,-1 1 118,31 3 1,-3-5-1,-7 2 1,-2-4-203,-1-1 1,-3 0 0,-3-1 0,-6-4-98,-6-4 0,-4-8 0,-7-4 0</inkml:trace>
  <inkml:trace contextRef="#ctx0" brushRef="#br0">21382 7477 28705,'0'-8'-9831,"0"-4"7168,0 11 2518,0-5 1,-2 4 896,-2-2 1,-4-2 0,-5-3 0,1 3 8,3 0 0,-3 5 1,3-4-1,-2 4-182,-3 1 1,-4 0 0,1 0 0,0 1-429,3 4 1,0 2-1,1 8 1,0 1-572,-1 2 1,5 6 0,2-3-1,1-1 516,3-2 0,2 1 0,2-1 0,4-2 468,3-1 0,4-3 0,3-3 0,3-5 206,4-2 0,-1-2 1,0 0-1,-1 0-812,1 0 0,-3-6 0,3-3 0,-2-3-304,-3-1 0,-3-1 0,-2 1-993,-2 0 1,-2 0 897,2-1 0,-5 7 1127,-8 2 1,-2 10-1,-4 4 1,2 3 47,2 1 1,-3 2 0,5 1-1,1 3-782,2 2 1,1-3-1,0 2 1,0 1-459,0 0 1,5-5 0,4 2-1,2-3-157,-2-2 1,2-1 0,-2-2 0,3-2-217,2-2 1,-1-2 0,0-4 0,2-1 899,3-4 1,1-4-1,6-9 157,2-4 1,3-3 0,10-2 0</inkml:trace>
  <inkml:trace contextRef="#ctx0" brushRef="#br0">22021 7383 9198,'0'-18'0,"2"1"145,2 0 1,-1 4 1166,6 4 1,-6 9-1,2 9-1065,-4 3 0,4 6 1,-1 1-1,-1 0 27,-2 0 0,-1 5 0,-1 0 1,-2 4-489,-1 3 0,-5 5 0,3-4 1,-2 2-431,-2 3 1,4-4-1,2-1 1,2-2 841,2-3 0,0 1 0,0-10-199,0-2 1,0-1-1,0-2 1</inkml:trace>
  <inkml:trace contextRef="#ctx0" brushRef="#br0">21928 7690 10233,'0'-37'0,"0"6"2336,0 8 0,6 13-2076,3 6 0,3 8 0,1 5 0,0 1-937,1-1 1,-1 6 0,2-5-1,3 1-595,4 1 1415,3-6 1,2 5 0,-1-3-1</inkml:trace>
  <inkml:trace contextRef="#ctx0" brushRef="#br0">22701 7170 21911,'0'-21'-5329,"-6"-1"5688,-3 9 0,-2 8 1,-3 14-1,1 2-616,0-3 0,-1 9 1,1-4-1,0 3 349,-1 4 0,5 0 0,2 7 0,1 1 205,3 3 1,0-1 0,0 5-1,-1 1-6,1-2 0,6 3 1,4-6-1,4-3-207,3-4 0,7-2 0,-2-7 0,1-5-184,-1-2 1,5-4 0,-2-4 0,1-1 242,0-4 1,0-2-1,-3-8 1,-1-1-475,0-2 1,-1-1 0,-5 2 0,1 0 596,-1 0 0,0 8 0,1 5 546,-1 3 0,-1 2 0,-2 3 0,-3 7-461,-1 5 1,0 5-1,-3 6 1,2-1-262,-2 1 1,-2-1-1,-1 0 1,-1-3-454,-4 0 0,2-6 0,-6 4 0,-1-3-189,-2-6 1,-3 0-1,-2-8 1,-6-1 200,-2-2 1,-10-1-1,-4 0 1,-1 0 108,-3 0 1,2-1-1,5-2 505,5-1 1,3-1 0,1 5-1</inkml:trace>
  <inkml:trace contextRef="#ctx0" brushRef="#br0">14330 9822 16855,'7'0'-116,"1"0"1073,-4 0 1,-2-1-693,2-4 0,-4 4-204,-4-4 1,1 4 0,-6 1 224,-2 0 0,4 0 0,-2 0 0,-1-2-183,-2-2 1,-1 2 0,-1-2 0,1 2 61,0 2 0,-1 0 0,1 0 1,0 0-51,-1 0 1,1 6 0,0 2 0,1 1-153,3 0 0,-1-1 1,5 6-1,2-1-138,2 0 1,1 1-1,0-1 1,1 0 85,4 1 1,6-1-1,9-1 111,0-3 1,0-3 0,3-6 0,3 0 0,-3 0-283,2 0 0,-4-6 1,0-3-1,-2-3 32,-3-1 0,-1-1 0,-3 1 130,-3 0 1,-3 4-15,-6 0 1,-2 6 0,-2 0 0,-5 5 477,-3 2 0,-1 11 0,0 0 1,-1 2 43,1 3 0,1 3 0,3 0 0,3 2-444,0 1 0,5-5 0,-4-2 0,5-1-80,5 0 0,2 0 1,8-5-734,3 0 0,-3-5 0,4-4 0,0-2-517,3-2 1,8-2 0,4-4 1469,5-7 0,-2-6 1,9-8-1</inkml:trace>
  <inkml:trace contextRef="#ctx0" brushRef="#br0">15023 9676 29481,'0'-38'-8570,"0"7"7805,0 6 0,0 24 0,0 7 1,-1 7 70,-4 5 1,2 5-1,-6 0 1,-1 2 937,-2 2 1,3 4 0,0 0 0,0 0-392,2 1 1,1-2 0,6 4 0,0 0-633,0 0 0,0-4 0,2-1 0,2-5 1389,5-6 0,1-3 0,2-3-749,1-4 0,-2-8 1,8-7-1</inkml:trace>
  <inkml:trace contextRef="#ctx0" brushRef="#br0">14996 9875 29749,'-7'-13'-1238,"1"0"0,8 5 1,2 5 957,5 6 0,3 5 1,1 4-1,2-3-28,3-5 0,2-3 1,7-1-1,0 0-274,-1 0 672,7-5 1,1-9 0,6-7 0</inkml:trace>
  <inkml:trace contextRef="#ctx0" brushRef="#br0">15490 9449 29767,'-6'-13'-1176,"0"8"1,-3 10-1,4 11-339,4 8 0,1 2 0,0 1 0,0 0 1257,0-1 0,0-1 0,1-1 0,2-3 206,2-2 1,1-1-1,-3-5 1,3 1 35,1-1 1,-2 0 0,3-1 1237,3-3 0,-4-3 1,2-6-1235,1 0 1,1-6 0,-1-3 0,-1-3-658,1-1 0,2-5 0,2 0 0,-1 2 891,0 1 1,5 3 0,0 3 0,-2 5 1032,-1 3 1,4 2 0,2 5-97,0 7 1,-2 5 0,-6 6 0,-1-1-717,-3 6 0,-3-3 1,-6 7-1,0-2-359,0 0 0,-10 0 1,-4-4-1,-2-2-243,-3-3 1,-2 2 0,-6-8-1,1-3-641,-1-2 1,-6-8-1,-1 1 1,0-2-1304,3-2 1,0-2 2222,4-2 1,-2-4-1,8-5 1</inkml:trace>
  <inkml:trace contextRef="#ctx0" brushRef="#br0">14517 9516 15256,'7'-6'-1066,"0"0"0,-4-5 0,2 2 907,-2-1 0,-2 3 0,-1-2 596,0-2 1,0 4 0,-1 0 114,-4 1 1,-2 1 0,-6 5 44,-1 0 0,1 0 1,0 0-27,-1 0 0,1 0 1,0 0-7,-1 0 1,1 0 0,0 0-227,-1 0 0,1 0 0,0 0-19,-1 0 0,1 0 0,0 0 1,-1 0-288,1 0 0,-5 2 0,-1 2 1,-2 4-14,-3-1 1,5 5 0,0-3 0,1 1-9,0-1 0,-4 1 0,4-4 0,2 0 89,1 0 1,2 3 0,0-3 0,-1 0 120,1 0 1,4 3-1,0-3 1,-1 0-143,-2-1 0,-1 6 1,-1-2-1,1 3-132,0 1 1,-1 2 0,0 1 0,-3 3-144,-1 2 0,1 0 0,3 2 0,1 0-62,0 0 0,-1-2 0,3 0 1,0-2 318,2-3 0,6-1 1,-1-2-1,2 1 78,2-1 1,0 0 0,0 1-30,0-1 1,0-4-1,0 0 1,0 1-101,0 2 1,5 1-1,-1 2 1,1 1-344,1 2 0,-3 0 0,4-3 1,0 1 137,1 2 1,-1 1 0,4-3 0,-3 2 259,3-2 0,1-1 0,0-1 0,-2-3 147,-1-2 1,0 3-1,4-4 1,-1 0 101,-3 1 0,3-4 0,-4 4 0,4 0-123,2-2 0,-1 5 0,2-3 1,1 3-132,2 1 1,4 2 0,-3 1 0,2 2 136,3-2 0,1-1 0,2-2 1,-1 0-37,1 1 0,3-5 1,-1-2-1,-1-1 424,2-3 1,0 3-1,-2-2 1,1-1-77,2-1 0,1-2 0,-4 0 1,1 0-406,2 0 1,5 0-1,-3 0 1,-1 0-71,1 0 1,4 0-1,-3 0 1,1 0-25,1 0 1,-1 0 0,4 0 0,-2 0 148,-1 0 1,-2 0 0,3 0 0,-2 0 68,2 0 1,0-2 0,0-1-1,-1-3-133,1-1 1,6 0-1,3-4 1,0 2-97,0-1 0,2-2 0,-3-1 0,-2 0-111,-2-1 0,4 1 1,-1-2-1,-1-1-85,-1-2 1,-2 0-1,0 5 1,-2 0 122,-2-1 1,-4 1 0,-5 0-1,0-1-32,-1 1 0,-1 0 0,-1-1 1,-2 1-125,2 0 0,-3-5 0,-1-1 0,0-1 58,-4 1 1,-1-3 0,-3 3 0,-2-2-42,-1-3 0,-6-1 0,1-2 1,-2 1 296,-2-1 0,0 2 0,0 1 1,-2 2-205,-2-2 0,-4 5 1,-3 0-1,0 1-368,2 0 1,0 1 0,-4 3 0,0 1 251,-1 0 1,1-4 0,0 1 0,-1 1 90,1-1 0,0 0 0,-1 2 0,1 1 58,0 0 0,-1-1 0,1 1 0,0 1 252,0 3 1,-2-3 0,-2 3 0,-2-1-203,-2 1 0,1-1 0,-6 4 1,3 0 117,-1 0 1,-4-3 0,7 5 0,-1 1-20,0 1 0,0-2 0,-5-1 0,0 2-25,1 2 1,-1 1 0,0-2 0,1 0 348,-1-3 1,0-1 0,1 3 0,-1-3-62,0-1 0,1-1 0,-2-2 0,-2 3-259,-1 1 1,0 0 0,4 3 0,0-2-149,1 2 1,-5 2-1,-2 1 1,0 0-107,1 0 1,-8 0 0,1 0-1,1 0-216,-1 0 1,-2 1 0,5 2 0,-1 2 261,2-2 1,-2-2 0,6-1 0,1 0 20,2 0 1,3 0-1,1 0 1,2 0-96,-2 0 0,3 0 0,1 0 0,0 0-1210,4 0 0,1 0 0,2 0-1930,0 0 3286,-1 6 0,1 2 0,0 5 0</inkml:trace>
  <inkml:trace contextRef="#ctx0" brushRef="#br0">21781 7143 19823,'0'-13'-6295,"0"0"5717,0-1 352,0 7 1,-5 1 0,-4 6 863,-3 0 0,0-1 1,2-2 52,1-2 1,4 1 0,-4 2 29,-1-2 0,3 2 0,-1-4-307,2 0 0,-4 5 0,1-3-123,-3 2 1,-3-2 0,-1-1 179,-2 2 0,-4-3 0,3 2 0,-2 1 13,-3 1 1,-1 2-1,-1 0 1,0 0-48,4 0 0,-3 0 0,3 0 0,-3 0-253,-2 0 0,5 0 0,-1 2 1,1 1-135,2 1 0,-4 5 0,5-3 1,-1 0-163,1 0 1,-3 3 0,4-3 0,0 1 55,-1 4 0,4-4 0,-4 2 0,1 1-24,0 2 0,1-3 1,3 0-1,1 1-8,0 2 0,-1 0 0,1-2 0,0-1 183,-1 1 0,1 2 0,0 2 0,1-1-221,3 0 1,-3 2 0,3 1-1,-3 2-151,-1-2 1,1 4-1,2-3 1,1 0 26,-1-2 0,4 2 0,0 3 0,1-1 6,1 0 0,-1-1 1,5-3-1,0 1 170,0 2 0,0 1 0,0-3 0,0 2 256,0-2 0,0-1 0,2-2 168,2 1 1,4-1 0,5 0 0,0-1-51,1-3 0,-1 3 0,0-3 0,2 3-85,3 1 0,-2 0 0,6 1 0,2-1 27,1 0 0,2 1 0,0-1 0,-1 0-63,1 1 1,4-1 0,2-1 0,-1-2 429,1-1 0,4-4 0,-2 2 0,2-1-4,-1-3 1,7-2-1,-3-1 1,1 0-606,1 0 0,-2 0 0,0 0 0,0 0 0,0 0 0,0 0 0,-2 0 0,-1 0 0,-1 0 0,-5 5 0,5 1 0,-1 0 0,-1 0 0,3 2 0,-4-2 0,1 0 0,3 0 0,0-1 0,0-5 0,-2 0 0,3 0 0,0 0 0,2 0 0,0 0 0,0 0 0,0-6 0,1-3 0,2-3 0,2-1 0,4-1 0,-5 2 0,-2 2 0,-5 1 0,4 0 0,-5-2 0,-4 0 0,-2 2 0,-3 2 0,-1-4 0,-1 3 0,-2-3 0,0-1 0,-3-1 0,-1 0 0,0-1 0,-1 1 0,-5-2 0,0-1 0,1-2 0,-1-5 0,0-1 0,1-3-82,-1 1 0,0-9 0,-1 9 1,-1-2-255,-2 0 1,-2 1 0,2 0 0,-5 1 56,-2-1 0,-2 2 0,0 3 0,0 2-337,0 1 1,-6 4 0,-4-3-1,-7 5 98,-5 4 0,-3-3 0,-3 5 0,-3-2 175,-5 0 0,-1 6 0,-2-3 0,1 2 232,-3-1 0,-7 1 0,2 4 0,0 0 102,0 0 1,2 0 0,2 0 0,0 0 16,-3 0 1,1 0-1,4 0 1,0 0-25,0 0 1,-3 1-1,1 2 1,5 3-710,3 2 1,5 1-1,5 5 1,3 3 773,2 1 1,-5 5-1,3-2 1</inkml:trace>
  <inkml:trace contextRef="#ctx0" brushRef="#br0">18569 8223 29346,'13'-6'-522,"-1"3"0,-2-4-39,-1 1 1,-6 1 0,3 5 0</inkml:trace>
  <inkml:trace contextRef="#ctx0" brushRef="#br0">18636 8210 28730,'8'0'1313,"1"0"223,-6 0-942,3 0 0,-6 1-983,0 3 1,-4-1 0,-1 6 0,1 2 258,-2 1 1,0 1-1,-4-1 1,2-2 182,2-1 0,-4-2 0,1 4 0,-3-4 411,-1-1 1,0 0 0,-1-3 0,1 3-465,0 1 0,-1-2 0,1 2 0,0 0 0,-1 1 0,-4-1 0,-1 5 0,0 0 0,0 3 0,-5 1 0,2-1 0,-5 3 0,-4 4 0,4 2 0,-2 1 0,4-2 0,1 1 0,-4 3 0,6-8 0,-2 0 0,2 1 0,-2-3 0,6-3 0,2-1 0,1 0 0,2-1 0,-1-1 0,1-3 0,0 3 0,-1 1 0,1-1 0,0-2 0,1 3 0,2-3 0,1 1 0,-2-1 0,-1 3 0,-1-3 0,0 3-109,-1 1 0,3 1 0,0-3 0,4 0-347,1-2 1,-3-5 0,3 5-128,-1 1-243,4-4 0,-5 0-1847,4-6 1210,2 0 0,-2 5 0,7 1 1444,1 1 1,13 2-1,-3 4 1</inkml:trace>
  <inkml:trace contextRef="#ctx0" brushRef="#br0">17929 8849 29127,'-13'-18'-1270,"-1"1"1,6 5-1,-1 9 1,-2 6 1281,-1 6 1,-5 7 0,-3 2 0,1-2 131,0-1 1,1-2-1,5 1 1,-1-1 190,1 0 0,6 1 1,2-1-1,4 0-421,1 1 1,0-1 0,0 0 0,0 0 105,0 1 0,6-1 0,4-1 0,6-2 238,7-1 1,3-6-1,5 2 1,3-4-1120,0-1 1,8-1 0,-5-2 0,0-2-669,2 2 0,-7 0 1665,-1-1 0,3 2 0,0-4 0</inkml:trace>
  <inkml:trace contextRef="#ctx0" brushRef="#br0">15210 9302 8243,'-8'-13'-524,"2"0"0,6-1-229,0 1 753,6 0 0,2-1 0,5 1 0</inkml:trace>
  <inkml:trace contextRef="#ctx0" brushRef="#br0">15303 9142 8243,'13'-14'0,"1"-3"-57,-1 0 0,-1-6 1,-2 4 251,-1-2 0,-4 7 0,2-1-270,-1 4 0,-2 10 0,-4 1 4,0 7 1,-4 5 0,-2 1-1,-1 2 258,-4 3 1,-1-3 0,-1 4 0,0 0 82,-1 4 0,-5 3 0,-3 4 0,-3 2 16,-2 2 0,-6 2 0,-1 5 0,-1 4-175,-1 4 1,2 3-1,-3 2 1,2 3-184,-2 0 1,-2 7 0,-1-2-1,2 2-59,2-2 0,17-28 0,1-1 1,-13 26-1,1-4-21,2-2 0,7-4 1,2-3-1,3-9-321,3-7 0,-4-2 1,8-11 52,-2 0 1,3-10-1,4-8-63,2-11 0,13-15 483,2-13 0,15-18 0,0-10 0</inkml:trace>
  <inkml:trace contextRef="#ctx0" brushRef="#br0">14477 9409 8237,'-27'-6'200,"8"-1"-137,5-7 1,8 8 0,12 6 0,8 9 58,6 8 0,6 5 0,2 9 0,1 6-13,2 6 0,11 4 0,-2 8 0,1 3-80,1 4 0,-18-28 0,1 2 0,-1 0 0,1 2-1676,-2 1 1,-1 0 1646,0-1 0,-1 1 0,2 7 0,0 0 0,1-2 0,0-1 0</inkml:trace>
  <inkml:trace contextRef="#ctx0" brushRef="#br0">22355 9795 13528,'0'-13'-510,"0"0"0,1 1 1,2 2 293,2 1 0,3 4 876,-3-4 188,-1 6-47,-4-2-8,0 5 1,-1 0 478,-4 0 1,2 0-907,-5 0 0,3 0 0,-4 0 0,-1 0-4,-2 0 0,-1 0 0,-1 0 0,0 0-489,-4 0 0,3 5 1,-4 4-1,2 3-90,4 1 1,-3 2-1,8 2 1,-1 2 113,1 2 1,5-1 0,-2 3 0,4-4 117,1 0 1,1-4 0,4 4-1,2-1 105,0 0 1,10-1-1,-4-5 1,3-1-302,4-3 1,-1-5-1,5 2 1,-2-4-660,1-1 1,1 0 0,1-1 0,1-4-1181,2-3 1,1-6 1966,-2-4 0,6-2 0,1-7 0</inkml:trace>
  <inkml:trace contextRef="#ctx0" brushRef="#br0">23035 9622 15689,'0'-13'-826,"0"-6"0,0 11 1,0 4 775,0 10 1,0 10 0,-2 3 0,-1 0 344,-1 1 1,-1 3 0,5 0 0,0 2-415,0 1 0,0 6 0,0-1 0,0-2-184,0-1 1,0-5 0,0-1 0,-1 0-237,-4-1 0,4-2 0,-5-7 532,0-3 0,-1-3 1,-7-6-1</inkml:trace>
  <inkml:trace contextRef="#ctx0" brushRef="#br0">22941 9875 8551,'-7'-13'197,"-5"0"0,6 7 0,-3 6 1,5 7-350,2 5 0,4-3 1,2 0-1,5 0-111,3-2 1,6-1 0,2-6 0,4 0-604,4 0 1,6-1 865,-3-4 0,12-8 0,-1-8 0</inkml:trace>
  <inkml:trace contextRef="#ctx0" brushRef="#br0">23674 9382 8574,'0'-14'263,"0"5"1,-1 20 0,-2 22 40,-2 3 1,-5-4-1,3 4 1,-1 1 129,4 1 0,-2-2 1,1-1-1,3 1-365,0-2 0,4 3 0,0-6 0,4-1-371,2-2 1,-5-3 0,3-3 73,0-4 0,-6-5 0,0-4 7,-8-4 0,-8-10 0,-5-4 0,-3-3 345,-4-1 1,-6 6-1,3 2 1,0 4 327,-2 1 1,5 0 0,-3 1 0,5 4-111,3 4 0,4 2 1,7 4-1,3 2-112,5 0 0,7 1 0,6-5 1,6 1-461,8-1 0,11-1 1,3-2-1,5-2-1681,2-2 1911,7-2 0,-10 2 0,5 1 0</inkml:trace>
  <inkml:trace contextRef="#ctx0" brushRef="#br0">20635 11941 8440,'9'-12'87,"0"3"0,-6 2 1,3 3 678,0-5 1,0-3-1,4-1-29,-1-1 0,-6 5-197,1 0 1,-4 2-360,-4-2 0,1 3 0,-6 6 1,-1 0 37,-2 0 0,-3 0 0,-1 0 0,-2 0-11,2 0 1,-4 0-1,1 0 1,0 0 242,0 0 1,-1 0 0,4 2 0,-2 2-205,2 5 0,1-2 0,3 4 0,2 2-63,1 3 0,6 4 0,-1-3 0,2 4-584,2 0 0,2 4 0,2-4 0,5 1 48,3 0 0,1-6 0,2 2 1,3-4-44,4-6 1,2 3 0,-1-7-1,0-1-462,0-1 1,2-2-1,1 0 1,-3-2-192,0-2 1,-1 1 1047,4-6 0,1 0 0,0-4 0</inkml:trace>
  <inkml:trace contextRef="#ctx0" brushRef="#br0">21182 11795 8774,'0'-18'1064,"0"0"1,0 5-280,0 4 1,4 7-1,1 2 1,-3 8-452,0 4 0,-2 7 0,0 3 0,0 3-148,0 2 0,0 4 0,-2 3 1,-2 2-11,-5 1 1,-3 4 0,0-5 0,2-1-1049,1-4 1,6 0 0,-3-10-1,2 0-4458,-1-3 3275,1-4 2055,4-6 0,0-2 0</inkml:trace>
  <inkml:trace contextRef="#ctx0" brushRef="#br0">21115 12128 8010,'4'-20'0,"1"0"397,-2-1 1,-2 2 0,-1 5 1316,0 1-1336,0 6 0,2 1-398,2 6 0,4 4 0,5 1 0,0-2-552,1-2 0,-1-1 0,2 0 0,1 0-1441,2 0 2013,11 0 0,-6-6 0,9-1 0</inkml:trace>
  <inkml:trace contextRef="#ctx0" brushRef="#br0">21701 11608 8440,'-5'-13'93,"3"7"0,-2 7 267,2 11 0,2 7 0,2 9 1,1 2 263,1 1 0,0 6 0,-4-1 0,0 1-296,0-2 0,5 2 0,1-6 0,0-1-342,0-2 0,0 2 0,-3-2 0,3-4-552,1-4 1,-4-6 191,1-5 0,-8-7 0,-6 3 0,-7-5 135,-5-5 1,-5 0-1,-2-6 1,-4 2 669,-1-1 1,4 4-1,-2 2 1,1 2-165,0 2 1,1 0 0,6 2-1,4 2 480,0 5 1,9 7 0,6 3-1,5 2-695,5 3 0,3-5 1,12 0-1,5-1 294,4 0 0,8-2-346,-1-7 0,8 3 0,4-5 0</inkml:trace>
  <inkml:trace contextRef="#ctx0" brushRef="#br0">20262 12394 8866,'15'-7'0,"1"2"388,2 4 1,11 1 0,4 1 0,8 4-507,8 4 0,3 7 1,3 2-1,1-2 26,2-1 0,10-8 0,-1-2 1,1-4-99,0-1 1,-30-2 0,1-2 0,0 0-1,1-2 1,-1-1 0,0-2 134,0-2 1,-1-1 0,-1 0-1,0-2 1,2-1 0,-1-1-1,0-2 1,0 0 38,0-1 0,1 0 1,-3-1-1,0 0 1,0-1-1,-2 0 0,-2 0 1,-2-2 6,23-26 0,-1-3 1,-9-3-1,-4-2 123,-7-6 0,-7-2 0,-7-1 1,-9-1 376,-6 0 0,-10 2 1,-10 3-1,-11 6-261,-10 5 0,-19 7 0,-6 10 0,25 20 1,-1 3-381,-4 2 1,-2 3 0,-3 1 0,-1 2 0,-5 3 0,-1 2 0,-3 0 0,-2 2 173,-4 1 0,-1 3 0,-7 3 0,0 3 0,4 4 0,0 1 0,-1 2 0,-1 0-272,1 0 1,0 2 0,-1 3 0,1 2 0,2-3 0,1 1 0,5 1 0,2 0 319,3 0 0,2 2 1,4-1-1,2 0 1,10-1-1,2 1 1,3-1-1,1 1 1,4 0-1,3 0-182,-17 28 0,16-2 0,14 6-780,10 0 1,20 0 889,13-6 0,8 2 0,5-7 0,4 3 0</inkml:trace>
  <inkml:trace contextRef="#ctx0" brushRef="#br0">22008 10409 8848,'-7'-14'0,"2"1"0,5 0 744,5-1 1,4 1 0,8 1 0,7 3-443,6 5 1,5 2-1,11 2 1,6 2-213,4 2 0,8 4 1,0 5-1,5 0-310,-31-6 1,0 0 0,1-3 0,0 0 0,1 0 0,-1 0 0,-1-1 0,-1 0-608,34 0 0,0-2 1,-1-1 826,0 0 0,-5 0 0,7 0 0</inkml:trace>
  <inkml:trace contextRef="#ctx0" brushRef="#br0">20648 10395 8448,'0'-13'-213,"0"5"0,-1 3 749,-4 5 0,-2 4 0,-5 2-271,3 1 0,-3-2 0,4 2 0,-3 1 22,2-1 1,-2 0 0,3 4 0,-1-2 2,0 1 1,2 2 0,-3 1 0,1 0-206,-2 1 1,-1-1 0,-1 0 0,0 1 148,-1-1 0,-3 0 1,-3 1-1,1-1 52,0 0 0,-3-1 0,2 0 0,0-2-60,-4 1 0,3 7 0,1-7 0,0 3-169,4 2 1,-3 0-1,1-2-129,2-1 0,1 0 0,2 1 0,-1-1 51,1 0 0,1 1 1,0-1-1,0 0 107,-2 1 1,-3-1 0,2 0 0,-1 1 148,-2-1 1,-4 0-1,3 2 1,0 0 18,-1-2 0,3 4 0,3-9 1,1 3-332,0-2 0,-1 1 0,2-4 1,2 0-407,1 0 1,0 4 354,-4-1 1,0 1 0,1 1-1,1-4-192,3-1 1,-1 4 0,-5-1 14,1 3 0,4-4 0,2-2-1821,1-1 938,-5 3 1,11-1 0,0-2 1187,8-4 0,10-1 0,2 0 0</inkml:trace>
  <inkml:trace contextRef="#ctx0" brushRef="#br0">19702 11102 8479,'-21'0'436,"2"2"0,7 6 382,3 5 0,2 4 0,4-4-43,-2 0 1,1 0-624,4 1 1,1-2 0,4-3 0,4-5-492,3-3 1,8-1-1,7-1 1,7-3-447,5-5 0,2-3 0,2-3 1,3-4 784,1-8 0,2-11 0,5-10 0</inkml:trace>
  <inkml:trace contextRef="#ctx0" brushRef="#br0">4852 12741 8127,'-13'-12'0,"-2"3"0,-3 5 0,3 2 0,-2 2 0,-10 0 0,-1 0 0</inkml:trace>
  <inkml:trace contextRef="#ctx0" brushRef="#br0">4599 12687 8481,'-15'-1'0,"-1"-2"0,-2-3 0,2 0 697,1 0 0,2 2 0,1 5-417,3 4 1,3 4 0,9 7-1,6 2-10,9-2 1,17-3 0,12-4 0,11-4-10,9-4 1,-23-1 0,2-1 0,2-1 0,1 1 0,2-3 0,1 0 8,2-2 0,2 0 1,5 2-1,2-2 0,1-3 1,0-1-1,1 1 1,0 0-278,1 0 0,0 0 0,-2 0 0,-1 0 0,-5 3 0,0 1 0,-3-1 0,-1 1-55,-2 0 0,0 1 0,0 3 0,0-1 1,-3 0-1,1 0 0,-1 1 0,0 0-87,-2 1 0,0 0 0,0 0 0,0-1 0,-5 0 0,-1-1 1,-1 0-1,0 0-891,-1 0 0,0 1 1,31-1-1,-14 2 1,-6 0 1039,-5 0 0,-5-4 0,-5-1 0,-4 2 0,-2 2 0</inkml:trace>
  <inkml:trace contextRef="#ctx0" brushRef="#br0">13104 16259 8630,'0'-19'0,"0"-2"0,0 0 1395,0 4-1501,0 8 1,0 4 1004,0 10 0,0 2 1,-2 8-29,-2 3 1,2-3 0,-2 4 0,2 0-263,2 3 0,2 2 0,2 0 1,5-2-506,3 2 0,1 1 1,2 1-1,3 0 31,4-4 1,-3 1 0,1-3-1,-4-1-1212,-3 0 0,3-1 0,-8-5-4697,-1 1 5774,-1-1 0,-12 0 0,-1 1 0</inkml:trace>
  <inkml:trace contextRef="#ctx0" brushRef="#br0">13050 16526 9169,'-19'-6'0,"-2"-3"0,0-3 2429,4-1 1,8 4-1866,4 0 0,5 6 1,5-1-1,4 2-478,3 2 0,5 0 0,3 0 0,0-1-594,4-4 1,6-1 0,1-4 0,-2 1 65,0-1 1,-3-1-1,1-1 1,-2 2-717,-3 0 1,0-5 0,-7 7 552,-3 1 1,-9-3 0,-4 5 674,-11 2 0,-3 3 1,-9 5-1,-1 4 128,0 2 1,-9 4 0,6 2-1,-3 2 535,-2 2 1,2 1 0,4 6 0,1 1-279,-1 3 0,2-1 1,1-5-1,3 1-930,2 0 0,3-2 0,5-3 0,2-4-1193,-1-3 0,4-9 1234,2-6 0,2-8 1,2-10-1,0-2 588,0-1 0,0-4 0,0 4 0,0-1 879,0 0 1,5 5 0,1-1 36,1 4 1,2 2 0,6 3 0,1 5-600,2 2 0,6 2 1,-2 2-1,3 2-394,2 5 1,4 3-1,0 1 1,0 0-78,1 1 0,3-1 0,5 0 0</inkml:trace>
  <inkml:trace contextRef="#ctx0" brushRef="#br0">13823 16472 7910,'-13'-7'1687,"0"4"1,1 12-1095,3 9 0,-1 5 1,4 5-1,0 2 538,0 1 0,-3 11 1,5-2-1,1 1-1051,1 1 0,-2 1 1,-1-2-1,2-5-410,2-7 0,2-1 0,4-11 189,4-6 0,-2-3 0,2-11 0,0-6-745,-2-9 0,3-7 1,-4-8-1,0-5 155,0-5 1,3-7 0,-4 1-1,-1-2 939,2 3 0,-3-7 0,4 6 0,-1 4-203,-3 7 0,3 7 0,-1 9 1214,-2 4 1,2 11-79,0 7 1,4 7 0,-5 11-1,-1 2-774,-1 1 1,-2 4 0,0-1-1,0 4-451,0 3 0,-2 3 1,-2-6-1,-5-2-69,-3-1 1,0-6 0,2-1 0,1-5-651,-1-4 0,2 1 0,-1-5-398,-1-2 1,4-8 0,2-4 0,2-4-353,2-5 0,6 2 1553,3-6 0,15-6 0,4-6 0</inkml:trace>
  <inkml:trace contextRef="#ctx0" brushRef="#br0">14157 16206 9607,'7'-15'0,"-3"-1"1974,-2-2 1,-2 8-1857,0 10 0,0 7 0,0 11 0,0 3 76,0-1 1,-2 10 0,0-3 0,-4 2-91,-2 4 1,4 1-1,-4 6 1,2 0-756,3 0 1,2-2 0,-1-4 0,0-7-436,-3-8 1086,1-4 0,4-2 0,0 1 0</inkml:trace>
  <inkml:trace contextRef="#ctx0" brushRef="#br0">14130 16446 8804,'0'-33'0,"0"-1"1240,0 0 1,0 7 0,1 10-755,4 2 0,2 7 0,7 4 0,-1 4-312,0 4 1,5 4 0,0 7-1,-2 1-2038,-1 2 1,3 4 1863,-1-4 0,7 11 0,-3-1 0</inkml:trace>
  <inkml:trace contextRef="#ctx0" brushRef="#br0">14597 16566 11396,'-20'-6'0,"-2"-2"0,0 2 424,4 6 1,6 17 0,11 8-1530,-4-1 1,-1-11-1,-4-13 1053,1-8 0,6-5 0,-1-6 1,2-6-208,2-5 1,6-1-1,5 4 1,3 2-186,4 3 0,4-2 1,-2 5-1,0 1 444,4 3 0,1-1 0,2 7 0,5-3 0,2-1 0</inkml:trace>
  <inkml:trace contextRef="#ctx0" brushRef="#br0">15276 15899 8588,'-13'6'0,"1"6"0,3 10 1408,5 14 1,-2 14 0,0 12 0,-1 4-1390,-4 0 0,-5 7 0,7-36 0,0 0 1,1 0-1,0 0-3408,-7 34 2823,2-9 1,-1-9 0,1-7 0</inkml:trace>
  <inkml:trace contextRef="#ctx0" brushRef="#br0">13903 17485 8969,'0'-18'0,"0"1"334,0 0 1,-1 9-126,-4 3 0,4 10 0,-3 3 0,2 4 445,2 2 0,0-1 0,2 2 0,2 2-4,5 6 1,3 0 0,1 1-1,0-2-665,1 2 0,3 0 1,1-1-1,-1 0-12,-3 0 1,-2-3 0,-1-1 0,-4-1 663,-1-1-637,-2 7 0,-4-9 0,0 4 0</inkml:trace>
  <inkml:trace contextRef="#ctx0" brushRef="#br0">13610 17792 7892,'0'-36'407,"0"1"1,3 7 0,6 14 0,9 8 132,5 5 1,9 1 0,0 0 0,1 0-1121,-1 0 1,5-2 0,-1-2 0,1-5-1816,-2-3 2395,4-1 0,-5 0 0,6-1 0</inkml:trace>
  <inkml:trace contextRef="#ctx0" brushRef="#br0">14170 17512 7892,'-13'7'0,"-1"-2"468,1-4 1,-5 7-1,0 5 1,2 8 600,1 4 0,3 6 0,2 2 0,1 1-774,-1 3 0,-2-3 1,0 1-1,2 1-164,1-2 1,6 3 0,-2-5 0,4 1 475,1 0-607,0-2 0,6-11 0,1 0 0</inkml:trace>
  <inkml:trace contextRef="#ctx0" brushRef="#br0">14010 17645 7962,'-13'0'0,"-1"0"0</inkml:trace>
  <inkml:trace contextRef="#ctx0" brushRef="#br0">14477 17658 8821,'0'-19'5935,"0"4"-5717,0 2 0,0 9 0,0 8 0,0 6-180,0 7 1,0 3 0,0 7 0,-2 0-406,-2-1 1,1 0 0,-5-3 0,2-2-461,3-2 1,-3-5 0,1-7 863,-3-1 1,5-3 0,-1-8 165,2-3 1,2-6 0,2-4 0,2-4-39,5-3 0,1-2 0,1 1 0,-2 1 370,1 2 0,0-5 1,1 5-1,-4 0-501,-1 3 1,3-3 0,-3 4 0,0 0 0,1 0-407,1 2 1,-1 3 0,2 0-321,-5 1 566,4 0 549,-7 5 0,5 8 1,-6 9-1,-1 4-37,-4 5 0,2-2 0,-6 5 1,-1 0-323,-2 0 1,3-4 0,0 4 0,-1-2-309,-2-2 0,-1 2 0,0-1 0,-1-3-588,1-5 0,4 2 0,2-3-2211,1 2 497,1-3 2546,5-2 0,12-12 0,3-2 0</inkml:trace>
  <inkml:trace contextRef="#ctx0" brushRef="#br0">14930 17165 7862,'0'-17'0,"0"-1"131,0 2 1,0 8 0,0 8 604,0 8 0,0 9 0,0 6 0,0 2-290,0 1 0,-5 10 0,-1 1 0,0 0-230,1 1 0,-6 7 1,4 4-1,-2 1-820,0-1 0,5-3 1,-4-8-1,2-4-693,3-7 1,-3-2 1296,2-7 0,-6 0 0,2-5 0</inkml:trace>
  <inkml:trace contextRef="#ctx0" brushRef="#br0">14783 17379 8581,'9'-15'817,"0"-3"1,-6 3 0,3-1-1114,0 6 0,1 4 0,6 7 0,1 4 30,-1 3 1,0 6 0,2 4-1,2 2 266,0 1 0,7 10 0,-3-3 0</inkml:trace>
  <inkml:trace contextRef="#ctx0" brushRef="#br0">15250 17645 9355,'-14'-24'1391,"1"-2"1,0 4-1,1 10-2895,3 10 1,2 2 1262,2 5 1,2-5 0,-4-5 0,1-4-61,3-2 0,1-9 0,4 0 0,2-3-26,5 1 1,3 1 0,1-1 0,1 4 170,-1 4 1,0 0-1,1 1 1,-1 1-145,0 3 1,1 2 299,-1 2 0,6 4 0,2-5 0</inkml:trace>
  <inkml:trace contextRef="#ctx0" brushRef="#br0">15596 17192 7836,'-9'-4'0,"1"-1"0,-3 2 0,-1 2 0,-1 1 1193,0 0 1,2 0 132,7 0 0,11 0 0,14 0-905,0 0 1,8 0 0,-2 0 0,0 0-11,-4 0 1,3 0-1,-6 0 1,1 0-192,-3 0 0,-3 6 0,-4 3 1,-2 4-416,-4 5 1,-5 2 0,-8 7 0,-8 0-637,-9-1 1,-9 5-1,3 1 1,1-3 644,2-1 1,7-8 0,3-6-1,5-3 6,4-1 1,5 2 0,10 0-800,7-3 1,8 1 978,10-6 0,3 1 0,6-5 0</inkml:trace>
  <inkml:trace contextRef="#ctx0" brushRef="#br0">15650 16232 7894,'-2'-7'-235,"-2"3"0,-2 8 1589,-3 5 1,3-2-828,6 2 1,6-1-1,4 1 1,5-5-75,3-3 0,1-5 0,-1-2 0,3 0 100,-1 0 0,5-3 0,-2 3 0,0 1-1054,0-1 0,2 0 0,-4 3 0,-1-2-2280,-2 2 2781,3 2 0,-6 7 0,4 1 0</inkml:trace>
  <inkml:trace contextRef="#ctx0" brushRef="#br0">15676 16579 9925,'2'-34'0,"4"6"712,7 9 1,11 7 0,8 13 0,1 2-713,-1 2 0,5 5 0,-2-3 0</inkml:trace>
  <inkml:trace contextRef="#ctx0" brushRef="#br0">12824 17712 8059,'0'-14'509,"0"6"0,1 0 1042,4 2-1026,-4 2 0,11-1 0,-3 1-255,3 1 1,1 1 0,0 2 0,2 0-141,3 0 1,-3 2 0,2 2-1,-2 5-1405,-1 3 1275,-1 1 0,0 7 0,1 0 0</inkml:trace>
  <inkml:trace contextRef="#ctx0" brushRef="#br0">12730 18018 10154,'-9'-10'0,"3"-2"211,5 2 1,5 4 0,13 9-1,2 1-903,2-1 1,1-1 0,5-2 691,-1 0 0,7 6 0,1 1 0</inkml:trace>
  <inkml:trace contextRef="#ctx0" brushRef="#br0">12450 18032 8075,'-6'-8'346,"6"2"-1344,0 6 949,0 0 709,6 0-23,-6 0 1,-6 0 9,-2 0 0,0 5 1,1 1-482,1 1 0,-3-2 1,3 2-1,0 0-33,0 1 1,-4-4 0,1 4 0,-3-2-294,-1-4 0,-2 4 1,-3-1-1,-4-1 175,-3 2 0,-3-4 0,-2 2 0,-3-2 293,-1-2 1,0 0 0,-3 0-1,3 0 4,2 0 0,-2 0 1,5 0-1,4 0 4,0 0 0,6 0 0,1 0 30,3 0 95,2 0-406,5 0 0,3 1 83,5 4 0,0 2-197,0 6 0,5-5 160,4-4 0,-1-2 0,1-4 74,1-2 1,2-5 0,1-8 0,-1 0 11,-3 0 1,3-3 0,-5-3 0,2 0-24,0 1 0,-5-4 1,4 4-1,-2-3-79,-3-2 1,3 2 0,-2 2 0,0 0-84,2 0 1,-4-3 0,2-2 0,-1-1-123,2-2 0,-4-5 0,4 2 0,-4-2 105,-1-1 0,5-8 1,1 6-1,-1 1 100,1 1 1,3 1 0,-3-4 0,0 1 66,0 4 1,3-2-1,-3 4 1,0 1-90,0-1 1,-2-2 0,-2 4 0,1 1-2,1 2 0,0 1 0,-4 0 0,0 1-116,0-1 1,0-4-1,0-1 1,0-1-75,0 0 1,0-4-1,0 2 1,0-4 124,0-1 0,5-4 0,1-1 0,0 3 244,0 0 1,3 2 0,-5 0-1,0 2-81,2 2 1,-4-1 0,4 4 0,-2 1-36,1-1 0,1-1 0,-3 5 0,2 2-230,3 2 0,-5-6 1,3 7-1,-2 0 6,1-1 1,-1 0 0,-4-3-1,2-2 30,2-1 0,-3 0 0,4 3 0,-2-2 195,1-1 1,-1-4 0,5 2 0,-1 0 185,1 1 1,-4 1-1,3 4 1,1 1-279,-1-1 1,-2 5 0,2-1-1,-1 1-2,-3 1 0,3-2 0,-2 5 0,-1 2-748,-1 1 1,-2 2-272,0-1 1,0 5-1679,0 1 1669,0 5 1,1-2 0,2 10-6,2 3 0,4 4 1021,-5 2 0,6-1 0,-2 0 0</inkml:trace>
  <inkml:trace contextRef="#ctx0" brushRef="#br0">11904 15353 8123,'7'-6'786,"1"4"1,-5-3 0,3 0-216,1 1 0,-3-5 1,5 3-1,2-2-73,0-2 0,3-2 0,-1-3 0,0-1-261,1-2 1,4 1 0,-1 2 0,1-1-57,1-2 1,-2-1 0,3 2 0,1-1-81,0 2 1,-3 1 0,2 2-1,0 1-334,-4 3 0,3 3 0,-1 6 0,0 0-270,1 0 1,0 6 0,6 5 0,1 5 107,2 6 1,6 2 0,-2 1 0,2 0-738,3 3 1,2 2 1131,1-3 0,6 5 0,1 2 0</inkml:trace>
  <inkml:trace contextRef="#ctx0" brushRef="#br0">14383 19724 8560,'0'-6'1820,"0"6"1,-1 5 0,-2 5-1237,-2-1 0,1 4 0,2 7 1,-1-1-172,-1 0 0,-6 5 0,1-2 1,-2 3-241,3 2 0,-4-5 1,4 0-1,1 0-535,2-1 0,4-2 0,1-5-998,0-1 0,1-6 1,4-2-1,4-5 1360,3-5 0,7-14 0,2-9 0</inkml:trace>
  <inkml:trace contextRef="#ctx0" brushRef="#br0">14410 19551 10375,'-13'-6'0,"-1"-1"0,2 1 1611,4 6 0,2 1 1,6 8-1704,0 1 0,5-4 1,4-1-1,3-4-700,2-1 0,5 0 0,3 0 0,3-1 792,2-4 0,5-2 0,3-6 0</inkml:trace>
  <inkml:trace contextRef="#ctx0" brushRef="#br0">14890 19351 8842,'-6'-1'562,"3"1"0,-5 10 0,3 0 241,2 5 0,-3-2 0,1 7 0,2-3 73,2 1 1,2 6 0,2-2-1,3 3-839,2 2 0,-5 4 1,2 2-1,0-1-826,-1 1 1,1 4-1,-5-2 1,0 4 788,0 1 0,-6 0 0,-2 0 0</inkml:trace>
  <inkml:trace contextRef="#ctx0" brushRef="#br0">14676 19751 8019,'0'-33'0,"0"-2"0,0 4 0,2 4 1318,2 8 1,4 8-1,7 4 1,1 1-681,2 3 0,5 8 0,1 2 1,6 3-477,5 4-162,4-4 0,1 9 0,0-5 0</inkml:trace>
  <inkml:trace contextRef="#ctx0" brushRef="#br0">15556 19311 8834,'-13'0'989,"0"0"0,1 6 0,0 4 1,0 8-271,-3 9 0,-1 4 1,3 7-1,1 1 219,3 2 0,-3 7 1,3-1-1,-3 3-342,-1 5 0,4 2 1,2-6-1,1-2-1240,3-4 1,3-1-1,4-2 1,5-5 186,3-3 1,3-5 0,3-7 0,4-4 456,3-3 0,13-8 0,4-1 0</inkml:trace>
  <inkml:trace contextRef="#ctx0" brushRef="#br0">15890 19684 8356,'0'-19'777,"0"4"-428,0-3 0,0 15 1,0 8-1,0 5 134,0 4 0,0 5 1,0 5-1,0 4 535,0 3 1,-2 10 0,-1-1 0,-3 2-374,-1-1 0,2-7 0,-2-1 1,0-4-206,-1-2 1,4 1-1,-4-10 1,2-2-726,3-1-33,2-2 1,2-5 0,2-7 0,3-7-302,2-7 1,1-15 0,4-3 0,-1-8-397,-3-5 0,1-2 1,-4-3-1,0 6 1115,0 6 1,3 5 0,-5 5 1008,-1 0 0,-1 6-282,-2 4 0,-2 9 0,-1 8-167,-1 8 0,-7 5 0,2 3 0,-2 4-134,-3 0 1,2 3-1,2 2 1,1-2-467,-1 0 0,-2-6 0,0 4 0,2-2-1004,1-2 0,1-3 0,-2-2-2143,1-3 0,6-1 484,-1-4 1,2-4 2602,2 0 0,12-12 0,3-9 0</inkml:trace>
  <inkml:trace contextRef="#ctx0" brushRef="#br0">16116 19551 8356,'0'-19'4194,"2"5"-3165,2 1 1,-1 7 0,4 11 0,-1 3-1068,-3 4 1,-1 3 0,-2 3 0,0 4-159,0 3 1,0 6 0,0 0 0,0-1-744,0-2 0,0 2 1,0-2-1,1-3-207,4 0 1,-4-5 0,5-3 1145,0-2 0,-4-2 0,3 1 0</inkml:trace>
  <inkml:trace contextRef="#ctx0" brushRef="#br0">16183 19711 8356,'0'13'467,"0"1"1,0-1 0,1-1 370,4-3 1,2 1 0,6-6-1269,1-1 1,4 3-1,1-1 1,2-2 429,2-2 0,2-7 0,2-1 0</inkml:trace>
  <inkml:trace contextRef="#ctx0" brushRef="#br0">16343 19778 8356,'-14'-30'4057,"1"3"-3527,0 9 0,7 13 0,6 5 0,7-2-829,5-2 1,6 1-1,1-6 1,0 0-501,1 1 1,6-3-1,-1 2 1,1-2-1964,-1 3 2762,3-4 0,-7 4 0,5-5 0</inkml:trace>
  <inkml:trace contextRef="#ctx0" brushRef="#br0">16889 19391 8356,'0'-21'1361,"5"5"-431,-1 12 0,5 7 0,-4 14 0,-3 6-172,0 2 1,-2 7 0,-2 5 0,-2 5-572,-5 2 0,-7 7 1,-2-3-1,2 4-208,1 2 1,2-6 0,1 0 0,3-2 725,4-3-705,4-8 0,1-2 0,0-7 0</inkml:trace>
  <inkml:trace contextRef="#ctx0" brushRef="#br0">17356 19458 9308,'-5'-24'1973,"1"-3"0,-5 11-1940,5 12 1,-1 8 0,7 9 463,2 1 1,4 0 0,3 3-310,-2 1 1,3-1 0,-3-3 0,3 0-1746,1 4 0,-5-3 1557,-4 3 0,3-3 0,1-2 0</inkml:trace>
  <inkml:trace contextRef="#ctx0" brushRef="#br0">17089 19751 12103,'6'-30'1513,"3"4"0,10 14 1,8 18-1,6 7-2526,1 5 1,3-5-1,-6-6 1,-2-1-772,0-3 1,0-1 1783,-2-2 0,2 6 0,-8 1 0</inkml:trace>
  <inkml:trace contextRef="#ctx0" brushRef="#br0">17649 19671 8356,'0'-28'1687,"2"4"0,2 17 171,5 7 1,7 0-1,2 4 1,-2-2-2573,-1-2 0,-2 0 0,2 0 0,2 0-841,0 0 1,1 0 1554,-5 0 0,1 0 0,-1 0 0</inkml:trace>
  <inkml:trace contextRef="#ctx0" brushRef="#br0">17636 19884 8356,'0'-35'0,"1"11"0,7 25 0,9 10 578,13 5 1,3 0 0,2-7 0,1-4-579,-2-4 0,10-7 0,-2-1 0</inkml:trace>
  <inkml:trace contextRef="#ctx0" brushRef="#br0">18902 19778 8356,'-13'-6'0,"-1"6"0,1 3 0,1 11 1155,3 12 0,-1 8 1,6-2-1,-1-1-443,-1-3 1,5 1 0,-4-12 0,2 0-760,-1-3 0,2 0 1,-3-2-808,-1-4 1,3-2 0,-5-7 321,2-4 1,2-3 0,4-12 0,0-6-71,0-8 0,4-11 0,2-4 0,2-1 833,2 1 0,2-1 1,1 5-1,1 4 711,-1 4 0,-4 10 0,0 9 1,-1 4 270,0 0 1,4 7 0,-3 2-858,2 4 0,-2 1 1,-1 1-1,-2 4-62,-3 4 1,-2 3-1,-2 2 1,-4 4-25,-4 4 1,-3 4-1,-1 0 1,-2 1-1096,-2 0 0,2-1 1,-4-1-1,2-2-649,4-6 1,-3-2 0,7-3-2362,-3-3 3835,4-3 0,14-18 0,9-3 0</inkml:trace>
  <inkml:trace contextRef="#ctx0" brushRef="#br0">19275 19364 8233,'0'-44'1099,"0"8"0,5 17 0,1 21 0,1 8-950,4 6 1,-4 2 0,0-5 0,-1 1-98,-3-1 0,-1 6 0,-2 5 0,0 6-138,0 5 0,-5 4 0,-2 1 0,-3 0-603,-5 0 1,-6 0 0,2 0 0,-2-2 688,-3-2 0,-1-4 0,-2-5 0</inkml:trace>
  <inkml:trace contextRef="#ctx0" brushRef="#br0">19155 19538 8206,'14'-24'0,"-1"5"0,0 7 254,1 4 1,-1 4 0,0 4 0,1 1-234,-1 4 0,0 5 0,1 7 1,-1-1-1349,0 5 1327,1 2 0,5 4 0,2 0 0</inkml:trace>
  <inkml:trace contextRef="#ctx0" brushRef="#br0">19582 19698 8244,'0'-14'2507,"0"1"0,-1 5-2382,-4 4 0,4 1 324,-4-1 1,4 1-925,1-6 0,0 0 0,0-4 0,0-1-240,0 1 1,4 0 0,2-1 0,0 1-1477,0 0 2191,4-1 0,-2 1 0,5 0 0</inkml:trace>
  <inkml:trace contextRef="#ctx0" brushRef="#br0">19862 19431 7553,'1'-7'654,"4"2"0,2 2 0,7 0 1,-1-1 36,0 1 1,5 1-1,1 2 1,1 2-82,-1 2 1,-3-1 0,-6 5 0,-2-1-255,-2 0 0,3 2 1,-6 5-1,-5 0-414,-5 4 1,-11-3-1,-4 3 1,-2-3-303,2-2 1,-2-1 0,5-2 0,0-1-116,-1 1 1,4-2 0,6 1 191,1 1 1,6 2 0,0 1-1,6 1 180,6-1 1,9-1 0,5-2 0,5-2-222,3-3 0,6 4 0,-1-4 1,1-2 323,-1-2 0,8-1 0,-2 0 0</inkml:trace>
  <inkml:trace contextRef="#ctx0" brushRef="#br0">20382 19138 8144,'6'25'673,"3"6"0,-2 9 1,2 2-1,0-4 520,-2 1 1,-1-1-1,-6 3 1,0 2-439,0 2 0,-6 4 0,-4-3 0,-5 0-1063,-3-1 0,-5 4 0,-1-4 0,-4-2-1961,-3-2 1,-12 2 2268,-2-3 0,-11 9 0,-5-8 0</inkml:trace>
  <inkml:trace contextRef="#ctx0" brushRef="#br0">17356 20471 8158,'0'-14'4059,"-5"8"-4829,1 6 0,0 2 1,4 7-23,0 1 1,-6-3 1790,-3 2 1,1-1 375,-1 1 1,5 1-619,-5-6 1,5 1 0,-4-4-478,2 4 1,-4-2-1,1 7 1,-1 3-397,1 4 1,-6 5 0,3-3 0,0 2-11,0 3 0,-2 5 0,6 2 0,-1 0 279,0 2 1,7-5 0,-3 5 0,4-4-192,1-2 0,0 3 0,0-8 0,0 1-559,0 0 1,0-3 0,0-3 0,0 0-3158,0 0 3754,-6-8 0,-2 2 0,-5-3 0</inkml:trace>
  <inkml:trace contextRef="#ctx0" brushRef="#br0">17156 20964 8158,'7'-6'0,"-2"-3"0,-2 3 0,3 1 0,5 4 351,6 1 1,5 4-1,-4 1 1,-2-2-1497,-1-2 1,3-1 1144,-1 0 0,7 6 0,-3 2 0</inkml:trace>
  <inkml:trace contextRef="#ctx0" brushRef="#br0">17689 20964 8158,'-13'1'1851,"1"4"0,3 3-1734,5 4 1,-2 2-1,0-3-2674,-2-2 2557,-1-3 0,-4-6 0,0 0 0</inkml:trace>
  <inkml:trace contextRef="#ctx0" brushRef="#br0">17636 20830 9934,'-8'-1'-192,"7"2"0,7 11 0,1-1-381,4-3 1,0-5 0,3 2 0,1-2-316,2 1 888,4-2 0,0 4 0,-2-6 0</inkml:trace>
  <inkml:trace contextRef="#ctx0" brushRef="#br0">18102 20884 9444,'14'6'440,"5"5"0,3 9 1,2-1-1242,-2 0 1,2-3 0,-6-5 607,-2-2 0,-1-6 0,-2 1-558,0-2 751,-5-2 0,-8-6 0,-8-2 0</inkml:trace>
  <inkml:trace contextRef="#ctx0" brushRef="#br0">18142 20950 8780,'-26'2'257,"-1"2"1,2 4-1,1 6 1,3 3-182,2 0 0,1 7 0,5-3 0,1 1-295,3 0 1,3-5-1,6 0 1,3-3 218,6-5 0,12-15 0,13-9 0</inkml:trace>
  <inkml:trace contextRef="#ctx0" brushRef="#br0">18556 20764 8727,'-14'15'879,"1"2"1,4 4-1,2 6 1,1-1-705,3 1 0,1 0 1,2-1-1,2 1 89,2 0 0,5-7 0,9-3 1,3-7-416,-1-6 1,10-2-1,-2-4 1,3-2-257,2-5 0,-2-9 1,-6-4-1,-1-2-68,-2 2 0,-6-3 0,1 4 1,-6-1-197,-2 0 1,-6 6-1,2-2 168,-4 3 0,-2 8 0,-2 4 503,-2 6 0,-5 10 0,3 8 0</inkml:trace>
  <inkml:trace contextRef="#ctx0" brushRef="#br0">19102 20764 8158,'13'-2'663,"1"-2"1,-1 4-1,-1 1 1,-2 11-56,-1 9 1,-1 10-1,2 4 1,-3 4-450,-1 1 0,-1 0 1,-5 0-1,0-3-686,0-6 0,-2-1 0,-2-14 140,-5-4 1,-3-5 0,-1-10 0,1-6 225,3-8 1,3-13 0,6-6 0,0-1 509,0 2 1,0-8 0,3 3 0,3 0 306,3 3 1,9 6-1,-8 9 1,0 4-229,2 3 0,0 8 0,0 4-786,-3 6 0,-3 6 1,-6 8-1,-3 7-595,-6 6 953,-6 4 0,-18 6 0,-1 0 0</inkml:trace>
  <inkml:trace contextRef="#ctx0" brushRef="#br0">15276 18818 7894,'-40'7'0,"0"-2"238,0-4 1,0-1 0,0 0 0,2 0-71,2 0 0,-5 6 0,4 3 0,0 3-384,-2 1 0,1 5 1,-4 1-1,-1 1 205,-1-1 1,-11 9 0,0 0 0,-2 3 96,-3 2 1,27-14-1,0 2 1,0-2-1,1 0 1,-2 1-1,1 0 100,-2 2 0,0-1 0,2-1 0,1-1 0,-30 16 1,1 1-110,5-2 1,-6 4-1,8-4 1,1 2-150,3-1 1,1-1-1,7 3 1,4 1 123,-1 3 0,8-1 0,3 4 1,6-2 18,3-2 1,2 4 0,8 2-1,5 2-41,2 2 1,4 2-1,4 1 1,7 0 14,8 1 1,10-7 0,6-1 0,6-2 29,6 1 0,9-2 0,4-6 0,5-3-36,-32-18 0,1 0 0,-2 0 0,1-1 0,3 0 0,1-1 0,1 0 0,0 1-54,1 1 0,1-1 0,4 1 1,1-2-1,-1-2 0,-1 0 1,0-1-1,0 0 118,1 1 0,0 0 0,0 0 0,0 1 0,1 0 0,1 0 0,0 0 0,0 0-58,1-2 1,0 0-1,2 3 1,0 0 0,-2-1-1,1-1 1,1 1 0,0-1-83,3 1 0,0-1 0,0 3 0,1-1 0,3-3 0,1-2 0,-1 1 0,1 0-128,-3-3 1,2-1 0,6 1 0,2-1 0,-5-2-1,-1 0 1,3-1 0,0 1 139,1-2 1,0 0 0,2 1 0,1 0-1,-1 0 1,0-1 0,0-1 0,1 1 125,1-1 1,0-1 0,3 0 0,-1 0 0,0 0 0,-1 0 0,1 0 0,0 0-55,-1 1 1,1-2-1,1-1 1,1-2 0,-1 1-1,1-1 1,0 0-1,1-1-41,0 1 1,0-1 0,0 1 0,0-1 0,0-1-1,0-1 1,-1 0 0,0 1-17,-3-1 0,1 0 0,-20 3 0,1-1 0,-1 1 0,17-3 0,-2 1 0,2-1 0,-1 0 10,1 1 0,0-1 0,1-2 0,1 0 0,-3 0 1,0-1-1,0 0 0,0 1 32,0-1 0,0 0 0,0-1 1,0-1-1,-4 0 0,-1 0 1,-2-2-1,0 0-29,-2-1 1,0-1 0,3-3 0,-1-1 0,-6 2 0,0-2 0,1-2 0,-1-1-74,-1 0 0,0-1 0,-2-2 0,0-1 0,-3-2 0,-2 0 0,-2 0 0,0 0 81,-1 0 0,0-1 0,-1 1 0,-2-1 0,-2-2 0,-1-1 0,-3 1 0,-1 0-92,-1 1 1,-1-2-1,1-5 1,-1-1-1,-3 4 1,0-1-1,-2 0 1,-1 0-7,-2-1 1,-1 0-1,0 1 1,-2-1-1,-4-1 1,-2-1-1,-1 1 1,-1 0-110,-3 0 0,0-1 0,2-35 1,-10 37-1,-3-1 0,-6-36 181,-8 4 1,1 32-1,-4 1 1,-2 3 0,-3 1-1,-4 0 1,-2 1-6,-3 2 0,-3 1 1,-5-3-1,-3 3 1,-3 3-1,-2 3 1,-2 0-1,-2 2 80,-4 0 0,-1 3 0,-9 1 0,-2 3 0,-4 2 0,0 2 0,22 4 0,-1 0 0,1 2 135,-1 0 0,-1 0 1,-1 1-242,-8 1 0,-3 0 1,3 0-1,8 2 0,1 0 1,0 0-1,-9 0 0,-1 0 1,1 0 37,4 0 1,0 0-1,-1 0 1,-3 2-1,0 0 1,0 0-1,4 1 1,1 0 0,0 0-1,0 1 1,0 0-1,-1 0-73,0 0 0,1 1 0,-1-1 1,2 1-1,1 0 0,0 0 0,4 1 1,0 0-1,1 0 0,-24 4 1,2 1-646,2-2 0,1 2 0,-1 4 1,3 0 725,11-2 0,3 1 0,-3 2 0,2 2 0,8-3 0,1 1 0,1-1 0,0 1 0</inkml:trace>
  <inkml:trace contextRef="#ctx0" brushRef="#br0">21768 19151 7793,'-9'-19'0,"2"-2"1956,1 0 1,3 2 0,9 7 0,7 2-1288,8 1 1,9-1 0,4-8-1,4-4-992,8-3 1,13-8 0,8-3 0,-32 17 0,1 0 33,3-1 1,1 0 0,0-1-1,0-1 1,-1 0 0,0 1-1,0 0 1,-1 1-250,1-2 1,-1 1 0,2 0 0,-1 0 0,-4 2 0,-1 1-1,31-16 538,-4 2 0,-25 13 0,1 1 0,25-17 0</inkml:trace>
  <inkml:trace contextRef="#ctx0" brushRef="#br0">23248 18152 9035,'-14'0'784,"7"1"0,3 5 0,2 6-1035,2 4 0,0 6 1,0-4-1,0 0 342,0 1 0,0-3 0,0 5 0,0-2 121,0-2 1,0 2 0,2-1 0,1-2-36,1-1 1,6-3 0,-1-3-171,3-5 0,3-3 0,1-2 0,3-3-270,2-5 1,-4-8 0,0-2 0,-2-2 76,-2-2 0,-1 3 0,-3 1 0,-3 3 444,0 3 1,-5-4 956,4 8 1,-10 5-895,-3 4 0,2 6 0,1 9 0,4 1 24,1 2 0,1 4 0,4-4 0,5-2-203,6-1 1,7-2 0,8 0-1,3-1-58,0-3 1,4-3-1,-4-6 1,2-1-484,-1-4 0,-6-2 0,-1-7 0,-6 1-372,-3 0 1,-7 0-1,-7-1 695,-4 1 0,-2 1 0,-4 2 0,-4 2 598,-3 2 1,3 2-1,1 4 1242,-3 0-1568,-1 0 0,11 0 0,5-2 1,8-1-581,6-1 1,3-6 0,5 1 0,2-5-2157,4-3 0,-3 0 2540,7-5 0,-1-6 0,5-6 0</inkml:trace>
  <inkml:trace contextRef="#ctx0" brushRef="#br0">24194 17725 9867,'2'-13'1705,"4"10"-2089,7 13 0,0 8 0,5 4 0,-3-4 659,-2-3 1,1 0 0,-1 1 0,-1 3 0,-3 2 1,1 0 0,-6 2 0,-1-2-321,-1-2 0,-2 3 0,0-2 0,0-1-603,0 0 1,0-5 0,0-6-230,0 3 711,0-5 1,1 0 0,4-6 966,4 0 1,3-5 924,1 1 0,0-1-1099,1 5 0,-6 6 0,0 3 1,-1 4-263,1 5 1,1-3 0,4 4 0,0-1-443,0 0 1,1 0-1,-1-5 1,2 0-173,3 1 1,-3-3 0,4-2 0,-1-4-263,-1-4 1,1-1 0,-3 0-1,1 0 141,2 0 0,0-1 0,-5-4 0,0-2 367,1-1 0,4-3 1,-1 3-1,-2-1 500,-5 0 0,2 5 544,-3-5 0,-1 6-710,1-1 0,-5 2 0,5 2-386,1 0 0,-2 0 0,1 0 0,1 0-197,2 0 1,1-1-1,2-2 1,1-2 46,2 2 0,4-3 0,-4 1 1,-2-1-169,-1 0 0,-2-5 1,1 2-1,-2-2-292,-4-3 1,3 5 0,-7 1 104,-1-3 0,-3 1 418,-4 1 1,1 3 340,-6 6 377,6 0 1,3 4 0,9 1 0,3-2-169,1-2 1,0-1-1,1 0 1,-1 0-416,0 0 0,5 0 1,0-1-1,-2-2-513,-1-2 0,3 1 0,0 4 145,-2 0 1,-3 1 0,-4 4-1,-3 4 118,0 3 1,-3-3 0,4-1 0,1 3 124,-1 1 1,2-1 0,6 0 130,3-2 0,2-6 0,7 3 0</inkml:trace>
  <inkml:trace contextRef="#ctx0" brushRef="#br0">14583 15406 8862,'-4'-34'0,"-1"3"0,2 7 71,2 7 0,1 11 0,0 6-512,0 7 1,0 5 0,-2 1 171,-2 1 0,-2-6 1,-4 0-1,1-2 537,-2-3 1,0-2 0,-3-1 0,1 0 339,0 0 1,-5 0 0,-1 0-1,-1 0-16,1 0 0,-3 0 1,3 0-1,-1 0-58,1 0 0,-3 0 0,3 0 1,-1 0-472,1 0 1,-3 0-1,1 0 1,-1 0-130,-2 0 0,-4 5 1,6 1-1,-3 1-132,-2 3 0,-3-2 1,1 1-1,-1 0 202,-4-2 0,1 3 1,-2-4-1,-2 0 292,-2 0 1,4 0-1,-1-3 1,1 1-26,1-1 0,-3-1 1,4-1-1,0 2-101,1 2 1,-4 4 0,4-3-1,-1 1-282,1 3 1,-4 4 0,5 2 0,0 2-93,-2-2 1,4 3-1,-7 0 1,1 1 134,0-1 1,1-1 0,5-5 0,-2-1 254,1-3 1,-3 1 0,4-4 0,2 0-79,3 0 0,4 3 1,-4-5-1,3 1 163,2 1 0,0-3 1,3 5-1,-4 3-447,0 1 1,2 5-1,-4 3 1,-2 0-2,-1 4 1,-2 6 0,-1 2-1,-2 2 113,-1 3 0,-4-4 1,2 0-1,0-2 163,1 0 1,1-6-1,4-6 1,0-3 307,1-2 1,5 2 0,2-9-1,1 2 1,0 0 1,0-1 0,5 4 0,0-1-360,-1 4 0,-3 6 1,-1 0-1,2 2-243,1 5 1,1 8 0,1 1 0,0 4-15,-1 4 0,1 4 0,0-3 0,-1-2-284,1-2 0,4-1 1,2-10-1,-1-1 634,1-2 0,3-6 0,-4-1 0,2-2 561,3-3 1,-3-1-1,2-2-413,1 1 0,-3 4 1,2-1-1,1 1-44,1 1 1,2 2 0,0 7 0,0 3-637,0 5 1,0 2 0,0 4 0,0-1-26,0-1 0,2 3 0,1-9 1,3 0 394,1-3 1,0-2 0,4-4 0,-4-3 317,-1-4 0,4 1 0,-1-1 0,2-2 52,-2-1 1,2 0-1,0 1 1,4 3-2,2 2 1,3-3 0,-3 4 0,4 2-490,0 1 1,8 1-1,-2 3 1,3 0-206,2 2 1,2 6 0,8 0-1,1 3 151,1 0 1,5 3-1,-4-9 1,-2 0 67,-2-3 0,-1-7 0,0-3 0,-2-3 296,-2-7 1,1 1-1,-4-7 1,1-2 548,3-2 0,1-1 0,4 0 0,2 0-445,5 0 0,4 5 1,5-1-1,3-1-399,0-1 0,4 2 1,-3 2-1,2 1-83,-2 4 0,2 1 0,-5 1 1,2 0 30,2 0 0,1 1 0,0-1 0,-4-1 213,0-3 0,2 1 0,-4-5 0,-1-2 338,3-2 0,-6-2 1,6-4-1,-3-2-29,1-1 0,10-3 1,0 2-1,3-2-269,2 2 1,-32 5-1,-1 1 1,1 1 0,-2 1-1,2-1 1,-2 0-626,0 0 0,-1 1 1,1 0-1,-1 0 0,34 1 1,-3 0 40,-1 0 0,-1-1 0,0-2 1,-2-3 424,-3-2 1,0 0-1,-5-6 1,-3-1 288,3-2 0,-3-4 0,-2-7 0,0-2 510,3-1 0,6-6 0,-2 0 0,0-4-442,0-4 1,-27 18 0,-1-1 0,-1 1 0,0 0 0,2-2 0,0 0-300,2-1 0,0 1 0,1-3 0,0 0 0,-1 0 0,1 0 0,1-1 1,-1 0-166,1-1 1,0 1-1,3-1 1,0 0 0,-6 4-1,-1 1 1,0-1-1,-2 0 17,-1 1 0,-3-1 1,-2-1-1,-2 0 1,15-28-1,-4-1-216,-5 1 0,-4-4 0,-13-1 0,-2-3 218,-4 1 1,-5 26 0,0 0 0,-6-34 0,1 36 0,-2 0 40,-9-34 1,2 34 0,0 0 0,0 1-1,-1 0 1,-1 1 0,-2 1 42,-2-1 1,-1 1-1,-1 2 1,-2 2-1,-3 1 1,-1 1-1,0 1 1,0 1-162,0 2 1,-2 1-1,-4-3 1,-2 2 0,1 6-1,-2 3 1,-3 0 0,0 1-3,-2 1 0,-1 3 1,-5 0-1,-3 2 1,0 3-1,0 0 0,-3 2 1,0 0 14,-2 1 0,-2 1 0,-7 2 1,0 0-1,0 2 0,1 1 1,-2 1-1,1 0 178,2 2 0,0 0 0,-3 1 0,1 0 0,4-1 0,2 1 0,1 0 0,0-1-100,2 1 1,1 0 0,2-1-1,1 1 1,0 0 0,0 1-1,2 0 1,1 2 156,1 0 0,1 2 0,0 0 0,1 1 0,3 0 0,0 1 0,-1-1 0,-1 0 0,1 1 0,-1-1 0</inkml:trace>
  <inkml:trace contextRef="#ctx0" brushRef="#br0">15263 19045 8712,'0'-33'-13,"0"5"0,0-3 0,0 4-574,0 5 0,0 7 565,0 6 0,-1 2 0,-4-2 1,-5 6-259,-7 6 0,1 3 1,-6 4-1,-2-2 682,-1-3 1,-2 4 0,1-4 0,-1-1 219,0 2 0,2-4 0,2 2 0,2-2-249,2-2 1,-4 0 0,4 1 0,-2 2-205,-2 1 1,-1 2 0,-1-3 0,0 3-162,-4 2 1,0 2-1,-1 6 1,-4 4-376,-6 0 0,-4 4 0,-1 6 1,-2 1 318,-1-2 0,3-1 1,5-1-1,1-2 158,4-3 0,2 2 0,6-5 0,-1 1 291,-3-1 0,7 3 1,-2-3-1,0 2-383,1 3 0,3-3 0,0 1 1,0 1-217,1 3 1,-4 0 0,3 2 0,-4 2-26,0 1 1,1 6 0,1-3 0,3 0 205,2-3 1,-3 2-1,4 0 1,2-2-29,1-3 0,3 4 0,2-8 0,2 0 583,2 1 0,2 0 1,4 2-1,0-1-434,0 1 1,0 0 0,1 1-1,4 1-217,4 3 0,2 0 0,4-2 0,3 2-41,4 2 1,5-4-1,4 1 1,3-3 95,0-1 1,5-2-1,-4-1 1,2-4 151,-1 0 0,1-3 1,-5-3-1,2-1 280,3 0 1,-2 5 0,0 0-1,1 0-232,-2 1 0,9 0 1,-2 5-1,5 0-15,4 4 0,1-2 1,1 6-1,-1-4-343,4-2 1,6 4 0,-2-2-1,0-3 105,1 0 1,3 1-1,0 0 1,3-1 167,5-2 0,-3-4 1,6-6-1,1 1-2,-38-8 0,1 1 1,3 1-1,0 0 1,-3 0-1,1 0 1,0 0-1,2-1-100,-2 1 1,2 1 0,4-1 0,0 0-1,-3-1 1,0 1 0,2 0 0,0 0 8,2 1 1,1 0-1,0 0 1,-1-1-1,0 0 1,-1-1 0,-1 1-1,1 1-57,0-1 0,0 1 1,2 2-1,1-1 0,0-2 1,0-1-1,-1-1 1,1 0 160,0 0 1,0 0 0,0-3 0,-1-1 0,-1 1 0,0-1 0,-1-1 0,1-1 58,2 1 1,-1-2-1,3 1 1,-1 0 0,0 1-1,0-2 1,-1 1 0,1-1-9,-2-1 1,2 0-1,2-2 1,0 0-1,-5-2 1,0-1 0,0 1-1,1 0-125,1 1 0,0 1 0,4-1 1,0 0-1,-1 2 0,0 0 0,0-1 1,0 0-167,3-1 0,-1 0 1,0 1-1,1 1 0,-2-1 1,1 0-1,-2 0 1,0 1 5,-1-1 0,-1 0 0,4 3 0,0-1 0,-6 0 0,0 0 0,1 0 0,1 1 125,-2-1 0,0 0 0,4-1 0,-1 0 0,-2-2 0,-1-1 0,2 1 1,0 0 8,0-2 0,1-1 0,0 1 0,1-1 0,-3-2 0,0-2 0,-1 0 0,-1 0 228,0 0 0,0-1 0,4-1 0,-1 0 0,-2 0 0,0-2 0,0 0 0,0 0-100,1-1 0,-1 0 1,0 0-1,-1 0 0,1-2 1,0 1-1,-1 0 1,0 2-158,-2 0 1,0-1 0,4-1 0,-1-1 0,-1 1 0,-1 1 0,-1-2 0,-1 1-104,-2 0 0,1 0 0,4-1 0,0-1 0,-3 3 0,0-1 0,0-1 0,0 1 57,-2 0 0,0 0 0,1-1 0,-2 0 0,-4 1 0,-1 0 0,0-1 0,0 0 73,-1-1 1,0 0-1,-1 0 1,-1 0-1,30-20 1,-4 1 448,-3 4 0,-3-8 0,-5 3 0,-6-2 38,-4 1 1,-7-3-1,1-1 1,-4 2-564,-5 2 1,-3 5 0,-7 2 0,-1 2-489,-3 2 0,-5-3 1,2 1-1,-4-1 213,-1 1 1,-1-4 0,-4 4-1,-3-3 186,-4-2 1,-6-1-1,-1-2 1,-2 0 517,-3 0 0,-2-1 1,-6-1-1,-3 1-83,-4 2 1,-5-1-1,-3-1 1,-4 4-120,-4 3 0,-7-2 1,0 5-1,-3 1-252,-2 2 1,31 15 0,-2 1 0,0 0 0,-1 0-1,0 2 1,0 0-120,-3 0 0,-1 0 0,-2 1 0,-2 1 0,2 1 1,-1 0-1,-2 1 0,-1-1 257,1 0 1,-2 1-1,-2-1 1,1 0 0,5 1-1,0-1 1,0 0 0,0 1 105,0-1 0,0 0 0,-2 0 1,0 0-1,3-1 0,1-1 0,0 0 1,1-1-4,-1 0 0,-1-1 0,-4 0 1,0 0-1,1-2 0,0-1 1,-2 1-1,1 0-38,-1-1 1,0 1 0,-6 0 0,0-1-1,2 1 1,0 0 0,-4-1 0,-1 1-221,-1-1 0,0 1 0,-10 1 0,-1 1 0,2 0 0,0 3 0,-2 1 0,-1 2 67,21 2 0,0 0 0,0 1 0,-3 0 0,0 1 0,-1 0 1,-2 1-1,0 0 0,-1 1 0,1 0 0,-1 1 0,0 0-101,-1 0 1,0 1 0,-1 1 0,-4 1 0,-2 1 0,1 0-1,3 1 1,0 1 0,1 0 0,-2 0 0,1 1 0,0 0 114,0 1 1,0 1 0,-1-1 0,-1 1 0,-1 0 0,0 0 0,3 1 0,0 1 0,0 0 0,1 0 0,0-1 0,1 0-14,0 0 1,0 1 0,0-1 0,1 3 0,0 0-1,1 0 1,3-2 0,0 0 0,1-1 0,0 1-1,0 1 1,0-1 83,1 1 0,1 1 0,-1-1 0,-1 2 0,-1-1 0,2 0 0,-18 6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4586 5851 28006,'0'-8'-6063,"5"2"7063,4 6 0,3 0 0,2 0 1,0 0-326,4 0 0,-2 0 0,7 2 1,0 1-233,3 1 1,0 1-1,1-5 1,1 0 30,3 0 0,2 0 1,4 0-1,-2 0-362,2 0 1,2 0 0,1 0 0,0 0-113,0 0 0,3 0 0,0 0 0,-3 0 0,-2 0 0,7 0 0,-8 0 0,0 0 0,1 0 0,-4 1 0,2 4 0,-1 2 0,-1 0 0,3 5 0,-4-3 0,0 3 0,-1 1 0,1-4 0,-2-1 0,3-1 0,0 0 0,5-4 0,-4 2 0,4-4 0,1-1 0,3 0 0,-1 0 0,0 0 0,1 0 0,3-4 0,-3-1 0,-2 2 0,2 2 0,6-1 0,-2-1 0,2-1 0,0 1 0,-4 2 0,2 1 0,0 0 0,1 0 0,-5 0 0,3 0 0,-2 1 0,1 4 0,-1-4 0,-3 3 0,2-2 0,2-2 0,4 0 0,-3 0 0,0 0 0,-1 0 0,4-5 0,-3 1 0,0 0 0,0-2 0,-1 3 0,-4-5 0,2 2 0,1 3 0,5 2 0,-4 1 0,-2 0 0,-2 0 0,-1 4 0,0 2 0,0 0 0,0 0 0,0 3 0,0-3 0,0 0 0,0 0 0,0-2 0,2-4 0,-1 0 0,-1 0 0,6 0 0,-9 0 0,0 0 0,1 0 0,1 0 0,1 0 0,-2 0 0,-2 0 0,1 0 0,-4 0 0,-1 0 0,1 0 0,2 0 0,-2 0 0,0 2 0,-1 2 0,5-1 0,-1 5 0,2-3 0,2-2 0,3 3 0,0-1 0,-1-2 0,1-2 0,-1-1 0,-2 0 0,0 0 0,0 0 0,0 0 0,0-1 0,-1-2 0,-4-2 0,2 1 0,-4 4 0,1 0 0,3 0 0,-3 0 0,2 0 0,-1 0 0,-1 0 0,0 4 0,-4 2 0,3 0 0,1 0 0,0 3 0,1-5 0,-2-1 0,0-1 0,-5-2 0,4 0 0,-1 0 0,0 0 0,5 0 0,-5 0 0,0-2 0,2-2 0,-4 1 0,5-4 0,-1 1 0,-3 3 0,2 1 0,1 2 0,-1 0 0,1 0 0,4 0 0,-1 0 0,1 0 0,-2 0 0,7 0 0,-4 0 0,2 0 0,3 0 0,0-1 0,-3-2 0,0-2 0,0 2 0,0-3 0,0 2 0,-1 0 0,-4-2 0,2 4 0,-4-2 0,-1 2 0,1 2 0,-2 0 0,-4 0 0,-2 0 0,-3 0 0,3 2 0,-3 1 0,2 1 0,-2-1 0,3 3 0,-2 0 0,2 0 0,2 0 0,2-2 0,1-4 0,-4 0-100,0 0 1,5 0-1,-6 0 1,0 0 163,0 0 0,3 0 0,-5 0 0,2 0-46,1 0 1,-3 0-1,-1 2 1,2 1-93,1 1 1,-3 2 0,0-3 0,2 3 50,1 1 1,0-2-1,0 2 1,1-1 134,2-3 1,3-1 0,-1-2 0,2 0-113,2 0 0,-3-2 0,5-1 0,1-3 0,1-1 0,1 2 0,-2-2 0,-2 0 0,2-1 0,2 5 0,1-1 0,-2 2-173,-2 2 0,1 0 1,-4 0-1,-1 0 80,1 0 0,2 5 1,-4 1-1,-1 0 77,-2-1 1,3 4-1,2-3 1,-1 0 0,1 0 0,4-1 0,-1-5 0,1 0 238,-2 0 1,4 0 0,-4 0 0,4 0-152,1 0 0,-2-5 0,-1 1 1,-3 1-73,-1 1 0,3-2 0,-4-1 0,1 2 0,-1 2 0,-1 2 0,-4 2 0,1 3-7,3 2 1,-3-4-1,5 3 1,-2 1-61,0-1 1,6-4 0,-1 2 0,2-4-30,2-1 0,-4 0 0,-1 0 1,1 0 263,-2 0 1,5 0-1,-5 0 1,1 0-169,1 0 0,-7-1 0,4-2 0,-2-2 0,0 2 0,0 2 0,-3 1 0,2 0 0,1 0 0,2 0 0,-4 0 0,4 0 0,1 0 0,0 0 0,3 0 0,-1 0-193,1 0 0,1 0 1,4 0-1,-1 0 150,-1 0 0,7-6 0,-7-3 0,2-1 269,-1 1 1,4-3-1,-1 3 1,-1-3-218,-1-1 0,2 4 0,-1 2 1,-3-1-10,-3 1 0,-1 4 0,2-2 0,-1 4-128,-1 1 0,-5-2 0,4-1 0,2-1-188,2 1 0,-4 0 0,1 0 0,0-1 90,-2 1 0,-2-5 1,-5-1-1,-1-1 3,1 1 0,-5-3 0,-1 3 0,-2-2-258,-2-3 0,-3 1 1,0 0-1,-1 1-692,0 3 0,-4-1 0,0 4-1416,2-2 0,-4 5 2625,2-1 0,-6 8 1,3 4-1</inkml:trace>
  <inkml:trace contextRef="#ctx0" brushRef="#br0">6039 9742 12339,'-2'-15'-909,"-1"8"0,-1 8 555,1 8 1,-5 5-1,-1 2 1,-1 2-234,1-2 0,-1-1 1017,5-2 1,1-4 0,5-2 310,4-1-1,2-1 1,8-5 0,1 0-214,2 0 1,6 0 0,-2 0 0,3 0 73,2 0 0,0-5 0,1 1 0,1 1-402,2 1 0,5 2 1,-3 0-1,1 0-99,3 0 0,1 5 0,2 1 0,0 0-84,0 0 0,6 0 0,1-3 0,2 1 160,0-1 0,-1-2 1,2-1-1,-1 0 126,1 0 0,1 0 0,0 0 1,0 0 225,-1 0 1,3 0 0,-7 0-1,2 0-301,2 0 1,0 0-1,1 0 1,-4 0-359,-1 0 1,4 5 0,-1-1 0,3-1-126,1-1 0,1-2 1,-1 0-1,0 0 332,1 0 0,2-2 0,-1-1 0,-2-3 128,3-1 0,-2 3 0,4-4 0,-5 1-91,-4-1 0,3 5 0,-5-1 1,2 2-297,0 2 0,-5 0 0,4 2 0,-3 2-689,-2 5 838,5 3 0,-7 1 0,4 1-32,-4-1 1,4 0 0,1-1 0,-1-3 297,1-4 0,5 1 1,-2-2-1,1-1 316,-1-2 1,-2-5 0,-4 0 0,2-1-302,-2-1 0,-2 5 1,-1-4-1,0 2-383,0-1 1,-1 2 0,-4-2 0,-4 2 149,-3 2 0,3 0 0,1 0 1,-3 2-355,-1 2 1,0-2 0,2 2 0,3-2 589,1-2 1,-3 0 0,4 0 0,2 0 147,2 0 1,1-2-1,0-1 1,-2-1-261,-2 1 0,7-3 0,-2 2 0,4-1-205,1-1 1,1 5 0,-4-4 0,-1 2 9,0-1 0,4 2 0,-3-2 0,-3 2-103,-1 2 0,7 0 0,-5 0 0,4 0 152,1 0 1,-2-4-1,-3-2 1,2-1 107,2-4 1,-1 4-1,-2-2 1,-1 0-92,-1 2 1,8-4 0,-8 5 0,1 1-145,1-1 1,1-3 0,-1 4 0,0 2-131,1 2 0,0 1 0,-3 0 1,-2 0 94,-2 0 1,5 4 0,-2 1 0,-1-1 107,1 2 0,5-4 1,-5 2-1,1-3 195,3-1 0,0 0 0,-2 0 0,1 0 266,-2 0 0,3 0 0,-8 0 0,4-1-207,1-3 0,0 2 0,0-2 0,-2 2-333,-2 2 1,2 0 0,-4 0 0,0 0-152,-3 0 0,2 0 0,-2 0 0,-1 0 242,-2 0 1,-1 0-1,-1 0 1,1 0 8,0 0 0,-1 0 1,1 0-1,0 0 41,-1 0 0,-1 0 1,-1 0-1,-2 0-4,2 0 0,1 0 0,2 0 0,-1 0-8,1 0 0,0 0 1,-1 0-1,1 0-6,0 0 1,4 0-1,1 0 1,3 0 96,2 0 1,-3 5 0,0-1 0,0-1-68,0-2 0,1 4 1,5-1-1,0-1 62,0-1 1,0-2 0,2 0 0,1 0 19,1 0 1,1-5-1,-4 1 1,2-1-42,2 0 1,3 2-1,-3-5 1,-2 2-40,-2 3 1,-1-3-1,0 2 1,-1 1-263,-4 1 1,2 2 0,-6 0 0,-1 0-267,-2 0 0,-6 0 1,1 0-1,-1 0-169,-1 0 0,-2 0 0,-6 0 0,0 2-645,1 2 0,-5-1 1,-2 6 26,-1 2 0,-2 0 1204,-4 3 1,-5-1 0,-3 0 0</inkml:trace>
  <inkml:trace contextRef="#ctx0" brushRef="#br0">16529 8783 17066,'0'-14'-1575,"0"1"1,2 4 1264,2 0 0,-2 5-214,2-5 0,-8 6 0,-5-2 1040,-3 4 0,3 1 0,0 0-286,-1 0 0,-2 0 1,-1 0-1,-1 0 232,1 0 1,0-2 0,-1 0-1,1-3 120,0 2 1,-2 2-1,-1 1 1,-2-2-146,2-2 0,-4 2 0,1-4 0,-2 2 79,-2-1 1,-1 0 0,-1 2-1,0-2-270,-4 2 1,0 2-1,1 1 1,-2 0 61,-1 0 1,-5 0 0,4 0 0,-2 0-507,-3 0 1,0 0 0,-2 1 0,2 2-59,0 2 1,-3 3 0,9-2 0,0 0 446,-2 0 0,5 3 1,-3-4-1,1-3 172,-1 0 0,3 2 1,-4 1-1,1-2-6,-1-2 1,-5 4-1,3-1 1,-1-1-220,-1-1 0,2 4 0,-4 1 0,1 2-646,0 0 0,-8 0 0,7 4 0,-1 0 223,1 1 0,-2 3 1,9 1-1,1-2 140,2-1 1,3-1-1,1-1 1,3-1 275,2-3 0,-3 2 1,4-3-1,2 1 432,1 0 1,2-2-1,1 3 1,1-2-404,2-2 1,2 4-1,-3-1 1,2 3-460,2 1 1,0 0-1,3 2 1,-3 2-148,-1 0 0,4 10 1,-1-2-1,1 0 117,-2 1 0,4 2 0,-4-8 1,5 3 230,5-1 0,-4-6 1,5 2-1,0-3 427,3-2 0,-2 0 0,2 1 1,2-1 117,1 0 0,1 1 0,0-1 0,2-1-83,3-3 0,-3 3 0,4-2 1,0 5-227,3 2 0,2 1 1,1-3-1,0 1-189,4 2 1,0 1-1,1-2 1,2 0 360,4 0 0,5-2 0,-5-2 0,2-1 182,2-3 1,0 1-1,0-6 1,0-1-82,0-1 1,0-2-1,2 0 1,1 0-110,1 0 1,1 0-1,-5 0 1,0-2-303,0-2 0,0 2 0,0-2 0,-2 3 0,-2 1 0,1 4 0,-5 2 0,1 0 0,-1 0 0,4 0 0,-3-3 0,-1 1 0,1-1 0,4-2 0,-3-1 0,1 0 0,1 0 0,-2 0 0,5-1 0,-2-2 0,0-1 0,8-7 0,-6 4 0,-1-2 0,0 0 0,-4 2 0,3-4 0,-2 4 0,2 1 0,-3 0 0,2 3 0,-1-1 0,-1 1 0,3-3 0,-4 1 0,0 2 0,-1 2 0,-1-4 0,-3 1 0,2 0 0,1-2 0,0 3 0,-4-5 0,0 1 0,-1-1 0,1 0 0,0-6 0,-1 1 0,1 0 0,0-1 0,-1-1 0,1-1 0,0-2 0,-1-1 0,2 3 0,2-2 0,1 2 0,0-1 0,-4 1 0,-1-2 0,1 2 0,-2-3 0,-1 1 0,-3 0-425,-2-1 1,-1 4 0,-6-4 0,-3 1 23,-5 1 0,-3-10 0,-2 2 0,-3-2 38,-5-3 0,-5 1 1,-3 1-1,-6-2 182,-2-1 0,-2-5 1,1 5-1,-1 3 29,1 4 1,-1 1 0,0 5 0,1 2-349,-1 1 0,-4 3 0,-2 3 0,-1 5-231,-3 2 0,-6 2 0,-3 0 0,0 0 147,0 0 1,-8 6 0,-3 3-1,-5 3-6,-6 1 0,31-4 0,0 2 0,1-1 0,-1 2 0,0 0 1,0 1 677,-1 0 1,-1 1 0,-3 1-1,0 2 1,-2 0 0,0 0 0</inkml:trace>
  <inkml:trace contextRef="#ctx0" brushRef="#br0">23448 5904 11458,'-8'-6'-700,"-4"-1"1,10-1 0,-6 2 1130,2 0 0,-4-1 0,1-5 58,-3 3 1,3-3 0,0 5 0,0-2-69,2 0 1,0 2 0,2-4-131,-4 3 1,-1 3 0,0-2 0,1 1-183,-2 3 0,-1 1 0,-1 2 0,0 2-96,-1 2 0,-5 4 1,-3 6-1,-3 3 102,-2 1 0,0 10 0,2-2 0,2 2 57,0 1 0,7 2 1,-2 1-1,5 2-18,4 3 0,2-3 0,4 3 0,-2 2-1,2-1 1,3 10-1,3-8 1,2 1-25,-2 1 1,0-2-1,0 0 1,1 0-325,-1 0 0,-1-2 0,-2-1 0,1-3-124,3-1 1,-2-2 0,2-6-1,-2-1-419,-2-2 0,0-6 0,0 2-4007,0-3 4727,0-8 1,0-1 0,0-6 0</inkml:trace>
  <inkml:trace contextRef="#ctx0" brushRef="#br0">22941 6637 8938,'8'-6'532,"-4"-3"0,-1 2 1,1-2-1,5-2-758,3 0 0,7 2 0,4 1 0,2 2-367,1 3 0,0 2 0,-3 1 1,-2 0 592,-2 0 0,5-6 0,-3-1 0</inkml:trace>
  <inkml:trace contextRef="#ctx0" brushRef="#br0">23301 6517 10731,'-7'6'1285,"1"-3"-833,6 6 1,0 0 0,0 4 0,0 0-128,0 1 1,0-1 0,0 0-1,0 1-256,0-1 1,1 5-1,2-1 1,3 0-42,2-2 0,-4-2 0,5 0-266,1 1 0,-2-7 45,1-3 0,-2-8 0,2-6 1,-5-5 144,-2-3 0,-2-6 0,0 2 0,0-3 248,0-2 0,0 1 0,0 0 0,-2 4 340,-2 4 1,1 4 0,-5 0 643,3 1-1325,-6 6 0,10 2 0,-2 10 0,4 3-272,4 4 1,5 2-1,-1 0 1,3 3-417,1 1 1,2 4-1,1-3 1,3 0 190,2 0 1,-3-2-1,4-7 1,0-2-568,-1-3 1,3 0 1204,-6-5 0,5 0 0,-2 0 0</inkml:trace>
  <inkml:trace contextRef="#ctx0" brushRef="#br0">23621 6664 8508,'0'-14'-24,"0"1"0,0 0 0,0-1 92,0 1 1,6 0 0,3-1 0,3 2 115,1 4 0,0-3 1,1 7 4,-1 1 1,0 1 788,1 2 1,-2 2-381,-4 2 0,3 4 1,-5 5-975,1 0 1,-4 1 0,2-1 0,-4 0-710,-1 1 1,1-1 1084,4 0 0,-4 1 0,5-1 0</inkml:trace>
  <inkml:trace contextRef="#ctx0" brushRef="#br0">23861 6717 7899,'-2'13'0,"-2"-1"356,-5-3 1,2 1 0,-1-4 0,1 0 148,0 0 0,-2-1 0,-5-5 357,1 0 1,-5 0 0,0-2-1,2-2-293,1-5 1,2-5-1,1-3 1,3-6-505,5-2 1,2-6 0,2-1 0,2-1-136,2 0 1,5 1 0,9 2 0,4 1-243,3 3 1,6 1-1,2 7 1,1 2-190,3 1 1,2 6 0,1 2-1,0 1 501,0 3 0,6 14 0,1 3 0</inkml:trace>
  <inkml:trace contextRef="#ctx0" brushRef="#br0">24607 5957 13492,'0'0'0</inkml:trace>
  <inkml:trace contextRef="#ctx0" brushRef="#br0">24647 5944 10411,'-5'-7'0,"-4"2"0,-3 4-206,-2 1 1,1 6 0,0 2-1,-1 6 656,1 3 0,-5 4 1,1 7-1,0 2 82,2 1 0,2 6 0,1 0 0,2 6-302,1 6 1,6 0 0,0 3 0,5 2-345,2 1 0,11 4 0,0-2 0,4-5-375,5-7 1,5-9 0,2-6-1,0-8-397,2-9 837,7-5 0,7-8 1,7 0-1</inkml:trace>
  <inkml:trace contextRef="#ctx0" brushRef="#br0">25021 5984 9295,'3'-12'659,"6"3"0,10 9 1,13 9-1,2 3-332,3 1 1,3 6 0,3 4 0,0 2-235,-4 2 1,-1 5 0,-8 5 0,-5 5-102,-6 2 1,-8 0 0,-5-4 0,-5 0-1066,-7 0 0,-11 0 0,-10-1 1,-7-4 1071,-5-4 0,-1-2 1,0-3-1</inkml:trace>
  <inkml:trace contextRef="#ctx0" brushRef="#br0">26300 5757 8715,'-1'-19'0,"-2"4"1029,-1 5 0,-7 8-728,2 2 0,-1 6 1,-2 9-1,0 3 22,-3 4 0,-1 3 1,1 2-1,-1 0-123,-2-1 1,0 5 0,5 0-1,1-1-113,3-2 0,-1 2 1,6-2-1,1-3-199,1 0 0,2-5 1,0-3-1,0-2-148,0-2 1,6 1 0,1-1-6,1 0 0,2-4 1,-5 0 174,-2 2 1,-3 0 0,-5 3 339,-4-1 1,-3 5 0,-1 1-1,-2 0 231,-2 1 1,2 3 0,-3 0 0,5 0-153,4-1 0,3 4 0,6-4 0,3 2-392,6-2 0,4 3 0,12-4 0,2 1-474,5 0 1,1-6-1,3 2 1,-1-3-3904,-1-2 4440,-1 6 0,-7 2 0,1 6 0</inkml:trace>
  <inkml:trace contextRef="#ctx0" brushRef="#br0">24288 9409 8853,'-14'-13'56,"1"5"1,5 4 187,4 8 1,4-1-1,4 5 1,5-1 345,3 0 0,2 1 0,0 2 0,3-1-337,0 1 1,6 2-1,-4 2 1,0-1-355,0 0 0,-1-4 0,-6 0 0,-2 1-62,-1 2 0,-6 6 1,0 0-1,-4-2 159,-4-1 1,-10 3 0,2-1 0,-2 0 458,1-2 1,0-2 0,2 0 0,2 1 102,1-1 0,6-4 1,-1 0-364,2 1 1,4 2 0,4 0 0,5-2-59,6-1 0,11 0 0,0 3 0,3-2-345,2-1-1,2 0 1,-4 6 0,-1 1-433,-2 2 0,-4 4 0,-5-3 0,-6 2 537,-1 3 1,-6 1-1,-1 3 1,-4 1 467,-1 3 1,-6-1-1,-3-3 1,-3 1-207,-1 2 0,1 1 0,2-4 0,1 1 79,-1 2 1,2 5 0,1-3 0,-1 1-674,1 3 1,-2 7 0,-6 5 0,-1 3-242,-2 1 1,-5 0-1,-1 4 1,-3 2 61,1 3 0,-7 5 1,9-10-1,1 0 615,-3-2 0,7 10 0,0 3 0</inkml:trace>
  <inkml:trace contextRef="#ctx0" brushRef="#br0">22195 4864 8128,'-21'0'0,"3"0"-381,3 0 1,2 0 0,1-1 0,2-2 370,1-1 0,6-2 0,-3 3 1,2-3 122,-1-2 1,1 4 0,2-4 1286,-2 3 1,-4-4-80,-5 4 1,4 1-1177,0 4 1,6 6-1,-1 3-155,2 2 1,8-2-1,3-1 46,3-2 1,6 3-1,0-5 369,-2-1 1,-1-2 837,-2-1-822,0 0 0,-5 2-287,-4 2 1,-2 5-1,-4 9 1,-1 4 6,-1 3 0,-1 2 0,5 1 0,0 3-248,0 5 1,0 1 0,0 1 0,0-1-35,0 0 1,0-1-1,-1-8 1,-2 0-150,-2-1 0,-5 1 1,3-10-1,-2-2-345,0-1 1,0-3 0,-4-3-2392,-1-5 3026,7-3 0,1-18 0,6-5 0</inkml:trace>
  <inkml:trace contextRef="#ctx0" brushRef="#br0">22541 4798 10036,'-7'-19'0,"-5"-1"1156,-4 4 0,-1 6 0,9 14-1408,3 5 0,8 0 0,2 3 1,-3 2 12,0 1 1,-2 6 0,0 1-1,0 3 228,0 2 0,0 0 1,0-1-1,0 1 123,0 0 0,0-5 1,1-1-1,4-2-410,4-3 1,3-3 0,1-4 333,0-4 1,1-4 0,-3-2-130,-2-4 1,-1-6 0,-5-7 0,1 1 170,-1 3 0,-3-4 0,-4 0 0,-5 0-45,-3-1 0,-1 4 0,-1-2 1,1 2 166,0 1 0,-1 6 0,1 0 0,1 1-247,3-1 0,2 5 1,4-3-796,-2 0 1,2 5 0,8-3 75,4 2 1,3 4 0,1 1 765,0 1 0,7 0 0,0-4 0</inkml:trace>
  <inkml:trace contextRef="#ctx0" brushRef="#br0">22848 4571 8229,'-13'-12'2927,"-5"1"-2317,0-7 1,12 6 0,12 12 0,7 0-1007,5 0 0,1 1 1,-2 4-1,0 4 286,0 3 0,0 2 1,-2 4-1,-4 4-75,-4 4 1,2 0 0,-5 2 0,-1 2-609,-1 1 0,-2 9 1,0-3 792,0 0 0,-6 0 0,-1 3 0</inkml:trace>
  <inkml:trace contextRef="#ctx0" brushRef="#br0">22848 4784 8135,'0'-13'671,"-6"6"0,12 2 0,3 10 0,10 4-1189,6 2 0,3-2 0,2-1 1,3-2-382,1-3 1,1-3 898,5-5 0,0-2 0,0-7 0</inkml:trace>
  <inkml:trace contextRef="#ctx0" brushRef="#br0">23314 4878 8109,'-25'4'1280,"3"1"0,0 5 0,7-3 0,5 2-830,2 0 0,5-4 0,8 2-492,4-1 1,2-2-1,3-5 1,-1-5 31,0-7 0,-1-2 1,-1-9-1,-4-3-462,-1-2 0,-2-2 1,-5 3-1,-2-2-303,-1-1 1,-7 1-1,4 7 775,-1 0 0,-3 7 0,3-3 0</inkml:trace>
  <inkml:trace contextRef="#ctx0" brushRef="#br0">24021 4331 8436,'-13'0'959,"4"0"0,0 0-309,-2 0 1,4 0-1,0 2 1,-1 1-102,1 1 1,4 7 0,-3-1 0,2 5-336,-1 3 0,1 5 1,2 1-1,-1 4-371,-1 3 0,-5 5 0,3-4 0,-1 2-326,-4 3 0,5-3 1,0 2-1,2-1-574,-1 0 0,1-3 0,4-4 0,0 0-377,0-1 1434,6-3 0,7-5 0,8 2 0</inkml:trace>
  <inkml:trace contextRef="#ctx0" brushRef="#br0">24221 4771 8023,'-16'-18'459,"-7"1"0,1 5 0,6 9 784,6 6 1,4 4-1470,6 6 0,0-4 0,-2-1 268,-2-2 1,1 3 584,-6-5-778,6 0 0,-2-4 301,10 0 1,-2 0 672,6 0 0,-5 0-245,5 0 0,-6 6 1,1 3-246,-2 3 1,-2 1 0,1 1 0,2-1-694,2 0 1,5-4-1,-1-1-697,3-2 1,1-2-1,1-4 1,-1-1 2,0-4 1,-1-8 0,0-11 1053,1-5 0,-2-11 0,8-8 0</inkml:trace>
  <inkml:trace contextRef="#ctx0" brushRef="#br0">24487 4438 9276,'-1'13'0,"-3"1"1072,-5-1 1,3 2-1,1 1 1,4 2-554,1-2 1,0 5 0,1 1 0,4 3-300,4 2 1,1-2-1,0-1 1,-2-2-471,-2 2 1,3-1 0,-5 0 0,-1-6-490,-2-2 1,-1-2 0,0 1-1256,0-1 1,2-6 1133,2-2 1,-2-5 0,4-5 680,0-3 0,-3-4 0,4-2 0,-1 1 617,-3 0 1,3 4 519,-2 0 0,7 2 1,-2-2-297,2 4 0,4 4 1,2 2-594,0 4 0,1-2 0,-5 4 0,1 0 114,-1 1 1,0-5-1,1 1 1,-1-2-1568,0-2 1,1 0 731,-1 0 0,-1-2 1581,-3-2-156,-3 2 1,-6-5 732,0 3-1046,0 2 0,1-10 1,2 3-460,2-3 0,5-1 0,-1 0 1,3 1-1531,1 3 1529,0-3 0,7 11 0,0-5 0</inkml:trace>
  <inkml:trace contextRef="#ctx0" brushRef="#br0">22075 7996 8267,'0'-19'1530,"-5"9"-1220,1-4 1,-1 16-1,5 4 1,2 10 120,2 11 0,-1 4 0,5 9 0,-2 1-242,-3 5 1,-2 7-1,-1-4 1,0 3-30,0 1 1,-4 5 0,-2 3 0,0 1-84,0 2 0,0-3 0,3-13 0,-1-5-645,1-6 0,1-9 1,4-8-1,1-4-1509,1-4 1,8-9 2076,1-3 0,6-24 0,8-11 0</inkml:trace>
  <inkml:trace contextRef="#ctx0" brushRef="#br0">22448 8516 9032,'-6'-12'0,"-3"3"743,-3 5 1,5 4 0,4 3 0,4 3-1505,4 1 1,1-4 0,-3 3 757,1 0 1,-1-5 0,-7 4 0,-4-2 387,1 1 1,-5-2 0,5 4-328,-1 0 1,2-3-1,8 5 37,2 3 1,4-4-1,6 1 1,3-2-47,1-3 1,4 0 0,-4-1-1,-2 4 242,-1 2 0,-2-4 0,0 5 0,-1 1 73,-3 2 0,1 3 0,-5 1 1,-2 2-13,-2-2 1,-1-1 0,0-1-1213,0-1 0,0-3 35,0-5 0,5-8 1,2-16-1,3-8 825,5-7 0,8-17 0,-3-3 0</inkml:trace>
  <inkml:trace contextRef="#ctx0" brushRef="#br0">22755 8090 8181,'-14'-14'-12,"-2"8"585,3 6 0,4 11 0,13 6 1,5 0-76,3-2 0,1-1 0,2 4 1,0 3-237,-2 0 0,3 4 0,-8-3 0,-1 3-145,-2 2 0,-4 4 0,-1 3 0,0 2-300,0 1 0,5 3 0,-1-9 0,-1-3-49,-1-5 1,-1-5-1,2-7-533,1-3 0,1-6 0,-5-2 634,0-7 0,0-10 0,0-1 0,0 2 287,0 1 0,0 2 1320,0 0-1017,-6 5 0,3 4 0,-4 8 0,1 5 43,3 3 1,1 1 0,2 1-387,0-1 0,5 0 0,1-1 0,1-3-978,3-4 0,2-4 0,3-1 0,1 0-2325,2 0 3187,6 0 0,-3-12 0,5-3 0</inkml:trace>
  <inkml:trace contextRef="#ctx0" brushRef="#br0">23101 8503 12771,'13'0'-323,"-1"-2"0,-3-2 329,-4-5 0,-10-1 0,-4-1 1,-3 2-2,-1-1 1,-5 4 0,1 0 0,0 2-166,3-1 0,2 2 0,1 8 114,2 4 1,6 2 0,-1 3 0,3-1 29,1 0 1,4 1 0,2-1 0,1-1-30,4-3 1,5-3 0,3-6 0,2-2-1010,3-2 1,5-10 1053,2-8 0,6-15 0,-3-4 0</inkml:trace>
  <inkml:trace contextRef="#ctx0" brushRef="#br0">23248 7876 10009,'-18'0'0,"2"5"0,4 8 1522,6 14 1,4 14 0,4 8 0,2 3-2174,5 1 1,5 1 0,3-1-1,4-1-193,0-3 0,-2-5 0,-6-8 1,1-5 843,-1-3 0,6-2 0,2 1 0</inkml:trace>
  <inkml:trace contextRef="#ctx0" brushRef="#br0">23674 8010 8071,'-20'0'-77,"5"0"1,7 1 14,2 4 1,1 2-1,2 6 83,-2 1 1,1 3 0,4 1 0,0 0-22,0 1 0,0 2 0,0 6 0</inkml:trace>
  <inkml:trace contextRef="#ctx0" brushRef="#br0">23674 8516 11327,'-11'-21'7,"-7"4"1,7 9-1,7 7-7,10 4 0,12 1 0,2-4 0</inkml:trace>
  <inkml:trace contextRef="#ctx0" brushRef="#br0">22328 5144 8129,'-13'-7'269,"-1"-6"1,-3-4-1,-1-1 1236,2 10-2713,1 5 659,7 3 1,1 0 491,2 0 1,-3 0 0,-10 1-41,-4 4 0,-4 0 0,-2 6 1,-3-1 528,-4 5 1,-8 0-1,-5 7 1,-2 2-36,-5 1 0,-1 6 1,2 2-1,1 1-126,0 3 1,-3 10 0,1 3 0,4 2-263,4 5 1,22-28 0,1 1 0,1 4 0,2 1 0,-1 2-1,1 0-84,0 3 0,0 0 1,2 6-1,0 2 1,0-2-1,1 1 1,0 1-1,2 0 71,-1 1 0,1 1 1,1 2-1,0 0 0,3 4 1,1 1-1,0-1 1,1 2-147,0 0 1,1 2 0,-1 3-1,2 0 1,1-4 0,1-1-1,-1 0 1,2-1 118,0 1 1,1 0-1,-2 4 1,2-1 0,1-6-1,1-1 1,0 2 0,1-1 21,1-1 1,-1-1-1,-1-3 1,-1-1 0,1-4-1,0-1 1,0-1-1,1-1-89,0-1 0,0-1 0,1 33 0,0-5 0,0-8 29,0-5 1,0 0 0,0-11 0,0-2-18,0-5 1,0-2 0,0-6-1,0-6 194,0-2 1,0-3-1,0-5 1,2-1 153,2-3 1,4-2 0,5-4 0,2 3-146,3 1 1,7-4 0,7 2 0,2-4 197,3-1 1,2-4 0,2-2-1,2 0-576,2 0 1,4-4 0,-5 1 0,-1-1-450,-1 1 1,-4-6 0,-2 4-1,-5 1-226,-3-2 1,-6 0 935,0-1 0,-5-6 0,2-2 0</inkml:trace>
  <inkml:trace contextRef="#ctx0" brushRef="#br0">21502 8116 9567,'-18'-4'912,"0"-1"0,2 8 0,7 12 0,4 9-1445,4 5 0,2 13 0,5-2 0,6 3-120,4 3 1,2 6 652,-4 5 0,-1 7 0,0-3 0</inkml:trace>
  <inkml:trace contextRef="#ctx0" brushRef="#br0">6718 10768 8362,'-6'-20'-550,"4"6"-287,-7 10 0,7 2 2593,2 2 1,6 0-1606,7 0 1,-4 2 0,0 1 0,0 3 103,-2 1 1,5-4 0,-1 3-1,3-2 78,4 1 0,4-1 0,-2-4 0,0 2-103,4 2 1,1-2 0,2 2 0,0-1-95,-1 2 1,1-4 0,1 5 0,2-2-53,1 1 1,0 1-1,-3-3 1,2 3-108,1 1 0,4-2 1,-2 2-1,0 0 26,-1 1 1,4-5 0,-4 1 0,1-2 174,-1-2 0,5 0 0,-2 0 0,0 0 49,1 0 1,-2 0 0,3 0 0,0 0-91,4 0 0,-1 0 0,5 0 0,-2 0-104,1 0 1,-1 0 0,4-2 0,-1-1-46,-3-1 1,3-1 0,0 5 0,-1 0-3,-4 0 1,3 0 0,-7 0 0,3 0 46,-1 0 1,-2 0 0,3 0-1,0 0 75,0 0 1,0 0 0,0 0 0,0 0-39,0 0 1,4 0 0,1 0-1,-1 0-21,2 0 0,0 0 1,4 0-1,-1 0 37,2 0 1,-4 0-1,2 0 1,0 0-41,-2 0 0,4 0 0,-7 0 0,0 0 0,2 0 0,-4 0 1,2 0-1,-2 0-40,-2 0 1,0 0-1,0 0 1,-2 0-27,-2 0 1,2 0-1,-2 0 1,2 0 14,2 0 1,-1 0-1,-1 0 1,1 0 28,2 0 0,-2 0 0,-4 0 0,1 0-7,-2 0 0,4-4 0,-2-1 0,1 2 60,-1 2 0,2 1 0,-4 0 1,2 0-272,-1 0 0,-5 4 0,2 2 0,0 0 108,-1 0 1,6 3 0,-2-3 0,2 0 46,-1 0 1,5-2-1,-2-4 1,-1 0 201,1 0 0,5 0 1,-7 0-1,0-1-5,2-4 0,-1 4 0,2-4 1,0 4 54,0 1 0,-4 0 0,-1 0 0,1 0-418,-2 0 0,5 4 0,-5 2 0,1 2-174,1 2 1,-1-2-1,4 0 1,-2 1 385,-2-1 1,4-1 0,4-4-1,-2 1 28,2-1 0,0-1 1,-1-2-1,-1 0 22,-1 0 0,3 0 0,-7 0 0,2 0 222,2 0 1,-1 0 0,-1 0 0,1 0-335,2 0 0,-2 1 1,-2 2-1,1 3-76,1 2 0,8-4 1,-6 4-1,5-3 114,5-2 0,-4-1 1,2-2-1,1 0 76,2 0 0,2 0 1,-3 0-1,0 0 197,-2 0 1,0-2 0,4-1 0,0-2-167,0-3 1,1 5 0,-1-3-1,0 2-223,1-1 0,-2 1 0,-2 4 1,-1 0 95,1 0 1,2 0 0,1 0-1,1 0-124,-1 0 0,0 0 0,1 0 1,-1 0 233,0 0 0,1 0 0,-1 0 1,0 0 94,1 0 1,3 0 0,3-2 0,-1-1-81,0-1 0,-1 0 1,-3 4-1,-1 0-115,0 0 1,4 0-1,-8 0 1,3 0-183,-1 0 0,-3 0 0,1 0 1,-1 0 107,1 0 0,2 0 0,3 0 0,0 0 206,-2 0 1,8 0-1,-8 0 1,4-2-73,2-2 0,0 1 1,5-5-1,-4 2 162,0 3 0,2-2 0,-3-1 0,0 0-200,1 0 1,-1 1 0,-3 5 0,0 0-118,-4 0 0,5-1 0,-6-2 1,3-2 82,2 2 1,-1 2-1,-3-1 1,0 0 88,2-3 0,3-1 0,-4 3 0,-1-3 70,-3-1 1,1 2 0,-4-2 0,-2 0-65,-2-1 0,1 4 1,-9-4-1,0 2-195,-3 3 0,-3-2 0,-1-1 0,-2 0-65,-3 0 1,2-3-1,-6 3 1,-2-1 6,-1-4 0,0-1 0,1-1 1,2 0 74,-2-1 0,-1-3 1,-2-3-1,0 0 37,1-4 0,-1-1 0,-1-2 0,-2 2 116,-1 3 0,-1-3 0,2 2 0,-3 0-97,-1 0 1,-1 0 0,-5 3 0,0 1-164,0 0 1,-2-3-1,-4 3 1,-5-1 120,-6 1 0,-5-3 0,1 4 0,-2 2-50,-6 1 0,0 2 0,1-1 0,-2 1 144,-1 0 0,0 1 1,4 1-1,-1 3-10,-3-3 1,3-1 0,-5 0-1,2 2-11,0 1 1,-6 5 0,1-4-1,-2 1-17,-2 0 1,-3 4 0,0-3-1,2 1-3,-2 1 1,-5-1 0,4 5 0,1-1 21,1-4 0,-1 4 0,0-3 0,2 2 84,-2 2 1,-3-4 0,3-1 0,2 2 41,-2 2 1,-6-4 0,0-1 0,-1 0-96,1 1 0,-8 0 1,4 4-1,-3-2-59,-3-2 1,-1 1 0,-3 2-1,2-1-100,2-1 1,-5-1 0,2 5 0,-2 0 132,2 0 1,-5 0 0,5 0 0,1 0-3,-1 0 0,0 0 0,4 0 1,-1 0 102,3 0 1,-4 0-1,9-1 1,-4-2 88,3-1 0,-6-1 0,5 5 1,-2-1-170,0-4 0,2 4 1,-2-4-1,-1 4-89,-2 1 0,-4-2 0,3-1 1,-1-1-2,1 1 0,-3 1 0,3 2 0,-1 0 56,1 0 0,1 0 0,4 0 1,-1 0 114,1 0 0,-8-1 0,4-2 0,-4-1 66,0 1 0,-5-3 0,5 1 0,0 2-54,-5 2 0,1-4 0,2 1 0,3 1-159,2 1 1,-9 2-1,1 0 1,1 0 16,2 0 1,-3 0 0,5 0-1,1 0 10,-1 0 1,0 0 0,6 0-1,-2 0-14,2 0 1,-5 0 0,0 0 0,-1 0 59,0 0 1,5 0 0,-2 0 0,1 0 13,1 0 1,-3 0 0,4 0 0,-2-1 50,2-3 1,1 1-1,0-6 1,-1 0-46,-2 1 1,1-2-1,3 4 1,1 0-26,0 0 0,-1 2 0,1 4 1,0 0-107,-1 0 1,1 0-1,0 0 1,-1 0 20,1 0 0,0 0 0,-2 1 1,-1 2 66,-2 2 0,0-1 0,5-4 0,1 0-1,3 0 0,-3 0 0,3 0 0,-2 0 77,-3 0 0,2-1 0,1-4 1,-1-2-7,-3-1 1,-1-3-1,1 3 1,-1 1-173,-2 2 1,-4-1 0,2 2 0,0 1-23,-4 2 0,0 1 0,-1 1 0,1 2 49,1 1 1,-10 7 0,7-2-1,-3 1 55,1-1 1,3 3 0,0-5-1,1 2 74,1 0 0,-10-2 1,5 4-1,-2-4 19,2-1 0,-6 3 0,6-5 1,-3 1 45,-2 1 0,33-5 0,0 1 0,0 1 0,0 1 0,-1 0 0,-1-1-98,-1 1 0,-1 0 0,-4 0 0,0 1 0,1 2 0,0 1 1,0 0-1,0 0-146,-1 0 0,-1 2 1,-2 1-1,0 0 0,5-1 1,0-1-1,1 1 0,0-1 46,1 1 0,1 0 0,-6 3 0,1 0 0,5-1 0,0 0 1,0 0-1,-1 1 109,0 2 1,1 0 0,-1-2 0,0 0 0,2 3 0,0 1 0,0-1 0,1-1 95,-1 0 0,1 1 0,-2 2 0,1 1 0,6-2 0,1 0 0,-31 17 47,6-3 1,1 0-1,13-1 1,6-2-215,5 2 0,10-1 1,7-2-1,4 0-235,6-1 1,5 6-1,12-1 1,10-2-279,9-1 0,21 2 1,13-2-1,9-3-273,-30-12 0,1-1 850,5-2 0,1 0 0,2 2 0,1 1 0,2-2 0,0 0 0,0 2 0,1-1 0</inkml:trace>
  <inkml:trace contextRef="#ctx0" brushRef="#br0">22488 4891 8242,'0'-7'-2109,"0"2"2030,0 10 167,0 2 830,0 0 1,-2-1-386,-2-6 0,1-4-328,-6 0 1,0-1 0,-4 7-148,0 2 1,-1-1 0,0 6 0,-4 0 8,-4-2 0,-2 5 0,-1-3 1,-1 1 59,-2-1 1,-1 3 0,2-3 0,0 3-23,1 1 1,-4 3-1,0 1 1,4-3-9,1 3 0,-6-1 0,7-3 1,0 2-12,-1 3 0,0-2 0,-2 5 0,-1 0-92,-3-1 0,1 1 0,-5 3 1,-1-2 53,2 2 0,-3-1 0,4 3 0,1-3-8,-1 1 1,-2 9 0,2-7 0,1 4-30,-1 2 0,-3-3 0,5 3 0,2-1 22,1 0 1,1 0 0,0-4 0,1 0 134,-1-1 0,5 0 0,0-3 0,-2-1-79,-1 2 1,2 1-1,1 2 1,0 1-68,1 3 1,-4-3-1,3 5 1,-2-2-109,2 0 0,-3 9 0,3-1 0,-4 1-36,0 2 0,1 1 0,1-1 0,2 1 130,-2 1 1,0 1 0,1-5-1,3-2 123,5-2 0,-5 2 0,6-4 1,1 0 87,3-3 0,-2 2 0,3-2 0,-1 0-85,1 2 1,-2-4 0,5 7-1,0-1 16,1 0 0,-4 7 0,3 0 0,0 2-331,0 2 0,-3 5 0,3-1 0,0 3-3,0 1 0,2 5 0,4-9 0,0-1 177,0-2 0,0-2 0,0-5 0,1 0 387,4 0 0,-2-6 0,4-2 1,0-1-174,1 1 0,-4 3 1,5-2-1,2-1-129,0 1 1,1 2-1,-1-2 1,-2 0-81,1-1 0,0 4 1,1-4-1,-2 1-109,1-1 1,2 5-1,1-3 1,0 1-115,1-4 0,4 0 0,1-3 0,0-4 317,0-4 0,5 1 0,-2-6 0,3-3 179,2 0 0,6-7 1,2 1-1,4-1-51,1-1 0,-2 2 1,-1-3-1,-1 2-279,1-2 1,0 4 0,0 0 0,-2 2-42,2 0 0,-3 0 1,1 4-1,-3-1-306,-2-3 1,1 6 0,-3-5 0,-4-1-227,-4-1 1,-2 0 0,-4-2 270,-1 2 0,-4-5 1,-2 0 112,-1-6 0,-1-5 1,-5-7-1,0-2-333,0-5 0,0-4 0,0 0 0,0-2 34,0-4 0,1 4 1,2-1-1,3 4 382,1 2 1,1 6 0,2-3 0,-3 4 76,-1 4 290,5 2-186,-10 2 0,4 2 1,-10 6-1,-4 0 216,-2 0 0,2 0 1,0 0 949,-2 0 1,1-1 1091,1-3-1900,3 2 0,8 4 0,2 9-319,5 6 0,-2 2 1,1 0-1,-2 6-126,-3 5 1,-5 7 0,-7-1-22,-8 2-65,-7 2 1,-7 0-1,-3 0 1,-3-2-1717,-5-2 1,-1 1 1872,3-6 0,-6 6 0,-1-3 0</inkml:trace>
  <inkml:trace contextRef="#ctx0" brushRef="#br0">22915 6970 17879,'-20'-6'-364,"5"-1"1,-1-7 0,4 3 622,3 2-155,1-3 1,0 12-1,4 0 1,4 7-394,4 5 0,5 0 0,9-2 0,4-1 431,3 2 0,6-1 0,3 0 0,3-2 249,5-2 0,2 3 0,2-4 0,6 1 16,4 0 1,14-1 0,3-5-1,-33-1 1,1 0-206,3-1 1,1 0-1,4-1 1,1-2 0,1-1-1,0-2 1,1-1 0,0 0-103,3-2 1,1 0-1,1-1 1,0 0-1,2 0 1,1 0-1,-2 2 1,1 0 35,-1 0 1,1 0 0,5-2 0,2 1 0,-3 0 0,0 1-1,0-1 1,0 1-126,-2 1 1,1 0-1,5 2 1,0 0-1,-2 0 1,-1 0-1,0 1 1,0-1-44,-1 0 1,0 1 0,-3-1-1,0 2 1,-5-1 0,-1 1-1,1 1 1,0 1 8,-2 0 0,0 0 0,1-2 1,-1 1-1,-9 2 0,-1 0 0,0 0 1,-1 1-164,33-1 0,-5-2 0,-17-1 0,-8 2-181,-11 2 1,-9 1 189,-12 0 0,-13 0 1,-12 0-1,-16 0 36,-15 0 0,-23 4 0,27-1 0,-1 0 0,-4 1 0,-2 0 76,-5 1 0,-2 0 0,-7 1 0,-1 1 0,-6 1 0,-1 1 1,-1 0-1,-1 1-111,-2 0 1,0 1 0,22-5 0,0-1 0,-1 1 0,0 1 0,0 0 0,0 0 0,-24 3 0,1 1 137,2-1 0,2 1 0,2-1 0,2 0 0,4 2 0,0-1 0,4-2 0,2-1 43,3 0 0,1-1 0,4-1 1,2 0-1,4-1 0,2 0 1,1-1-1,2 0 306,-30 2 1,8 3 0,10-4-1,6 1 63,6 0 1,6 0-1,9-3-268,4 2 0,11 1 1,8-3-33,11 1 1,10 0 0,15-4-1,12 0 45,10 0 0,-19-2 0,2-2 0,4 0 0,1 0 0,5-2 0,1 0-156,5-1 1,1 0 0,6-1-1,1-1 1,-1-1 0,0 0-1,-1 1 1,-1 1-150,-1 0 1,-1 1-1,5-3 1,0 1 0,-4 3-1,-1 1 1,-1 0-1,-1 0 214,-4-1 1,-1 0-1,-6 3 1,-3 0-29,-4 1 0,-2 0 0,0 1 0,-1 0 0,29 1 0,-3 0 0</inkml:trace>
  <inkml:trace contextRef="#ctx0" brushRef="#br0">21981 9102 12185,'-13'-13'0,"0"0"1926,-1-1-2024,7 7 0,3 1 0,8 8 556,5 2 0,16-2 1,12 2-1,12-3-14,7-1 1,-17-2-1,1-1 1,1-1 0,1-1-1,3-2 1,0 0-243,3-1 1,0-1 0,3 1 0,-1 1 0,0-2 0,1 0 0,-1 1 0,0 1-89,0 0 0,0 1 0,2-1 1,-1 1-1,-5-1 0,-1 0 0,-1 1 1,1 0-433,-1 2 1,-1-1-1,-4 1 1,-1 1-1,27 0 1,-10-1-221,-9 1 1,-12 1 233,-7 2 1,-16 0-1,-18 0 1,-17 0 242,-13 0 0,-25 5 1,-6 1-1,30-3 1,-1 0 153,-5-1 0,-1 1 0,-3 3 0,0-1 0,-1-1 0,0-1 0,1 2 0,0-1 12,0 1 1,0-1-1,-2-2 1,2-1-1,6 1 1,1 0-1,2-1 1,1 0 183,-30-1 0,4 0 0,12 0 0,9 0 398,9 0 1,12 0-854,4 0 0,12 0 0,12 1 0,18 2-1396,17 2 0,20 5 1562,-22-5 0,2-1 0,-1 2 0,0 0 0,3 0 0,0 1 0</inkml:trace>
  <inkml:trace contextRef="#ctx0" brushRef="#br0">8971 11848 9095,'-1'-25'0,"-2"2"551,-2 6 1,1 9-452,4 8 0,0 6 0,0 8 0,0-1-166,0 0 1,4 1 0,2-1 351,2 0 0,1-1 0,4-2 0,0-2 511,1-2 0,3 3 1,3-5-1,0 0-227,4 2 0,1-4 1,2 2-1,-1-2-307,1-2 0,0 0 1,-1 1-1,1 2 15,0 2 1,4-1 0,0-4 0,-1 0-196,-2 0 0,3 5 1,0 1-1,-1-1 56,-2 1 0,4 0 1,2-3-1,2 3 73,-1 2 0,-3-5 0,3 1 1,1-1 30,-2 1 0,4-2 1,-2 2-1,1-2-26,-2-2 0,4 0 0,-4 0 0,2 0-224,-1 0 0,1 0 1,-6 0-1,-1 0-35,-2 0 1,0 0-1,2 0 1,1 0 157,-2 0 1,4 0 0,-2 0 0,0 0-34,2 0 0,-1-5 0,5-1 0,-1 0 198,1 1 1,1-4 0,1 3 0,-2 0-162,-1 0 1,2 1 0,5 5 0,-2 0-220,2 0 1,0 0 0,-3 0 0,0 0-25,0 0 1,0 2 0,-1 1 0,-2 1 214,-2-1 1,-1-1-1,4-2 1,-4 0 201,-2 0 1,4 0 0,-5 0 0,0 0-34,2 0 0,-5 0 0,4 0 0,-1 0-199,0 0 1,5-5-1,-5 1 1,0 1 56,2 1 1,-5 2 0,5 0 0,-2 0-370,0 0 1,0 0 0,-3 0 0,2 0 248,1 0 0,4 0 0,-4-1 1,0-2 43,2-1 1,-3-1 0,4 5 0,-2-1 16,-2-4 0,3 4 0,-2-4 0,-2 4-128,-1 1 1,2 0 0,0 0-1,-2 0-46,1 0 0,1 0 1,-3 0-1,-1 0 78,1 0 1,0 1-1,-1 2 1,1 2 168,0-2 0,-1-2 0,1-1 0,0 0-49,-1 0 0,1 0 0,0 0 0,-1 0 167,1 0 0,0 0 0,1 0 0,1 0-191,2 0 0,5 0 0,-5 0 0,0 0-86,2 0 1,-5 0 0,5 0-1,-2 0 21,0 0 1,0 0 0,-3 0 0,2 0-114,1 0 1,-2 0 0,-4 0 0,-1 0 303,0 0 0,7 0 1,-6 0-1,2 0 128,2 0 0,1-1 0,-3-2 0,-1-3-260,1-2 1,4 5 0,0-3 0,-1 2-63,-2 0 1,3-1 0,2 5 0,-1 0 4,1 0 1,4 0 0,-3 0 0,2 0 1,-1 0 1,-4 2 0,5 1-1,-1 1 2,-1-1 1,5 3 0,-4-2 0,2-1-2,-1-1 0,7-2 0,-3 0 0,1 0-3,1 0 1,-2-5 0,0-1 0,0-1-3,0-3 1,4 2-1,2 1 1,-1-1 3,-4 1 1,6 3-1,-7-4 1,2 2-1,-1 3 1,-5 2 0,-1 1-1,3 0 0,0 0 0,-2 0 0,-1 0 0,1 0-48,-2 0 1,4 0 0,-1-2 0,5-1-205,2-1 0,2 0 0,-3 2 0,0-1-140,-4-1 0,0-5 0,-4 3 0,0 0-499,1 0 0,-2-3 1,3 3-1,-3 0-253,-2 0 0,4-3 1,-3 5-1,-1 1 301,1 2 1,-2 1 0,-5 0 0,0 0-950,-4 0 1,0 7 1772,-9 6 1,4 7-1,-10 6 1</inkml:trace>
  <inkml:trace contextRef="#ctx0" brushRef="#br0">24634 15246 9426,'-7'-13'916,"-1"6"0,5 1-66,-1 0-195,-1 4 1,7 2 0,1 11 0,3 3-46,1 4 1,-4 12 0,3 2 0,-1 10-184,-1 7 1,0 8-1,-4 6 1,0 3-334,0 5 1,-4-8 0,0 2 0,1-5-152,1-2 1,2-5-1,0-17 1,0-5-579,0-3 0,2-7 0,2-5 1,5-5-731,3-7 0,1-4 0,3-7 1,4-11 1364,2-12 0,18-19 0,-5-5 0</inkml:trace>
  <inkml:trace contextRef="#ctx0" brushRef="#br0">24727 15206 9682,'-14'-16'1155,"-4"-6"0,9 0-870,0 4 1,14 7-1,8 3 1,8-1-57,4 1 1,6-8 0,3 3-1,3-4-17,4-2 0,8 3 0,0-5 0,3 2 41,1 3 1,1 2 0,0 5 0,3 5-88,1 2 0,-1 4 0,-5 4 0,-2 7 244,-1 8 0,-6 16 0,2 9 0,-4 9-224,-1 7 0,-23-27 1,-1 1-1,-1 3 0,-2 0 1,-1 3-1,-2 1-137,0 1 1,-1 1 0,0 4-1,-1 1 1,-3-3 0,-1 1-1,-2-1 1,0 0 5,-1-1 0,0-1 0,-2 1 0,0-1 0,-2 30 1,-4-7-203,-5-8 1,0-11 0,-10-4 0,-2-5-345,-1-5 0,-12-2 0,-5-8 0,-4-1 67,-4-2 1,-3-10-1,-4 0 1,0-5-210,0-4 0,9-2 0,3-1 0,4-1-147,1-4 1,6 2-1,4-4 1,6 0 779,7-1 0,0 7 0,-1-8 0,-2-3 0</inkml:trace>
  <inkml:trace contextRef="#ctx0" brushRef="#br0">25514 16339 9129,'-2'-13'1733,"-2"-1"-1747,3 7 1,-4 1-1,8 8 1,3 1 326,1 1 1,-2 6-1,4-2 1,1 1 99,2 0 1,1-5 0,1 3 0,0-1-127,4-3 0,-2-1 0,7-2 0,0 0 75,3 0 1,2-6 0,1-5 0,2-5-154,-1-6 1,0-3 0,-1-3-1,2-3-152,-1-5 1,-2-2-1,-1-2 1,-1-2-86,1-2 1,0 1-1,-2-5 1,-3 1 68,-4 0 1,-3-2 0,-2-5 0,-1 1 22,-3 0 0,-2 4 0,-4 0 0,2-1 6,-2-2 0,-2-6 1,-1 0-1,0 4 147,0 3 1,0-1 0,-1 4 0,-2-4 126,-2-2 1,-4 1 0,3 0 0,-1-1-200,-3 1 0,2 0 1,1 0-1,-1 1-124,1 3 1,3-7 0,-4 2 0,2-1-63,3 1 1,-3 0 0,2 1-1,1-2-99,1-2 0,-2 0 1,-2-3-1,0 0 99,0 4 1,-4-3 0,1 1 0,-3 2 100,-1 1 1,-1 3 0,0 0 0,-3 2-45,0 0 1,-7-5 0,2 7 0,-4 0-47,0-1 1,1 1 0,1-2-1,2 3 11,-2 1 0,-1 0 0,-3 1 1,-2-2 17,-1 0 1,0-1 0,4 5 0,1-1-82,-1 1 1,-3-3-1,1 2 1,-1 1 91,-4 1 1,3 4 0,-3 1 0,0 3 29,-2 1 1,-4-3-1,8 5 1,-2 3-122,-3 5 0,-5-3 0,-1 6 0,2-3-26,-2 1 1,-2 4 0,1-2 0,-4 0 78,1 4 1,-3-3 0,4 1-1,0 2 86,0 1 0,-3 2 0,3-1 1,0 1 61,0 0 1,2 1 0,4 2 0,1 1 34,4-2 0,2-1 1,5-1-1,0 1-103,1 3 0,-5-2 0,8 3 0,0 1 51,-1 2 0,0 2 0,-2 0 1,1-1-111,-1 1 0,-3 3 1,1 4-1,2 4-118,2-1 0,-3 7 0,6-3 1,-2 7 182,2 3 1,1 1-1,6 5 1,0-1 46,3 1 0,6 6 0,-1 1 0,1 1-122,3 1 1,3-7 0,3 4 0,3-2-375,1 0 0,2 0 1,5-4-1,-2-2 113,-4-3 0,4 2 0,-4-6 0,1-2-1186,-1-1 0,-5-2 0,3-1-2439,0-3 3903,-4 3 0,10-17 0,-5 4 0</inkml:trace>
  <inkml:trace contextRef="#ctx0" brushRef="#br0">23474 12434 8137,'-19'-7'1167,"-3"-6"0,10 7-519,8 1 0,10 10 1,11 8-1,6-1-427,2-3 0,6 1 1,1-6-1,1-1-15,0-1 1,7-2-1,-3 0 1,0-2-620,1-2 0,-5 2 0,-2-3 0,-3 0-2576,-1 1 2989,-7-1 0,0-1 0,-7-1 0</inkml:trace>
  <inkml:trace contextRef="#ctx0" brushRef="#br0">23141 12847 7943,'0'-32'1589,"0"5"0,0 0-1098,0 8 0,-4 12 0,-2 7 0,0 7 105,0 5 0,-4 12 0,1 4 0,-2 4-172,2 6 1,-1 6 0,4 6 0,0 5 366,0 3 1,0 10 0,3 0 0,-1 2-1046,1-2 0,-3 1 1,2-9-1,1-3-685,1-3 1,4-16 0,1-2 0,3-8-1172,1-6 1,2-4 2109,4-9 0,6-9 0,2-8 0</inkml:trace>
  <inkml:trace contextRef="#ctx0" brushRef="#br0">23248 12767 9357,'0'-40'2127,"0"-7"1,3 6-1463,6 12 0,0 13 0,11 19 0,2 3-319,5 3 0,4 6 0,2-6 0,7 1-615,7-1 1,5-3 0,1-6-1,1 0-131,-1 0 1,3 0-1,-1 0 1,-5 0 205,-2 0 0,-1 0 0,-5 0 0,-5 0 230,-3 0 0,-8 6 1,-6 4-1,-5 6 129,-8 7 0,-4 8 0,-6 6 0,-6 6-34,-9 6 1,-4 11 0,-3 8 0,13-32-1,0 1 229,0 2 1,0 0-1,-1 6 1,0-1 0,3-3-1,1 0 1,-1 0-1,0 1-430,1-2 0,-1 1 0,-2 2 1,0-2-1,1-3 0,0-2 1,-14 34-296,-2-3 1,1-11-1,-2-13 1,-2-6 53,-1-6 0,-5-4 1,2-7-1,-3-5-187,-4-4 1,-2-8 0,1 0 0,-1-8 246,-1-8 1,1-6 0,6-8 0,4 0-164,5 1 0,0-6 0,10 3 0,2 2-906,1 3 0,8 7 1320,2-5 0,4-1 0,1-3 0</inkml:trace>
  <inkml:trace contextRef="#ctx0" brushRef="#br0">23381 13167 8101,'-7'-13'899,"-4"0"-322,7-1 1,-1 5 469,5 0 1,0 8 0,0 1-317,0 7 0,0 11 0,0 4 0,0 5-780,0 4 0,0-1 1,0 4-1,-1 0-1078,-3 0 1,2-9 0,-1 0 0,5-4 1126,2-5 0,12-1 0,-1-2 0</inkml:trace>
  <inkml:trace contextRef="#ctx0" brushRef="#br0">23581 12941 7943,'-13'-21'580,"-1"3"0,3 23 1,2 12-1,3 13 640,0 4 0,4 9 0,-2-2 1,2 4-1438,2 1 0,-4 4 0,0-2 0,1 0-778,1 1 1,4-6 994,2 2 0,-3 2 0,5 0 0</inkml:trace>
  <inkml:trace contextRef="#ctx0" brushRef="#br0">23314 13420 12084,'-16'-47'1034,"3"3"0,10 14 0,16 23 0,8 8-1809,4 8 1,6 3-1,2 0 1,1-2 774,3-1 0,1-6 0,2 3 0</inkml:trace>
  <inkml:trace contextRef="#ctx0" brushRef="#br0">5265 16232 7986,'-13'-19'4076,"1"4"-3241,3-2 0,-3 2 0,4 2-444,-4-1 0,-3 2 0,-3 2 0,-6 3-59,-5 1 0,-4 1 1,-5 5-1,-1-1-206,-2-4 0,-8 4 0,0-5 1,-3 1 43,-1 1 0,0-6 0,-1-1 0,2-4 4,4-2 0,-1-6 1,7 4-1,5 0-319,3 0 0,4 1 0,7 6 0,3 2-740,6 1 1,-3 6 0,10 1 0,0 8 884,2 8 0,4 8 0,1-1 0</inkml:trace>
  <inkml:trace contextRef="#ctx0" brushRef="#br0">1440 16113 7718,'0'-14'-1296,"-2"8"664,-2 6 632,2 0 0,-2 0 0,7-9 1126,1-2 1,7-3-1,-4 1 1,2 0 1795,0-1 1,-6 1-2382,1 0 1,-5 2 0,-7 7-272,-5 8 1,-9 14 0,0 9 0,-4 7-195,0 4 1,-2 7 0,-1 1-1,1 1 300,3 3 1,7 7 0,2 0 0,6-2-82,5-5 1,4 1 0,1-8 0,3-3-109,6-3 0,1-12 1,14 0-1,2-6-517,4-7 1,7-4 0,-2-8-1,4-2-944,1-2 0,-2-8 0,0-7 0,-3-2-4510,2-3 5784,-4-7 0,-1-3 0,-5-6 0</inkml:trace>
  <inkml:trace contextRef="#ctx0" brushRef="#br0">1973 15939 7989,'-5'-37'0,"1"6"731,1 9 0,7 18 0,5 9 1,2 9 38,-2 4 1,-3 5 0,-6-1-1,1 5 432,3 4 0,-2 5 0,2 8 0,-2 5-776,-2 3 0,-5 6 0,-1-1 1,1 0-325,-1-3 1,-3-8 0,4-6-1,2-9-2941,2-7 2045,1-5 0,4-19 1,1-10-1,-2-15 265,-2-14 0,-1-2 1,0-11-1,0-4 296,0-5 0,0-7 0,0 7 0,0 0 1086,0 4 0,0 5 1,0 6-1,2 7 304,2 5 0,-1 5 0,6 7 0,1 4-587,2 3 0,3 3 0,3 3 1,3 3-400,-1 0 0,7 5 1,-2-3-1,6 2-233,3 2 0,-4 0 0,1 0 0,-3 0-2092,-1 0 1,-2 2 0,-3 2 0,-4 5-602,-3 3 0,-8 5 2755,-2 1 0,-16 6 0,-4-3 0</inkml:trace>
  <inkml:trace contextRef="#ctx0" brushRef="#br0">1866 16139 7833,'-19'-12'0,"12"9"0,4-5 0,13 5 1347,11 3 1,8 0 0,4 0-1,1 0-945,3 0 1,6-2 0,1-2-1,1-5-1301,1-3 1,-3-1 0,3-1 0,-3 2-2406,-5 3 3304,-7-8 0,2 8 0,-7-10 0</inkml:trace>
  <inkml:trace contextRef="#ctx0" brushRef="#br0">2586 15686 7830,'-6'-18'1110,"-3"1"0,5 5 0,4 7-526,7 4 1,1 2-695,0 4 1,-5-2-1,2 6 1,-4 1 19,-1 2 0,0 7 0,0 3 0,-1 3 137,-4 2 1,-6 4 0,-9 3-1,1 3 240,0 5 1,-3 7-1,2-1 1,1 4 119,0 2 1,3-7 0,7-3 0,4-4-37,4-4 1,4-4-1,6-6 1,8-6-283,7-6 1,3-7-1,1-7 1,2 0-666,1 0 0,-2-7 0,-7-7 0,-4-5 294,-3-2 0,-3-4 0,-3 3 0,-5-2 278,-2 2 0,-4-2 1,-1 5-1,-3 0 866,-1 0 0,2 1 1,-2 5-1,1-1 75,3 1 0,8 4 1,4 2-1,4-1-1280,5 1 1,2 4 0,8-2 0,2 4-1204,1 1 0,0 1 0,-5 4 0,-6 4 1546,-6 3 0,-1 7 0,-6 2 0</inkml:trace>
  <inkml:trace contextRef="#ctx0" brushRef="#br0">1693 17539 8778,'-19'0'2145,"4"1"-1526,-3 3 1,11 2 0,7 3 320,7-4 1,6-5-1,5-5 1,4-5-377,4-6 0,5-1 0,1-5 0,-1 0-598,-2 1 0,-1-3 0,-11 7 0,0 0-532,-2 3 0,-8 0 1,-3 1-1,-4 1 333,-4 3 0,-5 3 1,-9 8-1,-4 1-84,-3 1 1,-2 12 0,1 1-1,-1 4 1181,0 1 0,7 0 0,2 3 1,4-1-192,6-2 1,2-6 0,7 4-1,4-4-911,3-3 0,9 3 1,3-8-1,4-1-872,4-2 1,6-4 0,-1-4 0,0-6-3260,-1-8 4369,5-7 0,-3-9 0,6-1 0</inkml:trace>
  <inkml:trace contextRef="#ctx0" brushRef="#br0">2106 16899 8960,'-7'-6'2166,"4"6"0,10 1 1,8 11-1851,4 9 1,-2 0 0,2 1 0,0 3 283,3 5 1,-2-2-1,-1 6 1,-1 0-527,-1 2 1,1-1 0,-5-8 0,1-2-261,-1-3 0,-4 0 0,-2-7 1,-1-3-707,-3 0 0,-3-6 0,-4-2 279,-5-2 0,-4-2 0,-4 0 1,-2 0 596,-2 0 0,4 0 0,-4-2 0,2-1 1692,2-1 0,2-1-357,2 5 0,7 2-1306,6 2 0,8 4 0,9 5 0,6 0-732,2 1 0,1-3 0,1 0 1,1-4-1330,3-1 0,-2-1 2048,2-5 0,3-6 0,0-2 0</inkml:trace>
  <inkml:trace contextRef="#ctx0" brushRef="#br0">2639 17152 8360,'6'0'1384,"3"9"0,3 9-1148,1 2 1,1 4 0,1-5 0,1 2-13,2 3 1,4-5 0,-4 0-1,-4-1 36,-3 0 0,-1 0 0,-5-5 1,-2 0-793,-2 1 1,-7-1 0,-3-1-1,-4-3-243,-5-5 1,-3-2-1,-5-2 1,-1 0 774,0 0 0,1-12 0,-1-3 0</inkml:trace>
  <inkml:trace contextRef="#ctx0" brushRef="#br0">2933 17152 7843,'1'-7'0,"2"1"0,2 0-391,-3-3 1,4 2 0,-1-2 141,-2-2 1,3 4 553,-2-2 1,1 5-57,-5-5 1,-2 6-1,-2-2 426,-5 4 0,3 2-147,1 4 0,0-2 478,0 6-264,1-7 0,2 4-89,-2-6 0,1-4-59,-6 0 0,4-1 0,-2 4 11,1-4 1,0 4-467,2-4 0,2 5 1,-2 5-12,2 4 1,2-2-1,0 2 1,2 0-52,2-2 1,-1 5 0,6-5 0,1 2-274,2 0 0,2-6 0,-1 2 1,0-4-500,1-1 0,0 0 1,3 0-1,1-1-2343,-2-4 3038,-1-2 0,4-7 0,2 1 0</inkml:trace>
  <inkml:trace contextRef="#ctx0" brushRef="#br0">3159 17005 7783,'-13'-13'143,"1"0"0,5 1 184,7 3 0,6 3 0,7 6 1,-1-1-453,-3-4 1,3 2 0,-4-4-127,4 1 1,6-3-228,0 5 1,0-1 126,-5 5 0,-4 0 351,0 0 0,-6-6-51,1-3 0,3-1 1,1 0-1,1 2 548,0 2 0,-5-3 1,5 5-23,1 1 1,1 3 0,-2 4 544,-5 5 0,-2 5 0,-4 2 0,-2 3-649,-5 2 1,-8 1-1,-2 5 1,0-1-684,0 1 1,1 0 0,5-1 311,-1 1 0,-5 6 0,-2 1 0</inkml:trace>
  <inkml:trace contextRef="#ctx0" brushRef="#br0">7731 16672 7964,'-5'-13'0,"-3"0"0,-5-1 0</inkml:trace>
  <inkml:trace contextRef="#ctx0" brushRef="#br0">7572 16672 8765,'-14'0'1438,"5"0"-1143,0 0 106,6 0 1,-1 2-1,8 1-278,5 1 1,8 7 0,2-4 0,3 2 626,6 0 1,6 0 0,11 4 0,5 0 27,6 1 0,7-1 1,8-1-1,-34-7 1,1 0-509,1 0 1,1-1 0,0-2 0,0-1 0,0 1-1,1 0 1,1-1 0,1 0-91,1-1 0,0 0 0,0 0 1,-2 0-1,1 0 0,-1 0 1,-2-1-1,0 0-181,-2-1 0,-1 0 0,1 1 1,0-1-1,29-5 0,-7-1-1106,-3 1 0,-15 4 0,-3-2 0,-6 4-1369,-8 1 0,-5 10 2476,-6 4 0,-7 14 0,-1 0 0</inkml:trace>
  <inkml:trace contextRef="#ctx0" brushRef="#br0">8651 16925 8727,'-6'0'1004,"6"0"0,6 0 1,6 2-1,-2 1-607,-1 1 0,0 1 0,5-5 0,-1 0 6,0 0 1,5 0 0,1 0 0,3 0-32,7 0 0,2-2 1,6-2-1,-3-6 1,0-5 244,0-3 0,-1-6 0,4 2-269,0-3 0,3-2 0,-8 1 0,1-1-171,-1 0 1,4 1-1,-4-1 1,1 0-321,0 1 1,-7 0 0,-5 3 0,0 1-59,0-2 1,-5 3-1,2-1 1,-4 0 35,0 1 0,-1-4 1,0 1-1,2-4 228,3-3 1,-3 0 0,4 4 0,-1-1 256,0-3 1,4 3 0,-4-5 0,-1 2-171,3 0 0,-10 0 0,3 4 0,-1 1-2,0-1-1,-3 6 1,-2 2 0,-1 1-174,-3 0 0,-1 1 0,-2 3 1,0 1-175,0 0 1,-2-1-1,-1 1 1,-1 0 46,1-1 0,1 1 0,2-2 0,0-1 91,0-2 1,-4-1 0,-1 3 0,2-2 79,2 2 0,0-4 1,-2 3-1,-3 0 140,-2 2 1,4 2 0,-5 1 0,0 2-97,2 1 0,-5 6 1,3-3-1,-3 2-223,-1-1 1,-1 1-1,1 4 1,0 0-98,-1 0 1,1 1-1,0 2 1,-1 3 113,1 2 1,0-5 0,-1 2 0,1 0 193,0-1 0,-1 2 0,0-3 1,-3 2 47,0-2 0,-1-2 0,3 1 0,-1 1-70,-2 1 0,-1 2 0,2-3 0,0 3 1,0 1 0,-2-2 1,0 4-1,-2 1-104,-3 2 1,1 1 0,-1 0 0,3 1 4,2-1 0,-3 0 0,2 1 0,1-1 116,0 0 0,1 1 0,5-2 0,1-2 113,3-1 0,-3 0 0,5 4 1,-2 0-94,0 1 0,2-5 1,-4-1-1,2 3-106,-1 1 1,-2 1 0,-1 0 0,0 1 18,-1-1 1,1 6-1,0 3 1,-1 4-134,1 0 1,-5 5 0,0 2 0,2-1 105,1 1 1,3 3 0,2-4 0,3 1 248,1-1 0,-3-1 1,4-4-1,2-2 148,2-3 1,1 4 0,1-6 0,4 1-181,4-3 1,3 1-1,1 0 1,2 1-402,2-1 0,3 3 1,3-4-1,-2-2-255,-2-1 0,5 3 0,-3 0 0,1-2-1453,0-1 0,1-2 0,3 0 0,-1 1 1940,-2-1 0,8 0 0,-3 1 0</inkml:trace>
  <inkml:trace contextRef="#ctx0" brushRef="#br0">24994 15766 7994,'0'-13'937,"0"-1"0,-1 7 0,-2 1 84,-2 0 1,1 3-128,4-6 0,0 5-181,0-5 1,6 6 1181,3-1 1,-2-2-389,2 1 0,-6 2-57,1 8 1,-2 2 0,-2 6 0,1 1-1451,4-1 0,-2 0 0,5 2 0,3 1 0,1 2 0,1 1 0,0-2 0,1 1 0,-1-2 0,0 3 0,1-1 0,-1-2 0,0-1 0,-1-2 0,-1-1 0,-4-2 0,-1-1 0,3-4-4703,-5 4 1464,7-6 0,-10 1 3239,3-8 0,10-10 0,1-6 0</inkml:trace>
  <inkml:trace contextRef="#ctx0" brushRef="#br0">25327 15699 7988,'-13'-17'0,"-2"0"629,-3 5 0,5 7 0,-2 9 1828,5 5 1,5 4-1,-3 5 1,-1 4-217,1 3 1,-4 8-1,4 4 1,-4 6-2242,-2 6 0,-3 3 0,-1 1 0,1 0 0,3 1 0,2-7 0,1-1 0,4-3 0,1-3 0,0 1 0,3-8 0,-1-1-3277,1 1 0,1-6 0,2-7 2749,0 0 0,0-3 1,0-3-1</inkml:trace>
  <inkml:trace contextRef="#ctx0" brushRef="#br0">24901 15993 8766,'6'-21'984,"3"3"1,2 9 0,3 3-248,-1 0 0,0 0-65,1-2 1,-5 2-362,-1 6 1,-5 1-1,2 4 136,-4 3 0,-2 3 0,-2-1 0,-2-1 38,3 1 1,0 2 0,4 0-1,0-2 64,3-1 1,5-1-1,-1 2 1,3-2-142,1-3 0,1 6 0,0-2 0,3 1-182,1-1 0,1 7 0,-3-2 0,3 0-189,2 1 0,-3-1 0,3-1 0,-1 0-492,1 1 1,-5-1-1,4 0 1,-3 0-544,1 1 0,0-2 1,-5-2-1,-1-1-435,-3 1 0,3-2 1433,-3 1 0,3-1 0,1 6 0</inkml:trace>
  <inkml:trace contextRef="#ctx0" brushRef="#br0">23274 13167 7975,'-7'-6'1131,"1"3"1297,6-6-1488,-6 7 1,5-3-596,-4 10 0,8 2 0,3 6 0,0 2 540,0 3 0,4-2 1,-1 6-1,3 1-250,1-3 0,1 5 0,-1-4 0,0 1-323,1 1 0,-2-7 0,-2 3 1,-3-1 8,-1 0 1,3-5 0,-3-4-710,2 1 0,-6-2 1,4-1-4968,0-1 4771,-4-2 1,5-5 0,-2-4-1,4-3 584,2-4 0,9-7 0,0-2 0</inkml:trace>
  <inkml:trace contextRef="#ctx0" brushRef="#br0">23768 13101 7923,'-14'-6'0,"1"-2"0,0 1 0,-1 2 754,1 4 0,-5 7 1,-1 4-1,-2 7 516,-2 5 0,2 4 1,-1 5-1,-1 4-281,3-1 1,-6 10 0,4-1 0,-1 3-231,0-2 1,-2 4-1,4-1 1,-1 2-485,0 0 0,1-5 0,-2 5 0,2-2-447,2-4 0,1 2 0,4-11 0,1 0-1263,0-3 1,4-7 0,0-4-1408,-1 0 1,2-2 2841,-1-5 0,0-6 0,-4-1 0</inkml:trace>
  <inkml:trace contextRef="#ctx0" brushRef="#br0">25047 16219 8239,'0'13'569,"6"-4"1,3-1 0,3-2-69,1-3 0,5-2 0,0-1 0,-2 0-99,-1 0 0,3 0 0,0 0 0,-1 0-159,3 0 0,-1 0 0,5 0 0,-4 0-325,0 0 0,3 0 0,-1 0 0,2 0 105,-2 0 1,4-4 0,-6-1 0,2 2 82,1 2 0,-3-4 0,4-1 1,-2-1 55,2-3 1,1-2 0,2-1 0,-2-2 161,-3-3 0,6 3 0,-4-4 0,0 1-196,1 0 1,-4-5 0,1 2 0,0-1-180,-1-1 0,3 6 0,-5-4 0,0 0 105,0 1 1,-1 3-1,-5-2 1,1 1 91,-1 0 0,3-4 0,1 3 0,-4 0 14,-1-1 0,3-2 0,-6 4 0,1 1-35,-1-3 1,1 4 0,-4-5 0,0 1-178,0-1 0,3 3 0,-5-4 0,-1 0 23,-1 1 0,-2-3 1,0 5-1,0 0-140,0 0 1,0-4 0,0 4 0,0-2 117,0-2 0,4-1 1,1 0-1,-1 2 20,2-2 1,-3-1 0,4-3 0,1-1 75,-1-3 0,1 0 0,2 2 1,-1-1-65,1 2 1,-2-4 0,-1 0 0,-1 1 13,-3-1 0,3-2 0,-2 2 0,-1 1-120,-1-1 1,-2 2-1,0 3 1,0-2 24,0-1 0,-2 0 0,-1 3 1,-3-2 21,-1-1 0,0 0 0,-4 3 0,2-2 52,-1-1 0,3-4 1,-2 3-1,0 3-68,1 1 0,-4-3 0,4-2 1,-3 0-12,2 1 0,-2-4 0,2 4 1,-2-1-10,2 1 1,-2-4-1,2 3 1,-2 1 76,2-1 1,-2-2 0,2 4 0,-3 1 70,-2 2 0,1-3 0,0 0 0,-1 0-6,1-2 0,0 5 0,-1-5 0,1 2-37,0 0 0,-5-4 1,0 2-1,2 0-162,1 1 1,-3-4 0,1 5 0,0 2 44,3 1 1,0-4 0,-1 0 0,-1-1 106,-2 1 1,-1 1-1,3 2 1,-3 0 35,-2-2 1,4-5-1,-2 4 1,1-2 70,1-3 0,-6 0 0,6 0 0,0 1-82,3-1 0,-4-2 0,0-1 1,0 2-209,-1 2 0,4-1 1,-4 6-1,1 2-25,0 1 0,-5 2 1,0 4-1,-2 3 68,-1 0 0,-1 4 0,0-1 1,-1 4 86,-3 3 1,3 0-1,-5-4 1,4-1 150,2 1 1,-6 0-1,10-1 1,-1 1 67,-1 0 0,6-1 0,1 1 1,3 0-34,2-1 1,-1 1 0,1 0-221,0-1 0,-1 6 0,0 0 0,-3 2-166,0 3 0,-3 2 1,3 1-1,-6 0 115,-2 0 0,0 0 1,0 1-1,1 2 153,0 2 1,-4-1 0,7-4-1,-1 0 16,0 0 1,6 0-1,-3 0 365,-1 0 0,5 0 0,-2 2-340,2 2 1,2 2-1,-1 6 1,1 0-235,0 2 0,-1 12 0,-1 0 0,-1 4-75,-2 4 1,-4 10 0,4-1 0,2 5-773,1 2 1,3-1 1043,3-9 0,-2 0 0,3 0 0</inkml:trace>
  <inkml:trace contextRef="#ctx0" brushRef="#br0">22821 13674 9146,'-7'-28'287,"1"10"0,6 18-818,0 7 1,1 11 0,2 4 0,2 3 505,-2 2 0,4 6 1,4 2-1,5 2 547,6-1 1,5 2-1,7-2 1,9 2-52,9 2 1,10-6-1,0-4 1,5-6-146,4-7 0,3-2 0,-34-9 0,0 0 1,0-1-1,0-1-139,0-1 0,0-2 0,0-4 1,0-3-1,0 0 0,0-2 0,-1-2 1,0-1-44,-1-2 0,0-2 1,-1-1-1,-2-2 1,-1-4-1,-1-1-1257,1 0 0,-1-3 990,-5-2 1,-2-1-1,3-2 1,-1-1-1,-6-2 1,-1-1-1,-2-2 1,-1 0-135,-3-2 1,-2-1 0,-4-1-1,-3-1 1,-4-4 0,-1-2-1,-3-1 1,-2 0-129,-4-2 1,-2 0 0,-3 3-1,-4 1 1,-5 0 0,-5 2-1,-1 1 1,-1 2 194,-2 2 0,-2 2 0,-6 1 0,-4 3 0,1 4 1,-3 3-1,-1 4 0,-1 2 272,-3 2 1,-1 4 0,2 5 0,-1 4 0,-3 1 0,-1 2 0,-1 3 0,-1 2 177,0 1 0,-2 3 1,-8 4-1,0 3 1,6 3-1,2 2 1,-2 3-1,1 1-103,1 1 1,1 3 0,-5 7 0,2 2-1,6-2 1,2 1 0,0 1 0,3 2-25,1 3 0,3 0 0,7 0 1,4 0-1,6-1 0,3 1 0,6-2 1,3 1-101,4-1 0,3 1 0,3 3 0,4 0 0,8-3 0,5-1 0,5 0 0,5-2-629,5 0 1,6-2 0,6 0-1,5-3 1,5-4 0,3-2 595,5 0 0,1-3 0,0-3 0,3-1 0,10 4 0,2 1 0,-24-8 0</inkml:trace>
  <inkml:trace contextRef="#ctx0" brushRef="#br0">6625 15539 8377,'-44'-5'0,"-2"-4"0,0-3-29,0-2 1,-10 1 0,-2 1-1,-6 3 144,-2 5 0,-9 8 0,36 1 0,0 1 0,-2 1 0,-1 2-189,1 1 0,-1 2 0,-1 3 0,0 1 0,-1 2 0,1 1 0,-2 3 0,-1 1-31,-1 3 0,0 1 1,-2 0-1,0 1 0,1 2 1,0 1-1,-1-1 0,1 0 144,2 1 1,1-1 0,0 0 0,2 1 0,4 0 0,1 0 0,1-1 0,2-1 108,0 1 1,3-1 0,4-1-1,1 1 1,1 1 0,2 2 0,3 0-1,2 1 218,1 2 1,2 0 0,-8 31 0,12 4-1,14-5-401,14-1 1,1-28-1,6-1 1,7-4 0,5-1-1,4-1 1,4-2-16,3 0 1,4-2-1,8-5 1,2-3-1,5 1 1,1-2 0,3-3-1,2-3-58,-20-4 1,0-2-1,1 0 1,5-2-1,1 0 1,1-2-1,0-2 1,0-1-1,0-2 1,1-2 0,0-1-1,0-1 96,0-2 1,1-1 0,0-2-1,1-2 1,1-2 0,-2-1 0,1-3-1,-2 0 1,1-2 0,-1-1 0,1-1-1,-2 0 1,0-1 1,-2 0-1,1-2 1,-1-3-1,0 0 1,-3-2 0,-4 2-1,-2-1 1,0 0-1,-4 0 1,0 0-1,-1-1-79,0-1 0,-2 0 1,-2-2-1,14-18 1,-5-3-1,-7 3 1,-5-2-1,-6 2 1,-5-1-30,-6 2 0,-4 0 1,-6-2-1,-5 1 1,-5 4-1,-5 2 1,-6 3-1,-4 1 40,-6 1 1,-7 3 0,-8 4 0,-7 6-1,-9 5 1,-5 5 0,-4 3 0,-2 5-46,-4 2 1,-3 5 0,11 9-1,-3 3 1,1 3 123,1 2 0,1 3 0,-2 1 0,-5 2 0,-3 1 0,1 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14823 12421 8070,'-4'-9'-46,"-1"0"1,1 5 602,4-5 1,0 4 75,0-4 1,0 5-1,0-5 235,0-1 1,0 2-65,0 0 1,0 3-427,0-4-153,0 6 0,0-1 254,0 8 1,0 4-76,0 5 1,0-4 0,0 0-51,0 1 0,0 2 0,0 1-244,0 1 0,0-6 1,0 1-1,0 2-74,0 1 0,1 1 0,2 0 0,3 1-85,2-1 1,-5 0 0,2 1 0,0-1 112,-1 0 1,5 1 0,-3-3-1,0 0 338,0-2 0,4-1-125,-1 6 0,2-5 1,-1-2-1,-1-1-175,1-3 0,2 3 0,1 0-182,1 1 1,-1-2 0,2 2 0,1-1 15,2-3 0,0 3 1,-3 0-1,1 0 112,2 0 1,4-2 0,-3-4 0,2 0 262,3 0 1,-4 0-1,1 0 1,0 0-41,-1 0 0,-3 0 1,2 0-1,-1 0-156,0 0 1,4-1-1,-4-2 1,-1-3-74,3-2 0,-1 4 0,3-4 0,-3 1-179,1 0 1,-6-1 0,6-2 0,-3 1-269,1-1 0,0 2 0,-5-1 394,1-1 1,-1-2 0,-1-1 0,-3 0 164,-5-1 1,-1-4 0,0-1-1,1 0-58,-1 0 1,0-4-1,0 4 1,2-2 230,-2-2 0,3-1 0,0 0 1,1 2-213,3-2 0,-2 4 0,1-1 0,1 0-126,2 1 0,-3 3 1,-2-2-1,1 1-34,-1 0 1,-3-1-1,4 3 1,-2-3 66,-3-2 1,-2 3-1,-1-4 1,0-2 96,0-1 0,0-2 0,2-1 0,1-1-32,1-2 1,1-2 0,-4 3 0,2-1-165,1 2 1,5-2 0,-3 1 0,0 3-90,0 2 0,-1-3 1,-4 6-1,2-2 55,1 2 0,1-3 0,-5 3 0,0-2 106,0 2 0,-6-4 0,-1 4 0,-2-3 24,0-2 1,0 1 0,-4-1 0,1 0 74,3 1 0,-2 1 0,6-1 1,-1 3-181,0-1 0,1-4 0,5 7 0,-1-1-83,-4 0 0,4 0 0,-4-5 0,4 2 49,1 3 1,0-4 0,0 4 0,0-3 69,0-2 1,0 1 0,0-1 0,0 0 36,0 1 1,0-5 0,0-1 0,0 3-72,0 1 0,-5 3 1,1 1-1,1 2-216,2-2 0,1 0 1,0 1-1,0 2 77,0 2 0,0-5 1,0 2-1,0-2 61,0 2 1,0-3 0,0 2 0,0-2 8,0-1 1,4-1 0,0-1 0,-1-2 258,-1-1 0,2 0 1,1 4-1,-2 1 19,-2-1 0,4 5 0,-1 1 1,-1 2-289,-1 3 0,-2-4 0,0 3 0,0 0 12,0 2 0,0-2 0,0-1 1,0 0 4,0-1 1,-2 4 0,-1-4-1,-1 1 146,1 0 0,1-5 1,2 0-1,-1 0 88,-4 0 0,4-6 0,-4 2 0,4-1 40,1 0 1,0 3 0,-2 0 0,-1 1-31,-1 0 1,0-4 0,4 6 0,0-2-294,0 2 0,0-2 0,0 5 0,0 0-13,0-1 1,0 1 0,0 3 0,0-3 186,0-2 1,0 3-1,0-3 1,0 1 85,0-1 0,1 0 0,2-1 0,1 3-24,-1 0 0,-1 4 1,-2-3-1,0 3-92,0 2 0,0-6-78,0-4 0,0 4 1,0 1-1,0 4-23,0 0 0,-5 1 0,1 0 1,1-1-21,2 1 1,-5 0-1,-2-1 173,1 1 0,-1 0 0,5-1 1,-1 1 121,1 0 0,-3 4 1,0 0-1,0-1-127,0-2 0,0 3 0,3 0 0,-2-1-92,-3-2 0,1 3 0,-4 0 1,2 0-22,-1 2 0,-2-4 0,-1 5-130,0-1 0,-1 4 188,1-1 1,0 2-1,1 1 64,3-4 0,-3 4 0,3-4-16,-3 4 0,-1 1 1,0 0-1,-1 0-3,1 0 1,0-5 0,-1 1-1,1 1-89,0 1 1,-5 2 0,0 0-1,2 0 13,1 0 1,-3 0 0,0 2-1,2 1 52,1 1 1,-2 1 0,-3-5 0,1 0-24,0 0 1,-3 0 0,2 0 0,1 0 189,0 0 0,-3 4 0,4 1 0,0-1-186,-1 2 0,3-3 0,-7 4 0,1 1 6,1-1 1,1-4 0,3 2 0,0-4-87,0-1 0,-2 4 1,1 1-1,2-2 207,1-2 0,-3-1 0,1 0 0,0-1 151,2-4 1,-2 4 0,-1-4-1,2 4-171,1 1 0,2-4 1,-1-1-1,1 2-65,0 2 0,-1 1 0,1 0 0,0 0 0,-1 0 1,1 0-1,0 0 1,-1 0-290,1 0 1,0 0 0,-1 0 0,1 0 231,0 0 1,-1 0-1,1 0 171,0 0 0,-1 0 1,1 0 32,0 0 0,4 0 0,0 0-95,-2 0 1,0 0 0,-3 0-186,1 0 1,4 1 0,0 2 55,-1 2 1,-2-1 0,-1-4 0,-1 1 54,1 4 1,-2-2-15,-3 6 1,-1-5 0,-3 4 252,4-2 0,3-1 0,2-2-153,0 2 1,-1 4 0,2-3-89,4 1 1,-3-2-1,7 3-135,1 3 1,1-4-1,2 2 1,0 1 48,0 2 0,0-3 1,0 0-1,0 1-39,0 2 0,-1 2 1,-2-1 49,-2 0 0,1-4 0,4 0-425,0 1 0,0-2-444,0 1 1,0-5 184,0 5 0,1-6 1,4 1 797,4-2 0,3-2 0,1 0 0</inkml:trace>
  <inkml:trace contextRef="#ctx0" brushRef="#br0">13970 8783 13079,'-27'0'-155,"2"0"-326,3 0 1,3 4 0,4 2 0,-1 1 407,-2 4 1,0 1 0,6 1 0,2 0 142,1 1 1,6-1 0,-1 0-1,2 1 89,2-1 1,10-6 0,7-2 0,3-4 150,4-1 0,10 0 0,-3-1 1,6-4-107,3-4 0,0-1 1,2-2-1,-1 2-312,-1-1 0,-3-2 1,-12 7-1,-2 0 99,-6 0 0,4-4 0,0 3 0</inkml:trace>
  <inkml:trace contextRef="#ctx0" brushRef="#br0">12717 14367 7890,'7'-14'280,"-2"1"1,-2 4 0,1 2 26,5 1 1,-1 1 0,-1 4-588,-1-4 439,4 4 1,-4-3 481,3 8 1,-3-1 184,-6 6 1,0 0-413,0 4 0,0 0 1,1 1-234,4-1 0,-4 0 0,4 1 0,-4-1-35,-1 0 1,0 2-1,0 1 1,0 4-160,0 0 1,-1-2 0,-2 4 0,-3 1 86,-1-3 1,-1 5 0,-2-4 0,1 1 27,-2 1 0,0-7 0,-3 2 0,1-3 11,0-2 1,1 0 0,1-1 0,3-3 40,-3-5 0,-1 2-99,-1-1 1,0 1-1,-1-3 1,1 1-77,0-1 0,-1 3 1,0 0-1,-3 0 1,-1 0 0,-1 0 1,3-3-1,-3 1 70,-2-1 1,3 3 0,-3-2 0,1-1 102,-1-1 0,3-2 0,-4 0 0,0 0-30,1 0 0,-4 0 0,3-2 0,-2-1 41,2-1 0,-3-2 1,2 3-1,-2-3-44,-2-1 0,2 4 1,2-3-1,2 1-233,2 1 1,-4-2 0,4 3 0,0-1 80,0 1 0,1-3 0,4 1 1,1 1 60,0-2 0,0 4 0,-1-4 1,2 1-1,3-4 1,-2 1 0,3-1 0,-1 1 183,0 0 0,5-4 0,-5 3 1,-1-2 32,-2-3 0,3 1 0,0 0 1,-1-1-268,-2 1 0,-1 0 0,-1-1 0,1 1-43,0 0 0,-1 1 1,-1 0-1,-1 2-64,-2-1 0,-1-8 1,3 6-1,-2-2 156,2 0 1,2 0-1,4-1 1,1-3 198,-1-2 0,2 3 1,1-4-1,0 0 21,-1 1 0,5-4 0,-3 4 0,2-1-115,-1 0 1,-1 1 0,3-3-1,-2 3-318,-3 2 0,4-4 1,-4 0-1,1-2-229,0-1 1,2-1-1,-4-1 1,0-2 323,2-1 1,-3-5-1,4 4 1,0-2 248,0-3 1,-3-5 0,4-1-1,2 2-76,2-2 1,1-4 0,0 2-1,0 2 144,0 2 0,4 1 0,2 0 1,2 0-239,2 0 1,-2 1 0,-1 1 0,0 1-237,1 0 1,-4-9 0,4 6 0,-2 0 85,-4 3 1,0-5-1,-2 4 1,0-2 101,0-3 0,0-4 0,0 1 0,0 0 79,0 0 1,0-3 0,0 3 0,1 0 51,4 0 1,1-3 0,4 4-1,-1 0 0,1 4 0,2-5 1,2 7-1,-1 1-70,0-1 0,1-2 0,-3 7 0,-2-2-242,-4 1 0,-2 1 0,0-3 1,1 1 58,-1-1 1,-1 4 0,-4 1-1,-1 1 19,-1 0 1,-5-5 0,4 5 0,1 0 63,-2-2 1,0 4-1,-4-7 1,2 1 172,2 1 0,-3-5 0,5 4 1,0-2 58,-2 1 1,3-1-1,-5 6 1,2 1-157,3 2 1,2-1 0,1-1 0,0 2-202,0-2 0,0-4 0,0 3 1,-2 0-25,-2-2 1,1 4 0,-4-7 0,-1 1 179,1 1 0,-1-3 0,-2 4 1,3-1 65,1-3 1,1 3-1,5-2 1,0 1 33,0 1 0,0-3 0,0 6 1,2 0 0,2-2 1,2 5 0,5-5 0,-4 2-159,-1 0 1,4 0-1,-2 6 1,-1 1-121,-3 2 0,2 1 0,-1-3 1,-2 2 209,-2-1 1,-1-3 0,0 0 0,0-1 186,0 0-92,0-5 1,0-2 0,0-5-17,0 4 0,0-4 0,0 4 0,0-4-79,0-1 0,2 2 0,1 2 0,3 5-115,1 3 0,0 1 0,2 2 1,-3 1-60,0 2 0,-4 6 0,2-3-107,-2-1 224,-2 6 1,0-7 0,0 5 0,0-4 50,0 0 1,0 2 0,0-4 0,0-1 142,0 3 1,0-5 0,0 4 0,0-1-110,0-1 1,1 6 0,2-4 0,3 2-138,1 2 0,-2-2 1,4 1-1,0 2 60,-2 1 0,3-3 0,-4 1 1,0 0-3,0 3 0,3 0 0,-3 1 1,0 0 94,0-1 1,0 1 0,-3 0 0,1-1 5,-1 1 0,4 0 1,2-1-1,2 1-95,-2 0 0,2-1 0,-2 1 0,3 0 46,2-1 0,3 1 0,1-2 1,-2-1 11,-1-2 1,3 0 0,0 4 0,-2-3 78,-1-1 1,-2 1 0,-1 3-1,-2 1-11,-1 0 0,-1 4 0,2 1-271,-1 3 1,0-4 163,4 4 0,0 1 0,1 4 0,-1 0 82,0 0 1,1-5 0,-1 1-1,0 1-3,1 1 1,-1 2-1,0 0 1,1 0 70,-1 0 1,0 0-153,1 0 0,-1 8-18,0 5 0,-1 5 1,-1 4-1,-4-3 37,-1 1 1,4-4 0,-2 5 0,1-2 96,0-3 0,-1 3 0,6-1 1,-2-1 58,-4-3 0,4 0 1,-3-1-1,3 0-54,1 1 1,-4-5 0,0-2 0,0 0-97,-2 1 1,1-4 0,-5 5-103,1 1 1,1-2 0,-5 1-212,0 1 1,0 2 0,0 1-647,0 1 1,6-1 383,3 0 1,2-1 0,3-2 611,-1-1 0,0 0 0,1 5 0</inkml:trace>
  <inkml:trace contextRef="#ctx0" brushRef="#br0">12317 8889 8465,'-9'0'78,"0"0"0,6-6 1,0-1 0,6-1 0,5 3 0,5 5 0,0 0-236,1 0 0,-1 8 0,2 3 0,1-1-199,2 2 0,6 3 1,-2 0 355,3-4 0,8 0 0,1 2 0</inkml:trace>
  <inkml:trace contextRef="#ctx0" brushRef="#br0">12357 16552 7815,'0'-13'1005,"0"6"-284,0 1-592,0 6 172,0 0 0,0 6 1,0 2 40,0 4 1,0-3 0,-1 0 166,-4 1 0,2 2-70,-6 2 1,5-1 0,-4 0-267,3 1 0,-1-1 1,3 2-25,-2 3 1,-1-4-1,2 4 1,-4-3-159,1-2 0,-3 5 0,4 0 1,-2-2 137,-2-1 1,-2-2-1,0 1 1,2-3 78,1-2 1,0 3 0,-4-3 0,-1 1-124,1-1 1,0 3-1,-1-5 1,1 2-93,0 0 0,-1-4 0,1 2 0,0-1-22,-1-3 1,6 0-1,-1 0 96,-2 1 0,-1 1 0,-1-5 122,0 0 1,1-2 0,0-1 60,-1-1 1,2-5 0,-8 5-1,1-1-131,1-1 1,-1 5 0,3-4 0,-1 4-157,-2 1 0,0-2 1,5-1-1,0-1 70,-1 1 0,1 1 1,0 1-175,-1-3 0,1 2 0,0-4 0,-1 2 123,1-1 1,4 1 0,-1 2 0,-4-1 34,-2-1 1,-2-2-1,3 3 1,-1-1 14,-2 1 1,-4 0 0,4 0 0,1-2-13,-3 2 1,6 2-1,-4 1 1,3 0-22,2 0 0,-5 0 0,0 0-26,2 0 1,1 0 0,2 0-40,-1 0 1,1 0 0,0 0 95,-1 0 1,1 0 0,0 0-19,-1 0 1,1-5 0,0 1-5,-1 1 1,1 2 0,0 1 0,-1 0-16,1 0 0,0 0 1,-1 0-1,1 0 60,0 0 1,-1 0 0,1 0 75,0 0 1,-1 0 0,1 0-81,0 0 1,-1 0-1,1-2 1,0-1-30,-1-1 1,1-1 0,1 4 0,2-2-30,1-2 0,0-4 0,-6 4 1,-1-1 22,-2 0 0,0-5 0,5 4 0,0-2 1,-1 0 0,1 0 1,0-3-1,-1 2-4,1 1 0,0 0 0,-1-3 0,1 2 26,0 1 1,-1 0 0,1-4 0,0 1 38,-1 3 0,1-3 0,0 3 0,-1-2 104,1-3 0,0-3 0,-1-3 0,1 1-14,0 0 1,4-3-1,2 2 1,-1 0-67,1-4 0,2-1 1,-2-2-1,1 0-48,3 1 0,-3-1 0,0 0 0,0 1-128,0-1 1,0 1 0,2-1 0,-3 0-8,-1 1 1,-4-6 0,3 1 0,-1 2 83,1 1 1,-1-1 0,4-2-1,-2-3 45,-2 0 1,4-9 0,2 2-1,1-4 26,-2 0 0,4 0 0,-4 5 1,4 2 47,1 2 1,-2-1 0,-1 4 0,-2 1-124,-3-1 0,4 2 0,-4 3 0,1-2-160,-1-1 1,1-4 0,-3 2 0,2 1 117,2-1 0,2-4 0,4 3 0,0-2 23,0 1 0,0-1 1,0-4-1,0 0 46,0 0 0,0-4 0,0 0 0,0 1 216,0 1 0,0 2 0,0 0 0,0 0-264,0 0 1,-2 2 0,-1 1 0,-2 3-144,-3 1 0,1-2 1,-4 2-1,2-1 28,-1-3 1,-2-2 0,0-1 0,2 2 89,1 2 1,2-7 0,-4 2 0,4-3 185,1-2 1,2 1 0,4 4 0,0-1-1,0 2 0,0-7 0,0 7 0,0 0-62,0 3 0,4-4 1,0 3-1,-1 1-51,-1-1 0,-2 1 0,0 0 0,0 3-380,0 1 0,0-4 0,0 3 1,0 0 76,0 3 1,0-3 0,-2 0 0,-1-3 199,-1-3 0,0 1 0,4-9 0,0-1 23,0 1 1,0-4 0,0 4-1,1-3 254,4 2 0,-4-1 1,3 4-1,-2 0 18,-2 0 0,0 2 0,0 4 0,0 0-273,0 0 1,0 0 0,0 2 0,0 0-145,0 3 1,0-1-1,0-4 1,0 0 104,0 0 1,0 2 0,-2-1 0,-1 2 236,-1 0 0,0-4 0,4 5 1,0-2-24,0-2 1,0 0 0,0 0-1,0 0-68,0 0 0,4 0 0,0 2 1,1 1-13,1 1 1,-5 2-1,4-3 1,-4 1-235,-1-1 1,5 3-1,-1 0 1,-1 0-89,-1 0 0,2-1 1,0-5-1,-1 1 139,-1 4 1,-1-4 0,2 2-1,2-4 330,-2-4 1,-2 1-1,1 2 1,1-1-111,1-1 0,2-1 0,-3 4 1,1-2-172,-1-1 1,3-5 0,-1 3 0,-1 0-64,2 0 0,-4 2 0,2 2 0,-1-1 93,1-1 1,-2-1 0,2 5 0,-2 0-37,-2 0 1,0-4-1,0 0 1,0 1 222,0 1 0,0 2 0,1-1 0,2-2 44,2-2 1,1 1 0,-3 4-1,1 0-292,-1 0 1,0 0 0,0 0 0,1 0-54,-1 0 1,-1 0 0,-2-1 0,0-2 51,0-2 0,-2 1 0,-1 2 196,-1-2 13,-6 2 0,7-8 0,-5 4 0,2 0 70,3 0 0,2-2 0,1 2 0,0 0-108,0 0 1,0-3 0,1 3-1,2 0-45,2 0 1,4 2-1,-5 2 1,1-1-55,0-1 1,-3 1 0,4 5 0,-2 1-61,1 0 0,1-8 0,-3 8 0,1 0 114,-1-1 0,-1 1 0,-2 1 0,0 5-47,0 3 0,0-3 1,0 0-1,0 1 45,0 2 0,0 1 1,0 1-1,0-1 49,0 0 1,4 1 0,2-1 0,1 0-32,4 1 1,1-1 0,1 0 0,2 1-213,2-1 1,-2-4-1,5 0 1,-3 1 57,1 2 1,4 1 0,-4 1 0,0-1 112,1 0 0,-4 2 0,4 2 0,-1 0 38,0 0 1,1-3 0,-3 0 0,2 1 26,-2 2 1,4 0 0,-3 3 0,0 1-125,-3 0 1,4 0 0,0 2-1,-2 0 1,-1 0 1,-2 3 0,1-1-1,-1-2 62,0 0 1,1-1-1,1 5 1,1-1-29,2 1 0,1 0 1,-3-1-1,2 1-10,-2 0 1,3-1 0,1 1 0,-1 0 0,0 1-56,-2 3 0,2-3 1,-1 3 84,-2-3 0,3 1 0,-1 0 0,-2 2 43,-1-1 1,0 2-1,1 0 1,2-1 5,-2 1 1,-1-2-1,0 4 1,1-1-4,2-4 1,1 4 0,-3-2-7,2-1-10,6 4 1,-8-6 0,6 4 0,2 0-14,1-1 0,2 0 0,0-5 0,-2 3 22,-3 2 1,2-3 0,-5 4 0,0 1-9,0 3 0,-2 1 1,-7 0-1,-1-2-152,1 2 1,-2 2 0,1 2 12,1 4 1,-3-4 0,2 5 182,2 0 0,1-3 0,1 4 1,0 1 56,1-1 1,3-4-1,1 2 1,0-4-41,1-1 0,-3 0 0,5 2 0,-2 1 25,-2 1 0,2 0 0,-1-4-294,-2 0 1,-1 5-1,-3 1 23,-3 1 1,-2 1 0,-4 2 0,1-1-1,-1 1 0,0 2 0,0 1 0,2 1 54,-2-1 0,3 0 0,-1 1 217,3-1 1,-1 0 0,4-1 0,-4-1 175,-1-3 1,3-3 0,-3 2 0,0 1-119,0-1 1,3 2-1,-5 4-246,-1 1 0,3-1 0,-2 0-202,-1 1 1,-1 5 0,-1 2-116,4-1 1,-2 0 0,4-7-198,-1 0 1,4 1-70,-1-1 0,3-4-205,1 0 1,-5-5-420,-4 5 1309,-2-6 0,-8 3 0,-2-6 0</inkml:trace>
  <inkml:trace contextRef="#ctx0" brushRef="#br0">12250 6717 7907,'0'9'688,"2"-2"0,2-1-244,5-3 1,9-1 0,4-2-527,3 0 1,12 5 0,5 3 81,4-1 0,3 5 0,4-4 0</inkml:trace>
  <inkml:trace contextRef="#ctx0" brushRef="#br0">9984 4931 25433,'-13'-21'-6668,"4"4"5069,0 8 0,5 3 615,-5 6 1095,0 6 1,-4 1 0,-1 6 0</inkml:trace>
  <inkml:trace contextRef="#ctx0" brushRef="#br0">9891 4904 25433,'-9'0'-445,"0"0"0,-1-1 1,-3-2 76,-5-1 1,1-1 0,-5 5-1,-1 0 513,-3 0 0,0 0 1,-1 0-1,0 0-49,1 0 1,-7 2-1,-2 1 1,-2 2-148,1 3 0,-7 1 0,3 6 0,-1 1-35,-1 2 0,2 5 1,2-1-1,1 4-24,1 0 1,5 7 0,-2 4-1,4 6-151,4 6 0,7-2 0,1 2 0,7 1-121,6 2 0,14 1 1,11-1-1,10-3 366,9-4 1,15-5 0,5-5-1,-25-19 1,1-2 2,4-1 1,0-3-1,7-2 1,1-2 0,2-4-1,1-1 1,2-2 0,1-3-59,-1-1 0,0-3 1,3-1-1,-2-3 0,-9-2 1,-1-3-1,-2-1 0,0-1 31,-2-1 0,-1-3 0,-3-1 1,-3-2-1,-3-2 0,-2-2 0,-3 1 1,-1-1-35,-2-2 0,-1-1 0,-3-4 0,-2 0 0,-1-1 0,0 0 0,-3 0 0,-2-1 20,-2 1 0,-3 1 1,-1-1-1,-3 0 0,-13-29 1,-15 10 10,-14 9 1,-20 11-1,-12 17 1,32 12 0,-2 4-21,-6 1 1,-1 4 0,-5 6 0,0 4 0,-1 4 0,1 4 62,-2 3 0,0 2 0,2 3 0,0 2 0,-7 6 0,0 1 0,0 1 0</inkml:trace>
  <inkml:trace contextRef="#ctx0" brushRef="#br0">9744 5304 28192,'14'-4'-349,"-1"-1"1,5-4 0,1 4 0,2-3 173,2-2 0,3-2 0,0-1 0,1-1 176,0 1 0,1 0 1,1 1-1,2 1 101,-1 2 0,3 5 0,-1-3 1,1 1 84,-1 3 0,5-3 0,-1 1 0,3 2-301,1 2 0,0-3 0,1-1 0,2 1 226,1-2 1,5 3-1,-3-6 1,2 0 108,2 2 1,2-10-1,1 4 1,2-2-32,3 0 0,-8 2 1,3 0-1,-2 1-5,-4 3 0,3-1 0,-4 5 0,0 2-311,0 2 1,-1 1 0,-4 1 0,4 2-113,3 2 0,0-1 1,-1-4-1,-1 0 152,-3 0 0,3 0 1,-2 0-1,-2 0 88,-5 0 0,1-6 0,-4-3 0,2-3 349,0-1 0,-2 1 0,3 2 0,-2 2-275,2 3 1,-3-4 0,2 4 0,-1 2-231,-1 2 0,4 2 0,-7 2 1,-2 3-301,-1 2 0,-1 0 0,0 6 0,-1-2 253,1-4 1,0 4 0,-1-4 0,1-1 392,0-2 0,-1-4 0,1-1 0,1 0 37,3 0 1,-3 0 0,5-1 0,-2-2-54,0-2 1,6 1 0,-3 4 0,0 0-232,-3 0 1,2 1-1,-2 4 0,-1 4-453,-2 2 1,-1 7 0,-2 1 0,-2 2-43,0 3 1,-3-1-1,3 1 1,-6-2 170,-2 2 1,3 0-1,1-1 1,0-2 300,1-2 0,-1-2 1,-3-5-1,4-2 144,0 0 0,-2 5 0,4-7 0,0 0-178,-1 1 1,3 5-1,-5 3 1,0 1-435,1 1 0,-3 4 0,-3 8 1,-1 3-23,0 0 0,-4 9 0,-1-2 0,-2 4-121,-3 1 0,3-3 1,-1-6-1,1-2 356,0 2 0,5-4 0,-2-2 1,1-5 410,-1-3 0,3 0 0,-5-3 0,2-1-40,0 0 1,-2-1 0,4-3 0,-4 1-327,-1 2 1,0 4-1,-3-3 1,1 2-131,-1 3 0,-1 2 1,-2 5-1,-2 3 226,-2 0 1,1 8 0,-6-4 0,0 2 82,2 3 1,-1-4 0,5-5-1,-3-1 221,-1-4 1,4-1 0,-3-3 0,2-2 132,-1-6 0,-1-2 0,3-1 0,-3-1-49,-1 0 0,3 2 0,-5 1 0,-2 2 72,-1-2 1,-1 5 0,0 1 0,-2 3 97,-3 2 0,2 4 1,-6 3-1,-1 2-3,3 1 0,-5 9 1,4-8-1,0 1-213,3-2 0,5-3 0,3 1 0,1-4-146,-2-2 1,5-3 0,0 1 0,2-2 32,0-3 0,-5 2 0,3-5 0,0 0 73,0 1 0,-4 2 0,1-3 0,-2 2-112,2 3 1,-2 5 0,2 2 0,-3-1-64,-2-2 0,3 5 0,0 1 0,4 1-144,1 1 0,2-7 1,4 3-1,0-4-66,0-2 1,0-1 0,0-1 0,0-3 103,0-2 1,0 3 0,0-2 0,0-1 0,-2 0 104,-2-3 0,2 4 0,-4-1 115,0 2 1,0-4 0,-4 6-1,1 0-47,-1 2 0,-2 7 0,0 0 0,2 1-64,1-1 0,0 4 0,-3-5 0,3-1-57,5-2 1,2-3 0,2-1 0,0-4 132,0 0 0,0-3 1,0-3 33,0-1 1,2-1-1,1-2 1,1-1 32,-1 1 0,3 2 0,-2 3 0,-1 1-229,-1 2 0,-2 6 0,0-2 0,0 3-148,0 2 1,0 0-1,0 1 1,0 1 57,0 2 0,0-4 0,0-5 0,0 0 266,0-1 0,0-2 1,0-5-1,1-2 32,4-4 0,2 4 1,7-4 908,-1-1 1,0 5 0,1-3-680,-1 3 0,-1 1 0,-2 0 1,-1 2-521,1 3 1,-2-2-1,-1 6 1,-1 2-1,-3 1 0,4 2 0,1 0 0,1-1 99,0 1 1,-2-2-1,3-1 1,-1-3 326,2-2 1,0-1-1,3-5 1,-1 0 195,0 1 1,5-3 0,0 0 0,-2-2 406,-1 1 1,3-3 0,0 2 0,-2 2-712,-1 1 0,3 5 1,-1 4-1,0 1-385,-3 2 0,1 10 0,0-4 0,0 4 133,-3 1 0,1-1 1,3 3-1,-1-3-99,1-1 1,1-3-1,-2-7 1,1-2 556,2-2 0,1-1 0,-3-5 0,3-1 321,2-3 1,0 3 0,3-3 0,-4 1-247,0-1 0,-1 4 1,-3-1-1,2 4-697,-2 1 0,-1 3 1,-2 4-1,1 4-362,-1 3 0,-1 0 1,-2-2-1,-2 0 279,-2 2 1,4 3 0,-3-5-1,2-4 449,0 0 0,0-6 1,3-1-1,-2-3 33,-1-2 1,0-4-1,4-2 1,1 1 607,-1-1 0,0-2 1,1 2-1,-3 0-446,-2 1 1,3-1 0,-3 4 0,3-3-585,1 3 0,-4 1 0,0 2 0,0 3-87,-2 1 0,-1 1 0,-4-3 0,1 3 41,1 2 1,1-5 0,-4 2-1,2-3 426,1-2 1,5 1-1,-3-3 362,2-2 1,1 2 0,4-7 0,-1 1 12,-3 0 1,2-2 0,-2 6 0,3 0-376,2-1 1,3 3 0,1-2-1,-2 5-450,-1 3 0,-1 0 1,-1 3-1,0 1 142,1 0 1,-1 0-1,0 2 1,0-2 388,1-2 1,-1-1 0,2-5 0,1 1 280,2-1 1,0-4 0,-3-2 0,1 1 266,2-1 1,-1-2 0,-3 2-1,-1 0-521,0 1 1,1 1-1,-1 4 1,0-1-436,1-3 1,-1 4-1,0-1 1,-1 4-5,-3 1 1,3-3-1,-5 0 1,2-1-148,0 0 1,-4-4 0,2 0 0,0 0-55,1-2 1,1 5 0,4-4 216,0-1 1,-4 3 0,0-4-1,2 0-154,0 0 1,3 0 501,-1-1 1,6-4-1,2 5 1</inkml:trace>
  <inkml:trace contextRef="#ctx0" brushRef="#br0">15996 10915 8420,'6'-40'3152,"3"3"-1895,3 6 1,10 6 0,2 13 0,-1 1-1039,3 3 0,3 3 0,5-2 0,5-1-278,7 1 1,10-6-1,8-7 1,4 0 270,3-4 1,-27 11 0,1 1 0,0-2 0,2 1 0,2 0 0,1-1-181,1 1 1,0 0-1,-3 0 1,0 1-1,2 0 1,0 0-1,-1 1 1,-1 0-424,1-1 1,0 0-1,-1 2 1,0 1-1,-3 0 1,-1 0-1,-1 1 1,-1 1-597,-1 0 1,-1 1-1,34-7 1,-4 1 0,-7 1 986,-5 2 0,-3-1 0,-5-5 0,-5 2 0,-7 3 0</inkml:trace>
  <inkml:trace contextRef="#ctx0" brushRef="#br0">18729 10142 8260,'9'-16'307,"0"2"0,1 7 1076,2 4 0,1 10 1,1 7-501,-1 6 1,-4 6 0,-2 2 0,-1 3-638,-3 4 1,-1-1 0,-2 1 0,0-3-226,0-2 1,0 2 0,0-1 0,0-2-81,0-6 0,-2-4 1,-2-7 34,-5-3 1,-3-3-1,-3-7 1,-1-5-240,-2-8 1,0-6 0,5-13 0,1-7-39,3-7 1,-1-10 0,5-2-1,2 0 440,2 0 1,2 1 0,4 6 0,4 5-38,3 7 1,-1 6 0,1 9-1,0 4 1332,3 8 1,3 1-1238,-1 7 0,3 1 1,2 5-1,-4 4-296,-4 4 1,0 2 0,-2 3 0,-2 1-227,-1 2 1,-6 0 0,1 3 0,-2 1 117,-2 0 1,-5-5 0,-1 2 0,1-3 111,-1-2 1,-5 0 132,2 1-16,3-7 1,6 3-1,9-5 1,3-2 18,1-2 0,5-1 0,2 0 0,-1 2 348,0 2 1,-1-1 0,-5 6-1,0 1-231,1 2 1,-7 8 0,-2 0-1,-4 2-18,-1 1 1,-6-3 0,-3 4-1,-4-3-74,-5-2 0,3-1 0,-4-5 0,3 1-106,3-1 1,-4-1-1,8-2-1655,-3-1 1275,-1-6 0,4 3-4996,0-6 3347,6 0 1,-1 0 2068,8 0 0,10 0 0,6 0 0</inkml:trace>
  <inkml:trace contextRef="#ctx0" brushRef="#br0">19449 9955 8260,'16'-41'0,"-3"7"5171,-1 9-4933,-6 5 1,4 20-1,-5 9 1,-2 11 430,-2 5 1,-2 12-1,-2 4 1,-3 4-127,-1 1 0,-1 4 0,-2-1 0,2 0-586,2-5 1,2-1 0,4-13 0,2-4-286,2-2 1,-1-12-1,6 0-172,1-5 1,-2-10 0,-1-12-65,-1-10 0,3-3 0,-5-9 0,-1-3 62,-1-3 1,-2-6 0,0 3 0,0 0 699,0 0 1,0 4-1,0 5 1,0 4 1188,0 5 0,1 0 0,4 10-529,3 2 0,4 2 0,3 5 0,3 5-393,4 2 0,3 2 0,2 0 1,1 0-506,3 0 1,3 0 0,5 0-1,-2 0-551,-2 0 0,-1 0 0,3 2 1,-2 1-391,-3 1 0,-7 5 0,-7-4 0,-3-2-678,-2-2 0,-5 5 0,-5 1 1659,-6 1 0,-17 4 0,-8-5 0</inkml:trace>
  <inkml:trace contextRef="#ctx0" brushRef="#br0">19515 10089 8260,'-12'6'-79,"4"2"-29,3 4 0,5-4 1,6-4-1,6-2 212,4-2 1,12 0 0,-1 0 0,1 0 109,0 0 0,-3-5 1,-1-1-1,-3 0-379,-2 0 1,3 2 164,-4 4 0,-6 6 0,-6 1 0</inkml:trace>
  <inkml:trace contextRef="#ctx0" brushRef="#br0">19315 10662 8096,'6'-33'439,"3"1"0,10-1 0,7 9 1254,3 9 0,8 11 0,-1 0 0,2 2-2052,2 2 0,2-4 0,1-2 1,3 0 358,1 0 0,2-4 0,4 2 0</inkml:trace>
  <inkml:trace contextRef="#ctx0" brushRef="#br0">21448 9622 9134,'-1'-26'0,"-2"0"0,-3 6 1392,-2 6 1,4 2-1267,-5 8 1,2-2-1,-4 3 2376,2-1-1954,6-1 0,-2 13 0,5 6 0,0 10 463,0 6 0,5 13 1,4 1-1,3 7-632,2 2 0,-3 0 0,0 0 0,-2 1-849,1-1 0,0-1 0,1-5 1,-4-5 96,-1-5 1,3-12-1,-3 0-303,1-4 1,-4-6 196,2-11 1,-4-10-1,-1-15 1,0-2 522,0-5 0,0-12 0,0 0 1,2-2 817,2 1 0,-2 7 0,4 4 0,-2 6 105,0 7 0,1 6 0,-4 4-677,4 1-1,-2 3 1,6 9 0,0 6-100,-2 4 0,3 6 0,-4-3 0,0 2-641,0 3 0,-1 1 0,-5 0 1,1-1-554,3-2 0,-2-1 0,2 3 0,-2-4-432,-2 0 1,0-3-1,0-3 1,0-1-2242,0 0 3677,6-5 0,7-2 0,8-6 0</inkml:trace>
  <inkml:trace contextRef="#ctx0" brushRef="#br0">21888 10062 8271,'8'-18'652,"-4"0"870,-3 2 0,4 6 1,1 2-414,1 2 1,-2 4 0,4 6 0,1 3-1034,2 1 1,1 4 0,0-5 0,1 2-369,-1 0 1,-4-6-1,-2 3 1,1-2-179,-1 1 1,-5-1 0,-2-4 100,-8 0 1,-8 0 0,-3 0 0,-1 0 983,1 0 0,0 1 0,3 2 415,-2 2 0,2 5 0,7-1-785,4 3 1,4 1 0,1 1 0,3 0-319,6 4 1,1-3 0,14 3 0,2-3-3428,4-2 0,8-1 3500,2-3 0,6-3 0,8-6 0</inkml:trace>
  <inkml:trace contextRef="#ctx0" brushRef="#br0">22501 10089 8079,'-13'-34'1842,"4"13"1,2 13 0,1 10-1820,3 7 0,-5 4 1,-1 3-1,-2 2-546,-3-1 0,5-7 0,2-1 419,1 1 1,2 2-1,5 0 1,4-2-314,3-1 0,4-2 1,3 4-1,3-4 417,4-1 0,9-1 0,3-5 0</inkml:trace>
  <inkml:trace contextRef="#ctx0" brushRef="#br0">22701 10142 8079,'-1'-13'1305,"-2"-1"582,-2 1 0,-5 6-1054,1 2 0,3 5-743,2 5 1,4-2-1,4 4 1,5-1-456,3-3 1,7 3 0,5-2 0,4-1-415,3-1 1,5-2-1,-4 0 1,1 0-132,-1 0 0,4-2 0,-6-1 0,-4-3 910,-2-1 0,-9-2 0,-2-4 51,-7-1 1,-5 1 0,-2 1 1249,-3 3 0,-4-1 0,-4 4 3033,3-1-3868,4 4 1,6-3 0,5 6 0,7 0-301,8 0 0,9 1 0,2 2 0,1 3-737,-1 1 1,4-4 0,-5 3 0,-1-1-294,-2-1 1,-7 5-1,-5-3 565,-6 1 1,-5 2-1,-11 5 1,-6-2 677,-4-4 0,-8 4 0,2-4 1,-2 1-105,2-1 0,-2 1 0,6 5 0,2-1-1080,1 0 0,6 7 805,0 2 0,0 9 0,-4 3 0</inkml:trace>
  <inkml:trace contextRef="#ctx0" brushRef="#br0">19289 11142 8322,'15'-18'616,"-7"0"1,-3 2-183,-1 7 1,-4 4 0,0 10 0,-7 4-173,-5 3 0,-1 5 1,-1 3-1,1 0 507,0 4 1,-1 0 0,1-1 0,1 0 200,3 0 0,-1 1 0,6 0 1,1-4-565,1 0 0,8-3 1,3-3-1,4-2-509,5-4 0,4-2 0,8-6 0,2 0-618,2 0 1,1 0-1,2-1 1,-2-4-170,2-3 0,0 0 0,-1-1 0,-5-1-3109,-3-2 3999,-7-1 0,4-1 0,-4 1 0</inkml:trace>
  <inkml:trace contextRef="#ctx0" brushRef="#br0">19769 11048 8165,'0'-13'0,"-2"0"1560,-2-1 0,2 8 0,-2 9 0,2 14-835,2 12 0,-4 13 0,-2 4 0,0 1-383,0 3 1,-4 11 0,1 4 0,-5 3-182,6-31 0,-1 0 0,-1 1 0,-1 0 1,-1 0-1,-1-1 0,-9 33-650,4-6 0,3-7 1,3-8-1,3-4-2300,5-4 1,7-11 2788,1-4 0,13-8 0,-3 1 0</inkml:trace>
  <inkml:trace contextRef="#ctx0" brushRef="#br0">21235 10742 8120,'7'-31'1292,"-2"-1"1,-4 31-1,-2 20 1,-4 17-753,-4 8 0,-2 7 1,-3-1-1,1 5 95,0 2 0,-7 10 0,0-2 0,-3 3-351,12-31 1,0 0-1,3 1 1,0 0-1,-1 0 1,0 1-1,-6 35-260,2-1 1,6-10-1,1-9 1,1-10-897,1-7 0,-1-6 293,5-9 1,-1-11-1,-4-16-107,-3-11 0,-4-9 1,-3-6-1,-1-3 550,-2 0 1,-6-5 0,3 6 0,-1 2 832,0 5 0,4 8 0,-4 2 0,-2 5 292,-1 7 0,0 5 0,1 8 0,3 9-449,2 6 1,3 4-1,7 3 1,5 3-400,2 0 1,2 4 0,0-2-1,2 3-545,2 1 0,8-2 0,9-1 0,2-4-850,5-5 0,8 0 0,0-10 1,2-4 117,2-3 0,3-1 1,0-5-1,-2-4 1136,2-4 0,0-10 0,-3-8 0</inkml:trace>
  <inkml:trace contextRef="#ctx0" brushRef="#br0">21288 11888 8120,'5'-27'0,"-1"2"639,-1 3 0,-1 3 0,-4 7-149,-2 3 1,1 3 0,-6 6 0,-2 0 653,0 0 0,-3 6 0,1 4 0,1 5-616,3 3 0,-1 5 0,5 0 0,2 0-351,2 0 0,7 5 1,4-6-1,5-3-99,3-3 0,6-2 0,-2-2 0,3-3-534,2-5 0,-5-4 0,-1-4 0,-4-7-145,-5-5 0,0-5 0,-8-6 1,-2-1 587,-5-3 1,-6 3 0,-7-4 0,-3 2 168,-2 3 1,3-1-1,-3 10 1,2 2-26,3 1 1,1 3-775,2 4 1,5 3-1,5 10 1,6 3-605,6 4 1,9 2 0,4-1 1246,3 0 0,8 1 0,1-1 0</inkml:trace>
  <inkml:trace contextRef="#ctx0" brushRef="#br0">21701 11741 8120,'-7'-21'3859,"-3"10"0,5 11-2873,2 7 1,2 6-1,1 5-1472,0 4 339,0-2 1,1 0 0,2-3 0,3 0-54,2 0 0,-4-2 1,3-2-1,1 0-301,-1 0 1,2-1 0,4-3-205,1-4 1,-1-4 0,-1-2 426,-3-4 0,-2-7 0,-4-7 0,2-2 625,-2-2 1,3-1-1,-2 0 1,0 2 698,2-2 1,-4 5 0,2 1 0,-2 4 1010,-2 0 0,1 7-1661,4 2 1,-2 11 0,6 8 0,1 5-444,2 2 1,1 4 0,0-3 0,1 2-108,-1-2 0,0-3 0,1-5 0,-1-3-646,0-2 0,1-3 0,-1-6 169,0 0 1,-5-6 0,-4-4 0,-2-5 310,-2-3 1,0-4-1,1 3 1,2 0 57,2-1 0,-1 3 0,-2 3 2209,2 1 0,3 1-1592,7 3 1,-1 5 0,0 7 0,-1 3-377,-3 1 0,3 6 0,-3 5 0,1 0-2876,-1 1 0,3-3 0,-5 5 2897,1-2 0,10-1 0,-4-4 0</inkml:trace>
  <inkml:trace contextRef="#ctx0" brushRef="#br0">22408 11781 8175,'0'-34'2891,"6"9"0,1 13-2495,1 11 1,2 11 0,-5 9 0,-3 1-1538,0-1 1,-2 3 0,-2-4 0,0-2 529,-3-1 1,-1-6-1,3 0 1,-3 0 610,-1-2 0,-2-1 0,-4-6 0</inkml:trace>
  <inkml:trace contextRef="#ctx0" brushRef="#br0">22315 11675 8117,'1'-32'1697,"4"1"0,-2 2 0,5 7-1321,3 4 0,-4 9 0,2 4-1151,1 4 0,1 7 0,-1 3 0,-2 3 321,-2 1 1,4 5-1,-3 0 454,1-2 0,9-1 0,-2-2 0</inkml:trace>
  <inkml:trace contextRef="#ctx0" brushRef="#br0">22621 11688 8116,'0'-21'0,"0"-3"2019,0-1 0,6 9 0,2 16-1607,-1 7 0,-1 1 1,-5 2-1027,4 5 0,-4-2 0,5 7-178,0-1 1,2 0-1,3 3-1006,-2-4 1,-3-3 991,-6-2 0,6-5 875,3-4 0,-2-8 0,1-7 0,-1-4 729,1-2 1,-5-1 0,3 3 0,-2-1 1148,0-2 0,1 5 1,-5 4 1563,0-2-3357,6 6 0,1-1 1,7 7-1,-3 4-505,-2 3 1,3 0-1,-3-1 0,3-1-894,1-3 0,1-1 0,-1-2 89,0 0 1,-1-2 0,-2-2 818,-1-5 1,-4-8-1,2 0 1,1 0 40,-1 3 1,-3 0-1,4 1 1,-1 1 295,1 3 0,6-9 0,7 4 0</inkml:trace>
  <inkml:trace contextRef="#ctx0" brushRef="#br0">23341 11048 9062,'0'-28'0,"0"-3"1693,0 0 0,5 21 1,-1 15-1,-1 16-1743,-2 9 0,-5 11 0,-2-1 0,-3 3-451,-6 3 1,-4 6-1,-8 7 1,1 2-353,-1 3 0,-4-5 1,0-1-1,3-5 853,4-4 0,-1-9 0,4-8 0</inkml:trace>
  <inkml:trace contextRef="#ctx0" brushRef="#br0">23128 11528 8932,'13'-33'0,"0"-1"0,1 2 1455,-1 5 1,0 12-1,1 9 1,-1 2-2088,0 0 1,-4 1-1,-1 7 1,-1 5-565,1 3 0,-5 5 0,1 1 1196,-3-1 0,5 3 0,2 1 0</inkml:trace>
  <inkml:trace contextRef="#ctx0" brushRef="#br0">23461 11475 9184,'7'-37'2695,"-2"6"1,2 13-3057,2 18 1,-1 12 0,-1 8-189,-1 1 0,0-3 1,-3-8-1,3-2-241,1-2 1,-2 2 74,3-3 0,0-2 407,1-8 0,-3-2 0,-5-6 1371,4-1 1,-4 1 103,4 0 0,-4 7-489,-1 6 1,-6 10-1,-4 9 1,-5 2-547,-3 3 0,-6 4 0,2 0 0,-3-3-730,-2 0 0,7 1 0,2-1 0,3-3-2183,2-4 2781,5-3 0,2-8 0,6-1 0</inkml:trace>
  <inkml:trace contextRef="#ctx0" brushRef="#br0">24448 11022 8274,'-14'-14'1287,"7"-4"0,2 1-268,4 0 1,1 7 0,0 1-470,0-1 0,6-1 0,4 1 0,5 1-115,3-1 0,7 2 0,0 1 1,6 1-232,3 3 0,2-3 0,2 2 0,-1 1-170,-1 1 0,-6 8 0,-1 3 1,-7 3-63,-8 1 1,-2 1 0,-8 0 0,-4 3-135,-7 0 0,-8 6 0,-13-6 0,-3 0 374,-5-2 0,-1-2 0,1-1 0,5-2-96,3-1 1,3-5 0,3 4 12,4-2 1,9 0 0,6-3 0,8 1-198,8-1 1,8 3 0,10 0 0,6 1 110,6 4 0,0 1 0,4 1 0,-1 2 228,-3 2 0,-12 0 0,-6 5 1,-6 0-145,-7-1 0,-4 4 1,-10-3-1,-4 2-50,-7-2 1,-12 2 0,-11-5 0,-4 0-116,-4 1 1,-2-4-1,-4-6 1,4-2-1743,4-2 1,-5-1 1779,7 0 0,-3 2 0,3 7 0</inkml:trace>
  <inkml:trace contextRef="#ctx0" brushRef="#br0">12837 14420 7928,'-2'-13'1340,"-2"-1"-2348,3 1 714,-5 6 0,6 2 376,0 10 1,-2 2 0,-1 6 0,-1 1 579,1-1 1,0-4 0,0 0 43,-2 1 0,-1 0 1,4 1-98,-3-2 0,-4 0 0,3 4-467,-1 0 0,4-4 1,-3 0-1,2 1 60,-1 2 0,-4 2 0,3-3 1,-1 0-223,-4-2 0,1 0 1,0 4-1,1 0-143,-2 1 1,0-3 0,-3 0 0,1-2 403,0 1 1,-1 0 0,1-1 0,0-3 110,-1 0 1,0-3 0,-3 4-149,-1-1 1,-4-1-1,4-5-159,2 0 0,1 0 0,2 0-222,0 0 0,-2 0 35,-3 0 1,3 1-1,-2 2 1,0 2 179,-1-2 1,4-2 0,-6-1 0,3 2 53,-1 2 1,-4-2 0,4 2 0,0-3-50,-1-1 1,4 0-1,-4 0 1,1 0-190,0 0 1,0 5 0,5-1 0,0-1-65,-1-1 1,6-2 0,-1 0 214,-2 0 0,-1 0 99,-1 0 1,0 0 0,-1 0-23,1 0 1,4 0 0,0 0-1,-1 0 270,-2 0 0,-3-2-342,-2-2 1,2 2-1,-3-2-28,3 2 0,2 2 0,0-1 67,-1-3 0,1-4 0,0-4 67,-1 3 1,1-2 0,0 3-1,-1-1 50,1 0 0,0 1 0,-1-6 0,1 2 48,0 3 1,-1-2-1,1 2 1,0-3-180,-1-1 1,1-1 0,0 1 0,-1 0-50,1-1 1,4-4 0,0 1-1,0 0-15,2 3 0,-5-6 0,3-2 0,-1-3 19,1-2 1,-3 1-1,3-1 1,-1 0 193,1 1 1,-3-1 0,3 0 0,-1 1-8,1-1 0,-3 0 0,3 1 0,-1-1-163,1 0 1,-1-1 0,5-3 0,1-3-146,-2 0 0,4-4 0,-2 4 0,2-2-19,2 0 1,0 1-1,0-4 1,0 2-74,0 2 1,-4 5 0,-1-2 0,2 1 149,2 0 0,1-5 0,-2 5 1,0 0-5,-3-2 1,1 4 0,4-7 0,0 1 161,0 0 0,0-6 0,0 2 0,0 0 6,0-4 0,1 0 1,2 3-1,2 0-195,-3 0 0,1-5 1,0 1-1,2 1-120,-2 1 1,3-2-1,0-2 1,0 0 149,0 0 1,2-3-1,-2 5 1,0 1 63,0 2 1,3-4-1,-3 1 1,1 1 35,4 1 0,-1-1 0,0 0 1,-1 2 59,2-2 1,-1 0 0,0 5 0,-2 1-178,-2 1 1,3 1-1,-5-4 1,-1 2-76,-1 1 1,-2 2 0,0-4 0,0 1 29,0 0 0,-5-5 1,-1 7-1,0-4 90,0-1 1,0-3 0,3 0 0,-1 2 189,1-2-25,2-6 0,1 11 0,1-4-11,4 4 0,0-4 0,6 8 0,-2-1-122,1-1 1,0 2 0,-1-1 0,-3 3-78,0 4 1,-4 2 0,2-2-1,-2-1-89,-2 3 0,0-8 1,0 7-520,0-1 637,-6 0 1,3-3 0,-5-2-1,2-1 94,3-3 1,2 4 0,1-1 0,0 0 80,0-1 0,0-5 0,1 7 0,2 1-94,2-1 1,4-2 0,-3 3-1,0 3-54,-1 1 1,1 2-1,-3 3 1,2 1-171,-2-2 1,3-1 0,-2-2-1,-1 2 2,-1 3 1,-2-3-1,0 2 1,0-2 170,0-2 0,0 1 0,0-1 0,0 1 70,0-1 1,0-4-1,0 0 1,0 1 17,0 2 1,0-3 0,0 0 0,1 1-110,3 2 1,-1 1-1,5-1 1,-1 0-141,1 1 0,-1-5 0,3 8 0,-1 0 51,2-1 0,-1 5 0,0-3 1,-1 1-60,2 1 0,1-2 0,1 3 0,0 0 181,1-4 0,-1 0 1,0 1-1,-1 0-5,-3 0 1,7 2 0,-2-1 0,2 0-87,3 1 0,-3-3 0,7 5 1,0 0-147,2-1 1,1 3 0,-3 3 0,0 2-105,0 4 0,-3 0 1,-1 5-1,-1-1 31,-1 1 1,0 7 0,-7 7-1,-3 3 0,-1 4 1,-1 10-1,-5-1 1,1 1 183,4 0 1,-2 3 145,6 0 0,-1 6 0,6-3 0</inkml:trace>
  <inkml:trace contextRef="#ctx0" brushRef="#br0">10597 5264 11220,'14'0'375,"-5"-6"1,0-3-176,1-2 0,2-3 0,1 2 1,0 2-50,1 1 1,-1 5 0,0-4 0,1 2-141,-1 3 0,0 2 1,2 1-1,2 1-71,0 4 1,3-2 0,-3 4 0,4-1 131,0-3 1,7-1 0,-3-2 0,2 0 183,2 0 0,1-6 1,-2-3-1,2-3-8,1-1 0,0-1 0,-3 1 0,3 1-188,5 3 0,-4-1 1,1 5-1,-2 2-182,0 2 0,5 1 0,-4 0 0,1 0-85,-1 0 1,0 4-1,-4 2 1,1 0 120,2 0 1,1-1 0,-6-5 0,-1 0 264,-2 0 0,0 0 0,-3 0 0,-1 0 168,0 0 1,-1-5-1,-3-1 1,1 0-191,2 0 1,1-2 0,-3 3-1,4 2-75,0 2 1,2 1-1,5 0 1,0 1-519,-1 4 0,1 0 1,0 6-1,-1-2 86,1 1 1,0 2 0,-2 1 0,-1-1 300,-2-3 1,-4 1 0,2-5 0,0-2 478,-4-2 1,-1-1 0,-2 0-1,2-1-32,3-4 1,-4 2 0,6-4 0,-3 0-184,1-1 0,4 5 0,-2-3 1,-1 2-440,0-1 1,3 1 0,-2 5-1,-1 4-86,0 4 1,3 1 0,-4 0 0,-2-1-2,-1 2 1,-1 1 0,-1-1 273,0-2 1,-4-1 597,0-4 0,0-1 0,4 5-334,1-3 0,-5 0 1,-1-4-1,3 4-217,1 4 0,1 3 0,0 1 0,1 0-278,-1 1 0,0 3 0,-1 3 0,-2-1-154,-1 0 1,-4 0 0,2-2 0,1 0 427,-1 0 1,-3 0-1,4-2 1,-1-3 290,1 0 1,-4 0 0,5 1-68,1 0 0,-2 1 0,1-1 1,0 0-249,-2 1 0,5 5 1,-3 3-1,1 3-96,-1 2 0,1 9 0,-5 2 1,-1 2 57,2 3 0,-4 0 0,2-3 1,-2 0-31,-2 0 1,0-2-1,0-2 1,0-6 265,0-7 0,0 2 1,0-4-1,0 0 1,0-3 1,4 1-1,2 0 1,0 2-195,0 3 0,3 1 0,-3 1 1,-1 3-20,1 2 1,-1 3 0,-5 7-1,0 4-87,0 3 1,-2 4 0,-2 3 0,-5 3 35,-3 4 1,-6 2-1,2-2 1,3-6 209,2-6 0,4-1 1,-3-7-1,2-5 40,2-3 0,2-3 0,4-6 0,0-3 102,0-4 0,0 1 0,0 1 0,1 0-89,4 4 1,1 1-1,4 2 1,-1 0-342,1-1 1,-4 5-1,-1 3 1,-4 2-111,-1 1 0,0 9 0,0-5 0,-1 4 98,-4 1 1,2-6-1,-4-6 1,1-2 91,3-2 1,2-6 0,1-4 0,0 0 300,0-4 0,0-1 0,0-2 0,0 2-16,0 3 0,0-4 1,1 6-1,2-1-339,1 3 1,1 3-1,-5 2 1,0 0-34,0-1 0,0 2 0,0 2 0,-2 2 46,-2 3 1,2-6 0,-3 2 0,0-3 164,1-1 1,-1-2-1,4-3 1,-2-2 310,-2-1 0,1-9 0,4 4 0,0-3-211,0 1 0,0 2 1,1-1-1,2 0-245,2 1 1,-1-1 0,-2 0 0,1 2 81,1 3 0,1-2 1,-5 6-1,0 4-214,0 3 0,-6-1 0,-3 5 1,-2-2 177,2 0 1,-1 0 0,4-4 0,0-2 184,0-3 0,2-3 0,4-5 0,0-1 163,0 0 1,0 1 0,0-1-197,0 0 1,0-4 0,0 0-112,0 2 0,0 0 0,-2 4 0,-1 1-109,-1 2 1,0 4 0,2-1-1,-1 3-19,-1 4 0,-5 2 1,3-2-1,0 1 78,0 2 0,2 1 0,4-7 0,-2-3 258,-2-4 0,2 1 0,-2-1 19,2-2 0,2-6 39,0-1 0,0 0 1,0 5-281,0-1 0,0 0 1,0 2-1,0 1-138,0 2 1,-4 4 0,-2-2 0,0 0-99,0 4 1,-3 1 0,3 2-1,0-2 207,0-3 1,-3-3-1,5-5 451,1-1 0,-3 0-172,2 1 0,-1-1-212,5 0 0,0 1 0,0-1-239,0 0 1,0 1 0,0 0 0,0 3 49,0 1 0,0 1 1,0-3-1,0 2 23,0-2 1,-4 3-1,-1-1 1,2-2 406,2-1 0,-1-3 0,-1-2 470,-1-1 1,0 0-745,4 5 1,1-6 0,2 1-53,1 2 0,1 1 1,-5 1-1,0 0 9,0 1 1,0 3 0,0 3 0,0-1-32,0 0 1,0 3 0,0-3-1,0 1 121,0-1 1,0-1 0,0-5 0,0 0 170,0 1 1,0-5 0,0 0-41,0 1 1,0 2-1,0 1-195,0 0 1,0 1 0,0-1 0,0 2-161,0 3 1,0 2 0,-2 7-1,-1 0 84,-1-1 0,-5 2 1,3 2-1,0 1 54,0-1 0,2 1 0,2-3 0,0-4 32,-3-4 1,1 3 0,4-6 411,0 0 1,0-2 0,0-2-290,0 0 1,0-4 0,0 0-1,0 1-159,0 2 0,0 1 0,0 2 0,-2 2-70,-2 0 0,2 10 0,-2-2 0,1 2 73,-2 2 0,4 5 0,-4-1 0,2 0 32,-1-1 1,3-5 0,-4-6 0,4-1 113,1 1 1,0-5 0,0 2 0,0-3 130,0-2 1,4 1 0,1-1-309,-3 0 1,4 1 0,-1-1-1,-2 0-14,-2 1 1,4-1-1,-1 2 1,-1 1 47,-1 2 1,-2 5 0,0 0 0,0 3 14,0 5 0,0-1 0,0 4 0,0-1 156,0-4 1,0 4-1,0-4 1,0-2 62,0-3 1,0-3-1,1 2 1,2-2-149,2-2 1,3 0 0,-2-2 0,0 2-47,0 2 1,3-3 0,-3 4 0,0 0-19,0-1 1,0 8 0,-3-2 0,1 3-17,-1 2 1,-1 2 0,-2 8 0,1-1 7,4-1 0,-4 3 0,3-7 0,-2 1 97,-2-2 1,1-4-1,2-7 1,2-2 52,-2 2 0,-2-3 0,-1-1 0,0 0-100,0-4 1,5 5 0,-1-1-1,-1 3 12,-1-1 1,-2 0-1,0 6 1,0 2-26,0 1 0,0 10 1,0 1-1,0 2-95,0 2 1,0 4 0,0-2-1,0-1-79,0-2 0,0-5 1,0-5-1,0-5 54,0-7 0,0-3 0,0-7-354,0 0 1,-2-5-1036,-2-4 1,1-4 1518,-6-4 0,6-16 0,-3-8 0</inkml:trace>
  <inkml:trace contextRef="#ctx0" brushRef="#br0">11624 5371 8477,'27'-13'-283,"-1"-5"0,1 0 0,0 2 449,-1 1 0,1-3 0,0 0 0,-2 4-33,-3 3 0,3-1 1,-1 5-1,4 0-103,3 2 0,6-1 0,0 2 0,5 1-94,2 1 0,5 2 0,-3 0 0,0 0 4,0 0 1,1 5 0,-4 1 0,-3 0 101,-2-1 0,2 4 0,-7-3 0,0 2 109,-1 2 1,-1-3-1,-4 2 1,0 0 67,-1-1 1,1 3 0,0 0 0,-1 4-179,1 2 0,0 7 1,1 0-1,1 5-70,2 7 0,5 4 0,-5 3 0,0 3 49,2 1 1,-5-4 0,3 3-1,-4-2-107,-5 1 1,3-1 0,-4-5 0,1-4 314,0-4 0,-5-2 0,0-3 1,-2 1-11,-2 0 1,5-2 0,0-2 0,-2 1-22,-1 4 0,3-1 0,0 7 0,-2 0-147,-1 2 1,-2 11-1,0-4 1,-1 4-151,-3 2 0,-1 0 0,-5 4 0,1 1 117,-1-1 1,-2 2 0,-1 1 0,0 0 210,0-4 1,0 1 0,0-5 0,0-2 79,0-6 0,0-3 0,0-8 0,0-2-72,0-2 0,0 3 1,0-4-1,0 4-220,0 3 1,0 2 0,0-2-1,0 4-24,0 4 1,-1 7-1,-3 3 1,-5 2-2,-3 3 0,-2 4 0,1 1 1,0-1-27,-1-4 0,1 7 1,0-9-1,-1 0 118,1-2 0,1-11 0,2 1 0,3-3 82,1-3 1,1 0 0,5-3-1,0 3-190,0 0 1,0 9-1,0-2 1,0 4-41,0 1 1,0 4-1,0-1 1,0 1-16,0-1 1,0 3 0,2-3-1,1 3 98,1 1 0,2 0 1,-3 0-1,1 1 13,-1-1 1,3-4 0,-1-2-1,-2-1 10,-2-3 0,4 3 1,-1 0-1,-1-2 14,-2-2 0,-1 5 0,2-5 0,1 2-175,1 2 1,2 1-1,-3-4 1,2 0 33,-2 5 0,3 1 1,-1 1-1,1-3 176,0-1 1,-1 3 0,-4-3 0,2 0 27,2 0 0,-1 3 0,-4-5 0,0-1-17,0-2 1,5-1 0,-1-1 0,0-2-31,2-1 1,-3-5 0,5 4 0,-1 1-105,1-2 0,0 3 0,6-6 0,-1-1-112,0-2 1,1 3-1,-1 0 1,0-2-64,1 0 1,4-3-1,-1 1 1,0 0 338,-3-1 0,4 1 0,0 0 1,-2-2 44,-1-3 1,-2 3-1,1-4 1,-1 0-90,0-4 0,1 3 1,-1-3-1,0 1-257,1 1 0,3-4 0,1 3 0,0-3 37,1-2 1,-4 5 0,4 0 0,-1-2-64,0-1 0,4 2 1,-4 1-1,0 0 188,1 1 0,-4-4 0,2 4 1,-2-1 169,-1 0 1,-1 1 0,0-3-1,-1 2 31,-3-2 1,3 4 0,-3-3 0,3 1-215,1 1 1,0-2 0,1 5 0,-3 0-40,-2-1 0,3 3 0,-3-5 0,1 0-125,-1 0 0,3 5 1,-4-3-1,0 1 217,1 0 1,-6-1-1,3 3 1,-1-4 68,-1 0 1,1 2-1,-5-4 1,1-1 350,3 3 1,-2-6 0,2 4 0,-2-3-352,-2-2 1,0 5 0,-2 0 0,-1 0-253,-1 1 0,-5 2 0,3 5 1,-1 1-115,-4 0 0,0-1 0,-4 2 0,-2 2 253,0 1 0,-7 5 0,2-4 0,-5 4 278,-4 5 1,-6 4 0,-4 3 0,2-5-139,1-6 1,0 0-1,1-5 1,3-3 28,2-1 1,-4-5 0,5-3 0,2 0-85,0-4 1,4 3-1,2 0 1,2 1-528,2-1 0,1 3 0,3-3 0,-1 1 400,-2-1 1,0 4 0,5 1-1,-1 4 146,1 3 0,0 5 0,-1-3 1,1-1 11,0 1 0,1-2 0,2-3 1,1 0 0,-2-1 0,1 1 0,0-9 1,1 0-228,-2 1 1,4-3 0,0-3-1,-1-2-752,1-4 0,2 3 58,-4-7 1,0 5 44,-4-4 1,6 0-663,2 0 1,4 2 1432,1 7 0,0-1 0,0 0 0</inkml:trace>
  <inkml:trace contextRef="#ctx0" brushRef="#br0">12690 14607 8933,'0'-14'595,"0"1"1,0 7 0,2 6-541,2 7 0,-2 5 0,2 2 1,-2-1-4,-2 0 1,0 5 0,0 0 0,0-2 49,0-1 1,0-2 185,0 1 1,-2-3-1,-1 0 299,-1-2 1,-2-6 256,1 1 1,-2-3-489,-6-1 1,-1 6 0,1 2-335,0-1 0,-1 4 0,1-5 0,0 1-94,-1 3 1,-3-2 0,-3 1-1,0-1 23,-4 0 1,0-2 0,0-6 0,2 0 143,-1 0 0,-3 0 0,0 0 0,-1-2 215,0-2 1,1 1 0,-1-6 0,0 0-103,1 2 1,-1 1 0,-1 6 0,-2 0-213,-1 0 0,-6 1 0,2 2 0,-4 3-77,-1 2 1,6 0 0,2 4 0,0-1 98,1-2 1,5-6 0,6 2 0,4 0-80,4-1 1,9-1 269,3-7 1,11 1 0,9-6-1,6-1-239,6-2 1,5-2 0,3 1-1,0 0-135,0-1 1,6 1-1,3 0 1,3-1-73,1 1 1,-4 4 0,0 2-1,0 1 23,-2 3 1,2 2 0,-8 1 0,-3 0 43,-4 0 1,-3 0-1,-6 0 1,-3 0 164,-4 0 1,-9 5-1,-5 4 111,-2 3 1,-10-3 0,-5 0 0,-9 1 32,-8 2 1,-8 0-1,-8-2 1,-3-1 46,-6 2 0,-3 0 0,-7 3 0,1-1 48,1 0 0,-1-1 0,9-1 0,2-4-1,5-1 0,7 3 1,4-3-1,4 0-248,5 0 1,0-2 0,10-4-1448,2 0 1272,7 0 0,21-1 0,15-4-352,8-4 0,5-3 0,3-1 1,3 0 74,3-1 0,6-3 0,-8-1 1,1 2-64,-4 1 0,0 1 0,-5 3 0,-9 2-123,-10 4 0,-8 4 571,-7 1 1,-20 7 0,-19 5-1,-9 4-90,-5 1 0,-9 2 0,-9 0 0,1 2 48,0 3 1,-5-1-1,10 1 124,0-2 0,13-6 0,-5 4 0</inkml:trace>
  <inkml:trace contextRef="#ctx0" brushRef="#br0">11104 13327 8325,'9'-29'-298,"0"2"1,-5 9 0,5 14 0,0 4-29,-2 4 0,1-2 1,-5 4 142,1-1 1,2-3 718,-1 2 1459,-4-2 0,4-2-1345,-10 0 1,-2 0-1,-7 1 1,0 2-252,-4 2 0,-3 1 0,-7-3 0,-3 1-102,-5-1 1,-8 3 0,-7-2 0,-5-1-46,-6-1 1,-9-2-1,32 0 1,-1 1-1,-3 1 1,-1-1-63,-4 1 1,-2 1-1,-1 0 1,0 0 0,-2-2-1,-1 1 1,0 0 0,-1 2-185,-3-1 0,-1 1 0,-2-2 1,0 0-1,2 2 0,0 0 1,1-1-1,0 1-17,3 0 1,-1 0 0,2-1 0,0 1-1,1 1 1,-1 0 0,2 0 0,-1-1-161,2 1 1,0 1 0,0-1 0,1 0-1,3 0 1,1 0 0,1 0 0,1-1-5,0 1 0,-1 1 1,2-3-1,0 1 0,5 0 1,1-1-1,-33 3-582,7-3 1,5 3 0,9-1 0,6-1-372,6 2 0,6-5 0,9 4 1128,4-4 0,5 4 0,4-1 0,3 1 0</inkml:trace>
  <inkml:trace contextRef="#ctx0" brushRef="#br0">5332 13954 9125,'-4'-21'566,"-1"3"1,1 11 0,5 7-90,4 7 1,-4 5-1,5 1 1,-1 2 205,-1 3 1,5 1 0,-3 5 0,0-1-220,0 6 1,4 2 0,-3 7 0,2 1-264,0 2 1,0 2 0,3-3 0,-2 0-566,-1 0 0,-1-7 1,0-7-1,-3-7-968,-4-4 1310,5-7 1,-6-14 0,0-13 0,-7-10-323,-5-6 0,-6-8 0,0-4 0,2-4 319,1-4 1,6-10-1,2 3 1,1 3 419,3 3 1,2 10 0,1 6-1,0 9 217,0 7 0,1 5 1,4 7-517,4 3 1,7 3 0,2 6 0,-1 0-80,3 0 0,0 6 1,6 3-1,-3 3-104,-1 1 1,-5 5 0,1 1-1,-4 0-257,0 0 1,-2 4-1,-4-4 1,-3 0 176,-4 0 1,-1-1 0,-1-4-1,-2-1 213,-2 0 0,-5-1 1,3-2-65,-1-1 303,-4-6 0,12 3 1,0-6-1,9 0 299,8 0 1,5 0 0,7 0 0,4 0-283,1 0 1,0 2 0,2 2 0,-5 5-324,-3 3 1,-3 3 0,-3 2 0,-4 6-65,-3 2 1,-8 6-1,-2 1 1,-5 1-1,-5 0 0,-8 4 0,-9-3 0,-3 0-17,-2-3 0,-4-5 0,-2-2 1,-1-3-199,-3-2 0,5-1 1,0-6-1,4-2-324,2-1 0,5-6 0,3 1 0,3-2-865,2-2 1,7-6 0,8-4 1488,9-7 0,21-3 0,9-7 0</inkml:trace>
  <inkml:trace contextRef="#ctx0" brushRef="#br0">6252 13727 8440,'0'-43'2588,"0"3"-1410,0 9 0,0 19 0,1 14 0,2 8-1160,2 6 0,4 6 0,-5-1 0,1 3 321,0 4 0,-3 12 1,4 1-1,-2 4 20,1 1 1,-1 7 0,-4-4-1,0-5-407,0-5 1,0-7 0,0-6-1,0-4-432,0-4 1,2-5 304,2-4 1,-2-14 0,2-9 0,-3-7-358,-1-7 0,0-5 1,0-10-1,0-3 469,0-3 1,0-10 0,2 6 0,2 0 421,5 2 0,-3 5 1,0 8-1,-1 4 517,-1 7 0,2 2 0,-3 7 1,1 2-275,-1 1 1,3 6 0,0 0 0,2 0-379,2 2 1,3-3 0,5 4 0,4-2-406,3-2 1,2 3 0,1-1 0,2 1-112,1-1 0,5 5 0,-5-1 0,-2 2-1014,-1 2 1,-7 0 0,-2 0 0,-1 0-138,0 0 1,-6 6-1,-8 3 1,-2 3-166,-2 1 0,-3 5 1608,-6 0 0,-6 6 0,-12-4 0</inkml:trace>
  <inkml:trace contextRef="#ctx0" brushRef="#br0">6412 13767 8401,'-14'-6'4712,"9"-1"-4263,5-7 0,11 2 0,12 4 0,2 3-326,1 4 0,6-4 0,0 1 0,1 2-2323,-1 5 1,-2 8 2199,-8 2 0,-3 9 0,-5-7 0</inkml:trace>
  <inkml:trace contextRef="#ctx0" brushRef="#br0">6318 14300 8172,'-4'-50'0,"1"7"1956,5 12 0,15 14 0,14 13 0,5 2-2440,0 2 1,8 5 0,-1-1 0,4 1 483,2 1 0,0 1 0,4 6 0</inkml:trace>
  <inkml:trace contextRef="#ctx0" brushRef="#br0">4252 15993 9464,'-13'-26'2457,"0"4"-2298,5 9 0,2 8-28,6 10 1,2-2 0,2 4 20,5-1 1,10-1 0,8-5-1,7-2 356,5-2 0,1-2 0,1-5 0,1 3-260,-2-3 0,1 5 0,-11 0 0,-4 2-148,-2-1 1,-8 2 0,1 8-150,-7 4 1,-4 4 0,-9 5 0,-4 3-43,-7-1 0,-8 10 0,0-3 0,-3-1-100,-2-2 1,5-3 0,1-5-1,3 2-9,6-2 1,0-6 437,8-1 1,1-6 0,9 2 0,7-4 176,8-1 0,4-4 1,3-1-1,2 1-194,1-2 0,3 4 1,-6-2-1,-2 3-48,-1 1 1,-6 4 0,-1 2-1,-5 1-250,-4 4 1,1 5-1,-5 3 1,-4 2-40,-4 3 0,-6 1 0,-8 3 1,-6 2 18,-2 1 1,-6 0 0,-1-3 0,-3 0-138,-2-1 1,3 2-1,0-8 1,2 0-194,2-3 1,2 1 0,3-3-1,1-3-438,2-2 1,10-4-1,0 4-308,5-3 1,4-5-1,10 2 1173,11-4 0,9-13 0,13-2 0</inkml:trace>
  <inkml:trace contextRef="#ctx0" brushRef="#br0">5479 15539 8357,'7'-26'502,"-1"-4"0,-6 2 936,0 3 1,0 10-843,0 6 1,6 25 0,1 20 11,1 4 1,4 7 0,-2 2-1,5 3-244,3 1 1,1 5 0,-3-2 0,2-2-408,-2-4 0,-1-11 0,0-1 0,1-5-490,2-8 1,-5-6 0,-4-10 294,1-5 0,-2-10 1,-1-7-1,-1-9-105,-3-8 0,-1-5 1,-4-11-1,-1-7-258,-1-8 0,-7-9 0,4-2 0,-2 1 788,0 3 1,5-1-1,-4 13 1,2 6 493,3 8 0,-2 8 0,0 9-279,2 3 1,5 10 0,5 12-13,6 7 1,5 10 0,0 3 0,3 6-83,-1 6 0,4 4 0,-6 2 0,-2-1-505,-1 0 0,-3 9 0,-2-4 1,-2 1-283,-3-2 1,0 5 0,-7-9 0,-2-1 23,-5-2 0,-4-5 0,-5-5 0,-3-3 26,1-2 1,-9-1 0,4-5 0,0-1-234,0-3 0,-2 1 1,9-6-480,2-1 0,4-1 759,8-2 0,23-12 1,17-3-1</inkml:trace>
  <inkml:trace contextRef="#ctx0" brushRef="#br0">6065 15673 8133,'-6'-21'1080,"-1"-1"1,-8 8-1,-1 7-545,-2 4 0,-4 11 0,4 5 0,2 9-458,1 8 0,3-2 0,3 4 0,5-1 3,2 1 1,8-1-1,5-6 1,5-3-136,6-4 0,9-5 0,5-4 0,2-5-286,2-2 0,-6-8 0,-3-3 0,-2-4 33,-3-5 1,-5-3 0,-5-7 0,-5-1 215,-7-3 1,-4-3-1,-6 4 1,-7 1 264,-8 2 0,-4 1 0,-2 2 0,2 3 909,3 4 0,-2 5 0,6 4-931,2 5-567,1 2 1,14 4-1,7 1 1,10 1-77,11-1 0,1 3 0,7 0 1,2 0 491,2 0 0,1-2 0,0-4 0</inkml:trace>
  <inkml:trace contextRef="#ctx0" brushRef="#br0">6492 15460 8133,'-14'0'767,"1"0"0,1 1 0,3 3-660,5 5 0,7 8 1,3 2-1,1 0 117,4 0 0,-1 4 1,0-4-1,-2 0-155,-2 0 1,-2 1-1,-4-4 1,0 2-368,0-2 0,0-6 232,0-1 1,0-7 0,0-4-1,0-10 11,0-8 1,0-7 0,0-4 0,0-5 299,0-2 1,5-2 0,0 0 0,1 1 644,0 4 1,3 4 0,-4 8 0,-2 6-318,-2 2 1,-1 6 0,2 2-538,2 1 0,-1 7 1,4 10-1,1 3 24,-1 4 1,-2 6-1,2-2 1,0 3-337,1 2 0,-1 4 1,4 0-1,-4-1-378,-1-2 1,3-7 0,-3-4 0,0-2-86,0-2 1,0-5-1,-3-7 529,1-8 1,0-3 0,-4-13 0,0 0 462,0-3 0,0-5 0,0 0 0,0 2 533,0 1 1,0 7 0,0 3-1,0 3-93,0 2 0,5 4 1,1 2-1,1 1-528,4 3 0,0 3 0,3 3 0,-1 3-186,0 1 1,1 2 0,-1 4 0,0 1-821,1-1 1,-1 0-1,0-1 1,1-2-712,-1-1 0,-4 0 0,0 5 1552,1-1 0,2 0 0,1 0 0</inkml:trace>
  <inkml:trace contextRef="#ctx0" brushRef="#br0">7265 15153 8149,'-6'-27'2129,"5"7"-2049,-4 2 1,4 10-193,1 8 1,-2 6-1,-2 8 351,-5-1 0,-3 0 1,-3 2-1,-1 1-15,-2 2 1,2 0-1,5-5 1,3-1 141,-3-3 0,5 3-267,2-3 1,5 1 0,7-1-67,5-5 1,5-2 0,-2-2 0,3 0-972,2 0 1,-5 4-1,2 2-107,-3 2 1,-8 1 0,-4 5 1044,-6 4 0,-4-3 0,-6 4 0</inkml:trace>
  <inkml:trace contextRef="#ctx0" brushRef="#br0">8145 14420 8094,'-5'-13'358,"1"-1"0,-7 2 1,3 4 281,-4 3 1,-2 4 0,1 1 0,0 0-431,-1 0 0,-3 3 0,-3 4 0,1 6-33,0 2 1,1 4 0,5 1 0,-1-1 2,1 0 0,4 5 0,2-3 0,1 1 28,3 0 1,3-6-1,4 4 1,7-3 33,5 1 0,5 0 0,7-6 0,2-2-146,1-1 1,6 0 0,-3 3-1,0-2 32,-3-1 1,-4 0-1,-5 6 1,-4 1-583,-4 2 1,-2 4-1,-3-1 1,-4 1-252,-4 2 0,-11 8 1,-4-5-1,-2 1-188,-3 0 0,2-3 1,-5-3-1,0-5 893,1-7 0,-10-10 0,3-7 0</inkml:trace>
  <inkml:trace contextRef="#ctx0" brushRef="#br0">7931 14487 8894,'8'-31'0,"-4"-1"0,-1 3 1608,2 1 1,7 7 0,10 3 0,6 5-1739,9 4 0,15-1 0,4 5 0,6 1-319,6-2 1,-29 3-1,-1-2 449,34-8 0,-30 6 0,1 1 0,-5-1 0,0 0 0</inkml:trace>
  <inkml:trace contextRef="#ctx0" brushRef="#br0">13157 9422 7971,'-9'-12'0,"0"4"0,6-4 0,-3 4 0</inkml:trace>
  <inkml:trace contextRef="#ctx0" brushRef="#br0">13170 9316 8783,'0'-14'270,"0"1"0,-6 4 0,-3 2 1,-2 1-254,-3 3 1,-5 1 0,-3 2 0,-5-1-43,-4-4 0,-3 4 0,-8-3 0,1 4 303,1 4 0,-7-1 1,5 6-1,-2 1 110,-2 2 0,3 1 1,6 2-1,1 1 3,-1 2 0,5 6 1,2 0-1,6 4-246,7 3 0,8 1 0,4 1 0,5 5-128,5 5 0,9 11 1,15-4-1,11-1-144,11-2 1,-17-24-1,2-3 1,5-1 0,2-4-1,2 0 1,1-3 23,1-1 1,1-3 0,3-2-1,1-3 1,-4-1 0,-1-1 0,1-2-1,-1-2-62,-2-3 0,0-2 0,3-2 0,-1-3 0,-8-3 0,-1-1 0,-3 0 0,0-1 34,-3-3 0,-1 0 1,20-19-1,-11-7 0,-11-1-81,-9-1 1,-12-10 0,-16 6 0,-12 0 262,-8 2 0,-18 2 1,-14 9-1,25 23 1,0 0-68,-2 1 0,-2 3 1,-5 4-1,-2 3 1,3 1-1,0 1 1,-1 3-1,-1 2 16,-1 3 0,0 1 0,2-1 0,0 2 0,-3 5 0,0 0 0,-1 1 0,0-1 0</inkml:trace>
  <inkml:trace contextRef="#ctx0" brushRef="#br0">12330 16619 7810,'-13'-6'523,"4"5"-462,0-4 1,5 4 660,-5 1 128,6 0 1,-3 1-665,6 4 1,-4 2 0,-1 6-44,2 1 1,-3-5 0,0-1-1,0 3 76,1 1 1,-1-4-1,1 1-124,-4 2 1,-1 1 0,0-1 0,2 0-5,2-2 1,-3-5-1,3 4-130,-1-3 1,-2 4 0,-4-4 46,-1-2 0,1-2 0,0-1 0,-1 0-2,1 0 1,-5 5-1,-1-1 1,-2 1 48,-2 0 0,-1 1 0,0 5 1,2-2-41,-2 1 1,-1 2 0,-1 1 0,0 1-39,4-1 1,-6-1 0,4-2 0,1-3 65,-3-1 0,6 3 0,-1-4 0,0-2 37,0-2 1,-1-1-1,-3 0 1,1 0 4,2 0 1,1 0 0,-2 0 0,0 0-62,0 0 1,2 0 0,-1 2 0,0 1-105,1 1 1,-4 5 0,4-3 0,-1 0 11,0 0 1,4 3-1,-3-5 1,2 0 37,2 2 0,1-4 1,0 4-1,-2-2 35,2 1 0,1-1 1,2-4-1,-2 0 157,-3 0 1,3 0 0,-2-1 0,2-2-137,1-2 1,-3-4 0,-1 5 0,2-1-101,1 0 1,1 3 0,1-4 0,0 2 8,-1-1 1,-3 1 0,-1 4-1,2 0 76,1 0 0,1-5 0,1 1 0,0-1 108,-1 0 1,1-1 0,0-5 0,-1 2 41,1-1 1,0-2 0,-1-1 0,1 0-72,0-1 0,-1 1 1,1 0-1,1-1-8,3 1 0,-2-5 1,2 0-1,-2 2-260,2 1 0,-2 2 0,3-2 0,-1-1 10,0-2 0,2 0 0,-3 3 0,1-1 172,-2-2 0,4-4 0,-2 3 0,0 0 56,2-1 1,-5-3 0,5 1-1,-2-4 118,0 0 0,0-5 0,-3-2 0,2 0 31,1 1 0,1-4 0,-2 4 0,3-2-299,1-3 1,-3-2-1,4-1 1,1 0-137,-2 0 0,3-3 1,-4 0-1,-1 2 100,1-2 0,2-6 0,-4 2 0,-1-2 170,-2 0 1,3 2 0,0-4 0,-1 4 174,-2 1 0,0 2 0,2 2 0,3-1-76,1-1 1,-3-7 0,3 4 0,0-2-1,0 0 0,2 0 0,4-4 1,-2 0-269,-2-1 0,2 3 0,-2 0 0,1 2-148,-2-1 0,4-2 0,-4-1 0,2 0 298,-1-1 1,3 1 0,-5-2-1,1-3 86,1-4 1,-2-1-1,3-1 1,-2 3-34,2 2 1,2-8 0,-1 2 0,-1 0-16,-1 0 0,0-6 1,4 7-1,0 2-134,0 1 1,0-5 0,0 3 0,0 3 17,0-1 1,0 3-1,0-4 1,0 3-37,0-2 0,1-9 0,4 4 0,2-2 89,0-2 1,-3 32 0,0 1 0,-1-29 0,1 0 55,-1-4 0,-1 1 0,-2 2 1,0 0-32,0 1 0,0 1 0,0-1 0,0 3-118,0-1 1,-5-4 0,1 6 0,1-2 79,1 2 0,4-8 1,1 4-1,1-2 21,-1-1 0,3 4 1,0 0-1,1 1 30,4 1 1,-1-8 0,0 8 0,-1 3-59,2-1 1,-1 2 0,0-3 0,-1 2-21,2 1 0,-5 4 0,-2-4 1,-1 1-30,1 1 1,-2-6-1,2 4 1,-2 1-5,-2 4 1,0-11 0,-2 5 0,-1 0 25,-1-1 0,0-3 1,4 2-1,0 0 12,0 4 0,1-9 1,2 8-1,3-2 88,1 1 0,1-2 0,2 1 0,-1-1-31,1-2 1,2 0 0,0 8 0,-2-2-44,-1 2 1,-4 0 0,2-1 0,-1 0-37,-3 0 0,-1 3 0,-1 0 1,2 0-8,1-4 0,1 3 1,-5-3-1,0 5 28,0 4 1,0-7 0,1 3 0,4-2-9,4 0 0,-2 2 1,0-1-1,1 1 125,-1 0 0,2-1 0,3 1 0,-2 1-6,-1 3 0,-1-1 1,2 4-1,-3 2-77,-1 2 0,-1-4 1,-5 8-1,1-2-65,4-3 1,-4 4 0,4 4-1,-4-2-63,-1-2 0,2-1 1,1 2-1,3 1-23,1 1 0,2 1 0,4-5 1,0 0 48,1 0 0,-1 4 1,0 1-1,1-1 15,-1 2 0,-1-3 1,-2 6-1,-1 1 329,2 2 1,-4 3-1,0 1 1,1 2-49,-1-1 0,-2-3 0,4 1 1,-1 1-276,0 2 0,4 6 1,-3-3-1,4 1-201,5 0 1,-2-4 0,6 3 0,2-1 35,1 1 1,2-4 0,-1 2 0,1 0 207,0 3 1,-2-1 0,-1 1 0,-2 2 480,2 1-406,-5 8 1,1-4-1,-3 7 18,1 1 1,1 0-1,-3 0 1,2-1-131,-2 1 1,3 1 0,-1 2 0,0 0-132,1 0 0,2 0 1,6 0-1,-1 0 144,1 0 1,0 0 0,1 0-1,1 0 58,2 0 1,1 0-1,-6 2 1,1 1-21,0 1 1,-1 2 0,1-2 0,0 4 183,-1-1 0,1 5 0,0-3 1,-1 3-133,1 1 0,-2 0 0,-1 1 1,-2 1-158,2 2 1,-1 0-1,1 5 1,-3 0-118,-2-1 0,3 4 1,-3-3-1,1 3 20,-1 2 228,-1 6 0,-5-5 0,0 4 0</inkml:trace>
  <inkml:trace contextRef="#ctx0" brushRef="#br0">13184 14540 7803,'0'-13'-267,"0"-1"1,4 1 0,2 0 0,0-1 104,0 1 0,3 0 0,-3 1 502,1 3-185,-4-3 1403,3 11 1245,-12-5-2243,4 6 1,-3 1-184,5 4 1,0-2-107,0 5 0,-5 1 0,1 5 20,1-1 1,-5 0 0,1 1-1,-2-1 130,0 0 1,0 1 0,-3-1 0,2-1 184,1-3 0,5 3-518,-5-4 0,6 4 1,-2 2 114,4-1 0,1 0 0,0 2 0,0 3 155,0 4 1,0 3 0,0 2 0,0-1-50,0 1 1,0 4 0,0 2-1,0-1-112,0 1 1,1 3-1,2-5 1,2-2-309,-2-1 1,-2-7 0,-1-3 0,0-3-197,0-2 0,2-1 205,2-3 1,-2-9 0,2-12 0,-2-9-92,-2-10 1,0-10 0,0-8 0,0-6 52,0-9 1,0 1 0,0 3-1,0 6 184,0 6 1,-2 5 0,-1 6 0,-1 5-12,1 5 1,0 11 0,0 1 156,-2 5 815,1 1-704,4 1-204,0 2 0,6 6 0,3 2 22,3 2 0,-5 10 0,-1 9 0,-2 7 1,1 5 0,-1 5 1,-4 6-1,0 6 20,0 4 1,-1 8 0,-2-3-1,-2-2-271,2-6 0,2-2 0,1-11 1,0-8-99,0-7 0,1-2 0,2-9 52,2-2 0,1-7 1,-3-2-24,1-6 0,1-11 0,-5-9 1,-2-8-191,-2-9 0,-2-2 0,-5-7 0,2 0 72,-1 2 0,3 3 0,-1 8 0,2 5 340,3 3 1,-3 7 0,2 3 334,1 4 1,2 8-273,1 6 0,0 6 0,0 7 0,0 2 540,0 2 0,0 0 1,0 3-1,1 1-488,3 0 1,-1 0-1,5 2 1,-2-2-565,-3-2 1,4 4 0,1-4 0,-1 0-593,-3 0 0,2 3 0,-1-4 0,-2-1-222,-2-3 1,-1 0 0,0 1 1240,0 2 0,0-2 0,0 4 0</inkml:trace>
  <inkml:trace contextRef="#ctx0" brushRef="#br0">13050 15100 10150,'-7'-12'0,"-5"3"993,-4 5 1,4 4 0,7 5 0,4 9-1275,1 6 1,0 1 0,0 0-1,0-2 966,0-3 0,1 5 0,4 0 0,5 1-117,6 0 1,5-5 0,6-1 0,1-6-288,3-5 0,5-4 0,7-4 1,3-7-314,1-12 1,-4-11 0,1-11 0,-4-4-923,-4 1 0,-4-8 0,-6 5 1,-6-1 953,-6 0 0,-1-1 0,-6-2 0</inkml:trace>
  <inkml:trace contextRef="#ctx0" brushRef="#br0">13090 6051 7598,'-13'7'2190,"5"-1"-1373,-3-6 0,9-2-517,-2-2 0,4 2 1354,4-2-96,-2 3 1,5 2-839,-3 3 1,-2 4 0,2 5-1,-2 1-383,-2-1 0,0 5 0,1 1 0,2 2-254,2 2 1,-1 2 0,-2 4-1,1 0-34,1 2 1,2 0-1,-3-2 1,1-1-150,-1-2 0,0 2 1,0-8-1,2-1-15,-2 0 0,-2-1 0,-1-5 0,0 1-216,0-1 1,0 0 107,0 1-293,0-7 0,0-3 0,0-8 0,0-6 131,0-7 0,-4-8 0,-1-9 0,1-1 469,-2-2 0,4-9 0,-2 4 1,3-1 215,1 2 0,0-7 0,0 10 1,0 1 34,0 4 0,4 2 1,0 3-1,-1 4 814,-1 4-727,-2 2 1,0 12 0,0 6-97,0 7 0,-2 16 0,-1 3 0,-1 4 94,1 2 0,2 1 0,-1 6 1,-1-2 29,-1 0 1,-1 8-1,5-5 1,0 2-305,0-1 1,0-5 0,0-2 0,0-1-573,0-4 0,0-2 0,0-5 0,0-4-1569,0-3 1494,0-8 1,2-8 0,1-13 0,1-8-177,-1-8 1,-1-8 0,-2-8 0,0 0 603,0 0 1,0-3 0,0 5 0,0 1 358,0 1 1,0 10 0,0 5-1,0 8 1965,0 4-1337,0 8 0,0 26 0,0 14-549,0 4 1,0 6 0,0 2 0,0 3 113,0 2 1,0 1 0,0-3 0,1-3-677,3-4 0,-2-5 1,4-4-1,-2-2-1339,1-5 1,-1-7 0,-4 0-1410,0-3 0,5-10 1,-1-6-457,-1-11 3401,-1-13 0,3-15 0,3-7 0</inkml:trace>
  <inkml:trace contextRef="#ctx0" brushRef="#br0">12944 6490 7605,'-14'0'432,"5"0"0,0 0 823,-1 0 0,3-4 167,-2-1-1044,0 1 0,2 5 0,2 4 0,5 4-153,5 3 0,2 1 1,6 0-1,1 1 708,-1-1 1,5 0 0,-1 2-1,1 1-15,1 2 1,-4-2-1,3-5 1,-3-2-667,-2 1 1,4-3 0,-1 1-1,-1-2-450,1-3 1,0-2 0,-2-4 0,-1-4 58,0-6 1,5-11-1,0-3 1,0-5 60,1-2 0,-4-5 0,2 5 0,-2-2 142,-2 1 1,1 5 0,-1-1 0,0 5 205,1 3 1,-1 1 0,-1 7 0,-2 3-1008,-1 1 0,-4 5 0,4 1-1140,1 4 1,-3 2-1,2 4 1877,2 4 0,0 2 0,3 3 0</inkml:trace>
  <inkml:trace contextRef="#ctx0" brushRef="#br0">13557 6330 13132,'6'-13'907,"-3"0"0,6 1 1,1 2-419,2 1 0,3 1 1,2-2-1,7 1-42,6-1 0,5 2 0,8-1 1,3-1-142,1-2 0,13-1 0,8 1 0,3 2-235,2 1 1,-36 5-1,1-1 1,35-10-1,-36 7 1,0 0-152,1-1 1,1 0 0,0 0 0,0 0 0,1 2-1,-1-1 1,-1 0 0,-1 0-24,34-10 1,0-4 0,-2 4 0,-6 2-409,-2 1 1,-5 3 0,-7 2 0,-4 3-312,-4 1 0,-7 1 0,-4 5 0,-7 0-784,-5 0 1,-7 0-1218,-3 0 2823,-5 0 0,3 0 0</inkml:trace>
  <inkml:trace contextRef="#ctx0" brushRef="#br0">15956 5504 7676,'-19'-13'5007,"10"-1"-3393,-3 1-1128,12 6 0,2 7 0,1 10 0,1 6 113,-1 7 1,-1 8 0,-2 6 0,0 6-254,0 6 0,0-4 1,0 0-1,0-4-351,0-1 1,1-6-1,2-4 1,1-6-463,-1-7 1,-1-6-95,-2-2 0,4-8 0,1-2 0,-1-11 213,2-9 1,2-10-1,5-5 1,-1-2 34,-3-2 0,1 1 0,-4 2 0,0 5 831,0 4 1,-2 4 0,-4 11 472,0-1 1,0 8 0,0 8-269,0 10 1,0 3 0,0 5 0,0 1-346,0 0 1,0 1 0,0 3-1,2-1-649,2-2 0,-1-6 1,6 2-1,1-3-1871,2-2 1,3-4 0,3-1 2141,4-2 0,3-8 0,2-5 0</inkml:trace>
  <inkml:trace contextRef="#ctx0" brushRef="#br0">16369 5651 8533,'-26'0'1356,"4"4"1,1 4 0,2 2-421,2 5 1,7 1 0,1-3-1,0 1-420,2-1 0,1 5 0,7 1 0,2 0-461,2 1 0,11-4 0,3-7 0,8-5-431,4-2 0,6-2 0,-3-2 0,0-2-405,-3-5 1,-9-3 0,-4-1 0,-4-1 510,-6 1 1,-3 0 0,-11 1 0,-7 1 616,-8 3 0,-9 5 0,-2-2 0,-1 4 533,1 1 1,0 0 0,7 0 0,3 1 11,4 4 1,11-4-1846,7 4 0,13-10 1,15-5-1,9-5-2786,6-3 3739,14-11 0,3-6 0,-23 12 0,0-1 0</inkml:trace>
  <inkml:trace contextRef="#ctx0" brushRef="#br0">17036 5224 7717,'-33'0'1093,"13"9"1,3 9 0,14 12 2161,11 7 0,-2 1-3969,-2-2 0,2-5 1,0-8-567,1 0 0,1-3 0,2 3 0,-2-4 1280,-3 0 0,6-4 0,-4 4 0</inkml:trace>
  <inkml:trace contextRef="#ctx0" brushRef="#br0">16649 5571 7660,'-19'-12'1142,"12"5"1,4-7-1,15 8 1315,13 5 1,3 1-1,7 0 1,2-2-1100,2-2-2086,7-4 0,-8-2 0,5-2 728,0-3 0,0-7 0,-3 1 0</inkml:trace>
  <inkml:trace contextRef="#ctx0" brushRef="#br0">18236 5278 8041,'-14'0'942,"7"0"1,1-2 976,6-2 834,0-4-2187,0-5 1,-1 7 0,-2 6 0,-3 9-316,-2 7 1,1 0 0,-4 5 0,4 0-309,1 0 0,2-5 0,4 2 0,0-3-188,0-2 0,1 0 1,4-1-260,3-3 1,0-3 0,1-8 0,0-2 69,-2-5 0,3-3 0,-4 0 1,0 2 2075,0 1 498,-1 0-1088,-5 2 0,6 11 0,2 10-953,4 0 0,2 0 1,0-5-1,3-5-359,1-3 1,5-1-1,1-1 1,4-5-7460,3-7 7719,6-6 0,3-14 0,8-1 0</inkml:trace>
  <inkml:trace contextRef="#ctx0" brushRef="#br0">18902 4998 8163,'2'-12'1372,"2"3"-1036,-2 3 0,9 8 0,-3 2 0,1 5 0,-2 3 1027,-1 1 0,4 6 0,-1 3 0,2 2-1041,-2-2 0,1 4 1,-6-6-1,1 1-808,1-3 0,-5-3-284,4-2 0,-4-7 0,-1-8-10,0-9 0,2-10 0,1-9 0,2-2 605,3-2 0,-5-6 0,3-5 0,-2 2 326,1 2 0,1 1 0,-3 0 0,2 3-2,3 6 1,-5 1-1,3 14 1,-2 2 1569,1 4 1,1 7 0,-3 0-1314,1 6 0,2 4 1,-3 8-1,1 2-240,-1 0 1,-1 6-1,-2-4-280,0 2 182,0-5 1,0 3 0,0-6 0,0 1-480,0-1 1,0-4-265,0 0 1,1-6-1,4 1 579,4-2 1,2-2 0,4 0 0,3 0 225,4 0 1,3 0 0,1 0 0,-4 0 40,-4 0 1,-4 6 0,0 3-1,-2 2-3,-4 3 1,-2 5-1,-9 3 1,-4 3-83,-6 2 1,-10 0-1,1-1 1,-3-1-105,-2-2 0,2-1 0,2-7 0,2-3-340,2-1 0,1-3 1,4-1-334,1-1 1,6-3-1,2-7 1,5-5-43,5-3 0,4-3 1,8-1 732,6-2 0,8-12 0,3 2 0</inkml:trace>
  <inkml:trace contextRef="#ctx0" brushRef="#br0">19555 4824 7676,'0'-17'0,"2"0"470,2 6 1,-1 3-1,5 10 769,-2 2 0,-2 5 0,-4 9 0,0 4-634,0 3 0,0 2 0,-1 1 0,-4 1-629,-4 3 1,-1-6-1,-1-5-52,3-2 0,3-2-404,-4-9 0,6-3 0,-1-11 1,2-7-229,2-8 1,6-4-1,5-3 1,3-4 672,4-3 1,4 1-1,-2 0 1,-1 3 279,0 6 1,-3 4 0,-5 7 0,-2 3 777,1 2 1,-2-2 0,0 7-35,3 1 0,-4 1 1,2 2-1,1 0-862,2 0 0,2 0 0,0 0 0,3 0-719,0 0 0,3-1 0,-4-2 0,2-1-2388,-2 1 1,-1-3 2979,-2 1 0,-11 1 0,-4 4 0</inkml:trace>
  <inkml:trace contextRef="#ctx0" brushRef="#br0">19555 4864 7676,'-17'8'0,"0"-2"1064,5 0 0,8 1 0,11 5-591,7-3 1,8 1-1,2-5 1,4-2-1021,3-2 1,0-1 0,-4-1 546,-1-4 0,1-2 0,0-7 0</inkml:trace>
  <inkml:trace contextRef="#ctx0" brushRef="#br0">19542 5184 7696,'12'-13'881,"19"6"1,19 2-1,7 1-881,2-5 0,5-6 0,-4-12 0</inkml:trace>
  <inkml:trace contextRef="#ctx0" brushRef="#br0">13064 14540 7969,'0'-13'1254,"1"4"-1180,3 0 1,-1 6 436,6-2 1,-7 4-136,-2 1 0,-2 6 0,-7 1 0,1 2 159,0 0 1,-4-2 0,5 4 0,-2-4-172,0-1 0,5 3 1,-4-3-1,1 1 238,-1 4 0,5 1 0,-2 2 0,0 4-151,1 4 0,-1 8 1,5 3-1,0 1-139,0 3 0,0 6 0,0 2 1,0 3-154,0 2 0,5 1 0,1-1 0,0-3-854,-1-1 1,6-3-1,-4-7 1,2-5-611,0-3 0,-2-7 1,4-4 232,-2-2 0,-5-7 1,4-5-1,-3-8-369,-2-8 1,-6-8 1440,-1-10 0,-12-9 0,1-7 0</inkml:trace>
  <inkml:trace contextRef="#ctx0" brushRef="#br0">12984 15113 7894,'-15'-7'0,"-2"2"254,0 4 1,-1 7 0,6 2 0,3 4 533,5 2 0,2-1 0,5-1 0,6-2-206,9-1 0,16-6 1,7 1-1,4-4-262,1-4 1,9-5 0,-2-7-1,2-3-515,-1-2 195,-6 5 0,4-10 0,-5 6 0</inkml:trace>
  <inkml:trace contextRef="#ctx0" brushRef="#br0">13450 14966 7891,'2'-7'0,"4"4"0,7 6 1012,8 6 1,5 3 0,7 1 0,7 2-430,7 3 0,11-4 0,6 4 0,5-1-507,-31-8 0,0-1 0,3 0 0,1-1 0,1 3 0,0-1 1,-1 0-1,0 0-104,-1 0 1,0 0 0,4 2 0,0 0 0,-3-1 0,-1-1 0,0 1 0,1 1-20,0 1 1,0 0 0,-1-1 0,0 1-1,-2 1 1,-1 0 0,-2-1 0,0 1-198,32 15 0,-4 3 0,-12-1 1,-3 1-209,-5-2 1,-2-2-1,-4-3 1,-1-2-262,-1 2 1,-7-1 0,3 0 712,-4-6 0,-2 4 0,1 0 0</inkml:trace>
  <inkml:trace contextRef="#ctx0" brushRef="#br0">16303 15846 8689,'0'-6'4169,"0"8"-3561,0 9 0,0 7 0,0 7 0,0 1-201,0 2 1,0 6 0,-2-3 0,-1-2-292,-1 0 0,-6 2 0,2 0 1,-1-2-308,0 0 0,5-9 0,-4-2-510,3-3 1,0-9 0,5-6 194,0-8 1,2-14 0,2-7 0,3-7 169,1-6 0,4 0 1,-3 0-1,2 1 424,3 1 1,-1-2-1,0 11 1,1 1 1152,-1 2 1,-4 9 0,0 6 0,1 7-637,2 4 1,-3 2 0,0 2 0,1 2-313,2 5 1,1 4-1,-1 5 1,-1 4-305,-2 4 0,-2 2 1,3 1-1,-2 2-518,-2-1 1,3-2 0,-4-3 0,1-2-683,0-6 0,3-2 1,-3-3-1,0-2 303,0-1 0,4-6 0,-1 0 1,3-6-358,1-6 0,1-2 1265,-1-3 0,6-11 0,2-3 0</inkml:trace>
  <inkml:trace contextRef="#ctx0" brushRef="#br0">16729 15966 9078,'-13'12'844,"0"-3"1,-1 3 0,3-4-1,0 4-353,2 2 1,6-1-1,-1 0 1,4 1-99,4-1 0,4-4 0,7-2 0,2-1-148,5-3 1,4-1 0,2-2 0,1 0-710,3 0 0,-1-2 1,-6-4-1,-3-6-280,-4-4 1,-5-3 0,-4 2 0,-5-2 426,-2-2 0,-4 4 0,-3-4 0,-7 2 870,-5 2 1,-5 3 0,3 2 0,0 1 46,-1 3 1,4 3 0,6-2 538,1 1-1284,6 1 0,7 11 1,11 2-1,4-1 628,5-3-483,1-2 0,14 4 0,2 1 0</inkml:trace>
  <inkml:trace contextRef="#ctx0" brushRef="#br0">17502 15579 12351,'-17'-20'1314,"-1"2"0,2 14 0,7 14 1,4 19-1430,4 16 0,2 5 0,2-1 0,2-4-81,-2-4 0,-2-5 0,-1-1 0,0 1-1157,0-2 0,-6 3 1353,-3-6 0,-2 0 0,-3-4 0</inkml:trace>
  <inkml:trace contextRef="#ctx0" brushRef="#br0">17263 15939 7815,'7'-32'1094,"-1"-5"0,-5 0 0,4 11 306,4 15 0,11 14 1,6 5-1,0 3-1791,4-2 1,0 1 0,-2-4-1,1 1 391,2 4 0,6 1 0,-3 1 0</inkml:trace>
  <inkml:trace contextRef="#ctx0" brushRef="#br0">19102 15859 9672,'-6'-13'0,"-3"1"540,-3 3 0,4 3 0,-1 6 22,-2 0 1,1 2 0,0 4 0,1 6-181,-2 4 1,-1 8 0,-1-2 0,1 3-343,3 2 1,-1-2 0,6-2 0,1-2-306,1-2 1,4-1 0,2-6 0,5-3-246,3-5 0,7-2 0,3-5 1,2-4 89,-2-7 0,2-4 0,-6 2 0,-2-3 360,-1-2 0,-8 5 0,-1-2 0,-1 3 834,-1 2 1,-1 6 0,-6 1 0,-3 1 127,-1 1 0,-1 1 0,-2 7 0,2 7-471,3 5 0,0 0 0,5 6 0,0 1-694,0-3 1,8 4 0,5-5 0,6 1-329,2-1 1,8-6 0,1-5 0,6-3-4057,5-2 4647,8-1 0,4-14 0,8-3 0</inkml:trace>
  <inkml:trace contextRef="#ctx0" brushRef="#br0">20835 15593 9268,'7'34'0,"-2"6"870,-4 7 1,4 8-1,-1 0 1,1-3-580,1-1 1,-5-11-1,4-4 1,-4-6-96,-1-4 0,-1-5-208,-4-3 0,-1-11 0,-4-7 0,1-9-438,-1-7 0,2-6 1,1-9-1,1-6 165,3-6 1,-3-6 0,1-7 0,4-4 124,4 0 0,0 5 0,6 0 0,1 6 492,2 3 1,-3 8 0,0 8 0,0 6 891,-2 7 0,5 3-312,-3 5-739,-3 4 0,4 6 0,-4 3 0,0 7-105,0 5 1,-2 0-1,-4 7 1,-1 0 72,-4 2 1,-1 1 0,-4-3 0,1 0-449,-1 0 0,-2-3 0,-1-3 0,1-2-310,3-2 1,-1 1 344,5-1 0,2-6 0,8-2 0,5-4 223,6-1 1,5 0 0,6 0 0,-1 0 217,1 0 1,-5 5-1,0 1 1,1 1 66,-3 4 0,0 0 1,-9 3-1,-2 1 227,-4 2 1,-4 4 0,-2 7-1,-4 2-218,-4 1 0,-7 4 0,-5-2 1,-1-2-501,-1-3 0,-9 5 0,9-10 0,-1 0-161,-1-3 1,6-6 0,1-7 0,3-1-466,2-3 1,5-3-530,4-4 0,14-8 1410,8-6 0,18-12 0,5 2 0</inkml:trace>
  <inkml:trace contextRef="#ctx0" brushRef="#br0">21662 15659 7728,'-14'-22'0,"2"0"0,2 4 0,1 6 1030,6 12 0,-1 9 0,7 9-698,1 4 1,1-1 0,-5 0 0,0-1-406,0 1 0,0 0 0,0 3 1,-2-4 65,-2 0 1,1 2 0,-5-4-344,2-2 0,0-7 1,3-6-1,-1-6 196,1-6 1,2-9-1,2-7 1,2-8 67,1-7 0,7-9 1,-2 2-1,3-2 477,1 0 0,0 6 0,1-1 0,-1 4 468,0 4 1,0 1-1,1 7 1,-1 4 80,0 3 1,1 8 0,1 6 0,1-1-673,2 1 0,5 4 0,0-2 0,0 4-509,0 1 1,2 6 0,-3 3 0,2 3-365,-2 1 0,2 0 0,-7 2 0,-2 3-5412,-5 4 6017,-4 3 0,-6 2 0,0 0 0</inkml:trace>
  <inkml:trace contextRef="#ctx0" brushRef="#br0">21502 15793 7716,'-9'6'0,"-2"-5"0,1-4 201,5-1 1,1 5-1,8 5 1,7 6-54,5 4 0,-1-2 0,6-7 0,1-1-629,5-3 0,2 3 0,-1-2 481,3-1 0,3-1 0,6-2 0</inkml:trace>
  <inkml:trace contextRef="#ctx0" brushRef="#br0">21408 16139 7767,'-21'0'7918,"5"0"-5075,12 0-4482,11 12 1,32 7-1,14 11-190,9-5 1829,11-4 0,1-20 0,-34-1 0,0-1 0</inkml:trace>
  <inkml:trace contextRef="#ctx0" brushRef="#br0">12970 9409 15484,'6'-41'-1004,"0"8"0,3 15 1,-3 5 3436,0 4-2087,-5-3 1,4 11-1,-8-5-2312,-2 0 2815,-5 4 996,8-4 108,-3 6 0,3 0-1232,-2 0 0,-4-6 0,-4-2-185,4-4 1,-4 3-1,1 0 1,-4 0-228,-2 2 0,-7 1 0,2 6 0,-2 0-152,2 0 0,-3 0 0,4 1 0,-1 2-126,0 2 1,5 5 0,-2-3 0,1 2 263,0 0 0,1-4 1,2 2-1,0 0 733,2 1 0,-10 1-710,6 4 0,-1 0 0,0 1 0,3-1-497,2 0 0,1 1-1,2-1 1,2 2-62,2 3 0,-2-4 0,3 6 0,2-3-41,2 1 1,1 0 0,0-3-1,0 1 359,0 2 1,0 4-1,0-4 1,0-2 450,0-1 0,1-2 0,4 1 0,5-1-534,6 0 1,1 1 0,5-1 0,3-1 48,5-3 1,2 2 0,7-3-1,-1 1 31,4 0 0,1-5 1,-2 3-1,4-1 47,3-3 0,4-1 0,0-2 0,-2 0 45,-1 0 0,-6 0 0,2 0 0,-4 0-125,-1 0 1,-1 0-1,-4 0 1,-4 0-42,-3 0 0,4 0 0,-1-2 0,-2-1 0,-1-1 0,4-2 0,-1 3 0,-2-3 0,-1-1 0,4-1 0,-1-2 0,-2 3 0,-1 1 0,-1-5 0,0 2 0,-2-2 0,-3-3 0,2 2 0,-6 0 0,-2 1 0,-1-4 0,-2-1 0,0 1 0,-1-3 0,-3-4 0,1-2 0,-5 0 0,-2 2 0,-2-2 0,-2-1 0,-4-1 0,-3-1-112,-4 0 0,-6 2 0,-1 1 0,-1 4 23,1 0 1,-9-2 0,1 5-1,-1 2-49,0 4 0,-7-1 0,-3 4 0,1-3 73,-1 2 0,-5 3 1,-1 6-1,-1-1-140,-1-3 0,0 2 0,-4-2 0,3 4-195,1 4 0,-3-2 0,4 3 0,4 1-55,4 3 1,1-1-1,8-1 1,4 0-487,4 1 1,-3-4-350,6 5 0,0 0 0,10 3-162,7-3 1,6 3 1403,7-3 0,12 8 1,4 4-1</inkml:trace>
  <inkml:trace contextRef="#ctx0" brushRef="#br0">14370 11368 8478,'7'-19'242,"-2"-3"1,1 2-1,0 4-407,1 6 0,-3 4-684,5 6 0,-7 6 1107,-2 3 1106,-6 2-286,-2-3-167,3-2 0,5-8 0,0-2-36,0-5 0,0-3-592,0-1 0,-2 5 0,-1 2 0,-3 2-348,-1 0 0,-2-1 0,-4 5 121,-1 0 1,1 0 0,0 0-1,-1 0 457,1 0 1,4 0 0,0 0 349,-1 0 0,-2 0-388,-1 0 0,-1-4 0,1-1-64,0 2 0,-1 2 0,1 1-526,0 0 0,-5 1 0,0 4 0,0 2-200,-1 1 0,3 3 0,-5-2 1,2 3 399,2 1 0,3-4 0,0-1 0,1-1 149,0 1 1,-1-6 0,1 3 70,0-4 1,-1 1 0,1 1 21,0 1 1,4 1 0,0-4 0,-1 2-390,-2 2 0,-2 5 1,3 0-1,0 5-101,2 3 1,-4 1 0,-3-3-1,2 2 77,4-1 1,1-1-1,-3 0 1,3 2 178,5-2 0,-2-5 1,2-3 671,1 3 1,1-4-60,2 2 0,0-4-516,0 3 1,0 1-1,2 3-83,2-3 0,-1 3 0,4-3 1,1 4-481,-1 5 0,1-3 1,3 4-1,0 0 204,-1 3 1,9-1 0,-5 0 0,2-2 336,3-3 0,1-1 0,3-1 0,-1-3 205,2-2 1,4 2 0,2-7 0,-2-1 34,2-2 0,4-1 1,-2 0-1,1 0-146,0 0 1,2 2-1,-2 1 1,-1 1-263,1-1 0,2 3 0,-2 0 0,0 0 0,-1 0 0,4 4 0,-4-1 0,1 3-61,-1 1 1,8 1-1,-1-1 1,1-1-186,3-3 0,0-3 0,-2-6 0,2 0 323,2 0 1,-1-2 0,-5-1 0,-2-3 150,-2-1 1,-1-2 0,3-3 0,-3 2-229,-1 1 0,2 0 0,-3-4 0,-4 1 0,-5 3 0,1-1 0,-5 4 0,1 0 0,-1 0 0,-1-4 0,-5 2 0,-1-1 0,-3 0 0,1 1 0,-4-6 0,0 1-494,0 0 1,-2-7-1,-4-2 1,0-3 114,0-2 0,-6-4 0,-3 0 1,-4 0 221,-5-2 1,2 5 0,-6-3 0,0 4 107,1 5 1,-9 2 0,4 5 0,-4 0-264,-3 3 0,-5 8 0,-9-1 0,-5 4-215,-8 1 1,-3 1 0,-4 4 0,2 4-278,3 2 1,-2 1 0,6-1-1,3-4-203,5-1 1,7-2-1,11-4 1,5 0-2267,2 0 3273,11 0 0,-3 6 0,9 2 0</inkml:trace>
  <inkml:trace contextRef="#ctx0" brushRef="#br0">14730 12301 8012,'-6'-7'298,"4"-1"-381,-2 4 1,4 2 1688,4-2-596,-2-4 1002,10 7-1022,-11-5 1,5 7 586,-6 4-1005,0-4 1,0 7 385,0-4-394,0-2-205,0 4 0,2-2 363,2 1-188,-2 5 0,3-7-302,-5 6 0,0 0-104,0 4 1,0 0 0,0 1 0,2-1-147,2 0 1,-2 5 0,4 1-1,-2 1 160,1-1 1,1-1-1,-3-4 1,3 3-24,1 0 1,-4 3 0,1-4 0,-1 2-68,2-2 1,-4-6-1,4-1 92,-4 2-406,-1-5 1,0-2 90,0-8 0,0-8 0,0-8 1,-1 0 98,-4-4 1,4-1-1,-4-3 1,2 0 175,-1 1 0,2-6 1,-4 10-1,2 0-66,0 3 1,-5-2 0,4 4 0,1 1-49,-2 3 1,3 0-117,-6 1 0,6 4-327,-1 0 0,2 8 552,2 1 1,2 6 0,1 7-108,1 0 1,5 7 0,-3 2 0,0 3 518,0 2 0,0-1 1,-3 2-1,1 1-261,-1-3 1,-2 7 0,1-10 0,1 0-437,1-3 1,1 3 0,-5-6-744,0 0 600,0-3 0,0-8 0,-2-7 152,-2-11 1,1-7 0,-4-8 0,-1 1 25,1-1 1,2-4 0,-2 0 0,-1 1 258,1 2 0,4 3 0,-3 3 0,2 4 126,-1 3 0,-1 6-127,2 0 94,2 6 1,-4-1 0,6 8-1,2 5-122,2 3 0,-1 3 0,6 1 0,2 3-310,0 2 0,-2-3 0,0 4 0,0 0-959,-1-1 1,3 3-1,-3-5 1,1 0 444,0 0 1,-1 1 0,6-4 0,-1 2-2277,0-2 3021,1-1 0,-1-8 0,0-1 0</inkml:trace>
  <inkml:trace contextRef="#ctx0" brushRef="#br0">14863 12541 8869,'-4'-40'-146,"-1"9"0,-4 17 0,3 17 146,-1 9 1,-2 5 0,-4-4 0</inkml:trace>
  <inkml:trace contextRef="#ctx0" brushRef="#br0">14716 12541 8407,'-13'0'-647,"0"0"1251,-1 0 1,3-2 0,0-1 837,2-1 0,6-6 615,-1 1-1694,3 3 0,2 0 1,3 7-99,5 4 1,3 2-1,3 8 1,1 1 2,2 2 1,6 4 0,-1-2 0,6 0-6,2 4 0,4-5 0,-2-1 0,-1-3 64,1-2 0,4 0 1,0 1-1,3-1-4,0 0 1,6-4 0,-8-1 0,2-2-47,3-3 1,5-2 0,-2-1 0,0 0-302,0 0 0,-2 0 0,-4 0 0,0 0-144,0 0 1,0 0-1,0 0 1,0 0 42,0 0 1,-5 0 0,0 0 0,-3-1 66,-2-4 0,-4-1 0,-2-4 0,-3 1 147,-2-1 0,-3-4 0,-5-2 0,-4-3 15,-1-2 1,3-1 0,-5-5 0,-1-1 174,-1-3 1,-2-2-1,0-4 1,0 2-156,0-2 1,0 0 0,1 0 0,4 1-197,4-1 1,2 3 0,3-1-1,-1-1-210,0 2 0,1-3 0,-1 6 0,-1 1 60,-3 2 0,1 1 0,-4 1 0,0-1 182,0 0 1,-2 1 0,-4-1 0,0 1 238,0-1 1,0-4 0,-1-2 0,-2 1 158,-1-1 1,-5 2 0,4 3-1,2-2-204,2-1 0,-4 0 0,1 4 0,1 1-146,1-1 1,2 0-1,0 1 1,0-1-18,0 0 0,0-4 0,2 0 0,1 2-117,1 0 0,1 3 0,-5-2 1,1-2 30,4-1 0,-4-2 1,4 2-1,-4-3 231,-1 0 0,0-4 0,0 2 0,0-2-218,0-2 0,0 0 1,0-2-1,0-1-68,0-1 1,0-5 0,0 5 0,0-1-136,0-1 1,-4 3 0,-1-4 0,2 1 121,2 3 0,-4-3 0,-1 2 0,1 2 156,-1 5 1,1-1 0,4 2 0,-2-2 34,-2-2 1,1 0-1,4-2 1,0 1 107,0 1 0,-5-8 0,-1 8 0,1-1-69,-1 0 1,-5-4 0,2 1 0,-3 1-376,-1 1 1,0 2-1,-2 0 1,-1 0 116,-2 0 1,0 0 0,3 2 0,-1 1 71,-2 1 1,1 5-1,3-3 1,-1 2 20,-2 2 0,2-1 0,-3 1 0,3 2 313,2-1 0,0-1 0,-1 3 0,1 1-155,0-1 1,-1 0-1,1 1 1,0-1-164,-1 0 1,-4 1 0,-1-2 0,0-2-98,0-1 1,-5-5 0,2 5 0,-3 0-76,-2-2 0,0 5 0,1-3 1,-1 3 213,0 1 0,1 7 0,-1 0 0,2 3 142,3-1 1,-4 0-1,4 5 1,-3 1 72,-2 3 1,5-3 0,0 3-1,0-1-34,1 1 0,0-1 0,5 4 0,-3 0 256,-2 0-336,5-4 0,-5 7 1,5-5-45,-2 2 0,0 2 0,3 2 0,-1-1 27,-2-1 1,0 0 0,5 4 0,0 0 15,-1 0 1,-3 6-1,-1 1 1,0 2 143,-1 0 0,3 0 0,-5 4 0,2 0-59,2 1 0,-2 3 0,0 1 0,0-2-33,-1-1-28,-3 4 0,8-7 0,-4 5 105,-1-1 1,5 0 0,-4-3 0,1 1-111,1-1 1,-1-1-1,3-2 1,-1-1 64,-2 2 1,0 0 0,5 3 0,0-1-158,-1 0 1,1 2 0,0 2-2,-1 0 0,5 1 1,2-5-1,0 1 20,-1-1 0,4 0 1,-4 1-1,1-1 11,-1 0 1,4 1 0,-3-1 0,-1-1-18,1-3 1,2 3 0,-4-4 15,-1 4 1,0 2 0,-1-1-5,3 0 1,0 1-1,-1-1 1,3 0-204,0 1 0,5-1 0,-4 0-1503,4 1 0,1-1-1310,0 0 2424,0-5 1,6-2-1,3-6 1,4-2 733,5-2 0,3-10 0,5-6 0</inkml:trace>
  <inkml:trace contextRef="#ctx0" brushRef="#br0">14063 8409 21626,'-6'-8'-1503,"-2"-1"0,0 4 0,-1-2 208,-1 1 0,4 0 809,1 2 948,4 2 1340,1-4-705,0 6 0,0 6-617,0 3 0,0 3 1,0 1-638,0 0 0,0 2 0,-1 2 0,-2 2 192,-2 2 0,-4 1 1,3 6-1,-1 3 0,-3 4 1,-2 0-1,-2 0 1,1 2-43,0 2 1,4-1-1,1-1 1,2-3 115,4-1 1,0-2 0,4-4 0,2-1 30,5 1 0,0-6 1,3-2-1,2-3 334,1-3 1,1 4 0,2-8 0,3 1 259,0-1 0,8-3 1,-2-6-1,3 0-159,2 0 1,8-2 0,8-2 0,-1-5 6,-3-3 1,-2 3-1,-4 0 1,-1-1-300,-1-2 1,-6 0 0,1 2-1,-3 1-26,-1-1 1,-1-2-1,1 0 1,-1 2-117,1 1 0,4 0 0,0-4 1,-1 1-142,-2 3 0,-3-3 0,-1 5 0,-3-1 0,-2 4 0,-1 2 0,-5 2-1652,0 0 1,-4 2-12,0 2 0,-6 4 0,0 6-1040,-6 4 0,0-3 2470,-6 3 1,0 2 0,-4 1 0</inkml:trace>
  <inkml:trace contextRef="#ctx0" brushRef="#br0">13237 9729 29793,'0'-19'-2942,"4"4"0,2-4 0,0 1 2608,0 0 1,3 0-1,-3 6 1,0 2 164,0 1 1,-2 5-23,-4-5 1,0 7-1,0 2 1,0 9-1546,0 7 1,5-1 1594,-1 3 0,6 3 1,-2 0-1</inkml:trace>
  <inkml:trace contextRef="#ctx0" brushRef="#br0">14423 11688 18516,'-7'-28'-3717,"1"7"1680,6 21 0,0 7 1826,0 16 0,0 8 1,0-3-1</inkml:trace>
  <inkml:trace contextRef="#ctx0" brushRef="#br0">13663 10169 14288,'0'-14'-2579,"0"1"2277,0 0 1,-1 5 232,-4 4 0,3 2 86,-7 2 1,0-1 442,-5-4 0,6 4 1,-1-5 3,-2 0 1,4 5-1,-2-4 1,0 2 0,2-1 1,-5 2 0,4-4 0,0 2-191,-1-1 0,4 0 1,-4 2 78,-1-2 1,-2 1-1,-1 4 1,-1 0-183,1 0 0,0 0 1,-1 0-1,1 1 71,0 4 0,-5-2 0,0 4 1,2 0 13,1 1 1,2-4 0,-1 4 176,1-2 0,6-1 0,1-2-332,0 2 1,3 4 0,-4-3-77,1 1 0,-3 2 0,3 4 1,0 1-101,0-1 0,-3 0 0,3 1 0,0-1 26,0 0 0,-3 1 1,3-1-1,1 0 229,-1 1 1,-3-1-1,4 0-19,2 1 1,-3-1-1,2 0-84,1 1 1,2-1 0,1 0-48,0 1 0,1 0 1,2 3-1,3 0-374,1 0 1,-4 2 0,3 0-1,0 0 149,3 1 1,-2-1 0,2-3 0,0 2 187,-1-2 0,3 1 0,-2-1 0,3 0 271,2-4 1,-1 1 0,0-4 0,2 2 159,3-3 1,-2 3 0,6-5-1,2 0-32,1 0 1,2 2-1,1-2 1,2 0-265,1 0 0,0 5 1,-3-3-1,0 4-269,-1 2 1,1 0-1,-9 3 1,0 2 85,1 2 1,2-1-1,-3 4 1,0-3-62,1-2 1,2 3 0,-3-2-1,0-1 316,1 0 0,2-1 0,-3-6 0,2-2 149,2-1 1,3-2 0,2 2-1,1-3-54,3 0 0,0-4 0,-1 2 0,3-1-250,0 1 0,0-2 1,-4 2-1,1-2-282,-1-2 0,-4 0 0,-2 1 0,-3 2 75,-2 2 1,-1-1 0,-3-4 310,2 0 1,-2 0-1,3-1 1,-3-2 134,-2-2 1,-1-5 0,0 1 0,0-3-211,3-1 0,1-6 0,-1-4 0,1-2-62,2-1 1,-1-3-1,-3 0 1,-1-4-116,0-1 1,-1 0 0,-3-1 0,-4 2-74,-4 0 1,-1 5 0,0-3 0,-1 3-124,-4 1 1,-7-4 0,-7 0 0,-2 2 79,-2 0 0,-2 3 1,-4-2-1,0-2-201,-2-1 1,-5 0 0,4 4 0,-1 1 214,0-1 0,-2 0 0,2 1 0,1 0 248,-1 4 1,-8-1 0,1 5 0,-3 1-49,-3 3 1,4 6 0,-2 2 0,2 2-301,2-1 1,2 1-1,1 5 1,3 2-269,1 2 0,6 5 0,7-1 0,2 3-691,6 1 1,0 1 0,8-1 0,2 0-140,5 1 1,11-1 1434,8 0 1,9-5 0,3-2 0</inkml:trace>
  <inkml:trace contextRef="#ctx0" brushRef="#br0">14557 11808 9198,'-2'-21'0,"-1"3"1707,-1 4-2277,-1 6-978,5 2 1655,0 6-432,0 6-268,0-4 597,6-8 1,7-15 0,8-13-1</inkml:trace>
  <inkml:trace contextRef="#ctx0" brushRef="#br0">13343 9729 29819,'0'-40'-4880,"0"6"0,0 4 2545,0 6 0,2 7 1426,2 8 1,-2 10 603,2 13 1,4 11 0,-1 9-1</inkml:trace>
  <inkml:trace contextRef="#ctx0" brushRef="#br0">14557 10422 11307,'-9'-15'0,"0"0"280,-2 2 1,4-2-1,-2 11 900,-1 1 0,2-3-323,-1 1 1,6-1-485,-1 2 1,8 1 0,7-6 0,7-3 155,8-4 1,13-5-1,11-7 1,8-3-57,9-5 1,-30 17-1,3 0 1,4-2 0,2-1-1,3-1 1,1-1-195,6-2 1,1-2 0,7-4 0,2-2 0,1 0 0,1 1 0,-22 11 0,0-1 0,1 1-301,1 1 1,-1 0-1,2 0 1,2-3-1,2-1 1,0 1 0,0 0-1,1 1 1,0-1-1,0 0 1,0 1 0,0-1 87,1 0 1,0 1-1,1-1 1,-1 0 0,1 0-1,0 1 1,-2 2 0,0 1-1,-1 0 1,-1 0-1,0 0 1,0-1-168,-2 2 1,1-1-1,-1 0 1,1 0 0,0-1-1,-1 2 1,16-6 0,-1 2-1,-2-1 1,-2 1-98,-4 0 0,0 1 0,3 1 1,-1 1-1,-10 1 0,-2-1 1,-2 2-1,-1 1 190,-2 1 1,-1 1 0,27-13 0,-13 2 0,-8 4-152,-5 4 0,-10 4 0,-11 0-543,-2 1 0,-7 4 64,-7 0 0,-5 2 0,-5-2 0,-4 3-447,-3 0 0,-1 5 0,-2-4-645,-3 4 1768,4 1 0,0 0 1,8 0-1</inkml:trace>
  <inkml:trace contextRef="#ctx0" brushRef="#br0">18689 8263 22283,'-13'-11'-1584,"-1"-2"0,1 3 1153,0 5 0,-1 8 0,1 3 962,0 2 1,5-4-1,4 5-245,2 1 1,2 2 0,0 1 0,2 1 157,2-1 0,2 0 0,3 2 0,-3 2-238,0 0 0,-5 3 1,4-4-1,-4 3-412,-1 2 1,-1-5 0,-4 2 0,-2-3-249,-1-2 1,-2-4-1,4-2 391,-1-1 1,2-1 0,-2-7 0,1-2-280,3-5 1,2-9-1,1-6 1,0-4 71,0-3 1,5-9 0,4 3 0,5 2 760,3 1 1,-2 3-1,5 4 1,-3 2-53,1 2 1,0 6 0,-6 6 0,-2 4 100,-1 1 0,0 2-258,4 4 0,1 0 0,-3 1 0,0 3-625,-2 5 0,-5 3 0,3 2 0,1-1-238,-1 0 1,-4 1 0,3 0 0,-1 3-80,-1 0 0,5 1 1,-3-3-1,0 1 150,0 2 0,4 0 1,-1-6-1,3-2-276,1-1 1,0-2 0,2 2 0,2-4 479,0-4 1,7-7 0,-3-3 0,1-3 247,0-1 0,-10-5 1,1-1-1,-2-2-183,-4-2 1,-1 2 0,-6 0-1,0 0 510,0 1 1,0 3-1,-1 1 5354,-4 6-5076,4-2 0,-4 18 1,8 1-496,2 8 1,4 4 0,-4-1 0,3 3-115,2 0 1,-2 2-1,1-5 1,-1-2-687,0-1 1,2-2-1,-4 1 776,2-1 1,0-5-1,6-6 335,-1-4 1,-4-7-1,-2-9 1,-1-4-243,-3-4 0,3 0 0,-1-1 0,-2 1-182,-2-1 0,4 2 0,-1 2 0,-1 6-1215,-2 2 0,1 3 108,2 3 1,-1 3-61,6 6 1,0 0 1387,4 0 1,13 0-1,2 0 1</inkml:trace>
  <inkml:trace contextRef="#ctx0" brushRef="#br0">19742 7663 8556,'-13'-16'0,"-1"3"0,1 8 50,0 11 1,-1 15-1,-1 16 1,-2 4-230,-5 4 1,-2 5 0,2-1-1,4 3-168,3 1 0,8 5 1,2-1 346,4 0 0,-5-8 0,-2-3 0</inkml:trace>
  <inkml:trace contextRef="#ctx0" brushRef="#br0">19609 8143 8556,'6'-45'0,"2"1"0,4 3 1280,2 4 0,-1 10 1,0 9-1453,1 3 1,-1 8-1,0 4 1,-1 6 171,-3 6 0,9 9 0,-3 2 0</inkml:trace>
  <inkml:trace contextRef="#ctx0" brushRef="#br0">20622 7956 13163,'-22'0'-526,"-1"0"0,-3 0 1,8 0-1,2 0 486,1 0 1,6 0 0,0-1 675,-1-4 0,4 2 1,1-5-161,4-3 1,7 1-1,1-1 1,2 4 1146,0 1-1367,-6 2 0,3 5 1,-6 5-372,0 7 0,-6 1 0,-3 5 0,-3 0 68,-1 3 0,-1 4 0,1 0 1,1-1-346,3-2 0,2 0 1,4-3 143,-1 0 1,5-5-1,8-2 296,3-7 0,3-6 0,1-4 0,2-5-55,-2-3 0,-3-1 0,-2-2 0,-2-1 22,1-2 0,-4 0 1,0 5-1,-2 0 1115,1-1-504,-1 7 0,-2 1-311,2 6 1,2 6 0,6 3 0,0 1-113,2-1 0,4 3 0,0-5 0,4 1-683,3-4 1,1 2-1,-1-2 1,-2-1-874,1-1 1,7-2 0,-6 0 1404,4 0 0,-4-6 1,7-1-1</inkml:trace>
  <inkml:trace contextRef="#ctx0" brushRef="#br0">21635 7397 27583,'1'-8'-7012,"2"5"6889,2 6 0,-1 6 1,-4 9-1,0 6 119,0 5 0,-4 4 0,-1 5 0,2 1-19,2 2 1,1 5 0,0-4 0,0-5-218,0-3 0,0 0 1,1-8-1,2-5-1205,2-5 1403,-1-2 1,-4-8 0,0-8 0,-1-8-788,-4-7 1,4-11 0,-5 0 0,1-4 525,1-5 1,0-6-1,4-3 1,0 0 247,0 0 1,0-3 0,0 5 0,1 2 371,3 5 0,-2 2 0,4 6-123,0 4 1,-3 9-1,4 1 266,-1 5 0,4 8 1,-1 1-451,3 4 1,0 7 0,-2-1 0,-2 4-186,-2 5 0,3-3 1,-5 3-1,0-5 163,2-4 0,-4 3 1,2-3-1,-4 1-12,-4-1 1,-2-2 0,-4-4 0,1 2 842,-2-2 0,-1-2-525,-1-1 0,6 2-464,2 2 1,10-1 0,5 5 0,5-1 236,3 0 1,4-2 0,-3 4 0,0 1-27,1 2 1,-3 1-1,-5 1 1,-3-1 132,-4 0 0,-4 1 0,-1-1 0,0 0 274,0 0 1,-7 1-1,-5-2 1,-6-2-132,-3-1 0,-1-2 0,-5 4 0,2-4-461,3-1 0,-2 3 1,5-3-1,0 0-182,0 0 1,1 4-859,5-1 0,5 3 0,4 1 1,2 0 215,2 1 1,12-2-1,6-2 1,7-1-277,6 1 1393,3-4 0,6 0 0,0-6 1</inkml:trace>
  <inkml:trace contextRef="#ctx0" brushRef="#br0">22368 7490 18608,'-1'-21'161,"-4"3"1,4 11-1,-5 7 1,1 9-189,1 7 0,-7 0 0,3 7 0,-3-1 30,2-1 0,-3 4 1,4-3-1,-3 2-303,2-2 1,2 0-1,4-7 1,-2-3-622,3 0 0,0-5 520,2 2 0,0-8 1,0-2-1,2-11 182,2-9 0,3-8 1,5-5-1,-1-3 29,-3-5 0,1-5 1,5 1-1,-2 1 861,-4 4 1,4-1 0,-4 10 0,1 1 212,-1 3 0,0 0 0,2 10 0,-1 3-398,1 5 1,2-1-1,2 7-303,-1 1 1,2 1 0,1 2-1,3 0-805,2 0 0,-3 5 0,3 1 0,-1 1-289,1 3 0,-5 2 0,4 3 0,-3 1-24,1 2 1,-5 1-1,-5-2 1,-2 2-979,-3 2 1923,-2-5 1,-1 3-1,0-5 1</inkml:trace>
  <inkml:trace contextRef="#ctx0" brushRef="#br0">22475 7437 14848,'-21'7'-217,"-3"-1"1,6-5 0,2 2 54,1 2 1,6-1 0,2-2 88,1 2 1,3-2 0,9 2 131,7-2 1,2-1-1,6 2 1,-2 1 19,-3-1 0,4 0 0,-2 0 0,-4 3-884,-3 2 0,-5-4 636,-6 5 1,-6 6 0,-2 6 0</inkml:trace>
  <inkml:trace contextRef="#ctx0" brushRef="#br0">22048 7930 12427,'16'-8'669,"7"-4"0,6-4 377,4 0 1,5 5-1,-2 4 1,2 1-1154,2 3 1,0 2 0,-1 1 0,-2 0 141,-2 0 0,1 6 0,4 1 1</inkml:trace>
  <inkml:trace contextRef="#ctx0" brushRef="#br0">14583 10675 7877,'-9'-1'832,"0"-2"-362,-1-2 1,-2 1 0,-1 4-27,0 0 1,1-2 0,1-1 1147,2-1 16,6-1-574,-2-1 1,10 5-439,4-3 1,-1 4-1,-1 4-347,-1 5 1,-1-2 0,-5 2-1,0 2-77,0 0 0,0 3 0,0-1 1,0 0 87,0 1 1,4 3 0,0 3-1,1-1 104,1 0 1,1 5 0,7-2 0,-1 2 44,0-2 1,2 3 0,1-4 0,2 1-285,-2 0 1,-1-1 0,-2 1 0,1-4 52,-1-3 0,-5-6 1,-4 0-632,-3 1 1,-2-3 137,-3 2 0,-4-6 1,-7 2-1,-1-4 197,-2-1 0,-10 5 1,1-1-1,-1-1 394,0-1 0,-3 2 0,0 0 0,0-1 161,-2-1 0,4 2 0,-7 1 0,1-2-110,1-2 0,1-1 0,5 0 0,0 0-198,1 0 1,-3-4-1,8-2 1,-3-3-308,-2-6 1,7 2 0,2-5 0,3 3-2078,2 2 1,-1 0-1535,1-1 0,7 7 3789,6 2 0,12 4 0,9 1 0</inkml:trace>
  <inkml:trace contextRef="#ctx0" brushRef="#br0">19382 11435 8146,'0'-65'903,"0"4"88,0 12 1,0 21-53,0 15-305,0 8 1,0-2 381,0 2 0,4 2 785,1-6-1086,5 6 1,-8-1-472,2 8 1,-2 10 0,-4 8 0,-1 5-274,-1 4 0,-5 7 1,4 8-1,3 0-340,0 0 1,8 1 0,4-5 0,5-4 79,3 1 0,6-8 1,-1-4-1,4-10 127,0-6 1,2-5 0,-8-8-1,1-4 294,0-7 1,-7-5 0,0-7 0,-6 0 249,-3-3 0,-2-4 0,-4 3 1,-1-2 9,-4 1 1,-2-2-1,-8 0 1,-1 4-189,-2 5 1,-4 5-1,3 8 1,-2 2 257,-3 2 0,5 3 0,1 9 0,3 6-338,2 4 0,1 12 0,3 1 1,5 3-272,2 5 1,5-4 0,8-1 0,9 1-140,9 2 0,14-6 0,-1-4 1,6-5-13,1-3 0,3-8 1,2-5-1,-3-4-34,-4-4 1,-4-5 0,-9-9 0,-7-4 138,-8-3 1,-10-2 0,-6-1 0,-8-2 359,-8-1 1,-14 1 0,-11 8 0,-8 5 497,-6 2 0,2 7 0,-8 4 0,5 4-78,4 4 1,3 8 0,7 9 0,5 3-454,8 4 0,5 6 1,9 0-1,5 3-1276,7 4 1,7 4 0,12-1-1,7 4-1433,3-1 1,11 3 2574,-4-5 0,11 11 0,-5-1 0</inkml:trace>
  <inkml:trace contextRef="#ctx0" brushRef="#br0">18196 11861 8448,'-24'-37'2118,"6"6"-894,9 9 0,9 11 0,9 6 0,9 0-781,6 1 1,8-7 0,5 2 0,6-2 17,6-3 1,7 2 0,4 2 0,-3 1-350,-2-1 0,7 4 0,-5 1 1,0 2-340,-3-1 1,-8 3-1,-11-4 1,-4 5 203,-3 5 0,-8-3 0,-5 7-8,-5 2 1,-10 1-1,-3 1 1,-10 0 457,-7 1 1,-2-1 0,-5 0 0,2 1 93,3-1 0,-2-1 1,7-2-322,0-1 0,8-5 0,8 4-124,8-2 0,8-2 1,13-2-1,3 1-51,5 1 1,7 6-1,0-1 1,-3 3-153,-3 2 0,-9 3 0,-1 1 1,-10 0 42,-6 1 1,-7 5 0,-10 5 0,-8 0 310,-12 0 0,-8 1 0,-10-5 0,-5-1-223,-3-2 1,-4-6-1,1 2 1,3-3-427,0-2 0,4-1 0,2-2 0,7-2-1249,5-2 0,6 4 1,9-3-1,7 2 1671,4 0 0,16 0 0,7 4 0</inkml:trace>
  <inkml:trace contextRef="#ctx0" brushRef="#br0">25474 10862 8187,'-13'7'0,"-7"5"0,0-5 0</inkml:trace>
  <inkml:trace contextRef="#ctx0" brushRef="#br0">24954 10888 8340,'-21'-34'1023,"4"3"0,2 9 1,1 17-1,1 5-817,0 5 0,-2 7 0,-1 7 1,-4 0-114,0 1 1,-3 2 0,-3-3-1,1 0 376,2 0 1,-2 4 0,3-3-1,-2 3-78,2 0 1,-2 5-1,7-5 1,2 2-164,4 2 0,5-1 0,6 1 1,0-2-90,0-3 0,8-1 1,4-5-1,4 2-156,0-2 0,-2-5 0,-4-4 0,-1-1-263,1-3 1,-4-3 268,-1-5 0,-4-6 1,-1-9-1,0 0 163,0-4 1,-1-1-1,-2-2 1,-3 2 400,-2 3 1,1-2 0,-3 8 0,2 2 545,2 4 0,-4 7-890,1-1 1,2 4 0,-1 4 0,2 6-18,3 7 0,2-1 0,2 6 0,4 0-362,4-1 1,2 3 0,3-6 0,-1-2-491,0-1 0,5-2 1,0-1-1,-2-3-2258,-1-5 2844,-2-2 1,-5-8-1,-4-3 1,-4-3 399,-4-1 1,-4 4 0,-5 1 0,0 1-80,-1 0 1,1 4-1,0-2 1,-1 5-21,1 5 1,0 4-1,1 8 1,2 6-1195,1 2 1,6 7 0,0 4 0,6 2-1423,6 2 0,8 0 2389,6 0 0,14 0 0,4 0 0</inkml:trace>
  <inkml:trace contextRef="#ctx0" brushRef="#br0">25514 10848 8354,'4'-41'801,"1"5"0,4 2 487,-5 16 1,-1 7 0,-7 9-968,-5 10 0,-8 2 0,-3 14 0,-2 2 308,-2 4 0,-9 7 1,7-2-1,-3 4-4,1 1 1,6 0 0,1-2-1,4-2-491,5-5 0,4-3 0,8-3 1,0-1-86,0-2 0,11-7 0,6 0 0,10-6-40,10-3 0,11-3 0,0-6 0,4-3-1149,2-2 1,-6-3 0,0-4 0,-2 3-905,-3 0 1,-8 2 2043,-4 1 0,-2-3 0,-3 5 0</inkml:trace>
  <inkml:trace contextRef="#ctx0" brushRef="#br0">26154 10768 8145,'-5'-72'1335,"1"5"1,-2 33 0,2 27 0,-5 24-901,-3 20 1,-12 15 0,-6 12 0,13-29 0,-3 0-631,-2 2 0,-1 1 1,-7 7-1,-1 2 1,-3 2-1,0 0 0,-2 1 1,-1 2-290,-2 3 0,1 1 0,1-1 0,1 1 0,1 2 0,1 1-39,1 2 1,2-1 0,4-3 0,1 0 0,3 3 0,0-1 0</inkml:trace>
  <inkml:trace contextRef="#ctx0" brushRef="#br0">24301 11261 7514,'19'-7'0,"3"3"0,4 2 0,0 2 0</inkml:trace>
  <inkml:trace contextRef="#ctx0" brushRef="#br0">24487 11221 8142,'8'-19'331,"-4"-3"0,2 3 0,-1 1 0,-2 3 3227,-2 2-3369,-1 0 1,0 15 0,0 9 0,0 7 154,0 5 1,0 2 0,0 4-185,0 2 0,0-3 0,0 3 0,0-3 0,2-3-31,2-3 0,-2 2 0,3-6 1,1-2-57,3-1 1,3-8 0,3-2 0,1-4-157,2-1 1,9-6 0,-4-4 0,1-8-98,1-8 1,-5-2-1,-3-8 1,-2-1 325,-2-2 1,-4-3-1,-1 0 1,-2 5 44,-3 3 1,-2 7 0,-2 7 0,-5 2 176,-8 6 0,-3 5 1,-9 8-1,1 5-80,-3 7 0,-2 11 0,4 9 0,1 1 41,2 3 1,6 6 0,8 2 0,4 1-358,4 0 0,7-6 0,6-6 1,7-3-33,8-5 0,2-6 1,-1-8-1,2-3 66,1-4 1,5-5 0,-5-5 0,-2-5-249,-1-7 0,-2-3 1,-6-10-1,-5-4-54,-4-6 1,-9-7-1,1 2 1,-6 2 354,-5 2 1,-6 2 0,-4 5 0,-4 8 122,-3 6 1,-2 7 0,1 4 0,-1 8-499,0 8 0,1 12 0,1 15 0,2 6-533,6 11 0,3 6 0,5 15 0,7-34 0,0 1 849,1 2 0,0 2 0,-1 1 0,-1-1 0,-1-3 0,0 0 0</inkml:trace>
  <inkml:trace contextRef="#ctx0" brushRef="#br0">19675 11381 8153,'0'-26'202,"0"-8"0,0 1 1,0 6 2476,0 5-2463,0 10 0,0 8 0,0 10 0,0 7-331,0 8 0,0 6 0,0 7 0,0 7 348,0 6 0,2 8 0,4-6 0,7 1-189,8-1 1,4-4 0,3-8 0,2-5-54,1-3 1,4-6 0,-4-11 0,-1-3 99,-2-5 1,2-10 0,-2-7 0,-4-8-43,-4-4 0,-2-12 0,-6-4 0,-3-4-37,-5-1 1,-8-4-1,-6 3 1,-7-1 246,-5 4 1,-8 2 0,-2 5 0,-1 5 218,1 5 1,-4 11-1,5 3 1,1 7-330,2 4 1,2 10 0,0 6 0,3 10-121,1 6 1,10 7-1,0-3 1,4 1 10,5 1 1,14-2 0,8 1-1,9-5-301,8-6 0,7-5 0,3-7 0,-2-3-161,-2-5 1,-1-4 0,-11-4 0,-7-5 269,-8-3 0,-7-6 1,-10-1-1,-2 1 13,-5 3 1,-9 1 0,-6 11 0,-4 6-291,-3 8 429,-6 26 0,9 18 0,12-18 0,-1 0 0</inkml:trace>
  <inkml:trace contextRef="#ctx0" brushRef="#br0">18036 13034 9573,'7'-59'30,"6"5"0,11 10 0,10 26 1,3 11 416,5 8 0,8 2 0,3 5 0,7-2-680,0-3 0,14-3 1,-36-2-1,0-1 0,4-1 1,0-1 76,6 0 0,1-2 1,2-1-1,1-1 1,4-1-1,1 0 0,1 1 1,1-1-241,0 1 1,0-1 0,8-4 0,1-2-1,-3 2 1,-1 0 0</inkml:trace>
  <inkml:trace contextRef="#ctx0" brushRef="#br0">25007 12394 15679,'36'-34'0,"-1"-1"0,4 1 0,4 10 1393,6 11 0,9 8 0,7 13 0,7 6-1082,-32-4 1,0 1 0,7 6 0,1 0-761,0-1 0,2-1 0,4 1 0,1-1 0,2 2 0,0-1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7731 5877 30126,'-20'8'-964,"2"-4"1,3-2 2299,2-2 1,5-6-1996,4-3 1,4-2 0,4 3 901,5 3 0,5 4 1,3 1-1,6 0 193,2 0 0,12 4 0,4 2 1,5 0-305,5 0 1,12 3 0,8-3-1,-33-3 1,0 0-72,-1-1 0,1 1 0,6 2 0,0-1 0,-1 0 0,1-2 0,2 1 1,0 0-62,2 0 0,0 0 0,2 0 0,0-1 0,-1-2 0,-1 0 0,0 0 0,1 0 0,-1 0 0,0 0 0,4 0 0,0 0 0,-5 0 0,0 0 0,2-1 0,0 0 0,0-1 0,1 0 0,3-1 0,-1-2 0,0-1 0,-1-1 0,0 0 0,0-1 0,2-1 0,1 0 0,0 2 0,0 0 0,0-2 0,0 0 0,-1 1 0,0 1 0,-2 0 0,1 1 0,1 0 0,0 0 0,-6 0 0,-2 1 0,0 1 0,0 1 0,-1 0 0,-2 0 0,0 0 0,-1 2 0,-2 1 0,-1 1 0,30 2 0,-5 2 0,-6 3 0,-3-2 0,-2 2 0,-4 2 0,-2-2 0,-6-1 0,0-1 0,0-3 0,-1-2 0,-2-1 0,-3 0 0,-1 0 0,1-4 0,-6-2 0,-5 0-4178,-2 0 4178,-3-4 0,-11 4 0,-2-3 0,-4 3 0</inkml:trace>
  <inkml:trace contextRef="#ctx0" brushRef="#br0">10491 7103 27952,'0'-20'-8886,"0"-4"7924,0 6 1,-2 6 1395,-2 8 0,2 8 0,-2 5 0,1 2-685,-1-3 0,2 4 526,-2-3 1,4-3 0,4-1 616,5-4 0,9-1 0,4 0 1,5 0 397,4 0 0,7 0 0,10 0 0,3 0-905,9 0 0,3 0 0,7 2 0,3 0 20,-36 0 0,1 1 1,8 2-1,0 0 1,-2-1-1,1 0 0,1 0 1,1 1-400,1-1 0,-1 0 1,-1-2-1,0-1 0,-1 2 1,0 0-1,-1 0 1,0-1-7,-2 0 0,1 0 0,2 1 0,-1-1 0,-1-2 0,-1 0 0,-1 0 0,-1 0 0,-1 0 0,-1 0 0,2-2 0,0-1 0,34-3 0,-4 0 0,-4 0 0,-3-2 0,-11 2 0,-4 0 0,-3 0 0,-5 1 0,-5 5 0,-4 0 0,-2 0 0,-7 2 0,-1 2 0,-4 7-1172,-5 5 0,0 0 1,-8 6-1,-1 2-4603,-1 1 5775,-2-4 0,6-2 0,1-5 0</inkml:trace>
  <inkml:trace contextRef="#ctx0" brushRef="#br0">24634 11128 9873,'-1'-13'0,"-4"0"4069,-4-1-3609,3 7 1,0 8-1,6 13 280,0 6 1,-5 16-1,-3 5 1,-1 5-446,0 5 0,0 5 0,-2 5 0,0 2-88,2 5 1,0 6 0,-4-3 0,0-1 91,-1-2 0,1-3 1,0-2-1,1-7-272,3-6 1,2-5 0,4-8 0,-2-5-363,2-4 0,-3 0 0,2-10 1,0-3-1986,-2-5 0,3 1 1242,-6-7 1,6-5 0,-2-10-1,4-5-30,1-6 1,7-14 1107,7-4 0,-1-9 0,6 2 0</inkml:trace>
  <inkml:trace contextRef="#ctx0" brushRef="#br0">24487 11221 9417,'-4'-11'0,"10"2"1065,15 4 0,8-1 0,8 2 1,-1-1-169,1 0 0,3-4 0,4-9 0,4-4-418,-1-3 0,8-2 0,-5-1 0,-1-3-359,-1-5 0,0 2 0,-3 0 1,-4 1-87,-4 4 1,-4 2 0,-8 3 0,-3 4-30,-4 0 0,-3 7 0,-2 6 42,1 1 1,-5 1-1,-2 7 1,0 4 369,1 7 0,-1 12 0,5 11 0,0 4 274,3 4 1,5 10-1,0 8 1,0 4-440,4 5 1,-11-32 0,-1-1 0,2 4 0,-1-1-1,0 0 1,1 0-74,-1 0 1,0 1 0,3 3 0,-1 0-1,1-2 1,-1 0 0,0-3 0,-1 0-753,-2-2 1,-1-1 0,9 29 0,-7-9 0,-1-3-297,-3-5 0,-6-5 0,-12-7 0,-9-3 141,-6-1 0,-19 1 0,-7-6 0,-9-5 534,-9-2 0,-4-9 0,33-9 1,0-2-1,0 1 0,-1-2 142,0 0 1,-1 0-1,-35-2 1,10 0 0,7-4 153,4-2 0,9-1 1,6-4-1,7 1-725,5 3 1,9-3-398,6 4 1,7-3 0,10 1 0,6 2 1019,7 2 0,3-10 0,7 1 0</inkml:trace>
  <inkml:trace contextRef="#ctx0" brushRef="#br0">24901 11515 7841,'0'-14'282,"1"7"0,4 2 373,4 4 0,2 1 1,3 0-1,-1 0 133,0 0 1,5 0 0,1 0 0,1 0-174,-1 0 1,3 1 0,-4 4 0,0 4-197,1 3 0,-4 1 0,3 0 1,-5 1-842,-4-1 1,3 5 0,-5 0 0,2-2-1227,0-1 0,-5-4 0,5 0 1648,1-2 0,2-12 0,2 1 0</inkml:trace>
  <inkml:trace contextRef="#ctx0" brushRef="#br0">25114 11501 7841,'-31'-9'1190,"0"2"1,1 1 284,2 3 0,6 8 0,1 3 1,2 6-1012,3 4 1,7 4 0,4 9-1,4 3-388,1 0 0,0 5 0,3-4 0,6 4-2490,8 1 0,3-6 2414,2-3 0,6-9 0,6-3 0</inkml:trace>
  <inkml:trace contextRef="#ctx0" brushRef="#br0">25407 12448 7820,'14'0'892,"-1"-5"1,0 1-1,1 1 155,-1 1 0,5 1 0,-1-2 0,1-2-370,2 2 0,-4 2 0,5 1 0,-1 0-431,1 0 0,0 0 1,2 0-1,-2 0 23,-2 0 0,4 0 0,-4 0 0,0-2-83,0-2 0,4-5 1,-4-7-1,2-3 8,2-2 1,2-3-1,2-5 1,0-4 48,-1-1 0,6-3 0,-1-6 0,-2-1-68,-1 1 1,-1-5 0,-2 1 0,-1-2 27,-2 0 1,-4 2-1,3-4 1,-2 2-203,-3-1 1,-1 3 0,-2-2 0,1 0-29,-1 2 1,-6-1 0,-2 4-1,-2-4 111,1 1 0,-2-3 1,2 4-1,-2-2-39,-2-2 0,-5-2 0,1-1 0,-1 1 9,-1 3 0,3-3 0,-4 4 0,1-4-123,3-2 1,0 1 0,0 0-1,-1-1 23,1 1 0,0-2 0,0-1 1,-3-2-124,-1 2 1,2 1-1,-4 2 1,-1-2 11,-2-3 1,-3 4 0,-1-6 0,-3 3 94,-2-1 1,3-4-1,-3 4 1,1 2-17,-1 1 1,0-7 0,-2-2 0,2 0-71,2-1 0,-5 0 1,3-3-1,-1 0 135,0 1 1,4-1-1,-3 9 1,0 0 55,1-1 0,3 0 0,-2 3 0,1 3 141,1-3 0,-3 1 1,4 1-1,-2 0-386,2 2 0,-3-3 0,0 7 0,-2-3 19,-3-1 0,-1 1 1,-2 0-1,1 2-74,-1 0 1,0-4 0,1 8-1,0 0 304,4 1 1,-6-4 0,4 4-1,1 4 159,-3 4 1,1 0-1,-1 4 1,0 1-105,4-1 1,-1 3-1,3 7 1,1 2-138,0 2 1,-5 1 0,2 6 0,-3 3-26,-2 5 1,0 2-1,-1 7 1,-3 7-570,-4 10 1,-2 12 0,-2 4 0,2 8 285,0 8 0,-4 8 0,6 0 0,1 3 102,3 2 0,5 2 0,3 1 0,7-3-227,6-2 0,4-3 0,6-9 0,0 1-926,0-1 1,7 0 1393,7 0 0,5 1 0,7-1 0</inkml:trace>
  <inkml:trace contextRef="#ctx0" brushRef="#br0">24701 11381 7750,'-8'-7'1502,"4"-3"1,8 5-1149,5 2 1,3 2-1,1 1 1,1 0 523,-1 0 0,9 1 0,3 4 0,2 2-171,3 0 0,-1 10 0,0-4 0,0 3-321,2 4 0,2 0 1,-5 6-1,0-3-231,-3-1 0,-2-1 0,-1 3 0,-3-2-311,0 2 0,-4-5 1,3-1-1,-3-3-537,-2-2 1,0 0 0,1-1-1,-1-2-519,0-1 1,1-6 0,-1 2 263,0-4 1,1-2-1,-1-4 1,-1-4 947,-3-2 0,8-9 0,-2 0 0</inkml:trace>
  <inkml:trace contextRef="#ctx0" brushRef="#br0">25354 11288 7750,'-12'-16'0,"-6"2"0,1-2 0,-1 9 0,3-1 1032,2 4 0,-2 2 0,-1 4 0,-4 2-256,0 5 1,2 9 0,-6 6 0,-3 5-525,-2 7 0,-7 8 1,4 5-1,-2 3-176,-3 1 1,0 4 0,0-3 0,2-3-205,3-4 0,5 2 1,6-3-1,4-2-406,5-2 0,0-5 0,8-12 0,1-3-2362,1-4 2896,2-3 0,0-2 0,0 0 0</inkml:trace>
  <inkml:trace contextRef="#ctx0" brushRef="#br0">24034 8663 9739,'0'13'1374,"0"2"1,0 1-1011,0 2 0,0 6 0,0-1 0,0 5-177,0 3 1,0 6 0,0-1-1,0 3 80,0 1 0,0 2 0,0 1 1,0-1 75,0 1 1,0 4-1,0-2 1,0-4-146,0-4 1,5 0 0,-1-6 0,-1-1-138,-1-2 1,2-3 0,2-1 0,0-3-35,0-2 0,4 3 0,-1-4 0,3-2-287,1-1 1,7-6 0,3-2-1,7-1 280,5-3 1,10-3 0,5-4 0,5-7 137,3-5 0,5-9 0,0-8 1,2-1-24,-32 16 0,0-1 0,2-1 0,0-1 0,-1 0 0,-1 0 0,27-17-18,-3-1 1,-10 5 0,-4 0-1,-6 2-281,-6 2 1,-3 2 0,-2 1 0,-4 0 54,-4 1 1,-10 1 0,-3 1-1,-4 3 361,-1 2 0,0-3 0,-1 2 0,-4 0-113,-3-4 0,-9-1 0,-2-2 0,0-1-151,-1-3 0,-8 1 1,2-4-1,-2 0-109,-1 0 0,-2 0 0,-1-3 0,-1 5-436,1 3 1,-1 1-1,3 11 1,-1 0 173,2 2 0,0 8 0,1 3 1,-1 2 556,-2 2 1,-1 2-1,6 2 1,-1 5-465,0 3 1,2 3 0,2 2-1,0 4-383,0 0 0,3 4 0,1-3 0,1 3-2244,1 2 2917,-1 0 0,5-7 0,-1 0 0</inkml:trace>
  <inkml:trace contextRef="#ctx0" brushRef="#br0">24394 8863 9316,'8'-6'3202,"-1"4"-2905,-3-2 0,-1 4 0,5 4 1,-1 5 280,1 3 0,1 1 0,4 2 0,0 1-298,0 2 1,1 0 0,1-5 0,1 1-1139,2-1 0,1-4 0,-3-2 1,2-1-402,-2-3 1,4-2 0,-3-2 0,0-3 1258,-3-5 0,0-9 0,-1-3 0</inkml:trace>
  <inkml:trace contextRef="#ctx0" brushRef="#br0">24714 8889 7867,'-13'0'1751,"-1"0"-994,1 0 0,0 3 1,-1 5-1,1 6-166,0 6 0,1 2 0,3 6 0,3 3-81,0 5 0,5-4 1,-4 1-1,4-2-516,1 0 1,0-1 0,1-7-4064,4-1 4069,2-5 0,12 2 0,2-6 0</inkml:trace>
  <inkml:trace contextRef="#ctx0" brushRef="#br0">24328 8036 7872,'-8'6'734,"4"3"1,2 3-522,2 1 0,2-4 1,2 0-1,5 1 377,3 2 1,1 2 0,1 0 0,-1 3 182,0 0 1,5 7-1,0-2 1,0 4-256,1 0 1,0-4 0,6-2 0,-1-4-368,0-4 1,8-8 0,-5 1 0,1-5-398,0-5 1,3-4 0,0-10 0,-1-6-220,-2-5 0,-1-7 1,-2 2-1,-3-4-653,-4-1 1,0-3 0,-3 0 1117,-4 0 0,0 5 0,2-8 0</inkml:trace>
  <inkml:trace contextRef="#ctx0" brushRef="#br0">23648 9276 7825,'-2'-18'-229,"-2"0"1,2 0-709,-2 5 1086,2 6 1,7-1 0,1 5 478,1-1 1,-2-5 187,3 5 0,-3-5 103,4 4 0,-6 2 210,1 8 0,-2-2 1509,-2 6-1870,0-7 1,-2-12 0,-1-12-529,-1-5 0,-7-5 0,1-4 0,-5-4-89,-3-6 1,-10-13-1,0 3 1,-4-3-186,-5 1 0,14 26 0,-2 0 0,-1 0 0,-1 0 0,-1 1 0,0 0-88,-2 1 0,-1 0 0,-4-2 1,0 1-1,2 2 0,0 1 1,-2-1-1,0 1-57,-2 1 1,0 0 0,-3-2 0,0 1-1,2 0 1,0 0 0,1 1 0,-1 1 82,2 0 1,1 0 0,-2-1 0,0 1 0,4 3 0,2 1-1,-30-21-265,5 2 1,3-2 0,10 0 0,4 1 36,5-1 0,0 0 1,13 3-1,1 1-323,2-1 1,9-3 0,5 1 0,2 5-798,2 3 0,2 4 1444,2 8 0,0 1 0,10 4 0,2-4 0</inkml:trace>
  <inkml:trace contextRef="#ctx0" brushRef="#br0">21328 6464 8366,'-13'-12'0,"1"1"813,3 3 1,-1-1 0,4-5 0,0 1 585,0 0 1,0-1 0,3 1-100,-1 0 0,-1 4-1037,5 0 1,2 7-1,2 4 1,4 11 187,-1 12 0,5 10 0,-3 10 0,3 6 200,1 1 1,0 13-1,2-6 1,1 2-535,2-1 0,0-2 0,-3-5 0,1-1-571,2-3 1,0-9 0,-7-9 0,0-4-325,-2-5 1,-5-4 0,3-8-75,-1-1 0,-1-9 545,-5-4 1,-2-10 0,-1-14 0,-3-4 280,-1-8 0,4 0 1,-1-5-1,2 4 618,2 1 0,0 6 0,0 3 0,0 3 679,0 1 1,0 6 0,2 3-556,2 4 0,-1 6 0,6 4 0,1 2-384,2 2 0,2 6 0,0 5 0,3 3-166,0 4 1,6 4-1,-4-2 1,0 0-575,0 4 1,4 0 0,-6-2 0,0-4-729,-3-4 1,-5 3-1,-1-2 1,-1-5-1797,1-3 915,-5 4 0,2-17 1,-5-2 847,0-6 1,5-10 0,1 0 0,1-4 622,4-3 0,-1 0 0,0 4 0,-1 2 625,2 3 0,-4 1 0,0 5 476,-1-2 1,-1 0-1,-5 5 452,0 0 0,0 4 1,1 1-290,4 2 1,1 0 0,4 4 0,-1-3-403,1 2 0,7 2 0,0 1 0,0 0 83,-3 0 0,4 0 1,0 0-1,-2 0 25,-1 0 1,-2 0 0,1 0 287,-1 0-780,-6 0 0,-1-2-98,-6-2 1,-6 2-1,-2-2 1,-4 2 14,-2 2 0,-3 0 0,-1 0 992,2 0 1,1 5-1,3 1-12,3 1 0,3 2 1,6 4-781,0 1 0,2-3 0,2 0 0,5-2-798,3 1 0,3 2 0,1 1 0,3-1-905,2-3 0,-3 1 1,2-5-1,1-2-329,0-2 0,-3-1 1983,4 0 0,0-12 0,5-2 0</inkml:trace>
  <inkml:trace contextRef="#ctx0" brushRef="#br0">22248 6557 10855,'-9'-4'2217,"0"-1"1,5 1-450,-5 4-1157,6 0 1,-1 0-1,6 1-393,3 4 0,5 2 0,-2 6-510,-1 1 1,1-1-1,-6 0-563,3 1 0,-1-6 1,-4 1-1778,0 2 2419,6-5 1858,-4 0 0,4-5-332,-6 4 0,1-4-1607,4 3 0,-2 2 0,5-1 0,3-2-766,1-2 1,5-5 0,3-4 0,0-3-1536,4-9 2595,1-3 0,-4-10 0,-2-1 0</inkml:trace>
  <inkml:trace contextRef="#ctx0" brushRef="#br0">22421 6024 8332,'-17'-19'1235,"-1"5"1,7 7 0,11 7-218,8 0 1,4 1 0,1 4-1,0 4-156,1 3 0,3 7 0,3 3 0,0 3-414,4 2 0,-5 4 1,-1 2-1,-5 1-354,-4 3 0,3-3 0,-4 0 1,0-2-801,1-2 1,-1-3 0,2-5-1510,-1-4 1,-6-8 1629,1-1 1,-2-12 0,-2-2-1,-2-5 765,-2-3 0,1-1 1,-6 3-1,-1 0 292,-2 2 1,-1 2 0,-1-2 3704,1 5-2622,0 2 0,5 4-1621,4 2 0,8 2 0,5 4 0,4-2-1020,5-2 1,1-2-1,5-4 1,-2 0-260,2 0 0,-3-1 0,1-4 0,0-4-946,-1-3 2291,4-1 0,-10 0 0,4-1 0</inkml:trace>
  <inkml:trace contextRef="#ctx0" brushRef="#br0">22848 6277 8254,'0'-7'6111,"0"2"-5124,0 10 1,1 1 0,4 4 0,4-3-732,3-1 0,5-1 1,4-5-1,1 0-638,2 0 1,3-5 0,-8-1 0,-1-1-19,-4-3 0,1-2 0,-10-2 0,-2 1-90,-2 0 1,-1-1-1,-1 1 611,-4 0 1,-2-1 956,-6 1 0,7 6 0,6 1-753,7 0 1,11 4-1,5-4 1,7 2-859,6 0 1,11-5 0,5 4 0,1 2 532,3 2 0,7 7 0,-3 1 0</inkml:trace>
  <inkml:trace contextRef="#ctx0" brushRef="#br0">6079 8156 29168,'-36'-1'0,"2"-2"-181,1-2 0,-2-4 1,5 5-1,4 1 215,2 2 0,8-4 1,-2 1-770,3 1 0,8 7 38,2 5 1,14 1-1,7-1 1,9-3 1117,12 0 1,11-4 0,13 2-1,7-2-93,4-2 1,-29-3 0,2 0 0,2-1 0,2 0 0,2 0 0,0-1-69,2 1 0,1-1 1,-3 2-1,1-1 0,6-1 1,0 0-1,0 1 0,1 0-191,1 1 1,0 0 0,3 1 0,0 0 0,-6 2 0,0 0 0,-1 0-1,1 0-64,-4 0 0,0 0 1,1 0-1,0 1 1,-3 1-1,-1 1 1,-2 1-1,0 1-91,-1 0 0,0 2 0,-4-1 0,-1 1 0,31 5 0,-8-2 274,-4-1 1,-5 0 0,-8 4 0,-8 1-820,-8-1 0,-5 0 631,-5 1 0,-6 2 0,-2-3 0,2-3 0</inkml:trace>
  <inkml:trace contextRef="#ctx0" brushRef="#br0">5159 9182 21821,'7'-26'-2696,"1"2"1,-5 5 2761,1 5 0,0 12 0,-4 2 381,0 7 0,-11 5 1,-7 3-1,-7 1-16,-6 2 1,-2-1 0,-6-3 0,1-1 236,-4 0 0,-17 1 0,-3-1 0,-6 0-502,-5 1 1,30-6 0,-1 1 0,-5 1 0,0 0 0,-1-1 0,-1 1 6,-2 0 0,0-1 0,2 0 0,1 0 0,2-2 0,0-1 1,2 0-1,0 0-279,1-1 0,0-1 1,-2 2-1,0 0 1,5-2-1,1-1 1,2 2-1,0-1-195,-34 5 0,8 0 0,7 3 0,11-2-272,8-1 0,8-2 762,9 2 0,15-9 0,8-7 0</inkml:trace>
  <inkml:trace contextRef="#ctx0" brushRef="#br0">1493 10009 10845,'-2'-30'0,"0"3"388,-3 7 1,1 11-1,4 9-380,0 7 1,0 11 0,0 4-1,0 3-76,0 2 1,4 4 0,1 2-1,-3-1 827,0 1 1,-2 4 0,0-3 0,1 1-410,4 1 1,-4-5 0,5 3 0,-1-1-344,-1-4 0,2-5 0,-3-3 0,3-2-328,1-3 1,-2-7 587,4-4 0,-6-5 1,1-6-1,-4-9-437,-4-10 0,-4-8 0,-5-8 1,0-4-31,-1-4 0,1-7 0,1-3 0,2 0 545,1-1 1,1 4-1,0 7 1,3 6 50,4 6 0,1 6 1,1 9-1,4 4-100,3 3 1,4 4-1,2 2 1,-1 4 221,0 4 1,5 1-1,1 3 1,1 3-761,-1 3 0,-1 10 1,-5-6-1,0 3-183,1 4 1,-7-5 0,-3 4-1,-2-1 560,-2-1 0,-2 6 1,-3-4-1,-7 0 375,-5 0 0,-6-1 0,2-5 0,0-1 481,3-3 1,4-2-286,0-2 1,8-5 0,8 1-501,10-4 1,16-7 0,10 3 0,4-2-98,5 0 1,1 6 0,-1-1 0,-4 2 75,0 2 0,-6 2 0,-6 2 0,-4 5-17,-5 3 1,-4 1-1,-9 2 1,-5 1 4,-2 2 0,-5 6 0,-6-2 0,-9 3 31,-6 2 0,-8 4 1,-4 0-1,-2-3-403,-2-4 1,1 1-1,4-4 1,3-1-370,4-2 1,6-8 0,1-2-1996,2-2 1625,1-2 1,14-2-1,7 1 1,12 1 959,8-1 1,7-7-1,10-4 1</inkml:trace>
  <inkml:trace contextRef="#ctx0" brushRef="#br0">2293 10235 9711,'-6'-28'0,"-3"1"3943,-3 5 1,5 7-3776,2 20 1,-1 7 0,0 7 0,1 2-798,-1 2 0,0 3 0,3 0 0,-2-1 787,2-2 0,3 2 0,6-3 0,6 2 152,4-2 1,8-1 0,-2-7-1,2 1 25,-2-3 1,2-7 0,-6-1 0,-2-3 135,-1-1 1,-3-1-1,-4-5 1,-3-7-229,-4-8 1,-7-6-1,-4-4 1,-5-3 128,-2 0 1,-6-3-1,4 5 1,-2-1-118,-2 0 1,3 4 0,3 7 0,2 4-449,1 3 1,7 2-931,3-1 1,4 5 0,6 2 0,7 1 144,8 3 0,14-4 0,7-4 1088,4-5 0,2-5 0,6-5 0</inkml:trace>
  <inkml:trace contextRef="#ctx0" brushRef="#br0">2813 9542 27851,'-14'-19'-4758,"1"-3"4833,0 1 0,5 12 1,4 14-1,2 12-1246,2 12 0,5 6 1,1 9-1,0 5 1707,0 3 1,-1 1 0,0 1 0,2-1-637,1 0 0,4-5 0,-4-5 0,4-8-35,2-8 1,-1-2 0,-1-7 0,-2-3-83,-1-5-104,-6 2 1,1-17 0,-8 1 0,-5-6 503,-3-4 1,-5-3 0,-1-1 0,3 1 680,5 3-1,-2 0 400,3 1 1,-2 7-1306,3 6 0,3 8 0,10 8 0,3 3-211,4 2 0,8-5 0,3 2 1,5-3-438,4-2 0,9-1 0,-1-3 0,0-5-156,-3-2 0,6-4 0,-5-2 1127,0-5 1,1-9 0,-4-3 0</inkml:trace>
  <inkml:trace contextRef="#ctx0" brushRef="#br0">3333 9942 10252,'0'-21'0,"0"4"1617,0 2 0,0 6 0,1 1-274,3 3 0,4 0 0,5 7 1,1 2-1632,-1 5 1,5 3-1,1 3 1,2 1 291,2 2 1,-2 1-1,0-1 1,-2 4-387,-3 3 0,-2 2 0,-4-1 0,-3 2 58,-1 4 1,-3 0-1,-7 5 1,-5-3 373,-3-1 1,-1 2-1,1-5 1,2-5 143,1-6 0,0-1 0,-4-3 0,-1-3 813,1 0 0,4-6-578,0-2 0,6-4 1,-1-6-1,2-6-595,2-4 0,0-6 0,0 4 0,2 0 95,2-1 1,4 6 0,5-2 0,0 4-163,1 1 0,-1 3 1,0-1-1,0 2-3518,1 3 3957,5 2 0,2-5 1,5-1-1</inkml:trace>
  <inkml:trace contextRef="#ctx0" brushRef="#br0">4119 9782 9550,'-13'-19'0,"-1"6"190,1 7 0,0 15 0,-1 5 0,0 4-344,-4 1 1,-1 5 0,-4-3 0,6 1 315,2 0 0,1-1 0,1 3 1,1-4 21,3 0 1,3 2 0,6-4 0,2-2 38,2-1 0,8-3 1,9-4-1,3-3 137,4-4 1,6-1 0,-2-1 0,2-4-393,3-3 1,-2-10 0,-1-3 0,-3-1-45,-6 0 1,-4 4-1,-10-3 1,-2 2-68,-4 3 0,-4-4 1,-1 3-1,-1 0 112,-4 2 0,-6 2 0,-7 1 0,1 2 664,3 1 1,2 5-1,1-4 1,4 1-117,1-1 1,-3 4 0,5-5-510,1-1 0,9-1 0,7-1 0,8 1-131,4-4 1,2-3 0,1 0 0,1-2-179,3-1 1,-1-4 0,-6 2 0,-3 0 93,-4 1 0,-9-2 0,-5 6 0,-2 2 308,-2 1 0,-6 8 1,-5 2-1,-5 5 41,-6 5 1,-8 8-1,-2 12 1,-1 9-104,0 11 0,-2 14 0,4 7 0,16-30 1,0 1-28,0 4 0,2 1 0,2 4 0,3 1 0,0 4 0,1 0 1,2 1-1,1 0-89,0 0 1,2 0 0,4 2 0,4-2-1,2-9 1,4-3 0,3-2 0,3-3-89,2-3 0,4-2 0,36 16 0,0-11 0,-3-11 135,-6-8 1,-14-8-1,-3-5 1,-8-8-87,-9-8 0,-8-8 1,-6-10-1,-7-4 7,-9-4 0,-11-1 0,-10 0 0,-3 0-245,-5 0 0,-7 8 0,2 5 0,0 8 151,2 4 1,4 7 0,1 6-1,1 6 203,4 9 0,-2 2 0,5 7 0,1 1 0</inkml:trace>
  <inkml:trace contextRef="#ctx0" brushRef="#br0">2053 11088 24216,'-8'2'2725,"4"2"-3016,3 5 0,1 13 0,-2 6 0,-1 5 40,-1 4 0,-7 6 1,1 3-1,-5 1-27,-3 4 1,1 0-1,3 3 1,2-3-537,3-2 1,4-4 0,5-10 0,0-4-295,0-2 1,5-9 0,6-3-1,4-7 1190,2-6 1,13-20 0,-2-6 0</inkml:trace>
  <inkml:trace contextRef="#ctx0" brushRef="#br0">2279 11355 14801,'-5'-17'-2123,"-4"3"2912,-3 2 1,-2 3-1,1 2-342,0 7 1,5 5 0,4 10 0,1 2-360,-1 0 0,2 1 0,-2-3 0,4 0-9,4-2 0,-1 6 0,7-7 0,4 0-155,2 0 0,8 3 0,-1-8 0,6 0-210,2-2 0,4-4 0,-2-2 0,-1-4-78,1-3 0,-3-9 0,-8-2 0,-6-2 168,-6-2 0,-4-1 0,-7 0 1,-4 2 470,-3-2 0,-6 5 1,-4 0-1,-2 1 675,-1 0 1,-3 5-1,7 4 1,0 0 593,2 2 1,4-1-1798,2 4 0,4 2 0,10-1-585,4 6 1,8 0 0,7 5 0,4-2-173,3-3 0,11-2 1,-1-1-1,4 0 337,1 0 0,-2 0 0,-4-1 0,0-4 809,0-4 1,-7-3 0,-7-1 0,-7 1-113,-4 3 1,-7-2-1,-5 2 356,-6-3 1,-6 3 0,-7 2-1,-4 1 774,0 3 0,3 1 1,-1 2-1,4 0-301,0 0 1,2 6 0,4 3-945,3 3 1,4 1 0,1 1 0,1-1-191,4 0 1,2 0 0,6-1 0,2-3-94,3-4 0,3-4 0,7-1 0,1-1-17,3-4 1,3-7 0,-4-7 0,-3 0 86,-4 0 0,-6-5 0,-8 3 1,-2-1 11,-3 0 1,0 1-1,-7-1 1,-2 3 185,-5-1 1,2 6-1,-2-3 1,0 5 297,2 4-242,-5 5 0,10-2 0,-1 10 0,6 5 47,6 6 0,3-1 0,1 4 1,1-1 40,-1 0 0,0 0 1,2-5-1,0 0 985,-2 1 1,8-1 1490,-8 0-1833,4 1 1,-12-7-702,-5-3 0,-5-2 1,-9-2-1,1 1-601,0 4 0,-2 2 646,-3 7 0,-3 11 1,-5 3-1</inkml:trace>
  <inkml:trace contextRef="#ctx0" brushRef="#br0">25034 11102 6729,'0'0'0</inkml:trace>
  <inkml:trace contextRef="#ctx0" brushRef="#br0">25047 11048 8523,'-7'-1'1881,"4"-4"-1203,6-4 1,0 2-375,6-2 0,-6 5 853,1-5-672,-2 6 0,-4-3 75,-2 6 1,-4 0 0,-5 0-45,0 0 0,-1 0 0,1 0-227,0 0 1,-1 0-264,1 0 1,0 0 24,-1 0 1,1 0 0,0 0 121,-1 0 0,-3 0 0,-1 0 0,2 1 72,1 4 0,-3 1 0,-1 4 0,-1-1 20,1 1 0,-3-2 0,4 1 0,2 1-176,1 2 0,-3 1 1,1-1-1,0-2-63,2-1 1,2 0 0,1 5-1,2-1 40,1 0 1,0 0 0,-4 2 0,-2 2 49,-3 0 0,3 1 1,-2-3-1,2 1-4,2 2 0,-5 4 0,-2-3 0,1 1-76,0-1 1,0 3 0,2-3 0,0 1-13,0-1 0,7 0 0,1-3 0,0 4-5,2 0 0,1-2 1,6 3-1,0-2 49,0-3 0,0 4 0,0-1 0,0 0-22,0 0 0,4 5 0,1-3 1,-2 1 24,-2 0 0,4 1 0,-1 3 1,-1 1-21,-1 0 0,-2 4 1,0 0-1,0-2-140,0-1 1,0-1-1,1 0 1,2-2 107,1-3 1,5 2 0,-3-6 0,2-2-9,2-1 0,6-2 0,2-1 1,0-2-30,1-1 1,-3-6 0,7 3 0,0-2 8,2 1 0,2-1 0,0-2 0,-1 1-2,1 1 0,4 2 0,2-3 1,-1 2-60,1-2 1,3 4 0,-4 0 0,1 2 54,-1 0 1,4-2 0,-5 4 0,-1-2 22,-2 1 1,3-4-1,0 0 1,-1-2 57,-2 1 1,-2-1 0,1-4 0,0 0-7,-1 0 0,1-1 1,0-4-1,-1-4-1,1-2 0,3-3 1,-2 1-1,-3 0-30,0-1 0,-1-5 0,-1-3 1,-2-3 10,-2-2 1,-1 0 0,-4-1 0,-1-3-44,0-4 0,1-8 0,-1-3 0,0-2 31,1-2 0,-1-6 0,0-3 1,1-1-89,-1 1 0,-4-3 0,-2 4 0,-1 3 80,-3 5 0,-1 0 0,-4 7 0,-1 3-93,-1 3 0,-11 6 0,0-3 0,-4 2-218,-5 7 0,-7 0 0,-5 7 0,-4 2-144,-4 1 0,-3 6 0,-7 2 0,2 1-126,4 3 1,2 2 0,6 1-1,1 0-261,4 0 0,4 0 0,8 0 0,6-2-4165,2-2 4987,1 2 0,1-16 0,0 4 0</inkml:trace>
  <inkml:trace contextRef="#ctx0" brushRef="#br0">24941 9662 8416,'0'-13'-400,"0"5"0,0 3 0,0 5 0</inkml:trace>
  <inkml:trace contextRef="#ctx0" brushRef="#br0">24887 9676 8551,'0'-15'0,"0"-3"328,0-4 1,0-2 0,2 0 0,1 4-485,1 0 1,2 4 0,-3 6-871,2 1 940,-1 6 1,-10-3 0,-4 6 0,-5 0 249,-3 0 0,-6 0 0,2 0 0,-3 0 142,-2 0 1,-4-5 0,-1 1-1,-1 1-65,1 2 0,-1 1 0,3-2 0,-2-1-132,-2-1 0,-2-2 0,-4 3 0,0-2 27,0 2 0,-4 2 0,-4 1 0,-1 0-215,-1 0 1,-5 0-1,6 1 1,-1 4 58,1 4 1,-6 3 0,5 1 0,0 0 62,-2 1 1,4 3-1,0 4 1,-1 1-16,1 2 1,-1 9 0,8-7 0,2 4 3,1 2 0,1 1 1,0 6-1,3-2-82,1 0 1,2 8 0,4-3 0,2 2 42,3 2 0,3 2 0,5-1 1,1 8-42,0 4 0,1 8 1,2 7-1,6-35 1,0 0 4,1 4 1,0 0 0,0 4 0,2 1 0,2 1 0,2 1 0,2-1 0,2 0-70,2-1 1,4-1 0,6-1 0,2-2 0,1-4 0,2-2 0,3 0 0,1-3 107,2-3 0,2-2 0,4 0 0,2-2 0,2-5 0,0-3 0,2-1 1,1-1 86,2-3 1,2-2 0,3-4 0,2-3-1,0-4 1,1-1 0,2-2 0,1-3-159,1-1 1,0-3 0,4-1-1,1-3 1,3-3 0,0-2 0,1-3-1,0 0-6,3-3 1,0-2 0,-22 7 0,1-1 0,-1-1 0,-1-1 0,0 0 0,0-1 0,0-1 0,1-1 0,-1 0-99,2-2 0,1-1 1,-1 0-1,0 0 0,-1 0 1,0-1-1,0-1 0,-1-1 1,-1-1-1,0 1 0,-1-1 1,0 0 184,0 1 0,-1 0 0,-1-2 1,1-2-1,-1-2 0,-1 0 0,-1 2 1,-1 0-1,-1 0 0,0-1 0,-1 0 1,-1 0 79,16-17 0,-2 0 0,-4 1 0,-3 0 0,-3 2 0,-1 1 0,-4 2 1,-2-1-41,-2 1 1,-3 0 0,-3 0 0,-2 1 0,-3 3 0,0 2 0,-4 2 0,-3 1-104,6-33 0,-7-3 1,-16 10-1,-11 1-41,-16 1 1,-13 3-1,14 31 1,-1 1 0,-3-1-1,-2 0 67,-2 0 0,-2 1 0,-7 2 1,-1 1-1,-2 0 0,-1 1 1,-4 2-1,-1 0-55,-3 2 0,-2 1 1,-6 0-1,-2 1 1,-1 3-1,-1 3 1,21 3-1,0 1 1,-1 1 18,-1 1 1,-2 1-1,2 1 1,0 2-1,0 1 1,0 1-1,-2 1 1,-1 2-1,1 0 1,1 2-1,0 1 1,1 1-529,-1 1 0,0 2 1,2 1 594,0 4 0,1 1 0,1 1 0,-21 6 0,1 2 0,2 5 0,1 2 0</inkml:trace>
  <inkml:trace contextRef="#ctx0" brushRef="#br0">23701 10475 8353,'-6'-22'0,"-3"-2"-63,-3 1 1,3 6 0,2 5-408,1 11 0,-4 2 1,1 8-1,-1 2 570,1 1 1,-2-4 0,5 1 450,-1 2 0,4-4 1,0 0 93,6-1 0,6 5 1,7-4-139,2 1 1,6 2 0,-2-4 0,3 0-266,2 0 0,-1 8 0,2 0 0,4 2-333,3 3 0,2 1 0,-1 5 0,-5 0-66,-3 3 1,3 6 0,-1-3 0,-4 0-225,-2 2 0,-2-6 0,5 1 1,-2-6 198,-3-3 1,2 3 0,-6-4 0,-2-3 176,-1-5 1,-2 2 0,1-4-1,-3 0-342,-2 1 0,3-4 0,-3 2 347,3-1 0,1-1 0,1-5 0</inkml:trace>
  <inkml:trace contextRef="#ctx0" brushRef="#br0">24527 10902 8163,'-7'-29'564,"1"7"0,6 18-517,0 8 0,5 16 0,-1 5 1,-1 0-459,-2 0 1,-1 3-1,-1-6 1,-3 2 406,-5-2 0,-3-2 1,-2-7-1,0 0 173,-4 1 0,3-1 0,-3-1-786,4-3 617,6 2 0,2-9 0,6 4 0</inkml:trace>
  <inkml:trace contextRef="#ctx0" brushRef="#br0">25354 10302 7885,'1'-13'0,"2"-1"0,3 2 386,2 4 0,1-4 265,4 3 0,0 3 0,-1 3 0,-3 6-451,-5 6 1,2 9 0,-1 4 0,-2 3-98,-2 2 0,-2 5 0,-4 5 1,-4 5-88,-2 2 0,-9 11 1,-2 0-1,-3 4-396,-2 5 0,-4-5 1,0 0-1,1-3-809,2-2 0,3-6 1,4-12 1188,8-5 0,-6-3 0,4-1 0</inkml:trace>
  <inkml:trace contextRef="#ctx0" brushRef="#br0">25221 10968 8211,'17'-1'168,"1"-4"0,0-1 1,-3-2-1,3 5-168,4 6 0,9 10 0,3 8 0</inkml:trace>
  <inkml:trace contextRef="#ctx0" brushRef="#br0">20715 11448 8122,'0'-15'599,"0"-3"0,5 4 0,0-4 0,3 3-32,2 2 0,-2 4 1,0 0-1,3 0-246,1 2 1,1 1 0,0 6-1,1 1 18,-1 4 0,-6 4 0,-1 10 1,-1 7-25,-1 9 1,-1 7 0,-7 7 0,-5 6-49,-3 9 0,-3 4 0,-3-1 1,-2-2-24,-1-3 0,2 2 0,5-7 0,3-2-653,2-5 1,-2-5 0,7-10-1,2-5-655,5-6 1,2-5-1,7-7 1,4-3 294,3-5 1,3-14 768,5-8 0,6-18 0,1-5 0</inkml:trace>
  <inkml:trace contextRef="#ctx0" brushRef="#br0">20928 11275 8142,'-13'-27'0,"0"-1"670,-1 6 0,8 5 1,6 17-222,8 0 0,4 0 0,1 0 0,0-1-142,1-3 0,9 2 0,4-4 1,3 2-136,2-1 0,4-1 1,8 3-1,4-3-52,-1-1 0,9 3 0,-4-4 1,0 2 144,-2 3 0,-7-3 1,2 2-1,-5 1-109,-5 2 1,-4 6 0,-7 6 0,-3 4-72,-2 2 1,-1 17 0,-6 3 0,-3 8 136,-5 5 1,2 11 0,0 4 0,1 3 125,4 6 0,-4 0 1,3 0-1,2-7-212,0-6 0,4 2 1,-7-12-1,2-2-202,-2-2 1,-4-3 0,-5-5-1,-1-2-193,-3-2 1,-10-5 0,-9 0 0,-7-7 39,-6-5 1,-10 0 0,-5-3 0,-6-5-82,1-3 0,1-2 0,0-5 1,1 0-14,0 0 1,-1 0 0,13 0 0,3-2-490,6-2 0,11 3 0,4-5 802,4 0 0,6-2 0,2-5 0</inkml:trace>
  <inkml:trace contextRef="#ctx0" brushRef="#br0">21128 11648 9175,'0'-13'1463,"2"5"1,2 2-699,5 0 0,3 3 1,3-4-1,3 0-1,4-1 0,3 5 1,2-3-1,-1 2-405,1-1 1,4 1 0,-1 4 0,-4 0-420,-2 0 1,-8 4 0,2 2 0,-5 2-73,-4 2 0,-3 3 1,-9 4-1,-6 2 73,-8 2 0,-9 1 0,-5 5 0,-4-1 222,-4 1 1,1-2-1,2-1 1,7-4 70,5 0 1,6-2 0,8-5 0,2 0-38,2 0 1,8 1-1,8-1 1,8-1-150,9-3 1,7-3 0,10-6-1,7 0-201,5 0 1,-1-6-1,2-2 1,-3 1-1519,-5 3 1,-3 1-1,-7 0 1671,1-2 0,0 1 0,0 4 0</inkml:trace>
  <inkml:trace contextRef="#ctx0" brushRef="#br0">21062 12448 8526,'7'-6'0,"-1"-2"-106,0 1 1,-3 1 0,6 6 402,1 0 0,2 0 0,0 1 256,-3 4 1,1-2-1,-5 6 1,-3 1 39,0 2 1,-2 3 0,0 1 0,-2 3-148,-2 2 0,-5 0 1,-7 2-1,-3 0-168,-2 0 1,-1 1-1,-5 0 1,0-2-231,1 2 0,-2-5 1,-2-1-1,-1-4-48,1 0 1,-4-1-1,0-1 1,-2-3 78,1-5 1,4-2 0,-5-2 0,-1 0 268,-1 0 1,-2 0-1,0-2 1,1-1-66,4-1 1,-4-7 0,5 3 0,-1-3-174,-1 2 0,6-3 0,-1 2 0,3-5-369,2-2 0,0-1 1,3 3-1,0-3 43,0-4 0,2-3 0,-1-3 1,-2-2 285,-1-1 0,3-5 0,-1 4 0,1-2 192,2-3 1,-1 0 0,4-2 0,0 2-26,0 0 1,4-9 0,3 6 0,2-1-96,2-1 0,2-3 0,4-4 0,0-2-169,0 2 0,0-7 1,0 3-1,0-2-140,0 0 0,0-1 0,1 0 0,2 1 98,2-1 1,-1-1-1,-2 3 1,1-1 41,1 2 1,7-4-1,-4 8 1,2-2 45,0-3 0,4-2 1,5 0-1,-2 1 85,-1-1 0,4-4 0,3 4 0,4 1 0,0-1 0,5-3 1,0 3-1,1 1-118,0-1 1,1-5 0,4 2-1,-2 1-50,2 3 0,2-6 1,1 7-1,-2-3 19,-2 2 0,1-5 0,-6 6 1,-1 1 13,-2 3 1,3-5 0,0 3 0,0 0 9,2 1 1,-5-7-1,6 7 1,0 3-80,1 0 0,7-5 0,-6 3 0,2 1-17,2 1 1,4-1-1,2 3 1,0 1 79,0-1 1,3 1 0,-5 5 0,1 2 46,1 2 1,-3-2 0,4 4-1,-1 0-46,-3 3 1,-1 2-1,-2 3 1,0-1-72,0 0 1,-2 1-1,-1-1 1,-1 2-81,1 3 1,0-3-1,0 2 1,-2 0 48,2 0 0,6-2 0,3 5 0,2-3-22,2 1 1,-3 6-1,2-2 1,0 3 4,-2 2 0,4 4 1,-5 2-1,-2 1 94,-2 3 0,4-3 0,-9 1 1,0 2-15,1 2 0,-1 1 1,0 0-1,-3 0 163,-1 0 0,4 1 0,-2 2 1,2 2 69,-1-2 0,1-2 1,-4-1-1,1 2-170,3 2 1,-3-2 0,0 4 0,0 0-32,0 2 0,-3 4 0,3 2 0,0-1 56,0 0 1,-4 1-1,1-1 1,-1 0 28,1 1 0,-3 2 0,3 0 0,-3-1 169,-1 1 1,-1 0-1,1-2 1,-2-2-43,-3-3 0,2 2 1,-5-3-1,1 1-53,-1 0 1,-1-5 0,-4 5 0,3 0-146,1-2 0,-1 5 0,-3-3 0,0 3 2,4 1 1,-3 0-1,3 2 1,-3 2-322,-2 0 0,0 5 0,-1-4 0,-2-1-111,-1-3 0,-6 0 0,3-1 0,-1 0-66,-1 1 1,1-5 0,-5-1-753,0 3 1,0 1 177,0 1 1,0-4-145,0 0 1243,0-6 0,6 3 0,1-6 0</inkml:trace>
  <inkml:trace contextRef="#ctx0" brushRef="#br0">23968 8649 8311,'0'-47'203,"1"3"1,5 9 0,6 9 739,4 7 1,8 10 0,0 3 0,4 1-852,3 1 0,4-1 0,-2 5 0,1 0-105,3 0 1,-4 6 0,-2 5-1,-5 4 54,-3 2 0,-6 7 0,-8-2 0,-4 5-418,-4 4 0,-13 2 1,-7 5-1,-11-1 24,-10 0 0,-4 5 0,-6-8 1,2 0-129,2-3 1,-7 1 0,3-1-1,-1 1 481,-1 0 0,1-4 0,-3 5 0</inkml:trace>
  <inkml:trace contextRef="#ctx0" brushRef="#br0">24074 8943 8353,'2'-9'385,"2"1"-135,5 2 1,-2-4-40,2 1-578,0 3 0,-1 2 394,-4 8 0,-4 2 0,-3 4 1,-3-1 142,-1 2 1,2-4-1,-4 2 37,-1 1 1,3-4 123,-2-1 0,4-4 1,-4-1-24,-1 0 1,-2 0-1,-1-1-314,0-4 1,-1 4 0,-1-4 0,-1 4-56,-2 1 0,-5 1 1,2 2-1,-1 3 91,0 2 1,-1-1 0,-3 3 0,-1-1 101,0 2 0,1-4 0,0 0 0,3 1 38,1-1 0,1-4 0,-1 2 0,2-4-80,1-1 1,4 2 0,-4 1 0,1 1-47,1-1 0,-6 3 0,4 0 1,-2 0-134,-2 0 0,-1 4 0,-1-1 0,1 1-30,0-1 0,-8 3 1,5-3-1,-3 4 175,-2 5 0,2-3 0,-4 3 1,2-4 50,2 0 0,-3-5 1,2-1-1,2 3-31,1 1 0,-4 0 0,1-2 0,3-3-54,4-1 0,1 3 0,5-3 0,2 1-180,1 4 0,-3 1 1,0 1-1,2 0-98,1 1 1,2 3 0,-2 3-1,-1-1 111,-2 0 0,-1 3 1,2-4-1,0 0 193,0 1 1,-2-4 0,0 3 0,0-3 197,-1-2 0,-2 0 1,3 1-1,0-1-44,-1 0 0,-2-4 0,4 0 1,2 1-169,1 2 1,2 2 0,0-1 0,1 0 4,3 0 1,-3 5 0,3 2-1,-3-1-392,-1 0 1,0 5 0,-1-4 0,1 3 272,0-1 0,-2-6 1,-1 2-1,-2-3 237,2-2 1,-1 3 0,1-1 0,-2-3 78,2 0 1,1-2-1,2 1 1,-1-3-167,1 3 1,1 1 0,2 0 0,1-2-247,-1-1 1,-2 1 0,0 6 0,2 4 135,1 0 0,-2-2 0,-5 4 1,-2 2-161,2 1 1,0 0 0,-1-1-1,0-2 95,0 2 1,-2 0 0,1-2 0,2-4 413,1-4 0,-3 4 0,2 0 0,3-3-128,2-5 1,3 2 0,-4-3 0,3 3-185,4 1 1,-1 0 0,0 1 0,1-1-25,-1 0 0,0 5 0,1 1 0,-2 2-153,-1 3 0,-3 1 0,2 2 0,-3-1 15,-1 1 0,-1 0 0,1-1 0,0 1 315,-1 0 1,2-5 0,2-1 0,1-2 54,-1-3 1,2 3 0,1-1 0,1-2-83,3-1 1,-3 3 0,2 0 0,1-2-188,1-1 1,2 0 0,0 1 0,2 3-99,2 2 0,-1 1 1,5 6-1,-1 2 104,0 1 1,-4 5-1,3-4 1,-1 1 28,-1-1 1,1-5-1,-5-5 1,0 0 247,0-1 0,4-2 1,0-5 149,-1-1 1,0 0 0,0 1-1,3-3-287,2-2 0,-4 3 0,5-4 1,3 0-182,4 1 0,-1 0 0,4 3 0,0-2 87,4-1 1,2 2 0,2 5-1,-1 2-149,1-2 0,-2-1 0,0-3 0,-1-2 219,0-1 1,8-2 0,-5 2 0,1-4 197,0-4 1,-1-1-1,-1-1 1,1-2-99,0-2 1,4-5 0,0 1 0,0-3-145,2-1 1,-4 1 0,5 2 0,0 2-74,0 2 0,-4-3 1,3 4-1,-2-1-22,0 0 0,0 0 0,-3 3 0,2-3 179,1-2 1,0 0 0,-4-6 0,-1 1 128,1 0 0,4-5 0,0-1 1,0-2-104,2-3 1,-5-1-1,5-2 1,-2 1-29,0-1 0,4 0 1,-2 1-1,-1-1-39,1 0 0,4 1 0,-1 1 1,1 1-250,-2 2 0,2 4 0,-4-3 1,-2 2 116,-3 3 0,2-4 0,-10 1 0,3 0 46,-1 0 1,-6 1 0,3 3 0,-1-1 149,0-2 1,1-6-1,-2 2 1,2-2 69,1 2 0,1-7 1,3 2-1,-2-1-119,2 0 0,1 1 1,0 0-1,-1 1-156,-2-1 1,-1 2 0,3 1-1,-4 3-6,0 2 1,-3-5 0,-3 2 0,-1-1 72,0 0 0,1 0 0,-1 3 0,0 0 56,1-4 1,-3 0 0,0 1 0,-2 0 20,1 0 0,0-2 0,2-2 1,-1 0-103,-1 1 1,9-1 0,-5 0 0,2 1-130,3-1 1,-4 2 0,3 1 0,-3 3 107,-2 2 1,-1-3 0,-2 3 0,-1-1 64,1 1 0,-4 0 0,0 3 1,-1-2 130,-1 2 0,1-4 0,-5 3 0,1 0-79,3 2 1,-2-2 0,2-3 0,-1 1-79,2 0 1,-2-3 0,4 2 0,1 1-55,-1 0 1,2-5 0,4 4 0,1-3-4,-1 1 0,-4 4 1,-2-2-1,-1 0 18,-3 4 0,3 6 0,-2 1 1,-2 0-105,-5 2 1,0-4 0,-6 5-9,-1-1 1,-2-1 0,-1-2 105,-1 1 0,1 0 0,-2-4 0,-1 0 34,-2-1 1,-1 1-1,2 0 1,-2-1 53,-2 1 1,-1 0 0,-4 1-1,-1 1-43,0 3 0,1 3 1,-1-2-1,0 1-267,1 3 0,-4 1 0,0 2 0,4 0-233,1 0 1,-4 6-1,7 3 1,-3 3-126,-2 1 0,1 5 0,1 1 1,2 1 648,6-1 0,2 5 0,1-4 0</inkml:trace>
  <inkml:trace contextRef="#ctx0" brushRef="#br0">24381 9422 8130,'-13'0'-846,"-1"0"306,1 0 1,4 0 622,0 0 856,6 0-54,-3 0 435,6-6-884,0-1 0,0-2-108,0 0-419,0 6 0,0-4-114,0 2 388,0 4 1,-1-5 5,-4 6 0,-2 0 204,-6 0 1,4 4-1,1 2-78,2 2 1,-3-4-269,5 5 1,-5-4 0,5 3-16,1 3 0,-5 2 1,1 3-39,-1 2 0,-2 0 0,4-3 1,-1 1 69,-4 2 0,4 0 0,-2-4 0,-1 3 174,-2 0 1,0-3-1,2-5 1,1 0 102,-2-2 0,0 3 1,-1-4-213,3 2 0,1-5 0,5 3-348,-1-1 0,-2-2 0,3 6 0,-3 0 182,-1-1 0,2 8 0,-2-3 0,0 3 15,-1 4 0,1-1 0,-4 5 0,3-2 87,-3 2 1,4-4-1,-1 1 1,2 0 70,3 0 0,-2-4 0,0 4 0,2 0-154,2-1 0,1-3 0,1 2 0,2-1 50,2 0 1,3 4 0,-2-4 0,0-1-156,0 3 0,3-1 1,-4 4-1,-3-2 107,0-2 0,2 5 0,1-2 0,-2 4 310,-2 0 1,-1 1-1,-1 0 1,-2-1-147,-2 1 1,1-5 0,2-1 0,0-1-72,-3 1 0,1-4 0,4 2 1,0-1-100,0-1 0,0 6 1,0-4-1,0 0-70,0 0 0,0 5 1,0-2-1,0 2 59,0-2 1,4 6 0,1-4 0,-3 0 129,0 1 0,-2 0 0,0 2 0,0-1-31,0 1 1,-4-2 0,-1-1-1,2-2 90,2 2 0,-1-4 0,-1 3 0,-1-1-251,1-1 0,1 2 0,2-3 1,0-1 7,0 0 1,0 0 0,0-1 0,2 3 29,2-1 1,-1 6 0,5-3 0,-1 7 4,0 6 0,1 6 0,2 4 0,-1 0 138,1 0 0,2-6 1,0-6-1,-2-1 65,-1-4 1,0 0 0,5-1-1,-3 1-168,-2 2 1,3 0 0,-1-4 0,3 0-110,4-1 1,0 1 0,-3-2 0,1-1 62,2-2 0,5 0 0,-2 5 1,1 0 18,1-1 0,-1 1 0,5 0 0,-1-1 4,1 1 1,4 0 0,0-1 0,-1 1 47,-2 0 1,3-1 0,0-1-1,-1-1-6,-2-2 0,4-5 1,4 0-1,2-3-112,2-5 0,0-3 0,2-6 1,1-2-114,1-2 1,5-5 0,-3-8 0,0 0 19,0 0 0,-2 0 0,-4 0 0,0 2 230,0-1 1,-6-2 0,-3 2 0,-2-2 100,-3 2 1,1-5 0,0-2 0,-1-5-24,1-4 1,-5-5 0,-1 0 0,0-6 161,-1-5 1,-3-1 0,2-5 0,-1-5-355,-1-4 0,-5 27 0,-1-1 0,-2-1 0,-1 0 1,1-1-1,0-2-149,1-1 1,-1 0 0,-1 2 0,-1 0 0,2-1 0,0-1 0,-1 3 0,-1 0 98,0 0 1,-1 1-1,-2-2 1,0 0 0,0-33-1,-3 1 178,-1-1 1,0 0-1,0 4 1,-1-4-22,-3-1 0,0 37 0,0-1 0,-2-2 0,-1 0 0,1 0 0,0 0 53,2 0 1,-1 0 0,-1-1 0,0 0 0,2 1 0,-1-1 0,0 0 0,0 1-85,1 0 0,-1 1 0,-1 1 0,0-1 0,2 0 0,1 0 1,-1 1-1,-1 0-178,-4-33 1,0 9 0,-4 3-1,0 2 65,-1 4 0,-4 7 0,-1 12 0,-2 3-301,-2 6 0,-2 4 0,-2 9 1,0 3 424,1 5 0,-7 20 0,-1 6 0</inkml:trace>
  <inkml:trace contextRef="#ctx0" brushRef="#br0">22101 10395 8384,'-11'-18'0,"2"1"0,1-1 0,4 6-175,-5 3 1,-7 3 0,-2 9 0,0 5 24,-1 5 0,-2 9 0,-7 2 0,-2 4 122,-1 3 1,-4 2-1,2-4 1,1 2 21,-1-1 1,-3-3 0,4-4 0,-2 0 196,-3 0 1,4-4 0,1 1 0,0-3-23,1 1 1,-4 4 0,4-2 0,1 0-132,2 4 1,-3 3 0,0 4 0,0 4-4,-2 4 1,-1 7-1,-6 6 1,0 7-9,20-27 1,0 3 0,-3 7-1,0 1 1,-1 2 0,1-1-1,-1 3 1,2 0-17,1 0 0,2 0 1,-1 4-1,1 0 0,4 1 1,1-1-1,0-2 0,2 1-5,2-2 0,1 0 0,2-5 1,1 0-1,1-2 0,1-1 1,0 35 26,2-7 0,4-6 0,3-15 1,7-7 75,5-7 1,11-8 0,0-6-1,4-7-71,5-5 0,14-8 0,7-9 0,5-5-68,4-3 0,-29 6 1,1 0-1,2 1 1,1 0-1,2-2 0,1-1-128,2-1 1,1-1 0,2 2 0,2-1 0,-1-2 0,1 0-1,3 0 1,0 0-431,3-1 1,0 2 0,-4 1 0,0 0 587,-1-1 0,0 1 0,-3 1 0,0 0 0,-1 0 0,1 1 0,-2 0 0,-1-1 0,-2 1 0</inkml:trace>
  <inkml:trace contextRef="#ctx0" brushRef="#br0">10957 13514 8649,'-29'-14'279,"2"1"0,11 7 0,2 6-175,9 8 1,9 2-1,6-1 1,7-5-4,5-2 1,15-4-1,9-4 1,10-6 470,11-4 0,1-6 1,-31 12-1,1 1 0,1 0 1,-1 0-232,1 1 0,1 1 1,4-1-1,1 1 0,0 4 1,0 2-1,0-1 0,-1 1-316,0 0 0,-1 0 0,3 4 0,0 0 1,-1 1-1,-1 1 0,0 1 0,-1 2-384,2 0 0,-1 1 0,4-1 0,1-1 0,-3 2 1,-1 0-1,1-1 0,0-1 40,0 0 0,0-1 1,2-2-1,0-1 1,-4 0-1,0-1 0,-2-2 1,0 0-34,1-2 0,-1-1 1,-1 0-1,-1-1 352,-2-2 0,0-1 0,0 2 0,-1-1 0,30-7 0,-6-6 0,-5-5 0</inkml:trace>
  <inkml:trace contextRef="#ctx0" brushRef="#br0">2439 14034 14502,'14'-27'-684,"-5"2"0,0 2 1,-1 6 416,0 2 0,2 6 0,-4 2 0,0-1 1776,0 1-445,4 4 1,-8-2-567,2 10 1,2 2-1,-1 7 1,-2 0 84,-2 4 1,1 1 0,1 7 0,1-3-341,-1 1 1,-2 9-1,-1-7 1,0 2-365,0 0 0,0-1 1,0-2-1,0-3-12,0-4 1,2-7-372,2-2 0,2-14 0,5-5 0,-4-13 80,-1-6 0,-2-13 0,-4 1 0,0-5 86,0-4 0,5-2 0,-1 0 0,-1 3-48,-1 5 337,-2 2 1,0 8-1,1 5 672,4 5 1,-2 5-1,5 7-11,3 3 1,1 3 0,3 6 0,1 1-389,2 4 1,4 2-1,-4 8 1,-2 1-175,-1 2 0,-2 4 0,-1-2 0,-3 0-288,-5 4 0,-2 1 1,-2 2-1,-2-2-95,-2-3 0,-5-2 1,-7-7-1,-1 0 430,5 1 1,-1-7 125,4-3 0,5-4 0,4-4-92,7-5 1,9 2-1,4-1 1,-1 2 186,0 3 0,5 2 0,-3 1 0,1 1-75,0 4 1,-6 7 0,1 7 0,-7 2-287,-6 2 0,2 3 1,-3 0-1,-4 1 85,-7-1 1,-5 6 0,-3-1 0,-3-3-104,-2-5 0,5 1 0,-4-6 0,3-2-595,-1-1 1,0-3-1,5-3-657,-1-5 1,8-4-110,6-4 0,12 1 1409,10-6 0,10-6 0,2-6 1</inkml:trace>
  <inkml:trace contextRef="#ctx0" brushRef="#br0">3266 13967 20387,'0'-18'-949,"0"0"0,0 8 1,0 10-1,0 9 2112,0 7 0,0 0 0,0 7 1,0 0-1481,0 3 1,0-1 0,0-2-1,0 0-236,0 0 0,0-3-1047,0-3 1246,0-2 1,6-7 0,3-4 0,3-6 44,1-6 1,-1-12-1,-2-14 1,-1-3-251,1-4 1,-2-8-1,-1 0 1,1-1 197,-1 1 875,-4-3 1,4 11 0,-4-2 736,2 6 0,1 5 0,-3 9-488,1 1 0,6 7 0,-1 1-233,3 9 0,3 3 1,1 2-1,4 0-480,0 0 1,2 6 0,5 1 0,0 2-545,-1 0 1,1-4-1,1 2 1,0 0-525,-1 1 1,1 1 0,-10 4 1066,-2 0 0,-1 1 0,-2-1 0</inkml:trace>
  <inkml:trace contextRef="#ctx0" brushRef="#br0">3399 14007 17899,'2'-11'-1049,"2"6"836,5 5 0,3 7 0,3-1 1,1 0-62,2 0 0,5 3 0,0-3 0,0-1 288,0 1 1,2 5 0,-5-4-1</inkml:trace>
  <inkml:trace contextRef="#ctx0" brushRef="#br0">3346 14340 8482,'6'-34'407,"4"3"1,8 9 260,9 8 1,8 10-1,7 8 1,-4 4-1829,1-1 0,-2 5 1160,-2-3 0,-2 3 0,-7 1 0</inkml:trace>
  <inkml:trace contextRef="#ctx0" brushRef="#br0">2306 15393 13892,'-9'0'226,"2"3"1,1 4-235,3 7 0,1 8 0,2 0 0,0 3 631,0 2 0,0 4 0,2 3 1,2 2-364,5 1 1,8 4 0,2-4 0,0 3-163,0 0 1,-1 0 0,-5-12 0,1-4-638,-1-3 0,-4-5 0,-2-9 271,-1-7 0,-1-9 0,-5-13 0,0-9-241,0-6 0,-5-7 1,-2-5-1,-2-5 36,-1-5 0,-8-6 1,8 6-1,-1 0 436,-1-1 0,2 4 0,0 7 0,2 8 294,2 8 0,2 4 0,4 11 0,0 1 585,0 3 1,1 6-658,4 4 1,7 4 0,5 3 0,1 3-54,1 1 1,-4 3 0,3 7 0,-3 2-351,-2 2 0,-4-1 1,-2 4-1,-1-3-34,-3-2 0,-1 3 0,-4-4 0,-2-2 48,-5-1 0,2-3 0,-2-2 0,-2-2 137,-1-2 0,4-2 175,-1-4 1,7-1-1,4-2 14,9-2 0,4-4 1,8 4-1,0-1 284,2 0 1,2 1 0,0 5 0,-1 2-79,1 2 1,-5 4 0,-2 6 0,-4 4-211,-4 4 1,-8-1-1,1 1 1,-4 2-213,-1 1 1,-6 2 0,-4-1-1,-7 0-35,-5-4 0,-3 2 0,-2-5 0,1-1-60,-1-4 1,5 1 0,1-10 0,2-1-1263,3 2 1,5-5 626,2 4 0,8-5 0,2-3 0,11-2 823,9 3 0,4 0 0,2 2 0</inkml:trace>
  <inkml:trace contextRef="#ctx0" brushRef="#br0">2893 15593 8560,'0'-14'1155,"-2"1"0,-2 1-82,-5 3 0,1 3 1,0 6-983,-3 0 0,4 11 1,-1 4-1,2 2-245,3 3 1,2 3 0,1 0 0,1 0-97,4-1 1,2 2-1,8-6 1,3-3-101,4-5 1,3-4 0,0-7 0,-1-4 33,-2-4 0,-5-10 0,0-6 0,-3-6 211,-5-3 1,-3-5-1,-6-4 1,-2 2 67,-2-2 1,-2 1 0,-6 4 0,2 1 505,-1 0 1,-4 1 0,6 11 0,-1 3-598,1 4 1,3 8 0,8 2-856,2 2 1,5 0 982,9 2 0,9-3 0,7-7 0</inkml:trace>
  <inkml:trace contextRef="#ctx0" brushRef="#br0">3373 15033 9707,'-14'-7'368,"1"2"0,5 16 1,4 8-1,3 7 86,1 6 0,0 9 1,0 0-1,1 5-668,3 5 1,-1-2-1,5-3 1,-1-8-81,1-4 1,-5-4-1,3-8-206,-1-4 619,-3-9 0,-2-5 0,-9-8 1,-3-5 246,-1-3 1,0-2 0,-1 1 0,1 0 386,0 0 0,4-1 0,1 1 1504,2 0-2544,-4 5 0,14 5 0,2 11-335,9 5 0,0 8 1,4-2-1,-1 2-371,0 2 1,5 1-1,-2 0 1,1-5 992,1-4 0,-1 7 0,5-7 0</inkml:trace>
  <inkml:trace contextRef="#ctx0" brushRef="#br0">3599 15380 8408,'0'-14'1553,"0"1"1,-1 7 0,-2 6 0,-2 9-2090,2 7 1,2 6 0,1 8-1,0 1-22,0-1 0,0-2 1,0 0-1,1 0 558,4-1 0,-4 2 0,5-8 0</inkml:trace>
  <inkml:trace contextRef="#ctx0" brushRef="#br0">3639 15353 8408,'0'-34'1000,"0"3"0,0 4 2888,0 5-3373,0 9-1240,0 1 0,0 12 0,0 0 3,0 7 1,6 5 0,3 1-1,3 1 722,1-1 0,6 6 0,2 2 0</inkml:trace>
  <inkml:trace contextRef="#ctx0" brushRef="#br0">3852 15273 8408,'-11'-9'0,"0"2"1821,2 1 0,5 1-1263,-5 5 0,6 6 0,-1 3 1,4 3-1026,4 1 1,3 1-1,8-1 1,2 0-151,0 1 1,7-7 0,-3-3 0,-1-2 76,-2-2 1,-3 0 0,-2 0-307,1 0 1647,-7 0 1,-7 0 0,-9 1 153,-3 4 0,-1 2 1,-2 7-1,0 0-279,2 4 0,-3 3 0,7 7 1,-1 2-1612,1 1 935,3 12 0,0-2 0,-2 12 0</inkml:trace>
  <inkml:trace contextRef="#ctx0" brushRef="#br0">24314 8583 8413,'9'-2'588,"0"-2"0,-5-4 340,5-5-1406,-6 6 392,3-5 1,-10 12 0,-2-2 0,-2 5 106,-2 0 1,-6 3-1,-2 0 1,0 0 89,-1 0 1,3 3 0,-7-3 0,0 0 86,-2 0 1,2 0 0,1-4 0,-2 4-36,-1 2 1,3-4-1,1 5 1,2 0-264,3-2 1,-5 10 0,-1-4 0,-3 3-7,-2 4 1,-4-1-1,-2 5 1,-1-2 124,-3 1 1,-1 3 0,-2-1 0,-2-2 42,-2 0 0,2-3 1,-2 3-1,2-4 243,2 0 0,-3-4 0,2 3 1,4-4-199,3 0 0,-2-1 0,5 2 0,2 1-204,0 2 0,4 1 0,0-2 1,0 2 15,-3 2 1,-2-1 0,2 5 0,-2-1 39,-1 0 1,-4 8-1,2-5 1,1 0 184,-1-4 0,-1 6 0,6-6 0,3-1 21,-1-1 0,1-3 0,0-3 1,1 1-55,2 2 0,1 0 0,-1-5 0,3 0-164,0 1 0,4 0 1,-4 3-1,1 0-11,0 0 1,-4 2 0,1 0 0,-1 2 48,-2 3 0,-8 1 0,5 3 0,-1 0 86,0-1 1,-2 5-1,2-8 1,3-2 91,0-1 0,1-3 0,0-5 0,2 0-29,-2 1 0,4-1 0,-1 2 0,0 1-261,0 2 0,4 0 1,-6-4-1,1 3 125,1 1 0,-4 4 0,3-2 0,-3 3-253,-2 0 0,0 6 0,1-6 104,-1 7 158,-5-2 1,3 0 0,-2-6 0,2 2 107,-2 1 0,2 2 1,-2-2-1,5-3 51,3-4 1,-2 1 0,5 0 0,-3 1-75,1-1 0,6-1 0,-3-3 0,1 1-125,0 2 0,0 4 0,3-3 0,-1 2-217,-2 2 0,1 3 1,2 0-1,-1 1 150,-2 0 0,-4-1 1,2 2-1,1 2 198,0 1 1,0 0 0,2-4 0,-2 0-69,-2-1 1,3 1-1,-2 0 1,-1-1 276,0 1 0,5-1 1,-2 1-1,3 0-263,2-1 1,0 1-1,1 1 1,1 2-236,3 1 1,5 6-1,-3-2 1,1 5 10,1 5 0,-5-2 0,4 6 0,3 1 46,0 2 0,2-6 0,0-5 1,0-5 253,0-4 1,0-1 0,-1-5 0,-2-3 209,-2 0 0,1-7 0,4 2 0,0-4-104,0 0 0,0-1 1,0 0-1,0 1-173,0-1 1,1 0-1,4 1 2,4-1 1,7 0-1,2 1 1,-1-1-338,3 0 0,-1 1 1,5-1-1,-2 0 115,1 1 0,3-1 0,2 0 1,0-1 224,-1-3 0,7 1 0,-8-5 1,1-2 125,-3-2 1,4-2 0,-3-2 0,2-3-29,2-1 0,1-7 0,-2-4 0,3 1-46,5-3 1,-2 6 0,1-6 0,2 3-116,2-1 0,2-4 0,2 2 0,3 1-47,2 0 1,0-5 0,7 2 0,0-3 42,-2-2 0,4 0 0,-8 1 0,1-1 19,-1 0 1,1 1-1,-4-2 1,0-2 81,0-1 0,-2-6 1,-4 1-1,2-1 169,2 2 0,-7-2 1,3 6-1,-3 1-233,-3 2 1,5-3-1,-4 0 1,4 1-142,1 2 0,0-3 1,0 0-1,0 1 43,0 2 1,-2 1-1,1 1 1,-1-1 87,4 0 1,-1 1-1,-2-1 1,-2 1 122,0-1 0,4-4 0,-5-2 0,2 1 57,2-1 1,-6 2 0,-1 3 0,-2 0-108,0 1 0,5-7 0,-5 7 0,-1-2-19,-2-4 0,3 5 0,1-5 0,1 2-155,0 0 1,2 0 0,-2 4 0,1 1-128,3-1 1,-3-2 0,0 0 0,-2 4 259,-2 0 1,-2 1-1,-3 1 1,-1 0 166,-2 0 1,-4-1 0,4 0 0,1 2-36,-3-2 0,5 1 0,-4-1 0,1 2-85,1-2 0,-3 3 1,4-1-1,-2-1-322,2-3 0,1 4 0,3 0 1,2-2 25,1-1 0,5-2 1,-5 1-1,-2-1 161,-1 0 1,-1 5-1,0 0 1,-2 0 176,-3 1 0,2-4 0,-6 4 0,-2-1-18,-1 0 1,-2 0-1,0-5 1,1 2-114,-1 3 1,0-4 0,2 3 0,2-4-250,0 0 0,3-7 0,-3 6 1,4-3-76,0-2 1,2-4 0,-3 2 0,-1-2 147,0 1 1,3-1 0,-5 5 0,-4-1 65,-3 1 0,-7-4 0,2 5 0,-4 1 251,-1 2 1,-7 2 0,-5-1 0,-6 0-211,-2 1 0,2-1 0,-3 0 0,0 2-257,1 3 0,-1-2 0,-3 5 1,2 0 51,-2-1 1,-2 4 0,-4 7 0,-3 3-175,-1 0 0,-1 6 1,-7 2-1,-2 10-565,-5 8 1,-4 12 0,-4 6 1004,0 9 0,27-23 0,2 1 0,1 5 0,1 0 0</inkml:trace>
  <inkml:trace contextRef="#ctx0" brushRef="#br0">24168 8663 7694,'-14'1'44,"1"4"1,4-4 0,2 5 448,1 0 0,0-3 1,3 6-160,-2 1 1,-4 2 0,4 3 0,-3 1 18,-2 2 0,2 6 0,1-2 0,0 3-147,-1 2 1,5 1 0,-1 1 0,2 4-143,2 1 1,0 0 0,0 2-1,0-4 48,0 1 0,2 1 0,1 6 0,3 1 64,1 4 1,-3-4-1,4 5 1,-2-3-22,-3-3 0,-2 6 0,-1-8 0,0 2 312,0 3 1,0-4-1,-1-4 1,-2 1-84,-2-2 0,1 3 0,4-5 0,0 1-406,0 0 1,0 2 0,1-1-1,4 2-115,4 1 1,3 9-1,1-6 1,0 1 35,1 1 1,-1 2-1,2 2 1,1 0 60,2 0 1,0 1 0,-5-4 0,-1-1 203,-3 0 1,-2 1 0,-4-3-1,1 0 103,-1 0 1,-1-1-1,-2-2 1,0-3-65,0-1 0,0 2 1,0-2-1,0-1-352,0 1 1,6 2 0,3-2 0,3-1-325,1 1 1,0 3-1,-1-4 1,-2 1 323,-1-1 1,-1 4 0,2-4 0,-3 3 262,-1 2 0,3-3 0,-4 0 1,-2 0-60,-2 0 1,-1 6 0,0 3-1,0-5 362,0-5 1,5-2 0,1-2 0,1-2-435,3-2 0,4 3 0,3-7 1,6 1-259,2 1 1,6-1-1,2 4 1,-1 0-58,1-4 1,-2 3 0,-5-3 0,1 3 277,0 2 1,-2-2 0,-1-1 0,-4-3 240,0-2 1,-3 3 0,-3-4 0,-2-2 151,-4-1 0,4-3 1,-3-2-1,5-2-290,3-2 1,4-2 0,7-6-1,2-2-307,1-5 1,10-4 0,-1-3 0,2-4-22,-1 0 0,2 3 1,-1 0-1,-5 2 127,-3 1 0,0 1 1,-6 1-1,-3 2 151,0 1 1,-4 2 0,0-4 0,-2 2 294,-3-1 0,-1-2 0,-1-3 1,-1-2-122,0-6 1,1-8 0,0-4-1,3-4-366,0-1 1,6-10-1,-4-5 1,2-3 153,2-1 1,-3 3-1,-1 5 1,-1 3-152,-1-3 0,1 5 0,-6 2 0,-3 4 313,-5 4 1,2-2 0,-1 2 0,-2-1 138,-2 2 0,-1-8 0,0 1 0,0-2-187,0-2 0,0-9 1,0-1-1,0-3-310,0 0 1,6-13-1,3 10 1,1-3-29,-1 1 1,2 5 0,-5 7 0,-1 3 166,1 5 0,-1 4 0,-5 3 0,0 3 347,0 1 0,0 2 0,-2 5 0,-2-1-33,-5 0 1,2 1 0,-2-2 0,-2-2-232,-1-1 1,-1-11 0,1 1 0,2-3-186,1-2 0,6-12 1,-1 0-1,1-1-292,-2-3 0,4 1 0,-4 8 0,4 2 385,1 7 1,-5-1-1,-1 10 1,-1-2 361,-3 1 0,-2-1 0,-3 6 1,-3 2 60,-4 1 1,-3 1 0,-2 0 0,1 1-88,-1-1 1,0-1-1,1-2 1,0-2-519,4-2 1,-2-2 0,5-4-1,-2-1-200,-2-4 1,-1-2 0,0-7-1,4 3 285,0 2 0,-3 3 1,0 7-1,-2 4 359,-1 4 1,-1 8 0,-1 7-1,-3 6-82,-5 5 1,-2 5-1,-2 6 1,-2 9-236,-2 10 1,-5 15-1,20-14 1,0 2-1,-2 1 1,0 2-232,-2 2 1,1-1-1,2 2 1,1-1-1,2-1 1,2 0-1,-17 27-1795,10-6 1966,15-14 0,11-7 1,14-12-1</inkml:trace>
  <inkml:trace contextRef="#ctx0" brushRef="#br0">5225 18285 7930,'-20'-13'1228,"6"-1"1,11 2 0,8 3 718,8 5 1,14 11 0,14 2 0,11-1-1777,9-1 0,-21-6 0,3 0 0,2 0 0,2 1 0,3-3 0,0 0-86,4-1 1,-1 0-1,-1-3 1,0-1-1,4 2 1,0-1-1,0 0 1,1 0-391,1 1 1,-1-1 0,0-1 0,-1 0 0,-1 2 0,0 1 0,-4-1 0,0 0-242,-4 2 0,-1 0 0,1-1 0,-1 0 0,-2 1 0,-2 0 0,0 0 0,-1 1-4392,35-1 4938,-7 2 0,-4 0 0,1 0 0,0 0 0,4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4532 4225 8340,'-4'-14'300,"-1"1"0,1 4 185,4 0-1270,0 6 1000,0-3 0,-2 6 0,-2 0 0,-5-1 237,-3-4 1,-1 4 0,-2-3 0,-1 2-112,-2 2 1,-1 0 0,3 2 0,-2 1-139,1 1 1,3 5 0,0-3-1,1 0-242,0 0 1,1 0 0,1-4 0,4 4 88,1 2 0,-4-4 0,1 4 0,-3-2 173,-1-3 1,-1 4 0,1 0 0,0 2 50,-1 0 0,-3 0 0,-1 4 0,1 1-50,3-1 0,-4 5 1,0 1-1,2 0-294,1 1 0,-3-3 1,0-3-1,2-1 51,1 0 0,6 1 1,1-1-1,-3-1 130,-1-3 1,1 3 0,0-5 0,2 2-142,-1 0 0,3-2 1,-1 3-1,1-1-26,-1 2 1,4 1-1,-4 2 1,3 3-23,2 0 0,0 1 0,0-3 0,-2 1-82,2 2 1,2 1 0,1-2 0,0 0 295,0 0 1,0-3 0,0 0 0,0-1-110,0 0 1,0 1 0,1-1 0,2 0 184,2 1 0,4-5 0,-4 0 0,3-1-119,2 0 0,7 4 0,2-5 0,2 2-178,2 0 0,2-2 1,2 4-1,0-3-64,-1 3 1,5 1 0,1 0 0,-3-2 154,-1-1 0,3-2 0,1 4 0,-3-4 158,-1-1 1,0 3 0,4-3 0,2 0-2,0 0 1,3-2 0,-5-4 0,2 0-14,3 0 1,6 0-1,2 0 1,-1 1-152,2 4 1,0-4 0,4 4-1,-2-4-65,-2-1 1,9 5-1,-2-1 1,0-1-64,-2-1 0,3-2 0,-3 0 1,-1 0 71,2 0 1,-5 0 0,1 0-1,-2 0 62,-3 0 0,-2 0 0,-1 0 0,0 0 59,0 0 1,0 0 0,0 0 0,0 0-49,0 0 0,0 0 0,0 0 0,0 0-37,0 0 0,6 0 1,1 0-1,2 0 22,0 0 0,0 0 0,6 0 0,1 0 40,2 0 0,-1 0 1,-3 0-1,-1 0 10,0 0 1,-1 0 0,-1 1 0,-3 2-116,3 2 1,-4 0 0,2-2 0,0 2 99,-2-2 0,5-2 0,-3-1 1,1 0 103,-1 0 0,3-4 0,-3-2 0,3-1-2,1-4 0,1 1 0,2-1 0,3 3-3,3-3 1,5 1 0,-6-1 0,1 4 20,2 1 1,4 2 0,-6 4 0,2 0-515,-2 0 1,1 0-1,-5 1 1,0 2 77,1 2 0,-4 5 0,3-3 0,-3 2 482,-2 0 1,0-4-1,1 2 0,-1 0-34,0 1 1,-1-5 0,0 3 0,0-2-45,3 1 1,1-1-1,-3-4 1,-1 0 61,-3 0 1,4 0 0,-2-2 0,2 0-143,-1-3 1,-2 1 0,3 4 0,-1 0-262,-3 0 0,3 0 0,-5 0 0,1 0 113,-4 0 0,1 1 0,-2 2 0,-2 2 1,2-3 1,0 0 0,-3-1 0,0 2 201,0 2 0,3-1 0,0-5 0,-2-2 50,2-2 1,0-1 0,-1 4 0,1-4-10,1-2 0,0 4 0,-2-4 0,-1 2-80,-1 3 0,8-2 0,-8 0 1,0 2-292,-3 2 1,4 1-1,-4 1 1,0 4-100,2 3 1,-5 0 0,1-1-1,1-1 193,-2-3 1,-1 3 0,-5-1 0,0-1 80,-1 2 1,2-5 0,-7 4-1,4-4 297,0-1 1,-1 0 0,1 0 0,-3 0 128,1 0 1,9 0 0,-7 0 0,4 0-355,2 0 1,-2 5 0,6-1 0,-1-1-85,-1-1 1,8-1 0,-4 2 0,1 1 13,-1-1 1,8 3 0,-4-1 0,2-2 52,2-2 1,-2 1 0,-2 1 0,1 1 53,1-1 1,1-1 0,-4-2 0,2 0 15,2 0 0,3-2 1,-2-1-1,0-1 9,0 1 0,5-3 0,-4 0 0,2 0-81,0 0 0,-2-3 0,3 5 0,-2 1-212,-2 1 1,4-2 0,-1-1 0,1 2 120,-1 2 0,2 1 0,-5 0 0,-1 0 75,1 0 0,-1 1 0,-4 2 1,2 3-43,2 2 0,5-4 1,-1 4-1,3-3 273,1-2 1,5-1 0,1-2 0,2 0-103,2 0 0,7 0 0,3 0 0,-1-2-71,1-2 1,-35 1 0,1-1 0,-1-2-1,-1 0 1,3 0 0,0 1 33,3 1 1,-1 0 0,-4-1 0,-1 1-1,3-3 1,-1 0 0,35-5 78,-3 4 1,-32 2 0,-1 1-1,24 1 1,-3 1-213,-2 1 0,-5-2 1,-2-1-1,-3 2-143,-1 2 0,-1 1 1,-5 0-1,-2 0 53,-2 0 0,2-4 1,-2-2-1,2-2 66,2-2 0,0-3 0,2-4 0,2-2 90,5-2 1,3 1 0,3-6-1,-1 3 98,0-1 0,7-4 0,-10 6 1,0-2-190,-5 2 0,-6-2 1,-5 5-1,-5 0-188,-7-1 1,-3 3 0,-7 3-1,-1 1-128,-3 0 1,-3-5 0,-6 0 0,0 2 0,0 1 1,-2 6 0,-1 0 0,-3 0 392,-1 2 1,-3-4-1,-7 6 1,-2-1 100,-2 0 0,-1-3 1,-5 3-1,-1-2 26,-3-2 0,-3 0 0,-6-1 0,0 3-82,0-3 1,-4-1 0,-2 0 0,0 2-98,0 1 1,-3 6 0,3-3-1,0 2-32,0-1 0,2 1 1,4 4-1,1 0-101,4 0 0,-4 4 0,4 1 0,-4-1 102,-1 2 0,0-4 1,-1 2-1,-4-2 168,-3-2 0,0 0 0,-1 0 1,-1 0-1,-2 0 1,-1-2 0,-1-1 0,3-3 16,2-1 1,1 2-1,7-2 1,-1 1-36,4 3 1,2 0 0,-1 0 0,3-1-107,2 1 0,-4 1 1,5 2-1,1 0-16,2 0 0,-3-1 1,-1-2-1,-3-2 61,-2 2 1,-1 2 0,-4 1 0,-2-1 75,-5-4 0,-3 4 0,-1-4 0,1 4-19,3 1 0,-7-5 1,1 1-1,-3 1-4,-1 1 0,-3 2 0,3 0 0,-1 0-220,1 0 0,1 0 1,5 0-1,1 0 70,3 0 1,-1 0 0,4 0 0,0 0 55,0 0 1,-3 5-1,4-1 1,-1-1 179,0-1 1,1 2 0,4 1-1,-2-2-94,-2-2 1,-5-1-1,1 1 1,-3 2-32,-1 2 0,0-1 0,-2-4 0,0 0-12,2 0 1,-4 0 0,9 0 0,-3 0 6,2 0 1,-1 0 0,6-1 0,-1-2 76,-1-2 0,5 1 0,-5 4 0,3 0-64,3 0 1,-7 0 0,7 0-1,-2 0-33,1 0 1,-4 0-1,-1 0 1,-1 0-8,-4 0 0,0 1 0,-4 2 0,0 2-1,2-2 0,-5-2 0,8-1 0,-4 0 44,2 0 1,4 0 0,-3 0-1,4 0 62,1 0 1,0 0 0,3 0 0,-3 0 37,-1 0 1,4 0 0,-3 0 0,1 0-51,1 0 0,-5 0 0,3 0 0,0 0-154,0 0 0,-4 0 1,1 2-1,-3 1 102,-1 1 1,0 2-1,1-3 1,1 2-224,3-2 1,0 2 0,-2 0 7,1-2 171,6-2 1,-3-1-1,5 0 1,-2 0 198,-2 0 0,-4 0 0,3 0 0,-1 0 64,-3 0 1,2 0-1,-1-1 1,-1-2-113,-2-2 0,-6 1 0,-1 4 0,0 0-208,0 0 1,-5 1-1,2 2 1,-2 3-189,2 2 0,-2-1 0,6 4 0,1-3 131,-3 3 0,10-4 0,-3 1 0,2-2 175,4-4 0,-3 4 0,4-1 1,-2-1 153,-2 2 0,0-4 1,-1 4-1,2-2-73,-1 0 1,-2 2 0,-1-3-1,1 2-48,3-2 1,-3 0 0,3 0-1,-1 1-134,1-1 0,3-1 0,5-1 0,-2 2-68,-2 1 0,2 1 0,6-5 0,2 0 58,-2 0 0,-2 0 1,-1 0-1,2 0 114,2 0 1,-2 0 0,4 0 0,-2 0 93,1 0 1,1 0-1,-3 0 1,2 0-20,3 0 0,-5-5 0,1 1 0,-2 1-163,-2 2 0,4 1 1,1 0-1,-2 0-39,-2 0 0,4 0 0,1 0 1,1 0 58,3 0 0,-2 0 0,1 0 0,1 0 19,2 0 1,1 0-1,-1 0 1,-2 0 42,-1 0 0,-4 0 1,4 0-1,0 0-50,-2 0 1,0 0 0,-4-2-1,2-1 5,-2-1 1,0-5 0,-2 3 0,1-2-195,-4-2 0,-2 3 0,1-1 0,-3 2-100,-1 3 1,-5 2 0,-3 1 0,2 0-357,-4 0 1,4 1 0,-6 2-1,3 3 173,2 2 1,-1-5-1,10 1 1,-1-2 207,0-2 1,3 0-1,6 0 1,3-2-214,1-2 0,2 2 0,4-2 0,1 2 491,-1 2 0,-6 0 0,-1 0 0</inkml:trace>
  <inkml:trace contextRef="#ctx0" brushRef="#br0">6825 11328 7955,'0'-21'157,"0"2"259,0 6-595,0 5 0,-1 2 0,-4 6-362,-4 0 0,2 0 0,-2 0 773,-1 0 0,-2 0 1,-2 0-1,1-1 157,0-3 0,-1 2 0,0-2 0,-3 2 3,0 2 1,-6-4 0,4-1-1,-2 2-103,-2 2 0,-3 2 0,0 4 0,-1 4-549,0 2 0,1 3 1,-2-1-1,-2 0 74,-1 1 0,-5 4 0,4 1 0,-1 0 192,1 0 1,-4 1-1,3-4 1,1 3 228,-1 2 0,-2-5 1,4 2-1,0-3-35,-2-2 0,5 3 1,-3-1-1,3-3 16,1 0 0,0 0 0,1 2 0,0 3-183,4 0 0,-1 1 1,5-3-1,0 3-252,-1 4 0,4 3 0,-3 5 1,3 2 79,2 4 1,-5 5 0,0-5 0,4 1 84,3-1 1,1 1 0,5-5-1,1 1 114,-2-1 1,5-5 0,-4-5-1,4 2 249,1 1 1,4-3-1,1 0 1,-1 2-124,2 1 1,-3 6-1,4 2 1,1 1-203,-1 3 0,2-3 1,4 0-1,1 0-70,-1 0 0,2-3 1,1 3-1,3-1 104,2-3 1,-3 1 0,4-3 0,3-3 111,5 0 0,-2-1 0,5-2 1,-2-4 115,0-3 1,10-3 0,-1-2 0,3-1-145,3 1 0,-3 1 0,6-1 0,1-1-200,2 1 1,1 2 0,1 1 0,-1 1-17,0-1 1,5 5-1,1 0 1,2-2 85,3-1 1,0-2 0,1 0 0,-2-1 120,1-3 0,7 1 0,-6-5 0,1-2 141,-1-2 0,6-1 0,-6 0 1,2 0-36,2 0 0,1 0 0,-2 0 0,3 0-293,5 0 1,-2 0-1,-36 0 1,1 0-1,1 0 1,0 0-25,1 0 0,1 0 1,4 0-1,1 0 0,-1 0 1,0-1-1,1-1 1,1-1 56,2-1 1,0-1-1,1 0 1,0-1-1,2-1 1,0 0 0,-1 1-1,-1-1 70,1 0 0,0 1 1,-1-1-1,0 0 1,-3 0-1,-1-1 1,0 1-1,-1-2 90,-2 0 1,1 0 0,6 0 0,0 1-1,-5 1 1,0 0 0,2 1 0,0-1 0,4 0 0,-1 1 1,-2-1-1,-1 0 1,2 1-1,0-1 0,-2 1 1,0 0-89,-2 2 0,1-1 1,4 0-1,-1 0 1,-3 2-1,-1 1 0,1 1 1,0 0-87,-2 0 0,0 0 1,2 1-1,1 0 1,-2 0-1,1 0 1,0 0-1,1 0 34,0 0 1,0 0 0,4 0 0,0 0 0,-4 0 0,0 0 0,2 0 0,-1 0 36,1 0 1,0 0 0,2-2 0,1 0 0,-6-1-1,0 0 1,2 0 0,-1 0-11,-1 0 0,1 0 0,1-2 0,1 1 0,-4 1 0,0 0 0,0 0 0,1-1 116,1-2 1,0 1 0,-1 1 0,-1 1 0,-1-2 0,-1 1-1,-1-1 1,0 1 13,1 0 1,0 1 0,4-1 0,0 2 0,-3 1-1,0 2 1,-1-1 0,0 0-101,-3 0 1,1 0-1,3 0 1,0 0-1,-3 0 1,-1 0-1,0 0 1,1 0-21,0-1 1,0 2 0,2 1 0,0 2-1,-1-1 1,1 1 0,0 0 0,1 1-45,0 0 1,0-1-1,4-2 1,0-1 0,-3 1-1,0 0 1,0-1-1,1 0-36,1-1 0,0 0 1,4-3-1,0 0 1,-1-1-1,0-1 1,0-1-1,0-1 160,3-2 1,-1 0 0,0 1-1,1 1 1,-2-2 0,1 0 0,-2 2-1,0-1-46,-1 2 0,-1-1 1,3 1-1,0 0 1,-6 1-1,0 0 0,0 1 1,0 0-104,-1 2 0,2-1 0,2-2 0,1 1 0,-3 1 0,1 1 0,0 1 1,0-1-5,-1 2 1,1-1-1,1-1 1,1-1-1,-5 1 1,0 0 0,0 0-1,-1 1 41,0 0 0,-1 0 0,3 1 0,-1 0 0,-1 0 0,1-1 0,0 0 0,0-1 36,-1 0 0,1 0 0,3-3 0,0 1 0,-1 1 0,-1 0 0,2-1 0,-1 0 119,1-1 1,-1 0 0,-1-1 0,0 0 0,0 0 0,0 0-1,-2 1 1,1 0-86,-3 0 0,2 1 0,3 2 1,0 1-1,-5-1 0,-1 0 0,1 1 1,-1 0-154,1 1 0,1 0 0,-2 0 1,-1 0-1,-1 0 0,-1 0 1,38 0-65,-38 0 1,1 0 0,33 6-1,1 3 1,-2 1 13,0-1 0,2 3 0,-4-3 0,2 3 133,-1 1 1,-3-4-1,-2-2 1,-2 1 200,1-1 0,3-4 1,-8 3-1,0-1 26,0-1 1,4 2-1,-4-3 1,0 1-165,0-1 1,4 3 0,-4 0 0,0 0-118,0 0 0,4 0 1,-4-3-1,-1 3-16,-4 1 0,12-2 1,-9 2-1,3-1 96,0-3 1,-5 3 0,6-2-1,0-1 100,1-1 0,4-2 1,-5 0-1,0 0 10,-2 0 1,11 1 0,-11 2-1,3 2-160,3-2 0,-2 2 0,-1 1 0,-2 0-77,6 0 0,2 5 0,-2-2 0,1 1 42,0-1 1,2 3 0,1-3 0,0 1 76,4-1 1,-2 1-1,-34-7 1,1-1 0,0-1-1,1 1 77,-1-2 0,0 1 1,5-1-1,0 0 1,-4 0-1,0 0 1,0 0-1,0 0-16,-2 0 0,1 0 0,1 0 0,1 0 0,-2 0 0,-1 0 0,1 0 0,-1-1 24,1-2 1,1 1 0,-1 1 0,0-1 0,2-1-1,0-1 1,-1 0 0,1 2-90,-1 0 1,0 1 0,2-2 0,-1 0 0,-3 0 0,-1 0 0,3 0 0,-1 0-100,1 0 0,0 0 1,2-1-1,0-1 0,2 2 1,0 0-1,0 0 0,1-1-68,0-1 1,0 0 0,2-1-1,-1 0 1,-2-1 0,-2 0-1,1 1 1,-1-1 144,-2 0 1,1 1-1,3-1 1,-1-1-1,-3 0 1,-1 0 0,0-1-1,0 0 60,0 1 1,-1 0 0,1-2 0,-1 0 0,3 1 0,-2 1 0,-1-1 0,0 0 248,0-1 1,0 1-1,0 1 1,1-1-1,30-11 1,-2 0-51,-2 4 0,2-3 0,-10 1 0,1 0-234,1-1 1,-8 4 0,2-3-1,-3 4-178,-2 0 0,2 1 0,-5 0 1,-4 1 34,-4 3 0,0-7 0,-6 2 0,-1-1 201,-2 1 0,-6-4 0,-1-1 0,0-2-66,-1-3 1,-3-2 0,1-4 0,-4-3 237,0-1 0,3-6 0,3-4 1,0 1-159,4 1 1,-3-2 0,1 0 0,0 1-14,-1 1 1,0 7 0,-5 1-1,2 0-236,-2-1 0,-5 6 0,-4-2 1,-1 3-66,-3 1 1,-2-4-1,-1 0 1,-1 1 50,-4 2 0,-6-3 1,-7 0-1,0 1 207,-1 2 1,-1 0-1,-5-2 1,0-1 115,-3 2 1,-6-4 0,1 0 0,-2 1 29,-7-1 0,1 1 0,-8 4 0,-1-1-20,-2 4 1,-6 3-1,-3-2 1,-4 5-192,-8 4 0,1 1 1,34 10-1,0 2 1,-1-1-1,0 0-23,-2 0 1,-1 0 0,1 0 0,0 0 0,-1 1-1,0 1 1,2-1 0,0-1-10,2 2 0,1-1 0,-4 0 0,2-1 0,-36-3 0,3-2 11,34 3 0,0 0 0,1-1 0,-1 0 0,-1-1 0,-1-1 0,2 0 0,-1 0 110,1-1 1,-1 0 0,-6-2 0,0 0 0,2 1 0,0 1 0,0-1 0,0 0-29,2 1 0,-1-1 0,-4-1 1,-1 0-1,2 2 0,1 0 1,-2 1-1,-1 0 105,-1 0 1,1 1 0,-2 0 0,0 1 0,-1 0 0,-1 0 0,0 1 0,0 1-109,0 1 0,-1 2 0,-5 0 0,1 0 0,2 1 0,0 0 0,-1 0 0,0 0 8,1 0 1,0 0 0,-4 0 0,-1 0 0,3 1 0,1 0 0,-1 0 0,-1 1-175,0 0 1,-1 0 0,-1 1 0,-1-2 0,3 0 0,-1-2 0,-1 1 0,1 0 153,0 0 1,-1 0-1,-7 0 1,0 0 0,6 0-1,0 0 1,-1 0 0,1 0 98,0 1 0,0-2 1,-6 1-1,0-1 1,6-1-1,0 0 1,-2-2-1,0 0-2,-3 1 0,1-1 0,-1-2 1,1 1-1,3 2 0,0 0 0,2 0 1,0 0-10,-1 1 1,0-1 0,-6-2 0,0 1 0,4 1 0,1 1 0,0 1 0,1-1-150,0 1 0,0 1 0,-3 0 0,1 0 0,2 0 0,0 0 1,0 0-1,-1 0-17,0 0 0,-1 0 0,-2 0 0,1 0 0,4 0 0,1 0 0,0 0 0,0 0 48,1 0 1,-2 0-1,-6 0 1,0 1-1,5 1 1,0-1 0,-1 1-1,-1 1 30,0-2 1,0 1 0,-2-1-1,0-1 1,6 0 0,-1 0-1,1 0 1,-1 0 123,0 0 1,-2 0-1,-1 0 1,0 0-1,5 1 1,0 0 0,-1 0-1,0 1-60,1 0 1,-1 0-1,-2 0 1,0 0-1,-3-1 1,0 0-1,0 0 1,0 1 3,0 0 1,0 0-1,0 3 1,0-1-1,3-1 1,0 0 0,3 0-1,-1 0-28,0 0 0,0 0 1,0 2-1,1 0 0,3-1 1,0 0-1,0 0 0,1-1-71,3-1 1,-1 1-1,-2 0 1,0 0-1,0-1 1,1 0-1,-1 0 1,0 0-15,1 1 1,1 0 0,0-1 0,1-1 0,-2 3-1,0 0 1,2-1 0,0 0 14,0-2 0,0 1 0,0 0 0,0 2 0,1-2 0,1 1 0,2 0 0,-1 0 65,1 0 0,0 0 0,-3 2 0,0-1 0,4-1 0,0 0 0,1 0 1,-1 0-4,1 0 1,1 0-1,0-1 1,1 0-1,2-1 1,-1 0-1,0 0 1,-1 1 47,0 0 1,0 0 0,-1 1 0,1 0-1,3-1 1,0-1 0,1 1 0,0 1-127,-33 0 1,-3 2 0,0 1 0,36-3 0,0 0-19,0 0 1,1 0-1,-33 3 1,-1-3-1,3 3 27,1 1 1,-2-4 0,1 3 0,4-1 109,3-1 1,-7 2 0,1-3 0,1 2 44,2-2 0,0 2 0,4 1 0,-3 0 9,0 0 0,-5 3 0,5-4 1,-2-1-69,-1 2 0,0-3 0,1 4 0,2 1-12,-1-1 1,-3 0 0,8 4 0,0-4-42,0-1 1,-4 3 0,4-3 0,0 0-37,0 0 1,1 3-1,5-3 1,-1 1 154,1 3 1,-5-2-1,-1-1 1,0 1-156,-1-1 1,-8 0 0,2 4 0,-1-4 118,3-1 0,1 3 0,3-3 0,0 0 70,-4 0 0,5 3 0,-1-3 0,3 0-75,-1-1 1,-4 4-1,4-4 1,2-1-90,1 2 0,-1-4 0,1 2 0,3-2 60,0-2 1,2 4 0,-2 0 0,2-1-63,-1-1 0,-8-2 0,4 0 0,-3 0 39,-1 0 1,-3 1-1,1 4 1,-1 2-37,-2 1 1,-2 3 0,5-2 0,0 3-43,2 1 0,-11 1 0,11 1 0,-2 1 88,1 2 0,-3-1 0,6-5 0,0-1-17,3-2 1,0-1-1,1 4 1,0-1 65,-1-2 1,2-5 0,2 3 0,1 1-142,-1-1 0,-1-4 0,1 3 0,1-1-18,-1-1 0,2 2 0,0-3 0,-1 3-581,1 1 1,-2 1 0,4 2 0,-1-1-305,-4 1 0,5 8 974,2 4 0,-3 3 0,-1 2 0</inkml:trace>
  <inkml:trace contextRef="#ctx0" brushRef="#br0">5745 13994 8081,'8'13'-1663,"4"-6"1663,-4-2 74,4 2 1,-4-11 0,-4-1 0,-2-5 847,-2-3 1,-2-5 0,-1 0-93,-1 2 0,-7 2-772,2 5 1,-1 5 0,0 8 0,1 4-421,-2-1 1,4 5 0,-2-3 229,-1 3 0,-2 0 0,-1-2 311,-1-1 1,1-6 0,0 1 0,-1-2 214,1-2 1,-5 0-1,0 1 1,1 2-14,-3 2 0,0 5 1,-7-1-1,0 4-399,1 5 0,-1 4 1,0 9-1,1 6-177,-1 6 1,0 5 0,1 5-1,1-1 98,2-3 1,0 1 0,5-4 0,2 0 311,1 0 0,1-2 0,1-4 0,0 0 130,-1 0 1,3 5 0,0 0 0,2 3-117,-1 2 0,-6 12 0,-2 10 1,9-33-1,2 1-160,-1 5 1,1 1 0,-2 10 0,-1 3 0,-2 5 0,0 1 0,-2 5 0,0 1-257,3-22 1,1 1 0,0 0-1,0 5 1,2 2 0,0-3 0,-1 17-1,2-1 1,2-2 0,1-1 143,3-4 0,2-2 1,6-7-1,3-3 1,2-5-1,4-3 1,-1-5-1,2-2-282,20 25 1,-3-11 0,2-14-1,-1-7 398,0-5 1,-3-5-1,-5-5 1,-1-1 301,1 0 0,0-4 1,1-2-1,2 1-568,1-1 1,0 2 0,-3 4 0,3 1-748,5-1 1,-2 5-1,0 3 1,-2 2 939,-2 5 0,2-2 0,0-1 0,-3 7 0,-1 8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14796 12288 8140,'-8'0'-169,"-1"1"1,-2 2 103,-1 2 1,4 0 0,-1-2 835,-2 2 1,4-1 1340,-2-4-942,6 0 1,-1 0-631,8 0 1,-1 2-390,6 2 1,-6-1 0,1 6 0,-2 1 73,-2 2 1,0 2 0,0-1-1,0 0 47,0 1 0,0-1 1,-2 0-58,-2 1 0,2-1 0,-2 0 0,2 1-9,2-1 0,0 0 1,0 1-1,0-1 53,0 0 0,6-4 1,2 0-1,1 1-156,0 2 1,-1 0 0,6-2 0,-2-1-78,-3 2 1,2 0 0,-2 1 0,3-1 127,1-2 1,-4-1-1,0 6 1,2-1-256,0 0 0,-2-4 1,0 0-1,2 2 110,0 0 0,4 3 1,0-1-100,-2 0 1,8-5 0,-8-2 0,2-2 113,0 1 1,3 1 0,0-4-1,-1 3 131,3-2 0,-6-2 1,6-1-1,-3 0 25,1 0 0,4 0 1,-4 0-1,0 0-98,1 0 1,-4 0 0,4-1 0,-1-2-97,0-2 0,4 0 0,-3 2 0,1-2-27,-1 2 0,0-3 0,-3 0 0,2 0 140,-2 1 1,4-6 0,-2 4 0,-4-2 32,-3 0 0,1 5 1,-4-4-1,3 1 3,-2-1 0,3 1 0,-4-3 1,4 1 19,2-2 0,-1-1 0,0-1 0,2 0-223,3-1 1,-3 1-1,4-2 1,-1-1-144,-1-2 1,6 1 0,-6 2 0,-2-2 213,-4 0 0,0-3 1,-3 4-1,-1-3 79,-2-2 0,1 0 0,-2-2 0,-1 0 121,-1 0 1,-2 2 0,0-1 0,0-2-30,0-1 0,0-2 0,1 1 0,3-1-373,5 0 1,-1-2-1,1-1 1,0 3-29,-2 2 0,3-7 0,-4 5 0,0 0 164,0 4 0,3-5 0,-5 4 1,-1 0 43,-1-1 0,-2-5 0,0-1 0,0 2 188,0 1 1,-2-4 0,-1 1 0,-3 0-78,-1-1 0,3 4 0,-4-5-81,2 0-244,2 5 161,-2-4 1,4 5 0,-2 0 81,3 1 0,1-1 0,0 0 0,0 1-86,0-1 1,0 2-1,0 1 1,0 2 168,0-2 1,0 1 0,0-1 0,0 2 0,0-2 0,1-1 1,2-3-1,1-2-102,-1-1 1,3 0 0,-1 4-1,-2 1-29,-2-1 1,-1 5-1,0 0 1,0-1-30,0 3 0,0-6 0,-1 4 0,-2-1-23,-2 0 0,1-6 1,4 2-1,0-1 24,0 0 1,0-3 0,0 0 0,0 1-87,0 2 0,0 1 0,1 1 0,2-1 99,2 0 1,-1 1 0,-2 0 0,1 3 36,1 0 1,1 6-1,-5-4 1,0 0 10,0 1 1,-2 2-1,-1-3 1,-3 0 20,-1 1 0,-1-1 0,-2-3 0,1 2-19,-1-2 0,4-1 1,1-2-1,2 1 1,-1-1 0,2 0 1,-2 1-1,3-1-69,1 0 0,0 1 0,0-1 0,1 1 26,3-1 0,-2 5 0,2-1 0,-2 1 62,-2 1 0,0-2 1,0 4-1,0-2 65,0-3 1,-5 5 0,0 0 0,-1-1-47,0-2 0,0 1 0,3-1 0,-2 0-65,2 1 1,2-4 0,1 4 0,0-1-62,0 0 1,0 0-1,0-3 1,0 1 115,0 2 0,0-1 1,0-2-1,0 2 57,0 0 0,-2 3 1,-1-4-1,-1 3-208,1 2 0,0 0 0,0 2 17,-1 0 0,-5-1 1,3 5-211,-2-1 0,1 1 0,-3 0 1,2-1 252,2 1 1,-3-2 0,4-1 0,-1-2 250,0 2 1,-3-1 0,3 1-1,0-2-41,0 2 1,0-3 0,3 1 0,-3 2-157,-1 1 1,2 6 0,-2 0-238,1-1 1,-3 2 0,3 1-188,-1 1 0,-2-3 0,-4 5 304,-1 1 0,1-3 0,0 0 1,-1 0 177,1 0 1,0-3 0,-1 3-1,1-1 150,0-3 0,-1 2 1,1-1-1,0 0-118,-1 2 0,1-3 1,0 5-348,-1 2 1,1-3 15,0 2 1,-1-5 0,1 5 0,0 1 123,-1 1 1,1 2 0,0 0 0,-1-1 89,1-4 1,-2 4 0,-1-5 0,-3 1 143,-2 1 0,5-5 1,-4 5-1,3-1 108,-1-1 0,-1 5 0,2-4 0,0 4-441,0 1 1,2 0 0,1 0 26,-4 0 0,-1 0 0,-4 0 0,6 1 103,2 4 0,0-4 0,-1 5 1,-2-1 34,2-1 1,-1 0 0,1-2 0,-2 1 224,2 1 0,-3 1 0,1-5 0,2 0-137,1 0 0,-3 4 0,0 1 0,2-2-106,1-2 1,2 4 0,0-1-1,-1 0-44,1 2 1,0-4 0,-1 4 0,1-2 135,0 1 1,-5 1 0,0-3 0,2 1 40,1-1 1,2 3 0,-2 0 0,-2 0 84,0 0 1,-1-2-1,5-2 1,-1 1-106,1 1 1,0 5 0,-1-3 0,1 0-127,0 0 1,-1 4 0,1-1 0,0 1 11,-1-1 0,1 3 1,0-3-1,-1 4-123,1 5 0,0-3 1,-1 3-1,1-4 160,0 0 1,1-5 0,1-1 0,4 3-124,1 1 0,0-3 0,3-1-177,-1 3 0,-1 1 0,5 1 28,0 0 1,0 1 0,2-1-403,2 0 0,-2 1 1,4-3-1,-2 0-144,1-2 1,5 0-1,-1 4 23,3 0 0,1-5 705,0-4 0,-5-4 0,-4-4 133,-2-5 0,-4-5 0,-2-2 0,-4-2 45,1 2 1,-8-3 0,3 1 0,-1 2 226,-3 1 1,-1 6 0,2 2-1,-1-1 131,-2 1 0,1 4 0,2-3-5,-3 0 0,3 5 1,-3-4-128,4 4 0,2 2 0,3 4-23,4 3 1,4 4 0,1 2-7,0-1 0,4 0 1,2 1-1,2-1-189,2 0 0,2-1 0,3-2 0,1-1-318,2 2 0,7-5 0,0-2 0,6-1-385,3 1 1,2-2 0,5 2 649,4-2 0,-4 4 0,5 1 0</inkml:trace>
  <inkml:trace contextRef="#ctx0" brushRef="#br0">12637 14367 8092,'0'-14'0,"1"3"0,4 2 95,4 4 1,-2-1 0,2 2 292,1 1 1,-2 1 132,1 2 0,-5 0-375,5 0 0,-6 6 0,1 3 1,-2 3 87,-2 1 0,0 1 0,0-1 0,0 0 398,0 1 0,0-1 0,0 2 1,-2 1-420,-2 2 0,1 1 0,-4-3 0,-1 4-210,1 0 0,-1 1 0,-2 1 0,1-2 10,-1-1 0,-6-3 0,-2 5 0,0-2 56,-1-3 0,-1 5 1,-3 0-1,1 0-6,-2-4 0,-1 3 1,-2-3-1,0 0 133,1-3 0,-1 0 0,0-1 1,1-1-54,-1-3 1,5 1 0,0-5-1,-1-2-41,3-2 1,-1-1 0,5 0-1,-4 0 25,0 0 1,-1 0-1,-3-1 1,2-2-22,-2-2 0,-5 1 1,-2 2-1,1-1-45,2-1 1,1-1 0,1 4 0,-1-2-90,0-1 0,1-1 1,-1 5-1,2-1 53,2-4 0,-2 4 1,5-4-1,-1 2-22,3-1 0,-1 1 0,1-6 1,0-1 9,-1-2 0,4 0 1,-4 0-1,1 2 92,0-1 0,-4-8 1,4 6-1,1-2 45,-3 0 1,4-3 0,-5 1 0,2 0-69,3 3 0,-3-4 0,1-1 1,1-1-16,3 1 0,0-3 1,1 3-1,1-2 45,3-3 0,-3 0 0,5 1 0,0 1 26,2-2 0,-1-1 0,2-3 1,1-2-116,1-1 0,-2-2 1,-1 4-1,1-4-31,-2-1 0,5 0 0,-5-5 0,1-1 24,1-5 0,-1-6 0,5-1 0,-1 2-144,-4 1 1,4-1 0,-4-6 0,4-2 30,1 2 1,0 1 0,0 1 0,0 3 176,0 2 0,0-6 0,0 5 1,0 1-136,0 1 0,0-2 0,-1 1 0,-4-3-97,-4-1 0,2 0 0,-1-2 0,1-1-21,0-2 0,-1-1 0,-2 1 0,1-4 86,-1-3 0,-2-1 1,0 1-1,1 2 109,3-1 0,5-6 0,-2 10 0,4 2 44,1 0 1,0 2-1,1 3 1,2 1-115,2 3 1,3-3-1,-2 3 1,0-1-9,0 1 1,-1-1 0,-5 2-1,0-1-111,0-1 0,0-5 1,0 6-1,0-3 141,0-1 0,0 0 1,0 0-1,0-2 123,0-3 0,0 8 1,0-5-1,1 0-21,4-1 1,2-2-1,6 6 1,1 3-101,-1 5 0,0 4 0,1 3 0,-1 3-197,0 1 1,-4-2 0,-1 4 0,-2 1 50,-3 2 0,2 1 0,0 1 0,-2-1 122,-2 0-48,-1-5 1,0 2 0,0-5 3,0-2 0,0-2 0,0-2 1,0-1 290,0 2 0,0-7 0,0 7 284,0-2-512,6 1 1,2 2-1,5 2 1,0 2-83,1-2 0,-1 4 1,0 2-1,1 4-114,-1 5 1,-4-3 0,0 4 0,0-1 116,-2 0 0,3 6 1,-5-4-1,-1 1 47,2-3 1,-4 1-1,4-1 1,-2-2-37,1-1 0,5-2 0,-1 1 1,3-1 239,1 0 0,0 1 1,1-1-1,0 1-168,4-1 0,-3 0 0,3 1 0,-3 0-156,-2 4 0,0-2 0,1 5 0,-1 0 106,0 0 1,-1 1 0,-2 5 0,-1-1 21,2 1 1,-4 0 0,2-1 0,1 1 90,2 0 0,2-1 0,-3 0 1,0-3 21,-2-1 1,0 1 0,4 3 0,0 1-81,1 0 1,-1-1-1,2 1 1,1 1 19,2 3 0,0-1 1,-5 4-1,0 0-161,1 0 0,-1 0 0,0 3 0,0-1 18,1 1 0,-1 1 0,0 4 0,1 1 92,-1 1 1,0 5-1,1-4 1,1-1 80,2 2 0,-2-3 0,3 4 0,-3-1 16,-2-3 0,5 3 0,0-1 0,-2-1-20,-1 2 1,-2 0-1,2 4 1,0-1-40,-2 2 1,3 0-1,-8 3 1,1 0-77,0 4 0,-5-1 0,3 3 0,-1 1 8,-3 0 0,3-3 0,-1 4 0,-2 0-33,-2-1 0,4 2 0,-1-5 0,-1-2-6,-2-1 0,1-1 1,1-1-1,1 0-275,-1 1 0,0-6 0,0 1 0,3 0-200,2-1 1,-6 3 0,4-3-1,-1 1 28,-1 0 0,1-5 0,-4 3 567,4-1 0,-4-1 0,5-11 235,-6-3 1,-6-1 0,-3 1 0,-3 4 552,-1 4 0,0 1 0,-1 0-6,1 0 0,6 1-739,2 4 0,10-2 0,7 6 0,7 0-38,7-2 0,14 5 0,2-5 1,4 2-6,4 0 0,8 0 0,3 4 0</inkml:trace>
  <inkml:trace contextRef="#ctx0" brushRef="#br0">12384 16552 7957,'-14'0'-408,"1"0"-992,0 0 1400,-1 0 0,6 0 1108,-1 0-119,6 0 665,-3 0 0,6 6-1158,0 3 0,0 3 0,0 1-303,0 1 1,0 0 0,-2 4 0,-2 3-16,-5 0 1,-3 5-1,-1 0 1,-1 3-151,1 1 0,0-2 0,-2-1 1,-3-1 4,-4 1 1,1-1 0,-1 0 0,-2-3 95,-1 0 0,3-7 0,0 2 0,-1-5 14,3-4 1,-1 1-1,5-5 1,-4-2 17,0-2 1,2-1-1,-3 0 1,0 0-177,1 0 0,-2 0 0,-5 0 0,0 0 74,1 0 1,-1 0-1,-1 0 1,-2 2-42,-1 2 0,-5-3 0,4 5 0,-1-1-21,1-1 1,1 1 0,2-5-1,0 0 81,-2 0 1,0 0-1,4-2 1,0-1 54,1-1 0,-1-7 0,0 3 0,1-4-9,-1-2 0,0 1 0,1-2 0,-1-1-34,0-2 0,-4 0 1,-1 7-1,-1 0-4,1 2 0,-6 2 1,4-3-1,0 2-182,3 2 0,-1-3 0,1 3 0,1-1 169,2-3 0,1 2 1,2-1-1,3-1 167,4-2 1,3-3 0,2-1 0,-1-3 41,1-2 1,4 0 0,2-2 0,-1 2-211,1 2 0,3-3 0,-4 2 0,1 0-169,-1-4 1,4-1-1,-3-2 1,-1 0-31,1 1 0,-1-1 1,-2 0-1,1 2 15,-1 3 0,-2-8 0,-1 4 0,1-2 103,3-1 1,-3-2 0,3 0 0,-3 0 214,-1-1 0,4 3 1,2-3-1,-1-1 71,1-2 0,4 1 1,-2-2-1,4 1-109,1 1 1,0-9 0,0 3 0,0-3-159,0-3 1,0 1 0,0-1-1,0 5-153,0-2 0,0 6 1,0-6-1,0 2-298,0 4 0,0-8 0,0 4 0,0-5 286,0-5 1,1 0 0,2-3 0,2 1 352,-2 0 1,-2-1 0,-1 1 0,0 0 9,0-1 0,5 1 0,-1 0 0,-1 0 63,-1-1 1,-2 5-1,0 1 1,0-3-244,0-1 1,0 3-1,0 1 1,0-1-287,0 1 1,0-8-1,0 3 1,0-2-71,0 0 0,0-1 1,-2-2-1,-1 0 125,-1-2 1,-1-7 0,5 5-1,0-2 332,0 2 0,0-5 0,0 5 0,0 1 27,0-1 0,0-3 0,0 6 1,0 0-13,0-1 0,0-6 0,2 1 1,1-1-94,1 1 0,1-6 0,-4 8 0,3-1-626,5-1 1,-1 6 0,1-2-1,0 0 262,-2-1 0,0-5 0,-4 8 0,2 0 249,-2 0 0,-2-2 0,-1 5 0,0 1 385,0-1 1,-4 1 0,-1 3 0,1 2-154,-2-1 1,3-4 0,-4 7 0,1-3-178,3 2 1,-3-5-1,1 3 1,2 1 2,2-2 0,1 2 0,-2-2 1,-1 2-5,-1-1 1,0-4 0,4 7-1,0-3-128,0 2 0,4-5 1,2 2-1,1-2 88,4-2 0,-4 1 0,2 3 0,0 1 23,-2-4 1,4-3 0,-5 2 0,-1-2 34,1 2 0,3 1 0,-4 2 0,-1-1 7,2 1 0,-4 0 0,2 0 1,-1 1-5,1 3 1,-2-7 0,2 2-1,-2-1-73,-2 1 1,4 0 0,1 0-1,-2-3 56,-2 0 0,4-1 0,-1 4 0,1 1-11,0 0 1,-2 0-1,5-1 1,-1 1-30,1 0 1,-5 1-1,1 1 1,-2 3-22,-2-3 1,0 1-1,0 0 1,0 2 67,0 2 0,0-3 0,0 3 1,0 1-47,0-1 1,0-3-1,0 3 1,0 0-25,0 0 1,-6 2 0,-2 4 0,1 0 32,2 0 0,-2-3 0,0 1 1,-2 4-115,0-1 1,6 2 0,-3 2 43,0 4 185,4 3 0,-3 1 0,5-1 0,0 0-20,0 1 0,0-3 0,0 8 0,0-3-137,0-2 0,0-4 0,1-1 0,3 1 0,5 2 0,-1-6 1,1 5-1,0-2 22,-2 1 0,3 1 0,-4 0 1,2-1-38,2 2 0,-3 0 1,2 3-1,2 1-28,0 2 149,3-2 1,-1 5 0,0-6 45,1 4 0,1-3 0,1 3 0,3-3-91,2-2 0,-3 5 0,4 0 1,2-1-97,1 3 1,-3 0 0,0 7-1,2 0-77,1-1 1,2 1-1,1 0 1,2-1 27,1 1 1,1-5 0,-2 0 0,1 2 133,-1 1 0,-2 2 0,-2 0 0,0-1 65,-4 1 0,3 1 1,-4 2-1,1 2 9,0 3 0,-1-6 0,3 4 0,-4-2-59,0 0 1,3 5 0,-1-4 0,4 1-95,0-1 1,-1 5 0,1-1-1,-3 2-18,1 2 0,9-4 0,-7 0 1,2 1 119,1 1 1,-3 2 0,1 0-1,0 0-51,-1 0 1,-4-4 0,-1-1 0,0 1 282,0-2 0,-1 4 0,3-2 1,-6 2-189,-2 2 1,3 0 0,0 0 0,-2 0-139,-1 0 1,-2 0 0,0 0-25,1 0 1,-5 0 0,-2 2-1,0 1 55,1 1 1,-5 7-1,3-4 1,0 2 89,3 0 0,-2-5 0,2 5 69,1 2 1,2 0 0,1 1 0,1-1-4,-1-2 0,5-2 1,0 3-1,-2-1-62,-1 2 0,-2 0 0,0 3 1,1-1-68,-1 0 1,-4 1 0,0 1-1,1 1 11,2 2 1,-3 1 0,0-3 0,0 2-213,-2-2 1,1 3 0,-6-1-1,3-2 76,-2-1 1,3-1 0,-2-1 0,-1 0-47,-1 1 0,-2-1 1,0 0-1,0 1 2,0-1 1,0 0-1,0 1 1,1-1-294,4 0 1,-4 1 0,5 0 0,-2 3-549,1 0 0,-1 1 1051,-4-4 0,6-7 0,2-1 0</inkml:trace>
  <inkml:trace contextRef="#ctx0" brushRef="#br0">12397 6757 8111,'0'-13'0,"0"-1"322,0 1 0,0 4 1484,0 0-1665,0 6 1,0-1 0,0 8 0,2 4-372,2-1 0,5 3 1,9-4-1,4 0-413,3 0 0,14-1 643,5-5 0,12-12 0,5-3 0</inkml:trace>
  <inkml:trace contextRef="#ctx0" brushRef="#br0">20435 8023 29672,'-7'-6'-1178,"-5"5"1,4-5-1</inkml:trace>
  <inkml:trace contextRef="#ctx0" brushRef="#br0">20368 8010 24195,'8'-14'-1866,"-1"5"0,-2 2 1926,4 1 1,-2 2 0,0 5-157,-1 4 0,-1 3 1,-5 9-1,0 2 107,0 2 1,1 1-1,2 6 1,2 2 252,-2 1 1,-2 1 0,-1-2 0,-1 3-214,-4 1 1,4-5 0,-4 2-1,4-4-272,1-5 0,0 2-830,0-6 0,1-8 681,4-10 0,-4-12 0,4-12 0,-4-5-63,-1-7 0,0-8 0,-1-3 0,-2-2 394,-2 0 0,-4 1 0,5 0 0,1 5 235,1 6 1,2 5-1,0 10 1,0 4 32,0 4 1,6 2-33,3 3 1,3 3-1,1 6 56,1 0 0,-5 4 0,0 2 1,-1 2-76,0 2 0,4 2 0,-5 1-127,1 1 0,-3-5 1,-5-1 40,0 3 1,-5-1-1,-3 1 1,-1-3-42,0 3 1,6-4-119,-1 2 1,8-2 0,7 4-1,4-4 581,2-1 0,7-1 0,-2-4 0,2 2-208,-2 1 1,2 5 0,-6-3 0,-4 2-324,-3 2 1,-5 2-1,-6 1 1,0 2 111,0 3 1,-6-2 0,-5 5 0,-5 0 22,-6-1 1,-3-2-1,0 3 1,1-2-178,2-3 0,5-1 1,0-2-775,2 1 665,7-7-474,2-1 1,8-6-213,2 0 0,-2 6 392,2 3 0,-2 3 0,-2 1 0,-2 0 39,-2 1 1,1-1 0,-6 0-360,-1 1 0,-2-1 20,-2 0 0,9-5 743,5-4 0,11-2 0,10-2 0</inkml:trace>
  <inkml:trace contextRef="#ctx0" brushRef="#br0">20968 8063 19788,'-4'-24'-848,"-1"-2"1,1 2 0,5 8 0,4 5 80,4 7 0,-2 2 0,2 2 1283,1 0 1,-2 5 0,-1 1-436,-1 1 1,3 2 0,-4 4 382,-2 1 0,-2-1 0,-1 0 1,0 2-9,0 3 0,-4-2 0,-1 5 0,2-2-838,2-3 0,1-1 1,0-1-1732,0-1 2007,0-6 1,0-4 0,0-12-1,0-8-149,0-7 1,0-4-1,1-3 1,2-3 196,2 0 0,5-1 1,-3 6-1,2-2 646,0 1 0,0 4 0,4 2 1,1 3-88,-1 2 1,0 3-1,2 5 1,1 4-33,2 1 0,6-3 0,-3 5 0,1 1-946,0 1 1,-4 2 0,3 2 0,-1 2-702,1 5 1,-5 3-1,2 3 1,-5 1-2392,-4 2 3611,3 5 1,-10-2 0,4 6-1</inkml:trace>
  <inkml:trace contextRef="#ctx0" brushRef="#br0">21035 8170 10574,'1'-20'0,"4"0"1124,4-1 0,7 8 1,2 8-1,-2 4-1427,-1 1 1,3 6 0,0 2-161,-2 4 0,-1 2 1,-2-1-1,0 0-240,1 1 1,-6 3 615,1 1 0,-6 6 0,3-3 0</inkml:trace>
  <inkml:trace contextRef="#ctx0" brushRef="#br0">20942 8516 8338,'0'-30'441,"0"4"1,7 4 0,5 13 0,4 4-415,1 4 0,2 7 0,0 3 0,2 2-653,2 3 1,3-2 0,2-2 0,1-3 625,3-1 0,5-1 0,-3-5 0</inkml:trace>
  <inkml:trace contextRef="#ctx0" brushRef="#br0">21981 7756 8382,'-13'-11'0,"-2"2"0,-1 4 190,-2 4 1,0 14 0,4 9 0,-3 11-151,0 5 1,-7 7 0,3 1 0,-1 1 516,0 3 1,7 1 0,2-1 0,7-2-802,4-3 1,2 3 0,3-5-1,5-2 244,5 2 0,9 0 0,-1-3 0</inkml:trace>
  <inkml:trace contextRef="#ctx0" brushRef="#br0">22741 7823 8311,'-13'-16'0,"0"2"0,-1 4 435,1 10 1,0 10 0,1 4 0,1 1-547,2-1 0,5 4 0,-3 0 0,1-2-1682,3-1 1793,1 4 0,2 2 0,0 6 0</inkml:trace>
  <inkml:trace contextRef="#ctx0" brushRef="#br0">22621 8316 8368,'0'-34'0,"0"4"382,0 7 0,8 9 1,4 10-1,5 3-382,4 1 0,1 5 0,5 3 0</inkml:trace>
  <inkml:trace contextRef="#ctx0" brushRef="#br0">23634 7756 9564,'2'-17'858,"2"-1"0,-1 2-1180,6 7 427,-6 3 1,2 10-1,-10 2 1,-4 2 167,-3 2 0,1 2 0,0 1 0,2 2 40,-1 3 0,4-2 0,2 6 0,2 0-88,2-1 0,0 4 0,0-3 1,0 4-367,0 0 1,2-1 0,2-1 0,5-3-252,3-2 0,1-3 0,2-5 0,1-4-273,2-1 1,6-1 0,-2-5 0,3 0-1619,2 0 2283,-1-6 0,7-8 0,1-6 0</inkml:trace>
  <inkml:trace contextRef="#ctx0" brushRef="#br0">24168 7716 8288,'-14'-25'3701,"1"5"-3592,0 6 1,-1 8 0,1 14 0,0 8-19,-1 9 1,-6 12 0,-6 3 0,-3 6-126,-1 1 0,-4 10 0,0-3 1,0 4-59,3 1 1,3-1 0,2-6 0,4-3-309,4-5 0,10-4 1,3-4-1,5-7-141,5-5 1,12-6 0,12-9 540,3-5 0,4-2 0,4-2 0</inkml:trace>
  <inkml:trace contextRef="#ctx0" brushRef="#br0">24234 8143 9692,'-1'-25'955,"-4"3"0,5 8-1033,0 10 0,2 2 0,7 2 0,1 0 636,2 0 0,6 0 1,1 0-1,3-1-41,6-4 1,0 4 0,8-5 0,1 1-14,1 1 1,5 0-1,0 4 1,-1 0-496,1 0 0,-2 0 0,-4 0 0,-3 0-543,-1 0 1,-2 0 0,-6 0 0,-3 0-963,-4 0 1,-3 0-1,-2 0-1739,1 0 3235,-7 0 0,-1-12 0,-6-3 0</inkml:trace>
  <inkml:trace contextRef="#ctx0" brushRef="#br0">24767 7810 8252,'-11'-11'3231,"2"-2"-3080,-3-3 0,16 10 1,1 4-1,5 7-86,3 2 0,7 7 0,2 3 0,3 0 174,2-3 0,-2 0 0,-1-1 0,-2 0-34,2 1 0,-5 0 0,-1 3 0,-5 1-385,-4-2 1,1 5-1,-7 1 1,-4 3-352,-7 2 0,-5-1 0,-6 2 0,-5 1 77,-1-3 1,-8 2 0,11-10 0,3-2-362,2-1 0,6-1-510,2-1 1325,9-6 0,13-1 0,8-6 0</inkml:trace>
  <inkml:trace contextRef="#ctx0" brushRef="#br0">25594 7770 8935,'-6'-17'1328,"-3"4"0,2 9-1122,-2-1 1,4 8-244,-4 2 244,1 5-142,0-9 0,10 5 0,10-6 142,4 0 0,3 0 0,-1 0 0,3-1 364,-1-4 1,10 3-1,-3-6 1,1 2-153,0 3 1,-1 2 0,-1 1 0,-1 0-265,-2 0 1,0 4-1,-6 4 1,-4 2-149,-3 5 0,-7 1 1,2-3-1,-5 2-292,-5 3 0,-8-3 1,-9 3-1,-3-4 63,-2 0 0,-4-1 0,0-1 0,2-2 212,6-1 0,2-6 0,6 3 0,0-2 60,4 1 1,6 1 12,1-2 1,8 2-1,5 5 1,4-1-172,5 5 1,1-2 0,5 6 0,-2 1 27,2 2 1,-3 1-1,-1 1 1,0-2 144,-4 2 0,-1-3 0,-3-1 1,-3 1 38,-5 0 0,-3-5 0,-2 2 1,-3-3 44,-5-2 0,-5-4 0,-5 0 0,-8 0-271,-7-2 0,-9 4 0,-3-6 0,1 1-718,-1 0 1,-5 5-1,4-2 1,1 2 839,6 3 0,0 5 0,6 2 0</inkml:trace>
  <inkml:trace contextRef="#ctx0" brushRef="#br0">20488 11221 8269,'0'-13'-981,"2"6"653,2 2 1,-1 4 0,6 1 718,2 0 1,-4-5 0,0-1 1191,-1-1 0,5 0-526,-2-2 1,2-2-334,3 7 1,-7 5 0,-1 8 0,-1 5-354,-1 3 1,0 4 0,-4 7 0,0 3-256,0 5 1,0 2-1,0 2 1,0 0-407,0 0 0,-1-6 0,-2-2 0,-1-6-205,1-4 1,1-2 133,2-7 1,0-7 0,0-6 0,0-9 19,0-7 1,2-7-1,1-8 1,2-4 290,3-4 0,2-7 1,7-1-1,2 0 428,2 2 0,-1 1 0,4 2 0,-3 5 72,-2 3 0,3 5 0,-4 5 0,-2 5-9,-1 4 1,-3-1 0,-2 8-157,-1 1 1,0 1-1,3 7-293,-3 4 0,-3 2 1,-6 7-1,0-1-26,0 0 0,0 5 0,0 0 0,0 0-42,0 1 0,-6-4 0,-2 2 0,1-2 18,3-2 1,-2-4 0,1 0-126,2 2 1,2-4 0,2 0 0,4 1 101,4-1 0,2 4 0,3 5 157,-1 2 0,-4-1 1,-2-2-1,-1 2 93,-3 0 0,-1 6 0,-2-4 0,-2 0 41,-2 0 1,-10 5 0,-8-3 0,-3 1 38,-2 0 1,1-6-1,-2 2 1,-2-3-551,-1-2 1,0-1 0,4-1 0,2-4-1175,3-1 0,-2-2 438,6-4 0,6-1 1,11-4-1,8-2 1037,11 0 0,24-17 0,6 2 0</inkml:trace>
  <inkml:trace contextRef="#ctx0" brushRef="#br0">21408 11195 8341,'0'-24'0,"0"-1"2074,0 1 1,0 11 0,2 13-1752,2 7 1,-2 14 0,2 4 0,-1 0-542,1 1 1,-2 6 0,2-5 0,-2 1 231,-2 0 1,0 3 0,-2 0 0,-1-1-254,-1-2 1,-2-3 0,3-3 0,-1-4-262,1-3 1,1-6 0,2-3 79,0-5 1,0-5 0,0-14-1,2-6 313,2-5 1,-2-5 0,4-6 0,-2 1 450,0 4 0,5-8 0,-3 4 0,0 2 28,0 5 1,4 1 0,-2 2 0,1 6 727,0 2 1,1 3 0,6 5 0,4 0-526,0-1 1,3 2 0,5 2 0,3 1-396,4-1 0,-1 2 1,2 1-1,-1 1-649,0 3 0,2 0 0,-6 0 1,-2-1-246,-1 1 1,-5 1-1,-3 2 1,0 2-196,-4 2 0,-6 4 0,-2 5 0,-2 0-693,-3 1 1,-3 3 1601,-5 1 0,-14 6 0,-9-3 0</inkml:trace>
  <inkml:trace contextRef="#ctx0" brushRef="#br0">21515 11421 8875,'0'-26'839,"0"-1"0,1 11 0,4 4 0,5 5-796,6 4 0,1 3 0,3 3 0,1 1-588,0-1 1,1-2 0,5 1 0,-2 1-10,-3 1 554,-3 7 0,-5-4 0,-1 6 0</inkml:trace>
  <inkml:trace contextRef="#ctx0" brushRef="#br0">21342 11795 9272,'8'-21'0,"1"-3"1398,2-1 0,11 3 0,6 13 1,3 4-1640,2 4 1,2 1-1,-2 1 1,1 2-1072,3 2 0,-3-1 1312,2-4 0,5-12 0,6-2 0</inkml:trace>
  <inkml:trace contextRef="#ctx0" brushRef="#br0">22341 11062 8406,'0'-23'345,"0"1"1,2-3 0,2 12 373,5 5 1,3 5 0,1 3 0,1 0-401,-1 0 1,6-1 0,3-2 0,2-2 4,-2 2 0,2 6 0,-5 5 0,1 2-31,-1 5 0,-7 3 0,-8-1 0,-2 6-414,-2 2 1,-12 6 0,-7 0 0,-10 0-58,-6 2 1,1-5 0,-2 3-1,1-3 72,1-1 0,0-1 0,5 1 0,3-2 219,5-3 0,6 2 0,6-6 0,6-2-57,6-1 0,6-3 0,10-3 0,7-5-50,3-2 0,8-2 0,-1 0 0,2 0-73,2 0 0,-1-5 0,-2-1 1,-3 0-941,-2 0 1,4-4 1006,-5 1 0,12-9 0,-1-2 0</inkml:trace>
  <inkml:trace contextRef="#ctx0" brushRef="#br0">23128 10968 10808,'-14'-16'590,"1"3"0,6 4 0,2 15 1,4 7-1041,1 8 1,-2 4-1,-1 3 1,-3 2-132,-1 1 0,-2 0 0,-4-3 1,0 2 580,-1 1 0,1 6 0,0-3 0</inkml:trace>
  <inkml:trace contextRef="#ctx0" brushRef="#br0">23021 11435 9136,'-13'-27'0,"1"5"1944,3 9 1,3 13-1945,6 17 0,0 7 0,0-3 0</inkml:trace>
  <inkml:trace contextRef="#ctx0" brushRef="#br0">24208 11115 8346,'0'-27'1466,"-5"6"1,-1 4-1271,-1 2 1,2 7 0,-4 4 0,-1 3-137,-2 1 1,-3 4-1,-1 2 1,-3 1 364,-2 4 1,5-4 0,-2 2 0,5 1-88,4 2 0,1 6 1,5 1-1,-1 0-112,1 1 1,8 3 0,5 0 0,6 2-65,6 1 0,4 1 1,0 0-1,1-1-199,0 1 1,-2 0 0,-3-2 0,-6-3-452,-5-4 1,-1 1-1,-7-1 1,-5-2-218,-5-1 0,-11-3 0,-5-2 0,-6-2-1055,-2-2 1,-6-2 1759,2-4 0,-4 0 0,-1 0 0</inkml:trace>
  <inkml:trace contextRef="#ctx0" brushRef="#br0">24061 11128 9134,'25'-35'300,"-3"-1"0,-2 1 0,-7 9 0,0 4 316,1 4 0,3 8 1,3 3-1,0 1 20,4 3 1,6 0 0,2 0 0,2-2-1094,3 2 1,0 2 0,0 1-1,-3 0-1194,-1 0 0,-2 1 1651,-4 4 0,5 8 0,2 8 0</inkml:trace>
  <inkml:trace contextRef="#ctx0" brushRef="#br0">24541 11355 8137,'0'-20'1232,"0"6"0,1-3-327,4 7 0,7 0 1,8 5-1,6 2-564,6 2 0,1 1 0,2 0 1,2 0-197,2 0 0,-4 0 1,1 0-1,-1 0-581,-1 0 0,3 0 0,-4 0 1,-2 0-511,-3 0 1,0 0-1,-10 0 1,-1 0-563,-3 0 1,-5 0 1507,0 0 0,-6-6 0,3-2 0</inkml:trace>
  <inkml:trace contextRef="#ctx0" brushRef="#br0">24967 11181 9610,'0'-13'0,"2"1"465,2 3 0,-1-1 0,8 6 1,2 1 33,3 1 0,8 2 0,-2 2 0,3 1-159,2 1 0,0 5 0,-1-3 0,0 0-247,-4 0 0,-3 4 1,-7 0-1,-2 5-267,-1 3 0,-7 1 0,-2-1 0,-9 3-99,-8 0 1,-3 4-1,-7-3 1,0 3-139,1 2 0,3-7 0,3-2 0,2-3-945,6-2 0,0-4-532,8 0 1888,5-6 0,13 3 0,6-6 0</inkml:trace>
  <inkml:trace contextRef="#ctx0" brushRef="#br0">25794 11048 8317,'-18'-31'2494,"0"0"0,1 12-2714,3 10 0,7 12 0,1 4 0,1 2 191,1 0 0,0-5-153,4 5 0,1-4 1,3 2-1,5 1 274,3-1 1,2-3-1,-1 4 1,2-1-166,2 1 0,-2-4 1,2 5-1,-6 0 158,-2-2 1,-6 5 0,2-3-43,-4 3 1,-7 1-1,-4 1 1,-5-1 153,-3 0 0,-5-1 1,0-2-1,0-1 312,0 2 1,4-1-1,7 0 1,2-2-185,1-2 0,8 3 0,1-4 1,9 1-143,7 0 1,5 5 0,5-2 0,2 4-198,3 5 1,-2-4-1,2 4 1,-5-1-91,-3 0 1,-4-2 0,-7 4-1,-3-1 108,-5 0 1,-3 1-1,-3-3 1,-6 2 71,-5-1 0,-15-3 0,-3 0 0,-8-1-564,-5 0 0,-4 5 0,-7 1 0,-1 2 488,-2 3 0,-5 7 0,2 3 0</inkml:trace>
  <inkml:trace contextRef="#ctx0" brushRef="#br0">20662 14433 8738,'6'-6'2245,"3"6"1,4 9-1916,5 8 1,-4 3 0,7 8 0,0 4-206,1 3 1,5 2 0,-9 0 0,-2-3 10,-1-1 0,-8-2 1,-1-6-1,-2-3-1082,1-4 1,-2-3 278,-8-2 0,-2-7 0,-6-7 0,-1-11 300,1-9 1,0-6 0,-1-4-1,1-4 319,0-4 0,5-5 1,4-2-1,2 1 84,2 4 0,0-6 0,0 8 0,2 2 1007,2 5 1,2 5-1,5 3 1,-3 3-505,3 2 0,5 6 1,3 5-1,1 3-368,-1 2 0,0-3 0,-3 1 1,2 2-20,-1 2 0,0 2 1,-2 2-1,-3 3-265,0 2 0,-6 0 0,0 6 0,-2-1-287,1 0 0,-2 5 1,-8 0-1,-4-2 230,-3-1 0,-1-2 0,0 1 0,-1-1 55,1 0 1,4 1-14,0-1 0,8 0 0,1-1 97,7-3 1,5-2 0,3-4 0,1 3 314,2 2 1,1-4 0,-3 5 0,4 1 28,0 2 0,-2 2 0,3-1 0,-3 0 50,-6 1 0,-1 3 1,-5 1-1,0 0-241,0 1 0,-3-3 0,-7 5 0,-5 0-40,-3 0 1,-7-5 0,-4 2 0,-2-4-531,-1 0 1,0-2-1,3-2 1,1-3-325,-2-1 0,5-1 0,1-5-2620,3 0 1871,2 6 0,7-3 1521,6 6 0,12-1 0,8 6 0</inkml:trace>
  <inkml:trace contextRef="#ctx0" brushRef="#br0">21675 14500 10292,'0'-25'634,"0"3"0,0 10 0,-2 12 1,-1 9-496,-1 7 1,0 0 0,4 6 0,0 2-179,0 1 0,-2 0 0,-1 1 0,-1-3 226,1 1 1,-3 3-1,1-8 1,2 0-265,2 0 0,1-5-106,0-5 0,0-8 0,0-1 0,0-9-329,0-7 1,0-6 0,0-9 0,0-3 241,0-1 1,0-6 0,1 4 0,4 0 770,4-2 1,-2 1-1,2-1 1,1 4 266,2 4 0,-3 4 0,0 4 0,0 2-310,-2 2 1,5 5-1,-3 7 1,3-1-290,1 1 0,2 4 1,3-1-1,2 2-350,1 2 0,4 0 0,-2 0 1,2 0-423,1 0 1,1 2 0,0 1 0,-2 1-156,-3-1 1,2 4 0,-6 1 0,-4 1-402,-3 0 0,-1-1 1159,-5 6 0,-7 5 0,-5 2 0</inkml:trace>
  <inkml:trace contextRef="#ctx0" brushRef="#br0">21781 14473 8400,'-19'8'646,"4"-2"1,4-6-1,11 0 1,8 0-425,9 0 1,3 0 0,7 0 0,0 0-652,-1 0 1,1 0 0,0 0-1,-1 1-904,1 4 1333,-6-4 0,-2 11 0,-6-5 0</inkml:trace>
  <inkml:trace contextRef="#ctx0" brushRef="#br0">21568 14833 8740,'-35'12'675,"-1"-3"1,12-3-1,4-5 1,8 4-544,7 4 1,5-2 0,6 2 0,8 0 126,6-2 0,11 4 1,6-7-1,5-1-873,2-2 0,11-1 0,-1 0 614,0 0 0,1-6 0,-2-1 0</inkml:trace>
  <inkml:trace contextRef="#ctx0" brushRef="#br0">22435 14287 8066,'-14'-21'1882,"7"2"-947,2 5 0,5 7 1,5 1-474,4 0 1,9 5 0,4-4 0,1 4-235,0 1 1,5 0-1,-4 0 1,-1 0-533,2 0 0,-4 4 0,0 2 11,-2 2 1,-3 0 0,-7 6 0,-4-1 36,-4 0 1,-7 1 0,-3-2 0,-2-2 292,-3-1 0,-4 0 0,1 3 0,0-2 112,3-1 0,0-6 0,2 3 73,4 0 1,2-3 0,6 5-52,0 3 0,6-4 1,2 2-1,4 1-86,2 2 0,3 2 0,3-1 1,-1 0 129,0 1 0,-1 3 0,-6 1 1,-3 0 26,-5 1 0,-2-4 1,-4 4-1,-2-1-77,-5 0 1,-9 0 0,-4-7 0,-3 0-184,-2-2 1,0-5 0,1 3 0,-1-1-1157,0-3 1,7-1 0,2-2-2374,3 0 3547,8 0 0,7-6 0,7-1 0</inkml:trace>
  <inkml:trace contextRef="#ctx0" brushRef="#br0">23035 14340 10259,'-14'-34'2909,"2"6"-2906,3 15 0,4 13 0,5 19 0,-2 1-436,-2 4 1,2 6 0,-2 2 0,1 1-578,-2 0 1,2-1-1,-6-1 1010,-1 5 0,-2-4 0,-1 1 0</inkml:trace>
  <inkml:trace contextRef="#ctx0" brushRef="#br0">22875 14846 8709,'-2'-26'802,"-2"-1"0,2 15 0,-2 11-3178,2 11 2376,8 6 0,2-2 0,5-1 0</inkml:trace>
  <inkml:trace contextRef="#ctx0" brushRef="#br0">24114 14393 8643,'8'-13'0,"-2"0"0,-2-1 1122,0 1 0,1 0-574,-5-1 0,-6 7 0,-4 3 0,-5 2-75,-3 2 0,-10 2 0,0 3 0,-3 9-144,-2 7 1,-4 8-1,3 4 1,0-1 55,3 1 0,4 4 0,5-2 0,4 4-185,3 1 0,8-2 1,2-1-1,5-3-280,5-1 1,8-2 0,9-6 0,5-4-151,4-8 0,8-1 0,5-7 0,-1-4-294,-1-4 0,1-4 0,-2-7 1,-4 0-124,-3-4 1,-4 2 0,-8-5 0,-6 2 636,-5 2 1,-7-2 0,-10 1 0,-9 2 438,-10 1 0,-3 8 0,-8 2 0,1 4-155,1 1 0,-5 1 1,5 4-1,2 4 496,5 3 0,2 1 0,9 2 0,4 1-807,6 2 0,6 4 0,4-4 0,7-1-1031,5 3 1,6-7-1,9 2 1,5-6-922,2-3 0,7 3 1989,-1-5 0,12 0 0,-1-4 0</inkml:trace>
  <inkml:trace contextRef="#ctx0" brushRef="#br0">24674 14593 8228,'-9'0'338,"0"0"1,5 0 319,-5 0 325,6 0 0,3 5 0,9 1 0,4 0-203,5-1 0,4 4 0,9-3 0,3 0-357,0 0 1,9-1 0,-1-5 0,4 0-595,4 0 1,2-6-1,1-3 1,1-3-437,-1-1 0,0-1 0,1-1 0,-3 1-460,-2 0 1,2-2 0,-8 9 0,-6-2-558,-9 0 1,-3 6 1623,-7-2 0,-6-2 0,-6 0 0</inkml:trace>
  <inkml:trace contextRef="#ctx0" brushRef="#br0">25114 14393 8169,'6'-20'202,"3"-6"1,7 6-1,3 0 238,2 7 0,3 1 0,5 8 1,4 1 59,1 1 1,-3 7-1,5 2 1,-1 4-135,-1 3 1,-1 4-1,-6 0 1,-1 4-156,1 3 0,-6 2 0,-4 0 0,-3 1-81,-5 3 0,-3-3 1,-8 5-1,-4-4-193,-7-2 0,-6 7 0,-8-9 1,0 0-413,1-1 0,0-8 0,3 2 0,2-3-811,2-2 1,5-1 0,7-2-1305,1-1 2590,2-6 0,15 9 0,4-5 0</inkml:trace>
  <inkml:trace contextRef="#ctx0" brushRef="#br0">26007 14380 7813,'-13'-19'242,"-1"0"0,1-4 704,0 6 0,5 6 0,4 2-624,2-1 1,8 4 0,5 0 0,5 2 86,6-1 0,-1 1 0,1 4 0,0 0-70,-1 0 1,3 6-1,-6 4 1,-2 5-274,-1 3 0,-8 10 0,-2-2 0,-5 4-208,-5 3 1,-8-1-1,-11 5 1,-4-1-10,-3 1 1,-5-5 0,5-1 0,3-2 136,4-3 0,5-5 0,7-3 0,3-3 398,5-2 1,4-1-1,7-2 1,10-3 53,8-1 1,10-1-1,2-4 1,6 2-418,6 2 1,2-1 0,-1-4 0,-3 2-405,-1 2 1,-1-2 0,-7 3 0,-2 1 491,-5 3-109,-3 3 0,-1 7 0,-1 2 0</inkml:trace>
  <inkml:trace contextRef="#ctx0" brushRef="#br0">21715 9089 20200,'-2'-13'-1356,"-2"-1"0,2 1 1286,-2 0 0,2 4 0,4 2-113,2 1 611,-2 1-26,4 5 0,0 2-301,3 2 0,2 2 0,4 4 0,2-2 288,0-2 1,6-2 0,-3-4 0,3 0-79,0 0 0,5 0 0,-7 0 0,1 0 178,1 0 0,-7 0 0,2 0 0,-4 0 138,0 0 0,-7 6 0,-2 3-1093,-4 3 0,-7 3 0,-4 1 0,-5 3 300,-3 2 0,-1-5 0,3 2 0,-2-3 33,2-2 0,5 0 135,2 1 0,6-5 297,-1-1 1,8-5 0,5 2-1,3-4-3,1-1 1,1 0-1,-1 2 1,0 2-603,1 5 0,-5 3 0,-2 1 0,-1 1-17,-3-1 0,-3 6 1,-5 2-1,-3 1-62,-4 0 1,-2-1-1,0 3 1,-3-3 169,0-2 0,-6 3 0,4-4 0,0-2 447,0-1 0,1-6 0,4-2 0,1-1 34,0-3 1,4 3 0,0-2-961,-1-1 0,-2-1-3284,-2-2 4048,7 0 1,1 0 0</inkml:trace>
  <inkml:trace contextRef="#ctx0" brushRef="#br0">22501 9449 8579,'0'-13'1681,"-1"7"-1460,-4 6 1,2 6 0,-5 8 0,-3 3 247,-1 0 1,-3 7 0,-1-2-1,-2 2-434,2-2 1,-3 3-1,1-4 1,3 1-184,5 1 1,0-7 0,5 2-651,2-3 1,5-4-686,7-2 1,1-4 1482,12-10 0,6-14 0,6-9 0</inkml:trace>
  <inkml:trace contextRef="#ctx0" brushRef="#br0">23008 9196 9540,'12'-30'0,"-2"3"430,-1 7-488,-6 9 0,-8 11 0,-9 9 0,-6 3 304,-3 1 1,-1 5-1,0 1 1,4 2 275,0 3 1,-2 1 0,4 2-1,4-1-168,3 1 1,5-5 0,8-1 0,2-2-285,5-3 0,10-7 1,8-4-1,6-4-227,1-1 0,12 0 0,-4-1 0,3-4-2395,4-4 2604,-5-2 1,8-15 0,-5-2 0</inkml:trace>
  <inkml:trace contextRef="#ctx0" brushRef="#br0">23408 9076 8583,'-15'-19'0,"-1"5"882,-2 8 1,0 18 0,2 12 0,-5 13-302,-6 10 1,-8 11 0,-1 4-1,17-29 1,0-1-960,-1 1 0,0 1 0,2 1 0,2 0 0,-15 33 0,4-5 378,5-2 0,3-3 0,5-5 0</inkml:trace>
  <inkml:trace contextRef="#ctx0" brushRef="#br0">21568 12461 8466,'-6'-13'1665,"5"4"-609,-4 0 0,4 4-533,1-4 0,0 5-134,0-5 0,1 6-184,4-1 1,4 2-1,8 2 87,6 0 0,2 0 0,2 0 0,-1 0-130,1 0 0,-1 2 0,1 1 0,-2 1-168,-2-1 1,-4 3 0,-6 0-86,0 1 0,-1 2 0,-3 5 0,-4-1 96,-4 0 1,-7 1 0,-3 0 0,-3 3 147,-1 0 0,0 1 1,-1-4 170,1-1 0,1 0-27,3 0 1,5-5 0,7-2-113,1 0 1,11-3 0,-1 4 0,2 1 52,3-1 1,-4 0 0,3 4 0,-4-2-88,0 1 0,-2 3 0,-3 4 1,-5 0-74,-3 0 0,-1 2 1,-3 0-1,-4 0-204,-6 1 0,-8 2 1,2-4-1,-2-2-97,-3-1 0,-1-2 0,-2 0 0,1 1-1464,-1-1 1,0 0 0,2 1-2605,3-1 4291,9 0 0,13-5 0,7-2 0</inkml:trace>
  <inkml:trace contextRef="#ctx0" brushRef="#br0">22248 12821 10628,'0'-33'814,"0"6"1,0 19 0,0 14-1,-1 7-847,-4 5 0,2 1 0,-6-3 0,0 3 207,2 2 0,-5-3 1,3 4-1,-3 2-324,-1 1 0,1-3 0,3-1 1,5-2-476,2-3 1,4-7 0,2-4 0,7-4-756,5-1 1,11-3 1379,8-6 0,10-5 0,2-13 0</inkml:trace>
  <inkml:trace contextRef="#ctx0" brushRef="#br0">22688 12647 9809,'-5'-22'1027,"1"0"1,1 7-919,8 15 1,-4 2-1,5 5-99,0-1 0,0 4 1,3-1-1,-3 3-248,0 1 0,-5 2 1,3 2-1,-2 2-55,-2 2 1,0-1 0,0 5 0,0-1 146,0 0 0,-6 0 0,-1-8 0,-2 0-3,0-4 0,4 0-212,-4-8-913,7 1 1274,-4-11 0,6 4 0,0-4 0</inkml:trace>
  <inkml:trace contextRef="#ctx0" brushRef="#br0">22755 12634 8122,'-8'-6'1351,"-4"5"-664,3-4 1,4-2 385,0-2 0,4 2-346,1-2 1,0 7-539,0 2 0,-2 6 0,-1 9 1,-3 1 33,-1 2 1,-2 4 0,-6-3 0,0 1 25,2-1 1,-6 5 0,8-4 0,2 3-54,2-1 0,-2-6 0,5 2 0,1-3 101,1-2 1,4 0-1,2 1-86,5-1 0,9-4 0,4-2 0,3 1-304,2-1 1,4 1 0,0 2 0,-3-1-15,-4 1 0,0 2 0,-7 3 1,-2 1-20,-4 2 0,-5 1 1,-8-1-1,-2 3-247,-5-1 0,-9 4 0,-6-5 1,-4 1-165,-3-1 0,-6-6 0,3-5 1,0-3-255,3-2 0,0-1 0,3-5 0,4-4 791,3-7 0,3-14 0,5 0 0</inkml:trace>
  <inkml:trace contextRef="#ctx0" brushRef="#br0">22835 12634 8145,'13'-32'895,"2"5"1,4 2 0,8 10 651,7 9 1,3 9 0,0 3 0,-2 0-1346,2 0 1,3 3 0,3-5 0,2-1-667,-2-1 1,-2 2 0,-1 2 463,0 1 0,0-4 0,0 3 0</inkml:trace>
  <inkml:trace contextRef="#ctx0" brushRef="#br0">14130 11421 8488,'-13'-20'0,"1"2"-97,3 3 0,-3 3 0,3 5-894,-3 7 0,-3 6 991,-2 7 0,-4 6 0,-6 2 0</inkml:trace>
  <inkml:trace contextRef="#ctx0" brushRef="#br0">13917 11461 8221,'-18'12'0,"0"-3"0,2-3-102,1 0 1,-3-5-1,0 4 376,2-4 1,1-1-1,2 0 1,0 2-11,-1 2 1,1-1 0,0 6-242,-1 1 0,6 4 1,-1 4-1,0 4-153,1 3 1,-2 12-1,4 4 1,0 5-103,0 5 0,2 8 0,4 2 0,1-4-57,4 1 282,8-8 0,15-4 0,11-9 54,4-5 1,17-9 0,3-14-1,5-4 85,4-4 0,-34-5 0,1-2 1,3-1-1,1-1 0,-1-2 1,0-1-71,2-3 0,0 0 1,2 0-1,1 0 1,-2-4-1,0 0 1,2 0-1,-1 1-202,1 0 0,0 0 0,0-2 0,1-1 0,-5 2 1,-1 1-1,1-2 0,-1 1-357,-1 0 0,-1 0 1,-1 2-1,-2 0 497,25-11 0,-3 0 0,-8 1 0,-7-1 0,-5 0 0</inkml:trace>
  <inkml:trace contextRef="#ctx0" brushRef="#br0">14890 11381 8488,'-49'-10'-312,"0"0"0,1 0 0,1 2 59,1 0 1,0 1-1,-1 1 1,1 0-1,4 1 1,1 1-497,2 1 1,0 2 0,-35 11-1,7 5 1</inkml:trace>
  <inkml:trace contextRef="#ctx0" brushRef="#br0">14716 12194 8347,'0'-19'0,"0"4"0,0-2 0,0 8 0,0 3 0</inkml:trace>
  <inkml:trace contextRef="#ctx0" brushRef="#br0">14676 12248 8592,'0'-14'736,"0"5"-561,0 1-104,0 5 1,0-2 0,-1 8 0,-2 3-72,-1 1 0,-5-2 1,3 4-1,-2 0 40,-2-2 1,3 5 0,-2-5 36,-2 1 1,0 2 0,-3-4-1,1 0 315,0 0 0,-5 3 0,-1-3 0,-1 0 9,1 0 0,-8 4 0,4 0 0,-1 5-206,-1 3 1,-3 0 0,-1-4 0,3 4-104,-4 4 0,4 2 0,-6 1 0,4 0-141,2 4 1,-5 0-1,-2-1 1,0 0-55,1-1 0,-4 6 0,4-8 0,-1 0 281,0 0 1,-2 2 0,2-8 0,1 0 45,-1 1 1,2 2 0,4-3 0,2 0-76,3 1 0,1-3 0,5-3 1,-2-1-230,2 0 1,6-1 0,1-1-1,0-3-425,1 3 0,-2 1 0,4 1-198,-1 0 0,4-4 315,-2 0 1,4-7 0,1-2-201,0-8 0,6-4 1,3-3-1,2-1-199,3-2 0,1-5 0,1 2 787,2 0 0,5-4 0,-2 4 0</inkml:trace>
  <inkml:trace contextRef="#ctx0" brushRef="#br0">13677 12861 8305,'-22'-23'0,"1"1"0,2-1 209,7 9 0,0 4-51,3 14 0,-3 4 0,-1 8 1,-1 5 155,1 5 1,-2 10 0,-1 0 0,-2 2-108,2 2 0,-2 0 0,5-2 1,5-2 258,5-5 0,5-4 0,5-5 0,10-4-471,8-3 0,12-8 0,4-3-3682,11-2 3687,1-2 0,-15-8 0,2-2 0,-3-1 0,1 0 0</inkml:trace>
  <inkml:trace contextRef="#ctx0" brushRef="#br0">23448 13181 8532,'7'-15'0,"-2"-3"0,-4 0 267,-1 2 1,6 9 0,3 1 0,3 1-203,1 1 0,-4-5 0,0 4 873,1 2-401,2-4 0,-5 7 0,-2 0 0,-4 9-59,-1 7 1,-1 3 0,-4 7-1,-3-3-14,-4 1 0,-6 9 1,0-7-1,2 2-393,1 1 0,0-3 0,-1 1 0,-2-1-7,2 1 1,6-6-1,1-2-2159,-2 0 1,4-5-1320,-2-1 3414,12-12 0,4-14 0,14-8 0</inkml:trace>
  <inkml:trace contextRef="#ctx0" brushRef="#br0">24141 12607 8297,'7'-22'386,"-2"0"-774,-4 0 394,5 14 681,-4 3 1,2 10 0,-8 4 0,-4 5-87,1 3 0,-1 0 0,5 5 0,-1 0 90,1-1 0,2 4 1,1-3-1,1 2-331,4-2 1,6 2-1,9-6 1,0-2-591,4-1 0,3-3 0,2-4 0,2-3-1052,-1-4 0,4-1 0,0-1 1282,0-4 0,5-8 0,-5-8 0</inkml:trace>
  <inkml:trace contextRef="#ctx0" brushRef="#br0">24821 12354 8361,'-8'-32'1693,"-9"11"0,0 5 1,-2 16-421,1 16 0,2 17 0,0 17 0,-4 5-966,0 2 1,-3 9-1,-3-1 1,-2 4-344,12-34 0,1 0 1,-2 4-1,-1 0 1,-1 2-1,-2 0 0,1 1 1,1 0 136,-2 1 0,2 0 1,2-4-1,1-1 0,-12 32-101,4-2 0,8-4 0,-3 8 0</inkml:trace>
  <inkml:trace contextRef="#ctx0" brushRef="#br0">25301 8889 16505,'-14'8'91,"7"-2"0,2-6 1,10 0 523,4 0 1,4-2 0,5-1-1,4-1-86,3 1 0,8-3 0,2 0 1,4 0-201,1 0 1,4 2 0,1 4 0,-2 0-139,-2 0 0,-1 0 1,-1 0-1,-4 0-474,-4 0 0,0 0 0,-2 0 0,-6 0-283,-2 0 1,-3 0 0,-3 0 433,2 0 0,-2-6 0,4-2 1</inkml:trace>
  <inkml:trace contextRef="#ctx0" brushRef="#br0">25261 12048 8156,'-5'-34'5863,"1"3"-5398,-1 2 0,17 22 1,7 3-1,10 4-319,6 4 0,5-2 0,5 3 0,3 0-858,4-1 1,6 7 711,0-2 0,11 2 0,0 3 0</inkml:trace>
  <inkml:trace contextRef="#ctx0" brushRef="#br0">21048 9609 15458,'6'-22'-532,"3"-1"0,9 7 0,3-3 0</inkml:trace>
  <inkml:trace contextRef="#ctx0" brushRef="#br0">21208 9436 15504,'14'-2'515,"-1"-2"1,0 2-177,1-2 1,-3 4-1,-2 4 1,-4 5-551,-4 3 0,-1 1 0,0 1 0,-1-1 254,-4 0 0,-2 4 1,-8-1-1,-3-1 375,-4 1 0,-9 0 1,-5-1-1,-4 1-21,-4 2 1,-8 1-1,-7-1 1,-2 4-155,-2 4 1,-6 6-1,34-14 1,-1 1 0,0 2-1,0 0-191,-3 0 1,-1 2 0,-1 4 0,1 2-1,-2 0 1,1 1 0,-1 3 0,-1 1-217,1 1 1,0 1 0,-6 6 0,1 1 0,5-1 0,1 0 0,0 0 0,1 0-15,0 0 1,0 1 0,-3 4 0,1 1 0,4-5 0,1-1-1,1 1 1,1 0 3,2-1 1,1-1 0,2 0-1,2-2 1,2-4 0,1 0-1,2-2 1,-1 0 104,1 0 1,0 0 0,-1-2 0,1 0 0,-19 21 0,5-5 43,3-7 0,5-1 1,6-10-1,6-2-37,2-4 0,3-6 0,3 1 0,5-4 8,2 0 0,2-5 0,2-2 1,1 0-22,1 1 1,11-1 0,0 4 0,2-3-115,3 3 1,8 2 0,-2 3 0,4 2-80,3-2 1,1 4 0,6-1 0,0 0 90,0 0 0,-2-1 0,-1-4 0,-1-1-49,1 0 0,0 1 1,-2-3-1,-4 0 105,-2-2 1,-7-5-1,-1 3 1,-2-1-59,-3-3 1,-6 3 0,-2 0 318,-2 2 0,-2 1 0,-4 4 144,0 0 1,-6 1-1,-1-1-28,0 0 1,1 5 0,6 0 0,0-2 0,0-1 1,6 3 0,4 1 0,5 0 36,2 0 0,12 5 0,-1-2 1,4 3-99,5 2 0,6 0 1,3 1-1,2 1-469,2 3 0,-1-1 0,1-5 1,2 1-347,-2 0 1,1-5 0,4 0 0,1 0-359,2-1 0,-2-2 1,-6-5-1,-4 0 977,-4 4 0,7-3 0,-8 4 0</inkml:trace>
  <inkml:trace contextRef="#ctx0" brushRef="#br0">19235 11102 8028,'-13'0'1584,"4"0"-699,0 0 0,6-6 0,-1-3-707,2-3 1,2 3 0,-1 0 0,-2-1 152,-1-2 1,-7-6-1,2 0 1,-3 1-4,-1-3 0,-5 1 1,-1-6-1,-2-2-61,-2-5 0,-4-11 0,-3-8 0,-2-3-149,-2-4 0,15 22 1,-1-1-1,-2 0 1,0 0-1,0-2 1,-1-2-38,0-2 1,-1-1-1,-1-3 1,1-1 0,2-3-1,1-2 1,-1-1 0,0-3-161,0-2 0,1-3 0,-2-6 0,0-2 0,1 2 0,1 0 0,1-1 0,1-1 71,2 1 0,2 0 1,5 19-1,0 0 1,2-1-1,-1 0 0,1 0 1,1 1-1,0-1 1,0 1-1,2 0 20,-1-2 1,2 1-1,0 0 1,2-2 0,1 1-1,0 0 1,0 0-1,0 0 1,1 0 0,2 0-1,0-1 1,2 1 11,0 0 0,2 0 0,2-1 1,2-5-1,2-2 0,1 2 0,1 3 1,2 1-1,0 0 0,1 0 0,2 0 1,0 1-166,1 0 1,0 1 0,2 0-1,2-4 1,0 1 0,2 0 0,0 2-1,2 1 1,0 0 0,0-1-1,1 1 1,1 0 144,1-1 0,2 1 0,-1 0 0,1 1 0,-1 1 0,1 1 0,-3 5 0,0 1 0,0 0 0,13-19 0,0 1-5,-2 4 0,0 2 0,1-2 0,2 3 0,-6 9 1,1 2-1,-2 2 0,1 1-60,-1 2 1,0 2-1,0 3 1,0 1-1,-3 1 1,-1 2-1,-3 4 1,1 0-95,25-18 1,-9 8-1,-1 11 1,-3 5 26,-3 4 0,2 0 1,-11 9-1,-2 0 7,0 0 1,-3 2-1,-1 4 1,-1 0 33,-2 0 0,-4 0 1,3 0-1,-2 0-421,-3 0 0,4-5 0,-3 1 0,0 1 550,-3 1 1,4-2 0,0 0-1,-2-1-42,-1-1 0,-2-1 0,1-7 0</inkml:trace>
  <inkml:trace contextRef="#ctx0" brushRef="#br0">21475 5158 8960,'-18'0'1462,"0"0"1,1 0-423,3 0 0,7-6-583,2-3 1,4 1 393,1 0 545,0 5 54,0-3 1,0 4-802,0-2 1,10-4 0,5-7 0,4-1-452,5-2 0,1 1 0,3 5 0,0 1-197,-1 3 1,1 5 0,-10-2 0,-2 4 62,-1 1 0,-7 6 0,-4 4 0,-2 6 66,-2 6 0,0 10 0,-2 3 0,-2 2-37,-5-1 1,-3 1 0,-1-5 0,-1-1-130,1-3 0,1 2 1,2-9-1,2 0-301,2-4 0,2-2 1,5-3 200,4-3 0,2-3 0,7-6 1,-1 0 394,0 0 0,5 0 0,1 0 0,0 0 289,1 0 1,2-5-1,-4 1 1,-2 1 92,-1 1 1,-6 4-1,0 2-482,1 5 0,-4 8 0,0 0 0,-2 1-159,1 1 0,-1 1 0,-4 3 0,0-2 0,0-2 0,0 4 0,0-4 0,0 0 0,0 0 0,-4 3 0,-1-2 0,2-1-409,2 0 1,-4-1-1,-1-3 1,1 1-133,-1 2 0,-3 0 0,3-5 1,0 0 49,0 1 0,-3-1 0,3-1 0,0-2-5436,0-1 3742,2-6 1,16-4 2184,5-13 0,13-17 0,4-10 0</inkml:trace>
  <inkml:trace contextRef="#ctx0" brushRef="#br0">22141 5531 8051,'6'-8'0,"-4"-3"0,4 3 0</inkml:trace>
  <inkml:trace contextRef="#ctx0" brushRef="#br0">22248 5504 8051,'13'-9'-1159,"1"2"1160,-1 1 0,-4 1 1895,0 5 5398,-6 0-5040,3 0 1,-6 6-1532,0 3 1,0 3 0,0 1-1,0 1 5,0-1 1,-2 6 0,-1 4-1,-1 2-790,1 1 0,0 5 0,0 1 0,-2-1-557,2 1 1,1-4 0,-1 3 0,-2-4-717,2-5 1,2-2-1,1-7 365,0 0 0,6-1 0,2-4 578,4-8 0,8-6 0,0-9-1941,1-3 1722,4-3 0,-4-4 0,4 1 0,-1 2 71,-2-1 1,0-3 0,3 0 0,-1 1 539,-2 2 0,1-8 0,3 3 0</inkml:trace>
  <inkml:trace contextRef="#ctx0" brushRef="#br0">22768 4838 8197,'0'-14'935,"0"1"1,1 0-235,4-1 0,-4 1 0,5 1 0,-1 2 1139,-1 1 1,5 5-215,-5-5 0,5 7-951,-4 2 1,-1 12-1,-4 13 1,0 9-32,0 11 1,-4 5 0,-2 6-1,-2 4-631,-2 2 1,4 6 0,2-7 0,2-1-458,2-2 0,0-5 0,0-4 0,0-4 79,0-4 0,0-7 0,0-3 0,0-4-1424,0-5 1,6-4 0,3-9-1,3-5-2053,1-2 3842,1-2 0,-1 0 0,0 0 0</inkml:trace>
  <inkml:trace contextRef="#ctx0" brushRef="#br0">22355 4651 8234,'-8'6'223,"2"2"0,6 5 690,0 0 1,0 0-423,0 1 0,2-2 1,1-2-1,3-3 317,1-1 1,-2-1 0,2-4-62,-1 4 0,3 2 0,-5 6-452,-1 1 1,3 1 0,-1 1 0,-2 3-133,-2 2 1,-1 1 0,0 5 0,0-1-286,0 1 0,0 4 0,1 0 0,2-1 5,2-2 0,4-1 1,-3-1-1,1-1 32,3-2 0,2 0 1,2-6-1,-1-4 138,0-3 1,1-7-1,0 0 1,3-4-119,1-4 1,4-4-1,-5 4 1,1-3-338,2-2 1,-6-1-1,4 3 1,-5 2-1221,-4 0 1,3 4 376,-3-2 1,3 2-1,1 4 1245,1 2 0,5-2 0,2 4 0</inkml:trace>
  <inkml:trace contextRef="#ctx0" brushRef="#br0">23221 5624 7945,'0'-13'1489,"0"-1"2283,0 1-2505,0 0 0,0 7 1,0 6-1081,0 7 1,-1 11-1,-2 6 1,-2 4-555,2 3 0,-3 4 0,2-3 0,1-3-626,1-1 1,2-3 0,2-2 992,2-6 0,4-2 0,5-1 0</inkml:trace>
  <inkml:trace contextRef="#ctx0" brushRef="#br0">23474 5211 9073,'-16'-25'0,"3"3"0,5 4 1168,5 3 1,9 6 0,3 2-718,3 1 1,0 0-1,-2 3 1,-1-2-132,2 2 0,0 8 0,4 5 0,3 5 67,4 3 1,-1 10 0,1 0 0,0 3-314,-1 2 0,-2 8 1,-5-1-1,-1 2-50,0-1 0,-5-2 0,-2-2 0,-2-3-2247,1-2 1,-2-5 2222,-8-5 0,-2 0 0,-7 5 0</inkml:trace>
  <inkml:trace contextRef="#ctx0" brushRef="#br0">23541 5038 8089,'0'-36'0,"0"1"0,2 3 1341,2 7 0,9 6 1,10 6-1,2 1-619,1 3 1,7-1 0,4 4 0,4 0-4905,4 0 4182,5 1 0,4 17 0,6 3 0</inkml:trace>
  <inkml:trace contextRef="#ctx0" brushRef="#br0">21488 4824 8289,'-6'-7'514,"-3"3"0,2-2-179,-2 1 0,6-1-100,-1 2 1,2 1-350,2-6 0,0 5 1,-1-4 306,-4 2 1,2 2 187,-6 4 0,5 0 0,-5 0-100,-1 0 0,2 0 0,-1 0 92,-1 0 1,4 1 0,0 2 0,0 3-265,-3 2 1,2 0 0,0 6 0,-1-1-72,1 0 1,2 5 0,-4 0-1,1-2 105,0-1 1,-4 3 0,5 0 0,-2-2 60,0-1 0,0 2 1,-4 1-1,1 0 27,3 1 0,-3 1 1,3 3-1,-2-1-107,-3 2 1,2 1 0,2 2-1,1 0-88,-1-1 1,2 1 0,1 1 0,0 2-30,-1 1 0,5 4 0,-1-2 0,2-1 64,2 1 1,0 3 0,0-4-1,0 1 110,0-1 0,0-1 1,0-4-1,0 0 95,0-1 1,5 1-1,1 0 1,0-1-151,0 1 0,4 1 1,0 2-1,5 1-103,3-2 1,4 4-1,-1 0 1,1-1-154,2 1 0,8 4 0,-5-3 1,1 1-24,0 1 0,0-6 0,2 1 0,1-5 228,-1-4 0,-4 2 0,-2-6 0,-2-3 239,2-5 1,1 0 0,0-5 0,-1-2 50,-2-2 0,0-1 1,5-1-1,-2-4-156,-2-3 1,2-10-1,-3-4 1,3-4-178,2 0 1,-2-5 0,-1-2 0,-2-1-397,2-3 0,-5 0 1,0 0-1,-1 1 316,0-1 1,1-4 0,-3-2-1,0 2 90,-4-2 1,2 0 0,-5 1 0,1-1-132,-1-1 0,1-7 0,-5 3 0,-2-4-46,-2-2 0,-1-3 1,0-3-1,-1 0-372,-4-4 1,-1 5 0,-4 0 0,1 2 137,-1 4 0,-4 3 1,-2 11-1,-2 2 306,2 2 1,-5 7-1,-1-1 1,-3 7 48,-2 3 1,-4 3 0,-2 7 0,1 4-94,-1 4 0,2 1 0,3 0 0,-2 0-47,-1 0 1,0 6-1,3 3 1,-2 2-782,-1 3 1,-4-1-1,4-1 1,1-2-2444,2-1 3378,1-6 0,1 3 0,-1-6 0</inkml:trace>
  <inkml:trace contextRef="#ctx0" brushRef="#br0">21422 4598 8028,'0'13'-137,"0"1"0,0-1 0,0 0 524,0 1 1,0-1 0,0 0 104,0 0 0,0-4 0,1-1 143,3-2 1,-2-3 0,2-8-220,-2-4 1,2-8 0,1-7 0,-1-4 566,2-3 0,-4-11 0,2 1 1,-2-4-738,-2-1 1,4-2 0,0 2 0,1 1-524,1 4 0,-3-5 1,4 10-1,-1 4 43,-3 2 0,3 9 0,-2 4-4455,-1 2-83,-1 1 4772,-8 7 0,-1 7 0,-7 7 0</inkml:trace>
  <inkml:trace contextRef="#ctx0" brushRef="#br0">21542 3119 8094,'-14'0'373,"1"4"0,1 3 1,3 4 386,5 4 1,-2 7-1,0 0 1,0 5-289,0 4 1,2 7 0,4 8-1,0 2-276,0 2 1,0 2 0,0 0 0,0-2-309,0-1 1,4-2-1,2 1 1,0-8-294,0-8 1,4-5 0,-1-5-1,3-6-619,1-5 0,2-5 1,3-9 1023,4-6 0,3-12 0,2-13 0</inkml:trace>
  <inkml:trace contextRef="#ctx0" brushRef="#br0">21635 3065 10732,'-34'0'0,"6"2"564,8 2 1,9-1 0,11 6 0,0 3 24,0 4 0,4 0 1,0 5-1,1 0-230,1 0 1,1 2 0,7 7 0,0 1-301,4-1 1,-3 2-1,4-1 1,-1 0-148,0 2 1,4-5-1,-4 3 1,-2-3-3046,-1-1 1,-3 0 3132,-3-1 0,-4 1 0,-5 0 0</inkml:trace>
  <inkml:trace contextRef="#ctx0" brushRef="#br0">21555 3665 8121,'-19'-13'1333,"5"-5"0,2 0 1,11 2-300,8 1 0,10 2 1,2-2-1,3-1-1276,6-2 0,0-4 1,8 2-1,1 0-829,1-4 0,2 5 1071,0 1 0,-5 3 0,-3 2 0</inkml:trace>
  <inkml:trace contextRef="#ctx0" brushRef="#br0">25181 4931 8818,'0'-18'0,"0"1"96,0 0 0,1 2 1,4 2-1,3 0-157,4-1 1,-3 1 0,-1 0 1519,-2-1 0,-2 6 226,-4-1-1023,0 6 0,-2-2 0,0 10-452,-3 4 1,-1 2 0,3 4-1,-3 3-246,-1 4 1,4-1 0,-2 1 0,4 0-163,1-1 1,0 3 0,0-6 0,0-2-140,0-1 1,1-6 0,4-1-311,4 3 0,3-5 0,2-2 0,3-2-798,1-2 0,5-11 1445,-1-2 0,10-9 0,2 1 0</inkml:trace>
  <inkml:trace contextRef="#ctx0" brushRef="#br0">25474 4784 7917,'-22'0'582,"-1"0"0,7 2 1,-2 2-1,5 5 1,4 5 133,5 3 1,-2 3-1,1 3 1,2 0-370,2 0 1,1 7 0,0 4-1,0 3-234,0 4 1,0 4 0,0-2 0,0 1-640,0-1 0,0-3 1,0-4-1,1-5-3772,4-3 4298,-4-7 0,17-2 0,-3-6 0</inkml:trace>
  <inkml:trace contextRef="#ctx0" brushRef="#br0">25621 4904 7928,'-18'-6'2234,"0"-2"-1379,0 2 1,12 0 0,6 6-176,8 0 0,5 0 1,5-2-1,6-2-413,5-5 1,7-3-1,7-3 1,3-1-703,1-2 0,-4-4 0,3 4 0,-3 2-686,-3 1 1,1 6 0,-10 2-1,-1 1 1121,-2 3 0,-7 1 0,-2 2 0</inkml:trace>
  <inkml:trace contextRef="#ctx0" brushRef="#br0">25927 4718 7929,'-13'-24'1692,"-1"6"1,9 1 0,5 9-1462,7 1 1,5-1-1,1 5 1,2-1-105,3 1 0,2 2 0,7 1 0,0 0-209,-1 0 0,0 7 1,-3 5-1,-2 6-168,-2 2 1,-5 7 0,-7 6-1,-1 1 34,-3 3 0,-8 1 1,-3 2-1,-4-1-177,-2-4 0,-2-2 0,1-7 0,3 0-1507,1-4 1900,5 3 0,-6-10 0,4 4 0</inkml:trace>
  <inkml:trace contextRef="#ctx0" brushRef="#br0">26380 4678 8645,'-6'-13'439,"-2"-1"1,2 5 0,3 2 64,6 1 1,0-3 0,5 5-1,1-1 270,-1-1 1,4 5 0,-2-4 0,5 4-630,3 1 1,-1 0 0,-2 0 0,1 0-203,2 0 0,0 0 1,-6 1-1,-2 4-135,-1 4 1,-6-2-1,2 3 1,-4 4 59,-1 2 0,0 2 1,-3-3-1,-4 2 203,-7 6 1,-2-4 0,3-1 0,1-4 504,3 0 0,-1-1-244,5 0 0,1-4 1,5-1-1,4-2-81,3-3 0,4-2 0,2-1 0,-1 2-29,0 2 1,1-3-1,-1 5-226,0 0 1,-1 2-1,-3 5 1,-4 0 93,-4 1 1,-5 3 0,-2 1 0,-2-1-195,-2-3 1,2 4 0,1 0-1,0-2-277,-1-1 0,5-2 0,-3 1 109,0-1 1,-1 0-1,-6 1 1,-1-3-533,1-2 0,0 3 0,-1-3 0,1 3-1686,0 1 2490,-7 1 0,6-1 0,-6 0 0</inkml:trace>
  <inkml:trace contextRef="#ctx0" brushRef="#br0">25474 5971 10743,'-5'-9'804,"1"0"0,0 4 0,5-2-189,4 1 1,-3 2 0,7 4-326,2 0 1,1 6 0,1 2 0,0 6-304,1 3 1,-3 3 0,0 5-1,-2 0 13,1 3 1,-4 2 0,0-4 0,-2 1-384,1 0 1,-1-2 0,-4-1 0,0-4-447,0 0 0,-1-4 0,-2-6 0,-3-2 829,-2-2 0,0 4 0,-6-3 0</inkml:trace>
  <inkml:trace contextRef="#ctx0" brushRef="#br0">25514 5931 10264,'-2'-20'0,"-1"0"0,1-1 1697,3 3 0,11 8 0,10 1 0,2-2-1830,-2 0 0,3-1 0,-1 0 0,5 2-48,7-1 0,-2-4 0,2 7 0,-1-3 181,-1 2 0,11-3 0,-4 5 0</inkml:trace>
  <inkml:trace contextRef="#ctx0" brushRef="#br0">26020 5997 7966,'0'-13'476,"0"0"0,3-1 1,5 2 24,5 4 0,8-9 0,-2 2 0,2-2-610,3-3 0,1 3 1,1 3-1,1 2 109,0 4 0,-1-10 0,1 3 0</inkml:trace>
  <inkml:trace contextRef="#ctx0" brushRef="#br0">26394 5637 9597,'-6'-11'5240,"-3"2"-5009,3 3 1,6 6 0,9 0 0,3 0-492,1 0 1,6 0 0,5 0-1,4-2-702,3-2 0,0 2 0,-3-4 0,2 2-2038,1 0 3000,0-1 0,-4 5 0,0 0 0</inkml:trace>
  <inkml:trace contextRef="#ctx0" brushRef="#br0">26180 5757 7865,'-13'0'1067,"0"0"26,-1 0 0,7-1-140,3-4 1,4 4 0,4-4-305,5 4 1,4 1 0,5-1-1,6-2 78,5-2 1,1 1-1,7 4 1,1 0-459,1 0 0,4 0 0,-7 0 0,1 0-510,-2 0 1,-4 0 0,-7 1-1,-3 2 180,-2 2 0,-6 0 0,-5 0 1,-2 4-737,-4 3 0,-7 2 1,-9 4-1,-6 4 433,-6 4 0,-3 0 1,-1 1-1,3 0 166,2-1 1,-1-4 0,8-1 0,3-2-141,5-2 0,4 2 1,6-1-449,0-2 1,6-3-1,5-4 786,10-4 0,7-4 0,12-1 0</inkml:trace>
  <inkml:trace contextRef="#ctx0" brushRef="#br0">26740 5424 8837,'-13'-6'1103,"0"-3"1,5 2-432,4-2 1,2 5 64,2-5 1,6 1 0,3-2-231,3 1 0,1 6 0,2-1 1,1 2-173,2 2 1,0 0 0,-5 0-269,1 0 1,-3 2-1,0 2 1,-4 5 48,-1 3 1,-1 3-1,-5 1 1,0 2-492,0-2 0,-2 3 1,-1-1-1,-1-2 187,1-1 1,1-2 0,2 1 259,0-1 1,2-5-1,2-3 1,5 0 79,3-1 1,1 1-1,1-5 1,-1 0 107,0 0 1,5 6 0,0 3-147,-2 2 1,-6 4-1,-2 2 1,-2 2-119,-3 1 1,-3 3 0,-5 3 0,-5 2-387,-6 4 1,-1-4-1,-5 3 1,0-3-284,1-1 1,-3-2 0,7-3 0,0-4-506,3-3 0,0-2 1,1 0 1177,0 1 0,5-1 0,2 0 0</inkml:trace>
  <inkml:trace contextRef="#ctx0" brushRef="#br0">16116 4838 8198,'-4'-18'14,"-1"0"0,1 8 0,4 11-21,0 11 1,6 7-1,1 8 1,1 1-198,-4 3 1,2 3 0,-2 6 0,-1 0 113,-1 0 0,-4-1 1,-1-1-1,-3-1 600,-1 0 0,3 3 1,-4-7-1,2-1-118,3 1 1,2-2 0,2-6 0,2-2-148,2-6 1,10-2-1,-2-3 1,3-3-11,3-5 0,2-2 1,6-2-1,-1-2-212,1-2 0,0-4 1,-1-3-1,1 0 9,0 2 0,-5 5 1,-1-3-1,-2 1-592,-3 3 0,-1 1 1,-2 4-1,1 1-316,-1 1 0,0 6 1,1-1 875,-1 3 0,0-4 0,1-3 0</inkml:trace>
  <inkml:trace contextRef="#ctx0" brushRef="#br0">16916 5144 8198,'7'-6'659,"-2"-3"1,-5-1-241,-5 1 0,-2 6 0,-8 12-544,-3 9 0,4 1 0,-6 3 0,3 2 225,-1 1 0,-6 2 0,2 0 1,-2-1 41,2 1 0,3 0 0,5-1 0,3 1-49,2-1 1,3-3-1,7-3 1,5 0-66,7-4 1,7-3 0,8-4-1,1-4 30,3-4 0,-1-2 1,-5-4-1,1-4-302,0-3 1,-7-1 0,-2 0 0,-5-2 159,-4-3 1,-3 3 0,-7-2 0,-2 2 5,-2 2 0,-5-1 1,1 1-1,-3 0 0,0-1 0,2 1 16,1 0 0,6-1-67,-1 1 0,4 1 1,4 3-1,4 3-359,-1 0 1,5 5 487,-3-4 0,3 4 0,1 1 0</inkml:trace>
  <inkml:trace contextRef="#ctx0" brushRef="#br0">17049 5224 8198,'8'-13'120,"-2"0"361,-6-1 1,0 10-1,0 8-497,0 13 1,0 8 0,0 6-1,0 4-68,0 4 0,-2 2 0,-1 4 1,-3 2 67,-1 1 1,4-3 0,-2-5 0,4-1 42,1-4 0,0-6 1,1-9 187,4 0 1,7-9 0,7-8 0,2-7-83,2-9 1,3-8-1,0-10 1,1-6-253,0-6 0,-2 0 0,-3-5 1,-4 4 127,-3 6 1,-4-1-1,-2 8 1,-6 3-17,-6 4 1,-10 5 0,-9 7-1,-5 3-26,-4 5 1,-3 2 0,-6 4 0,1 2-46,4 5 0,-4 4 0,7 4 1,1 0-325,4 0 1,15-7 0,3-1 61,6 1 1,17-4-1,6-1 1,10-4 339,4-1 0,8-6 0,5-1 0</inkml:trace>
  <inkml:trace contextRef="#ctx0" brushRef="#br0">17409 5158 8514,'-13'0'415,"0"0"1,1 1 0,3 5 0,4 7-1,2 10-355,-1 6 1,2 7 0,-2 10-57,3 7 0,1 5 1,0 7-1,0-3-112,0-3 1,0 6 0,0-11-1,0 1-9,0-1 1,0-6-1,0-5 1,0-6-108,0-6 1,1-9 0,3-6 0,5-5 394,3-7 1,-3-4 0,0-7 0,1-10-166,2-8 0,0-15 0,-3-3 0,-5-6-41,-2-5 1,-4-9-1,-2 0 1,-3-5 86,-1-3 1,-4-3 0,5 5 0,-1 6 141,4 2 0,3 6 0,1 11 0,1 10 286,3 9 0,5 7 0,8 7 0,2 4-431,2 1 1,-4 3-1,6 9 1,-1 6-218,-1 4 1,2 6-1,-5-1 1,-2 3-119,-1 4 1,-7 2-1,-4-2 1,-3 0 120,-1-2 1,0 7-1,-1-8 1,-5 0 81,-7 1 1,-2 2 0,-7-8 0,-1 1-118,3-3 0,-4-3 1,6-3-1,2-3-655,1-5 1,5-4 854,5-4 0,13-16 0,13-8 0</inkml:trace>
  <inkml:trace contextRef="#ctx0" brushRef="#br0">18409 4505 9637,'-4'-18'296,"-1"0"0,-1 8 1,3 10-698,-1 7 0,-5 15 0,3 6 0,-1 6 110,-4 8 1,-1-1-1,-3 8 1,1 0 294,0-1 0,-2 2 0,9-4 0,-2 0 177,0 0 0,6 2 0,-2-2 0,4 0-69,1 0 1,0 2 0,1-6 0,2-2-129,2-1 0,-1 1 1,-4-7-1,0-2-333,0-3 1,0 4-1,0-9 349,0-4 0,6 3 0,2-1 0</inkml:trace>
  <inkml:trace contextRef="#ctx0" brushRef="#br0">18822 4718 9279,'-13'-6'0,"0"-2"319,-1 1 0,5 3 0,2 8-551,1 5 0,-3 9 0,3 5 0,-1 6-456,-4 2 0,0 0 0,-3-3 688,1 3 0,-6-9 0,-2 3 0</inkml:trace>
  <inkml:trace contextRef="#ctx0" brushRef="#br0">18662 5078 8098,'-16'-6'120,"3"-3"0,-2 4 0,10 5-490,2 8 0,2 4 370,1 1 0,6 6 0,1 2 0</inkml:trace>
  <inkml:trace contextRef="#ctx0" brushRef="#br0">17196 4371 8466,'-18'-14'-1,"0"-4"0,1-9 1,3 6-1,1-1 112,0 0 0,-7 6 1,-2-2-1,-3 5-292,-2 4 1,-1 1-1,-3 5 1,-5-1 33,-2 1 0,-3 6 0,-2 3 0,-3 1 239,-2 4 0,5 0 0,-3 3 1,2-1 76,0 0 0,-5 1 0,4 0 0,1 4-97,-2 4 1,3 4 0,-6 0 0,0 2-27,2 4 0,-4 2 0,7 6 0,1 0 9,2 0 0,2 1 0,2 3 0,3 4-50,1-1 0,-2 9 1,4-1-1,1 4 25,2 5 1,3 4 0,3 2 0,4-2-9,3 2 1,3-2-1,3-3 1,5-1-25,2-1 0,2 8 1,2-9-1,2-2 8,5-4 1,4 0 0,4-2-1,2-7 46,2-4 1,5-3-1,7-2 1,0-2 2,-1-5 1,10 2-1,-1-2 1,3-2 50,2-1 0,8-1 0,-4 1 0,0 2-40,2 1 0,5 6 0,3-2 1,1 3-78,-2-3 1,-23-16 0,1 1 0,28 14 0,-30-17 0,1 1 16,-1 0 1,1 0-1,2-1 1,1 0-1,0 1 1,1-1-1,-1-1 1,2-1-19,0 0 1,1-1 0,-1-1 0,1 0 0,-2 0-1,1-1 1,0 0 0,1-1 112,0-2 1,0-1-1,3-1 1,-1 0 0,0-2-1,0 0 1,-1-1-1,1-1-24,-1 0 0,0 0 0,7 2 0,1-1 0,-5-1 0,0 0 0,0 0 0,1 0-33,-1 0 1,1 0 0,2 1-1,0 1 1,-3-1 0,0-1-1,-1 2 1,0-1-92,-1 1 1,-1 1-1,6 3 1,0 1 0,-4-3-1,-1 1 1,2 0 0,0 1-30,-1 1 0,0 0 1,0 1-1,-1 0 1,-3-1-1,0-1 0,-2 1 1,0-1 5,0 1 0,1 0 0,-2 1 1,1 0-1,-1-2 0,-1 0 1,34 7 51,-3-1 1,-1-3 0,0-2 0,-1-3 191,1-1 0,3-1 0,-1-4 0,-1 2-73,2 2 0,-32-3 1,-1 0-1,39-2 0,-37 0 1,-1 0-85,38 0 1,-35 2-1,1 0 1,-2 1 0,-1-1-1,2 0 1,0-1-8,0-1 1,-1 1 0,0 1-1,0 1 1,0 0 0,0 0 0,1 0-1,0 1-20,1 1 1,0 0 0,-2 1 0,-1-1 0,2 0 0,1 0 0,-1 0 0,-1-1-59,-1 1 1,-1 0 0,5-1 0,0 0-1,-1 0 1,-1-1 0,2 0 0,0 0 34,-1-1 1,0-1-1,1 0 1,0 0 0,0-1-1,-1 0 1,0 0-1,0 0 80,1 0 0,0 0 0,-2 0 0,-1 0 0,3-1 0,-1 0 0,-1 0 0,-1-1-50,0 0 0,0 0 1,0-3-1,0 1 0,0 1 1,0 0-1,1 0 0,0 0 80,1 0 1,0 0 0,0-1 0,1-1-1,1 3 1,0 0 0,-1 0 0,0-1-61,1 0 0,0 0 0,2 3 0,0-1 0,-4-1 0,0-1 0,-1 2 0,0 1-71,-3 0 1,1 0 0,2-2 0,0 0-1,0-1 1,-2 1 0,2 0 0,0 1 44,0 0 0,-1 1 1,0-1-1,-1 0 0,1 0 1,0-1-1,-1 0 0,0 0 36,0 0 1,-1 1-1,7-2 1,-1 0-1,30-3 1,-35 3-1,-1 0 33,1 0 0,-1 0 0,1-2 0,-1 0 0,2 0 0,0 1 0,-2-1 0,0-1 2,0 2 0,-1 0 0,3-2 1,-1 0-1,35-3 0,-36 4 1,0-1-28,0 2 1,1 0 0,1-2-1,1 0 1,33-2 0,0 1-50,-3 3 0,-33 1 1,0 0-1,36-2 1,-3 1-165,0-2 1,-1 4-1,-4-2 1,-1 2 60,-2 2 1,6 0 0,-2 0 0,0-1 137,-4-4 0,1 2 0,-3-4 0,1 0 136,2-1 0,2 1 0,-7-3 0,1 2 27,-1 2 0,8-3 0,-4 3 0,-1 0-77,-1 1 1,1-1 0,-4 3 0,-2-2-241,-1 2 0,-3-4 0,-2-2 0,-2-1-154,-2 1 1,3-8 0,-5 4 0,0-3 324,2-3 0,0-2 0,3-7 0,-3-2 40,0-1 0,-4-5 0,2 2 0,-4-1 10,-5-2 0,4-5 0,-5 5 0,0-4-55,-3-4 0,2 0 0,-2 2 1,-1-3-94,-2-2 1,-16 30 35</inkml:trace>
  <inkml:trace contextRef="#ctx0" brushRef="#br0">27939 4996 10928,'-24'-50'-37,"0"1"-80,2 5 1,4-2 0,-3 0-1,1 1 129,-1 4 0,0-5 0,-3 9 1,2 1 30,-1 2 0,-4-1 0,-4 4 0,-3 3-52,0 4 0,-9 0 1,1 6-1,-4 2-89,-4 1 1,-2 2 0,-1 0 0,0-1-74,-1 1 0,2 0 0,2-1 0,4 0 262,5-4 1,-5 1 0,9-3-1,1 1-116,2 2 1,3-2-1,3 0 1,0-1 252,1 1 0,-3-3 1,7 4-1,-5 2-125,-4 1 1,-3 2 0,2-1 0,-1 3-256,-3 2 0,-7 1 0,-7 5 0,-3-1-84,-4 1 1,-6 2 0,2 2-1,0 2 96,4 1 1,-4 1-1,10-5 1,0 0 99,2 0 0,7 0 1,-3-2-1,1-1 249,1-1 1,0-6-1,2 2 1,-1-1 55,-1 0 1,-5 2 0,3-2 0,-1 3-213,-4 0 0,-1 5 0,-2-4 0,-3 4-197,-1 1 0,-10 4 1,2 2-1,-2 2-31,-1 2 0,4 0 0,0 1 0,1-4 70,1-1 0,1-1 0,7-5 0,0 0 159,2 0 0,-7-6 1,10-3-1,1-3 183,2-1 1,2-1 0,5-1 0,0-1-9,0-2 0,6-4 0,2 4 0,1 2-161,-1 1 0,-5-3 1,2 1-1,-4 2-201,-1 5 1,-4-2 0,-2 4 0,-1-1-227,-4 1 0,4 3 0,-2-4 1,0 0 229,2 2 0,-4-6 0,5 1 0,2-6 215,3-3 0,-1-1 1,9-5-1,2 1-26,3-1 0,-1-4 0,8 0 1,-1 1 263,-1 2 0,6-3 1,-4 0-1,2 1-188,2 2 1,-2 6-1,0 1 1,0 2-211,-1 3 1,-3-4 0,0 3 0,-2 0-108,-1 3 0,-5-1 0,-1-2 0,3 0 31,1 0 0,1-2 0,0 0 0,-1-2 151,-3-3 0,-2 1 1,-4-2-1,3 1 96,2 0 0,-10-4 0,2 6 0,-1-3 3,-1-2 0,-2 2 0,-2 3 0,-1 4-102,-4 3 1,-1 3-1,-2 3 1,-4 5-263,-4 2 1,-5 4 0,-3 2-1,-2 4 147,-2-1 0,4 5 0,-1-5-1489,3 1 1578,1 4 1,1-11 0,-1 5 0,2-1 18,3-1 1,-8 0 0,3-4 0,-1 2 111,0 2 1,-2-2 0,1 2 0,2-2 36,2-2 0,-6 4 0,6 2 0,0 0-134,-1 0 0,-5 4 1,6-1-1,-1 3-126,-4 1 1,2 5 0,3 0-1,2-2 38,4-1 0,-6 3 0,12 0 0,-2-2 19,0-1 0,-1-2 0,1 0 0,2 1 41,-4-1 1,0 0 0,-9 1-1,1-1 49,-3 0 1,31-5 0,-1-1 0,1 1 0,0 0-1,-1 1 1,1 0 25,-34 7 1,33-6 0,-1 0 0,0-1-1,0-1 1,-1 1 0,0 0-42,-2 1 0,1-1 0,0 1 0,0 1 0,3 2 0,-1 1 0,2-1 0,0 1-100,1-1 0,0 0 1,0 1-1,1 0 0,-32 16 1,0 0-15,1-5 1,31-10-1,0-1 1,-33 10 0,1-2 46,-2-1 1,2-3-1,-7-5 1,0 0 20,37-6 0,-2 0 1,-4-1-1,-1 1 0,2 0 1,0-1-1,-3 1 1,-1-2 152,0 0 1,-1-1 0,0 2 0,1 0 0,-2-2 0,-1-1 0,0 2 0,-1-1-39,-1 0 0,0 1 0,0 1 0,0 1 1,3 3-1,1 0 0,0 0 0,-1 0-86,1 2 0,1 0 0,-2 3 1,1 1-1,4 2 0,0 1 1,1 2-1,0 1-42,1 2 1,0 1-1,3 0 1,1 2-1,4 0 1,1 2-1,-1 1 1,0 1-91,-1 1 0,0 2 1,2 6-1,1 0 0,1 1 1,0 0-335,0 1 0,1 2 152,1 0 1,1 1 0,-3 6-1,1 1 319,2 1 0,1 1 0,-1 2 0,0 0 0,1 1 0,-1-1 0,0 2 0</inkml:trace>
  <inkml:trace contextRef="#ctx0" brushRef="#br0">13317 14073 8058,'-8'-19'-527,"-5"-3"321,6 9 0,-5 2 114,12 16 1,0-2 0,0 6 0,0 1 390,0 2 1,0 1-1,1 0 1,2 1 28,2-1 0,1 6 0,-3 2 0,1 1 127,-1 1 1,-2-1 0,-1 4 0,0 1-179,0 0 1,0 4 0,0 1 0,0 1-66,0 0 1,0 4-1,0-2 1,0 5-229,0 5 1,-1 2 0,-2 8 0,-3 1-72,-1 2 1,-1 4-1,-2-3 1,1 0 14,-1 1 1,2-4 0,1-9 0,-1-7-157,1-7 0,4-5 0,-1-3 0,2-3-286,2-4 1,2-8 0,2-2 0,5-2 513,3-3 0,7-14 0,2-3 0</inkml:trace>
  <inkml:trace contextRef="#ctx0" brushRef="#br0">13264 15313 7981,'-11'-3'34,"7"3"0,13-3 0,17 7 1,8-4 195,5-4 0,8-14-230,7-8 0,-20 3 0,3-2 0,3 1 0,1-1 0</inkml:trace>
  <inkml:trace contextRef="#ctx0" brushRef="#br0">14477 11715 11905,'-14'4'-841,"1"0"0,1 7 779,3-2 1,-9 3 0,4 1 0</inkml:trace>
  <inkml:trace contextRef="#ctx0" brushRef="#br0">14383 11835 11589,'9'-6'0,"0"-2"-41,1 1 0,2-5 18,2 3 0,5-9 0,2-2 0</inkml:trace>
  <inkml:trace contextRef="#ctx0" brushRef="#br0">14730 11888 8381,'-6'-43'7,"-2"3"-256,1 6-963,1 10 689,6 11 0,0 8 535,0 10 0,0-2-12,0 6 0,6 0 0,1 4 0</inkml:trace>
  <inkml:trace contextRef="#ctx0" brushRef="#br0">14770 12101 8197,'-2'-19'0,"-1"-2"332,-1 0 0,1 8-562,7 9 0,-1 7 1,5 2-809,-2 3 0,-2-4 1063,-4 5 1,-1-6 214,-4 2 1,2-4-111,-6-1 0,6 6 29,-1 3-221,2-3-25,2 0 1,0-5-189,0 4 275,0-4 0,0 11 0,0-5 0</inkml:trace>
  <inkml:trace contextRef="#ctx0" brushRef="#br0">14783 12154 7984,'-9'-11'0,"0"2"0,0 9 0,-4 7 0</inkml:trace>
  <inkml:trace contextRef="#ctx0" brushRef="#br0">14716 12248 8209,'-13'0'79,"0"-5"0,0 1 0,-1 1-26,1 1 1,-5 4 0,-1 5 0,-2 10-425,-3 8 0,-1 15 0,-3 1 0,-2 4 286,-1 0 0,-10 6 0,1-4 1,-2 1-50,1-4 1,1 2 0,0-2 0,0-2 207,0-5 1,1-6 0,2-9-1,3-4 277,2-3 1,-4-2-1,5 0 1,3 1-17,4-1 1,1 6-1,5 5 1,2 6-254,1 5 0,1 5 1,1 6-1,0 7-142,-1 8 0,0 10 0,6-33 0,-1 1 0,0 1 1,1 0-191,-1 0 1,1 0 0,-2 5 0,-1 0 0,1-2 0,-2-1-1,0 0 1,-1 0 46,0 0 0,-1 1 0,1-1 0,0-2 0,-14 29 0,0-7 419,1-6 1,-5 0 0,-2-7 0,-1 2 93,-3-3 0,0 9 0,1-1 0,5 8-205,16-29 0,2 2 0,3 3 0,1 2 0,1 1 0,3 1 0,1 2 0,2 0-554,0 3 1,2 1-1,5 6 1,2 2 448,1 2 0,2 0 0,1 0 0,2 0 0,0 0 0,0 0 0,1 2 0</inkml:trace>
  <inkml:trace contextRef="#ctx0" brushRef="#br0">21262 15899 8505,'-14'0'0,"-1"0"595,-2 0 1,2 0 2325,-3 0 1,9-6-2146,5-3 1,13-2 0,5-1 0,6 1-329,3 3 0,7-1 0,3-3 1,-1 1-60,1 3 0,4 0 1,-2-1-1,2 5-200,-1 2 0,-5 2 0,-7 0 0,-4 2-141,0 2 1,-4 4 0,-6 6 0,-2 4 22,-2 4 0,-8 5 1,-8 4-1,-5 3 50,-3 0 1,-10 5-1,1-4 1,-1 2-8,0-1 1,6-1 0,1-6 0,2-4 174,3 0 1,2-6-1,5-1 1,5-3-102,3-2 0,1-4 0,1-2 0,3-1-116,5-3 0,9 0 1,3 0-1,1 2-97,0-2 1,1-2 0,2-1 0,-2 0-1172,0 0 1,-3 0 0,3 0 0,-4 0-955,0 0 1,-3 0 0,7 2 0,-1 1 1143,-1 1 1,8 6 1005,-2-1 0,8 3 0,-1 1 0</inkml:trace>
  <inkml:trace contextRef="#ctx0" brushRef="#br0">22021 16392 11542,'-7'18'899,"1"3"0,2 3-421,-1 4 0,-1 7 0,2 1 1,-4 2-608,1 2 0,-3 0 1,4-1-1,0-4-1259,0-4 1,1-2-1,5-4 1388,0-3 0,0-3 0,0-5 0</inkml:trace>
  <inkml:trace contextRef="#ctx0" brushRef="#br0">22675 15793 7772,'-5'-33'376,"1"6"0,-1 14 0,5 13-1003,0 8 1109,0-3 0,0 7 0,0-3 0,0 3-128,0 1 0,-6 2 0,-3 3 1,-2 4 711,-3 3 0,-4 2 0,-1 1 0,-1 2-334,-4 1 0,3 4 0,0-2 0,2 0-444,3-1 1,1 4-1,2-5 1,1-2-200,3-1 0,3-1 0,6 0 0,0-2-166,0-3 1,0 2-1,1-6 1,2-2-618,2-1 0,1-2 0,-3 0 403,1 1 0,2-1 0,-3 0-193,2 1 0,5-5 0,-1-2 217,3-1 0,1-2 1,0-4-1,1 0-693,-1 0 0,0-1 0,1-2 0,-3-3 590,-2-1 1,2 2 0,-5-2 0,0-1-161,-1 1 530,0 4 0,1-3 0,1 6 0</inkml:trace>
  <inkml:trace contextRef="#ctx0" brushRef="#br0">22808 16446 7715,'-19'0'0,"-2"0"0</inkml:trace>
  <inkml:trace contextRef="#ctx0" brushRef="#br0">22408 16539 7720,'-13'7'936,"4"-1"0,1-4-452,2 2 1,3 4-1,8 4 255,4-4 1,7-2 0,5-6 0,3 0-183,4 0 0,3 0 1,0-1-1,4-4-365,4-3 0,-1 0 0,-1-1 1,-4-1-348,-5-2 0,0-1 1,-10-1-1,-3 1 24,-5 0 0,-4-1 0,-6 1 0,-1 0-133,-4-1 1,-7 1 0,-8 0 0,-4-1 332,-4 1 1,-8 0-1,1-1 1,-2 1 308,1 0 1,-1 5 0,5 2 0,-1 2 31,0 0 1,7-1 0,4 5-1,-1 0 58,3 0 0,0 6 1,8 3-399,4 3 0,2 3 0,7 2 1,4 6-663,3 2 0,6 1 0,4 1 0,4 0-2045,3-1 1,8 0 2636,2-4 0,10-3 0,2-6 0</inkml:trace>
  <inkml:trace contextRef="#ctx0" brushRef="#br0">23248 16606 7737,'0'9'2071,"-2"-1"-881,-2 3 1,-4 7 0,-6 4 0,-3 4-894,0 6 0,-6-7 1,4 4-1,-2 1-102,-2-2 0,3-1 1,3-4-1,2-2-5897,2-2 5702,-1 5 0,7-9 0,1 4 0</inkml:trace>
  <inkml:trace contextRef="#ctx0" brushRef="#br0">24021 16046 7816,'-13'7'-126,"4"-1"1,1-4 0,1 1 327,0 1 1,2 2 685,-4-2 0,5-2 142,-5 2 1,7-2-517,2-2 1,6-5 0,8 1 0,-1 0 127,0-2 1,1 4 0,-1-2-1,2 2-347,3 2 1,-4 0-1,4 0 1,-3 0-416,-2 0 0,-1 2 1,-2 2-15,-1 5 1,-6 7-1,2 2 1,-4 0-73,-1 1 0,-4-4 1,-2 4-1,-2-1-8,-2 0 0,-2-1 0,-1-5 1,1-1 322,3-2 0,2-6 0,4 2 191,-2 1 0,1-3 1,5 5-101,4-2 0,2 4 0,7-3 183,-1 1 1,0 4 0,1-3 0,-3 4-116,-2 5 0,2-4 1,-5 6-1,0-1-167,-1 3 1,0-1 0,-5 0 0,-2-1-74,-2 1 0,1-5 0,-6 2 0,-1-3-94,-2-2 0,-1-1 1,-1-1-1,1-4-540,0-1 1,-1 3 0,1-3 0,0 0-490,-1 0 0,5-1 1,2 0-1,0 2-1240,-1 1 1,5 9 2334,-1 1 0,2 0 0,2 1 0</inkml:trace>
  <inkml:trace contextRef="#ctx0" brushRef="#br0">24501 16552 7718,'-14'0'884,"7"2"1,1 4 0,2 6-348,-1 4 0,-5 6 0,3-3 1,-2 1-318,0-1 0,4 7 0,-4-2 0,1 0-788,0 1 0,-2-4 0,5 0 310,2-2 1,3-3 257,5-7 0,8-9 0,8-7 0</inkml:trace>
  <inkml:trace contextRef="#ctx0" brushRef="#br0">24861 16299 7733,'0'-13'123,"0"-1"1,1 7 537,4 3 0,-4 4 0,5 4-98,0 5 1,-5 3-1,4 3 1,-4 2-362,-1 6 0,2-4 0,2 0 0,5-1-58,3 0 0,1-1 0,2-5 0,3-3-1025,4-4 1,3-4 0,4-2-1,0-4 881,2-4 0,12-9 0,-1-2 0</inkml:trace>
  <inkml:trace contextRef="#ctx0" brushRef="#br0">25367 16139 7733,'-13'0'0,"0"2"1854,-1 2 1,1 4-1254,0 5 1,1 11 0,1 4-1,3 4-285,-3 5 0,5-3 0,2 2 1,1 1-216,-2 1 1,4 2-1,-5 2 1,2 1-904,-1 1 1,1 4 801,4-8 0,0 3 0,0-9 0</inkml:trace>
  <inkml:trace contextRef="#ctx0" brushRef="#br0">25527 16752 10485,'-13'-15'797,"6"1"0,2 15 0,5 8-1361,5 6 1,0 7-1,4-3 1,-4 1 482,-4-1 1,-1 0-1,0-1 1,-1 4-72,-4 3 0,-2 6 1,-6 2-1,1-2-349,3-3 1,-2 0-1,7-10 1,1-2 500,2-1 0,7-8 0,1-1 0</inkml:trace>
  <inkml:trace contextRef="#ctx0" brushRef="#br0">25994 16459 7693,'-6'-13'0,"-2"-1"1831,1 1 0,3 7 0,7 6-2267,1 8 0,6 3 0,-1 3 0,5-1 213,3 0 0,-2 8 1,3 6-1,-3 7 1063,-2 4 1,0 4-1,-1 2 1,-3 5-988,-4 3 1,-4 0 0,-4-3-1,-4-5-346,-7-3 1,-12-6-1,-2-6 493,-5-5 0,-3 1 0,-4-4 0</inkml:trace>
  <inkml:trace contextRef="#ctx0" brushRef="#br0">25767 16486 8600,'25'-48'0,"-1"5"0,-3 8 1831,-2 8 1,11 6-1,2 10 1,8 2-1792,5 4 1,5 4 0,0 1-1,5 0-1655,3 0 0,0 1 1615,-5 4 0,6 8 0,2 8 0</inkml:trace>
  <inkml:trace contextRef="#ctx0" brushRef="#br0">21248 15566 8110,'-13'-6'0,"4"6"0,0 0 0,0 12 0,-4 9 0</inkml:trace>
  <inkml:trace contextRef="#ctx0" brushRef="#br0">21208 15686 8583,'0'-9'1078,"0"0"-1055,0-1 1,5-2-1,-1-1-51,-1-1 0,-1 1 1,-2 0 46,0-1 0,-2 3 0,-2 0 228,-5 2 1,-3 2 0,-1-2 0,-2 5 444,-3 2 0,2 2 0,-8 0 0,-3 3-87,-2 6 0,-8 6 0,3 13 0,-2 3-330,1 5 0,-1 8 0,-2 6 0,0 7-197,3 5 1,20-26-1,0 2 1,0 1 0,1 2-1,1 1 1,2 0-108,1 4 1,2 0-1,3 3 1,1 1-1,1 0 1,2-1-1,1 0 1,1 0-128,3-1 0,1-1 1,4 2-1,3 0 1,4-6-1,4-2 0,-1-2 1,2-2 136,0-3 0,2-2 1,4-4-1,4-2 1,2-4-1,2-3 1,1-1-1,0-3 139,2-3 0,1-2 0,2-4 0,1-2 0,2-2 0,0-2 0,1-3 0,0-2-46,2-2 0,1-4 0,3-5 0,0-3 0,0-2 0,-1-2 0,0-3 0,1 0-233,-2-2 1,-1-2 0,1-4-1,-1-2 1,-3-2 0,-2-2 0,-2 0-1,-3-2-138,-1 0 0,-3-3 0,-8 1 0,-3-2 0,-2-1 0,-4-1 0,-2 1 0,-4 1 36,-3 1 0,-3 1 0,-7-5 0,-5 0 0,-4 7 0,-5 1 0,-2 1 0,-4 2 80,-3 1 1,-4 4 0,-6 2-1,-3 4 1,-2 3 0,-3 4 0,-1 2-1,-2 3 165,-3 4 0,-1 2 0,-1 2 0,1 3 0,-1 6 0,1 2 0,3 2 0,1 1-85,2 3 1,0 1 0,0 4 0,2 3 0,7 0-1,2 2 1,-27 23-1243,9 0 0,10 8 1343,5-3 0,4 4 0,5-12 0,0-3 0</inkml:trace>
  <inkml:trace contextRef="#ctx0" brushRef="#br0">21155 17165 7861,'-6'-7'0,"-4"3"827,-7 2 1,3 9-1,-6 5 1,1 6-2,-3 3 1,-8 5 0,-2 7 0,-1 0-541,0-1 1,-2 4-1,4-5 1,3 0-385,4 2 1,0-1-1,6 5 1,2-3-17,1-1 1,4-2 0,2-5 113,4 1 0,4 0 0,1-1 0</inkml:trace>
  <inkml:trace contextRef="#ctx0" brushRef="#br0">20502 17925 7925,'-6'-7'818,"4"1"0,-5 7 1,4 4-54,-1 4 0,-2 4 0,3 5 0,-3 5-305,-2 7 1,-1 0-1,-4 5 1,1 2-485,3 2 1,-2 2-1,2 3 1,-2 4-145,2-1 1,3-1-1,6-6 1,0-3-1644,0-6 0,11-6 1811,2-11 0,15-7 0,0-1 0</inkml:trace>
  <inkml:trace contextRef="#ctx0" brushRef="#br0">20955 17645 8985,'0'-13'1054,"0"0"0,-4 7 0,-1 6-260,2 7 1,2 11-1,1 5 1,0 7-376,0 6 0,-5 4 1,1 4-1,1 5-484,1 3 1,2 1 0,0 0-1,0 1-214,0-1 0,0-6 0,0-2 0,2-4-1539,2-1 1,2-6 1817,3-3 0,3-3 0,-5-1 0</inkml:trace>
  <inkml:trace contextRef="#ctx0" brushRef="#br0">20555 18205 8105,'-13'-16'1841,"-1"-7"1,10 4 0,10 9-1907,15 8 0,5 10-805,10-4-461,-7 1 1,14-5 1330,-3 0 0,15-6 0,0-2 0</inkml:trace>
  <inkml:trace contextRef="#ctx0" brushRef="#br0">23914 18245 8393,'0'-13'532,"2"1"1,1 1 0,3 4-903,1 1 0,-2-4 0,3 1 585,3-3 1,-4 3 587,2 0 0,-7 6-528,-2-1 0,-5 8 0,-5 5 0,1 3 605,-2 1 0,0 5 0,-3 1 1,1 1-115,0-1 1,1 4-1,1 0 1,3 2-192,-3 2 0,1 1 0,-1 3 0,4 3-182,1 0 0,2 3 1,4-5-1,0 1-235,0 0 1,1-4 0,4-5-1,5-3-322,6-2 1,3-3-1,7-5 1,-1-4-483,3-1 0,2-3 1,-4-8-1,-1-3-94,-2-4 0,0-6 0,-5-1 0,-3-1 339,-5 1 0,1-3 1,-7 4-1,-1 2 455,-1 1 0,-8 2 0,-5 1 0,-4 3 633,-2 5 0,-6 2 0,4 4 1,0 2 31,0 5 1,1 4 0,6 4 0,2 2-457,1 1 0,6 1 0,-2 3 1,5-2-855,5 2 0,-1-3 1,8-2-1,3-3-1184,0-4 0,10-3 1,2 0-1,2-5 1775,4-2 0,1-14 0,6-3 0</inkml:trace>
  <inkml:trace contextRef="#ctx0" brushRef="#br0">24434 18511 8022,'0'-13'2602,"0"4"-2596,0 0 0,6 6 0,3-1 167,3 2 1,-3 2 0,1 0 0,3 0 326,4 0 1,6 0 0,0 0-1,2 0-384,1 0 1,6 0-1,0 0 1,1-1-544,-1-3 0,4 2 0,-5-4 0,-1 2 427,-2-1 0,4-11 0,2 1 0</inkml:trace>
  <inkml:trace contextRef="#ctx0" brushRef="#br0">24927 18258 9473,'2'-23'1151,"2"5"1,4 6 0,7 12 0,1 0-993,2 0 1,4 0-1,-3 0 1,2 0 186,3 0 0,1 0 0,1 1 0,0 4-336,-4 4 0,3 3 1,-4 1-1,-1-1-136,-2-3 0,-3 2 1,-2-2-1,-1 3-149,-3 2 1,1-1 0,-5 0 0,-2 1-470,-2-1 1,-1 5-1,-1-1 1,-2 0-815,-2-3 0,-3 0 1558,3-1 0,-5 0 0,2 1 0</inkml:trace>
  <inkml:trace contextRef="#ctx0" brushRef="#br0">25287 18471 9371,'-13'2'0,"0"2"691,-1 5 1,-1 12 0,-1 4 0,-3 2-454,-2 2 1,3 1-1,-4-3 1,-1-1 106,-3 1 1,0-2-1,-1-3 1,2-4-405,3-3 1,1-3-1,6-2 1,0-2-860,3-2 748,2-2 0,3-6-1703,2-2 0,8 1 1873,2-6 0,11 0 0,-1-4 0</inkml:trace>
  <inkml:trace contextRef="#ctx0" brushRef="#br0">25514 18152 8762,'-5'0'4475,"8"0"-3768,9 0 0,15 0 0,3 0 0,4 0-92,3 0 1,9 4 0,-8 3-1,1 4-375,-2 4 0,-5 1 0,-1-1 1,-8 1-239,-7 2 1,-9 5 0,-4 1 0,-7 4-22,-10 3 0,-11 2 0,-12-2 0,-4 3-34,-4 0 1,2 3 0,8-6 0,4-3 223,3-4 0,11 0 0,5-6 0,6-2 84,8-1 0,11-6 0,15-2 0,11-1-299,8-3 0,19-2 0,5-2 0,3-4-903,-35 1 0,2 0 0,-1 0 0,1 0 790,-1 0 1,0-1 0,0 1 0,0-1 0,0-1 0,0-1 0</inkml:trace>
  <inkml:trace contextRef="#ctx0" brushRef="#br0">20608 15286 8136,'-19'-41'0,"6"5"18,7 11 1,4 15 0,2 11 0,0 11 82,0 9 0,0 5 0,-3 7 0,-5 7 49,-10 7 1,-13 11 0,-9 6 0,17-31 0,0 0 101,-1 0 1,0 1 0,-3 5-1,0 1 1,1-4 0,1 0 0,1 1-1,-1 0 16,1 0 1,1 0-1,0 0 1,2 0 0,0-2-1,2 0 1,-2-1 0,2 1-72,-1 2 1,0 0-1,0 0 1,0-1-1,-1 2 1,2 1-1,-1 0 1,1 1-172,1-2 1,1 2-1,-5 4 1,1 1-1,1-3 1,0 0-1,-2 3 1,1 1-205,-2 0 0,0 1 0,2 2 0,0 0 0,0-1 0,-1 1 0,3-1 0,0 1 68,0-2 1,2 0-1,3-1 1,0-1 0,0-2-1,0 0 1,2-3 0,2 0-42,0-1 0,0 0 1,-1-1-1,0 0 0,-5 33 1,3-9 286,2-6 1,8-4 0,-1-3 0,2-5-77,2-2 1,6-2 0,5 0 0,3 0-19,4 0 0,10 0 0,2 1 0,7 2-97,9 1 1,4 5 0,5-3-1,3 0 3,-27-23 0,0 0 0,2 2 1,1-1-1,1-1 0,1 0 1,1-1-1,0 0 52,0-1 1,0 0 0,3 2 0,1 0 0,-1-5 0,-1 1 0,0-1 0,0 1 32,0 0 0,1 0 1,2 0-1,0-1 1,-2 0-1,-1 0 0,1-2 1,0-1 71,1-1 1,1 0 0,2 1 0,1 1 0,0 0 0,0-1 0,2 0-1,-1 0-38,1-1 0,0 0 1,4-1-1,1 0 1,-3 0-1,-1 0 1,1-1-1,1-1-172,3 1 0,0-1 0,0-3 0,0 0 0,3 1 0,2 1 0,-2-1 1,0-2 54,0 0 0,-1 0 0,5 1 1,0 0-1,-5-3 0,0-1 0,1 2 1,0 0 30,0 0 1,0 1 0,1-1-1,1 0 1,-1-1 0,-1 0-1,-2 0 1,0-1 43,-1 1 1,0 1-1,-1-1 1,0 1-1,1 1 1,1 0-1,-2-1 1,1 1-36,-1 0 1,0-1-1,3 1 1,-1 0-1,-6-1 1,-1 1-1,2 0 1,0-1-91,0 1 1,1 0-1,0 1 1,1 1-1,-3 0 1,0 0 0,-1 0-1,1-2 77,0 1 1,0-1 0,0 0 0,0 0 0,-1-1 0,0-1 0,-1 0 0,-1-1-55,0-1 1,-1-1-1,2-1 1,-1-1-1,-3 0 1,0 0-1,0 0 1,0 0 316,2 0 1,-2 0 0,34-1 0,-37-1 0,-1-1 0,34-6 143,0-2 0,2-3 1,-5-1-1,-2-1-407,-2-2 1,6-1-1,-7 1 1,0-4-256,1-3 1,-2-2 0,1 1-1,-3-1 66,-2 0 0,2-4 1,-5-1-1,-4-2 240,-5-3 0,5-2 0,-12-2 1,2-2 286,-1-2 1,-2-5-1,-2 1 1,-2-3-187,2-1 1,-3-11 0,-16 30 0,0 0 0,0-1 0,1-1-92,0 0 1,0 0-1,4-6 1,0 1-1,1-1 1,1 1-1,1-3 1,0 0 10,1 0 1,-1-1 0,1 2-1,0-1 1,0-1 0,0 0-1,1 0 1,1 1-180,-1-1 0,1 0 0,0 2 0,0 1 0,-2 2 0,0 2 1,-2 2-1,1 2 121,-1 2 0,-1 0 1,22-24-1,-7 0 1,-4 4 105,-4 3 0,-7 5 0,-5-4 1,-2 1-209,-6 0 0,-6-2 1,-1-5-1,-2 3 65,-2 2 0,0-8 0,-2 4 0,-2-3-126,-5-3 1,2 4 0,-1-6 0,1 2-57,-1 1 0,4-11 1,-3 9-1,-1 0 334,1-1 0,-1 0 1,-2 6-1,1 5 191,-1 3 1,-2 7 0,-1 4-1,-1 2-243,1 4 1,-2-4 0,-3 11 0,-4 1-122,-3 1 0,-6 3 0,-2 5 0,-1 1-266,-3 3 0,-1-3 0,-4 3 0,-1-1 212,-1 1 0,-7-3 0,2 3 1,-2-3 233,-3-1 1,-6 0 0,-3-1-1,1 3 129,-4 2 0,-3-6 0,0 5 0,-4-1-177,36 5 1,-1 0 0,-6 2 0,0 1 0,2-1 0,0 1 0,-2-1 0,0 0-120,3 0 0,-2 1 0,-8 1 0,0 1 0,3-2 1,0 0-1,-2 0 0,-1 1 6,-3 0 0,0 0 0,1-1 0,1 1 0,-6 2 0,0 0 1,0 0-1,-1 0-7,0 1 1,-2-2-1,-6 1 1,-1-1-1,4 0 1,1-1-1,-1-1 1,1 0-33,1 0 0,1-1 0,-9 0 0,0-1 1,6-1-1,1-1 0,-3-1 0,0 1 150,0-2 0,-1 0 1,0 1-1,1 0 0,2-3 1,2-1-1,-1 1 0,1 0 25,2 1 1,-1-1 0,-4-1 0,-1-1 0,5 3-1,1 0 1,0-1 0,0 1-4,0 1 0,0 0 0,4 1 0,0 1 1,-1 1-1,1 0 0,0 2 0,1 0-329,-1 1 1,1 1 0,2 1 0,1 2 0,2 1 0,0 2 0,3 2-1,0 1-586,2 3 1,1 1 0,-3 4 0,0 1 829,7 1 0,0 2 0,1-1 0,0 1 0,2 1 0,1 1 0,2 3 0,0 1 0,2 4 0,1 0 0</inkml:trace>
  <inkml:trace contextRef="#ctx0" brushRef="#br0">16796 16059 8054,'0'-32'250,"0"18"0,0 10-556,0 17 0,4 6 0,1 2 556,-2-2 1,-2-1-1,-1-4 1,-1-1-205,-4 0 1,2 1 0,-5-1 0,-3 2 1030,-1 2 1,-1 4 0,0 7-1,1 3-50,3 5 1,-3-2 0,5 0 0,-1 0-1176,4 0 0,-2-4 0,1 1 0,3-3-47,0-1 1,4-7-1,2 0-55,5-1 0,9-6 1,4 1-1,3-9-239,2-3 0,4-2 0,1-2 0,2-2 96,3-5 1,-2-3 0,0-3 0,1-1-897,-2-2 1,-2 5 1288,-5 4 0,6-6 0,1-5 0</inkml:trace>
  <inkml:trace contextRef="#ctx0" brushRef="#br0">17569 16379 7840,'-15'-35'867,"-2"-1"1,8 24 0,0 11-1,6 14-753,3 9 0,0 5 0,0-9 0,0-2-587,0-1 0,0 0 1,-2 1-1,-2 3 675,-5 2 1,-1 0-1,-1 2 1,4-2-105,1-2 1,2-1 0,4-5 147,0 1 1,1-3 0,3-2 180,5-4 0,3-5 1,1-5-1,1-4-536,-1-2 1,5-7 0,0-1 0,-2-1-115,-1 1 0,-3 1 0,-3 5 1,-4 0-148,1-1 0,-4 5 1,1 2 43,-6 1 1,-5 2 0,-5 4 0,-2 1 390,-2 4 1,2 1 0,-3 4-1,5-1 95,4 1 1,-2-2 0,7 0-111,1 3 0,7-1-50,5-1 0,9 3 0,3-5 0</inkml:trace>
  <inkml:trace contextRef="#ctx0" brushRef="#br0">17982 16446 10147,'-7'-14'652,"-6"1"1,-1 6-1,-3 4-1019,2 6 0,3 9 1,3 5-1,5 0 266,2-3 0,2 0 0,-1 1 0,-2 1 33,-2 2 0,1-1 0,4-3 1,0-1 589,0 0 0,1 1 0,4-3 0,4 0-642,2-2 0,3-6 0,-1 1-202,0-2 0,1-8 1,-1-3-1,0-5-52,1-3 1,-2-3-1,-2-3 1,-3 1-156,-1-2 0,-1-1 1,-5 0-1,0 2 254,0 6 0,0 2 1,0 1 244,0 1 1,-2 6 29,-2 2 0,2 4 0,2 5 0,9 1 0,3-1 0,1-4 0</inkml:trace>
  <inkml:trace contextRef="#ctx0" brushRef="#br0">18222 16366 8362,'14'-2'0,"-1"-1"485,0-1 1,-4 1 0,-1 7 0,-2 7-84,-4 5 1,0 5 0,-2 8 0,0 4 4,0 2 0,-4 7 0,-1-7 0,1 4-407,-2 1 0,4-3 0,-4-4 0,2-8-425,-1-5 1,-1-2 152,2-4 0,3-9 0,-4-6 0,4-9-229,1-7 0,0-11 1,1 0-1,2-5 209,2-4 1,3-5 0,-3-3-1,-1 2 379,2 2 1,-4 2 0,4 4 0,-2 4 882,1 2 0,0 9 0,-2 2 1243,2 3-1754,5 8 0,-4 7 0,3 9-249,-5 2 1,-4 7 0,-2 1 0,-4 1-195,-2-1 1,-1 0-1,-4-2 1,1 0-532,3 0 0,-3-3 0,3 0 0,-1-1-1551,1 0 0,5-5 2066,8-4 0,10-2 0,6-2 0</inkml:trace>
  <inkml:trace contextRef="#ctx0" brushRef="#br0">18649 15979 7933,'-13'-6'234,"-1"-4"266,1-3 1,5 8-679,4 14 0,8-3 1,4-3 744,-1-6 1,5 0 0,-1-4-1,3 1-25,4 3 1,1-3 0,-1 1 0,4 2-332,4 2 1,-6 5 0,0 2 0,-4 2-219,-3 2 1,2 6 0,-11 4 0,-1-1 12,-1 0 0,-8 5 0,-4-2 0,-5 3-33,-3 2 1,-4 0-1,2-2 1,1-3 57,0-4 0,3 1 0,5-1 202,2-2 0,6-6 0,1-2-222,4-2 1,12-2 0,8-4 0,3 0-251,2 0 0,0 0 0,-1 2 0,1 1-243,-1 1 1,4 2 0,0-3 0,-4 3-122,0 1 0,2-2 0,-8 2 0,3 0 603,-1 1 0,0-5 0,5 3 0</inkml:trace>
  <inkml:trace contextRef="#ctx0" brushRef="#br0">16716 17099 7785,'-4'-20'1071,"-1"-2"1,4 5 0,11 5-96,12 10 1,20 10-1,17 8 1,11 2-827,-31-10 0,3 0 0,7-1 0,1-1 0,1-1 0,0-1 0,5-1 0,0-1-10,0-1 1,2-1 0,4 0 0,1-1 0,0-2 0,-1 0-1,1-3 1,0 0-193,1-1 1,1-2 0,-1-4 0,1-1 0,-5 1 0,-1 1 0,-1-1 0,-1 1-221,-2-1 1,1 0-1,-1-2 1,-1-1-1,-6 5 1,-2 0-1,-4 1 1,0 1-166,-5 0 0,0 2 0,36-1 0,-16 4 437,-6 2 0,-4 2 0,-7 0 0,-3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4426 5784 20156,'0'-13'-1242,"4"-1"1,2 2 0,0 2 1417,0 1 1,4 6 0,-1-3 0,3 2-19,1-1 1,2 0 0,1 2-1,4-2 144,0 2 1,3 2-1,3 1 1,2 0 86,3 0 0,8 0 0,8 0 0,2 0 110,2 0 1,12 0 0,-2 0 0,4 0-114,5 0 1,2-2-1,-2-1 1,0-3-258,4-1 1,-3 2-1,3-3 1,-2-3 279,-1-1 1,-31 8-1,-1 0 1,28-5-1,-1 0-354,-2 1 1,-2-4 0,-7 4-1,-5-3-389,-2 2 0,-5-1 1,-9 4-1,-8 0-1165,-6 0 257,0 2 1,-11 10-1,-3 3 1,-10 4 1023,-10 5 1,-8 2 0,2 7-1</inkml:trace>
  <inkml:trace contextRef="#ctx0" brushRef="#br0">9891 4971 9191,'7'0'6624,"5"0"-5070,-3 0 0,3 0 1,1 0-990,1 0 0,-3-1 0,1-2 1,0-2-1331,3 2 1,1-4-1,-2-1 1,-1-1-886,0 1 1,5-1 0,0-5 1649,-2 1 0,5 0 0,0-1 0</inkml:trace>
  <inkml:trace contextRef="#ctx0" brushRef="#br0">10424 4651 14675,'0'14'1180,"6"3"1,3 3-1,1-1-664,-1 0 1,3 5 0,-4-2-1,0 3 231,1 2 0,-6-1 0,2 0 0,-4-3-1372,-1-1 1,5-5-1014,-1 1 0,0-11 0,-4-9 727,0-9 1,0-9 0,0-8-1,0-3 695,0-4 1,0-4 0,0 1-1,0 1 371,0 1 1,0 6 0,2-1-1,1 5 189,1 3 0,1 4 0,-4 6 1036,4 0 0,-2 5 0,6 4-556,1 2 0,2 2 0,1 0-375,0 0 1,1 5 0,-1 1-271,0 1 1,-1 2 0,-1 3 0,-4-2 80,-1-1 1,0-5-355,-2 5-1532,-2 0 780,4 5 1,0-3-1,3-2 883,2-4 0,-2 1 1,0 0 436,2 1 0,-4-3 0,0 5 0,-1 2 91,-3 0 0,3 3 0,-1 1 0,-2 2 218,-2 6 1,-5 2 0,-2 0 0,0-1-668,0-2 1,-4-6 0,1 3-1054,-3 1 0,-2-7 1,1 2-1,0-6-1239,-1-3 0,6-2 1,-1-4 163,-2 0 1,5-6 2011,2-3 0,8-3 0,4-1 0</inkml:trace>
  <inkml:trace contextRef="#ctx0" brushRef="#br0">10957 4678 11905,'-13'7'2026,"4"4"0,0-5-1345,-1 1 0,0 2 0,-1 4 0,4 0-414,1 1 0,-3 4 0,3-1 1,0 0-143,0-3 0,2 0 0,4-1-913,0 0 0,6-5 1,3-4-1,2-2 93,3-2 0,4-11 0,1-3 0,0-4 443,0-1 0,-5-4 0,-7 4 1,-1-2 59,-3-2 1,-2 3 0,-1 3-1606,0 2-975,0 2 2772,0-1 0,6 1 0,2 0 0</inkml:trace>
  <inkml:trace contextRef="#ctx0" brushRef="#br0">11211 4398 7768,'0'9'577,"0"0"1,0 1 439,0 2 1,0 1 0,0 2 0,0 3 408,0 4 0,4 3 0,2 2 1,0 1-962,0 3 0,0-3 1,-3 2-1,3-5-296,1-3 1,-2-5 0,2 0-1402,-1-2 1,0-7-1,-3-6 155,1-4 1,1-10 0,-5-8 0,-2 1 713,-2 0 1,1-3 0,-6 4 0,0 2 1035,2 1 0,-1 6 65,4 0-483,2 6 0,2-1 0,9 7 0,3 3-88,1 1 0,2-3 0,1 4 0,2-2-199,-2-3 0,-1 3 1,-1 0-1,-1-1 323,0 1 1,-4 5 0,-1-2-1,-3 2 335,-2 3 0,-1-1 0,-2 2 1,-2 3-96,-2 4 1,1-1-1,-4 1 1,-1-1-313,1-5 1,4 2 0,-2-9-1369,4 2 1,7-3-1,6-7 1,7-8 1148,8-11 0,8-12 0,-1-4 0</inkml:trace>
  <inkml:trace contextRef="#ctx0" brushRef="#br0">4972 6757 18052,'-19'-21'0,"-3"3"0,-4 5 585,0 4 0,-1-1 0,-1 5 1,-2 4-128,-1 4 1,0 10 0,5 9 0,-1 4-419,0 0 1,1 1 0,0 0 0,6-1 313,6 1 0,2-5 0,8-1 1,3-2 83,4-3 1,17 2 0,17-3-1,14-5-17,9-2 1,-22-6 0,1 0 0,5-2 0,1-1 0,4-1 0,0-1-167,1-1 0,2-1 0,9-1 0,0-1 0,-6-1 1,-1 0-1,3-1 0,0 0-477,0 1 0,-1 0 0,1-2 1,0-1-1,-1 1 0,-1-1 0,-2 0 1,-1 0-333,0-1 0,0 2 1,-3 1-1,0 1 1,-6 0-1,-2 0 1,33-2-296,-9 5 0,-7 4 849,-9 1 0,0 3 0,-9 6 0,-3 6 0</inkml:trace>
  <inkml:trace contextRef="#ctx0" brushRef="#br0">8558 7010 24378,'-28'-13'-1547,"3"1"1708,11 3 0,10-3 1,7 5 165,9-1 1,20 1-1,8 4 1,15-1-117,18 1 0,-30 0 0,2 0 0,9 0 0,2 1 1,4 1-1,2-1-129,3 1 1,3 1 0,-15 0 0,2 0 0,0 0 0,-2 0 0,0 0 0,1 0 0,2 0 0,0 1 0,1-1-198,0 1 0,0 1 1,0 0-1,4-1 1,1 1-1,-1 1 0,-3 0 1,-1 1-1,0-1 1,1 0-1,0-1 0,1 0-1,0 1 0,1-1 0,0-1 1,-1 1-1,-1 0 0,0-1 1,-5-1-1,0-1 0,-1 0 0,0 0 1,-1 0-1,0 0 68,23 0 1,0-2 0,1-3 0,-2-1-1,-9 1 1,-2 1 0,-2 1 0,-1-1-76,-3 2 1,-1-1 0,-1-1 0,-2 1 0,-4 1 0,-2 2 0,-3-1 0,0 1 196,-3 0 1,-2 0-75,29 1 0,-8 5 0,-6-1 0,1 0 0</inkml:trace>
  <inkml:trace contextRef="#ctx0" brushRef="#br0">4106 8343 16464,'-12'-2'329,"3"-2"1,6-4 0,12-3-17,9 2 0,11 3 0,8 6 0,8 0-20,8 0 1,11-6 0,10-3 0,-37 4-1,1 0-141,0 0 1,1 1 0,8-4 0,1-1 0,-2 3 0,0-1 0,1 0 0,1-1-68,1 1 1,0 0 0,-1 0 0,0 0 0,-1 0 0,1 1 0,0 0 0,0 0-9,1 1 0,0 1 1,0 0-1,-1 1 1,-1 1-1,-2 1 1,-1-1-1,0-1-290,-4 2 0,0-1 0,-1 1 0,-1 1 0,28 1 0,-5 4-576,-5 4 27,-2-3 1,-11 5-1,-5 0-422,-4 5 0,-4-1 0,-7 4 1184,0 0 0,-4-2 0,-1 5 0,-6 0 0</inkml:trace>
  <inkml:trace contextRef="#ctx0" brushRef="#br0">4572 11408 8376,'0'-13'80,"0"-1"1,0 13-1,2 5-142,2 7 0,-2-2 0,4-2 0,-1-1 469,4-3 1,-1-2 0,1-1 0,1 0 222,2 0 0,1 0 0,1 0 0,0 0-162,4 0 0,-2 5 0,7-1 0,0-1-230,3-1 1,0 2 0,1 1 0,1-2-114,3-2 0,-1 3 1,4 1-1,0-2 45,0-2 0,0 1 0,3 1 1,-1 1 12,1-1 0,1-1 1,2-1-1,0 2 40,0 2 1,0-1-1,-1-4 1,-2 0-4,-2 0 1,-1 0-1,2 0 1,-5 0-64,-3 0 0,3 0 1,2 0-1,-1 0-157,1 0 1,-1 0 0,-2 0 0,1 0-62,-1 0 0,-2 0 0,-1 1 1,-1 2 42,1 2 0,0 4 0,-1-5 0,-1-1 99,-2-1 0,2 2 0,-3 1 0,2-2 143,-2-2 1,3-1-1,-3 0 1,2 0-61,-2 0 0,3 0 0,-2 0 0,2 0-212,1 0 0,0 0 0,-1 0 1,-1 0-114,-1 0 0,8 0 1,-5 0-1,0 0 78,4 0 0,-1 4 0,-2 1 0,1-1 82,3 2 0,-3-3 0,5 5 0,-2-2 63,0-4 0,0 0 0,-2-2 0,0 0 332,2 0 0,5 0 0,-5 0 0,-1 0-234,-2 0 1,3 0-1,1 0 1,1 0-12,0 0 1,-1 0-1,-2 0 1,1 0-367,-2 0 1,6 4-1,-1 1 1,1-2 34,1-2 0,-2 4 1,3-1-1,-2-1 403,2-1 1,2-2-1,1 0 1,0 0 49,0 0 1,0 0 0,0-2 0,0-1-39,0-1 0,3-5 0,0 3 0,-2 0-95,2 0 0,5 2 0,-4 4 0,-1 0-379,-2 0 0,4 0 1,-1 0-1,-1 0 111,-1 0 0,-2 0 0,0 0 0,0 0 379,0 0 0,-2 0 0,-1-2 0,-1-1-86,1-1 0,1-5 0,1 3 1,-2-1 268,-2-4 0,-4 1 0,3-1 0,-1 3-616,-3-3 0,2 4 0,-1-1 0,-1 1-386,-2 0 0,3 4 0,0-2 1,-2 4-236,-6 1 0,2 0 0,-4 0 0,1 0 94,1 0 0,-6 1 0,4 2 0,-2 3-121,-2 1 1,-3 2 0,-2 6 0,-3 1 831,-4 2 0,-4 6 0,-1-3 0</inkml:trace>
  <inkml:trace contextRef="#ctx0" brushRef="#br0">23541 11755 8005,'4'-9'0,"2"1"0,2 1 170,2-1 0,2 4 386,1-5 1,-4 0 0,-1-4 159,-2 0 0,-2 4 0,-4 0 0,0-2 377,0 0 1,2-3 0,0 1-110,3 0 0,-1 4-799,-4 0 1,-1 6 0,-4-2 0,-3 5 111,-4 5 1,-6 2 0,-1 8-1,-2 3 207,-3 4 0,1 8 1,-1 2-1,3 2 372,2 3 1,1 2-1,5 1 1,1 0-518,3 0 1,-1 3 0,5 0 0,2-3-852,2-2 1,2 4 0,2-7-1,3 2 67,2-1 0,-4-4 0,3-5 0,-1-2-8569,-3-3 8994,-1 4 0,-8-18 0,-2 4 0</inkml:trace>
  <inkml:trace contextRef="#ctx0" brushRef="#br0">23208 12248 10649,'0'-14'0,"0"1"0,1 1 1190,4 3 1,2 3-1,8 6 1,3 2-589,4 2 1,9-1 0,3 5 0,2-1-1293,-1 0 0,4-2 0,2 4 0,-2 0 690,-1-2 0,1 5 0,1-5 0</inkml:trace>
  <inkml:trace contextRef="#ctx0" brushRef="#br0">23768 12208 11288,'-8'-18'0,"-2"0"2284,-2 2 0,2 8-1831,10 8 0,1 2 0,4 5 0,3 1 79,4-1 1,2 2 0,0 4 0,3 1-569,1-1 1,4 0 0,-4 1 0,-2-1-175,-1 0 1,-2-4-1,0-1 1,1-1-211,-1 0 1,-4-4-1,-2 0 196,-1-6 0,-1-6 0,-5-7 259,0-2 1,0-4 0,0 4-1,0 1 728,0-3 1,-5 6-1,1-4 2768,1 3-2722,1 2 0,4 5 1,2 5-1,5 6-164,3 6 1,7 3-1,3 1 1,2 1-646,-2-1 0,8 0 0,-2 1 0,5-1-178,4 0 1,1-1 0,4-1-1,-1-4-1591,-1-1 0,3-2 1,-7-2-1,1 1-5345,-2 1 7114,-8 1 0,4-5 0,-3 0 0</inkml:trace>
  <inkml:trace contextRef="#ctx0" brushRef="#br0">25047 11595 8295,'8'-6'1306,"-4"-3"0,-2-3-729,-2-1 0,4 4-429,1 0 0,-1 7 0,-4 2 26,0 8 0,0 14 0,-3 8 1,-4 7 39,-7 9 0,-3 8 1,0 7-1,-1 1-99,2 2 1,3 7 0,4-9 0,5-3-305,2-2 0,4-10 0,3-2 0,9-6-17,7-3 1,5-3 0,5-8-1,5-4 206,2-8 0,14-12 0,3-8 0</inkml:trace>
  <inkml:trace contextRef="#ctx0" brushRef="#br0">25594 11781 8185,'7'-7'968,"7"5"1,6 10-328,6 9 0,-4 3 0,-2 2 0,0 2-250,-4 1 0,-1 6 0,-3 2 1,-3 1-371,-5 3 1,-2 1 0,-4 4 0,-2-1-566,-5-1 1,-5 3 0,-2-9 0,-3 2-178,-2-1 0,5-7 0,-2-1 721,3-8 0,8-4 0,1-2 0</inkml:trace>
  <inkml:trace contextRef="#ctx0" brushRef="#br0">26740 11635 8198,'0'-14'0,"-1"1"675,-4 0 1,4 4 280,-4 0 0,-2 12 0,-2 1-675,-3 7 1,-5 2 0,-1 2 0,0 1-94,-1 2 0,4 4 0,-3-3 1,5 1-144,4-1 1,2 3-1,4-4 1,-2-2-13,2-1 0,6-2 1,3 1-1,0 0-269,0 4 0,4-3 0,-2 3 1,-1-4 79,-2 0 0,-3 4 0,1 1 0,0 2 443,-4 2 0,-5 1 0,-9 1 0,-1 0 219,-2 3 1,-4 6-1,4-2 1,3-3-151,5-1 0,4 3 0,6 1 0,3-3-448,6-1 0,1-1 0,14 0 0,3-1-1498,2 1 1,7 0 1589,-5-1 0,6 1 0,-3 0 0</inkml:trace>
  <inkml:trace contextRef="#ctx0" brushRef="#br0">23581 15020 10286,'-1'-18'0,"-2"0"0,-2 2 3258,2 1-3044,2 8 0,2 1 0,4 6 1,5 0-17,6 0 0,5 0 0,7 1 0,2 2-354,1 2 1,6 5 0,0-1 0,3 3-100,0 1 0,1 0 0,-9 1 1,-3 1 7,-1 2 1,-7 3 0,-5 5 0,-5-2 122,-7 1 0,-2 9 0,-4-7 1,-2 2 343,-5 1 1,-3 2 0,-1 0 0,-1-2 667,1 0 1,0-3-1,-1 1 1,1 0-826,0-1 1,-1 1 0,1-1 0,-2 1-525,-3 0 1,-2-5-1,-7 0 1,0 2-255,1 1 1,-7 2 0,-2-2 0,-4-1-1966,-1-2 2680,-6 0 0,5-1 0,-5-2 0</inkml:trace>
  <inkml:trace contextRef="#ctx0" brushRef="#br0">23434 10475 7907,'-6'-9'108,"-2"0"0,-4 5 935,-2-5 0,1 6 939,0-1-1619,5 2 1,2 4 0,8 1 0,1 3 88,1 1 1,7 3 0,-4 7-131,0 0 1,4 3-1,-7-3 1,-1 6-2,-1 2 0,-2 1 0,-2 3 0,-2 0-90,-5 2 0,-1 6 0,-1-3 0,4 0-130,1-2 1,-3 0-1,5-1 1,1-1-135,1-2 1,2 3 0,0 0 0,0-1-32,0-2 0,0-1 1,0-1-1,0 1 136,0-1 0,0-5 0,0-2 100,0 1 0,6-5 1,3 1 102,3-6 0,-3-4 0,0-6 0,1 0-141,2 0 0,3 0 0,1 0 0,2-1-128,-2-4 0,5 4 1,1-4-1,2 4 46,-2 1 1,7 0 0,-2 0 0,1 0 29,0 0 1,-1 0 0,0 0-1,-1 0 105,1 0 0,4 0 0,2 0 0,-1 0 73,1 0 0,8 0 0,1 0 0,4-2-91,4-2 1,0 1 0,2-5 0,0 1-105,3 0 1,1 4-1,-2-2 1,-1 4-279,0 1 0,-5 0 0,-4 0 1,-3 0 121,-1 0 1,-5 4 0,-3 1-1,-1-1 113,0 2 1,0-4-1,-2 3 1,0 0-73,2-1 0,6 1 1,0-5-1,5 0 44,2 0 1,7-5-1,-1-1 1,5 0-150,3 1 1,1-6 0,-3 4 0,-1-1 11,-8 4 1,4 2 0,-11 2-1,0 0 119,-3 0 0,-6 0 0,-8 0 0,-2 0 146,-2 0 1,4 0 0,-4 0 0,0 0-122,0 0 1,5 0-1,-2 0 1,5 0-115,4 0 0,-1 0 1,5-1-1,1-2-196,-2-1 1,7-2-1,-4 3 1,-1-2 194,-2 2 0,-3-3 0,-6 0 0,-3 1 390,-4-1 1,-3 0-162,-2 1 1,-1-2-1,-3-6 478,-4-1 0,-2-4 0,-1 1 1,4-1-474,2-1 1,-4-2-1,5-6 1,0 1-405,-2-1 0,10-6 1,-4-2-1,0-4-383,-2-1 0,-1 0 0,-5 0 0,-2 2 408,-2 2 1,-1-1-1,-1 5 1,-2 1 301,-2 2 0,-5-3 0,1 8 1,-3 1 198,-1-3 0,1 3 1,1-1-1,4 3-52,1 2 1,0-3 0,3 3 0,-1-1-401,1 1 0,1 0 1,2 2-1,-1 0-195,-4 0 1,4 3-1,-5 0 307,0 1 1,0 0 0,-4 1 0,1 1 287,-1 3 1,-2 3-1,-2-2 1,1-1 40,0 1 1,1 2-1,2-2 1,1 1-246,-2 3 1,-1 0 0,-1 0-174,0-1 1,-1-1-1,1 5 1,0 0 121,-1 0 0,0 2 0,-3 1 0,-2 3 239,-2 1 1,-1-2 0,-3 2 0,1-1 188,2-3 0,1 3 0,-2-2 0,0-1-152,0-1 1,3 2 0,3 1 0,0-2-269,0-2 0,2-1 0,-3 0 0,2 0-71,-2 0 0,3 0 0,-4 0 0,0 0 45,-4 0 0,3 1 0,-3 2 1,1 2 117,1-2 0,-4 3 0,5 0 1,-3 0 180,1 0 0,1-2 0,-2-3 0,0 2-186,0 2 0,4-1 1,-1-4-1,3 0-105,-1 0 0,0 0 0,5 0 1,-1 0-12,1 0 0,-5 0 0,0 0 0,1 0 90,-3 0 0,1-4 1,-5-1-1,2 2 144,-1 2 0,-7 5 0,-1 2 0,1 0 15,2 0 1,-2 3 0,2-3 0,3 0-61,0 0 0,1 3 1,2-3-1,4 0-101,3-1 1,-2 0 0,-1-5 0,2 0-114,1 0 1,1 0-1,0 0 1,-3 0 132,0 0 0,-6 0 1,4 0-1,-2 0 76,-2 0 0,-1 4 1,0 1-1,2-1 15,-2 2 0,1-4 0,-1 2 0,3-2-104,2-2 0,1 4 1,3 0-1,-1 1-137,-2 1 0,1-5 0,3 4 0,1-2 97,0 1 0,-1-2 1,1 2-1,0-1 129,-1 1 1,-5-2 0,-2 2 0,-1-1-18,0 2 0,-5-4 1,-4 4-1,1-4 17,2-1 1,2 0 0,-1 0 0,0 0-68,1 0 1,0 0 0,3 0 0,2 2-80,2 2 0,-8-2 0,3 2 1,1-1 24,-2 1 0,-1-2 0,-2 4 0,-1-2 107,-3 1 1,1 4 0,3-5 0,0 1-63,1 0 1,-2-3 0,8 2-1,0-2-260,4-2 0,2 0 0,1 0 0,1 0-731,0 0 1,1-2 0,2-1 0,2-3-795,2-1 0,2-3 0,4-7 1763,0 0 0,12-13 0,2 2 0</inkml:trace>
  <inkml:trace contextRef="#ctx0" brushRef="#br0">23648 15859 9501,'-6'2'1402,"4"2"0,7 5-1533,2 3 0,-4 3 0,2 1 0,-4 2 276,-1-2 0,4 8 1,1 1-1,-2 2 300,-2 2 0,-8 2 0,-6 0 0,-8 4 121,-4-1 0,-3 3 1,-4-5-1,-5-1 87,-6-3 1,-2 5 0,-7-9 0,0-2-275,-3-1 1,-6-4-1,2-3 1,0-2-266,0-4 1,-4-2 0,6-6 0,2 0 42,4 0 0,1-6 1,4-4-1,2-6-11,2-6 0,1-10 1,8-5-1,1-4-41,-1-3 0,2-7 0,4 2 0,1-2-26,-1-3 0,6-4 0,2-2 0,3-2-183,2-2 0,6 27 0,0 0 0,-1-33 1,-1-4-3,5 37 1,1-1 0,-2 0 0,2 0-1,1-2 1,1 0 0,0 0 0,0 0-27,-1 0 1,0 0 0,1-1 0,1-1-1,-3 0 1,-1 0 0,0 0 0,1 0-1,1-2 1,-1 0-1,-4-2 1,-1 0 0,2 3-1,0 0 1,-3 1-1,0 0 155,-1 1 0,-1 1 0,-1-4 0,0 0 0,0 3 0,0 1 0,-1-2 0,1 1 38,0 0 0,-1 0 1,1-2-1,0 1 1,0 3-1,1 1 1,0 0-1,0 0-48,0 1 1,2 0-1,-7-34 1,0 4 0,3 2-58,5 3 0,3-6 0,6 4 0,0 0 13,0-1 1,6 6 0,3 1-1,3 4 58,1 0 1,1 1-1,-1 0 1,0-1-47,1 1 1,-1-5 0,0-1 0,1 0 8,-1 0 1,0 1-1,1 5 31,-1-1-36,0-5 1,1 10 0,1 0-1,1 8-402,2 5 257,5-2 0,-2 10 0,6-2 61,-1 6 0,1 1 0,0 3 0,-1 1 140,1 0 0,0 1 0,-1 5 0,0-1 152,-4 1 1,1 0-1,-3-2 1,-1-1 25,0-2 0,3 0 0,-2 5 1,0-1-36,4 1 0,1 1 0,2 2 0,0 1-305,-1-1 0,1 2 0,1 1 0,2 1-9,1 3 1,-5-3 0,-5 2 0,-2 1 194,-2 1 0,-2 7 1,-2 1-1,-1 1 122,-3 3 1,-2 1 0,-4-1 0,1-1-51,-1 1 1,5 1 0,1-1-155,3-1 0,2-6 0,4 1 0,3-2-491,0-2 1,4 0 0,-5 0 0,3 0-395,-1 0 0,-6 0 1,2 0-2363,-3 0 2020,-8 0 1,1 6 1243,-4 3 0,-2 2 0,3 3 0</inkml:trace>
  <inkml:trace contextRef="#ctx0" brushRef="#br0">23234 11914 7776,'-13'-8'768,"0"-1"0,5 1 225,4 13 0,2 2 1,4 6-1,2 2-307,5 3 1,3 1-1,1 5 1,-1-2-655,-3 2 1,2 1-1,-7 2 1,-1-1 39,-2 1 0,-2 0 1,-5-2-1,-6-3-766,-4-4 0,-3-2 0,2-1 1,-2 0-2588,-2-3 3281,5-8 0,-9 2 0,4-6 0</inkml:trace>
  <inkml:trace contextRef="#ctx0" brushRef="#br0">24754 11301 7754,'0'-7'1196,"-1"1"-757,-4 6 1,4 2 0,-5 1 0,1 2 4,1 3 0,-5-4 1,3 4-1,0-1 3,0 1 0,-3-4 1,5 5 194,1 1 0,-3-2 0,2 1 114,1 1 1,1-3-1,2 2-382,0 2 1,-1 0 0,-2 4-1,-2 1-269,2 2 0,-3 4 1,2-2-1,-1 0-46,0 4 0,2-3 1,-5 1-1,1 0 30,-1-1 1,5 3 0,-3-7 0,2 0-194,0-2 1,-1-2 0,5 0-584,0 1 0,0-6-511,0 1 1,2-6 0,1 0-1136,1-6 0,6-4 2333,-1-6 0,9-7 0,3 0 0</inkml:trace>
  <inkml:trace contextRef="#ctx0" brushRef="#br0">24594 11688 8322,'-21'0'703,"4"0"0,8 6 0,7 1 0,8 1-347,8-4 0,2 2 0,-1-2 0,2-1 309,6-1 1,3-2-1,4 0 1,1 0-759,-1 0 1,2-2 0,-1-2 0,-1-5-2088,-2-3 2180,-1-1 0,-1-12 0,1-3 0</inkml:trace>
  <inkml:trace contextRef="#ctx0" brushRef="#br0">23928 10835 7457,'6'-7'0,"1"-11"0,6 3 0</inkml:trace>
  <inkml:trace contextRef="#ctx0" brushRef="#br0">24034 10742 7800,'14'0'450,"-8"0"0,-6 0 383,-8 0 1,-4 6 0,-1 2-392,0 4 0,5 2 1,4-1-360,2 0 1,4-4 0,2 0 0,5 0 68,3-2 1,0 5-1,-2-3 1,-2 3-73,-3 1 0,4 2 1,-4 1-1,-2 2-76,-2-2 0,-7 4 1,-3-3-1,-2 1-592,-3 1 1,5-4-1,0 3-1542,-1-3 2130,-2-8 0,-1-1 0,0-6 0</inkml:trace>
  <inkml:trace contextRef="#ctx0" brushRef="#br0">24101 10555 7819,'-28'-7'4,"-2"-4"113,12 7 546,1-1-506,9 11 1,4 0-489,8 3 1,-1-1 0,6-5-722,1 1 1052,-4 0 0,6-4 0,-4 0 0</inkml:trace>
  <inkml:trace contextRef="#ctx0" brushRef="#br0">24234 10742 7820,'-4'-9'493,"-1"0"0,2 6 1,8-3-1,4 2 228,3-1 1,7-4 0,3 5-1,3-1-869,2-1 0,2 5 1,0-3-1,-6 2-543,-2 2 1,1 0-1,-4 0 1,-2 0 690,-1 0 0,-2 6 0,1 1 0</inkml:trace>
  <inkml:trace contextRef="#ctx0" brushRef="#br0">24341 10902 7820,'0'13'259,"1"-6"1,4-2 0,5-4 268,6-1 0,1 0 0,5 0 0,2-1-958,1-4 1,1 2 429,1-5 0,0-1 0,-1-5 0</inkml:trace>
  <inkml:trace contextRef="#ctx0" brushRef="#br0">24807 10702 7803,'-13'-8'342,"0"4"1,-1 4 0,3 4 95,2 5 0,-2 3 0,5 3 1,0 1-191,1 2 1,0 10-1,5 0 1,0 5 35,0 4 0,6-5 0,4 1 0,7-3-452,5-4 0,5-2 0,4-12 0,3-3-12,0-5 1,7-8 0,-4-7 0,-1-7 16,-2-8 0,-9-2 1,-7-8-1,-5 1-103,-4 1 0,-9-8 0,-12 5 0,-9 2 338,-10 0 0,-15 6 0,-5 7 0,-3 5 114,-2 7 0,6 3 0,8 4 1,10-2-187,9 2 0,7 14 0,3 3 0</inkml:trace>
  <inkml:trace contextRef="#ctx0" brushRef="#br0">24661 14780 10898,'7'-25'2856,"-2"2"1,-4 12-2588,-1 11 0,0 6 1,0 7-1,-1 2 313,-4 2 0,2 4 1,-4 6-1,-1-1-522,1 1 1,-2 0 0,-3-1 0,3 1-780,5 0 0,-2-7 0,2-2 0,1-3 719,1-2 0,8 1 0,1-1 0</inkml:trace>
  <inkml:trace contextRef="#ctx0" brushRef="#br0">24634 14540 8383,'-13'-19'8904,"-1"-4"-5425,1 1-3378,6 6 0,2 16 0,10 0-304,4 0 0,-2 4 1,2 2-1,1 2 203,2 2 0,7 2 0,2 1 0</inkml:trace>
  <inkml:trace contextRef="#ctx0" brushRef="#br0">25061 14633 8345,'0'-10'2766,"0"5"0,-5 11 1,1 14-2469,1 0 1,1 1 0,2 4 0,0 0-168,0 4 0,-4 2 0,-2 0 0,0 1-1208,0-2 1,-3 5-1,3-9 1077,-1-3 0,-2 4 0,-4-6 0</inkml:trace>
  <inkml:trace contextRef="#ctx0" brushRef="#br0">24874 14873 10576,'0'-13'2293,"0"-1"0,2 7-2357,2 3 1,3 4 0,7 3 0,1 2 282,2 3 1,0-4-1,5 4 1,2-2-220,1-3 0,7 4 0,2 0 0</inkml:trace>
  <inkml:trace contextRef="#ctx0" brushRef="#br0">25461 14607 8266,'-12'0'697,"3"8"0,-2 10 0,7 9 0,0 0 1014,-2-1 1,0-4 0,-5 1 0,4 0-1027,1 2 1,-4 2 0,2 0 0,1-1-1852,2 1 0,2-6 1166,-1-3 0,3 2 0,-5 1 0</inkml:trace>
  <inkml:trace contextRef="#ctx0" brushRef="#br0">25261 14820 10041,'13'-12'1819,"0"-6"1,1 6 0,0 3 0,4 6-2306,4 3 1,4 5-1,0 1 1,2 1 485,4 4 0,2 6 0,6 4 0</inkml:trace>
  <inkml:trace contextRef="#ctx0" brushRef="#br0">11237 11181 30378,'-12'2'2389,"4"2"-2389,2-2 0,7 2 0,4-8 0,3-5 0,4-3 0,8-1 0,2 1 0,1 2 0,0 1 0,2 4 0,-4-2 0,1 1 0,0 3 0,-6-3 0,4 2 0,-3 1-3855,1 1 0,4 2 3923,-4 0 0,6-6 0,-3-1 1</inkml:trace>
  <inkml:trace contextRef="#ctx0" brushRef="#br0">12357 10755 31201,'0'-24'-4766,"0"-2"0,-6 8 5850,-3 9 0,2 8 1,-2 5-1,0 5-922,2 3 1,-5 5 0,4 3 0,0 0 552,-1 4 0,4 6 1,-2 2-1,1 4-572,3 5 0,1 4 1,2 5-1,0-2-1006,0-3 1,2 1 0,1-4 0,3-2-1198,1-6 1,-2-9 0,2-4-4982,-1-2 7195,-2-1 1,2-5 0,2 0 0</inkml:trace>
  <inkml:trace contextRef="#ctx0" brushRef="#br0">12144 11195 31201,'-8'-14'-2126,"2"-3"0,6-1 0,0 2 2294,0 1 0,2 6 0,2 2 1,5 1 837,3 3 0,6 3 0,1 4 0,0 5-1672,1 3 0,3 0 1,0-2-1,2-1 840,1 1 1,7 2 0,1 1 0</inkml:trace>
  <inkml:trace contextRef="#ctx0" brushRef="#br0">12664 10862 32097,'0'-26'-2849,"0"28"1,0-9 0,0 29 2644,0 1 1,0 3 0,0 0 0,0 2 265,0 4 0,0 0 0,-2 5 0,-1-1 211,-1 1 1,-2 1 0,3 1 0,-2-4-1105,2-4 1,2-4 0,1-5 0,0-4-1214,0-3 0,1-9 1643,4-6 0,2-11 0,7-8 0,-3 0-671,-2 0 1,3-4-1,-3 6 1,3-1 2198,1-1 0,-5 8 1,-2-1-1,-2 3 1772,1 2 0,0 4 1,0 0-1425,4 6 0,1 4 0,1 7 0,-3-1-1042,3 0 0,1 1 0,1 1 0,0 1-147,1 2 0,-1 4 0,0-4 1,-1-2-2550,-3-1 1,3-6 0,-3 0 2286,3 1 0,7 2 0,2 1 0</inkml:trace>
  <inkml:trace contextRef="#ctx0" brushRef="#br0">13050 11301 32767,'8'14'-978,"-4"-1"1,2 0 0,-2 1-670,-1-1 0,3-4 1,-1 0-1572,-2 1 0,0-2 3116,1 0 0,-2-5 1,4 3-1</inkml:trace>
  <inkml:trace contextRef="#ctx0" brushRef="#br0">13064 11235 13770,'-8'-33'0,"2"1"0,2 1 1998,-1 4 0,1 9 1,5 2-1871,4 5 1,-2 6 0,6 5 537,1 0 1,2 4 0,1 3 0,-1 4-2230,-3 4 0,3 1 1589,-3-3 1,3 6-1,1 2 1</inkml:trace>
  <inkml:trace contextRef="#ctx0" brushRef="#br0">13303 11221 23025,'9'-16'-1061,"0"-6"0,-6 7 2376,2 11 0,-4 8 0,-1 11 0,0 1-1634,0 2 0,0 0 1,0-5-1,0 0-10,0 1 0,-1-1 1,-2 0-1,-2 1-694,2-1 1,-3-4-132,2 0 0,-1-8 0,5-1 401,0-7 0,0-5 1,2-1 833,2-1 0,2 1 1,5 1-1,-2 2 2227,1 1 0,-3 6-1819,2-1 1,-1 8 0,2 5 0,-1 3-770,1 1 0,-2 2 0,-1 1 1,1 2-877,-1-2 0,2-1 0,4-2 1,0-1-2098,1-3 3453,-1-3 0,6-6 0,2 0 0</inkml:trace>
  <inkml:trace contextRef="#ctx0" brushRef="#br0">13663 11315 23803,'0'-21'-1294,"0"9"0,0 12 0,2 8 1414,2 3 1,-2 4 0,4 2 0,-2 0-142,1 0 0,-1 3 0,-4 1 0,0 1-499,0 0 0,-1-1 0,-4 3 0,-4-3-41,-3-2 0,-5-1 0,-1-5 0,2-1-554,1-3 1,1-3 413,1-6 0,6-6 264,2-3 1,10-15 0,2-4 0</inkml:trace>
  <inkml:trace contextRef="#ctx0" brushRef="#br0">13957 11341 9605,'-5'-31'0,"1"2"2504,1 4 1,1 8-946,2 8 1,0 5 0,-1-3-11,-4 1-1452,4 1 0,-5 11 0,5 3 0,-2 3-529,-2 1 0,1 5 1,2 0-1,-1-1 18,-1 3 0,-1-6 1,5 4-1,0-3 81,0-2 1,0-4-1,0 0 66,0 2 1,0-4 0,-1 0-160,-4-1 0,-2 0 0,-6-3 0,-1 2-423,1-2 1,0-2 1046,-1-1 0,1 0 1,0 0-1</inkml:trace>
  <inkml:trace contextRef="#ctx0" brushRef="#br0">14850 10742 16356,'0'-21'-1128,"0"3"0,0 11 0,0 7 1309,0 7 0,4 9 0,1 4 0,-2-1 658,-2 0 0,4 9 1,-1 1-1,-1 3-337,-2 5 1,-1 3 0,0 5 0,0 3 202,0 4 1,-4 2-1,-2-3 1,0-3-1215,0-8 1,2-6 0,2-11 0,-1-3-189,-1-7 1,-1-10-44,5-3 1,0-7 0,0-11 0,-1-4-134,-3-4 0,1-3 0,-5 1 0,1 3 1071,-1-1 1,-1 6-1,-4-1 1,0 3 1448,-1 6 1,1 0-1,0 8-993,-1 1 0,6 2 1,0 2-1,2 3 125,3 5 0,2 8 0,1 2 1,1 0-530,4 0 1,1 5 0,4-2 0,-1 3-1394,1 2 0,7-2 1,2-3-1,0-2-405,0-1 0,5-6 0,0 2 1,2-5-1828,1 1 3526,3-5 1,-10 0 0,7-6 0</inkml:trace>
  <inkml:trace contextRef="#ctx0" brushRef="#br0">15156 11328 16497,'0'-19'-1110,"0"4"1727,0-3 0,-4 11 1,-2 7-1,0 7-75,0 5 1,-3 3 0,5 1-1,1 2-603,1-2 0,2 4 0,0-3 0,2-2-339,2-5 1,4 1 0,5-7-1,0-1-66,1-1 0,-1-2 0,0-3 1,1-5-198,-1-5 0,-6-8 1,-2 2-1,-4-2 530,-1-2 1,-6-3 0,-1 1 0,-2 3 1353,0 4 1,2-1 0,-4 3 0,4 2-104,1 4 1,3 7-1546,8-1 0,6 2 0,10 2 0,1 0 573,2 0 0,9 6 1,-7 3-58,3 3 1,-1 1-1,-2 0 1</inkml:trace>
  <inkml:trace contextRef="#ctx0" brushRef="#br0">15463 11301 16497,'-9'0'0,"2"-1"2156,1-3 1,1 1-981,5-6 0,2 6 0,2 0-1121,5 6 1,-1 0 0,-1 6 0,0-1-1158,1 0 0,-5 4 1,3-3-862,0 2 298,-5-3 1,3-4-1,-6-8 1,-3-5 1587,2-3 1,2-3 0,1-1-1,0-2 405,0 2 0,6-3 1,2 1-1,6 2 667,4 1 1,-2 3 0,6 2-1,2 2-974,1 2 1,2 2 0,-1 4 0,1 0-1135,0 0 1,-1 6 0,1 3 0,-2 2 496,-3 3 1,-1-2 0,-5-2 0,1-1 42,-6 1 1390,3-4 0,-11 0 1640,6-6 1,-5 0-1,5 0 1,1 0-756,2 0 0,9 0 0,4 0 0,6 0-1438,3 0 1,-4 0 0,1-1 0,-4-2-885,-5-2 0,-4-5 0,-9 1-344,-5-3 0,-14-1 1,-10 1-1,-8 2 69,-7 1 1,-4 6 0,-1-2-1,0 4 1337,0 1 0,6 0 1,5 1-1,5 4 6,6 4 0,9 2 1,5 3-1,2-1-499,2 0 0,12 5 1,6 3-1,7 3-51,6 4 1,9 7-1,8-1 1</inkml:trace>
  <inkml:trace contextRef="#ctx0" brushRef="#br0">16996 10648 20744,'13'-26'-610,"1"-1"0,-6 12 0,1 6 0,2 8 1861,1 5 0,-5 5 0,-3 10 0,-2 7-1056,-2 3 0,-2 11 0,-2-1 1,-5 2-246,-3 7 1,-3 0 0,-1 6 0,-2-1-721,2 2 1,1 9-1,3-13 1,4 0 387,3-5 0,4-11 1,2-5-1,4-7 420,3-5 0,10-3 0,3-2 0</inkml:trace>
  <inkml:trace contextRef="#ctx0" brushRef="#br0">17889 10622 19724,'0'-20'-1441,"6"7"2034,3 0 0,-2 7 0,1 12-146,-2 7 0,-2 6 0,-4 10 0,-1 2-11,-4 4 0,-4 10 1,-9 5-1,-2 5-809,-1 3 1,-3-1 0,7-5 0,0-3-808,2-5 1,8-2-1,3-4 1,2-2-1413,2-5 0,0-9 2289,0-4 0,0 3 0,0-1 1</inkml:trace>
  <inkml:trace contextRef="#ctx0" brushRef="#br0">17676 11062 18872,'6'-18'-558,"3"0"1,2 2 1243,3 1 1,4 8 0,1 2 0,0 4-955,0 1 1,4 6 0,-4 2 0,0 4-1542,0 2 0,4-1 1808,-6 0 1,7 1 0,-3-1-1</inkml:trace>
  <inkml:trace contextRef="#ctx0" brushRef="#br0">18169 11075 29260,'-7'-19'-3745,"-5"1"4670,3 0 1,1 14 0,1 15 0,0 6-1460,-1-1 0,4 0 0,-5 1 0,0 2-1075,2 2 0,-4-5 0,7 2-2606,1-4 4118,-5-6 1,7-2 0,-5-6 0</inkml:trace>
  <inkml:trace contextRef="#ctx0" brushRef="#br0">18062 11035 9761,'0'-19'0,"0"-2"401,0 0 0,2-3 0,1 7 0,3 0 839,1 3 0,2 2 0,6 3 1,1 4-175,2 4 0,1 1 0,-3 1 0,4 2-2261,0 2 0,1 10 1302,1-2 0,4 9 1,-6-1-1</inkml:trace>
  <inkml:trace contextRef="#ctx0" brushRef="#br0">18396 11075 29875,'0'-22'-959,"0"-1"0,1 9 0,2 14 1135,2 7 0,3 5-1,-2 1 1,0 1-364,0-1 1,0 2-1,-3 1 1,1 2-1006,-1-2 0,-1-1 1,-2-2-4075,0 0 4126,0 1 0,0-8 0,0-6 1115,0-8 1,0-4 0,0-2 0,0-3 598,0 0 1,6-1 0,1 5 0,2 1 750,0 3 1,0-3-1,6 5 1,1-1-402,2 4 1,0 2 0,-4 2 0,3 0-1349,0 0 0,1 0 0,-4 2-1841,-1 2 0,0 4 1,-1 5 762,-3 0 1,1-4-1,-4-2 1923,2-1 0,-4-1 44,5-5 0,-5 0 0,4-2 131,-2-2 0,0-3 0,-2-7 1758,5 1 0,3 1 0,1 3-1338,1 5 1,3 2 0,3 2-1,0 2-932,4 2 0,1 2 1,3 4-1,2-2-600,1-2 1,0-2 0,-6-4 0,-2 0-549,-6 0 0,-8-1 0,-6-4 381,-6-4 1,-9-2 0,-7-3-1,-2 2 1661,-2 3 1,-3-1 0,1 6-1,2 1 787,0 1 1,7 4 0,0 2-1084,5 5 0,5 7 0,8 5 0,2 3-1924,5 4 0,14 6 1088,3-3 0,16 6 0,-1-3 1</inkml:trace>
  <inkml:trace contextRef="#ctx0" brushRef="#br0">9851 13527 8271,'-31'0'144,"0"0"1,6 2 0,7 1 0,3 1 433,2-1 1,-1-2 0,3-2 392,2-4 0,3 3 1,9-7-1,6-2-52,8-1 0,13-5 0,8-3 0,11 1-377,14 0 1,-27 8-1,3 0 1,5 1 0,1 0-1,2 1 1,1-1-385,3 0 0,1 1 0,0 0 0,-1 0 0,-2 2 0,1 1 1,-2 0-1,0 0-165,-1 1 0,-1 1 0,2-1 1,-1 0-1,-5 2 0,-1 1 0,-1 1 1,-1-1-741,33 1 0,-5 1 0,-5 0 1,-4 0-683,-3 0 0,-9 4 1,-6 2-1,-8 2 1429,-4 2 0,-1 0 0,0-1 0,-1-3 0</inkml:trace>
  <inkml:trace contextRef="#ctx0" brushRef="#br0">9878 14700 11862,'-14'0'0,"1"-2"361,0-2 1,4 1-1,1-6 1213,2-1 1,2-2-1104,4-1 0,12 4 1,7 1-1,11 2-141,10 3 0,12 2 1,11 1-1,7-2-153,-33 0 0,1 0 0,7 1 0,1 0 0,2-1 0,1-1 0,4 0 1,0 1 59,2 0 1,1 0 0,2-1 0,1 0 0,3 1-1,2 1 1,0-1 0,2-1-84,4 2 0,1-1 0,1 0 1,1-2-1,-1 2 0,0 0 1,-2 0-1,0 1-62,0 0 1,-1 1-1,2-1 1,-1 2-1,-2-1 1,-1 0-1,-2 0 1,-1 0-58,-3 0 0,1 0 1,-1-3-1,-1 0 1,-4-1-1,-1 0 1,0 0-1,-2-1-237,0 1 1,-2-1 0,-2 3 0,0 0 0,-5-2 0,-1 1 0,-3-1 0,-1 2-787,29-1 1,-9 1-1,-10 4 1,-6 2-687,-6 5 0,-7 4 1,-11 7-1,-7 5 1674,-5 4 0,-2 7 0,-5-2 0,0 5 0,0 3 0</inkml:trace>
  <inkml:trace contextRef="#ctx0" brushRef="#br0">17356 14487 8537,'-12'-30'-45,"3"3"1,-3 7-1,3 15-225,-2 10 0,-3 5 0,1 3 0,-2 1 565,-3-1 0,3-1 1,-1-2 901,6-1 1,8-2 0,16 2-310,12-4 0,26-5 0,12-5 0,8-2-366,-31 3 1,0 1 0,-1-1 0,0 0 0,3 2 0,1 1 0,0-1 0,0 0-374,0 0 0,1 1 1,1 2-1,1 1 0,-5 0 1,0 2-1,-1-1 0,0 1-808,-2 1 0,-1 0 1,33 7-1,-9 2 1,-4-1-1804,-3 0 1,-8 1 2461,-3-1 0,-2 0 0,-2 1 0</inkml:trace>
  <inkml:trace contextRef="#ctx0" brushRef="#br0">1280 12541 26596,'0'-21'-4916,"0"8"1,-5 8 5860,1 10 1,-1 2-1078,5 7 0,0-6 930,0 1 1,0 0 33,0 5 1,6-7 0,3-3-55,3-2 0,3-2 1,1 0-1,3 0-437,2 0 0,0-2 0,4-1 0,-1-3-525,-1-1 1,4-2-1,-9-4 1,-2 0-153,-1-1 0,-6 1 0,-2 0 0,-1-1-195,-3 1 0,-3 0 0,-4-1 1,-5 2 691,-3 4 1,-6-3-1,-1 7 1,-2 1 410,-2 1 1,-3 2 0,1 0 0,1 2 22,2 2 1,6 4-1,-2 6 1,5 3-762,4 0 1,3 6-1,6-4 1,0 0-208,0 0 0,6 1 1,3-4-1,3 2 77,1-2 0,5 3 0,1-1 1,2-2-73,2-1 1,-3-2-1,-2 1 1,-4-2-839,0-3 1,-1 2-1,0-2 1,1 2-1339,-1-3 2410,0 4 1,1-4 0,-1 5 0</inkml:trace>
  <inkml:trace contextRef="#ctx0" brushRef="#br0">1800 12554 16254,'-2'-38'-3193,"-2"2"3487,2 15 0,-2 10 0,7 12 0,3 3-167,1 5 0,-3 8 0,5 0 1,0 0-771,-1-2 1,3 2-1,0 1 1,4 0 472,2 1 1,6-4 0,-4 4 0,2-1-225,2 0 0,7-1 469,1-3 0,6-1 0,-3 0 0</inkml:trace>
  <inkml:trace contextRef="#ctx0" brushRef="#br0">2293 12408 14200,'-24'-5'-376,"-3"1"636,-2-1 0,2 7 0,0 2 551,1 5 0,-7 15 0,-1 5 0,0 4-965,3-2 1,3 2 0,3-2-1,2-2-137,6-1 1,3-2 0,5-4-1,5-4-531,3-4 1,8 0-1,5-2 1,6-4 866,2-3 1,14-10 0,8-2 0</inkml:trace>
  <inkml:trace contextRef="#ctx0" brushRef="#br0">2333 12554 11896,'-9'-4'193,"0"-1"0,5 8 0,-4 11 0,1 6 654,-1 5 0,1 1 1,-3-3-1,2-2-810,2-2 1,2 1-1,4-4 1,0 2-584,0-2 1,1-3 0,4-4 0,4-4-592,2-4 0,7-1 1148,0 0 1,6-12 0,-4-3 0</inkml:trace>
  <inkml:trace contextRef="#ctx0" brushRef="#br0">2453 12394 13671,'-17'-18'1781,"4"1"1,-2 6-1447,11 11 1,-1 11-1,5 6-1167,0 0 1,0-2 0,2-4 0,4-2-260,7-4 0,6 1 0,8-2 1105,0-1 1,5-13 0,2-5-1</inkml:trace>
  <inkml:trace contextRef="#ctx0" brushRef="#br0">2799 12301 9140,'-13'-18'1014,"0"0"1,5 10 0,4 11 0,2 10-1807,2 6 0,0-3 1,-1 2-1,-2-3 886,-2-2 0,1-4 0,4 0 0,1 0 378,4-2 0,-2 5 1,4-3-396,-1 3 0,3 1 1,-4 1 113,-2-1 0,4 0 0,2 1-151,3-1 1,1-4 0,2 0-1,1 0-95,2-2 0,4 5 1,-3-3-1,1 3-98,-1 1 1,-1 0-1,-7 0 1,-2 1 74,-4-1 1,-4 0-1,-4 2 1,-4 2 20,-6 0 0,-10 6 1,1-6-1,-2-2-231,2-5 1,-1 1 0,3-7-782,0-1 1069,3-1 0,4-8 0,7-2 0</inkml:trace>
  <inkml:trace contextRef="#ctx0" brushRef="#br0">3226 12114 9008,'-12'-16'985,"3"12"0,-1 21 1,4 26-1,-3 6-1994,-6 6 1,2 6-1,-6-2 1,1 0-747,0 0 1755,0-1 0,5-5 0,0 1 0</inkml:trace>
  <inkml:trace contextRef="#ctx0" brushRef="#br0">3213 12408 8538,'6'-41'1523,"1"0"1,8-33 0,2 22 0,4 18-1682,0 16 1,-6 11 0,-8 9 0,1 3-2248,-1 9 1,-4 5 2404,1 8 0,-14 11 0,-5 4 0</inkml:trace>
  <inkml:trace contextRef="#ctx0" brushRef="#br0">1680 13634 8490,'0'-5'321,"0"10"1,0 4 0,0 11 0,0 0-238,0-4 0,0 5 0,0 1 1,0 1 36,0 0 0,0 0 0,0-3 0,0-1-790,0 0 1,0-6-1,1-5-1341,4-2 2010,-4-14 0,11-12 0,-5-14 0</inkml:trace>
  <inkml:trace contextRef="#ctx0" brushRef="#br0">1680 13540 8490,'0'-20'3853,"0"0"-3952,0 7 1,6 7 0,2 6 117,4 8 0,2 3 0,0 3 0,3-1-702,0 0 1,7-5 0,-2-2 682,4 0 0,6-5 0,2 5 0</inkml:trace>
  <inkml:trace contextRef="#ctx0" brushRef="#br0">2066 13500 10654,'0'-6'1875,"2"8"-1868,2 10 0,-1 7 0,4 9 1,1 2-39,-1 1 1,1-1 0,1-7 0,-4-1-180,1 2 1,-3-5-1,5-1-153,-2-3 1,4-8 0,-3-4 226,1-6 0,-2-6 0,-5-8 1,2-6 88,2-2 0,1-1 1,-3-1-1,3 0 560,1 1 1,2 1 0,3 2 0,-2 6-9,-1 2 0,0 3 1,4 3-1,0 5-433,1 2 1,-1 4 0,0 2-1,1 5-645,-1 3 0,2 3 0,1 1 0,3 3-2265,2 2 2838,1-5 0,5 9 0,0-4 0</inkml:trace>
  <inkml:trace contextRef="#ctx0" brushRef="#br0">2879 13034 8217,'-7'-25'1039,"2"13"-985,4 18 0,1 10 1,0 9-1,0 1-83,0 2 0,0 6 1,0 0-1,0 3-130,0 4 1,0 8 0,0 0-1,0 1 32,0-1 1,4-3 0,1-7 0,-1-4-741,2-4 0,-4-9 867,2-4 0,-8-3 0,-4-2 0</inkml:trace>
  <inkml:trace contextRef="#ctx0" brushRef="#br0">2759 13447 8217,'-9'-27'528,"1"1"0,5 5 0,-2 3-509,4 3 0,7 8 1,2 4-1,6 5-566,4 2 1,-2 5 0,6-3 0,0 0 546,-1 0 0,10-2 0,-3-4 0</inkml:trace>
  <inkml:trace contextRef="#ctx0" brushRef="#br0">3106 13154 9208,'-12'12'2046,"2"6"1,2 7-2132,2 6 1,0 1 0,3 5 0,-1-1-233,1 1 1,2 0-1,1 0 1,0-4-58,0-5 0,6 1 0,1-8 0,2-2-124,0-5 1,0-7 0,4-7 422,0 0 1,-1-1 0,-2-5-1,-1-6 616,2-5 0,5 0 0,2 2 0,-2-1-21,-1-2 0,3 0 0,-1 6 0,0 3 387,-2 5 1,2-2 0,3 2 0,-1 2-797,0 5 1,-1 4-1,-3 7 1,-1-1-1179,0 0 1,2 5 0,-8 0 0,-1 0-319,-3 1 1,-8-3 0,-8 5 0,-7-2 1384,-8-2 0,-20 3 0,-2 1 0</inkml:trace>
  <inkml:trace contextRef="#ctx0" brushRef="#br0">2159 14527 8518,'0'-9'2197,"2"0"-1502,2-2 0,-2 0 1,2-3-1,-2 1 258,-2 0 1,-6 4 0,-3 0-555,-3-1 1,-6 4 0,1 1 0,-1 5-390,-1 5 1,2 6 0,-3 9 0,2 0-187,6 4 0,-1 3 0,5 2 0,1 2 16,2-1 0,5 3 1,5-2-1,2-2-214,1 0 0,8-7 0,-1-2 0,4 0 101,5-4 1,-1-1 0,3-3-1,-1-2-2043,3-1 2316,1-6 0,-2 3 0,0-6 0</inkml:trace>
  <inkml:trace contextRef="#ctx0" brushRef="#br0">2559 14447 8228,'-4'-33'874,"0"6"0,1 14 0,6 13 1,1 7-171,-1 5 1,0 2 0,0-1 0,1 2-403,-1 3 1,-1 2 0,-4 8 0,-1 2-306,-1 1 1,-2 9-1,3-3 1,-1-1-408,1-2 1,1-5 0,2-6 25,0-6 0,0-11 0,0-10 140,0-12 0,0-14 0,0-7 0,2-8-25,2-8 0,-3 1 0,4-4 0,-4 4 691,-1 2 0,0-2 0,0 11 1,0 4 702,0 3 0,5 4 0,-1 8 1,1 4-627,1 3 1,-3 6 0,5 2 0,3 1-133,1 3 0,1 1 0,2 2-1321,3 0 516,2 0 1,7 2 0,0 1 0,-1 1-658,1-1 1,4 3-1,0-1 1,-1-1-845,-2 2 1,-7-3 1938,-4 6 0,-2 0 0,-1 4 0</inkml:trace>
  <inkml:trace contextRef="#ctx0" brushRef="#br0">2653 14367 9302,'-25'7'0,"2"-2"0,7-3 0,6 3 274,5 4 1,7 3-277,7 1 1,4-6 0,12-2 0,0-4 267,3-1 1,4-4 0,-3-2-1,2-1-660,-1-4 0,1-1 394,-4-1 0,8 0 0,-7-1 0</inkml:trace>
  <inkml:trace contextRef="#ctx0" brushRef="#br0">3079 14167 10472,'-22'-25'366,"0"2"0,7 16 0,0 11 0,6 7-52,3 2 0,-2 0 0,3 2 0,1 3-210,-2 4 0,4 8 1,-2 4-1,2 1-366,2 2 1,2 8 0,1-8-1,3 0-71,1 1 1,6-6 0,5-4 0,-2-8 202,-1-5 1,3 0 0,0-11 369,-2-1 1,-3-3 0,-4-4 0,-4-5 216,-4-3 0,4-1 1,-1 0-1,-1-2 311,-1-3 1,-2 3 0,1-3 0,2 4-194,1 0 1,7 1 0,-2 1 0,3 2-521,1 1 1,5 4 0,1-2 0,0 0-152,0-1 1,4 5-1,-4-1 1,0 2-1795,0 2 0,-1 0 1890,-4 0 0,-1-6 0,0-1 0</inkml:trace>
  <inkml:trace contextRef="#ctx0" brushRef="#br0">1640 15873 8324,'8'-30'0,"0"3"0,-1 7 116,1 3 0,-1 11-209,2 6 0,-3 2 0,-6 7 0,-2 1 412,-2 2 1,-3 1-1,-7 1 1,1-1 236,0 0 0,-1 1 0,1-1 0,0-1-8,-1-3 1,2 3-1,2-5 1,3 2-248,1 0 1,-3 0 0,4 4-1,4 0-228,4 1 1,4-1 0,8-1-1,3-3-188,4-5 1,8-2 0,1-2-1,0 0-221,2 0 1,-5-2-1,3-2 1,-3-5 68,-1-3 0,-7-1 0,-2-1 0,-5 1 263,-4 0 1,-3-1-1,-6 1 1,0 0 183,0-1 1,-9 1-1,-1 1 1,0 2 329,-2 1 0,0 1 0,0-2 0,2 3 958,1 1 0,6 0-1205,-2 1 1,11 2 0,8-5 0,6-1-106,6 1 0,2-4 0,3 2 0,4-5-250,4-3 1,-1-5 0,-2 1-1,-5-2-102,-3 2 0,-3-2 0,-2 6 0,-6 2 131,-2 1 1,-6 3-1,-2 2 861,-1 1 1,0 6-640,-1-1 0,2 4 0,8 6 0,3 7-798,4 8 1,3 4 0,3 1 0,2 3-574,1 2 1,5-2 0,-2 5 1211,4-1 0,-7 4 0,8-3 0</inkml:trace>
  <inkml:trace contextRef="#ctx0" brushRef="#br0">1680 16659 9192,'-14'-12'0,"2"-4"0,4-3 1347,3 1 1,4 3-1,1 2-496,0-1 1,0 5 0,1 2-588,4 1 0,2 3 1,6 8-1,2 5-325,3 6 1,-2 1-1,6 5 1,1 0-786,-3-1 0,5 2 0,-2-3 0,2-1-58,2 0 0,-1-7 0,2-8 1,2-4 903,1-4 0,6-9 0,-3-8 0</inkml:trace>
  <inkml:trace contextRef="#ctx0" brushRef="#br0">2119 16486 8162,'-19'-2'0,"-4"-1"0,-6 0 0,-2 6 675,2 9 0,1 9 0,1 8 81,0 3 1,5 9-1,1-1 1,2 1-395,3 1 0,2-4 0,5-1 0,5-3-404,3-1 1,1-3 0,1-7 0,3-2-486,5-2 1,8-1 0,3-6 526,6-3 0,-3 3 0,10-5 0</inkml:trace>
  <inkml:trace contextRef="#ctx0" brushRef="#br0">2293 16619 11756,'-27'-18'335,"0"0"1,13 8 0,5 10 0,6 7-888,3 5 1,4 2 0,1-1 622,-2 0 1,3 1 0,1-1 0,3 0-261,5 1 0,6-6 1,-2 0-1,0-2-292,1-3 0,3-2 0,-2-2 0,0-4 364,-3-4 1,-5-4 0,-3-5-1,-2-4 314,-2-3 1,-3-2 0,-8 1 0,-4-2-80,-3-4 1,-5 4-1,-3-3 1,3 5 1594,2 3 0,-6 4-753,8 6 1,2 4-1795,7 0 0,8 6 0,7 0 0,5 5 465,6 2 0,8 6 1,2-1 368,3 3 0,-6 1 0,4 1 0</inkml:trace>
  <inkml:trace contextRef="#ctx0" brushRef="#br0">2679 16419 8027,'-13'0'0,"0"2"0,-1 1 702,1 1 1,4 6 0,2 1-1,1 3 16,3 4 0,3 2 1,6-4-1,6 0-580,4-4 1,9-5-1,0-7 1,6-3-177,3-6 1,-4-4 0,1-12-1,-4 0-463,-5-3 0,-4-2 0,-9 2 1,-5-2 191,-2-1 1,-8 2-1,-5 5 1,-3 3-311,-4 2 1,0 1 0,5 6-742,-1 3 1360,7 4 0,1 10 0,6 3 0</inkml:trace>
  <inkml:trace contextRef="#ctx0" brushRef="#br0">2266 17738 7201,'0'-20'0,"0"2"-57,0 3 0,0 2 1,0-1-63,0 1 0,0 0 0,0 0 0,0-1 684,0 1 0,0-5 0,0 0 0,0 2 170,0 1 1,-6 2 0,-1 0 0,-2 1 61,0 3 0,0-2 0,-4 7-222,-1 1 0,1 2-557,0 1 1,4 6 0,2 2 0,1 4-122,3 2 1,6 3-1,3 1 1,1-2-350,3-1 1,7-3 0,2-3 0,0-3 158,0 0 0,4-5 0,-6 2 0,0-4 11,-3-4 0,-2-5 0,-3 1 326,-4-3 1,-4-1 0,-2 1 815,-4 3 1,2-1-363,-6 5-918,6 1 0,3 4 0,11 0 0,4 0-120,2 0 1,11-2 0,1-4 0,2-7 539,1-8 0,5-10 0,-3-3 0</inkml:trace>
  <inkml:trace contextRef="#ctx0" brushRef="#br0">2626 17005 8599,'-1'-13'1091,"-4"0"1,-2 1 0,-5 5-825,3 7 1,3 5-1,6 10 1,0 3-49,0 4 0,4 3 0,2 4 1,2 0 254,2 2 0,2 5 0,1-5 0,1-1-568,-1-2 1,-4 1 0,0-2 0,0-6-925,-2-5 0,3-3 503,-5 1 0,-2-8 0,-8-6-105,-3-8 1,-6-4 0,-2-1-1,-2 0 547,2-1 0,0 1 0,-1 0 0,-1 1 1053,2 3 1,6-1-1,1 5 216,-1 2 1,5 3-1077,5 5 1,6 1 0,9 4-1,3-1-325,4 1 1,5 2-1,4 0 1,3-3-1183,0-5 1,7-4 0,-4-6 1386,0-7 0,0-6 0,3-8 0</inkml:trace>
  <inkml:trace contextRef="#ctx0" brushRef="#br0">3039 16766 7936,'-13'-21'0,"0"5"0,-1 5 442,1 7 0,6 8 1,2 7-1,4 5 577,1 6 1,6 3-1,1 3 1,2 2-489,0 1 0,0 2 1,5-2-1,3 1-462,0-2 0,6 1 0,-6-9 1,0 2-887,-2-2 0,-4-3 0,0-7 35,-2-3 1,-8-3 0,-1-6-1,-7 0 325,-5 0 1,-3 0 0,-1-1-1,-2-2 1015,2-2 1,-4-1 0,1 3-131,-1-1 0,-1 1 577,-1 7 1,8 8-1,11 6 1,6 0-1039,6 1 1,7-3 0,5 5 0,3-2-576,4-2 0,2-4 0,-2-3 1,1-2-1093,2-2 1,9-3 1699,-4-8 0,11-14 0,-5-9 0</inkml:trace>
  <inkml:trace contextRef="#ctx0" brushRef="#br0">3706 16646 7995,'-19'0'621,"10"3"1,0 8 0,6 15 146,3 11 0,1 10 0,2-3 0,2-2-639,-2-5 0,0 7 0,0 1 0,1 4-723,-1-1 594,4 4 0,1-4 0,5 5 0</inkml:trace>
  <inkml:trace contextRef="#ctx0" brushRef="#br0">4985 17565 16187,'-13'5'0,"0"1"0,-1 1-478,1 3 1,0-4 0,-1-1 781,1-4 0,0-2 0,0-4 1,-1-4 33,1-2 1,0-7-1,-1 0 1,1 2-208,0 1 1,-5 2-1,0 1 1,2 3-301,1 4 1,2 4 0,-1 2 0,-1 4-76,-2 4 1,-3 7-1,-3 2 1,0-2 147,0-1 0,-2 3 0,-2-1 1,0 0 38,1-2 1,-1 1 0,-1 0 0,-2-3 286,-1-1 0,0 3 0,3-6 1,0 3 191,1 1 0,-6-4 1,10 0-1,1 1-213,1 2 1,-1 1-1,2 2 1,1 2-285,0 0 1,-3 10-1,2-3 1,1-1-78,0 3 0,1-1 1,5 3-1,-1 0 55,1-1 1,4 2 0,0-8-1,0 0 68,2-4 1,0 3 0,4-3-1,-2 0-32,2-2 1,2-2 0,1 0-135,0 1 1,0-1 0,0 0-14,0 1 0,6-1 0,3 2 0,2 1 93,3 2 0,1 1 1,2-3-1,6 4 128,2 0 0,6-3 0,1 2 1,2-1 147,3-1 1,2 0 0,2-7-1,2-1 88,2 1 1,4-4 0,-2-1 0,2-4 5,1-1 1,4 0-1,-8 0 1,1 0-30,3 0 0,1 2 0,-1 1 0,-1 2-27,1 3 1,1 1 0,1 4 0,-2 0-128,0 1 0,7-1 1,-6 0-1,6 2-32,-1 3 1,3-8 0,0 4 0,1-4 132,-1-3 0,5-1 1,-2-6-1,3 0-42,2 0 1,-1 0 0,1 0-1,0 0-56,-1 0 1,5 0 0,0 0-1,-1 0-4,-2 0 1,2 0-1,-1 0 1,0 0-107,0 0 1,1 2-1,-4 2 1,0 4 89,-4-1 0,6 3 0,-3-4 0,0 0 6,0 0 1,8-1 0,-6-5 0,1 0 27,0 0 1,3 0 0,0 0 0,0 0-118,2 0 1,-5 0-1,4 0 1,1 0-32,3 0 1,-37-2 0,0-1 0,0 0 0,1 0-1,-2 0 1,-1 0 133,34-3 1,3-2 0,0 3-1,-36 3 1,0 0 11,0-1 1,-1 0-1,33 1 1,3-2-1,-2 2 10,0 2 0,4 0 0,-4 0 1,-1 0-63,-2 0 0,5-4 0,1-1 0,-37 4 0,1-1-193,38 1 0,-7-3 1,6-1-1,-1 1-1,-37 1 1,1 0 0,2 1-1,0 1 1,33-7 0,-1 1 200,1 0 0,1 2 0,-5-2 0,-2 1 43,-2 3 1,6 1 0,-5 2 0,-1 0 7,0 0 1,7 0 0,-5 0 0,1 0-17,0 0 1,6-4-1,-36 1 1,0 0-1,36-3-38,-36 3 1,0 0 0,2-2-1,0 0 1,-2 0 0,1 1-1,0-1 1,2 0-47,-2 0 1,2 1 0,2-2-1,1 0 1,-4 2 0,0 0-1,1 0 1,-1 0 6,1-1 0,0 1 0,0 1 0,1 1 0,-1-1 1,-1-1-1,0 1 0,-1 0-167,0 1 1,0 1 0,34-1 0,-1 2-1,-2 2 52,-3 2 1,7 2 0,-6 5 0,1-4 95,0-1 1,-30-1 0,0-1 0,35 0 0,-35-2 0,1-1 69,1 0 0,1 0 0,1-1 0,0 0 0,-1 0 0,0 0 1,-1-1-1,1 0-41,-1-1 1,1 0 0,4 1-1,0 0 1,-5-1 0,1-2 0,0 2-1,1 0-142,0 0 0,-1 0 1,0-1-1,0 1 0,0 2 1,-1 0-1,0 0 0,0 0 8,0 0 1,1 0 0,-1 0 0,-1 0 0,0 0 0,-1 0 0,-1 0 0,1 0-85,-1 0 0,1 0 0,2 0 0,-1 0 0,34 0 0,2 0 101,-1 0 0,-1-6 0,-35 3 0,-1-1 1,36-5 337,-1 0 0,1 0 0,-4-6 0,-2-1-255,1-2 0,1 0 0,-3 4 0,-1-3-107,1 0 0,-2-6 0,0 4 0,-1-2-141,0-2 1,-2 2 0,-9-1 0,-1 0 162,-3 1 1,-5-4 0,-8 4 0,-5 0 172,-3 3 0,-7-1 0,-3 0 0,-5-2-108,-4-3 1,-3 1-1,-6-2 1,-2-1-141,-2-2 1,-2-3 0,-4 0 0,1-3 76,-2 0 1,-5-3 0,-3 4-1,0 1-61,-1-1 1,-3-2 0,-1 4-1,-4 1 104,-3 2 1,-6 3-1,1 1 1,-4 3 166,-4 2 1,-4 3-1,-8 5 1,-3 4-42,-3 1 1,-13 2 0,6 4 0,-4 0-372,2 0 1,0 0 0,1-2 0,2-1-135,-1-1 0,1-5 1,2 3-1,3-1 506,-1-4 0,-7-1 0,6-1 0,-2 0 13,-2-1 1,0 1-1,4-2 1,0-1 47,-3-2 1,-2 2-1,1 5 1,-4 4-25,36 4 0,-1 0 0,-4-1 0,1-1 0,1 3 0,0 0 1,-3 0-1,0 1-229,-1 0 0,0 0 0,-1 1 0,0 0 0,1 1 0,1 0 0,-1 0 0,0 1 43,1 0 1,0 0 0,-2 1 0,0-1 0,5-2 0,1 0 0,0 0 0,0 1 31,0 1 1,-1 1-1,-2-3 1,-1 1-1,2 1 1,0 1-1,0-2 1,-1-1 83,2 0 1,-1 0-1,-3-2 1,0 0-1,4-1 1,0 1-1,-1 0 1,-1 0 142,-1-1 0,0 0 0,3 1 0,1 1 0,-4-3 0,1 0 0,1 1 0,1 0-115,-1 2 0,0 0 1,-4-1-1,0 1 1,4-1-1,0 1 1,-1-2-1,0 1-76,-1 0 0,0 1 0,-1 0 0,-1 1 0,1 0 0,1 1 0,-2 0 0,1 1 30,-1 0 0,0 1 1,-4 1-1,1 0 1,4 0-1,-1-2 1,2 1-1,-1 0-112,0 0 1,-1 0 0,-3 2 0,0-1 0,3-1 0,1-1-1,1-1 1,0 1 87,2-2 0,-1 1 0,1-1 1,-1 0-1,1 0 0,1 0 0,0 0 1,1 0 86,0 0 1,0 0-1,-35 0 1,-2 0-1,1 0 26,1 0 0,35-2 0,1 0 1,-34-3-1,1 2-97,-1 2 0,2-4 0,33 3 0,-1 0 0,-1 0 0,1 1-54,-2 0 0,1 0 1,-1 4-1,0 0 0,0 1 1,0 1-1,0 0 0,0 1-30,0-2 0,0 0 1,0 2-1,-1 0 0,0-1 1,0-1-1,0 2 0,1 0 31,0 1 0,1-1 0,2 1 0,-1 0 1,-1-1-1,-1 1 0,2 0 0,-1-1 8,1 1 1,-1 0 0,-2-3-1,1 1 1,-34 2 0,0-1 213,3-3 0,32 0 0,1 0 0,-1-1 0,1 0 0,-1 0 1,1 1-62,-2 0 0,1 0 1,0-3-1,1 1 1,-1 1-1,1 0 1,-38 0 5,38-2 0,-1 0 1,-35 0-1,0 0 1,2 0-29,2 0 0,-4 4 0,36-1 0,1 0 0,-3 1 1,0 0-180,-3 1 1,1 0-1,2 1 1,0 0 0,-1 1-1,-1-1 1,2 1 0,-1 0-85,-2-1 1,0 1 0,1 0 0,-1-1 0,1 0 0,0 0-1,2-1 1,0 0 105,2 0 0,0-1 0,-3-2 0,0-1 0,1 2 1,1-1-1,0-1 0,0-1 86,0 0 0,0 0 0,-33 0 1,-2 0-1,4 0-115,1 0 1,-1-4 0,3-2 0,1 0-378,-1 0 0,0-3 0,-1 5 0,-3 1 473,-4 1 0,36 2 0,-1 0 0,0 0 0,0 0 0,0 1 0,0 1 0,0 2 0,0 1 0,0 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9278 12381 8108,'0'-13'833,"0"4"227,0 0 1,0 4-327,0-3 835,0 5 387,0-3-1564,6 17 1,-3-6 0,6 7 486,1-5 0,2 4 0,1-4-397,0 0 1,1 5-1,-1-4 1,0 0-291,1 1 1,-1-1 0,0 2 0,1-1-64,-1 1 1,5 2-1,0 0 1,-2-2 68,-1-1 0,0 0 0,1 3 0,2-2 27,-2-1 1,-1-1 0,-2 2 0,0-3 163,1-1 0,-1 3 1,0-3-1,1 0-167,-1 0 0,5 3 1,0-3-1,-2 0-159,-1 0 1,4-2 0,2-4 0,1 0 48,0 0 0,-4 0 0,3 0 0,-2 0-189,-3 0 0,3 0 0,-1 0 0,-2-1 204,-1-4 0,-3 2 1,-1-4-1,-3-1 85,3 1 1,1 3 0,-1-5 0,0-2-108,-2 0 0,0-1 0,4 1 0,0 2-127,1-1 1,-1-2 0,0-1 0,1-2-6,-1-3 0,0 3 1,1-2-1,-3 2-74,-2 2 1,3-1 0,-4-1 0,0-1 203,1-2 1,-1 1-1,2 3 1,-2-1-60,-3-2 1,4 2 0,-3-4 0,2 1-45,2 0 0,0-1 0,1 3 0,-2-2 0,1 2 0,-3-4 0,2 1 0,0 0 0,-1 0 0,2-4 0,-6 4 0,-1 0 0,-1 0 0,2-5 0,1 3 0,-2-1 0,-2 0 0,-1 0 0,0-5 0,-1 0 0,-4 1 0,4-1 0,-5-1 0,1-2 0,1-1 0,0 0 0,4 4 0,0 1 0,0-1 0,-5 0 0,1 1 0,1-1 0,1 0 0,2 1 0,0-2 0,0-2-149,0-1 0,-4 0 0,-1 4 0,1 0 116,-2 1 1,3-2 0,-6-2 0,0-1 88,2 1 0,-5 1 0,3-1 0,-3-2-67,-1-3 1,4 4 0,0-3-1,0 0-103,2 0 1,-1 0 0,5-3 0,-1 3-206,1 1 1,2-2-1,1 2 1,0 1 145,0-1 0,0-2 1,0 2-1,0 1 3,0-1 0,0 0 0,0 4 1,0-4 141,0-1 0,0 0 0,0-4 0,-2 1-38,-2 0 1,2-3 0,-4 7 0,2 0 16,-1 1 0,-4 1 1,5 4-1,1 0 41,2 1 0,1 4 0,0-1 0,0 1-8,0 1 1,0-4 0,0 3 0,0-2-37,0 2 1,0-2-1,0 5 1,0 0 17,0 0 0,-2-5 0,-1 3 0,-1-1-24,1 0 1,-3 4-1,1-3 1,1 1-62,-2-1 1,5 3 0,-5-3 0,1 1 53,1-1 1,-5 3 0,4-3 0,2 1 9,2-1 1,-4 3 0,1-3 0,1 2 64,2 3 1,1-5-1,0 0 1,-2-1 71,-2 0 1,2 6 0,-2-4-1,2 3-99,2-1 0,0-1 1,0 2-1,-1 0-101,-4 0 1,4 2 0,-4 1 0,2-3-22,-1 0 0,3-1 0,-5 5 0,1-1 99,1 1 1,-2 0 0,3-1 0,-3 1 72,-2 0 0,4-1 0,-5-1 0,0-1 102,2-2 1,-5 1 0,3 2 0,-1-1-106,1-2 1,-3 0 0,3 5-1,-1-1-164,1 1 0,-3 0 0,3-1-4,-3 1 1,-1 0-1,0-1-78,-1 1 0,2 4 0,2 2 139,1 1 1,0-5 179,-4 3 0,0-4-106,-1-2 0,1 5 0,0 2 0,1 0 17,3-1 0,-3 4 0,3-4 0,-3 3-12,-1 2 0,0-3 0,-1 1 0,1 1-17,0-2 0,-1 4 1,1-2-1,0 2 42,-1 2 1,1 0-1,-2 0 1,-1 0 21,-2 0 0,0 0 1,4 0-1,-3 0-96,0 0 1,-1 0-1,4 0 1,1 0-57,0 0 1,-1 5-1,0 1 1,-3 0-159,0 0 1,-1 3 0,4-4 0,1 1 186,0 0 1,-5 3-1,0-3 1,2 0 124,1 0 0,-3 3 1,1-5-1,0-1 22,2-1 1,2-1 0,0 2 0,-1 2 238,1-2 1,0-2 0,0-1-110,-1 0 1,1 0-1,0 0-305,-1 0 1,1 0-1,0 0 1,-1 2-269,1 2 0,0-3 0,-1 5 254,1 0 0,0-3 1,-1 5-1,1-1 102,0 0 0,-1-4 0,1 3 0,0-1 221,-1-1 0,1 1 0,0-5 1,-1 1-96,1 4 0,4-4 1,0 4-1,0-3-210,2 3 0,-4-2 0,6 4 1,-1 1-21,0-1 0,-5 2 1,4 4-22,0 1 0,-4-1 1,5 0-1,0 1 4,0-1 1,0-4-1,3 0 1,-1 1-214,1 2 0,-3-3 1,2 0-353,1 1 0,1-3 0,2 2 30,0 2 0,0-4 1,0 2-1324,0 1 1,6 2 1992,3 2 0,3-1 0,1 0 0</inkml:trace>
  <inkml:trace contextRef="#ctx0" brushRef="#br0">8491 8916 21139,'-7'-46'-1467,"2"6"1,10 19 2154,4 17 0,-2 8 0,1 10 1,-1-1-1676,0 0 0,2 2 0,6 1 0,1 4-175,2 0 0,10 1 1172,-1 1 1,14 3 0,1-4 0</inkml:trace>
  <inkml:trace contextRef="#ctx0" brushRef="#br0">7132 14420 7968,'-8'0'2610,"2"0"1,8 0-1732,2 0 1,-1 0-593,6 0 1,-6 1 0,1 4 0,-2 4 28,-2 3 0,0 1 0,0 2 1,0 1-115,0 2 0,-4 4 1,-2-3-1,0 1-56,0-1 0,-3-1 0,3-5 1,-1 0 39,-4 1 0,4-1 0,-2 0 1,-1 1-2,-2-1 1,-2-4-1,1 0 1,0 0-16,-1-2 0,0 5 0,-3-5 0,-1 2-137,2 0 1,-3-5 0,0 4 0,-1-1-172,1 1 0,-5-4 1,2 3-1,-3-1 5,-2-3 0,5-1 1,1-2-1,1 0 147,-1 0 1,0 0 0,-2 0 0,2 0 126,2 0 0,-5-6 0,2-3 0,-2-1 209,2 1 0,-3-3 0,2 3 1,0-3-166,0-1 0,-2 0 0,3-2 0,-2-2-23,2 0 1,-2-1-1,5 3 1,0-1-234,0-2 1,1 0-1,3 3 1,0-1 98,2-2 0,-3-1 0,7 3 0,-3-2 65,-1 2 1,-1-3 0,1-1-1,0 1 4,-1 0 1,1-3-1,0 2 1,-2 1-95,-3 0 0,2-3 1,-7 2-1,1 1 36,2 0 0,-6-5 0,6 3 0,-3-1-8,1 0 1,4 1-1,-2-4 1,0 1 95,4 1 0,3-10 0,2 6 1,4-1 62,1 0 0,-3-3 0,5 0 0,1 1-118,1 2 1,2-1 0,0-1 0,0 3-35,0 2 0,0-6 0,0 7 0,2 1-32,2-2 1,-2 1 0,2-1 0,-2 1-145,-2 0 0,0-8 1,0 5-1,0-3 176,0-2 0,1-1 1,2-5-1,2 1-76,-3 0 0,4-9 0,-1 4 0,-1-2 52,2-2 1,-4-3 0,4 3 0,-2 0-8,1 0 1,0-2 0,-2 3 0,2 2-63,-2 2 1,3 1-1,-2 0 1,1 0-149,1 0 0,-5 0 0,5 0 1,-2 0 59,1 0 0,4-4 0,-5-2 0,1-2 81,1-2 1,-5 0 0,5-1 0,-2 2 86,1-1 0,1 0 0,-3-1 0,1 2 14,-1-1 0,-1 0 1,-2-1-1,0 2-78,0-1 0,0 0 0,0-1 1,1 3-17,4-3 0,-4 1 0,3 1 0,-2 5-128,-2 2 0,1 2 0,2 0 0,2 0-13,-2 0 0,4 2 0,1-1 0,0 2 24,1 0 0,-1-3 0,2 8 31,-1-2 110,0 4 1,0-9-1,-2 5 1,-1-1 11,-3-1 1,-1 1 0,-2-5 0,0 0 40,0 0 0,0-3 0,0 0 1,0 1 18,0 0 0,0-1 0,0 3-67,0 0-208,0 0 1,0 1 0,0 1 0,0 1 76,0 0 0,0 1 1,0 9-1,0 2 138,0 3 1,0-2 0,1 7 0,2-1-89,1-1 1,1 4 0,-5-3 0,0 2 193,0-2 1,4 2 0,1-5 0,-2 0-76,-2 0 1,-1-1-1,0-6 1,0-2-216,0-1 0,0-4 0,0 2 1,0 1-175,0-1 0,0 2 0,2 4 0,1 1 335,1-1 1,1 0 0,-5 1 0,0 1 146,0 2 0,0 0 1,0 3-1,0 1 59,0 0 0,0-3 0,-2 2 1,-1 1-50,-1 0 0,-1 0 0,5 2 0,0 0-263,0 0 0,5 3 0,-1-1 1,1-2-93,0 0 0,3-6 0,4 4 1,-2 0 147,-1 0 0,0-5 0,4 2 0,1-2 72,-1 2 0,0 1 0,-1 5 0,-2-3 68,-1-2 0,0 5 0,5-4 0,-1 3-120,0-1 1,1-4 0,0 2 0,3 1 26,0 0 1,1 1-1,-5 3 1,1 0 30,-1 2 0,0-6 1,1 9-1,-1-1-55,0-1 0,-4 6 1,0 0-1,2 2-147,0 0 1,-2-1-1,0 5 164,2 0 0,0 0 0,3 0 1,-2 2 113,-3 2 1,7-2 0,-3 2-1,2-3 48,0-1 1,4 0 0,3 2 0,3 1-29,2 1 1,-2 2-1,-1-3 1,-3 3-28,-2 2 0,0-1 0,-4 3 0,0-1-208,-3 2 0,-3 0 0,-1 3 0,-3-1 71,-4 0 1,4 5 0,-1 1-1,-1 1-407,-1-1 1,-4 3-1,-1-3 1,-3 1-11,-1-1 0,4 3 0,-1-3 0,2 1-162,2-1 0,0 3 0,0-4 0,0-2-26,0-1 0,0-2 1,0 1-271,0-1 919,0-6 38,-6-7 0,-1-13 0,-7-8 0</inkml:trace>
  <inkml:trace contextRef="#ctx0" brushRef="#br0">6772 8769 9129,'-8'-9'-166,"2"2"76,0 1 391,5 2 1,-5 5 0,8 4 0,2 3 234,5 4 0,3 2 0,1-1 0,2 0-182,3 1 0,-2-3 0,6 0 0,0-2-329,-1 1 1,4-3 0,-3 1 0,4-2-424,0-3 1,1 3 395,0-2 1,5 1 0,2-5-1</inkml:trace>
  <inkml:trace contextRef="#ctx0" brushRef="#br0">6825 16539 7842,'-9'-12'1919,"0"3"-1874,6 3 0,-3 12 0,6 3 106,0 3 1,-1 3-1,-2 1 1,-3 3 226,-1 2 0,2 0 0,-4 3 0,-1-4 78,-2-1 1,0 5 0,0-2 0,1 2-138,-4-2 0,-2 2 1,4-6-1,-2 0-80,-3 1 0,4-4 1,-6 2-1,3-2-29,-1-2 0,0-1 1,3-1-1,-1-2-66,-2 1 1,-1-3 0,3 1 0,-2-1-57,2 1 1,-5-5-1,0 2 1,-1 0 0,0-1 0,-1 1 1,-3-5-1,-1 0-21,1 0 1,-6 0-1,1 0 1,2 0-17,1 0 0,-4 0 1,1 0-1,2 0-274,1 0 0,1 0 0,0 0 0,1 0 156,-1 0 0,0 0 1,2-2-1,1-1 159,2-1 1,4-5-1,-2 3 1,0 0-23,4 0 1,-3 0-1,0 3 1,-1-3 71,1-1 0,0 3 1,3-4-1,-2 1-58,1-1 0,3 1 0,0-3 0,1 1-141,0-2 1,-1 0-1,1-3 1,0 1 9,-1 0 1,3-1 0,0 1 0,2 1 55,-1 3 0,-2-3 0,0 2 0,2-5 117,1-3 0,0 1 1,-4 3-1,1-1 137,3-2 0,-3 2 0,3-4 1,-1 1-154,1 0 0,-1-6 0,4 2 0,-2-2-63,-2 2 0,3-7 1,-1 2-1,1-3-89,-1-2 0,1 2 0,-3-5 0,2-1-49,2 2 0,-4-4 0,1 2 1,-3-1 98,-1 1 1,1-6 0,2 0 0,1-2 144,-2-2 1,-1 0-1,-1 3 1,1-2-61,3 3 1,-1-4-1,4 0 1,0-2-87,0-2 1,2-5 0,4 0 0,0 4-89,0-1 0,1 0 1,2-3-1,3 0 98,2 2 0,-1-2 0,3 9 1,-2 0-62,-2 1 0,-2-4 1,-4 3-1,0 0 80,0 0 0,0 0 0,0 3 0,0-1 62,0 1 0,-6-3 0,-3 1 1,-1 2-104,1 2 0,-3-3 0,3-2 0,-1 0 63,1 0 1,-1-3 0,4 3 0,0 0-34,0 0 0,0-3 0,3 4 0,-1-1 154,1 0 1,1-3 0,2 3 0,0 0-161,0 0 0,-4 0 0,-1 3 0,2-1-63,2 1 1,-1-3 0,-1 0 0,-1 0 26,1 0 1,-3-3 0,0 4 0,0-1-73,0 0 0,0-5 1,3 2-1,-1-1 16,1 1 0,1-3 0,2 4 0,-1-4 169,-3-2 0,2 3 0,-2 0 0,1 4 97,-2 1 0,4-4 0,-4 2 0,4 1-119,1 2 1,0-2 0,-2 0 0,-1-1-208,-1 4 0,0-2 1,4 0-1,-2 0-165,-2 0 1,2-3-1,-2 3 1,2 1 130,2-1 0,-4-8 1,-1 4-1,2 1 98,2 2 0,1-4 0,0 3 0,0-3 282,0 2 1,0-3 0,0 4 0,1-3 179,4 2 1,-4-1 0,5 4-1,-1 0-526,-1 0 0,6-3 1,-2 5-1,1 0-226,0-2 0,-5 3 0,3-5 0,1 2 16,-1 4 0,-2-4 0,4 0 0,-1 0 290,0 0 1,2-4-1,-4 1 1,0-2 147,0 3 1,3-4-1,-3 3 1,0-2 114,0 3 0,-2-4 0,-2 4 0,1 1-292,1 3 1,2-4-1,-3 1 1,3-1 5,1 4 0,1-2 0,2 0 0,-1 0-235,1 0 0,4 2 1,2 2-1,2 0 109,-2-3 0,3-4 1,0 3-1,1 0 133,-1 1 0,-1-1 1,-3 3-1,1-2 68,2 2 0,-2-3 0,-6 1 0,-1-1 131,2 0 0,-4 1 1,0 4-1,1-1-127,-1 2 1,-2-7 0,2 8 0,0 1-77,1 1 1,-1 1 0,4-4-1,-3 0-186,3 0 1,-4 1-1,2-1 1,2 1 175,0 3 1,1-2 0,-1 2 0,-3-1 339,3 2-181,-5-4 1,6 10 0,-4-5-8,4 1 0,2-2 0,-1 4 0,-1 1-38,-3 2 0,3-2 1,-5 1-1,2 2-145,0 2 1,-2-3-1,2 5 1,-3 0-109,0 0 1,-5-2 0,5 3-1,-1-3 170,-1-2 1,1 1-1,-5-1 1,1 0 172,4 1 0,-2-1 0,4-1 293,-1-3-345,4 3 0,-4-5 0,5 6 0,-3 1-102,3-1 0,1 0 1,1 1-1,0 1-139,1 2 1,-5-2-1,-1 3 1,1-2 5,-1 2 0,4-3 0,-4 4 0,3-1 124,-2 0 1,1 4 0,-4-3 0,0 1-49,0-1 0,4 3 0,-2-4 0,0 0 154,1 1 0,-1 0 1,2 5-1,-1-2-87,1 2 1,2-5 0,2 0 30,-1 1 1,0 0-1,1 7 1,-1 0 17,0-1 0,1 1 0,-1 0 0,0-1-33,1 1 1,-1 1-1,0 2 1,1 1-6,-1-1 1,0-2 0,1-2 0,-1 3-51,0 2 0,1-3 0,0 4 0,3 0-13,0-1 0,3 1 28,-3-1 1,-2-1 0,3 6 0,-3 1 35,-2 1 1,0 2 0,-1-1-1,-1-2 16,-2-2 1,-1 1 0,6 4 0,-1 0 59,0 0 0,-4-2 1,0-1-1,2-1-63,0 1 0,-2 1 0,0 2-118,2 0 0,0 6 1,3 3 32,-1 3 0,0 1 0,1 1 56,-1-1 0,0-1 0,1-2 0,-1-2 129,0-2 0,-4 3 1,0-4 187,2 3 1,0 1-168,3 4 1,-2 0-1,-2-1 1,-3-1-112,-1-3 1,3 1 0,-3 5 0,0-1-55,0 0 1,0 1-1,-3-1 1,1 2-72,-1 3 1,3-4 0,0 4 0,0-3-14,0-2 0,4 1 0,-2-1 0,1-1 1,-1-3 0,-3 3 0,2-4 0,1 3-165,-1-2 0,-4 3 1,3-4 41,0 4 0,-5-3 0,4 0-655,-4 1 0,-1 2 0,0 2-564,0-1 0,0 0 1466,0 1 0,0-1 0,0 0 0</inkml:trace>
  <inkml:trace contextRef="#ctx0" brushRef="#br0">6905 6704 8031,'-13'0'667,"-1"0"1,1 1-349,0 3 1,-1 10-1,3 8 1,2 5-539,4 4 0,4-5 1,2 3-1,4-7-74,4-3 0,8-3 0,8-7 0,8-4 293,7-4 0,21-19 0,1-4 0</inkml:trace>
  <inkml:trace contextRef="#ctx0" brushRef="#br0">8825 7490 31745,'1'-13'-2145,"3"-1"1,-1 2 0,6 2 2296,2 1 0,-1 0 1,0-3-1,-1 3 203,2 5 1,1 3 0,1 1 86,0 0 0,1 0 0,0 1 0,3 2-157,0 1 0,1 2 0,-3-3 0,1 2 226,2-2 1,1-2 0,-2-1 0,0 0-306,0 0 0,-3-4 0,0-2 0,-1-2-206,0-2 0,1 0 0,-2-1 0,-2 2-799,-1-1 0,-5 3 1,5-1-1360,2 2 1,0 2-1,3 4 2368,-1 0 0,0 0 0,1 0 0</inkml:trace>
  <inkml:trace contextRef="#ctx0" brushRef="#br0">9584 7143 30152,'0'-13'-9831,"2"1"6941,2 3 0,-1 3 5048,6 6 1,-4-4-636,3-1 0,0 0-1189,1 0 0,-3 5 1,-6 0-1,0 8-783,0 3 0,0 4 1,0 1-1,0 4 9,0 0 1,-2 1 0,-1 3 0,-1-3-547,1-2 0,1-1 0,2-5 0,0 0 691,0 1 0,2-3 1,1 0 46,1-2 0,7-6 1,-2 0 122,2-6 1,4 0 0,1-6 101,2-2 1,6-6-1,-3-4 1</inkml:trace>
  <inkml:trace contextRef="#ctx0" brushRef="#br0">10011 6903 30152,'0'-17'-3277,"0"-1"0,4 0 0,2 6 2229,2 3 1,-5 2 0,3 4 1788,0-1 1,-4 5-1,6 8 1,-2 3-732,-3 1 1,4 0 0,1 2-1,0 2-72,1 0 1,-6 10 0,3-2 0,-1 0 58,-1 1 0,1 5 0,-5-8 0,0 1-261,0 1 0,4-4 1,0 0-1,-1-2-728,-1-3 1,2-1-1,1-2 1,-2 1-204,-2-1 1,4 0 356,-1 1 1,-1-7 890,-7-3 0,-4-8 0,-5-3 0</inkml:trace>
  <inkml:trace contextRef="#ctx0" brushRef="#br0">9584 7237 29487,'0'-14'-3220,"2"7"0,2 2 0,5 4 4140,3 1 0,3 4 0,1 1-573,2-2 0,6-2 1,-2-1-1,3 0-137,2 0 1,1 0 0,1 0 0,4 0-489,1 0 413,-4 0 0,8 0 1,-4 0-1</inkml:trace>
  <inkml:trace contextRef="#ctx0" brushRef="#br0">6665 4771 28417,'-7'0'-706,"-5"6"0,4 1 0</inkml:trace>
  <inkml:trace contextRef="#ctx0" brushRef="#br0">6585 4798 28417,'0'-14'-3277,"0"0"0,0-3 0,0-2 741,0-2 0,0 5 656,0-2 1120,0 9 0,-1 8 1159,-4 5 0,-2 5 0,-7-3 424,1 2 1,0-5-1,-1 2 18,1 1 0,0-4 0,1 4-818,3 0 1,2-5 0,4 5 0,-3 0 257,-2 3 0,5 3 0,-1 1 0,1 0-122,-1 1 1,2 1 0,-2 1 0,1 3-36,-2 2 0,4-5 1,-5 3-1,1-1 12,1 0 0,-1 4 1,4-3-1,-2 1-335,-1-1 0,-1-1 0,4-5 1,-2 2-149,-2 3 0,1-2 0,4 5 1,0-2-213,0-3 1,0 3 0,0 1 0,0-1 92,0 0 1,0 3 0,1-2 0,2-1 305,2 0 1,4 3 0,-3-1-1,-1 1-65,1 2 0,5 9 0,-4-7 0,1 2 103,-4 0 0,2-1 0,-2 1 1,1 0-1,-1 1-32,1-4 0,1-3 0,-3 0 125,1-4 1,0-3-1,-2-2 1,1 0 284,1 1 1,2-2 0,-3-2 0,3-1 179,2 1 1,-1-2 0,3 0-1,-1 3-220,2 1 0,0 1 1,3 0-1,-1 2-179,0 3 1,1 1 0,-1 5-1,0-3 22,1-2 1,-1 4 0,2 0 0,1 0 122,2 0 1,4 0 0,-4-6 0,0-4 376,1-3 0,-4-2 0,4 1 0,0-5 395,4-3 1,-3-1-1,2 0 1,1 0-72,-3 0 0,9-4 1,-6 0-1,1 1-448,1 1 0,0 2 0,3 0 1,1 0-239,-3 0 0,8 2 0,-6 2 1,4 3-31,0 1 0,1 2 0,-2-4 0,3 0 170,0 0 0,3 3 0,-4-5 0,-1-1 40,1-1 1,2-2 0,-2 0 0,-1-2 162,1-2 0,4-2 0,0-4 0,3 1-540,0-2 0,3 4 0,-9 0 0,2 1 0,-1 3 0,-1-3 0,2 1 0,-5 2 0,-3 2 0,-1 1 0,-1 0 0,0 1-17,-4 4 1,1-4 0,-3 4 0,-1-4-146,0-1 1,3 0 0,-2 0-1,-1 0 339,0 0 1,5-1 0,-2-4 0,3-2-178,2-1 0,-2-3 0,-1 2 0,-2-2 0,2 2 0,-3-1 0,-1 4 0,-1 0 0,-2 0 0,-2 0 0,-2 3 0,0-1 0,1 0 0,-3 2 0,-2-2 0,3-4 0,-4-5-181,-1 0 0,-1-1 0,-5-1 0,2-2-207,2-6 1,1-2 0,-3-1 0,3-1 65,1 0 1,2-1-1,3-1 1,-2-3-207,-1 3 1,0-4-1,4 2 1,1 2 18,-1 0 1,-4 4 0,-2 2 0,1 2-19,-1 2 1,-4-4 0,1 4-1,-2-2-469,-2-2 1,-2 2 0,-2-1 0,-5-2 390,-3-1 0,3-6 0,0-2 1,1-1 435,0-3 1,-2 0 0,5 0-1,2 3 115,2 1 1,1-2-1,0 4 1,0 1-146,0 2 0,0 3 0,0 1 0,0 3-258,0 2 0,0 1 0,-2 7-138,-2 2 0,-3-2 0,-7 7 844,1 1 0,4 1 1,0 2-1,-1 0 386,-2 0 0,3-4 0,0-2-17,-1-1 0,-2-2 0,-1-3 0,1 2-110,3 1 0,-3 0 1,3-5-1,-3 1-39,-1 0 0,0 4 0,-1 2 0,1 1-52,0 3 1,-5 1 0,-1 2 0,-1 0-120,1 0 1,-5 0 0,2 2 0,-2 1 140,2 1 1,-3 5 0,4-5 0,-1-1-237,0-1 1,1-1-1,-3 2 1,2 2 88,-1-2 0,-3-3 0,0-3 0,-1-2 134,0 2 1,1-3 0,-2 2 0,-2 1-175,-1 2 1,0 1-1,3 0 1,-2 0-6,-1 0 0,-5 5 1,5 3-1,2 1-438,0 0 0,-2-1 0,0 6 1,2-2 110,1-3 1,2 1 0,3-4 0,0 0 277,0 0 1,-5-2 0,-2-4 0,2 0 52,-2 0 0,-4-1 0,2-2 0,-3-3-253,-2-2 0,3-1 1,-1-4-1,-2 1-67,-2 3 1,4-1 0,1 6 0,0 1-255,0 1 1,2 2-1,-3 0 1,-2 2-88,-2 2 1,1 3 0,1 7 0,1-1 107,-1 0 0,0 2 1,0 2-1,3 0-1,2 0 1,0-3 0,6 0-1,1-1-206,2 0 0,0 1 1,3 1-1,0 1-483,-4 2 1,5 4 790,1-4 0,-3 5 0,0-2 1</inkml:trace>
  <inkml:trace contextRef="#ctx0" brushRef="#br0">9264 5371 11362,'0'-9'3557,"2"2"-2517,2 1 0,-1 1 1,6 5-233,2 0 1,-1-1 0,2-2 0,0-2-59,2 2 0,4-3 1,-1 0-1,2 1-436,2-1 1,-1-3 0,4 3 0,-3 0-708,-2 0 0,3-4 1,-3 2-1,1-1-1094,-1 0 1,-1 6-1,-5-2-4627,0-1 6114,1 4 0,-1-10 0,0 5 0</inkml:trace>
  <inkml:trace contextRef="#ctx0" brushRef="#br0">9958 5118 9551,'9'0'3812,"-1"0"-3284,3 0 1,1 0-1,1 1 1,0 4 802,1 3 0,-3 9 1,0 3-1,-2 4-713,1 4 1,-3 11 0,1-1-1,-2 1-459,-3-1 1,-2 7 0,-1-8 0,0-3-242,0-5 1,0 0-1,0-12-972,0 0 1,0-6 0,0-6-197,0-10 0,0-11 0,-1-9 0,-2-6 886,-2-5 1,-1-15 0,3 3 0,-1-2 258,1-1 1,2 4 0,-1-2 0,-1 6 242,-1 6 0,-1 5 1,5 6-1,0 4 1538,0 4 0,2 5 0,2 4-1093,5 5 1,3 2 0,1 2 0,1 2-286,-1 2 1,0 4 0,1 5 0,-1 0-73,0 1 0,-1-1 0,-2 0 0,-2 1-143,-2-1 1,-2 5-1,-4 1 1,0 0-259,0 0 0,-1-1 0,-4-4 0,-4-1-299,-2 0 1,-3-1 0,1-3 0,0-3-510,-1 0 0,5-5 0,0 4 0,1-5 410,0-5 1,2-2 0,8-8 572,2-3 0,4-2 0,5-7 0</inkml:trace>
  <inkml:trace contextRef="#ctx0" brushRef="#br0">10424 5158 13251,'-7'13'3103,"-5"0"0,10-7-2761,-2-6 0,7-6 0,3-9 0,0-1-925,0-2 0,3-5 1,-3 2-1,-1-1-408,1 0 0,-1 1 0,-5-1 0,0 4-1081,0 3 1,6 2 2071,3-1 0,3 1 0,1 0 0</inkml:trace>
  <inkml:trace contextRef="#ctx0" brushRef="#br0">10677 5024 8841,'-4'9'2651,"0"0"0,1-6-2243,7 2 1,3-5-1,7-3 1,-1-3-535,0-2 1,4-1 0,-2-5 0,-4-3-720,1-1 1,-4 1 0,-1 3-1,-1 1-98,-3 0 0,-3 1 0,-3 2 0,-3 2 1335,-1 2 1,-2-3 0,-5 5 519,1 1 0,4-3 366,0 2 1,2 1-1,-2 7-1115,5 5 1,2 3 0,2 1 0,0 0-891,0 1 1,6-1 0,3-1 0,1-2 726,-1-1 0,9 0 0,-3 4 0</inkml:trace>
  <inkml:trace contextRef="#ctx0" brushRef="#br0">11037 4478 8641,'5'3'3689,"-1"7"-2442,-1 8 0,0 9 1,0 7-1,2 3-538,-2 4 1,-2 2 0,-1-1 0,0-1-548,0-1 1,0 7 0,0-8 0,-1-2-799,-4-4 0,4-7 0,-4-2-2734,4-2 2596,1-6 0,0-8 0,0-14 0,0-9 762,0-7 0,0-3 0,1 0 0,2 1-108,2 2 0,-1 10 1,-2-2 1416,2 3 1,-1 5 0,6 1-666,1 4 1,-2 7-1,0 3 1,1 2-459,-1 3 0,2-1 0,-4 2 0,1 1-698,4 2 0,-4-2 0,1-5 0,-1-3-5665,0 3 6189,2-5 0,11 0 0,0-6 0</inkml:trace>
  <inkml:trace contextRef="#ctx0" brushRef="#br0">11331 4904 7799,'13'0'698,"-4"-1"2208,0-4 0,0 4-1177,4-3 0,-4 2-1714,0 2 0,-2-1-346,2-4 1,-3 2 0,-8-4 346,-2 1 0,-3 1 1,-7 5-1,1 0 268,0 0 0,-1 2 0,1 2-7,0 5 0,5 3 1,4 1-1,2 1-356,2-1 0,6 0 1,3 1-1009,3-1 0,6-1 0,0-3 0,-1-5-1483,3-2 0,0-2 2570,7 0 0,0-6 0,-1-2 0</inkml:trace>
  <inkml:trace contextRef="#ctx0" brushRef="#br0">11544 4878 10864,'-13'-8'1468,"5"2"1,4 6-1,7 2 1,3 1-1056,1 1 1,0 7-1,4-2 1,-4 2-188,-1 3 0,3-5 0,-5-1 0,1 1-3364,1-1-1605,-5 4 3785,5-11 0,-6 4 0,2-8 0,1-3 566,1-2 1,6-5-1,-1-6 1,3-2 391,2-3 0,-1-1 0,0-2 0,1-1 0,-1-3 0,5-3 0,-1-6 0,7-6 0,-3-1 0</inkml:trace>
  <inkml:trace contextRef="#ctx0" brushRef="#br0">11904 4331 7788,'0'14'440,"0"0"1,0 4 0,0 4 603,0 4 1,-6 0 0,-2 2-1,1 4-37,3 3 0,1 8 0,0 3 0,-2-2-326,2-2 1,2 5 0,1-8 0,0-2-852,0-5 0,0-5 0,0-5 0,0-4-1067,0-3 0,0-6 241,0-1 1,0-10 0,0-3 0,0-7 500,0-6 1,-6 2-1,-1-5 1,-2 2 690,0 3 1,6 1-1,-3 3 1560,0 3-978,4-2 0,-2 11 1,8-2-1,4 6-241,-1 4 1,5 1-1,-3 4 1,1 0-270,-1 1 1,3-2 0,-5-2 0,2-1-226,0 1 1,-4-4 0,4-1-201,1-4 0,-3-1-85,2 0 1,0 0 0,4-1 37,1-4 0,-5 4 1,0-4-1,1 4-343,2 1 1,1 0 0,2 0-1,1 0-656,2 0 0,1 1 0,-2 2 0,2 2-1975,2-2 3178,-5 4 0,9-6 0,-4 5 0</inkml:trace>
  <inkml:trace contextRef="#ctx0" brushRef="#br0">12810 4598 7705,'0'-13'734,"0"-1"0,2 1 0,1 0 0,1-1 463,-1 1 1,-1 0-1,-2-1 1,0 1-794,0 0 1,-2-1 0,-2 2-230,-5 4 1,-3-3 0,-3 7 0,-1 1 50,-2 1 1,-4 8 0,4 3 0,2 4 21,1 5 0,2 3 0,-1 7 0,2 2-202,4 1 1,-3 10-1,5 1 1,0 2-386,0 2 1,1 3 0,2-3 0,-2-2-279,2-2 1,-3 1-1,2-9 1,1-2-1180,1-5 1,2-2 1795,0-7 0,-6-6 0,-1-6 0</inkml:trace>
  <inkml:trace contextRef="#ctx0" brushRef="#br0">12637 4798 7750,'0'-8'539,"6"2"1,1 6 0,7 0 0,-3 2 357,-2 2 0,-1 4-834,-4 5 1,-1 0-1,5 1 1,-2-1-311,-4 0 1,4 1 0,0-2-812,2-4 1,-4 3 1145,5-7 2851,-6 1-1095,-3-5-305,-1 0 0,-4 4-1282,10 1 0,-2 1 1,5-4-303,3 3 1,-4 1 88,2-2 0,0-2 796,4 2 1,-4-2-1,0-2-458,1 0 1,2 0-1,3 0 1,1 1-378,2 4 1,0-4 0,-5 4 0,2-4-605,3-1 1,-3 4 0,2 1 0,-2-2-260,-1-2 0,-1-1 0,0 0 1,1 0 857,-1 0 0,0 0 0,1 0 0</inkml:trace>
  <inkml:trace contextRef="#ctx0" brushRef="#br0">13543 4531 7797,'-5'8'1164,"-1"1"1,-3-2 0,4 6 1098,4 2 1,-1 0-1,-1 0-2273,-1 2 0,-1 4 1,4 6-1,-2 1-324,-1 3 1,-1 2-1,4 2 1,-2-2-646,-2-1 0,1-4 0,2 4 0,-1-6-2533,-1-4 3512,-6-2 0,2-7 0,-5 0 0</inkml:trace>
  <inkml:trace contextRef="#ctx0" brushRef="#br0">13503 4704 7742,'9'-19'0,"0"6"642,-6 0 0,5 7 1,-5-5 2846,1 2 1,6 6-3687,-1-1 0,3-2 1,1 2-711,1 1 0,-1 1 1,0 2-1,1 0-184,-1 0 1,0-1 0,2-2 1090,3-2 0,-3-5 0,4 3 0</inkml:trace>
  <inkml:trace contextRef="#ctx0" brushRef="#br0">13743 4571 7742,'0'9'1528,"0"0"0,0 1-869,0 2 1,0 6 0,0 1 0,0 2-139,0 3 1,0-1 0,0 1-1,0-3-352,0-2 0,5 3 1,-1-3-1,-1 1-170,-1-1 1,-1-6 0,2-4-189,2 2 0,5-6 0,-1 0-269,3-4 1,1-1 0,0 0 0,2-1 176,3-4 1,-3 4-1,3-3 1,-4 2 585,0 2 1,-1 2-1,0 1-249,1 1 1,-7 2-1,-1-3 3418,0 1-907,-5 1-2011,5-5 0,-6-2 83,0-2 1,0 1-1,0-6-670,0-1 0,-1 4-130,-4 1 1,4 5 0,-4 5 0,4 4-486,1 2 1,0 4 0,0 1 0,1 2-778,4-1 1,-1-4-1,8-3 1,5-2 1422,2-2 0,3 4 0,5-3 0</inkml:trace>
  <inkml:trace contextRef="#ctx0" brushRef="#br0">14437 4931 7685,'7'0'3988,"-1"2"-3697,-6 2 1,-5 3-1,0 7 1,-1-1-388,0 0 0,1-4 1,5 0-1,0 1 47,0 2 1,0-3-1,2-1 180,2-2 0,-1-2 0,6-4 182,1 0 0,-2-1 0,-1-4 0,-1-4 160,-3-3 1,3-1-1,-2-2-13,-1-3 1,-7-1-1,-3-3 446,-1 4 1,-4 9-780,3 5 1,2 2-836,-2 2 0,8 2 0,1 1-206,7 1 0,0 7 1,2-2 208,2 2 1,1 1 0,1-3-1,0-4-398,1-4 0,-1 3 0,0 1 296,1-2 0,-6-2 807,1-1 0,-6 0 0,3 0 0</inkml:trace>
  <inkml:trace contextRef="#ctx0" brushRef="#br0">14597 4984 7685,'0'9'2017,"0"0"0,0-4-589,0 3 0,5-5 0,4 2 0,3-4-1083,2-1 0,0 0 0,3 0 0,0 0-777,0 0 1,2-4 0,-1-2 0,-2 0-473,-1 0 0,-3-4 1,-3 1-1,-4-1-13,1 1 0,-4-3 1,2 1-1,-2-3-228,-2-4 1,0-1 0,0 1 1144,0-4 0,6-4 0,1 0 0</inkml:trace>
  <inkml:trace contextRef="#ctx0" brushRef="#br0">15076 4438 7685,'8'13'927,"-4"1"-375,-2-1 1,-4 6 0,-1 3 0,-3 5 329,-1 4 0,3 2 0,-4 5 1,1-1-221,-1 0 0,4 9 0,-5-7 0,0-2-757,2-5 1,-4-1-1,5-3 1,0-2-1564,1-1 1,-6-6 1657,2-1 0,-3-15 0,-1-5 0</inkml:trace>
  <inkml:trace contextRef="#ctx0" brushRef="#br0">15090 4758 7685,'0'-6'1189,"0"6"1,4 1 0,1 8-1,-1 0-686,2-1 1,-5 5 0,5-1 0,-1 4-163,-1 0 1,2-1 0,-3-2 0,2 1-232,-2-1 0,2-4 0,1 0-920,2 1 0,-4-4-202,5-1 0,0-10 1,3-4 752,-3-3 1,1 4-1,-4-1 1643,1-2 0,-2 4 351,4-2 1,0 6-975,4-1 1,0 2-1,1 4-200,-1 2 1,-1 3-1,-2 7 1,-1-2-451,1-4 0,1 4 1,-1-3-1,-1 2-622,1-3 1,-2 3 0,1-7 395,1-1 1,2-1 0,1-2 0,1-2-5171,-1-2 5285,0-10 0,7 0 0,0-6 0</inkml:trace>
  <inkml:trace contextRef="#ctx0" brushRef="#br0">15903 4465 15620,'-8'-6'-600,"4"6"1075,3 7 0,1 9 1,0 5-1,0 3-128,0 4 1,0 7-1,-2 2 1,-1 3-368,-1 0 1,-7 3-1,4-7 1,-2 1-1016,0-2 0,5-3 1,-4-10-1,2-4-732,3-4 0,3-6 1767,5-4 0,14-2 0,9-2 0</inkml:trace>
  <inkml:trace contextRef="#ctx0" brushRef="#br0">16196 4691 7696,'-18'-7'5224,"1"4"-3979,0 6 1,4 0-1,3 6 1,1 1-812,-2 2 0,5 1 0,0 2 0,2 1-294,0 2 1,-1 4 0,5-3 0,2 1-206,2-1 0,3-1 1,7-6-1,-1-4-239,0-3 1,5-4-1,2-1 1,-1 0 30,0 0 1,-1-6 0,-5-2 0,-1-4-13,-3-2 1,-3 1 0,-6 0 0,0-1-42,0 1 1,-6 1 0,-3 3 0,-3 5 510,-1 2 1,-5 2 0,0 0 0,2 0-76,1 0 1,2 2 0,1 2-224,3 5 0,3-1 1,8-1-1081,2-1 0,8-2 0,9-4 0,2 0 491,6 0 1,2-1-1,-2-2 1,2-1 353,-1 1 1,-3-3 0,-5 1 0,-4 2-354,-4 2 1778,-6 1 1,-4 0-1,-8 0 1,-5 1 418,-3 4 1,-1 1 0,1 4-1,2-1-1128,1 1 0,1-2 0,-1 1 0,5 1-465,2 2 0,2 1 291,0 0 0,2-1 0,2-3-29,5-4 0,3-4 1,1-2-1,1-4-505,-1-4 1,-4-3 0,-2-2-1,1-3-1031,-1 0 0,-4-3 0,2 4 0,-4-2-163,-1 2 1,5 1 1533,-1 2 0,6-6 0,-2-2 0</inkml:trace>
  <inkml:trace contextRef="#ctx0" brushRef="#br0">16649 4665 8290,'0'13'0,"0"0"1096,0 0 0,-4 7 0,-1 2 0,3 3-462,0 2 0,-2-1 0,-2 1 0,0 0-167,0-1 0,-3-3 1,3-3-1,0 0-172,0-4 0,0-3 1,3-2-440,-1-3 1,-1-6-295,5-2 0,0-10 1,0-10-1,2 0 56,2-4 1,5-4-1,7 0 1,2 4 551,-1 3 0,2-1 0,-1 4 1,-2 2 93,-1 1 0,-2 8 89,0 2 1,-7 5 0,-6 5-403,-7 4 1,-9 7-1,-2 3 1,0 0-529,-1 1 0,4-3 1,-3-3-1,5-1 577,4 0 0,-3 1 0,5-1 0</inkml:trace>
  <inkml:trace contextRef="#ctx0" brushRef="#br0">8998 8903 9519,'4'-14'0,"2"2"-1911,2 3 1970,-5 4 0,1 6 1,-8 2 240,-5 1 0,-3 2 244,-1-1 0,-1-4 112,1 4 1,0-4-59,-1-1 1,5 0-1,2-1-207,1-4 1,0 2 0,3-6-300,-1-1 1,-7 3-84,2-2 0,-2 6 0,-3-2 0,1 4-122,0 1 0,-1 0 0,1 0 0,0 0 125,-1 0 1,-4 0-1,1 0 1,0 0 152,3 0 1,0 0 0,1 0 0,0 0 11,-1 0 1,1-5-1,0 0 1,-1-1 74,1 0 1,0-3 0,-1 4-259,1 2 0,0 2 0,-1 1 0,1 0-112,0 0 1,-1 0 0,-1 0-1,-1 1 30,-2 4 0,-4-2 1,3 4-1,0-1 219,-1-3 0,1 0 1,3 0-1,-2 1 16,2-1 0,-3-1 1,1-2-1,2 0 40,1 0 1,1-2 0,0-1 0,-1-2-63,1-3 0,-2 1 0,7-4 0,-3 4-110,-1 1 0,0-3 1,-1 5-114,1 1 0,0 1 0,-1 2 0,1 0-40,0 0 1,-5 0-1,0 2 1,2 1 103,1 1 1,2 1-1,-2-4 1,-1 2 148,-2 1 1,0 1 0,5-5 0,-1 0 177,1 0 1,0-2 0,-1-1-244,1-1 1,0-2 0,-1 3 0,1-1-35,0 1 0,-1 0 0,1 0-2,0-2 0,-1 1 1,0 4-1,-3 0-172,0 0 0,-1 4 0,5 1 0,-1-2 176,1-2 0,0-1 0,-1 0 0,1 0 112,0 0 0,-1 0 0,1 0 0,0 0-83,-1 0 0,1 0 0,-2 0 0,-1 0 51,-2 0 0,0 0 0,3 0 0,-1 0-116,-2 0 0,-4 0 1,4 0-1,1 0-69,-3 0 0,1 2 0,-5 1 1,4 1 24,0-1 1,-2 3 0,3 0 0,0 0 34,-1 0 0,-2 0 1,4-3-1,1 3 58,-3 1 1,6-3-1,-6 4 1,3-1 52,-1 1 0,0-4 0,3 5 1,-1 0-83,-2-2 1,0 5 0,4-4 0,-3 0-16,-1 1 1,-4 0 0,4 5 0,1-1 2,-3 0 0,6 1 1,-6 0-1,3 3 66,-1 0 1,0 1-1,5-5 1,-1 1 99,1-1 0,0 0 0,-1 1 0,1-1-50,0 0 1,4-1-1,0-1 1,0-2-79,2 1 1,-5 5 0,4 1 0,0-1-97,-1 1 0,4 5 1,-4-2-1,-1 2 45,-2 2 1,-1 3 0,1 0 0,2 1-21,1 0 0,0-1 0,-3 1 0,2-2 129,1-3 1,1 6 0,-2-4 0,3-2 50,1-1 1,-3 3 0,3-3 0,0 1 34,0 0 0,0-1 0,2 2 0,-4 0-76,1 0 1,-4 2 0,5 2-1,1 0-85,-1-1 0,-3 1 0,3 0 0,0-1-44,0 1 1,2 4 0,2 0 0,-1-1 59,-1-2 0,-1 0 0,5 2 1,0 1 8,0-2 0,-4-2 0,-1-3 0,2-2 98,2 2 0,1-1 0,0 1 1,-2-3 206,-2-2 1,2 5-1,-2-2 1,3 3-253,1 2 1,-5 1 0,1 3 0,-1 5-160,-1 2 1,5 2 0,-4 0-1,4 0-59,1 0 0,0 0 0,0 0 0,0-2-104,0-2 0,0 1 1,1-6-1,2-1 278,2-2 1,4 3-1,-5 0 1,-1-3 149,-1-4 0,2 1 0,0-3 0,-1 3-90,-1 2 1,-2 4-1,1 0 1,2 0-132,2 2 0,-1 5 0,-4 7 0,0-1-390,0 2 0,0 0 0,0 3 1,0-6 193,0-6 0,0 0 0,0-6 0,0-1 250,0-2 0,2-2 0,1 0 0,1-3-90,-1 0 0,0-6 1,0 4-1,1-2 413,-1-2 0,-1 3 0,-2 3 0,0 0-304,0-1 1,0 8 0,0-3-1,0 2-217,0 4 1,0 5 0,-2 8-1,-1 0 26,-1 0 1,0-3-1,4-6 1,0-3-92,0-1 1,1-2 0,2-6 0,1-1 391,-1-2 1,3-6 0,0 3 0,0-1 184,0 0 1,0 0-1,-3-3 1,1 1-140,-1 2 0,3 5 0,-1 0 1,-2 2-155,-2 1 0,-1 5 1,0 3-1,0 4-698,0 3 0,0 2 1,0-2-1,0 2 270,0 2 0,0-2 1,0-6-1,0-3 328,0-2 1,5-2-1,-1-6 1,-1-4 250,-2 0 1,-1-3-1,0-2 1,2 1 130,2 2 0,-2 0 0,2-3 1,-2 1-37,-2 2 0,4 6 0,1-1 0,-1 5-150,2 4 1,-3 9 0,4 0 0,-1 4-834,-3 1 1,5 4-1,-1-2 1,2-1 291,0-3 0,-2-4 0,4-4 0,-2-5 348,1-3 0,-3-7 1,1-3-1,-1-4 593,1 0 0,0-1 0,4 0-231,-3 1 1,2-5 0,-6-1 0,3 1-170,2-1 1,2 4 0,1-4 0,1 6-466,-1 4 1,2-2 0,1 6-1,3 3-246,2 5 1,-3-2-1,3 3 1,-1-3 326,1-1 1,0-2 0,1-3 0,-3-4 348,1-3 0,-4-3 0,5-3 1,-1-5 23,1-3 1,-3-1 0,3 0 0,-1-1 580,1-3 0,-3 1 0,3-5 1,-1 2-559,1 3 0,0 2 1,3-1-1,-2-1-487,1-1 0,1 0 0,0 5 0,-2 2 72,2 1 0,1 5 0,2-4 0,-2-1 200,-3 2 0,3-4 0,-4 2 0,1-3 428,0-1 1,-4-5 0,3-3-1,-2-1-201,-3 0 1,4 1 0,-1-6 0,0 1 167,0 0 1,5-1 0,-2 1 0,2 1-142,-2 3 0,3 2 1,-4 4-1,1-2-866,1 2 0,-6 2 0,4 1 0,-2-2 472,-2-2 0,2 2 0,0-2 0,0 3 213,1 1 1,-3-2 0,-2-1-1,0-3 399,-2-1 0,8 2 0,-8-4 1,2 1-11,0 0 1,-2-4-1,1 5 1,-1-2-464,0 0 0,2 5 0,2-4 0,0 1-299,0 0 0,2 4 1,-1-2-1,-2 2-17,-1-1 0,2 2 0,1-2 1,-1 2 183,-3 2 0,-2-1 1,-1-2-1,-3-2 350,3 2 0,-4-4 1,2 0-1,0-2 135,-2 0 0,5 0 1,-3-6-1,3-1 350,1-2 0,1 0 0,0 4 1,3-3-484,1-1 0,1 1 0,-3 5 0,2 2-400,-2 1 1,-1 1 0,-2-2 0,1 2-237,-1 3 0,-4 0 1,-2 4-1,1-2 491,-1-2 1,-3-4 0,4 3 282,-2-1 1,3-2-1,-3-4 1,1-1-33,3 1 1,2 0 0,2-2-1,0-1-192,4-2 1,-2 0 0,5 5-1,0 0-390,0-1 0,-4 1 1,4 0-1,-2-1 75,-2 1 0,-2 4 1,-2 2-1,0-1 236,1 1 1,-6 4 0,0-3-1,-1 1 391,1 1 0,-4-6-178,5 1 0,0-3 0,4-1 0,-1-1-201,-3 1 1,4 0 0,-1-2 0,4-2-193,1 0 0,3-1 0,1 3 0,1-1-17,1-2 1,-7 0 0,2 6 0,-4 2 212,0 1 1,-1 2 0,-1-4 289,-3 3 0,1 3-116,-5-4 0,5 2 0,-3-4-230,1 3 0,4 0 0,-3-2 1,2 1-122,3-1 1,-1-1-1,0-1 1,1 2 40,-1 0 1,6-10 0,2 7 0,1-2 196,1 0 0,-6-2 1,4-1-1,-2 2 50,-2 1 0,-4 1 0,-3 1 0,-2 0 91,-2-1 1,2 1-1,-3 0 1,-2 0-197,-2-1 1,4-4 0,1 1-1,1 0-289,4 3 0,0-4 1,3-1-1,-1-2 28,0-3 0,5-1 0,0-2 1,-2 1 72,-1-1 0,-2 2 1,1 1-1,-1 2 179,0-2 1,-1 1 0,-1-1 0,-4 2 254,-1-2 0,3 3 0,-3-1 0,0 0-42,0 1 0,-2-4 1,-3 4-1,2-1-271,2 0 0,-1 1 0,-2-3 1,1 2 18,1-2 1,7-1-1,-3-3 1,3-2-417,-2-1 1,7 0 0,-3 3 0,1-2 379,-4-1 1,2 0-1,-3 5 1,1-1 159,-1 0 1,1 1 0,-5-1 0,-2 0-33,-2 1 0,-1 1 0,0 1 0,0 2 106,0-2 1,0 3 0,0 0 0,0 1-105,0-1 1,-4 3-1,-2-4 1,0-2-500,0-1 0,2-1 0,4-1 0,0-1 152,0-3 1,0 1 0,0-4 0,0 0 1187,0 0-677,0 4 0,0-7 1,0 6 101,0 1-170,0 2 0,0 0 0,0-1 113,0-2 0,-5-1 1,-1 6-1,0 1-293,0 2 1,-2-2 0,2 3 0,-2-3-548,-2-2 1,2 2 0,1 0 0,0 1 414,-1 0 1,4-4 0,-4 6-1,1-3 73,0-2 1,4-4 0,-3 0 0,1 1 381,1 2 0,-5 2 0,3-2 0,-1-2-188,-4-1 1,4 0 0,-2 4 0,-1 0-262,-2 1 1,0-1 0,1 0-1,3 2 41,-3 3 0,1-2 0,-1 5 0,3 0 22,-3 0 0,4-4 0,-1 4 0,1 0 72,0 0 1,4-4 0,-3 4 0,1-2 279,1-2 0,-2-1 0,3 0 0,-3 4-160,-1 0 0,2-2 0,-4 3 0,0 0-318,2-1 1,-5 3 0,3 3 0,-3 0 137,-1-4 0,0 3 1,-1-4-1,1 1-148,0 0 0,-1 0 1,3 5-1,0-2 236,2-3 0,2 4 1,-3-6-1,2 3 222,2-1 1,0-4 0,3 4-1,-3 0-99,-1-1 0,3 4 1,-4-3-1,1 4-226,-1 0 1,1 1 0,-3 0 0,1-1-131,-2 1 1,1 4-1,0 0 1,1 0 83,-2 2 1,4-5 0,-2 5-1,0-2 68,2 0 1,-4 4 0,7-4 0,-1 1 290,0 0 1,2-4-36,-6 3 0,0-2-151,-5-3 1,1 5 0,0 2-491,-1 1 1,1 0 0,0 3 181,-1-1 0,6-1 0,-1 4 276,-2-4 1,1 2 0,0-5 309,1-3 0,0-1 0,-3-1-125,3 0 1,2 1-1,4 1 1,-2 3-165,2-3 0,-3 4 0,0-1-544,-1 2 0,3-2 187,-5 3 0,4 1 0,-2 2 217,1-2 1,-3 1 324,5-6 0,-7 4-26,2-3 0,2-1 1,0-5-1,-1 3-57,1 2 0,2-3 1,-2 3-1,-1-1-148,1 1 0,4-3 1,-3 4-342,0 1 0,-1-3 0,-6 5 109,-1 2 0,1 2 1,0 1 181,-1 0 0,1 0 0,0 0 269,-1 0 1,1-2 0,1-2 0,2-4 129,1 1 0,0-5 0,-4 3 0,-1-3-110,1-1 0,0-5 0,-1 1 0,1 0-276,0 2 0,-5 2 0,0 1 1,0 2-230,-1 1 0,3 6 1,-6-1-1,-2 2-254,-1 2 1,-2 5-1,0 1 1,2 1-209,3 3 1,-2 2-1,6 1 1,2 2-359,1 3 0,3-2 1,4 7 1101,3 0 0,10 2 0,2 2 0</inkml:trace>
  <inkml:trace contextRef="#ctx0" brushRef="#br0">7985 7943 9104,'6'-13'1302,"-3"4"-749,6 0 0,-5 1-276,5 0 1,-5 2-384,5 6 1,-4 6 0,2 2 216,-1 4 1,3-3 0,-3-1 166,1-2 1,2 2 1389,4-3 615,-5 5-2199,-2-8 1,-6 10 0,0-4 0,0 4-151,0 2 0,0 0 1,0 3-1,0 2 57,0 2 0,0-1 1,0 3-1,0-4-64,0 0 0,0-4 0,0 3 1,0-3 332,0-2 0,0-4 0,0 0 18,0 1 0,1-4 1,2 0-18,2 0 1,1-5 0,-3 5-321,1 0 0,6 1 1,-1 7-167,3-1 1,0-4-1,-2-2 1,-1 1 158,2-1 0,0-2 0,3 2 0,-1-1 170,0-3 1,2 3 0,1-2 0,4-1 197,0-1 0,-2-2 1,4 0-1,1 0-97,-3 0 0,6 0 1,-4 0-1,3 0-246,2 0 0,-1 0 1,1 0-1,-2 0-77,-3 0 1,4 0-1,-4 1 1,3 2 8,2 2 1,-1-1 0,1-4 0,0 2 13,-1 2 1,1-2-1,0 2 1,-1-3 368,1-1 1,2 0 0,1-1 0,-3-2-55,-2-1 0,3-1 0,-6 5 1,3 0-257,2 0 0,0-4 0,1-1 0,2 2 49,1 2 1,0 1 0,-3 1 0,2 2-302,1 2 0,6-1 0,-3-4 0,1 0 290,1 0 1,-1 0 0,4 0 0,-4 0 296,-3 0 0,0 0 1,-1-1-1,-1-2-11,-2-2 0,3-4 1,0 5-1,-3-1-195,-4 0 1,4 3 0,-4-2-1,0 1-315,1-2 0,-6 4 0,0-4 0,-1 4 37,0 1 0,6 0 0,-4 0 0,1 0 237,-3 0 1,1 0 0,0 1 0,2 2 128,3 2 0,-4-1 1,3-4-1,-1 0-79,-1 0 1,4 0 0,-4 0 0,1 0-83,0 0 0,-1 0 0,2 0 0,0 0-250,0 0 0,-2 0 0,1 2 0,0 1 3,-1 1 1,4 0 0,-4-2-1,0 1 295,-3 1 1,1 2 0,-1-3 0,-2 2 2,-1-2 1,-2 0-1,0 0 1,1 1 343,-1-1 1,5 0 0,0 0 0,-2 1-330,-1-1 1,-2 0-1,0 0 1,1 2-321,-1-2 0,0 0 1,1 0-1,1 1 26,2-1 0,-2 0 0,4 0 0,-1 1 153,0-1 0,0 3 0,-5-1 0,0-2 202,1-2 0,2 1 1,-1 1-1,-3 1 337,-1-1 0,1 3 1,2 0-475,-1 1 1,-4-2 0,-2 3-1,1 1-32,-1-1 0,1 4 1,2-5-1,-3 2-184,-1 0 0,5 0 1,-4 4-1,2 0 201,0 1 1,0-2-1,4-2 1,-1-1 366,-3 1 1,1-2-1,-4 0-86,1 3 1,-2 1-1,2 1 1,-1 0-252,-3 1 0,-1 0 1,-2 3-1,0 2-163,0 2 0,-5 1 0,1 5 0,-1-2-53,-1-3 0,5 3 0,-4-3 1,4 2 246,1-2 1,0 3 0,1-4-1,2 1 324,2 1 0,5-3 1,-2 4-1,1-3 19,-1-2 1,-3 5 0,2-4 0,-1 3-237,-3-1 1,-1-1 0,-2 4 0,0 0-9,0 3 0,-6 3 0,-3 2 0,-5 5-642,-3 5 1,3 2 0,-2-4 0,4 2 122,2 1 0,-1-4 0,9-6 0,-3-1 360,2-3 1,3-2-1,3-2 1,2 0 160,-3-4 1,6 2 0,-1-5-1,2 1 70,0 4 0,-6-3 0,3 1 0,-2 2-89,1 1 1,-1 3 0,-4 3 0,-1 5-376,-4 2 0,-4 11 0,-8 3 0,-6 3-216,-2 5 0,5-2 1,2 0-1,4-6 206,6-8 0,-3-1 1,7-12-1,1-1 676,1-2 0,7-6 0,-1-1 0,1-2-101,1-3 1,-3 4 0,4-1 0,0 0 16,1 0 0,-5 5 0,3-2 0,-2 2-556,1-2 1,-1 8 0,-4-2 0,0 3-112,0 2 1,0 2 0,-2-1 0,0 5 34,-3 7 1,-5-2 0,2 1 0,-1-4 164,1-1 1,5-4 0,-2-2 0,4-2 545,1-2 1,0-4-1,0-2 1,0-2-182,0 2 1,0 1 0,1 2-1,2 0-176,2-1 0,-1 1 0,-4 1 0,0 2-154,0 1 1,0 6-1,0-2 1,0 4-32,0 1 1,-6 6-1,-1 1 1,-2 0 80,0-2 0,6 1 1,-2-2-1,4-1 313,1-1 1,0-8-1,0-2 1,0-1-117,0 0 0,1 0 0,2-4 0,3 0-185,2-1 0,-1 0 0,4-1 0,-4-2 80,-1 1 0,3 4 0,-5-5 1,1 2-193,1 1 1,-5 1-1,3 0 1,-2 1 66,-2 3 1,1-1 0,2 4 0,2-2 107,-2-2 1,-2 1 0,-1-3 0,0-3 93,0 0 1,5-1 0,-1 0 0,1-4-78,1 0 1,-5 2 0,3-3 0,-1 2-64,2 3 0,-4-4 0,4 1 0,-4 0-33,-1 0 1,2-1 0,1 5-1,1-1-90,-1 0 0,-1 8 0,-2-5 1,0 1-20,0 0 0,-5 3 1,1 1-1,1-3 105,1-1 1,2-1 0,0-2 0,2-1 88,2-2 1,-2-4 0,4 2 0,-2 1 34,1 0 0,3-3 0,-2 4 0,0 0-90,0-1 1,-1 4-1,-4-3 1,2 3 12,2 2 0,-1 0 0,-4 1 1,0 2-9,0 1 0,-2 1 1,0-2-1,-3 1-21,2-1 1,2 2-1,1-1 1,0-1 73,0-2 1,0-3 0,0-1-1,0-3 65,0-2 1,4-1 0,1-5 100,-3 0 1,0-4 0,-1-2-91,4-1 0,-4 5-182,4-2 1,-8 3 0,-3 1-268,-1 0 0,-1 0 0,-2 1 0,1-1 121,-2 0 0,0-1 1,-3-1-1,1-2 208,0 1 1,-1-4 0,1-2 105,0-2 1,-1-2 0,0 0 0,-3 0 56,-1 0 1,1 0 0,3 0 0,1 0-172,0 0 1,-2 0 0,-1 0 0,-4 0-102,0 0 1,2 0 0,-4 0 0,-1 0 29,3 0 1,-10 4 0,3 2 0,-1 0 126,0 0 0,1 0 1,-1-3-1,-1 1-61,-2-1 0,-1-1 0,4-2 0,-1 0-37,-2 0 1,-2 0 0,3 0 0,-1 0-67,2 0 0,-4 0 0,0 0 1,1 0 18,-1 0 0,2 0 0,3 0 0,-2 0 43,-1 0 1,-4 0 0,2 0 0,1 0-78,-1 0 0,-3 1 0,5 2 0,2 2 60,1-2 1,-3 3 0,-1-2 0,3 0-40,1 2 1,1-4 0,-1 2-485,-3-2 568,9-2 0,-13 0 0,10 0 0,0-2 72,0-2 0,-6 2 0,7-4 0,0 2 68,-1 0 1,0-1 0,-2 5 0,1 0-152,-1 0 0,2 0 0,1 0 0,2 0-105,-2 0 1,-1 2 0,-2 1 0,1 1 1,-1-1 0,0 3 0,1-2 1,-1-1 105,0-1 1,1-2 0,-1 0-1,1 0 35,-1 0 0,2 0 0,1 0 0,2 0 88,-2 0 0,3-6 0,-1-2 0,0 1 101,1 3 0,-3-2 0,5 1 0,-2 1-317,-2-2 1,2 4 0,0-2 0,1 2-25,-1 2 0,0 0 1,-3 0-1,2 0 71,-2 0 0,1 0 0,-1 0 0,3 0 132,2 0 0,-3 0 0,4 0 0,2 0-10,1 0 0,2 0 0,-1 0-239,1 0 1,0 0-1,-1 2-138,1 2 1,4-2-1,2 4 1,-1-2-416,1 1 1,-2 1-407,-4-2 1,-1 3 0,3 7 155,2-1 1,-3-4 0,3 0-684,-3 1 1,3-2 545,0 0 0,2-6 1213,-2-2 0,3-6 0,5-6 0,-2 2 402,-2 1 1,-1 5 0,2-5 862,-5-2 0,-3 5-115,-1 2 1,5 4-931,4 4 0,2 5 1,2 8-1,2 2-354,2 1 1,2 3-1,5 3 1,-3 1-114,3 0 1,1-2 0,0-1-1,-2-4-150,-1 0 0,-2-3 318,2-3 0,3 5 0,-5 2 0</inkml:trace>
  <inkml:trace contextRef="#ctx0" brushRef="#br0">6598 6957 8437,'-13'-6'-106,"0"-3"0,4-3 0,0-1 548,-1-1 0,4 1 1,1 0 92,4-1-427,1 7 1,6-3 134,3 5 1,-3 2-1,-2 8 175,-3 4 1,-1-2-1,0 2 143,0 1 1,0-2 0,-1-1 69,-3-1 1,-4 4-389,-5-1 1,5 3 0,4 1-244,2 1 1,2-1 0,0 2-1,0 1 68,0 2 0,0 4 1,0-4-1,0-2 126,0-1 0,0 3 0,0 0 0,0-2-36,0-1 1,0-2 0,0 0-1,0 1 36,0-1 0,0 5 0,0 0 0,0-1-136,0 3 0,0-4 0,0 6 0,0 0-75,0-1 0,0 4 0,2-3 0,1 2 6,1-2 0,5 2 0,-3-5 0,2 0 93,2 1 0,-4 2 0,0-4 1,-2-2 119,1-1 1,-1 3-1,-2-1 1,1 0-138,1-3 0,0 0 1,-4-1-1,0 0-67,0 1 1,0 5-1,0 2 3,0-1 0,5 1 1,1-5-1,1 4-29,4 0 0,-4-3 0,2 2 0,1-1 69,2 0 0,6 1 1,0-3-1,-2 2 67,-1-2 1,3-5 0,-1-3-1,0 1 43,-3-1 1,4 2 0,0-6 0,-2 1-84,-1 1 0,3-5 0,0 4 0,-1-2-208,3 1 1,-4-2-1,6 4 1,2 0 173,1 2 1,0 0 0,0-1 0,1 1 103,2-1 1,3 0 0,-2 4 0,4-4 11,1-1 1,2-1 0,5-4 0,2 2 75,1 1 0,1 1 0,-5-5 1,0 0-191,0 0 1,-2 0 0,-1 0 0,-3 0-55,-1 0 0,3 0 1,-5 1-1,-2 2-185,-1 2 0,-1-1 0,0-4 0,-1 2 99,1 2 0,-2-2 0,-1 2 0,-2-2 283,2-2 0,0 0 1,1 0-1,-2 0 70,1 0 1,4-5 0,-5-1-1,2 0-89,1 0 0,0-3 0,-3 4 0,-1-1 27,2 0 0,0-3 0,-2 3 0,-3 0-300,1 0 0,-6-3 1,6 5-1,-3-1-171,1-1 0,0 5 0,-5-4 0,1 2 429,-1-1 1,0 1 17,1-6 1,-3 0 0,0-4 0,-4 0-33,-1-1 0,5-1 1,-4-1-1,2-3 192,0-2 0,0-1 0,2-5 0,0 1-242,-2-1 0,-2 2 0,3 1 1,-2 2-188,-2-2 1,0 5-1,-3 0 1,1 1-118,-1 0 0,-1 0 0,-2 5 0,0 0 96,0-1 0,-5-3 0,-1-3 0,0 1 65,0 0 1,-3 0-1,4 2 1,-1-2 117,0-2 0,1 1 0,5-4 0,0 2-13,0-2 0,0-1 1,0-2-1,0 1-71,0-1 0,0 2 0,0 1 0,0 2-358,0-2 0,0 3 0,-1 1 0,-2 0 194,-2 4 1,-1 1-1,3 2 1,-2 0 47,-3-1 0,4 6 1,-5-1-1,-2 0 41,0 1 1,-1-4-1,1 4 1,3-4 115,-3-2 1,-1 1 0,-1 0 0,0-1 204,-1 1 0,1-5 1,0 2-1,1 3-262,3 2 1,-6 2 0,3-2 0,-1 0-275,-3 2 1,-7 6 0,1-1 0,-3 3-3,-2 1 0,-5 0 0,-4 0 0,-2 0 115,-2 0 0,-5 0 0,-1 0 0,0 0 169,1 0 0,-6-6 0,2-2 0,-3-1 309,-1 0 0,0 5 0,-1-5 0,0 0-215,-4 2 1,3-4 0,-4 7 0,1 1-66,0 2 1,-1 1 0,3 1-1,0 2-1043,4 1 1,6 11 0,9-1 0,3 2-426,1 3 1,8 3-1,9 9 1475,5 5 0,5 8 0,6 4 0</inkml:trace>
  <inkml:trace contextRef="#ctx0" brushRef="#br0">7598 8170 7832,'0'-14'0,"0"1"0</inkml:trace>
  <inkml:trace contextRef="#ctx0" brushRef="#br0">7585 8156 11374,'6'-7'1594,"3"2"-1470,-3 4 0,1 1 560,-3 0 664,-2 0-562,4 0 0,-5 0-236,4 0 1,-2 0-496,6 0 0,0 0-114,4 0 0,-4 0 97,0 0 0,-6 1 0,1 4 364,-3 4 0,-1-2-108,0 2 0,0-5-93,0 5 0,2 0-121,2 5 0,-2-6 0,2 1-34,-2 2 1,-2-4-1,0 2-23,0 1 1,0 2-1,-2 1 283,-2 1 0,2-1 2,-2 0 0,2 1-292,2-1 0,0 0 0,0 1-89,0-1 1,0-4 0,0 0 0,0 1 48,0 2 1,0-3-1,0 0 1,0 1-2,0 2 1,0 1 0,0 1 88,0-1 1,0 0 0,0 1 146,0-1 0,0 0 0,0 1 0,0-1-125,0 0 1,0 1 0,2-1 0,1 0-182,1 1 0,1-1 0,-5 0 1,0 1-59,0-1 0,4 5 0,1 0 0,-2-2 119,-2-1 0,-1-2 1,0 0-1,0 1 494,0-1 0,0 0-263,0 1 1,0-1-1287,0 0 786,0-5 0,-1-2 270,-4-6 0,4-6 0,-5-5 0,1-4-1,1-2 1,-2-10-1,3 2 1,-1-2 128,1-2 0,1-1 1,2 3-1,0 1-125,0-1 1,0 0 0,0 1 0,-1 1-118,-4 2 1,4 0 0,-4 3 0,4 1 99,1 0 0,-5 1 0,1 3 0,1-1 3,2-2 1,1 0 0,0 4-1,0-3-20,0 0 1,1-3 0,3 4-1,4-2-41,-1 2 0,4 1 0,-5 2-46,1 0 0,-3-1-22,5 1 0,-6 4 591,2 0 62,-4 6 1,-1-1-375,0 8 1,0-1 0,0 6 0,0 1-10,0 2 0,0 6 0,0 1 0,0 2 79,0 3 1,2-1-1,1 3 1,1-1-66,-1 3 1,-2 3 0,-1 0 0,0 3 74,0 0 1,0-1-1,0-7 1,0 1-48,0 0 0,0-2 1,0-3-1,0-3-141,0 1 1,5-6 0,-1 4-420,-1-3-39,-1-2 296,-2-5 0,0-8 1,0-11-1,0-3 8,0-4 1,-2-6 0,-1 0 0,-1-4 109,1-3 0,1 0 0,2 3 0,0-2 20,0-1 1,-4-4 0,0 4 0,-1 1-133,-1 2 1,5 1 0,-4 2 0,2 1-16,-1 2 1,2 6 0,-2-2 0,2 3-51,2 2 0,-1 1 1,-2 2 81,-1 1 379,-1 6 1,5-2-88,0 10 0,0 7 1,0 8-1,-1 4 14,-4 4 0,4 6 1,-5-1-1,1 1 75,1 3 0,0 1 0,2 2 0,-1 0-38,-1 0 0,-1-1 1,5-4-1,0-3-126,0-4 1,0-2 0,0-1 0,2-2 155,2-6 1,-2-6-249,2-2-164,-2-6 0,-2-3 0,0-11 0,0-4-293,0-2 1,-5-7-1,1 2 1,1-3 133,1-2 1,-2-4 0,-1-2 0,2 1 83,2-1 0,1 2 0,0 6 0,0 1 281,0 2 1,0 6 0,0-2-1,0 3 1250,0 2 1,0-1-495,0 1-896,0 0 1,6 5 0,3 5-1,1 8-34,-1 8 0,7 2 0,-4 9 1,0 2 215,-2 4 0,-5 7 0,2-1 0,-1 2 25,-3 2 0,-2-4 0,1-2 0,1-2-340,1-2 0,1-2 0,-5-1 0,0-2-723,0-3 1,0-3 0,0-5-1322,0-1 1,6-1 602,3-3 0,-2-5 1688,2-8 0,0-16 0,4-8 0</inkml:trace>
  <inkml:trace contextRef="#ctx0" brushRef="#br0">7465 8689 7959,'-13'-7'543,"4"1"-155,0 6 0,4-4 196,-4-1 1,6-1 1077,-1 2-903,3 2 0,5 2 0,2 9-279,1 3 1,-2 1-1,2 1 1,1-1-130,-1 0 0,2 5 1,4 0-1,1 0 92,-1 1 1,0-4 0,2 4 0,1-1-211,2-1 1,4 1-1,-2-6 1,0-2-52,4-1 0,0-4 1,-2 2-1,-4-1 217,-4-3 0,0-1 0,-1-2-136,0 0 0,-4 0 1,-1-2-1,-1-1-30,1-1 1,0-11-1,7-1 1,3-7-36,4-5 1,5-10-1,3-1 1,2 1-73,2-1 1,-4-2 0,1 7 0,-4 0-93,-5 3 1,-3 7 0,-6 3-1415,1 2 270,-7 1 1,-7 17 0,-9 7-1,-3 8-1142,-1 9 1,0 3 0,1 5 2251,3 5 0,3-4 0,6 1 0</inkml:trace>
  <inkml:trace contextRef="#ctx0" brushRef="#br0">7705 8609 8486,'0'-26'-243,"0"5"0,1 5-522,4 5 484,-4 5-1,7 6 251,-4 0 0,-1 0 0,6 0-56,1 0 1,2 0-1,1 0 812,1 0 0,-1 0 0,2 0 0,1 0-249,2 0 1,0-4-1,-5-1 1,0 1 93,1-2 0,-1 5 0,2-5 0,1 0-351,2-3 1,0 3 0,-3 0 0,1 0-2,2-3 1,4 3 0,-3 0 0,0 2-269,1 0 0,3-5 0,0 3 0,0 0 19,-1 0 0,8-4 1,-3 1-1,1-2 282,0 2 1,3-2-1,2 2 1,-1-3-62,1-2 0,-1 3 1,-2 0-1,1 2-41,-1-1 0,-2 3 0,0-1 0,0 1-191,-1-1 0,7 5 0,-7-2 0,2 0-98,4 1 1,-5-2 0,5 3 0,-1-2 70,4 2 0,2 0 0,2 0 0,-1-3 159,-4-1 0,8 3 1,-1-5-1,2-2 226,2 0 1,-2-3 0,-2 1 0,-1 1-152,-1 3 0,6-6 0,-9 5 0,0 0-189,2-2 1,-2 1-1,0 1 1,-2 1 40,2-1 0,-2 2 0,0 0 1,1-1 68,-2 1 0,4-2 1,-2 4-1,2-1 74,2-4 1,0 1-1,0-1 1,0 3 44,0-3 1,0-1 0,0 0-1,-1 2-139,-4 1 0,4 0 1,-4-4-1,2 1-86,-1 3 1,2-1 0,-4 4 0,2-1-99,0-4 0,-2 5 0,3 0 0,-2 2 81,2 0 1,2-5 0,1 3 0,-2 0 171,-2 0 1,7-5 0,-3 3 0,1-4 107,1-2 1,1 3 0,0 0 0,-3 2-121,-2-1 0,4 0 0,-7-1 0,2 2-140,-1-1 0,5 3 0,-4-2 0,0-2 64,2-1 1,2 4 0,2 0-1,-1 1-202,1-1 0,1 1 1,-1-3-1,1 2 205,-1 2 0,3-3 0,0 3 0,0 1 169,0-1 1,3-5-1,-3 4 1,0-2-2,0 0 1,3 5 0,-5-4 0,-1 1-87,-2-1 1,2 4 0,0-3-1,-1-1-143,1 1 1,0 2 0,-2-2 0,1 1 85,-2 3 0,8-4 1,-5-1-1,3-1 17,-1 0 1,1 5 0,0-3 0,0-1-24,-1 1 0,4-1 0,-3-2 1,0 3-22,0 1 0,3-5 0,-3 4 0,0-2-95,0 0 0,1 5 0,-4-4 1,-2 2 38,2 3 1,0-2 0,-1 0 0,-1 1 201,-1-2 0,8 4 0,-8-4 0,0 2-43,-3-1 0,4 0 0,-4 2 0,0-2-78,2 2 0,-1-3 1,2 0-1,-1-1 68,-4-3 0,7 2 0,-5-1 0,0 0-11,1 2 0,-1-5 0,0 5 0,-3-2 14,-1 0 0,4 2 1,0-4-1,5 2 0,2-1 0,5 0 1,-2-1-1,4 2-135,3-1 1,1 3 0,-3-1 0,0 2-10,3 3 0,5 2 0,-2-1 0,0-1-130,1-1 1,-1-1 0,3 5 0,-6 0-118,-4 0 0,-2 0 1,-10-1-1,-4-2-47,-4-1 1,-8-5 0,-6 3-628,-2-2 1,-7 4-284,-4-5 1,-4 6-1313,-4-1 0,-4 2 888,-5 2 0,5 6 0,4 3-1431,3 3 3059,1-5 0,5-1 0,3-6 0</inkml:trace>
  <inkml:trace contextRef="#ctx0" brushRef="#br0">16516 6744 15996,'6'-20'-1618,"1"5"1,7-1 1314,-1 6 1,0-1 41,1 7 0,-7-6 61,-2 1 1,0 1 1046,0-1 0,-1 8 0,-4 1 122,0 7 0,0 5 1,-1 3-1,-2 3-466,-2 4 1,1 8 0,4 2 0,0 2-304,0 3 0,0 6 0,-1 5 0,-4 3 86,-4 9 1,-1 2-1,-1 2 1,4-4-332,1 0 1,-3-3 0,5-3 0,-1-3-102,-1-2 1,5-9 0,-3-7 0,2-4-229,2-2 0,0 1 0,0-10-1150,0-2 0,2-8 559,2-8 1,-1-11-1,6-11 1,1-6 956,2-9 0,7-22 0,2-3 0</inkml:trace>
  <inkml:trace contextRef="#ctx0" brushRef="#br0">16663 6517 11331,'-9'-22'-508,"0"0"0,2 5 2254,-2-1-1195,3 4 0,7 8 0,5 4 94,7 5 0,8 8 1,10-4-1,6 2 94,6 0 1,5-6 0,5 1 0,0-2-300,1-2 0,3 0 0,4 0 0,1-2-212,2-2 1,4-4-1,-6-6 1,1-3-355,-6-1 1,6-4 0,-10 3-1,2 0-404,-1 0 1,-8-4-1,-4 6 1,-7 0 57,-2 2 1,1 4 0,-6 0 0,-3 4 325,1 1 0,-7 1 0,-1 7 106,-4 2 0,0 5 0,-2 9 0,-2 4 450,-1 3 0,0 8 0,5 4 0,3 4 237,1 4 0,5 16 0,-1 2 0,-9-28 0,1 1-469,2 3 0,-1-1 0,-1 1 0,0-1 0,3 2 0,-1-1 1,0 0-1,-1 0-360,1 2 1,-1 0 0,-2-2 0,-1-1 0,6 33-1,-3-5-188,-2-3 1,-5-6 0,-4-8 0,-2-4 97,-2-4 1,-2-7 0,-4-1 0,-7-2 116,-8 0 1,-7 5 0,-8-5 0,-8-2 100,-6-1 1,-16-5 0,31-12 0,-2 0 0,-3 0 0,0 0-41,-2 0 1,0-1 0,-3-1 0,1 0 0,1-4 0,0-2-1,1 0 1,1-1 28,2-1 0,1-1 0,-2 0 0,1 0 0,-23 0 0,4 0-307,6 0 1,8 0 0,7 0 0,3 2-1437,1 2 0,4-1 1808,7 6 0,-4-6 0,6 3 0</inkml:trace>
  <inkml:trace contextRef="#ctx0" brushRef="#br0">7652 8156 7300,'-14'0'137,"1"0"0,4 5 1,2 1 496,1 1 0,0-4 1223,1 1 788,4-2-2338,-5-2 0,7 0 0,2 1 1,3 2-159,2 2 1,-4 4 0,5-3-1,1 1 106,2 3 1,6 4 0,1 2 0,0 2-175,1-2 0,3-1 1,0 0-1,2-1 100,1 0 0,1 2 0,1-7 1,2 1 94,1-1 0,6 2 0,-1-7 0,2-1 44,2-2 1,0-1-1,2 0 1,0-1-184,3-3 0,5 1 0,-1-6 0,2 0-303,-3 1 1,4-3-1,-4 3 1,1-1-61,-1 0 0,-3 5 0,4-5 0,0 0 211,-2 2 1,0-1-1,-4 5 1,2-3 153,-2-1 1,3 3 0,-2-4 0,0 1-41,2-1 1,0 4-1,6-5 1,0-1 175,3-2 1,6-1 0,-2-2 0,0-2-289,0 0 1,3-3 0,-2 4 0,-1-3-381,0-2 0,-1 3 0,-5-2 0,-1 0 570,-3 4 0,1-3 0,-4 1 0,0 2 97,0 1 0,-1 2 0,-4-1 0,0 1-246,-1 0 0,2-1 0,-8 1 0,2 0 98,1-1 0,0 0 0,-6-3 0,4-2-400,4-2 1,1 4-1,0-6 1,1 1 374,4 1 1,-2-4 0,5 3 0,3-2 14,1 2 0,1-3 1,2 3-1,1-2-43,2 2 1,6-3 0,-2 4 0,3-1-114,2-1 0,-2 3 1,0-4-1,-3 3-49,-3 2 0,11-3 1,-11 4-1,2 0 33,0-1 1,4 4 0,-3-4 0,-1 0 65,1-3 1,3 1 0,-6-1 0,1-2-12,-1-1 0,3 0 0,-3 1 0,1 2 165,-1-2 1,7 0 0,-2 1 0,0 0-480,1 0 1,-1-1 0,1 0 0,-3 4 29,-3 0 0,7-2 0,-15 4 1,1 1 200,-1-3 0,-4 5 1,2-2-1,-5 2-16,-2 2 1,2-1-1,2 1 1,0 0 54,0-1 1,4 4 0,-2 0 0,1-2 122,-1 1 0,0 1 0,1-3 0,-5 1-33,-2 3 0,-4-1 0,-1 4 0,-3 0-114,-1 0 1,2-3 0,-2 4-1,0 1 45,-1-2 0,4 3 0,-5-4 0,-2-1-536,-1 1 524,5-2 0,0 0 1,2 0 31,-4-1 0,3-2 0,0-1 0,2-1 124,0 1 1,-7 0 0,4-1 0,-2 3 9,0 2 1,0-3 0,-4 3 0,-1-1-85,1 1 0,0-2 1,-1 5-1,0 0-204,-4 1 1,1-1 0,-5 3 0,0-2 9,1 2 1,-4 0 0,4 0 0,1-3 267,2-1 1,3 3 0,3-5 0,2-2 108,1-1 1,6-1 0,0 0 0,4-1-61,4 1 1,4 0-1,-5 0-113,-1-1 1,3 1 0,-3 1 0,-2 2 0,-2 1-206,-2-2 1,3 5 0,-9 1 0,-1 0 40,-2 1 1,-3-1-1,-1 4 1,-4-2 192,0-2 1,-3 1-1,-3 4 1,1 0 60,2 0 0,-2 0 0,4 1 0,1 2-104,2 2 0,2-1 0,1-2 0,0 1-2,3 1 0,2 1 0,-4-4 0,1 2 32,0 1 0,-1 2 0,3-3 0,-1 2 122,-2-2 1,4 3 0,-9-2 0,1 1-141,0 0 1,-6-2 0,2 5 0,-3-1 18,-2 1 0,-1 1 0,-1 4-56,-3 0 0,0 0 1,2 1-1,-2-1 9,-2 0 1,-2 1-1,-3 1 1,2 1 101,2 2 0,1-1 1,-3-3-1,1-1-169,-1 0 1,3 1-1,-1-1 1,-3 0 37,0 1 0,-2-1 0,1 0 1,2 1-1264,2-1 1,-1-4 190,-4 0 1,-1-2 0,-4 2 0,-4-4-443,-2-4 1,-3-1 0,1 0 29,0 0 0,1-1 1487,3-4 0,9-2 0,7-7 0</inkml:trace>
  <inkml:trace contextRef="#ctx0" brushRef="#br0">16996 6277 8399,'-18'-10'-45,"2"-4"0,3 0 989,2-1 1,2 1 802,-4 1-1614,6 6 0,1 7 0,6 9 0,0 2 492,0 3 0,6-1 0,2 0 1,4 2-127,2 3 0,-1-3 1,2 3-1,1-4-375,2 0 0,1-2 0,-3-2 0,4-3-623,0-1 1,3-1 0,3-5 0,2 0-376,3 0 1,-1-6 0,4-3-1,0-3 874,0-1 0,8-7 0,5 0 0</inkml:trace>
  <inkml:trace contextRef="#ctx0" brushRef="#br0">16969 7077 8324,'0'-14'0,"0"1"0,0 0 0,-1 7-448,-4 6 1,-1 1 0,-4 7 0,1-2 499,-1-3 1,2 3-1,0-2 1462,-3-1-515,5-2 1,0-2 1105,6-4 1,2 0-1516,2-4 1,-1 1 0,6 5-235,1-1 1,2-1 0,2 5 0,-1 0-244,0 0 0,1 2 1,0 1-1,4 1 62,4-1 0,4-1 0,0-2 0,2 0 14,4 0 0,-3 0 1,5-2-1,-1-1 62,-4-1 1,0-7-1,-3 4 1,-1-2 46,-2 0 0,0 5 0,-5-4-215,-2 3 0,-1 0-267,-1 5 1,-3 2 0,-2 2 58,-4 5 0,-4-2 0,-1 2 0,0 2 187,0 0 1,0 3-1,0-1 1,0 0 306,0 1 1,0-1 0,-1 0 0,-2 1 204,-2-1 0,-5 2 0,1 1 0,-3 2-347,-1-2 1,0 5-1,-1 0 1,1 1-419,0 0 1,1-1 0,1 2-1,4 0-144,1 0 1,2 1 0,4 0 0,0-3-1233,0-2 1,0-1 0,0-5 15,0 0 0,0-4 0,1-2-1459,3-1 3010,4-1 0,11-11 0,2-1 0</inkml:trace>
  <inkml:trace contextRef="#ctx0" brushRef="#br0">17516 8010 8232,'0'9'409,"0"-1"1,6 0 436,3 1 0,-2-3-318,2-6 0,-6 6-310,1 2 1,-1 3 0,0 1 0,2-1-61,-2 4 1,0 3 0,0-2 0,1 2-59,-1-2 1,3 5 0,-2 1 0,1 2 28,1-2 1,-5 2 0,4-6 0,-4-1 139,-1 3 0,0-5 0,0 4 0,-1-1 8,-4-1 1,2 1 0,-4-5-109,1 1 0,-3-1 0,5 0 0,-1-1-168,-1-3 0,3 3 0,-4-3 0,-1 3-76,1 1 0,3 0 0,-5 1 1,-2-1 39,-1 0 0,-1 1 0,0 0 1,0 1 52,-1-1 0,1 6 1,-2-6-1,0 0 92,2 1 0,-3-6 0,7 0 0,-3 0-44,-1-2 1,4 4 0,1-5 0,1 0 13,-1-1 1,4 0-64,-5-5 0,0 4 0,-4 1 4,0-2 0,-1-2 1,1 1-1,0 1-41,-1 1 1,1 1 0,0-4 0,-1 2-29,1 1 0,-6 7 1,-2-4 140,0 1 1,2-2 0,6-5 45,-1 3 0,1-2 1,0 2-1,-1-2 152,1-2 0,0 0-178,-1 0 0,1 0 1,0 0-153,-1 0 0,1 1 0,0 2 0,-1 2-24,1-2 0,0-2 0,-1-1 1,1 0 76,0 0 1,-2 0 0,-1 0-1,-2 0 202,1 0 1,3 0 0,0 0 0,0 0 12,-4 0 0,3-4 0,-4-2 0,1-2-19,0-2 0,0 4 0,4 0 0,-4 2-314,-4-1 1,1 1 0,-1 4-1,-1 0-168,3 0 1,-6 0-1,4 0 1,-3 0 111,-2 0 1,5 0 0,1 0-1,1 0 152,-1 0 1,3 0 0,-3 0 0,2-2 353,3-2 0,-3 1 0,-1-4 1,1-1-69,0 1 1,-3-1 0,2-2 0,0 3-209,-4 1 1,-1-3 0,-2 3 0,1 0-381,-1 0 0,0 2 0,-1 2 1,-2-1 140,-1-1 0,-4-1 0,2 5 0,1-1 8,-1-4 1,-4 4 0,1-5 0,-1 2 195,2-1 0,-2-1 0,4 3 0,1-3 70,-1-1 0,-4-1 0,3-2 1,-2 3-132,1 1 1,1-3-1,-3 3 1,1 0-154,-1 0 1,0-3 0,-1 3 0,1 0 108,0 0 1,-8-4 0,8 1-1,0-1 65,-1 1 1,1-3-1,0 3 1,1-1 161,-1 1 0,3-3 0,-2 3 1,1-3-81,1-1 1,-9 0 0,3-1 0,-2 1-50,1 0 0,1-1 1,-2 1-1,-1 0-61,-1-1 1,-5 1-1,3 0 1,0-1-107,0 1 0,-2 0 0,2 1 0,-2 2 60,-2 1 0,4 0 1,0-4-1,2 1 121,-1 3 1,2-2 0,5 5 0,1 1-20,0-1 0,-9-5 1,6 2-1,-2-1 8,1 1 1,-4-3 0,-1 3 0,1-2 0,-1-3 0,-5 1 0,2 0 0,-2-1-207,-3 1 0,1 0 1,-2-1-1,-1 2 153,-2 4 1,-3-4 0,5 3-77,0-3 123,4 5 0,-12-4 1,5 5-1,1 0-36,3 0 0,-5-2 0,6 2 0,-2 0 52,-3 0 0,4-3 1,-3 3-1,2-1-48,-2-4 0,3 4 0,-2-2-115,2-1 119,2 4 0,-1-6 1,1 4-1,1-1-19,3 1 1,-3 0 0,5-1 0,0 3-6,2 0 1,1 5-1,2-3 1,4 1-106,-1-2 0,1 4 0,-2-4 0,0 4 4,0 1 1,1 4 0,2 2 0,2 0 41,-2 0 1,0 3 0,0-3 0,1 0 55,-1 0 0,-2 2 1,0-2-1,-1 0-25,0 0 1,1 3 0,2-3 0,1 0 48,-1 0 1,-1 4 0,-2-2 0,1 1-18,4-1 0,-4 1 0,5 3 1,-1-1 39,-1-3 0,5 0 0,-4 2 0,-1-2-12,2-2 0,0-1 1,4-2-1,-1 2 93,2-2 1,0-2 0,1-1 0,-1 0 1,-3 0 1,1 0 0,5 2 0,-1 1-131,0 1 0,1 2 0,-2-3 0,-2 2 15,-1-3 1,0 4 0,3 0-1,-2 0 13,-1 0 0,0 5 0,4-4 0,0 2 124,1 0 0,-4-5 0,2 5 0,3 0-101,0-2 0,4 1 0,0-5 1,2 1 2,3-1 1,-4 0-1,3 0 1,0 1-2,3-1 1,-1-1-1,-2-1 1,0 2-7,0 2 0,-2 4 0,0-3 0,-2 1-22,-3 3 1,-1 2 0,-1 2-1,-1-1 29,0 0 0,1-4 0,0 0 1,3 1 6,1 2 0,1-3 1,-1-2-1,2 1-21,1-1 0,4-2 0,-4 2 0,1 1-37,0-1 0,1-3 1,2 5-26,-3 2 0,3 0 0,-2 3 0,2-2 40,1-3 0,1 2 1,0-2-1,-1 3-19,1 1 0,0 1 1,-1-1-1,1 0 207,0 1 0,-1-5 0,1-1 112,0 3 1,-1-4 0,1 2-295,0 2 0,1-4 0,2 2 0,1 0 50,-2-2 1,4 8 0,-2-3 0,0 1-160,2 3 0,-5 1 0,4-3 0,0 3 58,-1 1 1,0 4 0,-5-4 0,3-2 136,2-1 1,-3 2 0,3 1 0,-1-2 60,1-1 0,-3-1-15,3-1 1,-1 0-110,1 1 0,-2-6-408,7 1 0,-6-4-502,1 4 1,1-6-2471,-1 1 2232,6-2 0,0-4 0,11-2 611,5-5 0,8-5 520,-3-3 0,5-4 0,-2-6 0</inkml:trace>
  <inkml:trace contextRef="#ctx0" brushRef="#br0">7798 8636 8358,'-1'7'149,"-2"-1"231,-2 0 0,1 2 1,4 5-1,0 0-15,0 1 0,0-1 0,0 0 0,0 2-75,0 3 1,0-2-1,0 5 1,0 0-82,0-1 0,0-3 0,1 0 0,4-3-232,4-5 1,4 1 0,5-6 0,4-1-242,3-1 1,3-4-1,5-4 1,5-5-555,5-6 1,12-6 0,0 0 0,4 0 817,5 1 0,1-10 0,2 4 0</inkml:trace>
  <inkml:trace contextRef="#ctx0" brushRef="#br0">18942 7037 7977,'-12'-9'703,"3"0"1,-1 5-159,6-5 1,-1 7-204,5 2 1,2 11 0,2 8 0,3 2 107,1 2 1,4 2 0,-5 4 0,2 2-139,0 4 0,-5 7 0,4 1 1,-2-3-62,-3-2 0,3 6 1,-2-7-1,-1-2-146,-2-6 0,-1-1 1,0-10-1,0-2-629,0-1 0,-1-7 376,-3-4 1,1-14 0,-5-10 0,2-6-127,3-5 0,-3-17 0,2-2 0,1-8 34,1-6 1,2 1-1,0-1 1,2 3 502,2 2 0,4 7 1,5 8-1,0 4-123,1 4 1,2 8 0,-1 9 0,-3 3 509,0 4 0,-1 3 0,3 0-205,-1 5 0,0 2 1,-1 4-1,-1 2-501,-2 5 1,-2 4 0,2 4-182,-5 0 1,-2 1 0,-2-3 0,-2 1 220,-2 2 0,1 0 1,-6-5-1,-1 0-69,-2 1 1,3-7-1,1-1 1,1-1-661,0-1-1921,4 0 0,-2-4 2666,10 0 0,14-5 0,9-3 0</inkml:trace>
  <inkml:trace contextRef="#ctx0" brushRef="#br0">19542 7010 7989,'-13'-28'1523,"5"3"1,8 22-1819,9 3 0,-1 3 1,-1-6-1,-1-5 205,-3-5 0,4-5 1,1 1-1,1-4-247,-1 0 0,1-3 0,5 7 0,-1 0-895,0 3 1232,1 0 0,5 1 0,2 0 0</inkml:trace>
  <inkml:trace contextRef="#ctx0" brushRef="#br0">19902 6917 8080,'0'-25'948,"0"2"1,1 10 40,4 9 0,2 2 0,7 2-1694,-1 0 1,0 0-1,1 0 307,-1 0 1,-1-6 0,-3-3-20,-5-2 1,-2 2-1,-4 1 327,-2 2 1,-4 2 0,-7 4 0,-1 1 784,-2 4 1,1 2 0,3 7 2,1-1 1,1 5-1,3-1 1,5 0-510,2-3 1,4 0-1,2 1 1,5 1-465,3 2 1,7-2-1,3-6 1,5-2-563,4-2 837,3-2 0,6-4 0,0 0 0</inkml:trace>
  <inkml:trace contextRef="#ctx0" brushRef="#br0">20395 6330 9322,'-6'-31'1737,"-3"0"0,3 16 0,2 18-2278,2 17 1,7 18 0,-1 4 0,-1 3 362,-1 6 1,-4 2 0,-1 3 0,-1 1 165,1-5 1,-3-1 0,2-5 0,1 0-82,1 0 1,-2-3 0,-1-7 0,2-5-402,2-3 0,1-8-61,0-2 0,0-12 0,0-10 441,0-13 1,0-5 0,0-3 0,0 1 883,0 1 0,4-4 0,1 9-118,-2 2 0,4 3 352,2 4 1,3 3-1,0 7 1,-2 4-870,-1 4 1,0 2 0,4 3-1,0-1-514,1 0 1,-1 1 0,0-1 0,1-1-166,-1-3 1,0 1 0,2-4 0,2 0 543,0 0 0,7-2 0,-3-4 0</inkml:trace>
  <inkml:trace contextRef="#ctx0" brushRef="#br0">20862 6863 8938,'-9'-13'2218,"0"0"1,4 4-1161,-3 0-1073,5 6 1,-5-3 0,5 5 172,-1-4 1,-2 4-402,1-4 0,2 4 30,-5 1 1,-1 0-1,-3 1 217,3 4 1,3-2-1,6 6-19,0 1 1,0 2-1,2 1 1,2 0-428,5 1 0,3-1 1,3 0-1,2 1-957,6-1 0,-3-1 1399,2-3 0,1 3 0,3-5 0</inkml:trace>
  <inkml:trace contextRef="#ctx0" brushRef="#br0">21008 6890 9279,'-13'-18'1735,"0"1"0,5 3-987,4 5 1,4 6 0,4-1-700,5 3 1,3 1 0,1 0 0,1 1-98,-1 3 1,0-1 0,1 6-367,-1 2 0,-1-4 0,-2 2 0,-2 1-165,-2 2 1,-2 1-1,-4 2 1,1 0-472,4-2 0,-2 4 751,6-8 1,0-5 0,4-4 0,2-9 24,3-7 0,5-11 0,7-8 1,-1-5 273,6-5 0,2-8 0,3-8 0</inkml:trace>
  <inkml:trace contextRef="#ctx0" brushRef="#br0">21635 6184 8013,'-6'-8'422,"-1"4"1,-7 10-1,1 7 396,0 8 1,-5 10-1,0 5 1,2 2-435,1 2 1,2 0 0,-1-1 0,2-2-415,3-2 1,4-5 0,5 1 0,1-5-144,3-3 1,4 0-1,5-5 1,1-3-408,-1-5 0,5 1 0,-1-7-717,0-1 0,-4-3 1345,-4-4 0,-5-4 0,-8-4 524,-5 4 1,-4 2 0,-4 6 0,-2 0 187,-2 0 0,5 6 1,-3 2-1,3 4-393,2 2 0,-1 3 0,11 1 1,1 0-281,2 1 0,2-4 1,5 1-1,7-4-28,8-3 0,6-6 1,4 1-1,4-4-609,4-4 1,-1-3-1,-1-8 1,-3-2-77,-1 0 0,-8-1 0,-7 6 0,-3 2 211,-2 1 1,0 6 0,1-2-1,-1 4-116,0 1 1,1 4 0,1 2-1,2 2 66,6 2 1,8 2 0,6 0 464,6-3 0,4-3 0,6-6 0</inkml:trace>
  <inkml:trace contextRef="#ctx0" brushRef="#br0">22848 6077 8013,'0'-13'0,"-2"1"613,-2 3 0,-3 5 0,-7 10 0,-1 5-391,-2 6 0,0 11 0,-5 0 0,0 3 0,1 2 1,-3 7 0,7-3 0,0 0 161,3 1 0,5 4 0,1 1 1,2-2-714,3 2 0,2 0 0,1-3 1,0-2-192,0-2 1,4-5 0,2-7-1070,2-2 895,-5-6 1,1-4 0,-8-12 0,-5-9 838,-3-7 0,0 1 0,2-4 0,1 1 591,-2 0 1,1 1 0,1 3 747,5 1 1,2 0-1072,2-1 0,2 7 0,2 2 0,5 4-390,3 1 0,7 0 0,2 0 0,1 1-140,0 4 0,-1-4 1,3 4-1,-3-4-218,-2-1 0,-1 0 1,-5 0-156,0 0 0,-4 0 420,0 0 1,-6-1 1308,1-4-556,-8 4 0,2-4-305,-2 10 0,4 1 0,4 4 0,4-1-67,-1 1 1,10 2 0,-4 2 0,2-1 14,0 0 1,2 1 0,1-1 0,-2 0-385,-1 1 0,-1-6 1,-1 1-1,0 0-781,1-1 0,3 3 1,3-2-1,-1 2-2691,0-2 3530,11 2 0,-8-3 0,10 5 0</inkml:trace>
  <inkml:trace contextRef="#ctx0" brushRef="#br0">20875 7663 9699,'-6'-19'849,"-3"-3"1,-6 11-1101,2 11 1,-2 12 0,11 16 0,-1 2 309,-1 1 1,3 6-1,-4-1 1,1 2 126,3 2 0,2-1 0,1-2 0,0-2-304,0 2 0,6 0 0,3-1 0,2-7-1195,3-5 0,-1 0 1313,0-7 0,7-5 0,0-6 0</inkml:trace>
  <inkml:trace contextRef="#ctx0" brushRef="#br0">20795 7943 10977,'-13'-18'0,"1"0"0,1 2 2184,3 1-2197,5 8 1,4-3 0,12 5 0,8 2-58,4 2 1,6 1-1,2 0 1,1-2-1084,3-2 0,5 1 0,-1-6 0,-2 0 1153,-1 2 0,-5-11 0,-1 3 0</inkml:trace>
  <inkml:trace contextRef="#ctx0" brushRef="#br0">21235 7743 7884,'-13'-9'307,"-1"0"1,1 6 0,0-1 0,-1 2 509,1 2 0,4 6 0,0 5 1,0 5-401,2 6 1,-3 2 0,5 0 0,2-2-298,2 2 0,1-1 0,0 1 1,1-3-365,4-2 1,2-1-1,5-5 1,-2 0-303,-1 1 0,0-7 0,4-3 0,-1-1-716,-3 2 1484,3-4 1,-11 4 928,4-10 0,-2 4-191,1-4 0,5 4 1,7 1-613,2 0 1,10 0-1,0 0 1,4 0-306,0 0 0,-1-4 0,-4-1 1,0 1-808,-1-2 1,-5 4-1,-3-4 192,-3 0 0,-10 5 0,-5-4 816,-7 4 0,-9 1 0,-4 1 0,0 4 231,-4 4 0,5 7 0,3 2 1,4-2-130,3-1 0,6 3 0,1 1 0,8 0-933,8 0 1,14-1 0,3-4-1,7-3-3920,7-2 4507,2-3 0,7-6 0,-1 0 0</inkml:trace>
  <inkml:trace contextRef="#ctx0" brushRef="#br0">22101 8010 7915,'0'-14'519,"2"14"1,2 8 0,5 7-540,3 1 1,0-1 0,-2-2-1,-2 0 207,-2 1 0,2-6 1,-2 1-517,2 2 1,1-1 328,4-1 0,0-3 0,1-6 0</inkml:trace>
  <inkml:trace contextRef="#ctx0" brushRef="#br0">22115 7863 7851,'-22'-38'2545,"-1"2"1,7 17-3037,12 14 0,4 5 1,4 8-1,3-1-44,1 1 1,4-6 0,-2 4 0,5-1 171,3-1 1,10 1 0,-2-4 0,3 2 362,-1 2 0,4 5 0,2-3 0</inkml:trace>
  <inkml:trace contextRef="#ctx0" brushRef="#br0">22421 7876 9956,'-7'6'1331,"2"3"-950,4 3 1,1 1 0,0 1 0,0-1 327,0 0 1,0 1 0,0-1-564,0 0 0,1-5 1,2-2-762,2 0 0,5-5-10,-1 3 0,3-8 0,1-5 279,1-3 1,-1-3 0,0 1 0,1-1 422,-1 3 1,-1 2 0,-2-4 1063,-1 1 1,-4 6 403,3 2 1,-3 5-1143,4 5 1,-5 3 0,4 9-318,-3 1 0,1-1 1,-3-3-1554,2-1 596,-1 0 1,-2-1 0,1-1-3475,1-3 4345,1 1 0,1-1 0,1-2 0</inkml:trace>
  <inkml:trace contextRef="#ctx0" brushRef="#br0">22821 7916 7839,'-6'-13'5111,"5"3"-4212,-4 5 0,5 7-1401,5 11 1,-4-4-1,5-2 844,0-1 0,-4 0 0,2-1-293,-2 3 0,-2 0-923,0 1 1,0 0 400,0 4 1,1-6 0,3-2 0,5-5 19,3-5 1,2-1 0,-1-4 0,0 1 487,1-1 1,-1-2 0,0 0 0,-1 2 1146,-3 1 1,3 1 2246,-3 0-2403,-3-4 0,1 12-821,-3 0 0,-1 6 0,5 7-495,-2 0 0,0-4 0,-3 0 0,3 1-1287,1 2 0,-3-3 0,5 0 1577,2 1 0,6-4 0,4 0 0</inkml:trace>
  <inkml:trace contextRef="#ctx0" brushRef="#br0">23234 7956 9547,'-7'-20'1446,"3"8"0,10 12-2033,7 7 1,0 1-1,6-1 1,-1-1 376,0-3 1,0-2 0,-3-1 0,1 0 211,2 0 1,-1-1 0,-3-2 0,-1-3-115,0-1 1,-1-2 0,-3-5 49,-4 1 1,-4 4 1145,-1 0 1,-1 2 1094,-4-2-1692,4 3 0,-5 12 1,6 3-340,0 3 0,6 0 0,3-4 0,2-2-38,3 0 1,4-4 0,1 2 0,0-2 48,0-2 1,3 0 0,-4 0 0,-1 0-89,-3 0 1,0 0-163,-1 0 1,-4 0 0,0 1-273,1 4 1,2 2 0,1 6 0,1 1-1187,-1-1 0,2 0 0,3 1 1549,4-1 0,3 0 0,2 1 0</inkml:trace>
  <inkml:trace contextRef="#ctx0" brushRef="#br0">24314 7423 7988,'0'-26'942,"0"27"1,0 14 0,0 12-187,0 5 0,0 4 0,-1-2 0,-4 1-183,-4 2 1,-4 9 0,-3-3 0,-2 4-635,2 4 0,1 2 0,2-8 0,1-2-446,3-2 1,3-11 0,6-5 0,0-5-2444,0-3 0,6-8 2950,3-5 0,14-8 0,6-4 0</inkml:trace>
  <inkml:trace contextRef="#ctx0" brushRef="#br0">24567 7890 7910,'-20'0'486,"0"0"0,6 1 1,-3 2-267,0 2 1,-1 5-1,5-1 1,-1 3 416,1 1 0,0-4 0,1 0 235,3 1 1,3-2 0,6 0-654,0 3 0,6-4 0,3 1 0,4-2-724,5-4 0,1 0 0,5-2 0,-2 0-251,2 0 1,-5-2 0,-1 0-1,-5-4 189,-4-2 1,-3-1-1,-8-4 1,-4 0 737,-7-1 1,-6 5 0,-8 1 0,0-1 779,1 1 1,1 1-1,1 4 1,3-2 188,2 2 0,1 2-1317,5 1 1,7 0 74,6 0 1,12 4 0,11 1 0,6-2-2173,2-2 0,6-1 2274,-2 0 0,10 6 0,2 2 0</inkml:trace>
  <inkml:trace contextRef="#ctx0" brushRef="#br0">24741 7890 7899,'-15'0'551,"-3"0"1,3-2-1,-2-1 1,2-1-1,1 1 912,1 1 0,0 8-1359,-1 3 0,7 3 1,3 1-1,2 1 20,2-1 0,11 3 0,3-1 0,6-3 36,3 0 0,2-6 0,2-2 1,0-2-772,-1-2 0,-5-2 1,-3-2-1,-5-5-377,-4-3 1,-3-1-1,-9-2 1,-4-1 690,-7-2 1,-2-4 0,1 4-1,0 2 256,2 1 1,-3 1-1,8 1 1,1 0 40,3-1 0,-4 1 0,1 0 0</inkml:trace>
  <inkml:trace contextRef="#ctx0" brushRef="#br0">25021 7783 7899,'7'6'1229,"-1"3"0,-4 9 1,0 4-245,3 3 1,-1 8 0,-4 1 0,0 1-808,0 1 1,0-7 0,0 4 0,0-3-73,0-4 0,0-2 1,0-11-1140,0 1 1,0-10 196,0-8 1,0-10 0,0-15 0,0-4 702,0-3 0,8-11 1,4 3-1,4-7-11,0-2 0,5 4 0,1 2 0,3 1 484,2 3 0,-2 13 0,-1 8 0,-5 6 1271,-4 2 0,1 7 0,-8 4-1540,-1 6 1,-1 4 0,-9 7-1,-4 1-44,-7 2 0,-8 0 0,-2 5 1,-5 2-914,-7 1 0,-8 6 886,-5 0 0,-3 0 0,-1-4 0</inkml:trace>
  <inkml:trace contextRef="#ctx0" brushRef="#br0">7718 8849 21825,'0'-28'-2758,"0"10"0,0 18 1,0 8 2168,0 4 1,0 1 0,-1-1 0,-2-2 849,-2-1 1,-5-6-1,1 1 878,-3-2 0,-1-2 0,0-2-637,-1-2 0,1-3 0,0-5 0,1 1 54,3 2 0,-3 5 1,3-5-436,-3-1 1,-1-1 0,0 1 0,-1 3-334,1 1 1,0 1 0,-1 5-1,-1 0 305,-2 0 1,0 2 0,-5 2-1,-2 5 130,-1 3 0,-6 1 0,0 1 1,3-3-20,4-2 0,-1 3 0,4-4 0,1-1 311,2-3 1,3-2 226,2-2 0,-1 4-642,1 1 0,0 5 0,-1-1 0,1 4-287,0 5 1,-1-2 0,0 8-1,-3 3 71,-1 2 0,-5 8 0,2-3 0,-1 1-61,0-4 0,4-3 0,-3-3 0,2-1 314,3-2 1,1-6 0,1 2 0,1-3 122,0-2 0,-1 6 0,1 2-273,0 0 0,4-2 1,1-4-1,1 3-128,0 4 0,2 3 0,-2 3 1,-1 2-196,1 1 0,3 6 0,-5-2 0,-2 4 88,-1 1 1,-1 4 0,0 1 0,-1-2 5,1-2 0,4-7 0,2-3 1,-1-3 487,1-1 0,4-6 0,-3-3 0,2-4-41,-1 0 1,1-5 0,4-1 0,0 3-59,0 1 0,0 1 0,0 2 0,0 3-124,0 4 1,-5 3 0,1 3 0,-1 3-403,0 5 1,2 7 0,-6 3-1,-2-1 325,-1 1 1,-1-1 0,1-7-1,2-2 86,1-5 0,5-3 0,-4-1 0,1-2 148,-1-3 1,5 2-1,-1-6 1,1-2 85,-1-1 0,2-2 1,-2 0-1,2 1-272,2-1 0,0 6 0,0 3 1,0 4-112,0 0 0,0 5 0,0 3 0,0 2-203,0 1 0,0 9 1,0-6-1,0 1 140,0 1 1,0-2 0,0-2 0,-1-2 334,-4-5 1,4 0 0,-4-3 0,4-4 111,1-3 1,0 1-1,0-3 1,0 0-34,0 1 1,0-1-1,0-3 1,0 3-139,0 2 1,0 1 0,0 6-1,0 3-203,0 5 0,0 3 0,0 2 0,0 3-356,0 5 1,0-3 0,0-1-1,0-5 200,0-5 0,0 2 0,0-6 1,0-1 642,0-2 0,0-3 1,0-1-1,0-3-189,0-2 0,1-1 1,2-4-1,2 3 206,-2 0 0,-2 1 0,-1-3 0,0 1-278,0 2 1,0 6-1,0-2 1,0 5-348,0 4 1,-4 1 0,-2 7-1,-2-2-36,-2 0 1,3 4-1,-1-5 1,2 1 287,3-2 0,-3 2 0,2-5 1,1-3 222,1-1 1,2-3 0,0-2 0,0-6 26,0-2 0,5 3 1,-1 0-1,1-2-20,1-1 1,-5 3-1,5 1 1,-1 2-87,-1 2 1,2 3-1,-3 0 1,1 1-798,-1-1 1,3 3 0,-1 2 0,-1 3 410,2 0 1,-3-2 0,6-5 0,0 0 224,-2-1 1,4-3 0,-5-3 0,-1 0 235,1-4 1,5-1 0,-2-2 127,2 0 1,3 1-1,-1-1-317,0 0 1,1 1-1,-1 0 1,0 3-217,1 0 0,-1 7 0,0-2 0,2 2-143,3-2 1,-3 8-1,4-3 1,-1 1 95,0 0 1,-1-3 0,-3-1 0,-1-4 413,0 0 1,1 0 0,1-5 0,1-3 217,2 0 0,-1-2 0,-3-1 0,1-3-27,2 0 1,-2-4-1,4 3 1,1 0-213,2-1 1,2 5 0,-1-3 0,-1 2-406,2 2 1,1 2 0,2 1 0,1 0-291,3 1 0,-3 3 1,3 1-1,-2-1 407,-3-3 1,1 0-1,0-2 1,-1-2 426,1-1 1,0-6 0,-1 1 0,1-2-101,0-2 0,-1-2 0,2-1 1,2-3 274,1-1 1,0-1 0,-3-2 0,2 1-458,1-1 0,0 2 0,-4 1 0,-1 1-252,1 3 0,0-3 0,1 2 0,0 1-39,-1 1 0,7-2 0,-8-1 0,3 1 253,-1-2 0,-2 3 0,3-6 1,-1 0 350,-2 2 0,8-8 0,-7 3 0,1-1 16,0-3 1,5-5-1,1 2 1,0-1-275,-3 1 0,6-3 0,0 4 0,-1 2-96,-2 1 0,1 2 0,-4 0 0,-1-1-239,-2 1 1,-1 1 0,-2 2 0,-1 2 114,-2 2 1,-6-3 0,4 4 0,-3-3 275,1-2 1,4-2-1,-4-1 1,0-1 56,1 1 0,-3-2 0,7-1 0,0-3-209,3-2 0,0 0 0,2-3 0,2 2 0,1-2 0,5-1 0,-4-1 0,1 0 0,-1 4 0,4-7 0,-5 3 0,-3 1 0,-4 2 0,0 2 0,-5-3 0,0 2 0,0-2 0,-1 1 0,-5-3 0,1 3 0,-1-1 0,0-4 0,1 6 0,-1-3 0,0-2 0,5 0 0,1-1 0,1-2 0,-1-1 0,5 0 0,-2 3 0,3-1-145,2-3 1,4-5 0,0 2 0,-1-2 24,-2 1 0,-6 2 1,-1 3-1,-2-4 67,-3-4 0,-1-1 0,-2 0 0,-1 2-78,-3 2 1,3-7 0,-3 2 0,3-4-79,1-1 0,-1 2 1,0 2-1,-1 0 9,4-3 0,3 1 0,-2 5 1,2 4 226,-2 4 0,-1-2 1,-1 2-1,-1 3-21,0 4 1,-1-1 0,-3 3-1,-5-3-25,-2-2 1,-2 0-1,-2 1 1,-2-1-4,-5 0 0,-3-1 0,-1-2 1,-2-2-194,-3-2 1,4 0-1,-6-5 1,2 1-107,1-4 0,-1-1 1,6 5-1,2 1 430,1 1 1,4 7 0,-2-4 0,1 4-50,3 2 1,2-3 0,1 8-1,0-2-71,0 2 1,0-2-1,-2 5 1,-2 0-151,-5 0 1,1-5 0,0 2 0,-3-3-99,-1-2 0,-5 0 0,-1 1 0,1-1 138,3 0 1,-4-5 0,0-4 0,2-1 269,1 2 0,2-4 1,1 4-1,1-2-37,3 1 1,3-1 0,-2 4 0,1 1 80,3-1 1,-3-1 0,1 5 0,1 0-281,-2 0 1,0 1-1,-4 4 1,1 2-252,-1-2 0,-7 5 0,-1 0 0,1 1-109,-3 0 0,0-6 0,-7 2 0,0-3 226,1-2 1,-1 1 0,0-2 0,2-4-454,3-3 854,-3-4 0,9 2 0,-5-1 146,2-4 1,-4 0-1,6 0 1,0-1 41,2-1 0,2-1 1,0 7-47,-1 2-435,1 4 0,-2 2 0,-1 2 0,-3 4-535,-2 3 1,-1-1 0,-6 4 0,-2 2 208,-1 1 0,-6 2 0,1 0 0,-2-1 250,-2 1 1,0 0 0,1-2-1,2-1 201,2-2 1,4-1-1,-3 1 1,0-3 143,-1 0 0,6-2 0,-2 3 1,3 1-202,1 0 0,0-3 0,2 5 0,1 4-529,2 3 0,0 7 0,-5 1 0,1 11-552,-1 13 1,-4 15-1,-2 17 1,1 9 1135,15-26 1,1 2-1,0 4 1,1 1 0,2 0-1,-1 0 1</inkml:trace>
  <inkml:trace contextRef="#ctx0" brushRef="#br0">8238 7756 9521,'0'-13'0,"0"0"-23,0-1 0,-1 3 1,-2 0-140,-2 2-805,1 0 550,-2 2 845,4 1-121,-4 6 1,6 2-84,0 2 0,0 3 1,0 8-1,0 2-159,0 0 1,0 3-1,0-4 1,2 3-46,2 2 1,-1-3 0,5 2 0,-1 0 54,0-4 1,1 3 0,2-1 0,-1-2 66,2-1 0,-4-2 0,2 1 0,1-1-13,2 0 1,-3 1 0,0-1 0,1 0-30,2 1 1,6 3-1,1 3 1,0 0-73,1 4 1,3-3 0,1 0 0,4-1 169,3 1 1,2-5 0,-4 2 0,4-3 9,1-2 1,2-4-1,2-2 1,-1 1 79,-1-1 1,-2-4 0,3 2 0,-3-2-114,-2 1 1,4-2 0,-5 2-1,0-3-27,2-1 0,-1 0 0,4 0 0,-5 2-80,-3 2 0,3-2 0,2 2 0,-1-1 18,1 2 0,4-4 0,-1 5 0,1-1-33,-2-1 0,7 0 1,-5-4-1,0 0 59,1 0 1,-4 0-1,2 0 1,-1 0 62,-1 0 1,-1-4 0,-6-2 0,-1 0-54,1 0 1,0-3 0,-1 5 0,-1 1-125,-2 1 0,2 2 0,-3 0 0,2 0-56,-2 0 0,3 0 0,-3 0 1,4 0-47,0 0 0,1 0 0,1 2 0,2 1 93,1 1 1,4 1 0,-1-5-1,2 0 132,1 0 0,4-5 1,-5-1-1,1-1 69,-1-3 0,-4 4 0,-5 0 0,-2 1-86,-3 1 0,2-1 0,-5 5 0,0 0-181,1 0 0,-3 0 0,-3 0 1,-1 2-26,0 2 0,1-1 0,-1 5 0,0-1-130,1 1 1,-1-4 0,0 3-1,1 1 275,-1-1 0,5-4 0,1 2 0,0-4 124,1-1 1,2 5 0,-3-1 0,0-1-123,1-2 0,-3-1 0,-3 0 0,-1 2-132,0 2 1,1 2 0,-1 5 0,-1-2-208,-3 1 1,-3 6 0,-5 3-1,2 2 35,2 3 1,-1-3 0,-4 1-1,1 0 58,4-1 0,-2 2 0,4-3 0,1-1 211,-1 0 1,0 3-1,4-4 1,-2-2-7,1-1 0,-2 3 0,0 0 1,3 0 169,1 1 0,1 0 1,-1 5-1,-2-2-174,-1 2 1,-6 5 0,1 4 0,-1 1-317,2 3 1,-4 1 0,4 1 0,-4-2 259,-1-1 0,0-1 0,0 5 0,2-1 26,2-4 1,-1 2-1,5-4 1,-1-1 99,0 1 0,-4 2 1,3-2-1,-1 0 3,-1-1 0,1 1 0,-5-4 0,0 4-90,0 1 0,0 0 1,-2 5-1,-2-1 9,-5 3 0,-3 4 1,-1-2-1,-2 3-16,-3 1 0,-1 5 0,-3 3 0,2-3 87,1-1 1,4 1-1,-1 0 1,4-3 39,3-5 1,6-2 0,-1-4 0,2-1 75,2-1 0,0-5 0,0 3 0,0 0-146,0 0 0,0 0 0,0 3 1,0-1-29,0 1 0,0 1 0,0 4 0,0 1-126,0 1 1,-4 5 0,-2-2 0,-1 4 39,-4 3 1,-1 6 0,-1-4-1,0-1 57,-1 1 0,5 0 0,2-2 0,1-4 78,3-6 0,2 5 0,1-9 0,0 2-31,0-1 1,1-2 0,4-1-1,2-1 12,0 0 0,4 9 1,-5-6-1,0 3-99,0 3 1,-1-5 0,-2 5-1,2 0 22,-2 3 1,-2 3 0,-1 0 0,0-2 12,0-1 0,-4 0 0,-2 4 1,0 0 8,0 1 1,2-2 0,4-2 0,0-3 190,0-1 0,0-6 1,1-4-1,4 1-105,3 1 0,4 1 0,2-2 0,-1-2-162,0 2 0,1-3 0,-1 2 0,0 1 0,1 1 0,-5-2 0,-2 1 0,-1 2 65,-3-1 1,3 8-1,-2-8 1,-1 2 86,-1 3 1,-2 2-1,0-2 1,0 1-29,0-1 0,0-1 0,0-2 1,0-2-15,0-2 1,0-1-1,0-7 1,0-3-8,0 1 1,0-3 0,0 1-1,0-3-72,0-2 0,0 5 1,0-4-1,0 3-95,0-1 1,-6-1 0,-2 2 0,-2-1 76,-3 2 0,2 0 0,-8 0 0,0-2 164,-3 1 0,-4 1 1,0 0-1,0-3-33,4-2 0,-3 2 0,3-7 0,-3-2 298,-2 0 1,0-6 0,-1-2 0,-1-2-99,-2-2 0,-9 0 1,1 0-1,-1 0-42,-3 0 1,-4 0-1,1 0 1,-2 1-94,-2 4 1,0-4 0,-2 5 0,3-1-158,3-1 1,-12 6 0,9-1-1,-4 3-127,-2 1 0,-1-1 0,0-1 1,1-2 88,-1 1 1,-1 0 0,1 1 0,-3-4 127,-3-1 0,-7-2 1,7-4-1,-3 2-81,-2 2 1,-7-2-1,0 4 1,3-2-19,0 1 1,3 5-1,3-1 1,3 3-66,2 1 0,0 0 0,12 1 0,1-1 8,2 0 0,5 1 0,5 1 0,5 1-44,7 2 0,-1-1 0,6-2 0,3 1-379,5 2 1,-2 6-1,5-3 1,-1 1-704,4 0 1,2 0 0,2 6 1124,0 4 1,6-4-1,2 4 1</inkml:trace>
  <inkml:trace contextRef="#ctx0" brushRef="#br0">7678 8516 8693,'8'-13'-585,"-4"-1"-45,-3 7 0,-1 3 514,0 8 1,-5-3 399,-4 4 0,-2-5 0,1-3 0,3-3 460,1-1 0,1 2 0,4-2 0,-2-1 7,-2 1 0,1 3 0,5-5-489,4-2 1,-4 4 0,5-1 0,-1 1 65,-1 0 0,1 2-45,-5-4 1,0 8-474,0 1 1,-2 4-1,-2 8 1,-5 1 229,-3 7 0,-3 3 1,-1 4-1,-2 0 7,2-1 0,5 7 0,4 1 0,1 2-1,3-1 0,2-1 0,1 2 0,0-4 179,0 1 1,4-6-1,2 1 1,0-6 86,0-3 0,4 3 0,-2-4-161,-1-2 1,0-7 212,-2-4 1,-4-5 0,4-5-1,-4-5-232,-1-6 1,-4-7 0,-2-9 0,0-8-586,0-8 1,2 1 0,4-2-1,0 0 352,0 2 1,0 1-1,0 6 1,0 3 89,0 6 0,0 1 0,0 13 0,0 0 103,0 2 0,0 2 0,-2 1 217,-2 3-584,2 3 1,-4 8 0,6 2 0,0 5 199,0 3 1,5 6 0,1 3 0,-1 2 63,1 5 1,-1 12-1,-5 0 1,1 2-55,4-1 1,-4 2-1,4-1 1,-4-4 338,-1 1 1,2-7 0,1-2 0,1-6 92,-1-7 1,-1-6 0,-1-4 102,3-1 1,-2-7-1,2-10 1,-4-5-201,-4-6 1,1-9 0,-4-6-1,1-5-353,3-2 0,1-11 1,2 2-1,0-1-357,0 4 1,0 6-1,0 8 1,0 5 86,0 3 0,2 7-101,2 3 1,-2 12-1,2 9 311,-2 9 0,-2 10 0,0 2 0,0 6-79,0 5 1,5 4 0,4 1-1,3-2-334,2-2 1,-1 1 0,0-6-1,0-1-226,1-2 0,4 1 1,-1-1-1,1-2-1326,1-1 2108,-4-6 1,10 6 0,-4-4 0</inkml:trace>
  <inkml:trace contextRef="#ctx0" brushRef="#br0">16623 7663 8261,'1'-19'0,"2"4"-687,2 5 1,-1 5 678,-4-4 1,-1 6 0,-2 0 325,-2 6 0,-4 0 0,3 5 89,-1-2 0,2 3 165,-3-5 0,3 0 0,-2-2 197,1 2 1,1-1-480,5 6 0,0 0 0,0 4-147,0 1 0,-4 1 0,-1 1 1,3 2-166,0-2 1,1 3-1,-2 0 1,-2 1-47,2-1 1,2 3 0,1-4 0,0-2 100,0-1 1,6-2-1,4-1 1,6-1 216,7-3 0,8-5 0,4 2 0,4-4 21,1-1 1,1-4 0,5-4-1,4 0-7,2-3 1,5-4-1,-9 7 1,4-3-329,2 2 0,-3-1 0,0 5 0,-5 3-587,-5 0 1,-1 2 0,-12 2 0,-3 2 736,1 5 0,-1 9 0,1 2 0</inkml:trace>
  <inkml:trace contextRef="#ctx0" brushRef="#br0">18129 8409 16912,'0'-13'-2994,"-1"6"1,-2 4 3851,-2 6 0,-5-2-237,1 4 1,3-5-59,1-5 1,4-2-1,1-8 1,1-1-91,4-2 0,2-6 1,7 2-1,-2-2-111,-4 2 0,4-8 0,-3 4 0,3-1-138,1 3 0,-1-1 0,-1 3 0,-3-2-632,3 2 1,-5 3-1,0 6 1,-2-1-637,1 1 1,0 4 138,0 0 1,2 6 791,7-1 1,-1 2 0,0 2 0,1 0 701,-1 0 0,6 0 1,3 0-1,4 2-54,0 2 1,2 2 0,2 5 0,3-3-526,1 3 1,-5 2 0,2 3 0,-2 4-501,-3 0 0,-5 1 0,-3 3 0,-5-2-112,-4 2 1,1 1-1,-5 0 610,-2-3 1,4 3 0,1-4 0</inkml:trace>
  <inkml:trace contextRef="#ctx0" brushRef="#br0">18622 8076 7467,'-1'-19'0,"-2"9"773,-2 13 0,1 11 0,4 18 1,0 2-995,0 0 0,1 4 0,2-2 0,3 2 1608,2 2 1,2-1 0,8-2-1,4-3-178,3-2 0,8 4 0,2-4 1,5 1-725,5 0 0,5-2 1,6-3-1,1 1-286,3 3 1,-2 3 0,0-2 0,-5-1 24,-4 1 1,-4 4 0,-10-2 0,-7 4-2044,-8 1 0,-4 4 1710,-12 1 0,1 5 0,-5-3 0</inkml:trace>
  <inkml:trace contextRef="#ctx0" brushRef="#br0">20555 9849 8509,'-13'-5'0,"-1"-1"0,1-1 462,6 4 1,-5-3-1,3 6 1,-3 0-75,-1 0 1,-6 6 0,-4 3-1,-2 1 32,-2-1 1,1 3 0,-1-3-1,0 1-149,1-1 0,4 2 0,1-6 0,2 1 12,2 0 1,7 3-1,3-3-207,1 2 0,7-4 0,9 3 1,7-1-131,5-3 1,5 3 0,4 0 0,3 1-71,0 4 0,3 1 1,-7 1-1,-4 0 138,-2 1 0,-12 3 0,0 3 0,-5-1 91,-4 0 0,-7 5 0,-7-3 0,-5 1 88,-6 0 1,-8-1-1,-1 1 1,1-4-276,2-3 0,3-7 0,3 0 0,4-2-1269,3-3 1,9-2-34,6-1 0,12-6 1384,10-3 0,15-14 0,5-5 0</inkml:trace>
  <inkml:trace contextRef="#ctx0" brushRef="#br0">20728 10169 8537,'0'-29'706,"-6"10"1,5 15 0,-3 8-1,2 7-342,2 5 0,0-1 1,0 4-1,0-1-1154,0-1 1,2 1-1,1-4 1,2-1-981,3 0 1770,7-5 0,5-8 0,7-8 0</inkml:trace>
  <inkml:trace contextRef="#ctx0" brushRef="#br0">20942 9702 10230,'0'-61'-85,"0"11"0,1 16 416,4 15 0,-2 11 1,4 13-1,-1 4-970,-3 3 1,3 1 0,0-1-1,1-2 158,3-1 0,8 0 0,4 4 503,4 1 1,0-1 0,1 0 0</inkml:trace>
  <inkml:trace contextRef="#ctx0" brushRef="#br0">21302 9636 10230,'-9'0'5033,"1"2"-4569,2 7 1,-4 9 0,1 16-1,-3 8-582,-1 4 0,1 1 0,2 3 0,2-2-76,2-2 1,2-6 0,4-6-1,0-2-151,0-2 0,4-4 0,2-3 0,0-6-908,0-2 1,3-6 728,-5 0 1,-1-13 0,-8-4 0,-7-8 377,-5-5 1,0 5 0,2-3 0,-1-1 1045,-2-2 1,4 4-1,6 4 1,-1 3 2178,1 1-2566,2 4 0,6 6 1,2 10-1,2 5-1111,5 3 1,3 4 0,3-3 0,3 1-783,4-1 1,3 3 0,3-4 0,2-3 1372,1-5 1,6 2-1,-3-5 1</inkml:trace>
  <inkml:trace contextRef="#ctx0" brushRef="#br0">21462 10169 8848,'0'-14'1491,"0"1"0,0 7 0,3 6 0,5 7-1523,10 5 1,6 0 0,4-3 0,2-3 165,1 0 0,3-5 0,-6 4 0,-4-5-800,-4-5 0,-3 2 0,-8-5 0,-5-3 440,-3-1 1,-11 0-1,-5 2 1,-4 3 743,-5 1 0,-1-3 0,0 4 0,1 2 59,2 2 1,1 2 0,-1 4 0,4 5-883,4 7 0,6 3 0,4 7 0,2 0-482,2-1 0,11 5 1,5 2 783,8 1 1,5-4 0,11 2 0</inkml:trace>
  <inkml:trace contextRef="#ctx0" brushRef="#br0">23008 10142 8498,'-13'-27'0,"4"13"0,1 8 0,2 10 10,3 9 1,-4 8 0,-2-2 0,-3 1 338,-1-1 0,1-1 0,2-5 372,1 0 0,6-4 0,0-1-164,6-3 1,4-2 0,7-6 0,-1-2-576,0-3 0,1-2 1,-1-7-1,-1-2-60,-3-1 0,-3 2 0,-6-4 0,-2-1-112,-2 3 1,-4-3 0,-8 9 0,-3 3 603,-4 4 1,-9 2 0,4 7 0,-3 2 38,-2 5 1,-3 9 0,5 6 0,2 5-34,1 7 0,7 2 0,5 2 0,5 0-543,7 0 0,4-6 0,6-3 0,7-4-659,8-5 0,11 0 1,8-8-1,8-7-1064,4-4 1,10-3 1845,0 0 0,-22-7 0,0-4 0,-2 0 0,-1 0 0</inkml:trace>
  <inkml:trace contextRef="#ctx0" brushRef="#br0">23488 9742 12922,'-14'-19'0,"3"7"0,2 14 471,4 14 0,2 15 0,0 15 0,-3 1-489,-1 4 0,3 5 0,-4 2 0,2-2-602,3-1 0,-3-5 0,2-3 0,1-4-137,1 0 1,2-6 0,-1-4-1,-2-4 741,-1-2 0,-13-3 0,2-11 0</inkml:trace>
  <inkml:trace contextRef="#ctx0" brushRef="#br0">23168 10342 8536,'-9'-28'558,"2"-2"0,1 1 734,3 3 0,7 1 0,5 7-1024,3 2 1,3 7-1,1 5 1,2 2-650,-2 2 1,5 2-1,2 1 1,6 1-1629,2-1 0,1 0 2009,-1 2 0,9-4 0,8 5 0</inkml:trace>
  <inkml:trace contextRef="#ctx0" brushRef="#br0">23901 9769 10276,'-12'-39'1196,"3"4"1,2 5-1588,2 26 1,-2 11-1,-6 15 1,-1 4 371,1 0 0,-5 11 1,-1 3-1,0 3 276,-1 3 0,-2 6 0,3 7 0,-2 0-252,-2 1 0,3 6 0,3-4 0,3-4-849,5-6 1,-1-8 843,5-8 0,-5-4 0,3-5 0</inkml:trace>
  <inkml:trace contextRef="#ctx0" brushRef="#br0">23594 10369 8417,'8'-35'622,"-1"3"0,-4 7 482,2 3 0,5 4 0,-1 10-1549,3 8 0,1 12 0,0 9 158,1 0 287,-1 4 0,6-10 0,2 4 0</inkml:trace>
  <inkml:trace contextRef="#ctx0" brushRef="#br0">24021 10329 8535,'-5'-33'524,"1"-3"1,0 17 0,4 10-1,0 14-552,0 7 0,0 1 1,0 0-1,0 1-257,0-1 1,1 0 0,2 1 0,3-3 129,1-2 0,2 3 0,5-3-484,-1 3 0,-1-3 669,-3 0 0,-5-6 270,-8 1 0,-7-4 0,-4-3 0,4-3 1475,-1-1 1,4 4 0,-1-2-992,-1 4 0,3 1 0,-1 1-652,2 4 1,2 2-1,4 7 1,1 0-64,4 4 1,2-2 0,8 5 0,1-2-1018,2-2 0,6-3 0,-2-2 0,3-1-4688,2-2 5636,11-6 0,-2-3 0,10-8 0</inkml:trace>
  <inkml:trace contextRef="#ctx0" brushRef="#br0">24927 9875 8350,'-20'-4'390,"2"3"1,3 6 19,2 12 0,-7 12 0,-2 8 0,-3 3-232,-2 0 1,1 9-1,-1-4 1,0 5-594,1 3 1,-5-4-1,0-1 1,2-3-971,6-2 1,-1-7 1384,6-5 0,-5-3 0,2-1 0</inkml:trace>
  <inkml:trace contextRef="#ctx0" brushRef="#br0">24461 10448 9690,'18'-35'0,"1"1"842,2 1 1,1 8-1,4 9 1,1 5-944,0 7 1,-2 3-1,-1 4 1,-4 5 100,0 10 0,-8 12 0,-7 4 0</inkml:trace>
  <inkml:trace contextRef="#ctx0" brushRef="#br0">21568 11515 8233,'14'-52'0,"-1"6"393,0 10 0,1 16 0,-1 15-1405,0 4 1472,1 7-227,-7-5 1,-1 7-1,-6-4 215,0 5 0,-2 7 0,-1 3 0,-3 1 152,-1-1 1,3 3-1,-4-3 1,2 1-512,3-1 1,2 3 0,1-4 0,0-2-1504,0-1 0,0-2 1414,0 1 0,0-7 0,0-1 0</inkml:trace>
  <inkml:trace contextRef="#ctx0" brushRef="#br0">21662 11248 8233,'0'-24'0,"0"-2"659,0-2 510,0 5 1,2 12 0,6 11-1627,5 7 1,8 5 0,-2 1-1,2 0-272,3 1 0,1-1 0,1 0 0,1-1 729,0-3 0,-1 3 0,1-5 0</inkml:trace>
  <inkml:trace contextRef="#ctx0" brushRef="#br0">22008 11301 7771,'-9'6'1045,"2"5"1,1 4-576,3 2 0,1 6 0,2-4 0,0 1 102,0 4 1,0-3 0,2 0 0,1-2-349,1-3 0,2 2 0,-3-3 1,2-3-352,-2-1 1,4-5-418,2-1 0,-2-5 0,1-6 1,-1-6-160,1-4 1,-4-8 0,3 2 0,1-3 419,-1-2 0,-4 5 0,3 1 0,-1 2-202,-1 3 1,0 5 1590,-4 2 1,0 8 0,0 1-221,0 7 0,0 10 1,0 0-1,0 0-613,0-3 0,0 4 0,2 0 0,2-2-800,5-1 1,7-2 0,4 1 0,-1-1-2243,0 0 2769,5 1 0,3-1 0,7 0 0</inkml:trace>
  <inkml:trace contextRef="#ctx0" brushRef="#br0">22541 11435 8977,'-13'-40'1698,"0"0"1,5 19 0,4 12-1750,2 14 0,7 6 1,1 1-1,1-1 98,3-2 1,2-7 0,2 3-1,0-2 59,4 1 0,-3-2 0,3 4 1,-3 0-101,-2 3 1,-1 2-1,-3 3 1,-5 1-380,-2 2 1,-4-2 0,-2 4 0,-5-1-249,-3 0 1,-6 4 0,0-4-1,1-2-594,-3-1 0,7-6 1215,0 0 0,-1-6 0,7 3 0</inkml:trace>
  <inkml:trace contextRef="#ctx0" brushRef="#br0">22821 11142 9964,'-1'-33'576,"-4"6"1,4 14 0,-4 13-720,4 7 0,1 5 0,1 3 0,2 1 43,2 2 0,5 0 0,1-3 1,5 1-516,6 2 1,3 4 0,2-3 614,0 2 0,5 1 0,2 5 0</inkml:trace>
  <inkml:trace contextRef="#ctx0" brushRef="#br0">22955 11488 9370,'-14'-21'0,"2"6"761,3 10 0,5 10 0,7 13-1037,1-1 1,11-9 0,0-3 0,4-5 6,5-5 1,1-2-1,2-6 1,-1-1-46,1 1 314,0 0 0,-1 5 0,1 2 0</inkml:trace>
  <inkml:trace contextRef="#ctx0" brushRef="#br0">23221 11528 8153,'-7'0'927,"2"0"1,10-1 0,4-2-687,2-2 0,3 1 1,-1 4-1,2 0-708,3 0 0,-2 0 0,5 0 1,-2 0-146,-3 0 0,-1 1 0,-3 4 287,-3 3 0,-3 4 0,-8 0 413,-2-3 0,1-3 0,-6-6 514,-1 0 0,2 0 0,1-2 0,1-2-257,3-5 1,1-3 0,4 0-1,2 2-1162,5 1 0,9 0 817,4-4 0,9-6 0,3-2 0</inkml:trace>
  <inkml:trace contextRef="#ctx0" brushRef="#br0">23874 11128 8475,'-12'-24'857,"4"-1"-136,3 2 1,-1 9-1,2 14 1,-1 9-742,-1 7 1,0 7 0,-4 6 0,1 4-379,-1 1 0,-6 1 0,-2 7 0,1 1-100,3 1 0,-4-1 1,-1-4-1,-1-4 498,1-2 0,-5 1 0,4-13 0</inkml:trace>
  <inkml:trace contextRef="#ctx0" brushRef="#br0">23594 11501 8317,'14'-26'96,"1"-7"1,1-1 0,2 1 864,-2 7 0,-1 1 0,-2 7 0,0 3-431,1 5 1,-1 4 0,0 6-761,1 0 0,-1 6 0,0 3 0,1 2-23,-1 3 0,0-1 1,1 0-1,-1 1-638,0-1 1,1-1-1,0-2 1,3-2 365,1-2 0,-1-2 0,-3-4 1,-1-1 677,0-4 1,-1 2-1,-3-6 1,-3 0-71,0 2 0,-5-5 0,4 3 1952,-4-3 1,-2 5 0,-4 4-1337,-4 6 0,2 4 0,0 8 0,1 3-544,3 4 0,1 3 1,5 1-1,5-4-690,5-4 0,14-4 0,1-2 0,4-3-177,5-4 1,-3-4 0,1-1 0,-3-1-150,-2-4 0,-4-1 1,-3-4 860,-6 1 0,4 0 0,0-4 0</inkml:trace>
  <inkml:trace contextRef="#ctx0" brushRef="#br0">18396 6024 8038,'-14'7'1217,"1"4"0,0-7 0,-1 1-363,1 0 0,4 1-520,0 3 0,8-3-84,1-6 0,7-3 0,11-4 0,4-8 209,3-4 1,2-3 0,0-5 0,-1 0-167,1 1 1,-2 5 0,-3 2 0,-4 1-166,-3 0 1,-2 2 0,1 5-168,-1 3 0,0-1 0,1-3-1146,-1 3 1,-4-1-1,0 4 1,3-3 1184,4-6 0,5-4 0,5-8 0</inkml:trace>
  <inkml:trace contextRef="#ctx0" brushRef="#br0">18969 5264 8045,'-33'-6'820,"18"5"-528,7-4 1,6 5 0,12 3-1,4 3 617,2 2 1,2-4 0,-5 5 0,2 1 280,3 2 0,-3 6 0,4 1 0,-1 2-1147,-1 3 0,6 2 0,-6 4 0,0 1-145,-3-1 1,3-4-1,-2-2 1,-4-3 81,1-2 0,-6-6-1279,-1-4 0,-5-9 0,-3-4 1072,-2-13 1,-5-6 0,1-4 0,-1 0 594,1 1 1,-2-1 0,5 2 0,0 3 626,1 4 1,0 3 0,5 2-71,0 0 0,2 5-502,2 4 1,3 4-1,7 4 1,-1 5-279,0 3 1,2 1-1,2 1 1,0-1-627,0 0 1,3 0 0,1 1 0,1-1 117,0 0 0,-5-5 1,1-4-1,-2-2-1228,2-2 0,-4 0 0,4-2 0,-3-2 557,-2-5 0,1-4 0,-1-5 0,-1-3 1034,-3 0 0,3-10 0,-5 3 0</inkml:trace>
  <inkml:trace contextRef="#ctx0" brushRef="#br0">19555 5171 8926,'-6'4'1435,"6"1"1,6 4 0,9-5-1,1-1-942,2-1 0,0-2 0,-3 0 0,1 0-226,2 0 1,0 0-1,-5 0 180,0 0-505,-5 0 0,-10 0 0,-11 0 0,-8 1-14,-4 4 0,-2-3 1,1 6-1,0-1 541,4 1 1,3-1 0,6 3-139,-1-1 1,7 0 0,2 5-1,5-1-213,5 0 0,2 1 0,8-1 0,3 0-728,4 1 1,3-1 0,2 0 0,1-1-793,3-3 0,-3-3 0,5-6 0,-2-2-2326,0-2 3728,0-9 0,2-8 0,1-6 0</inkml:trace>
  <inkml:trace contextRef="#ctx0" brushRef="#br0">19902 5118 8007,'-6'7'2631,"0"0"-2115,-3-2 0,9-2 0,9 4-178,3-1 1,1-1-1,1-5 1,-1 0 201,0 0 1,5 0-1,0 0 1,-2 0-788,-1 0 0,-2 0 0,1 0-818,-1 0 1052,-6 0 0,-2 6 208,-10 2 1,-1 4-1,-4 2 404,1-1 1,6-4-1,-1 0 1,4 0 80,4-2 0,4 0 1,5-4-1,2 2-518,2-2 1,4-2 0,6-1 0,0 0-344,-1 0 1,-1-6 0,-2-3 0,-6-1 61,-2 1 0,-3-3 0,-3 3 0,-5-2-480,-2-3 1,-4 5 0,-2 2 0,-5 0 605,-3-1 0,-1 4 1,0-4 265,-1 2 1,2 0-1126,3 2 1,5-3-1,8-5-404,5 3 0,9-3 0,4 3 1256,3-3 0,2-7 0,0-2 0</inkml:trace>
  <inkml:trace contextRef="#ctx0" brushRef="#br0">20608 4758 7891,'0'-18'0,"0"0"1568,0 2 0,0 6-496,0 1 1,6 6 0,3 1 0,3 8-456,1 8 0,1 6 0,-1 0 0,0 0-406,1 4 0,-1 6 1,0 1-1,-1-2-458,-3-1 0,1-1 1,-4 0-1,0-2 148,0-3 1,-1-3 0,-5-5-1879,0-1 0,-2-3 1475,-2-5 1,1-8 0,-6-15 0,0-4 429,2-3 0,-1-11 1,5-1-1,-1 0 673,1-1 1,1 5-1,2 2 1,2 4 161,2 5 1,-2 3 0,4 5-89,0 1 1,-3 6-1,5 2-193,3 4 0,-4 1 0,2 1 0,2 4-339,0 4 0,3 1 1,-1 0-1,0-2-457,1-2 0,-1 3 0,0-5 1,1 0-950,-1 2 1,0-4 382,1 2 1,-5-2 777,-1-2 1,-5 1-1,0 2 1,-6 3 789,-5 2 1,-4-4 0,-2 5-135,1 1 0,0 2 1,1 3-1,3 1-422,5 2 0,-2 0 0,1-3 1,2 1-253,2 2 0,1-1 0,0-3 1,0-1-1124,0 0 0,6 1 0,3-2-923,2-4 1,7-3 2165,0-10 0,12-8 0,-2-8 0</inkml:trace>
  <inkml:trace contextRef="#ctx0" brushRef="#br0">21128 4491 7891,'-7'6'899,"2"-3"0,10 6 72,4 1 1,3 2 0,2 3 0,3 1-535,1 2 0,1 4 1,-3-2-1,2-1 10,-2 0 0,3-1 0,-1-3 0,-2 1-722,-1 2 1,-6-5 0,0-4-2229,1 1 1845,-4-4 0,-6-6 1,-9-10-1,-1-6 288,1-7 1,-3-2 0,3-1-1,-1 0 582,1 4 0,-1-2 0,5 7 0,1 0 1300,-2 3 1,5 0 330,-4 1 0,4 4-1317,1 0 0,6 6 0,2-1-491,4 2 1,2 2 0,-1 0 0,0 0-54,1 0 1,-1 5-545,0-1 0,-4 5 0,-1-3-270,-3 1 0,1-2 638,-1 4 0,-4-5 1,4 5 358,-4 1 0,5 2 0,2 2 468,-1-1 0,5 2 0,-3 2 0,3 4-81,1 0 1,-4 4 0,0-3-1,0 3-581,-2 2 0,-1 0 0,-6-1 0,-2 1-336,-2 0 0,-3-1 0,-8 1 0,-3-2-185,-4-3 0,-3 4 1,-4-6-1,0 1-1481,-2-3 0,-6-3 0,1-2 2031,-2 0 0,-2 1 0,0-1 0</inkml:trace>
  <inkml:trace contextRef="#ctx0" brushRef="#br0">19489 4625 7913,'-14'-5'-28,"1"1"1,1-2 0,2 3-1,1-2 22,-1 2 1,-2 2-1,-2 1 1,1 0 282,0 0 1,-1-2-1,1-1 1,0-2 107,-1-3 1,1 4-1,0-5-98,-1-2 1,1 5-1,0 1-30,-1-1 0,6 4 0,-1-1-197,-2 6 0,-1 5 0,-2 6 0,-3 3-9,0 0 0,-1 7 1,3-2-1,-1 2 47,-2-2 1,-4 3-1,2-2 1,0 0 66,-4 0 0,0-3 0,1-3 1,0 0 186,0 0 1,-1 2 0,2-1 0,3-2-288,-1-1 0,5-2 0,-2 2 0,2 1-133,2 2 1,-1 1-1,1-1 1,0 3 66,-1-1 1,1 6 0,0-4 0,-1 4-20,1 6 0,0-4 0,1 4 0,1-1 130,2 0 0,2 5 0,-2-3 0,5 1 206,2 3 1,2-5 0,0-1 0,0-3-130,0-1 1,6 0 0,3-1 0,3 0-144,1-4 0,6-1 1,5-5-1,4 2-145,3-2 0,5 3 0,-2 0 0,3 1 134,5-1 1,-1 3 0,-4-3 0,-3 1 82,-1-1 1,2 5-1,-2-4 1,-1 2-15,1 1 0,3-3 1,-4 4-1,2-3 5,3-2 0,2-1 1,2-6-1,4-2 59,4-1 1,4-8 0,5-1 0,4-7 13,3-5 0,2-3 0,-1-2 1,1-6-77,0-2 0,2 3 0,-1 0 0,-4 0-95,-3 1 1,5-3 0,-3 6-1,-4 2-127,-3 1 0,-8 6 0,-3 1 0,0-1-25,-1 1 1,7-2 0,-2 4-1,1-1 71,-1-4 0,7-5 0,-1-3 1,3-2 69,1-3 1,3-5-1,-1-5 1,1-2 194,2-1 0,-31 16 0,0 1 0,27-16 0,-3-3 106,-2 0 1,4-4 0,-8 0-1,-1 3-7,2 1 1,-6-2 0,-2 5 0,-4-1-236,-4 2 1,1-4 0,-6 4-1,-1-4-224,-2-1 1,-8 2 0,-2 1 0,-4 1-280,-6-1 0,-2-2 0,-9-1 0,-5 1 109,-10-1 1,-12 0 0,-7-2-1,-7 1 185,-10 1 1,24 16-1,-2 2 1,-3 3 0,-1 1-1,0 0 1,-1 0 159,-2 1 0,0 0 0,0 2 0,1 0 0,0 3 0,0 1 0,1 0 0,-1 1-51,1 0 1,0 1-1,-36-3 1,7 6 0,-1 2 94,0-1 0,-2 5 0,-1 8 0,0 3-107,34-2 0,-2 2 0,-2 2 0,-1 2 0,-3 2 1,-1 1-1,-1 2 0,0 0-76,-1 2 0,-1 2 0,-8 7 0,0 0 0,3 0 1,1-1-1,-2 2 0,1 1 112,0 2 0,-1 0 0,4-2 1,0-1-1,4-2 0,1 1 0,2-2 1,0 1 63,2-2 1,1 0 0,1-1 0,2 0 0,6-3 0,2 0 0,-25 19-2336,9-6 0,5-6 2290,4-8 0,-1-3 0,6-2 0,0 3 0</inkml:trace>
  <inkml:trace contextRef="#ctx0" brushRef="#br0">7585 8623 8069,'1'-27'-93,"4"9"0,2 9-986,7 9 2545,-1 0-338,0 0 0,-5 2 270,-4 2-119,-2-2-30,-2 4-1088,5-6 0,-2 0 0,5-2 0,-1-2-123,1-5 0,-5-3 1,2-1-1,0-1 86,-1 1 1,1 0 0,-5-1 0,-2 1-27,-2 0 1,1 5 0,-6 2 0,-1 2-218,-2 0 1,-1-1-1,-1 5 1,1 0 193,0 0 1,-1 0 0,1 2 746,0 2-573,5-3 1,2 11-150,6-3 0,2 2 1,2-1-1,5-1-131,3 1 1,1-2 0,1-1 0,0 0-122,4 1 0,-3-4 1,3 4-1,-2-2-35,2-3 1,-3-2 0,2-1 0,-2-1 123,-2-4 1,-4-2-1,-1-7 1,-2 0 149,-3-4 1,-2 2 0,-2-7 0,-4 1 52,-4 1 1,-4-2-1,-3 5 1,-2 2-31,2 1 0,-4 3 0,1 3 0,0 5-237,0 2 1,-4 2 0,4 2 0,0 1 30,0 1 0,1 6 1,5-1-1,-1 5 145,1 3 0,5-2 0,4 3 143,3-3 1,2-2 0,3-1 126,5-3 1,3 1 0,3-5 0,1-2-262,2-2 0,4-1 0,-2 0 0,-1 0-182,0 0 0,-1 0 0,-5 0 0,0-1-1238,1-4 1,-1 2 1199,0-6 1,-5 5 0,-5-4 0,-6 1 187,-6 0 1,-3 2 0,-3-4 0,-2 0 207,-6 2 0,-6 0 0,-2 4 0,1-2 112,2 2 1,1 2 0,1 1 0,-1 1-153,0 4 1,5-2-1,1 6 1,3 1-74,7 2 0,-1-3 1,7 0-1,2 1-55,2 2 1,2 1-1,4-1 1,4-2 36,3-1 0,11-6 0,4 3 0,3-2-91,2 1 0,1-1 0,2-4 0,-4-1-303,-2-4 1,-3 2 0,-1-4 0,-2 0 6,-6-1 1,-2 4-1,-3-5 1,-3-1 38,-5-2 1,-4 3 0,-4 0 0,-6-1 213,-7-2 1,-4 4-1,-7 4 1,-1 1 330,-2-1 0,-5 2 1,3-1-1,1 5-76,-1 2 0,4 5 0,5-3 0,3 1 46,2 4 0,3-4 0,5 2-102,2 1 0,8 2 1,1 0-1,7-2-13,5-1 0,7-1 0,5 0 0,6-2-161,5 0 0,4-4 1,1 2-1,0-2-260,0-2 0,-2-5 1,-1 1-1,-4-1-177,-5-1 0,0 5 0,-11-5 176,-6 0 1,-3 3-1,-10-4 1,-4-1 120,-7 1 1,-8 4-1,-8-3 1,-4 2 329,-1-1 1,0-4 0,-3 5 0,3-1 221,1-1 0,-1 5 1,6-3-1,4 2-54,4 2 1,-3 0 0,6 0-255,0 0 1,8 2 0,5 2-6,3 5 1,11 4-1,5 4 1,4 0-162,5 0 1,2-3 0,4 0 0,3-1-79,1 0 1,1-4-1,5-1 1,-1-2-48,-4-3 1,-2-2-1,-8-1 1,-3 0 30,-4 0 0,-5-1 1,-4-4-1,-4-4 75,-4-3 1,-2-5-1,-5-3 1,-8 1 0,-6 0 1,-7-3-1,-3 4 1,-2 2 67,-2 1 0,0 3 0,-3 2 0,3 2 466,1 2 0,2 2 0,4 5 1,2 4-317,3 4 1,3 2 0,7 4 0,3 2-40,4 0 0,4 1 1,2-5-1,5 1-49,8-1 0,5 0 0,9-1 0,2-3 41,1-4 0,10-4 0,1-1 0,2 0-185,2 0 1,-2 0 0,-5-1-1,-3-2-359,-5-2 1,-3 1 0,-3 2 27,-3-2 1,-4 1-1,-11-5 140,-7 2 0,-10 1 0,-9 2 1,-3-2 240,-7 2 1,-3-3 0,-8 2 0,0 1 341,0 1 1,0 1 0,0-2 0,1-1 87,4 1 1,-2 1-1,6 4 1,3 2-75,4 5 0,5-2 0,5 2-256,1 2 1,5 0 0,6 3 0,4-1-161,7 0 0,8 1 1,3-1-1,4 0-33,4 1 0,12-7 0,0-2 1,3-4-29,3-1 0,0 0 0,3-1 0,-6-2 62,-6-2 1,-6-5 0,-9 2 0,-4-1-153,-3 1 1,-8-1 0,-2-5 0,-5 1 173,-5 0 1,-8-1-1,-11 1 1,-4 0 79,-3-1 1,-6 7 0,1 1 0,-1 2 217,2-1 1,-2 1 0,6 5 0,1 2-115,2 2 1,3 5 0,2-3 0,6 2 89,2 0 1,3 0-1,3 4 1,5 1 105,2-1 0,2 0 0,0 1 1,2-1-81,2 0 0,8-4 0,7-1 1,2-1-268,3 0 1,5-4 0,4 2 0,-1-4-254,1-1 0,3 0 1,-5 0-1,-3 0 58,-4 0 1,-1 0-1,-5-1 1,-3-4-201,-5-3 0,1-1 1,-7-3-1,-3-3 413,-3 0 1,-7-1-1,-9 0 1,-4-2 224,-4 2 0,-5 1 0,-1 1 0,-1 1 203,1 0 1,-4 5 0,5 2-1,1 2-230,2 0 0,2-1 0,0 7 0,4 1-178,4 1 1,4 6 0,0 1 0,2 4-20,3 2 0,4 5 0,5-2 0,1-1 22,3 0 0,10 3 0,8-4 0,3-3-100,2-5 1,5 1 0,4-5 0,3 0-133,1 0 1,2-2-1,0-5 1,-7-2-109,-5-2 0,-2-5 1,-10 1-1,-3-4 166,-5-5 1,-5 1-1,-11-3 1,-8-1 231,-6 0 0,-7 5 0,-4-2 0,-5 5 77,-2 4 1,-2-1 0,0 5 0,1 2-88,4 2 0,-1 7 0,8 3 0,4 2-119,4 3 1,6-1-1,7 0 1,1 1-454,3-1 1,7 5-1,8 1 1,8 0-1769,6 1 2305,16 3 0,-7-2 0,11 6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4146 6024 31879,'-2'-12'-3277,"-2"3"0,2-7 0,-2 3 2155,2-2 1,2 0 0,0 2 0,0-1 723,0 1 0,2 0 1,1-1 574,1 1 0,7 6 0,-3 2 550,4 4 0,8 7 0,3 2 1,7 4-289,5 2 0,11-1 0,8 0 0,8-1-65,8-3 1,-32-5 0,1-1 0,3-1 0,1-1 0,2 2 0,-1-1-236,4 0 1,1-1 0,5-3 0,1-1 0,0-1 0,0-2 0,2-1 0,0-1 267,1 0 0,1-2 0,6-1 1,0 0-1,-2 1 0,0 1 1,0-1-1,0 1 18,-1-1 0,-1 0 0,0 3 1,-1 1-1,-4 2 0,-1 1 1,0-1-1,0 0-326,-1 0 1,0 1 0,-4 1 0,-1 1-1,-1-1 1,-2-1 0,-4 2 0,0 1-100,-3 0 0,-1 0 0,33 0 0,-9 0 0,-4 0-50,-3 0 0,-9-1 0,-5-2 1,-5-2-711,-3 2 0,-8 0 0,-7 0 0,-4-1 760,0 1 0,-3 1 0,-2 2 0,-3 0 0</inkml:trace>
  <inkml:trace contextRef="#ctx0" brushRef="#br0">5452 7290 29815,'0'-19'-9831,"2"5"8963,2 1 0,-1 6 1,6 7-1,1 0 1756,2 0 0,6 0 1,1 0-1,0 0-82,1 0 1,9 0-1,2 0 1,8 0-99,5 0 1,4 0 0,8 0 0,5 1 149,5 4 1,5-4 0,2 5-1,-35-4 1,1 0-566,0 1 0,0-1 1,7 0-1,0 0 0,-2-1 1,0-2-1,1 1 1,0 0-294,1 0 0,0 0 0,1 0 0,1 0 0,-3 0 0,0-1 0,2 0 0,-1-1 0,1 0 0,0-1 0,1-3 0,0-2 0,-4 1 0,-1 0 0,0 0 0,0-1 0,-3 1 0,0 0 0,1 1 0,0 0 0,30-5 0,-8 3 0,-5-3 0,-7 5 0,-6 2 0,-6 2 0,-5 2 0,-4 3 0,-8 5 0,-4 5 0,-5 5 0,-4 0 0,-3 2 0</inkml:trace>
  <inkml:trace contextRef="#ctx0" brushRef="#br0">13423 7223 21355,'0'-25'-2296,"0"3"0,0 3 1,2 5 2276,2 1 1,5 6 0,11 2 0,5 4 1308,4 1 0,14 4 1,5 1-1,11-2-1037,12-2 1,-29-1-1,0 0 1,3 0 0,1 0-1,-1 0 1,0 0 27,1 0 1,1 0 0,4 0-1,-1 0 1,-4-1 0,0 1-1,1-2 1,-1 1-46,2-1 0,1-1 0,4-1 0,0-1 0,0 3 0,-1 0 0,0 0 0,-1 1 18,-4 0 1,0 0 0,-3 1 0,-2 0 0,-3 0 0,-1 0 0,36 0-206,-1 0 1,0 6 0,-4 2-1,2 1 214,-1-1 1,4 1 0,-36-3-1,-1 0 1,3 0 0,-1-1-302,1-1 0,0 0 0,-1-1 0,0-1 1,0 2-1,-1-1 0,0 1 0,0-2 38,0 0 0,1-1 1,0 0-1,0 0 1,1-1-1,0 0 1,0-1-1,0 0 38,0 0 0,0-2 0,0-2 1,0-2-1,0-2 0,0 0 1,0 1-1,0 0 54,1 0 1,-2 1 0,34-6-1,-3-1 1,-5 3-57,-2 2 0,1 3 0,-9 6 1,-2 0-1566,-5 0 0,-5 6 0,-5 3 0,-2 4 65,-5 5 0,-5 2 1464,-3 7 0,-1 0 0,-6-1 0,0 1 0,2 0 0</inkml:trace>
  <inkml:trace contextRef="#ctx0" brushRef="#br0">5825 8556 9199,'2'-13'0,"1"-1"0,3 1 319,1 0 0,8-1 0,7 1 0,5 0 320,4-1 1,4 7 0,11 3 0,6 2-578,4 2 1,14 0 0,0 0-1,4 0-1,1 0 1,-35 0-1,0 0 1,3 0 0,0 0-1,0 0 1,0 0 6,0 0 0,0 0 0,1 0 0,1 0 0,-3 0 0,0 0 0,-1 0 0,0 0-32,-3 0 1,1 0 0,1 0 0,1 0 0,35 0 0,-2 0-40,0 0 1,-8 0 0,3 0 0,-7 2-63,-3 2 1,-1-1 0,-5 6 105,0 1 1,1 2 0,-1 1 0</inkml:trace>
  <inkml:trace contextRef="#ctx0" brushRef="#br0">4905 4878 19081,'0'-21'-2998,"0"2"1,-1 5 2612,-3 1 1,-4 6 0,-7 2 0,-1 4 695,-2 1 0,-8 1 0,0 2 0,0 3-141,-4 2 0,-4-1 1,2 3-1,-1-2 59,0-2 1,-4 3-1,3-5 1,0-1-19,3-2 0,-2-1 0,2 0 1,2 0 62,1 0 1,1 0-1,-1 0 1,-2 0-215,-1 0 1,-4 2-1,2 4 1,0 6-2,1 4 1,-8 3 0,1-1 0,-1 3-3,-3-1 0,-1 6 0,-1-4 0,-2 2-103,0-2 0,-4-2 0,5-3 0,2 1 115,3-2 1,-7-1 0,8-1 0,-1 3-77,-1 0 0,4 7 1,1 0-1,3 4-122,1 3 0,0 8 0,4-1 0,-1 7-131,5 2 1,0 5 0,7 3 0,3-2-49,5 3 0,-1-3 0,6 5 0,-1-3 78,0-2 0,0 1 1,3-1-1,-2 0 6,2 0 1,2-4-1,2-1 1,2-2 44,2-3 0,5 4 0,-1 2 0,3 4 41,1 5 0,1 4 0,0 8 1,-6-34-1,1 2 21,-1 1 1,1 0 0,3 2-1,-1 1 1,-1 5 0,-1 1-1,1 1 1,1 0-13,1 2 1,-1 0 0,-1-1 0,0 1-1,-1 0 1,-1 0 0,0 0 0,-1 0 62,0-1 1,0 1-1,-1 1 1,-1-1 0,1-2-1,-1-2 1,-1 0 0,1-2 58,0-1 0,0-2 0,7 32 0,1-6 0,1-7 103,-1-6 0,0 0 1,2-11-1,1 0 18,2 2 0,1-3 0,-2 8 1,0 2-48,0 3 1,-3 8-1,-2 0 1,-3 7-73,-6-32 0,-1 2 0,-1 2 0,-1 1 0,0 4 0,0 2 0,0 0 0,-1 0-57,-1 1 1,-1-1-1,0 2 1,-1 0-1,-2-3 1,0-1 0,1 0-1,0-1 26,0-1 1,1-1 0,2-3-1,1-1 1,-4 31 0,4-7 31,1-4 0,1-6 1,2-9-1,3-8 146,2-4 0,-1-3 0,3-4 0,-2 0-24,-2-1 0,3 5 0,-3 3 1,-1 2 20,1 1 0,0 9 0,-3-5 0,2 5-116,-2 5 1,-2 3-1,-1 3 1,2-3-56,2 3 0,-2-1 0,2-1 0,-3 0-14,-1-2 0,6 6 0,2-9 0,1-2 144,0-5 1,4-6 0,6-12 0,2-3-91,3-4 0,1-5 1,3-4-1,2-4 179,1-4 1,6-1-1,-2 0 1,4 0-265,1 0 0,-2 0 1,-2 0-1,-5 0-366,-3 0 0,-3-4 1,-1-1-1,-3 4-476,-2 4 1,3 6 918,-4 8 0,0 4 0,-5 6 0</inkml:trace>
  <inkml:trace contextRef="#ctx0" brushRef="#br0">4506 13114 8451,'-14'-13'314,"7"-5"0,2 0 431,4 2 0,1 5-740,0 3 0,6 5 1,4 0-1,5 4-8,3 4 0,6 3 1,-1-3-1,5-1 352,3 2 0,11-4 0,-1 2 0,5-2 276,5-2 0,8 0 0,8 0 1,5 0-318,2 0 1,-31-1 0,2 0-1,-2 0 1,1-1 0,2 0-1,0 0-145,2 0 0,0 1 0,0 0 0,-1 0 0,-1 1 0,0 0 0,-1 0 0,0 0-126,0 0 1,0 0-1,4 0 1,0 0 0,-4 0-1,-1 0 1,-1 0 0,0 0-75,-2 0 0,1 0 0,-1 0 0,1 0 0,-1 0 0,-1-1 0,0 0 1,0-1-5,2 0 0,-1-1 1,-3-1-1,0 0 1,1 1-1,0 1 1,34-1-461,-8 2 0,5 1 0,-8 0 0,-3 0 56,-3 0 0,-2 0 0,-1 0 0,-1 0 445,-3 0 0,-2 4 0,-5 1 0,-2-3 0,-3 0 0</inkml:trace>
  <inkml:trace contextRef="#ctx0" brushRef="#br0">7585 14353 8381,'-12'-26'0,"2"1"99,1 2 0,6 4 1,-2 6-1,2 1 462,-1 3 0,1-1 1,-6 5-862,-1 2 1,-2 2 0,-1 1 0,-2 0 269,-3 0 1,2 0 0,-7 1 0,0 4 248,-2 4 1,-7 2 0,0 3-1,-1-1-156,1 0 0,-4 1 1,4-2-1,-2-2 190,-4-1 1,4-2-1,-1 2 1,-1-4 113,2-4 0,-3 3 0,5 1 0,-2-1-271,-3 2 1,-6-3 0,-2 6 0,1 3 86,-2 4 0,0-1 0,-6 4-725,-1 1 455,8-6 1,-12 12 0,9-6-1,-1 2 112,0 1 1,3-3 0,1 4 0,5-3 57,1-2 0,2 3 0,0-4 0,3-2 175,1-1 0,2 0 0,5 1 0,0 2-156,4-2 1,-3 4-1,3-1 1,-2 0-120,2 0 0,-3 5 0,4-2 0,0 5 69,3 4 1,4-3 0,0 5-1,2-2-139,4 0 1,-3 0-1,7-4 1,1-1 74,1 1 0,4-5 0,2 0 0,5 1 265,3-3 0,3 0 0,3-7 0,4 0 27,3 1 0,3-3 0,3 0 1,5-2-138,2 1 1,8 0 0,3 1 0,1-2-110,-1 1 0,8 2 0,-3 3 0,4 1-131,1 2 1,5-1-1,0-3 1,5-1 45,-31-6 1,0-1 0,36 6-1,-36-7 1,0-1 0,-1-1 0,1-1 142,36-1 1,-33-1 0,1 0-1,-3 0 1,1 0 0,-1 0-1,0 0 43,0 0 0,-1 0 1,38-1-1,-37-1 0,2 1 1,-1-2-1,0 0-70,0-1 0,0 0 1,0 3-1,1-1 1,0 0-1,1-2 1,0 2-1,-1 0-59,-2 0 1,0 0 0,4-1 0,-1 1 0,-2 2 0,0 0 0,0 0 0,0 0-138,-2 0 0,1 0 1,-1 3-1,1 0 1,33 6-1,-1 1-49,-2-1 1,3 3-1,-7-3 1,2 3 97,3 1 1,2-1-1,-2-3 1,-2-5 243,2-2 0,-1-2 0,-2 0 1,-1 0 278,1 0 1,3-2 0,-1-1 0,-1-3-229,2-1 1,3 3 0,-4-4-1,1 2-228,4 3 1,-3 0 0,2 0 0,-2-1-97,0 1 0,-33 2 1,1 0-1,-1 1 1,1 0-1,1 0 1,0-1 69,0-1 0,0 0 1,5 1-1,0 0 0,-3-2 1,-1 0-1,1 0 0,-1 0 34,1-1 0,0-1 0,-1 0 0,0 0 0,-1-1 0,0 0 0,0 0 0,0 0 64,0-1 0,1-1 0,7 0 1,-1 0-1,-4 1 0,-1 1 1,-1-1-1,1 1-2,-3-1 1,0 0 0,2 1 0,-1-1-1,-1 0 1,0 1 0,-1-1 0,1 0-47,0 1 1,0-1-1,32-6 1,-1 1 0,-5 1-153,-1 2 1,4 5-1,-6-5 1,0 0 32,-4 2 1,7-4 0,-10 6-1,-2-3 63,1-2 0,-7-2 0,0-1 0,-1-1 201,-3 1 0,-1-5 0,-2 0 0,-2 1 3,-2-3 1,1 4 0,-6-5-1,-3 1-106,-4-1 1,-1 3-1,-5-3 1,-3 1-26,-5-1 0,-4 3 1,-6-4-1,0-2-322,0-1 1,-7 0 0,-8 0 0,-10 0-18,-9-4 1,-12-5-1,-7 3 1,-8 0 130,-4-1 0,27 15 0,-1 1 0,-1-2 0,1-1 0,0 1 0,1 0 266,1 0 1,2-1 0,0 1 0,1-1-1,0 0 1,-1 0 0,-1 0 0,-1-1-94,0 0 1,-1-1 0,-6-1 0,0 1 0,2 1 0,0 0-1,-3 0 1,0 0 139,-2 0 0,0 0 1,-3 0-1,-1 2 0,-2-1 1,-2 2-1,-3 1 1,-1 1-147,-1 0 1,-3 2 0,-5 2 0,-3 1 0,1 1 0,-2 2 0,22 2 0,-1 1-1,-1 1-248,-3-1 1,-1 1 0,0 1 0,-2 1 0,0 0 0,-1 0 0,-2 0 0,-1 0 0,0 0 0,1 1 0,0 1 0,0 1 96,-1 1 0,1 0 0,0 0 0,-3 1 0,0 0 0,1 0 0,1 0 0,1 1 1,0 1-1,1-1 0,0 1 0,1 0 24,1 1 1,1 1 0,0 0-1,-2 1 1,0 1 0,1 0 0,2 1-1,1 1 1,0-1 0,-1 1 0,0 1-1,1-1-29,-2 2 0,1 0 0,0 0 0,-1 0 1,0 1-1,2 0 0,4-1 0,1 1 1,1-1-1,-22 8 0,0 1-498,6-2 1,0 1 0,-2 0 0,0 1 668,7-1 0,0 1 0,0 1 0,1-1 0,5-2 0,1-2 0,0 0 0</inkml:trace>
  <inkml:trace contextRef="#ctx0" brushRef="#br0">14143 16899 8027,'-6'7'1230,"-3"-2"1,2 1-163,-2-2 1,8-1 0,-1-7-8,5-5 0,12-8 0,0-3 0,4-3-137,5 0 0,5-10 0,4 5 0,1-3-445,3-2 1,6-1 0,4 5 0,4 1-314,4-2 0,1-3 0,-1 5 0,-1 3-388,0 0 1,1 6-1,-11 1 1,-1 3-504,-2 2 1,-8 4-1,-5 1 1,-6 3-1272,-2 2 1,-7 1-315,-4 2 2310,-6 0 0,9 0 0,-5 0 0</inkml:trace>
  <inkml:trace contextRef="#ctx0" brushRef="#br0">20462 16846 9640,'-14'0'0,"1"0"2633,0 0-1967,-1 5 1,9-3 225,5 2 1,5-8 0,7-5 0,0-3-280,1-1 1,-1-6 0,11-2 0,0-1 227,2-1 1,7-3 0,0-5 0,4 1-496,5 2 1,-1 1 0,5 1 0,-5 0-506,-5 4 1,2-1 0,-4 5 0,-1 2-718,1 1 1,-8 6 0,-7 1 0,-3 3-2082,-2 2 1,0-3 296,1 1 2660,-7 1 0,5 10 0,-5 1 0</inkml:trace>
  <inkml:trace contextRef="#ctx0" brushRef="#br0">21688 16153 11404,'0'-2'1772,"5"4"0,-1 11 0,-1 0-1219,-2 1 1,-1 3-1,0 1 1,0-2-1112,0-1 0,0-2 1,0 1-1,0-1-2386,0 0 1,0-4 2943,0 0 0,-5-12 0,-3 2 0</inkml:trace>
  <inkml:trace contextRef="#ctx0" brushRef="#br0">21528 15939 8226,'-1'-13'872,"-4"0"1,5 5-1,0 4-112,8 2 1,4 7-1,1 1 1,2 1-703,2 3 0,0-2 0,3 1 0,1 0-155,0-2 0,-5 5 1,2-5 96,-3 1 0,4 4 0,2-5 0</inkml:trace>
  <inkml:trace contextRef="#ctx0" brushRef="#br0">21928 15913 11644,'9'11'1925,"-2"7"0,1 6-1299,-1 3 0,-2-1 0,2 2 0,-1 1 233,-3-3 1,3 4-1,0-9 1,0-1-898,0-2 1,0-3 0,-3-2-196,1 0 0,0-7-1159,-4-6 0,5-7 0,-1-12 0,1-6 761,1-5 0,-3-6 0,4 5 0,0 2 300,1 1 0,-4 2 0,4 4 0,-2 4 1339,-3 4 0,3 5 0,-1 1 515,3 2 1,-4 3 0,5 8-1,0 4-847,-2 3 0,5 1 0,-3 0 0,3 1-316,1-1 1,1 5 0,-1-1 0,0 0-1622,1-2 0,-1-7 0,0 0 0,2-1-4588,3 1 5849,-3-5 0,10-3 0,-4-8 0</inkml:trace>
  <inkml:trace contextRef="#ctx0" brushRef="#br0">22461 15913 10177,'-12'3'915,"4"5"0,3 9 0,10 12 0,2 1 127,0-5 0,8 0 0,-3-5 0,1-1-406,4 0 1,0-1 0,0-5 0,1-1-448,-2-3 0,3-3 1,-1-6-1,-2 0-1003,-1 0 0,-6-11 0,-2-5 0,-1-5-74,-3-2 0,-1-10 1,-2 5-1,0-3 453,0-2 0,0 2 1,0 5-1,0 0 380,0 4 1,0 3 0,0 6-212,0-1 1,4 5 0,2 2-39,1 1 0,2 3 1,5 6-1,-3 3-959,-2 1 0,3 2 1263,-3 5 0,9-1 0,3 0 0</inkml:trace>
  <inkml:trace contextRef="#ctx0" brushRef="#br0">23101 15793 9888,'0'-14'0,"-1"3"1484,-4 2 0,2 3-1091,-6 6 1,0 6 0,-4 3 0,0 2 283,0 3 0,-1 5 0,1 3 0,1 3-159,3 2 1,-1 0-1,5-1 1,2-1-570,2-2 0,1 0 0,1-5 0,4-2-257,4-1 1,3-7 0,2-4 0,4-2-363,4-2 0,2-6 0,0-5 0,-2-4-3197,2-2 3867,1-7 0,1-3 0,1-7 0</inkml:trace>
  <inkml:trace contextRef="#ctx0" brushRef="#br0">23528 15806 8315,'0'-13'596,"0"-1"1,0 1 762,0 0 1,-2-1-704,-2 1 0,-4 1-656,-5 3 0,0 15 0,-1 9 0</inkml:trace>
  <inkml:trace contextRef="#ctx0" brushRef="#br0">23114 15806 7765,'-13'-7'-1410,"0"2"1750,5 4 1,4 1 359,8 0 0,5 0 1,8 0-5,0 0 0,1 1 1,-3 2-1,0 3 354,-2 1 0,6 2 0,-8 5 0,-2 0-387,-2 4 0,-1-1 1,-3 5-1,1 0-409,-1-1 0,-7 7 0,-5-4 0,-3-2-414,-1-2 1,-1 3 0,1-6 0,0 0-1157,-1-2 1,1-4 1315,0-2 0,-1-3 0,1-6 0</inkml:trace>
  <inkml:trace contextRef="#ctx0" brushRef="#br0">23474 15833 8010,'0'-14'-100,"2"2"1,1 2-1,3 3-461,1 1 1,1-5 0,0 3 743,-3-4 0,-2 0 1,0 1 630,1 3 0,1 3 0,-7-2-123,-2 1 0,-4 6 1,-5 7-1,0 4 58,-1 3 0,-2 9 0,1-1 0,3 3-161,1 2 1,5-1-1,1 1 1,4 0-871,1-1 0,0-1 1,1-1-1,4-3-965,4-2 0,4-7 1,5-8 1246,4-2 0,3-8 0,2-1 0</inkml:trace>
  <inkml:trace contextRef="#ctx0" brushRef="#br0">23714 15753 8010,'-7'6'1525,"2"3"-1144,4 2 1,0 1-1,-2-1 1,-2-3 1384,2 3 0,2 1 1,1 1-1161,0 0 1,0-4-1,1-1-1132,4-2 1,-2 2 0,5-3-2213,3-2 0,1-2 1253,1-1 1,-6-1 2673,-2-4 3110,-4 4-2464,-1-5 0,0 7 0,0 4-1430,0 4 0,6 1 1,3 1-1,4-3-595,5 3 1,-3-5-1,4 0 1,1-2-14,2 0 1,-1-1-1,1-7 1,0-5-3256,-1-3 1,4-3 3457,-3-2 0,3-10 0,2-7 0</inkml:trace>
  <inkml:trace contextRef="#ctx0" brushRef="#br0">24194 15340 8010,'12'-6'0,"-3"-3"0,-3-2 1063,0 3 1,1 2 0,7 7-407,-1 4 0,-1-1 0,-2 9 0,-2 7 192,-3 3 1,0 8-1,-5 3 1,0 3-580,0 5 1,-2 1-1,-4-2 1,-5 1-549,-6-2 1,0 1-1,3-8 1,1-1-716,0 1 1,-1-3 0,1-8 0,0-6-3283,-1-6 4275,7-4 0,-5-6 0,5 0 0</inkml:trace>
  <inkml:trace contextRef="#ctx0" brushRef="#br0">24101 15713 8637,'0'-22'0,"0"1"0,0 2 1984,0 2 0,1 8-1803,4 5 0,2 8 0,7 5 0,-1 3-667,0 1 1,5 1-1,0-1 1,-2 0-899,-1 1 1,-2-2 1383,1-4 0,5 4 0,2-4 0</inkml:trace>
  <inkml:trace contextRef="#ctx0" brushRef="#br0">24301 15646 8010,'0'-18'1488,"0"1"0,0 0-91,0 2 0,1 8 0,4 3-1083,4 2 0,3 8 0,1 3 1,0 3-380,1 1 0,-3 2 1,0 1-1,-4 2-263,-1-2 0,4-1-670,-1-2 531,3 1 1,0-8-1,-3-6-265,-5-8 1,-2-4-1,-2-1 1,0 0 1608,0-1 1,0 1 186,0 0 0,0 2 6,0 7 0,4 5 0,2 13 0,2 1-585,2 2 0,-3-2 1,2 4-1,2-1-209,0 0 0,3-2 1,-1-5-1,0-4 221,1-1 1,1-2-1,1-4 1,2 0-806,-2 0 1,3-1 0,0-4-1,1-3-1517,-1-4 0,-1 0 0,-3 1 1825,2 3 0,-2 5 0,4-3 0</inkml:trace>
  <inkml:trace contextRef="#ctx0" brushRef="#br0">23514 16619 8069,'0'-21'199,"2"3"0,1 8 1779,1 1 0,1 0 134,-5-4 1,-2 6-1417,-2 2 1,-4 5 0,-3 6-1,0 6-333,2 4 0,2 3 1,-2-1-1,3 3-326,0 0 0,5 4 1,-4-3-1,4 3-1241,1 2 1,1-5 0,4-1 0,4-2-1749,2-3 0,7-2 2952,0-5 0,6 2 0,-4-3 0</inkml:trace>
  <inkml:trace contextRef="#ctx0" brushRef="#br0">23714 16539 8506,'-1'-21'0,"-4"5"1442,-3 6 0,2 5-675,1 10 1,4 2 0,2 6-187,4 1 1,-2-5 0,5-1-1,1 3-358,-1 1 0,4 1 0,-4 0 0,4 1-683,2-1 1,-1-4 0,2-2-1467,3-1 0,-4 3 894,4-4 0,-9-3 0,-6-4 451,-6-3 0,-4-5 0,-7 1 0,1-3 821,0-1 1,1 4-1,1 1 1,4 1 1920,1 0-2123,-4 4 1,14-3-1,1 6 1,5 1 32,3 4 1,7 1-72,2 2 0,9 4 0,3-4 0</inkml:trace>
  <inkml:trace contextRef="#ctx0" brushRef="#br0">24061 16552 8810,'-13'-19'1180,"-5"1"1,0-1-493,2 6 0,7 10 83,4 3 0,14 6 0,6 6-634,4-4 0,2 9 0,3-4 1,-3 2-148,-2 0 1,-1 2 0,-5 1 0,0-2 70,1-1 1,-6-1 0,0-1 138,-2 0 0,0-5-301,-2-4 1,-2-8 0,4-7 0,-2-5 20,0-6 1,2-3-1,-3-3 1,3-1-749,2 3 0,-5-2 1,1 8-386,-2 0 1,2 3 196,0 0 1,7 8 603,-2 4 1,-2 10 0,1 4 411,-3 2 0,6 3 0,-4-1 0</inkml:trace>
  <inkml:trace contextRef="#ctx0" brushRef="#br0">24487 16459 7889,'14'-13'465,"-2"-1"203,-3 1 1356,2 0 1,-5 7-1454,3 6 0,2 10 1,-7 9-1,-1 2-48,-2 3 0,-1 0 0,0-1 0,0-2 29,0-2 0,2-1 0,1-5-638,1 1 1,7-7 0,-2-3 0,2-4-679,3-4 0,-1-3 0,0-8 0,-1-1-294,-3-2 1,3-6 0,-5 3 0,1-1 133,-4 0 0,-2 6 1,-2-2-130,0 3 1258,0 2 1,0 7 0,0 6 64,0 7 1,6 1-1,3-1 1,2-1-2,3-3 0,4 3 0,1-2 0,0-1-164,0-1 0,5-8 1,-2-3-1,3-3-105,2-1 0,0-7 0,-1 0 0</inkml:trace>
  <inkml:trace contextRef="#ctx0" brushRef="#br0">25247 16086 9189,'9'3'1711,"0"10"0,3 17-1200,4 16 1,3 13-1,5-3 1,-3-4-377,-2-6 1,-3-5 0,-7 1 0,-4 1-82,-4 1 1,-7 5 0,-4-4-55,-6-3 0,-11 6 0,-7-1 0</inkml:trace>
  <inkml:trace contextRef="#ctx0" brushRef="#br0">25047 16606 7908,'20'-43'946,"-7"3"0,6 3 0,0 13 0,10 6-405,6 9 0,5 6 1,5 5-1,3 2-541,4 5 0,2 9 0,-1 3 0</inkml:trace>
  <inkml:trace contextRef="#ctx0" brushRef="#br0">15663 15873 7768,'-2'-14'0,"-1"1"844,-1 0 1089,0 5 0,5 4 1,4 8-1385,3 5 1,0 9 0,1 4 0,1 3-410,2 2 0,-3 4 1,0 2-1,0-1-97,-2 1 1,5 4-1,-5-3 1,2 0-1096,0-3 1,-6 0 0,3-3 0,-2-4 1051,1-3 0,-1 2 0,-4-2 0</inkml:trace>
  <inkml:trace contextRef="#ctx0" brushRef="#br0">15716 16139 8268,'0'-13'0,"2"1"328,2 3 0,8 3 1,6 6-1,-2 0-413,-1 0 0,4 0 1,2 2-1,1 1 85,0 1 0,6 6 0,7-2 0</inkml:trace>
  <inkml:trace contextRef="#ctx0" brushRef="#br0">16063 16139 7686,'-11'8'470,"-2"-4"0,-3-2 0,4-1 789,3 3 0,3 4 0,8 5-735,2 1 1,9-1 0,8 0 0,1 0-618,1 1 1,-3-5-1,4 0-526,-2 1 0,-5-4 1,-1 0 71,-6 0 0,-5-5 0,-11 4 0,-6-4 269,-4-1 0,-2 0 0,4-1 0,1-2 1203,0-2 0,1-1 0,2 3 0,2-3-495,2-1 0,3 3 0,9-5 0,8-2-900,6-1 1,5-1 0,2 0 0,1-2 273,3-3 196,3-2 0,1-7 0,-3 0 0</inkml:trace>
  <inkml:trace contextRef="#ctx0" brushRef="#br0">16316 15833 7717,'-12'1'0,"3"5"346,5 7 1,8 5 0,5 6 0,3-3-272,1-2 1,5 3 0,1-3 0,2 2 377,3 3 0,-5 1 0,0 2 0,-1-2-1341,0-3 0,-2-3 0,-5-5 888,-2-1 0,-7 0 0,4 1 0</inkml:trace>
  <inkml:trace contextRef="#ctx0" brushRef="#br0">16409 16033 9541,'21'5'426,"0"-2"0,-3 5 1,2-1-443,1 1 1,7-1 0,-3 2 0,1-3-8,-1 0 0,1-5 0,-8 4 0,-1-4-1023,-3-1 1,-2-1 780,-3-4 1,-7-2-1,-10-5 1,-2 2 231,-5 1 1,-1 4 0,2-2 0,1 0 1158,0-1 1,1 4 1244,3-5 1,5 1-1935,8 0 0,3 2 1,8 6-1,1 1-216,2 4 1,6-3 0,-2 6-1,2-1-123,-2 1 1,3-1 0,-3 3 0,4-2-179,0-2 0,-1 3 1,-1-3-1,-3 0-127,-2-1 1,-1 0-1,-5-5-165,1 0 0,-1 0 0,0-2 0,-1-4 288,-3-7 0,1-6 0,-4-9 0,0-2 86,0-1 1,0-12 0,-3 0-1,3-4 40,1-2 0,-4 2 0,2-2 1,-4 4 196,-1 4 0,0 7 1,0 4-1,0 6-84,0 7 0,-1 3 29,-4 5 1,-2 9 0,-6 11 0,-1 7-108,1 8 1,4 5 0,2 8-1,-1-2-353,1 0 0,4 9 0,0-8 0,6-1-182,6-4 1,3-2 0,2-3 457,4-3 0,3-7 0,6 1 0</inkml:trace>
  <inkml:trace contextRef="#ctx0" brushRef="#br0">17729 15793 7715,'-7'6'1087,"2"2"0,4 4 72,1 2 0,0-1 1,1 0-1,2 1-1543,2-1 1,5-1 0,-3-2 0,2-1-2503,0 1 2886,0-4 0,4 0 0,1-6 0</inkml:trace>
  <inkml:trace contextRef="#ctx0" brushRef="#br0">17676 15766 7715,'-2'-12'1725,"-2"3"1,-2-3-1911,-3 4 0,13 2 0,10 1 1,2 2 244,3-1 0,2 2 1,7-2-1,2 2-977,1 2 1,0-4 916,-4 0 0,-1-7 0,1 4 0</inkml:trace>
  <inkml:trace contextRef="#ctx0" brushRef="#br0">18009 15486 8553,'-10'2'2957,"5"2"-2705,10 5 0,5 7 0,5 2 0,1 0 710,2 1 0,6 2 0,-4 7 0,1 2-1198,-3 1 1,1 0-1,0-3 1,-1 1-392,-3 3 0,0-1 0,-11-5 0,-1-1-3270,-1-2 3897,-2-4 0,-6-6 0,-2 1 0</inkml:trace>
  <inkml:trace contextRef="#ctx0" brushRef="#br0">18076 15806 9540,'0'-13'788,"0"-1"0,1 7 0,5 3 0,6 2-1043,4 2 0,6 0 0,-2 0 1,0 0-265,4 0 0,1 0 519,2 0 0,6 0 0,1 0 0</inkml:trace>
  <inkml:trace contextRef="#ctx0" brushRef="#br0">18356 15833 8115,'-2'-8'1698,"8"4"1,7 2-1420,5 2 1,0 0-1,-3 0 1,1 0-332,2 0 1,6 0-1,-4 0 1,1 0-1153,-3 0 1,-3 0 579,-2 0 1,-6-1 1332,-2-4 1,-10 4-26,-4-4 1,2 4 864,-2 1 1,8 0-1264,1 0 1,6 0 0,7 0 0,0 1-426,1 4 1,-1-4 0,0 5-1,1-1-513,-1-1 1,5 1-1,-1-4 1,0 2-924,-2 2 1,-2-1 1574,0-4 0,1 0 0,-1 0 0</inkml:trace>
  <inkml:trace contextRef="#ctx0" brushRef="#br0">18822 15739 8185,'-6'-7'2330,"5"3"0,-2 8-2160,6 5 1,4-2 0,8 1-1,1-1 94,2 0 0,0 1 0,-5 2 0,0-2-381,1-2 0,-1 2 0,-1-2 1,-2 0-132,-1 0 1,0-1-608,4-5 0,-4 0 0,-1-2-39,-2-2 0,3-5 0,-4-9 0,1-3 527,0 1 1,0-7 0,-3 2 0,2-5 366,-2 1 0,-2-5 0,-1-1 0,2 0 0,2-1 0,-2 7 0,2-2 0,-3 3 83,-1 7 0,5 2 1312,-1 5-327,7 1 1,-4 11 0,5 7-451,-3 5 1,3 4 0,-3 0 0,2 4-346,3 4 1,-2 4 0,-2 0 0,-1 2-339,1 3 1,1-2 0,-3 2-1,-2-3-1062,0-2 0,-4 0 1,2-4 1126,-2-4 0,-14 2 0,-3 1 0</inkml:trace>
  <inkml:trace contextRef="#ctx0" brushRef="#br0">19089 15633 7693,'0'-14'391,"0"1"1,1 4 0,4 2-1,5 1 511,6 3 0,1 1 0,3 2 0,1 0-1162,0 0 0,0 0 1,2 2-1,0 1-530,0 1 0,-4 5 1,-1-4-1,-3-1-1129,-2 2 1919,1-4 0,-1 9 0,0-3 0</inkml:trace>
  <inkml:trace contextRef="#ctx0" brushRef="#br0">19382 15619 7693,'-7'-8'4219,"2"-1"-3926,4 0 1,2 1 0,4 4 0,4 4-100,2 4 0,3 2 0,-1 5 0,0-2-122,1 1 1,-1 0 0,0 1 0,1-4-247,-1-1 0,-1 0 0,-2-3 0,-1 1-432,1-1 1,-2-3-1,-1-4 189,-1-5 0,-1-3 0,-5-1 281,0-1 0,0 1 1,0 0 2219,0-1 0,0 6-1066,0-1 1,7 7 0,5 1-1074,4 4 0,3 7 0,-2-1 0,1 3-118,-2 1 0,3-1 0,0-2 0,1-1 491,-1 2-318,5-6 0,-10 7 0,6-4 0</inkml:trace>
  <inkml:trace contextRef="#ctx0" brushRef="#br0">20249 15406 8874,'0'-13'2722,"0"0"-1720,0-1 1,0 1 49,0 0 1,-2 1-822,-2 3 0,-2 4 0,-5 10 1,4 5-92,1 6 1,2 4-1,4 5 1,0-1-536,0-1 0,0 5 0,1-7 0,3 1-1058,5 1 1,3-9-1,3 1 1453,3-4 0,2-8 0,7 2 0</inkml:trace>
  <inkml:trace contextRef="#ctx0" brushRef="#br0">20462 15326 7747,'-12'2'3544,"3"2"0,5 4-3349,8 5 1,3 0 0,7 1 0,-2-1-282,-3 0 1,2-1 0,-2-2 0,3-2-308,1-2 1,1 3-1,-1-5-1457,0-1 0,-4-1 1506,0-2 1,-6-2-1,0-2 1,-4-5 515,-4-3 1,-5-1-1,1-1 1,-3 1 822,-1 0 1,4-1-1,0 1 657,-1 0 1,4 4-1662,1 0 0,5 6 1,5-2-1,5 4-654,6 1 1,-1 0 0,4 0 0,1 1-1361,2 4 1,-1-4 2022,1 4 0,0-4 0,5-1 0</inkml:trace>
  <inkml:trace contextRef="#ctx0" brushRef="#br0">20755 15273 10627,'13'4'1112,"1"1"-1030,-1-2 1,0 3 0,1-2 0,-1 1-29,0 1 1,1-5 0,-1 3 0,0-1 101,1 2 1,-1-4-883,0 4 0,-5-5 290,-4-5 1,-2 2 457,-2-6 0,0 5 71,0-5 1,0 5-2317,0-5 2223,0 6 0,0-9 0,0 5 0</inkml:trace>
  <inkml:trace contextRef="#ctx0" brushRef="#br0">21102 15180 8083,'4'9'352,"2"-1"1,1 1-194,4-1 0,1 2 0,1-4 0,-1 1 451,-3 4 0,3-4 0,-4 2 289,4 1 0,-3-4-874,0-1-1679,-6-4-526,3-1 1930,-6 0 1,1 0-1,2-1 398,2-4 1,5-4 0,-1-5 53,3 0 0,1-2 0,1 7 0,-1-3-19,0-1-183,1-6 0,5-2 0,2-6 0</inkml:trace>
  <inkml:trace contextRef="#ctx0" brushRef="#br0">21662 14846 9765,'1'-5'3715,"5"7"1,6 15-4023,4 12 0,6 8 1,-5 2-1,-4-4 411,-3-3 0,-5 6 0,2 2 1,-1 2-105,-3-1 0,-13 5 0,-5 1 0</inkml:trace>
  <inkml:trace contextRef="#ctx0" brushRef="#br0">21688 15180 7718,'25'-24'1501,"-2"-3"1,8 1 0,3 8 0,10 9-4364,9 6 2862,4 3 0,-4 0 0,0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14690 12474 8158,'-8'0'5511,"2"0"-5135,6 0 1,2 2-1,2 1 1,4 3-12,-1 1 1,5 0 0,-3 4-1,3-2 35,1 1 0,0 2 1,1 1-1,-1 1 45,0-1 0,5 0 0,0-1 0,-2-2-126,-1-1 0,3-1 0,0 2 0,-2-1-123,-1 1 1,3-2 0,-1-1-1,0 0-25,-3 1 1,4-1 0,1 4 0,2-4-97,3-1 0,0 3 0,-1-3 1,-1 0-28,2 0 0,1 3 1,2-4-1,-2 1 19,-3 0 0,4 0 0,-6-3 0,3 2 22,-1-2 1,-1-2 0,2-1 0,-1 0-9,2 0 0,-3 0 1,1 0-1,0-1-1,-1-4 0,3-1 0,-5-4 0,0 1-19,0-1 1,4-1 0,-6 1 0,0 1-90,-2-1 1,-2-1 0,0 1 0,1 1 100,-1-1 0,-1-2 1,-2-2-1,-1 1-23,1 0 1,-2-1 0,-1 1-1,1-2 22,-1-2 1,-4 2 0,3-3 0,-2 3 12,1 2 0,4-5 1,-3-1-1,0 0-44,-1-1 0,6 1 0,-4 3 0,2-3 92,0-2 1,-2 5 0,4-4 0,-4 3-56,-1-1 1,3-4 0,-5 4 0,1 0 90,1-1 1,-5 2 0,4-3-1,-4 0-179,-1 4 1,0-3 0,0 0 0,0-1-73,0 1 0,0-3 0,0 3 1,0-1 40,0 1 0,0-3 1,0 3-1,0-2 44,0-3 0,0 1 0,2-3 0,1 3 114,1-1 1,1-7 0,-5 6 0,0-2-102,0-2 1,0-1 0,-2 3-1,-2 1-113,-5-1 1,1 0 0,-1 1 0,-1-1-4,-2 0 0,3 1 1,2-2-1,0-2 38,-1-1 0,1 0 1,-2 3-1,3-2 89,0-1 0,3 0 1,-4 4-1,1 1 13,3-1 0,-3-4 0,0 0 0,0 1-84,0 2 1,0-3-1,3 0 1,-1 1-83,1 2 1,-5-3 0,1 0 0,-2 1-21,0 2 1,6-2 0,-3 1 0,2 1 89,-1-2 1,1 0 0,4 4 0,0-1 63,0 0 1,0-4-1,0 0 1,0 2 60,0 1 1,0-4-1,0 1 1,0 2-55,0 1 0,0-4 0,0 0 0,0-1-177,0 1 0,0 1 1,0 3-1,0-2 96,0-1 1,0-2 0,0 4 0,0-2 70,0 1 0,-5-3 1,1 2-1,0 2 24,-2 0 1,4-2 0,-2 0 0,2 2 118,2 1 0,0-4 0,0 0 0,0-1-73,0 1 1,0-4 0,2 4-1,1-1-30,1 0 0,1 1 0,-5 2 0,0-1-118,0 2 0,0 0 0,0 1 0,0 0 13,0 1 1,0-2 0,-2 7 0,-1-2 29,-1 2 0,-7-3 0,4 2 1,-2-2 14,0-1 0,5 0 0,-4 1 0,1 0-34,-1-3 1,4-3 0,-3 1-1,1-1 36,3 1 1,-3-1 0,1 2 0,2 2-11,2 2 0,-4-2 0,0 9 0,-1 2-366,0 1 1,-5 2 0,2 1 53,-2 3 0,-3-1 0,1 5 0,0 1 126,-1-2 1,1 3 0,-2-4 0,-1-1 5,-2 1 0,0 3 0,4-5 0,-3-2 496,-1-1 0,1 1 1,3 0-1,1 2-39,0-1 0,1 3 0,1-1 0,3 1-202,-3-1 1,-1 5-1,-1-1 1,-2 2-195,-3 2 1,2 2 0,-6 2 0,0 5-239,1 3 1,-4 3 0,3 1 0,-2 2-135,2-2 0,-4 4 1,4-3-1,-1-2 519,0-5 0,0 1 1,3-5-1,0 0 420,-4 0 0,-1-2 0,-2-4 0,2 0 7,3 0 1,-2 0-1,5 0 1,0 0-287,-1 0 0,-2 0 0,3 0 1,-2 2-245,-3 2 1,4 3 0,-3 8 0,0 1-221,-2 2 1,-1 0 0,3-5 0,0 2 128,0 3 1,3-3 0,1 2-1,1-2 177,1-1 0,-1-5 0,5-1 0,-1 3 100,1 1 1,1-4 0,2 1-247,1 2 1,1 1-1,-2 1 1,3 0-629,1 1 1,-3 0-1,3 3 1,0 2-380,0 2 1,-3 1 0,3 5 0,0-1 125,0 1 0,-2-2 0,3-1 0,2-4-22,2 0 0,-1 2 1061,-2-4 0,2-8 0,-2-10-32,2-7 0,2-5 0,0-3 0,-1-1 32,-4-2 0,2 0 0,-4 5 0,0 1 784,-1 3 0,-1-3 0,-4 5-45,0-1 1,4 2-464,0 6 1,6 2-1,0 2-66,6 5 0,4-1 0,8-1 1,3 1 28,4-1 0,5-4 0,4 3 0,3-2-561,0 1 1,7 5 0,-2-1 0,1 3 321,3 1 0,6 6 0,-2 2 0</inkml:trace>
  <inkml:trace contextRef="#ctx0" brushRef="#br0">12784 14340 8224,'-8'-7'764,"4"1"1,8 7-476,5 4 0,-3 2 0,0 6 1,-2 1 243,1-1 0,-1 5 0,-4 1 0,0 0-64,0 1 1,-4 3 0,-2-1 0,-1 4-157,-4 0 0,-1-1 1,-1-1-1,0-2-212,-1 2 1,5-5-1,1 1 1,-3-3-2,-1 1 0,-5 0 1,-1-5-1,0 0-186,-1 1 1,2-1 0,-3 0 0,-1-1-6,0-3 1,-1 3 0,-5-3 0,2 1 205,3-1 0,-6 3 0,3-5 0,-1 2 114,1 0 0,-3-4 0,6 2 0,-2-1-126,2-3 0,-2-2 1,5-1-1,-2 0-60,-2 0 1,2-1 0,-1-2-1,-1-3-86,3-1 0,-5-7 0,2-3 0,-2 0 150,-2 2 0,1 2 0,-1 1 0,0 2 91,1 1 1,-1 2 0,1-4 0,0 4-167,4 1 1,-6 0 0,4 3-1,1-3 31,-3-1 0,3 2 0,-2-2 0,1-1 34,0 1 0,-4-2 0,7-4 0,-1 0 40,0-1 0,4-4 0,-3-1 1,2-2 36,3-2 0,2-2 0,4-2 0,1 0-24,-1 1 0,4 0 0,1 1 0,4 0-78,1-3 1,-4-2 0,-1 4 0,2 1-157,2 2 1,-1-2 0,-1 4 0,-3-1-114,-1 0 0,2 0 0,-2-5 1,0 0 150,-1 1 0,4-1 1,-5 1-1,0-3 16,2-2 0,-1-1 0,5-7 0,-1 1 351,1-4 0,1-1 0,2 2 0,0-2-71,0-2 0,2 1 0,1 3 0,1-2-302,-1-2 0,-1 2 0,-2 5 0,1-1-109,4-2 1,-4-2 0,3 3 0,-2 0-15,-2 0 1,0-5 0,0 1 0,0 1 99,0 2 1,0-4-1,0-1 1,0-1 204,0-3 0,1-2 0,2-2 0,2 1 87,-2 0 0,0-5 1,0 0-1,3 2-93,1 1 1,-2 3 0,2 1 0,-1 0-327,-3 1 0,3-5 1,-2 8-1,-1-2-30,-1 0 1,-4 2 0,-1-4 0,-3 4-24,-1 1 1,2-3-1,-3 3 1,-1-1-56,1-4-1,-4 0 1,5-3 0,-2 3 234,0 2 0,6-5 1,-1 4-1,1-3 358,-2 1 0,4 2 0,-4-4 0,4 1-193,1 0 0,4-1 1,2 1-1,0 0 14,0-1 1,-1-2 0,-5 1 0,0 5 15,0 3 0,4-2 0,1 3-779,-3-2 534,0 5 0,-2-7 1,1 4-1,2 0 56,2 0 1,4-1 0,-3 4 0,1 0 104,3-4 0,1 1 1,-1-3-1,-1 0-37,1 2 1,2-1-1,2 5 144,-1-1-268,0-6 1,-4 7 0,-1-3 0,-1 1-13,0 2 1,-2 9 0,2-6 0,1 5 167,-1 5 0,-3-5 1,4 8-1,-2-1-39,-3 0 0,3 1 1,0 0-1,0 1-8,-1-1 0,4 5 1,-3 0-1,2 0-69,2 1 1,2-4-1,3 4 1,1-1-10,2-1 1,0 1 0,-4-4 0,3-1-22,0 0 0,6 2 1,-6 1-1,0 4-4,-2 0 1,1-3 0,-1 2 0,-4 0 98,1 3 0,0 4 1,2 0-1,-1 1 196,0 0 0,1-1 0,-1 3-154,0 2 1,0-2 0,1 5 0,-1 0-98,0 1 0,1-1 1,-1 3-1,0-2 23,1 2 1,4 2 0,-1 1 0,0 0-26,-3 0 1,0 0 0,-1 0 0,0 0 86,1 0 1,-1 4 0,0 2 0,1 2 122,-1 2 1,-1 3-1,-2 5 1,-1 4-67,2 3 1,-4 3-1,0 2 1,1 3-215,-1 1 1,-4 4-1,3 4 1,-1-4-408,-1 1 1,5-1 0,-3 1 0,0-4 128,0-4 1,0 0 0,-3-2 0,1-6-477,-1-2 0,3-3 1,-2-5-166,-1 0 1067,5-5 0,-1-2 0,6-6 0</inkml:trace>
  <inkml:trace contextRef="#ctx0" brushRef="#br0">12237 9022 8118,'-18'0'950,"1"0"1,0-5 0,7-4-174,1-3 0,6 3 0,0 2 1,8 1-795,8 3 0,6 6 0,9 3 0,3-1-1628,5 1 0,7 5 1645,1-2 0,13 2 0,-3 3 0</inkml:trace>
  <inkml:trace contextRef="#ctx0" brushRef="#br0">12317 16606 7754,'-13'-14'-165,"5"7"1,2 1-1,6 6 1</inkml:trace>
  <inkml:trace contextRef="#ctx0" brushRef="#br0">12290 16566 8393,'-11'6'1116,"0"1"-335,2 0 0,6 5 1,-3-3-1,2 4-240,0 5 0,-5-3 0,3 4 0,0 1-387,0 2 1,-5 1 0,3 1 0,-4-2-99,-2 2 0,1-3 0,0 1 0,-1 0 81,1-1 1,-6 3 0,-3-5-1,-2 0-2,2 0 1,-8-1 0,2-5-1,-3 1 9,-2-1 1,-2 0 0,2 1 0,1-1-104,-1 0 0,-4-1 0,1-1 0,-1-4-42,2-1 0,-7 3 0,5-3 0,2 0 53,1 0 0,-3-2 0,1-4 0,-1 0 46,2 0 0,-2 0 0,4-1 0,0-2 176,1-2 1,-4-5-1,4 1 1,-2-3-5,-3-1 1,2-1 0,1 1 0,2 1-191,2 3 0,-2-5 1,1 2-1,2-2-46,6-2 0,-1 0 1,5 1-1,-1-1 27,1-2 1,1-4-1,5 2 1,0 1 18,-1 0 1,3-5-1,0 2 1,4-2 60,1 2 1,-3-6 0,3 3 0,0-2-104,0-2 0,-4-3 0,1 3 0,-3-4-136,-1-1 0,1-1 0,2-4 1,1 2 19,-2 2 1,-1-1-1,-1-4 1,0 0 73,0 0 1,-1 0 0,1 0 0,0 0 80,-1 0 1,2 0 0,2-1 0,3-2 87,1-2 0,1-5 1,5 1-1,0-3-94,0-1 1,0 1-1,0 2 1,0 3 14,0 1 0,0-3 0,-1 3 0,-2 0-368,-2 0 0,-1-3 0,2 2 0,-3-2 18,-1-1 1,-4-10 0,3 7 0,-1-2 258,1 0 1,-6-1 0,5 0 0,1 1 215,2-1 0,2 1 0,5 3 0,0 2-100,0 0 0,0-5 1,0 6-1,2-3-127,2-1 1,-1-5 0,6-1 0,0 0-272,-2-1 0,4 1 0,-5 1 0,0-2-52,-1-1 0,0-3 0,-5 5 1,0 0 137,0 0 1,-2-8 0,-1 5 0,-2 1 351,-3 0 0,4 6 0,-4-4 1,2 1-37,3 1 0,-3-5 0,2 2 0,1 3-30,2 2 1,5-10-1,2 7 1,0-1-117,0-2 1,0 6 0,-3-3 0,3 5-286,1 4 0,-4-7 0,1 4 0,-2 0 66,-2 2 1,-2 3 0,-2-5-1,-3 0 102,-1-3 1,-4 3 0,3 2 0,-1-2 277,1 0 0,-1-4 0,4 6 1,0-5 195,0-3 0,2 0 0,4 4 1,0-3-191,0 0 0,0-1 0,0 4 0,0 3-155,0 2 0,0-3 0,0 5 0,1-2 3,3 0 0,-2 1 0,2-2 0,-2 1-185,-2-1 0,0-2 0,0-1 1,0-1 138,0 1 0,0-2 0,0-1 1,0-3 97,0-2 1,0 5 0,0-3 0,0 1-41,0 0 0,0-1 0,0 1 0,0-1 147,0 3 0,4-7 0,2 10 0,0-2-7,0 1 0,4 0 0,-2 1 0,1 1-281,0 3 1,-6-3-1,3 4 1,-2-3 70,0 2 1,1-7-1,-5 3 1,0-2-23,0 0 1,0-3 0,-2 1 0,-2-1 63,-5-1 0,-3-1 1,-1-3-1,0 1 57,-1-2 0,2-1 1,2-2-1,1 2 183,-1 3 1,2 3-1,-1 4 1,1 0-48,0 2 1,-2-2 0,5 9 0,2 2-226,2 2 1,-4-5 0,1 7 0,1-2-269,2 1 1,1 5-1,0 1 1,0-2 184,0-2 0,0-5 1,0-2-1,0 0 15,0 0 1,6-3 0,2 3 0,4-1 49,2-3 1,-6-2-1,1 0 1,2 2 1247,1 1-996,1 6 0,0-3 1,1 7-161,-1 4 1,-4-2 0,0 4 0,0 1-227,-2-1 1,5 2-1,-3 4 1,1 1 39,-1-1 1,7 2 0,-2 1 0,2 2-208,3-2-244,2-1 557,0-2 1,4 1 0,-5-1 0,3 0 0,0 1 0,3 1 233,-1 2 1,4 0 0,-6 5 0,0 2-19,0 1 0,0 3 1,-4 2-1,1 2-106,-1 2 0,3 0 0,-1 3 0,1-1-415,2 1 0,7 3 0,-6 3 0,0 3 58,0 1 1,8-4 0,-6 3-1,1-1 234,0-1 0,-1 1 0,-1-5 0,0 0 117,-4 0 0,1 1 0,-3 2 0,-1 1 104,0-1 1,0 5-1,-2-1 1,2 2 101,2 0 0,-3 0 0,4 4 0,1 0-325,3 1 0,0 4 0,1 1 0,0 0-86,-1 0 0,1 5 1,0-2-1,-1 3 86,1 2 0,-5 1 0,-1 2 0,-2 1 128,-3-1 0,4 2 0,-1 1 1,0-1 56,0 1 1,4-2 0,-4-3-1,2 2-349,2 1 1,2 0-1,1-6 1,-4-1-197,-4-2 0,1 0 0,-3 3 1,-2-1-554,-4-2 1,-7-4 997,1 4 0,-8 6 0,-4 6 0</inkml:trace>
  <inkml:trace contextRef="#ctx0" brushRef="#br0">11917 6903 9846,'0'-22'0,"0"2"1475,0 0 0,3 3 0,5 5-1479,5 3 1,14 4 0,2 10 0,5 4-1841,3 3 1844,17 7 0,-11 1 0,16 7 0</inkml:trace>
  <inkml:trace contextRef="#ctx0" brushRef="#br0">13757 5997 7986,'-14'-6'-33,"1"-1"1,0-5-155,-1 3 0,6-1 0,-1 5 0,-2 2 65,-1 2 0,-1 1 0,0 1 1,-2 4 205,-3 4 0,-1 3 1,-5 1-1,2 0-25,-2 1 1,-1 3 0,-2 3 0,2-1 167,3 0 0,-3 9 1,4 0-1,0 3 68,4 2 1,3 8-1,5-1 1,6 3-71,6 3 0,6-4 0,9 4 1,4-2-171,3 1 0,8-1 1,4-4-1,6-3-12,6-6 1,12-1 0,4-14 0,3-4-115,6-6 1,-3-8-1,2-7 1,-4-8-62,-2-7 1,-5-9-1,-11-4 1,-6-6-51,-3-6 0,-11-7 0,-15-4 0,-5-4 64,-7-4 0,-16-2 1,-10 5-1,-12 3 132,-9 4 0,-4 11 0,-7 7 0,-1 10-134,-2 11 1,2 7-1,-4 15 120,-1 6 0,0 12 0,-7 13 0</inkml:trace>
  <inkml:trace contextRef="#ctx0" brushRef="#br0">20368 5504 7971,'-7'-6'171,"-5"5"1,3-4 0,-3 4 474,-1 1 1,0 0-1,-1 0-149,1 0 1,1-2-173,3-2 0,4-4 173,5-5 1,0 0-142,0-1 1,-6 7 0,-3 3-1,-5 2-2,-3 2 1,-3 6-1,-3 4 1,0 5-105,0 3 1,2 6 0,0-2-1,2 3-140,3 2 1,7-2 0,4-1 0,4-4-42,1 0 1,7-3 0,8-5 0,9-3-28,5-4 0,13-4 0,-2-2 1,0-4-358,-3-4 0,3-7 0,-8-2 0,-5 0 110,-5-1 1,-5 4-1,-8-2 1,-5 2 26,-3 1 0,-6 1 0,-4 1 0,-3 2 58,-2 1 1,-3 6 0,-3-1-1,1 2 4,0 2 1,6 0-1,5 2 157,2 2 1,3 2 0,8 4 0,5-2-516,6-2 0,1 3 1,5-5-1,2 0-2060,1 2 2533,1-4 0,1 4 0,0-6 0</inkml:trace>
  <inkml:trace contextRef="#ctx0" brushRef="#br0">20528 5557 9802,'0'-13'2325,"-4"0"1,0 8-2494,1 16 1,7 9 0,5 6 0,3-3-663,1 0 1,0-9 0,2 1 0,2-6 832,0-3 1,7 3-1,-3-5 1,1-1-49,0-1 1,-6-2 0,2-2 0,-3-1-228,-2-1 1,-4-7 0,-1 3-1,-2-6 234,-3-4 1,-2 4 0,-1-4 0,-1 3 229,-4 2 1,2 1 0,-6 3 89,-1 5-773,-2-4 1,6 7 0,6-4 490,8 4 0,15-5 0,5-2 0</inkml:trace>
  <inkml:trace contextRef="#ctx0" brushRef="#br0">21195 5158 12313,'7'-6'0,"-1"3"537,0 9 1,6 14 0,6 25-1,-3-4-1303,-5-4 0,-4 0 0,-6-4 0,0-1 353,0 1 1,-10 3-1,-5-5 1,-5-2-32,-3-1 0,-2-2 0,-2-3 444,0 0 0,1-7 0,-1 3 0</inkml:trace>
  <inkml:trace contextRef="#ctx0" brushRef="#br0">21035 5504 8040,'13'-18'1458,"1"1"0,-5-1 0,-1 6 0,3 3-1445,1 5 1,2 2 0,3 4 0,1 1-235,-2 1 0,3 5 0,-1-5 0,0 1-526,1 1 0,-4-5 1,2 4-1,0-4-368,1-1 1,-4 0 204,4 0 785,-3 0 1,-9-4 0,-5-2 1548,-4-2 1,-3 5 3974,2-1-4761,3 2 0,1 4 1,8 2-1,4 5-409,2 3 0,0 1 1,4-1-1,4-1-79,4-2 0,0-2 0,1 2 0,-2-5-569,-3-2 0,2-2 0,-5 0 1,0 0 232,1 0 0,-2 0 0,-5-2 0,0-1 207,0-1 0,1-1 0,-1 5 0,2 2 74,3 2 0,-3 4 0,4 7 0,-1 1-911,-1 2 0,1 5 0,-5 0 0,1 2-4214,-1 1 5030,-5 1 0,-3-6 0,-5-2 0</inkml:trace>
  <inkml:trace contextRef="#ctx0" brushRef="#br0">20129 6011 8050,'-48'0'0,"5"1"267,6 3 0,5 8 0,8 6 1,6-2-17,9-1 1,6-6 0,6-2 0,8-1 715,11-3 1,15-1 0,16-2-1,12 0-356,-26 0 1,2 0 0,6-2 0,1-2 0,4-1-1,1 0 1,2-2 0,1-1-738,2-1 0,0 0 0,6-2 0,1 0 0,-4 1 0,-1 1 0,0-1 0,0 0-651,1 1 1,-2-1 0,-6 1-1,-1 0 1,-2 2 0,0 1 776,-4 0 0,-1-1 0,-3-2 0,-1 1 0,2 1 0,-1 1 0,-2 1 0,1 0 0</inkml:trace>
  <inkml:trace contextRef="#ctx0" brushRef="#br0">20875 6690 8413,'-13'-6'44,"5"3"153,4-6 1,2 1 1499,2-6 183,0 7-1217,0 1 0,0 4 27,0-2 0,2 3-557,2-4 0,-1-1-260,6 2 0,-6 7 0,3 9 215,0 4 0,-5 8 1,4-2-1,-4 1 11,-1 0 1,0 0-1,2-3 1,1-1 192,1 0 0,1 3 0,-5-4 0,1-3-159,4-5 1,2 1 0,6-7-212,1-1 1,-1-3 0,0-3-122,1-1 1,-5-7-1,-2 2 298,-1-3 1,-2-1 258,-4 0 0,-4 4 1,-2 2 506,-1 1 0,4 3-479,-2 7 1,4-1-1,2 6-166,4 1 1,6 2 0,9 1-1,-1-1-216,0-3 1,8 2 0,-3-7 0,-1-1-131,2-2 1,-4-1-1,0 0 1,-2 0-417,-3 0 0,-1-5 1,-3-4 287,-3-3 0,-3 3 0,-6 0 427,0-1 0,0 2 831,0-1-680,0 6 0,1-4-139,4 3 1,2-2-1,7-5 1,-1 4-570,0 1 0,1-3 0,-1 3 0,-1-1-818,-3-4 1,2 4 0,-3-2 0,1 0-62,0 2 1,-5-5 0,5 5 0,1-4 1262,2-2 0,2-3 0,-1-11 0</inkml:trace>
  <inkml:trace contextRef="#ctx0" brushRef="#br0">21635 6330 7235,'6'-13'0,"1"0"0</inkml:trace>
  <inkml:trace contextRef="#ctx0" brushRef="#br0">21768 6157 8046,'5'-13'0,"-2"1"403,-5 3 0,-4 3 1,-7 6-1,-1 2 635,1 2 1,-5 9 0,-1 10 0,0 2-456,0 1 0,-4 11 0,6 3 0,0 3-165,3 3 1,6 2 0,4 5 0,2 0-313,2 1 1,6 3 0,3 1 0,4-3-309,5-5 1,3-5 0,6-10 0,1-4-441,3-3 0,-5-11 0,4-5 1,-5-5-684,-1-4 0,3-2 0,-10-1 560,0 0 1,-8-1 764,-5-3 0,3-4 0,1-5 0</inkml:trace>
  <inkml:trace contextRef="#ctx0" brushRef="#br0">22088 6437 7894,'-7'0'1635,"1"-1"576,6-4-1642,0 4 1,0-4 0,0 11-266,0 7 0,0 7 1,0 6-1,0 2-97,0 4 1,-2 2 0,-1 6 0,-1-2-221,1-2 0,1 5 0,1-5 0,-2-4-291,-1-2 1,-1-9 0,5-4-353,0-2 0,6-7 0,3-7 0,4-8-445,5-11 0,3-16 1101,5-6 0,7-21 0,1-1 0</inkml:trace>
  <inkml:trace contextRef="#ctx0" brushRef="#br0">22248 6290 8505,'-13'0'997,"-1"0"1,3 11 0,2 4-1,4 4-397,4 5 1,7 2-1,3 4 1,2 2-536,3 2 1,-5-2 0,-2 3 0,0 1-88,1-2 1,-4 3-1,4-8 1,-1-2-1058,0-3 1,-2-8-1,2 2 1079,-1-3 0,-1-2 0,-5 0 0</inkml:trace>
  <inkml:trace contextRef="#ctx0" brushRef="#br0">22115 6704 11639,'19'-5'713,"3"1"0,5 1-803,4 1 0,-1-2 0,5-1 1,1 2-384,-2 2 0,3-4 0,-5 0 473,2-3 0,2-7 0,4-5 0</inkml:trace>
  <inkml:trace contextRef="#ctx0" brushRef="#br0">22568 6704 10594,'-21'-12'917,"3"3"1,17 4 0,8 8 0,8 2-1840,1-2 0,4-2 0,-1-1 0,0 0 336,0 0 0,-1 0 0,-6-1 1,-2-2 520,-1-2 0,-4 1 0,2 2 905,-1-2 1,-3 3-402,-7-4 0,-8 4 0,-7 1 1,-1 1 310,1 4 0,1 0 0,5 6 0,0-2-301,-1 1 0,2 2 0,4 1 0,3 1-130,4-1 0,2 0 0,5 1 0,6-3-398,4-2 0,3 2 0,-1-5 0,4-1-934,4 1 1,0-1-1,1-5 1,0-2 1012,-1-2 0,7-9 0,1-8 0</inkml:trace>
  <inkml:trace contextRef="#ctx0" brushRef="#br0">22941 6690 8123,'-19'8'171,"-3"-4"1,4 3 0,5 2 719,7 3 1,4 2 0,4-3-856,2-2 0,4 2 1,5-7 16,0-1 0,1-1 0,-1-4-283,0-2 0,-5 1 313,-4-6 466,3 6 0,-7-3 1,2 7-127,-5 4 0,-3 2 1,3 7-550,-1-1 1,1 0-1,7 1 64,5-1 0,3-6 0,3-4 0,2-6-1765,6-6 1,3-14 1826,5-8 0,3-12 0,6-5 0</inkml:trace>
  <inkml:trace contextRef="#ctx0" brushRef="#br0">23234 6250 9493,'-19'8'0,"-2"-2"0,1 0 1033,2 3 1,9 8 0,5 6 0,2 2-578,2 1 1,11 5 0,2 2-1,3 0-352,3-1 1,-2-5 0,3-5-1,0 0-202,-4-1 0,-1-2 0,-3-5 0,-2-3-2915,-1-2 2180,-6 3 1,1-10 0,-10 2 0,-5-2 438,-6-2 1,-5 4 0,3 0-1,-2 1 990,-3 1 1,4 0 0,-1 4-1,2-1 55,2 1 1,4-2 0,4 1 0,5 1 201,2 2 1,2-3 0,2 0 0,2 1-450,5 2 0,3 0 1,3-2-1,1-3-793,2-1 1,4-1 0,-3-5 0,2 0 256,3 0 0,1-2 132,1-2 0,1-9 0,0-8 0</inkml:trace>
  <inkml:trace contextRef="#ctx0" brushRef="#br0">23501 6717 8091,'-18'-8'737,"1"4"0,11 7 1,10 1-1,6 1-861,4 1 1,-1-5 0,0 4 0,1-4 99,-1-1 0,0 0 0,1 0-854,-1 0 532,0 0 1,-7 0 603,-6 0 1,-7 2-1,-9 1 1,-2 3-146,2 1 1,1-4 0,3 3 0,2-2 2087,1 1 1,6 5-1761,-2-1 0,5 1 0,5 1 1,4-2-567,2 1 1,3-3 0,1 2 0,1 0 24,2-1 1,-1 2 0,-3-6 0,-1-1-2457,0-1 1,5-2 2555,0 0 0,0 0 0,-5 0 0</inkml:trace>
  <inkml:trace contextRef="#ctx0" brushRef="#br0">23861 6903 7968,'-13'-5'405,"-1"-3"1,1-5-26,0-1 1,4 7 0,1 1-370,2 0 0,2 3 0,4-6 209,0-1 0,0-2 0,0-1 0,0 0-329,0-1 0,1-1 0,4-1 0,4-2-296,3 2 1,5-3-1,1 1 1,0 2-362,1 1 0,-4 2 0,3-1 766,-3 1 0,-2-6 0,0-2 0</inkml:trace>
  <inkml:trace contextRef="#ctx0" brushRef="#br0">24101 6157 8016,'0'-10'527,"0"5"1,12 13-1,7 14 1,8 3 3,4 2 1,4 1 0,-2 4 0,-2 6-356,-3 0 1,-1 5 0,-12-8-1,-5 4-194,-3 1 1,-2 0 0,-7 1 0,-2 1-312,-5-2 0,-7 6 1,-4-9-1,1-2 329,0-1 0,-11 9 0,2-1 0</inkml:trace>
  <inkml:trace contextRef="#ctx0" brushRef="#br0">25047 6437 8007,'0'0'0</inkml:trace>
  <inkml:trace contextRef="#ctx0" brushRef="#br0">24914 6424 8007,'-13'7'1469,"-5"-1"-2453,0-6 1,8 0 866,10 0 1,6 0 0,7 0 0,2 0 169,3 0 0,-4 0 0,4 0 1,-3 0 517,-2 0 1,1 0 0,-1 2-767,0 2 0,-4-1 1,-1 6 194,-2 1 0,4 2 0,-3 1 0</inkml:trace>
  <inkml:trace contextRef="#ctx0" brushRef="#br0">24914 6650 8171,'-4'-13'280,"-1"0"1,7 5 0,8 4 0,6 2-258,7 2 0,2 0-23,1 0 0,1-6 0,0-1 0</inkml:trace>
  <inkml:trace contextRef="#ctx0" brushRef="#br0">25367 6504 8022,'-13'0'673,"0"0"-259,5 0 1,7 1-81,5 4 0,2 1 631,-1 2 0,-4 0-490,3-4 1,-2 4-571,-2 5 1,1-6 0,2-1-363,2 0 1,5-4 223,-1 2 0,-1-2 1347,0-2-852,1 0 0,3 1 0,-3 4 340,-5 3 1,-2 4-1,-2 3 1,0 1-454,0 2 1,1 4 0,2-2-1,2-1-294,-2 0 1,3-1 0,0-5 0,1-1-177,3-3 0,2 1 0,2-5 218,-1-2 0,0-8 1,-1-4-1,-2-2 213,-1-3 1,-1 1 0,2 0 0,-2-1-51,-3 1 0,0 0 0,-4-1-56,4 1 1,-4 0-1,5 1 1,-1 1-136,-1 2 0,2 5 0,-3-5-1187,1-1 0,7-2 1,-2-1-1,3-2 1318,1-3 0,6-3 0,2-5 0</inkml:trace>
  <inkml:trace contextRef="#ctx0" brushRef="#br0">25900 6290 8746,'-14'-13'0,"-3"1"1549,0 3 1,5 5 0,7 8-1848,4 5 1,7 3 0,3 3 0,2 3 314,3 4 1,-2 2 0,-2 1 0,-3 1 78,-1 7 1,-1 4-1,-5 4 1,0 2-187,0 2 1,-6 5-1,-3-1 1,-3 1-503,-1-1 0,1-3 0,3-7 1,3-5-938,0-8 1,5-5 1528,-4-8 0,16-5 0,3-2 0</inkml:trace>
  <inkml:trace contextRef="#ctx0" brushRef="#br0">26207 6450 8016,'-22'-9'248,"0"1"0,-4 2 0,13 13-100,6 6 1,5 4 0,7-5-1,2-2-171,1-1 0,3-5 1,-2 4-1,3-2 621,1-3 1,-4-2 0,-1 0 160,-2 4 1,3-2-794,-5 6 0,-1-2 0,-6 4 0,-3-3-157,-1 3 0,-2 1 0,-3 1 0,2 0 175,1 1 1,6-1 0,-2 0 0,4 1 42,1-1 0,6-4 1,3-2-1,2 1 71,3-1 0,4-4 0,1 1 0,0-2-451,0-2 0,5-2 0,-2-2 0,3-5-1395,2-3 0,0-3 1748,-1-2 0,7-10 0,1-7 0</inkml:trace>
  <inkml:trace contextRef="#ctx0" brushRef="#br0">26554 6237 8171,'-6'-12'1144,"-3"3"0,9 15 0,4 12 0,7 7-882,2 6 0,6 2 1,3 4-1,2-2-683,-2 2 0,-2-2 1,-7 0-1,-1 1 340,-3-2 0,-3 4 0,-6-4 0,0 2-311,0-1 0,-2-4 1,-4 5-1,-6 0-1037,-4-2 1429,-14 4 0,2 2 0,-12 7 0</inkml:trace>
  <inkml:trace contextRef="#ctx0" brushRef="#br0">20488 7543 8753,'-17'-6'161,"-1"-3"0,8 3-67,10 2 0,5 8 0,10 4 0,3 1 282,4 0 0,9-6 1,8 1-1,7-4-114,7-4 0,17 1 0,-32-1 0,1-1 0,5 0 0,2-1 186,4 1 0,1-1 0,8-1 0,2 0 0,3 0 1,1 1-1,3 0 0,1 0-451,6 1 0,0 1 0,-1-1 0,0 0 0,-23 3 0,0 0 0,0 1 0,23 0 0,0-1-82,-3 2 0,1-1 0,-20 0 0,1-1 0,-2 0 0,16 0 0,-2-1 0,1 0 0,0 0-81,-2 0 1,0 0 0,1-2-1,-2-1 1,-8 2 0,-2-1-1,-4 0 1,0 0-149,-3 1 0,-2-1 0,-5-1 0,-2 0 0,26-3 1,-11-2-378,-9-3 1,-7-4 0,-14 1 0,-6 0-366,-6 3 0,-4 5 1056,-6 0 0,0 0 0</inkml:trace>
  <inkml:trace contextRef="#ctx0" brushRef="#br0">20675 8156 13539,'-13'-6'-927,"5"3"1,2-4 466,0 1 224,5 2 1,1 4 0,7-2 1347,1-2-509,4 2 0,-9-4-311,6 6 1,-7 6 89,3 3 0,-4 3 0,1 1-500,2 1 1,2-1 0,5 0 0,-2-1-203,1-3 0,2-3 28,1-6 0,-4 0 287,0 0 1,-6-6 324,1-3 1,-4-1 721,-4 1-1049,2 3 0,-4 7 0,8 4 0,1 4-43,1 3 1,7 1 0,-1 0 42,6 1 1,-1-1 0,4-1 0,1-3-101,2-5 0,2-3 0,-1-1 0,-2 0 43,-2 0 0,-1 0 0,-5 0 0,-1-1-122,-3-3 0,1-4 154,-5-5 0,-2 4 431,-8 0 0,-2 6 240,-6-1 1,5 4-379,4 4 0,4 2 1,4 3-1,5-3-84,3 0 0,6-5 0,1 4 0,0-4-463,1-1 1,2-1-1,-4-2 1,-2-3-376,-1-2 1,-2 0-1,-1-6-34,-3 1 1,-3 4 0,-6 0-421,0-1 0,0-2 1115,0-1 0,6-1 0,1 1 0</inkml:trace>
  <inkml:trace contextRef="#ctx0" brushRef="#br0">21768 7716 8290,'2'-13'0,"1"0"174,1-1 0,0 1 872,-4 0 0,-2 7-744,-7 6 1,-5 12-1,-11 11 1,0 7 89,-3 6 1,-2 2 0,4 4-1,0 2-83,4 5 0,3 1 0,7 1 0,3-4-396,5-1 1,2-2 0,4-4 0,4-1-183,7-4 1,11-2 0,8-7 0,1 1-530,-1 0 1,5-6 0,-3-4-1,1-3 798,-4-6 0,3 4 0,0-4 0</inkml:trace>
  <inkml:trace contextRef="#ctx0" brushRef="#br0">21995 7956 8194,'0'-13'375,"0"6"0,0 7 0,0 8 0,0 4 251,0 2 1,-2 5 0,-1 5 0,-1 4-137,1 3 1,1 4 0,2-1 0,-1 2-334,-4 1 0,4 9 0,-3-6 0,2 1 24,2 1 1,0-4 0,0-2 0,0-7-634,0-5 0,2-5 0,1-5 0,2-2 72,3-4 1,-4-3 0,4-10 0,-2-5 166,-3-6 1,3-11-1,-2-10 1,-1-4 4,-2-4 1,4-7 0,-1-1 0,1-6 92,1-2 0,-5-1 1,5 9-1,-1 5 436,-1 5 0,2 9 0,-3 5 1,1 5 393,-1 6 0,-1 8 0,-1 2-407,4 2 1,-2 4 0,4 6-209,-1 5 0,3 3 1,-5 3-1,1 1-9,1 2 0,-5 4 0,5-3 0,-2 0-396,1 1 0,-1 3 0,-4-2 0,-1 0 35,-4-4 0,-2-3 1,-6-4-1,-1-2 73,1-3 1,0 4 0,-1-4 0,1-2-645,0-2 1,4-2 0,1-4-269,3-4 1,0-2 1108,5-3 0,6-5 0,1-2 0</inkml:trace>
  <inkml:trace contextRef="#ctx0" brushRef="#br0">22181 8183 9689,'-13'0'1758,"6"-2"-2095,2-2 1,4 1-1,2-4 1,2-1-131,2 1 0,5-2 0,-1-6 0,3-1 179,1-2 0,0 0 1,1 5-1,-1 0 288,0-1 0,1 1 0,-1 0 0</inkml:trace>
  <inkml:trace contextRef="#ctx0" brushRef="#br0">22355 8063 7910,'0'13'-1168,"0"1"1168,0-1 0,0 0 0,0 1 0,0-1 0</inkml:trace>
  <inkml:trace contextRef="#ctx0" brushRef="#br0">22368 8170 8329,'0'13'91,"1"-6"0,2-1 837,2 0 0,5-4 210,-1 2 0,3-8-969,1-5 0,-1-3 0,-1-1-166,-3-1 1,0 1-942,1 0 0,-6 5 0,-11 4 630,-5 2 1,-5 13-1,2 2 1,-2 3 513,2 3 0,-2-4 0,3 5 0,5-3 339,2 1 1,4 0 0,4-5-399,0 0 1,6-4 0,3-1 0,4-2-1324,5-3 0,3-2 1176,5-1 0,7 0 0,1 0 0</inkml:trace>
  <inkml:trace contextRef="#ctx0" brushRef="#br0">22728 7863 8173,'-13'-21'128,"5"11"0,5 14 0,5 11-247,2 4 1,1 7 0,-5-4 0,1 2 178,4-2 0,-4 1 0,3-3 1,-2 0 272,-2 4 1,0-3-1,0 1 1,0 0-333,0-1 0,0 3 0,-2-5-517,-2 2 1,3-5 139,-4 2 0,5-11 0,3-7 73,1-7 1,7-5 0,-2-1 0,3-1 262,1 1 0,0 4 0,1 2 319,-1 1 97,-6-5 1,-1 11-455,-6 0 0,5 2 0,1 5 78,1-1 0,8-1 0,6-5 0</inkml:trace>
  <inkml:trace contextRef="#ctx0" brushRef="#br0">22995 8130 8686,'-21'0'0,"3"0"272,3 0 0,2 1-644,0 3 1,4 2 0,1 5 21,2-2 768,2-6 0,4 4-288,0-3 1,0-1 0,0 6-29,0 2 1,4-4 0,2 0 0,2 1-81,2-1 1,2-4 0,1 3-22,1 0 0,-1-4 0,0 2-52,1-2 0,-6-2-118,1 0 1,-6-2 84,2-2 1,-5 2 657,-5-2-532,4 2 1,-4 2 0,10 0-1,4 0-402,3 0 0,1 0 1,2 0-1,1 0 360,2 0 0,5-6 0,-2-1 0</inkml:trace>
  <inkml:trace contextRef="#ctx0" brushRef="#br0">23181 8143 8383,'-13'-34'207,"5"7"1,4 15 0,8 12-258,5 8 1,-1-1 0,-1 2-1,1 1-53,-1 2 1,0-3 0,4 0 0,-2 1 26,1 2 0,-3 2 1,2-3-1,0 0-251,-1-2 0,-1-2 0,-3 2-84,5-5 0,3-2 0,1-4 411,1-2 0,5-9 0,-4-14 0,4-7 0</inkml:trace>
  <inkml:trace contextRef="#ctx0" brushRef="#br0">23554 7730 9478,'-13'15'280,"0"2"1,1 4 0,2 6 0,1-1-89,-2 1 1,4 0 0,-1-2 0,3-1-173,2-2 1,1-4 0,2 2 0,2 0-151,2-4 1,-1 3 0,6-1-1,1-3-979,2-5 0,-3 0 245,0-5 812,-6-1 0,-3-5 0,-9-2 0,-3-3 116,-1-2 0,-1 6 0,1-4 2046,0 0 1,-1 4 257,1-2-2160,6 2 0,1 8 0,7 3 0,2 3-699,2 1 0,5 1 0,-1-1-1,3 0 0,1 1 1,0-3-1086,1-2 1232,-1 3 1,-6-12 200,-2 0 0,-5-6 0,-3-7 882,-1 0 1,-2 4-241,1 0 0,5 6 0,0-3-683,8 0 0,3 4 1,3-2-1,-1 3-414,0 1 1,5 0-1,1 0 1,1 0-1761,-1 0 2359,5 0 0,2-6 0,8-2 0</inkml:trace>
  <inkml:trace contextRef="#ctx0" brushRef="#br0">23941 7343 8398,'-12'-18'589,"3"1"0,5 14 1,8 15-1,5 13-585,3 7 0,7 2 0,2 5 0,1-1 376,0 4 1,1 1-1,3-2 1,1 2 213,0 2 0,-5 4 0,0-4 0,0 1-434,-1 0 0,3 5 0,-7-3 0,-2 3-435,-4-2 0,-5-3 1,-8-6-1,-2 0-458,-5 0 0,-8-3 0,-3-3 1,-4-6 7,-4-3 1,-2 2-1,4-11 1,0-3 724,4-2 0,3-3 0,6 6 0</inkml:trace>
  <inkml:trace contextRef="#ctx0" brushRef="#br0">24594 7863 8090,'-21'-19'2150,"-2"5"-1872,5 1 1,2 12 0,5 10 0,4 2-500,1 3 1,3-1 0,7-1 426,5-3 1,9 3 0,6-4 0,5 3-300,7-2 0,-2 3 0,0-4 1,-3 4-1886,-6 2 1978,-4-1 0,-8 0 0,1 1 0</inkml:trace>
  <inkml:trace contextRef="#ctx0" brushRef="#br0">24421 8103 8495,'-13'0'726,"13"0"1,10 1 0,14 4-2698,10 4 1971,10 3 0,3 1 0,7 0 0</inkml:trace>
  <inkml:trace contextRef="#ctx0" brushRef="#br0">25207 7876 8094,'0'-13'292,"0"0"850,0-1 0,2 5 179,2 1-1082,4 5 0,-1-2 0,-4 10 1,-6 4 0,0 2 0,-4 3-87,1-1 0,1 0 0,5 1 0,0-1-202,0 0 1,0 1 0,0-1-1,2-1-59,2-3 1,4 1 0,5-4 0,0 0 37,1 0 0,-1-2 0,0-4-107,1 0 0,-5-1 0,-2-4 0,0-4 131,1-2 1,-5-3 0,1 1 0,-2 0 218,-2-1 0,1 2 1,2 2 825,2 1-843,-1 6 1,-4-1 0,0 10 0,0 6 80,0 4 0,4 6 0,2-3 0,2 2-122,2 3 0,2 1 0,1 0 0,1-1-222,-1-2 0,2-6 0,1 2 1,2-3-266,-2-2 1,3-5-1,-1-4 207,-2-2 0,-2-4 0,-5-2 0,-5-5 27,-2-3 0,-2-6 0,0-1 0,0 0 334,0-1 0,-2-2 0,-1 4 420,-1 2 1,-1 1 0,5 2-325,0 0 1,6 4-1,5 1 1,5 2-630,6 3 0,3-2 1,2 0-1,0 1-149,-1-2 1,5 4 0,-1-4 0,-3 2-1345,-4-1 1,-2 0 1829,1 0 0,-3-2 0,-5-7 0</inkml:trace>
  <inkml:trace contextRef="#ctx0" brushRef="#br0">26247 7450 8328,'-4'-13'-9,"-1"-1"0,-5 7 472,1 2 0,-3 4 0,-1 2-165,-1 4 0,0 4 0,-4 8 0,-3 6 529,0 2 0,-7 3 0,5 3 0,-1 5-255,-1 2 0,4 8 0,0 3 1,2 1-310,3-1 0,2 6 1,5-5-1,5-1-160,2-1 1,8-6-1,5-5 1,5-2-1195,6-3 0,8-2 1,2-8-1,3-6 1091,2-5 0,7-5 0,3-6 0</inkml:trace>
  <inkml:trace contextRef="#ctx0" brushRef="#br0">26474 7743 9511,'-6'-13'0,"-3"-1"1125,-3 1 0,5 18 0,2 8 0,4 9-1150,1 5 1,0 1-1,0 1 1,0 3 105,0-3 1,-5 5 0,-1 2 0,-1 2-155,-3 2 1,2 3 0,-1-1 0,0-4-607,2 1 1,1-8 0,6-3 0,0-6 678,0-3 0,12-1 0,3-5 0</inkml:trace>
  <inkml:trace contextRef="#ctx0" brushRef="#br0">26727 7463 8251,'-16'-15'1123,"2"-2"1,4-4 0,11 9 0,4 5-1003,4 7 0,9 10 0,5 9 0,5 2 93,3 3 0,8 1 0,0 3 0,3 3 305,1 5 0,-1 4 0,-4 4 0,-2 5-277,-5 3 1,-4 5-1,-5 3 1,-6-1-373,-5 0 0,-7 3 0,-10-2 0,-7-1-1430,-8 0 1,-16 0-1,-10-2 1560,18-29 0,-2 1 0,-2 3 0,-2 0 0,-5-2 0,0 1 0</inkml:trace>
  <inkml:trace contextRef="#ctx0" brushRef="#br0">13237 7237 13214,'-2'-20'-1962,"-2"7"1,1 7 1623,-6 11 378,0-4 1,-4 11 0,0-5 0</inkml:trace>
  <inkml:trace contextRef="#ctx0" brushRef="#br0">13197 7237 9792,'-5'-14'0,"1"1"41,1 0 1,0-1 0,0 1-1,-3 1 397,-1 3 1,2-1 0,-4 5 0,-1 3-419,-2 0 0,-3 2 0,-1 0 1,-3 2-227,-2 2 0,0-3 0,-4 5 0,0 0 411,-3 3 1,-6-1 0,1 0 0,1 1 82,-1-1 1,-8 2 0,1-4 0,-2 0-59,1 0 1,2 3 0,1-3 0,1 0 15,0 0 0,-5 4 1,8-1-1,-2 4-201,1 5 1,5-2 0,-1 6 0,3 2-167,1 1 0,7 8 0,3 2 0,7 4-80,6 1 1,4 6 0,5 3 0,10 1 204,10-1 0,23 0 1,16-9-1,-28-22 0,3-2 23,6 0 0,2-3 1,7-1-1,2-3 1,4 0-1,2-2 1,2-1-1,0-1-110,1-2 1,2-2-1,7-3 1,1-2-1,-8-2 1,0-1-1,-1-2 1,1-1 54,-3 0 0,-1-1 1,0-5-1,-1-2 1,-7 1-1,-1 0 1,-3-2-1,-2-1-91,-4 0 0,0-3 1,-2 0-1,-2-1 0,-7 1 1,-3-1-1,23-25-147,-16-2 0,-18-12 0,-25 5 1,-17 2 82,-21 4 1,5 28 0,-6 5 0,-7 2 0,-3 3 0,-5 2 0,-2 3-41,-7 2 0,-1 2 223,19 3 0,-1 0 0,1 0 0,-1 1 0,0 1 0,0 0 0,-3 1 0,-1 0 0</inkml:trace>
  <inkml:trace contextRef="#ctx0" brushRef="#br0">21435 9676 23513,'7'0'-2650,"-7"4"2186,-9 0 1,2 1-1,-2-7 2014,-1-2 1,-2 1 0,-1-4 463,-1 1 1,1-5-1359,0 2 0,1 2 0,1 0-528,2 1 1,5 1 0,-3 7-173,1 2 1,-3 4-1,4 6 1,2 3-105,2 0 0,1 6 0,0-4 0,0 2 181,0 2 0,4-2 0,2 1 0,2 0 241,2-1 0,-3 4 0,1-4 0,-2 1-856,-3 1 0,-2-7 0,-2 2 0,-4-4 238,-4 0 0,-2-1 0,-3 0 1,1-1-1715,0-3 0,-1-3 1,1-6-1,0 0-2147,-1 0 4212,7-12 1,-5-3 0,5-11 0</inkml:trace>
  <inkml:trace contextRef="#ctx0" brushRef="#br0">21208 9729 16272,'0'-24'99,"0"-3"0,6 10 0,5 8 0,3 6 987,4 3 0,6-5 1,1 1-1,6 0-1197,5-2 0,10 3 0,-5-5 1,2 2-981,-2 3 0,7 0 1,-8 0-1,1-1 1118,1 1 0,-2-10 0,0-2 1</inkml:trace>
  <inkml:trace contextRef="#ctx0" brushRef="#br0">22021 9476 17609,'-13'0'0,"-2"0"166,-3 0 1,2 6 0,-6 2 0,-2 6 813,-1 4 0,0 7 0,1 7 42,2 2-903,6-4 1,-4 8 0,9-3 0,3 0-307,8 1 0,6-7 0,10 2 0,5-3-55,6-1 1,8-6-1,2-5 1,3-6 27,0-5 0,6-4 0,-10-2 0,-5-5-302,-6-7 0,-6-7 0,-7-8 0,-4-1-52,-8-2 1,-8-2 0,-10 2-1,-4-2 1001,-3 4 1,-3-2 0,-2 8 0,1 0 941,3 0 1,1 6 0,8 8-627,0 4-733,8 4 0,15 10 0,14 3 0,8 1-1690,7 3 1,8-1 0,5-5 0,3-2 1674,9-2 1,3-2 0,4-4 0</inkml:trace>
  <inkml:trace contextRef="#ctx0" brushRef="#br0">22608 9569 16272,'-19'-5'1417,"-2"1"1,-1 1-747,0 2 1,1 11 0,-3 6 0,3 8-619,2 8 0,3 0 0,7 0 1,6-1-21,6 0 1,10 0-1,12-5 1,8-3 439,7 0 0,7-12 1,-1 1-1,0-4-774,0-5 0,-3-3 0,-7-5 1,-5-5-207,-3-6 1,-13-11-1,-6-9 1,-9-2 45,-9-2 1,-11 0 0,-15 0-1,-5 1 385,-6 4 0,-3 2 0,6 8 0,0 3-312,5 4 0,1 9 0,9 5 397,2 2 0,10 8 1,3 5-1,8 3 4,8 4 1,11 6-1,6-3 1</inkml:trace>
  <inkml:trace contextRef="#ctx0" brushRef="#br0">20915 10515 11214,'21'-32'0,"7"-1"0,16 3 0,19 10 1228,-25 13 1,2 2 0,8 1 0,0 2-1,0 1 1,1 0 0,2 0 0,1-1-740,4 1 1,1-2 0,9-4 0,3-1 0,1 1 0,2 1-1,-1-1 1,1-1-819,3 1 1,-1-1 0,-4 0 0,-1-2 0,-1 1 0,-1 1 0,-3 0 0,-1 1-528,-1 1 1,-1 2-1,0-2 1,-2 1 855,-12 3 0,-1 0 0,0-1 0,-1 1 0,-5 2 0,0 0 0,-1 0 0,1 0 0</inkml:trace>
  <inkml:trace contextRef="#ctx0" brushRef="#br0">21422 10942 17619,'-9'-11'0,"1"-2"3686,2-2-3815,2 0 0,5 3 0,5 4 0,8 2 924,6 0 1,7 3 0,3-5 0,1 2-53,-2 3 1,4-2 0,-2 0 0,-1 2-196,-2 2 0,-7 2 1,-4 4-409,-2 3 1,-3 4-1,-3 3 1,-6 1-181,-6 2 1,-10 6-1,-11-2 1,-4 3 175,-3 2 1,-2-2-1,3-1 1,-1-3-106,2-2 0,2-1 0,5-5 0,4-1 552,3-3 1,3 2-459,3-2 0,5-3 1,10-1-85,7-4 0,2-1 0,7 2 1,2 1-672,1 1 1,-3 0 0,1-4 0,-1 2-249,-1 2 1,2-2-1,-3 4 1,0-2-751,4 1 1,6 1-1,4-3 1726,4 1 0,-1-5 0,9-7 0</inkml:trace>
  <inkml:trace contextRef="#ctx0" brushRef="#br0">22341 10888 21456,'0'-7'-230,"0"1"1,-6 7 0,-4 4 992,-6 4 1,1 3 0,-3 1 0,2 2-195,-2 3 0,3 2 0,-1 7 1,6 0-533,5-1 0,4 4 0,2-2 1,5-3-100,7 0 0,8-5 1,10-4-1,3-6 425,0-5 0,5-5 1,-5-5-1,0-4-1228,-3-3 0,-9-7 1,-4-4-1,-5-7-638,-4-6 0,-3-2 0,-7-2 0,-5 0 663,-7 0 0,-11 6 0,-9 3 0,1 4-35,-1 5 0,2 4 950,4 9 0,1-3 0,-1 5 0</inkml:trace>
  <inkml:trace contextRef="#ctx0" brushRef="#br0">23674 10142 17382,'0'-19'-39,"0"-3"1,2 8-1,2 7 1,5 8 559,3 8 0,1 3 1,2 1-1,1-1-415,2-3 1,6 3 0,-2-3 0,3 3-2124,2 1 0,-2 5 1993,-3-1 0,4 7 1,-6-3-1</inkml:trace>
  <inkml:trace contextRef="#ctx0" brushRef="#br0">23568 10555 9730,'13'-40'1253,"0"0"0,11 12 0,6 22 0,5 11 33,7 8 1,7 14-1292,-1-1 1,10 4 0,3-4 0</inkml:trace>
  <inkml:trace contextRef="#ctx0" brushRef="#br0">24781 10182 16681,'-14'-13'-716,"6"5"0,-1 4 1621,-2 2 0,5 1 64,2-4 1,4 4 0,6-4-250,7 4 0,5 1 1,7 0-1,0 0-101,3 0 1,2 1 0,-3 4 0,-1 4-313,1 3 1,-2 5-1,-1 3 1,-5-1-497,-4 0 1,-5 9 0,-10-1 0,-1 1-602,-4 0 0,-9 3 1,-13 2-1,-7-2 233,-5-3 0,-1 6 0,0-7 1,2-1-10,2-2 0,1 0 0,7-5 0,2 0 186,1 1 0,6-3 1,3-3-1,5-1 557,7 0 1,2-4 0,2 0 239,0 1 0,11 2 1,2 0-1,3-1-223,4-3 0,0 1 1,9 3-1,0-1-1030,2-3 1,2-3 0,-2 2 0,3-1 887,0-3 1,16-1 0,-1-2 0</inkml:trace>
  <inkml:trace contextRef="#ctx0" brushRef="#br0">25474 10395 18349,'0'-26'-1671,"0"8"1666,0 9 1,4 9 0,2 12 0,2-2 784,2-1 0,6 0 0,4 4 1,0 2-183,4 3 1,0 7-1,-1 8 1,0 1-1233,0 3 1,-8-3 0,-3 1-1,-5 1-488,-4-2 1,-9 3 0,-7-8 0,-9-2-329,-8-3 0,1-9 1373,-7-2 1,1-6 0,-5-7 0</inkml:trace>
  <inkml:trace contextRef="#ctx0" brushRef="#br0">25434 10329 9355,'35'-57'0,"1"4"38,1 6 1,-3 15 0,2 10 0,1 7 0,1 7 1061,2 3 1,0 14 0,2 6 0,1 4 2002,1 5-3092,6 7 1,-2-3 0,5 5 0</inkml:trace>
  <inkml:trace contextRef="#ctx0" brushRef="#br0">22301 4931 22990,'0'-18'-8265,"0"1"5628,0 5 2023,0 6 1197,0 6 1,0 1-1,0 4-203,0 4 1,-4 2-1,-1 4 1,3 4-288,0 8 0,-2 1 1,-2 9-1,-2 5 10,-2 5 0,-6-1 0,-4 0 1,0-3-231,-4-3 1,0 6-1,0-11 1,4-2-369,1-4 0,2-8 0,7-3 1,2-3-1045,3-2 828,0-5 0,15-8 876,4-9 1,8-15 0,-1-4-1</inkml:trace>
  <inkml:trace contextRef="#ctx0" brushRef="#br0">22448 5371 31415,'-9'-22'-1439,"0"-1"0,5 3 0,-4 12 1316,2 8 1,-4 8-1,1 8 1,-3 3-967,-1 2 1,0-3 0,-1 2-1,2 0 697,4-4 0,-3 3 0,7-1 0,2-3 550,5-5 0,5 1 0,8-7 0,3-1 281,3-2 0,7-1 0,-7-3 0,3-4-364,2-6 0,-7-9 1,-2-1-1,-3-2-480,-2-1 0,-5 0 1,-4 3-1,-4 2 565,-4 2 1,-4 1-1,-5 6 1,-2 3-258,-3 5 1,4 2-1,-4 4 1,3 2-170,2 5 0,1 3 0,3 1 0,4 1 45,4-1 0,7 3 0,6-1 0,7-3-70,8 0 1,13-6 0,0-2 0,3-2-1044,3-2 1561,-5 0 0,5-6 1,-6-2-1</inkml:trace>
  <inkml:trace contextRef="#ctx0" brushRef="#br0">22835 5331 11713,'-2'-12'0,"-2"3"1545,-5 5 1,-3 2 0,-3 2 0,-1 0-404,-2 0 1,-4 6 0,4 3 0,2 3-897,1 1 1,3 6-461,3 4 1,3-4 0,8-3 0,2-4 630,5-3 0,7-5 0,5 4 0,3-2-139,4-3 0,6-2 1,-1-1-1,-2 0-338,-3 0 0,-4-1 0,-11-4 0,-1-4-397,-3-3 0,-3-1 0,-6 0 0,-2 0-80,-2-1 1,-4 5-1,-5 0 1,0-1 639,-1-2 0,7 3 0,2 0-521,4-1 0,8 3 1,7-1-1,8 2 1194,7 3-711,11 2 0,2-5 0,4-1 1</inkml:trace>
  <inkml:trace contextRef="#ctx0" brushRef="#br0">23274 5291 28069,'-8'0'1190,"-1"0"-770,-2 0 1,5 7 0,2 5-1627,2 4 1,-2 8 0,0-2-1,1 4 12,1 0 0,2 4 1,0-2-1,0-4-115,0-4 0,2 3 1187,2-6 1,-1-6 0,4-11 299,-1-8 1,5-9 0,-2-6 0,1-3-412,-1-5 0,3-4 0,-3-4 0,2-1 261,3 0 0,4 1 0,1 3 0,0 7 181,0 5 0,-1 5 1,-5 7-1,1 3-147,-1 5 0,0 4 1,1 6-1,-2 6-416,-4 4 1,-2 12 0,-9 0 0,-4 5 89,-6 4 0,-10 1 1,0 2-1,-5-1-1344,-3-4 1,-5 2 1682,5-6 0,-12 6 1,1-3-1</inkml:trace>
  <inkml:trace contextRef="#ctx0" brushRef="#br0">21462 5917 26023,'-35'0'0,"4"0"505,3 0 0,12 0 1,3 0-417,1 0 1,6 2 0,4 2 0,10 5 186,10 3 0,17-3 1,12-2-1,14-1-57,-24-4 1,2-1 0,3 0 0,2 0 0,4-1-1,1 0 1,2 0 0,1 0-165,0 0 0,1 0 1,7-3-1,1 0 1,2-1-1,0-1 1,1-1-1,1 0-284,1-1 0,0 1 0,1-1 1,1 0-1,0 1 0,0-1 1,-2 1-1,0 0-19,-2 2 1,-1-1 0,1-1 0,-2 0 0,-6 3-1,-1-1 1,-2 0 0,-1-1-229,-4 1 0,-1-1 0,3 2 0,-1-1 0,-7-1 0,-1-1 1,-1 2-1,0 0-189,34-7 1,-18-1 0,-7-2-1,-7-3 482,-7-1 0,-9-7 0,-13-1 0,-7-8-2,-5-5 0,-7-5 0,-4-4 0,-6-2 201,-7-5 0,-2-7 0,-1-2 1,-1-2 156,0-1 1,14 30 0,0 0 0,-14-30 0,0-1-442,1 0 0,-5 0 0,-1 3 0,3 7-170,1 5 1,-5-1 0,-4 10-1,-4 4 296,-4 7 0,-16-1 1,-4 11-1,28 12 1,-1 1 86,-4 1 1,-2 2 0,-8-2 0,-3 3-1,-3 3 1,-2 1 0,-5 1 0,-1-1 22,-4 1 0,-3 1 0,20 0 0,-1 1 0,-1-1 0,-4 2 0,-2-1 0,1 1 0,-3 0 0,0 1 0,-1 1 264,-1-1 0,0 1 1,-2 1-1,-7 1 1,-1 3-1,0-1 1,5 1-1,0 1 0,0-1 1,-2 2-1,1 0 1,-1 0-156,2 1 1,0 0 0,0 1-1,0 2 1,-1 2 0,2 0-1,1 0 1,0 2 0,2 0 0,3 0-1,1 1 1,1 1 117,0 1 0,2 1 1,-1 1-1,0 1 0,-1 1 1,2 1-1,1 2 1,2 1-1,1 1 0,1 0 1,0 0-1,2 1-329,2-2 1,2 1 0,1 1 0,-1 4 0,2 1 0,2 1 0,6-3 0,1 1-1,2 1 1,-14 18 0,4 1-265,5-2 1,4 2-1,5-1 1,6 1 0,8-7-1,6 0 1,3-4 0,5 0 80,5-2 1,7-2 0,8-3-1,9-3 1,8-1 0,7-3-1,6-3 1,4-3 238,6-2 0,6-4 0,-10-8 1,5-3-1,0-1 0,1-1 1,1-2-1,1 0 0,7-2 1,0 0-1,2-2 38,-14 0 0,1 0 1,1-1-1,-1-1 1,3 0-1,-1-1 1,1 0-1,0-1 40,1 0 0,0 0 0,0-1 0,0 1 0,1-1 0,0 0 0,0 1 0</inkml:trace>
  <inkml:trace contextRef="#ctx0" brushRef="#br0">19849 12847 8421,'-2'-25'256,"-2"3"1,2 15 0,-2 13 0,1 7-71,-2 5 1,4 4 0,-5-4-1,1-2-177,1-1 1,-2 2-1,3 1 1,-1-1 558,1-3 0,0 4 1,0 0-1020,-2-2 0,1-1-424,4-2 1,0-7 874,0-6 0,0-6 0,0-7 0</inkml:trace>
  <inkml:trace contextRef="#ctx0" brushRef="#br0">19769 12741 8421,'-2'-15'858,"-2"-3"1,2 8-1,-1-2-757,6 5 1,0 2 0,6 7 0,1 1-382,2 1 0,6 5 1,1-3-1,1 0 275,-1 0 1,5 3 4,-2-5 0,3 6 0,2-2 0</inkml:trace>
  <inkml:trace contextRef="#ctx0" brushRef="#br0">20275 12781 8419,'5'-22'402,"-1"8"1,5 16 0,-5 18 0,-1 3-437,-1-1 0,-2-6 1,0 2-1,0-3 487,0-2 0,-5 0 0,-1 2 0,-1 1-154,-3 2 1,2 1 0,1-2-1,-1 1-265,1-2 0,4-1-338,-1-2 0,4-6 1,4-4 30,5-6 1,9-10 0,2-9-1,3-3 41,-1-2 1,0-4 0,3 0 0,-2 1 718,-6 2 1,-2 1 0,-3 2 245,-3 3 0,-3 6-482,-6 11 1,0 7 0,0 11 0,-2 2-143,-2 3 0,1 2 1,-5 9-1,3 0-96,2 2 1,1 0-1,2-4 1,0 0-394,0-1 0,0-1 0,0-1 0,2-3-1052,2-2 1,5-1-1,9-6 1432,4-3 0,3-3 0,2-6 0</inkml:trace>
  <inkml:trace contextRef="#ctx0" brushRef="#br0">20822 12874 8404,'0'-27'1339,"0"10"-578,0 8 0,0 9 1,1 13-1,2 0-521,2 1 0,-1 3 0,-4 1 0,0 0-35,0 1 0,0 1 1,0 3-1,0-2-373,0-2 0,-1 3 1,-2-4-615,-2-2 1,2-2 149,8-5 1,2-11-1,6-11 1,2-8 238,3-4 0,-3-3 0,3-3 0,-4-3 760,0 0 1,3-8-1,1 7 1,-1 4 462,-3 5 0,-5 7 1,-1 6-1,-1 1-263,0 3 0,-2 5 0,2 8-134,-1 5 0,0 4 0,-3 5 0,2 4-399,-3 3 1,1 2 0,0 1-1,2 3-973,-2 5 1,-2-4 0,-1 1 0,2-2-835,2 0 0,-1 0 1773,6-4 0,0-6 0,4-2 0</inkml:trace>
  <inkml:trace contextRef="#ctx0" brushRef="#br0">21288 12967 9189,'0'-19'365,"0"-3"1,5 14 0,1 8 0,0 9-796,-1 5 0,6-2 0,-2-4 319,3-3 1,1-2-1,0 0 467,1 1 0,-1 1 0,-1-7-560,-3-2 0,-3-4 1,-8-5 191,-2 0 1,-5 1-1,-8 1 1,0 4 162,0 1 0,-3-3 0,-1 5 0,0 1 55,3 1 1,-1 4-1,1 2 1,4 5 493,3 3 0,5 7 1,6 3-1,0 4-677,0 0 1,12-1-1,6-1 1,6-2-566,2 2 0,5-5 0,3-1 0,2-5-1802,1-4 2344,4-3 0,-6-12 0,5-1 0</inkml:trace>
  <inkml:trace contextRef="#ctx0" brushRef="#br0">21622 13207 11279,'-6'12'-419,"-3"-3"0,1-5 0,1-8 1361,1-5 1,-3-3 0,5-1 0,1 0-841,1-1 1,2 1-1,2-2 1,2-1-202,5-2 1,9-6-1,4 4 1,3-3 65,2 1 1,4-3 0,0-3-1,0 3-366,2 0 1,-5 4 0,4 2 0,-2 2-384,-3 5 1,2 8 0,-8 0-1,0 2 719,-3 2 1,2 6 0,1 1 0</inkml:trace>
  <inkml:trace contextRef="#ctx0" brushRef="#br0">22541 12661 14047,'0'-18'187,"0"9"1,0 31 0,-1 21-375,-4 5 1,-2 4 0,-9-4-1,-5 4-253,-6 3 0,-2 7 1,1-10-1,-1 0-253,3 0 0,-2 1 0,10-10 0,3-5 649,5-5 1,-2-5-1,4-1 1</inkml:trace>
  <inkml:trace contextRef="#ctx0" brushRef="#br0">22728 13061 9762,'0'-31'-30,"0"1"688,0 5 1,-6 11 0,-1 14-1,-2 8-708,0 4 0,-5 5 1,-3 3-1,-1-1 364,-1 0 1,4 3 0,-3-2-1,3 0 209,2 4 0,6 0 1,2-2-1,4-4-769,1-3 0,3-4 0,4-2 0,6-4-120,2-4 1,4-7 0,1-3 0,-1-4-202,0-5 0,-1-2 0,-6-7 0,-3 0 553,-5 1 1,-2 3-1,-2 3 1,0 0 152,0 4 0,-6 3 1,-3 4-1,-3 4-35,-1 4 0,4 2 0,1 4 0,1 4-499,-1 3 1,6 5 0,-1 3 0,6 0-205,5 4 1,6 0-1,4-2 1,4-4-1166,3-3 1764,7-8 0,3 5 0,5-5 0</inkml:trace>
  <inkml:trace contextRef="#ctx0" brushRef="#br0">22981 13141 8578,'8'-21'520,"-4"3"1,-13 0-1,-4 4 1,-3 3 90,-4 4 0,1 2 0,-5 7 0,4 2-472,0 5 1,0 4-1,5 5 1,4 3 31,4 0 1,3 7-1,5-5 1,3 0-553,5-3 0,14-2 1,5-6-1,4-3-134,5-5 1,2-2-1,1-4 1,-2-4-1,-2-7 1,-4-6 0,-6-8 0,-6 1 430,-6-1 0,-7 0 1,-8 1-1,-4-1-13,-4 0 0,-7 7 0,-3 2 0,-2 3 666,-3 2 0,1 5 0,0 4 1,6 2-454,2 2 1,3 6 0,3 3 0,5 3-388,2 1 1,14 1-1,7-1 1,9 0-1540,8 1 1810,2-1 0,8 0 0,2 1 0</inkml:trace>
  <inkml:trace contextRef="#ctx0" brushRef="#br0">23741 13021 9585,'-6'-20'0,"-3"7"0,-3 12 0,-1 11 608,0 12 0,-1 11 0,1-1 0,0 2-433,-1 3 1,1 2 0,1 1-1,2-2-116,1-2 1,2 2 0,-4-4 0,4-1-1007,1-6 0,1-7 623,5-6 1,0-10 0,0-8 0,2-13 278,2-6 0,4-14 0,5-5 0,2-4 89,3-4 0,2-6 1,9-3-1,2 1 554,4 3 0,2-4 0,0 11 0,-3 7 190,-1 7 0,-4 12 0,-6 5 0,-6 7-617,-2 6 1,-3 4 0,-3 5 0,-5 9-244,-2 7 0,-4 5 1,-3 5-1,-9 3-433,-7 0 0,-10 8 1,-6-4-1,-6 2-271,-5 3 0,-3 0 0,1-3 0,2-3 776,2-6 0,-10 0 0,1-10 0</inkml:trace>
  <inkml:trace contextRef="#ctx0" brushRef="#br0">19755 13474 8332,'-43'-12'264,"3"3"0,3 5 1,12 10-1,4 5-117,8 6 1,6 5-1,10-3 1,7 2 230,12 3 0,33-5 0,-16-10 1,3-2-1,9-1 0,4-2-104,7-1 0,4-1 0,-13-1 0,1-1 0,1 0 0,4 0 0,1-1 1,2-1-1,2 0 0,2 0 0,1-1-345,4-1 1,1 0 0,1-1 0,-14 0 0,0 1 0,1-1 0,0 1 0,2 0 0,-1 0 0,1 0 0,-1 0 0,0-1 0,1 1 0,-1-1 0,0 1 118,-2 0 1,1 0 0,0 0 0,1 0 0,3-1-1,2 0 1,0 0 0,-2 0 0,-5 1 0,0-1-1,-2 1 1,1 0 0,16-2 0,0 1 0,0-1-219,-3 1 1,-1 0-1,-1 0 1,-2 2-1,-2 1 1,0 0-1,-4 0 1,-1 1-1,0 0 1,-4 0-1,0 0 1,-1 1-417,-2 0 1,0 0-1,-2 0 1,21 1-1,-3 0 1,-9 0-1,-2 2 1,-4 1-1,-2 1 586,-6 1 0,-2 0 0,-2-1 0,-1 0 0,26 8 0,-4 4 0</inkml:trace>
  <inkml:trace contextRef="#ctx0" brushRef="#br0">19969 14393 8029,'0'-13'726,"0"0"1,4-1 0,0 1-1,1 0 107,1-1 0,-3 1 0,4 0 0,1 1-572,-1 3 1,-4-3 0,3 5 0,-2-2 192,1 0 1,-1 5 401,-4-5-457,0 6 0,0-2 0,0 10 0,2 4-84,2 2 1,-2 7-1,2 3 1,-1 1-104,1 2 1,-1 4-1,6-7 1,0 1-32,-1 0 0,6-6 0,-3 2 1,-1-3-319,2-2 1,0-1 0,0-1-360,-3-3 1,2-5 0,-3 0 374,-1-6 0,-1 0 0,-6-5 0,0-3 175,0-1 1,0-1-1,0 0 431,0-1 1,0 5 105,0 1 0,2 6 0,2 2 0,-1 6 0,4 9 0,1 1-279,-1 2 0,7 1 1,5-3-1,0 2-277,0-2 1,4-2 0,-4-4 0,0-2-122,0-3 0,-1 0 1,-5-5-1,1 0 74,-1 0 0,-1-2 0,-2-2 0,-2-5-890,-2-3 1,-2-1 0,-4 0 0,0-1 1139,0 1 1,0 0-1,0-1 61,0 1 1,0 0-98,0-1 0,6 5 0,4 2-791,7 1 0,-1 2 0,5 4 0,-1 0-670,1 0 0,-3-5 1,3 1-1,-1 1-2667,1 1 3926,-5 2 0,10-6 0,-6-1 0</inkml:trace>
  <inkml:trace contextRef="#ctx0" brushRef="#br0">21035 13954 10356,'0'-26'0,"0"4"2029,0 4 1,4 11-1,1 7-1383,-2 7 0,-2 5 0,-2 5 0,-4 3 251,-3 7 0,0 8 0,-1 2 1,-1 5-343,-2 2 0,3 7 0,0-2 0,0 2-524,2 3 0,0-1 0,4 0 0,-2-2-1200,2-7 1,6 1-1,5-11 1,2-2-2174,5-5 0,7-4 3342,0-9 0,9 2 0,3-8 0</inkml:trace>
  <inkml:trace contextRef="#ctx0" brushRef="#br0">21382 14153 7434,'5'-7'1687,"-2"0"0,6 4-304,2-2 1,-4-4 0,2 5 448,1 1 1,-2 1-1320,1 2 1,-6 2 0,1 4-1,-2 6-524,-2 4 0,-6 6 0,-3-3 1,-3 1-394,-1-1 1,-1-1 0,1-5 0,0 0-641,-1 1 1,1-2-835,0-4 1670,5 4 1,4-10 0,8 2-1,5-4 791,3-4 0,3 2 0,1-2 0,2 2 72,-2 2 0,3 0 1,-1 0-1,0 2-193,1 2 0,-4 4 1,1 5-1,-4 0-147,-3 1 1,-5-1-1,4 0 1,-2 1-233,-3-1 1,-2 0 0,-1 1 0,-1-1-47,-4 0 1,2 1 0,-6-3-1,-1 0 71,-2-2 1,-1-2 0,0 3-1,-1-1-272,1 2 1,1-4-1,2 1 1,1-1-768,-2 0 1,4 1 0,0 2-1642,1-1 1,1 0-1033,5 4 3604,0-5 0,12-14 0,3-9 0</inkml:trace>
  <inkml:trace contextRef="#ctx0" brushRef="#br0">21741 13847 8814,'9'-10'0,"0"-4"0,2 1 1535,0 3 1,9 11 0,2 12 0,3 7-579,2 0 1,-1 5 0,1-1 0,0 7-105,-1 9 0,-2 5 1,-5 9-1,-7 4-702,-4 6 0,-5 10 0,-8-12 0,-4-1-505,-3 0 0,-7-8 0,-3 2 0,-5-6-936,-4-4 0,-1-5 1,-5-6-1,1-1-1344,-1-3 1,-2-4 2633,-1-3 0,6 2 0,2-5 0</inkml:trace>
  <inkml:trace contextRef="#ctx0" brushRef="#br0">19889 15233 8417,'-14'0'1174,"1"0"0,6-2 0,1 0 364,0-3 0,7 1-452,4 4 0,12 0 1,17-2-1,6-1-631,11-1 1,8-1 0,14 5 0,-34 0 0,0-1-148,2-1 0,1-1 0,3 3 0,0-1 0,0-1 0,-1-1 1,1 2-1,-1 1-167,-2 0 0,1 0 1,2 0-1,0 0 1,-3 0-1,-1 0 1,2 0-1,0 0-94,-1 0 0,0 0 0,-2 0 1,0 0-1,-1 0 0,-1 0 1,35 0-293,-5 0 1,4 0 0,-9 0 0,-6-2-771,-5-2 1,-1 3 0,-5-4-1,-2 2 148,-3-1 0,1 2 0,-11-2 0,-3 2 231,-4 2 0,-5 0 1,-6 0-1,-1 2-495,-3 2 0,-3 4 0,-6 6 0,-1 4 1131,-4 4 0,-2-2 0,-7-1 0</inkml:trace>
  <inkml:trace contextRef="#ctx0" brushRef="#br0">20142 15766 7971,'-2'-7'1336,"-2"2"0,-3 4 481,-7 1 1,7-6 1,1-2 570,6-5-1774,0 0 0,1 5-411,4 4 1,-4 8-1,4 5 1,-4 5-62,-1 3 0,0 0 1,2 3-1,2 1-111,5 0 1,3-3-1,1 2 1,1 0-141,-1-4 1,5-6 0,1-2 0,0-2-128,0-4 0,-1 0 0,-5-2 124,1 0 0,-2-6 0,-3-3 342,-5-3 1,-3 3 34,-1 1 0,-1 5-79,-3-2 1,-2 11 0,-3 6 49,4 4 0,5 3 0,5-2 0,4 0 26,2 0 0,7 2 0,2-1 0,0-3-249,4-5 1,1 0-1,2-5 1,-2-2 95,-3-2 1,2-2 0,-6-2 0,-2-3-644,-1-2 1,-2 0 0,-1-6 0,-2 1 195,-1 0 0,-6-1 0,2 1 0,-4 0 638,-1-1 0,0 1 1,0 0 333,0-1 0,0 1-354,0 0 1,2 1-339,2 3 1,-1 3 0,6 6-1925,1 0 0,2 4 1,3 2 1980,3 2 0,2 1 0,7 4 0</inkml:trace>
  <inkml:trace contextRef="#ctx0" brushRef="#br0">21142 15553 7999,'-2'-19'653,"-2"-4"1,-4 10 141,-5 4 0,0 11 0,-1 4 0,1 1-47,0 3 1,-1 2 0,1 3 0,0 1 258,-1 2 1,-3 7 0,-1 0 0,3 6-571,5 4 0,-1 0 1,7 5-1,1 0-372,1 0 1,2-2 0,2 0 0,4-4-1363,7-2 0,2-1 0,7-6 1,2-1-676,1-2 0,2-7 0,1-2 1972,3-7 0,-3-4 0,5-2 0</inkml:trace>
  <inkml:trace contextRef="#ctx0" brushRef="#br0">21368 15873 7960,'0'-14'1996,"0"7"0,5 2-842,-1 10 0,1-2 0,-5 6 0,0 3-418,0 4 1,-2 0 0,-1 6 0,-3 4-418,-1 3 1,4 1 0,-3 4 0,1-2-275,1-2 0,0-2 1,4-3-1,0-2-931,0-6 0,1-3-411,4-5 1,-4-5 0,3-10 573,-2-7 0,-2-11 1,0-9-1,0-1 417,0-3 0,0 3 0,0-1 0,0-1 918,0 2 0,0-1 1,0 7-1,0 4 1327,0 3 0,1 5 0,2 5-1122,2 3 0,1 5 0,-2-2 1,5 5-507,3 5 0,-3-2 0,0 5 0,1 3-189,2 1 0,0 1 0,-3 0-748,-5 1 0,-2-1 1,-4 0-744,-2 1 0,-4-5 0,-5-2 1,0-1 31,-1-3 1,-4-2 0,1-1-2123,0 0 3459,9 0 0,8 0 0,7 0 0</inkml:trace>
  <inkml:trace contextRef="#ctx0" brushRef="#br0">21675 15886 9147,'-13'0'1798,"5"-2"0,2 0-1143,0-3 0,5-5 1,-2 1-312,6-3 1,4-1 0,7-1 0,-1 1-823,0 0 1,0 1 0,1 1 0,-1 4-912,0 1 1,1-3 0,-1 5 1388,0 1 0,1 7 0,-1 4 0</inkml:trace>
  <inkml:trace contextRef="#ctx0" brushRef="#br0">21808 15859 10415,'-7'-13'2212,"2"6"1,10 1-1902,4 0 0,2 4 0,3-2 0,-1 2 145,0 2 0,5 0 0,0 0 1,-2 0-953,-1 0 0,-2 0-401,1 0 1,-8 0-1,-6 0 443,-8 0 0,-4 0 0,-2 0 0,-3 0 432,0 0 1,-6 2-1,6 1 1,0 1 757,2-1 0,7-1 0,0-1 234,2 4 1,3 2 0,8 6-1336,4 1 1,7-1 0,3 0-1,2 1-1094,3-1 0,1 0 1,1-1 1458,1-3 0,0 3 0,-1-5 0</inkml:trace>
  <inkml:trace contextRef="#ctx0" brushRef="#br0">22248 15593 7893,'-6'-14'2002,"5"9"0,-4 5-1042,4 7 1,-4 6 0,1 5 0,1 4-186,1 3 1,2 8 0,-1 3 0,-2 1-686,-2-2 1,-3 4 0,2-4 0,0 2-491,0-1 0,-3-4 0,3-7 0,0-2-1580,0-6 1,0-8 1184,2-4 0,2-5 1,-2-5-1,2-5 648,2-6 0,0-4 0,0-3 1,2 0 294,2 0 1,-1 2 0,5 0-1,-2 2 737,-3 3 1,2 5-1,1 4 1,2 1-97,2 3 1,-2 2 0,0 2 0,3 2-584,1 2 0,0 5 0,-2-1 0,-1 1-799,1-1 1,2 3 0,1-3 0,-1 3-1054,-3 1 1,3 0 1645,-3 1 0,9-1 0,2 0 0</inkml:trace>
  <inkml:trace contextRef="#ctx0" brushRef="#br0">22475 15899 8508,'-6'-17'0,"-2"-1"4483,1 1-4382,1 9 802,12 2-2272,1 6 1275,7 6 0,-13 1 1,-5 5 556,-7-3 1,-2 3-1,0-5 392,-1 0 0,5 4 0,2-5 0,1 1-343,3 3 0,2-2 0,1 1-387,0 1 1,1 2 0,4 1 0,3 1-2283,4-1 0,3-4 1,1-2 2156,2-1 0,12-1 0,-2-5 0</inkml:trace>
  <inkml:trace contextRef="#ctx0" brushRef="#br0">22675 15886 7893,'-6'-25'1140,"-3"3"1,3 11 0,1 14 453,4 9 1,1 0-1055,0-3 1,0-5 0,0 5-887,0 1 0,0-2 1,1-1-1826,4-1 758,-4-1 1445,5-5 0,-6-2 1152,0-2 0,0 1 812,0-6 0,-6 6-1179,-3-2-1338,4 4 0,-1 7 0,6 3 87,0 3 0,1-1 0,2 0 1,3-2-1068,1 1 0,2-4 1,5-2 673,-1-2 1,0-2 826,1 0 0,5-6 0,2-1 0</inkml:trace>
  <inkml:trace contextRef="#ctx0" brushRef="#br0">23088 15313 12786,'-9'10'822,"0"4"1,5 3 0,-4 3 0,2 5-66,3 4 0,-3 8 0,0 0 1,1 5-536,-1 2 1,1 5 0,5-4 0,0-2-652,0-2 0,0-7 1,0-3-1,0-4-1017,0-5 0,5-3 341,-1-5 1,-1-7-1,-6-4 686,-1-6 0,-13-6 1,1-7 498,-3-2 1,0 0-1,5 5 1,1 0 488,0-1 0,4 7 0,0 2 0,0 3 2667,1-3 1,3 5-2868,5 0 0,0 6 0,1 7 0,3 1-1226,5-1 0,3 3 0,3-1 1,1-3-27,2 0 1,4 0-1,-2-1 1,0-2 882,4-4 0,7-4 0,3-1 0</inkml:trace>
  <inkml:trace contextRef="#ctx0" brushRef="#br0">23248 15859 7908,'-6'-12'0,"-3"2"630,-3 1 1,3 6 0,2 0 821,1 6 1,1 0 0,5 6-948,0 1 1,0 2-1,2 0-719,2-3 0,-1 1 0,6-5 0,2-1-613,0 2 0,3-4 0,-1 2-489,0-2 516,1-2 1,-2-6 2362,-3-3 0,-4-3 2545,-5-1-3216,0-1 1,0 8-1,2 6-705,2 8 0,4 4 0,5 1 0,0 0-591,1 1 1,4 3-1,-1 0 1,0-4-2703,-3-3 1,4-2 3105,0 1 0,6-3 0,-4-6 0</inkml:trace>
  <inkml:trace contextRef="#ctx0" brushRef="#br0">23781 15433 11101,'6'-12'1653,"3"12"1,3 18 0,0 17 0,-2 4-1372,-1 1 1,-6 0 0,1 1 0,-4 4 70,-4 4 1,-8 1-1,-7 0 1,-2-1-769,-3 1 1,-2-2-1,-4-2 1,-3-3-1330,-1-5 1,5-11 0,-4-2 1743,0-4 0,-7-9 0,-7-6 0</inkml:trace>
  <inkml:trace contextRef="#ctx0" brushRef="#br0">21502 15260 8067,'-14'-14'2125,"8"2"-785,6 4 1,17 2 0,11 6 0,6 0-676,7 0 1,16-2 0,14-2 0,-32 0-1,2-1-325,3-1 0,2 0 1,4 1-1,1 1 1,0 0-1,1-1 0,3 0 1,0 0-580,3-1 1,-1 0 0,-1 0 0,-2 0 0,0 1 0,0 0 0,-2 1-1,0 0-385,-4 1 1,-1 0 0,0 1 0,-1 0 0,-4 2 0,-1 0 0,-1 0 0,-2 1-3878,35 4 4501,-5 8 0,-3 4 0,-2 5 0,-6 1 0,-2 3 0</inkml:trace>
  <inkml:trace contextRef="#ctx0" brushRef="#br0">24368 15020 8087,'-2'-9'1509,"-2"0"2517,-4 6-3026,1-3 0,8 6 1,11 0-1,6 0-238,3 0 0,1 0 0,6 0 0,3 0-880,5 0 0,1 0 0,0 0 0,-3 0-5834,-2 0 5952,-1 0 0,2 6 0,1 1 0</inkml:trace>
  <inkml:trace contextRef="#ctx0" brushRef="#br0">24394 15313 8195,'0'-25'861,"0"3"0,12 19 0,7 10 0,8 2 1011,4-3 1,6-5 0,-1-2-1,4-2-1872,4-2 0,3-11 0,7 1 0</inkml:trace>
  <inkml:trace contextRef="#ctx0" brushRef="#br0">25567 13940 8830,'-7'-6'154,"4"-1"0,4-2-739,4 0 1,1 6-1,-3-3 564,1 0 0,-1 5 924,-7-4 0,-4 4 0,-5 1 930,0 0 0,5-2 0,4-2-594,2-5 0,4 2 0,4-2 0,7-2-170,8 0 0,4-1 1,3 1-1,3 4-768,5 1 1,1-3-1,0 5 1,-3 1-484,-2 1 1,-2 8-1,-8 3 1,-4 3 284,-3 1 1,-8 7 0,-5 3-1,-10 7 273,-9 5 1,-12 4 0,-5 1 0,-1-2-31,-2-2 1,-8 1 0,8-5 0,2 0-322,1-4 0,0 1 0,7-8 0,6 0-1849,5-3 0,3-8-837,-1-1 0,8-8 2415,6-1 1,11-10 0,8-8 0,0 2 843,0 1 1,4 2 0,-6-1 0,0 1 641,-2 0 1,-2 5 0,0 2 0,1 2-593,-1 0 0,0-1 0,1 5 1,-3 2-649,-2 2 0,3 2 0,-3 4 0,1-1-742,-1 2 1,8-1 0,-4 0 0,3-2-2374,3-2 1,1-2 3114,2-4 0,9 6 0,-3 1 0</inkml:trace>
  <inkml:trace contextRef="#ctx0" brushRef="#br0">26127 13860 8313,'12'-13'0,"0"1"0,0 3 635,2 5 0,7 2 0,-2 2 1,2 0 768,3 0 1,-3 0 0,1 2 0,2 1-543,1 1 1,-3 5 0,-1-3 0,-2 1-545,-3 4 0,-2 1 0,-6 1 1,-3 2 80,-4 2 0,-2 0 1,-5 5-1,-6 0-75,-4-1 1,-12 4 0,1-3-1,-1 3 142,0 2 0,3-2 0,1-1 0,3-3-407,2-2 0,6-1 0,5-3-2125,2 2 0,2-2 0,4 3-4125,0-3 6191,6-8 0,7-1 0,8-6 0</inkml:trace>
  <inkml:trace contextRef="#ctx0" brushRef="#br0">26567 14020 8250,'-6'-25'0,"-3"4"895,-3 8 0,0 7 0,2 10 1,3 5 1223,1 3 0,-3 6 1,4 1-1,2 2-1373,2 3 1,2 2 0,4 4-1,4 1-748,3-1 1,5 2-1,3-1 1,0-3-395,4-4 0,0-2 0,1-8 0,-1-7-527,-1-4 0,6-4 0,-9-5 0,0-6-180,-7-5 1,-1-11 0,-8-1-1,-2-5 1067,-5-3 0,-9-5 1,-7 7-1,-2-2 601,-3 1 1,3 4 0,1 6 0,0 4 64,4 4 1,6 5-451,1 4 1,9 3 0,4 8 0,11 2-955,4 5 1,11 3 0,-2 1-1,5 1-582,4-1 1,1 0 1355,2 1 0,6-1 0,2 0 0</inkml:trace>
  <inkml:trace contextRef="#ctx0" brushRef="#br0">27087 14020 9228,'-15'-9'0,"-3"2"518,-4 1 1,1-3 0,-1 5 0,0 2 1117,1 5 1,2 5 0,6 6 0,1 4-953,3 4 1,3 3 0,7 2 0,4 0-477,4-1 1,13 1 0,6-2-1,5-3-400,4-4 1,1-9-1,1-4 1,-4-4-270,-4-1 1,-2-10-1,-6-7 1,-4-5 184,-5-6 1,-10-7 0,-2-1 0,-10-3 67,-9 0 1,-7-4-1,-4 1 1,-2 5 49,-1 3 1,1 4 0,7 8 0,2 6-938,2 6 1,1 4 0,5 6 0,-1 1 1094,1 4 0,5 2 0,3 6 0</inkml:trace>
  <inkml:trace contextRef="#ctx0" brushRef="#br0">25567 14700 9346,'19'6'3706,"7"4"1,8 6-2940,10 7 1,18 2 0,-25-12 0,0-1-1,6 0 1,2-2-372,5 0 1,2-2-1,0-1 1,1-1-1,4-1 1,2-1-1,0-1 1,0-1-552,3-1 1,1-1-1,-2 0 1,1 0 0,-5 0-1,0-1 1,-2-1 0,1 1-1228,-4-1 1,1-1 0,-1 0 0,0 0 1381,-5 1 0,-1 0 0,-1 1 0,0 0 0,-5-1 0,0 0 0,0 1 0,0 0 0,0 1 0,0 0 0</inkml:trace>
  <inkml:trace contextRef="#ctx0" brushRef="#br0">13010 8489 8399,'0'-13'0,"6"0"0,2-1 0</inkml:trace>
  <inkml:trace contextRef="#ctx0" brushRef="#br0">13064 8463 8391,'-14'0'-392,"7"-2"1,4-1-163,6-1 1,4-1 0,7 5 782,-1 0 1,0 0 0,1 0 32,-1 0 0,-6 2 176,-2 2 1,-10-2-1,-4 2 208,-2-2 1,-3 2 0,1 1 345,0-2-234,5-2-237,2-1 1,8 0-43,2 0 0,-2-1-319,2-4 0,-4 4 1,-4-4-1,-5 5-232,-3 5 1,-1-4 0,1 5 0,1-1-425,2-1 689,1 6 1,2-4 139,6 3 1,6-3 0,7-6 286,0 0 1,1 0 0,-1 0-41,0 0 0,1 0-1810,-1 0 526,0 6 0,-4-5 399,0 4 1,-5-4 0,5-1 318,2 0 1,-4-4 0,0-2 501,-1-1-1,0-2-179,-1-5 1,-5 3 0,0 2 0,-8 4-500,-3 4 1,-3 1 0,1 0 0,0 0-131,-1 0 1,1 6 193,0 3 1,1 2 0,3 3 90,4-1 1,5-4 658,5 0 1,2-5-518,7 5 1,-1-6 17,0 2 0,1-5-1192,-1-5-275,-6 4 1196,-1-5 0,-12 6 1,-3-2 267,-2-2 0,-3 2 0,1-2 1,0 2 263,-1 2 0,5-4 0,0-1 10,-1 3 0,4-1 11,2-2 1,2 5-571,2 0 0,0 6 0,2 6 1,1-2 22,1-1 0,6 0 0,-1 3 0,3-2-81,2-1 1,-1-6 0,0 3 0,1-2 81,-1 1 0,-4-1 0,0-4 32,1 0 1,0-6 0,-1-2-1,-3-4 105,0-2 0,-4 1 0,1-2 1,-5-1 24,-2-2 1,-7 0 0,2 5-1,-2 1-15,-3 3 0,1 2 0,0 4 0,-1-1-52,1 1 0,-5 1 0,0 4 0,2 2 16,1 5 1,6 1 0,2 1 0,0-2 96,-1 1 1,5-3 0,-1 2 65,2 2 0,8-1 0,3 0 0,3-2-61,1-2 0,1 2 1,-1-3-1,2-2-193,2-2 1,-2-1-1,3 0-173,-3 0 1,-6 0-683,0 0 706,-6 0 0,1-4 1,-8-2 225,-5-1 1,-3 2 0,-1-2 118,-1 1 0,2 0 1,2 3-1,1-2-3,-1 3 0,2 0 0,-1 2-23,-1 0 1,3 0 0,-1 2-56,2 2 1,0 2 0,3 4-1,-1-1 116,1 2 0,2-4 1,2 0-1,2 1-13,1-1 1,5-2 0,-3 2-1,2 0-67,2 1 1,2-5-1,1 1 1,1-2-397,-1-2 0,0 0-20,1 0 1,-7-6-1,-3-3 147,-2-3 0,-4 0 1,-2 2-1,-3 1 24,-1-1 0,-8 2 1,3 1-1,-2 1 311,0 3 0,2 1 0,-1 2 0,1 0 37,0 0 1,4 0 0,1 2-250,2 2 1,2 4 0,4 5 0,1-1-330,4-3 0,2 7 0,5-3 0,-2 4 416,-1 2 0,6 2 0,6 5 0</inkml:trace>
  <inkml:trace contextRef="#ctx0" brushRef="#br0">12824 8236 9947,'0'-13'0</inkml:trace>
  <inkml:trace contextRef="#ctx0" brushRef="#br0">12837 8210 28056,'-9'0'647,"0"0"1,6-2-1456,-1-2 1,2 1-629,2-6 0,5 0 1136,-1-4 1,-1 5-1,-7 4 1283,-5 2 0,-9 2-306,-4 0 1,-2 0 0,2 0-1,4 0-269,3 0 1,-4 0 0,-2 0 0,-1 0-369,0 0 1,0 5-1,-5 1 1,0 0 57,1-1 0,-5 4 1,-1-3-1,3 2 386,1 2 0,-3 6 0,0 4 0,1 0-484,2 4 0,7 1 0,3 3 0,3 3 0,2 5 0,6 7 0,4 3 0,6 0 0,6 0 0,14 2 0,11-3 0,12-4 0,12-4 0,-24-20 0,2-3 0,2-1 0,2-3 0,3-1 0,0-2 0,3-1 0,1-2 0,2-1 0,0-1 0,-1-3 0,0-3 0,1-1 0,0-2-61,0-2 0,-2-2 0,0-2 1,-2-1-1,-1-4 0,-2-1 0,-2 1 1,-1-1-549,-2-1 0,0-1 0,26-19 0,-9-6 0,-11 1-105,-11 1 1,-8-5-1,-15 5 1,-6 2 223,-6 5 1,-22 0-1,-18 7 1,-15 5 252,-13 6 0,29 14 1,-1 1-1,-2 1 1,0 2-1,0 0 1,0 2-247,-2 0 1,0 2 482,-5 6 0,1 1 0,5 0 0,0 1 0,-3 6 0,0 2 0,3 0 0,0 0 0</inkml:trace>
  <inkml:trace contextRef="#ctx0" brushRef="#br0">25860 15553 7961,'-8'-12'475,"-1"3"0,6-3 1646,-2 3 1,4 2 0,2 0-1223,4 1 1,2-3-641,6 4 0,1-4 0,-1 5 104,0 1 1,1 2 0,-1 1-1,0 0 17,1 0 1,4 0-1,-1 0 1,1 1-288,1 3 1,-4-1-1,3 5 1,-3-1-585,-2 1 0,0-4 179,1 5 1,-7-5 0,-2 5-1,-5 0 119,-5-1 0,-7 3 0,-7-2 1,-2 3 405,-2 1 0,3-4 0,3-1 0,2-1 334,1 1 0,3-4-297,2 5 1,4-2 0,10 4 0,4-4-83,2-1 0,9 3 0,2-3 0,2 0-25,-2 0 0,3 4 0,-4-3 0,1 2-159,0 0 0,-6 0 1,1 4-1,-7 1 72,-5-1 0,1 0 0,-2 1 0,-1-1-61,-2 0 1,-7 4 0,-2-1 0,-4-3-45,-2-1 0,1 3 1,0-6-1,-1 1-20,1-1 0,0 1 0,-1-5 0,3-1-201,2 2 1,-3-4 0,3 4 0,-3-2-786,-1 0 1,-1 7 0,1-4-1357,0 1 0,-1-1-1191,1-2 3602,6-4 0,19-7 0,10-9 0</inkml:trace>
  <inkml:trace contextRef="#ctx0" brushRef="#br0">26860 15340 9830,'-13'-6'0,"0"-2"0,-1 1 257,1 2 0,0 10 1,-1 4-1,1 3 352,0 1 1,-5 0 0,0 2 0,0 1 264,-1 2 0,0 6 0,-3-2 0,4 5-350,3 4 1,-1 3 0,1 7 0,5 2-315,2 2 1,4-5 0,5-5 0,4 1-393,3-2 1,6-3 0,4-7-1,2-4-154,1 0 0,4-3 1,-3-5-1,2-3-388,-2-5 0,-2-2 0,-7-2 361,0 0 0,-5-2 0,-4-2 0,-4-3 469,-4-1 1,-5-4 0,-9 5-1,-4-2 896,-3 0 1,-2 6 0,0-1 0,2 2-333,3 2 0,-2 2 0,6 2 0,4 5-591,3 3 0,5-3 0,6 0 1,2 3-39,2 4 1,4-1 0,6 2-1,4-3-1415,4-5 0,5 1 1,6-6-1,7-1 1374,7-1 0,11-20 0,3-4 0</inkml:trace>
  <inkml:trace contextRef="#ctx0" brushRef="#br0">27260 15633 7881,'-21'-27'0,"-4"3"1180,-4 7 1,-2 5-1,4 12 1,0 1-164,1 4 0,3 2 0,3 8 0,0 1-182,4 2 1,1 6 0,3-2 0,3 3-489,5 2 0,8-2 1,8-1-1,9-4-331,10 0 0,6-3 1,5-5-1,1-3-341,1-4 0,1-10 0,-7-5 0,-2-7-591,-5-5 0,-11-1 0,-6-3 0,-8 3 513,-5-1 0,-8-4 1,-8 6-1,-10-1 140,-9 6 0,-5 0 0,-1 13 0,2 2-3296,2 5 3559,-2 5 0,4 17 0,-6 3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9171 6824 29054,'-13'-2'-111,"-1"6"0,6 2-1322,-1 3 1,7-6 507,2 2 0,2-5 1805,7-5 1,-2 2 0,3-4-166,-1 1 0,-4-3 0,4 5-320,1 1 1,2 1-1,1 2 1,0 0-76,1 0 0,4 2 0,1 1 1,2 1-299,2-1 1,2 3 0,2-2 0,0-1 204,-1-1 0,1-2 0,0 0 1,-1 0-228,1 0 0,4 0 0,0 0 0,-1 0 0,-2 0 0,3-5 0,0 1 0,-3 1 0,-4 2 0,4 1 0,-4 0 0,0 0 0,1 0 0,-2 0 0,1 0 0,-3 1 0,-2 3 0,5-1 0,-3 5 0,1-1 0,0 1 0,-1-5 0,4 1 0,-1-3 0,-1-1 0,10 0 0,-5 0 0,3 0 0,2 0 0,-2-4 0,-3 0 0,2-1 0,1-1 0,0 3 0,-3-4 0,2 1 0,1 3 0,0 2 0,-3 1 0,0 0 0,-1 0 0,5 0 0,-8 0 0,0 1 0,1 3 0,0-2 0,2 4 0,-1-2 0,1 1 0,0-1 0,-1-4 0,1 0 0,0 0 0,-1 0 0,1 0 0,-2 0 0,-3 0 0,4 0 0,-4-1 0,3-2 0,2-2 0,-2 1 0,0 2 0,-1-1 0,-1-1 0,6 0 0,-7 4 0,1 0 0,0 0 0,0 1 0,-3 2 0,0 3 0,4 1 0,-3-4 0,0 2 0,-1-4 0,1-1 0,-3 0 0,3 0 0,-1 0 0,1 0 0,-5 0 0,4-1 0,-3-2 0,1-2 0,0 1 0,-5 2 0,2-1 0,3-1 0,-3 0 0,4 4 0,-1 0 0,-1 0 0,6 0 0,-4 0 0,2 0 0,2 0 0,-2 0 0,1 0 0,0 0 0,-1 0 0,4 0 0,-2 0 0,0 0 0,0 0 0,0-2 0,-4-1 0,1-1 0,-1 1 0,3-3 0,-4 1 0,-2 2 0,-1 2 0,3 1 0,0 0 0,-2 0 0,-1 0 0,3 0 0,-1 0 0,0 0 0,-3 0 0,4 0 0,1 1 0,1 2 0,-1 2 0,3-1 0,-3-4 0,1 0 0,-1 0 0,3 0 0,-3 0 0,2 0 0,3 0 0,-5 0 0,0 0 0,-1 0 0,0 0 0,0 0 0,-4 0 0,3 0 0,1 0 0,-1 0 0,-3 0 0,-1 0 0,0 0 0,1 0 0,0 0 0,3 0 0,0 0 0,1 2 0,-3 1 0,1 1 0,2-1 0,6-1 0,-2-2 0,2 0 0,-2 0 0,3-2 0,-3-1 0,4-1 0,0 1 0,1 1 0,1 1 0,0-2 0,-1-2 0,5 1 0,-6 4 0,0 0 0,4 0 0,-1 0 0,-2 0 0,0 1 0,-1 4 0,1-4 0,0 4 0,-1-4 0,1-1 0,-2 0 0,0 0 0,-1 0 0,0 0 0,7 0 0,-7 0 0,-1 0 0,3 0 0,-3-4 0,1-1 0,-2 1 0,2-2 0,-3 4 0,1-2 0,2 3 0,1 1 0,0 0 0,-1 0 0,-2 0 0,1 0 0,3 0 0,0 1 0,-1 2 0,-2 1 0,2 1 0,-3-4 0,2 2 0,-2 2 0,-3-1 0,-5-4 0,-1 0 0,0 0 0,-5 6 0,-5 3 0,-6 3 0,-17 7 0,-8 2 0</inkml:trace>
  <inkml:trace contextRef="#ctx0" brushRef="#br0">19422 7010 8493,'-21'-1'602,"4"-2"623,2-2 1,3-5 1651,3 1-2275,3 3 1,13 0-1,7 6 1,8 0-194,8 0 0,10 0 0,10 0 1,6 2 17,6 2 1,5-1 0,4 4 0,-33-3-1,0-2-120,1 0 0,0-1 0,1 2 0,0 0 0,0 0 0,0 0 0,0 1 0,-1 0-160,-2 1 0,1 0 0,1-1 0,1-1 0,-2 1 0,-1 0 0,2-1 0,-1 1 20,0 0 0,0 0 1,0-2-1,1 0 1,32 5-1,-3 1-415,-4-1 1,-6-4 0,-8 3 0,-3-2-536,-1 1 1,-1-1 0,-7-4 0,-2 0-75,-5 0 0,-5 0 0,-2 0 1,-5-1-83,-4-4 1,2 2 0,-9-5 938,4-3 0,-4-1 0,-2-1 0</inkml:trace>
  <inkml:trace contextRef="#ctx0" brushRef="#br0">4479 7930 8596,'-5'-14'859,"1"1"-121,1 0 1,3 1 0,3 1-601,1 3 1,7 5 0,-2-2-160,3 4 0,2 1 0,4 1 1,4 2 431,4 2 0,6-1 0,5-2 0,6 0 68,6 3 1,15-1-1,8-4 1,-32 0 0,0 0-40,2 0 1,1 0 0,3 0 0,1 0-1,-1 0 1,0 0 0,0 0 0,1 0-275,1 0 0,0 0 0,3 0 0,-1 0 0,0 0 1,-1 0-1,0 0 0,0 0-174,-2 0 0,1 0 0,2 0 0,1 0 1,-4 0-1,-1-1 0,1-1 0,-1-1-51,0-1 0,-1 0 0,-1-2 0,0 0 0,-2 0 0,-1 0 0,0 0 0,0 0-185,0-1 1,1 1 0,-3 3-1,-1 0 1,33-11 0,-4 4-288,-5 3 1,-4 1 0,-8 6 0,-3 0-183,-1 0 0,-7 0 1,-8 1-1,-3 4-738,-1 4 1,-7 8-1,-3 7 1451,-7 6 0,0-2 0,-5 6 0,-2 3 0,-2 4 0</inkml:trace>
  <inkml:trace contextRef="#ctx0" brushRef="#br0">2999 10848 13849,'-13'-31'-1213,"1"0"2484,3 1 1,3 13 0,6 3-910,0 3 1,2 5-512,2 1 0,-1 5 0,8 3 0,2 2 655,3-2 0,12-2 0,2-1 0,4-1 345,3-4 1,9-1 0,-6-4 0,1 2-177,1 2 0,2-2 0,1 3 1,-2 1-260,-2-2 1,-1 4-1,0-2 1,0 2-175,0 2 0,-4 0 1,-2 0-1,-2 0-410,-2 0 0,1 0 1,-3 0-1,-3 0-407,1 0 1,-1 0-1,1 0 1,1 0-212,0 0 0,-7 0 0,0 0 0,-3 0-1377,1 0 0,0 0-563,-5 0 2713,1 0 0,-7 0 1,-1 0-1</inkml:trace>
  <inkml:trace contextRef="#ctx0" brushRef="#br0">4052 10555 12235,'14'-24'0,"1"-2"0,2-1 1155,5 3 1,2 2 0,0 9 0,-2 5-752,2 6 0,0 3 1,-1 5-1,-2 6-597,-2 4 0,-1 6 0,-5-1 1,-1 3 120,-3 4 0,1 3 0,-5 0-167,-2 5 1,-5-1 0,-5 2 0,-6 2 0,-4-2-590,-2 1 0,-2 1 0,-8 2 0,-5 2-2038,-6 1 2906,-9 1 1,-5-5-1,-6 0 1</inkml:trace>
  <inkml:trace contextRef="#ctx0" brushRef="#br0">3119 9089 8583,'-13'-18'-130,"0"1"-333,-1 0 1,5 8 0,0 5 370,-1 2 1,-2 2-1,0 2 637,4 2 0,0-2 37,4 2 1,4 2-1,0 0-201,7 2 0,9-5 1,5 2-1,3 0 195,4-1 1,9 1-1,2-5 1,6 0 8,7 0 0,-6 0 0,9 0 0,-2-2-403,-1-2 1,6 1-1,-6-4 1,4-1-224,0 1 0,2-2 0,-3-5 0,-5 3 56,-2 2 1,-4-3-1,-4 3 1,-1-1-856,-4 1 1,-2-3-1,-7 5 1,0-2-31,-4 0 1,-3 6 0,-7-3 0,-2 1-1661,-1 1 2530,-6 0 0,9-2 0,-5-2 0</inkml:trace>
  <inkml:trace contextRef="#ctx0" brushRef="#br0">4159 8783 15861,'6'-12'74,"3"3"1,4-1 0,5 5 0,4 2-222,3 2 1,0 7 0,-1 4 0,-3 5-122,-2 2 0,-1 6 1,-5-4-1,-1 2 17,-3 2 1,-3-2 0,-8 1 0,0 2-8,-3 1 0,-10 0 1,0-1-1,-4-2-278,-5 2 0,-1-3 560,-1 1 1,-7 0 0,-1 5-1</inkml:trace>
  <inkml:trace contextRef="#ctx0" brushRef="#br0">1746 8849 23825,'-7'-6'-520,"2"5"0,8-2 0,3 4 265,2 4 0,-4 10 0,5-2 0,0 3 38,-2 3 0,4-2 0,-7 5 0,-1 0 9,-1-1 0,-2 3 0,0-7 0,0 0 7,0-3 0,0-5 460,0 0 1,-2-6-1,-1-1-139,-1-10 1,-5-2-1,4-12 1,2-3-504,2-5 1,1-3 0,0-4 0,1 2 619,4-2 1,-2 6 0,6 3 0,0 5 70,-2 4 1,5 3-150,-3 7 0,3 3 1,1 6-395,0 0 0,1 4 0,-1 2 0,0 0-66,1 0 0,3-1 0,3-4 1,0 2-247,4 2 1,6-1 0,1-4 0,-2 0-358,-1 0 0,-1 0 0,1 0 0,0 0 1147,-1 0 0,9-6 0,-8-1 0</inkml:trace>
  <inkml:trace contextRef="#ctx0" brushRef="#br0">2333 8769 16456,'-12'-6'3872,"3"-3"-4553,3 4 0,12-1 0,3 7 443,3 4 0,-3-2 0,1 4 0,2 0 226,0 1 0,8-1 0,-6 2 0,-1-3-95,-3 0 0,2-5 652,-3 4-218,-3-4-266,0-1 1,-16-1 0,-4-2 30,0-2 1,-1 1 0,1 4 0,1 0 300,0 0 1,-1 0-1,3 1-453,2 4 0,1-2 0,5 6-307,-1 1 1,1-3 0,7 1 0,5-2-30,3-3 0,1-2 0,2-1 1,3 0-493,4 0 1,3-1-1,2-4 1,0-4 903,-1-2 1,7-15 0,1-2 0</inkml:trace>
  <inkml:trace contextRef="#ctx0" brushRef="#br0">2813 8623 13199,'7'0'2685,"-1"0"-2426,-6 0 1,6 0 0,3 1-133,3 4 0,1 1 1,0 4-1,1-1-408,-1 1 1,0 2-1,-1 3 1,-1 1-94,-3 2 0,1 6 0,5-2 0,-3 3-966,-2 2 1,3-2 1279,-3-3 1,3 3-1,1-4 1</inkml:trace>
  <inkml:trace contextRef="#ctx0" brushRef="#br0">2946 8529 8387,'-16'-34'577,"2"3"1,0 6-756,9 21 1,5 10 0,6 11 0,0 1 8,0 1 0,7-4 1,-1 4-1,3-1-89,6 0 0,7-2 0,6-5 1,1-3 57,2 3 0,3-5 1,-10-2-1,-5-2 200,-6-2 0,-5-2 0,-7-2 81,-7-5 1,-6 1-1,-9 1 1,-1 0 438,-2-1 0,2-1 1,6-2-1,2 0 653,2 2 0,5 6 0,10-3-1120,9 0 1,11 5-54,7-3 0,14 2 0,5 2 0</inkml:trace>
  <inkml:trace contextRef="#ctx0" brushRef="#br0">1600 10848 8549,'-14'-9'0,"2"-1"-461,4 0 1,0 5 656,4 1 1,1 2 0,-6 2 1318,-2 0 1,1 2-837,1 2 1,-1-1-1,5 6 1,2 1-421,2 2 1,1 2 0,0 0 0,0 4-65,0 4 0,4 2 0,1 0 1,-1-2-354,2 2 1,0 1 0,5 3-1,-3 2-50,3 1 0,1 4 0,1-2 1,-1-1 25,-3 1 1,1-2 0,-5-6 0,-3-1 170,0-2 1,-2-6 0,0 2-1,0-3 250,0-2 0,-2-5 112,-2-4 1,-2-8-1,-4-8 1,2-9-330,2-10 0,0-12 0,4-7 0,-4-6-229,-2-7 0,4-2 1,-4 0-1,1 3 138,0 4 0,4 5 0,-2 4 317,4 4-270,1 10 1,0 4-1,1 9 1,4 4 13,3 3 0,4 8 1,2 2-1,0 4 125,4 1 0,1 1 0,7 4 0,-1 4 89,3 2 1,2 13 0,-2 4 0,1 5-219,2 4 1,-1 6-1,-8 3 1,-4 1-133,-3 3 1,-6-1 0,-2-1 0,-1-5-44,-3 0 1,-9-6 0,-6-6-1,-5-5 78,-4-3 0,-1 0 1,-5-5-1,-1-3-275,-3-5 0,3 1 0,-4-7 0,6-1-1497,4-2 1,-2-2 1880,6-4 0,18-8 0,9-8 0</inkml:trace>
  <inkml:trace contextRef="#ctx0" brushRef="#br0">2253 11062 11367,'-6'-24'0,"-3"0"0,-1 3 964,1 7 1,-5 11-1,3 3-662,-6 7 0,-5 6 1,3 5-1,-2 4-909,-3 4 1,5 2 0,1 3 0,5 3 558,4 0 1,3 7 0,9-4 0,6-1 6,9-2 1,11-4 0,7-8 0,4-4-7,4-4 0,-2-6 1,2-5-1,-4-6 125,-4-6 0,-8-4 0,-9-7 0,-4-5-63,-8-4 1,-5-8 0,-7 1 0,-5-3-135,-6-1 1,-5 2 0,-6 2 0,1 5 129,-1 3 0,2 7 0,4 4 0,6 3-167,5 6 1,7 0-496,-1 4 0,8 4 0,6-2 0,7 7-562,5 2 0,8-3 1213,1 5 0,6 0 0,-3 5 0</inkml:trace>
  <inkml:trace contextRef="#ctx0" brushRef="#br0">2639 10955 8477,'-1'-7'4435,"-2"4"-4088,-2 6 1,1 10 0,4 9 0,0 3-485,0 2 0,4 0 1,2-2-1,2-3 111,2-4 0,1 1 0,-1-1 1,-1-3 39,1-5 0,2 0 0,1-5 0,1-2-32,-1-2 0,-4-1 1,-2-1-1,-1-4-4,-3-4 0,-1-7 0,-2-3 0,0-2 278,0-3 0,0 5 0,0 1 0,-2 4 1074,-2 0 1,1 2-1322,-6 3 0,4 5-1,-2 8 1,1 5-80,3 3 1,2 6 0,2 1 0,2 0-233,2 1 0,6 2 0,1-4 0,5-3-17,-1-5 0,3-4 0,0-6 1,1 0 168,-1 0 0,3-6 0,-4-4 0,-3-5 170,-5-3 0,0-9 0,-5 4 1,-1-1 253,2-1 0,-4 1 0,2 0 1192,-2 2-1533,-2 6 1,4 4 0,2 12 0,1 9-376,4 7 1,2 3 0,3 5 0,4-2-502,0 2 0,3 1 0,3 0 0,1-1 944,0-2 0,-1 0 0,1 5 0</inkml:trace>
  <inkml:trace contextRef="#ctx0" brushRef="#br0">2333 11528 9652,'-14'-25'489,"1"3"1,6 16 0,2 15 0,4 11-992,1 10 1,-6 4-1,-2 6 1,0 1 669,-1 4 1,1 1-1,-1 3 1,5-5-54,2-2 0,2-3 0,0 1 0,2-1-419,2-3 1,2-4 0,6-7 0,0-3 303,3-4 0,1-3 0,-3-2 0</inkml:trace>
  <inkml:trace contextRef="#ctx0" brushRef="#br0">2239 11875 8909,'-8'-14'0,"0"1"482,2 0 0,8 5 0,8 5-927,6 6 0,1 5 0,5 3 1,2-2 16,1-4 0,1 1 0,3-2 0,2-1 428,4-1 0,4-14 0,1-3 0</inkml:trace>
  <inkml:trace contextRef="#ctx0" brushRef="#br0">2639 11715 8284,'-6'-18'1502,"-1"0"-3,0 2 0,-1 5-697,4 2 1,-2 4-1063,-3 0 1,9 5 0,9 10-1,4-2 29,5-2 0,3 3 1,5-3-1,0 0-201,-4-1 0,6 1 0,-6-3 0,-3 3-168,-2 2 0,-10-4 1,-2 5-1,-4 1 404,-1 2 1,-12 9-1,-6 6 1,-7 8 195,-6 8 0,-9 10 0,16-22 0,1-1 0</inkml:trace>
  <inkml:trace contextRef="#ctx0" brushRef="#br0">4199 14793 8173,'-13'-12'-542,"-1"3"1,5 5 0,2 8 306,1 5 1,-4 3 0,2 1 1097,1 1 960,1-7 1,6 1-987,0-4 1,0-1-1,1 6-676,4 1 1,1 2 0,6 1-1,0 1 22,2-1 1,3 0 0,-3-1 0,3-1 161,1-2 0,5-2 0,-1 2 0,4-3-141,0 0 0,5-5 1,2 4-1,0-4 524,-1-1 1,10 0 0,-2 0-1,1 0-410,1 0 0,-4 0 1,1 0-1,-1 0-259,4 0 0,-4 0 1,-2 2-1,-1 0-62,-1 3 1,8 4-1,-4-3 1,2 0 71,3 0 1,-1 2-1,-4-2 1,-1 0 146,0 0 1,9-1 0,-4-5 0,2 0 197,2 0 0,4 0 1,-1 0-1,3 0-120,1 0 0,5-5 0,1-1 1,-1 0-208,-3 0 1,6-2-1,-8 3 1,2 2-232,0 2 0,1-1 0,-1-1 0,-4-1 97,1 1 0,0 1 0,3 2 0,0 0 225,-2 0 1,3 0-1,-7 0 1,3 0 89,1 0 0,4-4 0,-3-1 1,-2 3-17,0 0 0,0-2 0,1-1 0,-1 2-162,-3 2 1,6-4 0,-5 1 0,1 1-348,0 1 1,0 2-1,1 0 1,-1 0 168,4 0 0,2 5 0,-4-1 0,0 1 92,0 1 0,1-5 0,-2 4 0,-2-4 208,-1-1 0,-2 0 1,4 0-1,-2 0 184,1 0 1,-3-1 0,2-2 0,0-2-394,-2 2 1,4-3-1,-5 0 1,0 0-18,0 1 0,1 0 1,-4 5-1,-2 0-119,2 0 1,5 0 0,-4 0 0,-1 0-46,-1 0 1,2 5-1,0 0 1,-1 1 191,-1 0 0,-2 3 0,0-4 0,0-2 237,0-2 0,0-1 0,0 0 1,0 0-194,0 0 0,4 0 0,2 0 1,0 0-59,0 0 0,0-1 0,-3-2 0,1-3 0,-1-2 0,3 5 0,0-1 0,-2 2-37,-2 2 1,1 0 0,-8 0 0,4 0-71,1 0 0,0 0 0,0 0 0,0 0 117,0 0 1,0 5 0,0-1 0,0-1 118,0-1 1,0-2 0,1 0 0,2 0-128,2 0 1,-1-5 0,-2-1 0,1 0-3,1 1 0,5-4 0,-3 3 0,0 0 0,0 0 0,2-3 0,-3 5 0,-1 1 0,2 1 0,-4 2 0,4 0 0,-2 0 0,1 0 0,-1 0 0,-4 0 0,0 0 0,0 0 0,-2 0 0,-1 2 0,-1 1 0,1 1 0,-3 0 0,2-4 0,-1 0 0,-1 0 0,5 0 0,-4-1 0,4-4 0,1-3 0,4-4 0,2-2 0,0 1 0,0 0 0,0 1 0,-3 2 0,1 1 0,-1-2 0,-1-1 0,-2-1 0,-2 1 0,-2 3 0,7-1 0,-3 4 0,1-1-47,1-4 1,-8 4 0,-2 0-1,-1-1-243,1 1 1,-3-1-1,-5-2 1,-3 1 145,-2-1 0,-3-2 0,-6 0 0,-1 0-36,2-1 1,-5 2-1,0-6 1,-2 2 28,0 2 0,5-2 0,-4-2 1,-2 0 99,-2 0 1,-1 3 0,2 0-1,1 1 20,1 0 1,1-1 0,-5 1 0,0 0 62,0-1 1,0 0 0,-2-3 0,-1-2 14,-1-2 0,-5 3 1,3-2-1,-2-1-61,-2 0 1,0 4 0,-2-6-1,2 1-80,-1 1 1,-8-2-1,4 5 1,-3 0-256,-1-1 0,-5 4 1,2-3-1,-2 4 160,2 0 1,-7 2 0,2 2 0,-1 1 4,0-1 0,-3 2 1,-2 1-1,0 0 308,1-1 1,-4 5 0,4-3-1,-2 0-38,-3-3 1,0 2-1,0 0 1,2-1 132,3 1 0,-5-1 1,0-2-1,-5 3-273,-2 1 0,-1 1 1,4 4-1,-2-2-64,-1-2 0,-2 1 1,3 4-1,-2 0-133,2 0 0,-3 0 1,1 0-1,-1 0 254,0 0 0,-3 4 0,3 1 0,-1-2 99,-4-2 1,-1-1 0,-1 0-1,1 0 146,3 0 0,-6-4 0,4-2 0,-3 0-189,-2 0 0,0 0 1,1 3-1,-1-1-373,-2 1 0,-6 1 1,4 2-1,-1 0 79,3 0 1,-1 5 0,0 1 0,-1 0 111,1-1 1,1 4-1,3-3 1,1 0-23,0 0 0,-2-1 0,7-5 0,-3 0 558,-1 0 1,-3 0 0,1 0 0,3 0-178,0 0 1,2-5 0,-2-1-1,2 0-233,-1 0 0,1-3 0,6 4 0,-4-1-137,1 0 1,-2 1 0,6 5 0,1-1-23,0-4 0,-1 4 1,1-4-1,1 4-6,1 1 1,-3 0 0,9 0 0,-2 0 270,1 0 1,0 4 0,-2 1 0,2-2 115,-2-2 0,3-1 0,-2 0 0,1-1-87,1-4 0,-5 4 1,4-4-1,-2 4-35,1 1 0,-3-5 0,4 1 0,-4 1-289,-1 2 1,2 1-1,1 0 1,1 0 9,-1 0 0,0 1 0,0 2 0,3 1 82,2-1 1,-4 0 0,5 0 0,1 2 120,2-2 0,-3-2 0,0-1 0,1 0 379,2 0 0,2-4 1,-3-1-1,0 1-280,-2-2 0,-5 5 0,4-4 1,-1 4-39,0 1 1,-4 0-1,0 0 1,-3 0-425,0 0 0,-7 0 1,7 0-1,-2 0 0,1 0 1,1 0 0,0 0 0,0 0 289,0 0 0,5 0 1,-1 0-1,0 0 320,2 0 0,-7 0 0,4 0 0,0 0-128,-2 0 0,1 0 0,-2 0 0,0 0-208,0 0 1,0 0 0,0 0 0,0 0-114,0 0 1,0 0 0,0 0 0,0 1 24,0 4 0,4-3 1,1 6-1,-2-1 38,-2 1 1,4-1 0,-1 2 0,1-3 173,1 0 0,-8-5 0,5 4 0,0-2 27,-1 1 1,-4-2 0,-1 2-1,2-2-106,-2-2 0,-5 0 0,2 0 0,0 0-83,1 0 1,-4 0 0,3 0 0,0 0-37,0 0 0,-3 4 0,5 2 0,-1 1 17,-1 4 0,3-4 0,-4 2 0,1 1 78,3 2 1,-3 2 0,0-1 0,0 0 133,0 1 1,-2-3-1,2 0 1,0-2 1,0 1 1,-3 0 0,4 1 0,1-2-101,-2 1 0,0 2 1,-3 1-1,3 0-323,0 1 1,4-1-1,-6 2 1,2 1 132,3 2 0,2 0 0,1-3 0,1 2 118,4 6 0,-2 2 1,6 1-1,2 3 17,6 2 0,1-3 0,7 4 0,4-1 25,4 1 1,3 5 0,5-3-1,3 0 65,5-3 0,14 1 0,6-1 0,10-1-40,11-2 0,9-6 0,14-2 1,-35-12-1,1 0-214,0-2 1,0 0 0,9-2 0,1 1 0,-3-1 0,-1 1 0,3-3 0,-1 0-578,2-1 1,0-1 0,1 1 0,1 0 0,-2 0 0,1 1 800,0 0 0,1 0 0,-2 0 0,-1-1 0,3 0 0,1 0 0,-1 1 0,1 2 0,1-1 0</inkml:trace>
  <inkml:trace contextRef="#ctx0" brushRef="#br0">13957 13834 8424,'1'-14'208,"2"1"0,2 0-21,-2-1 1,2 5 0,0 1 0,-2-3 466,-2-1 1,-1 3 0,2 2 2435,2 1-1796,-2-4 1,4 10-813,-6 0 0,0 6 0,0 7 0,0 0-51,0 1 0,-5 5 0,-1 3 0,0 3 160,0 2 1,1 4-1,2 0 1,-3 0-383,-2 2 1,5-1 0,-1 5 0,2-1-194,2 1 1,-4 4 0,-1 2 0,2-1-167,2 1 1,-3 3 0,-1-3 0,2-3 87,2-2 1,1 2 0,0-9 0,0-1 134,0-2 0,0-3 0,0-1 0,0-3 3,0-2 1,0 3 0,0-3 0,0 0-86,0 1 1,0-3 0,0-3 0,1-1-50,4 0 0,-2 4 0,5-2 0,1-4 11,-1 1 0,4 0 0,-2 1 0,5-1 125,3-3 0,4 3 0,-3-5 0,2 2 53,2 0 1,3-1 0,2 2 0,1-1 118,3 1 0,5 2 0,-2 1 1,4 1-118,1-1 1,4-4 0,0-2 0,-1-1 31,-1-3 1,4-1 0,1-2 0,2 0-110,0 0 1,0 0 0,4 0 0,-1-2-23,-3-2 1,1-2 0,-4-5 0,0 4 30,0 1 1,-2-3-1,-5 3 1,-2 0 33,-2 0 0,-6 2 0,-1 3 0,-6-2 283,-3-2 0,-1 1 1,-5 4-383,1 0 0,-1-5 0,0-1 0,1-1 0,-1-2 0,0-4 0,2-2 0,3-3 0,-2 2 0,6-6 0,1-4 0,-3-3 0,8-4 0,-4-4 0,0 3 0,1 2 0,-1-4 0,-1 4 0,-2-1 0,-2 0 0,-1 7 0,-6 5 0,-2 2 0,-1 2 0,-6-2 0,2 1 0,-4 2 0,-1 1 0,0 1 0,-1-3 0,-2-2-260,-2-2 0,-5-1 0,1-5 0,-3 1-234,-1-1 1,0 0-1,-1-1 1,-1-1 163,-2-2 1,2-1 0,-4 6-1,1-1 385,0 1 1,-6-1-1,1 2 1,-7 2-28,-6 6 0,-4 2 1,-7 2-1,-9 1-129,-9 3 0,27 5 0,0 2 0,-37 2 0,36 0 0,1 1-195,0 1 0,0 1 0,-3 0 0,-1 1 0,3 3 0,0 0 1,0-1-1,1 1-340,-35 6 0,3 1 0,5-1 0,6 0-13,1 1 1,5-1-1,7-1 1,7-2 648,5-1 0,3 0 0,5 4 0</inkml:trace>
  <inkml:trace contextRef="#ctx0" brushRef="#br0">14397 15300 7932,'0'-14'-429,"1"5"0,3 2 1,4 0 428,-1-1 0,5-1-129,-3-4 1,-2 4 856,2 0 1212,-6 6 481,3-3-1638,-6 6 1,0-1 743,0-4-1090,0 4 0,-1-5 1,-4 6-119,-4 0 1,2 0 0,-2 0-1,-1 0-110,-2 0 0,3 0 1,0 1-1,-1 2-4,-2 2 0,3 5 0,0-1 1,-1 4-128,-2 5 0,-1-2 1,-1 7-1,1 0-89,0 3 0,-5 0 0,0 1 1,0 0 255,-1-1 1,-2 1 0,-7-1 0,-1 1 130,-3 0 1,-3-2-1,1-1 1,-3-2-111,-5 2 0,-2 1 1,1 1-1,-2 1-68,3 0 1,2-5-1,3-1 1,2-1-287,3 1 0,1-5 1,6 2-1,1-3-124,2-2 1,7 1-1,0-1 1,5 0-271,-1 1 1,5-6 0,2 1-59,2 2 1,4-5-1,2-2-338,5-2 1,5-2-1,2 0 1,3-2-1988,2-2 0,0-2 2865,1-3 0,9-9 0,-3 3 0</inkml:trace>
  <inkml:trace contextRef="#ctx0" brushRef="#br0">13583 16006 9552,'-22'-2'0,"1"-1"592,2-1 0,7 7 1,8 9-1,2 4-778,2 0 1,2-1 0,2-3-1,5-3 123,3-5 1,9-2 0,6-2-1,7 0-551,4 0 1,8-6 613,3-3 0,9-9 0,2-2 0</inkml:trace>
  <inkml:trace contextRef="#ctx0" brushRef="#br0">15183 15246 8089,'-13'-6'1011,"5"5"0,4-7 0,8 6 1,5-3-379,3 2 1,3 2 0,3 1 0,2 1-40,1 4 0,4-1 0,-3 8 0,5 3-258,4-1 0,-1 6 0,5-1 0,1 2-103,-2 2 0,8-2 0,-5 1 0,-2 1-39,-1-3 0,3 5 0,-3-2 0,0 2-13,-3 1 0,2 0 1,0-3-1,-1 0-207,1 0 1,2 5 0,-2 1 0,-1-4-422,1 0 0,-2 0 0,-4 2 1,-1-2-120,1-3 1,-2 0 0,-1-5 0,-3-3-121,-2 3 0,0-3 0,-2-3 1,0-2 276,0 1 0,2 0 1,-1 1-1,-2-4-645,-1-1 1054,-2-1 0,6-5 0,2 0 0</inkml:trace>
  <inkml:trace contextRef="#ctx0" brushRef="#br0">16503 15953 8053,'-21'-21'980,"-6"-6"0,8 15 1,1 8-1,11 16-600,5 7 1,2 6-1,0-3 1,0 4-1667,0 0 1,-1 1 0,-2 0 1285,-1-1 0,-7 7 0,4 1 0</inkml:trace>
  <inkml:trace contextRef="#ctx0" brushRef="#br0">12610 16219 8959,'0'-21'876,"0"4"0,-1 8-1351,-4 4 1,4 5 0,-4 5 309,4 4 0,-3 3 0,-2 2 0,-2 4 442,-2 4 1,-1 8 0,1 4 0,1 2-40,-1 1 0,-1 8 1,1-5-1,3 2 90,1-1 0,-3-1 1,4 0-1,3 0-233,0 0 1,2 0-1,2-1 1,2-4-21,5-4 0,4 2 0,3-2 0,4-1-27,0-2 1,1-3 0,3-1-1,-2-2-5,2 2 1,1 1 0,0 1 0,-1 1-38,-2 0 1,0 4-1,5 1 1,0 1-173,-1 0 1,1 4 0,0-2 0,1 4 131,3 1 0,3-2 1,7-4-1,2-7 3,2-8 0,7-6 0,-1-4 0,6-4 298,-1-4 1,3-8 0,0-7-1,1-6-102,-1-5 0,3-7 1,-4 0-1,-3-2-69,-5-3 0,0-6 1,-5-3-1,-4 0-36,-4 0 1,-4-4 0,-6-1-1,-2-3-362,-3-4 0,-4-1 1,-9 2-1,-5 0 119,-2 0 0,-2 4 0,-2 3 0,-2 2 169,-5 2 1,-7-1 0,-4 6 0,1 4-118,0 3 1,-6 2-1,-1 7 1,-3 3 53,-1 4 0,-4 3 1,-1 4-1,-4 2-328,-1 4 0,-4 10 0,-2 7 1,0 7 404,0 7 0,1 10 0,5-2 0</inkml:trace>
  <inkml:trace contextRef="#ctx0" brushRef="#br0">13303 17459 8123,'-5'7'1314,"3"5"1,-2-3-801,2 3 1,8 1 0,3 0 0,4 1-112,5-1 0,-3 0 1,4 1-1,0 0-182,4 4 0,-3-2 0,3 7 0,0-1-96,2-1 0,2 4 0,0-3 0,-1 2-65,1-2 1,0 2 0,-1-7-1,3 1 17,2 1 1,1-8-1,5 2 1,-1-1 25,1 0 1,1-5 0,2-1 0,0-2 235,0 1 0,-4-1 0,-1-4 0,2 0-138,2 0 1,-1 0 0,-1 0 0,-2 0-269,-3 0 0,4 0 1,-5-1-1,-2-2-149,0-2 1,-7 1 0,-1 3 0,-1-2 35,1-2 0,-3-5 1,2 1-1,1-3 407,0-1 1,-3-1 0,2 0-1,1-3 67,0 0 0,-3-7 0,2 2 0,1-2-69,0 2 0,-3-3 1,2 4-1,0-1-263,-4-1 0,-1 7 0,-2-2 0,0 2-6,1-2 0,-2 3 1,-2-2-1,-3 2-245,-1 2 1,-1-1 0,-5-1 0,1-1 254,4-2 0,-4 1 1,4 2-1,-4-1 44,-1-2 1,0-2 0,2 4-1,1-3 43,1-2 0,2 3 0,-3-4 0,1 0-69,-1 1 1,3-4 0,0 3 0,0-2-51,0 2 1,0-2-1,-3 5 1,1 0 45,-1 0 0,-1-1 1,-2 4-1,0-3 19,0-2 0,0 0 1,0-1-1,-2 3-35,-2 0 1,2-1-1,-2-3 1,1 0 14,-2 0 0,4-1 0,-3 0 0,2 4-6,2 0 0,0-3 0,0 2 0,0-1-28,0 0 0,5 4 0,-1-3 0,-1 2 22,-2 2 1,1-2 0,1 0-1,1 0-39,-1-1 1,-1-2-1,-2 5 1,0-1-55,0-2 1,0 1-1,0-4 1,0 2 127,0 2 1,0-4 0,0 4-1,1 0 36,4 0 0,-2-4 1,6 4-1,-1 0-43,0 0 1,4-4 0,-2 4 0,5 0 102,3 0 0,-1 1 0,-3 5 0,-1-1-81,0 1 1,1-3 0,-1-1 0,2 3-117,3-3 0,-4 1 0,4 4 0,-3 2-196,-2 1 0,1 1 0,-1 0 1,0 3 278,1 4 1,-1 1 0,0 0-1,-1 1 17,-3 4 1,6-2-1,-5 5 1,1 3 13,0 1 0,1-1 0,2 1 0,-1 0-33,0 3 1,-4 1 0,0-1-1,0 1-31,-2 2 1,-1 6 0,-4-3 0,1 1-237,1 0 1,1 0 0,-7 5 0,-1-2-184,-1-3 0,-2 3 0,3-4 0,-2 0-612,2-3 0,2 1 0,1-1 1080,0-2 0,-6-7 0,-1-3 0</inkml:trace>
  <inkml:trace contextRef="#ctx0" brushRef="#br0">15410 16126 8308,'0'-30'132,"0"4"1,6 8 0,4 15 0,5 7 284,3 10 0,5 0 0,-1 7 0,2 0-417,-2 0 0,9 1 0,-2 5 0</inkml:trace>
  <inkml:trace contextRef="#ctx0" brushRef="#br0">16383 17432 8160,'-14'0'0,"1"-6"0,0-1 0</inkml:trace>
  <inkml:trace contextRef="#ctx0" brushRef="#br0">16249 17419 8630,'2'-8'254,"1"2"-1556,1 0 1439,1 5 0,-5 1-22,0 9 0,-5 3 0,1 1 256,1 0 0,0 1 0,0-1 0,-1 0 173,1 1 0,1-1 0,2 0 0,0 1-232,0-1 1,0 0 0,0 2 0,0 1-176,0 2 1,0 4 0,0-2 0,0 0 37,0 4 0,0 1 0,0 2 0,-1 1-398,-4 3 0,4-3 0,-4 3 1,4-3 324,1-1 1,-2 0 0,-1-1 0,-1 0 178,1-4 0,-3 1 0,0-3 1,0 0-76,0 4 0,-3 0 0,5-1 1,-1-2-143,0-2 0,3 4 0,-2-4 1,2 0-260,2 0 0,0 1 0,0-4 0,0 2 14,0-2 0,-1 3 1,-2-1-1,-3-2 165,-2-1 0,-1-2 0,-5 2 0,-3 0 127,0-2 1,-6 7 0,4-10 0,-2 0 98,-2 2 1,-2-1 0,-2-1 0,2-3-92,2-1 0,-5 3 0,5-3 0,-1 0-117,-1 0 0,1-2 0,-1-4 0,1 2-282,0 2 1,-2-2-1,7 2 1,-1-2 108,1-2 1,-5 0-1,4 0 1,-3-2 99,1-2 0,1 2 0,-2-2 0,2 1 78,2-2 1,1 4 0,3-5 0,-1 2 99,-2-1 0,0 1 0,5 2 1,0-1-49,-1-1 1,1-5 0,0 5-130,-1 1 0,1-3 1,0 1-1,-1 1-57,1-2 0,-5 4 0,0-2 1,2 1 18,1-1 0,-2 2 1,-3-2-1,1 1 155,0-2 0,-3 4 1,2-4-1,1 2 67,0-1 1,-3 2-1,4-2 1,2 1-23,1-1 1,-3 2 0,0-4 14,2 0 0,1 0 0,2-4 0,-1 1-81,1-1 1,0-4 0,-1 0-122,1 0 0,0-7 0,-1 8 1,1-2 94,0 1 0,-1-1 0,1-2 0,0 0 109,-1 0 0,1-2 1,0 1-1,1 1-7,3-3 0,-3 6 1,3-6-1,-1 2 175,1 1 0,-1-5 0,4 2 0,0 1-164,0 0 0,2-5 1,4 3-1,0-1-232,0 0 0,0 0 1,0-5-1,0 2-96,0 3 1,0-2 0,0 5-1,0-1 146,0 1 0,0-3 0,0 4 1,-2 2 46,-2 1 0,2-3 0,-4 1 1,2 0 154,-1 3 0,-1-4 0,3 0 0,-1 2-35,1 1 0,2-3 0,1 0 0,0 2-74,0 1 0,0 2 0,0 0 0,0-1-61,0 1 1,1 0-1,2-1 1,1 1 40,-1 0 1,3-1-1,-1-1 1,-1-1 18,2-2 1,-4-1-1,2 3 1,-2-2 69,-2 2 1,0-3 0,0-1 0,0 1-16,0 0 0,0-3 0,0 2 0,0 1-85,0 0 0,0 0 1,0 1-1,0-3-8,0 0 0,0-2 0,0 3 0,0 0-96,0-4 1,0 3-1,0-1 1,0 0 108,0 1 0,0-4 0,0 3 0,0-2-142,0 2 1,0-8-1,0 4 1,0-3-16,0 1 1,0 2-1,0-2 1,0-1 228,0 3 0,0-4 1,0 8-1,0-3-136,0-2 0,4 0 0,2 1 0,1-1 15,4 0 0,-4 1 0,2 1 0,0 1 7,-2 2 1,1 0 0,-5-4 0,1 3-8,-1 0 0,-1 6 1,-2-4-1,0 2 66,0 2 0,-5 1 0,-1 0 0,-1-2-18,-4 2 0,4 1 0,-2 2 1,-1 1-105,-2 3 0,3-3 0,0 3-11,-1-3 1,-2 0 0,0 2 0,2 1 53,1-1 0,4-2 0,-2-1 0,0-1-48,-1 1 0,4 0 0,-5-1 266,-2 1 0,1 0 0,0 1 0,1 1 99,-2 3 1,4 3 0,-2-2-280,-1 1 0,-2 1 0,-1 7 0,-1 1-318,1 1 0,0 7 0,-1-2 0,1 2 207,0 3 1,-5 1 0,0 1 0,2 2 74,1-2 0,2 3 0,-2-1 0,-1-2 55,-2-1 1,0-2-1,5 1 1,-1-1-116,1 0 1,4-1 0,2-2 0,1-1-490,3 2 1,-3-4 0,3 1 305,4-3 0,1 0 1,7-5 304,1 0 0,2 0 0,1 0 0</inkml:trace>
  <inkml:trace contextRef="#ctx0" brushRef="#br0">14103 15979 8184,'-13'5'297,"0"-1"1,-1 1 0,1-4 0,0 4-12,-1 3 1,7 0 0,2 1 0,4 1-442,1 2 1,1 1 0,7-1 0,8-3 154,9-5 0,11-2 0,-2-2 0</inkml:trace>
  <inkml:trace contextRef="#ctx0" brushRef="#br0">15623 16339 8067,'13'-40'349,"1"3"1,-1 7 0,0 13-1189,1 9 0,-1 7 372,0 1 0,-5 1 0,-5 2 517,-6 2 1,-5 1 0,-5-3 143,0 1 1,-1 2 0,1-3 95,0 1 0,-1 1 0,1-5 0,0 0 145,-1 0 0,1 0 1,0 0-1,1-2-63,3-2 0,-7 1 1,2-4-1,-1-1-153,1 1 1,-1-1 0,-1-2-1,-4 3-140,0 1 1,-1-3 0,-4 4-1,-1 2-73,-2 2 0,-6 1 0,2 0 1,-2 1-142,-3 4 0,-2-2 1,-2 6-1,-2 0 54,-2-2 1,-4 5 0,3-5 0,-1 2 99,-3 0 0,-5-5 0,0 4 0,3-1 16,0 1 0,2-5 0,0 1 0,2-1 23,2 1 1,-3-2-1,4 4 1,0-2-88,4 1 1,-7 4 0,8-4 0,-1 3-39,-1 2 1,-2 2-1,-2 0 1,0-2 57,0-1 0,2 0 1,2 4-1,1 1-13,1-1 1,-8-1-1,8-2 1,-1-1 159,-1 2 0,7-4 1,-1 2-1,1 0-79,1-2 0,-3 5 0,4-3 0,-1 3-84,-3 1 1,4 0 0,1 1-1,1-1-5,0 0 1,0 1 0,4 0-1,0 3 47,1 1 1,-1 4 0,0-3 0,2 0-7,3 0 1,3 5 0,5-3 0,2 0 52,4-4 0,-3 3 0,7-1 1,1 0-47,1 0 1,4-1 0,2-5 0,7 1 21,5-1 0,0 5 0,6 0 0,2-2-12,1-1 1,3 3 0,2-1 0,1 1-11,-1 1 1,4-2 0,0 3 0,1 1 20,1 0 1,-2-5 0,5 2-1,-1-3 43,4-2 1,5 0-1,-1 1 1,0-1 44,0 0 0,4 1 1,-1-1-1,4-1-121,5-3 1,0 1 0,4-4-1,-1 0-50,4 0 0,3 3 0,-1-5 0,-1-1 3,1-1 1,0 2 0,-1 1-1,1-3 13,0 0 0,2-2 0,1 0 0,-4 0 92,0 0 0,5 0 1,-8-2-1,0 0 78,-3-3 0,5-4 0,-2 3 0,-3 0-142,3 0 1,2-2 0,-6 3 0,0 2-216,1 2 1,6-4 0,-2 1 0,-2-1 34,-1-1 0,1 5 1,-4-5-1,-2 2 107,-1-1 0,1-5 0,0 1 1,-2-3 340,-2-1 0,2-2 0,-6-1 0,-1-4 113,-2 0 1,-4-1 0,-1-4 0,-1 0-87,-4-4 1,2 1 0,-6 3 0,-1 1-292,-2 1 1,-3-5 0,-1 7 0,-5-1-209,-4-1 0,1 6 0,-8-4 0,-1 2 6,-3 2 1,2-2-1,-1 1 1,-2 2 138,-2 1 0,-1-3 0,-1 1 1,-4 0-9,-4 3 1,-1-4-1,0 0 1,-1 2 138,-3 1 1,0 0 0,-4-1-1,2-2-174,-2 2 0,-1 2 0,-5 4 0,2 3-102,-1 1 0,-3-5 1,0 4-1,-1 0 113,0 2 1,-1-1 0,-1 2 0,-2-1 57,1-1 1,-4 3 0,0-5 0,-2-1-19,1 1 0,-5-2 1,-6 4-1,-2-1 62,-2-4 1,1 4-1,-3-1 1,-3 3-196,1 2 1,-3-3-1,1 0 1,-2 0-7,2 0 1,-3 0 0,1 3-1,0-3-17,-1-1 0,9 4 0,-4-2 0,5 4-25,7 1 1,-7 0 0,10 0 231,2 0 0,-3 6 0,6 1 0</inkml:trace>
  <inkml:trace contextRef="#ctx0" brushRef="#br0">13037 17379 7707,'-12'7'364,"3"5"0,-9-2 0,4 7 340,0 5 0,1 3 0,0 2 0,-1-1-433,1 1 1,6 4-1,2 2 1,4-1 66,1 1 1,0 7 0,1-3 0,5 0 0,7 1 1,1 1-1,3 1 1,-2 0-79,-1 0 0,-1 4 0,-1 1 1,-2-1-265,-1 2 1,-6 1 0,1 7-1,-2 0-540,-2 4 1,0-5-1,0 2 1,0-6-308,0-3 0,0-2 1,1-5-1,2-5-107,2-7 1,1-8-1,-3-9 528,1-1 1,5-12 0,-5-1 0,-1-8 428,-1-6 0,-2 3 0,0-3 0,-2 4 92,-2 0 1,2 5-1,-3 2 312,-1 1 0,4 3 0,-2 8 0,4 2 498,4 0 0,9 5 0,11-4 0,7-1-601,9-2 1,5-4 0,8-2-1,3-4-491,8-4 1,4-9 189,-1-4 0,-26 7 0,2-1 0,2-1 0,-1 0 0</inkml:trace>
  <inkml:trace contextRef="#ctx0" brushRef="#br0">16916 17512 7923,'-13'-9'-6,"-1"0"1,7 5 0,1-4-87,0 2 0,5 0 467,-4 2 1,4 4-1,-1 0 1,-1 9 139,-1 7 1,-5 11-1,3 8 1,-1 5 28,-4 5 1,1 5 0,-1 8 0,3 1-237,-3 6 0,4 5 1,-1-1-1,2 3-421,3-3 0,2 4 0,2-2 1,2-3-1587,2-4 1,5-11 1698,-1-9 0,9-8 0,3-4 0</inkml:trace>
  <inkml:trace contextRef="#ctx0" brushRef="#br0">16876 18458 7648,'-18'-6'642,"0"6"1,13 11-1,10 6 1,10 0-668,7-3 0,4-6 0,2-4 25,3-2 0,3-2 0,6 0 0</inkml:trace>
  <inkml:trace contextRef="#ctx0" brushRef="#br0">13184 17512 7855,'0'-13'1140,"0"-1"1,5 1 0,4 1 0,3 2-857,2 1 0,-6 4 0,1-2 713,2 1-242,1 2 0,-1 5-313,-2 4 0,-3 2 0,-6 6 0,2 1 84,2-1 0,-2 0 1,3 1-1,1-1-95,3 0 1,-1 5-1,1 0 1,1-2-191,2-1 1,6 3 0,-1-1-1,0 1-79,-3 1 1,4-2-1,0 3 1,0 1-21,1 0 1,-4-5-1,3 2 1,-4-2 134,0 2 0,4-3 1,1 4-1,0-1-43,0 0 0,4-1 0,-4-3 1,0-1-166,0 0 1,5 1 0,-2-1-1,2-1-184,-2-3 1,3 3 0,-4-5 0,1 2 30,0 0 1,-4-6 0,3 1 0,-2-1-60,-2 2 0,2-4 1,-1 3-1,-2-2 399,-1-2 1,2 1 0,1 2-1,0 2 184,1-2 1,-2-2-1,5-1 1,0 0-368,-1 0 0,4-1 0,-3-2 0,2-3 82,-2-1 1,6 2-1,-3-2 1,1-1-190,-1 1 1,3 2-1,-7-2 1,1 1-98,0 3 0,-6 0 0,4 0 343,-1-1 1,-4-1-1,2 5 1,0-1-183,0-4 0,-2 2 0,5-4 1,-3 0-31,1-1 0,6 4 0,-2-5 0,3-1 0,2-2 0,4 0 0,0 1 0,-1 3 0,-2-3 0,-6-1 0,-1 1 0,-2 0-111,-3 2 0,-1 0 1,-3-4 220,-3 0 1,1 4 0,-4 0-111,2-1 0,-6-2 0,4 0 0,-1 2 0,-1 1 0,2 0 0,-3-6 0,3-1 0,2-2 0,0-1 0,6 2 0,-2-2 0,-4-2 0,4 4 0,-3-4 0,2 0 0,-3 0 0,3 4 0,-7-4 0,-1 2 0,-1 2 0,-2-2 0,0 1 0,0 1 0,0-3 0,0 6 0,-2-6 0,-1 3 0,-1-1 0,-1-1 0,5 2 0,2-2 0,2-2 0,-1 3 0,5-2 0,-1-1 0,0 0 0,-4 1 0,2-3 0,-4 4 0,-1 0 0,0 4 0,0-4 0,0 1 0,0 0 0,0-4 0,0 3 0,-1 0 0,-4-1 0,4-2 0,-3 3 0,2 0 0,2-1 0,0-3 0,0 0 0,2-2-158,2-1 0,2 0 0,6 3 0,-2 1-39,0-2 0,5 0 0,-6 0 0,3 4 97,1 0 1,-5-2 0,-2 3 0,-2 0 309,1-1 1,0-2-1,-2 5 1,2 0-174,-2 2 0,-2-2 0,-1-3 1,2 1-282,2 0 1,-2-3-1,4 4 1,-2 2 49,1 1 0,3 1 1,-2 0-1,2-3-156,2 0 0,-2-1 0,0 5 1,3-1 292,1 1 0,0-5 0,-2 0 1,-1 1 221,1-3 0,2 5 0,1-2 0,1 2 73,-1 2 0,0-1 0,1 1 0,-1 0-114,0-1 0,1 5 0,-1 2 243,0 1 0,1-3-235,-1 5 1,0-1-1,1 5 1,-1 0 37,0 0 1,1 5 0,-1-1 0,0 1-196,1 1 1,-1-3 0,0 4-1127,1-1 1,-3 4 210,-2-1 1,-3-2 0,-6 2 0,0 2-2830,0 1 3769,0 1 0,6 0 0,2 1 0</inkml:trace>
  <inkml:trace contextRef="#ctx0" brushRef="#br0">15796 16019 7837,'-18'-6'3063,"1"-3"-1758,-1 4 0,11 0 1,2 10-1,5 3-2143,5 4 0,2 7 838,6 4 0,1 2 0,-1 2 0</inkml:trace>
  <inkml:trace contextRef="#ctx0" brushRef="#br0">16169 17325 7745,'-7'-9'830,"3"1"0,4 0-431,4-1 0,3 3-63,7 6 0,-1 2 0,-1 2 437,-3 5 0,-2-1 0,-4 0-26,2 3 0,-1 1 0,-4 1 0,2 0-223,2 1 0,-2 3 0,3 1 1,0-2-254,-1-1 1,2 3-1,-3 0 1,2 0-248,-2 1 1,3-3-1,-1 5 1,1 0 47,0-1 1,0-2-1,-3 3 1,2 0-4,-2-1 1,-2-2 0,-1 3 0,0-1 389,0 1 0,-6 0 0,-3 3 0,-1-4-82,1 0 0,-3 2 0,3-3 0,-1 2-597,1 3 1,-1-1-1,5 1 1,1-2-110,-2 2 0,4 1 0,-4 0 1,2-1 100,0-2 1,-2-4 0,3 4-1,-3 0 238,-2-1 1,1 0 0,-3-4 0,1 4 517,-2 0 0,-5 3 0,-2-7 0,2 0-257,1-2 1,2 2 0,1 1 0,2-2-591,1-1 0,1-2 1,-2 1-1,3-1-102,1 0 0,-3-4 0,3-1 0,-2-1 141,-2 1 1,-2-5-1,-3 1 1,-1-3 389,-2-1 0,-5 0 0,0 0 0,-2 0 125,-1 0 0,-1 0 0,0 0 0,1 0 11,-1 0 1,0-4 0,1 0 0,0-1-175,4-1 1,-1 5-1,5-4 1,0 4-276,-1 1 0,4-5 0,-4 1 1,1 1 35,0 1 0,-1 2 0,3-1 0,-2-2 94,1-1 0,-2-5 0,0 3 1,0-2 187,-1-2 1,-2-2 0,4-3-1,1-1 122,-3-2 0,6-5 0,-6 0 0,3 0-81,-1 0 0,0-2 0,5 5 1,-1-3-209,1 1 0,0 6 0,-1-3 1,1 1-145,0 0 1,-2 0-1,-1 5 1,-2 1 85,2 3 0,-4-3 0,3 5 1,0-2 199,2 0 0,-2 2 0,-1-4 0,2 4 257,1 1 0,1-4 0,1 1-135,0-3 1,-1-1-1,3-1 1,0 1 56,2 0 1,2-5 0,-3 0-1,2 2-309,2 1 0,-4 2 0,2-1 0,0 1-258,-1 0 0,4-5 0,-2 0 1,-1 2 247,1 1 1,0 2 0,-4-1 0,4 1 41,1 0 1,-4-5 0,2 0 0,-1 2 55,0 1 0,1-4 1,-4-2-1,1-1 143,2 0 0,5 1 0,-3-3 0,1 2-81,3-2 0,1-1 1,1 0-1,-2 1-278,-2 2 0,1 0 1,4-5-1,0 1 118,0-1 0,0 2 1,0 0-1,-2 1-228,-2 0 0,1-4 0,-6 6 0,-1-2-14,-2 2 0,-1-2 1,-1 7-1,1-1 414,0-1 0,1 2 0,1-3 0,4-1-93,1 0 0,2-6 0,4-5 0,0-2-191,0-3 0,5 4 1,3 2-1,1 3 185,0 1 1,-5 2 0,4 1 0,-3 4-333,-2 0 1,-1 3 0,-4 3 0,-2 1 143,-5 0 0,-7-4 1,-2 3-1,0 2 123,-1 0 1,4 0 0,-3-3 0,5-1 22,4-2 1,-1-4-1,5 3 1,2-2-21,2-3 0,1-5 0,0-2 1,1 1-32,4 2 0,-2 1 1,6 1-1,0 0-60,-2 4 1,-1 3 0,-6 6-1,0-1-203,0 1 0,-2 1 0,-2 2 10,-5 1 0,-7 6 1,-3-2-1,-1 4-138,1 1 1,-9 4-1,1 1 1,1-2 36,2-2 1,-1-1 0,4 0 0,0 0 257,3 0 0,5-1-609,4-4 1,5-1 774,8-2 0,10-4 0,6 4 0</inkml:trace>
  <inkml:trace contextRef="#ctx0" brushRef="#br0">18556 15433 8296,'-14'-5'449,"1"1"0,4 1 0,2 7 169,1 5 1,1 3 0,7 2 0,4-1 143,7 0 0,12 0 0,14-1 0,10-3-134,13-4 0,-19-4 1,4-1-1,7 0 1,2-1-1,4-1 1,3-1-393,7-1 0,2-1 0,-21 1 0,0-2 0,1 0 1,2 0-1,0-1 0,1 1 0,-1-1 0,1 1 0,-1 0-274,-1-1 0,-1 1 0,1-1 0,2 0 0,0-2 0,0 2 0,-3 0 1,1 0-1,-1 0 0,-1 0 0,0-1 0,-1 1 65,22-5 0,0 1 0,-4 3 1,0 0-1,-3-1 0,-1 0 0,-4 2 1,0 0-388,-1-1 1,-1 2-1,-1 2 1,-1 1-1,-6 0 1,0 0-1,-3 1 1,0-1-709,-4 1 0,-1 0 0,-3 0 0,-2 0 0,33 2 0,-7 1 1068,-5 4 0,-8-4 0,-1 3 0,0-2 0</inkml:trace>
  <inkml:trace contextRef="#ctx0" brushRef="#br0">14756 13460 8210,'-19'-40'-248,"6"9"1,1 21 0,8 16 0,1 7 7,1 5 1,-4 0 0,-3-5-1,-2 0 467,-3 1 0,1-2 0,-2-2 0,-1-3 450,-2-1 0,0 3 1,5-3-1,0 0-59,-1 0 1,-2 0-1,0-3 1,1 1-117,-1-1 0,-2-1 0,1-2 0,-2 0-139,-2 0 1,-1 4 0,-4 2 0,-3 1-210,-2 4 0,2 2 1,-7 5-1,-1 4-125,-1 3 0,-7 3 1,-1 4-1,-1 3-61,-3 4 0,-5 5 1,-2 0-1,1 1 27,26-22 1,-1 0-1,-26 18 1,-4 4-1,0-4 242,-1-1 1,29-21 0,-1 1 0,-23 17 0,0-3 55,3-2 1,2 4 0,1-5 0,4-1-44,1-2 0,2-2 0,4 2 1,1 2-146,4 1 1,-3 2-1,6-2 1,-1 3 15,1 0 1,-4 9 0,5-2 0,1 4-172,2 1 1,3 4-1,1-3 1,4 2-131,0 0 1,-2-4 0,4 3-1,2 1 89,1-1 1,2-2-1,0-5 1,-1 2 210,1 1 1,4 1 0,0-5 0,-1-2 72,-2-2 0,-1 7 0,-1-3 1,0 3-51,-4 3 1,2 0-1,-7 4 1,0-1 47,-3 1 0,-6 8 1,-4 3-1,-1-1-226,2-2 1,-4 1 0,4 1 0,-4-1-63,-1 0 1,5 2 0,1-7 0,1-2 119,3 0 1,2-4 0,2-1 0,-1 0-16,0 1 0,1-4 1,-1 3-1,0 1 153,1-1 0,-6 1 0,1 3 1,2 0 24,1-1 0,5 5 0,1-6 0,0 1-242,1-1 1,2 3 0,7-3 0,2 3 27,1 1 1,6-1-1,-2-2 1,4-3 16,1-1 1,6-1 0,3-5 0,4-2 72,5-2 0,3 5 0,7-5 0,1-2 60,2 0 1,7-6 0,-1 5 0,5-4-111,7-2 0,3 5 0,3-8 0,3 0-75,4 1 0,6-1 1,0-1-1,-1 0 32,3 0 1,-2-2-1,-31-10 1,1 0-1,0 1 1,0 0 27,-2 1 1,2-1-1,3 0 1,1-2 0,-2 1-1,1-1 1,1 0 0,-1-1 87,-1 0 0,2-1 1,5-1-1,2 0 0,-3 0 1,0-2-1,1 1 0,2-1-101,2 0 1,0-2-1,1-1 1,0-1 0,2 2-1,1-1 1,2-1 0,-1-1 2,1 1 1,2-2 0,3-1 0,1-2 0,-2 0 0,0 0 0,0-2-1,-1 1 10,-1 1 1,-1-1-1,8-1 1,0 0-1,-4 2 1,-1 0-1,1-2 1,1 0-36,0-1 0,1 0 0,3 1 0,1-1 1,-7 0-1,-1 1 0,-1 0 0,1 0-61,-2 1 1,1 1 0,2-2 0,1 0 0,-7 2 0,1-1 0,1 0 0,1-2 67,0 1 1,0-1 0,2-1 0,0-2 0,-3 1 0,0 1 0,-1-1 0,0 0 48,2-1 0,0 1 0,-3-1 0,1-1 0,1-3 0,0 0 0,-1-1 1,1 0 65,-2 0 1,1-1-1,5-4 1,1 0-1,-7 1 1,1 1-1,-1 0 1,1-1-97,-1 0 1,-1-1-1,3-1 1,-1 0-1,0-2 1,-1 0-1,-2-1 1,-1 0 1,0-1 1,0 0-1,1-1 1,-1 0 0,-3 0-1,-2-1 1,-1 1 0,-1 0 31,-4 2 1,-1-1 0,0-1 0,-1 0 0,-4 2 0,-1-1 0,-1 0 0,-1-1-6,-1-1 0,-2 0 0,22-26 0,-3-2 0,-7-1-49,-2-2 0,1-1 0,-9 1 0,-3-3-155,-4 1 0,-1-5 0,-5 2 0,-2-2 23,-1-1 1,-1-6-1,-1 0 1,-1-2 37,-8 36 0,1-1 0,0 0 0,0-1 1,-2 0-1,0 0 0,0 1 0,0 0 139,0 1 0,0 0 0,0 0 0,-2-1 0,-4-32 0,-4 3 257,-6 5 1,-10-4-1,0 6 1,-7 3-212,-6 1 0,-6 2 0,-4 5 0,-2 2-212,-2 2 0,-3 0 1,-4 3-1,-1-2-485,2-3 1,3 4-1,1-5 1,0-1 490,-3-2 1,25 23 0,-2 0 0,1-1 0,0 1 0,-1-1 0,-1 0-3,0 1 1,-1-1 0,-1-3 0,1 0 0,-1 0 0,0 0 0,0 0 0,-1 0 357,-3-2 0,-1 0 0,2 3 0,-2 1 1,-3 1-1,-2 2 0,1 0 0,-2 1-82,-2 0 1,-2 1 0,-2 2 0,-1 2 0,-3 1-1,0 2 1,-3 3 0,1 2-324,-1 4 1,-1 1-1,-5 0 1,-2 2-1,4 4 1,-1 1-1,0 1 1,-1 1-377,1 1 0,1 1 1,1 1-1,2 3 0,6 2 1,0 1-1,1 2 0,-1 1-77,3 0 1,0 1 0,1 0 0,1 2-1,8 0 1,2 1 648,2 1 0,0 1 0,1 0 0,1 0 0,1 0 0,0 1 0,0 0 0,1-1 0,-31 18 0</inkml:trace>
  <inkml:trace contextRef="#ctx0" brushRef="#br0">21342 16579 8138,'-2'-25'2510,"-2"3"20,2 8 0,-4 2-2292,6 4 0,-4-4 1,-2 0-150,-2 3 1,0 3 0,-6 6 0,1 0 12,0 0 1,-5 2 0,-1 3 0,-2 7 605,-3 5 1,5 6-1,1-1 1,3 2-137,2-2 1,1 4-1,3-4 1,5 3-453,2 2 1,13-7 0,5-2 0,8-5-202,8-4 1,5-3-1,5-7 1,1-4-59,1-4 0,5-7 1,-6-2-1,-5 2-189,-5 1 0,-5 2 0,-3 1 0,-2 2 1938,-6 1-1128,-8 6 0,-3 3 0,-7 12 0,-4 7 177,-4 8 1,-7 13 0,-3 0 0,0 3-190,-1 2 1,1-3 0,3 4 0,-2-2-471,2 1 0,-5-2 0,0-6 0,-1-3 0,0-2 0,1-1 0,-3-5 0,2-4-993,-2-4 1,1-4 0,-1 0-236,2-1 1,6-6-1,-2-2 1228,3-4 0,8-7 0,1-1 0</inkml:trace>
  <inkml:trace contextRef="#ctx0" brushRef="#br0">21941 16632 12636,'12'-34'0,"-4"-1"651,-8 5 1,1 15 0,-2 24-883,4 3 1,1 1 0,-4 1 415,0-1 1,-6 5 0,-3 2-1,-1 4 236,1 4 1,-1 6 0,5-3 0,2-1-41,2-2 1,1-3 0,0-2 0,1-6 57,4-2 1,2-3-1,8-3 1,1-5-158,2-2 1,6-8-1,-2-6 1,2-7-187,-2-8 0,-3-7 0,-7 2 0,-3-3-155,-5-2 0,-4 3 0,-4 2 0,-7 2-162,-5 5 0,-3 7 1,-5 0-1,2 5-5,-2 4 1,5 3 0,1 6 0,3 0-3478,2 0 2648,6 0 0,23-1 1,15-5 1054,8-7 0,14-7 0,2-6 0</inkml:trace>
  <inkml:trace contextRef="#ctx0" brushRef="#br0">22581 15979 8186,'-6'8'887,"-3"-4"0,-7 5 1,-2 7-1,4 12 8,3 11 1,4 4 0,4-3 0,-2 0 118,2 0 0,2-5 1,1 1-1,0 1-1198,0 1 1,0 2 0,0-1 0,0-4-826,0-3 0,0-1 0,0-3 0,-2-5 1009,-2-2 0,-9 3 0,-8-3 0</inkml:trace>
  <inkml:trace contextRef="#ctx0" brushRef="#br0">22235 16406 8126,'6'-18'308,"3"2"1,4 4 472,5 6 1,7 10 0,7 5 0,1 3-1063,0 1 1,8 1-1,-2-2 1,-1-2-138,-1-1 0,-3 4 418,2 5 0,8 0 0,-2-5 0</inkml:trace>
  <inkml:trace contextRef="#ctx0" brushRef="#br0">22968 16539 7992,'-3'-27'0,"-5"4"1382,-5 5 1,1 16-1,5 16 1,1 1-677,3-1 0,-3 0 0,0-1-321,-1 0 1,4 1 0,-3-1 1729,0 0-1894,4-5 1,-3 4 0,6-4-1,3 3-406,5-2 1,3-3 0,3-6 0,1 0-425,2 0 0,0-6 0,-5-3 0,1-3 219,-1-1 0,-6-5 0,-2-1 0,-4-2 131,-1-3 1,-6 1-1,-4-1 1,-5 5 845,-3 4 1,1-2 0,3 10-1,1 0-845,0 2 0,-1 4-636,1 1 1,7 6-1,6 3 1,9 2-2550,7 3 3443,5-1 0,11 0 0,3 1 0</inkml:trace>
  <inkml:trace contextRef="#ctx0" brushRef="#br0">23568 15819 8082,'7'-6'331,"-2"-2"0,-4 12 0,-1 6 0,0 7-51,0 2 1,0 0 0,-1-3 0,-2 4 127,-2 0 0,-4 1 1,3 3-1,-1-2-174,-3 2 1,2-1 0,-1 1-1,-1-2-353,-2 2 0,3 1 0,0 2 0,0 0-1743,2-1 1862,-5 1 0,5-1 0,-7 1 0</inkml:trace>
  <inkml:trace contextRef="#ctx0" brushRef="#br0">23848 16246 10002,'-6'-19'0,"-3"5"657,-3 8 0,5 11 0,2 5 0,2 3-1124,-1 1 1,2 2 0,-2-7 0,2 3 650,2 1 1,0 5 0,0 1 0,0 2 295,0 3 0,2-4 0,2 3 0,5 0-364,3 2 1,1 1 0,1-3 0,-1-1-329,0 2 0,-4-3 1,-1 1-1,-2 0-200,-4-1 0,-7 4 0,-9-3 1,-7 4-100,-4 0 0,-7-1 0,-5-1 0,-8-3 511,-8-2 0,-6 5 0,-8-3 0</inkml:trace>
  <inkml:trace contextRef="#ctx0" brushRef="#br0">20995 17379 7980,'-40'7'0,"0"-1"0,2 0 329,2 3 1,5 7 0,10 2 0,8-2 871,7-1 0,10-6 0,10 0 0,11 0-421,15-2 0,25-1 0,-26-6 1,2 0-1,5 0 0,3 0-446,6 0 1,2 0 0,9-2 0,2-2 0,-18 1 0,1 0 0,2-1-1,1-1 1,2-1 0,0 0-317,2 0 1,2-2 0,1 0 0,6-1-1,2-1 1,-1-1 0,-1 1 0,-1 0-1,0-1 1,0 1 0,0 1 0,0-1 55,-1 0 1,0 1 0,-1 0 0,0 0-1,-1 1 1,0-1 0,-1 1 0,0 0 0,0 1-1,-1 0 1,-1 0 0,0 0-255,0 0 1,-1 1 0,0 0-1,-4 1 1,-2 0 0,0 1-1,19 0 1,-3 1 0,-4 0-1,-1 0-583,-6 1 1,-1 1 0,-1 0 0,-2 1 0,-8 0 0,-2 0 0,-4 0 0,-1 1 762,26 4 0,-12 1 0,-8 2 0,-7-2 0</inkml:trace>
  <inkml:trace contextRef="#ctx0" brushRef="#br0">14703 13500 8135,'-4'-17'0,"-2"0"-88,-2 6 1,4 3-21,-5 8 0,5 0 0,-7 0 0,-2 2 433,-3 2 0,-8 2 1,2 4-1,-3-1 91,-2 2 1,-1 2 0,-3 3 0,-3 3 58,-1 2 0,-3-5 0,2 4 0,-2-3 238,-2 1 1,0 4 0,0-2 0,1-1-530,4 0 1,1 0 0,4-1 0,-1 4-242,1 4 1,-4 2-1,0 1 1,-1 2 167,-1-1 0,1 7 0,-7 0 0,-1 0-184,-1 2 0,-5-1 1,3 4-1,0-1 316,0-1 0,-4 6 0,2-9 0,1 0 154,3 1 1,-2 0 0,1-1 0,4-3-105,4-2 0,0 4 0,4-2 1,1 1-235,-1 2 1,-3 5 0,5-7 0,0 2-342,-1-1 0,2 2 1,-5-2-1,-1 2 319,2 2 0,-5 0 0,2 2 0,-4-1 217,-4-1 1,-3 8 0,2-7 0,0 4-47,0 0 0,-2 0 0,7-5 0,2 0-73,1 0 0,5 0 1,2 0-1,3-2-46,1-2 0,2 5 0,3-4 0,4 0-210,3 2 0,-2 4 0,-1 3 0,0 1 111,-1 3 0,4-2 1,-4 1-1,1 1 172,0 2 0,-4 0 1,3-2-1,-2-3 28,-3-1 0,5 3 1,0-3-1,1 0-71,0 0 0,2-2 0,6-2 0,2-1-222,2-1 1,2 3 0,4-6 0,0 5 30,0 2 1,0 0-1,1-2 1,2 1 221,2 1 1,-1 5-1,-2-3 1,1 0 38,1 0 0,1 3 0,-5-3 0,0 1-35,0 3 0,0-4 0,1 0 0,2-1-30,1-1 0,7 5 0,-1-5 0,5-1-57,3-1 0,5-4 0,1-1 0,6-1 25,5 1 1,-1 0-1,3-2 1,3-4 73,3-2 0,3 2 0,-1 0 0,2-2-9,0 0 0,4-3 0,-5 1 0,0 0-12,0-1 0,2 1 0,-2 0 0,2-1-233,2 1 0,2-1 1,1 1-1,-1-2-2,-3-2 1,7 0 0,1-5 0,5-3 109,6-5 0,6 1 0,0-6 0,-36-2 0,0 0-6,0 0 1,1 0 0,1 0 0,1-1-1,35-2 1,-38 0 0,1 0 89,36 0 1,-34 0 0,0 0-1,-3 0 1,1 0 0,36 0 106,-1 0 1,0 4 0,-4 1 0,-3-1-219,-2 2 1,6-5-1,-6 4 1,2-4-12,2-1 1,-30 0 0,-1 0-1,36 0 1,-1 0-2,2 0 0,1 0 0,-37 0 0,0 0 0,37 0 88,-3 0 0,-31-2 1,0-2-1,32-3 1,-36 3-1,0-1-43,34-4 0,-33 6 0,-1-1 1,1-1-1,-1 0 0,1 0 1,-1 1-27,2-1 0,-1-1 0,33-4 0,2 0 0,-1 1 0,-2-2 0,-32 7 0,1 1 0,26-6 0,2 0 0,0 2 0,-2-5 0,-1 3 0,-2-3 0,1-1 0,3 4 0,-6 0 0,1-1-2,1-2 1,6-2 0,-9 3-1,1-1-43,-3-2 1,-3 4 0,-2-8 0,-1 2 89,-3-2 1,1 3 0,-6-4 0,-1 1-46,-1 1 0,2-6 0,1 4 0,-2-2 0,-2-2 0,-1-1 0,0-1 0,2 0 0,2-3 0,-1-2 0,6 2 0,-2-2 0,-4-1 0,11-6 0,-10 3 0,2-1 0,1-1 0,-10 0 0,3-4 0,-3 2 0,-3 2 0,-1-2 0,-8 1 0,-3-3 0,-4 0 0,-5-7 0,-2 7 0,-4-2 0,-1 1 0,0-4 0,-3-1 0,1 0 0,-1 1 0,3-4 0,-1 4 0,-1 1 0,2-2 0,-3 4 0,5-3 0,-3 0 0,-2 1 0,-1-1 0,-2 5 0,0 0-16,0 0 1,0 0 0,-2 0 0,-1 0-80,-1 0 0,-6 0 0,1 0 1,-3 0 157,-1 0 1,-5 5-1,0-1 1,2 1-125,1 1 1,0-5-1,-1 5 1,-2-1-116,2-1 0,1 1 0,0-5 0,-1 0 127,-2 0 0,0-5 0,5 1 1,0 1-39,-1 1 0,1-1 0,-2 2 0,-1 3 299,-2-1 0,-4 2 0,1 1 0,-3 5-130,-4 3 0,-1-3 0,2 0 1,0 3-180,1 4 0,-5-1 1,-2 3-1,0-2-278,1 2 1,-4-3-1,4 3 1,-1-4 340,1 0 1,-4 1 0,5-1 0,1 3-7,2-1 0,-3-4 1,0 7-1,1-1 165,2 0 0,2 1 1,-1-1-1,0 2-38,1 1 0,-1 0 0,0-5 0,1 4-116,-1 0 0,-4-3 0,-2 0 0,-1 0-123,-3 0 0,-4-2 0,-2 5 0,1-3-158,-1 1 1,0 6 0,3-2-1,2 3 234,2 2 0,-5-5 0,4 0 0,1 1 107,2-3 0,-1 1 0,2-3 0,0 3 91,1-1 1,-1 1-1,4-4 1,-2 2 31,1 2 0,0-1 0,1 4 0,-2-3-206,1-2 0,-3 5 0,2-4 0,0 3-56,-1-1 1,2 0 0,-4 5 0,0 0-62,0-1 0,3-4 0,-3 1 0,1 0 166,3 3 1,2 0 0,0-1-1,-2-1 82,-1-2 0,0 1 0,3 3 0,-2 1-78,-1 0 0,-6-1 0,2-1 0,-2-1 17,1-2 1,-2 2-1,2 4 1,-2 2-214,-2 0 0,-3-5 0,0 7 0,3 1-49,1 2 0,-7 4 0,6 2 1,-1 4-983,-1 4 1,-2 4 0,-2 6 0,0 7 6,0 3 1,2 7-1,4-4 1,1 2 395,4 3 0,2 3 823,7 5 0,-1-4 0,0 5 0</inkml:trace>
  <inkml:trace contextRef="#ctx0" brushRef="#br0">14743 13927 8038,'-18'-45'0,"1"3"842,0 3 0,3 11 0,0 12-786,1 5 0,4 7 0,2 8 0,1 5-860,3 3 0,-3 10 0,-2 2 1,-2-2 567,-5-1 1,-7 2-1,-2 0 1,-4 0 557,-3 0 1,-6 2-1,1-3 1,-2 3 266,-2 2 0,-5 4 1,0 0-1,-1 0 30,0 2 1,0-4-1,3 7 1,-3-1-553,-1-1 1,2 3 0,-4-4-1,-1 0 45,-2-1 0,-3 10 1,-1-2-1,-3 1-289,-2 1 0,5 2 0,26-21 1,-1 1-1,0 1 0,0 1 208,-2 1 0,-1 1 0,-1 0 1,1 0-1,-1-1 0,1 1 0,0-1 1,0 0 117,1 0 0,0 0 0,-4 1 0,0 0 0,4-4 1,0-1-1,2 1 0,0 0 47,-24 20 0,4 2 0,5 0 0,0 0-153,0 0 0,1 3 0,7-3 1,1 1-81,1 3 1,5 2 0,-3 3 0,2 1-61,2 2 0,-3 6 0,2-1 1,0 5 142,15-32 0,0-1 0,1 1 0,1 0 1,-17 30-1,5-1 26,3-2 1,0 3 0,5-5-1,2-3-21,1-1 0,3-2 1,2-3-1,2 0-38,2 3 1,-3 2 0,5 1 0,1 1-62,1-2 1,4 5 0,2-9 0,4 2 12,-1 0 1,5-2 0,-2 2-1,5 0 102,3-2 0,1 8 0,-2-8 0,2 2 91,2-1 1,1-2 0,6-1 0,3-4-103,5-1 1,2-2-1,5-4 1,4-1-116,7-4 1,9 2 0,6-6 0,-32-15 0,1-2-50,1 1 1,1-2 0,4 0 0,0-1 0,-1 0 0,0-1-1,4-1 1,1-1-23,3 1 0,0-1 0,1-1 0,0-1 1,1 2-1,1 0 0,-2-2 0,1 1 79,-2-2 1,2 1 0,5 0-1,1-1 1,-7 0 0,1 0-1,2-1 1,1 0 11,-1 0 0,1-1 0,1-2 0,1-1 0,0 2 0,0-1 0,0-1 0,-1-1 10,3 0 0,0 0 0,-2 0 1,0 0-1,0-1 0,-1-1 0,1-1 1,0-1 0,-1-2 1,2-2 0,5-2-1,0-2 1,-5 1 0,-1-1-1,2-3 1,0 0 6,-1-2 1,-1-2 0,7-1 0,-1-3 0,-4 1 0,0-1 0,3-2 0,0 1 43,4-3 1,-1-1 0,-1-1 0,-1-3-1,1-3 1,-1-2 0,1-2 0,-1 1-60,0-1 1,1-1 0,-19 10 0,0-2-1,0 1 1,15-13 0,-1-1 0,-19 15-1,-1-1 1,0 0 2,19-14 1,-2 0 0,0-2 0,-1 1 0,-2 1 0,0 1 0,-2 0 0,-1 0 13,0 0 1,-1 0 0,-1-2-1,-2 0 1,-2 4 0,-1 1-1,-2 2 1,-2 1 128,-3 4 0,-2 0 0,0-4 0,-2 0 0,-5 3 0,-2-1 1,-2 1-1,-1-1-49,-1 1 1,-1 0-1,-1 0 1,-1-1-1,-2 0 1,0 0-1,-3-1 1,0 0-54,-1-2 1,-2 1 0,-5-1 0,-2-1 0,1 0 0,-1 0 0,-2 1 0,-1 0-36,-1-37 0,-4 35 1,-3-1-1,0 1 0,-2-1 1,-2-2-1,-2 0-50,-2-4 0,-2 1 0,-2-1 1,-1 0-1,-2-1 0,-2 0 0,-2-3 1,-1 0-147,-3-3 0,-1-1 1,-3-3-1,-1 0 0,-2 2 1,0 1-1,-2 0 1,-1 0 89,-2-1 1,-2 1 0,-3 0 0,-2 2-1,-1 3 1,-2 2 0,-1 2 0,-1 3 38,-1 5 0,-1 1 1,-2 2-1,-2 3 0,-3 5 1,-2 4-1,1 2 0,-1 3-24,1 2 1,-2 4-1,-4 4 1,-1 3 0,3 3-1,0 2 1,-2 1 0,1 1-356,0 2 0,0 3 0,-3 3 0,0 4 473,1 6 0,0 2 0,21-7 0,-1-1 0,1 2 0,-21 9 0,0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7038 7157 8057,'8'-9'630,"-4"0"1,-1 4-393,2-3 1,-2 5-669,5-2 0,-3 4 1,4 1 533,1 0 1,2 0-1,3 0 1,1 0 3,2 0 1,4-2-1,-1-1 1,2-1 125,6 1 0,0 1 0,-2 2 0,0 0-76,-1 0 1,5 2 0,2 1 0,0 3-174,-1 1 0,-1-2 0,-3 2 0,2 0-6,1 1 1,0-4-1,-3 4 1,2-2 76,1-3 0,6 2 0,-3 0 0,2-2 2,-1-2 0,1 4 0,4-1 0,0-1-6,0-1 0,0-2 0,0 0 0,-2 0 23,-2 0 1,2 0 0,-4 0-1,0 0-16,-2 0 0,0 4 0,1 1 0,-1-2-49,1-2 1,2-1 0,-2 0 0,0 1-14,-1 4 0,5-4 1,-1 4-1,1-4 17,-2-1 0,7 0 1,-4 0-1,2 0-94,3 0 0,-1 0 0,-4 0 0,-1 0 129,0 0 1,8 0 0,-7 0 0,2 0-21,3 0 0,2 0 0,-1 0 0,3 0 112,1 0 0,4-1 0,-3-2 0,1-2-103,-1 2 0,3 2 0,-3 0 0,2-2-46,3-2 0,-2 1 1,-2 2-1,-1-1 0,1-1 1,0-1-1,1 4 1,-4-2 28,-1-2 0,4 1 0,-1 4 0,2-1 75,-2-4 0,2 4 0,-2-4 0,2 4-46,-2 1 1,2 0 0,-2 0 0,2 0-18,-2 0 0,2 0 0,-2 0 0,3 0-11,1 0 0,-4 0 0,0 0 1,0 0-31,-2 0 0,4 0 0,-5 0 0,0 0 9,0 0 0,2 0 0,-2 0 0,0 0-11,0 0 1,-1 0-1,-5 0 1,0 0-2,0 0 1,-5 0 0,1 1 0,1 2 42,1 2 0,-2-1 1,-1-4-1,1 0 55,-2 0 1,3 0 0,-5 0-1,1 0-19,0 0 1,-2 0-1,-3 0 1,2 0-44,1 0 1,0 0 0,-3 0 0,3 1-60,5 4 0,-2-4 0,1 4 1,1-4 9,-2-1 0,3 0 0,-5 0 1,1 0 4,0 0 1,2 0 0,-1 0-1,3 0 9,5 0 0,1 0 0,-3-1 0,0-2 26,0-2 1,0 1 0,0 4 0,0 0-10,0 0 0,4 0 0,2 0 0,1 0-7,4 0 0,-4 4 1,3 1-1,4-2 73,2-2 1,3-1-1,-2 0 1,-1 0-48,-4 0 0,4 0 0,-6 0 1,-1 0 118,-1 0 0,2 0 0,-3-1 0,1-2-121,-4-2 0,2 1 0,0 4 0,0 0-63,0 0 1,-2-4 0,-2-1 0,1 2-93,1 2 0,-4 1 0,-4 0 0,-1 0 85,-1 0 1,0 0 0,-4 0 0,1 0 51,-1 0 1,-2 0-1,-2 0 1,1 0 19,0 0 1,-1 4-1,0 1 1,-3-2-9,0-2 1,-1 3 0,4 1-1,0-2-18,-4-2 1,3 4 0,-4-1 0,1-1-4,0-1 1,-1 2 0,3 1-1,-2-2 42,2-2 0,1 3 1,1 1-1,1-2 78,0-2 0,1-1 0,1 0 0,3 0-59,-3 0 1,4 0 0,-2 0 0,-2 0-75,0 0 1,2 0-1,0 0 1,-2 2-41,0 2 1,2-2 0,0 4-1,-2-2-7,0 1 1,2-1 0,0-4-1,-2 0 123,0 0 1,2 0 0,1 0-1,1 0 87,-1 0 0,4 0 1,-3 0-1,1 0-51,3 0 1,0-2 0,0 0 0,-3-3-122,-2 2 0,4 2 0,-5-1 0,0-1 42,2-1 1,-5-1 0,4 5 0,-1 0-99,1 0 0,3 0 0,-2 0 1,-1 2 6,1 2 1,2-2-1,-3 4 1,-3-2 53,-1 1 1,-3-1 0,1-3 0,-3 2 25,1 2 1,3-1 0,-8-4 0,0 0-94,0 0 1,4 0 0,-6 0 0,0-1-682,-2-4 0,-2 4 1,0-4-1036,1 4 1,-7-1 1802,-3-2 0,-14 3 0,-5-5 0</inkml:trace>
  <inkml:trace contextRef="#ctx0" brushRef="#br0">18889 7303 8081,'7'-13'6,"4"0"0,-5 1 0,1 1 288,3 3 0,-2 5 0,1-3 0,1 1-271,2 1 0,1-1 0,0 5 0,1 2-58,-1 2 1,0-1 0,1 5-20,-1-2 0,0-1 1,2-2-1,2 2 248,0-2 0,1 0 0,-5 0 0,1 1 2,-1-1 0,5 3 0,1-1 0,0-3-4,1 0 0,3 2 0,0 1 0,2-2-45,1-2 0,3-1 0,0 0 1,4 0-72,1 0 1,-3 0 0,4 0 0,1 0-86,-2 0 0,5 0 1,-5 2-1,1 1-48,1 1 0,-7 5 0,4-5 1,-2-1 147,0-1 1,0 2 0,-6 1 0,-1-2-13,-2-2 0,1-1 0,3 0 0,1 0 108,0 0 0,1 0 0,3 0 0,4 0-23,4 0 1,1 0 0,0 0 0,0 0-169,0 0 0,3-4 0,0-1 1,-2 2-71,2 2 0,-1 1 0,-5 0 1,-2 1 60,2 4 1,2-4-1,-1 5 1,-2-1-1,-5-1 0,1 5 1,1-3-1,0 0 82,-1 0 0,1-2 0,-4-4 1,4 0 105,1 0 0,2 0 0,2 0 1,-1 0-14,-1 0 0,2-4 0,4-1 1,-4 1-154,1-2 1,2 5 0,2-4 0,-3 4 4,-1 1 0,7 0 0,-6 0 0,1 0-138,0 0 0,-1 4 1,2 2-1,1 1 67,1 4 0,-1-4 0,-4 1 0,-2-3 0,1-2 159,-1-1 0,0-2 0,3 0 30,0 0 1,0 0 0,0 0 0,0 0 9,0 0 0,0-2 1,0-1-1,0-1-82,0 1 1,0 2-1,-1 1 1,-2 1-178,-2 3 0,1-1 1,5 5-1,2-1 6,2 1 1,4-4 0,-3 4 0,1-3 109,3-2 1,2-1 0,1-2 0,-1 0 9,-3 0 1,7-2-1,-1-2 1,5-3 325,3-1 1,-4-4-1,1 3 1,-4-1-198,-3 1 0,8-1 1,-8 5-1,2 2-227,0 2 0,-3-4 0,-2 1 0,-1 1-77,1 2 1,1 1-1,-2 0 1,-5 0 2,-2 0 1,2 4 0,0 0 0,-1-1-155,-1-1 0,-4-2 1,-1 0-1,-3-2-73,-1-2 1,-2 3 0,-4-4 0,-2 4-2367,-3 1 2756,-3-6 0,-5 4 0,-1-4 0</inkml:trace>
  <inkml:trace contextRef="#ctx0" brushRef="#br0">5185 8170 8609,'-13'-8'0,"0"-4"246,-1-4 0,-3-6 1,-1 4-1,0 3 59,-1 5 1,3-1 0,-7 7 0,1 1-178,1 2 1,-4 7 0,3 2 0,-3 4-380,-2 2 0,5-3 1,1 0-1,0-4 29,1-1 0,2-1 0,-3-5 0,0 0 548,1 0 0,2 0 1,-4 0-1,-2 0-110,-1 0 0,-2 0 0,-1 3 0,-2 4-14,-1 6 0,-6 8 1,3 0-1,0 1-145,3 2 0,0 8 1,1-5-1,4 1-404,1 0 0,-4 3 0,7 0 1,-2-3 175,2-4 1,3 0 0,7-6 0,2-2 451,1-1 1,7-2 0,2 0 254,8 1 1,11-5-1,8-1 1,7 3-339,4 1 1,8 5-1,5 3 1,3 0-276,4 4 1,4 1 0,-1 2 0,3 1 116,4 3 0,2-7 0,-2 3 1,0-4-165,-2-2 0,-28-9 0,0 0 1,33 5-1,-33-8 0,0-1 156,-1 0 0,1-1 0,5-3 0,0 0 0,-1 0 0,0 0 0,1-1 0,0 0 22,1-2 1,1 1 0,4-1 0,0 1 0,-1-1 0,0 1 0,2 0 0,0 0 174,-1-1 0,1 1 0,5 1 0,1 0 0,-5 0 0,0 0 0,2 0 0,1 1-277,0 1 0,0 1 0,2 1 0,0 2 1,0 1-1,-1 1 0,0 0 0,-1 1-272,2 2 0,0 0 1,-1-1-1,0 0 1,0-2-1,1 0 1,-3 0-1,0 2 219,-2-1 1,1 1-1,2-2 1,1-2-1,-1 1 1,-1-2-1,1 0 1,0-1 214,0 0 1,0-1 0,-1-1-1,1-2 1,0-1 0,0 0-1,1-1 1,0 0-55,0-1 0,1 0 0,0-1 0,0 0 0,-1-1 0,0 0 0,0-2 0,1 0 158,-1 1 1,-1-1 0,3-1 0,-1 0 0,0 1 0,-1 2 0,1-1 0,-1 0-192,2 0 1,-1 0 0,-3-2-1,0 1 1,2 1 0,0 1-1,-2 1 1,-1 0-169,0 0 1,0 0-1,1 1 1,-1 0 0,-3 0-1,-2 0 1,0 0-1,0 0-10,-2 0 1,1 0 0,2 2 0,-1 0 0,-2 1 0,-1-1 0,1 0 0,0-1 2,0 0 0,-1-1 0,-1 0 0,-1 0 0,-3 0 1,-1 0-1,36 0 260,-2 0 1,-2-6-1,-8-4 1,-4-5 193,-3-2 0,-2-6 0,-1 4 1,-3-2-104,-5-2 0,-4-4 0,-3-3 0,-3-2-94,-1-2 0,-3 0 0,-8-3 1,-6 1-371,-6-1 0,-4-1 1,-6-1-1,-1 2-224,-4 2 1,-8-5-1,-11-6 1,-5 0 151,-7 0 1,-8-3 0,-5 3-1,-3 0 501,-1 0 0,-1 2 0,0 4 0,-4 0 15,-4 0 1,-5 6 0,31 18 0,-1 2 0,-2 2 0,-2 1-129,-2 1 1,-1 2 0,-5 0 0,-1 2 0,-4 1 0,0 2 0,-4 0-1,-1 3-122,-2 0 0,-1 3 0,-11 1 0,-1 3 0,24 0 0,0 0 0,-1 0 0,-1 1 0,-1 0 0,0 0-148,-4 1 1,0 0 0,-1 1 0,-3 0-1,-1 0 1,0 0 0,0-2 0,0 1 0,0-1-1,2-1 1,0 1 0,0-1 95,2-1 0,1 0 0,0 0 0,-1-1 0,-1 0 0,3 0 0,-19 1 1,2-1-1,1 1 0,1-1 12,5-1 0,-1 1 0,-6-2 1,1 1-1,5 1 0,1 0 0,0 0 1,1-1 41,1 1 1,1 1 0,1-1-1,1 0 1,7 0 0,1 0-1,4 0 1,1-1-94,3 1 0,2 1 1,4-1-1,3 1 0,-24 9 158,7 3 0,10 3 0,3 5 0,6 1 0</inkml:trace>
  <inkml:trace contextRef="#ctx0" brushRef="#br0">5439 7916 8412,'0'-19'-343,"0"4"-49,0-2 0,1 8 442,4 4 0,-2-2 483,5-2 0,-5-3 718,2-1-1116,-4-1 1,-1 10 0,-1 7-1,-2 10-224,-2 6 1,-5 5 0,1 6 0,-4 2 15,-5 2 1,3-2-1,-2 2 1,2-2-7,1-2 0,1-8 0,1-4 0,2-5 538,1-4 1,5 1 1001,-5-5-1282,6-1 1,-2-4-1,10 0 1,4 0-400,2 0 1,7 0 0,0-1-1,0-2 126,1-2 1,-3 1 0,6 4 0,1 0 53,-3 0 0,1-5 1,-5 1-1,2 1 29,-1 2 1,-3-4 0,0 1-639,-1 1 1,-4 1-226,0 2 1,-6 6-1,0 3-236,-6 3 1110,-5 1 0,-5-5 0,0-2 0</inkml:trace>
  <inkml:trace contextRef="#ctx0" brushRef="#br0">5559 7970 8384,'0'-21'744,"0"2"-1294,0 5 0,0 8 0,0 6 254,0 8 0,0 4 0,0 1 0,0 0 318,0 1 88,0-7 1,3-1 0,4-8-1,6-2 441,2-5 0,6-3 0,1-1 0,5 0-198,4-1 0,-1 2 0,5 2 0,1 3-442,-2 1 1,3-3 0,-5 3-1,1 0-356,-1 0 1,-6 2-1,-9 4 1,-2 1 146,-1 4 1,-1-2 0,-1 5-59,-3 3 0,1 1 1,-4 0 132,1-4 0,-2-2 223,4-6 0,-5 0 0,4-1 0,-3-4 0,6-2 0,-2-5 0,3 2 0,1 1 0,0 6 0,1-9 0,-1 5 0</inkml:trace>
  <inkml:trace contextRef="#ctx0" brushRef="#br0">6292 7930 8384,'13'7'87,"0"-2"0,1-4 256,-1-1 1,0 0 0,1-1-325,-1-4 1,0 4 0,1-4 32,-1 4 1,-1 2 0,-3 4 0,-5 3-3044,-2 4 2991,4 2 0,-5-1 0,5 0 0</inkml:trace>
  <inkml:trace contextRef="#ctx0" brushRef="#br0">6452 7836 8328,'-12'-1'-78,"3"-4"1,-3 4-1,3-3-39,-3 2 1,4 2 473,-1 0 1,6 2-99,-2 2 1,11 2 0,6 4 8,4-1 0,2-1 0,-3 3 0,1 1-77,2 3 0,4 1 0,-4-1 0,-3 3-408,-5 4 1,-4 3-1,-6 3 1,-1 2-171,-4 1 0,-8 0 0,-12-4 0,-6 0 58,-5-1 1,-10-1 0,8-2 0,-1-7 67,2-6 1,7 1 0,1-7 0,5-1 260,6-2 0,4-6 0,0-3 0</inkml:trace>
  <inkml:trace contextRef="#ctx0" brushRef="#br0">12344 8729 10690,'9'-22'-388,"-1"-8"1,3-4 285,1 2 1,1 11 74,0 8-940,1 5 1501,-7 8 1,1 2 0,-6 2 66,3 5 1,-1 3 0,-4 3 0,0 1-154,0 2 0,0 6 0,0-1 0,-1 5-380,-4 4 1,2-1 0,-4-3-1,1 0-130,3-1 0,2 1 0,1-11 0,0 0-483,0-2 505,0-8 1,4-9 0,4-11 0,2-9-273,5-8 1,5-8-1,0-8 1,-1 0 240,0 0 1,-1-1 0,-5 5-1,1 5 129,-1 3 0,-1 9 1,-2 7-1,-2 3 476,-2 2 0,-2 4-356,-4 0 0,4 8 0,1 1 0,-1 6 44,2 1 1,0 9 0,5-2-1,-4 2-61,-1 3 1,4-2-1,-2 5 1,-1 0-290,-3-1 1,-2 2 0,-2-5 0,0-1-340,0-3 0,0 0 232,0-1 1,1-6 200,4-2 0,-4-10 0,5-4 0,-1-2 10,-1-3 0,2-3 0,-1-3 1,2 1 331,0 0 1,5 1 0,-3 5 88,3-1 0,1 7-218,1 3 0,-1 2 1,0 2-232,1 0 0,-1 2 0,0 2 0,-1 5-265,-3 3 0,3 1 0,-3 0 1,1 2-596,-1 3 1,-2 1 0,-4 6 0,2 1-2196,-2 2 3107,-8 1 0,-2 4 0,-6 1 0</inkml:trace>
  <inkml:trace contextRef="#ctx0" brushRef="#br0">13397 8716 8466,'0'-13'230,"4"-1"1,2 2 75,2 4 1,-1-4 182,2 3 1,1-3 186,-5-1 1,-2 1-433,-8 3 0,-2 3 0,-8 6 0,-1 0-346,-2 0 1,-4 6 0,2 3 0,1 3 5,0 1 0,1 0 1,3-1-1,1-1-176,0-3 0,-1-3-57,11 4 315,0-6 0,9 3 0,4-5-175,3 4 1,-3-4-1,-2 5-166,-1 0 1,3 1-1,-4 7 1,-2-1 354,-2 0 0,-1 7 0,0 0 0</inkml:trace>
  <inkml:trace contextRef="#ctx0" brushRef="#br0">11771 8663 8434,'0'-14'0,"0"1"-11,0 0-312,0-1 0,-2 7-5,-2 3 1,1 4 0,-6 4 431,-2 5-104,0-3 0,-3 6 0,1-5 0</inkml:trace>
  <inkml:trace contextRef="#ctx0" brushRef="#br0">11704 8649 8384,'0'-13'379,"0"0"0,0-1-174,0 1 1,0 0 0,0-1 0,-2 3 290,-2 2 1,1-3-457,-6 3 0,0-1-108,-4 1 0,4 3 1,0 6 241,-1 0 0,2 1 1,1 4-13,1 4 1,-3 2 0,5 3 0,-1-1 72,-1 0 1,5 1-1,-4-1 1,4 0 93,1 1 1,0-1-411,0 0-922,0 1 787,0-7 1,0-2-1,0-10 56,0-4 1,4-4 0,2-5 0,0-3 321,0 1 1,3-4 0,-3 5-1,1-1 103,4 1 1,-5 1 0,0 5 319,-1 0 1,3 1-645,5 3 0,-5 5 0,-2 7 0,-2 2-198,0 3 1,2 1-1,-3 4 1,2 0 315,-2 1 0,-2-1 0,-1 2 0,0 1-18,0 2 0,0 4 1,0-3-1,0 2-66,0 3 1,-1 0 0,-2-1 0,-2-2-673,2-2 1,-3 3 0,1-2 0,-1 0-88,0 4 0,1-5 0,5-1 1,0-3 783,0-2 0,2-5 0,2-4 0,9-8 0,8-4 0</inkml:trace>
  <inkml:trace contextRef="#ctx0" brushRef="#br0">11984 8676 8425,'0'-13'-21,"0"-10"0,0 1-206,0 3-217,0 3 0,0 10 1,-2 4 726,-2 5 1,2 3 1287,-2-1-923,2-4 1,-2 7-311,0-4 1,-1 3 0,5 7-292,0-1 0,2-4 0,2 0-151,5 1 0,3-4 0,3-1 0,1-4-124,2-1 0,-1 0 0,-3 0 0,-1 0 33,0 0 0,1-6 0,-1-3 308,0-3 1,-1-1 1183,-3 0-1196,-3 5 0,-6 4 0,0 8 0,0 5-445,0 3 0,2 1 0,4 2 0,7 3-351,8 4 0,8 2 0,7 0 1,4-5 694,6-4 0,7-5 0,-6-10 0</inkml:trace>
  <inkml:trace contextRef="#ctx0" brushRef="#br0">13463 8756 8555,'0'-22'-4,"0"0"0,5-5 0,1 9-317,1 2 266,-4 7 1,3 4-1,-6 10 336,0 4 0,0 3 0,0 1-7,0 0 0,0-4 0,2-1 0,1-1 77,1 0 1,9-2 0,-2 2 0,-1-1-101,2-3 0,0-1 1,1-2-1,0 0-304,1 0 1,-7-2-1,-2-2 1,-4-5-218,-1-3 0,-6-6 0,-4-1 0,-5 0 161,-3-1 1,-5 3 0,0 3 0,-2 1 384,-2 0 0,2 5 0,2 4 0,2 2-255,2 2 0,1 2 0,4 4 0,3 6-287,2 4 1,3 9-1,7 2 1,5 7-1359,8 4 1624,5 2 0,13 0 0,2 0 0</inkml:trace>
  <inkml:trace contextRef="#ctx0" brushRef="#br0">14037 8836 9454,'9'-6'0,"-1"-3"416,3-3 0,1-1 1,1 0-73,0-1 1,1 1 0,-1 1 0,0 2-166,1 1 1,-5 6 0,-2-3 0,0 2 764,1-1 1,-4-4-656,5 5 0,-4 1-538,3 7 0,-5 4 0,3 5 0,-1 0 51,-1 1 0,5 3 0,-3 1 0,1-2-2,4-1 1,1-3 0,1-2 0,0-2 122,1-2 1,-6-2-1,1-4 486,2 0-24,-5 0-242,0 0 1,-6 6 129,0 3 0,0 3 0,1 0 0,2-2 44,1-1 1,7-6 0,-2 1 0,4-2-77,5-2 0,-3 0 1,4-2-1,-1-2-378,-1-5 0,6-3 1,-6-1-1,-2 0-317,-4-1 1,-1 1 0,-4 0-550,1-1 1,-4 1-529,2 0 1,2 7 689,2 6 1,-2 10 0,1 9 840,-2 2 0,10-5 0,-1 4 0</inkml:trace>
  <inkml:trace contextRef="#ctx0" brushRef="#br0">14850 9036 8507,'0'-19'735,"0"-7"1,0-5 0,0 3-81,0 4 1,-2 1 0,-1 4-1,-1-1-575,1 1 1,1 1 0,1 3 0,-2-1-633,-1-2 0,-1 5 0,5 4-370,0-1 1,6 4 0,1 3-477,1 6 1,4 6 1397,-3 9 0,2-4 0,3 6 0</inkml:trace>
  <inkml:trace contextRef="#ctx0" brushRef="#br0">15076 8969 8449,'12'-6'1068,"-3"-3"-737,-4-2 0,-4 2 1,-2 1-1,-4 2-74,-4 3 0,-3 6 0,-1 3 0,0 2-518,-1 2 1,3-3 490,2 2 1,3-4-202,6 4 0,6-6 0,3 1 0,4-2-197,5-2 1,-4 0-1,6 0 1,-2-2-238,-1-2 0,1 2 1,-5-4-756,1 0 643,-1-1 1,-7-1-1,-6 4 505,-7 3 0,-1 1 366,-1 0 1,8 0 0,1 0-126,7 0 1,11 0 0,4 0 0,2 0-166,-2 0 1,2 0-1,-5 0 1,0 0-795,1 0 0,-3 1 628,-3 3 1,-1 4 559,0 5 1,-1 1 0,-1-1 0,-4 0 131,-1 0 0,3 1 0,-5 1 0,-1 2-153,-1 6 1,-2 3-1,0 4 1,0 1-379,0-1 1,0 2 0,0-1 0,0-3-662,0-4 1,0-5 417,0-5 0,0-8 1,3-8-1,5-10-130,10-8 0,7-15 0,7-3 0,5-3-100,6-7 1,1 4-1,5-2 1,-3 3 413,1 3 0,6-3 0,-5 9 0</inkml:trace>
  <inkml:trace contextRef="#ctx0" brushRef="#br0">5359 10315 9723,'-5'-32'-288,"1"5"0,-1 14 17,5 13 0,0 10 1,0 9-1,-1 1-545,-4-1 1,4-1 1432,-3-5-464,2 0 1,4-7 0,2-6 568,5-7 0,-2-1 0,2 1 0,2 1-376,0 3 1,3-3 0,-1 2 0,2 1-384,3 1 1,-2 2 0,6 0 0,2 0-23,1 0 0,2 2 1,-1 1-1,2 1 46,4-1 0,-4-1 0,4-2 0,1 0 227,2 0 0,-2 0 0,0-2 0,-1-1 183,4-1 0,2-7 0,2 2 0,-1-2-261,-4-3 1,7 5 0,-5 2 0,-2 1-254,-1 3 0,2 2 0,-3 2 0,-1 2 63,1 1 0,-2 7 1,-3-2-1,2 1-327,1-1 1,1 3-1,-2-5 1,1 2 205,-1 0 0,2-6 0,1 1 0,-1-2 592,1-2 0,-2 0 0,-3 0 0,2 0 173,1 0 1,0-5 0,-3 0 0,2-1-287,1 0 0,0 1 0,-4 4 1,-1-2-541,1-2 1,4 1-1,0 4 1,-1 0-27,-2 0 0,3 0 0,2 0 0,-1 1 121,1 4 0,2-4 1,-2 5-1,0-1 374,-1-1 1,-1 1 0,-3-4-1,2 2 53,1 1 1,-1 1-1,-5-5 1,-1 0-186,-1 0 1,5 0-1,-7 0 1,1 0-267,1 0 0,-3 0 0,4 1 1,-2 2-97,2 2 0,0 1 1,1-3-1,-1 1 198,-1-1 0,8-1 0,-6-2 0,1 0 330,-1 0 1,7 0 0,-5 0-1,1-2 29,0-2 1,-2 1 0,-3-5 0,-2 1-102,-2-1 1,3 5 0,-4-2 0,-1 0-411,-3 1 0,4-1 0,0 5 1,-2 0-27,-1 0 0,-2 0 0,1 0 1,-1 0 49,0 0 1,1 0 0,-1 0 0,0 0 201,1 0 0,-1 0 1,2 0-1,1-1 183,2-4 0,0 2 0,-4-6 1,3 1-257,0 0 1,1-4-1,-4 5 1,-1-2-578,0 0 1,1 6 0,-1-3 0,0 2-1328,1-1 0,-1 2 1966,0 8 0,-5 2 0,-2 7 0</inkml:trace>
  <inkml:trace contextRef="#ctx0" brushRef="#br0">5892 10462 10668,'-21'-12'0,"3"-3"-311,4 0 0,0 4 1,1 11 181,0 0 0,4 0 1,0 1-1,0 3-161,2 5 0,-5 2 0,3-2 0,-3-5 375,-1-3 1,-1-1-1,1 0 1,0 0 244,-1 0 1,1-5 0,0-3 0,-1-1 109,1 0 0,-5 6 1,0-1-1,2 3-322,1 1 1,-2 1 0,-3 3 0,1 5-276,0 3 1,-3 1 0,2 2 0,1 2 33,0 0 0,1-3 1,3-5-1,-1 1 97,-2 2 1,2-3-1,6-2 1,1 0 272,-2 1 1,1-4-1,0 4 1,2-1-97,2 1 0,-3 0 0,3 6 0,0-1-175,1 0 0,-4 7 1,4 2-1,1 2-106,-2-2 1,4 3-1,-2-3 1,2 2-78,2-2 0,0 2 1,2-5-1,2 0 124,5 1 1,2-3 0,0-3 0,1-1 317,3 0 0,3 1 0,0-1 1,2-1 48,1-3 1,9 1 0,-4-4 0,4 0-157,3 0 0,1 3 0,6-3 1,0 0-92,0-1 1,0 6-1,1-2 1,2 3-90,2 1 0,-1 5 0,-4-1 1,0 1 32,0 1 1,3-4 0,0 3 0,-2-3 126,2-2 0,-1 0 0,-4 1 1,1-2 88,2-3 0,2 1 0,-1-6 1,1-1-18,1-1 1,5-2 0,-3 0 0,0 0-124,0 0 1,4 0 0,-1 1-1,1 2-111,-1 2 1,1 1-1,-4-3 1,2 2-42,2 3 0,1-1 0,-1 4 1,-3-2 50,-1 1 1,3-3 0,-2 2 0,2 0 44,2-2 0,3-1 1,-6-4-1,1 1 121,0 1 1,2 1-1,4-5 1,-3 0-39,0 0 1,-5 0-1,2-2 1,-1-1-74,-5-1 0,5-1 1,-6 5-1,1 0-66,-2 0 1,5 0 0,-9 2 0,0 1 5,2 1 1,-1 1-1,2-4 1,0 2 13,0 2 0,0-1 1,0-4-1,-1 0 123,-4 0 1,8 0 0,-3 0-1,2 0 40,-1 0 1,-2-4 0,-1-1 0,-1 2-221,0 2 0,5 1 1,-7 0-1,4 1-1,1 4 0,0-2 1,0 4-1,0-1 61,0-3 1,0 3-1,0-2 1,0-1 109,0-1 1,0-2 0,0-2 0,0-1 97,0-1 1,-2-2 0,1 3 0,-2-2-150,0 3 0,7-4 1,-5 1-1,-1 2-126,1 2 0,7 1 1,-6 0-1,1 0-3,1 0 0,-2 4 1,0 2-1,0 0 31,0 0 0,-5 4 1,1-2-1,-1 1 110,-1-1 0,9-3 0,-3 2 0,3-1 169,3-3 0,0-3 0,6-3 0,0-3-51,2-1 0,3-2 0,-2-4 1,1 1-148,2 3 1,4-1 0,-3 4 0,0 0-120,1 0 0,-3 1 0,-2 5 0,1 0-131,2 0 1,-5 2 0,-4 2 0,2 5 129,1 3 1,1-3 0,0-2 0,1 1 196,-1-1 1,0-4-1,2 2 1,1-4 1,2-1 0,4-6 0,-3-3 0,1-1 289,-1 1 1,8-3 0,-2 3 0,1-1-210,4 1 1,-2-1 0,-4 5-1,-3 2-253,-2 2 0,3 1 0,-3 0 0,-1 0-211,-3 0 0,6 0 0,-8 1 0,3 4 80,3 4 0,-4-2 0,4 0 1,-1-1 202,0-3 1,0-1-1,-5-2 1,0 0 228,1 0 1,-2 0 0,-2-2-1,-3-1 20,-1-1 1,-1-2 0,-4 3 0,1-2-107,-2 3 1,3 0 0,-8 2 0,2 0-375,-1 0 0,1 2 1,-5 0-1,1 4-237,-1 2 1,4-1-1,-3 4 1,-1-4 304,1-1 1,2 3 0,-2-5 0,-1-1 124,1-1 0,3-2 1,-4 0-1,1 0 486,-1 0 1,4-5 0,-4-1 0,3 0-87,2 0 0,-3-2 0,1 2 0,1 0-443,-2 0 0,4 1 1,-2 5-1,2 0-207,2 0 0,-4-1 0,-1-2 0,2-2 37,2 3 1,1-1-1,-2-2-208,-2-4 445,3-3 1,-11-1 0,4 0 0,-1-1 143,0 1 0,-1-5 0,-6-1 0,-2 0 9,2 0 0,-1-5 1,1 3-1,-2 0 59,2 4 1,0-1-1,-1 3 1,-2 3-471,-2 0 1,-1 5 0,-4 0 0,-1 1-369,0 3 0,1 1 448,-1 2 1,-6-1-1,-1-2 144,0-2 0,-4-1 0,2 2 48,-2-5 0,-1-3 1,2-1-1,3 0 288,1-1 0,-2-4 0,2-1 0,1 0-268,-1 0 1,-4 1 0,3 5-1,-2-1-176,1 1 0,-1 0 0,-4-1 76,0 1 0,-1 1 1,-4 2-1,-4 1-63,-3-1 0,-7 2 1,-1-1-1,-3 0 100,1 2 1,6-5 0,-2 3 0,3-4 158,2-5 1,0 3 0,-1-4 0,-1 1 39,-2 1 0,2-6 0,-4 6 0,-1 0-63,-2 2 1,-3 2-1,-3 0 1,-2 1-119,-1 3 1,-6-1 0,1 5-1,-2 2-6,-2 2 1,-6-4-1,-3 1 1,-3 1 25,-1 1 1,1 2 0,2 0 0,2 0-36,2 0 0,-2 0 1,3 0-1,2 0 107,2 0 1,-4 0-1,1 0 1,2-1 116,5-3 0,-6 1 1,3-5-1,-1 1-33,0-1 0,1 1 1,-2-3-1,-1 1-67,-1-2 1,-2 4 0,1 0 0,-4 1-38,-2 3 1,-1 1-1,1 2 1,3 0-298,-3 0 1,2 0 0,2 0 0,4 0 138,0 0 1,0 0-1,3 0 1,0 0 115,0 0 1,0 0-1,0 0 1,0 0 46,0 0 0,-4-1 1,-2-2-1,0-2 82,0 2 1,-4 2 0,1 1 0,-3 0-4,-1 0 1,-5 0-1,0 0 1,0 0-282,-1 0 0,4 4 0,-4 1 0,3-1-15,2 2 0,-5-4 0,9 2 0,1-2 129,1-2 1,1 0 0,4 0 0,2 0 106,-2 0 1,-5-5 0,2-1 0,0 0 17,1 0 0,-1-3 0,1 5 0,-4 1 149,-3 2 0,4 1 0,-1 0 0,-2 0-347,0 0 1,-1 0 0,1 0-1,4 1-33,1 3 1,-3-1-1,5 5 1,1-2 113,1-3 0,4-2 0,1-1 1,3 0-49,1 0 1,-2 0 0,2 0 0,0 0 270,1 0 1,-5-1 0,3-2 0,-2-2-75,1 2 0,1-3 0,-3 2 0,1 1-177,-1 2 0,-2 1 1,-1 0-1,2 0 13,2 0 0,-1 0 0,5 0 0,-1 0 10,1 0 0,-4 0 0,5 0 0,1 1 48,2 3 1,2-2 0,-1 2 0,0-2 24,1-2 1,-1 0 0,-1 0 0,-2 0 22,-1 0 1,-5 0 0,4 0 0,-1 0-83,1 0 1,-5 0 0,3 0 0,-2 1 19,1 4 0,0-2 0,-2 6 0,2 0-143,-2-2 1,3 5-1,-2-5 1,1 2 174,1 0 0,0-6 1,4 1-1,-1-2 95,1-2 0,2 0 0,0 0 0,-2 0 46,-1 0 1,-4 0-1,2-2 1,0-1-37,1-1 0,-4-5 0,4 3 0,-2 0-149,-3 0 0,0 2 0,0 4 0,1 0-192,-1 0 1,-1 0 0,-2 1 0,1 2 108,3 2 0,-2 1 1,2-3-1,-1 1 135,2-1 0,-4-2 0,4-1 0,-2 0-56,1 0 0,-2 0 1,2-1-1,-1-2 209,2-1 1,-7-5 0,4 3 0,-2-2-134,-3-2 0,-5 4 0,1 0 1,-3 2-92,-5-1 1,-3 1 0,2 4 0,-2 0-142,2 0 1,-5 0-1,-1 1 1,-2 4 32,2 4 0,-8 1 1,2 0-1,-3-1 79,-2 2 0,36-6 0,-1 0 0,-33 5 0,0-1 29,-2 2 0,-1-4 0,34-3 0,0 1 0,-1-1 0,1 1 21,-3-2 1,1 1 0,0 1 0,0 1 0,-3-3 0,1-1-1,1 1 1,0 0 22,0 0 0,-1 0 1,-4 2-1,-1-1 1,4-1-1,0 0 1,0 1-1,1 0-127,1 0 1,-1 2 0,-3 0-1,0 0 1,2 1 0,0 1 0,0 0-1,1 0 19,1 0 0,-1 2 1,-2 1-1,0 0 106,4-2 0,0 0 0,-3 2 0,2 1 0,5-1 0,1 1 0,-1 0 0,0 1 0,2 0 0,1 0 0,-30 14 0</inkml:trace>
  <inkml:trace contextRef="#ctx0" brushRef="#br0">19542 11515 9955,'-7'-14'0,"2"-6"0,4-7 688,1 2 1,10 4 0,5 9 0,4 3-626,5 5 1,2 2 0,9 4-1,7 2-270,10 5 1,15 3 0,4 0 0,-33-7 0,1 0 320,1 0 0,2-1 0,8 0 0,2 0 1,-4 0-1,0 0 0,3-1 0,0-1 87,1-1 1,0-1-1,2 0 1,2 0 0,0 0-1,0 0 1,-2 0 0,0-1 24,0-1 0,-1-1 1,-1 0-1,0-1 1,-1-2-1,0 0 1,-3 1-1,0 0-192,-3 0 0,0 1 0,1 0 1,-1-1-1,-3-1 0,-1-1 1,-2 1-1,0 0-367,34-3 0,-11 2 0,-4 4 0,-5-2-1016,-4 2 0,-3 2 0,-8 2 1349,-2 4 0,-2 1 0,-9 2 0,-4-3 0,-2-4 0</inkml:trace>
  <inkml:trace contextRef="#ctx0" brushRef="#br0">5265 12221 8213,'0'-13'0,"0"-1"457,0 1 1,0 4 0,2 2 0,2 1-174,5 3 0,9 1 0,4 4 1,5 2-344,4 5 1,3 2 0,6-1-1,2-1-3,2 1 1,3-4 0,8-1 0,3-4 92,4-1 1,2-6 0,-1-3-1,0-1-218,0 1 0,-3-1 0,-3 5 0,-2 2-627,-1 2 1,-1 1 813,0 0 0,6 6 0,2 1 0</inkml:trace>
  <inkml:trace contextRef="#ctx0" brushRef="#br0">10184 12394 8437,'2'-40'0,"4"2"1107,7 2 1,12 1 0,12 8 0,6 6-535,6 5 0,9 9 0,5 2 0,6 4-1007,2 1 1,-31 0-1,1 1 1,-1 1 0,0 1-1,1 1 1,0 1-147,0 1 0,-1-1 1,34 3-1,-1-4 0,-4-1 235,-2 2 0,3-4 0,-10 4 1,0-4-594,-7-1 938,0 6 0,-5 1 0,5 7 0</inkml:trace>
  <inkml:trace contextRef="#ctx0" brushRef="#br0">13597 12181 7870,'-14'0'0,"1"0"-428,0 0 1,-1 7 0,1 5 427,0 5 0,-1 0 0,1-3 0</inkml:trace>
  <inkml:trace contextRef="#ctx0" brushRef="#br0">13450 12288 8916,'13'-14'738,"1"7"1,1 2-1,1 5-548,2 5 0,10 1 1,1 6-331,8 1 0,2-7 0,10 7 0,3-2 0,1-2 131,0-1 0,12-5 1,-5 2-1,2-4 1,3-1 0,3-4 1,2-2-1,-1-1 363,6-4 0,-4 1 0,1-1 0,-2 4-303,-4 1 1,7 2-1,-11 4 1,-3 0-640,-2 0 0,-1 0 0,-1 1 0,-3 4-238,0 3 1,-2 4 824,-1 2 0,3-1 0,-5 0 0</inkml:trace>
  <inkml:trace contextRef="#ctx0" brushRef="#br0">17649 10342 8562,'-4'-18'-276,"-2"2"1,-2 2 19,-2 4 1,-2 7-1,-3-1 1,-1 4 451,-2 4 0,-5 4 0,0 5 1,-2 0-292,-1 1 1,-1-3 0,0 0 0,1-4 254,-1-1 1,0-1 0,2-5 0,1 0 331,2 0 1,0-2 0,-5-1 0,2-1-116,3 1 1,-8-3 0,4 1 0,-4 4-110,-3 4 0,4 4 1,-7 7-1,-1-1-570,-1 0 1,-2 5-1,1 0 1,2-2 158,2-1 1,0-2-1,-2 0 1,3 1 245,2-1 0,1-1 1,3-2-1,-1-2 196,3-2 0,-7 3 0,9-5 0,1 0 35,-2 2 1,5 2 0,1 5 0,1 2-342,1 3 0,-1 2 0,4 9 0,3 0-282,2 2 1,3 6 0,6-3 0,0 2 1,0-1 1,6-1 0,4 3-1,5-4 132,3-5 1,5 2 0,0-9 0,2-1 633,1-2 1,6-9-1,2-3 1,3-2-90,4 1 1,4-1 0,-3-4-1,4 0-48,2 0 0,-1 6 1,4 2-1,-3 0-191,3 1 0,4 5 0,-1 5 0,-2 2-432,0 2 0,3-2 0,3 0 0,-1-1-125,4 1 0,6-5 1,-4 1-1,6-5 426,2-3 1,3-7 0,-5 3 0,1-4 5,4-1 0,-3-1 0,2-2 1,-2-1 282,0 1 0,0 1 0,-3 2 0,0 2-513,-1 2 0,7 2 1,-7 4-1,-1-1 10,-2 2 0,0 0 1,-5 3-1,0-1 97,0 0 1,8-1 0,-2-1 0,2-3 349,2 3 0,4-5 0,-3-2 0,-4-1 37,-1 2 0,8-4 0,-6 4 1,-1-3-342,-2 3 1,0-2 0,-7 4-1,0 1-91,-2-1 1,-4 0 0,1 4-1,-1-2 78,-1 1 0,5 2 0,-6 0 1,1-2 172,-1-1 1,3-5-1,-3 4 1,2-2 176,3-3 1,-1-2 0,2-1 0,1 0-335,2 0 0,9-1 0,-2-2 0,0-2-200,0 2 1,-27 3 0,1-1 0,34-1-1,-36 1 1,1-1 180,2 1 1,-1-2 0,35-6 0,-37 7 0,1 0-1,0 0 1,0 1 101,36-1 0,-35 0 1,0 0-1,35-3 0,-36 4 1,0-1 163,38 1 0,-39-1 0,1 0 0,1-1 0,1 0 0,-2-1 0,1 0-45,-2-1 0,1 0 0,36-3 0,-35 4 0,1 0 0,-1-1 0,0 1-203,2 0 0,0 0 0,-2-1 0,0-2 0,-1 2 0,0 0 0,0-2 0,-1-1 17,0 0 1,0-2 0,3-1 0,-1 0-1,-2 2 1,0-1 0,0-1 0,0 0-234,-1-3 1,-1 0 0,33-13-1,-1-4 1,-2 1 281,-3-1 1,3-1-1,-4-5 1,0 1 248,-3-1 1,-1-4 0,-3-1 0,-7 4 131,-4-1 0,-9 7 1,-4 2-1,-8 5-719,-9 3 0,-1-1 0,-8-3 1,-1 0-472,-1 4 0,-8-3 0,-4 4 1,-7-1 550,-5 0 1,-3 4 0,-3-4 0,-3 0 216,-5 1 0,-7-3 0,-3 5 0,-1-2 418,-3-2 1,-7-3 0,-3-2-1,-4-1-176,-4-2 1,28 15 0,-2 2 0,-1 1 0,-1 2 0,-4 1 0,-2 1-266,-2 1 0,-3 1 0,-7-1 0,-1 1 1,-2 5-1,-1 0 0,0 0 0,-1 0-8,2-2 1,0 2 0,-5 1-1,0 0 1,7-1 0,0 0 0,1 1-1,0 0-249,-1 1 0,-1 0 0,-4 0 0,1 0 0,0 0 0,1 0 0,-2 0 0,1-1 278,-1-1 1,0-1 0,16 2-1,0 0 1,0-1 0,2-1-1,-1-2 1,1 1 0,-2-1-1,-1 0 1,1 0-85,0 0 1,0 1 0,-1-2 0,-3 0-1,0-1 1,-1 0 0,1-1 0,0 1 0,-1-1-1,1 1 1,-1-1 0,0 0 166,-1 0 0,-1 1 0,0 0 0,-4 0 0,-2 0 0,2 1 0,0 1 0,0 1 0,0 0 0,-2 0 0,-1 0 1,0 0-185,0 1 0,-1 0 0,-1 0 0,-6 1 0,-2 1 0,1 1 0,4 2 0,2 1 0,-1 1 0,-2 1 0,1 1 0,0 1-1650,2 0 1,1 0 0,-1 3 1776,2 2 0,0 1 0,0 0 0,1-2 0,1-1 0,-1 2 0</inkml:trace>
  <inkml:trace contextRef="#ctx0" brushRef="#br0">4519 13141 11202,'-6'-34'-849,"6"8"645,0 13 0,6 7 0,7 12 1,-1 6-300,-3 4 0,3 3 0,-3-2 1,3 0 441,1 0 0,-4 2 0,0-3 0,1-2 501,2-4 1,1-7-1,1 3 1,0-2 277,4 1 1,-2-1-1,7-4 1,2 0-375,4 0 0,1 0 0,7 0 0,3 0-411,3 0 0,3 0 1,-2 2-1,4 1 165,-1 1 0,4 1 1,-6-4-1,3 2-105,2 1 1,2 2 0,1-3 0,-1 3 62,-3 2 1,3-4 0,-3 3-1,3-1-123,1-3 0,-1 3 0,-2-1 0,-2-2-28,-3-2 1,6-1 0,-2 0 0,1 0 143,-1 0 1,3 0 0,-3-1-1,3-2 98,1-2 0,-1-1 0,0 3 0,-1-3 120,4-1 0,1-2 0,-2-3 0,-1 2-240,0 1 1,1 0 0,-2-3 0,-2 2-324,-1 1 1,-2 2 0,4-4 0,-3 2 168,3-1 0,-1 3 0,-1-2 0,-5 0-164,-2 2 1,-2-1 0,0 5 0,0-3 407,0-1 1,0-2 0,0-4 0,-2-1 241,-2 1 0,1 0 0,-6-1 0,-1 1-29,-2 0 0,-2-1 0,0 0 0,-3-3-257,0-1 0,-3-4 0,3 3 0,-6 0-312,-2-1 1,-2-3 0,-1 1 0,-1-2-154,-2 2 1,-7-6 0,1 4-1,-7 0 295,-9-1 0,-7 0 0,-8-2 0,-1 0 117,-2 1 1,-6-5 0,1 0-1,-3 1 39,-1 2 1,0-3 0,-1-2 0,-2 1 528,-1-1 1,-10-1 0,2 6-1,-2 4-547,-7 3 0,-4 8 0,-5 6 0,-2 1-267,-2 3 1,33 4 0,0 2 0,-4 2 0,0 1 0,-3 1 0,-1 0-32,-2 2 1,0 0 0,2 3 0,-1 0 0,0-1-1,1 0 1,1 1 0,1 1 55,3 1 0,-1-1 1,-2 0-1,1-1 1,6 0-1,1 0 1,0-2-1,0 1 207,0-2 1,1 1-1,1-1 1,0 0 0,-1-3-1,0-1 1,-33 4 311,3-4 1,-3-4 0,-2-1 0,2-1 61,3-4 0,30 2 0,1-1 0,-33-9 0,-3-1-265,2 1 1,33 7 0,-1 0-1,-1 1 1,0 1 0,-1 2-1,-1 1-251,-1 2 1,-1 1 0,-1 4 0,0 2 0,3 2 0,1 2 0,1 0 0,1 2-60,2 1 0,0 1 0,-3 1 0,2 2 0,5 2 0,2 2 0,0 1 1,1 0-385,-25 23 0,14 5 1,4-3-1,10 1 145,6-1 0,10-4 0,6-8 1,5-3 252,5-2 0,9-1 1,13-4-1,9 0 181,7-1 0,4 5 0,6 0 0,1 1 0</inkml:trace>
  <inkml:trace contextRef="#ctx0" brushRef="#br0">9611 13221 8507,'0'-37'333,"0"-3"1,0 8 0,2 13-209,2 12 1,-3 14 0,4 15 0,-4 2-67,-1-2 1,5 2 0,-1-6 0,1-3-939,1-5 0,1-4 0,6-6 0,1 0 1496,-1 0 1,0-6 0,1-3 0,0-3-98,4-1 1,-3 4 0,3 2 0,-3 1-257,-2 3 0,5 1 0,1 2 0,0 2-409,1 2 1,2 5 0,-3 7 0,2 2-60,2-2 1,7-1 0,1-1-1,0-3 154,2-2 1,1 2 0,7-7 0,2-1 239,2-1 1,1-2 0,-2 0 0,4-2 79,-1-2 1,5-4-1,-3-7 1,2 1 45,3 0 1,-2-6-1,-2 8 1,-3 0-310,-1 1 0,3 8 0,-3-1 0,0 3-209,0 1 0,3 1 0,-5 3 0,-1 5-22,-1 3 1,1 0-1,0-2 1,-2-2 230,2-2 0,4 3 0,-1-5 0,-1-1 167,-4-1 0,7-2 0,-7 0 0,2 0 204,-2 0 0,5 0 0,-7-2 1,1-1-353,3-1 0,-5-1 0,-2 5 0,1 0-189,1 0 1,-2 5-1,0-1 1,-1 1 104,-1 0 1,5 1-1,-4 3 1,4-3-105,1 0 0,0-4 1,1 2-1,1-2 260,-2-2 0,7 0 1,-7 0-1,2 0 57,-1 0 0,3 0 1,2 0-1,0 0-227,0 0 0,-1 0 1,-5 0-1,0 0-28,0 0 0,0 0 1,0 1-1,0 2-58,0 1 1,-5 5 0,1-4 0,1-1 174,1 2 1,2-4 0,0 2 0,0-3 171,0-1 1,5 0-1,0 0 1,1-1-106,0-3 1,3 2 0,-3-2 0,0 2-187,0 2 0,-2 0 0,-4 2 0,0 1 80,0 1 1,0 5 0,0-3 0,0 1 27,0 4 0,0-5 1,2-1-1,1 0 149,1-1 1,6 1-1,-1-5 1,3 0-10,2 0 0,-1-2 0,2-1 0,1-3-25,2-1 0,-1 3 0,-2-4 0,2 1-228,0-1 1,1 5 0,-5-1 0,1 2-83,-1 2 1,-1 0 0,-2 0-1,-2 0 128,-2 0 1,-6 2 0,-5 2 0,1 5 35,-2 3 1,4-3 0,-4 0 0,0 0 16,-3-2 1,2 4-1,0-7 1,-1-1 55,1-2 1,2-1-1,-2 0 1,-1 0 102,1 0 1,3 0 0,-5 0 0,-2 0-116,-1 0 0,-1 0 0,0 0 0,-2 0-193,-3 0 1,2 0 0,-6 0-1,-2 2-79,-1 2 1,3-1-1,-1 5 1,1-1 87,1 1 1,1-5 0,5 1-1,0-3 161,3-1 1,6 0 0,0-1 0,2-2 341,1-1 1,9-5 0,-6 3-1,1 0 31,1 0 0,-2-3 0,0 3 1,0 0-174,0 0 1,0 2-1,0 4 1,-2 0-273,-2 0 0,2 4 0,-2 2 0,1 0-249,-2 0 0,8 3 0,-1-5 0,2-1 202,2-1 0,-1-2 0,-4 0 0,2 0 195,1 0 0,5 0 1,-4 0-1,-1 0 129,2 0 1,-5 0 0,4 0 0,-4 0-94,-1 0 0,3 0 0,-1 0 0,-4 0-267,1 0 0,-1 0 1,4 0-1,2 0-129,5 0 0,1 0 0,2 0 0,0 0 232,3 0 0,3 0 1,-2 0-1,2 0 313,-2 0 1,3 0-1,-1 0 1,-2 0-121,-1 0 0,-2 0 0,1 0 1,-2 0-204,-3 0 1,-4 0-1,-5 0 1,0 0-323,0 0 1,-4 0 0,-2-2 0,0-1-70,0-1 0,-4-1 1,2 5-1,-1 0 203,1 0 1,-1 0 0,-5-1 0,1-2-133,0-1 1,-1-1-1,1 7 1,-2 1-559,-3 1 0,-2 6 927,-7-1 0,-6 9 0,-1 3 0</inkml:trace>
  <inkml:trace contextRef="#ctx0" brushRef="#br0">8358 14420 7913,'-1'-16'-354,"-4"2"0,4 10 1,-4 14-1,4 5 354,1 3 0,-6 0 0,-2-5 0</inkml:trace>
  <inkml:trace contextRef="#ctx0" brushRef="#br0">8331 14487 8079,'2'7'302,"2"-3"132,5-2 0,3-4 1,1 0-1,2-3-357,3 2 1,1 6 0,6 3-1,1 1-21,2 4 0,7-4 1,1 1-1,1-3-147,-2-2 1,8 3 0,-3-1-1,3-2 168,3-2 1,-3-2 0,6-2-1,0-2 257,-2 2 0,1-3 1,-5 2-1,1 1-256,-1 2 0,3 1 0,0 0 1,0 0-189,0 0 1,3 1-1,-4 2 1,1 3 34,0 1 1,5-2-1,-2 2 1,1-1 170,-1-3 0,6 3 0,-5-2 0,0-1 140,2-1 1,0-2-1,3 0 1,0 0 41,-2 0 1,8-5 0,-8 0 0,0-1-227,-2 0 1,3 0 0,-2 3 0,2-2 48,2 2 1,-1 2 0,-4 1 0,0 0-323,-1 0 1,5 0 0,-6 0-1,1 1 38,-1 4 0,6-2 0,-5 4 0,-1-1 370,-1-3 1,2-1 0,-1-2-1,1 0 145,-1 0 1,1-5-1,-5-1 1,-2 0-59,-2 0 1,-5-3-1,-2 5 1,-2 1-630,-2 2 1,-2 1 0,-3 0 0,-1 0-692,-2 0 1,-5 6 0,2 4 1045,0 6 0,-4-1 0,4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19062 4931 8092,'-4'-22'-82,"-1"0"0,1-1 0,2 12 0,-1 0-261,-1 2 1,-2 5 430,2-5 1,-4 6 0,-5 0-104,-1 6 0,-3 4 0,-3 7 0,0-1 18,-4 0 1,-1 1-1,-3-1 1,-2 0 57,-1 1 1,0-1 0,3 0 0,-2-1-11,-1-3 0,0 3 0,3-5 0,-2 1 53,-1-4 0,-5-1 0,2 0 1,-1 2 23,-2-2 0,-11-1 1,4 1-1,-5 3-38,0 2 1,-7-1 0,3 5 0,-4 0-37,-2 3 0,4 5 0,-4 1 1,3 1-102,2 2 1,-6 4 0,6-6 0,1 4-19,3 0 1,-5-5 0,5-2-1,-1-1-5,-1 0 1,1 0 0,-3-5 0,1 0 231,0 1 0,-5 3 0,-1 1 1,-4 0-78,-5 1 0,2 2 0,29-8 0,1 2 0,0 0 0,-1 1-68,0 1 1,-1 2-1,1 0 1,0 0 0,0 1-1,1 0 1,1 0-1,1 0-44,1 0 0,0 0 1,-26 26-1,29-23 1,1 1-1,-27 24-13,4-4 0,7 2 0,1-2 1,3-2 17,1-5 1,-5 0 0,1-4 0,1-1 138,1 1 0,1 4 1,-2-3-1,-2 1-36,2 1 0,2-2 0,1 3 0,1-2 37,4 2 0,-2 3 0,6 3 1,1 3-157,2 2 1,1 1 0,1 5-1,1 3-5,2 0 0,-2 1 0,3-3 0,-2 1 46,2 2 0,-3 4 1,3-3-1,-4 1 7,0-1 0,4 4 0,-1 0 1,1 0-3,1 0 0,-2 0 0,3-4 0,1 2 0,0 3 1,1 1 0,3 3 0,-1 0-9,-2-1 0,7-28 1,0 0-1,-8 34 1,9-36-1,1 0 7,-1 0 1,0 0-1,-12 33 1,3-4-1,0 1 5,-1 1 0,11-30 1,-1-1-1,-8 29 1,-2-1 70,-1 0 0,7-27 0,0-1 0,-12 32 1,0-1 18,11-32 0,0-1 0,-14 27 1,2 6-1,2 0-106,3 2 1,9-33 0,0 1-1,-7 35 1,-1-1-45,3 1 0,10-34 1,1 0-1,-6 36 1,1-3 10,8-34 1,-1 0 0,0 0-1,0 1 1,2 1 0,0 1 0,0 0-1,0-1-22,0 0 0,0 0 0,-1 5 1,-1-1-1,2-2 0,0-1 1,0 2-1,0-1 45,0-2 0,0 0 1,0 1-1,0 1 1,2-4-1,0 1 1,-2-1-1,1 1 34,1 0 0,-1 0 1,-4 34-1,0 1 1,0 0-16,3-37 0,0 1 0,0 3 1,0 0-1,2-4 0,0 1 0,-2 1 1,1-1-3,0 0 1,1 0 0,0 2 0,1 1 0,-1-2 0,0 1 0,0-1 0,-1 2 5,0 0 1,0 0 0,-1 1-1,1-1 1,2 0 0,0 0 0,0 0-1,-1-1 31,-1 0 1,-1 0 0,3 6 0,-1 0 0,-2-2 0,0-1 0,1 3 0,0 0-12,0 2 1,-1 0 0,-2 3-1,0 1 1,1-3 0,0 1-1,0-2 1,-1 0 104,1 2 0,0-1 1,1 3-1,1-1 0,-1-3 1,-1 0-1,0-2 0,2 0-156,0-3 0,1 1 1,-2 4-1,0 0 1,1-5-1,-1 0 0,2 1 1,-1-1-88,2 1 1,-1 0-1,1-2 1,0-1-1,0-2 1,0-1-1,0 36-83,0-2 0,0 4 1,0-5-1,0-1 144,0-2 1,0 3-1,0 0 1,1 0 151,4 1 1,2-3-1,8 3 1,1-1 35,2 0 1,-6-34 0,0-1 0,10 33 0,2 3-233,-2-3 0,-7-34 0,0 0 0,11 34 0,-12-33 0,0 1 37,1 0 1,-1 0 0,14 32 0,-14-32 0,1-1 0,1 0 0,-1 1 109,0 0 0,0 1 0,2-1 0,0-1 1,1-1-1,0 1 0,0-3 0,1 0-16,16 30 0,-14-31 1,1-1-1,20 27 1,2-2 130,2-1 0,9-3 0,0-2 0,-26-26 0,1 0-145,1-1 1,2 0 0,-1-2 0,1 0 0,1-1 0,0-1 0,1 0 0,0-1-65,0 1 0,1-1 1,5 2-1,2 0 1,-1-3-1,-1 0 1,0 1-1,-1 0 24,1 0 0,-2 1 0,2 1 0,-2 1 1,-2-3-1,-1 0 0,1 1 0,0 2-28,2 1 1,-1 0 0,-1-1 0,-1-1 0,-1 3 0,1-1 0,-2-1-1,0-1 6,-1 0 1,0 0 0,3 1 0,0-2 0,0 1 0,0-1-1,1 0 1,0-1 59,1 0 0,1-1 0,2 1 1,0-2-1,1 2 0,0 0-858,2-2 1,0-1 828,-5-1 1,1 0 0,9 0 0,0-1-1,-4 0 1,-1 1 0,2-1 0,0 0 6,0 1 0,1-1 0,1 0 1,1 1-1,-2-1 0,0 0 1,-1 0-1,-1 1-22,-2-1 0,1 0 1,0 1-1,-1-1 1,0 0-1,-1 1 1,-1-1-1,1 0 48,-1 1 0,1-1 1,3 0-1,0 1 0,-5-1 1,0 0-1,0 1 0,0-1 43,-1 0 1,-1 1-1,3-2 1,0 1-1,-3-1 1,1 0-1,-1-1 1,1 0-72,0 1 0,0-1 0,2 1 0,0 0 0,1 0 0,0 0 0,-1-1 0,1 0-102,-1 1 1,1 0-1,6 0 1,0-1-1,-3 1 1,-1 0-1,2-1 1,1-1 22,0 0 1,1-1-1,2 0 1,1 0-1,-1-2 1,-1-1-1,-1 1 1,-1 0 59,-1-1 1,1 1 0,0-2-1,1-1 1,0 0 0,0-1 0,-2 0-1,0 0 118,-2-1 0,-1-1 0,6 2 1,-1 0-1,-6-1 0,0 0 0,0 0 1,-1-1 116,-2 0 0,1 0 0,0 0 0,0-1 0,34 3 0,-2 2-75,-34-4 0,0 1 0,33 4 1,3-2-1,-37-2 0,1 1-183,2 0 0,0-1 0,6-1 0,0 0 0,0 2 1,0 0-1,1-1 0,1 0-79,2 1 0,1-1 0,2 0 0,0 0 0,2-2 0,0 0 0,-1 0 0,0 0-25,1 0 0,0 0 0,-1 0 0,1 0 0,-2 0 1,-1 0-1,0 0 0,-2 0 158,-1 0 0,0 0 0,1-2 0,-1 0 0,0-1 0,-1 0 0,-1 0 0,-1 0 107,0 0 1,-2 0-1,-5-1 1,-1-1 0,0 2-1,0 0 1,32-3 204,-4 0 0,-1-3 1,-2 4-1,-6-1-157,-2 0 0,3-3 1,1 4-1,2 1-283,3-2 0,5 3 0,5-6 0,-35 4 0,-1 0 24,3-1 1,0 0 0,2-1-1,1 1 1,-2-1 0,1 0-1,-2 1 1,1-1 63,-2 1 0,1-1 1,-1-3-1,0 0 0,-1 0 1,0 0-1,-1-1 0,0-1 479,33-10 0,-4 1 0,-4-4 0,-2 0-259,-2-3 1,-1-2 0,-5 4 0,-1-1 110,-3 0 1,3-4 0,-5 0 0,2 0-440,0-1 0,-1 3 0,3-3 1,1-1-32,3-2 0,6 1 0,-3-2 0,-2 1 66,-1 1 0,-2-4 1,0 6-1,-1-2 107,-3-3 0,1 3 0,-5-2 1,-2-1 401,-2-1 0,-2-2 0,-2 0 0,-2 0-190,2 0 0,-3-5 1,0 1-1,1 1-309,-1 2 0,1 1 1,5 0-1,0 0-104,0 0 0,5-5 0,0-1 1,3-1 68,2-3 1,-1-1-1,-2 1 1,-4 2 184,0 3 1,-4-4-1,-5 1 1,-1-1 96,-4-1 1,-1 0 0,-1 7 0,-2-2-36,-3 2 1,2-2 0,-6-1 0,-2 0-128,-1 0 0,-2 1 0,2 4 0,1-2-82,2-1 0,6-7 0,-2 4 1,5-2 61,4 0 0,1 2 1,5-5-1,-1 2 33,1-1 1,0-2 0,0 6-1,-4-2-71,-5-2 1,1-2 0,-8 7-1,0 0-65,-3 0 0,-4-4 0,0 3 1,-2-2 64,-3 0 0,-4 1 0,-5-2 0,2 3-49,2 1 1,-2-5 0,2 3-1,-1-4 283,2-2 0,-4-2 1,5 0-1,0 1 143,3-1 1,1 0 0,2 4 0,-1 1-178,-1 3 0,9-1 1,-6-3-1,2 3-69,0 5 1,-3-2-1,-2 1 1,-2 2-157,-2 2 1,0 1-1,-3 0 1,1 1-331,-1 4 0,-2-4 0,-2 4 0,-2-4 172,-1-1 0,-5 2 0,4-1 1,2 1 333,2-4 1,1-5 0,0 1 0,0-1 186,0-4 1,6-5-1,3-3 1,2-2-23,3-3 1,-2 5-1,-2 1 1,-1 4-107,1 0 1,-4 2 0,-1 4-1,-4 3-456,-1 4 1,0-4 0,-3 1 0,-4 1-214,-7 1 0,-3 3 0,-1-1 0,-4-2 55,-4-2 0,-5 1 1,0-5-1,2 1 456,0 0 1,0-7 0,1-5 0,4 0 556,3 0 0,-1-10 0,6 3 0,2-4 36,4-2 1,7 4 0,-1-4 0,1 4-302,-2 2 0,4-1 0,-5 0 0,0 2-479,-3 3 1,-3 3 0,-1 6 0,-2-1-125,-3 1 1,-2 0 0,-7-1-1,0 2-190,1 4 1,-6-10 0,0 0 0,-2-6 398,15 31 1,1 0-1,-1-1 1,1 1 0,-2-1-1,1 0 1,1-1 0,-1 0 240,1 0 0,-1-1 0,-2-2 0,1-1 1,2 2-1,2-1 0,-2-1 0,2 1 21,0 0 0,0 0 0,1-4 0,-1-2 0,1 4 0,1-1 0,0 1 0,0 0-16,-1 0 1,0 0-1,2 4 1,1-1 0,0 1-1,0 0 1,-1 0 0,-1 1-169,0-1 0,-1 1 0,-1-1 1,-1 1-1,-12-32 0,-4 2-194,-1 3 1,16 28 0,0 0-1,-22-30 1,-1 2-39,-3 1 1,2-1 0,-4 3 0,3-1 242,3 1 0,16 25 1,1 0-1,2 1 0,2-1 1,-2 0-1,0 0 79,1 0 1,-1 0 0,-1-1 0,1 1 0,0-1 0,0 0-1,2 1 1,0 0 169,-1-1 0,1 0 1,-13-33-1,-1 3 1,2 1-65,0 1 0,0-4 0,4 9 0,1 2-248,-1 1 1,-3 3 0,1 3 0,1 4-41,-2-1 1,0 6-1,2-2 1,-1 5-249,-3 0 1,1 0 0,3-1-1,-1-1 187,-3-2 1,0-2 0,2 1 0,-2-2 253,-2-5 0,0-1 1,-3-1-1,2 4 139,3 1 1,-10-7-1,2 4 1,-1 1-11,-1 1 0,2 7 0,-1-1 0,-2 5-170,-1 4 1,-7-4 0,2 6-1,-1 4-200,1 2 0,-7 8 0,3-2 0,-4 3-60,-2 2 0,4-1 1,-4 1-1,1 0 173,0 0 0,-5-5 1,1-2-1,-2 1 202,2 0 0,-2-5 0,3 2 1,-2-5-23,-6-4 1,1 3 0,3-4-1,0 1-38,-3-1 0,31 16 1,0 1-1,0 2 1,1 1-1,0 0 1,0 0-101,0 1 0,-1 0 0,-1 3 1,-1 1-1,1 0 0,0 0 0,-1 2 1,-2 1-104,-1 0 1,0 2-1,-1-1 1,0 1-1,-3 2 1,0 0-1,1 0 1,-1 0 56,-2 0 0,1 0 0,-3 0 1,0 0-1,2 1 0,0 0 1,1 0-1,-1 1 46,1 0 1,-2 0-1,-2 1 1,0 0-1,0-1 1,0-1 0,-2 2-1,1 0-79,-2 1 1,1-1 0,2 1 0,0 0 0,-1 1 0,0 0 0,0 0 0,-1-1 115,0 1 1,1 0 0,-3 1 0,0 0-1,4 0 1,0 0 0,-1 0 0,0-1-83,1-1 0,0 0 1,-2 1-1,-1-1 1,4 3-1,0 0 1,1-1-1,0 1-79,0 0 1,0-1 0,2 1 0,-1 0 0,2 0 0,1 2 0,-1 0 0,1 1 0,0 0 0,0 2 1,-2 6-1,1 1 145,3-3 0,1-1 0,0 6 0,0 1 0,2-2 0,0-1 0,0 1 0,0 1 0,0 3 0,0 0 0</inkml:trace>
  <inkml:trace contextRef="#ctx0" brushRef="#br0">13224 6304 8212,'-14'-27'-154,"1"0"0,1 7 0,2 2 1,1 3 447,-2 2 0,0-1 0,-3 3-408,1 2 1,0 3 0,-1 7-59,1 4 1,0-2-1,-2 6 1,-2 1 224,0 2 0,-3 1 0,4-1 0,-3-2 280,-2-1 0,0 0 0,-2 4 0,2 2-73,2 3 1,-4-3 0,4 4 0,0-1-96,0 0 0,1 5 0,5 0 0,1 0-129,3-1 0,3 4 0,6-4 0,0 2-89,0-2 0,7 3 1,7-4-1,5 1-84,2 0 0,8-6 0,1 2 0,4-3-100,3-2 0,5-5 1,-7-4-1,4-2 50,1-2 1,-6-6 0,-2-3 0,-1-5-226,0-3 0,6-4 1,-2-7-1,-1-2 412,-3-1 0,3-18 0,0 0 0</inkml:trace>
  <inkml:trace contextRef="#ctx0" brushRef="#br0">13690 5904 9488,'-7'-22'23,"2"0"1,-1 7-14,2 15 1,-1 12 0,5 10 0,0 4-228,0 6 0,-4 2 0,-2 7 0,0 0 162,0-1 0,-4 8 1,1-10-1,-1 1 183,1-2 1,3-9-1,6 0 1,0-6-50,0-2 1,0-7 364,0-4 1,0-8-478,0-1 0,0-10 0,-2-11 1,-2-2-151,-5-6 0,2-6 0,-1-2 0,2-5 245,3-2 1,2-11 0,2 2 0,4-2 228,4 0 0,2 6 0,3 2 0,1 1-124,2 3 1,-2 8-1,3 4 1,-3 4-145,-2 5 1,0 7 0,1 7 0,-1 3-464,0 2 0,1 3 0,-1 4-27,0 5 0,-4 7 1,-1 3-1,-1 2 102,0 3 1,-2 1 0,2 2-1,-1-1 365,-3 1 0,5 0 0,-1-1 0</inkml:trace>
  <inkml:trace contextRef="#ctx0" brushRef="#br0">13423 6024 8561,'8'-33'0,"4"7"177,4 6 1,8 12 0,-1 3-1,6 5-781,2 5 0,6 6 0,-2 9 604,4 0 0,1-3 0,0 2 0</inkml:trace>
  <inkml:trace contextRef="#ctx0" brushRef="#br0">14450 5624 8462,'-9'-6'-103,"2"-3"1,-1-1-999,1 1 888,-2 3 1,1 5 335,4-4 0,-3 4 0,-2-4 0,-2 5 1,1 3 135,1 2 0,0 5 1,-3-1-1,2 4-91,1 5 1,5 3-1,-4 5 1,1 3 11,-1 2 0,1 9 0,-3 8 0,2 4-103,2 2 1,2 0 0,4 3 0,1-1-249,4-4 0,-2-6 0,7-9 1,2-5 116,0-4 1,9-4 0,-8-11 0,2-1 328,0-3 0,-2-4 0,0-11-118,1-8 0,-3 0 0,-2-9 0,-4 0-128,-4-3 0,-1 0 0,0 1 0,0 2 32,0 6 1,-4 2-1,-2 3 34,-2 3-147,0-3 0,2 11 0,7-2 73,11 6 0,9-2 0,11 4 0,7-4-314,4-1 0,7-4 0,-1-2 0,0 0-657,-5 0 1,4 2 949,-13 4 0,1-6 0,-10-2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18636 8050 8375,'5'-20'-7,"1"6"1,5-3 688,-2 7 0,-5 0 1,4 4-526,-3-2 0,0 4 1,-5-5 456,0-1 0,0-2-187,0-2 0,-6 7 0,-3 4 161,-3 6 0,-1 6 0,0 9 0,-1 4-48,1 3 0,0 6 1,-2 3-1,-2 2-123,0 1 0,-6 3 0,4-6 0,0 1-185,0 2 1,-5 5 0,0-7 0,-4 4-64,-3 1 1,-4-2 0,2-1-1,0-1 20,1 1 0,-4-5 1,5 0-1,1-4-462,2-2 1,2-5 0,1-3 0,2-3-222,6-2 0,2-6 0,1-1 1,1-1-674,0-1 1,1 2 0,2-3 0,2 3 1166,2 1 0,-10 2 0,1 5 0</inkml:trace>
  <inkml:trace contextRef="#ctx0" brushRef="#br0">17796 8863 8275,'0'-69'1379,"6"19"-737,3 23 1,1 24-1,-1 21 1,-5 6-649,-2 3 0,2-2 0,1-2 0,-1 0 419,2 0 1,0 3-1,6 2 1,1 3 287,6 4 1,5 8 0,4 3-1,2 2 326,1 2 0,9 2 1,-2 1-1,2 0-695,3 1 0,0 2 0,-1-1 0,1-3-288,1-1 0,4 0 0,-7-2 0,-2-4-133,-1 1 0,-5-3 1,-4 6-1,-5 2-1012,-6 0 0,-3-2 0,-2 0 0,-1 0 271,-3-2 1,2-5 0,-3-10 0,1-2-71,0-5 1,0-9 0,5-2 0,3-8 29,0-5 1,7-13 869,-2-5 0,15-31 0,5-8 0</inkml:trace>
  <inkml:trace contextRef="#ctx0" brushRef="#br0">19115 8183 8360,'-7'-13'173,"1"-1"0,8 2 1,2 3 833,5 5 1,9 3-1,5 2 1,7 5-413,6 7 0,7 7 0,4 6 0,3 1-85,5 0 1,1 5-1,-1 4 1,3 4-292,-27-18 0,0 0 1,1 1-1,0 1 0,-1 3 1,0 0-1,-2-1 1,0 1-90,-1 0 1,-1-1 0,20 28 0,-3 0 0,-2 1-861,-2-1 0,-6 5 0,-3-9 0,-3-1-651,-1-2 0,-6-2 0,-5-7 0,-6-2 1381,-5-5 0,2-3 0,1-1 0</inkml:trace>
  <inkml:trace contextRef="#ctx0" brushRef="#br0">20102 9236 8139,'-8'7'2713,"4"5"-1902,3 4 0,1 8 1,-3 0-1,-8 5-526,-11 7 0,-15 14 0,12-20 1,-2 1-1,-3 4 0,-2 2-23,-5 5 0,-2 1 0,-1 2 0,-1 2 0,-3 0 0,-1 0 0,3-1 0,0-1-430,0-1 0,1 1 1,-4 2-1,-1-1 1,6-7-1,0-3 0,1 0 1,0-2-280,3-3 1,-1-1 0,0-2-1,0-2 1,-26 14 0,0-5-444,3-6 1,3-10 0,8-4-1,6-6 890,6-3 0,5-2 0,5-4 0,1 0 0</inkml:trace>
  <inkml:trace contextRef="#ctx0" brushRef="#br0">22235 7956 8258,'9'-10'631,"-1"-3"1,-3-7 0,4 6-394,1 2 1,2 3-1,0-2 1,-2 4 11,-1 1 0,-4-3 1,2 3 267,-1-1 1,0 0-314,-2-2 1,-2 6-1,2 10-377,-2 6 0,-2 10 0,0-1 0,0 2-271,0-2 0,0 6 0,0-4 1,0-1-1063,0 2 0,0-5 1505,0-3 0,0-8 0,0-3 0</inkml:trace>
  <inkml:trace contextRef="#ctx0" brushRef="#br0">22488 7557 8488,'-6'-20'431,"-3"-2"1,2 3 0,-1 1-470,2 3 1,-4 3-455,1 3 0,3 5 0,2 8-339,2 5 1,4 3 830,2 2 0,4-1 0,5 0 0</inkml:trace>
  <inkml:trace contextRef="#ctx0" brushRef="#br0">22928 7423 8399,'0'-40'-228,"0"9"1,-6 15 0,-3 13 0,-4 6 13,-5 6 0,2 3 1,-5 1-1,2 0 419,2 1 0,4 3 0,4 3 0,5 0 339,2 4 1,2 1 0,0 3 0,0 3-177,0 5 0,0 8 1,0 5-1,0 3-829,0 1 1,0-1-1,0-1 1,-1-6 24,-4-3 0,2-5 0,-7-13 0,-3-5 436,-4-6 0,-6-14 0,2-1 0</inkml:trace>
  <inkml:trace contextRef="#ctx0" brushRef="#br0">22661 8050 8351,'-6'-31'0,"-1"-2"0,-2 0 447,0 1 1,6-2 0,-1 4 0,4 3 1831,4 2-1968,4 3 0,6 9 0,3 1-119,0 3 1,12 3-1,0 9 1,5 4-883,3 7 1,9 9 689,-6 4 0,3 0 0,-3 5 0</inkml:trace>
  <inkml:trace contextRef="#ctx0" brushRef="#br0">14863 8449 8271,'0'-13'0,"-1"0"285,-4-1 196,4 7 1,-10 7-1,7 10 1,1 5-203,1 3 0,2 6 1,0-2-1,0 3-173,0 2 1,6 1 0,3 1-1,3 4-410,1 1 0,1 2 1,-2 4-1,-2-2 116,-1-2 1,-2 1 187,2-6 0,-3 0 0,-6-4 0</inkml:trace>
  <inkml:trace contextRef="#ctx0" brushRef="#br0">14796 8649 8420,'-13'-53'2141,"6"13"-1809,2 9 1,4 16 0,2 17 0,2 8-995,2 6 1,4 2 0,-2-3 0,3 1-449,5 2 1,7-2 1109,1-7 0,2 3 0,1-5 0</inkml:trace>
  <inkml:trace contextRef="#ctx0" brushRef="#br0">15170 8409 8420,'-14'-17'520,"1"-1"1,4 6 0,0 8 0,-1 4-108,-2 4 1,3 9-1,0 10 1,-1 2-439,-2 1 0,5 6 1,2 0-1,4 1-41,1-1 1,0 4 0,0-5 0,0-1 61,0-2 0,6-3 0,1-3 0,2-4-598,0-3 0,-5-4 1,5-2 343,2-4 0,-1-5 1,-1-5-1,-3-4 169,0-2 1,-5-7 0,4-1 0,-4-1 131,-1 1 0,0 1 1,0 5-1,0 0 2758,0-1-1568,0 7 1,-4 2-879,-1 10 1,2-2 0,8 6 0,4 3-259,2 4 0,9-1 0,0 2 0,3 0-95,-1 1 1,-1-8-1,2 3 1,-2-2-1787,-2-4 1,-1-1 1530,-5-6 0,-5-2 0,-4-2 1,-2-5 384,-2-3 0,-5-1 0,-1 1 600,-1 3-106,4-3 0,-2 11 0,11-4 0,8 5-298,6 5 1,12 2-1,3 7 1,5 0-1940,5 4 0,6-2 1611,7 7 0,6-1 0,-3 5 0</inkml:trace>
  <inkml:trace contextRef="#ctx0" brushRef="#br0">21688 9356 9110,'2'-24'0,"4"-3"0,5 2 1402,6 6 1,0 3-1108,-3 11 1,-5 1-226,0 4 1,-1 4-17,6 1 0,-1-1 0,0-4 0,2 0-277,3 0 1,-2 0 0,5 0 0,-2-1 48,-2-4 1,-3-2 0,0-7 0,-2 1 192,-4 0 1,3-1 0,-7 1 80,-1 0 1,-12 1 0,-4 3 0,-3 5 90,-3 2 1,2 2-1,-5 2 1,0 2-1,1 5 0,2 7 1,5 3-1,3 1-204,2-1 0,3 5 0,6-4 0,1 3-269,4-1 0,7-6 0,7 3 0,2-1-257,2 0 0,1-5 1,0-5-1,-2-2 539,2-4 0,13 0 0,4-2 0</inkml:trace>
  <inkml:trace contextRef="#ctx0" brushRef="#br0">22461 8996 9590,'-13'-18'376,"0"0"1,4 9-1,0 14-517,-1 11 0,-1 8 0,1 4 0,1 3 0,-1 5 1,-1-2 0,1 0 0,2 0 83,2 0 0,-2-5 0,3 4 1,1-2-418,-2 0 1,3 5-1,-5-5 474,2-2 0,-4 0 0,3-3 0</inkml:trace>
  <inkml:trace contextRef="#ctx0" brushRef="#br0">22661 9329 9626,'-4'-30'117,"-1"4"1,-5 9 0,1 19-1,-4 8-484,-5 7 0,-1 2 0,-5-3 1,3 2-150,2-2 1,-3-1-1,4-2 1,2 1 515,1-1 0,2 0 0,5 1 0,2-1 0</inkml:trace>
  <inkml:trace contextRef="#ctx0" brushRef="#br0">22675 9409 8225,'20'-4'280,"-2"-1"1,1-5-1,1 2 1,-1 1 424,0 2 0,3 4 1,-4 1-1,-2 0-483,-1 0 1,-6 0 0,-1 1 886,-3 4-1030,0-4 1,-5 4-1,-2-8-264,-2-2 1,1 1 37,-6 4 1,6 6 0,-1 3-1,2 4-294,2 5 1,3 4-1,6 8 1,9 2 440,6 2 0,14 8 0,4 5 0</inkml:trace>
  <inkml:trace contextRef="#ctx0" brushRef="#br0">18436 11981 8842,'0'-18'314,"0"1"1,0-1 0,0 4 0,0 1 68,0 0 1,6 1-1,1 2 1,2 2-300,0 2 1,-2 0 0,3 3-215,-1-1 1,0 0 0,3 5 141,-3 3 1,-3 5-1,-8 9 5,-2 4 1,-9 8-1,-13 5 1,-5 5 130,-4 6 0,9-16 1,0 0-1,2-2 1,-1 1-1,-1 2 0,-1 1 12,0-1 0,-1 0 1,-2 2-1,-1 0 1,1-2-1,0-1 1,0-1-1,0-2-115,-1 0 1,0 0 0,2 0-1,0-1 1,-30 18 0,3-2-8,2-5 0,-5 0 0,9-8 0,2-2-97,6-3 0,0-8 1,11 2-1,3-3-790,4-2 0,5 0 0,7 1-505,3-1 1,15-1 1353,12-3 0,17-3 0,7-6 0</inkml:trace>
  <inkml:trace contextRef="#ctx0" brushRef="#br0">19502 12021 8258,'6'-7'93,"3"2"1,3 5 206,1 5 1,6 7-1,3 7 1,5 2 142,4 2 1,8 4-1,8 2 1,4 3-37,3-3 1,9 5 0,-3 2 0,2 2-382,1 2 1,-7 0 0,3 2-1,-1 1-126,0 1 0,-29-20 0,-1 1 0,26 19 1,-2-1-1004,-3-1 1,1-2 863,-6 0 1,-5 0 0,-7 0 0</inkml:trace>
  <inkml:trace contextRef="#ctx0" brushRef="#br0">17609 13887 8459,'22'-40'0,"1"10"157,0 14 1,1 22 0,0 18 0,-2 13-167,2 10 0,1 11 1,1 7-1,0 6 122,-15-34 1,0 2 0,1 5-1,1 0 1,-2-1 0,0-1 0,2 1-1,-1 0-171,1 1 1,1 1 0,2-2 0,1-1 0,0-3-1,3-2 1,0-2 0,3-2 86,0-3 0,2-1 0,4 1 1,2-3-1,1-5 0,2-2 0,2 0 1,1-1-31,-1-2 0,2-1 0,6-5 1,1-2-1,0-1 0,0-2 1,4-3-1,0 0-449,3-2 0,0-1 450,0 0 0,1 0 0,-2 0 0,0 0 0,0 0 0,0 0 0,1 0 0,0 0 0,0 0 0</inkml:trace>
  <inkml:trace contextRef="#ctx0" brushRef="#br0">21062 14420 9412,'0'-42'0,"0"0"0,-2-32 0,-2 22 841,-5 22 1,-10 20 0,-8 20 0,-7 12-1305,-5 11 0,-15 8 0,21-17 0,-1 0 0,-6 2 0,-2 1 241,-2 0 1,-2 1 0,-7 3 0,-1 2-1,-1-1 1,-1 1 0,0 0 0,0 0-315,-2 2 1,0 0-1,-1 2 1,0 0-1,2 0 1,1 0 535,-1 2 0,0 0 0,-2 0 0,0-1 0,-1 4 0,0 1 0</inkml:trace>
  <inkml:trace contextRef="#ctx0" brushRef="#br0">15503 12194 9545,'-4'-41'0,"-2"7"0,0 12 268,0 13 1,-3 15-1,3 17 1,0 5-314,0 4 0,-3 9 0,3 1 1,0 2-2,0 2 0,-2 3 0,3-3 0,2 0 123,2-1 0,1 6 0,0-4 0,0 1-359,0-4 1,0 0-1,0-2 1,0-5-1130,0-3 1411,0-9 0,0-6 0,0-5 0</inkml:trace>
  <inkml:trace contextRef="#ctx0" brushRef="#br0">15396 12541 8728,'0'-22'0,"2"-1"0,1 4 353,1 3 1,7 10 0,-3 7 0,4 10-770,2 5 0,-1 8 0,0-2 416,1 3 0,-1 2 0,0-1 0</inkml:trace>
  <inkml:trace contextRef="#ctx0" brushRef="#br0">15930 12421 8652,'-9'-24'0,"-2"-1"623,1 1 1,4 11-1,-3 16 1,-1 12-536,-2 10 0,-3 12 0,-1 1 0,-3 5-359,-2 0 1,3-1-1,-3-4 1,2-1 167,3-1 1,1-6 0,2 1 0,1-5 45,3-4 0,3-2 0,7-7 0,4-1-76,4-3 0,7-3 0,3-8 0,2-2 80,3-5 0,1-4 0,2-4 0,-1-2 107,1-2 0,-6 5 0,-4-2 0,-2 5 366,-1 4 0,-1-3 90,0 3 1,-5 5-108,-4 4 1,2 1 0,-2 8-30,-1 2 1,3 0-1,0 3-217,2-1 0,1-4 0,4-2 1,0 1-294,1-1 1,5-4 0,3 2 0,2-4-119,-2-1 0,3 0 0,-4 0 1,1 0 39,0 0 1,0-1 0,4-4 0,-3-2 329,0-1 1,-3 1 0,4 4 0,-2-1-64,2 1 0,6 1 1,4 4-1,3 2-718,4 5 0,8 4 0,0 4 665,3 0 0,1 7 0,0-3 0</inkml:trace>
  <inkml:trace contextRef="#ctx0" brushRef="#br0">21128 12727 8226,'0'-31'0,"0"0"0,0 3 230,0 4 1,0 5 0,0 6 573,0 0 1,-1 1-867,-4 3 1,2 3 302,-5 6 1,5 1-102,-2 4 0,4 2 0,2 5 1,4-2-68,3-1 1,4 0-1,3 3 1,1-2-108,2-1 1,0-1-1,-5 1 1,1-4-109,-1 1 0,0-4 1,-1 4-1,-2-2-180,-1 1 0,-4 1 0,2-2 238,-1 5 0,0-2 1,-3 2 178,1 2 0,2-1 0,-1-1 0,4-5 1,3-2-1,1-2 1,0 0-282,1 0 1,-1 0 0,0 0 0,1 0-2196,-1 0 2381,0 0 0,6-6 0,2-2 0</inkml:trace>
  <inkml:trace contextRef="#ctx0" brushRef="#br0">21768 12314 8941,'-7'-25'24,"2"3"1,4 12 0,-1 13-1,-1 10-74,-1 6 1,-2 2 0,3 4-1,-3 0 459,-1 3 1,-2 6 0,-5 0-1,1 3-338,0 5 1,-6 11-1,-2 2 1,-1 3-769,-1 1 0,12-3 0,-1-7 697,4-4 0,10-4 0,5-1 0</inkml:trace>
  <inkml:trace contextRef="#ctx0" brushRef="#br0">22021 12754 8247,'-20'-10'0,"2"-2"-422,3 2 1,2 4 0,-2 12 0,-1 5 434,-2 6 0,0 0 1,5-5-1,1-1-9,3-2 0,-1-5 0,5 5-19,2 1 0,2-2 0,2-1 0,4-1 327,4-3 1,4 3 0,3-2-71,2-1 0,0-1 0,-5-2 0,0 0 179,1 0 1,4 4 0,-1 2 0,0 0-50,-3 0 1,0 4 0,1-1 0,1 3-831,2 1 1,1 5-1,-3 0 458,2-2 0,6-1 0,-4-2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5172 5744 19454,'-21'-13'-914,"2"5"0,6 4 1,-1 2 774,1 2 1,-5 2-1,1 2 1,0 4-14,2-1 0,2-1 1,0-5 2132,-1 4-1345,7-4 0,1 4 0,9-8 0,5-2-4,5 2 1,3 1 0,-1-1 0,3-2-378,4 2 0,3 2 1,2 1-1,-1 0-89,1 0 1,4-5 0,2 1-1,-1 1 11,1 1 0,4 1 0,-3-2 0,2-2-26,-1 3 1,1-1 0,4 0 0,0-3 140,0-2 0,0 4 1,0-5-1,0 0-115,0 2 1,4-1 0,0 5 0,-1-1-79,-1 1 1,1 0-1,-2 0 1,-2-1-98,-1 1 1,4 1-1,1 2 1,-2 0 72,2 0 1,0 0 0,-3 0 0,0-1 37,0-4 0,5 2 1,0-6-1,1 0 148,0 2 1,3-3 0,-3 4 0,-1 0-46,-4 0 0,2 1 1,-7 5-115,2 0-148,-4 0 1,5 0 0,-5 0 0,1 0-73,1 0 0,-7-4 0,2 0 0,-2-1 102,-3-1 1,1 3 0,0-4-1,-1-1-35,1 1 0,-2 0 0,-3-4 0,-4 4-109,-3 1 0,-2-3 0,1 5-1591,-1 1 1,-1 3-1,-3 4-228,-5 5 0,-2 9 0,-5 7 1699,-6 9 0,0-4 0,-10 8 1</inkml:trace>
  <inkml:trace contextRef="#ctx0" brushRef="#br0">12877 7996 22678,'7'-13'-1274,"-1"6"1,-18 1 0,-2 6 0</inkml:trace>
  <inkml:trace contextRef="#ctx0" brushRef="#br0">12810 7983 23824,'-13'-6'-727,"4"0"1,2-4 0,-1 2 732,1 2 0,2 2 0,-3 4 0,-3 0 290,-1 0 0,3 0 0,-1 0 0,-3 0-508,-4 0 1,0 0 0,3 0-1,0 0 348,-4 0 1,1-1-1,-3-2 1,0-2 42,4 2 0,-3 2 1,1 1-1,2 0 98,1 0 1,2-5-1,-1-1 1,1 0-121,0 0 1,-2-2 0,-1 3 0,-2 2 261,2 2 0,-4 1 0,1 0 0,-2 0-481,-2 0 0,-3 0 0,0 1 0,-1 2-172,0 2 1,2 3 0,2-3 0,0-2 174,0-2 0,-1 1 1,0 1-1,4 1 500,0-1 0,-2-1 0,4-2 0,2 0-130,1 0 1,-3 0 0,-1 0 0,0 0-296,0 0 0,-5 4 1,2 4-1,-5 2-201,-4 5 0,1 2 0,-4 1 0,2 3-169,2 0 0,-3 4 1,2-3-1,2 3 101,1 2 0,2 0 0,4-1 0,4 1 222,4 0 1,2-7-1,3-1 1,4-1-133,4 0 1,1 0-1,0-5 1,0 0 58,0 1 0,6 4 0,4 1 1,5 0-66,3 0 1,6 5-1,-1 0 1,5 4-245,3 3 1,6 1 0,-1 0-1,3 2 187,1 0 1,0 4 0,2-2-1,6 1 250,5-2 1,8-4 0,-2-7 0,2-5 268,3-4 0,7 0 1,-34-12-1,1-2 1,1 1-1,1-1 190,0 0 0,0 0 1,2-1-1,0 0 0,1-1 1,0 0-1,1 0 1,-1-2-167,3-1 1,-1-1 0,0-1 0,0 0 0,0 0-1,0-1 1,-1 0 0,-2 1-208,-1-1 0,0 0 1,3 1-1,1-1 1,-4 0-1,-1-1 0,2 0 1,-1 0 31,0-1 0,-2 0 0,31-13 1,-4 1-1,-6-3-483,-6-4 0,-2 3 0,-4 1 0,-7-2 121,-4-4 0,-9-7 1,-1 0-1,-8-6-33,-4-6 1,-8-3 0,-4-2 0,-7-1 8,-9 2 0,-13-8 0,-12 8 0,-9 1-40,-11 6 1,21 25 0,-2 3 0,-3 5 0,-2 3 0,-3-1 0,-2 2-237,-4 2 0,-1 1 0,1 4 0,0 1 0,-3 0 0,-1 2 0,2 2 0,1 1 122,0 1 1,1 2 0,-2 4 0,0 2 0,5 0-1,0 2 1,0 1 0,0 1 105,3 0 0,1 3 1,0 1-1,2 2 0,3 1 1,2 1 291,1 0 0,2 2 0,0 1 0,1 2 0,0-2 0,1 1 0,1 0 0,0-1 0,1-1 0,0 0 0</inkml:trace>
  <inkml:trace contextRef="#ctx0" brushRef="#br0">12704 16392 8122,'9'-32'262,"-1"-4"1,-3 5-1,2 5 1599,-1 6-2123,-1 11 1,-7 3-1,-2 6 1,-5 0 62,-3 0 1,-1 0 0,-1 0 0,1 0 564,0 0 0,-1-1 0,1-2-92,0-1 0,4-2 0,0 1 0,-1-2-54,-2-1 0,-2-8 0,1 3 0,0-3 114,-1-4 1,1 4 0,-2-5 0,-1 2-272,-2 3 0,-10 1 0,1 2 1,-2 1-343,-4 3 0,-1 3 1,-7 6-1,-4 0 145,-4 0 0,2 6 0,-1 3 0,1 4 124,0 5 1,4-2 0,-2 6 0,4 1 171,1-3 1,1 5-1,2-1 1,3 4-63,2 3 1,5 6-1,6-1 1,2 2-128,3 2 0,1 2 1,2 2-1,1 5-81,3 3 1,3 1-1,6 2 1,1 1 121,4 2 1,5-2 0,11-7-1,7-6 160,5-6 0,16-1 0,13-10 1,-26-14-1,2-3 120,3 0 1,1-2 0,4-2 0,1-2 0,6-1 0,1-3-1,4-1 1,1-3-105,5-3 0,1-2 0,3-3 0,0-2 1,0-1-1,0-1 0,0 1 0,0 0-129,-2 0 1,0-1 0,0 1-1,-1 1 1,-5 2 0,-1 0 0,-1-1-1,-1 1-11,-2 0 1,-1-1-1,-1 1 1,-1 0-1,0-1 1,-1 1-1,-3-1 1,0 0-755,-2-2 1,-2 1-1,-6 1 1,-3 0-1,21-19 1,-15 0 39,-12-2 1,-16-10 0,-16-3 0,-16-3 619,-20 2 1,12 23 0,-4 2 0,-6 1 0,-4 2 0,-3-1 0,-1 2-127,-5 0 0,-2 3 0,-8 3 0,-2 3 1,-4 3-1,-2 3 0,0 1 0,1 2-728,1 0 1,2 2 0,-1 1 0,2 0 897,7 1 0,1 0 0,-1 1 0,1 0 0,2 1 0,-1 1 0,1-2 0,0 0 0</inkml:trace>
  <inkml:trace contextRef="#ctx0" brushRef="#br0">14783 7890 28666,'-7'-6'-7271,"-5"3"6812,3-6 1,2 6 629,-2-1 0,0 2 0,-5 2 1</inkml:trace>
  <inkml:trace contextRef="#ctx0" brushRef="#br0">14716 7890 28674,'2'-14'-473,"2"1"0,-1 6 0,6 4 0,0 6 126,-1 6 0,3 8 0,-2 5 1,2 4-414,-2 0 1,1 5 0,-4 3 0,0 3 296,0 5 0,-2-4 0,-4-2 1,0-2 2,0-4 1,0 1 0,0-11-319,0 1 1000,0-2 1,-1-19 0,-4-8-1,-2-12-836,-1-5 0,-2-7 0,4-5 0,0-6 415,0-6 0,-3-3 1,3-3-1,1 0-204,-1 2 1,1 3 0,5 10-182,0 0 493,0 6 0,0 6 1,2 7 209,2 2 1,3 2-1,7 8 474,-1 5 0,0 2 1,1 4-1,-1 1-191,0 1 0,7 11-1,0-2 1,3 2-112,-1 0 1,-6-2 0,2 2 0,-5 2-228,-4 0 1,2 3 0,-7-4 0,-1 2-172,-2-2 1,-2 3 0,-5-1 0,-6-2 472,-4-1 1,-8 3-1,2 0 1,-3-4 10,-2-3 0,6 1 0,4-4 0,2 3-27,1-2 0,1 3-1306,0-4 0,7 4 0,7 0 0,11-2-677,9-1 1873,10-6 1,9 3 0,7-6 0</inkml:trace>
  <inkml:trace contextRef="#ctx0" brushRef="#br0">15556 7970 30756,'-6'-28'-3181,"5"2"1,-7 20 0,4 6 2344,-5 8 0,-3 8 0,-1 3 0,0 2 578,-1 3 1,1-5-1,1-1 1,2-5 198,1-4 775,6 3-259,-3-11 1,10 7 0,2-5 391,2 1 1,-5 7 0,1-3-1052,-2 4 1,2-3 0,1 0 0,-3 1-145,0 2 1,-8 0 0,-3-2-1,-1-1 82,1 2 0,-3 1 0,3-1 1,-3 0 36,-1-2 1,4-5 0,2 5 7,1 1 0,1-2 1,7 1 277,2 1 1,10-4 0,6 0 0</inkml:trace>
  <inkml:trace contextRef="#ctx0" brushRef="#br0">15850 8210 21684,'8'-30'-2538,"1"3"1,0 1 2298,5 12 0,-3 5 0,-2 14 0,-4 4-1358,-4 3 0,-1 1 862,0 0 0,-6-5 1059,-3-4 1,-4-4 451,-5-4 0,-1-2 1,-3-3 215,4 4 0,8 4 0,1 1-191,-2 0 0,5 1-787,2 4 0,3 2 0,1 7 0,1 0-561,3 4 1,2-2 0,6 7 0,-1-1-389,-1-1 1,9 2 1117,-5-5 1,8 6 0,-1-4 0</inkml:trace>
  <inkml:trace contextRef="#ctx0" brushRef="#br0">16209 8183 15639,'0'-13'-1205,"0"-1"0,-1 7 0,-2 4 1153,-1 6 0,-7 4 0,4 7 1,-2-1-678,0 0 1,6-4 0,-3-2 1080,0-1 0,6 3-255,0-4 1,6 4 0,7-5-1,1-1 102,-1-1 1,0-2 0,1 0 0,-1 0 136,0 0 0,-4 0-249,0 0 0,-6-2 112,2-2 1,-10 2 0,-4-2 498,-3 2 712,-1 2-898,0 0 0,7 0-446,6 0 1,1 6-1,8 2-149,2-1 1,-4 5 0,2-3-1,1 1-107,2-1 0,1 1 1,1-5 160,-1-2 0,0-2 1,-1-2-1,-1-4 110,-2-4 1,-6-8-1,2-6 1,0-2-186,-1-1 0,1-6 0,-4 1 0,2 3-825,2 5 1,5-1-1,0 6 831,7 2 1,3 1-1,7 2 1</inkml:trace>
  <inkml:trace contextRef="#ctx0" brushRef="#br0">16943 7623 19545,'-9'-4'-491,"0"-1"0,4 2 1,-2 9-1,0 8-318,-1 6 1,-5 11 0,-5 6 0,3 5 294,5 2 1,0 1 0,5-7 0,2-1 585,2-1 1,2-7 0,4 2 0,2-4 251,0-5 0,5 2 1,-4-6-1,-1-2-196,-3-1-313,4-2 1,-8-5 0,0-4 0,-9-2 33,-7-2 1,-4-6 0,-3-3-1,1-3 108,-2-1 1,0 4 0,0 1 0,4 1 578,0-1 1,3 6-1,3-3 100,1 4 1,1 7-1,3 2-423,5 4 0,2 2 0,4-1-422,2 0 1,4 1 0,7-1 0,1 0-315,2 1 0,5 5 638,-1 3 0,4 3 1,0 2-1</inkml:trace>
  <inkml:trace contextRef="#ctx0" brushRef="#br0">17089 8396 14694,'5'-52'-687,"-1"3"0,7 5 0,-3 23 1,3 9 1704,-2 11 1,3 11-1,-5 10 1,2 0-1150,0 4 0,-5-3 1,4-1-1,-1 0-1423,0-4 0,1-1 0,2-3 1262,-1-3 0,-5-4 96,5-5 1,-12-7 0,-1-5-1,-8-6 530,-6-2 0,3-1 0,-2-3 1,2 2-623,2-2 1,1 4-1,3-3 310,4 0 1,-2-8 0,0-3 0</inkml:trace>
  <inkml:trace contextRef="#ctx0" brushRef="#br0">12517 7983 14154,'0'13'-2175,"0"1"0,0-5 3255,0-1-545,0-5 0,4-7 0,1-9-234,-2-2 0,0 0 0,0 2 0,1-1-63,-1 1 0,-1 4-440,-2 0 0,-2 6 0,-2-1 168,-5 2 1,-2 4-1,0 1 1,-1 3-97,-3 1 0,-1-2 0,2 2 340,1-1 1,0 3 0,-1-5-1,1-1 410,0-1 0,-1-7 1,1-1-1,0-1-129,-1-3 0,1-1 0,0 1 1,-1 1-428,1-1 1,0 4-1,-2 1 1,-1 4-132,-2 1 1,-1 0-1,1 1 1,-3 2 56,0 2 0,-2 5 0,3-1 0,1 1-6,0-1 0,1 3 0,3-5 0,-1 2 334,-2 0 1,0-4 0,5 2 36,0-1 0,-1-2 0,1-4 0,0 0-339,-1 0 0,1 5 0,0 1 1,-2 1-120,-3 3 1,2 7-1,-6 2 1,-2 2-178,-1 2 0,0 3 1,1 0-1,3 1 125,2 0 1,1-5 0,5-2 0,1 0 422,3-4 0,3-1 0,6-2 132,0 0 1,2 1 0,4-2-176,7-3 1,6 2-1,9-2 1,3 3-168,5 1 1,1 7 0,2 2 0,-1 3-388,4 2 0,2 1 0,-1 1 1,3 4 45,1 1 1,1-4-1,3 1 1,1-3 393,3-1 1,10-7-1,0-2 1,2-3 106,3-2 1,-33-8 0,1-2 0,36 1 0,2-4 53,-38-2 0,-1 0 0,37-6 1,-35 2-1,-1-3 0,0 1 1,-1-1-51,-1-2 1,0-1 0,1 2 0,0 0 0,31-12 0,-4-1-220,-3 3 0,1-10 0,-6 3 0,-2-1-390,-4 0 1,-9 1-1,-1-1 1,-7-1 63,-5-2 0,-6-6 0,-2 2 1,-6 0 153,-6-1 0,-7-4 0,-7-4 0,-9 0 37,-10-2 1,-12 4-1,-10-2 1,-3 4-173,-5 4 1,-12 5 0,-1 9 0,-5 6-5,35 10 0,-1 1 0,-1 2 0,-1 0 0,0 4 0,0 0 0,3 0 0,-1 1-280,-35 2 1,6 11 0,7 0 0,7 3-111,2 1 1,4 5-1,13-2 1,5 3-524,7 2 0,0 4 1212,10 0 0,-3 6 1,8-3-1</inkml:trace>
  <inkml:trace contextRef="#ctx0" brushRef="#br0">12570 9009 8566,'0'-7'167,"0"1"1,-6 6 203,-2 0 0,-4-6 305,-2-3 1,5-1-280,1 1 0,3-2 128,-4 7 1,6 1-424,-1 7 1,1 2 0,0 5 88,-2-2 1,1-5 0,4 5 146,0 1 1,0 2 57,0 1 1,0 1 0,0-1 0,0 0-80,0 1 0,0-1 1,0 0-1,0 1-395,0-1 0,-4 5 1,-1 1-1,2 0 87,2 1 1,1 3 0,0-2 0,0 0 140,0-3 0,0 1 0,0-1 0,0-2 5,0-1 0,0-2 0,1 0 158,4 1 0,-4-1 0,4 0-164,-4 1 1,3-1-1,1 0-325,-2 1 1,-2-1-1,-1 0 1,0 1-93,0-1 1,-4 0-1,-1 1 1,3-1-55,0 0 1,1 1 0,-2-1-552,-2 0 1,1-4-1651,4 0 1155,0-6 0,4 1 1368,1-8 0,5-9 0,-3-8 0</inkml:trace>
  <inkml:trace contextRef="#ctx0" brushRef="#br0">12450 9542 10441,'-13'-6'722,"0"-3"0,5 5 1,4 4-1,2 7-900,2 5 1,0 6-1,2 1 1,1 1 270,1-1 1,2-1-1,-1-5 1,5-1-22,6-3 1,4 1 0,5-6 0,0-1-412,3-1 1,8-2-1,-2-2 1,1-2-906,1-5 0,-2-3 1233,1-1 1,10-12 0,-4-3 0</inkml:trace>
  <inkml:trace contextRef="#ctx0" brushRef="#br0">14450 10249 13071,'0'-14'-1988,"-2"7"0,-2 2 1722,-5 4 1,2 1 0,-2 0 1067,-2 0 0,4 0 761,-2 0 1,6-2 1182,-1-2-2235,2 3 0,2-4-461,0 10 0,0 2 1,0 6-1,0 2 11,0 3 0,0-2 1,-1 6-1,-2 1-157,-2-3 0,-1 4 0,3-5 1,-1 0 66,1 1 0,2-3 0,1-3 323,0-1-166,0-5 0,0-8 1,0-11-1,0-5-369,0-6 1,1-8 0,2-3 0,3 1-16,1-1 0,-4 2 0,3 5 1,-1 0 225,-1 4 0,2 1 1,-2 7-1,4-1-56,-1 3 0,5 3 0,-4-1 0,0 1 91,1-1 0,5 2 0,3 1 0,0-1 379,-2 1 0,-2 2 0,2-2 0,1 0-226,2-1 1,4 5-1,-3-3 1,0 2-92,1-1 1,-1 0 0,-3 2-1,2-2 8,-2 2 1,-1 2 0,-2-1 0,1-1-1043,-1-1 0,0-1 1,-1 7-939,-3 2 1,2 4 0,-7 5-471,-1 0 2375,4 1 0,-5 5 0,4 2 0</inkml:trace>
  <inkml:trace contextRef="#ctx0" brushRef="#br0">14343 10315 12932,'-7'-6'849,"1"3"-691,6-6 0,1 6 1,4-1-245,4 3 1,3 5 0,2 0 0,3 1 127,0 1 1,6-5-1,-4 5 1,0-1-547,0-1 0,4 5 0,-6-3 0,0 1-426,-2 4 0,-2-1 904,0-1 1,1 3 0,-1-5 0</inkml:trace>
  <inkml:trace contextRef="#ctx0" brushRef="#br0">14303 10568 8524,'2'-32'0,"4"7"290,7 10 1,5 7-1,5 8 1,-2 0-474,-2 0 0,4 5 1,-4-1-1,0-1-200,0-1 1,5-1-1,-3 2 1,1 2 382,0-2 0,1 4 0,3 0 0</inkml:trace>
  <inkml:trace contextRef="#ctx0" brushRef="#br0">15036 10528 8861,'0'-5'785,"0"6"0,0 9-1154,0 7 0,-4 5 0,-2-3 0,-1 0 461,-4 1 1,-1-3 0,1-2 0,0 1 294,2 2 1,0 2 0,-5-4 0,-3 3-991,0 2 603,-1-5 0,-1 3 0,-2-5 0</inkml:trace>
  <inkml:trace contextRef="#ctx0" brushRef="#br0">15676 10035 8264,'8'-17'1354,"-4"-1"0,2 0-434,-2 5 0,1 7-678,-5 6 0,0 10 0,-2 11 0,-2 3 162,-5 4 0,-7 12 0,-3 1 0,-2 5-244,-3 4 1,0 7 0,1 0 0,2-2-153,2-4 1,-3-1 0,5-7 0,4-3-926,3-3 0,2-9 1,-2 0-1,2-6 917,2-2 0,2-3 0,4-3 0</inkml:trace>
  <inkml:trace contextRef="#ctx0" brushRef="#br0">16276 10262 8728,'-7'0'713,"11"-2"0,9-1-154,2-1 0,0-2 0,0 3 0,1-1-108,2 1 0,4-3 1,-3 1-1,1 2-480,-1 2 0,3 2 0,-4 2 1,-2 3-406,-1 2 0,-2 1 0,-1 5 0,-3 3 4,-4 0 430,-4 1 0,-7 1 0,-1 2 0</inkml:trace>
  <inkml:trace contextRef="#ctx0" brushRef="#br0">16263 10475 10935,'1'-35'0,"4"1"0,5 7 359,6 11 0,-1 8 1,3 10-1,-3 1-1134,-2 1 0,0 6 1,1-1-1,-1 3 155,0 2 1,1-6 0,-1 1 619,0 2 0,7 0 0,0 3 0</inkml:trace>
  <inkml:trace contextRef="#ctx0" brushRef="#br0">16929 10235 8569,'-1'-15'0,"-2"-1"159,-2-2 0,1 5 184,4 4 1,0 5-1,0-5 922,0-2-412,0 6 0,4 2 1,1 10-491,-2 6 0,-2 14 1,-1 0-1,0 2-170,0 4 1,0-5 0,0 5 0,0-4-114,0-2 0,0 5 1,0-9-1,2-4-1443,2-3 941,-2-8 0,4-4 0,-6-10 0,0-7 62,0-8 1,0-9 0,0-4 0,0-4 3,0-8 0,6 2 1,1-2-1,2 3 231,0 3 1,-2 3-1,4 10 1,-3 2 645,3 3 0,-1 7 0,0 7-247,-1 2 0,0 5 0,5 8-22,-1 7 1,-4 8 0,0 0-1,1 5 70,2 4 0,1 3 0,-1 6 0,-2 0-347,-1 0 1,-6 0 0,2 0 0,-4-2-168,-1-2 0,0-4 0,-1-5 1,-4 0 181,-4-1 1,-2-5 0,-3-5 0,1-4-296,0-3 0,-7-6 0,0 2 1,-3-4-19,1-1 0,1-9 0,-1-1 0,4-1-1452,4 0 1,2-1 1774,3-2 0,-3-5 0,5-2 0</inkml:trace>
  <inkml:trace contextRef="#ctx0" brushRef="#br0">17489 10275 8551,'-13'-19'0,"0"-2"706,-1 1 0,1 6 0,0 10 0,-2 2-355,-3 2 0,-3 8 1,-5 4-1,-1 5-381,0 4 1,1 1 0,0 6-1,4 2 96,4 1 0,9 5 0,5-4 0,4-1-81,4-3 1,10 5 0,8-9 0,3-2-72,2-1 0,4-10 0,2-6 0,-1-4 113,1-1 0,-2-6 1,-6-4-1,-3-5-75,-4-2 0,-5-12 0,-4 3 0,-4-4 171,-4-2 0,-1 2 0,-1-4 1,-4 3 42,-4 6 0,-3-1 0,-1 10 0,0 3-271,0 2 1,5 10-993,4 1 1,2 7 0,5 10 0,5 0 1096,5 0 0,9 3 0,-1 1 0</inkml:trace>
  <inkml:trace contextRef="#ctx0" brushRef="#br0">17836 10315 8478,'0'-13'2349,"0"7"0,0 6-2413,0 7 0,-5 7 0,1 2 0,1 2 290,1-2 1,2 3 0,0 1 0,0-1-152,0 0 1,0-1 0,2-5-1,1 0-680,1 1 1,2-5 481,-1 0 0,-2-6 0,4-1 0,0-3 111,1-3 0,-5-7 0,3 1 0,-2-5 300,1-3 0,1 0 0,-3 5 0,1 0 186,-1 0 1,0 1 0,0 1 38,1 2 1,1 8-520,-5 1 0,1 4 0,2 7 0,3-2-62,2 1 1,-1 2 0,3 0 0,-1-2-132,2-1 1,0-6-1,3 1 1,-1-2 196,0-2 0,1 0 0,1-2 1,1-2 347,2-5 0,4-3 1,-3-1-1,2 1 111,2 3 0,3-1 0,-1 5 0,-1 2-1423,-2 2 0,0 1 1,3 3-3,-3 6 968,4 6 0,-12 11 0,6 1 0</inkml:trace>
  <inkml:trace contextRef="#ctx0" brushRef="#br0">12224 10169 23371,'9'-6'-1512,"0"-3"0,-2-3 0,3 0 1,-1 2 530,2 1 0,0 4 0,3-3 752,-1-3 1,-6 4 171,-2-2-146,-4 6 0,-1-2 198,0 10 307,0 2 0,-1 1 1,-4-4-109,-3-2 0,0-2 0,-1-2 0,-1-2 272,-2-5 0,-1 1 0,-2 0 1,-1-3-198,-2-1 0,-1 3 0,2 2 0,-2 1-209,-2 3 0,-1 2 1,-5 1-1,2 0-122,3 0 0,-3 1 0,4 2 0,-1 3 184,0 1 0,5-4 0,-2 2 1,1-2 136,1 1 1,-1-2 0,5 2 0,-1-2 313,1-2 1,0 0-1,-1 0 1,1 1-493,0 4 1,-1-4 0,1 5 0,0 0-317,-1 3 0,1 3 0,0 2 0,-1 3-68,1 1 1,0 5 0,-2-1-1,0 4 26,2 0 1,-4-1 0,8-2 0,-2-4-27,-3 0 1,5-4-1,0 3 883,-1-3 0,3-4 0,-1 0-50,2-2 1,2-5-1,4 5-533,0 1 0,0 2 1,1 3-1,4 3-733,4 4 1,3 3-1,1 3 1,2 2 241,2 1 1,-2 5-1,5-5 1,-1-2 356,3-1 1,3-5 0,3-3 0,2 0 245,1-4 0,2-7 0,-4-5 0,4-2 813,1-2 1,0 0-1,3 0 1,-1 0-156,1 0 1,0 0 0,1 0 0,-1-2-752,0-2 1,9 2-1,-6-2 1,2 2-55,-1 2 1,2 0-1,0 2 1,-2 1-115,2 1 1,5 1 0,-4-5 0,-1 0-120,-1 0 1,2-6 0,1-3-1,-3-3 481,0-1 0,-4-1 0,-1 0 0,-1-4-34,1-4 1,-4-2 0,-1-1-1,-1 1-108,0 0 1,1-8-1,-6 5 1,1-3-29,0-2 1,-5 5-1,-2-1 1,0 4-282,-4 1 0,-1 3 0,-3 3 0,-3 2-197,-5 2 0,2-1 1,-2 1-1,-2 0 93,-5-1 0,0-1 0,-7-1 0,-4-2 126,-2 2 1,-8-3 0,2 1-1,-3 0 231,-2-1 0,-5 0 0,-4-5 0,-2 2 51,-2-2 1,0 1 0,-3-1 0,-5 3-84,-5 2 1,-8 6-1,2 5 1,-2 2-116,-3 3 0,-1 8 0,-1 4 0,-2 4-550,-4 5 0,6 2 0,-4 7 0,6-2-104,5-3 0,1 4 0,18-4 1,6 3-120,5 2 1,8-2-1,3-3 894,3-4 1,2-3-1,0-2 1</inkml:trace>
  <inkml:trace contextRef="#ctx0" brushRef="#br0">12637 8316 8380,'0'-21'-715,"-6"4"0,-3 9 581,-3 8 0,-1 6 0,0 9 0,-1 1 239,1 2 1,0 0-1,-1-5 1,2 0-11,4 1 1,2-5 1024,6 0 1,0-1 0,0 6-652,0-1 0,1 0 0,4 2 0,2 2-218,0 0 1,5 7 0,-3-2 0,2 3-18,-3 2 1,3 1 0,-5 2 0,0 2-198,0 2 1,-2 2 0,-3 4 0,2 0 95,2 0 0,-1 0 0,-4 0 0,0-2 100,0-2 0,0 1 0,0-6 1,0-3 3,0-4 0,5 4 0,1-4 422,1-1-438,-4 1 0,9-2 0,-3 0 1,3 1-169,1-3 1,-1 6 0,-2-4 0,-2 3-101,-2 2 0,2-1 1,-3 2-1,-2 2-13,-2 1 1,-2 5 0,-4-4-1,-2 1 30,0-1 1,-5 0 0,4-7 0,1-2 175,2 0 1,0-7 0,-1 2-1,0-4 196,0 0 1,1-1 0,4 0-235,-4 1 1,4-1-1,-4 0 1,3 1-102,-3-1 0,2 6 0,-6 4 0,-1 2 38,-2 1 1,-3 1-1,-1 1 1,-3 2-302,-2 1 0,3 0 0,-3-4 0,2-1 244,3 1 1,1-6 0,2-4 0,-1-2 353,1-1 1,4-7 0,2-1 0,-1-2-52,1 1 0,2 4 0,-3-3-120,-3 1 0,4-3 1,-2 4-1,0-1-173,2 1 0,-5 1 0,1 4 1,-3 2-169,-4 2 0,-4-2 1,2 4-1,1 1 97,0 2 0,-3-3 0,4 0 0,0-1 105,-1 0 0,4 0 1,-3-6-1,3-2 347,2-1 0,0-2 1,-2 4-1,-1-3-174,-2 3 0,0-4 0,5 2 1,-2 0-121,-3-2 1,3 5 0,-4-1 0,1 3-147,1 4 0,-10 1 1,3-2-1,1 2-63,-3 2 0,3-3 1,-1 2-1,2 0 139,-2-4 1,0 3 0,2-1-1,3-2 153,0-1 0,4-3 1,-3-2-1,3-1 132,2 1 0,-5-2 1,0-1-1,2 1-99,1-1 1,2 0 0,0 4-1,-1-2-585,1 1 0,-5 2 1,0 3-1,2 1 120,1 2 1,-2 1-1,-3-3 1,1 4 152,0 0 1,1 2 0,5 5 0,-1-2 0,1-3 1,0 2-1,-1-5 1,2 1 463,4-1 0,-4-3 0,4-5 0,-1-3 208,1 3 0,3-1 0,-2 1 0,1-3-520,3 3 1,-3 1-1,0 1 1,0 2-69,0 3 1,-3-2-1,3 8 1,-1 2 53,-3 4 1,-1 2-1,1-1 1,1 4-269,-1-1 1,-2 3 0,0-5-1,1-1 465,3-3 0,3 1 0,-2-10 0,1 0 292,3 0 0,1-1 0,2-5 0,0 2-374,0 3 1,0-3-1,0 4 1,0 0-224,0 4 0,0 0 1,0 2-1,0-1-764,0 0 1,0 10 0,0-5 0,-1 6 373,-4 0 0,0-1 0,-4 2 0,3-5-439,0-3 1,4-3 0,-2-3 286,2-4 1,10-5 0,4-4-955,4-4 0,14-10 1576,1-4 0,12-14 0,4-5 0</inkml:trace>
  <inkml:trace contextRef="#ctx0" brushRef="#br0">6878 12381 30602,'-6'-15'-2569,"5"5"1,-3 14 1900,2 5 0,1 3 0,-2 3 0,-2 1 668,2 2 0,2 4 1,1-3-1,0 2 310,0 3 0,0 1 1,0 2-1,0-2 140,0-3 0,1 2 1,2-7-87,2 0 1,5-8 50,-1-5 0,1-10 0,-1-7 0,-3-8-1174,0-4 0,-5-6 1,4-2-1,-2-1 386,1-3 0,-2 0 1,2 2-1,-2 3-5,-2 4 1,0 8 0,-2 2 0,-1 3 178,-1 2 0,-1 4 516,5 0 1,2 6 0,2-3 585,5 0 0,4 5 0,5-5 0,3 1 124,0 1 1,4-5 0,-3 3 0,3 0-781,2 0 1,-2-4 0,-1 2 0,-3-1-441,-2 1 0,-1 3 0,-5-2 0,0 1-3111,1 3 0,-6 1 3569,1 2 1,0 12 0,5 3-1</inkml:trace>
  <inkml:trace contextRef="#ctx0" brushRef="#br0">7012 12394 27084,'-14'0'-1560,"7"6"1,2 3 397,4 3 0,2-5 0,4-2 1891,4-4 0,3-1 0,2 0 0,4 0-364,4 0 1,-1 0 0,0 0-1,0 0-614,-1 0 0,-2 0 0,3 2 241,-2 2 1,5-2 0,-3 4 0</inkml:trace>
  <inkml:trace contextRef="#ctx0" brushRef="#br0">6878 12794 9092,'0'-13'1269,"8"5"0,4 4-98,4 2 1,2 7 0,-5 1 0,2 0-1681,3 0 0,-4-2 0,6-4 0,-3 0-347,1 0 1,4 0 0,-4 2-1,-2 1 855,-1 1 0,5 6 0,0-2 0</inkml:trace>
  <inkml:trace contextRef="#ctx0" brushRef="#br0">7572 12741 13500,'7'15'0,"-3"2"103,-2 6 0,-7-3 1,-1 2-1,-1 1 17,-3-3 0,-2 1 0,0-5 0,2 2-2610,1-1 2490,6-3 0,-9 0 0,5-1 0</inkml:trace>
  <inkml:trace contextRef="#ctx0" brushRef="#br0">8091 12208 9042,'8'-14'1249,"-4"1"1,-2 7 0,-2 6-724,0 8 0,0 9 1,-2 5-1,-2 5-193,-5 4 0,-7 5 1,-2 8-1,0 5-384,-1 3 1,4 7 0,-4 3 0,2 2-1414,4-2 1,-2-9 0,11-8 1463,1-4 0,1-12 0,2-4 0</inkml:trace>
  <inkml:trace contextRef="#ctx0" brushRef="#br0">8385 12647 9779,'-2'-17'0,"-1"-1"0,-3 3 468,-1 5 1,4 5 0,-3 10 0,2 4-222,-1 2 1,1 7 0,2 2 0,-1 0 208,-1 4 0,-5 1 1,3 2-1,0-1-279,0 1 0,-3 4 0,3 0 1,-1-1-1153,-3-2 1,4-7-1,1-3 975,4-4 0,1 0 0,0-1 0</inkml:trace>
  <inkml:trace contextRef="#ctx0" brushRef="#br0">8691 12341 17569,'-7'-13'-1253,"2"5"0,10 4 2692,4 2 1,7 7-1,3-1 1,2-1-569,3-1 0,2-1 1,4 2-1,1 3-672,-1 1 1,-7 4 0,-3 5 0,-6 3-791,-6 2 0,-7 1 0,-7 6 0,-10 3 146,-13 5 1,-10-3 0,-13-1 0,0-1 287,-2 0 1,3 0 0,8-5 0,6-4-190,6-4 1,9-5-1,6-3 1223,5-1 0,19-6 1,17 0-1,18-6-691,17-6 1,9-3 0,-31 6 0,1-1 0,0 0-1,0 1-2494,0-1 1,-1 0 1958,1 4 1,-1-1 0,2-2 0,0 0-1,0 2 1,0 1 0</inkml:trace>
  <inkml:trace contextRef="#ctx0" brushRef="#br0">15770 12408 18437,'7'-6'0,"-3"-3"0,-2-3-2491,-2-1 3229,6 5 0,-5 4-526,4 8 1,-4 8-1,-1 7 1,0 2 86,0 3 1,0 2 0,0 4 0,0 3 152,0 1 1,0-5-1,0 2 1,0-3 264,0-1 1,2-2-1,1-2 316,1-6-1110,1-2 0,-5-13 0,0-10 0,0-10-146,0-8 0,0-5 1,0-2-1,1-5-494,3-5 1,-1-2 0,5 5 0,-1 2 309,1 2 1,-4 4-1,4 6 1,-1 4 533,0 4 1,-2 4 218,4 0 1,-5 5-1,5 2 1,1 1 655,2 3 0,2-3 1,0 2-1,3-1 533,0-1 0,7 5 0,0-4 0,4 3-985,3-3 0,2 4 0,-4-4 1,2 4-551,-1 1 0,1-5 0,-3 1 0,-3 1-243,1 1 0,-7 2 1,-1 0-681,-4 0 1,-2 6 0,-1 3-1,-4 3 927,-1 1 0,-2 1 0,-4-1 1</inkml:trace>
  <inkml:trace contextRef="#ctx0" brushRef="#br0">15970 12501 26550,'-14'-6'-543,"1"-3"0,5 5 0,5 2-206,6 5 1,-1 7-1,4-2 1,0-1 1598,3-2 1,4-4 0,3 1 0,4 1-518,0 1 0,-2 1 0,3-5 1,-2 1 101,-3 3 1,-1-1-498,-2 6 1,1 0-1,-1 5 1</inkml:trace>
  <inkml:trace contextRef="#ctx0" brushRef="#br0">15930 12834 9404,'-12'-30'1204,"3"4"1,4 14 0,10 5 0,4 8-1136,3 8 0,5 1 1,1 1-1,-2-2-847,-1 1 0,4 0 1,4 1-1,0-3-442,0 3 1,2-1 1219,-3-1 0,3 9 0,2-3 0</inkml:trace>
  <inkml:trace contextRef="#ctx0" brushRef="#br0">16636 12794 8519,'7'-1'879,"-2"7"1,-4 8 234,-1 9 0,-10 2 1,-5 3-1,-3 0-1028,-1-1 0,-5 7 1,2-8-1,-1 2-686,0 1 1,4-4 0,7-3 599,3-4 0,3-3 0,6-2 0</inkml:trace>
  <inkml:trace contextRef="#ctx0" brushRef="#br0">17209 12248 8548,'6'-27'306,"-4"2"1,4 3 661,-1 4 1,3 9-671,5 5 0,-5 4 0,-4 4 0,-2 6 303,-2 7 0,0 5 0,0 9 0,-2 6 175,-2 6 1,-4 1-1,-7 10 1,-1 3-504,-2 3 1,-5 9 0,2-2 0,0-1-436,3-2 1,5-11 0,4-8 0,5-5-5497,2-5 5658,2-8 0,6-8 0,2-5 0</inkml:trace>
  <inkml:trace contextRef="#ctx0" brushRef="#br0">17596 12821 8365,'7'-6'2496,"1"0"1,-5-2-1999,1 8 1,0 17 0,-4 9 0,-1 4-396,-3 3 0,-4-4 1,-5 7-1,-1-1-683,1-1 1,0 3 0,-1-4 0,1-2 579,0-3 0,-1 2 0,1-9 0</inkml:trace>
  <inkml:trace contextRef="#ctx0" brushRef="#br0">18089 12354 11697,'0'-25'0,"0"3"1606,0 4 0,1 9 0,4 5-325,4 2 1,3 2 0,1 0-661,0 0 1,1 2-1,-1 2 1,0 5-414,1 3 0,-1 1 0,-1 2 0,-2 1-1101,-1 2 0,-6 4 0,1-2 0,-4-1 578,-4 0 0,-3-1 0,-8-6 1,-1-2 817,-2-1 0,-6-5 0,3 4 1,-1-2 528,0-3 1,6-2 0,-2-1 510,3 0 0,11 0-1114,8 0 1,9 0 0,17 0 0,4 2-421,6 2 1,9 8 0,-2 7 0,2 0-61,0 1 1,-7 3 0,-4 0 0,-10 2 92,-9 1 1,-10 1 0,-4 0 0,-5-2-365,-5-3 1,-8 2 0,-11-6 0,-5-4-11,-7-3 0,-7-1 1,-4-4-1,-2 0-284,-1 0 1,-4 0 0,8-3 0,2 3 547,2 1 0,-6 8 1,6 6-1</inkml:trace>
  <inkml:trace contextRef="#ctx0" brushRef="#br0">12770 14353 7928,'2'-13'-170,"2"0"1,-2 7 0,2 6 169,-2 7 0,-2 5-438,0 1 1,-2-5 437,-2-4 0,2-8 0,-4-4 579,0 1 0,5-5 1,-4 3 102,4-3 1,1 3 0,-2 2-123,-2 1 1,1 2-882,-6 4 0,5 0 1,-5 0-1,-2 0 167,0 0 1,-7 0 0,-1 0 0,-2 1 210,-3 4 0,0-4 1,-1 4-1,2-4 111,-1-1 0,-9 0 0,7 0 0,-2 0 36,-1 0 0,3-4 0,-2-1 0,-2 2-41,-1 2 1,0 1-1,3 1 1,-2 4-240,-1 4 0,-9 7 0,3 5 0,0 1-28,-2 1 1,2 10-1,0-5 1,2 3 68,-2 2 1,4 2 0,3-4 0,7-1 230,5-2 1,5-1 0,4 0 0,4-1-107,4 1 1,7-5-1,6 0 1,10 2-2,13 1 1,11 0-1,14-2 1,6-6-45,8-2 0,-29-8 0,1-1 0,3 1 0,1 0 0,3-1 0,0 0-64,3-2 0,0 0 1,3 0-1,2-2 0,-3-1 1,1-2-1,-1 1 0,1 0-186,0 0 0,0 0 1,-1 0-1,0 0 0,-2 1 1,0-2-1,-4 1 1,-2-1 61,-3-1 0,-2-1 0,0 0 0,-2-1 0,28-9 0,-5-2-136,-6-3 0,-10-1 1,-16-6-1,-7-2 142,-8-5 0,-12-7 0,-10-7 0,-11-6 162,-12-4 0,-15-3 1,-5 1-1,19 28 1,-1-1 8,-2 0 0,-2 2 0,-5 1 0,-3 4 0,-3 2 1,-1 4-1,-4 2 0,-2 2-992,-3 3 0,-1 3 958,-9 1 0,-1 2 0,5 3 0,-1 3 0,-6 0 0,-1 2 0,2 2 0</inkml:trace>
  <inkml:trace contextRef="#ctx0" brushRef="#br0">12650 8623 9394,'0'-14'-497,"6"-5"1,-3 4 825,6-2 0,0 6 0,4 4-212,1 1 1,-5 3-1,-1 7-303,3 5 0,-5 3 1,-2 1-1,-2 1 258,-2-1 0,0 5 0,0 1 0,0 2 165,0 2 1,0-2 0,0 1 0,0 2-89,0 1 0,4 2 0,2 0 0,0-2 82,0-3 1,4 6 0,-1-4 0,1-1-22,-1 3 0,3-1 0,-4 3 0,0 2-271,1 1 0,-6 4 1,2-2-1,-4 1 80,-1 3 1,-1 1 0,-2 1 0,-3-2-8,-2-2 0,1-1 0,-2 2 0,5-5 67,2-3 0,-2-6 0,-1-1 1,2 0-1,2 0 1,1-5 0,0 2-1,0-2 248,0 2 1,4-3 0,1 4-1,-2 0 37,-2 3 0,-1 5 0,0 3 0,0 2-603,0 2 0,-1 0 1,-4 5-1,-4-1 0,-2 4 0,-3-1 0,2-4 1,2-3 378,1-1 1,2-4-1,-4-5 1,4-3 57,1-2 1,-3-1 0,5-5 0,1 1-14,1-1 0,2 0 0,0 1 0,0-1 129,0 0 0,0 1 1,0 0-1,0 3-341,0 0 1,0 6 0,0-4 0,-1 2-95,-4 2 0,-2 7 1,-6 1-1,-1-1 37,1-2 0,0-2 1,-1 0-1,1-4 247,0-4 0,-1 1 0,1-3 0,0-3 125,-1-2 1,5-2 0,1 3 0,-1-2-160,1-1 1,-4 0 0,4 4-159,-4 0 0,3 1 0,0 0 0,-1 3 49,-2 1 0,-2 5 0,1-1 0,0 4-339,-1 0 1,-3-1 0,-1-1-1,0-3 292,-1-2 0,4-1 0,-3-5 1,3 1 292,2-1 0,0-1 1,-1-2-49,1-1 1,0-2 0,1 4 0,2-4-81,1-1 1,0 4-1,-5-1-297,1 3 1,0 1-1,-1 2 1,0 2-68,-4 0 0,3 6 0,-4-4 0,0 2 71,-4 2 1,4-4 0,0 1-1,1-3 54,0 1 0,-4 0 1,4-5-1,2 1 385,1-1 1,-3 0 0,-1 1 0,0-3 76,0-2 1,-4 3 0,4-3 0,0 3-274,0 1 0,-4 1 1,4-1-1,0 0-344,0 1 1,-1 3 0,4 3-1,-2-1 3,2 0 0,1 5 1,0-3-1,-1 1 141,-2 0 1,5-6-1,4 2 1,-1-3 332,-2-2 1,-1 0 0,-1 1 161,1-1 1,0 0 0,-1 1-188,1-1 0,0 0 0,-1 1 0,1-1-410,0 0 1,-1 1 0,1 1 0,0 1-45,-1 2 0,1 5 0,0 0 0,-1 2 111,1 1 1,0 0 0,-1-3-1,1-1 24,0 2 1,1 1 0,1 2 0,3-2 499,-3-3 1,1 2 0,-1-6-1,4 0 187,1 1 0,-3-4 1,5 4-1,1-1-315,1-1 1,1 3-1,-2-3 1,-2 4-525,3 0 1,0 4 0,2-3 0,0 3-61,0 2 0,0 4 0,2 0 0,0-1 256,3-2 1,-1 2 0,-2-1 0,1-2 200,1-2 0,5 2 0,-3-8 0,1 0 129,4 1 1,-1-3 0,2-3 0,-2-1-93,1 0 0,8 1 0,-6-1 0,4 0-125,2 1 1,-3-1-1,5 0 1,0 1-188,-1-1 1,-2 0 0,3 2-1,0 1 13,-1 2 0,-3 4 0,2-2 0,-1-1 112,-1 0 1,1-1 0,-4-5-1,0 0 120,4 1 0,-3-1 0,3 0 0,-3 1 213,-2-1 0,0-4 0,2 0 1,1 0-167,2-2 0,4 5 0,-2-3 0,-1 3-293,0 1 0,3 2 1,-2 1-1,0 2-88,4-2 0,0 3 1,-1 1-1,-2 0 53,-2 4 0,5 0 0,-3 0 0,1-4 23,0 0 1,-5 2-1,0-5 1,0 1 386,0 2 1,-2-6-1,3 4 1,-3-3 58,-2-2 0,2 1 0,1-1 0,3 0-133,2 1 0,0 3 0,3 1 0,-2-2-398,2-1 0,5 0 0,2 1 0,-1 4-44,-2 0 1,-1-2 0,-1 4 0,0 0 106,-4-1 0,1 4 1,-3-2-1,-1 0 305,0-1 0,0 2 1,-2-5-1,1 1 121,-2-1 0,3-1 1,-1-4-1,-2 3-139,-1 1 1,3-1-1,1-3 1,0-1 54,1 0 1,2 5-1,-3 0 1,0-2-1197,0-1 0,-1 3 0,-4-1 1,0 1 93,4 1 1,-4-4 0,0 3-1,-3-3 449,-1-2 1,0 1 0,1-1 0,-2 0 137,1 1 1,0-6-1,2 1 1,0 2-233,3 0 0,12 3 599,-1-1 1,10 0-1,-2 1 1</inkml:trace>
  <inkml:trace contextRef="#ctx0" brushRef="#br0">12904 8636 8356,'-9'-13'-459,"0"-1"0,1 1 496,0 0 1,2 7-1,6 6-111,0 7 1,4 6-1,0 4 1,1 2 70,1 2 0,-3-3 0,4 4 1,1 0 106,-1-1 1,-3 2-1,4-3 1,-2-1 198,-3 0 0,-2 5 0,-1-2 1,0 2-28,0-2 1,0 3-1,-1-1 1,-2 4-174,-2 3 0,-1 6 0,3 0 0,-2 5 28,-3 2 1,-1 9 0,-3-2 0,1 0-291,-3 6 1,8 0 0,-7 7-1,1-5 150,0-4 0,5 0 1,1-9-1,2-2 153,-1-2 1,1 1 0,4-9-1,0 1 15,0 1 1,0-7 0,0 3 0,0-4 100,0-2 1,1 5 0,2 2 0,3 1-214,1 3 1,1 0-1,2 2 1,-2-1-165,-3 4 0,4 6 0,-3 1 0,0 3 23,0 1 0,-1 2 0,-4 1 0,2 1 52,1-5 0,7 1 0,-2-6 0,3 1 140,1-4 0,0-8 0,1-4 0,-1-1 187,0 0 1,5 1-1,0-6 1,-2 1-177,-1-1 0,3 3 0,-1 0 0,0 4-27,-2 1 0,2-3 1,1 4-1,-2 1-119,-1-2 0,-1 5 0,-1-2 0,0 4-77,1 3 1,-1 1 0,0-4 0,1 1 96,-1-2 0,0 3 0,0-9 0,1 0 105,-1-3 0,0-3 1,1-1-1,-1-2-38,0-3 0,4 3 0,-1-4 0,-1 1-12,1 0 1,0-1-1,-2 3 1,-1-3-55,0-2 1,-1 5 0,-1-2-1,-2 3-21,1 2 1,0-1 0,-1 1 0,-3 1-30,0 3 0,-3-3 0,4 5 1,-1-2 88,-3 0 0,0 0 1,0-4-1,2-1 107,-2 1 0,3-6 0,-2-2 0,0-1-87,2 0 1,-4 1-1,2-3 1,-2 2 14,-2-2 1,4 3 0,1 1-1,-2-1-5,-2 0 0,-1 5 0,-1-2 1,-2 2-109,-2-2 1,-1 6 0,3-3 0,-3 2 146,-1 3 1,3 4-1,-4-3 1,1-2 0,-1 0 1,4 0-1,-4-1 1,3-4-9,2-3 0,-3 1 1,1-3-1,2 0-58,2 1 0,-4-1 0,1-3 0,1 2-146,1-2 0,2 4 0,-1-1 1,-2 0 77,-1 0 0,-2 5 0,3-2 0,-3 3 30,-2 2 1,4-2 0,-5 0 0,-1-1 8,-2 0 0,0 4 1,2-7-1,1 1 146,-2 0 1,-1-6 0,1 4 0,0-3-45,2 1 0,0 0 1,-2-5-1,0 2-105,2 3 1,2-3-1,-3 2 1,2-2 12,2-1 0,-3 3 1,3 3-1,-1 0-37,-3 4 1,-2 0 0,-1 1 0,-1 0 17,1 3 0,-2 2 0,-1-4 1,-4 1 69,0 0 0,-2-1 1,-4 0-1,3-4 6,0-4 0,6-4 1,-4 1-1,2 0-10,2-2 0,0 4 0,2-9 0,3 4 28,0 2 1,0-1-1,-1-1 1,1-2-126,3-1 0,-1 0 0,4 4 0,0 1-242,0-1 0,2 0 1,4 2-1,0 1-257,0 2 0,0 0 0,-2-3 1,-1 1-25,-1 2 1,-1-1 0,5-3-197,0-1 0,6-1 0,3-2 759,3-1 1,7 0 0,2 4 0</inkml:trace>
  <inkml:trace contextRef="#ctx0" brushRef="#br0">14597 14806 8472,'0'-8'2617,"0"-1"1,0 4-883,0-4 0,5 6-1051,4-1 0,3 8 0,0 5-189,-3 3 0,-2 6 0,-4 0 0,2-1-110,-2 3 0,-2-4 1,1 5-1,1-2-39,1-3 1,0 4 0,-4-3-324,0 0 1,0-7-212,0-1 1,-5-8 0,-3-1-167,1-7 1,-1-6-1,5-4 1,-3-2 135,-1-2 1,4-1 0,-1-3 0,2 1 196,2 2 1,0 4 0,0-2 0,0 0 396,0 4 1,6 3-1,2 2 1,2 2-20,3-1 0,-2 3 1,6-1-1,-2 2 189,-2 3 0,5-3 0,0 2 1,-2 1-61,-1 2 1,-2-4 0,2 1 0,2 1-314,0 1 0,1 2 0,-5 0 1,1 0-217,-1 0 0,5-4 1,0-1-1,-2 1-876,-1-2 1,-2 3 0,0-4 0,1 1-1029,-1 3 1,0-3 0,1 1-629,-1 2 1,-4 2 1315,0 1 1259,-6 0 0,-3 6 0,-8 1 0</inkml:trace>
  <inkml:trace contextRef="#ctx0" brushRef="#br0">14663 14886 8388,'-6'-7'1960,"5"7"0,-2 7-1561,6 1 1,9-2-1,7-6 1,0 1-465,0 4 0,4-4 0,-4 4 1,0-4-34,0-1 1,-1 2 0,-5 1-1,1 2 416,-1 3-318,-5 1 0,-3 10 0,-5 2 0</inkml:trace>
  <inkml:trace contextRef="#ctx0" brushRef="#br0">14637 15140 9099,'7'-24'0,"-1"0"1800,0 5 1,6 6-1,7 13 1,0 0-1071,0 0 1,5 0 0,-2 1 0,3 2-1446,2 2 1,-2 5 0,-1-1-1,-2 3-4176,2 1 4891,-5 0 0,6 7 0,-4 0 0</inkml:trace>
  <inkml:trace contextRef="#ctx0" brushRef="#br0">15383 15153 10614,'-13'7'0,"1"7"1432,3 6 0,-6 6 0,5 0 1,-1-1-1220,0-2 0,-1 2 0,-2-3 0,1 5-992,0 4 0,-5 1 779,0 4 0,-6 2 0,4-4 0</inkml:trace>
  <inkml:trace contextRef="#ctx0" brushRef="#br0">15823 14713 8693,'0'-18'0,"0"1"0,0 0 1324,0 3 0,1 5 1,2 0-1,3 0-348,2 1 0,1 3 1,4 6-1,0 3-355,1 5 0,-1 5 1,0 3-1,1 7-250,-1 6 1,-4 4 0,-2 7 0,-1 2-166,-3 2 0,-3 9 0,-4-2 1,-4 0-1174,1-2 1,-5-7-1,3 3 1,-3-3 966,-1-3 0,5-3 0,3-10 0</inkml:trace>
  <inkml:trace contextRef="#ctx0" brushRef="#br0">16356 15180 10971,'-12'1'469,"3"4"0,-1 2 463,6 6 1,-2 1 0,3-1 535,-2 0 1,1-4 0,4 0-246,0 1 1,0 2-1,0 2-834,0-1 1,0 0 0,0 2 0,0 1-873,0 2 1,0 0 0,-2-5 0,-1 1-1373,-1-1 1,-1 0 0,4-1-4667,-3-3 6521,2-3 0,-4-6 0,6 0 0</inkml:trace>
  <inkml:trace contextRef="#ctx0" brushRef="#br0">16756 14820 10081,'0'-19'1327,"0"-4"0,1 10 1,2 3-644,2 2 0,1 7 0,-3-2-30,1 6 0,2 4 1,-3 8-1,2 3-155,-2 4 0,-6 3 0,-3 2 0,-2-1 241,-2 1 1,-1 4-1,1 0 1,3-3-659,1-4 0,0 0 0,3-6 0,-2-2-522,2-1 0,8-6 0,5-2 0,5-1-167,3-3 0,10-6 0,-1-3 0,1-1-1249,0-4 1,3-5 0,0-3 1855,-1-2 0,-2-1 0,-1-5 0</inkml:trace>
  <inkml:trace contextRef="#ctx0" brushRef="#br0">17183 14673 10833,'7'-13'6297,"-3"7"-5348,-8 6 1,-2 7 0,-6 11 0,0 4 7,-2 4 0,-7 8 1,2 4-1,-2 6-274,-3 4 0,0 1 1,1 6-1,1 1-1209,-2 2 0,5 4 1,1-4-1,3-2-1831,2-1 0,5-8 0,4-3 2357,2-2 0,8-8 0,2-2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14117 5531 15341,'7'-14'-5062,"-1"7"5263,-6 1 0,-6 12 1,-1 1-1</inkml:trace>
  <inkml:trace contextRef="#ctx0" brushRef="#br0">14050 5544 15341,'-7'-6'-1257,"2"-3"549,4-3 325,1-1 1,-6 7 0,-3 5 466,-3 4 0,-1 1 0,-1-2 117,1 2 0,0-2 0,-1 2 1,1-3 50,0-1 1,-1 0-1,3-1 1,0-2 108,2-1 0,0-7 0,-4 4-132,0-1 1,4-2 0,0 6-24,-1 1 1,-2 1 0,-2 2 0,1 2-432,0 2 1,-5-1-1,0 6 1,2 1 253,1 2 1,-3-3 0,1-2-1,0-1 85,2-3 0,2-1 0,0-2 1,-2 0 432,-3 0 0,2 0-331,-6 0 0,5 0 0,0 0 0,2 0-228,1 0 1,0 1 0,-3 4 0,0 4 23,0 2 0,-2 4 1,0 3-1,0 4-342,-1 3 0,0 1 0,5-3 1,3-2 5,0-2 1,0 3 0,0-4 573,3-1 0,-1-3 1,6 0-146,1-1 0,1-4 0,2 0-184,0 1 0,0 2 0,0 1 0,0 1 6,0-1 0,0 6 0,0 3 0,0 5-190,0 4 0,6 2 0,3 4 0,3-3 0,3 0-197,2 0 1,6-4 0,6-1 429,2-5 0,11 0 0,-2-7 0,3-2 283,3-5 0,1-4 0,8-6 0,1 0 247,2 0 0,9-6 0,-2-1 0,0-2 21,0 0 0,2 0 0,-8-4 0,2 0-369,2-1 1,-3 3 0,-1-1 0,-3 0-270,-2-3 1,2-3-1,-9 2 1,1-3-63,-4-2 1,0-1 0,-2-6-1,-5-2-40,-3-1 1,-4-9 0,-8 2 0,-6-2 2,-5-3 1,-6-6 0,-6 0 0,-5-1 85,-7 1 0,-8-6 1,-12 6-1,-5 3-10,-5 3 1,-18 11 0,-4 5 0,29 17-1,-2 2 125,-2 2 1,-1 2 0,-6 1 0,-1 3 0,0 3 0,-1 4-298,0 3 1,-1 2-1,0 3 1,1 1-1,2 4 1,1 0-1</inkml:trace>
  <inkml:trace contextRef="#ctx0" brushRef="#br0">11611 5851 18225,'-14'-14'0</inkml:trace>
  <inkml:trace contextRef="#ctx0" brushRef="#br0">11531 5824 28725,'-8'-6'-4051,"2"3"3460,6-6-4304,0 6 3698,0-3 0,2 6 2361,2 0 0,-1 0 0,6 0-155,1 0 0,7 0 0,0 0 0,1-1-481,1-4 0,1 4 1,5-4-1,0 4-432,3 1 1,3-4-1,0-1 1,4 2 322,-1 2 0,3 1 1,-5 0-1,1 0-393,-1 0 0,-1 0 0,-4 0 1,0 0 718,-1 0 0,-3 4 0,-1 1 0,2-2-449,1-2 0,-3-1 0,0 0 0,2 0-296,1 0 0,2 0 0,-2 0 0,-1 0 0,-2 0 0,-1 0 0,2 0 0,-2 0 0,-2 0 0,3 0 0,-4 0 0,-1 0 0,-3 0 0,0 0 0,-1 0 0,0 0 0,1 0 0,-5 0-466,-1 0 0,-3 4-739,4 1 1,1 1 0,6-3 316,2 1 1,6 5-1,-2-4 851,3-3 0,-4 6 0,-2-1 0</inkml:trace>
  <inkml:trace contextRef="#ctx0" brushRef="#br0">12770 5691 20104,'-13'0'-544,"0"0"0,-1 0 665,1 0 1,0 0 0,-1 1 384,1 4 235,6-4 1,2 9-600,10-5 0,-2-1 0,5-4 0,3 0 251,1 0 1,-3 0 0,-1 2 0,3 1-31,1 1 0,1 5 0,0-3 0,-1 1-381,-3 4 1,1 1 0,-5 1-1,-1 0-605,2 1 0,-3 3 1,5 1-1,-3-2 145,-2-1 0,-1-1 0,-2-1 0,0 0-38,0 1 0,0-1 0,-2 0 1,-2-1 65,-5-3 0,-1 3 0,-1-3 0,3 3-2051,-3 1 2240,-7 6 0,4 2 1,-6 6-1</inkml:trace>
  <inkml:trace contextRef="#ctx0" brushRef="#br0">16356 5411 6121,'12'-2'0,"-2"-1"267,-1-1 1536,-6 0-661,3-2 0,-6 3 1300,0-6-550,0 6-352,0-3-1171,0 18 0,0-3 1,0 8 315,0-2 0,-4 0 0,-2 1 0,-2 2-350,-2-2 0,-2 5 0,-1 0 0,-1 1-344,1 0 0,4-4 0,0 3 0,-1-2 8,-2-3 0,5-1 0,1-3-393,0-3 1,6-5-58,0-8 0,1-10 0,8-8 1,2-3 322,0-2 0,3-4 1,-1-1-1,0-1 174,1 1 0,-5-2 0,0 5 0,1 6 14,2 2 0,-3-1 0,-2 4 561,-1 2 1,0 7 0,-3 3 0,3 1 641,1 1 1,-2 0-800,4 4 0,-1 4 0,6 2-311,-1 1 1,0-2 0,1 2-334,-1-1 1,0-1-1,1-5 1,-1 0-739,0 0 0,1 0 1,-1 0-1,0 0-468,1 0 0,-1 0 1,0 0-3269,1 0 1308,-7 0 3346,-1 0 0,-6 0 0,0 0 0</inkml:trace>
  <inkml:trace contextRef="#ctx0" brushRef="#br0">16249 5544 10888,'-20'9'0,"2"-2"1832,3-1 1,2-1-559,-1-5 0,10 0 0,7 0-1261,9 0 0,10-5 0,0-1 1,3 0-759,2 1 1,0-4 0,-1 4-1,1 2-3678,0 2 4423,-1 1 0,-5 0 0,-2 0 0</inkml:trace>
  <inkml:trace contextRef="#ctx0" brushRef="#br0">16129 5851 7785,'-4'0'0,"7"0"1333,9 0 0,6 0 0,-1-2 0,6-1-1031,2-1 1,3-7 0,3 4 0,3-2-303,0 0 0,5 0 0,-5-4 0</inkml:trace>
  <inkml:trace contextRef="#ctx0" brushRef="#br0">16836 5771 7757,'-13'7'1618,"5"5"0,2-3 0,2 3-1097,-1 1 0,0 2 1,2 1-1,-3 3-174,-2 2 1,1 1-1,-5 5 1,0-2-883,-3-3 1,-1 2 0,3-6 0,-1-2 534,1-1 0,0-2 0,-1 1 0</inkml:trace>
  <inkml:trace contextRef="#ctx0" brushRef="#br0">17289 5437 7771,'14'-1'0,"-1"-2"0,0-1 0,1 1 0,-3 7 2197,-2 5 0,-3 4 1,-9 7-1,-4 5-746,-7 4 0,-9 10 0,-2 1 0,-5 6-1259,0 1 1,2 3-1,2-5 1,0-4-958,4-4 1,0-4 0,9-8 0,5-3-1703,5-4 2467,3-3 0,6-8 0,2-1 0</inkml:trace>
  <inkml:trace contextRef="#ctx0" brushRef="#br0">16263 5637 9122,'-9'0'3946,"0"0"-1793,6 0-1184,9 0 0,3 2 1,9 1-523,-4 1 1,-5 5 0,0-3-525,2 1 1,0-4 0,3 2 0,-1-4-151,0-1 1,5-1 0,0-4 0,-2-3 461,-1-4-235,4-2 0,2-5 0,6-2 0</inkml:trace>
  <inkml:trace contextRef="#ctx0" brushRef="#br0">11344 5851 7018,'0'-14'0,"0"1"-357,0 0 1,0-1-249,0 1-742,0 6 1140,0 1 0,0 7 0,1 2 1006,4 2 0,2-1 1,7-4-1,-1 0 370,0 0 1,2 0 0,3 0 0,4 0-387,3 0 0,6 0 0,0 0 1,1 0 193,0 0 1,-2 0 0,4-1 0,-2-2-194,-2-2 1,-2 1 0,-3 4-1,-1-2-162,-2-2 0,-5 2 0,0-2 0,-2 2 405,-2 2 0,1 0 1,-1 0-204,0 0 1,1 0-1,-1 0 1,0 0-557,1 0 0,-1 0 1,2 0-1,3 0-182,4 0 1,3 0-1,2 0 1,-1 0-70,1 0 1,4 0 0,0-1 0,-1-2-65,-2-2 1,-1 1 0,-2 4 0,-1 0 58,-2 0 1,-6-4 0,2-1 0,-3 2 37,-2 2 0,0 1 1,1 0-121,-1 0 0,0 0 1,1 1-1,-1 2-53,0 2 0,5-1 0,0-4 0,0 1 47,1 4 0,0-4 1,5 4-1,-3-4 50,-2-1 0,3 0 0,-3 0 0,1 0 67,-1 0 0,3 0 0,-4 0 0,-2 0 291,-1 0 1,-2 0 0,1 0-1,-1 0-352,0 0 1,1 0 0,-1 0 0,0 0-233,1 0 1,3 2-1,3 1 1,-1 1 104,0-1 0,3-1 1,-2-2-1,-1 0 288,0 0 1,3 0-1,-2 0 1,-1 0 205,0 0 1,-1 0-1,-5 0 1,1 0-348,-1 0 0,0 0 0,1 0 0,-1 0 0,0 0 0,0 0 0,1 0 0,4 0 0,-1 0 0,0 0-165,-3 0 0,1 0 1,2 0-1,0 0 214,0 0 0,-3 0 1,0 0-1,-1 0 182,0 0 0,1 0-231,-1 0 0,0 0 0,1 0 0,-5 0 0,0 0 0,1 0 0,-3 0 0,2 1 0,2 2-396,0 2 1,3-1 0,-1-4 417,0 0 0,1 0 0,-1 0 268,0 0 0,-4 0 0,0 0-207,2 0 0,-4 0 1,2 0-84,1 0 0,-2 0 0,-1 1-242,-1 4 1,3-2 0,-3 4-1131,1-1 1,-2 5 709,3-3 0,0 4 0,2 0 198,-1-3 0,-6-2 0,3-4 550,0 2 0,-3 5-428,6-1 0,-5-3 0,4 0-167,-2 0 0,2 1 0,-2 7 0,0-1-330,0 0 0,0 1 0,-3-1 1,3-1 293,1-3 0,-2 2 0,2-2 301,-1 3 1,0 2 484,-1-1 1,-4-4-119,4 0 0,-4 0-824,-1 4 1,0 0 0,0 0 328,0 1 1,0-1 0,0 0 0,1 1-93,4-1 1,-4 0 0,4 1 326,-4-1 1,4 0 0,-1 1 206,-1-1 0,-1-4 1,-1-2-95,4-1 0,-4 5 27,4-2 1,-3 1 0,1 0 0,2-1-54,-2 2 0,3 0 0,-2 3 0,-1-1-115,-1 0 1,-2 5-1,0 0 1,0 0 115,0 1 0,0-4 0,0 3 0,0-4 44,0 0 1,0-1 0,0 0-1,0 1-26,0-1 0,0 0 0,0 1 0,0-1-42,0 0 0,0 1 0,0-1 0,0 0-112,0 1 0,0-1 1,1 0-1,2 1 99,2-1 0,-1 5 0,-4 1 0,0 0-132,0 0 1,0 4 0,0-4 0,0 0 157,0 0 1,0 4 0,0-6 0,0 0 139,0-3 1,0 0 0,0-1 40,0 0 0,1 1 0,2-1 61,2 0 1,1 1 0,-3-1-1,1 0-115,-1 1 0,-1-1 0,-2 0 0,0 2-42,0 3 1,0-3 0,0 4 0,0-1-191,0 0 1,0 4-1,0-4 1,0-2 119,0-1 1,0-2 0,0 0 0,0 1 163,0-1 1,4-4 0,1 0 426,-3 1 0,0 2-505,-2 1 1,0 1 0,0-1 0,0 0-169,0 1 0,0-1 0,0 0 0,0 1-7,0-1 0,-2 5 0,0-1 1,-3 1 171,2 1 0,-3-4 1,2 3 209,1-3 1,1-2-97,2 0 0,-1 1 56,-4-1 0,4 0-192,-4 1 0,0-1 0,0 0-66,2 1 0,0-1 1,0 0-145,-1 1 0,-1-1 1,5 0-798,0 1 1,0-1 445,0 0 1,0-4-1,2-1 1,1-1 918,1 0 0,12-4 0,-1 3 1</inkml:trace>
  <inkml:trace contextRef="#ctx0" brushRef="#br0">14303 6544 8334,'0'-14'-766,"0"1"1,0 0 1731,0-1-871,0 7 1,0 7 0,0 10 0,0 5-328,0 3 0,0 0 0,0-5 347,0 0 0,0 1 98,0-1 1,2-4 0,2-2 0,4 1-75,-1-1 1,5 2 0,-3 6 0,1 1-150,-1 2 0,3 10 0,-5 0 0,2 3-161,0 2 0,4 2 0,7-4 0,-1-1 118,0-2 1,9-3 0,-1-2-1,3-7 42,2-6 0,-2-4 0,5-6 1,2 0 108,2 0 1,5-1 0,2-4 0,0-2-109,0-1 1,3-2-1,-3 6 1,0 1-73,0 1 1,-3 2 0,-6 2 0,-3 2-82,-2 5 1,4 7 0,-5 3-1,-1 1 66,-2-1 0,3 2 1,1-7-1,2-2 88,3 0 1,6-6 0,2-1-1,-2-5-3,-2-5 0,-1-2 0,2-8 1,1-1 215,1-2 1,5-4 0,-3 2 0,0 1-86,0 0 1,-2 1 0,-4 5 0,-1 1-225,-4 3 1,1 3 0,-8 6 0,-3 2-151,0 2 1,-5 3-1,-3 7 1,0-1 105,0 0 0,0-4 0,3-1 0,1-2 86,0-3 0,1-2 0,5-1 0,1-1 205,3-4 0,-3-2 0,5-7 1,-2 1 47,0 0 0,0 1 0,-3 3 0,0 5-158,-1 2 0,3 4 1,-8 2-1,1 5 53,0 3 1,2 7 0,-4 5 0,1 4-286,0 3 0,-4 0 1,3-4-1,-1-1 67,1 1 0,1-6 1,5-3-1,0-4 235,-1 0 0,1-5 0,0-2 0,-1-1 89,1-3 0,4 0 0,0 0 0,-1 3-125,-2 1 0,3 3 1,0 8-1,-1 4-118,-2 4 0,-2 6 0,1 5 0,-2 6-94,-2 6 0,-4 3 0,-6 3 0,0 1-46,1 2 0,-2 8 0,-2-2 0,-3-2 170,-1-1 1,5-5-1,-2-7 1,2-5 85,3-2 1,-5-7 0,0-1 0,1-1-10,2-3 0,3 4 1,1 1-1,2 4-124,-2 1 69,-7 12 0,9-4 0,-4 12 0</inkml:trace>
  <inkml:trace contextRef="#ctx0" brushRef="#br0">15236 7836 23837,'0'-13'-3267,"2"0"1,2 1 3499,5 3 0,-3 2 0,0 4 110,0-2-612,1-5 0,-1 10 974,-6 0 1,-4 1-1,-7 8-439,3 2 1,0 0 0,-1 3 338,5-1 1,2-4 0,2 0 42,0 1 1,0 2-124,0 1 0,5 1-504,-1-1 0,1 0 1,-5 1-473,0-1 0,0-4 0,-2-2-992,-2-1 227,2-1 1162,-4-5 1,12-11-1,3-2 1,3-2 513,1 0 0,5 2 1,0-2-81,-2-3 1,-1 4 0,-3-4-282,-3 3 0,-2 6-715,-2 0 668,-4 0 1,11-2 0,-3 2 0,1 3 186,-1 0 0,9 3 0,-2-5 1,5 1-110,1 0 0,-4 2 1,3-2-1,-2-1-183,-3 1 1,-1 4 0,-2-3-1341,1 0 0,-7 6 357,-3 0 1,-4 6-1,-3 7 1,-2-1-723,-3-3 1694,5 9 0,-9-9 0,5 10 0</inkml:trace>
  <inkml:trace contextRef="#ctx0" brushRef="#br0">15303 7850 21641,'-7'-6'-296,"1"6"1,6 0-369,0 7 0,0 1 1,1-1-1,2 0 978,2 1 0,5-5 1,-1 3-1,3-2 48,1 1 0,0 3 0,1-3 1,-1-1-381,0 2 1,1-3 0,-1 5-1074,0-2 0,-4 2 0,-1-2 1007,-2 2 0,-2-5 1,-4 3-1</inkml:trace>
  <inkml:trace contextRef="#ctx0" brushRef="#br0">15223 8090 28940,'0'-18'-9831,"0"0"5070,6 6 5347,1 6 0,1 8 0,-4 2-620,-2 5 1,-2-2 0,0 2-464,0 2 1,1 1-1,4 1 1,5-1 446,6-3 0,1 1 1,5-6-1,1-1 511,3-1 1,0-2 0,1 0 0</inkml:trace>
  <inkml:trace contextRef="#ctx0" brushRef="#br0">15650 8130 28176,'6'7'-3919,"-4"-1"0,6-5 5703,-2 4 0,3 2 544,-5 7 0,5-1-1846,-5 0 1,1 1 0,-5-1-847,0 0 1,-2-4-1,-1 0 1,-2 1 68,-3 2 1,-1 0-1,-4-2 1,0-2 317,-1-2 0,1 3 1,0-5-1,1 0-3561,3 2 0,-3-4 1830,3 2 1179,3-8 0,12-9 0,9-8 1</inkml:trace>
  <inkml:trace contextRef="#ctx0" brushRef="#br0">16116 7850 20407,'9'-5'-229,"0"1"1,-6-2-334,1 1 1304,4 4 1,-5 1-1,4 9-649,-1 3 0,-2 1 1,-5 2-1,-2 1-107,-1 2 1,-7 1-1,2-1 1,-3 3-179,-1-1 1,0 4-1,-1-5 1,1 2-452,0 3 1,0-4 0,1 1 0,1-2-604,2-2 1,6 2 0,-1-1-2047,3-2 3364,6-1 1,9-2-1,7 1 1</inkml:trace>
  <inkml:trace contextRef="#ctx0" brushRef="#br0">16449 8156 30873,'-1'-12'-678,"-4"3"0,3 9 0,-7 11 0,-2 4-366,-1 2 0,-1 1-1,-2-3 1,-1 1 641,-2 2 0,2 4 1,6-2-1,1-1-896,-2 0 1,5-1 878,2-5 1,8 0 0,4 1 0</inkml:trace>
  <inkml:trace contextRef="#ctx0" brushRef="#br0">16716 8010 25343,'-7'-8'-81,"2"2"433,10 6 1,3-4-1,10-1 1,3 2 252,0 2 1,4-1 0,-3 0 0,3-3-198,2 2 0,-6 3 1,-4 5-1,-2 3-602,-1 4 0,-7 2 0,-3-1 0,-2 2-426,-2 3 0,-10-2 0,-7 6 0,-6 0 416,-10-1 0,-4 3 0,-3-5 0,0 0-8,0 0 0,6-1 1,3-4-1,4-1 515,5 0 0,3 0 0,7 1-239,3-1 0,10-1 1,14-2-1,10-2 463,10-2 1,3-2-1,3-2 1,2 1-558,2 1 0,4 0 0,-6-4 0,-5 0-224,-5 0 0,-7 5 0,-2-1-317,-2-1 1,-7 0-2336,-1 2 2648,-7 2 1,-13 12-1,-1 2 1</inkml:trace>
  <inkml:trace contextRef="#ctx0" brushRef="#br0">11251 5824 32767,'0'-13'-9831,"6"-1"4927,2 1 4730,-2 6 1073,6 1 9,-10 6 0,10 0 0,-4-2-453,4-2 0,2 2 0,-1-4 0,0 2 352,1-1-794,5 1 1,-3 4-1,5-1 634,-2-4 0,5 4 1,-2-4-1,2 4-160,-2 1 1,3 0 0,-3 0 0,4 0 14,0 0 1,-1 4-1,-1 1 1,-2-2-14,2-2 0,0-1 1,1 0-1,-1 0-461,-1 0 0,5 0 0,-4 0 0,4 0-28,3 0 0,0 0 0,-4 0 0,0 0 0,-1 0 0,1 0 0,1 0 0,0-1 0,-1-4 0,7 4 0,-7-4 0,1 4 0,0 1 0,-3 0 0,-1 0 0,-2 0 0,2 0 0,0 0 0,-1 1 0,-2 2 0,-2 2 0,-1-1 0,-3-3 0,1 2 0,2 2 0,0-1 0,-4-2 0,3 1 0,1 1 0,-1 1 0,-2-5 0,1 1 0,2 4 0,1-4 0,-2 4 0,2-4 0,2-1 0,-5 4 0,3 1 0,-1-1 0,0 2 0,4 0 0,-3 5 0,1-4-7,-1-1 1,0 4 0,-1-1 0,3 1-241,-1-1 0,5 3 1,-2-3-1,0 1 127,0-1 0,0 2 0,-3-7 1,-1-1 339,0-1 0,3 2 1,-4 0-1,-2-1-68,-1-1 1,0-2-1,1 0 1,2 0-153,-2 0 0,1 1 0,-1 2 0,2 3 0,-2 2 0,3-4 0,1 5 0,-1 0-274,0-2 1,0 5-1,-2-1 1,0 2 10,0 0 1,-3 3 0,0-7-1,-1 3 88,0 2 1,-4-3 0,-1 0 0,-1-4 207,1-1 0,-5 0 0,2-3 147,1 1 1,2 5 0,5-3-451,0 2 0,-1-4 1,0 5-140,1 1 1,-2 5 0,7 1 0,-4-1-226,0 1 0,-1 1 0,-1-4-504,-3 0 983,3 7 1,-9-7-1,4 2 1,0-5 567,1 1 1,-4 0-224,5 3 1,-4-2 0,2-2 0,0-1-283,1 1 1,-4 2 0,4 1 0,-1 1-370,0-1 1,-2 5 0,2 1 0,1 2-162,-1 2 0,-4 3 0,2 0 0,-2 1 222,1 0 0,-3-7 1,5 0-1,-1-3 345,-1 1 1,1 0-1,-4-6 1,2-2 269,2-1 0,-1-5 1,-4 5-1,1 0-76,4-1 1,-4 3 0,5-2-244,0 3 0,-4 3 0,2 1 0,-1 2-319,2-2 0,-4 5 1,4 1-1,-4 2 39,-1-2 1,0 2-1,0-5 1,0 0 213,0 1 1,0-3 0,0-3 744,0-1 1,0-4-390,0 0 1,0 0-171,0 4 1,1 0 0,2 1 0,2-1 84,-2 0 1,-2 2 0,-1 3 0,-1 4-456,-4 3 1,2 2-1,-4 0 1,0-2 80,-1-3 0,4 2 1,-5-7-1,0 0 574,2-2 0,-1-2 1,5 0 397,-1 1 1,-2-6-220,1 1 0,4 0 0,-3 5-433,2-1 1,2 0 0,-1 0 0,-2 2-142,-2 3 0,-4 1 1,3 5-1,-1-2-8,-3 2 0,-2 1 1,-2 2-1,3-1 79,2 1 0,-3-6 0,3-3 0,-1-4 924,1 0 1,-2-1-278,7 0 0,-7 1-294,3-1 1,2-4 0,0 0-182,0 1 0,-2 6 0,-5 4 0,0-1-134,-1 0 1,1 5 0,0-2 0,-1 3-270,1 2 1,0-6-1,-1-2 1,1-3 212,0-3 1,4 4 0,0-8 1225,-1 3 0,-2-4-545,-2 1 1,6-6-1,0 3-188,2 0 1,-4-3 0,1 6-641,-3 1 1,-1 2 0,-1 1 0,1 2 11,0 3 1,-2-2 0,-1 5 0,-2-2 99,2-2 1,-1-3 0,3 0-1,-1-2 600,3-4 0,2 3 0,-4-5 547,1 1 1,4-4-1,0 2-642,-1-4 0,2-1 0,-1 2-429,-1 2 0,3-3 0,-2 5 0,0 0 0,1 3 0,-3 2 0,2-1 0,-3 0-599,-1 5 1,-1-2 0,1 5 0,0-3 522,-1-2 0,1-4 0,0 0 518,-1 1 0,5-4 0,0-1 205,-1-4 1,3-1-648,-2 0 0,4 0 0,-2 2 0,1 2 0,-4-1-447,1 6 0,-3 0 1,0 4-1,2-1 137,1-3 0,0 3 1,-4-3-1,-1 3 35,1 1 1,1 0 0,2-1 813,1-3 0,0 1 1,-4-5 17,-1-2 1,1-2 0,0-1 0,1 2-558,3 2 0,-3-2 0,3 2 0,-1-1 0,1 1 0,-3-1 0,3 5 0,-3-1-205,-1 1 1,4 1 0,0 4-1,-3 0-236,-4 1 0,1-1 0,-3 0 1,4-1 495,0-3 1,2 3-1,2-5 1,1 2 163,-1 0 0,2-5 1,0 4-1,-1-1 57,1 1 0,-4-5 0,5 2 0,-2 0-197,0-1 0,5 2 1,-5-3-1,0 3-375,2 2 0,-4-4 1,5 5-262,-1 1 0,2 1 0,-2-1 0,1-1 180,3 1 0,-3-2 1,0 1 363,-1 1 0,3-3 249,-5 2 0,6-4 0,-3 2-173,0-1 1,4 0-525,-2-2 0,1 4 0,0 5 1,-1 0-269,1 1 1,1-1 0,2 0 0,-1-1 81,-4-3 0,4 3 0,-4-3 209,4 3 1,1-3-430,0-1 926,0-5-2012,0 3-205,0 0 0,0-3 1060,0 6 1,1 0-1,4 3 936,4-3 1,2-3 0,4-6 0,2 0 632,0 0 0,3 0-1,-3 0 1,4-12 0,6-3 0</inkml:trace>
  <inkml:trace contextRef="#ctx0" brushRef="#br0">12024 9302 22733,'0'-13'-6408,"0"0"5229,0-1 1,1 7 802,4 3 1180,-4 2 0,11 8-596,-3 3 1,-2 3 0,2 1 0,2 0 74,0 1 0,3-1 0,-1 0 0,0 1-74,1-1 0,-1 0 1,0 1-1,1-1-323,-1 0 1,0-1 0,1-1-1,-1-4 456,0-1 0,5-2 0,0-4 0,0 0-61,1 0 0,0-1 0,5-4 0,-2-4-281,2-2 0,0-3 0,-1-1 1,-1-1-164,2-2 0,3-1 1,2 3-1,3 0-440,-3 4 1,4 0 0,-2 7-1,-3 3 869,-4 0 1,1-4-1,-4-1 1</inkml:trace>
  <inkml:trace contextRef="#ctx0" brushRef="#br0">11997 10235 8621,'0'-13'0,"0"0"140,0-1 0,-1 7-300,-4 2 1,4 5 0,-5 3 155,0 2 1,4 5 0,-4-2 389,1-1 1,3 5 38,-2-3 1,2 3 186,2 1 0,0 0 1,0 1-1,0 0-390,0 4 1,0-2 0,0 7 0,0 0-220,0 3 1,0 5 0,0 1 0,-1 2-57,-4 3 1,4 0 0,-4 0 0,4-3-82,1-1 1,0 1-1,0-6 1,0-3 232,0 0 0,0-5 1,0-2-1,0-4 386,0 0 1,4-1-1,1 0-256,-2 1 1,-2-5 0,-1-1-1,2 1 23,2-1 1,-2 9 0,2 0-345,-3 2 0,-1 5 1,0-4-1,0 4-93,0 4 0,0 2 0,0-3 0,0-1 28,0 1 0,0-1 0,0 0 1,0-4 273,0-4 0,0-4 0,0 0 758,0-1 0,0 0-222,0 1 0,0-1-560,0 0 0,0 1 1,0-1-1,0 0-255,0 1 0,0 5 1,0 2-1,0 1-125,0 0 0,0-1 0,0 3 1,-1-4 176,-3 0 1,2 2 0,-2-5-1,1 0 129,-2-2 1,4-2 0,-4 0-1,2-1 213,-1-3 0,2 3 0,-4-5 0,2 2-203,0 0 0,-1 0 1,4 4-1,-2 1 6,-2-1 0,-1 2 1,3 2-1,-1 6-355,1 2 1,-3 1 0,0 3 0,0-1-112,0-2 1,0 4 0,3-9 0,-1-1 229,1-2 0,-3 2 0,0-4 0,0-3 721,0-3 0,0-2 0,3 2 0,-3-2-258,-1-2 1,3 2-1,-4-2 1,2 2-213,3 2 0,-3 2 0,0 1-328,-1 1 1,3-1-1,-4 2 1,1 3 42,-1 4 0,0-1 0,-6 1 0,1 0 227,0-1 0,-1 2 1,-1-5-1,-1-2 186,-2-1 1,-1-1 0,3-1 0,-2 0-70,2 1 1,1-3-1,2 0 1,-1-2-207,1 1 0,0 2 1,-1 1-1,1 2-116,0 3 0,-5-2 0,0 6 0,0 0 36,-1-1 0,4 4 0,-4-2 0,0 0 81,-4-1 0,0 2 0,-1-6 0,3-3 190,2-5 0,-8 2 0,4-3 1,-1 1 290,-1-1 0,1 1 1,2-5-1,3-2-298,-1-2 1,6-1 0,-4 0-157,3 0 1,2-1 0,-1-2 0,3-3-63,2-1 1,-2-2 0,5-6 0,-1-1 72,-3-2 1,-2-1 0,-2 1-1,1-3 142,0 0 1,-1-4 0,0 1 0,-3-4 117,0-3 1,-1-4 0,4 1 0,3-3-77,2-5 1,-2-1 0,5 2 0,0-2-48,1-2 0,-4-3 1,4 3-1,1 2-127,-2 2 0,4 1 1,-4 1-1,2 2-131,0 2 1,-7 1 0,2-2-1,-3 3 173,-1 1 0,1 2 0,0-4 0,2 0 122,0 0 0,-5 0 1,6-3-1,-1 3-62,1 1 1,-2-8-1,5 1 1,1-2-34,-1 1 1,1 3 0,5-1 0,0 1-99,0-4 1,0 5 0,0 4 0,0 2-5,0 0 0,0-4 0,0 4 0,0 3-22,0 4 1,0-1-1,0 1 1,0-3 205,0 1 0,-4-8 0,-1 7 1,2-1 9,2 0 0,-4-3 0,-1-2 1,1-1-124,-1-3 0,1 4 0,5 1 0,0 1-47,0 0 1,0-1 0,0 6 0,0 1-23,0 2 0,0 0 0,0 3 0,2 1 44,2 0 0,-1-3 0,4 3 1,-1-1 30,-3 1 1,3-3-1,-1 3 1,-1-2 72,2-3 0,-4 0 0,3 1 1,0 1 15,-1-2-241,1-1 1,-1 2 0,1 1 89,-2-1 0,0 2 1,0 0-1,1 0-52,-1 1 1,3 3 0,0 0 0,0 2 35,0 1 1,0-3 0,-3-1 0,3 2 119,1 1 0,-4 1 1,1 1-1,-1 0 394,2-1-448,-4-5 1,7 4 0,-5-4 5,1 0 0,2 4 0,-2-4 1,4 1-124,-1 0 1,5-4 0,-3 3-1,3 0 44,1-1 1,-4-2 0,0 3 0,0 0-177,-2-1 0,5 3 1,-5 3 293,1 1 1,2 0 0,-4-1 0,0 1 125,0 0 0,3-1 0,-3 1-118,1 0 0,1-1 1,2 1-1,-3 0-18,-1-1 1,5 1-1,-2 0 1,2-1-297,3 1 1,-1 0-1,0 1 1,1 2 146,-1 1 0,0 4 1,1-4 257,-1-1 0,0 3 0,1-2 19,-1-2 0,0-1 0,1-1-69,-1 0 0,0 4 0,1 2 0,-2-1 0,-2 2 12,-1 0 1,0-3 0,4 5-212,0 1 0,-4 1 0,0 2 50,1 0 0,1 2 1,-1 1-1,-2 3 56,-2 1 1,2 2 0,-2 3 0,2-2 8,2-1 0,-2-1 0,0 2 0,3-3 113,1-1 1,1 0 0,0-3-1,1 2-69,-1-2 1,0 3 0,1-2-1,-1-1-29,0-2 1,1 5 0,-1 2-64,0-1 0,1 4 0,-3-6 1,0 3-26,-2 2 0,-5 1 0,4-1 0,-3-1-226,-2 1 0,3 2-115,-1 1 1,4 1-19,-5-1 1,1-4-129,-5 0 1,0-5 0,0 5-70,0 1 1,4 2 634,0 2 0,7-1 0,-4 0 0</inkml:trace>
  <inkml:trace contextRef="#ctx0" brushRef="#br0">11624 9142 8369,'-5'-17'-180,"1"-1"1,-2 2 171,2 7 1,-4 9 0,-5 9-476,0 2 0,4-2 0,1 0 771,2 2 1,2-4 106,4 2 0,6 0 1,1 4-1,4 0-37,2 1 1,-7-1 0,7 0 0,-2 2-212,-4 3 0,3-3 1,-5 4-1,-2-1-153,-2 0 0,-2-1 1,-2-2-1,-3 1 64,-2 2 0,-5 0 1,-6-3-1,0 1-6,-1 2 0,-2 0 0,3-5 0,0 0-25,-1 1 1,3-3 0,3 0-1,1-4-1294,0-1 118,-1 4 1149,7-8 0,1 10 0,6-5 0</inkml:trace>
  <inkml:trace contextRef="#ctx0" brushRef="#br0">7118 9636 28202,'0'-14'-3677,"0"5"0,-1 2 1528,-4 1 2641,4 2 1,-9 9-1,5 4 1,2 3-597,2 2 0,1 3 1,0 3-1,0 0 23,0 4 1,0 0 0,0-1 0,0 0 67,0 0 1,0-2-1,0 0 1,0-2 84,0-3-1458,0-1 1560,0-8 0,0-7 1,-2-10-1,-1-5-220,-1-2 1,-1-7 0,4 2 0,-2-2-395,-2 2 0,1-2 0,4 6 0,0 1 344,0-3 0,-4 5 0,-1-2 138,2 2 0,2 2 0,1-1 0,1 1 172,4 0 1,-2 1 0,4 1 0,0 2 88,1-1 1,1-2 0,4-1-1,0 1 114,1 3 0,-1-3 0,0 3 0,1-2-113,-1-3 0,0 5 0,1 2 0,-1 0 84,0-1 0,1 5 1,-1-1-483,0 2 0,1-2 0,-1-1 135,0 2 0,1 2 0,-1 1-897,0 0 1,-4 0 0,0 0 431,1 0 0,2 0 0,2 0 0,-1 0-198,0 0 1,-4 0 0,0 0 643,1 0 1,-4 6 0,0 1 0</inkml:trace>
  <inkml:trace contextRef="#ctx0" brushRef="#br0">7158 9702 20781,'-13'-13'620,"0"-3"-246,-1 2 0,5 10 1,2 13-1,1 3-1507,3 1 1,2 0 0,2-1 612,4-3 1,8-3 0,9-6-1,2 0 755,-2 0 1,6 0 0,-3 0 0,1 0-340,-1 0 1,3 0 0,-6 0 0,2 0-678,-2 0 736,-3 0 0,0 6 1,2 1-1</inkml:trace>
  <inkml:trace contextRef="#ctx0" brushRef="#br0">7118 10049 7381,'-7'-14'503,"-5"7"0,6 11 1,-4 10-1,2 1-535,2-1 0,2 0 0,4-1 1,0 0 19,0 1 0,1-3 0,4 0 1,4-4 148,3-1 1,2-1-1,4-5 1,4 0-14,4 0 0,0 0-124,1 0 0,6 0 0,1 0 0</inkml:trace>
  <inkml:trace contextRef="#ctx0" brushRef="#br0">7745 10075 8700,'0'14'439,"0"-1"0,-6 0 0,-3 4 0,-1 2-199,1 3 0,-3 6 0,4-7 0,0 1-179,-1 0 0,1-5 1,-1 2-1,4-1-207,-1-1 0,4-3 0,-2-5 146,2 1 0,8-4 0,2 0 0</inkml:trace>
  <inkml:trace contextRef="#ctx0" brushRef="#br0">8238 9649 17694,'2'-21'-690,"2"3"0,-3 4 495,4 0 392,-4 7 0,-1 7 0,0 9 0,0 3-207,0 1 1,0 2 0,0 2 0,0 6 58,0 2 1,-1 7 0,-2 4 0,-3 2-384,-1 2 1,2-1 0,-2-2 0,1-3-215,3-1 0,-3 2 1,1-5-1,3-4-1169,0-2 0,2-3 1701,0 1 0,-6-3 0,-1-5 0</inkml:trace>
  <inkml:trace contextRef="#ctx0" brushRef="#br0">8505 10022 8399,'0'-21'44,"0"9"1,-2 12-22,-2 8 0,1 4 0,-5 1 0,1 0 189,0 1 0,2 3 1,-2 1-1,1 0-121,3 1 0,1-2 0,2 5 0,0 0-267,0-1 0,2 4 0,2-4 176,5-1 0,3 0 0,1-7 0</inkml:trace>
  <inkml:trace contextRef="#ctx0" brushRef="#br0">8758 9809 9636,'0'-14'821,"1"7"1,2 1-435,2 0 1,5 5-1,-1-4-54,3 4 1,1 1-1,1 0 1,-1 0-375,0 0 1,-4 0 0,-1 1 0,-3 4-119,-2 4 0,-1 2 0,-2 3 0,-2-1 76,-2 0 1,-5 5 0,-7 1-1,-3 2 125,-2 3 0,4-3 0,-2-1 0,3 0 8,3-4 1,-4-1-1,10-2 1,0 0 269,2 1 1,4-5-230,1-1 1,6-3 0,4 2-1,5-1-212,2-3 1,3-1 0,-4-1-1,3 2 5,2 2 1,-5-1-1,2-4 1,-3 0-873,-2 0 0,1 4 1,-1 1-1,2-2 988,2-2 0,4 5 0,6 2 0</inkml:trace>
  <inkml:trace contextRef="#ctx0" brushRef="#br0">9251 10009 8458,'-9'0'977,"2"1"1,-1 4-1079,1 4 1,-2 8 0,-4 7-1,-1 3-221,1-1 1,0 10-1,-1-7 1,3 4-486,2-2 0,3-3 807,6-1 0,0-6 0,0-2 0</inkml:trace>
  <inkml:trace contextRef="#ctx0" brushRef="#br0">9518 9729 10064,'0'-21'0,"0"3"643,0 4 1,-2 2-1,-1 1-276,-1 2 1,-1 5 175,5-5 1,2 6-501,2-1 1,4 2 0,5 4 0,0 1-162,1 1 0,-1 6 1,0-1-1,1 2-54,-1-2 1,-6 2 0,-2-2 0,-4 3 118,-1 2 1,0-1-1,-3 0 1,-4 0 121,-6 1 0,-4-2 0,4-2 1,0-1 42,-1 1 1,3-2 0,0-1 0,4 0-111,1 1 1,1-4 0,5 5 0,2 0 130,2-1 1,5 2-1,9-4 1,3 0-21,-1 0 1,9 4 0,-6-1 0,0 1-48,-3-1 1,-2 3 0,-6-3 0,-2 3 37,-1 1 0,-6-4 1,2 0-1,-4 1 193,-1 2 0,-7 1-250,-7 1 1,-3-2-1,-6-2 1,6-3-67,2-1 1,-3 3 0,0-4 0,2-1-79,1 2 0,-3-3 0,1 4 1,-1 1-294,-2-1 0,4 2 0,-6 4 0,-2 1-130,-1-1 0,-2-1 1,1-2-1,-1-1-33,0 1 0,1-2 0,-1-1 0,0 1 553,1-1 0,-1-4 0,0 3 0</inkml:trace>
  <inkml:trace contextRef="#ctx0" brushRef="#br0">10571 5278 31492,'0'-21'-3277,"0"2"0,0 5 0,0 1 1986,0 0 1,-6 5 0,-3 4-1,-3 4 1624,-1 4 0,-6 8 1,-4 7-1,-2 1-497,-1-1 1,-1 2 0,2-7 0,2-3 393,6-4 0,-3-2 0,3-5 0,0 0 167,3 0 0,-1-5 0,-2-1 0,0-1-234,0-4 0,3 5 0,0 1 0,1 0-315,0 1 1,-5 1 0,-1 7-1,-2 7 471,-3 5 1,-1 0 0,-2 8-1,2 1-288,3 0 1,-3 9 0,4-7 0,0 1-201,3 0 1,4-1-1,2-2 1,1-1 31,3-2 1,5-4 0,-2 2 0,4 1-254,1 0 0,6 0 0,2 4 0,6 0 43,4 3 1,1 6-1,6 0 1,0 3 37,3 5 1,3 5 0,1-1 0,2 0-77,0 0 1,13 3 0,0-6 0,7-6 333,7-9 0,2-9 0,5-10 1,3-6 105,-33-4 1,0-1 0,1-4 0,0-2 0,2-3-1,0-3 1,-1-1 0,0-1-42,-2-1 1,-1-1 0,7-7 0,-2-1-1,-4 3 1,-2-1 0,2-1 0,0-2 79,-1 0 1,-1-2 0,-3-1 0,-1-1 0,-2 1 0,0-1 0,-1 1 0,-1-2 19,0 1 1,0-1-1,0-4 1,-1-1 0,-2 4-1,-1-1 1,-2 1-1,-1 0-97,16-31 0,-6 0 0,-11 7 0,-6 0-157,-8 3 1,-8 2 0,-7 3 0,-10 6-44,-9 6 0,-8 4 0,-8 8 0,-5 3-115,-3 4 1,-6 9 0,-1 5 0,-1 4-81,-4 4 1,2 8 0,1 10 0,8 5 377,5 6 0,-1 5 0,12-4 0,-1 5 0,1 4 0</inkml:trace>
  <inkml:trace contextRef="#ctx0" brushRef="#br0">11464 5744 14863,'0'-13'-900,"1"-1"0,4 1 0,4 1 973,3 3 1,2 2 0,4 4 0,3-2-28,0 3 0,4 0 0,-3 4 0,3 2-197,2 5 1,0-2 0,-1 2 0,1 0 111,0-2 0,4 4 0,0-5 0,-2 0 221,-1 0 1,1 2-1,0-2 1,4 0 89,1 0 0,-3-1 0,5-5 0,-1 0-74,-1 0 0,5 0 0,-5 0 0,1 0 65,1 0 0,4 0 1,4 0-1,-1 0-183,-1 0 0,2 0 0,2 0 0,-2 1-171,-2 4 1,1-2-1,-8 4 1,2 0 10,-1 1 0,1 1 0,-6 4 1,-1 0 7,-2 1 0,3-3 0,0 0 0,-1-2 119,-2 1 0,-1-3 0,-1 1 0,1-2 103,0-3 0,4 3 0,1-2 0,2-1-60,3-1 1,-3 2 0,0 2 0,1 0-28,-1 0 1,-5 4 0,4-1 0,-2 3-197,0 1 1,0 1 0,-6-1 0,-1 0-115,-2 1 1,-6 3-1,2 1 1,-3-2 173,-2-1 1,1-2 0,-1 1 0,0-1 59,1 0 1,-1-4 0,0 0 0,-1 2 35,-3 0 0,6-2 1,-5 0-1,1 0-18,1-1 1,-1 3-1,3 0 1,-1 4-109,0 2 0,1 1 0,-1-3 1,0 1-38,1 2 0,-2 6 0,-2-4 0,-3 3 31,-1-1 0,3-1 1,-3 1-1,0-4 74,0-4 1,0 4 0,-3 0 0,1-2 65,-1-1 1,3-2 0,0 1-17,1-1 0,-4 0 0,3 1 1,-1-1 15,-1 0 1,5 1 0,-3-1 0,0 0-128,0 1 1,0 3 0,-3 3-1,1-1-51,-1 0 0,-1 3 0,-2-2 0,0 0 85,0 4 0,0-3 0,0-1 0,1 1 74,4 0 0,-4-5 0,3 2 0,-2-3 0,-2-2 0,4 0 1,1 1-1,-1-2 129,2-4 0,-4 4 0,2-3 0,-1 3-125,2 1 0,-4 1 0,3 0 0,-2 3-20,-2 1 0,-4 5 1,-2-1-1,-2 4 13,-2 0 0,2 1 0,0 1 0,-1 2-82,1 1 0,1 0 0,4-6 0,-2-1 178,2-2 0,2-6 0,1 2 0,1-3 218,4-2 0,-2 0 1,4 1-149,-1-1 1,3 0 0,-4 1 0,-3 1-280,0 2 1,-2-2 0,0 4 0,0 1-173,0 2 0,-6 3 1,-3 2-1,-3-1 138,-1 1 1,-2 0 0,-1 1-1,-2 0 140,2-1 1,1 5-1,2-8 1,-1-2 117,1-1 1,4-3-1,2-5 406,1 0 1,-3 1-169,4-1 0,-3 0 0,3 1-440,2-1 0,-4 0 0,-1 2 0,-1 1-65,1 2 0,-1 6 0,-6-2 1,-1 3 87,-2 2 0,0-1 0,3 1 0,-1 0 62,-2-1 1,0 0-1,4-6 1,-3-5 351,0-5 0,-1-1 0,4 3 115,1-3 0,4-3 0,0-4-337,-1 2 1,-2-1 0,-1 4 0,-1 1-41,1-1 1,-5 2 0,-1 6-1,0 1-263,0 2 1,-4 0 0,4-4-1,0 3-83,0 1 0,-1 1 1,4-4-1,-2-1 293,2-2 0,1-3 0,2 1 1,-1-2 345,1-2 1,4 0 0,0-3-181,-1 1 0,3 1 1,-2-4-173,-2 4 0,4-3 0,-2 7-241,-1 2 1,-2 1 0,-1 2 0,-1 3-8,1 0 0,-5 7 0,0-2 1,1 2 112,-3-2 1,4 2 0,-5-5 0,2-1 270,3-3 0,1 1 1,2-9-1,-1 1 121,1-4 1,0 2-1,-1-1 9,1-2 0,0-2 0,-1-1 1,1 2-177,0 2 1,1-1-1,0 6 1,0 1-308,-3 2 0,-1 3 0,3 1 0,-2 3 117,-3 2 0,2 1 0,-5 5 0,0-2-211,1-3 1,3 2 0,-2-6 0,1-2 253,0-1 1,1-2 178,3 1 0,2-5 1,2-2-91,1-1 0,0 3 1,-3-3-1,2 1-188,1 3 1,0-2-1,-4 2 1,0 4-52,-1 2 0,1 7 0,-2 0 0,-1 2-17,-2 2 1,-4 4 0,3 0 0,-1-3 201,1-4 1,1 1-1,5-5 1,0 1 265,-1-3 1,6-3-1,-1-2 45,-2 0 1,-1 1-1,-1-1-295,0 0 1,4 1-1,1-1 1,1 0-145,0 1 1,2 3-1,-2 3 1,-1 0-213,1 4 0,3 1 0,-4 2 0,1 0 148,-1-1 1,-1 5 0,-2 2 0,0 0 168,2-1 0,2-2 0,-3-7 0,2-2-13,2-2 0,-3-1 0,5-4 1,-1-1 473,0 0 1,3 0 0,-2 1-417,2-1 0,2 0 0,0 2 0,0 2-217,0 0 1,0 7-1,0-2 1,0 3-16,0 2 1,0 6 0,-1 4 0,-2 4 53,-2 4 1,-5-1 0,2-4 0,0 0 99,-1 0 0,6-6 1,-2-3-1,2-4 208,-1-5 1,2-3 0,-2-5 0,2-1-10,2 0 1,0-4-1,0 0 1,0 1-173,0 2 1,5 1 0,-1 2 0,-1 2 6,-1 0 0,-2 7 1,0 0-1,-2 4-213,-2 3 0,2 2 0,-4-2 1,2 3 136,0 0 1,-7 3-1,4-5 1,-1-1 41,4-2 0,-2 3 0,2-10 1,1-2 261,1-4 0,2-3 0,0 1 95,0-1 1,0 0-1,0 1-394,0-1 1,0 0 0,0 1 0,2-1-11,2 0 1,-2 5 0,2 0 0,-3 0-19,-1 1 1,0-4 0,0 4 0,0-1 70,0-1 0,0 1 0,0-5 374,0 1 0,0-5 70,0 0-1383,0-6-1608,0 2 1370,0-5 0,12 2 0,5 1 1215,2 1 0,6 13 0,-4-3 0</inkml:trace>
  <inkml:trace contextRef="#ctx0" brushRef="#br0">11890 12181 7993,'-13'-27'124,"7"14"-389,6 9 0,6 8 0,7 9 0,1 1 70,-1-1 0,-5-4 0,-3 0 248,1 1 0,-6 1 1,2-1 211,-5-1 0,-7-5 0,1 4 0,-2-1 202,2 0 0,-1 2 1,4 5-1,0 0-302,0 4 1,-3 3 0,3 6 0,1-1-247,-1 1 1,-3 4 0,3 2-1,-2-1-5,-2 1 1,0-1-1,-1-2 1,1 1 144,-5-1 0,2-4 1,-6-2-1,1-3 40,0-2 1,0-1 0,5-6 0,-2-2 166,-3-1 0,3-6 1,-2 1-1,0-2-185,0-2 1,0 0-1,-3 0 1,0 0-133,4 0 0,-3 0 0,1 0 0,0 0-67,-1 0 0,4 0 1,-4-2-1,1-1-58,0-1 0,-4-7 0,4 1 0,1-5 55,-3-2 0,4-7 0,-5 2 0,1-4 309,-1 0 0,-1-7 0,-5-2 0,2-4 58,3-1 0,-2 2 1,5-1-1,-1 2-90,1 0 1,1 0 0,5 8 0,0-3-226,-1 3 1,3 1 0,0 1-1,4 0-34,1 1 0,0-1 0,3 0 0,-3 1 39,-1-1 0,2 0 0,-2-1 0,-1-1 8,1-2 0,3-2 0,-5 2 0,0-3 148,1 0 0,-2-8 1,4 5-1,0 2 77,0 1 1,2-6-1,4 3 1,0 1-218,0 2 1,-5-1-1,1 3 1,1 3 28,1 1 1,2 1-1,0 0 1,0 1-14,0-1 1,0-4-1,0-2 1,0 1 3,0-1 1,-4-4-1,0 2 1,1-4-6,1-1 0,2 0 1,-1 0-1,-2 0-27,-2 0 0,1 0 1,4 2-1,0 2 30,0 5 1,0-1 0,0 1 0,0 1-13,0 2 1,0 1 0,0-1 0,0-2 84,0-1 0,1-4 0,2 2 0,2-1 68,-2-3 0,3-4 0,-1-1 0,3 4-200,2-1 0,1-2 1,-1-1-1,-1 5 68,1 3 0,2-1 1,1 4-1,-1 1-154,-3 2 1,2 6 0,-6-1 0,1 1 150,0 1 0,3-2 0,-4 3 1,-1 1 73,2 0 1,-5-3 0,5 2 0,0 1 13,3 0 0,-1-5 0,0 2 0,3-2-112,1 2 0,1-2 0,0 5 0,1 0-171,-1 0 0,5 1 0,1 5 0,2-1 16,2 1 0,3 1 1,0 2-1,1 2 139,0 2 0,-1-2 1,-1 3-1,-1 2-36,-2 2 1,-1 1 0,3 0 0,-3 0 218,-2 0 0,3 0 0,-4 0 0,-2 0-106,-1 0 1,4 6 0,2 1 0,1 0-59,0-2 1,-1 1 0,1 0-1,-4 0 12,-3 0 0,-2 2 0,1-2 0,-1 2 44,0 2 0,-4 6 0,-2 4 0,-1 0 21,-3 4 1,-1 6-1,-2 2 1,0 2-64,0 3 0,0 0 0,0 0 0,0-3 10,0-1 1,1 1 0,4-4 0,4-4 30,3 0 1,5 0-1,3-7 1,-1 1-2,0-1 0,3 3 0,-2-4 0,-1-2 30,0-1 0,-1-2 0,-5 1 0,-1-1 75,-3 0 1,-3 7 0,-6 2 0,0 3-40,0 2 0,0 4 0,-2 3 0,-1 3-67,-1 4 0,-5 7 1,5-4-1,1-1-162,1-2 1,2-6 0,2-3 0,2-2 37,5-4 0,-2 3 0,2-12 0,2 1 114,0 1 1,-2-4 0,-1 4 0,-2-1 83,-3 0 1,-2 1 0,-1-1 0,-1 4 38,-4 3 0,2 8 1,-7 2-1,-3 5-121,-4 5 1,-5 7-1,4 5 1,2-2-41,1-4 1,3-1 0,2-6 0,3-1-16,1-1 0,-3-7 0,4-1 0,2 0 7,2 0 1,1-2 0,0 2 0,-2 0 131,-2 0 0,2-5 0,-2 4 0,1-2 32,-1 0 0,2 6 0,-4-1 0,0 2-79,-3 2 0,2 10 0,-2 5 0,-1 6-249,-2 7 1,-1-1 0,-1 5-1,1-1-66,0 0 0,-1-1 0,1-8 1,0-7 138,-1-9 1,1-3 0,0-12 0,-2-1 348,-3-2 1,-3-8-1,-5-2 1,0-4 116,4-6 1,-3 3-1,3-5 1,-3 0-141,-2 0 0,5-2 0,0-4 0,-1 0-194,3 0 0,-4-1 0,5-4 0,-1-4-169,1-3 0,-3-5 0,4-4 0,2-3-23,1-4 0,-3-12 0,0-1 0,2-5 89,1-5 0,-2-9 0,-1-6 0,2 0 232,1-4 1,-3-1 0,0 2 0,0-3 29,-1 3 1,10 31 0,-1 0 0,-2 2 0,0 0 0,-9-31-46,2 5 1,1 4 0,5 3 0,0-1-33,-1-2 1,3 1-1,2 2 1,4-1-248,4-2 0,-1-9 0,-1 2 0,-1 0-88,1 0 1,0-2 0,0 6 0,-1-1 284,1-1 0,1-4 1,2 6-1,0 0 191,0 2 0,0-9 0,0 13 1,0 2-122,0 0 0,5 1 1,0 0-1,4 3-238,6 5 0,-2-2 1,5 1-1,-3 4 49,-2 4 0,4-4 0,-2 3 0,-4 1-40,1-1 1,0 4 0,1-2 0,-1 1 186,-3 1 1,3-3 0,-3 6-1,3 1 69,1 2 1,0-3 0,1 0 0,1 1-46,2 2 1,5 6 0,8 0-1,3-1-216,1 3 0,0-4 0,3 6 0,-2 2-50,2 1 1,-4 6-1,0 2 1,-4 1 59,-2 3 0,1-3 1,-9 1-1,1 3 167,-1 0 0,3 2 0,-3 0 0,1 0 36,-1 0 0,0 0 1,-3 2-1,4 0-32,0 3 1,-2 4-1,4-3 1,2 1-71,1 4 1,-3 5 0,1 3 0,0 2-51,2 2 1,2 9-1,0 5 1,-2 6 7,-3 5 1,2 4 0,-8 4 0,-4 4 57,-6 2 0,-5 9 0,-1-9 0,-1-3 63,-3-2 0,1-7 0,-5-4 0,1-6 144,-1-2 1,4 1 0,-5 1 0,0 0-90,2 0 1,-1 1-1,5 5 1,-1 6-249,1 4 1,1 12-1,1 2 1,-2 4 5,1-36 1,0 1 0,-3 9 0,-1 0 0,2 0 0,1-1-178,0 3 1,-2 1 0,-3 0 0,-1 1 0,1 2 0,1-1-1</inkml:trace>
  <inkml:trace contextRef="#ctx0" brushRef="#br0">7038 12354 13047,'-9'-7'-1067,"1"2"1,3 4-1,-2 2 1084,1 4 1,0-4 2382,1 4 1,4-5-893,-4-5 0,3 4-881,-3-4 1,4 5 0,-4 5-260,4 4 0,1 4 0,0 5 0,0 3-195,0-1 1,-5 5 0,1-2-1,1 0-293,1 0 1,-2 0 0,-1-5 362,2-2-113,-4-1 1,6-9-1,-4-6 1,4-7-440,1-5 0,0-7 1,0-5-1,0-4-459,0-3 1,0 0-1,0 4 1,0 2 284,0 3 0,0 2 1,0 7 584,0 0-467,0 5 1,1 2 1299,4 6 0,3 0 0,9 0-142,1 0 1,-1-1 0,-2-2 0,3-3-452,4-1 1,2 2 0,1-2-1,-1-1-584,-1 1 1,1 2 0,-8-3 0,2-1-502,-2 1 1,-1-2-1,-3 4-4264,-3-1 670,-3 4 4337,-6-3 0,-6 12 0,-1 1 0</inkml:trace>
  <inkml:trace contextRef="#ctx0" brushRef="#br0">6958 12381 10393,'9'0'582,"0"0"-263,1 0 0,-2 0 1,1 0-1,1 0-375,2 0 1,1 4 0,1 1-201,-1-2 0,0 0 1,1 1 219,-1 5 1,0 3 0,1 1 0</inkml:trace>
  <inkml:trace contextRef="#ctx0" brushRef="#br0">6905 12674 10671,'-1'-24'810,"-4"7"1,10 9-1,-1 14 1,6 2-1193,4 2 1,0-3-1,3 1 1,1-1-426,-2 1 0,-1-4 0,-2 3 1,0 1-1182,1-1 1988,-1-4 0,0 9 0,1-5 0</inkml:trace>
  <inkml:trace contextRef="#ctx0" brushRef="#br0">7452 12807 10407,'-8'14'1080,"2"-2"0,2-2-2028,-1-1 1,-5 0 947,1 4 0,-3-6 0,-1-1 0</inkml:trace>
  <inkml:trace contextRef="#ctx0" brushRef="#br0">7905 12301 11222,'-8'6'1666,"4"3"0,-2 9 1,0 5-1,-1 7-1061,-4 5 1,4-1-1,-1 2 1,1 1-903,0 2 0,4 0 1,-3 0-1,1-3-795,1-5 1,-1-3 0,7-3 0,2-1-3501,5-2 4592,3-12 0,1 8 0,1-11 0</inkml:trace>
  <inkml:trace contextRef="#ctx0" brushRef="#br0">8171 12714 8218,'-17'8'0,"-1"6"0,3 11 1298,5 10 0,-5-3 1,4-1-1,1-4-1084,-2-5 1,6-3 0,0-5-3933,0-1 3718,5-6 0,1-1 0,7-6 0</inkml:trace>
  <inkml:trace contextRef="#ctx0" brushRef="#br0">8291 12541 8631,'0'-13'0,"0"-1"544,0 1 0,6 4 1,5 0-1,3-1 87,4-2 0,1 0 1,-1 2-1,3 2-50,0 2 1,4 2 0,-4 4 0,-1 0-105,-2 0 0,-3 7 1,-3 7-1,-3 6-518,-5 6 0,-4 2 1,-6 3-1,-6 3-52,-4 0 1,-12 3-1,1-5 1,-1 1-13,0 0 0,3-4 1,1-7-1,3-4 101,2-3 0,6-2 55,4 1 0,7-7 1,4-2-1,8-5-253,7-5 1,11-2 0,-2-7 0,3 1-852,-1 0 1,3 4 0,0 1 0,-3 3 1052,-4 2 0,7 1 0,-3 2 0</inkml:trace>
  <inkml:trace contextRef="#ctx0" brushRef="#br0">8771 12821 8100,'8'-22'163,"-4"-1"1,-7 14 0,-1 18 0,1 11 542,1 5 0,-4 1 1,-3 1-1,-2 0-2528,-3-1 1,1-3 1821,0-1 0,-1 0 0,1 5 0</inkml:trace>
  <inkml:trace contextRef="#ctx0" brushRef="#br0">8865 12448 8429,'-14'0'749,"2"1"-37,3 3 0,5-2 1,8 2-1,5-2-81,3-2 1,3-5-1,3 0 1,4-1 128,3 0 1,2-3-1,0 3 1,-1 0-423,1 0 0,-5 2 0,-1 4 0,-2 0-646,-3 0 0,-7 6 0,-4 2 1,-5 6-48,-5 3 0,-8 4 0,-9 6 0,-2-2 63,2-3 1,-2 3 0,5-4-1,1 0 118,3-3 0,0-4 0,9-2 566,-1-3 1,10-3 0,1-6 0,8 0-228,6 0 0,7-1 0,6-4 0,-1-2-190,-2-1 1,-3-2 0,-1 6 0,-3 1 23,-2 1 0,-6 2 1,-5 2-1,-2 2 77,-3 5 0,-3 7 1,-6 3-1,-6 2 129,-4 3 0,-13 6 1,4 1-1,-1-2 141,-3-1 0,12-1 1,-6-2-1,7-3-259,3-4 1,1-3-1,3-2-2387,5 1 1,4-7 381,4-2 1,4-4 1917,5-1 0,0-6 0,1-1 0</inkml:trace>
  <inkml:trace contextRef="#ctx0" brushRef="#br0">9451 12821 8914,'7'-25'1039,"-1"16"1,-6 0 0,-1 13-1256,-4 8 0,3 1 1,-7 2-1,-2 1 104,-1 2 0,-1 2 0,0-3 0,-1 4 84,1 0 1,-3 2 0,1-5 0,5-1-531,2-3 0,4 0 558,4-1 0,0-6 0,0-1 0</inkml:trace>
  <inkml:trace contextRef="#ctx0" brushRef="#br0">9664 12474 8302,'-13'-12'-7,"0"5"0,1-3 1094,3 13 0,3 4 0,6 11 0,0-3-163,0-2 0,0 0 0,2 1 1,2-1-831,5 0 1,3 5-1,3 1 1,1 0-632,2 1 0,5-3 1,-1-3-1,4-2 68,0-3 0,1-4 0,-2-5 0,-1 0 469,-2 0 0,0-11 0,5-4 0</inkml:trace>
  <inkml:trace contextRef="#ctx0" brushRef="#br0">10038 12341 8241,'7'-13'0,"-3"-1"0,-2 1 0,-2 7 1241,0 6 0,-5 9 0,0 13 0,-3 11-466,-2 8 1,-6 5 0,-4 7 0,0 2-470,-4 4 1,11-23-1,-1 1 1,0-1-1,-1 1 1,-2 2-1,1 0-733,-1 1 0,0 0 0,0 3 0,0 0 0,-1-4 0,0-1 12,2 1 0,1-1 0,1-2 0,0-1 1,1 1-1,-1 1 0</inkml:trace>
  <inkml:trace contextRef="#ctx0" brushRef="#br0">15130 11741 11612,'-8'-6'-1461,"2"6"1,6 0 804,0 8 554,0-2 1,0-2-1,0-8 1,0-5 41,0-3 0,2-1 0,1-1 242,1 1 0,1 4 249,-5 0 0,-2 6 0,-2 0 0,-4 6-296,1 6 0,-5-2 0,3 2 1,-3 2-312,-1 1 0,1-4 0,2 0 1,1-2 18,-1-3 0,-2-2 1,-2-1-1,1 0 244,0 0 0,-2 0 1,-1 0-1,-2 0 114,2 0 1,-1-4-1,1-1 1,-2 2-76,2 2 1,0-4 0,-1 1 0,0 1-251,0 2 1,1 2 0,0 3 0,-2 4-1,2-1 1,-4 5-1,1-1 1,-2 3 109,-2 4 1,2 0 0,0-5 0,2 1-20,3-1 1,1 0 0,2 1 0,-1-3 161,1-2 0,0 2 1,1-5-1,1-1 88,2 1 0,2 5 0,-3-2-238,1 2 0,1 7 0,-2 1 0,3 1 34,1-1 1,-5 5 0,4-1 0,-2 7-125,0 6 0,5 1 0,-4 0 0,2-2 74,3 2 1,2 5-1,4-1 1,4-4 129,7-3 1,9-7 0,4-6 0,7-2 18,5-3 1,6-7 0,7-5-1,5-2 41,0-2 0,17 0 0,-8-2 0,3-2-160,-31 0 0,0-1 0,33-7 0,3-3 0,-37 7 0,0 0-135,1 0 0,-1-2 0,4-1 1,0-1-1,-4 1 0,0-1 0,0 1 1,0-1-181,34-10 0,-4-8 0,-4 2 0,-3-3 124,-5-2 0,-1-4 0,-9 0 1,-5-3 27,-8 0 0,-4-7 0,-14 5 0,-7-1 331,-4 2 1,-15-5-1,-7 10 1,-11 4-69,-10 2 0,-10 5 0,-11 3 0,-2 4-137,-5 3 1,29 11 0,1 1 0,-2 0 0,0 1 0,-3 1 0,1 1-85,1-1 0,-1 2 1,-4 3-1,0 2 1,4 1-1,0 0 1,0 0-1,0 2-54,0 0 0,-1 1 0,-3 0 1,0 1-1,6 2 0,-1 1 0</inkml:trace>
  <inkml:trace contextRef="#ctx0" brushRef="#br0">10757 5771 30053,'14'-14'-2722,"-1"-5"1,2-2 0,1-1 1981,2 0 0,0 6 0,-5-2 0,0 5 667,1 4 0,-1-2 0,0 7 436,1 1 0,-1 3 1,0 4-1,1 5-604,-1 3 1,0 1 0,1 1 0,1-2 349,2-4 1,0 0 0,5-5-1,0 1 404,-1-1 0,2-3 1,-3-4-1,0-5-444,4-3 1,0-3-1,0-1 1,-2-2 251,1 2 1,3 1 0,0 2 0,1 1-14,0 3 1,-5 3 0,0 6 0,2 0-393,1 0 0,-3 6 0,0 4 0,1 5-357,-3 3 1,5 0 0,-2-5 0,2 0 519,2 1 0,-2-7 1,-2-2-1,0-4 365,0-1 0,3-6 0,2-3 0,1-4-278,2-5 0,2-1 1,-3-5-1,2 3 28,2 2 0,-4 1 1,1 5-1,-3 1-156,-1 3 1,-2 3 0,-1 6-1,-4 2-499,0 2 1,2 8 0,-3 6 0,0-2 49,1-1 1,2-2-1,-4 1 1,-2-2 297,-1-4 1,-2-2 0,0-6 0,1 0 687,-1 0 1,5-6 0,1-2 0,2-4-335,2-2 0,3 1 0,0 1 0,1 2-130,0 1 0,-1 2 0,1-2 0,0 4 1,-1 4 1,-1 1 0,-1 1 0,-3 2-541,-2 2 0,3 8 0,-4-1 1,-2 0 130,-1 0 0,-1 2 0,-1-6 0,0-1 588,1-2 0,-6-4 0,1-1 0,2 0 469,1 0 0,2-1 0,3-2-556,0-2 1,7-5-1,-3 2 1,1 0-48,0-1 0,-1 6 1,3-2-1,-4 4-222,0 1 0,2 0 0,-4 0 0,-2 1-419,-1 4 1,-2 2-1,0 6 1,1 1 181,-1-1 1,0-1 0,1-2 0,-1-1 469,0 2 0,5-6 1,0 1-1,0-1 121,1-1 1,-4 1 0,4-5 0,-1 1-215,0 4 1,-1-4-1,-3 5 1,-1-2-102,0 1 0,-4 5 0,0-1 0,0 3-665,-2 1 1,4 5 0,-7 1-1,1 1-136,1-1 0,-5 0 0,4-3 1,-2 2 214,1-2 1,-1-1 0,4-1 704,-1-1 1,5-1 0,-2-3 171,2-5 0,3-1 1,-1 0-133,0 1 1,1 7-1,-2-2-467,-4 3 0,3 1 0,-7 2 0,-1 2-405,-1 6 1,-2 0-1,0 1 1,0-3 383,0-2 0,4 3 0,1-4 0,-2-2 443,-2-1 0,-1-6 453,0 0 1,2-6 89,2 1 0,-1-2-459,6-2 1,-5 4 0,4 2 0,-2 2-857,-3 2 0,-2 6 0,-1 3 1,0 1-95,0-1 0,0 5 1,0-4-1,0 3 630,0-1 1,2-7 0,0-1 0,3-3 494,-2-1 1,0-4 640,1-1 1,-1-4 1038,6-1 0,-6 6-2301,2 3 0,0 3 0,0 1 1,-2 0-394,-2 1 1,-1 3-1,0 3 1,-1-1 489,-4 0 0,4 3 1,-3-4-1,2-2 1,2-1 0,0-1 1,2-3 1634,2-2-187,-3-3-1175,11 0 0,-9 2 1,5 5-667,-2 0 1,-2 2 0,-4 3 0,0 3 202,0-1 0,0 10 0,0-3 0,0 1-34,0 0 1,0-2-1,0 0 1,0-3 319,0 0 1,0-7-1,0 2 401,0-4 0,0-5-299,0 0 1,0-4-34,0 3 0,0 1 1,0 5-1,0-1-341,0 0 0,0 1 0,0 0 1,0 3 90,0 1 1,0 5-1,0-1 1,0 2 162,0-2 0,-1 4 0,-2-6 0,-2 1 125,2-3 1,2 1-1,1-1 244,0-2 0,0-6 51,0-1 1,0 0-132,0 5 1,4-6-1,1 1 1,-2 2-145,-2 1 0,-1 5 0,0 3 0,0 0-363,0 4 1,0 1-1,-1 2 1,-2-1 258,-2 1 1,-1-2 0,3-1-1,-1-3 78,1-2 0,1-1 0,1-5 324,-4 0 0,4 1 381,-3-1 0,2-4-288,2 0 1,0 0 0,0 4-642,0 0 1,0 5-1,0 0 1,0 0-55,0 1 0,0 2 0,0 5 0,0-1 167,0-2 1,0 2 0,0-4-1,0-1 110,0-2 1,0-3 0,0-2 0,0 1 159,0-1 0,0-4 0,2-2 0,0 1 129,3-1 0,1 0 1,-3 4-1,1-2-142,-1 1 1,3 2 0,-1 1 0,-1 0-148,2 1 1,-3 4 0,4 1 0,1 2-110,-1 2 1,-4 2-1,3 2 1,-2 0 125,1-1 0,4 0 1,-3-3-1,1-2 237,3-2 1,-2-1 0,1-5-1,1 1 558,2-1 0,1 0 0,1 1-310,-1-1 1,0 0 0,1 1 0,-1-1-379,0 0 1,-4 1 0,0 0-1,1 3-112,2 0 1,0 3-1,-1-3 1,-3 6-211,3 2 1,-1 6-1,-1 0 1,-3-1-44,0-2 1,0-2 0,4 0 0,-2-3 287,-3 0 1,4-7 0,-3 2 0,2-4 236,2 0 0,-3-2 0,2-2 1,2-1-1,1 1 0,-4 1 1,1-1-1,2-1-167,1 1 0,1 2 1,0 1-1,1 1-368,-1-1 0,-1 2 0,-2 1 1,-1 3-249,1 2 0,-2 1 1,1 5-1,0 0 195,-2-1 0,-1 1 0,-5-2 0,2-1 91,2-2 1,-1-1 0,-2 1 0,1-4 421,1-3 1,5-2 0,-3 0 0,1-1 460,4-3 1,1 3 0,1-3 0,0 2-510,1 3 0,-1-1 1,0 0-1,0 2-396,1 3 1,-1-2-1,0 5 1,1 0 53,-1 0 0,0 1 0,-1 4 0,-1 1-344,-2 0 0,-6-1 0,2 1 1,0-2 303,-1-3 0,2 4 0,-3-6 1,3 1 382,2-3 1,-4-3 0,3-1 0,1 3 309,-1 0 0,2-3 0,4-5 0,1 1-345,-1 2 0,0 3 1,1 1-1,-1 2-239,0-2 1,4 3 0,-2-1 0,-4 0-209,1 1 0,0 0 1,0 6-1,-2-1-138,-1 0 0,-4 7 1,2-6-1,-1 0 275,-3 0 0,0 2 1,0-8-1,1 1 239,-1-1 0,0-1 0,0-5 0,3 0 181,2 1 1,-4-5 0,5-1 363,1 3 1,2-1 0,1 1 0,-1-3-673,-3 3 0,3 1 1,-5 1-1,2 0-357,0 1 1,-4 3-1,2 3 1,-1 0-111,-3 4 0,3-3 0,-2 1 0,-1 2 253,-1 1 1,-2-3 0,0-1 0,0-2 386,0-3 0,4-1 0,1-2 0,-1 1 460,2-1 0,-3 0 0,6 1-307,1-1 0,-2 0 0,-1 1 0,0-1-516,1 0 0,-4 1 0,5 1 0,0 1-116,-2 2 1,1 1-1,-5-3 1,3 3 106,1 2 1,-4 0 0,3 3 0,-2-4 163,1 0 1,1-3 0,-3-3 635,1-1 0,2-4 181,-1 0 1,-2-2-300,5 2 1,-3 3-963,4-3 0,-5 1 0,4 0-41,-2-1 0,-2-4 0,-3 4-379,4 1 0,-4 2 0,4 1-171,-4 1 1,-2 3 1104,-4 1 1,-2 6 0,-6-3 0</inkml:trace>
  <inkml:trace contextRef="#ctx0" brushRef="#br0">11091 5797 30088,'0'-13'-4916,"0"6"1,1 1 3905,4 6 0,-4 6 0,5 1 1</inkml:trace>
  <inkml:trace contextRef="#ctx0" brushRef="#br0">11117 5797 30088,'14'8'-1597,"-1"-4"1,6-2-1,2-2 1861,0 0 1,4 0 0,-3 0 0,5 0-281,4 0 0,3 4 0,6 1 0,0-3-1,0 0 0,4-2 0,2 0 0,0 0 26,0 0 0,-6 0 1,-4 0-1,-1-2 53,-1-2 1,-1-2 0,-5-4 0,0 1 60,-1-1 0,2 2 0,-6 1 0,0 1-237,0 3 1,2 1-1,-3 4 1,3 2-68,2 5 0,4 4 1,1 2-1,1 2-104,0-1 0,2-9 1,-2 7-1,1-4 221,3-3 1,-5-1 0,1-6 0,-2-1 200,0-4 1,-1-2 0,-6-6-1,-2-2 34,1-3 0,3 5 1,0-2-1,-1 5-40,-2-1 0,2 5 0,-1 2 1,4 2-262,3 2 1,0 2 0,-3 2 0,2 5-286,1 3 1,0-3 0,-6-2 0,-1 1 453,-2-1 0,-4-4 0,3 1 0,-2-2 292,-3-2 0,-1 0 0,-2 0 1,1 0-133,-1 0 1,0 0 0,2 1 0,1 2-346,2 2 0,4 7 0,-2 0 0,0 5-129,4 4 1,0 1 0,-1 5 0,0 0-199,0-1 0,1 1 1,0 0-1,-4-2 134,0-3 0,-3-3 1,-3-6-1,-1-1 362,0-3 1,1 3-1,-1-5-106,0 1 0,-4 4 0,0-3 0,2 2-390,0 3 1,1 1-1,-1 2 1,-2 6-250,1 2 0,0 6 0,1 1 0,-2 2 126,1 3 0,-3 1 0,2-1 0,0-3 239,-2-2 0,5-2 0,-3-7 0,2-2 346,-3-2 1,4-1-1,-4-4 1,1-1 214,-1 0 0,-3 1 1,4-1-1,0 0-273,-2 1 0,3 0 0,-4 4 0,0 4-407,0 3 1,3 7 0,-4 0 0,-2 2-22,-2 3 1,-1 6-1,-1 3 1,-2-1 401,-2-4 0,-4 6 0,5-8 0,1-2 141,1-5 0,2-8 0,0-3 0,2-2 47,2-3 0,-1-1 1,5-1-1,-1-1 21,0 0 1,1 5 0,2 1 0,-1 0-120,1 1 1,-2 3 0,-1 1 0,1 4-335,-1 3 0,-4 6 0,2-1 1,-4 1 11,-1-2 0,0 7 0,-1-5 0,-2-2 312,-2 0 1,1-6-1,2-5 1,-1-3 189,-1-2 1,-1-1-1,5-5 1,0 0 83,0 1 1,0-1-1,0 0-299,0 1 1,0-1 0,0 0-1,0 2-190,0 3 0,0-2 0,0 6 0,0 2 13,0 1 0,-1 8 1,-2 2-1,-3 4 128,-1 1 1,-1-5 0,-2-1 0,2-1 152,2-3 0,2-4 0,3-4 0,-2-4 286,-2-3 0,1-2-145,4 1 0,-2-2 0,-1-2 184,-1-1 0,-7 0 1,4 4-163,0 0 0,-8 1 1,4 0-1,1 3-95,-2 0 0,0 3 0,-1-2 0,0 2 120,-1 1 1,1 0-1,0-5-4,-1 2 1,3 0 0,0-7 0,4 0 463,1-2 1,0-6 0,3 3-167,-1-1 1,-7-2 0,2 5-193,-3-2 1,-1 4 0,0-1-213,-1 3 1,1 1 0,0 0 0,-1 2-291,1 3 0,-5-3 0,1 4 0,0-1 133,2 0 1,2-1-1,0-3 1,-1-2 471,1-4 1,1 0-1,2-5 1,1 1 86,-1-1 0,-2 3 1,-2 0-325,1 1 0,0-2 1,-1 2-1,0 1-81,-4-1 0,3 2 0,-4 4 1,1 1-406,0-1 1,-5 5-1,0 0 1,0-1 148,0 3 1,-2-4 0,3 5-1,-3-2 341,-2-3 1,5-1 0,1-2 0,2 1-43,3-1 1,1-4 0,0-2 0,-1-1 148,-2-3 0,0 3 0,5 0 0,-2 0-378,-3 0 0,4 4 0,-6-1 0,3 3-159,-1 1 0,-4 1 0,4-1 0,0 0 40,-1 1 0,4-1 1,-3 2-1,3-1 11,2 0 0,0 5 1,1-9-1,1-1 381,3-1 1,3 1 206,-4-5 0,2 2-458,-2-2 0,2-1-589,2 6 0,4-4 0,-4 4 104,4 1 0,-4 2 1,1 1-1,1 0-169,1 1 1,1-1 0,-2 0 118,-2 1 0,1-1 398,4 0 1,-1-1 0,-2-1-56,-2-3 0,1-3-132,4 4 0,0 0 1,0 4-352,0 0 1,0 1 0,0-1 0,0 2 231,0 3 0,0-4 1,0 6-1,0-3 269,0 1 1,0 4 0,0-4 0,0-2 145,0-1 0,1-3 0,2-2 0,2-1 726,-2 2 0,2-4 0,1 1-220,2-3 0,1 6 0,4-4 0,0 2-94,1 0 0,-1 0 0,0 6 0,1 1-189,-1 2 0,5 4 0,1-3 0,0 2-170,1 3 1,2-4 0,-3 1-1,2 0 381,2 0 0,1-5 0,0 2 0,-2-5 334,2-4 1,1 1 0,2-5-1,-2-1 256,-3 2 1,6-5-1,-4 5 1,0-1-346,1-1 1,0 5-1,2-3 1,-1 1-761,1 4 0,2 1 0,1 1 0,-2 2-106,2 3 1,-2-4-1,-4 6 1,-4-3 186,0 1 1,2 0-1,-3-5 1,0-1 65,1-3 1,-1 1 0,-3-4-1,2 0 416,-2 0 0,1 3 1,-1-4-1,2-1 7,-2 2 0,0-3 0,1 6 0,0 0-699,0-2 0,3 5 1,1-2-1,1 5-74,1 3 0,-1 1 0,4-3 0,0 4 71,-4 0 1,3-2-1,-3 4 1,3 1 101,2-3 1,-2 1-1,-1-5 1,-2 2 324,2-2 1,-3 1-1,1-1 1,0 2-38,-1-2 0,2-1 0,-3-2 1,0 0-160,4 1 1,-3 4 0,1-1 0,2 1-97,1 1 0,3-4 1,3 4-1,3 1-24,0 2 1,8-3 0,-4 0 0,1-1 216,-1 0 1,7 0 0,-7-4-1,1 3 47,-1 0 1,2 1-1,-9-3 1,-1 1-115,-2 2 0,-1 1 0,-2-2 0,-3 0-382,-4 0 0,1 3 1,-1 1-1,-2 1-245,-1 1 0,-6-1 0,0 4 0,1 0 57,2-4 1,6 7 0,1-3 0,0-1 444,1-1 0,15 10 0,1 7 0</inkml:trace>
  <inkml:trace contextRef="#ctx0" brushRef="#br0">11597 5624 30296,'0'-13'-9831,"2"1"6897,2 3 1,-1 3-1,6 8 3706,1 2 0,-2-1 0,-1 6-1030,-1 1 1,3 2-12,-5 1 1,7-5 825,-2-4 1,-2-8-1,2-5-474,1-3 0,-2 5 0,1 2-130,1 4 1,2 1 0,1 0 0,1 1 698,-1 4 0,0-2 0,1 6 0,-1-1-350,0 0 1,2 4 0,1-5-1,2 0-189,-2-2 1,4-4 0,-1-1 0,2 0 430,2 0 0,2 0 0,2-1 0,0-2-46,-1-2 0,6 1 1,0 4-1,1 0-390,-1 0 1,4 0 0,-5 0-1,-1 2 211,-2 2 0,3-1 1,0 6-1,-1 0-389,-2-2 1,-2 3 0,1-5 0,0-2 200,-1-2 1,4-1-1,0 0 1,-4 0 242,-1 0 1,7 0 0,-7 0 0,0 0-281,0 0 0,3 0 0,-4 0 0,3 0-81,-1 0 0,7 0 0,-9 0 1,-1 2-64,2 2 1,1-2-1,-1 2 1,-3-2-23,-4-2 0,1 4 0,-1 1 0,-2-2 14,-1-2 1,-2 3-1,2 2 1,1 0-16,2 0 0,0 3 1,-5-3-1,2 1-248,3 4 1,-3 1 0,2 1 0,-2-1-40,-2-3 1,1 3 0,-1-4 0,0 4 22,1 2 1,-1-6 0,0 1 0,1 2 21,-1 1 0,0 1 1,2 0-1,2 2-19,0 3 1,1-2 0,-5 6 0,1 2-150,-1 1 0,0 6 0,1 3 0,-2 2-36,-4 1 1,4 7-1,-4-5 1,1 1 18,0 3 0,-5-5 1,3-4-1,1-1 180,-1-3 1,2-2 0,4-2 0,-1-1 107,-3-2 0,3 0 0,-3-5 0,3 0 128,1 1 1,-1 0-1,-2 5 1,-1-2-76,2 2 0,0 3 0,3 2 0,-1 4-75,0 1 0,1 6 0,-1 4 0,0 1 62,1 1 1,-7 0-1,-1 4 1,-2-4 68,1-5 0,-1 7 0,-4-10 0,0-1 67,0-4 0,5-5 0,-1-3 0,1-3 202,1-4 0,-3-3 1,4-2-1,0 1 51,1-1 0,1 0 0,4 0 0,0 2-189,1 3 1,-1 1-1,0 6 1,-1 1-134,-3 2 0,1 3 0,-5 1 0,-2 5-210,-2 2 0,-2 4 0,-4-6 1,-4 3 167,-2 0 1,-3 6 0,1-9 0,0-2 331,-1-1 0,1-2 0,1-7 0,2-2 91,1 0 0,6-7 0,-2 2 0,4-4-331,1 0 0,0-1 0,0 0 0,-1 1 27,-4-1 1,4 0 0,-5 2 0,1 2-147,1 0 1,-7 6 0,3-4 0,-6 1 220,-4 4 1,2 0 0,-6 1 0,-2-1 259,-1-1 0,3 4 0,0-8 1,-2 2-15,-1 3 1,3-5 0,1-1 0,0-2-4,0 2 1,5-8-1,-2 4 1,3-3 40,2 1 1,-2 2 0,-1-3 0,-3 0 197,-2-2 0,3 0 1,-4 5-1,-2 3-177,-1 0 1,-2 6-1,1-4 1,-1 0-166,0 0 1,1 5-1,-1 0 1,1 4-175,-1 3 1,0 0-1,1-3 1,-1 2-48,0 1 1,1 0 0,-1-6 0,0-1 37,1-2 0,3-6 0,1 2 1,0-3 140,1-2 0,-3 1 1,5-1-1,-2 2-30,-2 3 0,2-4 0,0 6 0,2-3-234,3 1 1,-3 6-1,1-2 1,1 5-187,3 4 1,0-3 0,1 5-1,0-1-60,-1 4 0,1 2 0,0 2 0,1 0 62,3 0 1,-1 3 0,4-3 0,0-6 20,0-4 0,0-4 0,3 1 0,-2 0-73,2-1 0,2 1 1,1 0-1,0-1 23,0 1 1,1 0 0,2 1 0,2 1-111,-2 2 0,-2 5 0,-1-2 0,0 2 49,0 1 1,0 4 0,0-5 0,0 2 193,0 2 0,-4 0 1,-2 0-1,0-1 188,0-4 1,-3-2-1,5-7 1,-1 1 13,-1 0 0,5-5 1,-3-1-1,2-1-45,2 1 1,0 0 0,0 2-1,0 0-8,0 0 0,0 2 0,0 2 1,0 0 6,0-1 0,0 1 0,0 0 0,-1-1 39,-4 1 1,4 0-1,-5 1 1,1 1 151,1 3 0,-7-1 1,3-5-1,-3 1 28,2 0 0,-3-1 0,4 1 1,-3 0-108,2-1 1,-1 1 0,4 0 0,0-1-38,0 1 1,-3 0 0,5-1 0,-1-1 36,-1-2 0,5 2 0,-5-2 0,2 6-30,-1 2 1,-4 0 0,3-5 0,-1 1 76,-3 0 0,2-1 0,-1 1 1,0-2 54,2-3 0,-3-1 1,4-5-1,0 2 59,0-2 0,-3-5 0,5-2 0,-1 0 100,-1-2 0,5 0 1378,-4-2-306,4-4 0,1 11-1981,0-3 1,0 3 0,1 0-17,4-3 1,-4 3 184,4-4 0,-2-2 947,1-1 2039,-3 2-2474,5-5 1,-6 5-520,0-3 0,0-1 0,0 6-244,0 2 0,0-4 0,0 2 456,0 1 1,0-2 0,0 1 19,0 1 0,0-3 355,0 2 1,0-4 665,0 4-1374,0-6-817,0 3 1139,-6-6 0,4 1 0,-6 3 324,2 5 0,-3-1 1,3 1 459,-1 1 0,-2 2 564,-4 1 0,-1-4 288,1 0 0,0-6-660,-1 1 0,6-2 0,0-1 0,1 2-455,-1 2 1,-1 4-1,-4-4 1,0 3 23,-1 2 1,1-2-1,0 1 1,-1 1-322,1 2 1,0-3 0,-1-2 0,1 0 263,0 1 0,-1-5 0,1 1 0,0-2 657,0-2 1,-1-2 0,1-1-428,0-1 1,1-7-1,1 3 1,2-4-578,-1-2 1,-2 1 0,-1 1-1,1 2-243,3 1 1,-3 5 0,3-4 0,-2 2 375,-3 3 0,1 0 1,0 0-1,-2-1-94,-3 1 1,3 1 0,-4 1-1,1-2 168,0-1 0,-4-7 0,3 2 0,0-3-160,-1-1 1,-2-5-1,3-1 1,0-2-280,-1-2 1,-2-4 0,4-3-1,1-1 87,-3 2 0,6-4 0,-6 1 1,3-1 132,-1 0 1,0-2-1,5 4 1,-1 1-131,1 2 0,0 1 0,-1 1 0,1 1-246,0 2 1,-1-2 0,1 3 0,1-3-65,3-2 1,-3 0 0,4-2 0,-4-4-126,-2-2 1,-3-11 0,-1 6 0,2-3 326,1-3 1,-3 0 0,0-4 0,2 1 152,1-1 1,2-2-1,1 0 1,2 2 80,1 1 1,4 1 0,-2 1-1,1 5-53,3 5 1,1 8 0,2-4-1,0 4-40,0 2 0,0-1 0,0 9 0,0-2-300,0-3 0,0-1 0,0-3 1,0-2 162,0-1 0,0-6 0,0 2 0,0-4 139,0-1 1,0 0 0,0-1-1,0-1 31,0 2 1,0-7-1,2 8 1,1 1 104,1 1 1,7 3 0,-4-2 0,2 5 96,0 3 1,-2 1 0,4 1-1,-4-2-64,-1-4 0,-2 4 0,-2-4 0,1 1-43,1 0 0,1-5 0,-5 3 1,0-1-26,0-3 0,0 0 0,0-1 0,0 1 81,0 0 0,4-9 0,1 7 0,-2 1-9,-2 1 1,-1 1 0,0-4 0,2 0 65,2 0 1,-1 2-1,6 1 1,1 3-24,2 1 0,0-2 1,0 4-1,0 1-65,2 2 0,3-2 0,-2 2 0,1 3 190,2 0 0,4 1 0,-4 0 0,-1 2 84,3-2 0,-1 4 0,5-1 0,-2 2 167,1 2 1,3 0 0,0 2 0,1 3 118,0 0 1,-1 5-1,1-1 1,0 2 109,-1 3 0,1 3 1,0 6-1,-1 8-357,1 6 0,0 7 0,-1 4 0,-1 6-257,-2 6 1,-3 0-1,-3 6 1,0 0-95,0-2 0,-2 4 0,-2-8 0,0-4-76,1-1 1,-1-9-1,0 1 1,-1-7 154,-3-5 1,3-3-1,-3-3 300,2-3 0,-2-2 1,0-4-228,2 2 0,-4 0 0,0 0 0,1 2-548,-1 1 1,1 4-1,2-2 1,-3 5 72,-1 3 0,3 4 0,-4-3 1,-2 2 84,-2 2 1,1 7 0,1 1 0,1-1 150,-1-2 0,-2-1 1,-1-1-1,0-1 16,0-2 0,0 0 1,2-6-1,1-4 275,1-3 0,7-1 1,-2 3 27,2-3 1,3 3-1,-1-5 1,2 2-160,3 0 0,-3 0 0,4 4 1,-1 0 111,-1 1 1,6 4 0,-4 1-1,0 0-43,0 0 0,1 3 1,-4-2-1,3-1 229,2 0 1,-3 3-1,4-2 1,0-1 122,-1 0 0,8-1 0,-2-3 0,1 1 172,0 2 1,5 1 0,1-3 0,0 2-289,-3-2 1,6 4 0,-1-3 0,-2 1-214,0 1 1,-6-2-1,5 5 1,-2 2-241,0 1 1,4 6 0,-2 1 0,0 1-23,-1 0 1,4 8 0,-4-1 0,1 2 71,-1-1 1,4-2-1,-5-4 1,-1-4 108,-2-3 1,3 2 0,0-2 0,0-4 82,2-4 1,-5 3 0,3-7 0,-3-3 157,-1-2 0,2-2 1,1 2-1,-3 0-12,-2-2 1,3-2 0,-6 5 0,2 0-228,-2 3 0,3 2 1,-2 0-1,0 2-377,-1 2 1,4 1 0,-6 4-1,3 1 152,-1 0 0,-4-1 0,4 1 1,0 0 133,-1-1 1,-1 1 0,-3-2 0,2-3 22,2-4 0,-3-3 0,2-3 1,1-3 640,0-5 1,1-2-1,6-2 1,0 0-50,-1 0 0,3 0 1,-8 0-1,1 0-209,0 0 1,0 0 0,-5 0-1,-2 0-320,-1 0 1,3 6 0,0 2-104,-2 4 0,-1 2 0,-3-1 0,-3 0-866,-5 1 1,2 3-1,-2 1 202,-1-2 1,-1-5 65,-2-2 0,1-6-922,4 1 1334,-4-8 0,5 2 1,-6-4-1</inkml:trace>
  <inkml:trace contextRef="#ctx0" brushRef="#br0">16836 12048 8610,'-1'-12'0,"-2"2"565,-2 1 1,-1 6-1,3-3 352,-1 0 1090,-1 4-1314,5-4 1,0 8-1,0 2-36,0 5 0,0-1 0,0 1 0,0 1 101,0 2 0,0 1 1,0 2-1,0 1-352,0 2 1,0 0-1,0-5 1,0 0-260,0 1 1,-1-1 0,-2 0 28,-2 1 0,0-7-390,0-2 0,2-5 0,-4-5 0,1-5-174,3-7 1,1 1 0,2-6 0,0 0 233,0 1 0,0-4 1,0 4-1,2-1 144,2 0 1,-2 5 0,4 0 436,0 2 1,-3 3-1,4 2 260,-1 1 0,4 6 0,-1-2-463,3 4 1,1 1-1,1 0 1,-1 0-92,0 0 1,1 0 0,-1 0-1,0 0-31,1 0 0,3 0 0,1-2 0,0-1-195,1-1 1,-4-5 0,4 3 0,-1-1-47,0-4 0,0 4 0,-4-2 0,3 0-754,0 2 1,-3-1 0,-5 5-3207,1-1 1,-3 0 2099,2 4 1,-6 5 1998,2 4 0,-10 9 0,-2 3 0</inkml:trace>
  <inkml:trace contextRef="#ctx0" brushRef="#br0">16876 12034 8361,'-13'-5'384,"-1"3"1,1-2 942,0 2-935,-1 2 0,10 0-111,8 0 1,8 0-1,10 2 1,-4 1-598,-3 1 1,-2 2-1,1-3 1,-1 1-281,0-1 1,1 0 595,-1 2 0,0 2 0,1 6 0</inkml:trace>
  <inkml:trace contextRef="#ctx0" brushRef="#br0">16703 12301 8347,'0'-19'1489,"0"11"0,1 2-430,4 8 1,2 7 0,6-5-1,1-1-501,-1-1 0,0 2 0,2 2 0,1 1-1252,2 4 1,4-4 0,-4 2 0,-2 0 289,-1-2 0,3 4 404,0-7 0,11 1 0,0-5 0</inkml:trace>
  <inkml:trace contextRef="#ctx0" brushRef="#br0">17329 12354 9464,'0'-1'206,"0"2"1,0 13 229,0-1 0,0 0 0,0 1 1,0-1-163,0 0 0,-6 1 1,-3 0-153,-2 4 0,2 1 0,0 4 1,-2-4-123,0 0 0,-3 2 0,1 5 0</inkml:trace>
  <inkml:trace contextRef="#ctx0" brushRef="#br0">18089 11968 8244,'12'-6'0,"-3"-3"0,-5-3 0,-1 3 0,0 0 813,2-1 1,0 0 4671,0 1-4773,-4 3 1,10 12-1,-7 4 1,-1 5 198,-1 3 1,-7 10-1,-1-2 1,-1 4-602,-3 3 1,-2-1-1,-3 7 1,0-2-263,2 0 1,-4-2 0,9-8-1,-3 0-1074,2-1 1,-1-3-1,4-3 1,0-1-1960,0-2 0,2-2-840,4-2 3825,0-6 0,6-13 0,1-8 0</inkml:trace>
  <inkml:trace contextRef="#ctx0" brushRef="#br0">18262 12354 9977,'9'-1'-184,"-1"-4"1478,-2-4 0,-2 2 1,-3 0 851,4 1-1404,-4 1 0,-2 17 0,-11 4-517,-4 4 1,-2 5 0,5-3-1,-1 2-542,1-2 1,0 2 0,-1-5-1,2 0-455,4 0 1,2-1 0,6-4 3,0-1 767,6-6 1,7 5-1,8-5 1</inkml:trace>
  <inkml:trace contextRef="#ctx0" brushRef="#br0">18756 12128 8225,'5'-14'-98,"-3"1"0,4 1 511,0 3 1,-5 2 88,4 2 0,-2 4 0,0-5 545,1 0 1,2 5-460,-2-4 1,4 4 0,4 2 0,-2 2 165,-1 2 1,-2 5-1,4-1 1,-4 3-451,-1 1 0,0 5 0,-3 0 0,1-1-154,-1 3 1,-6-6 0,-3 6-1,-2-3-280,-7 1 0,1 0 0,-5-3 0,0 1-38,-3 2 0,1 1 0,-1-3 0,0 2-62,1-2 0,2-1 0,7-1 0,3-1 222,4 0 0,5 1 0,5-1 247,4 0 0,10-5 0,9-4 1,9-2 270,6-2 0,12 0 1,0 0-1,2 0-19,3 0 0,-8 0 0,-8 0 0,-6 1-944,-6 3 0,-3-1 0,-11 5 1,-2-1-628,-1 1 0,-8 1 0,-4 4 1080,-6 0 0,-10 6 0,-8 2 0</inkml:trace>
  <inkml:trace contextRef="#ctx0" brushRef="#br0">19582 12554 8569,'-6'-13'238,"5"4"0,-5 2-400,0 1 1,3 1-313,-6 5 1043,0 0 0,2 2 486,2 2 0,4-1-285,1 6 1,0-5 0,0 5 81,0 2 1,0 1 0,-2 1 0,-1 0-614,-1 0 1,-7 7 0,4 2 0,-2 2-449,0-2 1,0 6 0,-4-4 0,0-1-193,-1 3 1,1-7-1,1-1 1,2-4-240,1 0 640,6-7 0,-3-1 0,6-6 0</inkml:trace>
  <inkml:trace contextRef="#ctx0" brushRef="#br0">20102 12128 9050,'7'-14'796,"-2"1"0,-5 1 758,-5 3-767,4 3 1,-5 12-1,6 3 1,0 5-248,0 3 0,6 3 0,3 3 1,3-1-235,1 2 0,0 1 0,1 2 0,-3 0-102,-2-1 0,2 1 0,-7 0 0,-1-1-397,-1 1 0,-2 0 0,0-2 0,-2-3-783,-2-4 0,-4-3 0,-5-2 1,0-1-108,-1-3 1,1-3 0,0-6 0,-1 0 1082,1 0 0,-6-12 0,-2-3 0</inkml:trace>
  <inkml:trace contextRef="#ctx0" brushRef="#br0">19862 12261 7243,'7'-16'-443,"-2"-7"0,-1 3 1,4 6 1671,5 9 1,15-1 0,3 1 0,8 1-234,5-2 1,4 3 0,6-6 0,1 0-1287,-2 2 0,13-4 0,-9 7 0,1 1-2791,-2 1 3081,-8 2 0,-2-6 0,-6-1 0</inkml:trace>
  <inkml:trace contextRef="#ctx0" brushRef="#br0">20062 12687 8339,'0'-13'-1399,"-2"6"1148,-2 2 284,2 4 1,-3-1 676,5-2 71,0 2 0,-5-5-16,1 3 1,-2 2-525,1-2 1,-2 4 0,-6 3 0,-1 3-72,1 1 1,-5 2-1,-1 3 1,-2-2-221,-3-1 1,5-2 0,0 4 0,1-4 272,0-1 0,1-2 0,3-4 0,1 0 219,0 0 0,4 0 1,1-1-73,2-3 0,2-4 0,4-5 133,0-1-840,0 7 1,4-5 0,2 5-818,2-1 0,1-2-410,4 6 0,-6 5 1564,-2 8 0,-4 9 0,-1 2 0</inkml:trace>
  <inkml:trace contextRef="#ctx0" brushRef="#br0">13863 14113 7864,'2'-13'0,"2"0"0,4-1-535,-1 1 1,5 4 179,-3 0 468,-3 1 0,0-1 0,-8 1 1,-2 2 76,-5 3 1,-3 6-1,-1 5 1,-2 1-52,-3 1 1,3 5 0,-2-6-1,2 2 47,1 3 1,5-5 0,1-2 2,-3-1 1,-1-2-175,-1-4 0,0 0 1,-1 0-1,1-1-16,0-3 0,-2 1 0,-1-5 0,-4 2 12,0 3 1,-1 2-1,-3 1 1,2 0-1,-2 0 0,-5 1 0,-2 2 0,1 3 82,2 2 0,1 0 1,0 4-1,2-1 104,3-2 1,-3-5 0,4 3-1,-1 1-94,0-1 0,1-2 1,-1 2-1,3 0 61,-1 1 0,5-4 1,-1 5-1,4 2-173,3 0 0,2 9 0,-3 2 1,2 5-90,2 4 1,2 9 0,4 8 0,0 4-356,0 2 1,12 3-1,8 1 1,13-3 219,11-5 0,13-10 1,5-9-1,5-4 201,4-5 1,-3-8-1,4-10 1,-2-3 221,-3-1 1,1 0-1,-7-1 1,2-3 124,5-5 0,2-3 0,-2-2 0,0 1-409,-1 0 0,5 1 0,-6 2 0,-1 1-197,0-2 0,3-1 0,-6-2 0,2-3 48,-2 0 0,-7-9 1,-8 0-1,-2-8 176,-7-5 0,-4-7 1,-10-3-1,-6-2 296,-9-3 0,-8-8 0,-8-2 0,-11 2-139,-12 2 0,-17 8 1,-12 9-1,25 23 0,-2 3-245,-3 0 0,-3 3 0,-7 4 0,-1 3-122,-1 2 1,-1 2 0,-8 3 0,-3 2 0,-4 2 0,0 0 0</inkml:trace>
  <inkml:trace contextRef="#ctx0" brushRef="#br0">11571 5517 12804,'-12'-19'0,"3"-2"0,4 1-1182,4 2 1,-4 3-1,1 2 945,1 0 0,3 1 0,5 3 1096,3 4 1,4 4 0,2 1 160,-1 0 1,0 0 0,1 0-7,-1 0 1,0 0 0,1-2-493,-1-2 0,0 2 1,1-2-1,0 3-66,4 1 1,-2 0 0,8 0 0,3 0 94,2 0 1,4 0 0,-3 0-1,2 0 82,2 0 0,0 0 1,2 0-1,-5 0 17,-3 0 0,-1 0 1,1 0-1,2-2-311,1-2 1,0-2 0,-3-5 0,2 2-375,1-1 1,4 3 0,-4-1 0,0 2 25,2 3 1,-3 2 0,5 1 0,1 0-75,-2 0 0,4 4 1,-2 2-1,1 0-84,-2 0 0,7 3 1,-5-3-1,-2 0 199,-1 0 1,2-2 0,-5-4 0,-1 0-61,-2 0 1,-6 0 0,0 0 0,1 0 156,-3 0 1,5 0 0,-2 0 0,2 0-67,2 0 0,-2 0 0,-2 0 0,-2 0-20,-2 0 0,4 0 1,-4 0-1,0 0 2,0 0 1,4 0 0,-6 0 0,1 0 57,1 0 0,-4 0 1,3 0-1,-3 0 91,-2 0 0,0 0 0,1 0 0,-1 0-65,0 0 1,-4 0-1,0 0-228,2 0 0,0 0 0,3 0-99,-1 0 0,-4 5 0,0-1 1,0 1-476,-2 0 1,5-3 411,-3 2 0,-2-2 869,2-2-310,0 0 1,0 0-226,0 0 0,-6-2-718,1-2-288,-2 2 1,-1-3-1958,4 5 3915,-4 0-434,5 0-200,-6 0-626,0 0-953,0 5 0,5 3 1,-1 5-1,0 2-2293,2 3 3185,-4 8 1,10 8-1,-5 6 1</inkml:trace>
  <inkml:trace contextRef="#ctx0" brushRef="#br0">13877 5571 28226,'-8'-14'-3121,"2"-3"0,8-1 0,1 2 2447,1 1 0,5-3 0,-4 0 1,-2 2 237,-2 1 0,-1 2-2134,0 0 2184,0 5 0,0 4 0,0 8-491,0 5 744,0 3 0,0 1 1,-1 0-1,-4 1-180,-4-1 1,2 0 0,-1 1 824,2-1 1,2-4 498,4 0-980,0-6 1,0 4-1,0-2-124,0 4 1,2 4 0,2 5 0,3 5 169,1 7 1,2-2-1,-4 6 1,0 0-194,0 2 0,3 5 0,-3-7 0,1 0 93,3-3 0,-2 1 0,1-4 0,1-5 151,2-2 0,1-3 1,1-6-1,-1-2 176,0-1 0,1-5 0,0 4 0,3-1-24,1 1 1,-1-4 0,-2 5-1,1 1 93,2 2 0,0 3 0,-3 1 0,1 4-322,2 0 0,-2 2 0,-6 5 1,-1-2-154,2-3 1,1 2-1,1-6 1,0-2 442,1-1 0,0-6 0,4-2 0,3-1 222,0-3 0,8-1 0,-2-2 0,3 0-140,2 0 1,2 0 0,8 0 0,1 0-301,1 0 0,0 4 0,-5 2 0,-2 1-194,-1 4 0,-5 1 0,3 1 0,-2 0 116,-2 1 1,-2-1 0,-1-1 0,-1-3 241,1-5 1,1-2-1,2-2 1,1 0 235,-1 0 1,4 0 0,1-2 0,4-1-157,1-1 0,-2-5 0,1 4 0,-1 2-347,4 2 0,5 1 0,-2 0 0,-4 0-81,-4 0 0,0 1 0,-6 4 0,-3 4-92,-4 3 1,0-3 0,-5-1 0,0 1 118,0-1 1,1 2-1,-4-5 1,3-1 178,2 2 0,0-5 0,4 4 0,0-4-35,3-1 1,2 0-1,-2-1 1,3-2-118,5-2 0,2 1 0,2 4 0,-1 0 37,-4 0 1,4 0 0,-5 0 0,1 1-78,1 4 0,-8-4 0,2 4 0,-5-2 99,-2 1 1,4-2 0,-8 2-1,2-2 251,3-2 1,1 0 0,3 0 0,3 0-57,5 0 1,-2 0 0,1 0 0,2 0-243,2 0 1,1 4-1,0 1 1,0-3-51,0 0 0,-2-2 0,-1 1 0,-2 2-69,-3 2 0,-2 1 0,-7-3 1,-2 3-68,-2 1 1,-1-3 0,-4 5 0,-1 2-355,0 1 1,1 5 0,-1 4 145,0 4 1,6 5 0,2 10-1</inkml:trace>
  <inkml:trace contextRef="#ctx0" brushRef="#br0">14610 6477 11297,'0'-34'-688,"1"4"1,2 11 76,2 6 0,-2 10 220,-8 3 1,2 1 0,-6 7 676,-1-2 0,0 0 0,-1-4 0,4 4 12,1 2 1,0 1-1,3 4 1,-1 2-113,1 3 1,1 2-1,2 7 1,2 1-38,2 3 1,8 2 0,7 4 0,2-3-119,3-2 1,7 0-1,4-6 1,4-1 163,1-2 1,0 0-1,1-5 1,4-3 59,4-5 1,-2 1-1,3-7 1,4-1-116,2-2 0,6-1 0,-3 0 0,1 0-161,-1 0 0,0-4 0,-3 0 0,2 1-107,-2 1 0,-2-2 1,-5-1-1,-5 2 34,-2 2 1,-2 1 0,0 0 0,-2-2 104,-2-2 1,1 2-1,-3-2 1,1 2 171,2 2 0,9-4 1,-3-2-1,5-1 122,2-4 0,9 0 1,-6-3-1,2 1-152,0 0 1,1-1 0,-1 2 0,-4 2-157,-4 1 1,-3 6-1,-4-1 1,-1 2 9,-4 2 1,-4 0 0,-7 2 0,-2 1-238,2 1 1,-3 6 0,1-2 0,2-1 380,1-2 1,6-4 0,2-1 0,-1 0 218,1 0 1,4 0 0,-2 0-1,2 0-35,-1 0 0,5 6 0,-4 3 0,0 3-228,2 1 0,-2 1 0,0 0 0,-4 4-811,-5 4 1,0 3 0,-10 2 0,-2-2 280,-1-2 0,-8 0 1,-2-4-1,-4 1 350,-1-1 1,-1 2 0,-4-5 0,-2-1 69,-1 1 0,-2 0 0,4-2 0,0-1 38,0 0 0,2 5 0,4 1 0,0 1-328,0-1 1,0 5 0,1-2 0,2 3-179,2 2 1,1-1 0,-3 1 0,1 0-136,-1-1 1,-2 5-1,-1 3 1,0 3-319,0 5 0,0 5 904,0-2 0,6 5 0,2-3 0</inkml:trace>
  <inkml:trace contextRef="#ctx0" brushRef="#br0">13890 6024 29171,'-4'-18'-4916,"-1"0"1,-1 8 4292,2 10 0,1 10 1,-6 10-1,0 0 29,2 4 1,-4-3-1,5-1 1,0 0-50,0-4 1,2-1 596,4-2 1,0 0 0,2-1 0,0-1 337,3-2 0,1-1 0,-3 6 0,1 1-314,-1 2 1,-1 6 0,-2 6-1,0 4-554,0 1 1,0 4-1,1 4 1,2-4 493,2 1 0,-1-1 0,-4 2 0,2-1-494,2-4 1,-3 2 0,4-4-1,-4-1 615,-1 1 0,0 3 0,2-4 0,1 1 24,1-1 1,1-1 0,-4-4 0,2 0 105,2-1 1,3 4-1,-2 0 1,0-2-147,0 1 1,0 1 0,-3-2 0,2 2 61,-2 1 1,2 6 0,0-2 0,-2 2-135,-2-1 0,-1 5 0,0-4 0,0-1 91,0-2 0,-6 0 1,-1-6-1,-2-4 4478,0-3-4184,6-4-1056,-3-9 0,12-7 0,5-7 1178,5-1 1,5-2 0,5-4 0</inkml:trace>
  <inkml:trace contextRef="#ctx0" brushRef="#br0">13597 9022 8941,'0'-13'0,"0"0"0,0 0-309,0-1 0,0 5-13,0 0 1,-2 6 0,-2 0 0,-5 6 473,-3 6 1,-3 3 0,-1 0 0,-2-2 67,2-1 1,0-6 0,-1 2-1,0-4 83,0-1 0,7-6 1,1-3-1,0-2-208,2-3 1,-5 1-1,4 0 1,0-1-60,-1 1 1,4 0-1,-4 1-70,-1 3 1,-2 3 0,-4 6 0,-5 0 97,-6 0 0,-2 6 0,2 3 0,-1 3 42,-3 1 0,3-1 0,-2-3 1,6-5-63,7-2 0,-3-2 1,3 0-1,-1-3 42,-1-6 1,4-2 0,-3-9-1,3-1 44,2 0 1,0 0-1,-1-2 1,2 2-147,4 2 1,-4 2-1,3 7-44,-3 1 0,-3 2 0,-1-2 0,-3 6 56,-2 6 1,-1 3 0,-7 6-1,0-2-96,-2 0 1,0 5 0,3-7 0,-2 0 141,-1 1 1,0-6 0,4 2 0,0-4-39,1-1 0,1-6 0,1-3 0,2-1 120,-2 1 0,5-1 0,-1 4 0,3 0 52,-1 0 0,-4 2 0,2 4 0,0 1-119,-4 4 1,-1 6 0,-3 9 0,-2-1-125,-1 0 0,-5 0 1,4-2-1,-1 0 20,1 0 1,-5-2 0,3-2 0,-2-1 106,0-3 0,2 1 1,-1-6-1,4-1 18,3-1 0,-4-2 1,1 1-1,3 2-20,5 2 0,-3 1 0,4-2 1,-2 5-82,2 3 0,-2 6 1,4 2-1,-4 4-63,-4 4 1,-6 6 0,0-1-1,-2 1 21,-1 3 1,-9 1 0,6 1-1,-1-4 34,-1-3 1,4-1 0,2-3 0,5-5 81,3-2 0,3-3 0,1-5 1,3-1-1,2-3 1,1 3 0,4-2 0,-1 5-149,1 3 1,-6 5 0,6 1 0,0 4-18,-1 3 0,1 6 0,0 0 1,-3 5-94,0 2 1,-1 1 0,3-4 0,-1 1 157,-2-2 1,5 1-1,4-10 1,0-1-1,1-2 0,2-1 0,6-2 1,0-2-41,0 0 0,0-6 0,0 6 0,0-1-42,0-1 1,2 4-1,2-3 1,4 3 25,-1 2 0,5 4 1,-5 2-1,1-1-82,-4 1 1,2 2-1,-1-2 1,-2-1 126,-2 1 1,-1-2 0,0-4 0,0-1 39,0 1 0,-1-2 1,-2-3-1,-2-4 159,2-3 1,2 3 0,1 1 0,0 0-141,0 0 1,0 5 0,0-2 0,0 4-12,0 0 0,0 1 0,0 1 0,0 2-52,0 1 1,1 4-1,2-2 1,3 1 1,2 3 0,-4 0 0,5 0 0,0-3 152,-2-1 1,5-4-1,-3-5 1,3-3 35,1-2 0,0-1 0,2-5 0,2 2-18,0 3 1,7-4 0,-3 6 0,1-3-32,0 1 1,0 4 0,4-2 0,-3 0-144,0 4 0,-3 1 0,4 3 0,-3 2 85,-2 1 1,3 0 0,-3-3 0,2 0 22,3-1 0,1 1 1,2-9-1,-1 1 62,1-1 1,0-1 0,1-6-1,1-2 105,3-1 0,3-2 0,-1 4 1,2-3-147,1 3 1,0 5 0,-8 2 0,2-2-107,-1-1 0,-3 4 0,-4 3 0,0 4-14,0 0 1,-2-1-1,1 1 1,1-3 54,-3 1 0,8 3 1,-2-10-1,0-2 183,4-4 0,4-1 1,0-6-1,3-1 14,5-1 0,0-2 0,0 0 1,1 0-113,1 0 1,2 0 0,-3 1 0,2 2-54,-2 2 0,-3 5 0,-2 0 0,-1 5-169,0 3 0,3 6 1,-9-2-1,-1 2 27,-2-2 1,-1 3 0,-1-3 0,2 2 158,4-2 1,-3-4 0,7-9 0,1-5 160,1-2 1,7-2 0,1 0 0,0 0-114,-1 0 1,4-5-1,-3 1 1,0 1-12,0 1 0,-2 2 1,-4 2-1,-1 2-241,-3 5 0,2 3 0,-4 1 0,0 2-44,-3 3 0,2-2 0,-1 5 0,3-2 121,2-2 1,0-4 0,1-3 0,2-2 251,6-2 1,1-3 0,5-9 0,3-6 78,0-5 1,4-5-1,0 3 1,1 0-219,-1-1 1,-1 4-1,-4 7 1,1 5 11,-1 2 0,0 4 0,-9 2 0,-4 5-316,-4 3 0,-6 6 0,-7 1 0,-3 2-13,-2 3 0,3-1 1,-1-1-1,3-4 287,4-3 0,13-8 0,5-4 0,8-7 74,3-9 1,14-7 0,-1-8 0,-35 14 0,0-1 11,0-1 0,1 0 0,-2-1 1,0-1-1,30-13 0,-4 1-10,-1 2 0,-5 7 0,-7 4 0,-1 3-203,-3 5 0,-3 3 1,-3 6-1,-4 0 74,-5 0 1,0 6 0,-10 3-155,-2 3 0,-1 0 1,-2-3-1,1-5 194,-1-2 1,5-8-1,2-6 1,4-7 123,4-8 1,6-8 0,-1-2-1,1-3-48,3 0 0,-3-8 0,0 8 0,-1 0-63,-4 3 1,-2 2 0,-3 7-1,-4 4-152,0 3 1,-4-1-1,-7 4-178,-5 2 0,-4 1 0,-6 2 0,-6 1 113,-4 3 1,-2-9-1,5 0 1,0-5 129,-1-4 1,7-10-1,1-6 1,2-6-29,-1-6 0,-4-13 1,5-1-1,1-4 49,1 2 1,2 0-1,0 3 1,0 4 230,0 4 1,-1 3 0,-2 8 0,-3 6-190,-1 6 0,-7 2 0,-5 7 0,-3 4-52,-6 3 0,-5 9 0,-8 7 0,-2 0 81,-2 1 1,-4-2 0,6 1 0,5-4-47,5-2 1,2-7-1,3-1 1,4-4 56,4-5 1,-3 0-1,6-7 1,0-2 121,3-2 0,0-2 1,1-2-1,0 0 27,-1 4 0,1-4 0,-2 6 1,-1 2-68,-2 1 1,-4 7-1,1 6 1,-3 0-80,-4 1 0,-7 8 0,-1-1 0,-1 2-83,2 4 1,-7-5 0,5 3 0,2-4-20,0-5 1,6 2 0,5-7 0,2 0 78,-2-2 1,-1-4 0,-2 0-1,2-2 41,3 1 0,-3 1 0,3-1 0,-4-1 86,0 1 0,4 7 0,-2 2 0,-3 2-91,-2 2 0,-8 2 0,-1 2 0,-3 1-65,-3 3 0,-10-1 0,4 6 0,0-1 17,-2-1 1,1 0 0,1-4-1,3 0 48,1-5 0,-3 1 1,4-5-1,2 1 14,2 1 1,1-7 0,0 0 0,0-2 92,0-1 0,1-6 0,2 10 0,3-1-71,2-1 0,-8 4 1,3 0-1,0 1-58,-2-1 0,1 5 1,-2-4-1,0 4-84,0 3 0,-5-7 0,-1 9 0,1-3 20,-1-2 0,1 0 0,4 1 1,-2-1 6,-2-2 0,-4-4 0,5 1 0,0-3 23,-2-4 1,4-2 0,-4 4 0,2-1 48,-1 1 1,-9-6 0,2 3 0,0 2 4,2 3 1,-4 4-1,-7-2 1,-1 4-19,-1 3 1,-10 3 0,5 3 0,-2 5-100,2 2 1,-7 2 0,5 0 0,-4 0 27,-2 0 0,38 5 1,-1 1-88,2 0 1,-1 1 0,-6 1 0,0 0 0,7-1-1,-1 0 1</inkml:trace>
  <inkml:trace contextRef="#ctx0" brushRef="#br0">15516 14247 8314,'0'-8'6999,"0"2"-6485,0 6 0,0 2 0,2 1 0,1 3 603,1 1 0,2 2 0,-3 4 0,2 1-642,-3-1 0,1 5 1,0 1-1,2 0 30,-2 1 1,-2 2 0,-1-3 0,0 0-36,0 1 0,-1-3 0,-2-3-248,-2-1-718,1-6 1,4-2 0,-2-10 37,-2-4 0,3-8 1,-4-6-1,4-2 30,1-1 1,0 0-1,0 1 1,0 2 173,0-1 0,0-4 1,0 7-1,0 0 2083,0 4 0,0 2-1144,0 1 1,0 6-1,1 0-272,4 2 1,3 2 0,9 2-323,1-2 0,-1 2 0,-2-2 1,1 1-92,2-1 0,4 2 0,-4-4 0,0 2 0,1-1 0,-4-4 0,4 5 0,-1-1 0,0 0 0,0 2 0,-5-5 0,0 2 0,1 3 0,-1 0 0,0 0-7636,1-1 3498,-7-1 0,-1 7 238,-6 2 3900,0-2 0,-6 16 0,-1-4 0</inkml:trace>
  <inkml:trace contextRef="#ctx0" brushRef="#br0">15490 14327 15077,'22'-5'0,"-1"1"811,-2 1 0,5 0 1,-2 0-1,1-2-347,0 3 0,2 0 0,-4 2 0,-1 0-648,-2 0 1,1 2-1,-2 2-1196,-6 5 0,-3 3 1380,-8 1 0,-6 6 0,-1 2 0</inkml:trace>
  <inkml:trace contextRef="#ctx0" brushRef="#br0">15556 14593 9707,'2'-19'2039,"2"6"1,4 5-1,6 8 1,3 0-1576,0 0 0,3 5 0,-4 1 0,2 0-1143,-2-1 1,3 6 0,-1-2 0,-3 3 678,-5 1 0,8 0 0,-3 1 0</inkml:trace>
  <inkml:trace contextRef="#ctx0" brushRef="#br0">16076 14553 8985,'8'-6'0,"-4"0"1196,-3 3 0,-1 6 1,0 14-1,0 2-657,0 2 1,-1-1 0,-2 4 0,-3-2-650,-1 2 0,4 0 1,-2-1-1,4 0-1176,1 0 0,0-3 1286,0-3 0,0-2 0,0-2 0</inkml:trace>
  <inkml:trace contextRef="#ctx0" brushRef="#br0">16609 14180 8235,'0'-13'1459,"0"-1"1,0 9-1,0 5 1,0 8-587,0 9 1,0 3-1,0 9 1,0 0 813,0 2 0,-4 2 1,-2-2-1,0 4-1637,0 4 0,-3-1 0,3 0 0,0-4-1855,0-2 0,-2-5 0,3-6-3319,2-2 5124,2-1 0,7-23 0,1-4 0</inkml:trace>
  <inkml:trace contextRef="#ctx0" brushRef="#br0">16823 14540 8305,'-6'9'2227,"-2"1"0,1 4 1049,2 2 1,0 2 0,0-5 400,2 0-3998,-4 1 1,5 0-1,-4 3-1197,0 0 0,3 1 0,-4-4 0,0 0 1518,-1 4 0,-1-3 0,-4 4 0</inkml:trace>
  <inkml:trace contextRef="#ctx0" brushRef="#br0">17076 14180 8283,'-2'-13'960,"-2"-1"0,1 7 854,-6 3-1078,6 2 1,9 2 0,12 0-1,6 0-149,2 0 0,2 0 0,3 0 0,4 0 297,-1 0 0,3 5 1,-6-1-1,-3 0-450,-4 2 1,-5-3 0,-7 6 0,-3 2-284,-5 0 1,-2 3 0,-5 1 0,-5 2 55,-5 6 0,-12 0 0,1 1 0,0-2-10,-1 2 0,1 0 0,2-1 0,4-2-95,4-2 0,5 3 1,1-4-1,2-2-115,3-1 0,3-3 0,6-3 33,8-5 0,5-2 0,8-4 0,-1-1-250,1-1 0,-2-5 1,-1 3-1,-4 0-214,0 0 0,-2-2 1,-5 3-2550,0 2 1662,1 2 0,-6 1 1,1 0 1330,2 0 0,0 6 0,3 1 0</inkml:trace>
  <inkml:trace contextRef="#ctx0" brushRef="#br0">17662 14527 8277,'2'8'2603,"2"1"0,-1 0 0,5 5-1595,-2-1 1,3 0 0,-5 1-256,-1-1 1,-2 0 0,-2 1 0,-2-1-1978,-1 0 1,-7 1 0,2-1 0,-1 0 1223,1 1 0,-3-1 0,5 0 0</inkml:trace>
  <inkml:trace contextRef="#ctx0" brushRef="#br0">18409 14047 8272,'13'-21'1124,"-1"2"1,-2 6 103,-1-1-810,0 7 0,0-8 0,0 5 0,1-1 1218,2-1 0,0 5-843,-3-2 1,1 9 0,-7 3 53,-4 9 1,-5 10 0,-9 2-1,-3 5-265,-4 7 0,-3 2 0,-3 4 0,0 1 268,1 1 1,-3 7-1,10-4 1,-1 0-732,3-2 0,9-5 0,5-3 1,2-3-120,2-2 0,2-2 0,4-8 0,7-5-674,8-7 1,8 0 0,4-7 0,1-3-241,3-3 0,0-11 0,-1-1 0,-5-5 55,-3-3 1,-7-1 0,-5 0 0,-6 4 663,-5 0 1,-7-2 0,-7 4 0,-10 4 1586,-9 3 1,-5 5 0,-5 6 975,-2 0-2295,3 6 1,-5 2 0,8 6 0,3 4-491,6 4 1,0 8 0,9 1 0,4-1-1224,6-2 1640,4 4 0,8-3 0,2 3 0</inkml:trace>
  <inkml:trace contextRef="#ctx0" brushRef="#br0">13703 15939 8372,'-7'-19'-1054,"1"4"1,5 2 1053,-4 8 0,-2 10 0,-7 2 0</inkml:trace>
  <inkml:trace contextRef="#ctx0" brushRef="#br0">13663 15899 8372,'-1'8'-225,"-4"-4"1,3 2 556,-7-1 0,0 3 0,-5-3 30,1-2 1,0 0 0,-1 0-182,1 1 1,4 1 0,0-5-379,-1 0 1,3 0 0,-2 0 2,-2 0 1,-1 0 0,-1 0 0,0 0 204,-1 0 0,1 4 0,0 0 0,-1-1 169,1-1 1,0-1-1,-2 2 1,-3 2 6,-4-2 1,3 3 0,-1 0 0,3 0-117,-1-1 0,-4 6 0,4-2 1,0 3-83,-1 1 0,4 0 0,-3 1 0,4-1-24,0 0 1,2 1 0,2-3 0,3 0 20,1-2 1,-3 0 0,3 4 189,-2 0 0,0 5 0,-6 1-8,1 2 0,1-5 0,2 3 1,1 1-161,-2 2 0,4 3 1,0 2-1,1-1-125,3 1 0,1 0 0,2-1 0,2 1 107,2 0 0,2-1 0,6 1 0,0-2 77,3-3 1,8 4-1,2-6 1,7 2 37,2 1 0,0-7 1,4 2-1,1-3-76,2-2 0,7 0 0,-2-1 0,1-3-81,3-5 1,14-2-1,6-2 1,4 0-55,1 0 0,-4-2 0,3-1 0,-1-1 26,-3 1 0,-4-3 0,-4 0 0,-5 0 58,-7 0 1,0 0-1,-5 3 1,-4-2 47,-4-3 0,-4-1 0,-6-4 0,-2-2-2,-3-3 0,2 2 0,-7-6 1,-2-2-48,-4-1 0,-1-8 0,-6-4 0,-1-6-25,-1-5 1,-2-4 0,-2-2 0,-4 3 38,-7 2 0,-8-2 1,-10 8-1,-6 5-171,-6 5 0,-13 7 1,-11 5-1,-4 8-17,33 9 1,-2 2 0,-5 1 0,-1 2 0,0 1-1,-1 2 1,-1 1 0,0 3-1519,-2 1 0,-1 3 1715,-2 3 0,-1 1 0,2-1 0,-1 1 0,-2 2 0,-1 1 0,1-1 0,1 1 0</inkml:trace>
  <inkml:trace contextRef="#ctx0" brushRef="#br0">11064 5597 28791,'0'14'-9831,"0"-5"7866,0 0 1,6-8 0,1-1 3214,1-7 0,2-7-1264,-5-4 0,-1 4-266,-4-4 0,1 11 0,2 7 0,3 8 139,2 9 0,-4 2 1,5 6-1,1 0 68,2 3 0,2 1 0,0-6 0,3-2-333,1-2 0,4-5 1,-3-7-1,0-1 1259,1-3 0,3-3 0,-1-5 0,4-5-84,0-6 0,5-4 0,2-3 0,0 2-541,-1 2 1,-2-3-1,-7 5 1,-2 4 138,-2 3 0,1 7 0,-4-2 1,2 4-66,-2 1 0,5 6 0,1 1 0,2 2-47,-2 0 1,3-2-1,-3 2 1,4-4 191,0-4 1,-1-1-1,-1 0 1,-2-1-295,2-4 1,0-2-1,-1-7 1,0 1 105,0 0 1,1-1 0,0 1 0,-2 0-29,2-1 1,-4 7-1,1 3 1,-2 2 48,-2 2 1,2 0-1,-1 0 1,-2 0-417,-1 0 0,0 0 0,1 0 0,2 0 166,-2 0 1,0 0 0,2 0 0,3-1 252,-1-4 1,10 2 0,-3-6 0,1-1-308,0-2 0,8-1 0,1 1 0,-2 2 95,-1 1 0,2 6 0,-5-2 0,-3 4 215,-4 1 0,1 0 1,-4 1-1,-1 4-728,-2 4 0,1 2 0,1 1 0,-1-1 239,0-2 0,3-5 0,-2 3 0,-1-1 355,0-3 1,5-1 0,-2-2-1,3-2-66,2-2 0,-2 1 0,0-5 1,-1 3 20,0 2 0,4 1 0,-6 2 0,2 0-86,-2 0 1,3 0 0,-3 2-1,2 2-264,-2 5 1,2 3 0,-5 3-1,0 1-129,1 2 0,2-5 0,-4-4 0,-1 0 394,3-2 0,-6-1 0,6-6 0,-2 0 367,-1 0 1,1 0 0,-3 0 0,3-1-344,4-4 1,-3 4 0,-1-4 0,-2 4 8,2 1 0,-3 0 1,1 1-1,-4 2-342,-3 2 0,0 9 0,4 0 1,-1 2-329,-3 3 0,1-2 0,-5 5 0,-1 0 15,2-1 1,-5 2 0,5-5 0,0-2 386,3-1 0,-1-6 0,0-1 261,3-2 0,-4-1 1,2-2-144,1 2 0,1 1 0,-1-3 1,-2 3-363,-2 1 0,2 3 1,-3 7-211,-2 0 0,3 3 0,-2-3 1,-1 6 96,-1 2 1,-4 2-1,-1-2 1,-1-2 320,1 0 0,1-6 1,2 4-1,0-2 229,0-2 1,0-3 0,2 0 67,2-1 1,2-4 0,5 0 0,-3 1 20,3 2 0,1 0 1,1 0-1,0 0-345,1 2 1,-1 4-1,0-2 1,-1 4 35,-3 0 0,3-2 0,-3 3 0,4-2 522,5-2 1,-3-3-1,2 0 1,-2-2 233,-1-4 0,-1 3 1,0-5-1,1 0 83,-1 0 1,2-1 0,1-2 0,3 2 113,2-2 0,1 3 0,5 0 0,0 0-392,-1 0 1,1 4-1,0-1 1,-2 1-269,-3-1 0,3 3 0,-3-3 0,2 3 100,-2 1 0,3 0 0,-2 1 0,2-1 288,1 0 0,7-4 1,3-1-1,1-1-57,-2 0 1,8-4-1,-1 2 1,2-4-145,2-1 1,4 5 0,-1-1-1,2-1-141,-3-1 0,3-1 0,-7 2 1,-1 3-93,-1 1 0,-4-2 0,-1 4 0,-3 0-35,-1-2 0,-1 5 1,0-5-1,2 2 204,0 0 1,4-6-1,-1 1 1,3-1 153,0 2 1,9-4 0,-5 4-1,7-5-235,2-5 1,0 4 0,1-5 0,-1 1-232,0 1 1,1-5 0,-1 5 0,-1 1 12,-3 1 1,-3-2-1,-6-1 1,-2 2 70,-2 2 0,1 1 0,-6 0 0,-1 0 107,-2 0 1,-3 4 0,0 1 0,0-2 34,3-2 1,3-1-1,1 0 1,3 0-62,4 0 1,1 0 0,0 0 0,-2 0-158,-2 0 0,7 0 1,-5 0-1,1 0 39,-2 0 1,-8 0 0,2 0 0,-4 0 178,-5 0 0,2 5 0,-8 1 0,-2-1-425,-4 1 0,-7 5 0,1-2 0,-2 2-366,-2 3 1,0 4 0,0-1 0,0 1-76,0 1 1,0-4 0,1 3 0,2-3 156,2-2 0,5 0 0,-1 1 468,3-1 1,1-1 0,0-2 0,1-1 38,-1 2 1,0 0-1,1 3 1,-1-1-297,0 0 0,-4 5 0,-1 1 0,-2 2-303,-3 3 0,3 1 0,-2 3 0,-1 2 294,-2 1 0,-5 6 1,0-2-1,-1 2 264,-1-1 0,5-3 0,-4-7 0,4 1 257,1-1 1,0-3-1,0-3 1,0 1-31,0 0 0,0-5 0,1 3 0,2-1-120,2 0 0,5 4 1,-3-3-1,2 2-161,0 3 1,-1 5-1,2 4 1,-1 1-139,1 3 0,-4 3 1,-1 5-1,-2 3 54,1 4 1,-3 4 0,5 1-1,-1-2 227,-1 1 1,7-1 0,-2-5 0,1-3 79,-1-1 1,3-1 0,-3-5 0,2-2 437,3-2 0,3 1 0,1-5 0,-1 2-5,-3 3 0,4 2 1,0 4-1,-2 3-417,-1 3 0,-2 7 0,1-3 1,-1 6-248,0 2 1,-1 4 0,-1-3 0,-3 4 9,3 0 1,-4 1 0,2 1 0,0 0 76,-2-1 1,5 5 0,-3-10 0,3-4 116,1-6 1,-1-2 0,-1-5 0,-3-2 114,3-2 0,1-2 0,1-2 0,-1-3 100,-3-2 1,3 5 0,-4-1-1,4 2-215,2 2 0,-5 5 0,-2 1 0,-1 1-185,-3 4 1,-2 2 0,-1 5-621,0 4 541,0-3 0,-6 12 1,-3-1-1,-1 2-10,1-1 0,-3-4 0,5-3 0,-2-4 112,0 0 1,6-9 0,-1-6-1,2-4 108,2-1 0,0-6 1,0-1-1,0-2 199,0 0 0,2 5 0,1-2 0,1 3 93,-1 4 1,-1 8 0,-2 1 0,0 5-391,0 3 0,-8 6 0,-4-1 0,-5 7 95,7-33 0,-1 1 0,-2 1 0,-1-1 1,-2 2-1,0 0 0,-1 1 0,1 0-7,0 2 0,-1 0 1,2 0-1,1 0 0,2-6 1,0 0-1,-9 29 30,2-7 1,1-1-1,7-4 1,0-7 219,2-4 1,5-5 0,-4-1 0,2-3 113,4-1 1,-4 0-1,1-2 1,1 4-255,-2 4 1,3 5 0,-5 4-1,1 2-91,0 5 0,-4 2 0,-7 3 0,-2 3 46,-1 2 0,8-27 0,-1 0 1,-11 32-1,10-34 0,-1 0-61,-1 0 1,0-1-1,0 0 1,0 0 0,-19 29-1,7-10 47,5-5 0,0-6 0,7-7 0,0-5 341,2-3 1,2-7 0,0-5 266,-1-6 0,6 1 0,-1-5 0,-3 1-213,-4 3 1,-1 7 0,-6 2 0,-4 2-260,-3 2 0,-7 7 0,3 1 0,-1 0-106,-1 2 1,-2-1 0,-5 4 0,0-4 294,-5 1 0,2-6 0,-4 1 0,0-6 226,2-3 0,1-7 0,14-8 0,1-2 367,-1-2 1,-2-2 0,3-2 0,3-6-192,1-7 1,-3-2 0,-2-3 0,0 4-295,1 3 1,-5 2-1,0 0 1,-3 1-75,0 3 0,-6 3 0,7 6 0,-1 0-560,-3 0 0,0 0 0,3 0 1,1 0 399,-1 0 0,0 0 0,0 0 0,1 0 110,3 0 1,2-6 0,5-3 0,-2-3-88,1-1 1,-3 0 0,2-1-1,0 1-167,-1 0 1,2-1 0,-5 3 0,-3 2 62,0 4 0,2 4 0,2 1 1,0 0-142,0 0 0,5 4 0,-2 2 0,2 2-230,3 2 0,-1 2 0,2 1 0,1-1 9,2-3 1,4 3 0,-3-3 0,2 2 302,3 3 0,-3-5 0,1-1 0,2 3-367,1 1 1,0 1-1,-1 0 1,-4 1 78,0-1 0,-3 5 0,-3 1 0,-1 2-39,0 2 1,-1-2 0,-1 0 0,-1 0-294,5-1 1,-2-2 0,7 3 0,-1-2 429,3-3 1,3-1-1,2 0 1,0 1 184,-1 2 1,5 0-1,0-3 1,-1 1-127,-2 2 0,-1 10 1,-2-1-1,-1 2-94,-2 4 0,-4 1 0,3 9 0,-1 3-290,1 2 1,-3 1-1,3-9 1,-1-1-14,1-4 1,1-2 0,6-8 0,2-3-1042,1-4 1233,6-9 1,-1-3 0,8-8 532,5-2 0,3 2 0,1-2-253,1 3 0,-6 6 1,0 6-11,-2 5 0,-2-1 0,-4 4 1</inkml:trace>
  <inkml:trace contextRef="#ctx0" brushRef="#br0">14303 16019 31101,'-6'-38'-3277,"-3"2"0,-2 14 0,-3 12 3562,1 7 1,-6 7 0,-4 14 0,-3 4-1001,-5 3 0,3 2 1,-2-2-1,6-3 477,6-4 1,4-3 0,2-2 420,3 1 0,4-7 0,11-4 0,8-5 255,6-2 0,17-5 0,9 3 0,9 0-302,7 0 0,10 2-134,3 4 1,-36 0 0,1 0 0,0 0-1,0 0 1</inkml:trace>
  <inkml:trace contextRef="#ctx0" brushRef="#br0">15756 16246 7960,'0'-14'1298,"0"1"-911,0 0 0,0 4 0,2 0-334,2-1 0,4-1 1308,5 2 0,-4-1-551,0 6 1,-6 5 0,1 8 0,-2 3 247,-2 1 1,0 2-1,0 1 1,0 4-307,0 0 0,0 2 0,0 5 1,0 0-515,0-1 1,1-3 0,2-1 0,1 0-350,-1-1 0,-1-2 0,-2-6-488,0 1 0,0-4-70,0-5 0,-5-11 0,0-14 293,-3 0 1,1-1 0,-4-4-1,4 0 701,1-4 1,2 0 0,4 2 0,0 0-21,0 1 0,0 4 0,1 1 0,3 2-98,5 2 0,3 3 0,2 0 0,-1 2 261,0 3 1,1 2-1,-1 4 1,2-3 82,2-1 1,-2 4 0,5-3 0,-3 1-155,1 1 1,0-2 0,-3 3 0,1-1-398,2 1 0,1-3 0,-3 1 0,2 2 0,-2 2 0,4-4 0,-3 1 0,0 1-514,-3 2 0,0 1 1,-1 0-1714,0 0 0,-4 0 306,0 0 0,-6 5 0,2 4 1006,-4 3 1,-2 2 914,-4-1 0,-2 0 0,-7 1 0</inkml:trace>
  <inkml:trace contextRef="#ctx0" brushRef="#br0">15890 16232 7960,'-14'0'0,"2"2"6,3 2 1,5-1 256,8 6 0,8-6 0,8 2 0,0-4 786,4-1 1,-3 0-1,1 0 1,0 0-627,-1 0 1,-2 5-1,-5-1 1,-1 0-286,0 2 1,0-4 0,-1 4 0,-3 0 209,-4 3 0,-2-2-348,1 2 0,-2 6 0,3 5 0</inkml:trace>
  <inkml:trace contextRef="#ctx0" brushRef="#br0">15850 16539 7957,'-14'-15'3466,"8"5"1,6 13-2772,8 1 1,5 5 0,5-3 0,3 0-788,-1 0 1,5 3 0,-2-3 0,0 0-818,0 0 1,0 2 0,-3-2 0,-1 0-2577,0 0 3485,-1-1 0,-5 1 0,0 1 0</inkml:trace>
  <inkml:trace contextRef="#ctx0" brushRef="#br0">16476 16552 11502,'-1'-16'0,"-4"3"1943,-4 5 0,3 16 1,2 5-1,2 2-1541,2 0 1,0-2-1,0 2 1,0 1-654,0 2 0,0 6 0,0-2 0,-1 1-1073,-4 0 1,-2 2 0,-6-3 0,-2 2 1323,-3-2 0,-8-9 0,-9-7 0</inkml:trace>
  <inkml:trace contextRef="#ctx0" brushRef="#br0">17023 16126 7968,'7'-6'888,"-1"-1"0,-6-7 781,0 1 1,0 4 0,1 2-349,4 1 0,2 3 0,5 7-782,-3 5 0,1 4 0,-5 5 0,-1 4-332,2 4 0,-4 0 0,2 2 1,-2 2-217,-2 1 0,-2 0 0,-1-3 1,-3 2-685,-1 1 1,-2 0 0,-6-4 0,0-2-567,2-3 0,-3-3 0,7-5 0,-2-1-554,3 0 1813,2 1 0,0-7 0,-2-1 0</inkml:trace>
  <inkml:trace contextRef="#ctx0" brushRef="#br0">17316 16392 7859,'-2'-19'1415,"-2"6"0,2 11 0,-2 11 0,3 3-816,1 1 0,0 5 0,0 1 0,0 2-507,0 3 0,0 1 0,0 2 0,-2-2-1139,-2-3 0,1 3 0,-6-4 0,0 0-1254,1-4 2301,-3-8 0,-3-3 0,-6-6 0</inkml:trace>
  <inkml:trace contextRef="#ctx0" brushRef="#br0">17742 15939 7984,'-1'6'1425,"-3"-6"1,2-6-892,-2-7 1,4 4 0,4 2 202,5 1 1,3 1-1,1 5 1,0 0-248,1 0 1,4 0-1,1 0 1,2 0-304,2 0 0,1 2 1,0 1-1,-2 1-42,2-1 1,-1-1 0,1-2 0,-2 0 20,2 0 0,-5 0 0,0 0 0,-1 0-193,0 0 1,0 0 0,-5 0 91,0 0 1,-5 1-1,-2 4 364,0 3 1,-5 4 0,4 2-1,-5 0 182,-5 4 0,2 3 0,-6 6 0,-1-1 485,-2 1 0,-1 5 0,-1 3 0,1-1-931,0-3 0,-2 1 0,-1-1 1,-2-1-166,2-2 0,1 3 0,1-1 0,1-4 0,0-2 0,-1-6 0,3 3 0,0-2-1485,2-3 1,2-1-1,-3-3-1273,1-3 0,4 1 2758,-4-5 0,6-1 0,-3-4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8051 5651 15684,'-13'-8'0,"1"5"-343,3 6 1,-7 5 0,3 7 0,-4 1 115,-2 2 1,4-1 0,-4-3 0,1-2 138,1-4 1,-1-2-1,4-6 411,1 0 1,6-6-1,2-2 1,4-4 29,1-2 0,0 1-741,0 0 274,0-1 1,-5 8-1,1 6-33,1 8 0,1 4 51,2 1 383,0-6 1,5-2 0,2-8 0,4-3 32,3-1 0,9-4 0,-1-5 0,5-2-89,4 2 1,-2 1-1,7 2 1,1 1 120,1 3 1,2 3-1,0 6 1,0 0-306,0 0 1,3 5 0,0 0 0,-1 3-17,1 2 0,-2 2 0,-4 0 0,-1-2 156,1-1 1,1-6 0,1 2 0,-2-4 140,-2-1 1,5 0-1,5-1 1,-2-4 372,-2-4 0,5-3 0,2-1 0,0 0-362,1-1 1,-1 1 0,1 1 0,-5 2-290,-3 1 1,-1 6 0,0-1-1,0 2-365,0 2 0,-1 5 0,-1 0 1,1 1 83,2 0 0,-2 0 0,-4-3 0,1 2 102,-2-2 1,3-2 0,-4-1 0,-1 0 395,1 0 0,2 0 0,-2-1 0,0-2-103,-1-2 1,4-5 0,-4 2 0,1 0-396,-1-1 0,3 1 0,-7-1 0,-3 3-124,0 1 1,-6 3-1,-1 1 1,-5 6-3607,-4 9 3677,-3 14 0,-6 6 1,0 13-1</inkml:trace>
  <inkml:trace contextRef="#ctx0" brushRef="#br0">5399 8716 12161,'0'-21'-428,"0"3"0,1 10-492,4 3 0,-4 5 895,4 5 1,-4-2-1,1 4 278,2-1 1,-1 3 0,6-3 403,1 1 1,-2-4 0,0 1 0,3-2 279,1-2 0,1 0 0,2 0 0,1 0-389,2 0 0,1 0 0,-3 0 0,2 0-419,-1 0 1,-1 0 0,0 0 0,2 0 95,-2 0 1,-1 0 0,-2 0-28,1 0 1,-1 0-1,0 0 1,1 1-70,-1 4 1,6-4 0,3 4 0,4-4 223,0-1 0,1 0 1,1 0-1,2 0-185,1 0 1,0-4-1,-4-1 1,-1 2-247,1 2 0,-2 1 0,-1 0 0,-4 0 41,0 0 0,2 0 1,-3 0-1,0 0-14,1 0 1,-2 0-1,-5 0 1,0 0 138,0 0 1,5 4-1,2 1 1,-1-2 119,0-2 0,3-1 0,-2-1 1,-1-2 45,0-2 0,5-1 1,-2 4-1,2-3-104,-2 2 0,3-3 0,-4 2 0,-1 1-225,-2 1 0,2 2 0,-3 0 0,0 0-528,-3 0 0,0 5 0,1 1 536,2 1 0,3-4 1,3 1-1,-2-2 434,-2-2 0,5 0 1,-2 0-1,3 0-195,2 0 0,0-2 1,-1-2-1,1-3 313,0-1 1,-1-2 0,1 5 0,-2 1-430,-3-2 1,2 5-1,-5-4 1,1 4-567,-1 1 1,-1 0-1,-5 0 1,0 0-27,1 0 1,0 4-1,1 2 531,-1 1 0,6-4 0,-6 2 0,0-4 383,1-1 1,3 0-1,1 0 1,2-1 185,3-4 0,1 2 1,2-5-1,-1-1-37,1 1 1,0 1 0,-1 4 0,1-2-837,-1 2 1,-3 2 0,-3 1 0,1 1-305,0 4 0,-5-2 0,3 6 1,-1 1-97,0 2 1,0 0 0,-5-2-1,2-2 772,3-2 0,-3-1 0,4-2 0,-1 2 523,-1-2 1,7-3 0,-2-3-1,3-3 54,2-1 0,0 2 1,-1-4-1,1 0-285,0 2 0,2-3 1,-1 4-1,-2 0-438,-1 0 0,0 1 0,0 5 0,-1 0-475,-2 0 1,-4 0 0,3 0 0,-1 0 374,1 0 0,-3 2 0,4 1 0,0 1 365,-1-1 0,4-1 1,-1-2-1,4 0 24,3 0 1,0-5-1,-4 1 1,1-1 295,3-1 0,-3 3 0,5-4 1,-2 1-469,0 3 1,-1-3-1,-7 2 1,0 1-357,0 1 0,-2 2 0,0 0 0,0 0-126,-1 0 0,-3 0 0,2 2 0,-1 1 129,-1 1 1,3 1 0,-3-5 0,4 0 848,0 0 1,4 0-1,-3 0 1,3-2 153,2-2 1,0 1 0,-2-5-1,-1 1-433,-2 0 0,-4 2 0,2-2 0,0 1-259,-4 3 0,-1-3 0,-2 1 1,0 3-448,1 0 0,-1 2 0,0 0 0,1 0 89,-1 0 1,0 2 0,2 0 0,1 3 236,2-2 1,2-2 0,-3-1 0,4 0 226,0 0 0,2 0 0,-3 0 0,0 0 198,4 0 1,-3 0 0,0 0 0,-1 0-401,1 0 1,-5 0-1,4 0 1,-3 0-109,1 0 0,0 0 1,-5 0-1,1 0-252,-1 0 0,0 0 0,1 0 1,-1 0 69,0 0 1,-1 2 0,-2 1 0,-1 1 75,2-1 1,1-1 0,1-2-487,0 0 0,1 0-698,-1 0 1,-4 0 594,0 0 1,-5 6 0,4 2 0,-3 4-292,-2 2 1119,-1-1 0,4 6 1,1 2-1</inkml:trace>
  <inkml:trace contextRef="#ctx0" brushRef="#br0">20408 5517 8545,'-13'0'0,"0"0"0</inkml:trace>
  <inkml:trace contextRef="#ctx0" brushRef="#br0">20315 5544 8649,'-7'-6'749,"2"-3"0,4-3-39,1-1 0,1 1-388,4 3-79,-4 3 0,7 6 44,-4 0 0,3 2-4,7 2 1,-5-2 0,0 2 0,1-2 161,2-2 1,3 0 0,1 0 0,2 0 9,-2 0 1,3-6 0,0-3-1,1-3-209,-1-1 0,0-1 0,-2 1 0,0 1-451,0 3 0,-7-2 1,-1 2-410,1-3 0,-4-1 239,-1-1 1,-4 5 0,-2 2-1,-2-1 184,-2 1 1,-10 3-1,2-4 1,-3 1 204,-3-1 1,2 4 0,-4-5-1,1 0 249,-1 2 0,0-4 1,-2 6-1,2-1-196,2 0 0,-4 1 0,4 5 1,0 0-169,0 0 0,-8 2 0,3 2 1,1 4 84,-3-1 0,6 5 0,-1-3 0,0 3 109,0 1 0,5 0 0,-2 1 0,4 0 196,0 4 0,1-3 0,0 3 1,-1-3-12,1-2 1,4 0-1,2 0 1,1 1-87,3-1 0,1 0 1,2 1-1,0-1-87,0 0 1,6 1 0,6-1 0,7 0-52,8 1 0,13-1 0,1 0 0,4 1-213,1-1 0,3 5 0,-3 0 0,-1-4-249,1-3 1,-6-1-1,-6-4 1,-1 0-195,-3 0 0,-8-2 0,-4-4-1324,-4 0 0,-2-1 1927,-3-4 1,-3 4 0,-6-5 0</inkml:trace>
  <inkml:trace contextRef="#ctx0" brushRef="#br0">19969 7423 29516,'7'-6'-1926,"-3"-3"0,4 2 0,1 0 1951,3 1 1,-4-3 0,3 4 0,2 2 145,3 2 0,2 1 0,-3 0 0,1 0-721,2 0 0,0 0 2129,-5 0 0,-4 0-1442,0 0 0,-6 0 0,3 0 0</inkml:trace>
  <inkml:trace contextRef="#ctx0" brushRef="#br0">20009 7583 32767,'13'0'0,"0"0"0,2-4 0,3-1 0,3 2 0,-1 2 0,1 1 0,-5 1 0,2 2-77,-2 2 0,5 5 0,0-3 1</inkml:trace>
  <inkml:trace contextRef="#ctx0" brushRef="#br0">20488 7437 31048,'8'-21'-7739,"4"9"8060,-3 12 0,-2 6 0,0 7-784,-1 1 0,5-6 0,-2 0 1,2-2 856,3-3 1,4-2-1,1-1 1,0 0-113,0 0 1,1 0 0,-4 0 0,0-1-101,-4-4 0,0 2 0,-6-6-410,1-1 1,-4-2 0,0-1 0,-6 1 37,-6 3 1,-3-1 0,-1 5 0,0 2 826,-1 2 0,1 1 0,-2 1 0,-1 4-653,-2 4 0,0 3 1,7 2-1,0 3-17,2 0 1,6 3-1,-1-4 1,4 2-336,4-2 1,8-1-1,7-2 1,2 1-252,3-1 0,3-6 1,2-1-1,4-1-785,1-1 1840,1 0 0,11-9 0,2-3 0</inkml:trace>
  <inkml:trace contextRef="#ctx0" brushRef="#br0">21168 7690 11534,'8'-14'-1018,"-2"1"1012,-6 0 0,0 7 0,-2 6 0,-1 7 81,-1 5 0,-11 3 0,2 1 0,-2 2-240,0-2 0,2-1 1,1-2-1,1-1-566,3-3 712,5 3 1,8-11 0,10 5 0</inkml:trace>
  <inkml:trace contextRef="#ctx0" brushRef="#br0">21555 7277 29353,'0'-27'-2976,"0"6"1,0 9-1,-2 12 1884,-2 8 1,1 10 0,-6 5 0,-1 7 554,-2 5 1,0 4 0,2-1 0,2-1 80,2-1 1,-3-2-1,5 3 1,1-3 255,2-1 1,1-2 0,0-5 0</inkml:trace>
  <inkml:trace contextRef="#ctx0" brushRef="#br0">21821 7650 8579,'0'-34'652,"6"1"1,-4 20-1,2 8 1,-2 11-1296,-2 6 0,-6 6 0,-3 0 0,-3-2 643,-1-1 0,-6-2 0,-2 0 0</inkml:trace>
  <inkml:trace contextRef="#ctx0" brushRef="#br0">22141 7263 25203,'-7'-13'-5837,"3"0"4318,2 5 1,4 4 2049,2 8 1,-1-2 0,4 4 0,1-2-153,-1 1 0,-2 0 0,2 0-462,-1 4 1,-2 3 0,-4 2 0,-1 3-147,-4 0 1,-5 3-1,-5-4 1,3 2 96,1-2 1,0 0-1,2 1 1,5 0-369,2 0 1,4-4 0,2-3 0,7-1 857,5 2 1,5-5-1,5 0 1,1-2-109,0 0 0,-2 1 0,-1-5 0,-4 1-187,0 4 1,3-4 0,-2 5 0</inkml:trace>
  <inkml:trace contextRef="#ctx0" brushRef="#br0">22515 7623 12340,'0'-31'483,"0"0"0,0 9-748,0 13 1,0 21 0,-2 17-647,-2 4 1,-8 1 903,-6-3 1,-6 3 0,4 6 0</inkml:trace>
  <inkml:trace contextRef="#ctx0" brushRef="#br0">22848 7183 12536,'-18'8'-459,"0"-4"0,2-1 1,6 0-115,1 2 927,6 5 1,3-9 0,9 4 279,3-4 0,1-1 0,0 0 1,1 0-557,-1 0 1,0 5-1,1-1 1,-3 1-375,-2 1 1,2 1 0,-5 6 47,1 1 0,-4-1 0,1 0 0,-2 1-224,-2-1 1,-5-4 0,1 0 559,1 1 0,2-3 883,1 2 1,1-4-615,3 4 1,-1-6 0,6 1 0,0-1-213,-1 1 0,3 4 0,-3 5-579,-1 1 1,-1-1 0,-6 2 0,-1 1-71,-4 2 1,-2 4 0,-6-3 0,-1 0 284,1 1 1,-5-3 0,0-5 0,2-1 72,1-2 0,6-5-158,0 5 1,9-6 426,5 1 0,8-2 0,14-2 1</inkml:trace>
  <inkml:trace contextRef="#ctx0" brushRef="#br0">23168 7610 12886,'-14'0'0,"1"0"201,0 0 1,5 1 0,2 4-1,2 4-1276,0 2 0,-1 4 955,5 3 0,6-3 0,1 4 0</inkml:trace>
  <inkml:trace contextRef="#ctx0" brushRef="#br0">23621 7370 23823,'-1'-25'-1239,"-4"3"0,2 8 0,-4 11 1,1 6 283,3 6 0,-5 4 0,0 5 0,-4 4 741,-2 4 0,3 0 0,0 1 0,2 0 228,-1-1 0,0-1 1,-1-1-1,4-3-163,1-2 1,1 5 0,5-4-1,0 1-680,0-3 1,2 1 884,2-1 0,16 0 0,8-5 0</inkml:trace>
  <inkml:trace contextRef="#ctx0" brushRef="#br0">23434 7157 10274,'0'-9'-368,"0"0"1,-6 7 0,-2 2 0,-4 8 173,-2 4 0,-3 1 0,-1-1 0,2-2 517,1-1 0,6 0 0,1 4-211,3 1 1,0-1 0,5 0 0,0 1 545,0-1 1,6 0-1,3 1 1,4-3-339,5-2 0,-2 3 0,7-3 0,-1 3-417,-2 1 0,4-4 0,-5 0 1,1 1-354,-1 2 1,-6-3-1,-5 0-301,-2 1 1,-2-2 232,-4 1 1,2-6-210,2 1 768,9-2 1,14-8 0,7-2 0</inkml:trace>
  <inkml:trace contextRef="#ctx0" brushRef="#br0">23888 7876 21880,'0'-26'-1367,"-2"11"0,-1 7 0,-1 10 1210,1 7 1,-5 7 0,-2 3 0,-5 1-355,-3-1 0,-5 5 1,1-2-1,-2 1 132,2 0 0,2-4 0,7-6 0,1 1-532,3-1 1003,3-6 1,18-7 0,3-7 0</inkml:trace>
  <inkml:trace contextRef="#ctx0" brushRef="#br0">24248 7530 23330,'-8'-13'-765,"4"-1"1,2 8 0,4 6 0,1 8 264,1 4 0,5 7 1,-5 3-1,1 3 198,1 2 0,-3-1 0,4 1 0,-1 0-274,-3-1 1,-3 4-1,-4-2 1,-5-3-286,-3 1 0,-7-7 0,-4-3 1033,-2-6 1,-1-4-1,-1-6 1</inkml:trace>
  <inkml:trace contextRef="#ctx0" brushRef="#br0">24221 7517 21880,'18'-32'-686,"-1"1"1,6 2 0,-4 8 0,0 6 767,0 5 0,1 7 0,-4 0 0,2 7 44,-2 10 0,-1 3-207,-2 6 0,6 2 1,2-4-1</inkml:trace>
  <inkml:trace contextRef="#ctx0" brushRef="#br0">24701 7930 21880,'-18'-15'1023,"0"-3"0,-4 3 0,3 15 1,0 12-2403,-1 15 0,-9 8 0,-2 5 0,-7 0-3088,-1 0 4341,-1 0 1,0-6-1,0-1 1</inkml:trace>
  <inkml:trace contextRef="#ctx0" brushRef="#br0">25207 7477 21880,'-16'13'-1868,"1"-1"0,3-2 1520,1-1 0,-1 0 0,0 4 1,1 1 745,3-1 1,-1 0-1,-5 2 1,2 3-320,4 4 0,-4 2 0,3 1 1,-3 0-157,-1 3 0,5 2 0,4-4 0,2 1-301,2 0 1,2-2 0,2-3 0,5-4 251,3-3 1,1-3 0,2-4 0,1-3-12,2-4 0,-4-1 1,-6 0 479,3 0 1,-5-6 0,-3-2-55,-6-4 1,-5 3 0,-5 1-1,0 2 19,-1 3 0,-3 2 1,-1 1-1,2 1-698,1 4 1,3 2 0,3 7-334,5-1 0,4-1 0,4-3 0,6-5 1037,7-2 1,9-8 0,8-2-1</inkml:trace>
  <inkml:trace contextRef="#ctx0" brushRef="#br0">25327 8076 15152,'-16'-7'2071,"4"-5"29,5-4-2735,-4 4 1,10 16 0,-5 10 0,2 0-3266,-1 1 3746,-5-1 1,2 5-1,-5 2 1</inkml:trace>
  <inkml:trace contextRef="#ctx0" brushRef="#br0">25741 7557 13795,'8'-12'78,"1"-6"0,0 2 0,6 2 1,1 8 107,2 5 1,-2 7-1,-5 3 1,-2 3-467,1 1 0,-4 2 0,-2 1 1,-2 3-238,-2 2 1,0 1 0,-2 5 0,-2-1 559,-5 1 1,-9 1-1,-4 2 1,-2 1 106,2-1 0,0 1 0,7-3 1,3-5 42,0-2 0,6 1 0,2-4-257,3-2 1,2-2-1,3-4 1,5-1 121,3 1 0,7 8 0,2 3 0</inkml:trace>
  <inkml:trace contextRef="#ctx0" brushRef="#br0">26274 7943 15262,'0'13'-235,"0"1"0,0-1 0,-2 0 0,-2 2 420,-5 3 0,-3 1 0,-3 5 0,-1-3-60,-2-2 1,-6 4 0,2-2-1,-1 1-209,0 1 1,-2-6 0,4 4 0,1-2-1336,2-2 0,5-3 1365,4 0 1,9-7 0,7-1-1</inkml:trace>
  <inkml:trace contextRef="#ctx0" brushRef="#br0">26687 7770 8476,'0'-30'148,"0"3"-154,0 7 1,0 11-154,0 9 1,0 6 0,0 9-1,0 1 215,0 2 0,0 5 0,1 0 1,2 0 534,2-1 0,5 4 1,1-3-1,3 5-543,4 4 0,4 3 1,-2-2-1,-1-1 5,0 1 0,6-2 1,1-6-1,5-3-53,3-4 0,1-3 0,5-2 0</inkml:trace>
  <inkml:trace contextRef="#ctx0" brushRef="#br0">27087 7850 11650,'-27'-27'0,"1"3"0,0 7 183,4 8 0,-3 6 0,3 6 0,-5 6-363,-4 8 0,-3 9 1,-8 5-1,1 3-360,1 0 1,-3 9 0,9-2 0,0 4 496,3 0 1,3 6-1,1-4 1</inkml:trace>
  <inkml:trace contextRef="#ctx0" brushRef="#br0">5625 12341 12265,'0'-30'580,"0"4"0,0 5-348,0 5 0,6 8 0,2 5-259,-1 6 1,3 0 0,-4 6 0,2 1-201,2 2 0,6-3 0,4-1 0,0-2 597,4-4 0,7 0 0,6-2 1,5 0 126,2 0 1,7-2-1,-3 0 1,4-4-67,2-2 1,3 1 0,4-4 0,1 4-111,2 1 1,9 0-1,-5 3 1,3-1-158,1 1 0,2 1 1,-4 4-1,0 2 61,4 5 1,-5 3-1,1 1 1,-3 1-88,1-1 1,1-4-1,-2-2 1,0-1 76,-1-3 1,4-1-1,-2-4 1,-4-2-107,-4-5 1,-2-3 0,-5-1 0,-2-1-610,-7 1 0,-1 0 0,-12-1 0,-1 2-1180,-2 4 0,-7-3 0,-3 7 1670,-4 1 0,0 1 0,-1 2 0</inkml:trace>
  <inkml:trace contextRef="#ctx0" brushRef="#br0">7292 13794 16942,'-27'0'0</inkml:trace>
  <inkml:trace contextRef="#ctx0" brushRef="#br0">7092 13860 17604,'-14'-6'-553,"1"-1"0,0-6 0</inkml:trace>
  <inkml:trace contextRef="#ctx0" brushRef="#br0">6958 13847 17634,'-12'-21'-598,"4"3"1,-12 12 0,1 9-414,-3 9 908,-3 11 0,-8-3 1,-1 7-1</inkml:trace>
  <inkml:trace contextRef="#ctx0" brushRef="#br0">6612 14007 15900,'-14'0'1042,"7"-2"-915,3-2 0,2 1 0,4-4 0,2-1 180,5 1 0,4 2 0,5-4 1,4 1-65,3 0 0,2-2 0,1 4 0,3 0-147,5 0 1,1 2-1,0 4 1,-2 0-158,2 0 1,2 0-1,1 0 1,0 0 143,0 0 0,4-2 1,1-1-1,-1-1 104,2 1 0,2-3 0,5 0 0,0-2 53,1-2 0,-1 3 0,0-1 0,-1 2-143,-3 3 0,1 2 0,-4 1 0,-1 1-187,-4 4 1,6 4-1,-7 7 1,2 2 52,-1-2 0,-2 2 0,-1-2 0,1-3 0,2-1 0,4 2 1,-2-10-1,3-1 391,1-1 1,2-4 0,4-2 0,-1-5-41,-3-3 0,1-1 0,-5-1 0,-2 1-569,-2 0 1,-2 5 0,-4 2 0,-4 2-146,-2-1 1,-3 1 0,-1 4 0,-2 0-637,-6 0 0,-8 6 1,-4 4-1,-4 6 875,-1 7 0,-12 14 0,-2 4 1</inkml:trace>
  <inkml:trace contextRef="#ctx0" brushRef="#br0">10118 14780 8367,'0'-18'0,"0"0"-232,0 2-197,0 1 0,0 9 115,0 6 0,0 6 1197,0 8-8,0-1 599,0-6-850,0-1 0,0-7 0,0-4-203,0-4 0,0 2-532,0-2-94,0 6 0,-6 3 325,-3 9 0,-3-2 1,-1 1 215,-1-2 0,5-2 0,2-2 653,1 2-689,-4-2 1,7 3-142,-6-5 1,1 6-1,-2 2 1,1 1-352,-1 0 0,2 4 1,0 5-1,-3-2 109,-1-1 0,3-2 0,2 0 0,0-1 268,-1-3 0,5 3 1080,-1-3-878,-4-3 1,7 1-352,-4-2 0,2-4 0,1 5 0,-3 0-194,2 3 1,-4 3 0,-1 1 0,-1 0 19,1 1 1,-1 5-1,-5 3 1,2 2 35,4-2 0,-3 2 0,7-6 1,1-2 354,1-1 1,2-2 309,0 0 1,0-4-394,0 0 0,0-4 0,2 2 1,1 0-367,1 1 1,1-4 0,-5 5-1,0 1 108,0 2 1,0 2 0,0-1-1,0 2-79,0 2 0,0-2 1,0 3-1,0-2-37,0 2 0,4-3 0,2 3 555,1-3 1,-2-7-1,4 0 1,0-1 84,-2 1 0,9-5 0,-2 1 0,2-3-221,3-1 0,-2 0 0,5 0 1,1 0-265,3 0 0,-4 0 0,0 0 0,0 0-12,-1 0 0,3 0 0,-7 0 0,1 0-118,2 0 1,-4-1-1,5-2 1,-2-1 219,-3 1 1,3-3 0,-1 0-1,-2 0 66,-1 0 0,-1 0 0,0 2 0,3-4-27,0 1 0,6-4 0,-6 5 1,1-1-65,1-3 1,-4 2-1,3 1 1,-3 0-137,-2-1 0,-1 4 0,-2-4 0,-2 1 36,-2-1 0,4 4 0,-3-5 0,2 0 92,0 2 0,-4-5 0,2 2 0,1-5 2,-1-3 1,0 0 0,4 3 0,-4-1 48,-1-2 1,3-4 0,-5 1-1,1-1 65,1-1 1,-5-4 0,4 8 0,-4-1-22,-1 1 1,0-3 0,0 4 0,-1 2-349,-4 1 1,2 2 0,-6-2 0,-1-1 29,-2-2 0,-1 0 0,-1 5 0,0 1 39,-4 3 1,3-3 0,-4 5 0,1-1-182,0 4 0,-5-2 0,0 2 0,-2 1-576,-1 1 1,-1 8 0,-1 4-1,-2 5-445,-1 3 1,-5 6 1377,5-2 0,-6 3 0,3 2 0</inkml:trace>
  <inkml:trace contextRef="#ctx0" brushRef="#br0">7745 15300 8025,'-14'-8'-393,"1"4"0,0 2 0,-1 2 393,1 0 0,0 0 0,0 0 0</inkml:trace>
  <inkml:trace contextRef="#ctx0" brushRef="#br0">7572 15326 8505,'-6'8'0,"-3"-4"498,3 3 542,0-5 511,6 4-1170,0-12-359,0-1 0,1-1 0,4 4 42,4 2 1,3 7 0,1 1 0,2 0 28,2-1 0,0 4 0,5-4 0,2-1 159,1 2 0,1-4 0,1 2 0,0-2-57,-1-2 1,1 0 0,1 0 0,2 0-11,1 0 1,5 0-1,-4-2 1,1-1-213,-1-1 1,4-1 0,-4 5 0,1-1-200,0-4 1,2 4-1,-4-4 1,-1 4 82,-2 1 0,-1 0 0,-1 0 0,0 0 219,-4 0 0,1 0 0,-3 1 0,-1 2 130,0 2 0,3-1 0,-2-4 0,-1 0-11,0 0 1,3 0-1,-2 0 1,-1 0-185,0 0 1,5 0 0,-3 0 0,1 0-144,0 0 0,-1 0 0,1 0 0,-3 0-226,0 0 0,-4 0 0,3 0-157,-3 0 1203,-2 0-75,-5 0-834,-2 0 1,-6-1-439,0-4 0,-6 4 0,-3-4 260,-3 4 1,-1 1-1,-1 0 1,1 0-501,0 0 1,-5 1 0,-1 4 898,-2 4 0,-1 3 0,-5 1 0</inkml:trace>
  <inkml:trace contextRef="#ctx0" brushRef="#br0">2439 16086 11212,'-7'-33'856,"-6"-2"1,1 20 0,-1 12 0,5 15-1324,2 10 0,5 2 0,-4-1 0,4-2 496,1-2 0,-5-1 0,-1-3 1,0 1 609,1 2 0,-6 6 0,1-2 0,-5 5 213,-3 4 0,-4 1 0,3 7 0,0 1-302,-1 6 0,-3 0 1,0 2-1,-2 1-575,-2-1 0,5 2 1,2-7-1,-1-3 50,0-3 0,6-7 0,0 1 0,7-5 19,2-3 0,1 0 0,5-5 0,0-2 91,0-1 1,6-2 0,4 1-1,8-1 128,9 0 1,1 1 0,9 1 0,5 1 32,5 2 0,6-2 0,5-6 0,4-1-158,3 2 1,-27-8-1,1-1 1,1 1 0,-1-1-1,0-1 1,0 1 0,0 0 0,-1 0 0,32 0 0,3 2 0,-4-2-226,-2-2 1,1-6-1,-10-3 1,-2-1 299,-1 1 0,-3-8 0,-2 4 1,-4 0-237,-5 2 1,1-1-1,-9 5 1,-1-2-371,1 0 1,-2 2-1,-5-3 1,0 1 140,-4-2 0,3-1 0,-4-1 1,0-2 52,-4-2 1,3-3 0,-3-5-1,0 0 429,-3-3 0,0-9 1,1-3-1,1-6 370,2-1 0,4-16 0,-3 0 1,2-7-645,-10 34 1,2 0 0,0-3 0,2 1 0,0-1 0,-1 1 0,0-2 0,0 0 21,1 0 0,0 0 1,-1-2-1,0 1 0,-2 3 1,0 2-1,9-37-558,-2 6 0,-7 5 1,-8 12-1,-2 8-55,-2 7 0,-2 4 0,-4 6 1,-7 4 137,-8 8 1,-17 1 0,-13 7 0,-14 4 361,27 2 0,-2 1 0,-4 1 1,-1 3-1,-3 1 0,1 2 0,1 0 1,0 1 88,0 0 0,0 1 1,0-1-1,-1 1 0,-1 0 1,0 1-1,-1-1 0,0 1 61,1-1 1,0 1-1,0 0 1,1 0 0,1 0-1,0 0 1,1-2-1,1 0 3,2 0 0,0 0 0,4-1 0,2-1 0,-32 6 0,7-2-943,6-4 1,5 0-1,11-5 1,5 1 924,7-1 0,5-1 0,5-2 0,-4 0 0</inkml:trace>
  <inkml:trace contextRef="#ctx0" brushRef="#br0">1813 14300 8471,'0'-13'398,"-6"1"0,-1 2 331,-1 1 0,4 6-435,8-2 0,4 5 0,5 3 0,0 3 91,1 2 0,-1 0 0,2 7 0,1 1-16,2 2 1,1 7-1,-3 1 1,4 5 490,0 3 0,-2 7 1,4 8-1,2 3-137,1 1 1,2 1 0,-1-1 0,1 0-231,0 0 1,4-4 0,2-1-1,-1-2-115,1-3 0,2-2 0,-4-1 1,-3-1-220,-4-4 0,0 2 0,-5-4 1,-1-1-684,-3 1 0,1 1 1,-9-6-1,1-3-250,-4 0 0,2-4 1,-1 0-1,-2-2-1447,-2-3 1,-1-1 0,-1-3 1182,-4-3 0,2-3 1038,-6-6 0,0 0 0,-4 0 0</inkml:trace>
  <inkml:trace contextRef="#ctx0" brushRef="#br0">2239 15366 8447,'-16'-6'1630,"3"-3"0,-2-2-746,11-3 1,2 7-1,11 4 1,9 6-425,5 6 0,4 8 0,1 4 0,2 1-75,1 1 0,5-3 1,-4 4-1,1-3-853,-1-2 1,4-1-1,-4-6 1,1-3-252,0-5 0,2-5 1,-2-8-1,-1-11 719,1-8 0,4-18 0,-3-8 0</inkml:trace>
  <inkml:trace contextRef="#ctx0" brushRef="#br0">3546 14034 9074,'0'-18'0,"0"0"4408,0 2-3606,0 7 0,4 4 1,1 10-232,-2 4 1,-2 14-1,-1 10 1,-3 8-286,-6 8 1,-6 15-1,2-28 1,-2 1-1,1 2 1,-1 1-175,-1 2 1,1 1 0,-4 4-1,1 1 1,0-2 0,2 1-1,-2-1 1,1 0-64,2-3 0,-1 0 0,2-4 0,0-1 0,-11 25 1,3-2-196,4-2 1,-1-2 0,1-7-1,2-4-735,1-5 0,2 1 0,-1-11 0,1-3-718,0-4 1,5-5 0,4-6-1803,2 1 3399,2-7 1,6-13-1,2-9 1</inkml:trace>
  <inkml:trace contextRef="#ctx0" brushRef="#br0">3066 15246 8329,'-6'0'1911,"6"0"1,6 0-1,7 0 1,2 0-1670,3 0 1,-2 5 0,6-1 0,1 1-748,-3 1 1,1-5 0,-3 3-1,3-2 439,-1-2 0,10 0 0,-2-2 66,5-2 0,2-9 0,5-8 0</inkml:trace>
  <inkml:trace contextRef="#ctx0" brushRef="#br0">4652 14207 10681,'0'-24'0,"0"-1"0,0 1 2408,0 5 1,0 9-1898,0 1 0,2 6 1,1 0-109,1 6 0,1 9 0,-5 10 0,0 6-70,0 9 0,-2 9 0,-4 3 0,-7 7-294,-8 12 1,6-30-1,-1 0 1,-1 2-1,-2 0 1,1-1-1,-1 0-81,2-1 0,-1 0 1,-3 2-1,-1 1 1,2-2-1,1-1 0,0 0 1,0 0-154,0-1 0,1 0 0,1-2 1,0-1-1,-19 28 0,5-5-1371,3-7 1,7-6-1,3-8 1,4-6-2165,0-7 3730,-5-3 0,-2-13 0,-5-1 0</inkml:trace>
  <inkml:trace contextRef="#ctx0" brushRef="#br0">4052 15260 7356,'9'-14'0,"-1"4"1487,-2 5 1,-2 8-1006,-4 15 1,4-2 0,2 7 0,2-1 0,4-1 309,4-4 0,5-3 1,5-5-1,2-5-857,4-2 0,8-8 0,8-5 0,3-4-1396,-2-2 0,7-11 1461,-3 1 0,4-15 0,-4 1 0</inkml:trace>
  <inkml:trace contextRef="#ctx0" brushRef="#br0">1386 13407 9319,'-6'-18'2019,"-2"1"-1117,2 5-758,0 6 1,6 7 0,0 4 0,0 4-155,0 2 1,0 9 0,0 3 0,0 6 363,0 2 1,0 6-1,0 0 1,0 4-279,0 4 1,0-1-1,0-6 1,0-2-209,0-5 0,0-9 0,0-4-144,0-3 0,0-9 331,0-6 1,0-12 0,0-12 0,0-5 135,0-7 1,4-8 0,2-4 0,1 1 59,4 3 0,1-2 0,1 3 0,-1 4 183,-3 7 1,3 9 0,-4 6-189,4 2 0,2 7 0,-1 4 0,-1 4-16,-3 4 0,3 5 1,-4 9-1,3 6-207,-2 5 0,1 5 1,-5 8-1,-3 1-201,0 1 0,-6 4 1,-2-5-1,-2-3-232,-2-2 1,-1 2-1,1-10 1,1-5 126,-1-6 0,2-4 0,0-3-300,-3-3 0,4-3 1,-1-8-225,2-2 0,2-4 0,4-5 0,0 0 807,0-1 0,6-5 0,1-2 0</inkml:trace>
  <inkml:trace contextRef="#ctx0" brushRef="#br0">1720 13860 12294,'-2'-29'-165,"-2"2"2074,2 9 1,-4 18 0,6 9-2805,0 3 0,2 6 0,2-1 0,5 1 602,3 1 0,1-4 0,1 3 0,-1-5-108,0-4 1,1 2 0,-1-7 539,0-1 1,-5-3 0,-4-6 0,-2-7 230,-2-8 1,0-3 0,-2-1-1,-2 0-78,-5-3 0,-3 0 0,-1 6 0,1 4 1030,3 3 1,-3 2-1064,3-1 0,3 8-2331,2 6 0,4 11 0,4 8 0,5 0 2065,3 1 0,7 3 0,2-2 0</inkml:trace>
  <inkml:trace contextRef="#ctx0" brushRef="#br0">2133 13754 14589,'0'-23'-1224,"0"1"0,0 4 1780,0 10 0,0 15 0,0 2 0,0 6-649,0 4 1,0 3 0,0 8 0,-2 1-53,-2-2 1,2 4-1,-2-2 1,2-3 318,2-4 0,0 0 0,0-7-71,0 0 0,2-8 0,2-5 82,5-2 1,-1-8-1,-1-5 1,1-5-210,-1-6 1,-3-3 0,4-2-1,-1 0 93,1 1 0,-5 0 1,1 4-1,-3 4 1144,-1 4-1038,0 0 1,0 8 0,0 6-350,0 8 0,0 8 0,0 2 0,2-2 141,2-1 1,-2-2-1,2 1-56,-2-1 355,-2-6 1,4-7 0,1-9 0,-1-4-143,2-5 0,-3 2 0,6-5 0,0 2 153,-2 3 366,5 7 0,-5-1 0,7 5-603,-1 2 1,0 2 0,2 2-1,3 4-1302,4 3 1,3 9 0,2 2 0,0 2 1261,-1 2 0,7 3 0,1 0 0</inkml:trace>
  <inkml:trace contextRef="#ctx0" brushRef="#br0">2973 13287 12861,'0'-13'1241,"4"7"1,2 6-952,1 7 0,1 7 0,2 2 1,-1 3-210,1 2 0,-2-3 1,-1 4-1,1 2-616,-1 1 0,-4 0 1,1-1-1,-2-4-243,-2 0 0,4-3 0,1-3 674,-2-1 1,-2-9 0,-1-6 141,0-10 1,2-15-1,1-1 1,3-5 60,1-4 1,-3 5 0,4-1-1,-1 4 324,1 2 0,-1-1 1,3 10 867,-1 2 0,0 7 0,5 6-1274,-1 6 1,-4 4 0,-2 8 0,-1 3 34,-3 4 1,-1 3 0,-2 3-1,0 2-186,0 1 1,-6 5-1,-3-4 1,-2 1-333,3-1 0,-4 4 0,4-5 0,-1-3-620,0-4 0,2-1 1,-3-6-793,1-5 1,7-7-37,2-9 1893,6-9 1,8-14 0,-1-7 0</inkml:trace>
  <inkml:trace contextRef="#ctx0" brushRef="#br0">3373 13594 8356,'0'-33'4069,"0"6"-3380,0 13 1,0 9-1,0 10 1,-2 2-871,-2 0 1,2 5-1,-2-3 1,2 3-90,2 1 0,0 1 1,0-1-143,0 0 0,2-1 0,2-3-36,5-4 1,3-4 0,0-2 442,-3-4 0,1-8 0,-6-8 172,-1 0 1,-1 2-1,-4 6-40,-2-1 1,1 3-792,-6 2 1,6 4 0,-1 10-219,2 4 1,2 7 0,0 2 881,0-2 0,6-1 0,2-2 0</inkml:trace>
  <inkml:trace contextRef="#ctx0" brushRef="#br0">3559 13607 9661,'-7'-18'2586,"2"0"1,5 7-2889,5 6 0,1 10 0,4 4 0,-1 2-395,1 3 1,1-1-1,-1 0 497,-1 1 1,-2-1-1,2 0-387,-4 1 686,-4-7 0,1-2 1,1-11 291,1-8 1,5 1 0,-3-6-1,1 1 383,4 0 1,0-4-1,3 3 1,-1 1-347,0 3 1,1-1-1,-1 8 1,0 1-642,1 3 0,-1 4 0,2 4 0,0 5-527,-2 3 1,3 7 0,-8 3 0,1 3-977,0 2 0,-1 0 1716,6-1 0,-1 1 0,0 0 0</inkml:trace>
  <inkml:trace contextRef="#ctx0" brushRef="#br0">4772 13460 8349,'0'-28'849,"0"-3"1,0 12 0,0 17-925,0 13 1,0 10 0,-1-2 0,-2 2-194,-2 2 0,-5 2 0,1 4 1,-3-1 678,-1-2 0,1 8 1,2-8-1,1-1 59,-2-2 1,4-6-478,-2 0 1,6-11-1,0-10 57,6-12 0,5-9 0,6-10 0,3-6-209,0-6 1,12-8-1,-3 7 1,2 1 361,1 3 0,-3 4 1,1 6-1,-2 7 357,-3 8 0,2 10 1,-6 4-401,-2 4 0,-3 13 1,-2 7-1,-4 8 118,-1 4 1,-7 6 0,-8 0 0,-3 4 48,-2 4 1,-3-1 0,-3-2 0,0-1-376,-4-1 0,0 3 1,1-9-1,2 0-523,2-3 1,1-4-1,5-5 1,-1-6-680,1-5 1,5-2 1249,4-9 0,3-9 0,1-12 0</inkml:trace>
  <inkml:trace contextRef="#ctx0" brushRef="#br0">4972 13767 8419,'-6'-27'730,"-3"1"1,3 6-170,2 20 1,2 6 0,2 8-1090,0-1 1,5 0 0,1-1 0,1-1 354,4-3 1,0-3 0,3 2 0,-1-1 48,0-3 0,1 3 1,-1-2-1,0-1 31,1-1 1,-2-4-1,-2-1 73,-1-1 0,-6-6 0,1-1 0,-2-3 387,-2-4 0,0 0 1,0 5 582,0-1 0,0 5-1612,0 1 0,1 6 0,4 2 209,4 7 0,2 5 0,3 2 208,-1-1 1,-4-4 0,0 0 904,1 1 1,-2-4 0,1 0 1308,1 0 0,-3-5 0,2 4-1220,2-4 0,0-1 1,3 0-1,-1 0-1469,0 0 1,2 5 0,3 1 719,4 1 0,3 2 0,2 4 0</inkml:trace>
  <inkml:trace contextRef="#ctx0" brushRef="#br0">1666 14287 8390,'-4'-18'-449,"-1"0"1,1 8 0,4 10 122,0 7 0,1-1 584,4-1 1,2-4 712,7-1 1,-1 0-1,0 0-563,1 0 1,3 6-1,1 3 1,-2 3 185,-1 1 1,-1 5 0,0 1 0,3 2-240,0 2 0,7 3 0,-2-1 0,4-1 61,0-2 1,11-2-1,6 4 1,6-3-2,6-2 1,7-1 0,3-3 0,6 1-339,-33-7 0,0 0 0,5 2 0,0 0 0,-2-1 0,1-1 0,1 1 0,1-1-176,1 1 1,0 0-1,4 0 1,0-1-1,-3-1 1,0 0-1,1 1 1,1 0 12,2-1 0,1 0 1,-1 0-1,2-1 0,1-1 1,0 0-1,1-1 0,-1-1 3,1-1 1,0-2-1,5 0 1,-1-2-1,-4 0 1,-1-2-1,0-1 1,0-1 45,-1 0 0,0-2 0,2-2 0,-1-1 0,-3-1 0,-1 0 0,-2-2 0,-1-1 15,-1-1 0,-1-1 1,0 0-1,-2-1 0,-2-1 1,-1-1-1,-3 2 0,-1-1 60,-2-1 0,0 1 0,32-16 1,-11 0-1,-8 1 103,-8 3 1,-2 2 0,-10 3 0,-5 3-22,-5 4 0,-8 8-1514,-4 1 0,-4 7 0,-13 16 1394,1 5 0,-1 8 0</inkml:trace>
  <inkml:trace contextRef="#ctx0" brushRef="#br0">5092 15113 8133,'0'-13'995,"0"-1"1,0 5 0,0 1 250,0-3 0,0 4-1025,0-2 0,0 4 0,0-3 1,2-3-198,2-1 1,-2-5 0,3-3 0,1 0-47,3-4 1,3-1 0,1-3 0,1-3-245,-1-5 1,5-3-1,1-2 1,0-2 409,1-1 1,2-1 0,-3 5 0,2 2 214,3 2 0,-1 4 0,1 6 0,-3 6-296,-2 6 1,5 3-1,-2 6 1,2 4-91,-2 4 0,1 5 1,-5 10-1,0 6 87,1 6 1,-8 4 0,0 7 0,-2 2 140,-1 1 1,-5 5 0,1-3-1,-2 0-344,-2 0 0,4 1 0,2-5 0,1-4-756,4 1 0,2-7 0,5 1 1,4-2 898,3 0 0,8 0 0,1-4 0</inkml:trace>
  <inkml:trace contextRef="#ctx0" brushRef="#br0">2093 17685 8262,'0'-35'186,"0"-1"0,1-2-199,4 11 1,-4 11 0,4 16-128,-4 7 0,-5 9 0,-2 4 1,-2-1 651,-2 0 1,3 5 0,-2-2 0,0 3 219,1 2 1,-3 10 0,3 4-1,-1 5-265,0 5 1,6 3 0,-1 3 0,3-4-374,1-1 0,0-3 1,0-11-1,1-2-86,3-5 1,4-9 0,5-6-156,1-5 0,-1-7 1,0-10-1,1-9-200,-1-10 1,2-7 0,2-11 0,4-5-104,0-5 0,3-12 0,-7 0 0,0-1 637,-3 1 0,0 0 0,-2 13 0,-2 8 320,-1 5 0,-6 11 1,1 2-1,-1 8-212,2 7 1,-2 6-334,6 5 1,-1 5 0,4 4-1,-1 3 137,-2 2 0,-2 5 1,3 6-1,-2 6-105,-2 5 0,3 9 1,-5-3-1,-1 2-96,-2 2 0,-1-1 0,0-5 0,0-2-98,0-2 1,0-8 0,0-7-376,0-2 0,-5-3 192,-4-7 0,-3-3 0,-2-6-661,1 0 1,4-2-1,0-1 1044,-1-1 0,-2 6 0,-1 5 0</inkml:trace>
  <inkml:trace contextRef="#ctx0" brushRef="#br0">2893 17912 8180,'-20'-49'819,"-2"0"1,3 9 0,1 19 0,3 17-1297,2 14 0,-2 18 1,-3 11-1,-2-1 124,-1 1 1,-3 1-1,5-9 1,0-1 506,-1-2 1,0-2 0,5 2 0,3 1 250,0-3 0,6 7 1,2-10-1,4 0 107,4-3 0,5-3 1,9-8-1,6-5-132,5-2 1,5-5-1,6-6 1,-1-8-654,-4-2 0,7-10 0,-7 0 0,-2-2-231,-3-1 1,-10-4 0,-3 5-1,-7 3 284,-6 4 0,-2 5 1,-5 7-1,-4 2 208,-7 1 0,-8 7 1,1 1-1,1 5-103,2 4 1,-1 4 0,2 4 0,4-1-243,3 1 0,7 0 0,1-2 1,10-1 356,9 0 0,13 1 0,4-1 0</inkml:trace>
  <inkml:trace contextRef="#ctx0" brushRef="#br0">3413 17938 8210,'-2'-11'0,"-2"2"0,-4 6 67,1 6 1,1 11 0,4 13 0,-1 6 6,-1 1 1,-5 7 0,3-4-1,0-1 376,0-2 0,-3-5 0,5-6 0,1-6 1528,2-2-1504,-5-7 1,6-2-1,0-8-636,7-2 0,5-4 0,3-7 0,1-2-274,2-6 1,0 0 0,-5-1 0,0 3 191,1 2 1,-6-2 0,0 7 776,-2 2 1,-2 6-450,-4-3 0,0 12 1,0 3-1,0 7 386,0 5 0,0 4 1,0-3-1,0 1-172,0-1 1,0-1 0,0-5-368,0 0 1,2-1-1,2-3 98,5-5 0,-2-4 0,2-4 0,0-5-205,-1-3 0,2-3 1,-4-1-1,1-3-93,4-2 0,-1 0 1,0-1-1,-2 4 474,-2 4 0,3 0 1,-3 2 81,1 4 0,2 2 0,4 7-152,0 4 1,1 2 0,-1 6-1,0 1-200,1-1 1,4 2 0,1 1 0,0 2-320,0-2 1,5-3-1,-2-2 1,3-4-2474,2-1 2857,6-1 0,1-17 0,6-3 0</inkml:trace>
  <inkml:trace contextRef="#ctx0" brushRef="#br0">2959 16286 8350,'-4'-21'729,"-1"3"1,1 3-1,4 2 1,0 0-233,0 0 0,0-1 0,0 1 1,0 0 763,0-1-870,0 7 1,0 2-1,0 11 1,0 8-310,0 6 0,0 11 0,0 6 0,0 6-222,0 6 1,0 3-1,0 1 1,0 1-549,0-1 0,0-6 1,0-2-1,0-5-26,0-5 0,6-4 0,3-8 0,3-7-1142,1-6 1856,6-4 0,2-18 0,6-2 0</inkml:trace>
  <inkml:trace contextRef="#ctx0" brushRef="#br0">3199 16299 8029,'0'-19'1796,"0"11"0,0 6 0,0 10-1825,0 9 1,-6 6-1,-3 0 1,-2 3-14,-3 5 1,-1-3-1,-2 4 1,-4-4-95,0-2 1,2-2 0,6-3 0,-1-6-552,1-4 572,0 4 0,8-13 0,10 2 230,11-2 1,9-8 0,6-2-1,5-1-166,2 1 1,7 5-1,-1-2 1,-1 5-857,-1 5 1,-4 3 906,-2 10 0,8 9 0,-2 7 0</inkml:trace>
  <inkml:trace contextRef="#ctx0" brushRef="#br0">4159 17858 9182,'0'-13'1343,"0"0"1,0 4 0,1 1-966,4 3 0,2 0 0,7 5 0,-1-1-851,0-4 1,5 4 0,1-4 0,1 4-2061,-1 1 2533,-1 0 0,1 0 0,2 0 0</inkml:trace>
  <inkml:trace contextRef="#ctx0" brushRef="#br0">4199 17938 8123,'-21'0'1567,"6"0"0,8 2 1,1 2-2001,3 5 0,8 2 0,5-1 0,6-1-935,6 1 1,8-4 1367,1-1 0,6-4 0,-3-1 0</inkml:trace>
  <inkml:trace contextRef="#ctx0" brushRef="#br0">4719 17552 8479,'-13'-6'1867,"5"6"0,5 0-1571,6 7 0,5 11 0,3 6 0,0 5-198,-2 7 0,0 7 1,2 3-1,0 0-483,-2 0 0,-2 2 1,3-2-1,-1-1-477,2-4 0,1-4 0,1-12 862,0-2 0,6-4 0,2-6 0</inkml:trace>
  <inkml:trace contextRef="#ctx0" brushRef="#br0">5105 17552 8252,'-17'-2'0,"-3"1"0,1 1 289,0 6 0,-3 6 1,4 4-1,0 3 274,-1 2 0,0 1 0,-5 5 0,3-2-49,2-3 1,-5 3-1,4-4 1,-1 1-480,3 1 1,-1-7-1,2 2 1,4-5-1281,3-4 804,7 3 1,4-11 0,13 4-1,8-4-32,7-1 0,1 0 1,4 0-1,0 0 307,0 0 0,-4 2 0,1 2 0,-3 5 281,-1 3 1,-1 1-1,1 2 1,0 1-116,-1 2 0,1 0 0,0-5 0</inkml:trace>
  <inkml:trace contextRef="#ctx0" brushRef="#br0">5545 17619 8257,'0'7'-4,"5"5"1,-1-3 0,1 4 894,1 5 0,1 4 1,5 8-1,-2 1 23,-1-2 1,-1 8 0,2 0 0,-3-1-915,-1-2 0,5 3 0,-4-3 0</inkml:trace>
  <inkml:trace contextRef="#ctx0" brushRef="#br0">5465 17912 8022,'0'-67'2902,"0"0"0,3 20 0,6 25-3400,9 13 0,7 7 0,5 2 1,2 0-2111,2 0 2608,-4 0 0,9 0 0,-5 0 0</inkml:trace>
  <inkml:trace contextRef="#ctx0" brushRef="#br0">6159 17912 8040,'0'-14'117,"0"4"1,1 7-118,3 12 0,-2 3 0,4 7 0</inkml:trace>
  <inkml:trace contextRef="#ctx0" brushRef="#br0">6159 18045 8243,'0'13'0,"-2"1"415,-2-1 0,1-1 1,-5-2-1,1-2 1,1-1 441,0 0 0,-4-4 1,2 0-483,1-6 1,-1-6 0,5-8 0,-1-7-323,1-6 0,2-8 1,1-10-1,0-2-41,0-5 1,4-2 0,2 0-1,0 0-114,0 0 1,3 4 0,-3 3 0,0 4-1059,-1 4 0,0 1 0,-4 10 1,2 3 1227,2 4 1,-1 5 466,-4 5 0,2 8-237,2 6 1,-1 8 0,4 10-1,1 2 653,-1 1 1,2 10 0,5 0-1,-1 6-612,0 3 1,1-1 0,0-1 0,4-1-689,4 0 0,-1 5 0,0-8 0,0 0-386,-1-3 1,1-3 0,1-1 0,-4-1 734,-3 1 0,4-6 0,2-2 0</inkml:trace>
  <inkml:trace contextRef="#ctx0" brushRef="#br0">6798 17205 7758,'0'-17'-890,"0"-1"890,0 0 0,-6 17 0,-1 2 0</inkml:trace>
  <inkml:trace contextRef="#ctx0" brushRef="#br0">6772 17165 8012,'-6'8'223,"3"-2"1,-6-5-1,-1 2 161,-2 2 0,-2 3 0,1-2 1,0 2 23,-1 2 1,-3 8 0,-3 4 0,1 3-138,0 2 1,-3 6 0,4 2 0,2 5 0,1 5-225,1 3 1,7 0 0,3-1-130,2-1 1,2-2 0,2-2 0,1-1-306,1-1 1,12 2-1,1-11 1,3-1-403,3-2 0,-1-8 1,6-2 788,3-3 0,-3-8 0,5-1 0</inkml:trace>
  <inkml:trace contextRef="#ctx0" brushRef="#br0">6945 17552 9439,'-6'-8'1276,"-1"3"0,-1 10-1524,4 4 0,2 3 0,4 2 0,1-1 595,1 0 0,1 1 0,-4 0 0,2 3 45,2 0 1,0 6 0,-2-4 0,2 2-212,-2 2 1,3-3 0,0-1-353,1 0 0,-2-6 0,2 2-718,-1-4 1,-2-10-1,-4-2 362,0-11 0,0-3 1,-1-7-1,-4-4 400,-3-3-52,-4-5 0,3-2 1,0 2 468,-1 2 0,-1-2 0,1 5 0,2 6 1273,2 2 0,-2 3 0,2 5-400,-2 0-1594,5 5-132,-3 2 1,8 11-1,1 1 1,3 1 212,1 3 1,1 2-1,2 2 1,-1-1-1260,1 0 0,-2 1 1609,0-1 0,1 6 0,5 2 0</inkml:trace>
  <inkml:trace contextRef="#ctx0" brushRef="#br0">7118 17565 8162,'2'8'-308,"2"-4"0,-1-2-1307,6-2 1615,0 0 0,-2-2 9,-2-2 0,-4-4 1,-2-5-1,-2 0 221,-2-1 0,1 1 1,4 0 552,0-1 1,0 1-292,0 0 0,1 5-264,4 4 807,-4 2 787,5 2-1471,-6 0 1,0 2-832,0 2 1,0-1-1,0 6 209,0 1 1,2 7 270,2 0 0,4 1 0,5-4 0</inkml:trace>
  <inkml:trace contextRef="#ctx0" brushRef="#br0">7292 17285 8382,'0'-26'2716,"0"12"-2641,0 10 0,1 4 1,2 9-1,1 1-121,-1 2 0,3 1 0,-1 1 0,-2-1 101,-2 0 0,1 5 1,1 0-1,1-2-219,-1-1 0,3-2 0,0 1 0,0-1-321,0 0 313,-2 1 1,-5-3 293,-4-2 1,2-4 0,-6-8 0,-1-2 52,-2 2 1,3 2-1,0 1 41,-1 0 1,4 1-681,2 4 0,2 2 0,4 7 19,2-1 1,5-1-1,7-3 1,4-5 444,0-2 0,3-2 0,3 0 0</inkml:trace>
  <inkml:trace contextRef="#ctx0" brushRef="#br0">7518 17405 8763,'-6'8'3479,"5"-2"-2441,-5-6-1528,6 0 1,1 1 0,4 2-1377,4 1 1,-2 7 1865,2-2 0,0-3 0,4 0 0</inkml:trace>
  <inkml:trace contextRef="#ctx0" brushRef="#br0">7558 17272 7953,'-1'-22'333,"-4"0"0,2 1-333,-6 12 0,1 3 0,-6 6 0</inkml:trace>
  <inkml:trace contextRef="#ctx0" brushRef="#br0">7478 17059 7920,'-1'-25'0,"-2"2"-860,-2 6 600,1 8 1,10 9 0,3 9-1,3 1 461,1-1 1,6 4 0,3 1 0,2 5 261,-2 1 0,3 10 1,-2-3-1,0 2-82,0 4 1,-1 0-1,-7 4 1,-5-2 307,-3 2 0,-2 8 0,-7 3 1,-2 3-1065,-5-2 0,-15 8 0,-5 1 375,-4 6 0,11-31 0,0 0 0,1 1 0,0-1 0</inkml:trace>
  <inkml:trace contextRef="#ctx0" brushRef="#br0">20448 7490 24318,'-8'-6'0,"0"-3"-2116,2-3 1,2 3 1100,4 0 1,0 5 232,0-5 0,1 6 1,4-1 1366,4 2 0,7 2 1,3 0-1,0 0-15,1 0 1,9 0 0,2 0 0,6 0-104,3 0 0,6 0 0,5 0 0,2-1-232,0-4 0,8 4 0,-5-4 0,5 4-151,3 1 1,7 0 0,-6 0 0,3 0 180,6 0 1,2 0 0,-38 0-1,1 0 1,35 0 153,-2 0 1,-33 0-1,-1 0 1,36 0-1,1 0 259,-4 0 1,0 4 0,-2 2 0,-1 2-594,2 2 1,0 2 0,-2 0-1,1-2-58,3-1 1,-34-5 0,1 1 0,-2 1 0,1 0-1273,1-1 0,1-1 1279,2-1 0,1 0 0,-2-1 0,0 0 0,2 0 0,1 0 0,0 0 0,0-1 34,0 0 0,1 0 0,2-1 0,0 0 0,-2 0 0,-1 0 0,2-1 1,0 0-28,1-1 0,-1 0 0,2 1 0,1 0 1,-1-1-1,0 0 0,-1 1 0,1 1-33,0-1 1,0 2 0,2-2 0,1 2 0,-2-1 0,1 1 0,-1 1 0,0 0-85,-2 2 1,0 1 0,3 3-1,0 1 1,-5-1 0,-1 1 0,-1 0-1,0-1-26,-2-1 1,0 0-1,2 2 1,-1 0 0,1 0-1,0 0 1,0-1 0,0 0 42,0 0 0,0-1 1,-2-2-1,1-1 0,-4 0 1,1-1 79,-1 1 0,-1-2 1,33 3-1,-1-5 1,-4 0-1,-4 0-306,-2 0 0,1 0 0,-4 0 0,2-2-361,-2-2 1,-6 1 0,-2-5-1,-2 1-772,-3 0 1,-3 2 1417,-5-4 0,2 2 0,-9-2 0,-7 5 0,-8 2 0</inkml:trace>
  <inkml:trace contextRef="#ctx0" brushRef="#br0">20928 6837 27834,'0'-19'-9831,"-1"5"9151,-4 1 1,2 7 0,-5 9 0,-3 3 1001,-1 1 1,-1 1 1318,0 1 762,-1 2-2116,7-9 1,7 4 0,10-6 0,5 0 327,3 0 0,4 0 0,-3 0 1,1 0-624,-1 0 0,3 0 0,-4 0 1,-2 0 312,-1 0 0,-6 0-1,0 0 0,-8-2-407,-1-2 1,-6 1 0,-7-4 0,1-1 161,3 1 0,-3 4 1,4-2-1,-3 2 694,2-1 1,2 2-484,2-2 0,4 8 1,-4 5-1,4 3-829,1 2 0,0 3 0,0 3 0,1 0 98,4 4 1,-2 0 0,6-1 0,1-2-282,2-2 1,1 1 0,2-4 0,3 0-570,4-4 1,5 0 1481,4-8 1,3 1 0,6-5 0</inkml:trace>
  <inkml:trace contextRef="#ctx0" brushRef="#br0">21635 7010 10103,'-6'-13'-165,"-3"-1"1,2 9 0,-2 6 0,-2 9-290,0 7 1,-4 6-1,-2-2 1,0 1 351,0 0 0,-2-5 0,0 1 1,0-4-114,-1 0 1,3 5 194,3 3 0,7-3 0,1 1 0</inkml:trace>
  <inkml:trace contextRef="#ctx0" brushRef="#br0">22315 6477 14267,'-2'-12'-1610,"-2"3"0,1 3 2069,-6 6 0,0 2 1,-4 1-250,-1 1 0,1 5 0,1-3 0,2 1-192,1 4 0,2 2 0,-2 3 0,3 4 147,0 0 0,4 3 1,-4 5-1,2 1-156,-1 2 1,1 2 0,3-3-1,-2 2-258,-2 2 1,-4-3 0,3 3 0,0 1-470,0-1 0,-4-5 0,3 4 0,-2-2 688,0 0 0,0 0 1,-4-4-1</inkml:trace>
  <inkml:trace contextRef="#ctx0" brushRef="#br0">6558 12568 26922,'0'-18'-2625,"0"0"0,0-4 0,0 4 2187,0 2 1,0 5 398,0 2 0,0 5 1,-1-3-246,-3 1 0,1 1 0,-8 5 0,-2 0 523,-3 0 0,-2 5 1,4-1-1,1 1 126,0 0 1,-1-3 0,1 2-1,0-2 36,-1-2 1,1 0-1,0 0 321,-1 0 1,-5-6 0,-2-1-124,1-1 0,1 2 0,4 6 0,-2 0-601,0 0 1,-3 0 0,4 2 0,-3 2-99,-2 5 1,0 3 0,-2 1-1,0 1-113,0-1 1,-1 0-1,0 2 1,4 1 223,0 2 0,3 0 0,2-5 0,-2 0 430,0 1 1,-1-1-1,5 0-278,-1 1 1,1-2 0,1-2 0,2-1-181,1 1 1,0 7 0,-3 0 0,2 1-584,1 1 1,0 1-1,-4 3 1,-1 1 191,1 4 0,0 0 1,-1 6-1,2-1 167,4-3 1,-4 2 0,3 1-1,-2-1 156,3 1 1,0-4-1,5-5 1,-1-2 205,1 2 0,1 1 1,2 2-1,0 0-70,0-1 1,0 5 0,0 2 0,2-1-202,2 1 1,-2 4-1,4 0 1,-2 4-116,1 4 1,-1 4 0,-4-3 0,0 0 37,0-1 1,0 4-1,0-3 1,0 0 305,0 0 1,0 1 0,0-5 0,0-4-24,0 1 0,0-6 0,1-1 1,2-1-12,2 0 0,4 5 1,-3-4-1,0 1 34,0 0 0,2 2 0,-3-2 0,-1-1-159,2 1 0,-4 4 1,2-2-1,-2 4-36,-2 1 0,0 4 0,-2 1 0,-1-2 182,-1-2 1,-7 4 0,4 0 0,0 1 38,2 0 1,4-1 0,1-7-1,0-1-41,0-1 1,0-7-1,0 4 1,1-2-95,4 0 0,-2 5 1,4-4-1,0 2-54,1 3 1,-5 6 0,1 3 0,-2 0 238,-2 0 1,0 9 0,0-2 0,-2 2-201,-2 0 0,1-2 0,-6 0 0,0-1-69,2-3 1,1-3-1,6-6 1,0-2 271,0-2 0,0 1 0,0-6 1,0 0 136,0 2 0,0-5 0,0 4 0,0 1-379,0 3 0,1-2 1,2 0-1,2 0-43,-3 0 0,4 6 0,-1 4 0,-2-1-484,-2-1 0,1 3 0,1 4 0,1 2 304,-1-2 1,-1 1-1,-2-7 1,0-3 373,0-3 1,4-8 0,1 4 0,-1-3 141,2-4 1,-5 2 0,5-10 0,-1 0 206,-1 1 1,2-4-1,-3 4 1,2-1-100,-3 0 1,4 6 0,-1-2 0,-1 1-792,2 0-1,-4 2 1,2-2 0,-1 6 85,2 2 0,-4 0 0,5-3 0,-2 0 180,1-1 0,-1 1 0,-2-9 0,1 0 176,1 1 1,1-7 0,-5-4-1,1 0 943,4-2 1,-4 5-1,5-5-571,0 1 1,-5 4-1,5-3 1,-1 2-733,-1 3 0,2 0 1,-3 4-1,1 4-98,-1 4 0,3 0 0,-1 2 1,-2 2 60,-2 1 1,-1 0 0,2-6-1,1-2-401,1-6 1,2-3 2037,-1-5 1,-3-3 0,7-6 303,2 0 1,1-5-1,2-1 1,6-1-1028,6-4 1,1 0 0,7-1 0,2 1-466,4 2 1,7 6 0,-1-1 0,0 4-53,0 4 1,9 4 0,-1 5-1,4 1-334,1-1 0,-1-1 0,-3-2 0,0-2 341,-2-3 1,3 0 0,-8-7 0,-1-2 180,-2-5 0,-1-1 1,-4-1-1,-6 4-42,-4 1 0,-5 2 1,-1 4-1,-5 1-1650,-4 3 1370,-5 16 1,-10 8 0,0 12-1</inkml:trace>
  <inkml:trace contextRef="#ctx0" brushRef="#br0">7545 11541 8185,'0'-13'-319,"0"6"0,0 2 1,-2 8 761,-2 2 0,-3-1-55,-7-4 0,7-1 0,1-2 57,0-2 0,4-1 0,-2 2-109,3-5 1,1 1 0,0 0-14,0-3 0,0-1-119,0-1 1,-2 6 0,-2 2 0,-7 4-358,-5 1 0,0 0 0,-7 1 0,0 2 41,-2 2 1,-1 5-1,3-1 1,0 1 188,0-1 1,2 3 0,0-5 0,2 2 58,3 0 1,1-1-1,2 2 1,-1-3-38,1-1 1,0 3-1,1-3 1,1 1-100,3 4 0,0 1 0,-2 1 0,1 0-47,-1 1 1,-2 5-1,-2 3 1,1 3 49,0 2 0,-1-2 1,0-1-1,-1-4 68,1 0 1,-2 2 0,7-4-1,-1-2 264,1-1 0,3-2 490,6 0-637,0-5 0,2 2 0,0-4-223,3 2 1,5 0 0,-2 6 0,1-1-121,-1 0 1,0 5-1,2 3 1,-1 1 28,1 2 0,-2 8 1,1-5-1,1 0 133,2-4 1,1 1 0,1-6-1,0-3 181,4-5 1,3 0-1,6-5 1,-1-2 290,1-2 0,4-1 0,0 0 0,0 0-181,2 0 0,-5 0 0,5 0 0,-2 0-324,0 0 0,4 0 0,-4 2 0,1 1-109,0 1 1,-2 7 0,4-3 0,0 4-98,0 2 0,-3-1 0,5-1 0,-1-2 177,-1-1 0,5-6 1,-4 1-1,4-2 290,1-2 0,4-6 0,1-3 1,-2-3 52,-2-1 1,3 0-1,1-1 1,-2 2-192,-2 4 1,-1-4-1,-1 4 1,-2 1-329,-2 2 1,-5 4 0,1 0-1,-3-2-51,-1-2 0,0 1 0,1 4 1,0 0 197,-1 0 1,7-6-1,-8-2 1,2-1-31,1 1 1,-3-6-1,1-4 1,0 1 379,-1-3 0,1 4 0,0-6 0,-1-2-1,1-1 1,0-3 0,-1-2 0,-1 1-255,-2 4 0,-4-2 1,-6 6-1,-1-1-32,-3 0 1,-3 1 0,-6-3 0,0 4-319,0 0 0,-6-3 0,-4 0 0,-5-2-44,-3-1 1,-6-1 0,2 0 0,-3 1 410,-2-1 0,1 0 1,-3 1-1,0-1 204,-2 0 1,-5-4-1,4 2 1,-3 2-139,-2 3 0,-6 8 1,-2-2-1,-4 5-292,-6 4 0,-9 5 0,27 5 0,-1 2 0,-1 2 0,-1 0-39,0 3 1,-1 1-1,-5 0 1,1 2-1,6 2 1,0 1-1,0-1 1,1 1-233,1-1 1,1 0-1,-29 14 1,6 0-1,6-1-443,1 1 0,7 0 0,4-1 912,4 1 0,7-6 0,-2-2 0</inkml:trace>
  <inkml:trace contextRef="#ctx0" brushRef="#br0">10131 14500 8483,'0'-19'426,"-2"4"0,-1-4 1,-2 2 638,-3 4 1,4-3 0,-5 7-875,-2-3 1,0 0-1,-3 2 1,1 2-322,0 2 0,-1 1 0,1 2 0,-2-3 327,-3-2 0,-1 1 0,-5-4 0,2 3 26,-2-3 0,1-1 0,-2-1 0,1 1 133,0 3 0,-10-1 0,5 4 0,-6 0-302,0 0 0,1 2 1,-5 4-1,1 1-296,-4 4 1,-5-2-1,0 4 1,-4 0 155,-4 1 1,-5 1 0,0 4 0,0 0 151,-4 1 1,-4-1 0,-2 0 0,2 2 157,-1 3 1,-3-8-1,6 5 1,5-2-8,3-1 0,-1 5 0,10-7 0,-1 3-223,1 1 1,0 5 0,6-7-1,2 1-52,-2 3 1,0 1 0,3-4-1,0 0 91,0 1 0,-5-1 0,1 2 0,1 1 26,1 2 0,-2 1 0,0-3 0,1 2-35,1-2 0,-2 4 0,-1-1 0,2 2 51,2 2 0,1 1 0,0 1 0,1-1-365,4 0 1,2 4-1,7-5 1,-1 6 90,0 2 0,2 0 0,1-3 0,2 1 436,-2 3 1,4 0 0,-2-2 0,-2 2 63,-1 2 0,-2 0 0,0 3 0,2-1-168,3 1 0,-8 6 0,5 3 0,0 0-96,1 0 0,4 3 0,-3-4 0,6 1-117,2 0 0,7-3 0,4-4 0,2-1-63,2 4 1,0 1 0,0-3-1,0 0 276,0 0 0,0 4 0,0 0 0,0-1 59,0-1 1,0 4 0,0 3-1,0 2-77,0 3 0,0 1 0,-1 2 0,-2 2-58,-1-2 1,-1 9 0,5-8 0,0-2-289,0-4 1,5 0 0,0-5 0,3 1 244,2-4 1,2 1 0,3-2 0,1-3 141,2-2 1,0 4 0,-3-7 0,1 4-70,2 1 1,4 0-1,-3 0 1,2 0 13,2 0 1,3 1 0,0 2 0,1 1-107,0-1 0,5-1 0,4-1 0,4 2-38,4 2 1,2-2 0,6-6 0,-2-5 97,1-4 1,9 6-1,-2-7 1,4 0 128,1-4 1,0 2 0,-2-2 0,1 0-76,2 0 0,3 0 0,-7-5 0,2 0 11,2 1 1,9-4 0,-7 4 0,3-1-117,-1 0 0,3-1 0,3-2 0,-36-7 1,1 1-101,1-1 1,1 1 0,3 1-1,0-2 1,-1-1 0,1-1-1,0 1 1,1-2 53,0 0 0,0-1 1,5 2-1,0-1 1,-3-3-1,0 0 1,1 0-1,1-1 18,-2 0 1,0-1 0,3 1 0,0-2 0,-4 1 0,-1-1 0,1-1 0,0-1 157,0-1 1,0 0-1,2-1 1,0-1 0,-3 1-1,-1 0 1,0 0-1,0 1 117,0-1 1,0 0-1,5-1 1,-1 1 0,-3 0-1,0 0 1,0 1 0,0 0-212,1 2 1,0-1 0,-1-2 0,1 1 0,0 1 0,-1 1 0,1 0 0,-1 0-333,0-1 0,0 0 0,2 2 1,-1-1-1,-2-2 0,0-1 1,0 0-1,1 1 199,0 1 1,0-1 0,3-4 0,-1-1 0,-3 2 0,1 0 0,1-2-1,0-2 189,0 0 1,1-1-1,-1-1 1,0 1-1,0-2 1,0-1-1,-1 1 1,0-1 132,0 0 0,0-1 1,4-4-1,0 0 1,-4 1-1,0-1 1,0 0-1,-1 0 10,0-1 1,0-1-1,3 0 1,0 0-1,-1 0 1,0 1-1,0-2 1,0 0-225,-1-1 1,0 1 0,-1 1 0,0 1 0,1-2 0,0 0 0,-1 1 0,0-1-163,-1 1 0,-1 0 1,1 0-1,-1-1 1,-2 3-1,0-1 1,-1 0-1,-1-1 60,-2 0 0,-1 0 1,3-3-1,-1-1 1,-3 2-1,-1-1 1,1 0-1,-1-1 131,-1-1 0,-1 0 1,0 1-1,-2 0 1,24-25-1,0-1-79,-26 25 0,0-1 0,1-3 0,1 0 0,1-1 0,0 0 0,0-2 0,0-1-155,2-3 0,0 0 0,-1 0 0,0 1 0,-1 0 0,0 1 0,-3 2 0,-1 0 148,0-1 0,0 0 0,-1 5 0,0 0 0,0-2 0,0 0 1,-1 2-1,0 1-136,22-29 0,-22 29 0,1 0 0,19-24 0,-2 0 24,-5-1 1,0 1-1,-6 0 1,-3 1 188,-4 3 1,-7 3 0,-8 5 0,-4-1-58,-4 2 1,-2-3 0,-5 8 0,-6-2-42,-4 1 1,-8-2 0,2 3 0,-5 0-192,-4-1 0,1 5 1,-5-4-1,-2-1 75,-2 2 1,-2-3-1,-2 5 1,-2-1 233,2 0 0,-3-2 1,1 2-1,-3 1 141,-2-1 1,-1 2-1,0 4 1,-1 2-101,-3 3 1,-10-2 0,0 7 0,-2 0-211,-3 2 1,-4 4-1,2 0 1,-2 4-136,35 4 0,1 0 0,-35-6 1,-1 3-1,1 0 91,2 0 0,30 2 1,-1-1-1,-30-1 1,-2-1 182,0-3 1,34 5 0,1-1 0,-33-4 0,3 1 112,3-1 1,1-1-1,-2 1 1,0 1-73,1-1 1,-1-2 0,0-1 0,1-1-13,-1 1 0,-4 1 1,-3 2-1,36 5 1,-1 1-77,-2-1 0,0-1 1,-1 1-1,-1-1 1,0-1-1,1 0 1,1 1-1,-1 0-24,1 2 1,-1 0-1,-5-2 1,-1 1-1,5 2 1,-1 0-1,-1 0 1,0 0-62,-1 0 1,0 0 0,-3 1 0,0 0 0,3 1 0,0 0-1,0 0 1,1 0 47,-1-2 1,0 1 0,-3 0 0,0 0 0,3 1-1,2 2 1,-1-1 0,1 0 11,0 0 0,0 0 1,-3 0-1,0 0 0,0 0 1,0 1-1,0 1 1,1 1-79,1 1 0,0 0 0,-1 1 1,1 1-1,1 0 0,1 0 1,-2-1-1,1 0-141,-1 0 1,0 0 0,-2 5 0,0 0 0,5-4 0,0 1 0,1 0 0,0 1-221,3-1 0,-1 1 1,-1 1-1,-1 1 1,3 1-1,0 0 486,2 1 0,0 1 0,-32 18 0,5 0 0,6-1 0,2-2 0</inkml:trace>
  <inkml:trace contextRef="#ctx0" brushRef="#br0">16529 9249 8395,'5'-24'736,"-1"-2"-958,1 2 0,-5 12 0,-2 12 0,-2 8-188,-5 3 0,-7 1 0,-1-1 0,4-4 364,3-1 0,1-2 214,-5-4 1,1 0 513,0 0 1,-1 0-330,1 0 0,0-4 1,-1 0-1,1 1-98,0 1 1,-1 7 0,0 0 0,-3 3-274,0 2 0,-7 6 0,3 4 0,-1-1-158,0 0 1,1 3-1,-1-4 1,4-1 247,3-3 0,2-5 1,-1-1-1,1-1 282,0 0 1,0-4 0,-1 2-96,1-4 0,4 1 1,0 2-254,-1 5 1,-1-1-1,1 2 1,1 3 25,-1 3 1,-1 8-1,1-2 1,3 4-276,1 0 1,-3 1 0,4 0 0,2-1 285,2 1 1,2 0-1,5-2 1,6-3 208,4-4 1,8 1 0,-2-1 0,4-2 28,0-1 1,7-3-1,2-2 1,5 0-186,5 5 0,2-2 0,8 7 0,0-2-235,-2-1 1,12 3-1,-6-3 1,4 4-87,2 0 0,-1-2 0,1-6 0,-2 1 256,1-1 1,4-6 0,-6-2 0,4-5 205,0-5 1,-1-6 0,1-9 0,-1-2-59,3-6 1,0 1 0,-3-5 0,-1-1-224,0-2 1,-31 16 0,0-1 0,25-20-1,-2 0-239,-1 0 0,-8 5 1,-2-1-1,-5 1-255,-5 0 1,-8 3-1,-11 5 1,-5 1 121,-7-1 0,-14-4 0,-11 0 0,-10 1 207,-9 2 0,-22-2 1,-5 2-1,31 15 0,0 1 341,-4-1 0,0 1 1,-4 2-1,-1 1 0,0-1 1,-1 2-1,2 0 0,-1 1-68,1 0 0,0 1 1,-6 0-1,0 0 0,7 0 1,0 2-1,0 0 0,-1 0-149,0 1 0,1 0 1,-1 1-1,0 1 1,4 3-1,0 1 0,-34 6-1221,5 2 1306,2 9 0,3 0 0,1 7 0,-1 0 0,2-1 0</inkml:trace>
  <inkml:trace contextRef="#ctx0" brushRef="#br0">21195 6370 8506,'0'-13'0,"1"0"0,4-1-192,4 1 1,-2 4-1,2 2-302,1 1 0,-2 0 446,1 1 377,-6 4 0,1-5-278,-8 6 0,-4 0 0,-5 0 0,0 0 168,-1 0 0,1 0 0,0 0 0,-1 2-172,1 2 0,0-3 1,-1 4-1,1-2-36,0 1 0,-1-2 0,1 2 0,-2-2 80,-3-2 1,4 0 0,-6 1 0,3 2 79,-1 2 0,-4-1 0,1-2 0,-1 1 26,-2 1 0,-4 6 0,6-1 0,-4 3-202,0 1 0,1 2 1,1 1-1,3 2-87,2-1 0,-3-3 0,2 0 1,0-1 117,-4 0 0,5 1 0,-1-1 0,3-1 44,-1-3 0,0 3 0,3-4 0,0 4 33,2 2 0,-3-1 1,7 0-1,-1 1-31,1-1 0,-3-4 0,4 0 0,1 1-3,3 2 0,-2 6 1,1-1-1,1 1-131,-2 1 1,3-4-1,-4 5 1,-1-1 23,1 3 1,4-1 0,-3-1 0,1 1 40,1 0 1,-1-5 0,5 3-1,0-1 78,0 0 0,0 0 0,0-5 0,2 0 1,2 1 1,2-1 0,5 0 0,-2 1 73,1-1 0,3 0 1,4 1-1,2-1-120,2 0 0,-1 5 0,4 0 0,-2-2-143,2-1 1,1-2 0,2 2 0,-1 0 68,1-2 1,4 4-1,0-9 1,0 4 242,2 2 1,0-6-1,4 0 1,-2-1-106,2 1 1,2-1 0,1 3-1,0-2-93,0-2 0,4 3 1,2-3-1,0 0-136,0-1 1,3 0 0,-3-5 0,1 0 54,3 0 0,1 0 0,1 0 0,-2 0 118,0 0 1,4-5 0,-8 0 0,-1-3 130,1-2 0,-1-2 0,-5 0 0,0 2-102,0 1 0,-2 0 0,-1-4 0,-1-1 18,1 1 1,1 0 0,2-1 0,0 1-443,0 0 1,-1-1-1,-2 1 1,-2 0 172,2-1 0,-2-3 0,-1-3 0,-2 1 294,-2 0 0,1-3 1,-3 2-1,-3 0-69,0-4 1,-5-6-1,-1-2 1,-3-1 169,-2 1 1,0-4 0,-9 3 0,-2-1-395,-2-3 1,-1 0 0,-1 2 0,-4 2-148,-4 1 1,-4 5 0,-5-3 0,-4 5 82,-3 2 1,-12-6-1,-3 9 1,-3-3 81,-3 1 0,-6 6 0,-9-2 1,-2 3 138,-5 2 0,-3 1 1,-2 2-1,35 6 1,-1 0 102,0 1 0,-1 1 1,-2-1-1,0 1 1,3 2-1,1 0 1,-1 0-1,0 0-287,-36 0 1,3 2-1,4 2 1,4 6-291,3 7 0,4-1 0,3 8 0,2 1 494,4 0 0,8-1 0,7-11 0</inkml:trace>
  <inkml:trace contextRef="#ctx0" brushRef="#br0">13650 9729 20544,'-13'1'-748,"-1"4"1,1-2 0,0 6 0,-1-1 325,1 0 0,0 4 50,-1-3 2161,7-3 1,3-1-1114,8-5 0,3 0 0,8 2 1,2 1-368,0 1 1,7 1 0,-2-5-1,2 0-135,-2 0 0,3 0 0,-4 0 0,1 0-270,0 0 0,-5-5 1,1-1-1,-5-1-614,-4-3 0,1-2 0,-5-2 1,-2 1 317,-2 0 0,-1 0 1,-1-1-1,-2 1 249,-2 0 0,-8-1 0,1 2 0,-1 2 272,-4 1 0,-3 6 0,0-1 0,0 2 2,-4 2 1,-1 6 0,-2 4 0,2 5-40,3 3 0,-3 6 1,4-2-1,0 3 81,3 2 1,3 4 0,4 0 0,2-3-65,4-4 0,4 0 0,1-5 0,1 0-272,4 0 0,2-2 0,8-7 1,1-3-503,2-1 1,6-1-1,-1-5 1,6 0-363,2 0 1,6-2 1031,-2-2 1,4-10 0,1-6 0</inkml:trace>
  <inkml:trace contextRef="#ctx0" brushRef="#br0">14210 9636 26065,'13'0'-147,"1"0"1,-1 0-1,0 0-420,1 0 1,-7 1 0,-3 3-114,-2 5 1,-8-1-1,-3 1 1,-3 0 765,-1-2 1,0 5 0,-1-3 0,2 3-126,4 1 0,-4 0 1,4 0-1,-1 2-343,1 3 0,5-3 0,-2 3 0,4-4-322,1 0 1,0-1-1,0 0-221,0 1 1,6-2-1,2-2-514,4-1 1,-3-6 1239,0 1 0,0 4 0,4-1 0</inkml:trace>
  <inkml:trace contextRef="#ctx0" brushRef="#br0">13890 10169 18093,'7'-6'-3,"4"-2"1,-5-4-66,1 4 0,1 0 62,0 4 1,-2 4 0,-6 0 0,-1 7 91,-4 5 0,-2 3 0,-6 3 0,-2 2-129,-3 1 1,3 4 0,-4-4 0,1 1-282,0 0 0,1-5 0,3 0 0,1-2-2151,0-1-432,5-1 2782,2-6 1,18-7 0,3-7-1</inkml:trace>
  <inkml:trace contextRef="#ctx0" brushRef="#br0">14317 9689 15781,'-14'-6'-245,"1"4"0,0-3 0</inkml:trace>
  <inkml:trace contextRef="#ctx0" brushRef="#br0">14210 9689 15518,'6'-8'456,"-5"-3"-1043,5 3 422,-6 1 0,-6 2 651,-3 10 0,-1 2 1,0 5-1,2-2-6,2-1 1,-2 0-1,2 5 1,0-1-65,0 0 1,0 0 0,3 1-1,-3 1-213,-1 2 0,2 0 1,-4 5-1,-1 0-227,-2-1 1,-1 3 0,-1-5 0,1 2-306,0 2 0,4 1 0,1 0 0,1-4-302,0 0 0,4-3 1,-2-3-1,4-1-347,1 0 1,0 1-431,0-1 0,6-6 0,2-2 1423,4-4 0,2-7 1,-1-1-1</inkml:trace>
  <inkml:trace contextRef="#ctx0" brushRef="#br0">14343 10062 8669,'-9'-4'658,"0"-1"0,5 1-108,-5 4 0,5 4 1,-5 2-1,0 1-209,2 4 1,-5 1-1,3 2 1,-3 3-321,-1 1 0,1-1 0,1-2 0,3 1-593,-3 2 1,5 0 0,2-5-1764,2 1 2335,2-7 0,12-1 0,3-6 0</inkml:trace>
  <inkml:trace contextRef="#ctx0" brushRef="#br0">14743 9755 8669,'0'-13'540,"0"0"1,6 0 0,3 1 0,3 3-32,1 4 1,6-1 0,2 2 0,1 1-94,1 2 1,-3 1 0,3 1 0,-6 3-290,-2 5 1,-3 5-1,-3 3 1,-5 6-188,-2 2 0,-10 3 0,-5 2 0,-8 2-91,-4 2 1,-10 0-1,-2 2 1,1-5 43,2-3 1,4-1 0,7-2 0,2-1-109,2-2 1,7-6 0,7 2 0,4-3 258,1-2 1,7 0-1,7-1 1,8-3 99,7-5 1,5 2 0,8 0 0,-1 0-335,-1 0 1,8 5 0,-8-3 189,1 4 0,1 2 0,-2-1 0</inkml:trace>
  <inkml:trace contextRef="#ctx0" brushRef="#br0">21701 9569 22679,'-13'4'-2827,"0"1"2746,5 5 0,4-8 981,8 2 1,-1-4-1,6-3 1,2-1-520,0 1 0,7-3 1,0 0-1,0 0 69,1 0 1,-3 2 0,5 2 0,-2-1-586,-2-1 1,-3-1 0,0 5 0,-1 0-315,0 0 0,-4-4 0,-1-2-447,-2-2 0,-8 0 0,-8-6 0,-5 1 428,-3 0 1,-7-1 0,0 1 0,-6 1 868,-3 3 0,0-1 1,-2 5-1,5 2 84,3 2 0,1 7 0,1 3 1,0 4-160,4 5 0,-2 3 0,8 7 0,3 1-362,2 2 1,8 9 0,-1-3 0,4-1-168,4-2 1,4-3-1,7-4 1,1-1-128,2 1 0,5-6 1,1-3-1,4-4-267,3 0 1,5-7 0,-2-2 0,2-4 639,1-1 1,10-6 0,-6-1 0</inkml:trace>
  <inkml:trace contextRef="#ctx0" brushRef="#br0">22381 9929 8438,'-13'-14'-471,"1"8"0,3 6-367,5 8 1783,2-2 24,2 0 0,0-5 0,0 4 0,0 4-344,0 2 0,-1 3 0,-4 1 0,-3 2-326,-4 6 1,-3 2 0,-1 1-1,-2 1-842,2 0 1,1-2 0,1-1-2533,1-2 3075,6-6 0,1-3 0,6-7 0</inkml:trace>
  <inkml:trace contextRef="#ctx0" brushRef="#br0">23035 9102 8292,'0'-17'0,"0"-1"-1800,0 2 2306,0 7 0,-5 4 1,1 10-1,-1 5 314,-1 6 1,3 5-1,-4 9 1,-1 4-248,1 6 1,0 4-1,-5 1 1,0 3-287,-3 4 1,-1 6 0,3 0-1,-1-3-568,1-5 0,5-4 1,3-6-1,0-2-553,1-2 0,-1-4 0,5-6 834,0-4 0,6 3 0,2-4 0</inkml:trace>
  <inkml:trace contextRef="#ctx0" brushRef="#br0">23194 9849 8440,'-7'-6'0,"-5"0"0,3 0 827,-3 10 1,-1 14 0,0 13 0,-1-1-788,1-2 1,1-6 0,2-1 0,3-2-2912,1-2 2871,1-3 0,11 0 0,1-1 0</inkml:trace>
  <inkml:trace contextRef="#ctx0" brushRef="#br0">23608 9276 8362,'0'-18'0,"0"0"0,1 2 809,4 1 0,4 8 43,8 2 1,3 4 0,3 1 0,-2 1-810,-2 4 1,3 1 0,-2 4 0,-1-1-108,0 1 0,-1 2 1,-6 3-1,-2 1-171,-1 2 0,-6 4 0,0-4 0,-6-2-8,-6-1 0,-4-2 0,-5 1 0,-3-3 437,1-2 1,0 2 0,7-5 0,0 0 267,-1 0 0,7-1-271,2 0 1,5 1 0,6 4 0,8-2 96,6-3 0,12 6 0,2-2 0,1 3-201,1 1 0,-2 0 1,1 1-1,-5 0-30,-6 4 1,-10-2-1,-6 7 1,-2-1-44,-3-1 1,-8 4 0,-5-4 0,-6-1 78,-7-2 0,-6 0 1,-4-3-1,-1-5-79,-3-3 1,0-1 0,0-3 0,3 2-1,1-2 1,2-2-1,6 1 1,1 2-15,2 5 0,0 9 0,-5 2 0</inkml:trace>
  <inkml:trace contextRef="#ctx0" brushRef="#br0">18489 11328 8189,'7'-13'290,"-2"-1"0,-2 7-2346,1 3 2056,4 2 0,5 2 0,0 0 0</inkml:trace>
  <inkml:trace contextRef="#ctx0" brushRef="#br0">18582 11301 9586,'0'-7'1068,"0"1"0,-1 6-900,-4 0 1,2-1 0,-6-2 247,-1-2 1,-2-5 228,-1 1 0,0-3-352,-1-1 0,2 4 0,2 2-309,1 1 0,5 1 1,-5 4-81,-2-4 1,0 4 0,-3-4-1,1 4 168,0 1 1,-1 4-1,1 1 1,0-1 25,-1 2 1,1-4-1,0 2 1,-1-1 68,1 1 1,0-2-1,-1 2 17,1-2 0,0-2 1,-1 0-163,1 0 1,0 0 0,-1 1 4,1 4 1,0-4 0,-1 4 0,1-2-48,0 1 0,-5 2 0,-1 4 0,-1-1 53,1 2 1,0 0 0,3 3 0,-4-1 151,0 0 1,2-1 0,-3-1 0,2-2 1,3 1 0,1-3 1,3 2-1,2 0-82,1-2 0,1 1 1,-2-5-1,2 3 85,3 1 1,-1-2-1,1 3-196,-4 3 1,2 1 0,-2 1 0,0 0-141,2 1 1,-5 0 0,3 4 0,-3 3 87,-1 0 0,4-1 0,0-3 0,0 0 56,2 0 1,-1 2-1,5-1 1,-1-2 253,1-1 0,1-6 0,2 0-159,0 1 1,0 2 0,0 1-1,2-1-72,2-3 0,-2 3 0,4-3 0,-2 3-78,1 1 0,4 0 0,-4 2 0,3 1-9,2 2 0,-2 1 0,1-2 0,-1 2 141,0 2 0,4-5 0,-3 2 1,4-4 207,5 0 1,-2-1-1,6 0 1,2 1-26,1-1 1,2-6 0,-1-1 0,1-1-116,0-1 0,4 1 1,0-5-1,-1 0 14,-2 0 1,-2 1-1,1 2 1,0 2-291,-1-2 1,1 2 0,0 1 0,-2 2 16,-3 2 0,3 1 0,-3-1 1,4-1 83,0 1 0,-4 2 1,1 0-1,0-3 144,3-5 1,0 2 0,1-1 0,0-2-17,-1-2 1,2-1 0,2-1-1,3-2-83,1-2 0,0-4 0,3 3 0,-3 0-104,-2 0 1,-1 2 0,-4 4 0,-2 0-109,-2 0 0,0 0 1,-5 0-1,-2 0 91,-1 0 1,-2 0 0,-1 1 290,-3 4 0,3-4 0,-3 4 1,3-4-64,1-1 0,0 0 0,2 0 1,3 0-51,4 0 1,2-1 0,1-4 0,-1-2-234,0 0 1,8-5 0,-5 3 0,1-1 1,0 1 1,-1-3-1,-1 4 1,0-1 147,-4 1 0,1 0 0,-5-1 0,-1 3-61,-3 0 1,-5 5 0,-1-5 0,-1 2 573,0-1 1,-2-5-357,4 1 1,0-3 0,4-1 0,0-1-203,1 1 1,-1-5 0,2-1 0,1 0-76,2 0 0,0 1 0,-4 3 1,3-1 56,0-2 0,0 0 0,-7 5 0,-1 0 5,1-1 1,-4 1 0,-1 0 5,-4-1 1,-1 1 0,-1 1 0,-2 2-75,-2 1 1,-4 0-1,4-4-20,-3-1 1,1-4-1,-2 1 1,4 0 26,4 3 0,1-4 1,0 0-1,0 2 224,0 1 0,-5-3 0,1 0 1,1 2 85,2 1 0,-1-2 1,-1-1-1,-3 2-177,-1 1 1,-2 1-1,-4 3 1,-1 2-104,1 4 0,-5-1 1,0 2-1,2-1-72,1-1 1,2 5 0,0-3 0,-1 2-141,1 2 1,0-4-1,-1-2 338,1-2 0,4 5 1,0-3 268,-1 0 0,-2 1 0,-1-6-201,-1 2 1,5 6-1,1-1 1,-3 2-177,-1 2 0,-1 0 0,-2 0 1,-1 0-179,-2 0 0,0 0 0,5 0 0,-2 0-33,-3 0 1,2 0 332,-6 0 0,6 0 1,-2 0-1,3-1 213,2-3 0,-1 1 1,1-6-8,0-2 1,-1 4 0,1-1 0,0 1-197,-1 0 1,1 2 0,-2-2 0,-1 1-309,-2 3 1,-1 1-1,3 2 1,-4 0-82,0 0 1,-3 0 0,-3 0-1,-1 0 75,0 0 1,-4 5 0,0-1 0,2-1 105,1-1 1,1-2-1,0 0 1,1 0 289,-1 0 0,5 0 0,1-2 0,0-1-127,0-1 0,5-5 0,-3 3-625,0-1 280,4 4 0,-4-9 0,5 4 0,1 0-505,0-1 0,4 6 1,0-2 846,-2 4 0,0 1 0,-3 0 0</inkml:trace>
  <inkml:trace contextRef="#ctx0" brushRef="#br0">16596 10049 8242,'-13'-8'1693,"-1"-2"-817,1 5 0,4 1-288,0 4 1,0 0-44,-4 0 1,4 0-1,2 2 128,1 2 0,1 3 1,7 7-132,2-1 0,8-4 0,9-2 0,4 1 105,8-1 0,5-4 1,8 2-1,4-4-290,2-1 1,15 0-1,-5-1 1,5-4-276,1-4 1,-7-1-1,-4-1 1,-3 3-462,-5-3 1,0 5 0,-10 0 0,-4 2-1236,-6-1 0,-8 1 1,-3 4-321,-3 0 0,-8 2 0,-3 2 1934,-2 5 0,-2 3 0,0 1 0</inkml:trace>
  <inkml:trace contextRef="#ctx0" brushRef="#br0">19875 9875 8185,'-13'0'-47,"0"0"0,-7 6 0,0 2 0</inkml:trace>
  <inkml:trace contextRef="#ctx0" brushRef="#br0">19782 9862 8248,'7'-6'-25,"-1"-1"1,-6-1-1,0 2 1</inkml:trace>
  <inkml:trace contextRef="#ctx0" brushRef="#br0">19649 9902 8224,'-6'-25'98,"-3"3"1,1 4 0,0 9 0,-3 5 344,-1 2 0,-1 2-700,0 0 1,-1 0 437,1 0 1,0 5 0,-1-1 364,1-1 0,4 3 0,2 0-11,1 1 1,3-2 0,7 4 0,7-1 291,5 0 0,11 4 0,10-5 1,6 2-151,5 0 0,4-5 0,3 4 0,1-2-393,2-3 0,0-2 0,-5-1 0,1-1-292,-1-4 1,-6 4 0,-2-4 0,-5 4-726,-5 1 1,-4 0 0,-7 0 0,-3 0-1727,-2 0 0,-6 4 2459,-4 1 0,0 11 0,4-1 0</inkml:trace>
  <inkml:trace contextRef="#ctx0" brushRef="#br0">18436 16259 8241,'-21'-4'0,"3"-1"0,3 2-137,2 2 0,-5 1 1,-1 0-1,0 1 51,-1 4 0,3-4 1,3 5-1,1-1 2956,0-1-1830,5 0 0,10 1 0,13-1 0,10-1-206,9-1 0,15-2 1,5 0-1,7 0-436,7 0 1,3 0-1,-32 0 1,-1 0-1,36 0-373,-1 0 1,-3-5-1,-7-1 1,-2 1-396,-2-1 1,-4 1 0,-9 5 0,-7 0-709,-5 0 1,0 0 0,-6 0 0,-4 0-935,-4 0 0,-2 2 2012,-5 2 0,-5 3 0,-2 7 0</inkml:trace>
  <inkml:trace contextRef="#ctx0" brushRef="#br0">18716 15646 8059,'0'-18'0,"0"1"0,0 5 0,0 6 0</inkml:trace>
  <inkml:trace contextRef="#ctx0" brushRef="#br0">18716 15646 9038,'0'-13'0,"0"-1"716,0 1 0,0 0-739,0-1 0,0 6-184,0-1 1,0 4 100,0-4 1,-2 6 318,-2-1 1,-4 7-1,-5 1 163,0-1 0,4-1 1,0-2 53,-2 0 0,4 0 1,-2 0 77,-1 0 1,-2-6-576,-1-3 0,-1 2 0,1-1-138,0 2 1,-1 2-1,-1 4 1,-1 0 139,-2 0 0,-4 6 0,3 1 0,0 2 36,-1 0 0,1-5 0,3 4 1,-2-2 300,2-3 0,1 3 0,2-2 0,-1-1 26,1-2 1,0-1 0,-1 0 0,1 0-190,0 0 1,-5 0 0,0 2-1,2 1-235,1 1 0,2 1 0,-2-4 1,-1 4-14,-2 4 0,-4 2 0,2 3 0,1-1-19,0 0 0,0 2 1,4 2-1,0 0 211,3 0 0,2-3 0,-2 0 0,2-1 189,1 0 0,6-4 0,-3 0-80,0 1 1,4 2 0,-4 2-74,0-1 0,5 0 0,-3 2 0,2 1-119,2 2 1,0 6 0,-1-2-1,-2 3-12,-2 2 1,1 4 0,4 0 0,0-1-154,0-2 1,0-7-1,1-4 1,4-2 410,4-1 1,2-3 0,4-2-1,2-4 342,0-4 1,7-1 0,-2 0 0,3 0-370,2 0 0,4 0 1,2 2-1,-1 1-380,1 1 0,4 5 0,-3-3 0,0 1-134,-3 4 0,3 2 1,2 3-1,2 2 139,2-2 1,-1 4-1,-2-3 1,-2 0 229,2-3 1,2-2-1,1-3 1,0-3 351,0 0 0,0-5 0,1 2 0,4-4-55,4-3 0,-2-7 1,2 2-1,0-3-266,-2-1 0,5-5 0,-5-1 0,1 0 0,-4 0 0,-4 1 0,-3 3 0,-3-1-307,-1-2 1,-8 0 0,-6 5 0,-2 0-101,-4-1 1,2 1 0,-9-2-1,0-1 145,0-2 1,-2-4 0,-4 3 0,-1-2 166,-4-3 0,-1-1 0,-4-2 0,1 1 21,-1-1 0,-2 2 0,-2 1 1,0 3-84,-4 2 0,-1 1 0,-7 5 0,1 0-356,-3-1 0,-12 7 0,-3 3 0,-6 4-351,-6 4 0,-11 5 0,-1 9 0,-3 5-814,34-8 0,0 0 1320,-32 13 0,31-12 0,1 1 0,-30 9 0</inkml:trace>
  <inkml:trace contextRef="#ctx0" brushRef="#br0">19155 16779 7936,'-7'-6'2166,"1"4"-1252,6-3 0,0 10-269,0 4 0,0 3 0,0 2-193,0-1 0,6 0 0,3-1 0,4-2-6,5-1 0,-2 0 0,7 5 0,0-1-340,2 0 1,2 0 0,0 1-1,-1-1-90,1 0 0,4-1 0,0-1 0,-1-2 160,-2 1 1,-1 0-1,-1-1 1,2-3 72,4 0 1,-4-4-1,4 2 1,-1-3 57,1-1 1,5 0-1,0 0 1,4 0-238,3 0 0,5 0 1,-3 0-1,2 0-126,2 0 0,2 0 0,1 2 0,-1 1-82,-3 1 0,-3 2 0,-6-3 0,0 2 83,0-2 1,0-2 0,0-1 0,-2 0 402,-2 0 0,1 0 1,-5 0-1,1-1 29,0-4 1,4 4-1,0-5 1,3 0-296,0-3 1,7 2-1,-7-1 1,1 2-56,1 3 1,-2-3 0,-2 0-1,0 0-369,-3 1 1,-5 0 0,1 5 0,-3 0 270,-1 0 0,-5-4 1,-1-1-1,-2 2 377,-3 2 1,3 1 0,-1 0 0,-2-2-109,-1-2 0,3 2 0,1-4 0,0 2-45,1 0 1,8-7-1,-1 2 1,1-1-314,0 1 1,3-3-1,2 3 1,-1-2-136,1-3 0,2 5 0,-4 0 0,-3 1 130,-4 0 0,0-2 0,-6 4 0,-2 0 342,-1 0 0,-2-4 1,-1 1-44,-3-3 1,1-1 0,-4-1-1,0 1-49,0 0 1,4-1-1,1-1 1,4-2 128,2-6 1,3 3-1,-4-2 1,2-1-94,-2 3 1,3-6-1,-1 6 1,-2-3-172,-1 1 0,-3 2 0,-2-4 1,-2 3 103,-2 2 0,-2 0 1,-3 1-1,2-3-313,2 0 1,-1 1 0,-4 2-1,0-3 117,0 0 0,0-4 0,2 3 0,1-3 373,1-2 0,7 1 0,-4-1 0,2 0-63,0 1 0,-2-1 1,4 0-1,-4 2-137,-1 3 0,3-6 1,-5 4-1,1 0-120,1-1 1,-5 1-1,4 1 1,-4 1-141,-1-2 0,-1 0 0,-2 1 0,-2 2 34,2 2 1,2-5 0,1 2 0,0-4 212,0 0 0,0-1 1,0 0-1,0 1 159,0-1 1,4-4-1,2 0 1,0 0-60,0-2 1,-2 5 0,-4-3 0,0 3-278,0 1 1,0 2-1,0 0 1,0 1-82,0 1 0,0-9 1,-1 7-1,-2 0 76,-2 0 0,-3-6 0,3 6 1,1-2 103,-2-3 0,4 1 0,-2 2 0,2 0 197,2 1 1,0-5-1,0-2 1,0-1 174,0-3 0,0 0 0,0 0 1,0 1-483,0-1 1,2 0-1,1-1 1,1 1-146,-1 0 0,-1-5 1,-2 8-1,0-1 149,0-1 0,0 2 1,0-3-1,-2 3 160,-2 2 0,1-5 0,-6 1 0,0-2 187,2-2 1,-4 0 0,5 0 0,0 0 48,0 0 1,-2-3 0,3 0 0,1 1-219,-2-1 1,4 0-1,-2 3 1,2 2 8,2 2 0,0-5 1,-1 4-1,-2 0-208,-2-2 1,1 1 0,3-2 0,-2 0-25,-2 0 1,-4 1 0,3 1 0,0 1 171,0 0 1,2-9 0,3 5-1,-2-4 71,-2-1 1,1-3-1,4 3 1,0-1-12,0-3 0,0-1 0,0 1 0,0 3-75,0 1 0,0 1 1,0 5-1,1 0-61,4 0 1,-4 5 0,4-1-1,-4 1 4,-1 1 1,0 0 0,-1 4-1,-2-3 104,-2-1 0,1 3 0,2-3 0,-1 0-13,-1 0 1,-2 3-1,3-5 1,-3 1 5,-1 1 1,4-3 0,-3 6 0,1 1 39,1 2 1,-5 1 0,3 2 0,0 1-150,0 2 0,-4 2 0,1-4 0,-1 3-2,1 2 1,-3-3 0,3 4 0,-3 0 41,-1-1 1,1 3 0,2-5 0,1 0 18,-2 0 1,4 4-1,-2-6 1,0 1 65,2 1 1,-5-2 0,4 3-1,0 1 34,-1 0 1,0 1 0,-5 3 0,1 1-202,0 0 0,-1-2 1,1 9-1,-2-2-70,-2 0 1,0 4 0,-5-2-1,0 1 78,1 3 0,-7 0 1,4 0-1,1-3 166,-3-1 1,3 2 0,-1-3 0,3-1 126,2 1 0,-5-4 0,4 3 0,-3-2 116,1-3 1,4 1-1,-2 0 1,-1-1-181,0 1 1,3 1 0,-4 2 0,-2 2-210,-1 2 1,-1 2 0,-1 4-1,0 0-52,1 0 1,-1 0 0,0 0 0,1 0 43,-1 0 1,5 0 0,0 1-1,-1 2 254,3 2 0,-4-1 0,5-4 0,-1 0 63,1 0 1,-3 0 0,3-1-1,-1-2-75,1-2 0,-3 1 0,1 4 0,-1 0-203,-2 0 1,-4 0 0,6 0 0,-3 0-182,-2 0 1,-4 6-1,0 3 1,1 1-50,2-1 1,6 3 0,1-3 0,2 3 166,3 1 1,1-4 0,1 0 0,1 0-27,0-2 1,1 5 0,2-5 0,1 2-127,-2 0 1,-1 0 0,1 4-345,2 1 1,-2-1-1,5 0-132,-1 1 0,4-6 0,-1 1-826,2 2 1623,2-5 0,6 5 0,1-3 0</inkml:trace>
  <inkml:trace contextRef="#ctx0" brushRef="#br0">20222 10915 8400,'-13'0'0,"-1"0"177,1 0 1,0 6 0,-1 1 0,2 2 34,3 0 0,-1 0 0,4 4 376,-1 1 0,2-1 0,-2 0-205,1 1 0,2-6 1,5 0-422,3-2 1,4 3 0,7-3 0,2 0-303,6-1 0,8 4 0,6-4 340,6-2 0,4-2 0,6-1 0</inkml:trace>
  <inkml:trace contextRef="#ctx0" brushRef="#br0">22755 11115 9478,'0'-13'3284,"0"5"-2587,0 2 0,0 5-248,0-4 0,0 2 0,-2-4-84,-2 1 1,1 2-1,-6 4-140,-2 0 1,0 0-1,-3 0 1,1 1 20,0 3 0,1-1 0,1 6 1,2 0-436,-1-1 1,4 3 0,2-2-172,2 3 1,2 2 0,0-1-325,0 0 1,2-5 167,2-4 0,4-3 473,5-1 0,-4 0 0,-2-1 736,-1-3 0,-1-4 0,-4-4 2128,4 3-729,-4-2-1747,5 9 0,-6-2 1,1 7-875,4 1 0,-4 6 0,5-2 0,-1 1-668,-1 0 0,1-5 0,-4 3 0,2 1-4,1-1 1,5-2 0,-3 2 0,2-1 224,2-3 1,2-2 0,3-1 975,2 0 0,-2-5 0,5-3 0</inkml:trace>
  <inkml:trace contextRef="#ctx0" brushRef="#br0">22981 11062 8498,'14'-21'-73,"-6"-4"1,1 4 0,0-1 155,-1-1 0,-1 9 1,-4-1-1,1 5-186,-1-1 0,-3 5-185,-4 2 0,-3 8 0,-5 5 1,1 3 413,2 1 1,5 1 0,-3-1-1,1 0 299,3 1 0,1-1 0,2 0 0,0 1-164,0-1 0,0 2 0,2 1 0,1 2-261,1-2 0,6 5 0,-2 0 0</inkml:trace>
  <inkml:trace contextRef="#ctx0" brushRef="#br0">23394 10835 9605,'15'-53'0,"2"-2"0,2 5 2052,2 5 1,-5 14-1791,2 13 0,-10 12 0,-5 11-797,-6 11 0,-10 9 0,-9 9 1,-5 9 90,-4 9 0,2 15 0,11-33 0,0 0 0,0 2 0,0 0-811,1 3 0,0-1 811,1 1 0,0 1 0,2 0 0,1 0 1,0 0-1,-1 0 0</inkml:trace>
  <inkml:trace contextRef="#ctx0" brushRef="#br0">17129 10409 9582,'0'-21'46,"0"3"0,0 8 1,2 2 131,2 2 1,4 2-1,5 5 35,0 4 0,1-2 0,0 6 0,3 1 161,0 2 1,1 1 0,-3 1 0,1-1 215,2 0 1,6 0 0,-1 1 0,6-1 80,2 0 1,4 2 0,-1 2 0,2 0-318,1 0 1,4-1 0,-4 0 0,5 3-311,2 2 0,1 0 1,-5 4-1,0-1-3,0-1 0,-2 10 0,-1-6 1,-1 1-351,1 0 1,-5-1-1,0-1 1,-4 1 90,-2 0 0,1-2 1,-2-3-1,-3-4 13,-4-3 0,0-2 1,-3 0-1,-3 1-428,-1-1 0,0-4 1,-1 0-1,-1 0-242,1-2 0,-2 3 1,-1-4-1,1 0-1573,-1 0 2433,-4-1 0,9 0 1,-5 3-1</inkml:trace>
  <inkml:trace contextRef="#ctx0" brushRef="#br0">18409 10942 8472,'-13'-2'1423,"-1"-2"-1265,7 2 0,1-2 0,7 8 0,2 5-61,2 3 0,5 1 0,-2 2 0,1 1 58,-1 2 0,-5 1 0,2-2 0,-4 0-286,-1 0 0,-1 2 0,-4-1 1,-4-2 67,-2-1 0,-1-2 1,1-1-1,4-2-1090,1-1 1153,2-6 0,15 3 0,4-6 0</inkml:trace>
  <inkml:trace contextRef="#ctx0" brushRef="#br0">20315 10289 11589,'8'-6'497,"-3"-2"0,-5-5-180,0 0 0,0 4 0,-1 1-246,-3 2 0,-4 2 0,-7 4 1,-1 1-98,-2 4 0,-5 7 1,-1 8-1,-4 4 81,-3 4 0,-11 9 0,2 2 0,-3 5-61,-3 4 1,5-1 0,-5 3 0,3-2 38,3-2 1,-1-2 0,8-4 0,2-1-513,3-4 1,-2-1 0,8-4 0,-2-1-224,2-3 1,3 0 0,4-4 0,-1 2 701,-2-2 0,0 3 0,5-4 0</inkml:trace>
  <inkml:trace contextRef="#ctx0" brushRef="#br0">19515 11075 9928,'14'0'1080,"-1"0"1,6 0 0,3 1 0,4 5-1080,0 8-1,7 5 0,1 8 0,6-1 0</inkml:trace>
  <inkml:trace contextRef="#ctx0" brushRef="#br0">15143 11688 20799,'-12'1'-2412,"2"2"1335,1 2 0,5 4 0,-5-5 1507,-2-1 1,4 3 3171,-2-2-1658,6 1-705,-3-5 1,12 0 0,3 0-790,3 0 0,-3 0 0,0 0 0,1 0-314,2 0 0,1 0 1,0 0-1,1 0 209,-1 0 1,0 0 0,1 0 43,-1 0 0,0-2-341,1-2 0,-5-3 0,-2-7 0,-1 1-593,-3 0 0,-2-1 0,-2 1-183,-4 0 0,2 4 0,-5 1 1,-4 2 587,-5 3 1,1 2-1,-6 1 1,-2 0 591,-1 0 1,-2 6 0,1 4-1,1 5-50,2 3 1,-2 6-1,4-2 1,1 3-188,2 2 1,3-1 0,3 1-1,3-2 14,5-3 0,2 2 0,2-5 1,2-1-233,2-3 0,4 1 0,7-9 0,2 1-628,6-4 0,-3-2 0,3-2 0,-1 0 466,-2 0 1,4 0-1,-5 0 1,1-2-2298,-1-2 1,-1 2 0,-3-4 2449,2 1 1,4 3 0,6-4-1</inkml:trace>
  <inkml:trace contextRef="#ctx0" brushRef="#br0">15596 11954 8477,'-4'-1'1024,"-2"5"0,-1 7-650,-4 2 1,2 5 0,-3 1 0,-2 2 282,-1 3 0,0-1 0,2 1 1,-1-3-422,1-2 1,0 3-1,1-4 1,1-2-1319,3-1 181,5-2 1,-2-5 900,10-4 0,8-14 0,8-5 0</inkml:trace>
  <inkml:trace contextRef="#ctx0" brushRef="#br0">15956 11435 8490,'14'-14'1697,"-6"7"1,1 3-1092,2 2 0,1 2 0,-1 2 235,-2 2 1,-3 5 0,-6 7 0,0 3 0,-1 2 19,-4 3 0,-2 2 0,-8 6 0,-1 3-653,-2 4 1,-4 1-1,2 0 1,0 0-175,-4 0 0,5-2 0,1-1 0,5-3-732,4-1 1,-2-7 0,7-5 0,3-3-2674,3-6 0,6 0 3371,5-8 0,6 0 0,2-4 0</inkml:trace>
  <inkml:trace contextRef="#ctx0" brushRef="#br0">16183 11941 8899,'6'-9'365,"-6"0"1,0 2 0,-6 11-718,0 5 1,3 3-1,-4 1 1,-1 1 529,1-1 0,2 0 0,-4 1 770,-1-1 1,4 0-1,0 1 1,2-1-187,-1 0 1,-1-4 0,3 0 0,-1 2-353,1 0 0,-4 3 1,-2-1-582,-3 0 1,3 1 0,0-1 0,0 0-1088,2 1 0,-4-5 1,7-1 1257,1 3 0,2 1 0,1 1 0</inkml:trace>
  <inkml:trace contextRef="#ctx0" brushRef="#br0">16556 11581 13845,'9'-1'-353,"0"-2"1225,1-2 0,-2 1 52,0 4 0,0 1 0,1 4 1,-6 4-489,-6 3 1,-5 2 0,-5 4 0,0 3-207,-1 0 1,-3 4-1,-1-3 1,3 3-151,5 2 0,-2-5 1,4-1-1,1-2-81,3-3 0,2-1 0,4-3-774,2-3 1,3-3-1,8-6 1,2 0 219,0 0 1,7-2-1,-2-2 1,2-3 154,-2-1 0,3-4 0,-4 5 0,0-2-51,-3 0 1,1 2-1,-1-4-585,-2 2 1,-1 6-1,-2-1 1006,0 3 0,7-11 1,0-3-1</inkml:trace>
  <inkml:trace contextRef="#ctx0" brushRef="#br0">17063 11515 10286,'-15'-26'0,"-2"6"1137,0 6 1,-1 9 0,6 10 0,2 7-791,1 5 0,1 0 0,-2-2 1,1 3-124,-1 4 0,-2 8 0,-3 4 0,-1 4 64,-2 8 1,-10 15-1,0 9 1,12-33-1,-1 1-580,-1 2 0,-1 1 1,2 1-1,2-1 1,-1-1-1,2-1 1,2-2-1,0-2 35,-5 28 1,8-7 256,4-16 0,-2-3 0,-1-10 0</inkml:trace>
  <inkml:trace contextRef="#ctx0" brushRef="#br0">19862 16726 8477,'-19'-14'0,"-2"-5"0,-6-2 0</inkml:trace>
  <inkml:trace contextRef="#ctx0" brushRef="#br0">19675 16592 9088,'0'-19'0,"0"-2"0,0-1-127,0 0 1,0 10 126,0-1 0,-6 8 0,-1-1 0</inkml:trace>
  <inkml:trace contextRef="#ctx0" brushRef="#br0">19462 16579 8376,'-13'-22'0,"-1"0"0,1 11 0,0-1 0</inkml:trace>
  <inkml:trace contextRef="#ctx0" brushRef="#br0">19275 16552 8630,'-4'-26'0,"0"-1"0,-1 3 0,1 5 1618,-1 6-1866,1 8 1,5-1 0,2 8-1,2 2 327,-2 5 0,-2 3 0,-1 3 1,-1 1 262,-4 2 1,-1 4-1,-4-3 1,1 1 142,-1-1 1,4 3 0,1-4 0,4-2 561,1-1 1,1-2-1,4 1-789,4-1 1,4-4-1,5-2 1,4 1-316,3-1 0,6 0 0,2 4 0,-1-2-201,1 1 0,4 0 1,-2 1-1,4-2 185,1 1 1,-4 2-1,-1 1 1,1 1 267,-2-1 0,4 0 0,-4 1 0,2-1 153,-1 0 0,-4-1 0,5-2 1,0-1-367,-2 2 1,9-5 0,-2-2 0,6-3-30,8-1 0,6 0 1,10 0-1,5-1-221,-37-1 1,0 0 0,2-1 0,0 0 0,-1-2 0,1-1 0,-1 2 0,0 1-14,34-3 1,0-3-1,-3 3 1,-3 0 576,-4 0 0,0-3 0,-6 3 1,-4 1 202,-3-1 0,-1-3 0,-4 3 0,0 0-603,0 0 0,3 0 1,-3 3-1,1-3-306,3-1 1,7 2 0,3-4 0,1-1-250,-2-2 1,6-1 0,-13 0 0,-1 1 425,-5 3 1,-6-3 0,-5 5 0,-5-2 173,-7 0 0,-3 6 59,-7-2 0,-12 16 0,-2 4 0</inkml:trace>
  <inkml:trace contextRef="#ctx0" brushRef="#br0">18476 12501 9597,'7'-24'0,"-1"-1"155,0 1 0,1 10 0,7 9-1233,-1 4 1,-6 7-1,-2 2 1028,-4 4 0,-2 2 0,-4-3-11,-4-2 0,2 3 0,-2-4 0,-1-1 1717,-2-3 0,3 2-141,0-1 0,0-1-592,-4-4 1,4 0-878,0 0 0,5 2 0,-5 1 0,0 3 15,2 1 1,-10 2 0,2 6 0,-4 1-78,-5 2 0,-1 1 0,-3-3 0,0 4 245,1 0 0,-7-2 0,6 3 0,-3-1 70,-2 1 0,2 0 0,5 3 0,-1-4-161,0 0 1,1 2-1,1-4 1,1-1-9,2 3 1,1-4 0,-3 5-1,3-1-539,2 1 0,-5-3 1,2 4-1,-3 2-4,-2 1 1,5-3 0,0 0 0,-2 2-31,-1 1 1,3-4-1,1-3 1,2-3-1152,3-2 584,1 0 1010,7-5 0,14-8 0,9-8 0</inkml:trace>
  <inkml:trace contextRef="#ctx0" brushRef="#br0">17662 13154 8413,'-4'-33'660,"0"-2"1,-1 7 0,5 17 500,0 8 1,0 11 0,0 11 0,2 0-1804,2 0 0,-1-1 0,4-3 0,1 1-795,-1 2 0,7 0 1437,3-5 0,7 1 0,-3-1 0</inkml:trace>
  <inkml:trace contextRef="#ctx0" brushRef="#br0">13810 14007 8076,'-9'4'-474,"2"2"1848,1 2 0,1-4 1791,5 5-718,0-6-1463,0 3 0,6-6 0,3 0 1,3 0-313,1 0 1,2 0 0,1-2 0,4-1-382,0-1 0,-3 0 0,2 2 0,-1-1-365,0-1 1,-1-1-201,-3 5 0,-1 0-138,0 0-62,-5 0 1,-2-6 0,-6-3 157,0-2 1,0-3 0,-2 1 416,-2 0 0,1 1 0,-6 1 41,-1 2 0,-7 6 1,-1-1-1,1 3 29,-3 1 1,4 1-1,-5 3 1,2 5 142,3 3 0,-3 7 0,1 4 0,2 0-23,1 0 0,1 6 0,1-1 1,1 3-124,3 2 0,2 3 0,4-5 0,-1-2 13,1-1 1,3-2 0,3-3 0,2-2-851,3-2 0,2-1 0,6-5 1,2-1-370,-1-3 0,3-3 1,3-6-1,2 0-234,1 0 1,1-1 0,0-4 0,-1-4 213,1-3 1,3 0 0,-2 2 0,-5 1 1057,-2-1 0,3 4 0,-3 0 0</inkml:trace>
  <inkml:trace contextRef="#ctx0" brushRef="#br0">14477 14327 8162,'7'-6'2472,"-3"-3"1,-4 3 0,-4 3-1732,-5 6 1,-3 0-1,-1 6-586,0 1 0,-2 2 1,-2 3-1,0 1-823,0 2 1,0 0 0,0-4 0,3 3-1084,-3 1 0,5-1 1751,3-3 0,1-1 0,-6 0 0</inkml:trace>
  <inkml:trace contextRef="#ctx0" brushRef="#br0">14690 13834 9589,'0'-8'4181,"0"14"0,0 10-3215,0 4 1,-5 9 0,-1-1 0,-1 3-565,-3 2 1,-1 4 0,1-1 0,1 1-739,-1-2 1,-1 2 0,1-4 0,3-2-690,1-3 0,1 2 0,5-10 1,0 1-4888,0-3 5912,0-3 0,12-2 0,3 0 0</inkml:trace>
  <inkml:trace contextRef="#ctx0" brushRef="#br0">14850 14247 8082,'0'-14'3700,"-2"8"0,-1 6-3336,-1 8 1,-1 4 0,4 1-1,-2 2 35,-1 3 0,-5-4 0,3 4 1,-2-1-281,-2 0 0,-2 3 0,-1 3 1,1-1-1415,3 2 0,-1-3 0,5 0 1,2-2 1294,2-3 0,1-7 0,0-3 0</inkml:trace>
  <inkml:trace contextRef="#ctx0" brushRef="#br0">15143 14007 8305,'0'-13'1500,"0"-1"0,0 5-304,0 0 0,0 8-545,0 1 1,0 10-1,0 8 1,0 0-205,0 1 1,-1-3-1,-2 7 1,-2-1-483,2-1 0,2 2 0,1-5 0,1-3-513,4-5 0,2 1 1,6-7-1,2-1-595,3-2 1,3-6 1142,5-4 0,7-15 0,1-4 0</inkml:trace>
  <inkml:trace contextRef="#ctx0" brushRef="#br0">15423 13847 12214,'-9'6'0,"2"4"420,1 6 0,-3 1 0,4 5 1,1 2 648,-2 1 0,3 6 0,-6 0 0,0 0-661,2 2 1,-5-1 0,2 7-1,-5-2-1191,-3 0 0,-4 4 0,3-7 1,-1 0-1534,1-2 0,1-4 2316,5-2 0,6-5 0,1-2 0</inkml:trace>
  <inkml:trace contextRef="#ctx0" brushRef="#br0">15503 14313 8032,'-6'-20'0,"-1"6"0,-7 11 0,2 6 691,4 6 0,0 2 0,5 0 0,-1 1 834,1 3 0,-3 1 0,0-1 0,0 3-1990,0 4 1,-3 2 0,3 1 0,0-1-396,0-1 0,2 4 860,4-9 0,-6 6 0,-1-4 0</inkml:trace>
  <inkml:trace contextRef="#ctx0" brushRef="#br0">15783 13994 8606,'-2'-12'3762,"-2"3"-3392,2 3 0,-3 12 1,5 3-1,0 3 119,0 1 0,4 5 0,0 2 1,1 4-58,1 4 0,-3 2 1,4-4-1,-1 1-193,-3 0 0,-1-1 0,-2 1 0,0-2-490,0-3 0,0 4 0,-2-6 1,-1 1-290,-1-3 0,-7-3 1,2-2-1,-2 0 540,-3 1 0,-5-7 0,-2-1 0</inkml:trace>
  <inkml:trace contextRef="#ctx0" brushRef="#br0">15716 14007 8191,'8'-21'2078,"-4"-6"1,-1 2-1,2 13-832,3 11 0,4 5 1,2 7-1184,-1-2-188,6-6 0,2 8 0,7-3 0,3-1-4360,5-2 4485,8 2 0,4-5 0,5 4 0</inkml:trace>
  <inkml:trace contextRef="#ctx0" brushRef="#br0">22928 13794 6456,'-8'6'1978,"3"-4"0,3 6-473,-2-2 0,2 0-923,-2-2 0,7-1 1,3 5-1,1-3-176,3-2 1,7-1 0,3-2 0,4 0-141,4 0 0,2 0 0,-5 0 0,-1 0-540,-2 0 0,-6-5 1,2 0-1,-3-3-124,-2-2 1,-5-2 0,-4-1 0,-4-1 59,-4 1 0,-5 0 0,-8-1 0,-2 2 163,-2 4 1,-1-3 0,-3 5 0,3 0 968,4 0 1,-1 2-1,1 4 1,2 0-147,1 0 0,6 6 1,2 4-1,1 5-355,3 3 0,1 4 0,2-1 0,0 1-37,0 2 1,0 2-1,0-6 1,0-1-388,0 0 0,2-1 0,1-5-1089,1 1 0,6-7 1,-1-3-1,3-2 1220,2-2 0,11-6 0,3-1 0</inkml:trace>
  <inkml:trace contextRef="#ctx0" brushRef="#br0">23514 14007 8184,'-6'-15'980,"-2"6"1,0 12-1,-1 6 1,0 3-669,2 1 0,-9 6 0,1 4 0,-4 2-402,-5 1 0,0 0 1,1-3-1,2 0-972,2 0 1,2 1 0,7-2 0,2-4-1646,3-3 2707,0-8 0,11-1 0,1-6 0</inkml:trace>
  <inkml:trace contextRef="#ctx0" brushRef="#br0">23994 13567 8526,'5'-13'943,"-1"-1"1,2 7-251,-1 3 0,-4 8 0,3 5 308,-2 3 0,-2 7 1,-2 3-1,-2 3-516,-5 2 0,-3 1 0,-3 3 0,-1 3-815,-2 0 1,-4 5 0,4-5 0,1 1 97,-3 1 1,6-6 0,-4 1 0,3-3 231,2-1 0,-1-7 0,1-1 0</inkml:trace>
  <inkml:trace contextRef="#ctx0" brushRef="#br0">24114 14007 8152,'0'-19'9057,"-4"7"-8426,-1 3 1,-1 9-1,3 13 1,-2 1-2338,-3-1 1,-1 0 0,-4 1 886,0-1 0,-1 5 819,1-1 0,0 7 0,-1-3 0</inkml:trace>
  <inkml:trace contextRef="#ctx0" brushRef="#br0">24714 13554 8880,'0'-14'0,"-1"3"975,-4 2 0,2 3-569,-6 6 0,0 6 0,-4 4 0,1 5 333,3 3 0,-2 5 0,2 0 0,-2 2-252,2 1 0,-1 0 1,6-3-1,1-1-773,1 2 1,2-5 0,2-2 0,1-6-94,1-2 0,11-6 0,-2 2 0,2-4 379,0-1 0,10-18 0,3-4 0</inkml:trace>
  <inkml:trace contextRef="#ctx0" brushRef="#br0">24954 13500 8490,'-1'9'1017,"-4"2"1,-4 3-349,-3 7 0,-1 6 0,0 2 1,-2 4-55,-3 1 1,2-4-1,-6 2 1,-2-1-450,-1 0 1,-2 5-1,-1-3 1,-2-1-454,-1 1 0,5-2 0,3-4 0,1-1 287,1 1 0,-4-1 0,4 1 0</inkml:trace>
  <inkml:trace contextRef="#ctx0" brushRef="#br0">25047 14073 9750,'2'6'1817,"-7"5"1,-3 4-1602,-1 2 0,-3 6 0,1-6 1,-3 0 41,-4-3 1,0 0-1,5-1 1,-1 0-1274,1 1 0,1 4 1015,3-1 0,-3 1 0,5-5 0</inkml:trace>
  <inkml:trace contextRef="#ctx0" brushRef="#br0">25900 13607 6824,'0'-6'206,"0"6"0,0 6 123,0 7 1,-5 5 0,-4 1 0,-5 2 543,-3 3 1,-4 5 0,-6 4 0,1 1-252,-1 3 1,-6 2 0,-1 1 0,0 0-350,3 0 1,3-2 0,3-1 0,4-3-200,8-1 0,1-4 0,7-5 0,4-5-380,4-4 1,10 1 0,9-8 0,5-1-318,4-2 1,-3-5-1,5-5 1,-4-4 470,-2-3 0,1-1 1,-11 0-1,-4-1-57,-3 1 0,-7 0 0,0 1 1,-7 3 1246,-10 5 1,-5 2-1,-7 4 1,-3 2-776,-2 5 0,-1 9 1,-4 4-1,5 3-2345,3 2 0,7-1 2082,3 1 0,10 0 0,2-1 0</inkml:trace>
  <inkml:trace contextRef="#ctx0" brushRef="#br0">17596 14673 8076,'7'-19'-46,"-2"-3"0,-2 4-535,1 5 464,3 11 0,-4 5 0,-4 5 0,-5-1 733,-4 0 0,-2-2 0,-2 2 0,1-1 1683,0-3-1531,5 4 0,4-5 0,8 2-453,5-2 1,9-2-1,4 1 1,3 2-215,2 2 1,6 5 0,1-1 0,0 3 2,-3 1 0,2 5 0,-2 1 1,-2 2-159,-1 3 1,-5-4 0,-1 3 0,2 0-22,1 2 0,0 2 0,-1 0 1,-2-1-207,1 1 0,3-2 0,2-1 0,1-3 33,3-2 1,3 3 0,-2-6-1,-1-2-732,1-4 0,-2-2 0,-4 0 0,-2-2 980,-3 0 0,-3-4 0,-5 4 0</inkml:trace>
  <inkml:trace contextRef="#ctx0" brushRef="#br0">18396 15153 8214,'0'-13'309,"0"-1"0,0 5 306,0 1-260,-6-1 0,-2 1 0,-5 5 0,-2 6-68,-3 6 1,-2 3 0,-7 3 0,0 1-40,1 2 0,-1 4 0,0-3 0,2 1-311,3-1 0,3 3 0,7-4 1,3 0-3472,4 1 3534,16-4 0,4-2 0,11-7 0</inkml:trace>
  <inkml:trace contextRef="#ctx0" brushRef="#br0">19995 14487 7988,'0'-21'72,"5"6"1,1 8 1065,1 1-1029,-4 1 0,-2 7 0,-6 1 0,-3 3-8,-2 1 1,-7-2 0,-2 3 0,-2 3 39,-2 1 1,-2 1-1,-4 2 1,0 1 129,-2 2 1,-5 6 0,4-2-1,-1 3 18,0 2 1,-2 1 0,2 1 0,-1 2-222,-3-1 1,0 3 0,0-1-1,2 1-205,-2-1 0,2-1 1,1-4-1,2 0-71,2-1 0,2 0 1,3-3-1,3-1-1429,4 2 1,3-3 1636,2 1 0,-1-6 0,1 4 0</inkml:trace>
  <inkml:trace contextRef="#ctx0" brushRef="#br0">19222 15060 7876,'-6'-25'584,"-3"2"0,3 13 1,3 14-1,6 13-963,6 6 0,-1-2 0,1-3 1,1-3 77,2-2 0,1 0 1,2 1-1,3-1 301,4 0 0,9 7 0,3 0 0</inkml:trace>
  <inkml:trace contextRef="#ctx0" brushRef="#br0">13877 14727 17680,'-8'-6'-1188,"2"-6"0,6-6 0,0 2 1300,0 1 1,2 2 0,1-1 0,3 2-79,1 3 0,4 4 0,5 5-212,2 0 0,4 1 0,-1 3 0,2 5 146,5 3 1,9 2 0,3-1 0,8 2 57,4 2 1,11-2 0,4 3-1,3-5 162,2-4 1,2 2 0,-33-9 0,0 0 0,0 0 0,1-1-20,0 0 1,0-1-1,0 1 1,0-2-1,-1 1 1,-2-1 0,1 0-1,-1-1-46,-1 0 0,-1 0 0,1-1 0,0 0 0,30 0 0,-4-2-649,-3 2 0,-5 6 1,-7 3-1,-6 2 562,-6 2 1,-5 8 0,-5 2 0</inkml:trace>
  <inkml:trace contextRef="#ctx0" brushRef="#br0">23261 14273 8397,'-13'2'0,"-1"1"0,1 3-75,0 1 0,-1 1 0,3 2 0,0-3 888,2-1 0,5 3-301,-5-4 0,13 1 0,8-4 1,16 3-261,15-2 0,26 3 0,-30-4 0,3 0 0,4 0 0,1 1-154,3 0 0,3 0 0,9 0 0,3 1 0,3 2 0,2 1 0,2 0 0,2 0-254,-23-3 0,0 0 0,0 1 0,-1 1 0,0 0 0,1 1 0,0 0 1,1 1-1,-1-1 0,-1 2 0,0-1 0,0 1-191,0-1 0,0 1 0,-1 0 0,20 4 0,-2 1 0,-4-1 1,-1 1 346,-5-1 0,0 0 0,-2 2 0,-1 1 0,-2 0 0,-1-1 0,-3 1 0,0 0 0</inkml:trace>
  <inkml:trace contextRef="#ctx0" brushRef="#br0">20342 16019 6329,'-8'6'1037,"1"0"0,4 4-258,-1-1 0,-1-4 2009,5 4 0,-1-6-1458,-4 1 0,5-2 0,0-2-765,8 0 1,3 0 0,4 0-1,2 0-295,0 0 1,1-2-1,-3-1 1,1-1-220,2 1 1,-5 0 0,-4 0 0,0-3-890,-1-2 1,2 4 0,-6-5 411,-1-1 0,-1-2 1,-4-1-1,-1-1 283,-1 1 0,-6 0 0,1-1 0,-3 1 124,-2 0 0,-3 1 1,-1 3-1,2 3 513,1 0 0,1 5 0,1-2 1,0 6-88,-1 5 1,1 10-1,0 4 1,-1 4 420,1 0 0,4 7 1,2 1-1,-1 1-232,1 1 0,4-5 0,-1 2 0,2-4-826,2-4 1,2-2-1,2-1 1,5-6-1541,3-5 0,3-6 0,2-5 0,4 0-730,0 0 0,4-5 2500,-3-4 0,3-15 0,2-4 0</inkml:trace>
  <inkml:trace contextRef="#ctx0" brushRef="#br0">20715 16219 13615,'-9'6'859,"0"3"0,2 4 1,-3 4-1,2 2-792,2 2 1,-4-4 0,1 6 0,-3-1-1287,-1-2 1,4 4 0,1-6 1218,3-2 0,-6 5 0,4 0 0</inkml:trace>
  <inkml:trace contextRef="#ctx0" brushRef="#br0">21115 15806 9531,'0'-13'3687,"0"5"-2766,0 2 1,0 17-1,0 4 1,0 4 345,0 4 0,-2 4 0,-2 4 0,-5 5-864,-3 2 1,-5 2 0,-3 0 0,1 0-1090,0 0 1,-3-1 0,4-4 0,3-5-1284,5-6 0,-1-5 1,7-6 1968,1 0 0,1-5 0,2-2 0</inkml:trace>
  <inkml:trace contextRef="#ctx0" brushRef="#br0">21248 16153 8062,'-1'-8'2457,"-4"4"1,2 2-1,-4 4 1,0 1-1766,-1 1 0,4 5 1,-4-3-1,1 1-1087,0 4 1,-1 5 0,-2 2 0,1-2-339,-2-1 1,4 3 732,-2-1 0,0 7 0,-4-3 0</inkml:trace>
  <inkml:trace contextRef="#ctx0" brushRef="#br0">21488 15886 8636,'8'-13'2115,"-4"-1"-1042,-2 1 1,-2 4 2301,0 0-2651,0 6 1,4 3-1,0 9 1,-1 3-340,-1 1 0,-1 2 0,2 3 0,2 3-540,-2-1 1,-2 4 0,-1-5 0,0 1-1493,0-1 1,6-3-1,4-7-2217,7-5 3864,4-2 0,5-8 0,1-1 0</inkml:trace>
  <inkml:trace contextRef="#ctx0" brushRef="#br0">21861 15713 8165,'-13'-15'1874,"-2"5"1,-1 15 0,-2 10 0,2 9-582,1 6 1,2 5-1,-2-2-1445,-3 1 0,3 3 0,-4 6 0,1 3 361,1 1 0,-6-4 1,6 3-1,0-3-209,3-3 0,-6 9 0,0-8 0</inkml:trace>
  <inkml:trace contextRef="#ctx0" brushRef="#br0">21928 16166 8108,'9'-13'4595,"0"-1"-1496,-6 1-2631,3 5 1,-12 8-1,-3 9 1,-1 3-128,1 2 0,-5 3 1,3 3-1,-6-1-504,1 0 1,1 3-1,2-2 1,-1-1-1171,1 0 0,0 3 1,-1-4 1332,1-2 0,6-1 0,1-2 0</inkml:trace>
  <inkml:trace contextRef="#ctx0" brushRef="#br0">22061 15753 8174,'0'-14'5432,"0"7"-3639,0 1 0,2 16-879,2 4 0,4 1 0,5-5 0,2-3-408,3-1 0,2 3 1,7-4-1,0-2 131,-1-2 0,-3-1 0,-3 0 0,0 0-863,-4 0 0,-3-1 1,-2-2-644,-3-2 0,-6 2 369,-2 8 0,-10-2 1,-8 7-1,0 3 840,-1 4 1,4 5 0,-4-3 0,1 2 508,0 2 0,2 3 1,5 0-1,4 1-905,1 0 1,-3-1-1,5 1 1,1 0-2936,1-1 1,2 1 2990,0 0 0,0-1 0,0 1 0</inkml:trace>
  <inkml:trace contextRef="#ctx0" brushRef="#br0">24088 13061 8636,'4'-33'-295,"0"6"0,-1 14-192,-7 13 0,1 6 0,-6 7 0,-1 1 487,-2-1 0,-1 0 0,1 1 0,1-3 342,2-2 0,1-3 405,-6-6 1,1 0-1,0 0-44,-1 0 1,1-4 0,0-2 0,-1-1-190,1-4 1,0 4 0,-1-2-1,1 0-204,0 2 1,-1 1-1,0 4 1,-4-1-315,-4-1 1,-2 1-1,-1 6 1,-1 3-124,-2 1 1,-1 0-1,1 4 1,-1-4 203,3-1 0,-4 0 1,8-3-1,-2 2 236,2-3 1,-2 0 0,5-2 0,0 0 98,0 0 1,-4 0 0,6 0 0,0-2-190,2-2 1,2 3 0,0-4 0,-1 4-288,1 1 1,0 6 0,-2 2 0,-1 4-70,-2 2 1,-6 3-1,2 1 1,-2 0 3,2 1 0,-2 0 0,5 4 0,0-6 118,0-2 1,2-1 0,7-3 0,1 0 79,-1-2 0,2-5 0,1 5 410,1 1 1,-3-2-1,3 1-345,-1 1 1,2 0 0,-4 2 0,-2 0-320,-6 3 1,1 6-1,-6-2 1,-2 2 30,-1 2 0,-2 4 0,2 1 0,3 0 65,4-3 0,-1-2 0,3 0 0,2-2 264,4-2 1,5 2 0,-2-5 199,1 1 1,2-6 0,4 7-91,0-3 1,0-2 0,0 1-1,0-1-133,0 0 0,0 5 0,0 1 0,-2 2-432,-2 3 0,-4 2 0,-4 4 0,2 1-49,1-1 1,6 2-1,-1-1 1,2-1 296,2-2 0,0-6 0,2-1 0,2-2 410,5-2 0,3 2 0,3-1 1,1-2-41,2-1 0,4-2 0,-4 0 0,0 1 101,1-1 0,-3 0 1,5 1-1,-2 0-366,-3 4 1,4-3 0,-3 4 0,1 1-352,1 2 0,-2 3 1,3 2-1,1-1 73,0 1 1,1-2 0,6-1-1,2-3 276,1-2 1,6 3 0,-1-4 0,2-3 35,2-5 1,5 2 0,2-5 0,3 2 338,5 0 1,1-6 0,-1 3 0,1-2-290,2 1 0,0 5 1,-5-3-1,1 2-342,-1 0 0,-6 0 1,-1 4-1,-1 1 101,-1-1 1,5 0 0,-3 1 0,0-1 47,0 0 1,3-1-1,-3-1 1,1-4 110,3-1 1,5-2 0,3-4 0,0 0 51,2 0 0,6 0 0,-7 0 0,0 0-6,0 0 0,1-4 0,-6-2 0,1 0-21,-3 0 1,-3 2 0,1 2 0,-2-1-137,-2-1 0,-2-1 0,-4 5 0,-2 0-216,-2 0 0,3-1 1,-5-2-1,1-1 189,1 1 0,-2-3 0,3 0 1,-3-2 94,-2-2 0,5-2 1,-2-1-1,-1-1 4,-3 1 0,3-2 0,0-2 1,1-4 46,1 0 0,-6-4 1,2 3-1,-1-3-39,0-2 1,-1 5 0,-6-1-1,-4 1-375,0 2 0,-3-1 0,-3 4 0,-2-2-52,-4-1 1,4 2-1,-4-3 1,1 0 159,-1 1 1,1-3 0,3-3 0,-1-1 87,-3 0 1,3 1 0,5-1 0,2 0 346,-2 1 0,1-1 0,-1 0 0,3 1-2,2-1 1,-5 2-1,2 1 1,-3 4-296,-2 0 0,-4-2 1,-2 4-1,-1 1-121,-3-3 0,-1 5 1,-4-2-1,-2 2 68,-5 2 1,1-5 0,0 0 0,-3 2-48,-1 1 1,-1 2 0,0-1 0,-1-1 132,1-2 1,0 0 0,-1-3 0,1 0 182,0 4 0,-1-3 0,1 0 0,-2-1-94,-3 1 1,-2 1 0,-8 5 0,-4 0-171,-3-1 1,-8 1-1,-3 1 1,-1 2-194,-4 1 1,-1 5 0,-1-4-1,1 1 94,3-1 1,-5 4 0,3-5 0,1 0 237,-2 2 0,2-5 0,-2 3 0,2-3-66,-1-1 0,-4-1 1,8 1-1,-2 0 401,0-1 0,0 1 0,-4 0 0,-2 1-77,-3 3 0,4-1 0,-6 4 0,3 0-366,-1 0 0,0 2 0,5 4 0,-1-2-164,1-2 0,1 2 0,2-2 0,4 2-284,5 2 1,-5-4 0,7-1 0,1 2-227,-1 2 1,-2-4 0,5 1 0,-1 1-1821,2 2 2596,-10 1 0,10 0 0,-11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7891 9929 8415,'0'-18'307,"0"0"1,5 0-1,1 5 1,1 0 429,4-1 1,-5 6-1,-2-1 1,-1 0 356,1 1-1220,-2 2 0,5 6-4,-2 0 0,-2 6 1,6 2 436,1-1 0,2 4 0,3-7 0,1-1 478,2-2 0,5-1 0,0 0 0,3 0-308,5 0 1,-3 0-1,5-1 1,-2-2-302,0-1 1,0-1 0,-3 5 0,2 0-185,1 0 0,0 0 0,-4 0 1,0 0 53,-1 0 0,1 0 1,0 0-1,-1 2-138,1 2 0,0-2 0,-1 2 0,1-3 507,0-1 0,-1 0 0,2 0 0,2 0 218,1 0 0,6 0 1,-3 0-1,0 0-581,-3 0 0,5-4 1,-2 0-1,-1 1 143,2 1 0,1 2 1,2 0-1,-1 0-374,0 0 1,5 0-1,-7 0 1,4 0-14,1 0 0,4 0 0,2 0 0,0 0 525,0 0 0,0 0 0,-2 0 0,4 0 28,-1 0 1,3 0 0,-4 0-1,2 0-22,2 0 0,0-4 0,1-1 0,-4 2-376,-1 2 0,3 1 1,-3 0-1,1 0-309,4 0 1,-1 0 0,0 1 0,-1 2 396,2 2 1,-1-1-1,0-2 1,-1 1 163,2 1 0,-4 0 1,0-2-1,1 1-68,-1 1 1,-4 1 0,3-5-1,-2 0-165,1 0 0,5-5 0,-1-1 0,3 0-247,1 1 1,1-6 0,-1 2 0,-1-3 110,-3-1 1,5 1 0,-3 2 0,-2 1 96,-2-1 1,2 2 0,-5 1 0,-2 1-295,-5 3 1,-5 2 0,-5 1 0,-2 0-734,-2 0 1,0 1-1,-5 2 1,-3 3-351,-5 1 0,-2 2 0,-5 6 0,0 1-2716,-5 2 4150,-4 6 0,-13 2 0,-2 8 0</inkml:trace>
  <inkml:trace contextRef="#ctx0" brushRef="#br0">18049 6903 8503,'0'-13'-145,"0"0"0,2-1-938,2 1 383,-3 6 691,5 1 1,-7 10 496,-4 1 0,2-1 158,-5-4 0,3 0 33,-4 0 0,0 0-405,-4 0 1,4-1 0,0-2-160,-1-2 1,2 1 0,0 4-322,-3 0 1,-1 0-1,-1 1 1,0 2 91,-1 2 1,1-1-1,0-4 401,-1 0 1,1 0 0,0 0-1,-1 0 15,1 0 1,0 0-1,-1 0 1,1 0-256,0 0 1,-1 2 0,1 1 0,0 1 6,-1-1 1,0 3 0,-3 0 0,0 1-13,0 4 1,2-4 0,1 0 0,-3 1-102,0-1 0,3-2 0,5 2 0,-1-1 285,-2-3 1,-1 3 0,-1-2-39,1-1 1,0 5 0,0 1-61,-1 2 1,1-2 0,0 0 0,1 2-172,3 0 1,-3 7-1,3 0 1,-3 0-159,-1 1 1,4-4 0,0 3 0,0-4 194,2 0 1,-5 3-1,5 1 1,-2-3 143,0-5 0,4 2 0,-2-3 1,0 1 4,-1-1 1,4 3 0,-4-3 102,2 3 1,2-3 0,4 0 0,0 1-201,0 2 0,0 1 0,0 2 0,0 1-141,0 2 0,0 6 1,0-3-1,0 1-31,0 0 0,4-4 1,2 2-1,2 1 87,2 0 0,-3-5 0,2 3 0,2-1 190,1 0 1,2 0 0,3-5 0,0 0 104,0 1 1,2-5-1,0 0 1,0-1-63,1 0 0,2 4 0,-3-5 0,0 2-89,1 0 1,3 0-1,0 4 1,2-1-228,1-3 1,1 3 0,0-3 0,-1 1 126,1-1 0,4 1 1,2-4-1,-1 0 110,1 0 1,3-2 0,-4-4 0,1 0 84,-1 0 1,1 0-1,-4 0 1,3 0 18,-3 0 1,-1 0-1,-1 0 1,0 0-202,-1 0 0,1 0 1,0 2-1,-1 1-146,1 1 1,-2 1-1,0-4 1,-1 2-56,0 2 0,4 0 0,-6-2 0,3 2 72,2-2 1,-5-2 0,0-1 0,1 0 267,-3 0 0,8 0 1,-4 0-1,0 0-43,1 0 1,0 0 0,2 0 0,-2 0 146,-3 0 0,3 0 1,-4 0-1,1 0-132,1 0 0,-3-4 1,4-1-1,-2 2-264,2 2 1,0 0-1,-1-2 0,-2-2-7,-2 2 1,5 2-1,-3-1 1,1-1 208,0-1 0,-4-5 0,3 3 1,-1 0 73,1 0 0,-3-3 0,3 3 1,-2-1 95,-3-3 0,3-1 1,1 1-1,-1 1-187,0-1 0,3-2 1,-4 0-1,-1 2-153,-3 1 1,4 0-1,0-3 1,-2 2 30,-1 1 1,-2 0 0,1-5 0,-1 1-211,0 0 0,1-1 0,-2 1 1,-2 0 307,-1-1 1,-2 0 0,4-3 0,-4 0 164,-1 0 1,3-2 0,-3 1 0,0 1-299,0-3 0,2 5 0,-2-2 1,0 0-56,0 0 0,3 2 1,-4-3-1,-3 3 55,0 2 1,2 0-1,1-1 1,-2 1-217,-2 0 1,-1-1-1,0 1 303,0 0 0,-1-1 0,-2 1 0,-2 0 78,2-1 1,-2 1-1,-1 0 1,-2-1-18,-2 1 1,2 0 0,0-2 0,-1-1-110,1-2-1,-4 0 1,3 5 0,-4-1-143,-5 1 0,2 0 0,-6-1 1,-2 1-38,-1 0 1,0 4-1,0 1 1,-1 3 68,-2 2 1,0-3-1,3 1 1,1 2 8,1 2 1,-4 1 0,8 0 0,-2 0 271,-3 0 1,4 0 0,-3-2 0,1-1 7,1-1 1,-4-1 0,3 4 0,-3-2-66,-2-1 1,0-5 0,-1 4 0,-1 1-46,-2-2 1,-1 4 0,4-2 0,-1 2-238,-2 2 1,-5 0-1,3 0 1,1 2-155,-1 2 0,-7-1 1,2 6-1,-1 0 274,1-1 0,-7 2 1,7-4-1,-1 0 69,1 0 1,-4 3 0,7-5-1,-2-1-47,1-2 0,-5 4 0,5-1 0,2-1-357,0-1 0,6-1 1,-3 2-1,4 2-43,5-2 1,-3 3 0,4-1-1,0 3 495,4 2 0,-4 2 0,0 1 0</inkml:trace>
  <inkml:trace contextRef="#ctx0" brushRef="#br0">20155 7490 14654,'0'-9'-2849,"0"0"2629,0-1 0,0 2-189,0-1 1,2 2 714,2-2 1,-1 3-140,6 6 0,-5 0 0,5 0 0,0 2 180,-1 2 1,3 4 0,-2 3-53,3-2 1,2-3 0,-1-4 0,0 1 76,0 1 0,5 1 1,2-5-1,-1 0-33,0 0 0,5-2 0,-2-1 1,3-3-159,2-1 0,-1 2 0,1-2 1,-2 0-118,-2-1 1,0 4 0,-5-5-400,-2-2 1,-2 0 0,-6-3 0,-3 1 15,-4 0 0,-2-1 1,-4-1-1,-3-1 338,-4-2 1,-6 1 0,-1 2 0,-1-1-39,1-2 0,-4 0 1,0 5-1,-2 1 59,-2 3 1,-4 3-1,-1 6 1,-1 0-58,1 0 1,-1 1-1,3 4 1,-2 4 64,-2 3 0,4 2 1,-1 3-1,3 2 30,1 2 0,2-1 0,3 4 0,4-3 40,3-2 0,8 5 1,2-2-1,4 2-11,1-2 0,1 3 0,5-3 0,8 2-73,6-2 1,7 2-1,4-5 1,5 0-215,2 1 1,4 2 0,1-4 0,3-2-464,1-1 1,-4 3 0,1-1-1,-2 0-424,-2-3 1072,-6 6 1,4-6-1,-4 6 1</inkml:trace>
  <inkml:trace contextRef="#ctx0" brushRef="#br0">14770 9316 13830,'0'-14'-2061,"0"1"3048,0 0 0,0 4 584,0 0-1119,-6 6 0,4-1 1,-4 8 28,1 5 0,3 3 0,-2 3 0,2 2 263,2 5 0,0-1 0,-1 1 0,-2 2-267,-2 1 1,-4 2 0,3 0 0,1-1-399,-1 1 0,-5-5 0,4 0 1,-2 1 53,0-3 1,5 4 0,-4-6 0,2 0-981,3 1 1,-3-4 0,2 2 0,1-2-1712,2-2 1,1 1-1,1-1 2562,3 0 0,4 1 0,5-1 0</inkml:trace>
  <inkml:trace contextRef="#ctx0" brushRef="#br0">22008 9209 8682,'7'-13'1092,"-2"-1"-1579,-4 7 0,-2 1 340,-4 6 1,3 0 2186,-7 0 620,6 0-2117,-3 0 1,6 6 0,0 3 0,0 4-148,0 5 1,-6 1-1,-2 6 1,0 1 157,-1 2 0,-2 6 0,-5-2 1,-3 2-172,-2 3 1,0 5-1,-2 1 1,0-3-405,0-2 1,2 4-1,0-8 1,2 0-529,3-3 0,5-4 0,4-4 0,1-2-547,3-2 0,1-1 1,2-5 1095,0 1 0,12-1 0,3 0 0</inkml:trace>
  <inkml:trace contextRef="#ctx0" brushRef="#br0">18516 11248 8356,'4'-13'194,"0"-1"1,1 6 0,-4 0-1,2 1-157,2-1 0,1 4-627,-2-5 523,-2 6 1,2-3 171,-8 6 0,1 2 0,-6 1 338,-2 1 0,0 0 239,-3-4 1,1 0-240,0 0 0,-1 0 1,2-1-328,4-3 1,0 2 0,4-2-323,-5 2 1,-3 2-1,-1 0 87,-1 0 0,-3 0 0,-1 2 0,1 1 85,3 1 1,-1 5-1,-1-5 1,-2-1 124,1-1 0,3-2 0,0 0 1,1 0 472,0 0 1,-1 0 0,1 0-342,0 0 0,-1 0 0,1 0 0,1 1-308,3 4 1,-3-2-1,4 4 1,-4 1-93,-2-1 1,-3 2-1,-1 4 1,0 0 90,-1 1 1,0-1 0,-5 2 0,3 1 167,2 2 1,0-2 0,2-4-1,-2-2 233,-2 1 0,5 4 0,-2-8 1,5 2-50,4 0 0,-1-5 1,4 4-1,0-1-96,0 0 0,-4 2 0,2 5-420,1-1 1,-4 0 0,5 1 0,-1-1 180,-3 0 0,2 5 0,-1 1 1,0 2-9,2 3 0,-3-4 0,4 1 0,0 0 87,0 0 0,1-5 0,5 2 0,0-3 264,0-2 1,0 0 0,0 1 0,0 0-163,0 4 1,6-3-1,3 3 1,3-2-90,1 2 1,5-3 0,1 4 0,2-1-23,3-1 0,1 1 0,2-5 0,-1 1 24,1-1 0,4 3 0,2 1 0,-2-3 116,-3 3 1,8-1 0,-5-3 0,4 1-19,1-1 1,7 2 0,-3 1 0,3 2-152,3-2 1,-1-1 0,7-2 0,-1-1-82,-1-3 1,6 3 0,-4-5-1,4 1-5,1-4 0,2 2 1,0-1-1,0-3 253,1 0 0,-3-2 0,0 1 0,1 2 84,-1 2 1,8-1 0,-13-4 0,0 0-140,-2 0 1,-2 0 0,2 0-1,-1 0-13,1 0 0,-4-6 0,0-3 0,-3-2-397,-3-3 0,8-3 0,-10-3 0,-1 1 270,-4 0 1,-1-5 0,-1 2 0,-2-3 126,-6-2 0,0 0 0,-9 1 0,-2-1-33,0 0 0,-5-4 1,1 0-1,-2 2-109,-3 1 0,-2-4 0,-2 1 0,-4 0-209,-4-1 1,-2 2 0,-3-4 0,-1 0 165,-2 0 0,0-2 0,-5-4 0,0 0 248,1 0 1,-7 2-1,3 1 1,-2 3-135,-2 1 1,-6 2 0,1 4 0,-3 2-2,-4 3 1,-8 3 0,-1 5 0,-7 3-338,-5 2 1,-3-2-1,-3 7 1,-3 1 38,-5 2 1,4-1-1,1-1 1,4-1 140,5 1 0,-6-3 1,5 1-1,4 2 179,3 2 0,3 1 1,-1 0-1,1 1-281,0 4 1,-4 7 0,1 8 0,1 6 259,-1 6 0,25-11 0,0 1 0,0 2 0,1-1 0</inkml:trace>
  <inkml:trace contextRef="#ctx0" brushRef="#br0">16316 10009 9611,'0'-14'0,"0"1"0,0 0 596,0-1 1,6 7-1,3 3 1,4 2-509,5 2 1,9 2 0,8 1-1,4 2-167,1 3 1,4-4 0,2 4 0,0-1-88,0 0 0,4-4 1,-2 2-1,1-4-207,-1-1 0,0 0 1,2 0-1,-1 0-595,1 0 0,1 0 968,-2 0 0,8 0 0,-2 0 0</inkml:trace>
  <inkml:trace contextRef="#ctx0" brushRef="#br0">19755 10049 8576,'18'-43'0,"3"4"0,4 11 312,8 12 1,2 8-1,2 10 1,-3 4-483,-1 7 0,2 0 0,-2 7 0,1-1-547,3 3 0,0 2 0,2 0 717,1-2 0,2-6 0,12 3 0</inkml:trace>
  <inkml:trace contextRef="#ctx0" brushRef="#br0">16743 11421 8040,'0'-7'0,"0"1"0</inkml:trace>
  <inkml:trace contextRef="#ctx0" brushRef="#br0">16703 11421 8040,'0'-13'269,"0"0"0,0-1 1,0 1-1,0 0 281,0-1 1,0 6-470,0-1 0,4 4 1,2-2 558,1 1 386,-4 1 1098,9 11 339,-10 2-1723,4-1 0,-6 5 0,-2-5-207,-2 1 1,2 8 0,-2-1 0,2 4-166,2 5 0,-4 5 1,-2 4-1,0 1-248,0 3 0,-4 2 0,1 1 0,-3 0-98,-1 0 0,4-5 0,0-1 1,0-1-168,2-4 0,-4-2 1,5-5-1,0-4-919,0-3 1,2-2-1,3-1-1787,-4-3-602,4-3 3453,1-6 0,7-12 0,6-3 0</inkml:trace>
  <inkml:trace contextRef="#ctx0" brushRef="#br0">15063 13620 8336,'-13'-7'2900,"-1"1"-692,1 6-1552,6 0 1,1 2-351,6 2 0,1 3 1,2 7-1,2-1-49,-2 0 1,-2 2 0,-1 1 0,0 4-9,0 0 0,0-2 0,-1 4 0,-2 1-101,-2-3 1,-4 0-1,3-7 1,0 0 129,1 1 1,-6-1-486,2 0 215,3-5 1,6-7 0,11-7 0,4-1-178,2-4 1,3 4 0,-4-2 0,3 0-22,2 2 1,-5-4 0,3 7 0,-1 1-911,0 2 0,0-4 0,-5 1 0,0 1-442,1 1 1,-1 2 1541,0 0 0,7-12 0,0-2 0</inkml:trace>
  <inkml:trace contextRef="#ctx0" brushRef="#br0">15476 13567 8412,'-7'-13'0,"-6"1"470,-8 3 0,2 5 1,1 9-1,3 9 5,2 7 0,-1 4 1,0 4-1,-3 4 812,-1 2 1,1 7 0,2-5 0,-1 6-787,-2 6 1,-1 8 0,2 6 0,-1 2-836,2 1 0,-3 0 0,1-4 1,2-7-1049,1-9 0,2-4 0,-1-10 1,3-4-1708,2-5 3089,-3-3 0,4-7 0,-5 0 0</inkml:trace>
  <inkml:trace contextRef="#ctx0" brushRef="#br0">21475 13487 8963,'7'-18'0,"-1"1"2390,0 0-1757,-4 8-276,4 3 0,-6 14 0,-2 4-157,-2 4 1,1 3 0,-5-1 0,1 3 26,-1-1 1,5 6 0,-2-4 0,-1 2 154,-3-2 1,1 1-1,1-5 1,0-1-140,-1-3 1,5 0 0,-3-3-551,0-2-106,5 3 0,1-10 8,9 2 0,3-2-206,1-2 0,0 0 0,1 0-255,-1 0 0,-4 1 1,0 2 120,1 2 1,6-1 0,4-6 0,0-2-738,4-5 1482,1-3 0,8-7 0,1-2 0</inkml:trace>
  <inkml:trace contextRef="#ctx0" brushRef="#br0">21915 13474 9442,'-6'-8'0,"-3"4"1005,-3 2 0,-6 5 0,1 8 1,-1 9-700,-1 9 0,2 12 0,-3 1 0,-1 2 93,0 2 0,-1 4 1,-5 1-1,-1 3-31,-3 4 1,3 3-1,-5-5 1,2-1-1585,0 1 0,0-5 0,6-9 0,2-5 354,6-5 1,2-6 861,2-4 0,-1-8 0,1-8 0</inkml:trace>
  <inkml:trace contextRef="#ctx0" brushRef="#br0">16943 15579 7949,'0'-13'258,"0"4"1398,0 0-618,0 6 0,-6-7-660,-3 6 0,1 4 0,1 7 0,0 3-294,-1 5 1,-1 7 0,-4 1 0,1 2-35,3 1 0,-1 1 1,4 0-1,0-2-44,0-3 0,2 3 0,4-3 1,0 2-33,0-2 1,0-2 0,0-7 0,1-1 187,4-3 1,2 1-1,6-5 14,1-3 1,-1 0 0,2-2-1,1 0-104,2 0 1,0-2 0,-4 0 0,3-4-241,1-2 1,-1 4 0,-2-4-1,1 1-297,2 0 0,0-1 0,-5-1 0,1 3-551,-1 0 0,5 5 0,-1-5 0,0 2 1016,-2-1 0,4-11 0,2 1 0</inkml:trace>
  <inkml:trace contextRef="#ctx0" brushRef="#br0">17436 15579 7878,'-13'-13'322,"1"0"0,1 1 0,2 3 267,-1 5 0,-6 4 0,-2 6 0,2 7-360,1 8 1,-3 8-1,-1 4 1,-2 1 212,-3 3 1,-1 3 0,-1 4 0,-3 4-6,-2-1 0,-1 9 0,-5-1 0,3 3-697,1 1 0,2-3 0,4-5 0,2-2-905,3 1 0,3-4 0,5-2 1165,1-2 0,0-8 0,-1-2 0</inkml:trace>
  <inkml:trace contextRef="#ctx0" brushRef="#br0">19222 16646 7804,'-13'-14'0</inkml:trace>
  <inkml:trace contextRef="#ctx0" brushRef="#br0">19195 16672 7817,'0'-13'1731,"0"4"-840,0 0-157,0 6 718,0-3-717,0 6 0,0 6-241,0 3 1,0-1-1,0 0 204,0 3 1,0-4-195,0 2 0,0-5 154,0 5 0,6-6-292,3 2 1,-1 1 0,-1 0-1,0 0-67,1-1 0,1 6 0,4-2-300,0 3 0,-4 1 0,0 0 0,0 1 46,-2-1 1,5-1-1,-3-2 1,3-1 177,1 1 1,2 2-1,1 0 14,2-3 0,0 1 0,-3-4 0,1 0-20,2 0 1,4 0 0,-3-3 0,2 3-232,3 1 1,1-4 0,2 3 0,-1-1-321,1-1 0,4 6 0,0-1 0,-1 2 131,-2-2 0,-1 2 0,-1-2 1,1 3 145,0 1 0,-5 1 0,0-2 0,0-2 351,-1-1 1,4-6 0,-3 1 0,4-2 186,0-2 0,2 0 1,2 0-1,1 0-253,-1 0 1,7-2-1,0-1 1,0-1-189,1 1 0,-1 1 0,0 2 0,-3 0-456,-1 0 0,-2 0 0,-4 0 1,-1 2 324,1 2 0,0-1 0,-2 5 0,-1-2 299,-2-3 0,-6 3 0,3-2 0,-1-1 34,0-2 0,4-1 1,-3 0-1,1 0-140,-1 0 0,9-1 0,-1-2 0,1-3-271,0-1 1,-1 4 0,1-3-1,0 1-87,-1 1 1,2-1 0,-7 5 0,2 0 232,-2 0 1,2 0 0,-5 0 0,1 0 108,-1 0 1,-1 0 0,-5 0-1,0 0 135,1 0 1,-1 0-1,0 0 1,2-1-30,3-4 0,-2 3 1,6-7-1,1 0-487,-3 1 1,8-3 0,-2 2 0,0-3 49,4-2 1,0 1-1,-4 0 1,1 1 189,-1 3 0,0-3 1,-3 5-1,0-2 107,0 0 0,-3 5 1,-1-4 174,0 2 0,-4-3 0,3 5 0,-4 0-193,0-2 0,-1 4 1,0-2-1,2 1-204,3-2 1,-3 4 0,3-4 0,-2 2 54,2-1 1,-2 1 0,5-4 0,-2 1 36,-3 3 1,4-3 0,-3 0 0,0 0 380,-3 0 0,4-4 1,0 2-1,-2-1 154,-1 0 1,-3 5 0,-2-5-1,-1 0-392,2 2 0,5-5 0,2 3 0,-2-3-323,-1-1 1,-1 4-1,3 0 1,1-1 36,-2-2 0,-1 0 0,-2 2 0,0 1 107,1-2 1,-5 0 0,-1-3 0,1 0 294,-1-4 1,-1 3 0,-4-4 0,2-1 292,-3-2 0,4-3 1,0-2-1,0 1-184,0-1 1,3 0-1,-3-1 1,0-1-270,0-2 1,4-1-1,-2 4 1,1-1-22,-1-2 0,-3 0 0,2 2 0,1 0-204,-1-2 0,-4 0 0,3 2 0,-2 0 131,1-2 1,-1 0 0,-4 3 0,2-2 265,2-1 0,-2-2 0,2 4 0,-2-2-145,-2 1 1,0-3 0,0 2 0,0 0-147,0-1 0,0 3 0,0-2 0,0 3-166,0 2 1,0 0 0,0 3 0,0 2 120,0 2 0,4-1 0,0 4 0,-1-2 159,-1 2 1,-1 1-1,2 0 1,2-1 34,-2-2 0,-2 1 0,-1 2 0,0-1 35,0-2 0,0-4 1,0 2-1,0 1-226,0 0 1,0-5 0,0 2-1,0-2-58,0 2 0,0-3 0,0 3 0,0-2 150,0 2 0,-4-2 0,-1 5 1,2 0 99,2-1 1,-1-2-1,-1 3 1,-1 0 161,1-1 0,2-2 0,1 3 0,0-2-2,0-3 0,0 1 0,0-1 1,0 2-184,0-2 1,0 3 0,0-1 0,1 0-144,4 1 1,-4-2 0,5 3-1,-2 0 90,1-4 1,-1 3-1,-4-1 1,2 0-103,2 1 0,-2-4 0,2 3 0,-2-2 95,-2 2 0,0-3 0,1 2 0,2-2 42,1-2 0,1 2 1,-4 2-1,2 0-55,2 0 0,4-2 1,-5-2-1,-1 0-33,-1 1 0,2 3 0,0 1 0,-1 0-75,-1 1 0,-2 2 0,0 4 0,0-1-83,0-2 0,-5 0 0,0 4 0,-1-3 179,0-1 1,0-1 0,3 3 0,-3-2 166,-2 2 1,6-5 0,-3 0 0,4-1-21,1 0 0,0 0 1,0-5-1,0 0-45,0 1 1,0-1-1,0 0 1,0 1-64,0-1 0,0 1 0,0-1 0,0 2-83,0 2 1,0-6 0,0 2-1,0-1-90,0 0 0,-2 1 1,-1-1-1,-3-1 75,-1-3 0,2 0 0,-4 2 0,1-2 1,0-2 1,-2 0-1,4-3 1,0 1 77,0-1 0,0-2 0,3-2 0,-1-2 144,1-1 0,0-1 0,0 4 1,-2-2-7,2-2 0,-2-2 0,-1 6 0,0 2-97,0 1 0,-5 1 0,2 1 1,-2 5-185,-3 3 1,2-3 0,2 0-1,1 1 39,-1 2 1,-2 1 0,-1-1 0,1-2 86,3-1 0,-1 0 0,4 3 0,0-2-18,0-1 1,1-4 0,5 4 0,-1 1 78,-4 2 1,4-3-1,-4 0 1,4 1 35,1 2 0,0 1 0,0 1 0,-1 1-192,-4 2 1,2 0-1,-4 5 1,-1 2-130,1 1 1,2 1 0,-3 1 0,-1 0 90,1-1 1,-4 3-1,5 0 1,-2 2 217,0-1 1,2-2 0,-4-1 0,4 0-11,1-1 0,-3 1 1,3-2-1,0-1 87,0-2 1,-2-6-1,2 2 1,-2-3-63,-2-2 0,0 5 0,-1 0 1,2 0-79,-1 1 0,-2 0 0,-3 5 1,-1 0-166,-2 4 0,-1-2 1,3 7-1,-2 0 44,2 2 1,-4 2 0,1 0-1,0-1 129,0 1 0,-1 1 1,4 2-1,-2 0-26,2 0 0,0-4 1,-1-1-1,0 1 395,0-2 0,2 5 1,2-5-1,0 1-194,-1 1 1,1-7 0,0 4-152,-1 0 1,1 1-1,0 6 1,0 0-227,-1 0 1,-4 0 0,1 0 0,-1 0 39,-1 0 1,4 4-1,-4 1 1,1-1 185,0 2 0,-4-5 0,4 5 0,0-1 97,-1-1 0,4 1 1,-3-5-1,2 0-17,-2 0 1,4 0-1,-4 0 1,3 0-29,2 0 0,-5 0 1,0 0-1,2 0-132,1 0 0,-3 0 0,-1 0 1,-2 0-76,-3 0 0,1 0 1,-1 0-1,2 0 75,-2 0 0,3 4 1,-1 2-1,-1 0 44,-3 0 0,4-2 0,1-2 0,1 1 147,-1 1 0,3 1 0,-3-4 0,2 2 117,3 2 0,-3-1 0,1-4 0,2 0-149,1 0 0,-3 0 1,-1 0-1,-1 0-104,1 0 0,1 0 1,4 0-1,-3 0 44,0 0 0,-1 0 0,4 0 0,1 0-150,0 0 1,-1 0 0,0 0-1,-3 0 122,0 0 0,-3 0 1,4 0-1,-2 0 69,2 0 1,-3 0-1,1 0 1,2 0-19,1 0 0,1 0 1,1 0-1,0 0 22,-1 0 1,1 4 0,0 2-89,0 2 0,-1-4 0,1 4 0,0-1-69,-1 0 0,-4 2 1,1 3-1,0-1-13,3-3 1,-4 3-1,0 5 1,2 2-11,1-2 1,6-1 0,0-2 0,0 1-43,2-1 1,-4-4 0,6-2-279,-3-1 1,4 3-965,-5-5 88,6 1 0,-3-4 43,6 4 1,0-2 716,0 6 1,1-2 0,4 3-484,4-1 0,3 0 1034,1 5 0,6-7 0,2-1 0</inkml:trace>
  <inkml:trace contextRef="#ctx0" brushRef="#br0">19902 10995 7504,'-7'0'-429,"-5"-6"1,4-1 0</inkml:trace>
  <inkml:trace contextRef="#ctx0" brushRef="#br0">19875 10982 7729,'8'-6'0,"-4"-3"1151,-2-3 1,-2 3 1259,0 0 0,0 8-1957,0 1 1,0 7 0,0 9 0,-2 4-170,-2 0 0,1-3 0,-6 2 0,0-1-142,2-1 1,-5 3-1,3-4 1,-3 2-129,-1-2 0,4-1 1,1-2-353,2 0 1,2 1 0,4-1 0,1-1-114,4-3 0,7 3 0,7-5 0,3 2 87,6 0 1,6-6 0,11 1 0,4-2-681,3-2 1,1 0 0,3 1 1042,6 4 0,1-4 0,9 5 0</inkml:trace>
  <inkml:trace contextRef="#ctx0" brushRef="#br0">18969 4958 9339,'13'-57'402,"0"4"0,1 10 1,-1 17-542,0 6 0,-4 11 0,-1 6 0,-2 6-955,-3 6 1,-2 3 806,-1 1 1,-1-5 1640,-4-4 1,4-4 204,-4-4 1,-1-4-880,2-5 1,-5 0 0,3 1-403,-1 3 1,-2-3 0,-5 5-414,1-1 0,-5 2 1,-1 5-1,-2-2-75,-2-1 1,-3-1 0,-2 5 0,-1 2 117,-2 2 1,-5-1 0,5 4-1,1 1 164,2-1 0,2-4 0,-3 2 0,1-2 181,2 1 1,-7-2 0,9 2 0,1-3 96,-3-1 1,1 2-1,-1 1 1,-1 1-414,0-1 1,-5 3-1,-4 0 1,-2 2-128,-2 2 1,0 2 0,0 3 0,0 1 73,0 2 0,0 4 1,0-3-1,1 0 63,4 1 1,-4-3 0,5-2-1,0 0 327,3-2 0,4 4 1,5-9-1,4 4 0,3 2 1,-1-1 0,1 0-1,4 2-113,-1 3 1,4 9-1,1 8 1,1 5-131,3 4 1,1 8-1,2 9 1,2 1-438,2 2 1,5 7 0,11-7-1,6-4 329,8-3 1,11 2 0,5-10 0,6-5 389,7-5 1,2-7 0,6-7-1,-33-13 1,1-1-210,2-2 1,2-1-1,5-2 1,1-3-1,-3 0 1,-1-1-1,2-1 1,0-1 214,1 1 1,0-2-1,0-1 1,0-2-1,-1 0 1,0-1-1,-1 0 1,-1-1-262,0-1 1,-1 0-1,-1 1 1,-1-1 0,-4 0-1,1 1 1,35-8-542,-2 1 1,-7-5-1,-8-1 1,-5-2-122,-4-3 1,-6-1-1,-2-3 1,-9-3 165,-7-4 0,-6-4 1,-10-2-1,-5-4 104,-6-4 0,-14-7 0,-12-3 0,-3 0 462,-5-1 1,14 29 0,-3 2 0,-1 1 0,-2 2 0,-2 2 0,-1 1-246,-1 0 0,-2 3 0,-2 5 0,-1 3 0,-1 2 1,-1 3-1,-1 2 0,-2 2-115,-1 1 0,-1 3 0,-4 4 0,0 4 0,4 3 0,0 2 232,-1 3 0,2 3 0,1 3 0,1 3 0,0-2 0,0 0 0,1 2 0,0 0 0</inkml:trace>
  <inkml:trace contextRef="#ctx0" brushRef="#br0">18636 5704 8506,'-5'-30'-354,"1"4"1,-2 4 226,1 13 0,4 9 1,-5 10-1,0 5 90,-3 3 1,-3 10 0,-1-2 0,0 3 46,-1-1 1,5-6-1,2-1 1,1-2 873,3-3 1,2-1-1,1-2 1,1 2-181,4 3 0,2-2 0,6 6 0,2 2-312,3 1 1,-3 8-1,2 2 1,-2 5-197,-1 5 0,-6 2 0,0 5 0,-2-2-59,-3-1 1,-2 3 0,-2 4 0,-2-1-42,-2 1 0,-4-1 0,5-5 0,1-2 232,2-2 1,1-2-1,0-4 1,0 0-7,0 0 1,1-1 0,2-2 0,3-3-125,1-2 1,-2 4-1,2-4 1,-1 1-13,-3 0 1,3 8 0,-2-1 0,-1 3-364,-1 3 1,-7 0 0,-2 4 0,-3-1-22,-5 1 0,-6-4 0,2 0 0,0-3 245,-1-3 1,-2 3 0,3-9-1,0 0 251,-1-3 0,3-4 1,3-3-1,1-4-47,0 0 0,-1 2 1,1-3-1,0 2-174,-1 2 0,1 3 0,0 0 0,-1 1-323,1 0 1,-5-1-1,-3 2 1,-2 2-66,-5 1 1,-2 0 0,2-3 0,-3 2 359,-5 1 0,-1 0 0,0-6 0,3-1 144,1-2 0,2-4 0,5 3 0,-1-2-50,0-3 0,2-1 0,2-2 1,2 1-70,2-1 0,-5 2 1,2 1-1,-4 3-221,0 2 0,-1-3 0,-1 4 0,-2 2-35,-1 1 1,0 6-1,3 2 1,-2-1 84,-1 1 0,-6 4 0,3-2 0,0 4 116,3 1 1,4-2-1,4-2 1,2-5 164,2-3 1,-2-1-1,6-2 1,3-1-6,0-2 0,7-1 0,-1 2 0,1-2-99,1-2 1,-1 3-1,5-1 1,0 3 71,0 4 1,0 2 0,2-2 0,1 1 33,1 2 1,5 6 0,-3-1 0,0 3-95,0 0 0,4 6 0,-1 1 0,1 0-158,-1 0 0,8-2 0,-4-4 0,3-1 174,3-4 1,2 2 0,6-6-1,0-1 33,-1-2 0,5-1 1,2-1-1,-1 1 28,1 0 1,4-1 0,-3 1 0,0 0-86,-3-1 1,2 1-1,-2-1 1,-1 1-97,-2 0 0,-2 4 0,1 1 0,0 3-10,-1 2 0,1 1 0,1 1 0,2-2 46,1-2 1,2-4 0,-2 3-1,3-1 75,0-4 0,3-2 0,-3-3 0,1-3 210,2-2 1,8 3-1,-8-3 1,-2 0-161,0 1 1,0 2 0,-5-3 0,-4 2-294,-2 3 1,-6 1 0,3 3 0,-4 2-177,-5 1 0,1 6 1,-5-3-1,1 1-24,0 1 0,-6-2 0,3 1 0,-2-4-373,0-2 1,7-3 0,-2-1-1,3-1-455,1-2 1,0-5 0,1-1-98,-1-6 1,2-4-1,1-9 1269,2-6 0,11-5 0,0-13 0</inkml:trace>
  <inkml:trace contextRef="#ctx0" brushRef="#br0">19142 5971 8144,'-12'-6'-197,"3"-3"0,2 3 245,3 1 0,2 5 1,-4 5-6,0 4 0,3 11 0,-4 4 0,1 0 147,3 1 1,1 0 0,2 2-1,0-1-82,0 1 0,0 0 1,0-1 329,0 1 0,0 1 0,0 3 0,0 5 1,2 2-93,2 2 0,-2 0 1,2 3-1,-2 3-314,-2 3 0,-5 6 1,-1-6-1,-1 3-52,-3 1 0,-2-1 0,0-2 0,2-3 148,1-1 0,0-1 0,-3-5 0,2-2 212,1-2 1,4 1 0,-4-6 0,0 0 75,2 2 1,-3-4 0,5 5 0,2 0-267,2 0 1,1-3 0,0 5 0,0 0 75,0-2 1,0 4 0,0-1-1,0 5-380,0 2 0,-5 5 1,1-2-1,-1 4 14,0 3 0,-1 3 0,-3-4 0,4-1 242,4-3 1,-4-5-1,1-7 1,1-3 158,1-1 1,4-2 0,1-5 0,1 1 71,-1 0 1,3-1 0,0 1 0,0 0 28,0-1 0,4 1 0,-1 1 1,2 2-497,-2 1 1,2 4-1,-2 0 1,3 0-60,1 2 0,-1 7 0,0-5 0,0 1 115,3 3 1,3 0 0,-1-3-1,4-2 328,0-2 0,4-4 0,-3-5 0,2-2 18,-2-3 0,3 2 0,-2-6 0,2-2-120,1-1 1,0 3 0,-1 0-1,-2-2-166,1-1 1,4-2-1,-5 0 1,0 1-83,-1-1 1,2 5 0,-5 0-1,1-2-133,-1-1 0,-1-1 1,-5 3-1,0 0 130,1 0 0,-1-2 0,0-2 0,1 0 243,-1 1 1,0-6-1,1 1 1,0 0 37,4-1 1,-3 2 0,4-4 0,-1 0-153,0 0 0,4 3 0,-3-3 0,1 1-19,-1 3 0,-1 1 1,-5-1-1,-1-1-66,-3 1 0,1 2 0,-4 3 0,0 1-129,0 2 0,-2 0 0,-4-3 0,0 1 277,0 2 1,0-1-1,0-2 1,0 2 149,0 0 1,0 1-1,0-5 1,0 1-120,0-1 1,0 5 0,0 0 0,0-2-120,0-1 0,0 2 1,0 3-1,0-1 38,0 0 0,0 3 1,-1-2-1,-2 0 71,-2 4 0,-5 0 1,1 1-1,-4-1 25,-5-1 0,3 5 1,-3-5-1,5 0-74,4 0 0,-3 0 1,5-3-1,-2-1 5,0 0 0,2-1 0,-5-3 1,2 1-117,-1 2 0,-8 5 0,6 0 1,-4 0-80,-2-1 0,0 7 0,-5-6 1,0 2 291,-4 5 0,2-5 0,-6 5 0,4-5-38,2-1 1,-1 4 0,0-6 0,2 2-44,3-2 1,-2 2 0,5-5 0,0 0-56,-1 0 0,-2-1 0,5-3 0,-1 1-47,-2 2 0,4 1 0,-6-1 0,0 3-37,1 0 0,-9 7 1,4-5-1,-2 1-1,-1 1 1,4 0-1,2 2 1,2 0 43,2-1 0,1-3 1,4-3-1,1 0 60,0-4 0,5-1 0,2-3 0,2-2-773,0-1 1,-1-5-3961,5 5-549,0-6 5236,0 3 0,0 0 0,0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E4E5D-E24D-4015-BCB8-CDE47EA50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278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4961661D-5356-41FF-BC44-110B6D59D16B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6302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6782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7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82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7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6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4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2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7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8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4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D8FB4DDF-25C6-492F-99BF-BAB9715831ED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3058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/>
              <a:t>EECS 583 – Class 2</a:t>
            </a:r>
            <a:br>
              <a:rPr lang="en-US" altLang="en-US" sz="4800"/>
            </a:br>
            <a:r>
              <a:rPr lang="en-US" altLang="en-US" sz="4800">
                <a:solidFill>
                  <a:schemeClr val="tx2"/>
                </a:solidFill>
              </a:rPr>
              <a:t>Control 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8125" y="4403724"/>
            <a:ext cx="8169275" cy="2454275"/>
          </a:xfrm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January 17, 2024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https://web.eecs.umich.edu/~mahlke/courses/583w24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074602-FBE8-C714-7975-7A612E591536}"/>
                  </a:ext>
                </a:extLst>
              </p14:cNvPr>
              <p14:cNvContentPartPr/>
              <p14:nvPr/>
            </p14:nvContentPartPr>
            <p14:xfrm>
              <a:off x="7131240" y="4884840"/>
              <a:ext cx="729720" cy="502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074602-FBE8-C714-7975-7A612E5915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21880" y="4875480"/>
                <a:ext cx="748440" cy="521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Immediate Dominator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/>
              <a:t>Defn: Immediate dominator</a:t>
            </a:r>
            <a:r>
              <a:rPr lang="en-US" altLang="en-US"/>
              <a:t> (idom) – Each node n has a unique immediate dominator m that is the </a:t>
            </a:r>
            <a:r>
              <a:rPr lang="en-US" altLang="en-US">
                <a:solidFill>
                  <a:srgbClr val="FF0000"/>
                </a:solidFill>
              </a:rPr>
              <a:t>last dominator </a:t>
            </a:r>
            <a:r>
              <a:rPr lang="en-US" altLang="en-US"/>
              <a:t>of n on any path from the initial node to n</a:t>
            </a:r>
          </a:p>
          <a:p>
            <a:pPr lvl="1"/>
            <a:r>
              <a:rPr lang="en-US" altLang="en-US"/>
              <a:t>Closest node that dominates</a:t>
            </a:r>
          </a:p>
        </p:txBody>
      </p:sp>
      <p:sp>
        <p:nvSpPr>
          <p:cNvPr id="14340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1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2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3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44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8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4349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4356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4357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A2232A-5AD6-4050-EC9C-7D5B1484AE29}"/>
                  </a:ext>
                </a:extLst>
              </p14:cNvPr>
              <p14:cNvContentPartPr/>
              <p14:nvPr/>
            </p14:nvContentPartPr>
            <p14:xfrm>
              <a:off x="2840760" y="1688760"/>
              <a:ext cx="5341680" cy="447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A2232A-5AD6-4050-EC9C-7D5B1484AE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31400" y="1679400"/>
                <a:ext cx="5360400" cy="4495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Dominator Tree</a:t>
            </a:r>
          </a:p>
        </p:txBody>
      </p:sp>
      <p:sp>
        <p:nvSpPr>
          <p:cNvPr id="15363" name="Text Box 34"/>
          <p:cNvSpPr txBox="1">
            <a:spLocks noChangeArrowheads="1"/>
          </p:cNvSpPr>
          <p:nvPr/>
        </p:nvSpPr>
        <p:spPr bwMode="auto">
          <a:xfrm>
            <a:off x="5943600" y="45720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64" name="Text Box 35"/>
          <p:cNvSpPr txBox="1">
            <a:spLocks noChangeArrowheads="1"/>
          </p:cNvSpPr>
          <p:nvPr/>
        </p:nvSpPr>
        <p:spPr bwMode="auto">
          <a:xfrm>
            <a:off x="5105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65" name="Text Box 36"/>
          <p:cNvSpPr txBox="1">
            <a:spLocks noChangeArrowheads="1"/>
          </p:cNvSpPr>
          <p:nvPr/>
        </p:nvSpPr>
        <p:spPr bwMode="auto">
          <a:xfrm>
            <a:off x="59436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66" name="Text Box 37"/>
          <p:cNvSpPr txBox="1">
            <a:spLocks noChangeArrowheads="1"/>
          </p:cNvSpPr>
          <p:nvPr/>
        </p:nvSpPr>
        <p:spPr bwMode="auto">
          <a:xfrm>
            <a:off x="6629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67" name="Text Box 38"/>
          <p:cNvSpPr txBox="1">
            <a:spLocks noChangeArrowheads="1"/>
          </p:cNvSpPr>
          <p:nvPr/>
        </p:nvSpPr>
        <p:spPr bwMode="auto">
          <a:xfrm>
            <a:off x="67056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68" name="Text Box 39"/>
          <p:cNvSpPr txBox="1">
            <a:spLocks noChangeArrowheads="1"/>
          </p:cNvSpPr>
          <p:nvPr/>
        </p:nvSpPr>
        <p:spPr bwMode="auto">
          <a:xfrm>
            <a:off x="60960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69" name="Text Box 40"/>
          <p:cNvSpPr txBox="1">
            <a:spLocks noChangeArrowheads="1"/>
          </p:cNvSpPr>
          <p:nvPr/>
        </p:nvSpPr>
        <p:spPr bwMode="auto">
          <a:xfrm>
            <a:off x="73914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70" name="Line 42"/>
          <p:cNvSpPr>
            <a:spLocks noChangeShapeType="1"/>
          </p:cNvSpPr>
          <p:nvPr/>
        </p:nvSpPr>
        <p:spPr bwMode="auto">
          <a:xfrm flipH="1">
            <a:off x="5410200" y="4876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43"/>
          <p:cNvSpPr>
            <a:spLocks noChangeShapeType="1"/>
          </p:cNvSpPr>
          <p:nvPr/>
        </p:nvSpPr>
        <p:spPr bwMode="auto">
          <a:xfrm>
            <a:off x="64008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1,3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1,4</a:t>
            </a:r>
          </a:p>
        </p:txBody>
      </p:sp>
      <p:sp>
        <p:nvSpPr>
          <p:cNvPr id="1537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5716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1,4,5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1,4,6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1,4,7</a:t>
            </a:r>
          </a:p>
        </p:txBody>
      </p:sp>
      <p:sp>
        <p:nvSpPr>
          <p:cNvPr id="1537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537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537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7" name="Rectangle 53"/>
          <p:cNvSpPr>
            <a:spLocks noChangeArrowheads="1"/>
          </p:cNvSpPr>
          <p:nvPr/>
        </p:nvSpPr>
        <p:spPr bwMode="auto">
          <a:xfrm>
            <a:off x="20574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5378" name="Rectangle 54"/>
          <p:cNvSpPr>
            <a:spLocks noChangeArrowheads="1"/>
          </p:cNvSpPr>
          <p:nvPr/>
        </p:nvSpPr>
        <p:spPr bwMode="auto">
          <a:xfrm>
            <a:off x="1447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5379" name="Rectangle 55"/>
          <p:cNvSpPr>
            <a:spLocks noChangeArrowheads="1"/>
          </p:cNvSpPr>
          <p:nvPr/>
        </p:nvSpPr>
        <p:spPr bwMode="auto">
          <a:xfrm>
            <a:off x="21336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5380" name="Rectangle 56"/>
          <p:cNvSpPr>
            <a:spLocks noChangeArrowheads="1"/>
          </p:cNvSpPr>
          <p:nvPr/>
        </p:nvSpPr>
        <p:spPr bwMode="auto">
          <a:xfrm>
            <a:off x="2590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5381" name="Rectangle 57"/>
          <p:cNvSpPr>
            <a:spLocks noChangeArrowheads="1"/>
          </p:cNvSpPr>
          <p:nvPr/>
        </p:nvSpPr>
        <p:spPr bwMode="auto">
          <a:xfrm>
            <a:off x="15240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5382" name="Line 58"/>
          <p:cNvSpPr>
            <a:spLocks noChangeShapeType="1"/>
          </p:cNvSpPr>
          <p:nvPr/>
        </p:nvSpPr>
        <p:spPr bwMode="auto">
          <a:xfrm>
            <a:off x="2438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59"/>
          <p:cNvSpPr>
            <a:spLocks noChangeShapeType="1"/>
          </p:cNvSpPr>
          <p:nvPr/>
        </p:nvSpPr>
        <p:spPr bwMode="auto">
          <a:xfrm flipH="1">
            <a:off x="18288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Rectangle 60"/>
          <p:cNvSpPr>
            <a:spLocks noChangeArrowheads="1"/>
          </p:cNvSpPr>
          <p:nvPr/>
        </p:nvSpPr>
        <p:spPr bwMode="auto">
          <a:xfrm>
            <a:off x="25908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5385" name="Rectangle 61"/>
          <p:cNvSpPr>
            <a:spLocks noChangeArrowheads="1"/>
          </p:cNvSpPr>
          <p:nvPr/>
        </p:nvSpPr>
        <p:spPr bwMode="auto">
          <a:xfrm>
            <a:off x="2133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5386" name="Line 62"/>
          <p:cNvSpPr>
            <a:spLocks noChangeShapeType="1"/>
          </p:cNvSpPr>
          <p:nvPr/>
        </p:nvSpPr>
        <p:spPr bwMode="auto">
          <a:xfrm>
            <a:off x="1828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63"/>
          <p:cNvSpPr>
            <a:spLocks noChangeShapeType="1"/>
          </p:cNvSpPr>
          <p:nvPr/>
        </p:nvSpPr>
        <p:spPr bwMode="auto">
          <a:xfrm flipH="1">
            <a:off x="25146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64"/>
          <p:cNvSpPr>
            <a:spLocks noChangeShapeType="1"/>
          </p:cNvSpPr>
          <p:nvPr/>
        </p:nvSpPr>
        <p:spPr bwMode="auto">
          <a:xfrm flipH="1">
            <a:off x="19050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65"/>
          <p:cNvSpPr>
            <a:spLocks noChangeShapeType="1"/>
          </p:cNvSpPr>
          <p:nvPr/>
        </p:nvSpPr>
        <p:spPr bwMode="auto">
          <a:xfrm>
            <a:off x="2514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66"/>
          <p:cNvSpPr>
            <a:spLocks noChangeShapeType="1"/>
          </p:cNvSpPr>
          <p:nvPr/>
        </p:nvSpPr>
        <p:spPr bwMode="auto">
          <a:xfrm>
            <a:off x="1905000" y="5562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67"/>
          <p:cNvSpPr>
            <a:spLocks noChangeShapeType="1"/>
          </p:cNvSpPr>
          <p:nvPr/>
        </p:nvSpPr>
        <p:spPr bwMode="auto">
          <a:xfrm flipH="1">
            <a:off x="2514600" y="5562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72"/>
          <p:cNvSpPr>
            <a:spLocks noChangeShapeType="1"/>
          </p:cNvSpPr>
          <p:nvPr/>
        </p:nvSpPr>
        <p:spPr bwMode="auto">
          <a:xfrm>
            <a:off x="2667000" y="632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73"/>
          <p:cNvSpPr>
            <a:spLocks noChangeShapeType="1"/>
          </p:cNvSpPr>
          <p:nvPr/>
        </p:nvSpPr>
        <p:spPr bwMode="auto">
          <a:xfrm>
            <a:off x="2667000" y="6477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74"/>
          <p:cNvSpPr>
            <a:spLocks noChangeShapeType="1"/>
          </p:cNvSpPr>
          <p:nvPr/>
        </p:nvSpPr>
        <p:spPr bwMode="auto">
          <a:xfrm flipH="1">
            <a:off x="2895600" y="4267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Line 75"/>
          <p:cNvSpPr>
            <a:spLocks noChangeShapeType="1"/>
          </p:cNvSpPr>
          <p:nvPr/>
        </p:nvSpPr>
        <p:spPr bwMode="auto">
          <a:xfrm flipV="1">
            <a:off x="3810000" y="4267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76"/>
          <p:cNvSpPr>
            <a:spLocks noChangeShapeType="1"/>
          </p:cNvSpPr>
          <p:nvPr/>
        </p:nvSpPr>
        <p:spPr bwMode="auto">
          <a:xfrm>
            <a:off x="3048000" y="4267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7" name="Line 77"/>
          <p:cNvSpPr>
            <a:spLocks noChangeShapeType="1"/>
          </p:cNvSpPr>
          <p:nvPr/>
        </p:nvSpPr>
        <p:spPr bwMode="auto">
          <a:xfrm>
            <a:off x="617220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Line 78"/>
          <p:cNvSpPr>
            <a:spLocks noChangeShapeType="1"/>
          </p:cNvSpPr>
          <p:nvPr/>
        </p:nvSpPr>
        <p:spPr bwMode="auto">
          <a:xfrm flipH="1">
            <a:off x="6400800" y="54102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9" name="Line 79"/>
          <p:cNvSpPr>
            <a:spLocks noChangeShapeType="1"/>
          </p:cNvSpPr>
          <p:nvPr/>
        </p:nvSpPr>
        <p:spPr bwMode="auto">
          <a:xfrm>
            <a:off x="6934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0" name="Line 80"/>
          <p:cNvSpPr>
            <a:spLocks noChangeShapeType="1"/>
          </p:cNvSpPr>
          <p:nvPr/>
        </p:nvSpPr>
        <p:spPr bwMode="auto">
          <a:xfrm>
            <a:off x="6934200" y="5410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3789F7-8BED-D704-2FFD-6DE4714917D8}"/>
                  </a:ext>
                </a:extLst>
              </p14:cNvPr>
              <p14:cNvContentPartPr/>
              <p14:nvPr/>
            </p14:nvContentPartPr>
            <p14:xfrm>
              <a:off x="1027440" y="1593000"/>
              <a:ext cx="8239680" cy="521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3789F7-8BED-D704-2FFD-6DE4714917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8080" y="1583640"/>
                <a:ext cx="8258400" cy="523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Dominator Tree Example</a:t>
            </a:r>
          </a:p>
        </p:txBody>
      </p:sp>
      <p:sp>
        <p:nvSpPr>
          <p:cNvPr id="16387" name="Text Box 1036"/>
          <p:cNvSpPr txBox="1">
            <a:spLocks noChangeArrowheads="1"/>
          </p:cNvSpPr>
          <p:nvPr/>
        </p:nvSpPr>
        <p:spPr bwMode="auto">
          <a:xfrm>
            <a:off x="395288" y="1535113"/>
            <a:ext cx="2743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Draw the dominator tree</a:t>
            </a:r>
          </a:p>
        </p:txBody>
      </p:sp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6389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6390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6391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6392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6393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6394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6397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6399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6406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9569" y="2330521"/>
            <a:ext cx="194155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BB	DOM</a:t>
            </a:r>
          </a:p>
          <a:p>
            <a:r>
              <a:rPr lang="en-US" dirty="0"/>
              <a:t>1	E,1</a:t>
            </a:r>
          </a:p>
          <a:p>
            <a:r>
              <a:rPr lang="en-US" dirty="0"/>
              <a:t>2	E,1,2</a:t>
            </a:r>
          </a:p>
          <a:p>
            <a:r>
              <a:rPr lang="en-US" dirty="0"/>
              <a:t>3	E,1,2,3</a:t>
            </a:r>
          </a:p>
          <a:p>
            <a:r>
              <a:rPr lang="en-US" dirty="0"/>
              <a:t>4	E,1,2,3,4</a:t>
            </a:r>
          </a:p>
          <a:p>
            <a:r>
              <a:rPr lang="en-US" dirty="0"/>
              <a:t>5	E,1,2,5</a:t>
            </a:r>
          </a:p>
          <a:p>
            <a:r>
              <a:rPr lang="en-US" dirty="0"/>
              <a:t>6	E,1,2,6</a:t>
            </a:r>
          </a:p>
          <a:p>
            <a:r>
              <a:rPr lang="en-US" dirty="0"/>
              <a:t>7	E,1,7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38F796C-1B01-420F-1611-78874DBEA276}"/>
                  </a:ext>
                </a:extLst>
              </p14:cNvPr>
              <p14:cNvContentPartPr/>
              <p14:nvPr/>
            </p14:nvContentPartPr>
            <p14:xfrm>
              <a:off x="144000" y="1554480"/>
              <a:ext cx="8863200" cy="3387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38F796C-1B01-420F-1611-78874DBEA2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640" y="1545120"/>
                <a:ext cx="8881920" cy="3406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 Dominator (PDOM)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Reverse of dominator</a:t>
            </a:r>
          </a:p>
          <a:p>
            <a:pPr>
              <a:lnSpc>
                <a:spcPct val="90000"/>
              </a:lnSpc>
            </a:pPr>
            <a:r>
              <a:rPr lang="en-US" altLang="en-US" sz="2400" u="sng"/>
              <a:t>Defn: Post Dominator</a:t>
            </a:r>
            <a:r>
              <a:rPr lang="en-US" altLang="en-US" sz="2400"/>
              <a:t> – Given a CFG(V, E, Entry, Exit), a node x post dominates a node y, if every path from y to the Exit contains x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Intuition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Given some BB, which blocks are guaranteed to have executed after executing the BB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pdom(BBi) = set of BBs that post dominate BBi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641475"/>
            <a:ext cx="40767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Pdom(exit) = exit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for each BB (except the exit BB)</a:t>
            </a:r>
          </a:p>
          <a:p>
            <a:pPr lvl="3">
              <a:lnSpc>
                <a:spcPct val="90000"/>
              </a:lnSpc>
            </a:pPr>
            <a:r>
              <a:rPr lang="en-US" altLang="en-US" sz="1600"/>
              <a:t>tmp(BB) = BB + {intersect of pdom of all successor BB’s}</a:t>
            </a:r>
          </a:p>
          <a:p>
            <a:pPr lvl="3">
              <a:lnSpc>
                <a:spcPct val="90000"/>
              </a:lnSpc>
            </a:pPr>
            <a:r>
              <a:rPr lang="en-US" altLang="en-US" sz="1600"/>
              <a:t>if (tmp(BB) != pdom(BB))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/>
              <a:t>   pdom(BB)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/>
              <a:t>    change = true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CF430A-B039-A66A-D1AD-0BEA6E0EA753}"/>
                  </a:ext>
                </a:extLst>
              </p14:cNvPr>
              <p14:cNvContentPartPr/>
              <p14:nvPr/>
            </p14:nvContentPartPr>
            <p14:xfrm>
              <a:off x="225720" y="1559160"/>
              <a:ext cx="9415440" cy="4980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CF430A-B039-A66A-D1AD-0BEA6E0EA7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360" y="1549800"/>
                <a:ext cx="9434160" cy="4999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 Dominator Example 1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4196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10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953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48006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H="1">
            <a:off x="4191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2"/>
          <p:cNvSpPr>
            <a:spLocks noChangeShapeType="1"/>
          </p:cNvSpPr>
          <p:nvPr/>
        </p:nvSpPr>
        <p:spPr bwMode="auto">
          <a:xfrm>
            <a:off x="41910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3"/>
          <p:cNvSpPr>
            <a:spLocks noChangeShapeType="1"/>
          </p:cNvSpPr>
          <p:nvPr/>
        </p:nvSpPr>
        <p:spPr bwMode="auto">
          <a:xfrm flipH="1">
            <a:off x="4876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Oval 18"/>
          <p:cNvSpPr>
            <a:spLocks noChangeArrowheads="1"/>
          </p:cNvSpPr>
          <p:nvPr/>
        </p:nvSpPr>
        <p:spPr bwMode="auto">
          <a:xfrm>
            <a:off x="4419600" y="251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8444" name="Oval 19"/>
          <p:cNvSpPr>
            <a:spLocks noChangeArrowheads="1"/>
          </p:cNvSpPr>
          <p:nvPr/>
        </p:nvSpPr>
        <p:spPr bwMode="auto">
          <a:xfrm>
            <a:off x="4495800" y="548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8445" name="Line 20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1"/>
          <p:cNvSpPr>
            <a:spLocks noChangeShapeType="1"/>
          </p:cNvSpPr>
          <p:nvPr/>
        </p:nvSpPr>
        <p:spPr bwMode="auto">
          <a:xfrm>
            <a:off x="48768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763E218-DF67-1A28-C37C-88EFF54EE588}"/>
                  </a:ext>
                </a:extLst>
              </p14:cNvPr>
              <p14:cNvContentPartPr/>
              <p14:nvPr/>
            </p14:nvContentPartPr>
            <p14:xfrm>
              <a:off x="2531160" y="3300840"/>
              <a:ext cx="4566600" cy="2605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763E218-DF67-1A28-C37C-88EFF54EE58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21800" y="3291480"/>
                <a:ext cx="4585320" cy="262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 Dominator Example 2</a:t>
            </a:r>
          </a:p>
        </p:txBody>
      </p:sp>
      <p:sp>
        <p:nvSpPr>
          <p:cNvPr id="19459" name="Rectangle 22"/>
          <p:cNvSpPr>
            <a:spLocks noChangeArrowheads="1"/>
          </p:cNvSpPr>
          <p:nvPr/>
        </p:nvSpPr>
        <p:spPr bwMode="auto">
          <a:xfrm>
            <a:off x="44958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23"/>
          <p:cNvSpPr>
            <a:spLocks noChangeArrowheads="1"/>
          </p:cNvSpPr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61" name="Rectangle 24"/>
          <p:cNvSpPr>
            <a:spLocks noChangeArrowheads="1"/>
          </p:cNvSpPr>
          <p:nvPr/>
        </p:nvSpPr>
        <p:spPr bwMode="auto">
          <a:xfrm>
            <a:off x="4953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2" name="Rectangle 25"/>
          <p:cNvSpPr>
            <a:spLocks noChangeArrowheads="1"/>
          </p:cNvSpPr>
          <p:nvPr/>
        </p:nvSpPr>
        <p:spPr bwMode="auto">
          <a:xfrm>
            <a:off x="381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3" name="Oval 26"/>
          <p:cNvSpPr>
            <a:spLocks noChangeArrowheads="1"/>
          </p:cNvSpPr>
          <p:nvPr/>
        </p:nvSpPr>
        <p:spPr bwMode="auto">
          <a:xfrm>
            <a:off x="3352800" y="1600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9464" name="Oval 27"/>
          <p:cNvSpPr>
            <a:spLocks noChangeArrowheads="1"/>
          </p:cNvSpPr>
          <p:nvPr/>
        </p:nvSpPr>
        <p:spPr bwMode="auto">
          <a:xfrm>
            <a:off x="4495800" y="6172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9465" name="Line 28"/>
          <p:cNvSpPr>
            <a:spLocks noChangeShapeType="1"/>
          </p:cNvSpPr>
          <p:nvPr/>
        </p:nvSpPr>
        <p:spPr bwMode="auto">
          <a:xfrm>
            <a:off x="4876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29"/>
          <p:cNvSpPr>
            <a:spLocks noChangeShapeType="1"/>
          </p:cNvSpPr>
          <p:nvPr/>
        </p:nvSpPr>
        <p:spPr bwMode="auto">
          <a:xfrm>
            <a:off x="48768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30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8" name="Line 31"/>
          <p:cNvSpPr>
            <a:spLocks noChangeShapeType="1"/>
          </p:cNvSpPr>
          <p:nvPr/>
        </p:nvSpPr>
        <p:spPr bwMode="auto">
          <a:xfrm>
            <a:off x="4876800" y="518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32"/>
          <p:cNvSpPr>
            <a:spLocks noChangeArrowheads="1"/>
          </p:cNvSpPr>
          <p:nvPr/>
        </p:nvSpPr>
        <p:spPr bwMode="auto">
          <a:xfrm>
            <a:off x="4495800" y="160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70" name="Line 33"/>
          <p:cNvSpPr>
            <a:spLocks noChangeShapeType="1"/>
          </p:cNvSpPr>
          <p:nvPr/>
        </p:nvSpPr>
        <p:spPr bwMode="auto">
          <a:xfrm>
            <a:off x="4114800" y="1828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34"/>
          <p:cNvSpPr>
            <a:spLocks noChangeShapeType="1"/>
          </p:cNvSpPr>
          <p:nvPr/>
        </p:nvSpPr>
        <p:spPr bwMode="auto">
          <a:xfrm>
            <a:off x="5029200" y="2057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35"/>
          <p:cNvSpPr>
            <a:spLocks noChangeShapeType="1"/>
          </p:cNvSpPr>
          <p:nvPr/>
        </p:nvSpPr>
        <p:spPr bwMode="auto">
          <a:xfrm>
            <a:off x="5029200" y="2209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36"/>
          <p:cNvSpPr>
            <a:spLocks noChangeShapeType="1"/>
          </p:cNvSpPr>
          <p:nvPr/>
        </p:nvSpPr>
        <p:spPr bwMode="auto">
          <a:xfrm>
            <a:off x="6248400" y="22098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37"/>
          <p:cNvSpPr>
            <a:spLocks noChangeShapeType="1"/>
          </p:cNvSpPr>
          <p:nvPr/>
        </p:nvSpPr>
        <p:spPr bwMode="auto">
          <a:xfrm>
            <a:off x="5029200" y="5257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38"/>
          <p:cNvSpPr>
            <a:spLocks noChangeShapeType="1"/>
          </p:cNvSpPr>
          <p:nvPr/>
        </p:nvSpPr>
        <p:spPr bwMode="auto">
          <a:xfrm>
            <a:off x="50292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39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477" name="Line 40"/>
          <p:cNvSpPr>
            <a:spLocks noChangeShapeType="1"/>
          </p:cNvSpPr>
          <p:nvPr/>
        </p:nvSpPr>
        <p:spPr bwMode="auto">
          <a:xfrm>
            <a:off x="4191000" y="3505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41"/>
          <p:cNvSpPr>
            <a:spLocks noChangeShapeType="1"/>
          </p:cNvSpPr>
          <p:nvPr/>
        </p:nvSpPr>
        <p:spPr bwMode="auto">
          <a:xfrm flipH="1">
            <a:off x="4191000" y="28194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42"/>
          <p:cNvSpPr>
            <a:spLocks noChangeShapeType="1"/>
          </p:cNvSpPr>
          <p:nvPr/>
        </p:nvSpPr>
        <p:spPr bwMode="auto">
          <a:xfrm>
            <a:off x="4876800" y="28194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4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44"/>
          <p:cNvSpPr>
            <a:spLocks noChangeShapeType="1"/>
          </p:cNvSpPr>
          <p:nvPr/>
        </p:nvSpPr>
        <p:spPr bwMode="auto">
          <a:xfrm>
            <a:off x="4191000" y="43434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45"/>
          <p:cNvSpPr>
            <a:spLocks noChangeShapeType="1"/>
          </p:cNvSpPr>
          <p:nvPr/>
        </p:nvSpPr>
        <p:spPr bwMode="auto">
          <a:xfrm flipH="1">
            <a:off x="4953000" y="43434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46"/>
          <p:cNvSpPr>
            <a:spLocks noChangeShapeType="1"/>
          </p:cNvSpPr>
          <p:nvPr/>
        </p:nvSpPr>
        <p:spPr bwMode="auto">
          <a:xfrm>
            <a:off x="4038600" y="4343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47"/>
          <p:cNvSpPr>
            <a:spLocks noChangeShapeType="1"/>
          </p:cNvSpPr>
          <p:nvPr/>
        </p:nvSpPr>
        <p:spPr bwMode="auto">
          <a:xfrm flipH="1">
            <a:off x="3581400" y="4495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48"/>
          <p:cNvSpPr>
            <a:spLocks noChangeShapeType="1"/>
          </p:cNvSpPr>
          <p:nvPr/>
        </p:nvSpPr>
        <p:spPr bwMode="auto">
          <a:xfrm flipV="1">
            <a:off x="3581400" y="28956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Line 49"/>
          <p:cNvSpPr>
            <a:spLocks noChangeShapeType="1"/>
          </p:cNvSpPr>
          <p:nvPr/>
        </p:nvSpPr>
        <p:spPr bwMode="auto">
          <a:xfrm>
            <a:off x="3581400" y="2895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Line 50"/>
          <p:cNvSpPr>
            <a:spLocks noChangeShapeType="1"/>
          </p:cNvSpPr>
          <p:nvPr/>
        </p:nvSpPr>
        <p:spPr bwMode="auto">
          <a:xfrm>
            <a:off x="38862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28EF77C-9F59-045B-DDFC-B379F600937E}"/>
                  </a:ext>
                </a:extLst>
              </p14:cNvPr>
              <p14:cNvContentPartPr/>
              <p14:nvPr/>
            </p14:nvContentPartPr>
            <p14:xfrm>
              <a:off x="2140200" y="1571400"/>
              <a:ext cx="7107480" cy="503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28EF77C-9F59-045B-DDFC-B379F60093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30840" y="1562040"/>
                <a:ext cx="7126200" cy="505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Immediate Post Dominator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/>
              <a:t>Defn: Immediate post dominator</a:t>
            </a:r>
            <a:r>
              <a:rPr lang="en-US" altLang="en-US"/>
              <a:t> (ipdom) – Each node n has a unique immediate post dominator m that is the first post dominator of n on any path from n to the Exit</a:t>
            </a:r>
          </a:p>
          <a:p>
            <a:pPr lvl="1"/>
            <a:r>
              <a:rPr lang="en-US" altLang="en-US"/>
              <a:t>Closest node that post dominates</a:t>
            </a:r>
          </a:p>
          <a:p>
            <a:pPr lvl="1"/>
            <a:r>
              <a:rPr lang="en-US" altLang="en-US"/>
              <a:t>First breadth-first successor that post dominates a node</a:t>
            </a:r>
          </a:p>
        </p:txBody>
      </p:sp>
      <p:sp>
        <p:nvSpPr>
          <p:cNvPr id="20484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85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6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7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88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92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0493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0500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0501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F1EF3B-FB7C-D458-E702-97FD2744E681}"/>
                  </a:ext>
                </a:extLst>
              </p14:cNvPr>
              <p14:cNvContentPartPr/>
              <p14:nvPr/>
            </p14:nvContentPartPr>
            <p14:xfrm>
              <a:off x="5235480" y="2424600"/>
              <a:ext cx="2802960" cy="3462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F1EF3B-FB7C-D458-E702-97FD2744E6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26120" y="2415240"/>
                <a:ext cx="2821680" cy="3481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Do We Care About Dominators?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/>
              <a:t>Loop detection – next subject</a:t>
            </a:r>
          </a:p>
          <a:p>
            <a:r>
              <a:rPr lang="en-US" altLang="en-US" sz="2000"/>
              <a:t>Dominator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Guaranteed to execute before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Redundant computation – an op is redundant if it is computed in a dominating BB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Most global optimizations use dominance info</a:t>
            </a:r>
          </a:p>
          <a:p>
            <a:r>
              <a:rPr lang="en-US" altLang="en-US" sz="2000">
                <a:sym typeface="Wingdings" panose="05000000000000000000" pitchFamily="2" charset="2"/>
              </a:rPr>
              <a:t>Post dominator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Guaranteed to execute after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Make a guess (ie 2 pointers do not point to the same locn)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Check they really do not point to one another in the post dominating BB</a:t>
            </a:r>
            <a:endParaRPr lang="en-US" altLang="en-US" sz="1800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64008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5791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4770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6934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58674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6781800" y="2971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 flipH="1">
            <a:off x="61722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69342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4770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>
            <a:off x="6172200" y="3733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 flipH="1">
            <a:off x="6858000" y="3733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H="1">
            <a:off x="6248400" y="4495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6858000" y="4495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6248400" y="5257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 flipH="1">
            <a:off x="6858000" y="5257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Oval 20"/>
          <p:cNvSpPr>
            <a:spLocks noChangeArrowheads="1"/>
          </p:cNvSpPr>
          <p:nvPr/>
        </p:nvSpPr>
        <p:spPr bwMode="auto">
          <a:xfrm>
            <a:off x="6400800" y="18288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1524" name="Oval 21"/>
          <p:cNvSpPr>
            <a:spLocks noChangeArrowheads="1"/>
          </p:cNvSpPr>
          <p:nvPr/>
        </p:nvSpPr>
        <p:spPr bwMode="auto">
          <a:xfrm>
            <a:off x="6477000" y="632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67818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6858000" y="601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C5E3509-D644-2026-C9E0-61E5C9E3D9FB}"/>
                  </a:ext>
                </a:extLst>
              </p14:cNvPr>
              <p14:cNvContentPartPr/>
              <p14:nvPr/>
            </p14:nvContentPartPr>
            <p14:xfrm>
              <a:off x="1329120" y="1612080"/>
              <a:ext cx="7827480" cy="609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C5E3509-D644-2026-C9E0-61E5C9E3D9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9760" y="1602720"/>
                <a:ext cx="7846200" cy="611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Natural Loops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Cycle suitable for optimization</a:t>
            </a:r>
          </a:p>
          <a:p>
            <a:pPr lvl="1"/>
            <a:r>
              <a:rPr lang="en-US" altLang="en-US" sz="2400"/>
              <a:t>Discuss optimizations later</a:t>
            </a:r>
          </a:p>
          <a:p>
            <a:r>
              <a:rPr lang="en-US" altLang="en-US" sz="2800"/>
              <a:t>2 properties</a:t>
            </a:r>
          </a:p>
          <a:p>
            <a:pPr lvl="1"/>
            <a:r>
              <a:rPr lang="en-US" altLang="en-US" sz="2400"/>
              <a:t>Single entry point called the </a:t>
            </a:r>
            <a:r>
              <a:rPr lang="en-US" altLang="en-US" sz="2400" u="sng"/>
              <a:t>header</a:t>
            </a:r>
          </a:p>
          <a:p>
            <a:pPr lvl="2"/>
            <a:r>
              <a:rPr lang="en-US" altLang="en-US" sz="2000"/>
              <a:t>Header </a:t>
            </a:r>
            <a:r>
              <a:rPr lang="en-US" altLang="en-US" sz="2000" u="sng"/>
              <a:t>dominates</a:t>
            </a:r>
            <a:r>
              <a:rPr lang="en-US" altLang="en-US" sz="2000"/>
              <a:t> all blocks in the loop</a:t>
            </a:r>
          </a:p>
          <a:p>
            <a:pPr lvl="1"/>
            <a:r>
              <a:rPr lang="en-US" altLang="en-US" sz="2400"/>
              <a:t>Must be one way to iterate the loop (ie at least 1 path back to the header from within the loop) called a </a:t>
            </a:r>
            <a:r>
              <a:rPr lang="en-US" altLang="en-US" sz="2400" u="sng"/>
              <a:t>backedge</a:t>
            </a:r>
          </a:p>
          <a:p>
            <a:r>
              <a:rPr lang="en-US" altLang="en-US" sz="2800"/>
              <a:t>Backedge detection</a:t>
            </a:r>
          </a:p>
          <a:p>
            <a:pPr lvl="1"/>
            <a:r>
              <a:rPr lang="en-US" altLang="en-US" sz="2400"/>
              <a:t>Edge, x</a:t>
            </a:r>
            <a:r>
              <a:rPr lang="en-US" altLang="en-US" sz="2400">
                <a:sym typeface="Wingdings" panose="05000000000000000000" pitchFamily="2" charset="2"/>
              </a:rPr>
              <a:t> y where the target (y) dominates the source (x)</a:t>
            </a:r>
            <a:endParaRPr lang="en-US" altLang="en-US" sz="24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4F36A1-44D6-19C1-3B33-5AC1D4238013}"/>
                  </a:ext>
                </a:extLst>
              </p14:cNvPr>
              <p14:cNvContentPartPr/>
              <p14:nvPr/>
            </p14:nvContentPartPr>
            <p14:xfrm>
              <a:off x="432000" y="1559160"/>
              <a:ext cx="9108360" cy="4779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4F36A1-44D6-19C1-3B33-5AC1D42380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2640" y="1549800"/>
                <a:ext cx="9127080" cy="4797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Backedge Example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E8AAA8-D6BB-67D0-2C3F-9B9DA1940E41}"/>
                  </a:ext>
                </a:extLst>
              </p14:cNvPr>
              <p14:cNvContentPartPr/>
              <p14:nvPr/>
            </p14:nvContentPartPr>
            <p14:xfrm>
              <a:off x="1516320" y="1684080"/>
              <a:ext cx="7899480" cy="4447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E8AAA8-D6BB-67D0-2C3F-9B9DA1940E4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6960" y="1674720"/>
                <a:ext cx="7918200" cy="446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8077200" cy="5216525"/>
          </a:xfrm>
        </p:spPr>
        <p:txBody>
          <a:bodyPr/>
          <a:lstStyle/>
          <a:p>
            <a:r>
              <a:rPr lang="en-US" altLang="en-US" dirty="0"/>
              <a:t>eecs583a,eecs583b.eecs.umich.edu </a:t>
            </a:r>
          </a:p>
          <a:p>
            <a:pPr lvl="1"/>
            <a:r>
              <a:rPr lang="en-US" altLang="en-US" sz="1800" dirty="0"/>
              <a:t>Everyone has home directory and login</a:t>
            </a:r>
          </a:p>
          <a:p>
            <a:pPr lvl="1"/>
            <a:r>
              <a:rPr lang="en-US" altLang="en-US" sz="1800" dirty="0"/>
              <a:t>Let us know if you can’t login (VPN required!)</a:t>
            </a:r>
          </a:p>
          <a:p>
            <a:r>
              <a:rPr lang="en-US" altLang="en-US" dirty="0"/>
              <a:t>HW 0 – Due today, but nothing to turn in (needed for HW1)</a:t>
            </a:r>
          </a:p>
          <a:p>
            <a:pPr lvl="1"/>
            <a:r>
              <a:rPr lang="en-US" altLang="en-US" sz="1800" dirty="0"/>
              <a:t>Please get this done ASAP, talk to Aditya/</a:t>
            </a:r>
            <a:r>
              <a:rPr lang="en-US" altLang="en-US" sz="1800" dirty="0" err="1"/>
              <a:t>Yunjie</a:t>
            </a:r>
            <a:r>
              <a:rPr lang="en-US" altLang="en-US" sz="1800" dirty="0"/>
              <a:t> if you have problems</a:t>
            </a:r>
          </a:p>
          <a:p>
            <a:r>
              <a:rPr lang="en-US" altLang="en-US" dirty="0"/>
              <a:t>Reading</a:t>
            </a:r>
          </a:p>
          <a:p>
            <a:pPr lvl="1"/>
            <a:r>
              <a:rPr lang="en-US" altLang="en-US" dirty="0"/>
              <a:t>Today’s class</a:t>
            </a:r>
          </a:p>
          <a:p>
            <a:pPr lvl="2"/>
            <a:r>
              <a:rPr lang="en-US" altLang="en-US" dirty="0" err="1"/>
              <a:t>Ch</a:t>
            </a:r>
            <a:r>
              <a:rPr lang="en-US" altLang="en-US" dirty="0"/>
              <a:t> 9.4, 10.4 (6.6, 9.6) from Compilers: Principles, Techniques Tools Ed 1 (Ed 2)</a:t>
            </a:r>
          </a:p>
          <a:p>
            <a:pPr lvl="1"/>
            <a:r>
              <a:rPr lang="en-US" altLang="en-US" dirty="0"/>
              <a:t>Next class</a:t>
            </a:r>
          </a:p>
          <a:p>
            <a:pPr lvl="2"/>
            <a:r>
              <a:rPr lang="en-US" altLang="en-US" dirty="0"/>
              <a:t>“Trace Selection for Compiling Large C Applications to Microcode”, Chang and </a:t>
            </a:r>
            <a:r>
              <a:rPr lang="en-US" altLang="en-US" dirty="0" err="1"/>
              <a:t>Hwu</a:t>
            </a:r>
            <a:r>
              <a:rPr lang="en-US" altLang="en-US" dirty="0"/>
              <a:t>, MICRO-21, 1988.</a:t>
            </a:r>
          </a:p>
          <a:p>
            <a:pPr lvl="2"/>
            <a:r>
              <a:rPr lang="en-US" altLang="en-US" dirty="0"/>
              <a:t>“</a:t>
            </a:r>
            <a:r>
              <a:rPr lang="en-US" altLang="en-US" dirty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/>
              <a:t>”, </a:t>
            </a:r>
            <a:r>
              <a:rPr lang="en-US" altLang="en-US" dirty="0" err="1"/>
              <a:t>Hwu</a:t>
            </a:r>
            <a:r>
              <a:rPr lang="en-US" altLang="en-US" dirty="0"/>
              <a:t> et al., Journal of Supercomputing, 1993</a:t>
            </a: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61E122-6C59-CA78-86FA-7026D06EC698}"/>
                  </a:ext>
                </a:extLst>
              </p14:cNvPr>
              <p14:cNvContentPartPr/>
              <p14:nvPr/>
            </p14:nvContentPartPr>
            <p14:xfrm>
              <a:off x="1377360" y="1496880"/>
              <a:ext cx="7769520" cy="4682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61E122-6C59-CA78-86FA-7026D06EC6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8000" y="1487520"/>
                <a:ext cx="7788240" cy="470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Detection 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Identify all backedges using Dom info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Each backedge (x </a:t>
            </a:r>
            <a:r>
              <a:rPr lang="en-US" altLang="en-US" sz="2800">
                <a:sym typeface="Wingdings" panose="05000000000000000000" pitchFamily="2" charset="2"/>
              </a:rPr>
              <a:t> y) </a:t>
            </a:r>
            <a:r>
              <a:rPr lang="en-US" altLang="en-US" sz="2800"/>
              <a:t>defines a loop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Loop header is the backedge target (y)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Loop BB – basic blocks that comprise the loop</a:t>
            </a:r>
            <a:endParaRPr lang="en-US" altLang="en-US" sz="2400"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sz="2000">
                <a:sym typeface="Wingdings" panose="05000000000000000000" pitchFamily="2" charset="2"/>
              </a:rPr>
              <a:t>All predecessor blocks of x for which control can reach x without going through y are in the loop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Merge loops with the same header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I.e., a loop with 2 continues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LoopBackedge = LoopBackedge1 + LoopBackedge2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LoopBB = LoopBB1 + LoopBB2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Important property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Header dominates all LoopBB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8EA1E1-129A-905E-AE3D-F2F318F4374E}"/>
                  </a:ext>
                </a:extLst>
              </p14:cNvPr>
              <p14:cNvContentPartPr/>
              <p14:nvPr/>
            </p14:nvContentPartPr>
            <p14:xfrm>
              <a:off x="518400" y="2077560"/>
              <a:ext cx="9050760" cy="450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8EA1E1-129A-905E-AE3D-F2F318F437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9040" y="2068200"/>
                <a:ext cx="9069480" cy="4524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Detection Example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21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3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296C17-C047-C71F-5CB1-EC964306BD28}"/>
                  </a:ext>
                </a:extLst>
              </p14:cNvPr>
              <p14:cNvContentPartPr/>
              <p14:nvPr/>
            </p14:nvContentPartPr>
            <p14:xfrm>
              <a:off x="3690360" y="945000"/>
              <a:ext cx="6368040" cy="6112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296C17-C047-C71F-5CB1-EC964306BD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81000" y="935640"/>
                <a:ext cx="6386760" cy="613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Important Parts of a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Header, LoopBB</a:t>
            </a:r>
          </a:p>
          <a:p>
            <a:r>
              <a:rPr lang="en-US" altLang="en-US"/>
              <a:t>Backedges, BackedgeBB</a:t>
            </a:r>
          </a:p>
          <a:p>
            <a:r>
              <a:rPr lang="en-US" altLang="en-US"/>
              <a:t>Exitedges, ExitBB</a:t>
            </a:r>
          </a:p>
          <a:p>
            <a:pPr lvl="1"/>
            <a:r>
              <a:rPr lang="en-US" altLang="en-US"/>
              <a:t>For each LoopBB, examine each outgoing edge</a:t>
            </a:r>
          </a:p>
          <a:p>
            <a:pPr lvl="1"/>
            <a:r>
              <a:rPr lang="en-US" altLang="en-US"/>
              <a:t>If the edge is to a BB not in LoopBB, then its an exit</a:t>
            </a:r>
          </a:p>
          <a:p>
            <a:r>
              <a:rPr lang="en-US" altLang="en-US"/>
              <a:t>Preheader (Preloop)</a:t>
            </a:r>
          </a:p>
          <a:p>
            <a:pPr lvl="1"/>
            <a:r>
              <a:rPr lang="en-US" altLang="en-US"/>
              <a:t>New block before the header (falls through to header)</a:t>
            </a:r>
          </a:p>
          <a:p>
            <a:pPr lvl="1"/>
            <a:r>
              <a:rPr lang="en-US" altLang="en-US"/>
              <a:t>Whenever you invoke the loop, preheader executed</a:t>
            </a:r>
          </a:p>
          <a:p>
            <a:pPr lvl="1"/>
            <a:r>
              <a:rPr lang="en-US" altLang="en-US"/>
              <a:t>Whenever you iterate the loop, preheader NOT executed</a:t>
            </a:r>
          </a:p>
          <a:p>
            <a:pPr lvl="1"/>
            <a:r>
              <a:rPr lang="en-US" altLang="en-US"/>
              <a:t>All edges entering header</a:t>
            </a:r>
          </a:p>
          <a:p>
            <a:pPr lvl="2"/>
            <a:r>
              <a:rPr lang="en-US" altLang="en-US"/>
              <a:t>Backedges – no change</a:t>
            </a:r>
          </a:p>
          <a:p>
            <a:pPr lvl="2"/>
            <a:r>
              <a:rPr lang="en-US" altLang="en-US"/>
              <a:t>All others, retarget to preheader</a:t>
            </a:r>
          </a:p>
          <a:p>
            <a:r>
              <a:rPr lang="en-US" altLang="en-US"/>
              <a:t>Postheader (Postloop) - analogous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7035A64-680C-6F7F-56BA-A09F4874D35D}"/>
                  </a:ext>
                </a:extLst>
              </p14:cNvPr>
              <p14:cNvContentPartPr/>
              <p14:nvPr/>
            </p14:nvContentPartPr>
            <p14:xfrm>
              <a:off x="455760" y="1583280"/>
              <a:ext cx="9171000" cy="5172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7035A64-680C-6F7F-56BA-A09F4874D35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400" y="1573920"/>
                <a:ext cx="9189720" cy="5191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 the Preheaders for each Loop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3622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7432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19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362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27432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2743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12192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3622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7432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7432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5908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2590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20574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20574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20574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5146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23622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27432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3622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9812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8956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41148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28956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33528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33528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30480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30480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 flipV="1">
            <a:off x="37338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24384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H="1">
            <a:off x="17526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V="1">
            <a:off x="17526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17526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2514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4343400" y="37338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tx1"/>
                </a:solidFill>
              </a:rPr>
              <a:t>??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6A14DD-885B-73B1-053C-F07815A80685}"/>
                  </a:ext>
                </a:extLst>
              </p14:cNvPr>
              <p14:cNvContentPartPr/>
              <p14:nvPr/>
            </p14:nvContentPartPr>
            <p14:xfrm>
              <a:off x="1742040" y="1508040"/>
              <a:ext cx="7371360" cy="4619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6A14DD-885B-73B1-053C-F07815A806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2680" y="1498680"/>
                <a:ext cx="7390080" cy="4637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Characteristics of a Loop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Nesting (generally within a function scope)</a:t>
            </a:r>
          </a:p>
          <a:p>
            <a:pPr lvl="1"/>
            <a:r>
              <a:rPr lang="en-US" altLang="en-US" sz="2400" dirty="0"/>
              <a:t>Inner loop – Loop with no loops contained within it</a:t>
            </a:r>
          </a:p>
          <a:p>
            <a:pPr lvl="1"/>
            <a:r>
              <a:rPr lang="en-US" altLang="en-US" sz="2400" dirty="0"/>
              <a:t>Outer loop – Loop contained within no other loops</a:t>
            </a:r>
          </a:p>
          <a:p>
            <a:pPr lvl="1"/>
            <a:r>
              <a:rPr lang="en-US" altLang="en-US" sz="2400" dirty="0"/>
              <a:t>Nesting depth</a:t>
            </a:r>
          </a:p>
          <a:p>
            <a:pPr lvl="2"/>
            <a:r>
              <a:rPr lang="en-US" altLang="en-US" sz="2000" dirty="0"/>
              <a:t>depth(outer loop) = 1</a:t>
            </a:r>
          </a:p>
          <a:p>
            <a:pPr lvl="2"/>
            <a:r>
              <a:rPr lang="en-US" altLang="en-US" sz="2000" dirty="0"/>
              <a:t>depth = depth(parent or containing loop) + 1</a:t>
            </a:r>
          </a:p>
          <a:p>
            <a:r>
              <a:rPr lang="en-US" altLang="en-US" sz="2800" dirty="0"/>
              <a:t>Trip count (average trip count)</a:t>
            </a:r>
          </a:p>
          <a:p>
            <a:pPr lvl="1"/>
            <a:r>
              <a:rPr lang="en-US" altLang="en-US" sz="2400" dirty="0"/>
              <a:t>How many times (on average) does the loop iterate</a:t>
            </a:r>
          </a:p>
          <a:p>
            <a:pPr lvl="1"/>
            <a:r>
              <a:rPr lang="en-US" altLang="en-US" sz="2400" dirty="0"/>
              <a:t>for (I=0; I&lt;100; I++) </a:t>
            </a:r>
            <a:r>
              <a:rPr lang="en-US" altLang="en-US" sz="2400" dirty="0">
                <a:sym typeface="Wingdings" panose="05000000000000000000" pitchFamily="2" charset="2"/>
              </a:rPr>
              <a:t> trip count = 100</a:t>
            </a:r>
          </a:p>
          <a:p>
            <a:pPr lvl="1"/>
            <a:r>
              <a:rPr lang="en-US" altLang="en-US" sz="2400" dirty="0">
                <a:sym typeface="Wingdings" panose="05000000000000000000" pitchFamily="2" charset="2"/>
              </a:rPr>
              <a:t>With profile info:</a:t>
            </a:r>
          </a:p>
          <a:p>
            <a:pPr lvl="2"/>
            <a:r>
              <a:rPr lang="en-US" altLang="en-US" sz="2200" dirty="0">
                <a:sym typeface="Wingdings" panose="05000000000000000000" pitchFamily="2" charset="2"/>
              </a:rPr>
              <a:t>Ave trip count = weight(header) / weight(</a:t>
            </a:r>
            <a:r>
              <a:rPr lang="en-US" altLang="en-US" sz="2200" dirty="0" err="1">
                <a:sym typeface="Wingdings" panose="05000000000000000000" pitchFamily="2" charset="2"/>
              </a:rPr>
              <a:t>preheader</a:t>
            </a:r>
            <a:r>
              <a:rPr lang="en-US" altLang="en-US" sz="2200" dirty="0">
                <a:sym typeface="Wingdings" panose="05000000000000000000" pitchFamily="2" charset="2"/>
              </a:rPr>
              <a:t>)</a:t>
            </a:r>
            <a:endParaRPr lang="en-US" altLang="en-US" sz="22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3C1D89-E365-E7AD-BD92-E9223D473798}"/>
                  </a:ext>
                </a:extLst>
              </p14:cNvPr>
              <p14:cNvContentPartPr/>
              <p14:nvPr/>
            </p14:nvContentPartPr>
            <p14:xfrm>
              <a:off x="1089360" y="1727280"/>
              <a:ext cx="8081640" cy="436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3C1D89-E365-E7AD-BD92-E9223D4737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0000" y="1717920"/>
                <a:ext cx="8100360" cy="438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Trip Count Calculation Example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800600" y="21320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36" name="Text Box 42"/>
          <p:cNvSpPr txBox="1">
            <a:spLocks noChangeArrowheads="1"/>
          </p:cNvSpPr>
          <p:nvPr/>
        </p:nvSpPr>
        <p:spPr bwMode="auto">
          <a:xfrm>
            <a:off x="4191000" y="39608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600</a:t>
            </a:r>
          </a:p>
        </p:txBody>
      </p:sp>
      <p:sp>
        <p:nvSpPr>
          <p:cNvPr id="29737" name="Text Box 43"/>
          <p:cNvSpPr txBox="1">
            <a:spLocks noChangeArrowheads="1"/>
          </p:cNvSpPr>
          <p:nvPr/>
        </p:nvSpPr>
        <p:spPr bwMode="auto">
          <a:xfrm>
            <a:off x="4724400" y="51054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38" name="Text Box 44"/>
          <p:cNvSpPr txBox="1">
            <a:spLocks noChangeArrowheads="1"/>
          </p:cNvSpPr>
          <p:nvPr/>
        </p:nvSpPr>
        <p:spPr bwMode="auto">
          <a:xfrm>
            <a:off x="5105400" y="3656013"/>
            <a:ext cx="488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2100</a:t>
            </a:r>
          </a:p>
        </p:txBody>
      </p:sp>
      <p:sp>
        <p:nvSpPr>
          <p:cNvPr id="29739" name="Text Box 47"/>
          <p:cNvSpPr txBox="1">
            <a:spLocks noChangeArrowheads="1"/>
          </p:cNvSpPr>
          <p:nvPr/>
        </p:nvSpPr>
        <p:spPr bwMode="auto">
          <a:xfrm>
            <a:off x="6019800" y="4038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140</a:t>
            </a:r>
          </a:p>
        </p:txBody>
      </p:sp>
      <p:sp>
        <p:nvSpPr>
          <p:cNvPr id="29740" name="Text Box 48"/>
          <p:cNvSpPr txBox="1">
            <a:spLocks noChangeArrowheads="1"/>
          </p:cNvSpPr>
          <p:nvPr/>
        </p:nvSpPr>
        <p:spPr bwMode="auto">
          <a:xfrm>
            <a:off x="4419600" y="2895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41" name="Text Box 49"/>
          <p:cNvSpPr txBox="1">
            <a:spLocks noChangeArrowheads="1"/>
          </p:cNvSpPr>
          <p:nvPr/>
        </p:nvSpPr>
        <p:spPr bwMode="auto">
          <a:xfrm>
            <a:off x="3276600" y="40370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480</a:t>
            </a:r>
          </a:p>
        </p:txBody>
      </p:sp>
      <p:sp>
        <p:nvSpPr>
          <p:cNvPr id="29742" name="Text Box 50"/>
          <p:cNvSpPr txBox="1">
            <a:spLocks noChangeArrowheads="1"/>
          </p:cNvSpPr>
          <p:nvPr/>
        </p:nvSpPr>
        <p:spPr bwMode="auto">
          <a:xfrm>
            <a:off x="4800600" y="60182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43" name="Text Box 51"/>
          <p:cNvSpPr txBox="1">
            <a:spLocks noChangeArrowheads="1"/>
          </p:cNvSpPr>
          <p:nvPr/>
        </p:nvSpPr>
        <p:spPr bwMode="auto">
          <a:xfrm>
            <a:off x="5638800" y="35814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1000</a:t>
            </a:r>
          </a:p>
        </p:txBody>
      </p:sp>
      <p:sp>
        <p:nvSpPr>
          <p:cNvPr id="29744" name="Text Box 52"/>
          <p:cNvSpPr txBox="1">
            <a:spLocks noChangeArrowheads="1"/>
          </p:cNvSpPr>
          <p:nvPr/>
        </p:nvSpPr>
        <p:spPr bwMode="auto">
          <a:xfrm>
            <a:off x="3810000" y="53340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1340</a:t>
            </a:r>
          </a:p>
        </p:txBody>
      </p:sp>
      <p:sp>
        <p:nvSpPr>
          <p:cNvPr id="29745" name="Text Box 53"/>
          <p:cNvSpPr txBox="1">
            <a:spLocks noChangeArrowheads="1"/>
          </p:cNvSpPr>
          <p:nvPr/>
        </p:nvSpPr>
        <p:spPr bwMode="auto">
          <a:xfrm>
            <a:off x="4572000" y="44196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1100</a:t>
            </a:r>
          </a:p>
        </p:txBody>
      </p:sp>
      <p:sp>
        <p:nvSpPr>
          <p:cNvPr id="29746" name="Text Box 54"/>
          <p:cNvSpPr txBox="1">
            <a:spLocks noChangeArrowheads="1"/>
          </p:cNvSpPr>
          <p:nvPr/>
        </p:nvSpPr>
        <p:spPr bwMode="auto">
          <a:xfrm>
            <a:off x="669925" y="2857500"/>
            <a:ext cx="2279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Calculate the trip</a:t>
            </a:r>
          </a:p>
          <a:p>
            <a:r>
              <a:rPr lang="en-US" altLang="en-US"/>
              <a:t>counts for all the loops</a:t>
            </a:r>
          </a:p>
          <a:p>
            <a:r>
              <a:rPr lang="en-US" altLang="en-US"/>
              <a:t>in the graph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A8CFB8-2A29-1308-3C6E-01DA9C8030E5}"/>
                  </a:ext>
                </a:extLst>
              </p14:cNvPr>
              <p14:cNvContentPartPr/>
              <p14:nvPr/>
            </p14:nvContentPartPr>
            <p14:xfrm>
              <a:off x="3656880" y="1568880"/>
              <a:ext cx="6229080" cy="460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A8CFB8-2A29-1308-3C6E-01DA9C8030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47520" y="1559520"/>
                <a:ext cx="6247800" cy="462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Reducible Flow Graphs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flow graph is </a:t>
            </a:r>
            <a:r>
              <a:rPr lang="en-US" altLang="en-US" u="sng"/>
              <a:t>reducible</a:t>
            </a:r>
            <a:r>
              <a:rPr lang="en-US" altLang="en-US"/>
              <a:t> if and only if we can partition the edges into 2 disjoint groups often called forward and back edges with the following properties</a:t>
            </a:r>
          </a:p>
          <a:p>
            <a:pPr lvl="1"/>
            <a:r>
              <a:rPr lang="en-US" altLang="en-US"/>
              <a:t>The forward edges form an acyclic graph in which every node can be reached from the Entry</a:t>
            </a:r>
          </a:p>
          <a:p>
            <a:pPr lvl="1"/>
            <a:r>
              <a:rPr lang="en-US" altLang="en-US"/>
              <a:t>The back edges consist only of edges whose destinations dominate their sources</a:t>
            </a:r>
          </a:p>
          <a:p>
            <a:r>
              <a:rPr lang="en-US" altLang="en-US"/>
              <a:t>More simply – Take a CFG, remove all the backedges (x</a:t>
            </a:r>
            <a:r>
              <a:rPr lang="en-US" altLang="en-US">
                <a:sym typeface="Wingdings" panose="05000000000000000000" pitchFamily="2" charset="2"/>
              </a:rPr>
              <a:t> y where y dominates x), you should have a </a:t>
            </a:r>
            <a:r>
              <a:rPr lang="en-US" altLang="en-US" u="sng">
                <a:sym typeface="Wingdings" panose="05000000000000000000" pitchFamily="2" charset="2"/>
              </a:rPr>
              <a:t>connected, acyclic</a:t>
            </a:r>
            <a:r>
              <a:rPr lang="en-US" altLang="en-US">
                <a:sym typeface="Wingdings" panose="05000000000000000000" pitchFamily="2" charset="2"/>
              </a:rPr>
              <a:t> graph</a:t>
            </a:r>
            <a:endParaRPr lang="en-US" alt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029200" y="49530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4958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5626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4800600" y="5410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410200" y="5410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8006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800600" y="6477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5410200" y="5638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410200" y="5638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6388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8674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5181600" y="6629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181600" y="5638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50292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0292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7244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198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461125" y="51435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Non-reducible!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27A6B0-0ED5-5E6B-96CB-7DEAAED7197B}"/>
                  </a:ext>
                </a:extLst>
              </p14:cNvPr>
              <p14:cNvContentPartPr/>
              <p14:nvPr/>
            </p14:nvContentPartPr>
            <p14:xfrm>
              <a:off x="537480" y="2442240"/>
              <a:ext cx="8244720" cy="431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27A6B0-0ED5-5E6B-96CB-7DEAAED719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8120" y="2432880"/>
                <a:ext cx="8263440" cy="433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 – Due Mon Jan 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8305800" cy="5216525"/>
          </a:xfrm>
        </p:spPr>
        <p:txBody>
          <a:bodyPr/>
          <a:lstStyle/>
          <a:p>
            <a:r>
              <a:rPr lang="en-US" dirty="0"/>
              <a:t>Get started ASAP.  If you haven’t done HW0, you are behind!</a:t>
            </a:r>
          </a:p>
          <a:p>
            <a:r>
              <a:rPr lang="en-US" dirty="0"/>
              <a:t>Goals:  Learn how to profile with LLVM, write stats collection pass</a:t>
            </a:r>
          </a:p>
          <a:p>
            <a:r>
              <a:rPr lang="en-US" dirty="0"/>
              <a:t>583_W24_HW1.tgz</a:t>
            </a:r>
          </a:p>
          <a:p>
            <a:pPr lvl="1"/>
            <a:r>
              <a:rPr lang="en-US" dirty="0"/>
              <a:t>hw1pass.cpp: template for your pass</a:t>
            </a:r>
          </a:p>
          <a:p>
            <a:pPr lvl="1"/>
            <a:r>
              <a:rPr lang="en-US" dirty="0"/>
              <a:t>583simple, 583anagram, 583compress: benchmark source code + inputs + expected outputs + run instructions</a:t>
            </a:r>
          </a:p>
          <a:p>
            <a:r>
              <a:rPr lang="en-US" dirty="0"/>
              <a:t>Easy to do, but hard to start because of newness</a:t>
            </a:r>
          </a:p>
          <a:p>
            <a:pPr lvl="1"/>
            <a:r>
              <a:rPr lang="en-US" dirty="0"/>
              <a:t>Look for Aditya’s piazza post for help, more info in today’s discussion section</a:t>
            </a:r>
          </a:p>
          <a:p>
            <a:pPr lvl="2"/>
            <a:r>
              <a:rPr lang="en-US" dirty="0"/>
              <a:t>Skeleton code </a:t>
            </a:r>
          </a:p>
          <a:p>
            <a:pPr lvl="2"/>
            <a:r>
              <a:rPr lang="en-US" dirty="0"/>
              <a:t>How to run profiler</a:t>
            </a:r>
          </a:p>
          <a:p>
            <a:pPr lvl="2"/>
            <a:r>
              <a:rPr lang="en-US" dirty="0"/>
              <a:t>Simple example with opcode stats</a:t>
            </a:r>
          </a:p>
          <a:p>
            <a:pPr lvl="1"/>
            <a:r>
              <a:rPr lang="en-US" dirty="0"/>
              <a:t>Talk to the GSIs if you are stuck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26ED44C-CBFE-D2D7-B513-D800B4F682D3}"/>
                  </a:ext>
                </a:extLst>
              </p14:cNvPr>
              <p14:cNvContentPartPr/>
              <p14:nvPr/>
            </p14:nvContentPartPr>
            <p14:xfrm>
              <a:off x="1464120" y="2557080"/>
              <a:ext cx="7462080" cy="2696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26ED44C-CBFE-D2D7-B513-D800B4F682D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4760" y="2547720"/>
                <a:ext cx="7480800" cy="271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044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Last Time: Identifying BBs - Answer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76400" y="2057400"/>
            <a:ext cx="25527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318000" y="3797300"/>
            <a:ext cx="762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6324600" y="2057400"/>
            <a:ext cx="25908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6324600" y="2057400"/>
            <a:ext cx="25908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6324600" y="2505075"/>
            <a:ext cx="2590800" cy="38417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6286500" y="2889250"/>
            <a:ext cx="262890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6280150" y="3200400"/>
            <a:ext cx="2635250" cy="11239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6280150" y="4324350"/>
            <a:ext cx="263525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6280150" y="4648200"/>
            <a:ext cx="2635250" cy="741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6280150" y="5437188"/>
            <a:ext cx="2635250" cy="7286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8205" name="Elbow Connector 3"/>
          <p:cNvCxnSpPr>
            <a:cxnSpLocks noChangeShapeType="1"/>
            <a:stCxn id="8197" idx="3"/>
            <a:endCxn id="8200" idx="3"/>
          </p:cNvCxnSpPr>
          <p:nvPr/>
        </p:nvCxnSpPr>
        <p:spPr bwMode="auto">
          <a:xfrm flipV="1">
            <a:off x="8915400" y="3044825"/>
            <a:ext cx="12700" cy="1090613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6" name="Freeform 32791"/>
          <p:cNvSpPr>
            <a:spLocks/>
          </p:cNvSpPr>
          <p:nvPr/>
        </p:nvSpPr>
        <p:spPr bwMode="auto">
          <a:xfrm>
            <a:off x="8932863" y="2720975"/>
            <a:ext cx="538162" cy="2543175"/>
          </a:xfrm>
          <a:custGeom>
            <a:avLst/>
            <a:gdLst>
              <a:gd name="T0" fmla="*/ 11151 w 538612"/>
              <a:gd name="T1" fmla="*/ 2542478 h 2542478"/>
              <a:gd name="T2" fmla="*/ 446049 w 538612"/>
              <a:gd name="T3" fmla="*/ 2141034 h 2542478"/>
              <a:gd name="T4" fmla="*/ 501805 w 538612"/>
              <a:gd name="T5" fmla="*/ 390292 h 2542478"/>
              <a:gd name="T6" fmla="*/ 0 w 538612"/>
              <a:gd name="T7" fmla="*/ 0 h 25424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8612" h="2542478">
                <a:moveTo>
                  <a:pt x="11151" y="2542478"/>
                </a:moveTo>
                <a:cubicBezTo>
                  <a:pt x="187712" y="2521105"/>
                  <a:pt x="364273" y="2499732"/>
                  <a:pt x="446049" y="2141034"/>
                </a:cubicBezTo>
                <a:cubicBezTo>
                  <a:pt x="527825" y="1782336"/>
                  <a:pt x="576146" y="747131"/>
                  <a:pt x="501805" y="390292"/>
                </a:cubicBezTo>
                <a:cubicBezTo>
                  <a:pt x="427464" y="33453"/>
                  <a:pt x="213732" y="16726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Freeform 32793"/>
          <p:cNvSpPr>
            <a:spLocks/>
          </p:cNvSpPr>
          <p:nvPr/>
        </p:nvSpPr>
        <p:spPr bwMode="auto">
          <a:xfrm>
            <a:off x="5564188" y="4471988"/>
            <a:ext cx="692150" cy="1092200"/>
          </a:xfrm>
          <a:custGeom>
            <a:avLst/>
            <a:gdLst>
              <a:gd name="T0" fmla="*/ 680231 w 691382"/>
              <a:gd name="T1" fmla="*/ 0 h 1092820"/>
              <a:gd name="T2" fmla="*/ 7 w 691382"/>
              <a:gd name="T3" fmla="*/ 412595 h 1092820"/>
              <a:gd name="T4" fmla="*/ 691382 w 691382"/>
              <a:gd name="T5" fmla="*/ 1092820 h 10928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91382" h="1092820">
                <a:moveTo>
                  <a:pt x="680231" y="0"/>
                </a:moveTo>
                <a:cubicBezTo>
                  <a:pt x="339190" y="115229"/>
                  <a:pt x="-1851" y="230458"/>
                  <a:pt x="7" y="412595"/>
                </a:cubicBezTo>
                <a:cubicBezTo>
                  <a:pt x="1865" y="594732"/>
                  <a:pt x="346623" y="843776"/>
                  <a:pt x="691382" y="109282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Freeform 32794"/>
          <p:cNvSpPr>
            <a:spLocks/>
          </p:cNvSpPr>
          <p:nvPr/>
        </p:nvSpPr>
        <p:spPr bwMode="auto">
          <a:xfrm>
            <a:off x="5208588" y="3089275"/>
            <a:ext cx="1047750" cy="2508250"/>
          </a:xfrm>
          <a:custGeom>
            <a:avLst/>
            <a:gdLst>
              <a:gd name="T0" fmla="*/ 1036585 w 1047736"/>
              <a:gd name="T1" fmla="*/ 0 h 2509024"/>
              <a:gd name="T2" fmla="*/ 400965 w 1047736"/>
              <a:gd name="T3" fmla="*/ 446049 h 2509024"/>
              <a:gd name="T4" fmla="*/ 21824 w 1047736"/>
              <a:gd name="T5" fmla="*/ 2118732 h 2509024"/>
              <a:gd name="T6" fmla="*/ 1047736 w 1047736"/>
              <a:gd name="T7" fmla="*/ 2509024 h 25090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7736" h="2509024">
                <a:moveTo>
                  <a:pt x="1036585" y="0"/>
                </a:moveTo>
                <a:cubicBezTo>
                  <a:pt x="803338" y="46463"/>
                  <a:pt x="570092" y="92927"/>
                  <a:pt x="400965" y="446049"/>
                </a:cubicBezTo>
                <a:cubicBezTo>
                  <a:pt x="231838" y="799171"/>
                  <a:pt x="-85971" y="1774903"/>
                  <a:pt x="21824" y="2118732"/>
                </a:cubicBezTo>
                <a:cubicBezTo>
                  <a:pt x="129619" y="2462561"/>
                  <a:pt x="588677" y="2485792"/>
                  <a:pt x="1047736" y="25090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D39410-BB8C-5BCD-23EC-862BEC21FF99}"/>
                  </a:ext>
                </a:extLst>
              </p14:cNvPr>
              <p14:cNvContentPartPr/>
              <p14:nvPr/>
            </p14:nvContentPartPr>
            <p14:xfrm>
              <a:off x="4578120" y="1733040"/>
              <a:ext cx="5365440" cy="4869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D39410-BB8C-5BCD-23EC-862BEC21FF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68760" y="1723680"/>
                <a:ext cx="5384160" cy="4887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Control Flow Graph (CFG)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4038600" cy="5216525"/>
          </a:xfrm>
        </p:spPr>
        <p:txBody>
          <a:bodyPr/>
          <a:lstStyle/>
          <a:p>
            <a:r>
              <a:rPr lang="en-US" altLang="en-US" sz="2400" u="sng"/>
              <a:t>Defn Control Flow Graph</a:t>
            </a:r>
            <a:r>
              <a:rPr lang="en-US" altLang="en-US" sz="2400"/>
              <a:t> – Directed graph, G = (V,E) where each vertex V is a basic block and there is an edge E, v1 (BB1) </a:t>
            </a:r>
            <a:r>
              <a:rPr lang="en-US" altLang="en-US" sz="2400">
                <a:sym typeface="Wingdings" panose="05000000000000000000" pitchFamily="2" charset="2"/>
              </a:rPr>
              <a:t> v2 (BB2) if BB2 can immediately follow BB1 in some execution sequence</a:t>
            </a:r>
          </a:p>
          <a:p>
            <a:pPr lvl="1"/>
            <a:r>
              <a:rPr lang="en-US" altLang="en-US" sz="2000"/>
              <a:t>A BB has an edge to all blocks it can branch to</a:t>
            </a:r>
          </a:p>
          <a:p>
            <a:pPr lvl="1"/>
            <a:r>
              <a:rPr lang="en-US" altLang="en-US" sz="2000"/>
              <a:t>Standard representation used by many compilers</a:t>
            </a:r>
          </a:p>
          <a:p>
            <a:pPr lvl="1"/>
            <a:r>
              <a:rPr lang="en-US" altLang="en-US" sz="2000"/>
              <a:t>Often have 2 pseudo vertices</a:t>
            </a:r>
          </a:p>
          <a:p>
            <a:pPr lvl="2"/>
            <a:r>
              <a:rPr lang="en-US" altLang="en-US" sz="1800"/>
              <a:t>entry node</a:t>
            </a:r>
          </a:p>
          <a:p>
            <a:pPr lvl="2"/>
            <a:r>
              <a:rPr lang="en-US" altLang="en-US" sz="1800"/>
              <a:t>exit node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400800" y="2362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791200" y="3124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934200" y="3124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867400" y="4648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7818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61722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934200" y="4648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6477000" y="5410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61722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68580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6248400" y="4343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6858000" y="4343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6248400" y="5105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6858000" y="5105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6400800" y="16764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6477000" y="61722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6781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8580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001490-1679-9E96-9ECA-CA7E6B19C237}"/>
                  </a:ext>
                </a:extLst>
              </p14:cNvPr>
              <p14:cNvContentPartPr/>
              <p14:nvPr/>
            </p14:nvContentPartPr>
            <p14:xfrm>
              <a:off x="5317200" y="2639880"/>
              <a:ext cx="2961360" cy="2791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001490-1679-9E96-9ECA-CA7E6B19C2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7840" y="2630520"/>
                <a:ext cx="2980080" cy="280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399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Property of CFGs: Dominator (DOM)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u="sng"/>
              <a:t>Defn: Dominator</a:t>
            </a:r>
            <a:r>
              <a:rPr lang="en-US" altLang="en-US"/>
              <a:t> – Given a CFG(V, E, Entry, Exit), a node x dominates a node y, if every path from the Entry block to y contains x</a:t>
            </a:r>
          </a:p>
          <a:p>
            <a:r>
              <a:rPr lang="en-US" altLang="en-US"/>
              <a:t>3 properties of dominators</a:t>
            </a:r>
          </a:p>
          <a:p>
            <a:pPr lvl="1"/>
            <a:r>
              <a:rPr lang="en-US" altLang="en-US"/>
              <a:t>Each BB dominates itself</a:t>
            </a:r>
          </a:p>
          <a:p>
            <a:pPr lvl="1"/>
            <a:r>
              <a:rPr lang="en-US" altLang="en-US"/>
              <a:t>If x dominates y, and y dominates z, then x dominates z</a:t>
            </a:r>
          </a:p>
          <a:p>
            <a:pPr lvl="1"/>
            <a:r>
              <a:rPr lang="en-US" altLang="en-US"/>
              <a:t>If x dominates z and y dominates z, then either x dominates y or y dominates x</a:t>
            </a:r>
          </a:p>
          <a:p>
            <a:r>
              <a:rPr lang="en-US" altLang="en-US"/>
              <a:t>Intuition</a:t>
            </a:r>
          </a:p>
          <a:p>
            <a:pPr lvl="1"/>
            <a:r>
              <a:rPr lang="en-US" altLang="en-US"/>
              <a:t>Given some BB, which blocks are guaranteed to have executed prior to executing the BB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Dominator Example 1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114800" y="3505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05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1910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48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495800" y="3962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3886200" y="3962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886200" y="4724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572000" y="4724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114800" y="28194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114800" y="57912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4958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495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72675" y="1604788"/>
            <a:ext cx="523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 Dom(</a:t>
            </a:r>
            <a:r>
              <a:rPr lang="en-US" dirty="0" err="1"/>
              <a:t>BBi</a:t>
            </a:r>
            <a:r>
              <a:rPr lang="en-US" dirty="0"/>
              <a:t>) = set of blocks that dominate </a:t>
            </a:r>
            <a:r>
              <a:rPr lang="en-US" dirty="0" err="1"/>
              <a:t>BBi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70840AA-CDB8-0D42-8A74-A4C50455949F}"/>
                  </a:ext>
                </a:extLst>
              </p14:cNvPr>
              <p14:cNvContentPartPr/>
              <p14:nvPr/>
            </p14:nvContentPartPr>
            <p14:xfrm>
              <a:off x="1789920" y="1967760"/>
              <a:ext cx="4870800" cy="418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70840AA-CDB8-0D42-8A74-A4C5045594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80560" y="1958400"/>
                <a:ext cx="4889520" cy="420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Dominator Example 2</a:t>
            </a:r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3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4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5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2296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2297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300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2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2309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52957F-D94E-8CC7-52A4-4CE1FE1CFB26}"/>
                  </a:ext>
                </a:extLst>
              </p14:cNvPr>
              <p14:cNvContentPartPr/>
              <p14:nvPr/>
            </p14:nvContentPartPr>
            <p14:xfrm>
              <a:off x="2483640" y="1780560"/>
              <a:ext cx="4940640" cy="4279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52957F-D94E-8CC7-52A4-4CE1FE1CFB2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74280" y="1771200"/>
                <a:ext cx="4959360" cy="4298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Dominator 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267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Compute dom(BBi) = set of BBs that dominate BBi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Dom(entry) = entry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for each BB (except the entry BB)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tmp(BB) = BB + {intersect of Dom of all predecessor BB’s}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if (tmp(BB) != 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change = true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9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20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3332" name="Oval 21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3333" name="Line 22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3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4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5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6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7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8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D5A8471-A0C1-2E53-466C-F32DDB0BAD41}"/>
                  </a:ext>
                </a:extLst>
              </p14:cNvPr>
              <p14:cNvContentPartPr/>
              <p14:nvPr/>
            </p14:nvContentPartPr>
            <p14:xfrm>
              <a:off x="489600" y="1880640"/>
              <a:ext cx="9262080" cy="479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D5A8471-A0C1-2E53-466C-F32DDB0BAD4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240" y="1871280"/>
                <a:ext cx="9280800" cy="481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8742</TotalTime>
  <Words>1584</Words>
  <Application>Microsoft Office PowerPoint</Application>
  <PresentationFormat>Custom</PresentationFormat>
  <Paragraphs>350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hp new</vt:lpstr>
      <vt:lpstr>EECS 583 – Class 2 Control Flow Analysis</vt:lpstr>
      <vt:lpstr>Announcements &amp; Reading Material</vt:lpstr>
      <vt:lpstr>Homework 1 – Due Mon Jan 29</vt:lpstr>
      <vt:lpstr>From Last Time: Identifying BBs - Answer</vt:lpstr>
      <vt:lpstr>From Last Time: Control Flow Graph (CFG)</vt:lpstr>
      <vt:lpstr>From Last Time: Property of CFGs: Dominator (DOM)</vt:lpstr>
      <vt:lpstr>Dominator Example 1</vt:lpstr>
      <vt:lpstr>Dominator Example 2</vt:lpstr>
      <vt:lpstr>Dominator Analysis</vt:lpstr>
      <vt:lpstr>Immediate Dominator</vt:lpstr>
      <vt:lpstr>Dominator Tree</vt:lpstr>
      <vt:lpstr>Dominator Tree Example</vt:lpstr>
      <vt:lpstr>Post Dominator (PDOM)</vt:lpstr>
      <vt:lpstr>Post Dominator Example 1</vt:lpstr>
      <vt:lpstr>Post Dominator Example 2</vt:lpstr>
      <vt:lpstr>Immediate Post Dominator</vt:lpstr>
      <vt:lpstr>Why Do We Care About Dominators?</vt:lpstr>
      <vt:lpstr>Natural Loops </vt:lpstr>
      <vt:lpstr>Backedge Example</vt:lpstr>
      <vt:lpstr>Loop Detection </vt:lpstr>
      <vt:lpstr>Loop Detection Example</vt:lpstr>
      <vt:lpstr>Important Parts of a Loop</vt:lpstr>
      <vt:lpstr>Find the Preheaders for each Loop</vt:lpstr>
      <vt:lpstr>Characteristics of a Loop</vt:lpstr>
      <vt:lpstr>Trip Count Calculation Example</vt:lpstr>
      <vt:lpstr>Reducible Flow Graphs</vt:lpstr>
    </vt:vector>
  </TitlesOfParts>
  <Company>HPL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width optimization (part II) &amp; Lookup table generation</dc:title>
  <dc:creator>Scott Mahlke</dc:creator>
  <cp:lastModifiedBy>Mahlke, Scott</cp:lastModifiedBy>
  <cp:revision>187</cp:revision>
  <cp:lastPrinted>2001-10-18T06:50:13Z</cp:lastPrinted>
  <dcterms:created xsi:type="dcterms:W3CDTF">1999-01-24T07:45:10Z</dcterms:created>
  <dcterms:modified xsi:type="dcterms:W3CDTF">2024-01-17T16:57:43Z</dcterms:modified>
</cp:coreProperties>
</file>