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89" r:id="rId3"/>
    <p:sldId id="390" r:id="rId4"/>
    <p:sldId id="348" r:id="rId5"/>
    <p:sldId id="383" r:id="rId6"/>
    <p:sldId id="385" r:id="rId7"/>
    <p:sldId id="387" r:id="rId8"/>
    <p:sldId id="388" r:id="rId9"/>
    <p:sldId id="312" r:id="rId10"/>
    <p:sldId id="315" r:id="rId11"/>
    <p:sldId id="321" r:id="rId12"/>
    <p:sldId id="314" r:id="rId13"/>
    <p:sldId id="316" r:id="rId14"/>
    <p:sldId id="313" r:id="rId15"/>
    <p:sldId id="318" r:id="rId16"/>
    <p:sldId id="319" r:id="rId17"/>
    <p:sldId id="349" r:id="rId18"/>
    <p:sldId id="372" r:id="rId19"/>
    <p:sldId id="320" r:id="rId20"/>
    <p:sldId id="376" r:id="rId21"/>
    <p:sldId id="354" r:id="rId22"/>
    <p:sldId id="369" r:id="rId23"/>
    <p:sldId id="375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73" r:id="rId32"/>
    <p:sldId id="391" r:id="rId33"/>
    <p:sldId id="392" r:id="rId34"/>
    <p:sldId id="382" r:id="rId35"/>
  </p:sldIdLst>
  <p:sldSz cx="10058400" cy="7772400"/>
  <p:notesSz cx="6858000" cy="9029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BCBCB"/>
    <a:srgbClr val="00FFFF"/>
    <a:srgbClr val="CCECFF"/>
    <a:srgbClr val="FFFF00"/>
    <a:srgbClr val="FF6600"/>
    <a:srgbClr val="CCFF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22" autoAdjust="0"/>
    <p:restoredTop sz="94660"/>
  </p:normalViewPr>
  <p:slideViewPr>
    <p:cSldViewPr>
      <p:cViewPr varScale="1">
        <p:scale>
          <a:sx n="101" d="100"/>
          <a:sy n="101" d="100"/>
        </p:scale>
        <p:origin x="396" y="120"/>
      </p:cViewPr>
      <p:guideLst>
        <p:guide orient="horz" pos="1200"/>
        <p:guide pos="3072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478" y="-58"/>
      </p:cViewPr>
      <p:guideLst>
        <p:guide orient="horz" pos="284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0.xml"/><Relationship Id="rId1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30163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4288" y="8543925"/>
            <a:ext cx="2994026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543925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650F17D3-5A2B-4907-97A7-8883EB9C0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3:48:53.283"/>
    </inkml:context>
    <inkml:brush xml:id="br0">
      <inkml:brushProperty name="height" value="0.053" units="cm"/>
      <inkml:brushProperty name="color" value="#FF0000"/>
    </inkml:brush>
  </inkml:definitions>
  <inkml:trace contextRef="#ctx0" brushRef="#br0">19795 3012 7611,'-68'31'0,"33"-16"0,-1 1 0,-6 6 0,1 2 0,4-2 0,2 0 0,2 0 0,3 1 0,-17 20 0,19-14 129,14-2 1,7-9 0,7 0 0,3-4 0,7 1 0,11 3 0,9 6 0,2 4 0,2 4 0,0 4 0,3 5 0,2 7 0,1 4 0,-2-1 0,1 1 0,0 0-4,2 3 1,2-5-1,0-7 1,4-7-1,8-11 1,6-10-1,5-11 1,6-8-1,-35-3 1,0-3-1,1-2 1,1-4-1,0-4 1,0-3-1,1-3 1,0-4-1,1-5 1,0-4-1,0-3 1,-1-3-1,1-4 1,0-2-1,-3 2 1,-1-2-1,-1-2 1,-2-1-1,-4 1 1,-1 0 75,-2-3 0,-2 0 0,-4 2 1,-2 0-121,-3 9 0,-1 2 0,-6 3 0,-2 3 0,2-27 0,-8 12 0,-5 9 0,-6 12 0,-8 10 0,-9 12 0,-8 9 0,-7 11 792,-2 11 0,14 1 1,1 4-705,-1 7 0,2 3 0,-5 7 0,1 3 0,2 7 0,2 3 0,0 2 0,3 2 0,0 1 0,4 2 0,2-4 0,2 0-156,1-1 1,2 0 0,6-9 0,2-2 0,2-2 0,3-2 0,4-5-1,3-1 1,21 30 0,14-9 0,-12-32 0,3-5 0,4-2 0,3-4-1,6-3 1,2-4 0,3-2 0,1-4-295,2-1 1,1-4-1,9-7 1,0-7 0,-4-5-1,-1-4 1,-1-3 0,0-3-1,-2-3 1,-1-3 0,-5 1-1,-3-2 30,-3 0 0,-2-3 0,0-2 0,-3-2 0,-9 5 1,-3 1-1,-1 0 0,-3 0 0,-3 0 0,-2-1 1,-4 2-1,-3-1 0,4-35 697,-8 9 1,-8 9 0,-5 8-1,-10 8 1,-3 11 0,-5 9-1,1 12 564,-1 5 1,4 12-1,0 13 1,3 19-1,7 23 1,7-26-1,3 1-1084,1 3 1,3 2-1,5 2 1,5 0-1,5-3 1,5-2 0,6 0-1,5-2 1,8-1-1,6-4 1,7-2 0,5-6-1,-13-10 1,2-2-1,2-2 73,4-2 0,2-3 0,1-2 0,4-3 0,0-3 0,1-2 0,4-2 0,-1 1 0,1-1 0</inkml:trace>
  <inkml:trace contextRef="#ctx0" brushRef="#br0" timeOffset="1">2266 3092 7609,'0'38'0,"0"1"0,0 32 0,2-13 0,2-6 0,5-11 0,3-10 0,3-9 138,2-8 1,0-2 0,3-8 0,1-1-1,0-5 1,3-6 0,1-13 0,1-12-1,1-13 1,0-11 0,-4-12 0,-12 31-1,-2-1 1,-2 0 0,-1-2 0,0 0-1,0 0 292,0 0 0,0 0 0,-2 0 0,1-1 1,-2 2-1,1 0 0,-1 1 0,0 1 1,0-30-1,-3 6 0,-3 9 0,-4 7 1,-4 12-1,-5 8 0,-3 10-278,-5 6 0,-3 7 0,-5 15 0,-5 13 0,-5 18 1,-1 16-1,20-21 0,0 3 0,1 2 0,0 2 0,1 3 1,2 1 68,2-1 0,1 0 0,4-7 1,2-1-1,1 1 0,2 0 0,-4 30 0,7-13 1,5-10-1,8-10-208,9-9 0,18-7 0,10-13 0,8-7 0,12-13 0,3-14 0,-31 6 0,-2-3 0,0-4 0,-2-2-383,0-2 1,-2-3 0,-2-3-1,-3-1 1,-5 2 0,-1-1 0,-3 2-1,-1 0 1,8-31 0,-10 4-1,-10 2 433,-8 3 1,-9 7 0,-12 6-1,-11 6 1,-8 7 0,-11 8-1,-2 9 314,-3 7 0,-8 22 1,2 15-1,31-9 0,1 3 1,-2 6-1,1 2 0,0 2 1,3 1-1,0 3 1,2 1-164,3 1 1,3 1 0,6-3 0,3 0 0,3 2 0,2 1 0,2-1 0,3-1 0,6 36 0,13-9 0,14-14 101,14-12 0,25-10-195,-29-20 1,2-4-934,6-2 1,1-4-1,3-7 1,2-6 0,2-3-1,1-5 1,2-6 0,-1-3 811,2-5 0,-1-3 0,-2-1 0,-1-2 0,-14 9 0,1 0 0,0-1 0</inkml:trace>
  <inkml:trace contextRef="#ctx0" brushRef="#br0" timeOffset="2">17383 17285 7721,'-26'-19'0,"6"4"0,-9-2 0,6 2 0,2 6 58,-1 0 0,-3 4 0,2-2 0,-2 0 0,-3 1 1,-3 0-1,-3 3 0,-2 1 0,1 2 0,-1 0 544,2 0 0,-4 5 0,4-1 1,0-1-1,2-1 0,6-2 0,2 0 1,2 0-853,-2 0 0,-1-2 0,-5-1 0,-4-3 0,-7 0 1,-5-1-1,-7 1 314,-8 0 1,-3 2-1,-10 4 1,36 0-1,-1 0 1,-1 0-1,-1 1 1,-5 2-1,0 0 1,-2 2-1,0 2 147,-2 1 0,0 0 0,-1 3 0,0 0 0,2-1 0,0 0 0,2-1 0,0 1 0,1 0 0,1-1 0,3 0 0,0-1 0,2-1 0,0-1-133,2-2 1,0 1 0,-31 5-1,5-5 1,0-2 0,4-2-1,-1-1 1,0-1-221,0-4 0,-8 4 0,1-5 1,-5 1-1,34 3 0,0 0 0,-1 0 1,0 1-572,0 0 0,0 0 725,-11 4 0,1 0 0,7-1 0,0-1 0,-10 3 0,-1 1 0,2 0 0,-1 0 0,1 1 0,1 0 0,-2 1 0,0 0 72,0 0 1,0-1 0,2-1 0,0-1 0,-3 0 0,1-1 0,2 1 0,1 0 0,2-1 0,0 0 0,0 0 0,0 0-1,1-2 1,0 0-47,1 0 0,0 0 0,2-1 0,0 0 1,3-1-1,2 0 0,-1 0 0,1-2 1,0-1-1,0-1 0,-1-1 0,1 0 9,-1 0 0,-1-1 0,-1 0 0,1 1 0,0-1 0,0 0 0,0 1 0,-1 0 0,-1 2 0,-1 0 0,-1 1 0,0 1 0,-3 1 0,-1 1 22,0-1 1,-1 2-1,-1-1 1,0 1-1,-2 1 1,-1 2-1,0 1 1,0 2-1,-1 1 1,1 2-1,-2-1 1,0 1-94,1 0 1,1-1 0,0 0-1,1 0 1,2-3 0,1 0 0,3-1-1,0-1 1,1-2 0,1 0 0,1-1-1,-1 0 1,2-2 0,-1 0-80,2-1 0,0 0 0,1-1 0,2-2 0,-1-1 1,1-1-1,0 0 0,0 1 0,-3-2 0,1 1 1,-1-1-1,-1 0 218,0-1 1,0 0 0,0 0-1,-1 0 1,2 2 0,0 1-1,0 0 1,1 0 0,-4 0 0,1 1-1,0 1 1,-1 1 0,-3 0-1,0 0 57,-1 1 0,1 1 0,2 0 0,-1 1 0,-1 0 1,0 0-1,2 0 0,0 0 0,2 0 0,1 0 1,-1 0-1,2 0-213,0 0 0,1 0 1,0 0-1,0 0 0,2 0 1,0 0-1,-37 0 0,7 0 1,3-2-1,6-2-287,0-5 0,0-3 0,3-3 0,3-1 0,-4-3 0,0-2 312,-1-3 1,-8 1 0,2 0 0,-3 4 0,-5 3 0,1 1 0,-2 5 219,35 6 0,1 0 0,-33-5 0,30 7 0,0 0 0,1 0 0,0 1 0,1 0 0,0 0 0,-37 3 0,5 1-316,4 1 0,-1 5 0,10-4 0,2-2 0,1-2 0,4-1-246,2 0 0,-2-1 1,5-2-1,-1-3 1,-3-2-1,-2-2 383,-2-2 1,-3 3-1,-3 2 1,0-1 0,-5 3-1,-2-1 1,-3 3 388,1 1 0,-1 2 0,32 0 0,-1 0 0,-35 2 0,1 2 0,4 5-448,1 3 0,5 0 0,3-2 0,1-3 0,2 1 0,2-2 0,2 1-291,0 1 0,-2-4 1,-3 5-1,-1 1 1,-2 4-1,1 2 1,-6 3 375,0 2 0,29-10 0,0 2 0,0 1 0,0 1 0,-2 1 0,1 1 0,-2 0 0,1 0 1,-2 1-1,-1 1 74,-1 0 1,0 0 0,4 1 0,1 0 0,0 0 0,1 0 0,1 0 0,1 0 0,0 0 0,0-1 0,-1 0 0,1-1 0,1-1 0,0 0-90,-30 15 0,9-5 1,8-5-1,1 0 0,4-1 1,5-3-187,6-3 1,0-2 0,3 0 0,3 1 0,0 1 0,1 1 0,0 3 103,2 2 0,6 1 1,-3 5-1,1 1 0,0 1 1,2 4-51,1 1 0,3 2 0,3 4 1,5 0-1,2-2 0,2-1 1,0-3-288,0-1 0,11 4 1,3-3-1,6 1 1,5-1-1,3-1 350,3-3 1,5 2 0,-4 1 0,4-1 0,4 1 0,3-3 0,1-1 217,2 2 1,-3-3 0,6 5 0,1-2 0,2 0 0,3-1 204,3-2-348,-9-1 0,14 4 0,-5 0 0,6-2 0,-30-14 0,1 0 1,1-1-1,-1 0-135,1 0 0,-1-1 0,7 2 0,1-1 0,-5-3 1,-1-1-1,3 1 0,-1 0 0,2 0 0,-1 1 0,0-1 1,0 0 75,1-1 0,0 1 0,4-1 1,0 0-1,-3-1 0,-1-1 0,2 0 1,0 1-1,2 0 0,0 0 0,-2 0 1,0 0-1,2 0 0,-1 0 75,1-1 0,-1 0 0,-3 1 0,1 1 0,3 0 0,0-1 0,-1 2 1,0-1-1,-2 1 0,0 0 0,3 1 0,1-1 0,-1-1 0,1 0-33,2 0 0,1 0 0,-1-1 0,0-1 1,0 0-1,0-1 0,2 1 0,-1 0 1,3 1-1,0 0 0,0 0 0,1-2 1,1 1-1,0-2-73,1-2 0,0 1 1,3 0-1,-1 0 1,0-2-1,1-2 0,2 2 1,1-1-1,0 0 1,-1 0-1,4 1 0,0-1-18,0-1 0,-1 1 0,0-1 1,0-1-1,0 0 0,0 0 0,0 0 1,0 0-1,-2 0 0,1 0 0,0 0 1,-1 0-1,-3 0 0,-1 0 88,-1 0 0,-1 0 0,4 0 0,1 0 0,1 0 1,-1 0-1,0 1 0,0 0 0,2 0 0,1 1 1,-3 0-1,0 0 0,1 0 0,1-1 13,-1 0 0,-1 0 0,-2 1 1,1 0-1,4 0 0,0 0 0,1 0 1,1-1-1,-2 0 0,1 0 0,1-1 1,1 1-130,0 2 0,-1-1 0,-1-1 1,0-1-1,3 3 0,1-1 0,-2-1 1,1-1-1,-3 0 0,1 0 0,0 1 1,0 0-1,-1 0 0,-1 1-10,0 0 0,0 0 0,5 1 0,1 0 0,-6-1 1,-1-1-1,1 2 0,0 0 0,0 0 0,0 0 1,-3 0-1,0 0 172,-1-1 0,1-1 0,5 0 0,0-1 0,-2 0 0,0 0 0,1 0 0,-1 0 0,2 0 0,-1 0 0,-2 0 0,1 0 1,0 0-1,1 0 87,2 0 1,0 0 0,-4 0-1,0 0 1,9 0 0,0 0 0,1 0-1,-1-1 1,-1-1 0,0 1 0,1-1-1,0-1 1,0 1 0,-1 0-200,3-1 1,-1 0-1,0 2 1,0 0 0,-1-1-1,0 0 1,0 2-1,0 0 1,1 1 0,-1 1-1,-2 1 1,1 0-188,-3 0 1,1 1 0,1 0-1,1 1 1,-5 2 0,0 0 0,-2-1-1,0 1 1,-1 0 0,-1-1 0,-2 1-1,-1 0 1,1-1 0,0 1 127,-1 0 0,0-1 0,1 1 0,0 0 0,-3-1 0,0 1 0,-1-1 0,1 0 0,0-1 0,0 0 0,2-1 0,0-1 320,1 1 0,0-2 0,1 1 0,-1-1 0,-1-2 0,-1 0 0,0 0 0,0 0 0,1 0 0,0 0 0,2 0 0,1 0 0,1 0 0,-1 1-59,0 2 1,0-1-1,1-2 1,0 1 0,-3 2-1,-1 0 1,0 0-1,1 0 1,3 1 0,1 1-1,-2 0 1,0 0-213,2 0 1,-1-1-1,-1 2 1,-1 0 0,-3-1-1,-1-1 1,1 1 0,1 0-1,1 1 1,-1-1 0,0-1-1,-2 1 1,2-1-1,-2 0-86,1 0 1,-1 0 0,2-1 0,0 0-1,-3-2 1,-1-1 0,2 2 0,-1-1-1,-1 1 1,0 1 0,2-2 0,-1 1 121,1-1 1,0-1-1,1-2 1,1 0-1,-2-1 1,-1 0-1,2-1 1,0 0 0,-1-1-1,1 0 1,1-1-1,-1-1 1,1-1-1,-2-1 47,0 1 1,-1-1-1,5-1 1,-1 2-1,-5 1 1,0 0-1,-1 1 1,1-1-1,-1 1 1,0 0-1,-1 1 1,0 0 5,-1 0 0,0 1 1,3 2-1,-1 0 0,-3-2 1,-1 0-1,-1 1 0,-1 0 1,0 1-1,1 0 1,-2 0-1,1-1-31,-1 1 0,1 0 0,5 0 1,0 0-1,-4 1 0,0 0 1,1 0-1,0-1 0,1 0 1,1 0-1,-2-1 0,1 1 0,1 0 1,0 0-80,3 0 1,0-1-1,-6-2 1,1 0-1,4 0 1,2 1 0,-2-1-1,-1 0 1,-2-1-1,-1 1 1,1 1 0,-1-1-1,-2 0 1,0 0-71,-1-1 0,-1 0 0,2 0 0,0-1 0,-5 0 0,0 1 0,-1-1 0,0 2 0,-2-1 0,0 1 0,35-4 70,-1-1 0,-2 3 0,-4-2 0,-1-2 0,2 0 0,0-3 0,2 1 484,0 0 0,-4-7 0,-28 10 0,0 0 0,0-2 0,1 0 0,-1 0 1,1-1-1,1-1 0,0 0-483,2 0 0,0 0 0,-2-3 1,0 1-1,6 0 0,0-1 0,-2 1 1,0 0-1,-3-1 0,-1 1 0,-1 1 1,0 1-1,-1-1 0,-1 1-66,-1 1 0,0 0 0,34-12 0,-10 1 0,-5 3 0,-7 0 1,-5 2-1,-6 0 289,-3 3 1,-8 1 0,-5 2 0,-2-2-1,-2-2 1,-3-2 81,0-2 0,-4-2 0,2-8 1,3-6-1,1-6 0,3-6 1,2-3-225,0-1 0,3-1 0,-7 1 0,0 0 0,-3-1 0,-2 3 0,-3 0-77,-4 2 1,-4 5 0,-2-2 0,-4 2 0,-4 4 0,-4 0 0,-5 3 357,-4-2 1,-9 1 0,-3-1 0,-3 2 0,-2 2 0,-2-1-421,-1 2 1,-1-9-1,0 3 1,-1-1 0,-1-2-1,3 0-124,2-2 1,-9-4-1,6 5 1,-5 0 0,-1-1-1,-1 1 1,-3 1 439,-5 1 0,-1-1 0,27 22 0,0 1 1,-32-19-1,-1 2 0,31 19 0,-1 1-83,-3-1 1,2 0-1,-28-11 1,27 13-1,-2 1 1,2 1-1,-1 1 1,0 1-1,-1 0 1,-2 2-1,0 0 1,1 0 0,-1 0-298,1 2 0,0 0 0,-4 0 1,0 0-1,4 0 0,0-1 1,0 1-1,1-1 0,-2 0 1,2 0-1,0 0 0,1 0 128,-1 1 1,0-2-1,-3-1 1,-1-1 0,2 1-1,0 1 1,-1-1 0,0 0-1,-3 0 1,-1 1 0,1 0-1,-1 1 1,-3 0 0,0 0 216,0-1 0,0 1 1,0 1-1,0 1 1,-2-1-1,-1 0 1,0 1-1,0 2 1,-1 0-1,1 1 1,-2-1-1,0 1 1,0 0-1,-1 1-59,1 0 1,-1 1-1,-1 1 1,-1 1-1,2 0 1,-1 0-1,1 0 1,1 0-1,-3 0 1,1 0-1,1 0 1,0 0-152,0 0 1,-1 0 0,4 0 0,1 0 0,2 0 0,0 0 0,2 0 0,1 0 0,0 0 0,0 0 0,1 0-1,-1 0 1,1 0 0,-1 0-14,0 0 1,1 0 0,4 0-1,-1 0 1,0-1 0,-2 0 0,-1 0-1,0-1 1,-1 0 0,0 0-1,-2 0 1,-2 1 188,1 0 0,-1 0 0,1 1 0,-1 0 0,-2 0 0,0 0 0,-1 1 0,0 0 0,-1 0 0,1 1 1,-2 0-1,0 2 0,2-1 0,0 1-49,1 1 0,0 1 1,-2-1-1,0 1 1,2 1-1,0 0 1,2-1-1,0 1 1,0 0-1,0 1 1,4 0-1,-1 0 1,0 1-1,-1 0-150,1-1 1,-1 0 0,6 2-1,0-1 1,-3 1 0,0 0-1,-1 0 1,1 0 0,2 1-1,-1 1 1,0-1 0,1 0-1,1-1 1,1 1-37,0-2 1,0 1-1,-1 0 1,0-1-1,0-1 1,-1 0-1,2 1 1,-1 0-1,2 0 1,-1 0-1,1 0 1,0 0-65,0 0 0,0-1 0,0 0 0,0-2 1,0-2-1,0-1 0,0 0 0,0 0 1,1-1-1,0-1 0,-37 1 184,5-2 0,6-5 0,1 1 0,0 1 0,2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3:48:55.196"/>
    </inkml:context>
    <inkml:brush xml:id="br0">
      <inkml:brushProperty name="height" value="0.053" units="cm"/>
      <inkml:brushProperty name="color" value="#FF0000"/>
    </inkml:brush>
  </inkml:definitions>
  <inkml:trace contextRef="#ctx0" brushRef="#br0">5225 2452 21437,'-19'-13'-511,"4"5"0,-4 3 1,0 0 691,-3 1 1,-9-2-1,-4 3 1,0-2-1,-1 1 1,-1-1 0,0 0-1,2-3 1,4-1 178,3 2 1,-4-5 0,1 2 0,0-5 0,-1-3 0,-5 2 0,-6 1-232,-6 2 0,-10 4 0,-8 1 0,30 4 0,-2 1 0,-2 0 1,-1 0-1,-2 0 0,-2 0 0,-1 2 0,-1 1-152,0 0 0,-2 3 0,-3 0 0,-2 2 0,2 3 0,0 1 1,0 0-1,1 0 0,0-1 0,1 1 0,4 0 0,0 0 1,0 0-1,0 0 10,2-1 0,0 0 1,2 0-1,1-1 0,1 0 1,0-1-1,2 1 1,1 1-1,-32 7 0,5 0 1,4-3 425,2-1 1,1 1 0,5 3 0,-1 1 0,1 2 0,0-2 0,-1 1-108,1 0 1,0 4-1,1 6 1,2-1-1,4 1 1,3 1 0,6 2-515,3 1 1,3 4 0,5-2 0,4 1 0,3 3 0,3 2 42,2 1 0,-1 0 1,11 0-1,1 0 0,4 0 1,7 0-1,8 0 463,8 0 1,7-1 0,13 1 0,7 2 0,5 1 0,-24-21 0,1 0 0,3 0 0,1-1-128,2 0 1,2 0 0,3-2-1,1 0 1,0 0 0,0-1 0,3 0-1,0-2 1,3 1 0,0-1-1,2-1 1,0-1 0,2 1 0,1 0-172,4 1 0,0-1 0,-3-3 0,1 0 0,7 1 0,1-1 0,-1-1 0,1-1 0,-1-2 0,1 0 0,2 0 0,1-1 0,0-1 0,0 0 0,1-1 0,1-1 0,-20-2 0,1 0 0,-1 0 0,21-2 0,0 0 0,1 0 0,2 0 0,-24-1 0,0 1 0,1-1 0,-1 0 0,-1 0 0,1 0 0,3 0 0,0-1 0,0 1 0,1 0 0,1 0 0,0 0 0,-2-1 0,-1 0 0,2 0 0,3 0 0,2 1 0,-1-1 0,0 1 0,0 0 0,0 0 0,-3 1 0,1-1 0,0 1 0,2 0 0,0 0 0,-1 0 0,-1 0 0,0 0 0,-1 0 0,2 0 0,0 0 0,0 0 0,-2 0 0,1 1 0,-1-1 0,-3 1 0,0 0 0,1 0 0,-2 1 0,1-1 0,0 1 0,0-1 0,1 0 0,-1 0 0,-1-1 0,-1 1 0,0-1 0,0 1 0,0-1 0,0-1 0,0 0 0,-1-1 0,1-1 0,0 1 0,-1-1 0,0-1 0,24-1 0,0-1 0,1-1 0,-2-1 0,-3-1 0,0 0 0,-1-2 0,-1-2 0,-2 0 0,-1-2 0,-2 0 0,1-1 0,3-2 0,-1-1 0,-4 1 0,-2 0 0,-1 0 0,0-2 0,1 0 0,-1 0 0,-5 0 0,0 0 0,-2 0 0,0 0 0,-4 1 0,0 0 0,-2-1 0,-2 1 0,0 0 0,-2 0 0,0-2 0,-2 0 0,-3 1 0,-2-1 0,-1-1 0,-1 1 0,-1-1 0,-2-1 0,18-17 0,-4-6 0,-7-4 0,-10-2 0,-7-7 0,-8-3 0,-6-6 0,-12 27 0,-6 0 0,-2 0 0,-4 1 0,-6-2 0,-6 1 0,-6 0 0,-6 3 0,-7 1 0,-6 2 0,-9 1 0,-5 4 0,19 11 0,-2 1 0,-2 2-256,-3 0 1,-1 3 0,-1 0 0,-4 2 0,-1 2 0,1 1-1,2 2 1,1 1 0,0 0 0,2 1 0,1 0 0,-1 2-1,1 0 1,-1 2 0,1 0 0,2 2 0,0 0 0,-1 1-20,0 2 1,-1 1 0,0 1 0,-3 2 0,0 1 0,1 1 0,2 0 0,0 1 0,1 0 0,0 1 0,1 0 0,0 0 0,1 0 0,0 1 0,2 0 0,1 1 0,2 0 0,-1 1 274,1 1 0,0 1 0,0 1 0,-21 8 0,1 2 0,23-8 0,0 2 0,1-1 0</inkml:trace>
  <inkml:trace contextRef="#ctx0" brushRef="#br0" timeOffset="1">4306 5784 28895,'-17'-21'-970,"4"-5"0,-2-7 0,9 8 1,0 3-1,-1 5 0,0 6 1,-4 2-1,-1 0 1000,-1 1 1,0-4 0,-1 5 0,1-2 0,0 2 0,-1-1 0,1 2 567,0 1 1,5 2 0,5 7 0,6 6-10,6 7 1,13-1-1,8 5 1,7-1 0,10 0-1,10-1 1,8-3-214,4-1 0,-29-9 0,0 0 1,1-1-1,0-1 0,4-2 1,0 0-1,1-1 0,0 0 1,1-2-1,1 0 0,-1 0 1,-1-1-377,2 0 0,0 0 0,2-3 0,0-1 0,-2 2 0,0 0 0,-1-2 0,-1 0 0,1-1 0,0 0 0,-3 1 0,-1 1 0,-2 0 0,1 1 0,3-2 0,0 1 0,-4 2 0,0 0 0,-2 0 0,0 0 0,-1 0 0,0 1 0,30-1 0,-4 1 0,-7 2 0,-12 0 0,-7 2 0,-4 1 0,-5 1 0,-7 0 0,-7 1 0,-5-1 0,-9 1 0,-4-7 0,-13-2 0,-13-5 0,-25-3 0,-11-1 0,-9-1 0,31 7 0,-1 0 0,-3-1 0,0 1 0,-4-1 0,-1 1 0,-1 0 0,0 2 0,3 2 0,0 2 0,-2-2 0,0 1 0,4 1 0,1 1 0,5-1 0,0 2 0,1 0 0,0 1 0,-33 5-201,2 6 1,10 8 0,7 0 0,7 1-1,7 3 1,8-1 0,8 3-2270,7 2 1,11 2 0,7 6 1919,7 0 1,23-1 0,6-9 0</inkml:trace>
  <inkml:trace contextRef="#ctx0" brushRef="#br0" timeOffset="2">5985 7690 22429,'8'-48'-2016,"-2"8"1,-6 9-1,0 9 2101,0 4 0,-2 9 0,-4 5 0,-6 3 0,-5-1 0,-4-1 0,-3-1 0,0 1 0,-1 1 0,0 2 0,-3 0 0,1 0 0,2 0 0,3 0 388,-2 0 1,3 0 0,1-1-1,-1-2 1,0-3 0,-1 0 0,0 0-1,0 3 1,-2 2 101,-1 1 0,-3 0 0,-2 0 0,-3 1 1,-1 3-1,-3 4 0,0 1 0,0 1-684,2 5 1,1-2 0,-3 7 0,2-1-1,3 1 1,2 3 0,4-3 69,3 0 1,0 2 0,5-3 0,3 0-1,3 2 1,5-2 0,1 1 80,3-4 1,1 3 0,2 0-1,0 1 1,0 0 0,0 0-1,0 0-165,0 1 1,2-3 0,2 4-1,5 2 1,3 1 0,1 2 372,1-1 1,5 1-1,5 0 1,4-2-1,4-2 1,3 0 0,3-1 24,5-1 0,4 2 0,7-5 0,1 0 0,2-2 0,6 0-106,2 1 0,4-5 0,2 4 0,3-4 0,-1-3 0,1-1 0,0 1-18,-36-4 0,0-1 0,36 1 0,-36-2 0,1 1 0,-2-1 0,1 0 0,1-1 0,-1-1 0,1 0 0,-1 1 0,1-1 1,1 1 25,0 0 0,0 0 1,28 4-1,6-3 1,-1 3-1,-4 0 1,4 0-178,1-3 0,-9 3 0,-27-4 0,1 0 0,0 0 0,-1-1 0,36 2 0,-35-1 0,-1-1 0,36 4 0,-1-2 0,-33-2 0,0-1 0,29-1 0,4-2 0,1-3 0,-1-2 0,1-2 0,-2-2 0,-1-1 0,-33 7 0,0 0 0,34-4 0,-1 2 0,2 2 0,1 3 0,-4 2 0,2 1 0,-1 0 0,0 0 0,1 0 0,-1 0 0,0 0 0,3 0 0,-5 0 0,-2 0 0,1 0 0,-3 0 0,1 0 0,5-5 0,-6-1 0,0-1 0,3-3 0,-1-2 0,2-2 0,-1 1 0,1-2 0,-4-1 0,0-3 0,2-2 0,-7 3 0,8-2 0,-2 0 0,0-2 0,-6 4 0,-1 2 0,-1 1 0,-5 2 0,-3 0 0,-8-4 0,-1 1 0,-5 1 0,-4-1 0,-4 1 0,-4 0 0,-5 2 0,1 0 0,-10-1 0,2-1 0,-5-1 0,-4-3 0,-1-2 0,-4-2-74,-2-3 1,-5-5-1,-7-1 1,-4-2 0,0-2-1,-4 1 1,-1-1-23,-2-1 0,-6 3 0,-2 0 0,-4 0 0,-4 0 0,-5-2 1,-12 1-58,27 16 0,-2 2 0,-3 2 1,-1 1-1,-4-2 0,-1 2 1,-4 1-1,-2 1 0,-2 1 0,-3 1 1,-4 0-1,-2 1-94,-2 0 0,-2 1 1,-2 1-1,-1 0 0,-2 0 1,1 2-1,1 0 0,1 1 1,3 1-1,0 1 0,-1 1 1,0 1 17,-1 0 0,0 0 0,4 2 0,0 2 0,-9 0 1,-2 1-1,-1 0 0,0 2 0,0-1 0,0 1 0,22-2 1,0 0-1,0 0 0,2 0 0,-1 1 0,0 1 3,-2 0 0,0 0 0,0 1 0,2 0 0,1 0 0,-1 1 0,0 0 0,1 0 0,0 1 0,-23 5 0,1 1 0,-1 2 0,2 1 1,4 1-1,1 2 226,2 0 0,0 0 0,0 1 0,1 0 0,3-1 0,0 0 0</inkml:trace>
  <inkml:trace contextRef="#ctx0" brushRef="#br0" timeOffset="3">14503 9302 29406,'0'-57'-1788,"2"18"1,1-5-1,3 14 1,1 11-1,3 7 3565,2 5-35,-4 2-1630,-2 5 1,-2 2-1,0 2 1,-1 6-1,0 5 1,0 6-1,2 3 1,-2 5-1,-2 4 398,-1 4 1,0 0 0,0 1 0,0 2 0,0 5 0,0 2 0,0 1 0,2-3-5214,2-2 3333,-2 5 1,8-10 0,-6 4-1,-1-2 750,-1-3 1,-2-12 0,0 0 0</inkml:trace>
  <inkml:trace contextRef="#ctx0" brushRef="#br0" timeOffset="4">14397 9676 9854,'0'-54'0,"0"4"0,1 10 2510,3 13 0,4 17 0,5 5-1585,1 4 1,-1 2 0,0 2-1,2 2 1,3-1 0,3 2 0,2 3-1,2 4-1560,4 5 1,0-2-1,-2 5 1,1-2 970,3-2 1,-3-8 0,5-3-1</inkml:trace>
  <inkml:trace contextRef="#ctx0" brushRef="#br0" timeOffset="5">15103 9076 22870,'0'-59'-2077,"0"16"0,0 0 1,2 22 2101,2 8 0,-3 7 0,4 10 0,-5 7 1,-3 5-1,-1 7 0,-1 7 0,1 7 0,-1 6 1,1 6-1,-1 3 436,1 1 0,-1 0 1,5-1-1,0-3 0,0-3 1,0-3-1,0-2-399,0-2 0,5-8 0,1 0 0,0-4 0,0-5-902,-3-4 0,-2-3 0,1-4 277,2-2 0,-3-4 0,4-10 523,-4-4 1,-5-2 0,-2-3 0,0 1 492,0 0 1,-3 7-1,5 6 1,1 7-1,1 5 1,2 1 105,0 1 0,2-3 1,2 0-1,5-2 1,3 0-1,1-2-39,1-3 1,5 2 0,2-1 0,1-2 0,-1-2 0,-2-1 231,-3 0 1,-5-4-1,-4-2 1,-1-2 0,-2-2-2133,2-2 0,-4-1 0,2 0 1795,-2-1 1,-2 4 0,1 4 0,4 7 550,3 5 0,6 3 0,4 5 0,4 0 0,4 3 0,6 0-573,3 0-1534,4-3 0,1 4 1,1 0-1,2 0 1,3 0-1,1-1 1416,4 0 1,6-3 0,4 0-1</inkml:trace>
  <inkml:trace contextRef="#ctx0" brushRef="#br0" timeOffset="6">21928 9369 10218,'0'-36'0,"0"4"1096,0 4 0,0 0 0,0 10-382,0 2 0,-1 1 0,-4 1 0,-4 3 0,-4 2-555,-5 4 0,3 4 1,-2 2-1,3 4 1,4 4-1,3 2 1,1 3-395,3-1 0,1 5 0,4 0 1,2-1-1,5 0 0,4-3-123,5-2 548,3-1 1,4-2-1,-1-2 1,-4-1 0,0-3-1,-4-2 1173,-1-1 0,-6 0 0,-3 0-666,-5 0 1,-4 6-1,-10 3 1,-2 3 0,0 3-1,0 1-1496,3 2 1,4 6 0,-1-2-1,6 1 1,7 1 0,11-3 1060,10-2 0,14-7 0,8-6 0</inkml:trace>
  <inkml:trace contextRef="#ctx0" brushRef="#br0" timeOffset="7">22701 9382 20695,'-19'-19'736,"-3"6"1,-6 17 0,-1 17 0,4 10-963,0 9 0,1 6 0,2-5 0,4-4 0,4-3 0,0-4 0,2 0 0,2-1 0,3 2-2961,1-1 0,-3 0 3002,4 1 1,-11-3 0,1 4-1</inkml:trace>
  <inkml:trace contextRef="#ctx0" brushRef="#br0" timeOffset="8">18556 7876 31347,'7'-37'-6854,"-3"6"6897,-2 6 1,-10 28 0,-6 7 0,-11 10 0,-11 8 0,-7 4 0,-6 5 0,-4 3 200,-5 6 1,28-19 0,-1 1 0,-2 1 0,0 1 0,-1 0 0,1 1 0,-1 1 0,0 0-1,-1 0 1,0 1 0,0-1 0,1 1-206,1-2 1,0 0 0,3 0-1,0 0 1,-21 23 0,7-7 0,8-4-1,8-4 1,6-4-589,4-4 1,9-7 0,5-3-1,2-2 1,4-4-2981,2-5 0,8-7 3575,6-12 0,6-18 0,-4-14 0</inkml:trace>
  <inkml:trace contextRef="#ctx0" brushRef="#br0" timeOffset="9">17702 8609 13626,'-13'-19'0,"0"6"2035,-1 7 0,7 10 1,1 7-1,2 5-2355,-1 6 1,1-3 0,4-1 0,0-3-1,3-2 1,4 1 0,9 0 0,8 3 184,9 1 0,16-1 0,11-3 0,11-3 0,-30-6 0,1-1 0,3-1 0,1-1 341,3-1 1,1-1 0,4-5-1,2-2 1,1 0 0,0 0-1</inkml:trace>
  <inkml:trace contextRef="#ctx0" brushRef="#br0" timeOffset="10">19542 7996 30198,'-7'-37'-3277,"2"6"0,5 12 0,5 16 3460,3 6 0,9 4 1,4 8-1,4 3 0,9 6 1,6 4-1,7 4 0,2 2 209,1 3 1,10 2 0,-7 1 0,0-2 0,-1-1-1,-4-1 1,-1 1-1116,0 1 1,-5 1 0,-2-4-1,-8-2 1,-5-2 0,-6-1 495,-8-5 1,0-4 0,-5-8 0</inkml:trace>
  <inkml:trace contextRef="#ctx0" brushRef="#br0" timeOffset="11">20062 8569 28945,'-34'-13'0,"3"-6"0,4-5 0,3 5 0,2 7 0,-2 8 0,-1 5-416,-1 8 1,-1 12 0,-1 14 0,-3 4 0,-3 1 0,-2 1 0,2 2 86,1 2 1,-4-1-1,3-4 1</inkml:trace>
  <inkml:trace contextRef="#ctx0" brushRef="#br0" timeOffset="12">18862 12421 8491,'-6'-25'-12,"5"3"0,-2-8 1,7 8 0,10 8 302,5 1 0,3 6 0,0-7 1,2 1-1,1-2 0,2-1 1,-2-3-1,-1-1 0,-4 1 0,1 3 1,-2 1-1,-1 2 1199,-6-1 0,0 1 0,-9 1 0,-6 3 0,-9 6-1052,-9 6 0,-16 11 1,-9 9-1,-8 7 0,-10 7 1,29-17-1,0 1-429,-2 1 0,-1 1 0,-2 4 0,1 1 0,-1-1 0,0 0 1,1 1-1,0 1 0,1-1 0,0 0-124,2-2 0,1 0 0,4-3 0,0 0 0,-27 24 0,5-1 0,4-3 1,4-2-1,7-2-1286,7-4 1,1-3 0,12-10 0,4-4 0,3-4 288,7 0 0,13-7 1112,4-2 0,15-4 0,0-1 0</inkml:trace>
  <inkml:trace contextRef="#ctx0" brushRef="#br0" timeOffset="13">18196 12807 11463,'-23'-16'0,"3"3"728,0 5 0,3 5 1,5 5-1,1 2-282,3 5 0,5 3 0,0 3 1,7 1-1,12 0 0,14-2 1,17-4-1,16-1-1314,-27-5 1,3-1-1,8 1 1,1-2 867,3-1 0,0-2 0,4-1 0,1-2 0,4 1 0,0-1 0</inkml:trace>
  <inkml:trace contextRef="#ctx0" brushRef="#br0" timeOffset="14">19622 12128 8209,'-34'-49'369,"-2"7"0,10 25 467,5 8 1,12 13 0,9 8 0,9 4 0,6 1 0,7-1 0,8 2-393,11 4 1,9 7-1,8 4 1,3 0-1,3 1 1,1-2-502,3 1 0,-34-15 0,0-1 1,28 14-1,-5 1 0,-9 0 1,-8 2-1,-10 3-637,-11 3 1,-7-1-1,-16 8 1,-11 2 0,-16 0-1,-14 1 1,-8-4 131,-5-3 1,1-9-1,-4-3 1,5-3-1,-1-2 1,5-3 561,6-1 0,2-5 0,10 2 0</inkml:trace>
  <inkml:trace contextRef="#ctx0" brushRef="#br0" timeOffset="15">18942 8263 17882,'-19'-58'-1313,"4"11"0,6 17 0,2 18 1311,-1 15 0,4 8 0,-6 2 0,-4 2 0,-4 1 0,-1 3 0,-3 3 0,-2 5 0,-4 4 0,-1 3 1,-4 5-1,-3 1 0,-2 3 0,-2-3 158,0-2 0,0 2 1,0-7-1,1-2 1,4 0-1,4-4 1,3-1-34,1-2 0,2 0 0,3 1 0,4-3-108,3-4 1,-4-3 0,-2-2-1</inkml:trace>
  <inkml:trace contextRef="#ctx0" brushRef="#br0" timeOffset="16">17929 8689 17882,'-21'-12'-338,"4"4"0,-3 2 0,3 7 309,0 4 0,8 2 0,5 6 0,2 2 0,5 1 0,6 2 0,12-2 0,12-1-281,11-1 1,18-7 0,11-3 401,-33-2 1,1-2 0,3-5-1,0-2 1,2 0 0,1-1-1</inkml:trace>
  <inkml:trace contextRef="#ctx0" brushRef="#br0" timeOffset="17">19249 8196 21736,'-6'-34'-1675,"4"21"1,-2 20-1,4 17 1264,4 10 0,4 12 1,5-5-1,2 4 0,1 2 1,5 1-1,3 2 1,4 0 522,0-1 1,6 3 0,2-2 0,1 4 0,0 2-1,-3-3-181,-2-1 0,11 9 1,-1-7-1</inkml:trace>
  <inkml:trace contextRef="#ctx0" brushRef="#br0" timeOffset="18">19435 6344 28989,'0'-27'-2413,"0"6"1,0 4-1,0 2 1,0 1 2052,0 1 1,0 4 0,0 0 0,0-1 0,0-2 0,0-1 0,-1-2 0,-2-1 0,-3-2-1,0 0 1,-1 0 0,1 1 833,0 0 1,-5 5 0,1 10 0,-5 9 0,-4 8-459,-2 1 0,-1-1 0,-6-2 0,-3 0 0,-6 1 1,-6-2 321,-6-3 0,-3 1 1,-3-6-1,-1-1 1,-2-1-1,2-2 0,4 0 203,8 0 0,-1 0 0,11 0 1,0 0-1,3 0 0,4 0-280,5 0 1,-3 0 0,3 0 0,-3 1 0,-4 4 0,0 4 0,-4 2-506,-1 3 1,-3 1-1,-6 2 1,-3 4 0,0 1-1,-1-1 1,1-2 570,0-2 1,-3-3 0,5 0-1,1-2 1,3-2 0,3-3 172,1-1 1,7 0 0,-2-3-1,2 2 1,3-1 0,-1 0-1,0 2-336,1 2 1,-2-1 0,-2 4 0,-4-1 0,-2 3-1,-4 5 1,-1 3-368,-6 2 1,-4 7-1,-4 4 1,1 3-1,-3 5 1,1-1 0,-3 1 51,0-2 1,2-1 0,7 0 0,0-2-1,4-3 1,3-1 0,3-4 157,0-1 1,6-2-1,1-3 1,2-2-1,0 0 1,1-1-1,1 4-77,-3 1 1,3 3 0,-5 4 0,0 5 0,1 4 0,-2 6 0,-2 4-220,-5 4 0,-1 2 0,3 1 1,2 3-1,1 1 0,3-3 82,1-4 1,2 6 0,6-9-1,2-1 1,7-2 0,4-3-1,5-3 34,1-1 0,2-2 1,4-1-1,0 1 0,0 0 1,0 0-1,1 0 4,3 0 0,2 2 0,6 2 0,0 4 1,3 2-1,0 2 82,0 3 0,4 11 1,3 2-1,3 3 1,-11-34-1,0 1 0,2-1 1,1 0-1,2 0 1,2 0-1,2-1 1,1-1 153,1-1 0,2-2 0,2-4 0,1-2 0,2 0 0,0-1 0,2 0 0,0-2 0,2-2 0,1-1 0,0-1 0,0-1 98,1-2 0,1-1 1,-1-1-1,1-1 0,0-1 1,0 0-1,0-1 0,1 0 1,1 0-1,1 0 0,-1 0 1,1 0-1,0 0 1,0 1-48,0-1 0,-1 1 1,0 1-1,0-1 0,4 2 1,1-1-1,2 0 0,-1 1 1,1-1-1,-1 0 0,1 1 1,0-1-1,0 0 0,-1 1-123,0-1 1,-1 0 0,5 1 0,-1-1 0,-3 0 0,-1 1 0,2-1 0,1 0 0,0 1 0,-1-1 0,1 0 0,0 1 0,0-1-1,0 0 95,1 1 1,-1-1 0,-3-2 0,0 0 0,2 0 0,0-1 0,1 0 0,0-1 0,0 0 0,0-2 0,1 0 0,1 0 0,-1-2 0,0 0 218,2 0 1,0-1-1,-2-2 1,1-1-1,0 2 1,0 0-1,0-1 1,0 0-1,1 1 1,0-1 0,0-1-1,1 1-137,1-1 1,0-1 0,1 1 0,0 0 0,-2 0-1,0 1 1,1 0 0,-1 0 0,1 0 0,0-1 0,1 0-1,1-2 1,2-1 0,0 0-165,1-2 0,0-1 1,2-1-1,0-2 0,-1 1 1,0-2-1,0 0 0,-1-1 1,-1 0-1,0 1 0,1-2 1,1 1-1,-2 0 1,1-1-9,0 0 0,0-2 0,3-1 0,-1-1 0,-4-2 0,0 0 0,-2-1 0,0 0 0,0-1 0,-1-2 0,-1 1 0,-1-1 0,1-2 0,0-2 0,-3 1 0,-1-2 0,0-1 0,0-1 0,-2 0 0,-1-1 0,0-3 0,0 0 0,-3-2 0,0 0 0,-1-3 0,0 0 0,-2-1 0,0-1 0,-1-1 0,-1-2 0,2-3 0,-2-2 0,-2 2 0,-2-1 0,-2-1 0,-2-1 0,0-1 0,-2-1 0,-3 1 0,-1 0 0,-2 0 0,-1 0 0,-1-1 0,-3 1 0,-4 5 0,-2 1 0,0-6 0,-2 0 0,-2 2 0,-3 1 0,-3 1 0,-2 1 0,-4-1 0,-2-1-877,-4-1 1,-3 1 461,-2 8 0,-4 1 0,-10-13 1,-5 2-1,-1 8 0,-2 1 0,-3-2 1,-3-1-1,-3 0 0,-3 0 0,-2 0 1,0 1 164,-1 1 0,-2 0 1,-7-2-1,0 0 1,2 3-1,0 1 0,-4-2 1,-1 1-1,19 13 1,0 0-1,0 0 1,-1 0-1,1 0 0,-2-1 1,-2-1-1,-1 0 1,0 0 169,-4-2 1,0 0 0,0 1 0,2 2-1,0 0 1,-2 0 0,-8-3 0,-1 0 0,0 1-1,0 0 1,0 1 0,1 0 0,-1 1 0,1 1-1,-1-1 1,-2 1 0,0 0 0,1 0-1,1 2 1,0 0 0,1 1 198,-1 0 0,1 0 0,0 2 0,1 2 1,-1 0-1,1 2 0,4 3 0,0 1 1,1 0-1,2 2 0,0 2 0,1 0 1,1 2-1,0 0 0,2 3 0,-20 1 1,2 3-537,5 3 1,1 4 0,9 5-1,3 5 1,5 4 0,2 4-1,1 3 1,1 4 416,1 3 0,2 3 0,0 0 0,3 2 0,4 0 0,1 0 0,2 0 0,-1 0 0</inkml:trace>
  <inkml:trace contextRef="#ctx0" brushRef="#br0" timeOffset="19">18796 11221 8586,'-8'-74'0,"4"3"0,1 6 0,-2 22 0,-2 12 0,-2 10 681,0 7 0,5 5-746,-5 0 0,-2 0 1,-5-3-1,-5 0 1,-4 0-1,-9-2 0,-6-1 1,-6 0-1,0 3 1,-1 3-1,1 5 488,0 2 1,2 2 0,2 2 0,1 1 0,-2 4 0,3 4 0,0 5 37,3 3 1,4 3 0,-2 5 0,-2 1 0,0 3 0,0 5-341,1 2 0,0 8 0,-4 2 0,-1 2 0,-3 3 0,19-24 0,1 1-96,-2 2 1,0 0 0,-1 2 0,0 0 0,1 0-1,1 0 1,-1 1 0,0 0 0,1-1 0,-1 0-1,1 1 1,-1 0-18,0-1 1,1 0 0,1-1 0,-1 0 0,1-1 0,-1-1 0,-19 26 0,3-2 0,1-2 258,0 1 1,-5 3 0,1 1 0,-1 0 0,2-2 0,2 1-161,2-1 0,7-1 0,-2 8 0,16-29 0,2 0 0,0 1 0,1 0 0,-1 2 0,2 1 0,1 0 0,1 0-95,-1 1 0,1 1 0,1-1 1,2 0-1,0 2 0,1-1 1,0 1-1,1 0 0,0 0 0,0 1 1,1-2-1,1 1-225,0 1 1,1-1 0,0 0 0,2 0 0,1-2 0,2 0-1,-1 37 1,1-1 0,5-4 0,7 0 181,8-3 1,6-10 0,2-6 0,6-5 0,3-5 0,8-4 54,4-2 1,2-5 0,3 3-1,6-1 1,2-4 0,-28-14 0,0 0 213,2 1 0,0-1 0,4 0 0,1 0 0,2 1 0,1 2 0,3-1 0,2 0 0,0-1 0,2 0 0,3 1 0,1 0 0,1 0 0,0-1-242,0 0 1,1 0 0,8 2 0,0 0-1,0-2 1,0-1 0,2 0 0,0-2 0,3 0-1,1-2 1,-1-2 0,0-2-25,-1-1 1,2-1-1,-20-3 1,0 0-1,1-1 1,-1 0-1,0-1 1,-1-1-1,2 2 1,0-1-1,0-1 1,2 1-1,-1 0 1,1-1 0,0 0-1,0-1 1,0 1-1,-1-2 1,1 1-1,-1-1 137,-2 1 1,1 0-1,-1-1 1,-1-1-1,1 0 1,-1 0-1,-1 1 1,0 0-1,1 0 1,0-1 0,0 0-1,1 0 1,-1 0-1,1 0 1,-1 0-1,24-1 1,-1 0-110,-1 0 0,-2 1 1,0 2-1,-1 0 0,-3-2 1,1 0-1,-1 1 0,0-1 1,-2 0-1,-1 0 1,-1 0-1,-1-2 0,-4 0 1,-1 0-261,-2 0 1,0-1 0,-1-2-1,0-1 1,-5-2 0,-2 0-1,-1-1 1,-1-2 0,-4-1-1,-1-2 1,-4 0 0,-2-1-1,-3-3 1,0-2 172,-1-2 1,-2-3 0,-3-2 0,0-3-1,2-6 1,-1-3 0,-2-1 0,-3-1-1,-2-1 1,-3-3 0,-2-4 0,-3-2 100,-2-4 1,-3-2-1,-2 1 1,-2-1-1,-4-7 1,-2-2-1,-1-1 1,-3 0-1,-3-1 1,-2-1-1,3 22 1,-2 0-1,-1 0-41,-2-2 0,-2 0 1,0 1-1,-2 4 0,-1 0 1,0 0-1,-3-3 1,-1-2-1,-1 2 0,0 2 1,-1 0-1,-1 2 0,-1 1 1,0 1-1,-2 1 1,-1 1-1,-2 2 0,-1 1 1,0 1-1,-2 2 0,-2 1-54,-1 2 1,-2 1-1,0 1 1,-2 2 0,0 2-1,-2 2 1,0 2 0,-2 2-1,0 1 1,-1 1 0,0 1-1,-1 2 1,-2 1 0,-1 1-1,-1 2 1,0 1 0,-2 2-1,1 0-301,-3 2 1,1 2 0,-2 0-1,-3 0 1,-1 2 0,0 0-1,3 1 1,1 0 0,0 0-1,1 2 1,1-1 0,-1 1-1,1 1 1,0 0 0,1 0-1,1 1 1,1 1 0,0-1 381,0 2 0,0 0 0,0 0 0,1 1 0,1 1 0,0 0 0,-20 3 0,0 1 0</inkml:trace>
  <inkml:trace contextRef="#ctx0" brushRef="#br0" timeOffset="20">15730 13594 8428,'4'-23'0,"0"1"0,1 6 0,-5-3 0,0 5 0</inkml:trace>
  <inkml:trace contextRef="#ctx0" brushRef="#br0" timeOffset="21">15690 13447 8428,'-14'-13'0,"2"-1"0,2 1 0,3 0 210,1-1 1,-5 1 0,2 1 0,-2 3 680,-3 5 1,5 2 0,2 4-1,1 2 1,2 5 0,-1 3-887,1 1 1,-1 1 0,5-1-1,0 0 1,0 1-158,0-1 0,2 0 0,2-1 0,5-3 362,3-4 0,0-5 0,-5-3 0,-8-2-57,-11 2 1,-6 2-1,-6 1 1,2 0-1,-2 1 1,-1 2-1,0 3-96,3 2 0,3-1 0,5 3 0,2-1 0,4 2 0,3 0 0,5 3-544,5-1 0,2-4 0,9 0 0,5 1 1,7 1-1,5-1 0,4-3-492,1-1 1,1 3-1,-2-4 1,-3-2-1,-2-1 1,-3 1 978,-6 2 0,-3-1 0,-9-2 0,-3 1 0,-8 3-76,-8 1 1,-8-2-1,-3 3 1,-2 1 0,-1 0-1,0 0 1,1 0 267,2-2 0,1 4 0,6-5 0,2 0 0,1 0 1709,-2-4-893,6 0 0,-1-4 0,6-2 170,0-5 0,1 3-2258,4 2 1,-5 2 951,0 2 1,-2 0 0,-7 0 0,-1 0 0,-2 0 175,-1 0 0,-1 0 0,1 0 1,1 2-1,3 2 0,5 5-872,2 3 0,2 1 0,0 1 0,0 0 0,2 3 824,2 0 0,4 7 0,5-3 0</inkml:trace>
  <inkml:trace contextRef="#ctx0" brushRef="#br0" timeOffset="22">15610 14140 9219,'-14'-19'0,"2"-2"0,2 2 1537,1 6 1,5-1-1445,-5 5 1,1 5 0,0 4 0,3 9-356,4 7 0,7 0 0,2 7 0,4-1 0,2-1 0,0-4 208,4-2 0,-3-2 1,3-1-1,-3-1 1,-2-4 449,0-1 1,-2-3 0,-8-6 0,-11-3 0,-8-1-91,-5-4 1,-1 4 0,-6-2 0,-2 0 0,1 2 0,2 2-362,3 4 1,3 1-1,-1 0 1,6 1 0,6 4-1,5 4-1082,4 2 1,8 1 0,6-1 1136,8-2 0,16-7 0,5 4 0</inkml:trace>
  <inkml:trace contextRef="#ctx0" brushRef="#br0" timeOffset="23">15210 13727 8464,'0'-31'491,"0"0"1,0 1 0,0 8 0,0 4-433,0 3 1,6 2 0,4-2 0,5-1 0,3-3 0,-2-1 0,-1 1 0,-2 1-31,0-1 0,1 4 1,-1-2-1,0 2 1,2 1-1,1 1 78,2 0 1,1-5 0,-2-1-1,2 0 1,0-4 0,2 0 199,0-5 0,1-4 1,5 1-1,-1-3 1,2-1-1,2-1 1,3-1-81,1-1 0,1-1 0,4 2 0,-1 3 1,-1 0-1,2 1-405,-2 1 0,-5 1 0,2 4 0,-1 0 0,-3 2 0,-2 2 0,-3 0 223,-3 0 1,2-2 0,-6-2 0,-2 2 0,0 1 0,1 2 0,0-2 248,0-1 0,2-2 0,0 1 0,0-1 0,2 0 1,0 1-239,3-1 1,1 0 0,1 1 0,1 1 0,0 1 0,-1 2 0,0-1-199,-4 3 1,1-4 0,-3 6 0,-1 2 0,0 0 0,-2-1-1,-3 0 97,0 0 0,-1 2 0,-1 2 1,-2-2-1,-1-1 0,1-3 122,2-2 1,-3-1 0,0-3 0,3-1 0,3 3 0,3-2 0,-2 1 25,-1-1 0,2 1 1,1 2-1,-2 4 0,-1 3 1,-1 2-285,-1 0 1,0-1 0,1 1 0,-1 1-1,-1 2 1,-2 1-159,-1-1 1,0-2 0,4-2 0,-1 1 0,-2 0-119,-1-1 1,-1 5 0,2 1 0,-1-3 0,1-1 0,2-1 0,2 0-2772,-1-1 3228,0 7 0,1-5 0,-1 5 0</inkml:trace>
  <inkml:trace contextRef="#ctx0" brushRef="#br0" timeOffset="24">17049 11328 8948,'0'-13'0,"-1"-1"885,-4 1 0,4 3-563,-4 5 1,4 2 0,1 12 0,1 0 0,4-1 0,5-4 239,7-3 1,-1-1 0,6 0 0,2 0-1,-1 0 1,1 0-393,-2 0 1,-5 0 0,0 2 0,-2 4 0,-3 6-724,-3 4 1,-3 3 0,-8-1 0,-2 6-1,-5 4 1,-4 4 0,-5 4-2362,-4 5 2921,-3-1 0,-8 12 1,-1-4-1</inkml:trace>
  <inkml:trace contextRef="#ctx0" brushRef="#br0" timeOffset="25">21208 12661 8242,'-40'0'0,"-1"1"0,-2 4 0,-2 4 0,-9 13 0,0 4 0,20 0 0,0 2 0,0 0 0,0 0 0</inkml:trace>
  <inkml:trace contextRef="#ctx0" brushRef="#br0" timeOffset="26">17809 2012 7898,'0'-17'0,"0"-1"0,0 0 0,2 6 0,2 3 0,5 3 438,3 1 0,1-3 1,-1-5-1,-3-1 0,-5 1 1,-4 1-1,-4 2 1,-5 3-1,-4-1 0,-4 2 1,-3-1-1,-3 1 40,0 0 0,-10-3 0,6 5 0,-1 1 0,0 1 0,1 2 1,1 0-1,-1 0-41,0 0 0,5 6 0,2 3 0,0 4 1,4 5-1,3 3 0,4 1-212,4 0 1,4 0 0,2 4 0,5-3 0,6-2 0,7-2 0,5-4-412,4-5 1,6-4-1,-1-6 1,1 0-1,1-1 1,0-4-88,-4-3 0,-5-4 1,-2-3-1,-5-3 1,-2-3-1,-6-1 0,0 1 419,-4 2 0,-1 1 1,-6 5-1,-1 1 2600,-4 3-2378,4 3 0,-10 12 1,5 5-1,0 5 0,1 6 1,0 3-1,1 4 110,-1 2 0,1 3 0,2 6 0,-1 0 0,-1 0 0,1 0-294,1 0 1,-2 4-1,-2 0 1,0 1-1,-1-1 1,-1 1 0,-4-2-640,-4-2 1,1-1-1,-2-1 1,2-4-1,1-4 1,1-3-1,1-2-2003,3-4 0,6-4 1,14-13-1,11-9 2141,11-12 0,5-14 1,2-4-1</inkml:trace>
  <inkml:trace contextRef="#ctx0" brushRef="#br0" timeOffset="27">18489 1999 7880,'6'-38'0,"-6"5"672,-8 11 0,1 8 0,-2 14 123,-1 0 0,-2 0 0,-1 0 1,-1 0-1,1 0 0,0 0 0,-1 2 1,1 2-146,0 5 0,4 9 0,0 4 0,0 5 0,0 4 0,2 3 0,-1 3-393,1 3 1,4-7 0,-2 7 0,5-3 0,5-3 0,5-2 0,5-2-434,3-3 0,4 1 0,-4-11 1,0 0-1,1-4 0,2-4 0,-1-5-39,-2-2 1,-3-2-1,-2 0 1,1-3 0,-3-4-1,-2-8 1,-3-6 406,0-7 1,-4-3 0,2-8 0,-2 1 0,-2-5 0,0-2-95,0-1 0,-5 2 0,-1 6 0,0 2 0,-1 5 0,1 4 1,-1 4-694,-1 0 1,-1 11-1,-4 1 1,0 3-1,-1 5-397,1 2 0,6 8 1,2 5-1,7 4 1,8 1-1,12-3 992,11 0 0,23-1 0,6 0 0</inkml:trace>
  <inkml:trace contextRef="#ctx0" brushRef="#br0" timeOffset="28">19529 1479 8036,'-14'-47'5453,"1"3"-5066,6 14 1,7 20-1,7 14 1,2 6 0,-2 7-1,-1 5 570,-3 3 1,-1 14 0,-2 6 0,0 9 0,-2 5 0,-2 0 0,-8 3-679,-9 4 0,-1-3 0,6-27 0,-1-1 0,1 1 0,0-1 0,-2 2 0,0 0 0,-1 4 0,-2 0 0,0 1 0,-1 0-824,0 1 0,0 0 0,1-1 0,2-1 0,2-3 0,1 0 1,1-3-1,1-1 0,-10 30 0,2-8 0,4-4-1142,3-3 0,0-12 0,11-2 0,1-6 0,3-9 1687,4-6 0,10-7 0,6-7 0</inkml:trace>
  <inkml:trace contextRef="#ctx0" brushRef="#br0" timeOffset="29">19995 1986 13012,'-13'-15'0,"0"8"0,1 8 301,3 8 0,-6 13 1,3 6-1,-1 3 0,-5 2 155,-1-3 1,0 1 0,-7 1 0,-2 5 0,2 0 0,0 2 0,4-1-691,-2 2 0,5 3 0,3-1 0,6-5 0,5-2 0,5-2 0,6-2 234,7-6 0,13 2 0,8-7 0</inkml:trace>
  <inkml:trace contextRef="#ctx0" brushRef="#br0" timeOffset="30">20315 2172 8795,'-25'-31'0,"3"9"0,4 13 1644,3 11 0,6 9 0,0 9 0,-2-1-1138,-6 0 0,2 3 0,-4-1 0,1 3 0,-1 5 0,1 4 0,2 4 0,6 2 8,2 1 1,7 2-1,10 0 1,9-7 0,7-3-1,6-9-610,4-2 1,-2-9-1,-2-8 1,-3-2-1,-3-5 1,-2-6 0,-6-10-295,-2-9 0,-7-8 0,-5-7 0,-6-3 0,-8-1 1,-5-2-1,-6 0 341,-4 0 0,0 8 0,-1-1 0,1 8 1,-1 5-1,2 6 0,1 6 266,2 5 1,4 7-218,-4 1 0,0 8 0,-5 4 0</inkml:trace>
  <inkml:trace contextRef="#ctx0" brushRef="#br0" timeOffset="31">20062 1959 17691,'0'-27'-1178,"0"5"1,0 1 0,0 2 1417,0 3 1,1 1-1,2 2 1,2-1 0,-2 0-1,-3-3 1,-6-2-1,-8-2 1,-6-2 0,-7-2-1,-4-1 1,-3 4 73,0 4 1,-9 4-1,1 2 1,-2 3 0,-2 4-1,3 4 1,2 1 0,2 1-1,2 4 1,3 4-323,1 3 1,4 1 0,5 2-1,2 2 1,0 6 0,-1 2-1,3 4 137,0 7 0,3 3 0,3 14 0,1 8 0,1 7 0,7-31 0,1 1 0,2 1 0,0 1-24,1-1 0,0 2 1,2 1-1,0 0 0,2 1 1,1 0-1,4 0 1,2 0-1,4 1 0,2-1 1,2 0-1,2 0 116,1 1 1,3-2-1,5 0 1,4-3-1,4-1 1,3-2-1,2-1 1,3-1 0,5-1-1,2-1 1,1-3-1,1-2 1,3-1-1,0-3 1,-1-4 0,1-1 245,-1-3 1,2-1 0,3 1 0,-1-3 0,-6-4 0,-1-3 0,1 0 0,0-2 0,0-3-1,0-2 1,-2-2 0,0-3-466,-3-3 0,0-3 0,-1-4 0,0-3 0,-6-1 0,-1-4 0,-1-3 0,-2-4 0,0-5 0,-3-3 0,-2-4 0,-1-1 0,-1-5 0,-1-2-258,0-3 1,-3-1 0,-5-1 0,-2 0 0,1-5 0,-1-1 0,-3 2 0,-4-1 0,-3 4 0,-4 1 0,-2-1 0,-2 2-189,-1 2 0,-5 3 0,-4 6 1,-4 2-1,-5 2 0,-3 2 0,-5 6 1,-4 4-1,-4 3 0,-3 5 0,-7 3 1,-3 3-1,-6 3 0,-3 3 162,-6 3 1,-2 4 0,-10 4-1,-1 4 1,22 0 0,0 0-1,-1 2 1,-2 0 0,1 1-1,-1 2 1,-1 0 0,0 2-1,0 1 1,2 1 0,1 2-1,0 0 1,2 2 0,0 1-1,1 2 282,3 0 0,1 0 0,1 2 0,-1 1 0,1 1 0,1 0 0,-16 12 0,0 0 0</inkml:trace>
  <inkml:trace contextRef="#ctx0" brushRef="#br0" timeOffset="32">7238 14300 8292,'-13'0'0,"-5"2"0,0 0 0,2 4-2,1 2 0,-2-5 1,-1 3-1,1-2 0,3 1 1,0-2-1,4-2 0,8-1 1,16-1-1,17-4 577,15-4 1,17-7 0,-23 7 0,2 0 0,3 1-1,2 1 1,2 1 0,3 1 0,4 0 0,2 2-1,3 0 1,2 0 0,4 2 0,2 1-389,5 0 1,-1 3-1,-4 2 1,0 2 0,-19-2-1,1 2 1,0 0 0,0-1-1,-1 1 1,0 0-1,23 5 1,-1 0 0,-1 1-1,-1-1 1,-3 1 0,-2 0-245,-3-2 1,0 0 0,2-1 0,0-1 0,-5-2 0,-1-1 0,0 0 0,-1 0 0,0 0 0,-1-1 0,-4-2 0,-1 1 0,-1-1 0,-2 0-191,0-1 1,-1-1 0,-4 0-1,-2-1 1,3 0 0,-2 0 0,34-1-1,-11-2 1,-4-3 0,-6-1-227,-5-4 1,-6 5 472,-8 2 0,1 7 0,-6 1 0,0 1 0</inkml:trace>
  <inkml:trace contextRef="#ctx0" brushRef="#br0" timeOffset="33">5892 10955 16224,'0'-13'-1191,"0"-1"0,0 1 1</inkml:trace>
  <inkml:trace contextRef="#ctx0" brushRef="#br0" timeOffset="34">5879 10888 14157,'0'-13'-349,"0"0"1,4-1-1,0 1 1,-1 0 0,-1-2-1,-2-1 999,0-2 1,0 0 0,-2 5 0,-2 1 0,-5 3 0,-4 5-208,-5 2 0,-3 2 1,-5 2-1,-1 2 0,-1 5 1,-3 3-530,-5 1 1,1 0 0,-4 1-1,-2-1 1,-1-1-1,-1-2 1,0-1 0,-3 0-1,0-2 460,1-2 1,0 1 0,4-2 0,-2-1 0,-2 0 0,4 0-314,4 2 0,0 5 0,6-1 0,1 3 0,2 2 0,1 3 0,1 2 0,0 2-137,4 2 0,1 1 1,5 0-1,-2-3 0,2-1 1,3 1-1,2 1 0,4 0 42,1 1 0,-3-7 0,5 2 0,1-4 1,1 1-1,4 2 433,2 0 0,4 1 0,6-3 0,4 1 1,6 3-1,4 1-257,3-1 1,6 5 0,0-2-1,5 2 1,4-1 0,2-1 0,6 2-255,2 1 1,3-2-1,-2-1 1,2 0-1,0 0 1,2-1 397,-1-2 1,-5-3 0,3-5 0,3-4 0,-2-1 0,6-3-50,2-1 0,1-2 0,-30-1 0,1 0 0,2 0 0,-1-1 0,2-1 0,-1 0 1,4 0-1,-1 0 0,1 0 0,-1-1-314,2 0 0,0 0 0,-1 3 0,0 0 0,1-2 0,0 0 0,0 0 0,0 1 1,2 0-1,0 0 0,0-1 0,1 1 0,-1 0 0,1 0 4,0 0 0,-1-1 0,-6-1 1,0-1-1,4 2 0,0 1 1,0-1-1,1 0 0,-1-1 1,0 0-1,0 1 0,0 0 273,-2 1 1,1-2-1,-3-1 1,0 0-1,2 1 1,-1 1 0,1-2-1,0 1 1,-1-1-1,0 1 1,0-1-1,1 1-157,0 0 1,-1 1 0,0-3 0,0 0 0,2 1 0,1 1 0,0-2 0,1-1 0,0-1 0,-1-1 0,2 0 0,1-1 0,-2 0 0,0 1-161,1-1 1,-1 0-1,-1-1 1,0-1-1,-1 1 1,0 0-1,-1-1 1,0 0 0,-1-1-1,0 1 1,-2 0-1,-1 0 55,-1 1 0,-1-2 0,4-3 1,-1 0-1,-1 2 0,-1 1 1,-1-1-1,-1 0 0,33-14 1,-9 1-1,-5 1 332,-4-1 0,-8 0 1,0 1-1,-4-1 0,-5 0 1,-7 1 7,-5-1 1,-8 0-1,-1 2 1,-9 1 0,-6 4-1,-9-1-772,-13 0 0,-12 0 0,-18-2 0,-16 2 0,30 11 0,-3 1 0,-5 0 0,-2 2 0,-5-1 0,0 1 0,-6 0 0,0 2 77,-3 0 0,0 1 0,0-1 1,0 0-1,-2 2 0,-1 1 0,-1 0 1,0 1-1,-3 0 0,0 1 0,-3 0 1,-2 0 335,0 0 1,-1 0 0,24 0 0,-1 0 0,0 0 0,1 0 0,1 0 0,0 0 0,-2 0 0,0 1 0,0-1 0,1 1 0,0 0 0,-1 0 0,1 1 0,-1 0 0,1 0 202,1 0 1,1 1 0,0-1-1,-20 3 1,1 1 0,-2 1-1,1 2 1,4 0 0,2 1-1,6 0 1,2 0 0,2 0-1,1 0-529,3 0 1,1 1-1,4 0 1,0 2-1,-3 1 1,1 1-1,0 2 1,1 0-1,1 1 1,2 0 406,1 0 0,1 1 0,1 3 0,2 0 0,2-3 0,1-2 0,-2 1 0,0 0 0</inkml:trace>
  <inkml:trace contextRef="#ctx0" brushRef="#br0" timeOffset="35">24181 11688 9204,'0'-47'-165,"-5"12"0,0 15 128,-3 8 0,4 10 1,-5 8 309,-2 2 0,0-4 0,-3 5 1,1 0-1,0 1 0,-1 2 0,-1 3 1,-1 1-1,-2 4 0,1 0 1,-1 2 864,0 1 1,-4-3-1,4 3 1,2-4 0,1-1-1,2-1 1,1 1-1,1 0 2413,3 0-3437,5 5 0,-3-8 0,7 4 0,4-1 0,3 0 0,7-3-921,7-5 1,1 1 0,9-7-1,1-1 1,2-2 0,5-1-671,5 0 0,-2-1 1,6-3-1,0-7 1,-1-4 1476,1-2 0,0-19 0,5 0 0</inkml:trace>
  <inkml:trace contextRef="#ctx0" brushRef="#br0" timeOffset="36">24901 11555 8394,'-2'-48'6210,"-2"4"-5586,2 20 0,-4 12 0,8 21 0,1 3 0,1 1 0,-1 2 0,0 3-609,2 4 1,-2 11-1,6 5 1,1 5-1,2 0 1,1-1-1,2-2-984,3 0 0,-2-6 0,6-3 969,2-3 0,7-2 0,3 1 0</inkml:trace>
  <inkml:trace contextRef="#ctx0" brushRef="#br0" timeOffset="37">25434 11381 8262,'0'-68'4000,"-5"8"-3255,1 20 1,-5 20-1,3 28 1,-1 10-1,-4 11 1,0 8 0,-4 11-1,-1 6-1172,-2 9 1,6 6 0,7 5 0,4-35-1,1 1 427,0 2 0,0 2 0,0-2 0,0 0 0,0 1 0,0 0 0</inkml:trace>
  <inkml:trace contextRef="#ctx0" brushRef="#br0" timeOffset="38">24954 11941 12152,'-4'-48'0,"1"0"0,0 4 0,3 3 0,3-18 1091,6 24 1,8 17 0,7 19 0,4 4-1637,3 4 545,0 3 0,2 1 0,1 0 0</inkml:trace>
  <inkml:trace contextRef="#ctx0" brushRef="#br0" timeOffset="39">24194 13261 9020,'0'-14'1278,"0"1"1,0 0-1,0-1 587,0 1 1,0 0 0,2 1-1332,2 3 0,2 15 0,4 13 1,-1 8-1,2 7 0,1 3 1,1 4-541,0 1 1,2 1 0,1-2 0,4 1 0,0-5 0,5-3-979,5-5 771,-8-7 1,9-2-1,-10-8 1,1-4 0,-1-3-1,-2-4 1,-2-2-83,-3-4 0,-6-8 0,-4-9 1,-2-3-1,-2-2 0,-2-1 322,-2-3 1,-4-2 0,-5-2 0,0 5 0,1 5-1,2 4 1,1 2-546,-2 3 0,5 1 0,0 3 0,2 2-856,0 1 0,7 1 1,10-1 1373,8 5 0,10-9 0,3-2 0</inkml:trace>
  <inkml:trace contextRef="#ctx0" brushRef="#br0" timeOffset="40">25007 13047 9177,'-4'-6'2631,"-2"8"0,0 8-2308,0 7 0,2 6 0,4-1 0,0 4 1,1 0-1,4 1 0,2 0 0,2-1-4,0 1 1,-2 0 0,2-1-1,-4-1 1,-4-1 0,-1-3-817,0-2 0,-7-1 0,-7-5 0,-8 0 0,-6 1 0,-3-2 1,1-4-541,2-3 1,7-4 0,4-1 0,2 0 1036,1 0 0,13-11 0,2-4 0</inkml:trace>
  <inkml:trace contextRef="#ctx0" brushRef="#br0" timeOffset="41">25221 13194 8344,'14'-6'0,"-5"-3"0,-1-3 1079,-4-1 1,7 1 0,-3 3 0,4 3 0,2 2-1,0-1 1,4 2 0,3 2-661,0 1 1,8 4-1,-4 1 1,1-2-1,-4-2 1,-3-1-1164,-3 0 1,-4 0-1,-7 0 1,-11 0 923,-9 0 0,-4 0 0,-5 0 0,3 2 0,2 2 1,3 5 411,1 3 0,8 1 0,4 2 0,7 1 0,11 4 0,11 0 0,12 3-516,4-3 1,9 4 0,-2-6 0,1-1 0,0 1-77,-1 0 0,-12 0 0,2-5 0</inkml:trace>
  <inkml:trace contextRef="#ctx0" brushRef="#br0" timeOffset="42">24541 15406 8459,'9'-4'-50,"0"-1"1332,1 2 0,2-3-733,1 2 1,0-5-1,1 3 1,-1-1-1,0-4 1,1 1-1,-1 1 1,-1 3 85,-3 0 1,-9 5 0,-11-2 0,-5 6 0,-8 6-1,-5 3 1,-7 2 0,-2 4-263,-2 4 0,-5 6 1,1 2-1,2-2 1,5 2-1,8-2 0,5-1-60,6-5 1,9 3 0,5-3 0,6 2-1,6 0 1,12-4-1267,8 0 0,12 2 1,9-4-1,3-2 1,2-1-1,4-2 1,1-1 952,-2-3 0,12 3 0,-7-5 0</inkml:trace>
  <inkml:trace contextRef="#ctx0" brushRef="#br0" timeOffset="43">25354 15499 8314,'-21'-38'5474,"-1"13"-4781,9 3 1,2 20 0,11 24-1,-1 4 1,-2-1 0,-2-2 0,1 0-1,0 0-110,-1 2 1,1 4 0,4 2 0,0 4 0,0 2-1,1-1-767,4-5 1,2 0-1,6-4 1,1-7 0,-1-3-1711,0-4 1660,1-6 0,-5-1 0,-2-7 0,-1-4 0,-3-5 1,-2-5 186,-1-3 0,0-4 1,0 3-1,0 0 1,0-1-1,0 4 7077,0 1-6751,0 2 1,0 7 0,0 6 0,0 8 0,2 3 0,2 3 0,5-1-481,3 0 0,1 1 0,1-1 0,-1 0 0,0-1 0,2-3 0,1-4-399,2-4 1,4-4 0,-4-4 0,0-8 0,0-4 0,-1-5-466,0-1 1271,3-8 0,-5 4 0,3-4 0,-3 3 1,-2 5-1,1 1 0,-3 4 787,-2 2 1,2 8-1,-5 2 1,1 2-1,3 5 1,2 4-994,2 6 0,9 13 0,4 4 0,3 4 0,4 3 0,4 2-1999,5 4 1,12-1 0,0-1 1998,4-1 0,3-7 0,5 4 0</inkml:trace>
  <inkml:trace contextRef="#ctx0" brushRef="#br0" timeOffset="44">24607 17419 8235,'-13'-9'1658,"0"0"1,-1-4-891,1 8 1,7 7 0,5 6-1,7 4 1,4 2 0,6-1-245,4 0 0,-1 5 1,6 0-1,3-2 1,2-1-1,1-3 1,1-2-518,3-1 1,-6-6-1,1 1 1,-5-2-1,-4-4 1,-2-2-284,-3-5 0,-2-4 0,-4-4 0,-3 0 0,-1-1 1,-3 0-1,-3-1-357,-4-2 0,1 5 0,-6-2 0,-1 5-226,-2 4 1,0 4 0,3 10 0,6 4-372,6 3 1,10-1 1229,10-2 0,14-3 0,4-6 0</inkml:trace>
  <inkml:trace contextRef="#ctx0" brushRef="#br0" timeOffset="45">25541 17312 8235,'13'0'2092,"-4"-3"-1144,0 3 1,-6 4 0,1 14-1,-2 6 1,-2 6 0,0 5 0,0 4-856,0 1 1,-2 0 0,-2 2-1,-5 3 1,-3 2 0,0-2-1,2-2-769,1-6 0,4-3 0,-2-9 0,1-3 0,3-4-6689,2-3 7365,1-8 0,11-7 0,4-7 0</inkml:trace>
  <inkml:trace contextRef="#ctx0" brushRef="#br0" timeOffset="46">25727 17725 8669,'14'-22'0,"-3"1"1265,-2 2 0,2 1 0,-5 5 0,1 0-277,3-1 1,7 1 0,0 0 0,1-1 0,1-1 0,4-1 0,0-2-734,0 2 1,0-3 0,-5 1 0,-3 0-1,-5 0 1,-5-1 0,-4 0 0,-4 0-391,-6 2 1,-4 4-1,-12 4 1,0 5 0,-4 2-1,1 4 1,0 4 0,2 7 309,-1 8 1,2 8-1,4 5 1,8 3-1,7 6 1,7 3-2039,8 5 1,12 0 0,16 1 0,9-1 1862,-18-26 0,1-1 0,4-3 0,1 0 0,6 2 0,0 0 0</inkml:trace>
  <inkml:trace contextRef="#ctx0" brushRef="#br0" timeOffset="47">24394 15539 7930,'-13'-13'0,"-5"1"0,0 2 0,2 3 391,1 1 0,8-5 0,2 2 37,4-2 1,-1 3-1,-2 5 1,-5 5-1,-3 2 1,-3 1-333,-2 0 0,-3-2 0,-3 5 0,0-2 0,0-2 497,-2 2 0,-2-3 0,0 4 0,1-1 0,-1-3-546,0-1 0,5-2 0,0 0 0,0 0 35,1 0 1,-3-6 0,6-2-1,1 0 1,-1-1 0,0-2 182,2 0 1,-2-4 0,3-2 0,3 0-1,1-1 1,0 0 7,2 0 1,3-8-1,6 1 1,0-2-1,2-3 1,1 2-335,1 0 0,10-8 0,-3-1 0,3 0 0,1 0 0,-4 2 0,0-2-36,-1-5 0,1 7 0,-3-5 0,-3 1 0,-4 2 1,-1-1 301,0-2 1,-1 3 0,-4-8 0,-3 2-1,-3 2 1,1-2 0,1 3-17,-1 2 1,-1-8 0,2 6-1,5-2 1,1-1 0,0 2-373,-2 1 0,1-8 0,4 7 0,0-3 0,0-2 0,-1 3-504,-4 1 635,4-4 0,-7 3 0,5-4 0,-3 0 0,0-1 0,-1-2 0,0-2 63,-4-1 0,4-1 0,-2 3 0,0 0 1,0 2-1,2 1 12,1 0 0,1-4 1,5 5-1,0 0 1,0 1-1,0 1-99,0 1 0,0-1 0,0 5 0,0 0 0,0 0 0,0 0 1,0 0 19,0 0 1,0 0 0,-1 1 0,-2-3 0,-3-1 0,0-1 265,0 1 1,0-2 0,3-1-1,-1-5 1,1-3 0,1-2 0,2 1-229,0 0 1,0 2-1,2 0 1,1 1-1,3 0 1,1 2-108,4-1 1,-6-3 0,1 5 0,-1-2 0,-1 1 0,-1 3-228,-1 1 451,-2 1 1,-2 4 0,-2-2 0,-5-3 0,-1 0-1,-1 0 548,2 3-529,0-4 1,-4 0-1,1-5 1,2 0-1,2 0 1,2-3-110,4 0 1,0-2-1,2 0 1,0 3 0,0-3-1,0 4-132,0 3 0,2-5 0,0 6 0,3 3 0,-2 3 0,-2 3 1,1-1-1,1-1 90,1 2 0,1-3 1,-5 8-1,0-2 1,0-2-1,0 2 85,0 0 0,0-4 0,-2 7 0,-1 0 0,-1 0 1,1 0-1,1-2-170,2 4 1,2-3 0,1 4 0,1 0-1,-1 2 1,-1 1 0,-1 4-458,4 3 1,-4 3-1,4 5-672,-4 0 1,-1 8-1,-1 8 1,-2 11 1246,-2 5 0,-5 3 0,2 5 0</inkml:trace>
  <inkml:trace contextRef="#ctx0" brushRef="#br0" timeOffset="48">23248 9662 8376,'-42'-26'910,"10"5"0,24 9 0,14 12-527,9 7 0,7 7 0,8 2 0,4 3 1,3 2-494,4 3 1,2 2-1,-3 4 1,0 3-1,-1 1 1,-4 3-1,-3 3-692,-4 4 0,-6 3 0,-3 7 802,-4-1 0,1 0 0,-8 1 0</inkml:trace>
  <inkml:trace contextRef="#ctx0" brushRef="#br0" timeOffset="49">25327 18112 7677,'0'-21'47,"-4"2"0,1 5 0,4 1 0,7 0 0,5-2 105,5-3 1,-3 3 0,2-3 0,-3 4-1,-7 2 1,-7 4 421,-7 8 1,-2 2-1,-3 7 1,-3 1 0,2 2-1,1 1 1,3 1 0,0-1 659,2 0 0,1 1 1,6 0-1,0 4 0,0 4 1,0 4-803,0 0 0,0 7 1,0 2-1,0 5 0,0 5 1,0 5-60,0 6 1,-4 1-1,-1 5 1,1 2-1,-1-1 1,1 1-1,-1-3-67,-1-2 1,5 5 0,-4-4 0,4 2 0,1-1-1,0-2-370,0-2 1,4 0-1,2-2 1,0-4-1,0-3 1,-1-3-576,1-4 239,-5 8 1,5-18 0,-6 8-1,-2-4 1,0-2 0,-4-1-418,-2-2 1,-1-3 0,-4-4 0,1-2 0,2-3-1,2-5-400,2-2 1,2-14 0,7-5 0,6-11 1216,9-12 0,5-12 0,4-4 0</inkml:trace>
  <inkml:trace contextRef="#ctx0" brushRef="#br0" timeOffset="50">25181 19498 7662,'-31'0'0,"1"0"0,5 0 1874,5 0 1,12 1-1208,3 4 1,10 6 0,5 7-1,5 0 1,4 1 0,0 2 0,4 3-1,0 1 56,5 3 0,8-3 0,-1-4 0,2-2 0,1-3 0,-3-2-963,2-5 0,-3-3 0,2-8 0,-1-2 0,1-8 0,-1-9-329,2-10 1,-3-8 0,0-5 0,-2-3 0,-6-4 0,-4-1 0,-2-2-3953,-4-1 4521,-7 0 0,3 2 0,-5-1 0</inkml:trace>
  <inkml:trace contextRef="#ctx0" brushRef="#br0" timeOffset="51">25461 14926 9210,'-21'-57'-83,"5"12"0,4-7 0,-3 12 92,0 9 1,-7 14 0,-5 5 0,-10 6 0,-10 9 0,-14 10-1,-10 12 1,30-8 0,-1 0 0,-3 3 0,0 0 0,-5 3 0,0 0-1,-1 3 1,-1 2 0,-3 2 0,0 2 38,-2 2 0,-1 1 1,-2 4-1,0 1 0,16-11 1,-1 1-1,0 1 0,-1 2 1,-1 1-1,1 0 0,0 1 1,-1 0-1,1 1 0,-2 3 1,1 0-1,0 0 0,1 2 1,1-1-1,1 2 0,0 2 1,0 1-1,2 1-85,-1 1 0,1 1 1,2 1-1,3-3 1,2 0-1,1 1 1,-2 4-1,1 2 1,2 0-1,2-2 1,2 1-1,1 0 110,3-2 1,1 1 0,2-1-1,4 1 1,2 0 0,2 0-1,2 0 1,2-1 0,2 1-1,2 1 1,2-1 0,2 0-1,4 23 1,6-2 0,8-4 0,7-2-1,7-4 1,7-2-20,4-2 1,8-2 0,-9-19 0,4-2 0,2-2 0,3-3 0,3-2-1,1-2 1,5 0 0,1-2 0,2-1 0,5-2 0,2-1 0,1-2-1,2-2 1,0-1 0,2-1-9,0-2 0,2 0 0,0-2 1,-14-5-1,2-1 0,-1 0 1,1-1-1,1 0 0,0-1 0,0 0 1,0 0-1,-1-1 0,0-1 1,0 0-1,0 0 0,1 0 0,0-1 1,0-1-1,-1 1 0,-3-1 1,0-1-1,-1 1 0,0-2 51,0 1 0,-1-1 0,0 0 0,0-1 0,0 0 0,0-1 0,0-1 0,-1 0 0,16-3 0,0-2 0,-1 0 0,-3 0 0,0-1 0,-1-1 0,-2 0 0,1-2 0,-2-1 0,-3 0 0,-1-1 0,-2-2-323,-2 1 0,-1-2 0,-1-1 1,-3-2-1,-1-3 0,-2 0 0,15-15 1,-5-2-1,-5 0 0,-6-3 1,-6-3-1,-5-3 0,-8-2 0,-6-1-48,-6-4 1,-5-3 0,-5-9 0,-8-1 0,-4 23-1,-3 0 1,-2 0 0,-4-3 0,-1 0 0,-4-1 0,-4-3-1,-3-1 1,-2 1 0,-3 0 0,-3 1 0,-3 1 0,-4-2-1,-3 2 1,-3 1 130,9 12 0,-2 1 0,-1 1 1,0 1-1,-12-7 0,-2 1 1,-3 3-1,10 9 0,-2 1 1,-1 1-1,-1 3 0,-1 1 1,-1 1-1,-1 2 0,-1 3 1,0 1-1,-2 3 0,1 1 0,-2 2 143,1 2 0,0 2 0,-1 1 0,0 0 0,0 1 0,-1 1 0,0 1 0</inkml:trace>
  <inkml:trace contextRef="#ctx0" brushRef="#br0" timeOffset="52">10478 11795 29341,'0'-35'-4916,"0"9"1,0 11 4817,0 9 0,-2 8 0,-2 11 1,-5 0-1,-3 1 0,-1-1 0,-1 0 1,1 1-1,0-1 0,-2 0 0,-2-1 1,-2-2-1,-2-1 126,-2 2 1,2-1-1,-1 0 1,0-2-1,-1-2 1,1-3-1,0-2 1,0-1 681,-1 0 1,7 0 0,-3-1 0,1-2 0,-1-3 0,-2 0 0,-3 0 0,-1 2-161,-1-2 1,-3 4-1,0-2 1,-4 2-1,1 2 1,-1-1-669,3-4 0,-4 4 0,0-5 0,0 1 0,2-1 1,1-1 299,-1-3 0,6 2 1,5-1-1,0-1 0,2-3 1,0-4-1,3 0-29,1 0 1,-3 3-1,0 0 1,2 1-1,1 1 1,0 2-1,-1 2 28,-2 2 1,-8 2-1,0 4 1,0 0-1,-5 0 1,-2 1-511,-4 4 1,-2-4-1,0 5 1,-1-1 0,-2 1-1,-1 0 1,-3-1 453,-1-2 0,4-1 1,-3-2-1,1 0 0,0 0 1,-1 0 145,0 0 0,1 0 0,5 0 0,-1-2 0,-2-1 0,-2-1 0,2 1-85,2 2 0,-3 1 0,-1 0 0,1 0 0,-1 0 0,-1 0 0,-1 1-290,-3 4 1,2-3 0,1 6 0,-1-1 0,3-1 0,-3 2 319,1-1 1,7-4 0,-3 1-1,-2-2 1,1-2 0,-2 0-1,2 0-212,-2 0 0,4 0 0,-4-2 0,2-2 0,-1-5 0,2-1 1,2-1-5,1 2 0,0 2 0,0-3 0,-1 2 0,-2 2 0,-2 3 0,2 2 0,0 1 0,0 1 0,-3 2 0,2 3 0,0 0 0,2 0 0,-1-3 0,-4 3 0,2-2 0,2-1 0,0 0 0,0 0 0,-1 2 0,1-2 0,2-2 0,2-2 0,2-2 0,3-3 0,0-2 0,1-2 0,1-2 0,-4 3 0,4 2 0,-3 0 0,-2 1 0,-1 0 0,-2 3 0,1 1 0,1 2 0,-1 2 0,-2 2 0,-1 5 0,1 3-103,1 1 1,2 1 0,0-3 0,4 0-1,2-2 1,2 1 183,2 2 0,1-3 0,1 0 0,1 0 0,1-2 1,3-1-1,2 0-75,3 3 1,-4-2-1,3 2 1,0 0-1,2 0 1,2 0 0,0 1-357,-1 2 1,1 6 0,0 1-1,-1 2 1,1 2 0,0 2-115,-1 2 1,6-5 0,0 1 0,2 0-1,3 1 1,2 0 0,1-2 78,0 2 1,1-5 0,4 0 0,2-1 0,4 0 0,0-2 0,4-1 467,0-2 1,4 0 0,1 1 0,0 0 0,4 3 0,3 1 0,2-1-288,2 3 0,5-1 0,-4 4 1,3 0-1,3 0 0,4 3 93,2 0 1,5-5 0,-2-2 0,4-3 0,6-1 0,4-4 216,3-4 1,4 2-1,-4-5 1,2-1-1,4-3 1,-2-4-1,3-4 172,2 1 0,-5-5 0,3 5 0,1-1 0,0 3 0,2 0 0,-2 1-301,-1 1 0,0 1 0,-1 2 1,-3 0-1,1 0 0,-3 0 1,3 0 21,0 0 1,-7 5-1,6-1 1,-2-1-1,-2-1 1,0-2 0,-6-2 777,-2-2 1,3 1-1,1-6 1,0-2-1,1 1 1,-4 0-474,-1 1 0,3 1 1,1-1-1,0 5 1,0 3-1,-2-1 1,-1-1-305,2-1 0,-5-1 0,2 5 0,-5 0 0,-1 0 0,0 0 0,0 2 0,1 2 0,2-2 0,1 2 0,1-4 0,2-3 0,3-3 0,5-1 0,-1-4 0,3 0 0,3-3 0,4 1 0,1 0 0,-36 6 0,-1 0 0,37-6 0,-1 6 0,-8-4 0,0 7 0,-1 1 0,3 1 0,-2 2 0,2 2 0,-4 2 0,-2-1 0,3 5 0,2-3 0,-1-2 0,2-1 0,-3-2 0,-3 0 0,2 0 0,4-2 0,-2-1 0,2-2 0,-5-3 0,-1-2 0,5-1 0,-2 1 0,0 3 0,1 1 0,0 3 0,2 1 0,-1 2 0,-2 0 0,0 0 0,1 0 0,-3 0 0,2 0 0,-2 0 0,2 0 0,4-1 0,-6-4 0,2-4 0,-1-2 0,-3-3 0,-6 1 0,3-6 0,-10-3 0,0-4 0,-2-2 0,-4-1 0,-1-4 0,0-1 0,-4-3 0,-2-5 0,-1 0 0,-4 0 0,-2-1 0,-5 2 0,-3 1 0,-7 3 0,-3 3 0,-5 3 0,-2 4 0,-2 3-195,0 0 1,-12 5-1,-9 0 1,-10 1 0,-12 0-1,-6 2 1,-8 1-102,-7 2 0,-3 0 0,29 6 1,-1 2-1,-1-1 0,-1 1 1,0 2-1,-1-1 0,-2 0 1,1 1-1,0 0 0,1 0 225,1 0 1,-1 0 0,-2-2 0,-1 1-1,0 1 1,-2 1 0,1 1 0,-1 0 0,-2 0-1,0 2 1,1 1 0,-1 1-286,-1 3 1,0 2 0,2 0 0,0 2 0,3 2 0,1 1 268,2 0 0,0 0 0,4-1 0,0 0 0,2 4 0,0 1 0</inkml:trace>
  <inkml:trace contextRef="#ctx0" brushRef="#br0" timeOffset="53">11611 8809 30683,'0'14'-1229,"-6"-1"0,3 0 0,-5 1 0,2-1 1,5 0-1,4-1 0,7-2 0,5 1 2347,3 4 1,5-1 0,1 9 0,4 0 0,5 4-1,-1 3 1,3 1-807,-1-2 0,-5 1 0,2 0 0,-3 2 0,-2 1-1248,-4-1 1,-3-1 0,-6-4-1,-1 0 1,-3-2 0,-4-1-1147,-4-2 1,-2-6 0,-5 2 0,-9-3 2264,-10-2 1,-8-6 0,-7-1 0</inkml:trace>
  <inkml:trace contextRef="#ctx0" brushRef="#br0" timeOffset="54">11597 9422 24376,'-35'-10'-572,"-1"-3"1,11-5 0,0 2 0,6-2 111,7 1 1,0 7 0,7 1-1,4-1 1,5 0 0,10-1 376,6 2 1021,6 6 0,0-3 1,1 6-1,1 0 0,2 0 1,1 0-1,0 0 0,0 2-1076,0 2 0,0-1 0,-6 5 0,-2-2 0,-6-2 0,-2 0-715,-1 1 1,-9-2-1,-5-6 1,-8-3 0,-7-1-1,-5-2 1,0 0 1390,-4 0 1,3 6 0,-1-1-1,-2 2 1,1 4 0,-1 2 0,3 6-1,1 5-175,-1 3 0,4 6 1,0-2-1,2 3 1,3 0-1,2-1-1014,1-2 1,4-1 0,-2 2-1,0-2 1,-1-2-42,-2-2 1,-2-8-1,-1-6 1,1-6-1,3-6 1,4-3 958,4-1 0,2-5 1,4 0-1,5 0 1,8 1-1,7-1 0,8 3 642,5 5 0,1-1 1,7 7-1,-2 1 1,-2 1-1,1 2 0,-2 2-1824,1 2 1,-3 4 0,1 5 1109,0 0 0,0 1 0,0-1 0</inkml:trace>
  <inkml:trace contextRef="#ctx0" brushRef="#br0" timeOffset="55">12477 9116 9647,'4'-25'523,"1"2"1,1 10 0,-3 10 0,1 6-210,-1 6 1,3 3 0,-1 3 0,-1 2-1,2 7 1,1 4 0,2 6 0,0 3 0,1 6 507,2 3 1,2-1-1,-2 2 1,-2-1-1,-1-3 1,0-2-1048,-2-1 1,3-6 0,-4-3-1,0-4 1,0-5-209,-3-4 0,-3-11 0,-4-8 0,-5-11 0,-2-10 0,1-8 658,1-5 0,6-8 1,-1-3-1,2-2 0,2-2 1,2 0-1,2 1-60,5 5 1,3 8 0,3 6 0,1 7-1,2 5 1,-2 5-136,-1 4 0,-2-2 1,1 7-1,-3 2 0,0 4 1,-4 4-1,-1 1 337,-3 4 1,-1 0 0,-2 3 0,-2 1 0,-2 1-1,-5 3-309,-3 2 1,-6-5-1,0 3 1,2-1-1,1 0 1,3-2-1,4-1-1474,3-2 0,4 1 1,4-3-1,5-2 1,9-4-814,2-4 2229,12-1 1,-3-6-1,12-1 1</inkml:trace>
  <inkml:trace contextRef="#ctx0" brushRef="#br0" timeOffset="56">13184 8956 11436,'-9'-33'0,"1"10"2457,2 12 1,2 17-1,5 16 1,2 2-1787,2-2 1,1 8 0,-2-2 0,5 5 0,3 5 0,1 5-1,1 4 1,-1 1-1607,0-4 1,1 1 0,-1-4-1,0-2 1,0-1 0,-1-1-1001,-3-1 1,-3-4-1,-7-7 1953,-4-2 1,-8-4 0,-8-6 0</inkml:trace>
  <inkml:trace contextRef="#ctx0" brushRef="#br0" timeOffset="57">13104 9529 21440,'-21'-31'-318,"3"0"1,9-2 0,5 5 0,2 0 862,2 3 0,2 2 0,1 1 0,3 6 0,1 4 0,3 5-167,2 1 0,6 1 0,3 5 0,2 2 0,7 2 0,3 7-312,4 5 0,1 5 0,2 5 1</inkml:trace>
  <inkml:trace contextRef="#ctx0" brushRef="#br0" timeOffset="58">13597 9622 20676,'-36'-49'949,"1"0"0,1-1 0,13 13 1,6 7-543,5 4 1,5 1 0,-2-3 0,1-2 0,3-1 0,1 1 0,4 2 0,4 3 0,9 1-1,10 5-1658,9 4 1,6 0 1487,4 11 1,4-6-1,5 2 1</inkml:trace>
  <inkml:trace contextRef="#ctx0" brushRef="#br0" timeOffset="59">10371 9436 31585,'0'-27'-2962,"3"9"1,4 9-1,8 12 2927,4 8 0,-2 6 1,0 1-1,-2-2 0,0-1 1,3-1-1,2-1 0,3 0 1,-1 1 240,2-1 0,1-6 0,1-1 1</inkml:trace>
  <inkml:trace contextRef="#ctx0" brushRef="#br0" timeOffset="60">10278 9902 15133,'4'-12'14,"9"3"1,20 9 0,23 9-1,5 3-77,3 1 0,10 1 1,-6-1-1</inkml:trace>
  <inkml:trace contextRef="#ctx0" brushRef="#br0" timeOffset="61">10064 10515 8464,'0'-27'0,"0"7"126,0 2 1,0 11-1,0 7 1,0 8 0,2 7-1,2 6 1,5 3 0,3 5-1,1 2 1,1 5 778,-1 2 1,2-5 0,3 6 0,4-4 0,3-2 0,2-1-1,-1-4-817,1-4 0,-2 4 0,-1-4 0,-4-2 0,-2 0 0,-4-2-2189,-4-1 1,-7-1 0,0-5 2100,-6 0 0,-10 1 0,-8-1 0</inkml:trace>
  <inkml:trace contextRef="#ctx0" brushRef="#br0" timeOffset="62">9931 11008 8533,'-7'-12'0,"1"-1"0,6-9 0,1 4 742,4 3 1,-1 6 0,8 2 0,4 0 0,3 1 0,5-2 0,1 2 0,2 0-912,0 3 0,-1-2 0,1-1 0,0 0 0,-2 0 0,-3 1 0,-4-1 0,-3-1-853,-2 0 0,-4-5 0,-2 3 0,-1-3 0,-3-1 0,-3 1 1348,-4 3 0,-4 3 0,-5 6 0,1 1 0,2 4 629,1 4 0,0 10 1,-4 6-1,-1 6 0,-1 3 1,-1 3-1,-2 0 0,2 0-1086,1-1 0,3-6 0,2 1 0,1-5 1,-1-5-1,-2-8-1329,-1-7 1,-1-6-1,1-6 1,0-7 0,1-9-1,1-6 2017,3-3 1,5-8-1,-2 2 1,5-3-1,5 3 1,3 3-1,6 4 504,4 2 1,-2 8 0,6 2 0,0 4-1,0 6 1,1 3 0,0 4-699,3 1 1,2 1 0,1 4-1,2 3 1,-1 4 0,-2 2-1364,-1-1 0,0 2 1000,-1 3 0,7-4 0,1 6 0</inkml:trace>
  <inkml:trace contextRef="#ctx0" brushRef="#br0" timeOffset="63">10731 10782 12179,'-6'-18'0,"-3"2"0,-1 5 435,1 10 1,3 17 0,6 12-1,-2 3-289,-2 2 0,-2 2 0,-4-1 0,1 3 0,-2 6 0,1 2 0,0 4 1,2 1 102,2 5 0,-3 0 0,5-5 0,1-4 0,1-5 0,2-8 1,0-8-1041,0-7 0,2-9 0,1-6 1,1-8-1,1-8 0,-1-9 854,1-8 0,5-8 0,-1-10 1,3-2-1,1-6 0,2-2 218,3-1 1,-2 2 0,5 9 0,-1 5 0,1 6 0,1 7 0,-1 6 436,-3 6 0,-3 10 1,-2 3-1,-1 5 1,-3 5-1,-5 3-562,-2 4 1,-2 2 0,-2 0-1,-2 4 1,-5 3 0,-3 0-1,-1-2-382,-1 0 0,3-4 0,0 1 0,4-4 0,1-3-1041,3 1 0,7-4 0,7-1 1,5-5 1266,6-5 0,15-8 0,5-8 0</inkml:trace>
  <inkml:trace contextRef="#ctx0" brushRef="#br0" timeOffset="64">11237 10568 9837,'-1'-43'3087,"-4"4"0,4 10-2962,-4 20 1,8 9-1,2 14 1,-2-1-1,-2 2 1,-1 3-1,0 7 1,0 7-460,0 8 1,0 9-1,-1 0 1,-4 5 0,-2 2-1,-2 2-2596,0-2 0,6-3 2930,-1-4 0,-4-3 0,1-6 0</inkml:trace>
  <inkml:trace contextRef="#ctx0" brushRef="#br0" timeOffset="65">11131 11155 8356,'-5'-33'0,"1"-2"170,1-4 0,1-5 0,2 1 0,0 3 853,0 3 1,6 4-1,3 1 1,3 7 0,1 4-1,1 6 1,-1 3-1060,0 3 0,5 8 0,0 1 0,0 7 0,1 6 1,3 5 35,3 4 0,2 4 0,0 0 0</inkml:trace>
  <inkml:trace contextRef="#ctx0" brushRef="#br0" timeOffset="66">11611 11168 11942,'-21'-40'920,"3"12"0,9 6 1,5 6-1,1 2 1,0 1-1,-2-2-199,2-3 0,2 2 0,1-5 0,0 1 1,0 0-1,0 1 0,0 3-2155,0 1 0,1 6 0,4 0 0,4 0 1460,3 2 1,13-5 0,3 5 0</inkml:trace>
  <inkml:trace contextRef="#ctx0" brushRef="#br0" timeOffset="67">11970 10675 10076,'-13'-37'0,"0"6"2518,-1 9 0,9 11-2306,5 7 1,11 2 0,13 2 0,6 0 0,5 0 0,4 0 0,1 3 0,-2 5-20,-2 5 1,-1 3 0,-8-1 0,-8 2 0,-7 2 0,-7 0 0,-7 2-124,-7-1 0,-12 1 1,-16 3-1,-5-3 1,-6-2-1,1-4 0,4-3 126,6-4 1,6-5-1,8 3 1,9-1 0,9 1-500,14 1 0,18-2 0,16 2 0,11 0 0,10 1 0,9 2 0,-36-4 0,1 0 303,0 1 0,0-1 0,4 1 0,0 0 0,-1-1 0,0 1 0</inkml:trace>
  <inkml:trace contextRef="#ctx0" brushRef="#br0" timeOffset="68">10491 10422 21935,'-13'0'-599,"1"-3"0,1-3 1,4-4-1,-1-1 272,1-1 1,4 1 0,-3-3-1,2 1 1,-1 0 0,1-1 0,-2 1-1,-3 1 1,-4 3 559,-5 5 0,3 2 0,-4 2 0,0 0 0,-5 0 1,-4 2-1,-5 2-239,-1 5 1,-1 1-1,-7 2 1,-2 0-1,-7 4 123,-5 4 0,0 2 1,-5 5-1,0 1 0,2 1 1,0 4-1,4-1-194,5 1 1,5-2-1,8-3 1,5 3-1,2 5 1,6 1-1,5 0 70,7-2 1,0-2 0,9 4 0,6 3 0,9 0 0,12 3 0,8-2-28,8 1 0,17 2 0,-27-21 1,2 0-1,4 0 0,2 0 1,3 1-1,1-1 0,3 1 0,0-2-33,3 2 1,1-2-1,4 1 1,2-3-1,3-1 1,1-1 0,0-1-1,0-1 1,4-1-1,2-1 1,-1-2-1,2-1 13,1-2 0,2-2 1,-19-3-1,2 0 1,-1-2-1,24-1 1,1-2-1,-2 1 1,0 0-1,1 0 0,-1-1 1,-1-1-1,0-2 37,-2-2 0,1-1 0,-21 0 0,-1-1 0,0-1 0,23-7 0,0-1 0,-4 1 0,1-2 0,-2 0 0,0-1 0,-5 0 0,0 0 0,-1-1 0,-1 0-60,-1 0 1,-2 0 0,-8 2 0,-2 0 0,2 1 0,-1-1 0,-5 0 0,-2 0 0,-5 1 0,-1 0 0,29-17-395,-7-3 1,-15 4 0,-11-9 0,-11-3 0,-12 1 0,-9-5-1084,-9-3 1584,-12 2 1,1 16 0,-6-1-1,-3 3 1,-2 1 0,-4-1-1,-1 2 1,-6-2 0,-2 1-1,-4 1 1,-2 1-19,-5-1 1,-3 1 0,-6 0-1,-3 3 1,-2 3 0,0 2-1,-2 3 1,-2 3 0,23 7-1,-1 1 1,0 1 0,-2 3 0,1 0-1,0 2-177,-1 0 1,-1 2 0,1 1 0,-5 1 0,-1 3 0,2 1 0,6 1 0,0 2 0,1 1 164,-1 1 0,1 1 0,0 1 0,-2 1 0,-1 2 0,2 0 0,-20 7 0,0 1 0</inkml:trace>
  <inkml:trace contextRef="#ctx0" brushRef="#br0" timeOffset="69">12304 8663 20647,'-39'-20'-480,"4"-2"0,-2-3 1,4 13-1,0 3 268,1 5 1,-10 4 0,1 4 0,-5 5 0,-7 3 0,-7 1 0,-8 1 0,-3-2 188,-1-4 1,33-4-1,1-2 1,-36 0-1,0 1 1,-1 3-1,3 0 309,1 0 0,-3 4 0,12 0 1,-2 7-1,0 6 0,5 5-321,4 3 0,2 11 1,11-1-1,5 4 0,5 4 1,7 1-1,7 6-87,7 4 1,8 2 0,12 4 0,14 4-1,-7-34 1,5-1 0,6 3 0,3 0 0,6-1-1,2 0 210,5 1 1,3-1 0,10 3 0,4-3 0,3-2 0,3-2-1,-20-11 1,1-2 0,2-1 0,4 0 0,2-1 0,0-2-1,0-1 1,2-2 0,0-1-89,2 0 0,1-2 0,1-1 0,5 0 1,0-1-1,1-2 0,0-3 0,1 0 1,0-2-1,2 0 0,1-2 0,1-1 1,-16 0-1,1-1 0,0 0 0,0-2 0,18-2 1,0-2-1,0 0 0,-18 1 0,0 0 1,0-1-1,0 0 105,17-3 0,-1-1 0,-1-1 0,-3 0 1,0-2-1,-3-1 0,-4 1 0,-2-2 0,-1 0 1,-1 0-1,-1-2 0,-2 0 0,-2 1 0,-2-2 1,-1-1-1,-1 0 0,-2 0 0,0-2 0,16-11 1,-2-2-170,-4 1 0,-3-2 1,-6-4-1,-4-1 1,-5 1-1,-2-2 0,-5-2 1,-4-3-1,-3-1 1,-5-2-1,-5 0 1,-4-2-179,-2-2 0,-6 1 1,-9 3-1,-6 1 1,-4-1-1,-6 1 1,-8 1-1,-5 2 1,-9 1-1,-6 4 1,-7 2-1,-6 6 113,18 14 0,-3 2 0,-2 3 1,-6 2-1,-3 2 0,-1 4 1,-7 2-1,-2 4 0,-1 1 1,-3 2-1,-2 2 0,-1 2 0,15 1 1,-2 1-1,0 2 0,0 1 1,-1 2-1,0 1 0,-1 2 1,0 0-1,-2 2 0,0 1 0,-1 2 1,1-1-383,-1 2 0,1 0 0,0 1 0,2 0 511,7-1 0,2 1 0,-1-1 0,0 1 0,-4 0 0,-1 0 0,1 0 0</inkml:trace>
  <inkml:trace contextRef="#ctx0" brushRef="#br0" timeOffset="70">6305 11875 29184,'-6'-40'-3277,"0"-2"0,-3 5 0,4 9 3129,-1 6 0,-2 10 0,-5 7 0,0 4 1,-2 1-1,-2-2 0,0-1 0,-1-2 1,-1-3-1,-2-4 0,-1-3 0,1-2 1,0-1-1,0 0 447,-2 0 0,2-1 0,0 3 0,1 0 1,-1 2-1,-3 5 0,-1 3 0,-3 5 0,-3 4 1,-6 7-1,-5 7-414,-2 5 1,-7 4-1,1 6 1,-5 3 0,-4 4-1,0-1 1,-1 1 0,6-2 124,3 0 0,7 4 0,7-7 1,3 2-1,3-1 0,6 1 0,5-1-70,5 1 1,8-5 0,4 4 0,9 3 0,12 0 0,14 2 0,16 0 169,14 0 1,-20-18-1,3-1 1,8 1-1,2-1 1,6 0-1,1-1 1,8 2-1,3-1 1,-24-7-1,2-2 1,0 1-1,3-1 1,1 0-1,2-1-134,2 1 0,1-2 0,0-1 0,-2-1 0,-1-2 0,3 0 0,6 1 0,2 0 0,0-1 0,0-1 0,0-1 0,-1-1 0,1-1 0,-1 0 0,0-1 0,0-1 0,1 0 0,0 0 319,-1-1 0,-1-1 1,-1 0-1,-5 0 0,-2-2 1,-1 0-1,-1-2 1,-1-2-1,-2 0 0,22-7 1,-3-3-1,-8-1 1,-2-2-1,-5-2 0,-2-3 1,-5 1-1,-2-2-300,-4 1 0,-2-2 0,-3-5 0,-4-1 0,-10 4 0,-4-2 1,-2-3-1,-4-1 0,-4-2 0,-6-1 0,-3 0 0,-5 1 1,-6-2-1,-6 1-23,-5 0 0,-6 1 1,-5 2-1,-7 4 1,-15-1-1,-5 5 1,-10 4-1,-4 5 1,19 9-1,-1 1 0,-3 3 1,-8 2-1,-2 3 1,-1 2 134,-6 2 1,-2 2 0,1 2-108,3 1 0,0 2 0,-2 1 0,8 0 0,-4 1 0,1 0 0</inkml:trace>
  <inkml:trace contextRef="#ctx0" brushRef="#br0" timeOffset="71">12104 9742 13892,'12'-13'-483,"-2"1"1,-1 2 99,1 1 262,-4 6 0,6-2 0,-5 10 0,1 4 0,-4 3 0,-2 1 170,-2 0 0,0 0 0,-2 1 0,-2-1 0,-5 0 0,-1 1 0,-1-1 0,2 0 778,-1 1 1,-2-2 0,-1-1 0,-1 1 0,1 3 0,0 1-383,-1 4 0,-3 0 0,-1 9 0,2 0 0,-1 4 0,1 1 371,-2 3-1507,0 1 0,5 2 0,1-1 1,2-4-1,3-4 0,-1-2-590,1-3 1,2-4 0,-2-1-1,-1-2 1215,1-2 0,-2-3 0,-4 0 1</inkml:trace>
  <inkml:trace contextRef="#ctx0" brushRef="#br0" timeOffset="72">13383 9995 8316,'14'-11'0,"-1"-4"0</inkml:trace>
  <inkml:trace contextRef="#ctx0" brushRef="#br0" timeOffset="73">13317 9862 8316,'4'-18'0,"2"1"0,0 0 0,0 2 0,4 4 0,-1 2 0,3-9 0,1 3 0</inkml:trace>
  <inkml:trace contextRef="#ctx0" brushRef="#br0" timeOffset="74">13383 9729 9411,'14'0'481,"-1"0"1,0 0 0,1 0 0,-1 0-213,0 0 0,-5 1 0,-4 4 0,-2 4 340,-2 2 1,-5-2-412,1 0 0,-2 0 0,3 4 0,-1 1 0,1-1-46,1 0 0,7 1 1,0-1-1,3 2 1,2 1-1,2 2 1,1 0-8,1 1 1,-5-3 0,-2 5-1,0 0 1,1-1 0,1 6 0,-2 2-1,-2 3 1,-4 0 110,-1 2 1,0-1-1,0 7 1,0-1 0,0 4-1,-1-1 1,-2 2 0,-2-2-1,2 2 1,2-1 22,1 1 0,0 4 1,0-1-1,0 0 1,0 3-1,0 1 1,0 6-1,0 2 1,0 1-57,0-2 0,0-2 0,0-2 1,0 0-1,0 0 0,-2 1 0,-1-1 1,-1 0-1,-1 1 34,0-1 0,3-1 0,-2-2 0,2-2 0,2-1 0,0-3 1,2 1-78,2-2 1,-1-8-1,6 7 1,1-1-1,2-1 1,1 3 0,1 0-177,-1 3 1,0-3 0,-1 6 0,-1 1-1,-4 0 1,0 1 0,-1-4-199,0-1 1,0 0 0,-3-5-1,2 1 1,-2-4 0,-2 1 351,-1-1 0,0-2 0,0-2 0,0 0 0,0 0 0,0 2 0,0-2-71,0-3 1,5 1 0,0 1 0,3 0 0,2-1 0,1-2 0,-1-1-778,-1 2 0,-2-7 1,4 3-1,-4-3 1,-1-2-1,-3-2-374,-2 0 0,-1 2 0,-1-4 1,-2-1-1,-3 1 0,-1 0 0,-4-3-3526,-1-5 4590,-1 2 0,0-5 0,-1 7 0</inkml:trace>
  <inkml:trace contextRef="#ctx0" brushRef="#br0" timeOffset="75">13583 13380 8150,'-29'-8'996,"2"-1"0,6 4-134,5 7 1,9 10-1,4 7 1,6 0-704,6 0 0,2-1 1,3-5-1,1-1 0,4-3 1,8-4-1,10-4 0,8-2-468,9-4 0,14-8 0,2-11 1,-34 11-1,0-2 309,0 0 0,-1-1 0,-1-2 0,0-1 0,33-15 0</inkml:trace>
  <inkml:trace contextRef="#ctx0" brushRef="#br0" timeOffset="76">10797 10555 8412,'-13'0'350,"4"2"1,2 2 0,-1 3 881,1 1 1,3 2-745,-5-5 1,6-2 0,-2-8-1,4-4 1,1-3 0,0-2-1,0-4-120,0-4 0,0-8 0,1-4 0,4-5 0,2-9 0,2-12-339,0-11 1,1-3 0,-2 34-1,1-1 1,-1-2 0,1-2 0,0-1-1,-1-1 1,-1 0 0,0-1-28,0 0 0,0 0 0,-1-2 1,0 1-1,-1 1 0,0 1 1,-1 2-1,-1 1 0,0 1 1,0 0-1,-1 3 0,1 0-70,0 1 1,0 0 64,-2-37 1,5 11 0,-7 2 0,-4 2-1,-4 2 1,-3 2 0,-1 4-42,0 4 0,-1-1 0,1 5 0,0 3 0,-1-1 0,3 0-43,2-2 0,-2 2 1,7 5-1,1 1 0,1-2 1,2 4-1,0 1-440,0 4 1,0 6 0,0 4 0,0 0-297,0 4 1,0 9-1,0 7 1,2 9-1,1 7 1,1 6 0,1 5 823,1 4 0,1-3 0,6 5 0</inkml:trace>
  <inkml:trace contextRef="#ctx0" brushRef="#br0" timeOffset="77">10744 8303 14824,'-21'-43'-788,"5"6"0,4 7 1,5 10 935,1 3 1,0 5-1,3 2 1,-1 1 191,1-1 0,4-2 0,6 0 1,10 2-1,5 1 1167,6-2-1287,14 6 1,-2-1 0,10 6-1,0 0 1,2 0 0,1 1-298,-1 4 1,-1 8-1,2 9 1,-1 5-1,-5 4 1,-5 4-1,-7 5-5030,-2 5 4958,-2 8 1,-10 2 0,-2 4 0</inkml:trace>
  <inkml:trace contextRef="#ctx0" brushRef="#br0" timeOffset="78">12184 18045 8586,'19'-27'0,"-4"8"0,3 4 0,-2 6 0,0 2 0,3 0 530,2-4 1,-5-1-1,4 1 1,-3 0 0,1 2-1,-1-1 1,-4-2 0,-3 0-13,-1 3 0,-12 3 0,-3 8 1,-9 2-1,-7 5 0,-3 3 0,-3 1 1,-2 2-1,-2 1 0,-2 4 108,-3 0 1,4-2-1,0 3 1,2-2 0,0-1-1,3 0 1,4 0-1,7-2-309,2-1 0,9-1 0,6 3 1,10 0-1,10-2-544,6-4 1,10-1-1,1-6 1,4 1-1,4-1 1,-4 2 141,-4 2 1,0-5 0,-6 3 0,-1-1-1,-3 4 1,-5 3 0,-6 2 148,-6-1 1,-5 0-1,-11 2 1,-7 1 0,-10 4-1,-6-1 303,-7 0 0,-2-1 0,-2-5 0,1-1 0,4-2 0,4-2-697,2-2 0,4 3 1,5-4-1,5 1 1,6 2-8147,3-1 8476,13-4 0,14 9 0,13-5 0</inkml:trace>
  <inkml:trace contextRef="#ctx0" brushRef="#br0" timeOffset="79">12730 18338 8524,'0'-19'1671,"-4"12"1,-1 2-1,2 11 1,2 7-845,1 5 0,0-3 0,0 4 0,0 0 1,0 4-1,0 3 0,0 4 0,0 2-310,0 3 0,0-6 0,1 2 0,2-4 1,3-5-1,0-4-1639,0-3 0,0-3 0,-1-5 0,2-7 338,0-7 1,-1-16-1,-6-6 1,0-7-1,0-7 1,0-3 21,0-4 949,0-2 0,-1-1 0,-2 1 0,-2 3 1,2 5-1,2 4 1986,1 4 0,0 10 1,0 8-1,0 3-1398,0 2 0,0 7 0,0 6 0,0 10 1,-2 9-867,-2 8 0,1 4 0,-4-1 1,1 2-1,3 2 0,1 2 0,2-2-2367,0-3 0,8 2 1,5-4-1,11-2 2398,10-3 1,7-8-1,13 3 1</inkml:trace>
  <inkml:trace contextRef="#ctx0" brushRef="#br0" timeOffset="80">13117 18232 8468,'-8'-35'0,"4"13"1380,3 18 1,1 11-1,1 5 1,2-2-1,3-1 1,1 2-849,4 1 0,5 1 0,2 0 0,-2 1 0,-1-3 0,-2 0-1418,1-2 0,-4-6 1,-6 1-1,-8-4 0,-6-3 606,-4-1 0,1-2 0,0 3 0,-1-2 0,1 2 223,0 2 0,5 7 0,5 3 0,8 3 0,8 1 0,8 0-2665,4 1 2218,13-1 0,2 0 0,11-1 504,-2-3 0,5 3 0,7-5 0</inkml:trace>
  <inkml:trace contextRef="#ctx0" brushRef="#br0" timeOffset="81">13543 18338 8379,'-26'-18'0,"1"1"0,2 0 0,6 4 0,2 3 0,1 1 1966,1-2 0,7 5 0,6 4 0,8 4 0,5 9-1926,5 5 1,2 0 0,7 5 0,1 0 0,2-2 0,2 0 0,1-2 0,0-3-41,-4 0 0,-1-1 0,-1 0 0</inkml:trace>
  <inkml:trace contextRef="#ctx0" brushRef="#br0" timeOffset="82">13690 18405 10062,'-13'-19'0,"1"-2"1745,3 0 0,3 2-1411,6 6 0,2 5 0,2 5 1,5 5-1,4 4 0,4 1 0,0 5 1,0 3-290,-3 2 1,4 1 0,1-3-1,1 0 1,0 0 0,0-4-1,-1 0 1,-3-4-1107,-1-2 0,-2-4 0,1-1 0,-2-3 0,-4-4 0,-3-7 0,-4-2 574,-1-3 1,0 3 0,0-7 0,0 0 0,-1-2-1,-2-1 642,-2 4 0,1 1 0,4 5 1,0-2-1,1 1 0,4 0-170,4 4 1,9-3-1,4 5 1,3-4 0,2-2 14,-1 0 0,1 3 0,0 0 0</inkml:trace>
  <inkml:trace contextRef="#ctx0" brushRef="#br0" timeOffset="83">14250 17845 8924,'12'-27'0,"-3"2"953,-5 3 0,-2 7 0,-1 8 0,2 2 0,3 8 0,0 9-379,0 9 0,3 7 0,-5 6 0,-1 8 0,0 3 0,0 6 0,1 2-460,-1 5 1,0-8 0,2 4-1,2-4 1,2-1 0,0-3 0,1-3-1,2-5-2968,2 1 1,3-5 2853,1 1 0,6-5 0,-3 2 0</inkml:trace>
  <inkml:trace contextRef="#ctx0" brushRef="#br0" timeOffset="84">14517 18378 13504,'-6'-31'0,"-2"1"795,1 5 0,5 12 1,8 11-1,2 7 1,2 2-1,2 4 1,1 1-1,1-1-853,-1-2 1,0 3 0,1-4 0,-3 0 0,0 0 0,-4-1 0,1-1-320,-1 0 1,-3-2 30,5-4 1,-4-4-257,4 0 1,-1-1 0,6 7-1,-1 1 1,0 3-518,1 1 0,4-4 1119,-1 1 0,7 4 0,-3-1 0</inkml:trace>
  <inkml:trace contextRef="#ctx0" brushRef="#br0" timeOffset="85">15036 17898 8139,'0'-34'1517,"0"11"0,0 15 1,0 16-1338,0 11 1,-1 6-1,-4 2 1,-2-1 0,-2 1-1,0 1 137,-1 3 0,-2 5 0,-1 7 0,-1 3 1,3 0-1,2-2 0,4-4-1228,4-3 0,2-7 1,4 1 910,4-3 0,2-2 0,3 1 0</inkml:trace>
  <inkml:trace contextRef="#ctx0" brushRef="#br0" timeOffset="86">15143 18378 8720,'7'-26'0,"-2"0"0,-4 4 0,-1 4 1161,0 4 0,0 8 0,2 4 0,1 7 0,3 2 1,1 3-1,4 2-1727,0 2 1,3-1 0,-1-1 0,0-2 0,1-3 0,-1-1 0,0-3 57,1-1 0,-1-2 1,-1-2-1,-3-2 1200,-5-5 1,-2-3 0,-1 0 0,2 2 0,2 1 346,-2-1 1,-1 2-1,3 1 1,4 1-1,3 4 1,1 4-1,2 2-868,3-1 1,-2 5 0,5-1 0,-2 1 0,-1-4 0,-1-1-2319,1 1 1,-4-2-321,-6 2 2648,-11-8 0,2 2 1,-12-2-1,-2 3 1,-1 1-1,-2 0 1775,1 0-2376,9 5 0,-3 7 0,7 9 0,1 3 0,1 5 0,5 2 420,6 2 0,12 10 0,13-2 0</inkml:trace>
  <inkml:trace contextRef="#ctx0" brushRef="#br0" timeOffset="87">14610 19391 8218,'9'-38'0,"-2"3"1768,-1 9 0,0 11 0,-2 11-1536,5 2 0,3 8 0,3 3 0,1 4 0,4 5 1,0 4 419,4 3 1,1 8-1,2 2 1,-1 4-1,1 1 1,-2 0-785,-2 0 1,0 4 0,-5 1 0,0-4 0,0-2 0,-1-5 0,0-2-1571,-3-2 1,4-8 0,0-6 1701,-2-5 0,11-5 0,1-6 0</inkml:trace>
  <inkml:trace contextRef="#ctx0" brushRef="#br0" timeOffset="88">15076 19564 8275,'-28'-38'0,"-1"2"522,-2 5 1,1 9 0,6 4-1,3 5 1,1 4 0,0 5 0,1 2 323,3 2 0,1 6 0,0 4 1,-1 7-1,-2 5 0,3 4 1,4 6-1,3 3-619,2 4 1,2 1 0,4 0 0,3 0 0,4 0 0,9-2 0,7-2-8558,5-5 8330,13-9 0,7-3 0,12-6 0</inkml:trace>
  <inkml:trace contextRef="#ctx0" brushRef="#br0" timeOffset="89">15410 19378 11367,'-2'-36'0,"-1"2"0,-3 7 308,-1 11 0,4 12 0,-2 13 0,3 10 1,-1 9-1,-2 9 164,2 6 1,0 1 0,0 7 0,-1 1 0,1-4 0,1 1 0,4-4-2083,2-4 1,4 1 0,5-13-1,-1-4 1610,-3-5 0,3-6 0,-5 0 0</inkml:trace>
  <inkml:trace contextRef="#ctx0" brushRef="#br0" timeOffset="90">15383 19778 8259,'-21'-27'0,"3"2"339,4 2 0,0 0 0,2 5 147,4 2 1,2 1 0,9 3 0,6 5 0,8 7 0,8 7 0,5 5-198,1 1 0,3 2 0,-1 1 0,4 2 0,0-2-289,1-1 0,7-7 0,2-2 0</inkml:trace>
  <inkml:trace contextRef="#ctx0" brushRef="#br0" timeOffset="91">15836 19644 11449,'-13'-25'0,"0"1"0,-1 4 0,1 0 0,1 4 0,3 1 0,3 2 881,0 0 0,6 4 0,0 1 0,8 2 0,4 3 0,1 2 0,2 1-1638,2 0 0,0 6 0,5 3 1,2 3-1,1 2 757,2 4 0,-1-3 0,1 4 0</inkml:trace>
  <inkml:trace contextRef="#ctx0" brushRef="#br0" timeOffset="92">16063 19658 11641,'-18'-24'538,"0"6"1,1 8-1,5 14 1,1 4-1,4 0-604,1 1 0,2-4 0,4 4 0,1 1 0,3 2 0,5 1 431,3 1 1,3-6 0,1 0 0,4-2 0,0-3 0,2-2-512,-1-1 0,-2-1 1,-7-4-1,-3-4 0,-4-4 1,-4-3-1,-1-2-57,0 2 0,0-4 0,-1 3 0,-4 0-438,-4 3 0,5 6 1,5 5-1,10 6-59,5 6 1,8-2 0,-2 1-1,3-1 1,3-1 0,0 0-1,1-1 767,-4 1 0,-7-5 0,-1 3 0,-2-2 0,-3-4 3965,-3-2 1,-3 1-2267,-6-6 1,-2 6 0,-1 0 0,-1 6-3077,1 6 906,1 3 0,8 1 1,3 1-1,3-3 1,3 0-1,3-4 1,2-1-570,1-3 0,3-1 0,-6-4 0,-2-1 0,-1-3 0,-3-1 902,-4-4 1,3 0 0,-7-3 0,-1 1 0,-1-2 1268,-2-3 3765,0 4-4854,0-6 1,6 13 0,3 4-1,4 4 1,5 5 0,4 0-289,3 0 1,3-1-1,2-5 1,1 0 0,0 0-1,0 0 102,0 0 0,-4 0 0,-6 0 0,-2 0 0,-3 0 827,-1 0 0,-2 1 0,1 4 1,-1 3-1,2 6 0,3 2-750,4 2 0,9 0 0,3-5 0</inkml:trace>
  <inkml:trace contextRef="#ctx0" brushRef="#br0" timeOffset="93">5692 16206 24371,'13'-21'-4647,"1"8"4802,-1 8 0,0 4 0,1 1 1</inkml:trace>
  <inkml:trace contextRef="#ctx0" brushRef="#br0" timeOffset="94">5785 16166 9382,'0'-13'0,"0"-1"0,0-1 928,0-2 1,0 5-1,0-5 1,0 1-1,0 1-84,0 1 1,-6 2-1,-4 3 1,-5 4 0,-6 5-1,-2 5-96,-5 4 1,-14 3 0,-4 2 0,-7 3-1,-6 2 1,-2 0-647,-3 0 0,-1-1 0,-2-4 1,2-1-1,3 0 0,4-1-574,3-3 0,10 3 0,3-5 1,7 2-1,2-2 0,3 1 0,4-1 1333,3 4 0,0-2 0,5 2 0,2 6 1,2 0-1,4 6 0,1 0 0,0 7 1,0 1-1276,0 2 1,6-1 0,-1-2 0,3 1 0,2 0 0,3-1 0,7-2-1,5-3 758,6 0 0,9-1 0,5-1 0,3-2 1,2-2-1,3-2 0,7-1 0,2 0 435,0 2 0,13 0 1,-6-5-1,5 2 0,5 1 1,-2 4-780,0 0 0,-31-9 0,0-1 0,1 2 0,-2 0 0,37 8 0,-36-10 0,0 0 0,36 7-119,-2 3 1,1-6 0,1 4 0,0-4 0,1-4 0,-2-3-1,-34-3 1,0-2 204,1 0 0,0-1 0,35 1 0,-33-2 0,1 0 0,0 0 0,-1 0 0,0-1 0,0 0 0,0-1 0,1 0-86,0-3 0,0 1 0,31-2 0,-36 3 0,1 2 0,36-1 0,-1 2 0,-1 0 0,-2 2 0,-3 2 0,7-1 0,-8 6 0,1 1 0,0 2 0,-5 1 0,-3 1 0,11-2 0,-11-2 0,3-3 0,3 1 0,0-2 0,2 0 0,1-2 0,2-4 0,-1-1 0,0-4 0,-3-2 0,4-2 0,2 0 0,-1 6 0,4-3 0,-1 2 0,-2-1 0,1 2 0,-4 2 0,-1 1 0,-1 0 0,1 1 0,0 2 0,2 3 0,-2 0 0,2 0 0,-1-2 0,-2-4 0,0 0 0,1 0 0,1 0 0,3 0 0,0-1 0,-2-2 0,1-3 0,0-1 0,1-4 0,-34 5 0,0 0 0,1 2 0,1 1 0,-1 0 0,1 0 0,0 1 0,-1 0 0,0-1 0,-1 1 0,0 1 0,0-1 0,0 1 0,1 1 0,0 1 0,0 2 0,1 0 0,0 0 0,-1 1 0,1 0 0,-2 0 0,1 0 0,35 5-154,-2 0 0,-1-1 0,-4 2 1,-2-3-1,0-1 0,-1-3 1,3-1 332,1-2 0,-6-2 1,6-2-1,0-5 0,-1-3 1,2-1-180,0-1 0,3-3 0,-1-1 0,0 2 0,0 1 0,2 1 0,1 3 0,-35 6 0,-1 1 0,33-8 0,-1 3 0,-6-1 0,-2-1-240,-3 2 0,-6 0 1,4-4-1,-7 0 1,-6-1-1,-2 1 1,-4-2 77,-2-2 1,-4-3 0,-5-5 0,-2 0 0,-2-3 0,-6-2 212,-2-2 1,-7-1 0,-4-5-1,-3 1 1,-1 0 0,-1 4-557,-3 3 1,-5 5-1,-9 1 1,-4 4 0,-5 0-1,-4 4-39,-5 1 0,-2 2 0,-4 0 0,1 1 0,-2 2 1,0 1-1,-6-2 537,-6-1 1,0 2-1,-7 0 1,-7-4-1,-4 1 1,32 5-1,-1 0 369,-2 0 1,-1 1 0,3 1 0,0 0-1,-4 1 1,-1 0 0,-2-1 0,0 0 0,-1 1-1,-1 0 1,-4-1 0,-1 0-407,-2 0 1,0 0-1,-1 1 1,0 1-1,-1 0 1,0 1 0,-3-1-1,-1 2 1,-1 0-1,1 1 1,-4 0-1,0 0 1,1 1 0,0 0-388,1 0 1,-1 0-1,-2 0 1,0 0-1,3 0 1,0 0-1,-1 0 1,0 0-1,-3 0 1,-1 0-1,-1 0 1,-1 0 347,-3 0 0,1 0 1,24 0-1,0 0 0,0 0 1,-2 0-1,-1 0 0,0 0 1,-1 0-1,0 0 0,0 0 1,-2 0-1,0-1 1,-1 1-1,2-1 0,-1 0 1,0 0 407,1 0 0,-1-1 1,1 0-1,2 0 0,0-2 1,1 1-1,1 1 1,1 0-1,0 0 0,-24 0 1,2-1-1,-1-1 0,1 2 1,2 0-1,1 1-171,2 0 1,0 0 0,-4 2 0,0 0 0,3 0-1,1 2 1,-3 2 0,-1 0 0,22 0 0,-1 1-1,0 0 1,-2 1 0,0 0 0,0 1 0,-1 0-1,0 1 1,-1 1-589,2 0 1,0 0 0,1 1 0,2-2 0,0 1-1,0 0 1,-20 7 0,1 0 0,2 0 0,1-1 0,3 0-1,1-1 1,2 1 0,0-1-296,-1 1 0,1-1 0,4 1 0,1-1 0,-2-1 0,0-1 0,1 0 0,1-1 0,0 0 0,0 0 729,-1-1 0,0 0 0,-1-2 0,1 0 0,-2 2 0,1 0 0,1 1 0,0 0 0</inkml:trace>
  <inkml:trace contextRef="#ctx0" brushRef="#br0" timeOffset="95">5612 18285 28423,'-7'-40'-4916,"1"10"1,6 14 4992,0 19 0,1 13 0,4 9 1,3-1-1,6-3 0,7-3 1,10-5-1,15-4 0,13-3 1,16-5-1,-32-2 0,0-1 1,6-1-1,0-1 265,2 0 0,0 0 1,3-2-1,0 1 0,8 1 1,1 0-1,3 0 0,1-1 1,2 1-1,1-1 1,4 1-1,0 0 0,-24 1 1,1 0-1,-1 0 36,4-1 1,0 1 0,0 1 0,3 0 0,0 2 0,1-1 0,2-1 0,0 1 0,0-1 0,1 2 0,1-1 0,-1 1 0,2 0 0,0 0 0,1 0 0,-2 0 0,1 1 0,0-1 0,0 1 0,-1 0 0,1 0-379,-1 0 0,0 1 0,-1 0 0,-3 1 0,-1 1 0,0-1 0,2 0 0,0-1 0,-1 1 0,-1-1 0,-1 1 0,0-1 0,-3 0 0,-1 0 0,0 0 0,-1 0 0,0 0 0,-1 0 0,25-1 0,-1-1 0,-8 3 0,-2-1 0,-3-2 0,-1 0 0,-1-2 0,-2-1 0,-3-1 0,-1-1 0,-4 0 0,-1-1 0,-5-1 0,-1 0 0,32-6 0,-13 0 0,-8-1 0,-9 1 0,-5 1 0,-4 3 0,-11 3 0,9 6 0,-16 0 0,-2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3:48:55.292"/>
    </inkml:context>
    <inkml:brush xml:id="br0">
      <inkml:brushProperty name="height" value="0.053" units="cm"/>
      <inkml:brushProperty name="color" value="#FF0000"/>
    </inkml:brush>
  </inkml:definitions>
  <inkml:trace contextRef="#ctx0" brushRef="#br0">12210 4171 19994,'-20'-6'-447,"5"1"0,7-6 1,3 2 529,2-1 1,1 3 0,4-1 0,4 2 0,5 3 0,9 2 0,3 1 0,7 0 0,4 0 0,7 0 0,7 0 0,8 0 0,6 0 0,9 1 94,-33 1 1,0 1 0,0-2-1,1 1 1,6 1 0,2 1 0,1 0-1,0-1 1,0 0 0,0 0-1,1 1 1,0 0 0,-1-1 0,0 0-49,3 0 0,-1 0 1,-2-1-1,0 0 1,1-2-1,0 0 1,-2 0-1,-1 0 1,1 0-1,0 0 1,-3 0-1,-1 0 1,0 0-1,-1 0-222,-4 0 1,1 0 0,36 0-1,-8 0 1,-2 0 0,-6 2 0,-1 1-1,-5 2 1,-2 4-4176,-7 6 4230,-2-2 1,-2 7 0,0-7 0</inkml:trace>
  <inkml:trace contextRef="#ctx0" brushRef="#br0" timeOffset="1">9291 6957 9076,'0'-27'-228,"0"6"217,0 4 0,-1 6 0,-4 4 0,-2-1 0,-2 3 13,0-1 0,8 1 864,1 5 0,5 2 1,10 1-1,2 1 1,2-1-419,2-2 0,1-1 0,6 0 0,2 0 1,2 0-1,2-1 132,3-3 0,6 1 0,3-6 0,0 0 0,1 0 0,-1 0-148,0-1 1,-3 2-1,-6 1 1,-3-1-1,0 3 1,-3-1-316,-2 3 0,-1 1 0,-11 2 1,0-1-1,-2-2 0,-2-2-2500,0 2 1065,-5 2 1,-4 2 0,-7 4 0,-1 4 1332,1 3 1,13 1 0,5 0 0</inkml:trace>
  <inkml:trace contextRef="#ctx0" brushRef="#br0" timeOffset="2">16849 7010 11265,'0'-13'-1688,"2"5"1464,2 4 1,-4-2 0,0 2 0,-7-1 0,-5 1 837,-1-1 1,4 1-1,1 2 1,4-1 0,5-1 96,7 1 1,10 1-1,5 2 1,7 0-1,5 2 1,4 1-280,1 1 0,6 1 1,3-5-1,3 1 0,1 2 1,0 2-1,1-2-106,-1-2 0,0 1 0,-1 1 0,-2 1 1,-1-1-1,0-2 0,-1-1-323,-4 0 0,-3 0 1,-1 0-1,-1-1 1,-4-2-1,-3-1 1,-6 1-1076,-4 1 1,2 2 0,-6 0 0,-2 2 0,-2 2 0,-4 5 1113,-1 3 1,0 1 0,4 0 0</inkml:trace>
  <inkml:trace contextRef="#ctx0" brushRef="#br0" timeOffset="3">20622 7157 13140,'-14'-17'0,"0"3"0,-4 3 787,-4 4-725,8 8 0,-6 2 0,9 5 0,1-2 0,-2-2 0,2 2 0,2 1-11,8 1 1,8 2-1,11-4 1,9 0 0,12 0-1,13-3 1,14-2-692,-28-1 1,0 0 1335,1 0 0,0 0 0,11 0 0,1-1 0,0-1 0,1-1 0,3-1 0,0 0 0,4-2 0,0 0-399,1-1 0,0 0 0,-3 1 0,1-1 0,2 0 0,1 1 0,0 0 0,0 0 0,-1 1 0,0 1 0,1 1 1,0 0-246,-3 0 1,0 0 0,0 2-1,0 1 1,-6-3 0,0 1 0,-1 1-1,0 1 1,-4 0 0,-1 0 0,-3 0-1,0 0 1,-2 0 0,-2 0-510,-1 0 1,-1 0 0,32 0 0,-11 0 0,-7 0 0,-5 0 0,-5 0-1163,-5 0 1,-6 6 0,-9 3 1618,-4 2 0,-1 0 0,-3 2 0,-4 3 0</inkml:trace>
  <inkml:trace contextRef="#ctx0" brushRef="#br0" timeOffset="4">4719 8156 32682,'0'-18'-573,"0"1"0,6 0 0,3 9 1,3 2-1,1 1 0,0 1 0,1-1 1,-1 1 686,0-1 1,2 1 0,3 2 0,4-1 0,3-1 0,3 1 0,2 2 106,1 1 1,11 0 0,-1 0 0,5 0-1,4 0 1,2 0-32,1 0 0,1 0 1,-1 0-1,0 0 1,1 0-1,0 0 0,3 0-219,1 0 0,-1 0 0,-2 0 1,1 0-1,4 0 0,0 0 0,1 0-28,-5 0 1,8 0 0,-8 0-1,4 0 1,-3 0 0,-2-2 304,-2-2 1,1 1 0,-1-5-1,0 2 1,2 2 0,2 0 0,2-1-249,1 2 0,-2 0 0,3 0 0,1-1 0,0 1 0,4 1 0,-3 2 0,2 0 0,1 0 0,2 0 0,0 0 0,1 0 0,-2 0 0,-2 0 0,8 0 0,-6 0 0,-1 0 0,1-1 0,-2-2 0,3-2 0,0 2 0,-4 2 0,-3 1 0,-1 0 0,0 0 0,0 0 0,0 0 0,-1 0 0,-3 4 0,-6 1 0,-1-1 0,2 1 0,1-1 0,1-1 0,-1-1 0,0-2 0,-2 0 0,3 0 0,1 0 0,2 0 0,-1 0 0,-1 0 0,7 0 0,1-2 0,-1-1 0,3-1 0,-3 1 0,-1 1 0,7 2 0,-2 0 0,0 0 0,2 0 0,-5 0 0,0 2-51,-1 2 0,-5-1 0,4 5 0,-3-1 0,0-1 0,-3 0 0,-2-2-146,-1 2 0,2-4 0,-7 2 0,0-2 1,0-2-1,-2 0 0,1 0 444,-1 0 1,6 0 0,-2 0 0,1 0 0,-2 0 0,0 0 0,-1 0-248,0 0 0,0 0 0,-1 0 0,2 0 0,2 0 0,0 0 0,1 0 0,0 1 0,1 2 0,-4 1 0,-1-1 0,-3-1 0,0-2 0,-2 0 0,-1 0 0,6 0 0,-9 0 0,0 0 0,2 0 0,-1-2 0,2-2 0,0 3 0,2-4 0,-1 4 0,2 1 0,-1 0 0,1 0 0,0 0 0,-2 0 0,2 0 0,3 0 0,0 0 0,1 0 0,1 0 0,-4 0 0,4 0 0,-2 0 0,-4 0 0,0 0 0,-4 0 0,1 0 0,1 0 0,-4 0 0,5 0 0,-4 0 0,0 0 0,3 0 0,4 0 0,-2 0 0,10 0 0,-3 1 0,1 2 0,2 1 0,0-1 0,2-1 0,3 2 0,-4 1 0,-1-2 0,-2-2 0,-1-1 0,0 0 0,0 0 0,0 0 0,-3 0 0,1 0 0,-4 0 0,-1 0 0,-4 0 0,-1 0 0,0 0 0,-4 0 0,-2 0 0,-3 0 0,-1 0 0,-1 0 0,-1 0-677,-2 0 1,-4 2 0,-6 1-1,1 1 1,-3 1 763,-2 1 0,9-5 0,-3 5 1</inkml:trace>
  <inkml:trace contextRef="#ctx0" brushRef="#br0" timeOffset="5">23621 8116 20410,'0'-34'-1822,"2"9"0,2 12 0,3 5 1782,1 2 1,-1 5 0,-4-5 414,2 0 1,1 9-1,-4 0 1,3 6 0,-2 6-1,-2 1 1,-1 3 1183,0 3 1,-1 1-1,-2 0 1,-3 2-1,-1-1-1428,-4 1 0,5-4 0,0 0 0,2 0 0,-1-2-484,3 0 0,0-1 0,1-6 271,-4-3 0,4-9 0,-4-11 0,4-4 1,2-5-1,2-4 0,2-6-141,-2-2 0,4 1 1,0-3-1,2 1 1,2 3-1,2 2 1,3 3 239,1 3 1,2-2 0,0 6 0,0 4 0,2 2 0,0 3 155,2-1 1,3-1 0,0 1 0,1 2 0,0 1 0,-1 1 0,1 0 0,-2 3 122,-3 2 1,4-4 0,-6 1-1,2 1 1,-1 1 0,0 2-617,0 0 1,-4 6-1,4 2 1,-2 1-1,-2-1 1,-2 3-625,-2 1 1,-1 1-1,-3 0 1,-5 1 944,-2-1 1,-8-6-1,-2-1 1</inkml:trace>
  <inkml:trace contextRef="#ctx0" brushRef="#br0" timeOffset="6">23674 8063 17734,'-47'6'-483,"3"3"0,9 3 0,7 1 0,6 0 405,3 1 0,7 3 0,8 1 1,2-2-1,4-1 0,3-1 0,9-1 2632,7 0-2122,-2 1 1,10-6 0,-2 0-1,1-2 1,-1-2 0,-3 1-171,-2-1 1,-6 2-1,2-3 1,-3 3-257,-2 1 0,0 2 0,1 4 0</inkml:trace>
  <inkml:trace contextRef="#ctx0" brushRef="#br0" timeOffset="7">23394 8516 8413,'6'-34'0,"5"4"0,5 11 298,6 10 0,6 14 1,1 2-1,-4 2 0,-2-2 135,-2-1 0,4 0 0,-4-3 0,1 3 1,-1 2-1,-2 2 0,-1 2 0,0 1-1601,0 0 1168,5 1 0,-2 5 0,6 2 0</inkml:trace>
  <inkml:trace contextRef="#ctx0" brushRef="#br0" timeOffset="8">24128 8489 8397,'8'-31'284,"1"0"1,2 12 377,6 10 1,-3 8-1,1 4 1,-6 2 0,-2 3-1,-1 2 1,0 4 0,-3 3-31,-2 6 1,-1 2-1,-1 1 1,-2 1-1,-3 1 1,0 2-183,0 1 0,0 0 1,3-4-1,-1-2 0,1-1 1,1-4-1043,2-1 0,0-5 1,2-13 179,2-10 0,-1-11 0,5-3 0,-1-2 0,-1-1 0,1-1 496,1 0 0,-1 7 0,3 0 0,-1 4 0,2 1 1,1 5-1,1 1 601,0 2 1,-4 4-1,0-2 1,1 5 0,2 3-1,2 3 1,-1 1-305,0 4 0,1 5 0,-3 3 0,0 1 0,-2-1 0,1-1-1398,2 1 1,1-4 0,2 2 0,1 0 0,4-2-1,-1-1 1,2-3-2260,-1-4 0,2-2 3276,5-5 0,0-6 0,-1-2 0</inkml:trace>
  <inkml:trace contextRef="#ctx0" brushRef="#br0" timeOffset="9">24927 8383 8397,'14'-34'682,"-2"3"0,-2 8 154,-1 6 1,-2 9 0,2 10 0,-4 10-1,-4 8 1,-1 5 0,-1 4 0,-4 2-534,-4 4 1,2 4 0,-2 2-1,-1 1 1,-1 1 0,1-3-1760,1-2 0,5 4 1,-5-8-1,0-2 1456,1-5 0,-9-6 0,2-8 0</inkml:trace>
  <inkml:trace contextRef="#ctx0" brushRef="#br0" timeOffset="10">24874 8676 10443,'5'-40'0,"0"0"0,3 7 1907,2 11 1,2 6-1,1 11-2023,1 3 0,-1 6 0,0 3 0,1 4 1,-1 1-1,2 2 0,1 3 0,2 2-1263,-2 3 1,3 2-1,1 0 1,-1-4-1,2-2 1379,-1-6 0,3 1 0,3-5 0</inkml:trace>
  <inkml:trace contextRef="#ctx0" brushRef="#br0" timeOffset="11">25287 8796 10165,'-7'-10'2949,"2"-4"0,5-2-2568,5 3 1,-2 5 0,6 4 0,1 2 0,2 2 0,1 0 0,1 0 0,0 0-252,4 0 1,-3 0 0,4 0-1,-1 0 1,1 0 0,1 0-390,-1 0 1,3 0-1,-3 0 1,1 0 0,0 0-1,0 0 1,0 0-44,1 0 1,-5 0 0,2 2-1,-3 2 1,-2 5 0,1 4 0,-1 5-2025,0 4 0,-4 12 2326,0 2 0,-6 5 0,3-6 0</inkml:trace>
  <inkml:trace contextRef="#ctx0" brushRef="#br0" timeOffset="12">25287 10209 15033,'14'-21'127,"-1"3"0,0 5 0,1 4 0,-1 4 0,0 5 0,-1 5 0,-1 4 0,-4 3 1,0 2 822,1 4 0,1 1 1,4 5-1,0 0 1,1 2-1,0 4 1,4 1-562,4 2 0,2-5 0,0 4 0,-3 0 1,-1-1-1,0-2-1171,-1-1 0,-1-2 1,-5-3-1,-1 0 1,-2-1-1,-3-2 0,1-2-5882,-1-3 6617,2-8 1,10 5 0,2-4 0</inkml:trace>
  <inkml:trace contextRef="#ctx0" brushRef="#br0" timeOffset="13">25821 10262 12665,'-6'-19'536,"-8"1"0,-6 0 0,-1 9 438,3 6 1,-1 14 0,-2 3 0,-3 4-1,-5 3 1,-4 0 0,-4 2 0,0 3-502,2 0 0,-3 5 1,7 2-1,2-1 1,1 3-1,2-1-1205,4 3 0,3 1 0,7 1 1,2-2-1,2-3 0,2-2-1489,3-2 2163,2-2 1,7-7 0,1-2 0</inkml:trace>
  <inkml:trace contextRef="#ctx0" brushRef="#br0" timeOffset="14">25301 9902 8368,'-29'0'297,"-2"0"0,3 2 0,-4 3 0,-1 10 158,-2 10 0,-4 18 0,-1 15 1,2 6-1,19-28 0,2 2 1,1 0-1,2 1 0,2 4 0,2 1 1,2 1-1,3 1-170,0 1 0,4 2 0,4 3 0,4 1 1,3 0-1,2 1 0,4 0 0,4 0 1,5 1-1,3-1 0,3-2 0,4-3 1,4-2-1,3-2-237,4-4 1,1-2-1,-2-6 1,1-4-1,5-4 1,3-3-1,-2-2 1,1-3 0,-2-3-1,0-3 1,-2-2-1,-2-3-230,-3-1 0,-2-4 1,-2-2-1,-1-4 1,25-10-1,-7-10 1,-9-10-1,-10-10 0,-8-9-322,-7-12 0,-14 25 0,-3-2 0,-1-5 0,-2-2 0,0-2 1,-2-1-1,-1-2 0,-3-1 0,-1-1 0,-2 0 462,-1 0 1,-2 0 0,-5 0 0,-2 1 0,0 3 0,-1 1 0,-2 2 0,-2 1 0,-1 4 0,-2 3 0,1 5 0,-2 3-59,-2 4 0,-1 3 0,-32-17 0,-6 14 0,1 13 100,2 9 0,4 7 0,6 1 0</inkml:trace>
  <inkml:trace contextRef="#ctx0" brushRef="#br0" timeOffset="15">24674 7410 31056,'-56'-50'-729,"3"5"1,-4 10-1,8 15 1,-2 8 833,-3 5 0,-9 4 1,-7 9-1,33 0 0,-2 1 1,-3 4-1,-2 1 0,0 1 1,0 2-1,-4 1 0,1 2 1,1 0-1,1 2-237,0 3 1,0 0-1,-1 2 1,0 2-1,4 1 1,1 2-1,1 1 1,2 1-1,1 3 1,3 2 0,1 2-1,2 3 50,1 3 0,2 2 0,6 4 0,3 3 0,2 4 0,4 2 0,3 2 0,4 1 0,3 3 0,4 1 0,4 1 1,5 0-1,7 3 0,5-1 167,6 0 1,6-2-1,-7-24 1,3 0 0,2-2-1,3-1 1,3-1 0,1-1-1,4-1 1,1-1 0,1-3-1,3 0 1,1-3 0,2-1-1,5 0 1,1-3 0,2-1-1,2-1 1,1-3-1,2-1-94,2 0 1,2-2 0,1-2 0,-1-2 0,1-2-1,0-1 1,0-2 0,1-2 0,-1 0 0,0-1-1,-1-1 1,0-1 0,0-1 0,0-1 0,0-1 0,-3-1-1,0-2 1,-1-1 168,-2 0 0,-1-2 0,-2-1 0,-4-1 0,-2-1 0,-2-1 0,13-7 0,-4-3 0,-6 0 0,-3-4 0,-6-2 0,-4-4 0,-5-2 1,-5-3-1,-5-5 0,-5-3-666,-4-2 1,-4-3 0,-3-4 0,-5-2 0,-8-8 0,-6-1 0,-3-6 0,-4 1 0,-6-4 0,-4 2 0,6 21 0,-2 1 0,-2 1-1568,-2 0 0,-2 0 0,-1 2 1820,-1 0 0,0 1 0,-3 2 1,-5 2-1,-3 1 0,0 1 1,-1 2-1,-1 2 0,-1 1 1,-2 1-1,-1 3 0,-1 2 1,-1 3-1,0 2 0,-1 3 1,0 2-1,0 3 0,0 2-1120,-22-2 0,-1 3 1373,0 5 0,-1 2 0,4 3 0,-2 3 0,22-1 0,0 2 0,-1 0 0</inkml:trace>
  <inkml:trace contextRef="#ctx0" brushRef="#br0" timeOffset="16">25554 8636 9473,'0'-13'538,"0"4"1,1 1-1,4 2 1,4 3 0,1 3-171,-1 5 1,3 2 0,-5 7 0,2-1 0,0 2 0,1 1 0,1 5 0,-1 3-140,-1 4 1,-2 1-1,2-1 1,-4 2-1,-4 1 1,-1-1-210,0-2 0,0-1 0,-1-1 1,-4-1-1,-4-2 0,-2-6 1,-3-2-156,1-2 1,0-4 0,-1-1 0,1-2-1,0-3 1,-1-2 235,1-1 0,0-6 0,-2-3 1,-2-3-1,0-1 0,0 0 1,3-1 608,0 1 1,5 0 0,2 0 0,1-1 0,3 1-399,2 0 0,7 4 1,5 0-1,10-2 0,10 0 1,8-3-1,4 2-232,1 3 0,11-1 0,-2 4 1,2 0-1,1 0 0,-1 3-5305,-2 2 5233,-2 1 0,-11 6 0,0 1 1</inkml:trace>
  <inkml:trace contextRef="#ctx0" brushRef="#br0" timeOffset="17">24927 13634 8240,'8'-36'4158,"-4"4"-3800,-2 3 0,2 13 0,2 16 1,1 8-1,4 5 0,1 5 1,1 4-1,0 3 0,2 3-541,3 3 0,-2-1 1,5 5-1,0 2 1,-1 2-1,4-1 1,1-2-1,3-5-1972,4-3 1,2-9-1,6-5 2155,0-8 0,6-11 0,1-2 0</inkml:trace>
  <inkml:trace contextRef="#ctx0" brushRef="#br0" timeOffset="18">25607 13647 8240,'-1'-31'515,"-5"0"0,-8 3 0,-5 4 0,-3 8 255,0 5 0,0 7 0,-5 10 1,0 9-1,-1 8 0,-3 8 1,-3 3-518,0 3 0,-5 3 1,4 5-1,-2 4 1,1 3-1,7 1 1,6-1-904,10-3 0,6 1 0,7-4 0,0 0 650,0 0 0,6 4 0,1-3 0</inkml:trace>
  <inkml:trace contextRef="#ctx0" brushRef="#br0" timeOffset="19">25247 13101 11374,'-46'-37'754,"-2"-3"1,-12 10-1,0 14 1,2 14-760,0 14 1,-4 18 0,30-9-1,2 2 1,-3 3 0,0 1 0,0 6-1,1 1 1,1 2 0,2 2 0,1 3-1,4 1 1,2 0 0,4 2 246,2 0 0,4 2 0,2 6 1,5 1-1,2 3 0,4 1 0,3 0 1,3 1-1,4 5 0,6-1 0,4 0 1,5 0-1,6 4 0,3-2-354,-9-20 0,1 0 0,3-3 0,16 18 0,4-4 0,-12-17 0,1-2 0,3-2 0,0-1 0,1-1 1,2-3-1,0-3 0,2-1 0,0-2 0,23 6 0,1-5 0,-4-5 0,1-4-59,-6-4 0,0-4 0,-1-2 1,-2-3-1,-11-3 0,-1-4 0,-3-1 1,-1-2-1,-4-4 0,-2-3 1,26-24-27,-9-8 1,-19-17 0,-23 28-1,-3-2 1,-2-3 0,-2-2-1,-3-5 1,-3 0 0,-1-2-1,-3-1 1,-4-2 0,-3-1 183,-3 0 0,-2 0 1,-4 2-1,-1 1 1,-5-3-1,-3 2 0,0 4 1,-2 2-1,0 4 1,-2 2 12,-2 5 0,-1 2 0,-1-1 0,0 3 0,3 8 0,-1 2 0,-1 0 0,0 0 0</inkml:trace>
  <inkml:trace contextRef="#ctx0" brushRef="#br0" timeOffset="20">23901 7956 8059,'-40'0'0,"6"0"0,4-1 0,5-2 0,4-2 0,2 2 0,-3 2 0,3 1 17,-2 0 0,5 0 1,-2 0-1,5 1 1,2 4-1,4 5 1,1 8-1,3 9 1,1 8-1,2 8 0,0 6 214,0 3 0,0 7 0,0 6 0,2 5 0,-1-33 0,1 1 0,0 0 0,0 0 0,0 2 0,1 1 0,0 1 0,0-1 0,0 3 0,1 1 73,-1 1 1,1 0-334,2-7 1,0 0 0,0 11-1,0 0 1,3-8 0,1-1-1,1-1 1,1 0 0,1-3 0,3 0-1,2-4 1,3-1 89,26 25 0,-16-28 1,2-3-1,2-4 0,2-4 1,3 0-1,2-3 0,4-2 1,1-3-1,3-2 0,1-2 36,1-2 0,3-2 1,9-6-1,2-3 1,-4-2-1,-1-2 0,0-4 1,1-1-1,0-5 1,0-1-1,-3-2 0,-1-3 1,1-3-1,-1-2-175,-1-3 1,-1-2-1,-5-2 1,0-1 0,1-4-1,-2-1 1,-2 0 0,-1-2-1,-5 2 1,-1-1 0,-2-4-1,-3-1 1,-3 0 0,-2-2 13,-1-1 1,-2-1-1,-6 0 1,-3 0-1,-1 0 1,-2 0 0,-2 0-1,-2-1 1,-3 1-1,-2-1 1,-1 5 0,-2 0-1,-2 4 1,-2 1 107,-3 3 0,-2 1 0,-1 5 1,-4 0-1,-21-28 0,-8 12 0,-9 12 1,-16 11-1,27 19 0,-2 3-193,-1 2 1,-3 3 0,-7 5 0,-2 5 0,1 1 0,0 3 0,-1 3 0,-1 2 0,-3 2 0,1 2 0,0 2 0,0 0 0,1 2 0,0 0-423,1 1 0,2 0 0,9-1 1,1 0 570,3 0 0,1 0 0,0 0 0,1 1 0,5 2 0,0 0 0,0-1 0,0 1 0</inkml:trace>
  <inkml:trace contextRef="#ctx0" brushRef="#br0" timeOffset="21">24141 9169 8039,'-28'-15'0,"4"-2"0,15 8 0,5-3 225,2-2 1,2 1 0,0 0 0,2 1 0,1 5 61,1 7 0,2 5 0,-3 9 0,1-1 0,1 0 0,-1 2 1,2 2-1,0 2-29,0 2 0,3-4 0,-3 4 0,0 0 0,1-1 0,-1 4 12,0 1 1,-1 2-1,-5-2 1,1 0 0,2-1-1,1 1 1,-1-1-7,-1 1 0,-2-1 1,0 1-1,1-1 1,2 2-1,3-1-183,2 1 1,1 2-1,4-6 1,2 2 0,2-1-1,4 0 1,1-1 9,1-1 0,-3-1 0,3-3 1,-4 2-1,-1 0 0,-2 0 0,-3-1 141,-2 1 0,-4-2 1,3 3-1,-2 1 0,-2-2 1,-2 1-57,2-4 1,-3 3 0,4-1 0,1 0 0,-1-1-1,4 1-190,0-2 0,9 4 0,2-2 1,2-2-1,1-3 0,0-3 0,3-1 1,0 0-75,0-1 0,4 2 0,-3-4 0,-2 0 0,-5 1 0,-3 1 135,-2 2 1,-3-3 0,0 1 0,-2-1 0,-2 1 0,-3 2 58,-1 2 1,5 3 0,-2 2-1,1 4 1,0 0-64,-1-3 1,-4-4 0,3 0 0,3 1 0,1-1 0,3 1 0,1-3-81,2 0 1,-1 0 0,-3 1-1,-1 0 1,0 1 0,1-1 159,-1 0 1,-6 1-1,-1-1 1,-1 0-1,-1 1 1,-1-1-1,-1 2 22,-2 3 1,0-4 0,0 4 0,0-2 0,0 1 0,0 1 0,0-1-152,0 3 0,-5-6 1,-1 4-1,0-2 0,-1 1 1,0 2 108,-4 2 0,1-1 1,-2 4-1,0-2 1,-3 2-1,0 1 1,-1 2 59,-2 0 0,4-5 1,-4 0-1,3 0 0,3-1 1,2-2-1,1-1-148,-1 0 0,-1-1 1,1-2-1,1 0 1,0 0-1,0-3-186,0 0 1,5-1-1,-5 3 1,-1-2-1,-4-2 1,-2-1 241,-2 1 1,-6 2 0,2 1-1,-3 1 1,-3-1 0,-2 0-1,-1 1 261,2-1 1,0 0 0,4 1 0,2-2-1,2-2 1,0-1 0,2 0-365,0-2 0,1 0 0,5-4 0,-1 3 0,-1 0 0,-1 0-101,-2-3 1,1-1 0,2-1 0,-3 2 0,-4 3 0,-3 0 20,-2 0 1,0 3 0,1-3-1,-1 0 1,-1 1 0,-2-1 0,-1 1 267,1 1 1,2-1 0,2 3 0,-1-1 0,0 0-1,1 0 1,0 0-105,4 1 0,-1-2 1,3 1-1,1 0 1,-2-1-1,2 1-98,0 2 0,-5 1 1,2 1-1,-5 2 1,-2 1-1,-3 3 1,3 0-1,1 2 236,1 0 1,-3-5 0,2 3 0,3-1 0,0 1 0,1 1-69,2-1 1,-2 3 0,7-3 0,-1 1 0,0 0 0,0 0-223,2-1 1,1 5 0,2-2 0,1 2 0,2-1-1,1-1 1,-2 2-31,-1 1 0,4-2 0,-1-1 1,0 0-1,0 0 0,2 0 0,-1 1 335,1-3 1,4 4 0,-2-5-1,4 0 1,1 2 0,1 0-212,4 3 0,2-1 0,8 1 1,1-3-1,5-1 0,1 0 0,5-1-248,1-3 1,-1-1 0,7-2-1,0 1 1,-3-1 0,0-1 0,-3-2 147,2-1 1,-2-4 0,-4 2 0,-2-1-1,2-2 1,-1 1 136,-1-1 0,4 1 0,-4-5 0,2 0 0,1 0 0,0 0 0,3-2-77,0-2 0,3 1 0,2-6 1,4-1-1,0-2 0,1-2 0,-1 1-41,-1 0 1,1-1 0,-4 1-1,-1 0 1,2 1 0,-1 2 119,-1 1 0,0 1 1,-6-1-1,1 3 0,0 2 1,-1 0-1,-1 1 33,-2 1 1,2 2 0,-5 0 0,1 0-1,-2 0 1,-1 0 0,0 0 35,-2 0 0,-1 0 1,0 2-1,1 1 1,2 1-1,-2 0 104,-1 2 1,-2 2 0,1 4 0,-1-2-1,0-1 1,2 1 0,2 2 8,0 1 0,3 2 0,-4 2 0,2 0 0,-2 0 0,-1-3 0,-2 0-181,0-1 1,-4 5-1,0 0 1,0-2-1,0 0 1,-2 0 26,-1 2 0,3 4 0,-4-4 0,-1-2 0,0 1 0,2-1 1,0 3-62,0 2 0,3-3 0,-4 3 0,-1-1 0,0 0 0,1 0 0,-2 0 0,-2-1 0,1 3 0,1-3 0,1 0 0,-1 2 0,-1-2-1029,-2 1 1,0 2-1,0-4 1,1-2-1,2-1 1,3-3 0,3-3-82,6-5 0,0-3 1,5-2-1,1-3 0,0-7 1,1-5-1,-1-6-881,-3-4 0,-5 0 0,-4 1 1991,-5 2 0,-14-2 0,-5 5 0</inkml:trace>
  <inkml:trace contextRef="#ctx0" brushRef="#br0" timeOffset="22">25154 13274 8686,'-40'10'0,"2"2"0,2 3 0,5-2 0,3-1 0,3-3 663,2 1 1,6 2-1,8 1 1,4 1 0,5-2-278,5-3 1,8 2 0,9-3 0,3 1 0,4-2-1,0-1 1,2-3 0,0-2 0,2-2 0,2-3-363,4-5 0,4-14 0,0-5 0,-2-4 1,2-7-1,-3-2 0,-1-7 0,-4-2-24,2-5 0,-4-13 0,0 0 0</inkml:trace>
  <inkml:trace contextRef="#ctx0" brushRef="#br0" timeOffset="23">25541 9342 8045,'0'-9'532,"0"1"1,0-1 273,0-5 0,0 5-278,0 1 1,-2 5 0,-1 0 0,-1 6-178,1 6 1,1 2 0,1 3 0,-2 0 0,-2 4 0,2 4 0,2 4-83,1 0 0,0 2 0,0 4 0,0 3 0,0 2 0,1 0-178,4-1 0,-2-1 0,6 4 1,0-2-1,-1-3 0,1-2 1,2-2-87,1-2 1,-1 2 0,0-2 0,-2-3 0,1 0-1,2-1 53,1-2 0,1 2 0,-1-5 1,0 0-1,1 1 0,-1-4 1,0 0-32,1 2 1,-1-3 0,0 4 0,1-1 0,-1-1-1,0 0 1,1-2-53,-1-2 0,0 0 0,0 1 1,1-3-1,-1 0 0,0-2 44,1 1 0,-1 2 0,2 0 0,1-2 0,2-1 0,0 0 0,0 0 64,-1 0 1,3-2 0,-4 3 0,3-1 0,2 0 0,1-1-27,-1-4 0,3 2 0,-7 0 0,1 0 0,1 0 0,2-2 0,1 1-50,1-1 0,-6 2 0,5-3 0,1 1 0,0-1 1,1 0-1,3 0-94,1 2 1,-3 1 0,6-3 0,-1 2 0,-1 1 0,4 2 58,1-1 1,-4 2-1,-1 4 1,-3 1 0,-4-1-1,0 0 1,-1 1 165,-4-1 1,3 0 0,-3 1 0,0 1 0,-2 1 0,-4 2 0,1-1-7,2 3 0,-4-4 0,8 5 0,-2-1 0,0 0 0,2 0 0,-2 0-205,-1-1 1,-1 3 0,-3-3 0,0 1 0,-4 0 0,-1 0 0,-3 2 137,-1 3 1,-2-6-1,0 8 1,-2-2 0,-2 0-1,-7 2 97,-5-1 1,0-3 0,-5-1 0,0 0-1,0 0 1,-2-1 0,-1-2-22,2-2 1,-2-3 0,5 0 0,0-1 0,-1 0 0,4-1 0,1-1-165,2-3 0,0-3 0,-1 2 0,1 1 0,0-2-136,-1 0 109,1 4 1,0-7-1,-1 4 1,-1 1 0,-1-2-1,-2 1 54,2 0 1,1 1 0,2 2 0,0-1 0,-1 0 0,2 0 0,2-2 7,1-1 0,2 0 1,-2-1-1,3 2 0,2 2-102,-1 0 1,1-5-1,4 5 1,1 0-1,2 0 1,3 0 43,1 1 1,2 2 0,5 0-1,-1-2 1,0-2 0,2-1-1,1-1 89,2 0 1,6 3 0,-2-5 0,3-1 0,2-1 0,1-2-49,3 0 1,-1 4 0,4 0-1,0-1 1,0-1 0,3-2-1,0 1-96,-1 4 0,1-4 0,-6 5 0,-2-1 0,-2 1 0,-3 1 114,-2 3 1,-6-2 0,2 1 0,-3 0 0,-2-1 0,1 1 0,-1 2 77,0 1 0,0 1 0,1 2 0,-1 1 0,2 3 0,1 0 0,4 2-56,0 0 1,-3-3 0,2 2 0,-1 0 0,-1-4 0,0 0 18,-3 2 0,-5-2 0,-1 5 0,-1 0 1,-1-2-1,0 0 0,-3-1 155,-2 1 0,-1-4 0,0 4 0,0-1 0,0 0 0,-1-2-220,-3-1 0,1 3 0,-6 0 0,0-2 1,0 0-1,0 0 0,-3 2-135,-4-2 0,0 4 0,-5-3 0,0 1 0,0 0 0,-4 1 0,-1 0 248,-1 1 1,-7 3 0,7-2-1,-1 1 1,0-1 0,3-2-1,1-1-2,2 1 0,1-4 0,-1 3 0,4-3 0,2-3 0,-1-2 1,0-1-301,0 1 1,3 2-1,0 1 1,1 1-1,0-2 1,-1-2 239,1-1 1,-2 0-1,-1 4 1,-2 0 0,0 2-1,0 1 1,-1 2 118,-1-1 0,2-3 0,-3 0 0,2-1 0,2-1 0,3-2-160,0-1 0,1 0 1,0 3-1,1-2 1,1-1-1,3 0 0,-1 0-151,1 0 0,-2 0 0,4 4 1,-1-1-1,-4 0 114,-1 1 1,-1 0 0,0 8 0,-1-5-1,1 1 1,0-3 0,-1 1 329,1-1 1,-2 0 0,-1 3 0,-2 0 0,2 0 0,1-3 0,2 1-382,-1 3 1,1-3 0,0 3 0,-1-4 0,1 1-1,0 2 1,-2 0-20,-3 0 0,2 2 0,-5 0 0,0 0 0,1 2 0,-4 0 0,-1 1 166,-2-1 1,2 4 0,1-4 0,2 1 0,0-1 0,0-2-195,-1-3 1,7 3 0,0-1-1,4-3 1,3-3 0,0-3-4656,2 1 4130,-5 2 0,10-6 1,-2-6-1,4-8 1,6-5-1,6-6 0,6-6 661,2-5 0,2-7 0,5 3 0</inkml:trace>
  <inkml:trace contextRef="#ctx0" brushRef="#br0" timeOffset="24">26047 13460 8462,'-10'-8'0,"-4"0"1240,0 2 1,-1 2-698,1 4 0,1 0 0,1 1 0,2 4 0,1 4 1,-1 4-1,-1 5-66,2 4 1,-2 3 0,2 2-1,-2-1 1,1 1 0,3 0-478,1-1 0,1 0 0,5-4 0,0-5 0,2-2 0,2-1 1,6-3-610,7-2 1,-1-3-1,8-7 1,4-5-1,6-7 1,7-10-1,7-5 609,5-3 0,-19 10 0,0-1 0,0 1 0,0 1 0</inkml:trace>
  <inkml:trace contextRef="#ctx0" brushRef="#br0" timeOffset="25">25994 10382 7937,'-14'-13'0,"1"-1"-32,0 1 0,5 0 0,4-1 1,2-1-1,2-1 0,0-2 1,2 1-1,1-1 0,1 0 223,-1 2 0,-3 1 1,-3 2-1,-3 1 1,1 1 1402,-1 3 0,1 6 0,5 2 0,2 9-1286,2 7 0,-1 6 0,4 11 0,1 6 0,-1 5 0,4 6 0,-1 7 83,-1 3 0,7 8 0,-3-5 0,2-1 0,2-2 0,-1-5 1,3-3-347,2-6 1,1-3 0,3-5 0,-1-1 0,-3-4 0,-2-3 0,-3-7-275,-1-2 0,-3-3 0,-2-6 0,-2-2-79,-2-1 0,-2-8 0,-4-1 1,0-7-1,0-6-185,0-5 0,-1 2 1,-2-5-1,-2 2 0,2 2 1,2 3-165,1 0 0,0 1 1,0 0-1,0-1 0,1 1 1,4 0-1027,4-1 0,2-3 1683,3-1 0,5-6 0,2 3 0</inkml:trace>
  <inkml:trace contextRef="#ctx0" brushRef="#br0" timeOffset="26">26247 10942 7944,'-25'1'0,"4"4"0,8 5 739,7 6 1,10-1 0,7 4-1,4-1-266,2 0 0,11 4 0,1-3 0,3 0 0,5 2 0,2-2 0,2 1 1,1-4-1,1-1-695,0-2 1,-5-5 0,6-4-1,-1-3 1,0-1 221,2 0 0,11-5 0,-1-3 0</inkml:trace>
  <inkml:trace contextRef="#ctx0" brushRef="#br0" timeOffset="27">25194 9995 8066,'-21'-40'0,"3"8"0,10 5 93,3 8 1,5 9 0,5 2-1,2 1 1,2 1 0,0 0 0,0 1-1,0 1 132,-1 0 0,-6 1 0,-2 9 0,-6 7 0,-3 11-57,0 10 1,0 4 0,-4 14-1,1 6 1,2 5 0,6-26-1,0 2 1,1 2 0,0 1-48,2 2 0,-1 1 0,1 4 0,1 1 1,0-3-1,1 1 0,2 0 0,0 1 0,3 1 1,2 0-1,2-3 0,2 0-172,2-1 1,2-1 0,2-3 0,4-1 0,2-5 0,2-1-1,1-4 1,2-2 0,2-2 0,2-3 0,1-4 0,2-2 3,1-2 1,1-4-1,0-1 1,1-2 0,0-4-1,1-3 1,-2-2-1,1-1 1,-1-4 0,1-2-1,-3-4 1,0-2 58,0-3 1,-2-2 0,27-24-1,-32 16 1,-2-4 0,-2 1-1,-3-2 1,-2-3 0,-4-2-1,-4-1 1,-2-2 0,-3-2-1,-4-1-146,-1-1 0,-4 1 1,-1 1-1,-4 2 0,-4-2 1,-3 0-1,-3 1 0,-3 2 1,-2 1-1,-2 3 0,-2 1 1,-3 3-1,0 5 0,-3 3 134,-33-11 0,29 21 0,0 2 0,-38-3 0</inkml:trace>
  <inkml:trace contextRef="#ctx0" brushRef="#br0" timeOffset="28">6972 16246 8562,'7'-19'0,"-2"10"0,-10 0 0,-4 6 0,-3 3-19,-1 0 1,-2 0 0,-3 0 0,-2 0 0,-3 0 0,1 0 0,-1-2 0,-3-1 0,0-3 0,-1 1 0,0-3 0,2 2 617,3 0 0,-6 2 0,3 4 0,-2 0 0,-4 0 0,0 0-544,-2 0 0,-10 6 0,-1 4 0,-8 5 0,-7 4 0,-6 2 0,29-9 0,-1 0-99,-2 0 1,0 1 0,-1 0 0,0 0-1,-5 1 1,-1-1 0,-1 0 0,-1 1 0,1-1-1,0 0 1,-3 1 0,0 1 150,1 0 1,1 1 0,0-2 0,1 0 0,-3 1-1,1 1 1,0-2 0,1 0 0,3-1 0,1 1 0,2-1-1,0 0 1,3 1 0,0-1 144,-1 0 1,1 1 0,2 1 0,1 1 0,0 0-1,0 0 1,1 1 0,0 0 0,2 2 0,0-1-1,-28 19-372,5-1 1,8-2-1,5-3 1,5 3-1,4 3 1,3 2 0,4 2 56,3 1 0,8 1 0,0-1 0,4 3 0,4-2 0,2 0 1,3 0 83,2 1 0,2-1 0,4-4 0,5-2 0,5 1 1,4-2 146,2-2 1,7 1-1,8-2 1,4-1-1,4 2 1,5-1-1,3 0-18,1-4 0,2 1 1,1-1-1,4 3 0,-1-3 1,2 1-1,-1-1-93,4 3 0,-30-16 0,2 0 0,-1-1 0,1 0 0,-1 1 0,1 0 0,-1 1 0,1 0 0,0 1 0,0 0-92,1-1 1,0 0-1,3 0 1,0-1-1,3-3 1,0 0-1,0 1 1,0-1-1,1 0 1,0 0-1,-1 0 1,0 0-1,1-1 1,0-1 28,2 1 1,0-1 0,0-3 0,0 0 0,4 1 0,-1 0 0,0-1 0,0 0 0,-2 0 0,1 0 0,1 1 0,0 0 0,0-1 0,1 0-2,2 0 1,0-1-1,0 2 1,1 0-1,-1 0 1,1 0-1,-1-1 1,0 1-1,-1 0 1,0 0-1,1 1 1,1-1-42,2 2 0,0-1 0,-1-1 0,1 0 0,3 1 0,1 1 0,0-1 0,-1-1 0,2-1 0,0 0 0,0 0 1,0-1-1,3 0 0,1-1 21,2 1 1,0 0-1,-3-1 1,-1-1 0,2 1-1,1-1 1,0-1 0,0-1-1,-1 1 1,1 0 0,2-1-1,1 0 1,-3 0 0,0-1 40,-1 0 0,1-1 0,0 2 0,0 0 0,-1 0 0,-1 0 0,0 0 0,-1 0 0,3 0 1,0 0-1,-1-1 0,0-1 0,2 0 0,1 0 46,0-2 0,-1 2 1,0 1-1,0 0 1,3 0-1,1 0 0,1 0 1,-1-1-1,-3 0 1,1 0-1,0-1 0,1 0-83,0 0 1,0 0 0,1 0-1,-1 0 1,2 0 0,1 0-1,-1-1 1,1 0 0,-1 0-1,0-1 1,2 0 0,0 0-1,-2 0 1,0 1 31,-2 0 1,1 1 0,1-1-1,0 2 1,0-2 0,0 2-1,-1-1 1,0 1 0,0 0-1,0 1 1,-3 1 0,0 0-1,-1 0 1,1 1-88,-1 2 1,-2-1 0,-4-1 0,0-1 0,5 1 0,1 1 0,0-1 0,-1 1 0,-1-1 0,0 1 0,1-1 0,0 1 0,-3-1 0,-1 1 11,-1-2 0,2 1 0,7 1 1,1 0-1,-8-2 0,-1-1 0,0-1 1,1 1-1,1-1 0,0-1 0,-3 0 1,-1 0 147,0 0 0,1 0 1,7 0-1,-1 0 1,-5 0-1,0 0 0,1 0 1,0 0-1,2 0 1,0 0-1,-3 0 1,0 0-1,3 0 0,0 0 127,0 0 1,1 0 0,-5 0 0,0 0 0,3 0-1,1 0 1,-1 0 0,0 0 0,-3 0 0,0 0 0,3 0-1,0 0 1,-2 1 0,1 0-324,0 1 1,0 0-1,3 1 1,-1 2-1,-4 0 1,-2 1 0,2 0-1,-1-1 1,2-1-1,1 1 1,-1-1 0,-1 1-1,3-1 1,0 0-64,0 1 0,-1-1 1,-4 0-1,1 0 1,1 0-1,1 1 1,1-3-1,-1 0 1,0-1-1,1-1 1,2 1-1,1-2 1,-1 1-1,-1 0 228,1 0 1,0 0-1,-1 0 1,1 0 0,-1 1-1,0-2 1,0 1 0,1-1-1,3-1 1,1 0 0,0-2-1,0 0 1,3 0 0,-1-1 181,0 1 0,-1-1 0,2 2 1,0-1-1,0-1 0,-1 0 0,3 0 1,-1 1-1,1-1 0,-1-1 0,0 1 1,0 0-184,0 1 0,0-1 0,-1-1 1,0 0-1,0 2 0,0 1 1,0-1-1,0 0 0,-2 1 0,-1 1 1,-1-1-1,0 1 0,-3 0 1,-2 0-223,-2 0 1,-1 1 0,2-2 0,-1 0 0,-5 0 0,0 0-1,1-1 1,0 0 0,0 0 0,-1-2 0,0 0 0,-1 0-1,-1-1 1,0-1 22,1 0 1,-1-1-1,0 1 1,-1 1 0,-1-2-1,0-1 1,-1 0 0,-1 0-1,0 0 1,0-2 0,1-1-1,1-1 159,1-1 1,1-1 35,-1 3 1,0-2-1,4-4 1,0 0-1,-2 1 1,-1 0-1,0-1 1,-1 0-1,0-2 1,0 0-1,-1 0 1,0-1 10,1 1 1,0-2 0,-3-1 0,-1-1 0,0 3 0,-1 0 0,-3 0 0,0 1 0,-2-1 0,0 1 0,-2-1 0,0 1 0,0-1 0,-1-1 17,-3 2 0,0-1 0,-1 2 1,0-1-1,-2 1 0,0 0 1,1 0-1,-1 0 0,0-1 1,-1 1-1,0-2 0,0 1 0,29-24-641,-2 2 0,-1-3 1,-4 0-1,1 0 0,0-1 1,-3 0 457,0-4 1,-6 0 0,0-3 0,-3 1 0,-2-2-1,-3-1 1,0-2 437,-4 2 1,-2 1-1,-5 3 1,-2 2-1,-4 2 1,-8 3-1,-7 2-632,-5 1 1,-2-1-1,-5 3 1,-7 5-1,-8 2 1,-6 2-98,-4 1 0,-3 4 0,-9 2 1,-4 2-1,-9 0 0,-7-1 0,-6 1 308,33 10 1,-1 1 0,0 0 0,0 1 0,-3-1 0,-1 1 0,-3 0 0,-1-1 0,-1 2 0,0-1 0,-3 0 0,-1-1 148,-2 1 1,0 0 0,1 1 0,-2 0-1,-4-1 1,-1-1 0,-3 1 0,-1-1 0,1 2-1,-1-1 1,-3 0 0,0 1 0,0 0 0,1 2 34,-3-1 1,0 1 0,-3 0 0,0 0-1,3 1 1,0-1 0,0 0 0,0 1-1,-5-1 1,0 1 0,1-1 0,0 2-1,-3-1 1,0 1-99,2 0 1,0 1-1,1 2 1,0 0-1,21 0 1,-1-1-1,1 1 1,-24-2-1,1 0 1,2 1-1,0 0 1,-1 0 0,0 0-1,2 1 1,0 0-11,-3-1 0,0 0 1,3 2-1,0 0 1,0-1-1,0-1 1,2 0-1,0 1 1,0-1-1,0 0 1,1 0-1,-1 0 34,0 0 0,0 0 1,-2 0-1,1 0 1,0 2-1,0-1 0,1 0 1,0 0-1,-3 0 1,1 1-1,0 0 1,-1-1-1,-1 1 0,-1-1-21,2 0 0,0 0 0,0-1 0,0 1 0,3 3 0,-1 0 0,0 0 1,-1 1-1,-1 0 0,0 0 0,-2 0 0,-1 1-337,0 0 1,-1-1 298,23-1 0,-1-1 0,1 1 0,-22 4 1,1 0-1,-2-2 0,1-1 0,0-1 1,1 1-1,-1-1 0,0-1 0,0 0 1,0 0-1,0 0 0,0 0 116,0 0 1,1 0 0,3 0-1,-1 0 1,0 0 0,-1 0-1,-3 0 1,0 0 0,0 0-1,0 0 1,1 0 0,0 0 10,3 0 1,0 0 0,1 0-1,-1 0 1,4 0 0,0 0 0,-2 0-1,0 0 1,1 0 0,0 0-1,-2 0 1,0 0 0,3 1 0,0 0-65,0 1 0,0 0 0,-4-1 0,0 1 0,1 2 0,-1 1 0,-3 0 0,-1 0 0,24-1 0,-1 0 0,1 0 0,-1 1 1,1-1-1,0 1 0,-1-1 0,1 0 0,0 1-135,-1-1 1,0 1-1,0-1 1,-21 1-1,0-1 1,21-1-1,-1-1 1,1 0-1,0 1 1,1 0-1,0-1 1,-1 0-1,1 0 1,-1 0-1,0 0 1,0 0-1,-1 0 1,1-1-1,-1 0 1,0 0 63,-1-1 1,0 1-1,1-1 1,-2 0 0,1 0-1,0 0 1,0 0-1,0 0 1,0 0 0,0 0-1,1 0 1,-1 0 0,-2 0-1,0-1 1,0 1-1,0-1 1,-1-1 0,0 0-1,-2 0 1,-1-1 0,0 1 153,0 0 0,0-1 0,1 0 0,1 0 0,1-2 1,0 2-1,-1 0 0,0 1 0,1-1 0,-1 0 1,0 0-1,0 0 0,1 0 0,1 0 0,-1 0 1,-2 0-1,1 0 0,-1 1-595,0-1 0,0 0 0,0 1 485,2 0 1,-1 0 0,0 0 0,-2 2 0,0 1 0,-1 0 0,2 0 0,0 0 0,0 1-1,0 1 1,0 0 0,-1 0 0,-2 1 0,-1 0 0,0 1 0,1 1 0,-1 0 0,1 0-123,-1 1 0,0 1 0,0-1 0,-3 1 1,-1 1-1,1-1 0,2 2 0,0-1 0,0 1 1,0-1-1,0 1 0,1 0 0,-2 1 0,0 0 1,1 0-1,2 0 0,0-1 0,0 1 0,-1 1 1,0-1-1,0 0 0,1 1 0,0-1 0,1 1-464,-1 0 0,0 0 0,-1 1 1,-3-1-1,0 1 0,0 0 1,2 0-1,0 1 0,0-1 590,1 0 0,0 1 0,0-1 0,2 1 0,0-1 0,-1 1 0,-1 1 0</inkml:trace>
  <inkml:trace contextRef="#ctx0" brushRef="#br0" timeOffset="29">25221 13021 19018,'0'-33'-1249,"-2"0"0,-1-4 1,-3 5-1,0 2 1509,0 5 1,-4 3 0,3 0 0,-4 5 0,-1 6 0,-4 3 0,-5 2 0,-7 5 0,-7 4-1,-10 9 1,-7 7 0,-8 10 0,26-10 0,0 1 0,-4 4 0,0 2 0,0 4 0,1 1-157,0 3 1,1 2-1,0 2 1,1 2 0,-1 4-1,2 2 1,0 4 0,2 1-1,-2 6 1,2 2 0,3 1-1,2 2 1,2 2 0,3 1-1,4-1 1,3 1-1,4 2 1,3-1-65,3 2 1,5-2 0,8-7 0,5-1 0,6 1 0,7-3 0,4-4 0,6-5 0,5-5 0,4-4 0,6-2 0,3-4 0,6-3 0,3-4 0,8-2 0,2-3 47,-20-9 0,0-1 0,2-2 0,4-1 0,0-1 0,1-2 0,2-2 0,1-1 0,-1-1 0,-2-1 0,1 0 1,-2-2-1,-1-1 0,-1 0 0,0-3 0,-1 0 0,-1-2 0,0-1-138,-2-2 0,-1-1 1,-1-1-1,21-8 0,-2-5 1,-9-2-1,-2-4 1,-4-2-1,-2-4 0,-5-2 1,-4-4-1,-4-3 1,-3-3-1,-5-3 0,-3-3-125,-4-4 1,-5-2 0,-3 0 0,-5-2-1,-5-5 1,-4-1 0,-3 0 0,-5-1-1,0 22 1,-2 0 0,-3 0 0,-1 0-1,-3-1 1,-2 1-44,-2 1 0,-2-1 1,-3 3-1,-2 1 0,-1 1 1,-4 2-1,-4 2 0,-3 3 1,-2 0-1,-1 3 0,-1 1 1,-2 3-1,-3 2 0,-1 3 1,-1 2-1,-2 4 1,-2 2-1,0 3 0,-2 3 1,-1 4-1,-1 3-571,-1 2 0,-1 3 0,0 4 1,1 3-1,1 4 0,0 4 789,-2 6 0,1 4 0,-1 0 0,-1-2 0,0 0 0,1 2 0,-2 8 0</inkml:trace>
  <inkml:trace contextRef="#ctx0" brushRef="#br0" timeOffset="30">7025 10835 20740,'-12'-52'-556,"3"3"1,3 3-1,9 21 1,5 3-1,8 6 1,8 4 947,8 3 0,17 6 0,15-3 0,-27 4 0,3 0 0,7-1 0,2 1 0,4 1 0,2-1 0,8 1 0,2 1 0,3 0 0,1 0-151,4 0 0,2 0 0,-17 0 0,1 1 0,1-1 1,2 1-1,0 0 0,2 0 0,3 1 0,1 0 1,1 0-1,4 0 0,1 1 0,0 0 0,0-1 1,0 2-1,0-2-275,-1 1 0,0 0 0,0-1 0,-14 0 0,1-1 0,-1 1 0,0-1 0,17-1 0,0 0 0,-1 0 0,-2 0 0,0 0 0,0 0 0,-1-1 0,0 1 0,-1-1 0,-4 0 0,-1 0 0,-1 0 97,-2 0 1,-2 0-1,0-1 1,2-1 0,0 0-1,-2 0 1,-6 1 0,0 0-1,-2 0 1,-2 0 0,0 0-1,0 0 1,20-1-1,-2 0 1,-8 1 0,-3 1-467,-6 0 1,-1 1 0,-2 0 0,-3 1 402,-5 1 0,-2 1 0,32 3 0,-13 2 0,-3-2 0</inkml:trace>
  <inkml:trace contextRef="#ctx0" brushRef="#br0" timeOffset="31">7678 12194 18039,'6'-43'-1124,"1"5"1,1 4 0,-2 6 1355,0 4 0,-3 3 0,4 5 0,-1-2 1,-2 2-1,1 1 0,-1 2 479,-1-1 0,-3 3 1,-4 5-1,-4 9 1,0 11 148,-1 10 0,1 7 0,-2 12 0,3 3 0,1 2 0,3 2-834,1 2 1,2-2 0,2 0 0,2 1 0,5-5 0,3-3 0,1-5-1887,0-2 0,-1-4 1,-1-7-1,-4-2 0,-1-6 1872,-3-2 0,-13-7 0,-5-3 0</inkml:trace>
  <inkml:trace contextRef="#ctx0" brushRef="#br0" timeOffset="32">7638 12488 10321,'-16'-36'0,"3"3"0,1 4 0,0 5 0,0 3 1544,3 5 1,5 7-1,8 5-950,5 2 1,9 8-1,5 2 1,7 1 0,6-1-1,2 3 1,4 1 0,1 1-1,2 0-406,3 1 1,1-1 0,4 0 0</inkml:trace>
  <inkml:trace contextRef="#ctx0" brushRef="#br0" timeOffset="33">8278 12408 11833,'0'-14'0,"0"1"0,-1 1 0,-2 2 0,-3 2 4532,-2 2 1,5 0-5104,-1 2 0,2 1 0,4-4 0,2 1 0,5 3 0,3 1-5242,1 2 5972,7 0 1,0 0 0,7 0 0</inkml:trace>
  <inkml:trace contextRef="#ctx0" brushRef="#br0" timeOffset="34">8625 12314 14621,'0'-13'387,"-2"0"0,-2-1 0,-5 2 908,-3 4 0,-1 2 0,-1 7 0,1 4 0,1 3-1220,3 4 1,3 3-1,6 3 1,0 4 0,0 3-1,3 2-607,6 0 0,2-5 1,11-1-1,1-1 1,3-2-1,0-2 1,1-5-100,0-4 1,-2-2 0,-3-5 0,-4-2 0,-3-4 0,-4-6 785,-2-4 0,-3-6 0,-6 3 0,0-1 0,0 0 1,0 0-1,0 1 3204,0 3 0,0 4-3315,0 7 1,0 13-1,0 14 1,0 3 0,0 3-1,0 2-784,0 1 1,0 0-1,0-4 1,2 0 0,2-1-1,4 1 1,0-2-4888,1-3 5636,0 3 0,10-10 0,2 4 0</inkml:trace>
  <inkml:trace contextRef="#ctx0" brushRef="#br0" timeOffset="35">9091 12488 12747,'8'-39'75,"-4"4"1,-3 3 0,-1 10 1286,0 4 0,0 11 0,0 9 0,0 9 0,2 9-2003,2 0 1,-1 0-1,5-6 1,-2 3-1,-3 0 1,0 0-2378,1-2 0,-2-2 2923,2 0 1469,-3-5 0,-1-1 1,0-3-1,0 5 1,2 3-1,1 3-1204,1 3 1,1 2-1,-5 7 1,0 0-1,0 1 1,0 2-840,0 1 0,0 4 1,0-4-1,0-1 1,1-3 656,4-5 1,2 3-1,6-4 1</inkml:trace>
  <inkml:trace contextRef="#ctx0" brushRef="#br0" timeOffset="36">9504 12661 9034,'0'-34'927,"0"3"1,5 8 0,-1 6-697,-1 2 0,-1 6 0,-1 2 0,2-1 0,2 1 0,-2-4 0,0 0-451,1-3 0,-1 1 0,6-2 0,1-3 0,4-4 0,2-3-187,2-2 1,4-4 0,-3 0 0,0 1 0,2 2 0,-2 3 0,2 3 768,0 4 0,-5 8 0,2 5 0,-5 8 1,-2 14-1,-4 9 99,-1 10 1,-3 10-1,-8 7 1,-3 6 0,-4 2-1,-2-3-812,1-3 0,0-2 0,-1 0 1,0 0-1,-4-2 0,-3-5 0,-3-8-332,-2-4 0,3-9 1,-5-8-1,5-7 1,0-7-1,1-7 1,3-11 1358,4-10 1,5-8 0,10-8-1,0-4 1,3-2 0,6-1 423,8 4 1,9 4 0,5 6 0,4 9 0,4 10 0,2 9-1,2 5-2416,2 1 1316,5 5 0,-3 15 0,7 8 0</inkml:trace>
  <inkml:trace contextRef="#ctx0" brushRef="#br0" timeOffset="37">5999 14207 8475,'19'-46'0,"3"12"0,9 4 0,8 14 0,7 11 0,10 8 59,8 6 1,2 5 0,-26-6 0,2 1 0,4 2 0,1 1 0,5 0 0,1-1 0,6 1 0,2 0 0,1-1 0,2-1 0,4 0 0,2 0 0,2 1 0,1-1 0,-20-2 0,1 0 0,0 0 0,1 0-1,1 1 1,-1-1 0,2 1 0,1 0 0,-1 0 0,-1-1 0,-1 1 0,0-1 83,0-1 1,0 1 0,1-1 0,5 1 0,0 0-1,0 0 1,-2-2 0,-2-1 0,1 0 0,-1 0-1,1-1 1,0-1 0,0-1 0,0 0 0,-1 0-1,-2-1 1,0-1 0,0 0 0,-1 0 0,1 0 0,-1-1-80,-2 0 0,-1-1 0,0 0 1,21-1-1,-1-1 0,2-2 0,-2-1 1,-4 0-1,-1 0 0,-5 1 0,-2-1-67,-4 0 1,0 1 0,0 1 0,0 2 0,-10 1 0,-2 0 2,1 1 0,-2 0 0,-1-1 0,-2 0 0,32-3 0,-5 1 0</inkml:trace>
  <inkml:trace contextRef="#ctx0" brushRef="#br0" timeOffset="38">12237 14447 8511,'22'-37'0,"1"1"0,-2-2 0,2 1 0,3 1 0,3 3 0,26-11 0,5 17 0,10 14 4,-31 10 0,0 2 1,4 2-1,2 4 1,4 0-1,1 3 0,4 2 1,0 1-1,4 1 1,1 1-1,4 0 0,2-1 1,1 0-1,2 0 1,4-2-1,1 0 0,-22-3 1,0 0-1,0-1 1,3-1-1,1 1 0,0-1 1,2 0-1,-1-1 1,2 0-1,2 0 0,0-1 1,0 1-1,1-2 1,0 1-1,0-1 91,1 0 1,0 0-1,2 0 1,3 0 0,0-1-1,0 0 1,-3 0 0,0-1-1,-1-1 1,1 1 0,-1 0-1,1-1 1,1 0 0,0-1-1,-1 0 1,-1 0 0,-1-1-1,0 0 1,0-1 0,0 1-1,-1-1 9,-1 1 1,0 0 0,-1 0-1,-2 1 1,-1 0 0,0 0-1,1 2 1,0 0 0,-1 0 0,0 0-1,-1 0 1,-1 0 0,-2 1-1,-1-1 1,0 1-105,22 1 0,-1 0 0,0 1 0,-2 0 0,-5 2 0,-1-1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3:48:55.331"/>
    </inkml:context>
    <inkml:brush xml:id="br0">
      <inkml:brushProperty name="height" value="0.053" units="cm"/>
      <inkml:brushProperty name="color" value="#FF0000"/>
    </inkml:brush>
  </inkml:definitions>
  <inkml:trace contextRef="#ctx0" brushRef="#br0">20262 6997 17172,'0'-40'-845,"1"6"1,2 4-1,3 6 1,0 7-1,0 2 666,-3 2 0,-2-1 1,-1 1-1,0 0 0,0-1 1,0 1-1,0 0 916,0-1 0,0 8 0,0 6 0,2 9 1,1 7-1,1 8 0,1 6-274,1 5 0,-5 10 1,5 4-1,-1 4 0,-1 5-244,-1 4 1,-2 2-1,-1-1 1,0-2-1,0 0 1,0-4-1,0 0-106,0-6 0,2-11 0,1-1 1,1-6-1,1-8 0,-1-6 190,1-4 1,1-8 0,-2-2 0,3-7 0,1-7 0,-4-10-571,-2-9 1,-2-12 0,-2-12 0,-1-7-1,-3-9 1,-1-5 0,3 34 0,-1 0-1,1-2 1,-1 0 59,1-1 0,-1 0 0,3-3 0,0 1 0,-2 2 0,1 1 0,-1 1 0,2 2 0,-1-32 0,1 9 0,2 9 55,0 5 0,2 10 0,2 9 0,5 6 0,3 4 1,3 6-1,2 5 736,6 1 1,3 4 0,7-1 0,5 6 0,8 6 0,5 4-39,3 5 0,9 9 0,-3 8 0,1 4 1,-3 4-1,-5 4 0,-4 7 951,-5 0-1461,-8 1 0,-5 3 0,-9 1 0,-5 0 1,-7 1-1,-8-4-236,-10-1 0,-7 1 1,-14-1-1,-4-5 0,-5-3 1,-4-5-1,-4-5 1,-1-6 84,-2-3 0,2-7 0,-4-3 0,4-4 0,1 0 1,4-2-184,5-3 0,6-4 0,9-5 1,4 0-1,5-1 0,4-3 1,8-5-4170,8-3 4420,14-2 1,19 1 0,7 0 0</inkml:trace>
  <inkml:trace contextRef="#ctx0" brushRef="#br0" timeOffset="1">21635 7383 32767,'-18'-35'0,"0"-1"0,1 12 0,3 19 0,-1 9 0,-2 11-84,-6 4 1,-2-1-1,-1 3 1,0-1-1,3 1 1,2 3-1,2 1-168,2 2 0,9 5 1,3 4-1,7 2 1,6 4-1,12 1 252,8 1 1,13 5 0,11-6-1,4-5 1,1-7 0,-2-7 0,-4-6-72,-2-3-81,-3-8 0,-16-2 0,-5-11 0,-6-8 0,-7-8 0,-9-9 0,-10-9-184,-11-7 0,-13-5 1,-9-2-1,-8 3 0,-2 2 1,1 6-1,6 6-55,6 6 1,5 4-1,6 5 1,6 4-517,6 3 1,14 8 0,15 4-1,12 7 1,13 8 1020,12 4 0,7 8 0,7-3 0</inkml:trace>
  <inkml:trace contextRef="#ctx0" brushRef="#br0" timeOffset="2">22435 7463 17004,'-9'-35'0,"1"9"2457,2 18 1,1 16-1,0 15 1,-4 2-2548,-3 2 1,3-1 0,2 2 0,1 2 0,3 3-1,2 1 1,1 3 0,0 0-174,0-2 1,0 2 0,1-4-1,4-1 1,2-1 0,2-5-1,0-9 295,1-6 1,-2-5 0,0-6 0,1-3-1,0-6 1,0-10 0,1-10 233,2-6 1,2-8 0,-1-3-1,0 2 1,1 1 0,-3 6 0,0 4 707,-2 8 0,-6 4 0,1 11 1,-2 7-1317,-2 12 1,0 4-1,0 11 1,0 2-1,0 4 1,0 1-169,0 2 0,1-5 0,4 4 1,3 0-1,4-3 0,2-2 0,-1-5 0,0-4-330,1-6 1,-1-1 0,0-8 0,1-4 0,-1-8-1,0-9 958,1-8 0,-1-8 0,2-11 0,1-2 0,2-2 0,0 2 0,-1 2 1603,1 7 0,0 4 0,-6 8 0,-2 6 0,-1 5-1399,1 4 1,1 10-1,-1 1 1,-1 7-1,1 7 1,2 2-1,3 3-255,3 2 1,3 6 0,5 4 0,2 0 0,2 1 0,3 2 0,-1 1-1575,1-4 0,-7-3 1,-5 0-1,-2 1 1,-4 3-1,-4-3 1577,-7-1 0,3-1 1,1 0-1</inkml:trace>
  <inkml:trace contextRef="#ctx0" brushRef="#br0" timeOffset="3">10171 10382 18468,'-13'-27'-1143,"-1"1"1,5 6-1,2 5 1249,1 5 0,2 9 0,5-1 0,4 7 0,3 1 0,6-1 0,2 0 0,3-1 0,2 2 0,4 0 174,5 0 0,-2 0 1,5-3-1,-1 1 0,4-1 1,1-1-1,0-2-204,-2 0 1,-1 0 0,3 0-1,-3 0-723,-1 0 0,-2-2 641,-4-2 1,5-3 0,2-7 0</inkml:trace>
  <inkml:trace contextRef="#ctx0" brushRef="#br0" timeOffset="4">10797 10155 18022,'2'-20'-3663,"2"2"4033,5 3 0,3 8 1,1 2-1,1 4 1,1 2-1,1 4 1,2 3-1,-2 4-736,-1 2 1,-2 3 0,-1 3 0,-2 0-1,-2 4 1,-2 1 199,-3 2 0,-3 0 1,-5-1-1,-4-1 1,-4-1-1,-5-3 1,-4-2 202,-3-3 0,-2-1 0,0-2 1,1 1-1,-2-1 0,-2 2-335,-1 3 1,-6-2 314,1 6 0,-2 6 1,-2 6-1</inkml:trace>
  <inkml:trace contextRef="#ctx0" brushRef="#br0" timeOffset="5">12130 8183 26959,'-13'0'0,"0"-2"0,-1-2 0,3-5 0,2-3-309,4-1 1,-1 0 0,2-1 0,1 1 0,1-2 0,1-1 0,-3-2 0,-5 3 0,-3 3 0,-2 5 0,1 1 669,0 3 1,-1 2 0,0 1 0,-3 0 0,0 0 0,0 0 0,1 0 0,0 0 42,-2 0 0,0 0 0,5 0 0,0 0 0,-1 0 0,1 0 758,0 0-834,-1 0 1,2-2 0,2-1 0,1-1 0,-1 1-195,-2 1 0,-1 2 0,-1 0 0,1 0 0,-2 2 0,-3 2 0,-4 5 0,-3 4-139,-2 5 1,1-2 0,-1 7-1,0-1 1,2 0 0,1-1-213,2-2 0,4 3 0,-1-4 0,3 0 1,4 0-1,2-1 0,1 0 445,0-3 0,6 1 0,-2 3 1,4 3-1,1 0 0,0-4-365,0-2 0,6 3 0,3 1 0,1 0 0,1 2 1,-3-2-40,3 1 1,1 3-1,1 0 1,0 0 0,2 1-1,3-2 1,4 2 0,3 0 234,2-2 0,4 3 0,2-4 0,2 1 0,5-1 1,5-1 250,2 1 0,2-5 0,7 1 0,3-6 0,7-2 0,-1 0-287,0-1 0,7 2 0,-5-6 0,0-1 0,-2-1 0,-4-2 0,-2 0 0,-3 0-23,-1 0 0,-2 0 0,1 0 0,-1 0 0,0-2 0,-1-1 0,-3-1 0,7-6 0,-2 1 0,0-5 0,1-2 0,-1-3 0,0-2 0,4-3 0,-8 4 0,4-2 0,-2-2 0,-2 0 0,0-1 0,-4 0 0,-4-3 0,1-2 0,-9 3 0,0 1 0,-5-1 0,-3 0 0,-6 1 0,0-1 0,-7 0 0,-4 1 0,0-1 0,0 2 0,-2 0 0,-1 1 0,-3 0 0,3-2 0,-2 6 0,-1 1 0,-1 0 0,-2 3 0,0-1-141,0 0 0,-6 2 0,-2-3 1,-2 3-1,-2 2 0,-6 0 0,-4-1-383,-6 1 0,-8-5 1,-1 0-1,-6 2 0,-7 1 1,-3 3 652,-1 4 0,-12-9 0,2 5 0,-5 1 0,-6 0 0,1 2 0,35 5 0,0-1 0,-1 2 0,0-1-126,0 1 1,0 0-1,-6 1 1,0 0 0,3 1-1,0 2 1,0-1 0,-1 0-1,-1 0 1,-1 0-1,3 0 1,-1 0 38,1-1 1,0 2-1,-4 1 1,1 0 0,5 1-1,0 0 1,0 0-1,1 1 1,2 1 0,0 1-1,-30 6 1,6 2-600,4 4 0,4 2 1,2 5-1,3 0 1,6 4 683,6 4 0,-2 9 0,5 5 0</inkml:trace>
  <inkml:trace contextRef="#ctx0" brushRef="#br0" timeOffset="6">12464 9102 9323,'0'-13'-23,"0"0"1,-6 5 0,-3 4-1,-3 2 1,-1 2 0,-1 0-1,1-1 550,0-3 1,4 2 0,1-4-1,2 0 1,4-3 228,0-3 0,4 4 0,2-1 0,5-2 1,3 1-1,1 0-369,0 1 0,1 1-333,-1-1 1,0 4 0,1 5 149,-1 0 0,-6 1 0,-2 3 103,-4 5 1,-5-1-1,-1 1 1,1 0 0,0-1-1,-1 1 1,2 3-1,2 3 157,1 3 0,1 1 1,2-1-1,3 4 1,1 3-1,2 2-281,-1-1 0,2 6 1,-5 0-1,-1 1 1,0-1-1,1-1 1,-4 0-134,-4 1 0,0 3 0,-5-4 0,-3 0 0,-1 0 0,1 0 0,0-1-437,2-2 0,2-3 1,-2-1-1,5-3 1,2-2-994,2-3 1,0-1-1,2-2 1,2-1 0,5-3-883,3-4 0,-5-10 0,-2-4 2247,-4-3 0,-1-7 0,0-1 0</inkml:trace>
  <inkml:trace contextRef="#ctx0" brushRef="#br0" timeOffset="7">12317 9702 11811,'-27'0'0,"2"0"0,3 0 0,4 0 773,3 0 1,9 0 0,8-1 0,11-2 0,12-3-1,11-2 1,8-2 0,8 0-362,5 1 0,3-3 0,-3 5 0,-4-1 0,0 4 0,-5 1 0,-4 0 0,-7-2-3629,-3 2 3218,-3 2 1,-4 1-1,0 0 1</inkml:trace>
  <inkml:trace contextRef="#ctx0" brushRef="#br0" timeOffset="8">14437 10022 8547,'-9'-12'0,"0"3"0,0 3 449,-4 6 0,5-1 0,5-2 0,6-2 0,6 3 1,1 2-1,1 4 173,-2 5 1,-6 4 0,1 5 0,-2 3 0,-2 1 0,0 0 0,-2 2 0,-2 1 0,-4 2-573,1-1 1,-5-4 0,3-1 0,-1-2 0,-1-2 0,4-2-409,1-2 1,-3-7 0,5-8 426,1-10 1,3-8 0,3-11 0,3-5 0,1-2 0,3-4 0,2-1 52,2-1 0,-1-1 0,-1 7 0,-2 2 1,-2 5-1,-1 3 0,0 3 275,4 3 1,-4 2 0,2 7 0,1 1-229,2 3 0,3-1 0,1 6 0,4 1 0,2 1 0,6 2 0,5 0-426,1 0 0,6-4 0,-3-1 0,4 2 0,1 2 0,-1 1 0,-4 0-567,-4 0 1,-5 0 0,-3 0 0,-1 0 0,-4 0-1,0 0-1458,-4 0 1,-3 1 2281,-4 4 0,-3 2 0,-6 6 0</inkml:trace>
  <inkml:trace contextRef="#ctx0" brushRef="#br0" timeOffset="9">14557 10035 9703,'-8'-13'0,"5"1"324,6 3 1,5 3 0,5 6 0,2 0-231,2 0 1,4 0-1,6 0 1,-2 0-1,0 0 1,-1 0-1,1 0 1,-3 2-545,-1 2 0,-3 4 0,-6 5 0,-2 0 1,-3 2 449,-1 3 0,-7-3 0,-7 4 0</inkml:trace>
  <inkml:trace contextRef="#ctx0" brushRef="#br0" timeOffset="10">14223 10369 13043,'-13'4'493,"0"0"1,5 2 0,5-1 0,6 2-285,6 1 1,10 2 0,8-6-1,7 1 1,6-1 0,2 1-1,0-2 1,0-2-233,1-1 1,-5 5 0,-4-1 0,-1-1 0,-3 0 0,-2 0 20,-2 1 0,1 7 1,0-4-1</inkml:trace>
  <inkml:trace contextRef="#ctx0" brushRef="#br0" timeOffset="11">15063 10409 19481,'6'-8'-106,"1"-2"1,7 7-1,-1 3 73,0 3 0,-4 7 0,-1-1 0,-2 3 0,-3 1 0,-2 2 1,-1 1-1,-1 4 0,-4 2 182,-4 6 1,-7-1-1,-3 4 1,-1-2-1,1-1 1,1 0-1,1-2-3927,-1-1 3682,0-6 0,5 6 0,-1-4 0</inkml:trace>
  <inkml:trace contextRef="#ctx0" brushRef="#br0" timeOffset="12">15903 9929 8444,'0'-21'1038,"0"9"1,0 14 0,0 8-523,0 6 0,0 9 0,-2 1 0,-2 3 0,-5 4 0,-1 1 0,-1 3 0,2 0-139,-1 1 0,3 1 0,-2 1 0,0 0 0,0 1 0,0 1-1604,-1-2 1,-1 6 0,1-9 0,3 0 1226,1 1 0,-5 1 0,4 1 0</inkml:trace>
  <inkml:trace contextRef="#ctx0" brushRef="#br0" timeOffset="13">8185 12634 13483,'0'-27'-1129,"-5"7"1,1 5 1036,1 9 1,-3 3 0,1 12 0,3 1 0,0 2-1,2 1 1,2 1 0,3-2 0,9-2 319,7-1 1,7-6 0,6 1 0,7-2 0,7-2 0,6 0 0,4 0 0,3 0 0,0-2 220,4-2 0,3 2 0,-1-4 0,-2 2 0,-2 0 0,0 1-384,0 1 0,-3-4 0,-1-1 1</inkml:trace>
  <inkml:trace contextRef="#ctx0" brushRef="#br0" timeOffset="14">9065 12581 27772,'-9'-22'-2203,"0"-1"1,7 13 0,2 3 2112,8 8 0,8 7 0,3 6 0,2 4 1,3 4-1,1 2 0,0 1-50,-3 2 1,2-6-1,-8 8 1,-2 1 0,-6-2-1,-2 2 1,-4-2-336,-5-2 0,-6 4 0,-9-8 0,-5 3 1,-7 1 524,-6-4 1,-14 3-1,-5-4 1</inkml:trace>
  <inkml:trace contextRef="#ctx0" brushRef="#br0" timeOffset="15">12584 8756 19194,'-12'1'-619,"3"4"1,4 4 0,4 3 0,1 1 1039,0 0 1,6 2 0,3 1 0,4 5 0,3 3 0,5 5 0,3 4 0,4 4 0,0 3 0,0 4-242,-1 5 0,-5 6 1,-1 4-1,0 5 0,-2 1 1,0 3-274,-3 2 1,-1-2-1,-1-4 1,-3-1 0,0-3-1,-4-4 1,-1-3 174,-3 0 0,-1-5 1,-4-4-1,-1-2 1,-3-2-1,0 0 0,-1 0 48,-1 0 1,0-5 0,-6 1 0,-1 1 0,-1 0 0,-3 0-1,-2-3-71,-3-2 0,-2 5 0,-4-1 0,-2 1 0,-2 0 0,-3-1 0,-2-1-226,-1-1 0,0 3 0,0-6 0,0 0 0,0 0 0,0 2 0,2 0 242,2-1 0,-3 1 1,4-4-1,-2 2 0,0 1 1,1 0 182,-1 4 0,-1 2 0,-4 2 0,1 0 1,-2 2-1,0 2 0,-3 5-42,0 3 1,-6-2 0,5 0 0,-3 2-1,-2-1 1,-3-1 0,2-1-240,2 0 0,-4-6 0,5 1 1,1-3-1,2-2 0,4-2 1,1-1 130,2 1 1,0-3 0,2 0 0,1 0 0,4-2 0,2 2 0,4-1-1001,2 0 0,3-1 0,10-2 0,3-1 0,5-1 0,2-2-671,2-3 0,8 5 0,5-5 0,8 0 1547,4 0 0,8 2 1,1-5-1</inkml:trace>
  <inkml:trace contextRef="#ctx0" brushRef="#br0" timeOffset="16">4452 12701 8369,'-6'-54'35,"3"9"-30,-6 5 0,11 19 0,-1 16 362,5 11 1,-3 6-1,3 3 1,-1 1 0,1 2-1,0 0 1,1 1 0,-1 2-1,1 2 1,1 3 0,2 2-1,2 0 1,0 0-298,-3-1 0,3-7 0,-4-2 409,4-3 1,-4-9-1,-4-6 1,-2-9-235,-2-7 0,-2-5 0,-1-7 0,-3-2 0,0-4 0,0-1 0,3-4-16,2 2 0,1 6 0,0 0 0,0 3 349,0 1 1,6 6-512,3 4 1,3 3 0,1 4 0,2 1-1,1 0 1,3 0 0,2 2-50,3 1 0,-4 0 0,3 3 0,0-1 1,3 1-1,0 1 0,1 2-316,0 0 0,-1 0 1,1 0-1,-1 0 1,1 0-1,-2 0-1268,-2 0 1,0 0-1,-5 0 1,-2 0 1565,-1 0 0,-7 6 0,-3 2 0</inkml:trace>
  <inkml:trace contextRef="#ctx0" brushRef="#br0" timeOffset="17">4692 12621 9051,'-13'6'0,"1"3"633,3 2 0,3 3 0,6-1-501,0 0 1,8-4 0,5-1 0,6-2 0,5-3 0,1 0 0,3 0-1,0 2-763,1 3 0,-3-1 631,1 2 0,-1 9 0,1-3 0</inkml:trace>
  <inkml:trace contextRef="#ctx0" brushRef="#br0" timeOffset="18">4452 13207 17097,'-26'0'1797,"11"2"1,9 2-1834,12 5 1,4-2 0,14 1 0,4-2 0,6-5 0,6-2 0,4-5 0,4-2-25,-1-2 0,5 3 0,-4-1 0,-1 1 42,-3-1 1,4-6 0,-1-7 0</inkml:trace>
  <inkml:trace contextRef="#ctx0" brushRef="#br0" timeOffset="19">5545 12461 18490,'0'-27'194,"0"7"0,2 6 350,2 10 1,-2 8-1,4 7 1,-2 3-1,1 7 1,-2 3-1,-2 7 2178,-1 6-3138,0 6 0,0 10 1,0 0-1,0 1 1,0-1-1,0 0-859,0 1 1,0-1 0,1 2 0,2 1 1186,2 2 1,11-6 0,-1-6-1</inkml:trace>
  <inkml:trace contextRef="#ctx0" brushRef="#br0" timeOffset="20">5385 13447 8352,'-6'-30'1728,"-2"5"-1227,-4 9 1,3 19 0,0 15 0,-1 5 0,-4 4 0,-2 0-396,-2-1 0,-4 6 0,3 0 0,-1 1 0,0 1 0,0-2-610,1 1 0,3 2 0,7-3 1,5-3-1,2-2 0,4-5 504,2-4 0,15-3 0,9-2 0</inkml:trace>
  <inkml:trace contextRef="#ctx0" brushRef="#br0" timeOffset="21">6119 13380 12417,'-18'-22'0,"-1"2"0,-1 6 1213,1 11 1,6 9-1,4 9 1,-2 1-1433,0 2 1,-7 4 0,0-4 0,3 0 0,3 1 0,5 3 0,1 5 0,3 3 218,2 1 0,7 0 0,1-5 0</inkml:trace>
  <inkml:trace contextRef="#ctx0" brushRef="#br0" timeOffset="22">6518 12781 8706,'-11'-22'2291,"2"-1"-1945,3 7 0,7 3 0,4 7 37,4 0 1,8 3 0,9-5 0,5 3 0,7 2 0,1 1-1,2 4 1,-2 2 94,-1 5 1,-4 9-1,-12 5 1,-5 6-1,-7 3 1,-7 2-1,-7 5-747,-10 4 1,-12 0 0,-11 2 0,-3-2 0,3-6 0,3-4-1,5-6-25,6-4 1,5-6 0,9 0-1,6-3 1,8-4 0,9-2 224,11-3 1,14 0 0,11-5 0,7 0 0,6 0 0,8 1 68,-31 2 0,0-1 0,3-2 0,0 1 0,4 2 0,0 0 0</inkml:trace>
  <inkml:trace contextRef="#ctx0" brushRef="#br0" timeOffset="23">12837 11102 22187,'-19'5'0,"7"6"-87,10 5 1,11 8 0,13 11 0,13 11 0,10 8 0,-16-24 0,2 0 0,3 2 0,1 0 0,5 3-1,2 1 1,2 1 0,2 0 0,3 2 0,1 1 0,1-2 0,1-1 469,-1 0 0,1 0 0,6 0 0,1-1 0,-3-4 0,1-1 0,-1-2 1,0-3-1,0-1 0,-1-2 0,-3-3 0,0-2 0,-1-1 0,-1-1-1799,-2-2 0,0 0 1,-4-1-1,0 0 656,-4 1 1,-1-1 0,-1-2 0,-1-1 0,29 9 0</inkml:trace>
  <inkml:trace contextRef="#ctx0" brushRef="#br0" timeOffset="24">16116 12434 17305,'-15'-35'13,"-2"-1"1,2 8 0,-3 15 0,5 10 0,2 9 393,2 7 1,1 12 0,-4-1 0,1 0 0,2 2 0,1 4 0,-1 5 0,1 4-385,2 1 0,2-5 0,5-1 0,4 0 0,4-1 0,3-2 0,2-6 0,3-5-572,0-6 1,3-6 0,-4-5 0,2-6-1,-3-8 1,-4-5 300,-2-6 1,-6-9 0,3-6-1,-1-5 1,-1-4 0,-1 1-1,-2-3 1,1 2 930,2 0 0,2 3 1,5 6-1,-2 3 1,2 2-1,4 4-53,3 4 0,6 6 0,-1 8 0,7 2 0,6 1 0,1 1 1,0 0-579,-2 3 1,1 2 0,2 1 0,-1 1 0,-3 2 0,-1 3 0,-3 0-1347,-2 0 0,-6 3 0,-1-3 0,-1 0 0,0 1 0,-3 0-3349,-5 4 4723,2-5 0,-7 6 0,6-5 0</inkml:trace>
  <inkml:trace contextRef="#ctx0" brushRef="#br0" timeOffset="25">15970 12781 8474,'0'-21'0,"1"5"977,3 5 1,10 1 0,8 4-1,5 0-727,4 0 0,-2-3 0,8 3 1,3 0-1,5 1 0,1 2 0,0 3 1,-3 4-1640,-2 5 0,-2 9 0,-4 4 1389,-4 3 0,-9 8 0,-2 1 0</inkml:trace>
  <inkml:trace contextRef="#ctx0" brushRef="#br0" timeOffset="26">15890 13234 12981,'1'-42'1273,"3"7"1,17 7 0,15 19-1,11 4-1282,9 4 0,4-1 0,6-1 0,5-1 0,-31 2 0,0 0 0,2-1 0,1 0 33,-1-1 0,0-1 1,2-1-1,0 0 1,-1-1-1,1 1 1</inkml:trace>
  <inkml:trace contextRef="#ctx0" brushRef="#br0" timeOffset="27">17129 13167 11575,'-6'-26'3161,"0"8"1,-2 12-3021,3 18 1,4 7-1,-1 14 1,-1-2-1,-4 0 1,-4 0-1,-5 1 1,-3 4-1056,-5 2 0,0 4 1,2 1-1,4 1 1,5-1 870,4-1 0,3-8 1,6-2-1</inkml:trace>
  <inkml:trace contextRef="#ctx0" brushRef="#br0" timeOffset="28">17889 12594 11982,'-1'-47'1508,"-4"2"0,-1 17 0,-3 27-1432,5 16 0,-4 7 0,0 13 0,-6 2 0,-2 2 1,-3 2-1,-2 5 0,-1 5-774,1 0 1,-1 13-1,7-6 1,5 1 0,2 5 697,5-2 0,8-10 0,2 0 0</inkml:trace>
  <inkml:trace contextRef="#ctx0" brushRef="#br0" timeOffset="29">18209 13367 10807,'-10'-47'0,"-7"-2"0,-3 7 1340,-4 17 0,8 19 1,11 18-1,4 12-1758,1 7 0,-5 3 0,-1 2 1,-1-5-1,-3-2 0,-1 1 0,2 2 1,5 3 417,2 2 0,2 1 0,0 2 0</inkml:trace>
  <inkml:trace contextRef="#ctx0" brushRef="#br0" timeOffset="30">18716 12821 8238,'-14'-43'0,"1"4"2295,0 10 1,7 12-1905,6 13 0,6-2 0,8 0 1,4 0-1,6 0 0,4 3 0,6 2 1,3 1-229,5 0 1,-5 6-1,-5 4 1,-2 5 0,-4 3-1,-5-2 1,-6 0-463,-6 2 1,-3-2 0,-6 5 0,-3-2 0,-5-2 0,-5-3 398,-2 0 1,0-1 0,4 0-1,2 1 1,4-1 0,4 0 400,1 1 0,6 3 1,4 1-1,5-1 0,3-1 1,-2 2-133,-1 4 0,-6 3 0,-2 2 1,-1-1-1,-5 1 0,-3 0-129,-7-1 1,-14 1-1,-5-2 1,-6-1-1,-6-4 1,-3-2-554,0-6 1,-1 0 0,1-8-1,1-1 1,-2 0 0,0 2 312,-2 4 0,-11 2 0,3 3 0</inkml:trace>
  <inkml:trace contextRef="#ctx0" brushRef="#br0" timeOffset="31">12770 8489 8570,'0'-13'0,"2"1"0,2 3 0,-2 2 10,2 2 0,-4 4 0,-3-2 1,-3 6-1,0 6 0,0 3 1,3 1-1,2 0 511,1 1 0,0 3 0,1 4 1,4 3-1,4 4 0,1 2 1,1 2-1,-4 4-127,-1 2 0,3 1 1,-5-2-1,-1-2 0,-1 2 1,-2 2-148,0 1 1,0 3 0,0 0 0,0-2 0,0 4 0,0-1 0,0 3 0,1-1 401,4 0 0,-3 3 0,7-3 0,2 1 1,1 2-1,1 0-428,0 0 1,1-2 0,-1 4-1,0-2 1,-1 1 0,-2 0 0,-2 1-113,-2-2 1,-2-5 0,-5 2 0,-4-2 0,-4-2 0,-2 1 0,-4-3 133,-3-3 0,2 4 1,-5-4-1,2-1 0,2-2 1,3-5-1,0-1 42,1-1 0,4 0 0,2-2 0,1-1 0,3-4 0,0 1 0,0-2-333,-2 1 1,1 2-1,2-3 1,0 0-1,-4 1 1,-2-3 69,-2 3 0,-6-6 0,-4 6 0,0-3 0,-4 3 0,0-1 1020,2 0-943,-9 5 1,13-8-1,-7 5 1,3-2-1,1-3 1,-1-1 0,1-1-100,3-1 0,3 0 0,2 1 0,0-1 0,-1 2 0,1 1 0,0 2 0,-1 0 0,0-5 0,-3 2 0,-2 1 0,-2 3 0,-2 0 0,-3 1 0,3 3 0,-2 0 0,-4 0 0,1 1 0,0-2 0,3 0 0,3-1 0,-3 3 0,2-5 0,0 0 0,-1 2 0,3-2 0,2 1 0,1-1 0,5-3 0,0 2 0,-1-2 0,1-1 0,-2 0 0,-3 3 0,3-4 0,-4 6 0,1-1 0,1 2 0,-1 1 0,-1 0 0,-4 2 0,3 1 0,-3 2 0,1-1 0,0 2 0,0 2 0,-2 1 0,5 0 0,0-4 0,1-1 0,0 0 0,3-3 0,3 0 0,3 0 0,-1 2 0,3 1 0,-1-3 0,1-1 0,1 2 0,-1 1 0,-1 2 0,1 0 0,-4 1 0,4 1 0,0 4 0,1 0 0,0-1 0,-3 4 0,4-4 0,2 1 0,0 1 0,1-2 0,-3 3 0,2-1 0,2-3 0,1 3 0,1 0 0,2-2 0,3 1 0,0-3 0,0-2 0,4 3 0,-1 0 0,3-1 0,1-2 0,1 0 0,-1 3 0,5-3 0,-1 6 0,1 0 0,2 3 0,0 0 0,1 2 0,10 5 0,-12-7 0,9 3 0,1-1 0,-4-2 0,3 0 0,0-2 0,-6-8 0,8 2 0,0 3 0,-2-3 0,0 2 0,-1-3 0,-1 2 0,5 0 0,2-4 0,-1-1 0,1 1 0,-3-3 0,-2 1 0,-2 4 0,1-6 0,0 4 0,-1 0 0,1 1 0,0-1 0,-1 6 0,3 0 0,0 1 0,5 2 0,2 1 0,2 2 0,-1-1 0,-1-1 0,1-1 0,-3-2 0,-1-2 0,-2 2 0,1 1 0,-5-5 0,0 4 0,-7-2 0,-2 0 0,-2 0 0,-4 2 0,0-5 0,-6 3 0,0-1 0,0-1 0,-3 2 0,-2-1 0,-1-2 0,0-1 0,0-1 0,0 0 0,0-3 0,0-1-357,0 2 0,0 0 1,0 0-1,0-4 1,0 0-1,0-4-955,0-1 0,0-6 0,2-1 0,2 1 0,5-1 0,4-4-2702,5-2 1,4-8 4013,10-3 0,8-15 0,7-4 0</inkml:trace>
  <inkml:trace contextRef="#ctx0" brushRef="#br0" timeOffset="32">13317 8609 15152,'0'-26'-859,"0"1"0,0 2 0,0 6 703,0 2 1,-2 9 36,-2 6 1,2 1 0,-4 8 0,2 2 0,0 2 0,-1 5 303,-1 4 0,3 2 1,-4 1-1,1 0 1,3 5-1,0 1 0,0 4 347,-1 4 0,-5-5 1,3 9-1,-2 1 1,0 0-1,-1 4 1,0-1-232,-2 4 1,0 6-1,-3 6 1,1 0 0,0 1-1,-1-3-191,1-2 0,0 3 0,-1-4 0,-1-2 1,-1-1-1,-2-2 0,2 0 0,1-1 67,2-3 1,0 3 0,-1-3 0,1 1-1,0 2 1,1-3 269,3-3 0,3 6 0,6-12 0,0 1 0,0 2 0,0 0 0,1 3-246,4 1 0,2 4 0,5 5 0,-2 5 0,-2 1 1,-1 4-1,1 1-405,2 3 1,-3-2-1,2-5 1,0-3 0,0-4-1,0-4 1,1-2 70,2-3 0,3 4 1,1-7-1,4-1 1,0-3-1,4-3 412,1-1 0,-1-5 1,1 3-1,3-2 0,2-2 1,1-2-1,0-1-147,-1 0 1,1-2-1,-2-2 1,0 0-1,0 2 1,-1 3 0,0 3-281,-1-1 1,0-1 0,-2 2 0,-1 5 0,-4 1 0,3 0 0,-1-3-26,2-1 0,4 2 0,-8-2 0,3-1 1,-1 2-1,0-1 285,-1-1 0,2 4 1,-5-5-1,-1-1 0,-3-2 1,-2-1-1,-1 1 1,-4 1 136,-1 2 0,-2 5 0,-4-4 0,0 3 0,0 3 0,-1 3 1,-2 5-301,-2 2 0,-5 1 0,1 4 0,-3 2 0,-1 1 0,-2 2 0,-1 0-89,-2 1 0,0-9 0,4 2 0,-3-5 0,-1-4 1,2-1 381,1-2 1,2-2 0,-2-1 0,-1-3 0,-3 0 0,-1 0 0,0 3 0,0 0 59,1-1 0,-5 2 0,2-3 0,-1-1 0,-1-2 1,3-1-425,2 0 0,-5 2 0,3-3 0,-1 2 0,0 2 1,0 2-1,0-1 0,1 1-143,2 1 0,-5 0 1,3 1-1,-1 1 1,1 2-1,0 1 268,1-1 0,3 4 1,0 1-1,2-1 1,2 3-1,-1-2 1,2 1-184,3 1 0,-2 0 0,3 4 0,1-3 0,1-4 0,1-5 0,1-3-170,1-2 1,2-7 0,1 0 0,0-5 0,0-4 0,0-3-830,0-1 0,0-2 0,1-1 0,3-3 1179,5-5 0,15-2 0,4-2 0</inkml:trace>
  <inkml:trace contextRef="#ctx0" brushRef="#br0" timeOffset="33">15010 14647 8261,'7'-14'606,"-1"2"0,-1 2 0,0 1 0,1-1 0,2-1 339,-1 3 0,-4 0 1,3 5-1,0-1 0,1 2 1,2 5-1,-1 8 0,-2 5-621,-3 6 1,-2 8 0,-1 2 0,-1 2 0,-2 3 0,-3 0-1,-2-1-325,-2-5 0,4-7 0,0-4 0,2 0 0,-1-4-259,2-1 1,2-9-1,1-8 1,0-8-62,0-6 0,4-13 0,2 3 0,0-4 0,1-1 1,1 0-1,2 0 0,2 0 393,1 0 1,-4 4-1,0 6 1,2 1-1,0 0 1,3 1-1,1 4 634,2 5 1,-2-1 0,3 6 0,-2-1 0,2 0-1,4 3 1,3 1-751,2 2 0,4 0 1,0 0-1,-1 0 1,-1 0-1,1 0-1101,1 0 1,0 0 0,-4 2 0,-2 1 0,-3 1 0,-4-1 0,-3-1-3500,-2-2 4644,-5 6 0,-2 1 0,-6 6 0</inkml:trace>
  <inkml:trace contextRef="#ctx0" brushRef="#br0" timeOffset="34">15210 14806 8261,'-14'14'158,"5"-5"108,1 0 1,6-2 0,4 2 0,9-5 0,10-2-1,4-2 1,4 0 310,2 0 1,-5 0 0,2 1-1,-5 4 1,-4 4 0,-3 2-3239,-1 3 2661,-8 5 0,5 2 0,-4 5 0</inkml:trace>
  <inkml:trace contextRef="#ctx0" brushRef="#br0" timeOffset="35">14956 15206 9598,'0'-13'2089,"12"6"1,8 4-1,8 4-2023,7 4 0,5-1 1,5-3-1,5 4 0,5 4 1,3 1-1,-4 2 1,-2 0-1736,-3 3 1,-3 5 1668,-2-2 0,1 0 0,-11-5 0</inkml:trace>
  <inkml:trace contextRef="#ctx0" brushRef="#br0" timeOffset="36">15796 15406 8820,'-12'3'1240,"3"6"0,4 10 1,5 14-1,0-1-1102,0 1 1,-5 4 0,-1 0 0,-1 5-1,-2 2 1,2-1 0,2-2 0,4-2-4080,1-4 3941,0-8 0,0-8 0,0-5 0</inkml:trace>
  <inkml:trace contextRef="#ctx0" brushRef="#br0" timeOffset="37">16476 14846 12369,'0'-34'0,"-1"6"2060,-4 9 0,4 9 0,-4 14 0,4 6-1860,1 7 1,0 2-1,0 5 1,-2-2 0,-2 3-1,-4 5 1,0 5-1,-1 5-185,-2 5 1,4-4 0,-1 5 0,3-2 0,2 1 0,1-2-1539,2-2 1,0-2-1,0-2 1,0-3-1,2-2 1523,2-2 0,3-8 0,7-3 0</inkml:trace>
  <inkml:trace contextRef="#ctx0" brushRef="#br0" timeOffset="38">16849 15473 8151,'-14'-12'1500,"-4"3"0,3 11 0,-1 12 0,4 10 0,3 6-1061,-1-1 1,-2-6 0,0-6 0,1-2 0,4-2-1,1 1 1,3-1-1733,2 0 0,2 1 1293,4-1 0,8 0 0,8 1 0</inkml:trace>
  <inkml:trace contextRef="#ctx0" brushRef="#br0" timeOffset="39">17489 14926 8046,'8'-26'0,"-5"2"2846,-6 6 0,0 6-2112,-6 12 1,0 0 0,-3 2 0,2 2-1,1 5 1,-2 3 0,0 3-45,-3 3 1,2 2 0,2 7 0,3 0-1,1 1 1,3 1-917,1 3 0,4 3 0,2-4 0,6-3 0,5-2 1,5-6-1,2 0-965,6-4 1,0-3 0,6-3-1,-1-2 1,-5-2 0,-1-3 0,-4-2-81,1-1 1,4 0 0,-6-1 0,2-4 1270,-2-4 0,9-8 0,-3-4 0</inkml:trace>
  <inkml:trace contextRef="#ctx0" brushRef="#br0" timeOffset="40">18009 14833 12175,'-13'-38'0,"-2"5"7531,-3 11-7001,9 9 1,-4 26-1,10 8-353,-1 7 0,-2 9 1,1 0-1,-4 4 0,-4 8 1,-5 6-1,-4 10 0,-3 5-412,11-34 1,1 0-1,0 2 1,-1 0-1,2-1 1,-1 0-497,2 2 0,0 0 1,-2-2-1,1 0 1,1 4-1,0 1 503,-2 0 1,0-1-1,0 1 1,0-1 0,-1-1-1,1 0 1</inkml:trace>
  <inkml:trace contextRef="#ctx0" brushRef="#br0" timeOffset="41">7118 10382 9449,'2'-12'-454,"1"2"898,1 1 1,5 4 0,-4-4 0,-3 2 0,-2 4 0,-2 8 0,-3 5 245,2 3 0,2 5 0,1 1 0,0 0 0,0 2 0,0-2 0,0 2 0,1-2 0,4 1 2,3-4 0,0 3 0,-1-1 0,1-2 0,-1-1 0,2-2-790,-2 1 1,2-7 0,-9-4-1,-6-7-255,-4-10 0,-3-5 0,-1-8 0,1 1 0,0-2 0,1-2 352,3-1 0,-1 4 0,5 5 0,2 0 1,2 1-1,1 3 0,1 4 718,4 0 0,3 2 0,9 2 1,1 3-1,-2 1 0,0 1 1,0 1-231,2-1 0,4 1 0,-2 4 0,-1 0 1,0 0-1,-3 1-1192,-1 4-1,3-2 1,1 6 0,1 1 0,0 2 0,0 1 0,0 1-5968,1-1 6673,1 0 0,5 6 0,0 2 0</inkml:trace>
  <inkml:trace contextRef="#ctx0" brushRef="#br0" timeOffset="42">7825 10142 9776,'0'-19'4124,"1"1"-3588,4 0 0,-4 12 0,4 15 0,-2 3 0,0 3 0,1 1 0,-1 3 0,-2 2 187,-1 3 0,5 5 0,-1 5 0,-1 2 0,-1 2 0,-2-1-1462,0 2 0,1-5 0,2 2 0,3-1 1,2 1-1,2-2 0,2 0-6636,1 0 7375,0-10 0,7 7 0,0-11 0</inkml:trace>
  <inkml:trace contextRef="#ctx0" brushRef="#br0" timeOffset="43">8225 10275 8497,'0'-25'1422,"0"3"1,1 9-1,4 8 1,2 5-835,0 5 1,5 3 0,-3 7 0,3 2 0,1-1 0,1 5 0,-1 1-429,0 0 0,1 6 0,-1-4 1,0-1-1,1 3 0,-1-3-1472,0 0 1,-4 0-1,-1-4 1,-1 2 0,-1 1 1311,0-1 0,-2 4 0,-4-4 0</inkml:trace>
  <inkml:trace contextRef="#ctx0" brushRef="#br0" timeOffset="44">8238 10555 8180,'0'-27'904,"0"7"152,0 2 1,0 15 0,0 7 0,0 8 0,0 6-1,0 3-851,0 0 0,4 4 1,2-3-1,0 2 1,2-1-1,-1-2-2212,4-2 0,-6-1 0,1-5 0,-3-1 2007,-3-3 0,2-4 0,-11-10 0,-3-5 0,-3-5 0,-3-4 0,2-1-130,1 1 1,1 0 0,-1 3 0,0-2 0,3 2 0,0 1 1110,0 1 0,4 3 0,-1 2 0,0 6-117,1 6 1,2 4-1,6 6 1,0 1 0,0-1-1,2 0-1033,2 1 0,-1-5 1,6-2-1,3-1 1,3-3-1,3-2 0,-1-2 1,3-4 69,2-3 1,3-4-1,2-2 1,-1 1-1,1 0 1,0 1 0,-1 2 19,1 1-1551,0 6 1,-1-5 1629,1 4 0,6 2 0,1-4 0</inkml:trace>
  <inkml:trace contextRef="#ctx0" brushRef="#br0" timeOffset="45">8825 10422 10932,'1'-28'497,"3"5"0,-1 9 1,5 18-1,-2 5-134,-3 3 0,-2 1 0,-1 2 0,0 3 0,2 4 0,1 5 0,1 2 50,-1 2 0,-1 0 0,-2-2 0,0-1 1,0 0-1,0-3 0,1-1-795,3-4 0,-2 4 0,2-6-194,-2-2 1,-4-14-1,-2-11 1,-3-10-1,-2-8 1,0-4-1,0-5 641,1-2 1,-2-1-1,6 2 1,1 3 0,1 2-1,2 3 1,0 4 1112,0 3 0,6 6 1,3-1-1,3 6 1,1 3-1,2 2-872,3 3 1,-2 2-1,5 1 1,0 0 0,-2 1-1,2 2 1,-1 3-1587,4 2 0,1-1 1,2 3-1,-1-1 0,0 0 1280,-4-1 0,3 3 0,-4-3 0</inkml:trace>
  <inkml:trace contextRef="#ctx0" brushRef="#br0" timeOffset="46">9171 10302 8870,'11'-19'0,"2"5"1260,6 8 1,5 0 0,2 2-1,1 1-750,0 2 1,-1 2 0,1 4 0,0 3 0,-2 4 0,-3 2 0,-6 0 0,-5 3-259,-7 0 0,-2 7 0,-5-2 0,-6 4 0,-10 0 1,-8 1-1,-7-1-249,-5 1 1,13-5-1,-4-1 1,8-3 0,6-5-1,2-2 126,5-1 0,9 0 1,11-1-1,7-3 0,8-1 1,7-1-1,4-1-342,3-2 1,-3 4 0,6 1 0,-5 1 212,-2 4 0,-7 6 0,4 4 0</inkml:trace>
  <inkml:trace contextRef="#ctx0" brushRef="#br0" timeOffset="47">8971 14953 8068,'-7'-6'0,"-5"3"0,3-4 840,-3 1 1,5 3 0,2 7 0,4 7 0,1 5 0,0 6-1,0 5 1,0 2 0,1 4-31,4 1 1,-4-3 0,5 3 0,0-1-1,2-4 1,0-2 0,0-5 0,-1-4-1,-1-3-2047,0-2 1,-3-8-1,-7-8 782,-5-9 1,-8-13 0,0 0 0,-1-2-1,0-4 1,2 0 734,4-2 0,-1-7 0,5 5 0,1 2 0,2 3 0,4 5 0,1 3 413,0 4 1,6 3 0,3 4 0,3 2 0,1 3-1,0 1 1,1 1-1658,-1 1 0,5 7 1,1 5-1,3 3 1,6 1-1,5 1-5096,1-1 6060,10 0 0,-2 1 0,11-1 0</inkml:trace>
  <inkml:trace contextRef="#ctx0" brushRef="#br0" timeOffset="48">9571 14860 8079,'-25'-24'0,"3"6"0,5 11 1399,7 8 0,4 17 1,5 9-1,-2-1 0,-3 0-467,-2-4 1,5 2 0,-3 7 0,2 4 0,0 4 0,1 2 0,3 2-823,4 2 1,3 3 0,7-2 0,-1 0-1,2 0 1,3-3 0,4-3-3925,3-4 1,3-5 3813,3-9 0,-3-3 0,5-6 0</inkml:trace>
  <inkml:trace contextRef="#ctx0" brushRef="#br0" timeOffset="49">10011 15126 11231,'-22'-10'2603,"0"-3"1,11 4-2168,2 9 1,6 1 0,5 7 0,4-1 0,7 0 0,6 2 0,5 0-319,3 0 0,-2-1 0,9 2 0,-2-3 1,-2-1-1,0-3 0,-1-1-1250,2-2 1,-1 0-1,-6 0 1,-3 0 0,-4-2-1,-3-1 1,-6-3 584,-2-1 1,-1 2 0,-7-3 0,-2-3 0,-5 1 0,-3-1 698,-1 3 1,0 5 0,-1-3 0,1 1 0,0 1 1177,-1 1 1,2 9 0,2 6 0,3 5 0,-1 3-869,1-1 0,2 5 1,-2-2-1,0 3 0,-1 2 1,-2-1-1003,-2 1 0,3 0 1,0-1-1,-1 1 1,-4-2-1,-2-3 540,-2-4 0,-5 3 0,2-1 0</inkml:trace>
  <inkml:trace contextRef="#ctx0" brushRef="#br0" timeOffset="50">9838 15326 8007,'7'-19'2746,"-1"4"1,-5-1-2371,4 6 1,2 4-1,7 6 1,-1 0-1,2 0 1,3 1 0,4 2-665,3 1 0,2 5 1,1-3-1,1 2 288,2 2 0,12 2 0,-1 1 0</inkml:trace>
  <inkml:trace contextRef="#ctx0" brushRef="#br0" timeOffset="51">10717 15220 11849,'-17'-5'0,"-1"1"0,3 2 901,5 5 0,4 15 1,4 9-1,-1 1-546,-1 0 1,-1-7 0,5-2-1,0-1 1,0-1 0,0 0 0,0-2 270,0-2 1,2-1-1190,2-3 0,-4-9 1,2-11-1,-7-4 1,-2-4-1,-2-2 660,2-2 1,-4-7 0,7-1 0,1 1 0,1 4 0,2 2 0,2 3 239,2 2 0,4 1 0,5 5 0,2 0 0,3-1 0,4 2 103,3 4 1,2-3 0,-1 7 0,3 1 0,0 0 0,2 0-2559,-1-2 0,0 1 0,-1 4 2118,2 0 0,0 6 0,-4 1 0</inkml:trace>
  <inkml:trace contextRef="#ctx0" brushRef="#br0" timeOffset="52">11064 15060 10108,'-13'-11'0,"-1"-1"1196,1 2 0,4-2 0,2 9 0,1 5-336,3 5 1,6 11 0,3 3 0,1 1 0,2 0 0,0 0-1,0 2-863,1 3 0,1-4 0,-3 8 0,-3-4 0,-4-3 0,-1-2-840,0 2 1,0-5 0,0-1 0,0-3 0,0-2 1243,0 0 1,3-1-1,6-3 1,9-5-1,7-2 1,5-1-181,1 4 0,10-2 0,1 6 1,2 1-1,5 3 0,0 4-221,1 0 0,5 13 0,-7-2 0</inkml:trace>
  <inkml:trace contextRef="#ctx0" brushRef="#br0" timeOffset="53">7665 9729 29310,'0'-27'-9831,"0"6"9327,0 4 1,0 2 0,1 3 0,2 2-1,0 2 1,-4 1 0,-7 1 718,-3 0 0,-3 0 0,-1 3 0,-1-1 0,-3 1 0,-2 1 456,-3 2 0,-1 0 0,-3 0 0,-2 2 0,-2 1 1,-2 3-1,-3 1-201,-2 3 1,-7 2 0,-3 3 0,-2 3 0,-3 4 0,-2 5-526,-6 4 0,4-2 0,-9 5 0,1 0 1,-1 1-1,33-17 0,0 1 0,-30 18 51,4-2 0,-1 4 0,8-4 1,5 2-1,5 0 0,6-1 27,6 1 0,1 1 0,14 2 0,4 0 0,6 0 1,6 0-1,6 0 588,8 0 1,12 0 0,14 0 0,9 0 0,9 0 0,-26-20 0,1-1-278,1-1 1,2-1-1,3 2 1,2-1-1,-1-2 1,1-1 0,4 0-1,0 0 1,2-1-1,1 0 1,3 0 0,2-1-335,3 0 0,0 0 0,-1 1 0,0-1 0,5 0 0,2 1 0,1-1 0,1 0 0,0 0 0,1-1 0,1 0 0,1-1 0,-3-2 0,-1-1 0,-1 0 0,-1-1 0,4 0 0,1-2 0,-4 0 0,0-1 0,0-1 0,1-2 0,0 1 0,-1-2 0,-2 0 0,-1-2 0,-1 1 0,-1-2 0,3-1 0,-1-1 0,-2-3 0,0-2 0,-1 0 0,-1-2 0,1 0 0,-1-1 0,-1 0 0,-1-1 0,-1 1 0,0 0 0,0-2 0,1-1 0,-5-1 0,0-1 0,-3 0 0,-1-1 0,-1-1 0,-2-1 0,-2 1 0,-1-2 0,-1 1 0,-1-2 0,-3 1 0,-1-2 0,-2 1 0,-2-3 0,-2-3 0,-2-1 0,12-25 0,-8-2 0,-9-4 0,-12 3 0,-8 3 0,-20-5 0,-17 6 0,11 26 0,-3 1 0,-6 0 0,-5 1 0,-4 1 0,-3 3 0,-6 0 0,-3 2-164,-5 1 0,-2 1 0,-1 5 1,-3 3-1,17 2 0,-1 1 0,-1 1 1,1 1-1,-1 1 0,0 1 0,0 1 1,-1 1-1,1 0 0,-1 0 0,-1 0 1,1 1-1,0 0 0,0 1 0,-1 0-89,-1 0 1,0 0 0,1 1-1,1 0 1,2 1 0,-1 1-1,1 1 1,1 2 0,0 0 0,-21 5-1,2 1 1,4 3 0,2 1-1,4 1 1,1 2 252,4 3 0,1 0 0,-1 1 0,3 1 0,4 3 0,3 2 0,-1 2 0,1 0 0</inkml:trace>
  <inkml:trace contextRef="#ctx0" brushRef="#br0" timeOffset="54">9718 14553 29865,'7'-20'-9506,"-2"-7"9952,-4 0 1,-7 14 0,-3 10 0,-4 6 0,-6 4-1,-7 2 1,-5-1 0,-3-1 75,-3 0 0,-1-2 0,-2 4 1,0 0-1,0-1 0,1 1-156,4 2 0,-8 1 1,4-1-1,1 0 1,1-4-1,1-1 1,1-1 155,-1 0 1,2-3 0,-3 2-1,3-2 1,0-1 0,0 2-523,-3 2 0,-2 1 0,-1-2 0,0 5 0,2 3 0,-1 1 0,-1 1 0,3 5 0,-6 2 0,5 2 0,4 1 0,0 3 0,1-1-66,0 4 1,4 5-1,5 1 1,3 1-1,2 1 1,4 1-1,3 1 131,4-3 1,5 3-1,-2-6 1,5 2-1,5-1 1,4 2 0,4 2-66,5 1 0,8 0 0,11 1 0,6 0 0,8 1 0,5-4 0,-24-18 0,1-1 0,4 0 0,0 0 0,0 0 0,0-1 0,6 0 0,0 0 0,2 0 0,0 0 0,2-3 0,0 1 0,2-1 0,1 1 0,0-2 0,1-2 0,0 1 0,0-2 0,1-1 0,1-1 0,2-2 0,0 0 0,-1-1 0,0-1 0,1 0 0,-1-1 0,0-1 0,1-1 0,-2-1 0,2-1 0,1-1 0,2-2 0,-1 0 0,1-2 0,0 1 0,0-2 0,1-2 0,0 0 0,-1-1 0,-2-1 0,0-2 0,-1 0 0,0 0 0,-2-1 0,-5-1 0,-1 0 0,3-1 0,0 0 0,-3-1 0,-1-1 0,-3 1 0,-2 0 0,0-2 0,-2 0 0,-3 1 0,-1-1 0,29-19 0,-33 14 0,-1 0 0,14-17 0,-1-3 0,-3-3 0,-6-3 0,-7-3-162,-8-1 1,-10 0 0,-5 1 0,-5 0 0,-8 2-1,-10-2-338,-9 1 0,-18 4 0,-12 3 0,24 25 0,-2 2 1,-3 2-1,-2 2 0,-4 1 0,-1 2 0,-3 1 1,0 1 175,-4 3 0,-1 0 0,0 1 1,-1 2-1,-5 2 0,0 2 0,0-1 1,0 1-1,-3 1 0,0 1 0,0 1 1,1 0-1,0 3 0,0 1-72,4 0 1,0 1-1,2 0 1,1 2-1,3 2 1,1 0-1,1 1 1,0 1 395,3 2 0,1 0 0,2 0 0,-1 1 0,-1 0 0,0 0 0,0 1 0,-1 0 0,-1 2 0</inkml:trace>
  <inkml:trace contextRef="#ctx0" brushRef="#br0" timeOffset="55">22688 15206 7986,'-16'-34'0,"-7"-6"0,1-1 0,4 14 634,4 14 0,6 10 1,4 9-1,2 7 0,2 9 1,0 8-1,0 8 0,0 10 1,0 11-1,-1 9 0,-2 6 1,-2 0 113,2-3 1,0-3 0,1-2 0,-3-6-1,2-6 1,2-11 0,1-9 0,0-9-1221,0-4 1,4-4-1,2-5 1,1-4 0,5-11-1,5-12 1,5-16-1,3-14 392,2-14 0,-13 23 1,1-1-1,0-2 1,0-2-1,-1-2 1,-2-1-1,2-4 1,-2 0-1,-2 0 0,-1 1 350,-1 1 0,0-1 0,1-1 0,0 0 1,0 3-1,1 1 0,0 1 0,0 1 1,0 2-1,0 0 0,11-25 0,3 10 243,1 11 0,-4 14 0,-2 8 0,-1 7 0,-1 6 0,0 6 0,-3 6 91,0 6 1,1 15 0,2 9-1,4 8 1,1 9 0,-1 7-716,-2 5 1,-7-26 0,0 0 0,-1 2 0,0 0 0,2 0 0,-1-1 0,2 3 0,-1-1 0,0-2 0,1 0-1338,12 31 0,0-3 0,-4-8 1,-4-7-1,-5-7 1448,-4-6 0,-3-8 0,-6 4 0</inkml:trace>
  <inkml:trace contextRef="#ctx0" brushRef="#br0" timeOffset="56">22568 15473 8017,'-47'-36'2501,"2"1"0,13 2-2075,23 15 0,20 7 0,24 11 0,12 0 0,17 0 0,11 0 0,-32 0 0,2 0 0,2-1 0,2 0-426,4-1 0,2 0 0,5-2 0,1 0 0,3-2 0,0-1 0</inkml:trace>
  <inkml:trace contextRef="#ctx0" brushRef="#br0" timeOffset="57">24114 14806 7967,'-40'-47'3174,"8"13"1,6 19-2966,12 18 0,5 15 1,6 0-1,-3-1 0,-1 1 1,-4 2-1,-1 2 1,0 4 258,4 4 0,-4 14 1,4 4-1,-1 7 1,1 1-1,-1-1-383,1-2 0,-4 0 1,2 1-1,-5-1 1,-4 2-1,0-1 0,-1 1 60,4-3 1,7-7 0,5-1-1,2-3 1,4-4 0,4-4-1,7-8 38,8-4 1,4 1-1,3-4 1,3-3 0,5-3-1,2-5 1,4-1-1411,2-3 0,1-2 0,5-1 0,2 0 1227,-2 0 0,1-6 0,2-1 0</inkml:trace>
  <inkml:trace contextRef="#ctx0" brushRef="#br0" timeOffset="58">24647 15340 8017,'-26'-42'1168,"7"15"1,7 26-619,10 17 1,8 11 0,7 0 0,-1-2-1,-1 0 1,-2 0 0,1 5 0,2 2-1931,1 5 0,5 2 0,1-1 1380,2-2 0,7 2 0,6-4 0</inkml:trace>
  <inkml:trace contextRef="#ctx0" brushRef="#br0" timeOffset="59">24754 15206 10443,'-43'-60'0,"3"3"0,9 13 2331,10 13 1,11 16 0,14 9-2381,5 0 1,5 3 0,3-4 0,6-1 0,5 2 0,7-1 0,11 1 0,9 0 48,7 3 0,3-4 0,2-1 0</inkml:trace>
  <inkml:trace contextRef="#ctx0" brushRef="#br0" timeOffset="60">25274 14660 10777,'-31'-42'0,"3"1"1731,7 5 1,15 14 0,22 16 0,12 0-1873,11-3 0,8 2 0,1-2 0,2 0 0,8 2 0,6 2 0,7 5 0,3 6 262,-36 0 1,-1 2-1,2 3 1,-1 3 0,2 4-1,-1 4 1,-3 2 0,-1 2-1,-1 5 1,-1 3 0,-4 3-1,-1 2-126,-1 3 0,-2 2 0,-1 3 0,-3 2 0,-3 4 0,-2 2 0,-2 2 0,-3 2 0,-2 4 1,-3 1-1,-3-1 0,-3 0 0,-4 2 0,-3 0-57,-4-1 0,-4-2 1,-4-7-1,-4-2 1,-6 1-1,-4-1 0,-3-1 1,-4-2-1,-3-1 1,-2-2-1,-6 2 1,-2-2-1,-2-1 0,-1-1-324,-2-2 1,-1 0 0,17-15-1,0 1 1,0 0 385,-20 13 0,-1 0 0,20-15 0,-1 0 0,1-1 0,-16 12 0,0-1 0</inkml:trace>
  <inkml:trace contextRef="#ctx0" brushRef="#br0" timeOffset="61">12597 9742 10469,'-7'-32'-287,"-1"8"1,5-1 0,-1 4 292,1 5 0,1 1 0,1 3 0,-2 2 0,-3 2 0,-1 2 0,-4 3 0,-1 0 0,-1 0 1,0-1-1,-1 1-21,1 2 0,-5 1 1,0 0-1,1 0 1,-1 0-1,-1 0 1,-2 0-1,-3 0 486,-1 0 0,-6 0 1,-2 0-1,1 0 1,-4 1-1,1 2 1,-5 3 239,-2 1-589,4 2 0,-13 10 0,5 2 0,-1 1 1,-3 1-1,-1 0-210,2 3 0,-7 0 0,4-1 1,2-1-1,3-2 0,4 0 1,0 1 305,0-1 0,9-4 1,-5 4-1,5 2 1,4-1-1,2 2 1,2 1-42,-1 2 1,2 7-1,3 2 1,4 5-1,3 5 1,3 3-129,3 5 1,3 13-1,9 2 1,6 4-1,1-36 1,2 0-1,4-1 1,2 0 0,6-1-1,3 0-124,3 0 1,2-1-1,1-2 1,2-2-1,8 2 1,3-1-1,0-3 1,1-2-1,2-2 1,0-2 0,3-2-1,1-1 1,2-2-1,0-3 236,4-2 1,0-1 0,2 0 0,1-2 0,5-2 0,0-1 0,-2-1 0,1-2-1,2 1 1,1-2 0,-1-2 0,1-1-150,5 0 0,1-3 0,-23 0 0,2-1 0,0-2 0,1-1 0,1-2 0,0 0 0,-2-1 0,1-1 0,-1-1 0,2-1 0,0-1 0,-1 0 0,-1-1 0,0 0 0,0-1 0,0-1 0,0 0 1,-1-1-111,-2 0 1,-1-1-1,-1 0 1,19-9 0,-3-2-1,-6-1 1,-3-2 0,-2 1-1,-4-2 1,-5 1 0,-4-1-1,-4-1 1,-3-3-1,-4 1 1,-2-1-87,-1-2 0,-4-2 1,-4-5-1,-4-2 1,-3 1-1,-3-2 1,-2 0-1,-4-2 1,-2-2-1,-3-1 1,-3 0-1,-3 0-49,-3 2 0,-4 0 1,-6-4-1,-5 1 0,-5 3 1,-3 2-1,-3 3 0,-3 3 1,-7 2-1,-4 5 0,-2 5 1,-3 5-1,-8 4 0,-3 5-1,-5 5 1,-1 6 0,1 3 0,-1 4-1,17 3 1,-2 3 0,0 1 0,-1 3 0,-1 1-1,0 2 234,-1 3 0,0 2 0,1 0 0,-1 0 0,0 0 0,0 2 0,-2 4 0</inkml:trace>
  <inkml:trace contextRef="#ctx0" brushRef="#br0" timeOffset="62">13104 13727 10347,'0'-43'-418,"0"6"1,1-19 480,3 13 0,-1 15-134,6 10 0,-6 10 0,0 7 0,-6 5 52,-6 4 1,-2-4 0,-3 4 0,1-1 0,-2-1 0,-3 1 0,-2-1 406,-1 0 1,-9 3 0,4-4-1,-4-2 1,-3-2 0,-1-1-76,0 0 0,-10 0 0,1 2 0,-5 0 0,-3 4 0,-7 2 1,-7 4-393,-3 4 0,-5 0 1,37-5-1,-1 0 1,0 2-1,-1 0 1,-2 0-1,0 2 1,-2 1-1,-1 2 49,0 1 1,-1 0 0,0 2 0,1 1 0,-2 4-1,1 2 1,1-1 0,1 0 0,2 2 0,0 0-1,2 2 1,1 0 0,1 1 0,2 1 76,2 0 1,1 1-1,1 1 1,2 1-1,3 0 1,1 1-1,2 0 1,1 1-1,2 2 1,2 0-1,3 1 1,2 1-1,2 0 1,2-1-40,2 0 0,2 0 1,3 0-1,3 0 1,4 2-1,3-1 1,4 2-1,4-1 1,4-1-1,5-1 1,6 1-1,4-2 53,5-1 1,2-1 0,5-4 0,4-2 0,6 1-1,4-2 1,3-2 0,3-2 0,-21-10 0,1-1-1,1-1 1,1-1 0,1 0 0,0-1 0,1-1-1,1 0 1,-1-2 51,0 0 1,1-1 0,1-1 0,5-2 0,2-1 0,-1-1 0,0-2 0,-1-1 0,0 0 0,1 0 0,0-1 0,1-1 0,1 0 0,0-1 0,0-1 0,-1-1 0,-1 0 0,0-1 0,1-2 0,1 0 0,-1-1-651,0-1 1,1-1 0,-2-1 499,-4-1 1,-1-2 0,0 0-1,7-1 1,2-1 0,-3-2-1,-7 0 1,-2-2 0,-1 0-1,-3 1 1,-1-1 0,-1-1-1,15-11 1,-2-2 0,-10 1-1,-2-2-42,-5 0 1,-4-2 0,-5-6 0,-5-2-1,-8 2 1,-5-2 0,-2-4 0,-4-2 0,-3-3-1,-4-1 1,-5-3 0,-5-1 0,-6-5 0,-6 0-169,-6-3 0,-5 1 1,5 23-1,-3 1 1,-2 1-1,-6-2 0,-3 1 1,-2 1-1,-3 2 1,-4 1-1,0 3 0,-3 1 1,-2 3-1,-2 3 1,-3 1-1,-3 2 0,-1 4 1,0 3-1,-2 2 1,-1 3-267,-3 1 1,-1 4-1,-1 1 1,-2 2-1,-1 2 1,0 2 512,2 4 0,-1 2 0,1 0 0,-1 0 0,0 0 0,1 2 0</inkml:trace>
  <inkml:trace contextRef="#ctx0" brushRef="#br0" timeOffset="63">7612 16419 8346,'-20'-46'0,"5"17"0,-1 2 0,6 12 168,5 11 0,14 4 1,8 10-1,5-3 0,10-1 1,10-4-1,13-5 1,7-6-1,7-4 0,-32 4 1,0 0-1,3-1 1,-1-1-1,1 0 0,0 0 22,1 0 1,-1 0 0,32-10-1,-34 9 1,1 0 0,32-8 0,-5-1-1,-6 2 1,-9-2-245,-6 0 0,-5 5 0,-6-2 0,-7 3 54,-8 2 0,-4-6 0,-2-2 0</inkml:trace>
  <inkml:trace contextRef="#ctx0" brushRef="#br0" timeOffset="64">8358 15926 9205,'-25'0'0,"3"-2"841,4-2 0,10 3 0,10-1 0,10 9-679,8 11 0,12 7 0,3 7 1,2 3-1,-1 5 0,-5 3 1,-5 4-595,-3 5 1,-10 0 0,-9 10 0,-5 2 0,-8 0 0,-9-1 431,-5-1 0,-10 1 0,-1 3 0</inkml:trace>
  <inkml:trace contextRef="#ctx0" brushRef="#br0" timeOffset="65">6358 10915 29578,'-13'-6'-1094,"0"5"1,1-2 1428,3 6 1,-1 4-363,5 6 1,2 1 0,6-1 0,6 2 0,6 1 0,10 2 0,9 0 0,12-1 0,10 3 0,13 0 0,-31-8-1,2 0 1,5 1 0,0-1 292,4 2 1,0-1 0,5 0 0,2 0 0,2 0 0,2 0 0,3-1 0,2-1 0,0 0-1,1-1 1,4 0 0,1-1 0,1 0 0,0-1 0,-22-4 0,0 1 0,1-1 0,23 1 0,0 0-267,-2 0 0,1-1 0,-22-2 0,1-2 0,-1 1 0,24 1 0,-2-1 0,-1-2 0,0-2 0,1-3 0,-1-2 0,-1-1 0,-1-1 0,0 1 0,-1-3 0,-1-2 0,-1-3 0,-3 2 0,-1-1 0,-4-2 0,-1-1 0,-2-1 0,-1-1 0,-3-1 0,-1-1 0,-3 0 0,-2-3 0,0-3 0,-3-4 0,-4-1 0,-2-1 0,-3-3 0,-3-1 0,-2-4 0,-3-2 0,-3-1 0,-2-3 0,-3-4 0,-3-3-207,-3-7 0,-4-1 1,-2 4-1,-4 0 1,-7-13-1,-5-1 0,-4 0 1,-5 1-1,4 25 1,-2-1-1,-2 1 1,-3 1-1,-1 0 0,-2 2 1,-15-19-1,-4 4 83,-2 4 0,-3 5 0,-8 5 0,-5 5 1,-3 6-1,-4 6 0,20 11 0,0 2 0,-2 3 1,-2 1-1,-1 3 0,-2 2 0,-1 2 1,-1 2-1,0 2-155,-1 1 0,-1 2 0,-2 2 0,-5 2 1,-2 3-1,0 2 0,0 3 0,0 1 1,-1 1-1,-2 0 0,-1 2 0,-1-1 1,17-2-1,0-1 0,-1 1 0,0 1 0,0 0 1,0 0-1,0 1 0,0 0 0,-2 2 1,1-1-1,-1 1 0,0 1 219,0 0 1,-2 1 0,2-1 0,1 2 0,-11 5 0,2 1 0,0 0 0,15-7 0,-1 1 0,0 0 0,2 0 0,-11 7-1,1 0 1,3 0 0,6 0 0,2-1 0,1 1 0,4 0 0,1 0 0,1 1 0,-13 13 0,3 1-39,5 1 0,4 0 1,7-2-1,6 0 1,9 0-1,4 0 1,5-2-1,5 1 1,6 0-1,6-1 1,7 0-1,6-1 1,11 3-1,7-3 98,10 2 0,4-2 0,5 0 0,5-2 0,-14-13 0,3-1 0,0-2 0,1 0 0</inkml:trace>
  <inkml:trace contextRef="#ctx0" brushRef="#br0" timeOffset="66">5985 10635 8420,'14'-47'0,"-1"4"0,0 10 0,2 8 435,3 4 1,-5 3-1,2 7 1,-6 0 0,-3 2-1,-5 1 1,-5 0 0,-11 4-1,-12 2 1,-11 4-419,-10 2 1,-9 8 0,-7 6 0,-4-2 0,-5 0 0,1 1-1,35-8 1,0-1 0,-36 7 34,0-4 1,8-1 0,9-6 0,7-1 0,8-1 0,7-2 0,4-2 0,6-2-342,4-5 0,8 2 0,9-1 289,6 2 0,10 2 0,8 4 0</inkml:trace>
  <inkml:trace contextRef="#ctx0" brushRef="#br0" timeOffset="67">5199 10382 23498,'-21'-53'-1675,"3"13"0,8 10 1827,1 14 1,-4 8-1,-7 10 1,0 2-1,-6 5 1,-2 4-1,-3 5 1,0 4-553,-1 4 0,5 6 0,-1 5 0,7 5 0,6 4 0,8-1 296,4 1 0,10-1 0,10-5 0,11-2 0,13-2 0,10-5 2039,8-3-1860,10-1 1,-33-15 0,1 1 0,1-1 0,-1 0 0,0-1-1,-1 0 1,35 11-16,0-1 0,0-2 1,-4-6-1</inkml:trace>
  <inkml:trace contextRef="#ctx0" brushRef="#br0" timeOffset="68">3093 10169 23114,'0'-46'-3307,"0"16"0,-2 0 3649,-2 22 1,-1 3 0,-7 10 0,-4 5-1,-3 6 1,-5 6 0,-1 5 0,-2 6 0,1 5-1,-1 7 1,0 3 0,1 4-226,-1 0 0,2 15 1,3-5-1,4 5 0,4 1 1,6-3-1,5-1-409,6-2 1,5-7 0,10-2 0,4-9 0,4-7 0,0-7 0,1-5-1698,0-3 0,-7-5 1896,-2 0 1,-9 4 0,-3 0 0</inkml:trace>
  <inkml:trace contextRef="#ctx0" brushRef="#br0" timeOffset="69">2666 10902 13619,'7'-26'0,"-1"4"0,0 4 0,3 4 1241,3 0 1,7 7 0,5 1-1,4 2-1850,3-1 1,11 1 0,1 4 0,6 0 729,5 0 0,14-6 0,1-2 0</inkml:trace>
  <inkml:trace contextRef="#ctx0" brushRef="#br0" timeOffset="70">3706 10409 16001,'-22'-40'739,"-1"8"0,3 13 0,8 33 1,0 15-865,-3 17 0,-10 15 0,0 2 1,-2 7-1,12-31 0,0 0 0,1 4 1,0 0-1,0 4 0,2 1 0,0 1 1,3 0-2206,2 0 0,1 1 2256,-2 11 0,2 0 1,5-15-1,1 1 1,-3 8-1,0-1 1</inkml:trace>
  <inkml:trace contextRef="#ctx0" brushRef="#br0" timeOffset="71">9184 15899 8216,'-51'-10'0,"2"-3"0,9 2 0,12 5 0,8 0 265,3 5 1,17-11 0,0 2 0,10-8 0,12-10 0,17-14 0,-14 16 0,3-2 0,6-6 0,3-1 0,5-3 0,2-1 0,7-3 0,3-1 0,5-3 0,2 0-201,-17 13 0,0 1 0,1-1 0,3 0 1,0-1-1,0 0 0,4-2 0,0-1 1,1 1-1,0-1 0,0 1 0,1-1 0,1 0 1,0 1-1,-1 0 0,-1 1 0,-1 2 1,-1 0-1,-1 1 0,-1 1 0,0 1-697,-3 2 0,-1 0 1,-1 2 462,13-7 0,-3 2 1,-5 5-1,-3 2 0,-10 6 1,-1 2 168,27-11 0,0 1 0,-1 5 0</inkml:trace>
  <inkml:trace contextRef="#ctx0" brushRef="#br0" timeOffset="72">10238 16139 8347,'0'-63'0,"0"5"0,-6 15 144,-3 21 0,0 8 0,-3 16 0,-3 1 0,0 3 0,-1 1 0,-2 5 0,-4 4 0,-2 8 0,1 5 0,2 9 0,0 4 0,2 7 282,0 3 1,2 6-1,9 3 1,3 1-1,5 3 1,5-3-1,5-1 1,5-6-1003,3-5 1,8-6 0,-1-8 0,2-6-1,3-7 1,-4-6 575,-2-7 0,1-10 0,-4-7 0</inkml:trace>
  <inkml:trace contextRef="#ctx0" brushRef="#br0" timeOffset="73">10064 16486 8160,'0'-37'807,"0"6"0,2 10 0,4 9 0,7 9-5,8 6 1,14 0-1,7 6 1,4 0 0,6 0-803,4 0 0,10-1 0,9 6 0</inkml:trace>
  <inkml:trace contextRef="#ctx0" brushRef="#br0" timeOffset="74">10864 16206 13466,'-44'-31'0,"-1"16"0,4 27 52,4 29 1,17-6-1,3 4 1,0 5-1,1 1 1,-1 2-1,0 1-822,-2 2 0,1 1 0,1 2 0,1 2 280,0-2 0,1 0 1,3 3-1,2 1 1,0 3-1,1 0 1</inkml:trace>
  <inkml:trace contextRef="#ctx0" brushRef="#br0" timeOffset="75">10091 13021 8382,'1'-12'0,"2"1"69,2 3 0,4 3 0,-3-4 0,1-1 0,3-2 0,2-1 0,2-1 0,-1 1 0,0 1 630,1 3 1,-7 5 0,-4 8 0,-8 7 0,-9 5 0,-14 8-1,-15 5-551,-14 7 1,17-13-1,-3 1 1,-5 4-1,-3 0 1,-5 5 0,-3 1-1,14-9 1,-1 1-1,-1 0 1,-4 2-1,0 1 1,-1 0-185,-3 1 1,-1 1 0,-2 0 0,-6 3 0,-2 1 0,0-1 0,6-2 0,-1-2 0,0 0 0,-2 1 0,-1-1 0,0 0 0,-1-1-1,-1-1 1,0 0 0,2-1 0,0-1 0,0 0 0,-1-1 0,0-1 0,1-1-77,0 0 1,1 0 0,0-2 0,3-1 0,1-1 0,-1 0 0,-1 0 0,-1 0 0,1-1-1,2-1 1,1 0 0,0 0 0,4-2 0,1 0 0,0-1 0,-20 6 0,1-2-7,6-2 1,2 0 0,8-1 0,2-1 0,5-5 0,2-2 0,5 0 0,3 0 0,-27 2 0,15-2 0,12-1 117,9 0 0,7-2 0,9-4 0</inkml:trace>
  <inkml:trace contextRef="#ctx0" brushRef="#br0" timeOffset="76">3133 15526 8491,'-14'0'89,"2"-1"0,2-2 463,1-2 0,5 1 0,-4 5 1,2 4-1,3 5 0,2 6 235,1 7 1,0 3-1,0 5 1,-2 6-1,-1 3 1,-1 2-1,1-4-644,2 1 0,1-7 1,1 1-1,2-3 0,3-2 1,0-5-698,0-2 0,3-3 1,-3-6-1,0-5 1,-1-8 276,-2-11 1,-3-10-1,-4-12 1,-5-8-1,-3-4 1,-3-7 473,-2-8 1,6 6-1,-2-7 1,3 3-1,2 7 1,2 5-1,2 8 619,-1 7 1,2 5 0,6 5-1,3 6 1,2 4 0,4 4-1,4 2-970,6 3 1,0 2-1,3 2 1,7 4-1,3 4 1,7 3-1,1 2-514,2 4 0,3-3 0,5 3 0,1-3 0,-1-4 0,0 0 668,0-2 0,7-6 0,0 3 0</inkml:trace>
  <inkml:trace contextRef="#ctx0" brushRef="#br0" timeOffset="77">3866 15073 8449,'-11'-30'1488,"-2"4"0,-2 11 0,6 19 0,6 14-1401,6 10 0,-1 6 1,2 5-1,-2-2 1,-2-2-1,0 4 1,1 4-1,2 4-249,2 1 1,5 3-1,-1 0 1,4 2 0,5 2-1,4-3-591,3 0 1,8-8 752,3-4 0,8 0 0,3-6 0</inkml:trace>
  <inkml:trace contextRef="#ctx0" brushRef="#br0" timeOffset="78">4439 15233 10756,'-6'-28'0,"-3"-3"5692,-3 0-5590,5 13 1,7 12-1,9 13 1,3 4 0,2 2-1,6 6 1,5 5 0,6 4-666,3 3 0,-4 6 0,1 3 0,-3-3 0,-3-1 0,-3 1-1912,-4 0 0,-9 0 2478,-5 3 1,-14 0-1,-5 0 1</inkml:trace>
  <inkml:trace contextRef="#ctx0" brushRef="#br0" timeOffset="79">4132 15726 8514,'-43'-18'812,"3"1"1,5-4 0,14 6 0,8 3-438,7 0 0,22 2 0,11-2 0,10 0 0,9-6 0,7-4 0,8-6-644,4 0 0,2 0 1,-2 1-1,-3 1 1,-7 0-1,-8 3 1,-8 2-1,-7 2-657,-7 2 0,-5 3 0,-13 2 0,-8 3 0,-13 4 0,-9 5 982,-7 5 1,-6 2-1,2 8 1,-3 1-1,-4 4 1,-2 2 892,-3 6 1,5 0 0,-2 8 0,4-1 0,5 1 0,3-1 0,4 1-1111,4-2 1,8 0 0,0-6 0,6 0 0,3-4-738,3-3 1,2-11 0,1-12 0,0-11 0,0-12 0,1-9 1125,4-5 0,-2-5 0,4 0 0,0 2 0,1 4 0,1 5 0,0 3 1005,-1 5 0,1 6 0,6 0 0,1 2 0,4 7 0,0 3-1536,4 4 0,4 1 1,6 2-1,8 0 0,4 2 303,4 2 0,20-2 0,-33 1 0,1 0 0</inkml:trace>
  <inkml:trace contextRef="#ctx0" brushRef="#br0" timeOffset="80">4945 15220 8454,'-29'-21'1725,"2"3"1,9 5 0,14 19 0,3 6-1635,1 4 0,5 8 0,3-4 0,1 1 0,0-2 1,1-1-1,3 1 0,4 1-513,0-1 1,6-3 0,-6-6-1,0-2 1,-3-2-110,0-3 0,-7-12 0,-2-6 0,-5-4 0,-6-6 0,-6-4 0,-4-3 562,-1-2 1,4 0-1,3-3 1,2 3-1,2 1 1,3 4 556,2 0 0,1 4 1,1 3-1,5 3 0,6 2 1,7 3-1,5 3-831,4 4 0,11-2 1,-1 5-1,4 1 0,5 0 1,3 0 242,4-2 0,-1-5 0,0 2 0</inkml:trace>
  <inkml:trace contextRef="#ctx0" brushRef="#br0" timeOffset="81">5452 14913 8454,'-27'0'0,"1"0"0,1 0 0,2 0 1336,6 0 1,6 0 0,4 2-703,1 2 1,4-1 0,11 4 0,9-1 0,7-3 0,6-1 0,5-2 0,1 0-505,-2 0 1,2 0 0,-5 0 0,-4 1 0,-3 2 0,-4 2-908,-2-2 0,-6 4 0,-5 2 0,-2 3 0,-5 3 0,-2 2 0,-5 4 458,-2 0 1,1 0 0,-2-5 0,4 2 0,5-1 0,6 1-74,8 0 0,12-5 1,16-5-1,10-2 392,8-4 0,6 0 0,0-2 0</inkml:trace>
  <inkml:trace contextRef="#ctx0" brushRef="#br0" timeOffset="82">8931 9489 8510,'-44'-16'0,"-1"2"0,-5 7 0,1 17 0,-1 12 0,-2 14 75,-1 11 0,23-22 0,-1 1 0,-6 4 0,-2 2 0,-4 1 0,-1 1 0,-3 2 0,-1 0 0,-5 4 0,-2 0 0,-1 2 0,-1-1 1,-2 1-1,0 0 0,0 1 0,-1-1 0,1 0 0,-2 0 0,2 0 0,0-1 0,0 0 0,0 0 0,0-2 0,1 0-8,-1 1 0,0-1 1,0-3-1,0 0 1,4-1-1,2 0 0,2-3 1,0-1-1,2-2 1,1-1-1,6-3 0,0 0 1,4-4-1,2 0 1,-26 11-911,5-10 0,10-11 0,3-8 0,4-9 0,4-12 843,5-12 0,3-19 0,1-5 0</inkml:trace>
  <inkml:trace contextRef="#ctx0" brushRef="#br0" timeOffset="83">6665 9596 8510,'27'-21'459,"5"7"0,7 14 0,8 14-386,11 17 0,-21-8 1,2 4-1,4 7 1,1 2-1,4 4 1,2 1-1,4 6 1,1 1-1,-16-14 1,-1 1-1,1 0 0,1 1 1,1 2-1,-1-1 1,1 0-1,-1 1 1,1-1 52,-1 1 0,1-1 0,-1-1 0,-2-1 0,0-1 0,0 0 0,18 15 0,1-1 0,-2-1 1,1-2-1,0-2 0,0-1 0,0-4 0,0-1 0,-1-2 0,1-2-1422,-1-1 1,-1-2 0,-5 0 0,0 0 1295,4-3 0,1-1 0,-6 0 0,0-2 0,5-1 0,1-1 0,-3-3 0,1 0 0</inkml:trace>
  <inkml:trace contextRef="#ctx0" brushRef="#br0" timeOffset="84">11264 11928 8561,'0'-39'0,"0"-1"0,0-31 0,0-4 805,0 10 1,4 14-844,1 20 1,8 9 0,-2 4 0,-1 5 0,-3 7-1,-8 7-276,-12 7 1,-22 13 0,-10-4 0,-10 7 0,-10 4 0,29-13 0,-1 0 0,-4 2 0,-1 0 0,-3 1 0,0 1 460,-4 1 0,-2 1 0,-3 3 1,-1 0-1,-4-1 0,-2 0 0,-3 0 1,-1-1-1,18-5 0,-1-1 0,-1 0 1,-1 1-1,-1 0 0,0 0-94,-3 1 0,0 0 0,-1 0 0,-3 3 1,-1 0-1,0 0 0,-1 0 0,0 0 1,-1 0-1,-1 1 0,-1 0 0,0 1 0,-5 1 1,0 0-1,-1 1 0,0-1 0,0 1 1,-1 1-1,14-5 0,-1 0 0,0 1 0,0 0-184,-1 1 1,0-1 0,0 2 0,-1-1 0,1 0 0,0 1 0,-1-1 0,0 2-1,-1 0 1,-1 1 0,0 0 0,1 0 0,-2 1 0,1-1 0,-1 1 0,1 0 0,0-1-1,0 0 1,1 0 0,-1 1 0,-2 0 0,1 0 0,-1 1 0,0 0 0,2-1 0,-1 0-1,1 0 1,0 1 93,-1 0 1,1 0-1,0 1 1,-1 0 0,-2 1-1,-1 1 1,0 0 0,1 0-1,1-1 1,1-1 0,-1 1-1,1-1 1,-1 1 0,1 0-1,-1 0 1,0 0-1,-1 1 1,0 0 0,0 1-1,0-1 1,1 0 0,1 0-1,-1 0 1,1 0 0,-2 1-1,0 0 1,1 1 0,-1-1 58,1 1 0,0 0 0,0 0 0,0 0 1,4-1-1,-1-1 0,1 1 0,0 0 1,-1 1-1,-1 1 0,1 0 0,0 0 1,0 0-1,1 0 0,0 0 0,0 0 1,2 0-1,1-1 0,0 1 0,0 0 1,-1 1-1,1 0 0,0 0 0,1 1 1,2-2-1,1 0 0,0 1 0,0-1 33,3 0 1,0 1-1,1-1 1,-1 1-1,-2 1 1,1 0-1,0 1 1,1-1-1,-10 10 1,3-1-1,-1 2 1,-1 1-1,1 0 1,0 1-1,2 0 1,0 0-1,1 1 1,3-2 0,2 0-1,1 0-123,4-4 1,1-1-1,1 1 1,0 2 0,1-1-1,2 1 1,6-5-1,1 0 1,1 0 0,-12 18-1,3 0 1,6-4-1,3-2 1,7-6 0,4-1-1,4-4 1,3-1-104,4-2 0,4-1 0,12 26 1,21-3-1,22-11 0,-15-29 1,3-3-1,9-3 0,4-2 1,8-3-1,3-2 308,10-2 1,3-2-1,-17-4 1,2-3-1,1 0 1,6-2-1,1-2 1,2 0-1,2-2 1,2-1 0,0-1-1,-14 2 1,0-1-1,2-1 1,-1 0-1,4-2 1,0 1-1,1-2 1,0 1-62,5-2 1,0 0 0,1 0 0,0-1 0,-11 2 0,0 0 0,1 0-1,0-1 1,0 0 0,3-1 0,1-1 0,0 1 0,0-1 0,0 0-1,1-1 1,1 0 0,0 0 0,0-1 0,0 0 0,3-1 0,1-1-1,0 0 1,0 0 0,0 0 0,-12 3 0,1 0 0,0 0 0,0 0-1,0-1 1,0 1 0,4-2 0,0 0 0,0-1 0,0 0 0,1 1 0,-1-1-316,2-1 1,-1 1 0,1-1 0,0 0 0,-1 0 0,0 0 223,-2 1 0,-2-1 0,1 0 0,0 0 0,0 0 0,1 0 0,5-3 0,0 1 0,1-1 0,1 0 0,-1-1 0,-1 1 0,-2 0 1,-1 1-1,0-1 0,0 0 0,0 0 0,0-1 0,0 1 0,0 0 0,0-1 0,0 0 0,0 0 0,1 0 0,-1 0 0,1 0 1,-1-1-1,1 0 0,-1 0 0,0 1 0,-2-1 0,0 1 0,0-1 0,0 0 0,-1 1 0,0-1-123,0 0 1,-1 0 0,0 0 0,0 0 0,-1-1 0,1 1 0,-1-1 0,1 0 0,-1-1 0,0 1 0,-1-1 0,-1 0-1,9-4 1,-1-1 0,-1 1 0,0-1 0,-1 0 0,-1 0 0,-1 0 0,0 0 0,-1 0 0,0-1 0,-1 0 0,0 0-1,0 0 1,-1-1 0,-1 0 0,-2 0 0,0 0 0,-1-1 0,-1 1 0,0-2 0,-2 2 0,0-1 0,-1-1 0,0 1 0,-1-1-93,-2 1 1,-1 0 0,0-1-1,-1 1 1,-1-1 263,7-6 1,-2-1-1,-1 0 1,-1-1 0,-1-1-1,-1-1 1,-2-1-1,-1 0 1,-5 3 0,-1-1-1,-1-1 1,-2 1-1,10-14 1,-1 0 0,-4-1-1,-3 3 1,-2 0-1,-3 0 1,-4 4 0,-3 0-1,-2 0 45,-4 4 0,-1 0 1,-4-1-1,1-21 0,-7 1 1,-8 8-1,-6 1 1,-8 5-1,-6 2 0,-11 2 1,-7 4-1,-6 5 1,-8 4-1,-11 3 0,-6 4-77,15 12 0,-3 3 0,0 2 0,-1 4 0,-1 2 0,-2 2 0,5 3 0,-3 0 1,0 1-1,-1 2 0,-3 1 0,0 1 0,-1 2 0,1 1 0,-3 1 0,0 2 1,-1 1-1,0 0-2,-2 3 0,-2 0 0,1 1 0,-1 1 0,-1 1 0,0 2 0</inkml:trace>
  <inkml:trace contextRef="#ctx0" brushRef="#br0" timeOffset="85">12824 10688 8419,'-57'-17'0,"1"-10"159,0-9 0,8 1 0,-3 1 0,3 0 1,7 3-1,4 1 0,6 6 0,2 5 0,4 7 1,2 6-1,-1 6 252,-4 5 0,-6 11 0,-12 15 0,-8 14 0,22-16 0,-2 2 0,-5 6 1,-1 2-1,-5 6 0,-2 3-583,-1 4 0,0 1 0,15-15 0,1 2 1,-1 1-1,-1 5 0,0 2 0,2 1 0,-1 3 1,1 1-1,2 1 0,0 0 0,2 2 0,0 0 97,1 0 0,2 1 0,0 1 1,-1 9-1,1 1 0,2 0 1,3-3-1,1 0 0,2 1 1,-1 2-1,2 1 0,1 1 93,1 0 1,1 0 0,3 0 0,1 3 0,2 1-1,2-2 1,3-2 0,2 0 0,2-2 0,1-4 0,1-1-1,4-1 1,2-3 0,3-1 0,2-1 0,3-6-1,3-1 1,2-2 0,4-2 0,2-1 0,3-3-83,2-1 1,2-1 0,2-4 0,18 13 0,4-6 0,-15-15 0,2-2 0,1-1-1,0-2 1,1-1 0,1-2 0,-1-2 0,1 0 0,0-2 0,3-1 0,0-1-1,0 0 1,0-2 0,0 0 0,1-1-749,-1 0 0,1-1 1,0 2 811,5 2 0,-1 1 0,0-1 0,-6-3 0,-1 0 0,0 1 0,5 1 0,0 1 0</inkml:trace>
  <inkml:trace contextRef="#ctx0" brushRef="#br0" timeOffset="86">12877 10848 8538,'22'-26'0,"18"11"0,-7 12 0,10 16 0,9 24-58,-24-10 0,0 3 0,0 3 1,0 3-1,4 12 0,0 3 1,1 4-1,-1 1 0,0 4 1,0 0-1,-3 3 0,-1 2 1,-2-1-1,-3 2 0,0 2 1,-3 0-1,-1 0 0,-2 0 0,-2 1 1,-2 0-1,-4 0 0,-2 0 1,-3 2-1,-2 0 142,-2 2 1,-3 1 0,1-24 0,-1 0 0,-1 1 0,-1 0 0,-1 1 0,0 0 0,-2 4-1,0 0 1,0 1 0,-1 0 0,-1 0 0,-1 1 0,0 1 0,-2 0 0,0 0 0,0-1-1,-1 0 1,0 0 0,-2 1 0,1 0 0,-2 0 0,1-1 0,-2-1 0,0 0-269,0 0 0,-2 0 1,-1-1-1,-1 2 0,-1 0 1,-1-2-1,-1-4 0,-1-2 1,0-1-1,-1-1 0,-1-1 1,-2-1-1,-1-1 1,-2-1-1,-1-1 0,-1-2 1,-2-1-1,-2 0 96,0 0 0,-2 0 0,-2-1 1,-4 0-1,-3-1 0,-1-1 0,1-2 1,0-1-1,-1-1 0,-1 0 0,-2-1 1,0 1-1,-3-1 0,-1 1 1,0-1-1,0 1 0,0 0 0,1 0 88,-1 1 0,1 1 0,0-1 0,-3 0 0,-1 1 0,3-1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3:48:55.418"/>
    </inkml:context>
    <inkml:brush xml:id="br0">
      <inkml:brushProperty name="height" value="0.053" units="cm"/>
      <inkml:brushProperty name="color" value="#FF0000"/>
    </inkml:brush>
  </inkml:definitions>
  <inkml:trace contextRef="#ctx0" brushRef="#br0">10091 3612 7829,'-68'-33'0,"4"6"0,14-1 0,4 8 0,4 2 0,10 4 0,7 3 0,1-4 0,6 6 0,2-1 0,1 1 0,0 9 0,-1 10 0,-3 17 0,-4 11 0,-6 16 43,-10 8 1,18-27-1,-2 2 1,-4 6 0,-1 0-1,-3 4 1,0-1 0,-1 2-1,-1 1 1,-3 2 0,-1 1-1,0 0 1,-1 0 26,-3 0 0,0 1 0,-4 3 0,0-1 0,0-2 0,1-1 0,0 1 0,1-1 0,-3 2 0,1-1 0,2-2 0,0-1 0,0 0 0,0 0-15,1 1 0,1-1 1,4 0-1,0 1 1,-3 6-1,0 1 1,1 1-1,1 1 1,1 0-1,0 1 1,1 2-1,1 2-18,0 0 1,2 1 0,4-4 0,2-1 0,0 4 0,2 1 0,1-1 0,2 1 0,1-1 0,2 1 0,1 2 0,1 1 0,0 1 0,1 0-101,1 1 1,0 3 0,5-19 0,-1 2-1,0 0 1,0-2 0,0-1 0,0 1 0,0 0-1,0-1 1,1 1 0,-2 1 0,1 1 0,-1-1-1,2-1 1,-1-1 0,0 0 40,0 1 0,0 0 0,0 1 0,-1 4 0,1 1 0,-1 0 0,1-3 0,0-1 0,0 0 0,0 0 0,0 0 0,-1 1 0,0 0 0,-1 0 0,0 0 0,-1-2 0,1 0 0,0 0 0,-1 0 0,1 0 0,0 0 21,1-1 0,1-1 0,0 0 0,-1-1 0,1-1 0,-1 0 0,2 3 0,0 0 0,-1 0 0,1-1 0,0 1 0,1 0 0,-1 0 0,1-1 0,0 1 0,0 1 0,1 0 0,-1 0 0,2-1 0,-1-1 0,1 1 29,1 0 0,0 0 0,0-1 0,2 0 0,-1-2 0,1 1 0,1-2 1,0 1-1,0-1 0,1 0 0,1 0 0,0-1 0,0 2 0,1-1 0,-1 0 1,1 2-1,0 0 0,0 0-33,0 1 1,0 1-1,0 0 1,0 1-1,0 0 1,0 0-1,0-3 1,0-1-1,0 1 1,1-2-1,-1 1 1,1-1-1,0 0 1,0 1-1,1-1 1,0 1-1,1 0 1,0 1-1,0 2 1,0-1-1,0 1-8,-1-1 1,1 0-1,0 0 1,0-2-1,0 1 1,0-1-1,4 21 1,0 0-1,0 2 1,0 0-1,-1-25 1,-1 1-1,1 0 1,0 2-1,0-1 1,0 0-1,-1 1 1,1-1-1,-1 0-25,0 1 0,0 0 0,0 0 0,-1-3 1,0 1-1,1-1 0,0 0 0,0 1 1,0-1-1,3 25 0,0-1 0,-2-23 0,1-1 1,-1 0-1,4 25 0,1-2 43,1 1 0,0-2 0,0-5 0,1 0 1,1 2-1,0-1 0,1-3 0,1 0 0,1 0 1,2-1-1,0-3 0,0 1 0,2-1 0,0-1 7,1-1 0,0-1 0,-2-1 0,0 0 0,2 1 0,2 0 0,1 0 0,0 1 0,1-2 0,0 0 0,2 2 0,1 0-7,-2 1 1,0 0 0,3-2 0,1-1-1,0 5 1,0 1 0,1 0 0,0 0-1,0 0 1,0 1 0,-1 0 0,0-1-1,0 1 1,0-2-61,-1 0 0,1-1 1,3 0-1,1 0 1,-1-1-1,-1 0 1,1-1-1,0 0 0,1 0 1,1-1-1,0-1 1,1-1-1,2-1 1,0 1 14,2-1 0,0-1 0,-4-6 0,1-1 0,3 2 0,0 0 1,0-2-1,-1-1 0,-1-1 0,1 0 0,1 1 0,1-1 129,1 0 0,0-1 0,-5-5 1,1 0-1,4 1 0,2 0 1,0-1-1,-1 0 0,1 0 1,-1-1-1,2 2 0,0-1 0,-1 0 1,0 0-1,0 2 0,1 0 0,8 3 1,1-1-1,-1 0 0,0-1 0,2-1 1,1-1-1,2 0 0,1 0 0,-1-2 1,2 0-1,3 0 0,2-1-137,-21-12 0,1-1 0,1 0 0,-1-2 0,2 0 0,0 0 0,3 2 0,1-1 0,0 0 0,1-1 1,1-1-1,-1 0 0,0-2 0,0 0 0,1-1 0,2-1 0,1 0 0,1-1 0,-1-1 0,0 0 0,0-2-65,3 0 1,0-1 0,0 0-1,0 0 1,0-2 0,0 1-1,-1-2 1,-1 0 0,0-1-1,-1 1 1,-1-1 0,0 1 0,0-2-1,1 1 1,-1-1 0,-2-1-1,-1 1 1,1-1 0,0 0-1,0 0 1,0 0 153,-2 0 0,0 0 1,-1 0-1,0-1 1,-1 1-1,0-1 1,21 0-1,-1-1 1,0-2-1,-1 0 1,-3-1-1,0-2 1,1-1-1,-1-2 82,1-1 0,0-3 0,-1-2 0,1-4 0,-19 2 0,1-1 0,1-2 0,2-2 0,2-2 0,-1-1 0,3-3 0,0-2 0,1-1 0,5-4 1,1-3-1,0 0 0,-13 5 0,-1 0 0,0-2 0,0 0-92,2-1 1,1-2-1,-1 0 1,1 0-1,5-3 1,0-1-1,1 0 1,-2 0 0,0 0-1,-2 0 1,1-1-1,0 1 1,0-1-1,0 0 1,1-1-1,0 1 1,1-1 0,0 0-1,0-1 1,0 1-1,-3 2 1,0-1-1,0 1 1,0 0-1,0-1 1,0 1 0,-1-1-1,1 1-80,-1 0 1,-1 0-1,1 0 1,-2 1 0,10-6-1,-2 2 1,1-2 0,-11 8-1,0 0 1,-1-1 0,0 0-1,13-8 1,0-1 0,-2 1-1,-3 2 1,-1 0 0,0 0-1,-2 1 1,-1 0 0,0 0 2,-2 1 0,0 0 1,-2 0-1,-5 4 0,-2 1 1,1-2-1,2-3 1,-1 0-1,0-1 0,-1 0 1,-2 0-1,0 0 1,-2 0-1,-1 0 0,0 0 1,1-2-1,-1 0 0,-1 0 1,1-1-1,-1 0 1,0-1 66,-1-1 1,1-1 0,-1-1 0,3-6-1,-1-2 1,-1 0 0,0 0 0,-1 0 0,1-1-1,2-3 1,1-1 0,-1 0 0,-7 12 0,0 0-1,0-1 1,-1 0 0,2-1 0,-1 0 0,1 0-1,-1-1 1,1-2 0,0-1 0,0 0 0,0 0 43,0-3 1,1-1-1,-1 1 1,0-1-1,-3 4 1,1 1-1,-1-1 1,0-1-1,2-6 1,0-2-1,-1-1 1,0 0-1,0 3 1,-1-1-1,-1 1 1,0 0-1,-3 1 1,0 1-1,0-1 1,-1 0-1,0-1 1,-1-1-1,0-1 1,0 0 8,-1 0 0,0-2 0,-1 1 0,0 0 1,-2 3-1,0 0 0,-1-1 0,0 0 1,1-3-1,-1-1 0,0-1 0,0 0 1,-2 1-1,0 0 0,-1-1 0,0 1 1,-1 2-1,-1 0 0,-1 0 0,1 0 1,-1-1-1,-1 0 0,1 0 0,-1 1 1,-1 2-1,0 0 0,-1 0 0,0 1-68,0 0 0,0 0 0,-1 0 0,-1 1 0,-2-1 0,-1 1 0,0 0 0,-1 1 0,1-13 0,-1 2 0,-1 0 0,-1-1 0,0-1 0,0 0 0,-1-1 0,0 0 0,0-1 0,0-1 0,0-1 0,0 0 0,0 17 0,0-2 0,0 1 0,0-1-143,0-1 0,0-1 0,0 1 0,0 0 0,-1 2 0,1 1 0,-1-1 0,0 1 0,0-2 0,-1 0 1,0 1-1,-1-1 0,0 0 0,-1 0 0,0 0 0,-1 0 0,0-1 0,-1 1 0,0 0 0,-1-1 1,0-2-1,-1-1 0,0 1 0,-1-1 67,0 0 1,0 1 0,0-1-1,-1 1 1,-1 3 0,-2 1 0,1-1-1,-1 1 1,0-3 0,0-1 0,-1 1-1,-1-1 1,-1 1 0,0 1 0,-2-1-1,0 1 1,0 2 0,-1 0 0,0 0-1,-2 0 1,-1-1 0,-1 0-1,-1 1 1,0-1 0,-1 3 0,1-1-1,-2 2 1,0-1 213,-1 0 1,0 0-1,-1 1 1,-1 0 0,-2 1-1,0 0 1,-2 1 0,1 0-1,-1 2 1,1-1 0,-1 2-1,0-1 1,0 2 0,-2 0-1,1 0 1,-2 0-1,0 0 1,-1 1 0,0-1-1,-1 2 1,2 1 0,-1 1-1,0 0 1,-1 1-65,1 0 0,-1 0 1,0 1-1,0 1 1,0 1-1,0 0 1,0 1-1,0 0 1,-13-14-1,1 1 1,0 0-1,-1 1 1,0 2-1,0-1 1,-1 2-1,-1-1 1,-1 1-1,1 1 1,0 0-1,0 1 1,-1-1-1,0 1 1,0 0-1,1 1 1,0 0-1,-1 0-278,1 2 0,0 0 0,-1 0 0,-2-1 0,-2-1 0,0 1 0,-1 3 0,0 0 0,-2 0 0,15 11 0,-1 0 0,0 0 0,-1 1 0,-1-1 0,-1 1 0,0 0 0,-1 0 0,0 1 0,0 0 0,0 0 0,0 1 123,0 1 1,1 0 0,-1 1 0,-2 0 0,-4-2-1,-2 1 1,0 0 0,0 1 0,3 2 0,1 0 0,-1 1-1,0 0 1,-2 0 0,0 1 0,-1-1 0,0 2 0,-3-1-1,1 0 1,-2 2 0,1 0 0,1 1 0,0 0-1,-1 2 1,0 0 0,-1 0 0,-2 1 0,1 1 0,-1 1 178,-1 0 0,-1 1 1,1 1-1,0 1 1,2 3-1,1 2 0,-1 1 1,0 0-1,-5 0 1,0 1-1,-1 1 0,1 1 1,0 1-1,0 1 1,0 2-1,0 0 0,2 2 1,1 0-1,-1 1 1,1 2-1,-2 1 1,0 1-1,1 2 0,0 0 1,2 1-1,1 2 1,0 0-1,1 1-193,1 1 0,1 1 0,0 1 1,-1 2-1,-5 3 0,-1 3 0,0 1 1,1 1-1,4 0 0,0 2 0,1 1 1,0 0-1,-2 4 0,0 0 0,1 2 1,-1 1 88,13-6 0,-1 2 0,0 1 0,1 0 0,0 0 0,-1 0 0,0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3:48:55.419"/>
    </inkml:context>
    <inkml:brush xml:id="br0">
      <inkml:brushProperty name="height" value="0.053" units="cm"/>
      <inkml:brushProperty name="color" value="#FF0000"/>
    </inkml:brush>
  </inkml:definitions>
  <inkml:trace contextRef="#ctx0" brushRef="#br0">6812 15979 29136,'0'-26'-4916,"-5"0"1,1 3 4255,1 1 1,1 10 932,2-2 1,-4 8 0,-2-1 0,-1 1 0,-4 3 0,-1 2 0,-2 1 0,-3 1 0,-2 4 0,-2 2 0,-2 2 0,-4 0 0,-3 3 38,-1 4 0,-4-6 1,2 4-1,-1-3 1,-3 1-1,0 0 0,0-2 1,3-2 324,1-2 0,-2-2 1,2-4-1,1 0 0,-1 0 1,2-1-1,-2-2 0,-1-2-218,0 2 1,-4 2-1,1 1 1,-5 0-1,-5 1 1,-2 4-1,-6 4-519,-4 3 1,0 7-1,-13 2 1,3 2 0,1 1-1,0 1 1,2-1 12,1 1 0,2-1 0,-1-1 1,5-2-1,2-2 0,7-2 1,3-1 370,4 2 0,1-8 0,4 3 1,1-1-1,3 0 0,1 0 1,3-2-285,2-1 0,3 0 0,1 6 0,2 1 0,-2 3 0,1 2 0,-1 1 0,2-1 0,0 4 0,-5-3 0,0 4 0,2 0 0,1 1 0,4 0 0,0-1 0,-2-1 0,4-1 0,2-2 0,3 1 0,2-3 0,3-2 0,5 1 0,-2-1 0,5-2 0,5-1 0,5-1 0,6 0 0,6 4 0,7-3 0,3 3 0,7-4 0,1 0 0,4-1 0,2 2 0,4 3 0,2-3 0,3 4 0,0-1 0,1 1 0,-1 2 0,1 2 0,5-2 0,-3 0 0,-2-2 0,0-3 0,1-1 0,3-2 0,5 1 0,-5-1 0,5-1 0,-1-2 0,-1-2 0,5-2 0,1-2 0,-1 2 0,3-5 0,1 4 0,1-4 0,1 1 0,-1 1 0,-1 1 0,-1 1 0,-3-5 0,2 1 0,3 2 0,-2 2 0,0-1 0,-2 2 0,-4-5 0,5 4 0,-3-4 0,-4-1 0,3 0 0,-4 0 0,-1 0 0,1 0 0,-2 0 0,3-1 0,2-4 0,-3-2 0,-1 0 0,5-5 0,0 3 0,-1-2 0,1 1 0,-3 1 0,-1 0 0,-1 2 0,-4-3 0,4 4 0,-2 0 0,-1 0 0,1 3 0,2 1 0,0 2 0,-1 0 0,-3 0 0,-1 0 0,-1 0 0,-3 0 0,-2 0 0,9 0 0,-5 0 0,0 0 0,3 0 0,-3 0 0,1 0 0,-3 0 0,-2 0 0,4 0 0,1-1 0,-1-2 0,3-2 0,-1 3 0,-4 0 0,12 2 0,-5 0 0,-1 0 0,-1 0 0,0 0 0,3 0 0,-2 4 0,0 2 0,-3 0 0,-2 2 0,2-2 0,1 1 0,2 0 0,1-2 0,-4 2 0,3-1 0,-1-3 0,6-1 0,-3-2 0,1 0 0,1 0 0,-1 0 0,3 0 0,4 0 0,0 0 0,2 0 0,1 0 0,-6 0 0,4 0 0,1 1 0,-2 2 0,2 3 0,-2 1 0,-1 4 0,1-4 0,-9 2 0,0 0 0,2-2 0,-2-1 0,0 0 0,8-4 0,-3 4 0,-2-2 0,0 1 0,-1-3 0,4 0 0,5-2 0,-1 0 0,5 0 0,0 0 0,-1 0 0,1 0 0,0 0 0,-35 0 0,-1 0 0,36-2 0,0 0 0,-1-3 0,-2 2 0,0 2 0,0 1 0,-1 0 0,-2 0 0,-5 0 0,0-2 0,-4-1 0,3-1 0,-1-1 0,0-1 0,1 3 0,-3-4 0,2 0 0,2 1 0,1-2 0,-2 1 0,2 4 0,-5-2 0,1 3 0,2-1 0,0-2 0,3 2 0,-1 2 0,1 1 0,3 0 0,2 0 0,-2 0 0,1 0 0,-2 0 0,-3 0 0,4-2 0,-4-1 0,-2-1 0,0-1 0,-3 1 0,1-1 0,2-3 0,-3 2 0,0-2 0,2-2 0,-2-2 0,3-1 0,4-1 0,-6 1 0,8 0 0,1-1 0,-3 1 0,5-2 0,-1-1 0,-2-2 0,0 0 0,-10 5 0,-3 0 0,-2-2 0,-3-1 0,1-2 0,-5 2 0,-3-4 0,-3 1 0,0-2 0,-2-1 0,-1 0 0,-1 0 0,-13 5 0,7-6 0,-12 5 0,-2 0 0,-3 0 0,-2 1 0,-2 0 0,-6 3 0,1 0 0,-2 1 0,-4 0 0,-2-1 0,-5 2-547,-3 4 0,-3-3 0,-1 5 0,-5-1 0,-3-2 1,-4 0-1,-1 2 369,-4 1 1,-1-5 0,-7 3 0,-4-4 0,-4 0-1,-3 1 1,-1 3 187,0-3 1,-1-1 0,1-1 0,0 1-1,-1 2 1,3 1 0,0-1 216,2-2 1,0 3 0,-5 0 0,-3 0 0,-3 0 0,-3 2-213,0 1 1,-7-3-1,5 5 1,-6-1 0,-3 1-1,36 1 1,-1 1 0,-1 1-1,0-1-25,-2 1 1,-1 1-1,3 0 1,-1 0 0,-1-1-1,0 0 1,1 0-1,0-1 1,1 0 0,0 0-1,-1 0 1,1 1-1,-2 0 1,1 0 146,-1 1 1,-1 0 0,0 0 0,0 0 0,2 0 0,1 0 0,-1 0 0,0 0 0,1 0 0,0 0 0,0 0-1,-1 0 3,0 0 0,-1 0 1,0 1-1,0-2 0,1 1 1,2-1-1,-1 0 0,0-1 1,-2-1-1,1 0 0,-2 0 1,0 0-1,-2 0 1,-1 0-141,1 1 0,0 1 0,1 0 0,1 1 0,-2-1 0,1 0 0,-1 0 0,1-1 0,1 0 0,0 0 0,0 0 0,0 1 0,2 0 0,-1 0-151,2 1 0,0 0 0,-31 0 1,-1 0-1,0 0 0,1 0 1,2 0 47,1 0 1,0 0 0,1 0-1,3 0 1,-2 0 0,0 0-1,1 0 251,3 0 1,3-4 0,-5 0 0,-1-1 0,1 1 0,-1-2 0,1 0-28,2 0 1,-2-3 0,5 3-1,0 0 1,0-1 0,2 1-122,3 0 0,-3-3 0,1 3 0,1-1 0,-3-2 0,1 0 0,-4 2 0,0 1 0,2-3 0,-5 3 0,-1 0 0,3 0 0,-2 2 0,2-1 0,-2 1 0,-7-1 0,6 5 0,-2 0 0,-2 0 0,2 0 0,1 0-78,-1 0 0,6 0 1,-7 2-1,-2 1 1,2 3-1,-4 1 1,1 2 21,33-6 0,0 1 1,-33 8-1,-3-4 1,0 0-1,36-3 1,-1-1-1,0 1 1,-1-1 103,-1 0 1,-1 0 0,3 1 0,-2 0 0,-2-2 0,-1 0 0,1 0 0,0 0 0,-1 0 0,1 1 0,0-1 0,1 0-21,0 0 1,0 0-1,1 0 1,0-2-1,2 0 1,0-2-1,0 1 1,1 0-1,-1 1 1,-1-2-1,2 1 1,-1-1-1,0 0 1,0-1-1,0-1 1,1 0-29,0-1 0,0 1 0,-2-1 0,0 0 0,-34-6 0,3 3 0,0-1 0,2 2-107,-4 0 1,5 2-1,-5 4 1,2 1-1,0 4 1,1 4-1,2 2-430,2 3 1,-1 5 0,2 3 0,1 5-1,3 3 1,2 1 0,4-2-178,5-1 0,0 5 0,5 3 1,4 1-1,4-2 514,6-4 0,8 3 0,4 0 0</inkml:trace>
  <inkml:trace contextRef="#ctx0" brushRef="#br0" timeOffset="1">18995 17059 7991,'-17'-19'264,"-3"-2"1,1 2 431,0 5 0,6 5 0,5 5 0,2-5 0,5-1 0,4 1 0,7 4 0,5 5 1,4 6-1,0 8 0,2 8 0,-2 7 708,1 7 0,2 4 0,-4 6 1,-2 6-1,-1 5 0,-2 3 1,0-1-1187,1-3 1,1 2 0,2-5-1,6-7 1,0-7 0,2-10-1,1-7 1,2-8 0,1-8-263,4-5 1,-5-13 0,5-8 0,-2-13 0,1-13 0,1-7-127,0-5 0,-4-10 1,-5 0-1,-3-3 1,-2-2-1,-3 5-563,-1 4 0,-3 8 0,-2 10 0,-2 8 0,-2 5 1,-2 8-880,2 6 1,-3 5 0,4 7 0,1 7 0,1 7 592,5 5 1,3 0 0,9-2 0,7-2 0,4-2-1,4-3 639,4-2 0,-8-5 0,3-2 0,-3-2 0,-3-2 0,-4-2 0,-5-1 1759,-3 0 1,-10 1-1,0 1 1,-3 4 258,-2 1 0,-4 5 1,1 9-1,-2 10 0,-2 7 1,0 6-601,0 5 1,0 4-1,0 3 1,0 1-1,1-1 1,4 0-118,4 2-921,-3-4 0,5 5 0,-3-7 0,1-4 0,-2-4 0,1-4-759,-1-5 1,-3-9 0,5-10-1,0-9 1,-1-11-16,-4-13 1,2-14-1,-2-10 1,-1-6-1,-1-7 1,-2-1-1,-2-2 778,-2 1 1,2 9 0,-2 1 0,2 10 0,2 12-1,2 6 691,2 6 1,4 12 0,5 1 0,0 4 0,1 7 0,-2 4 0,-2 6 22,-1 3 0,-2 11 0,2 5 0,-4 4 0,-4 2 0,-1 0-718,0 3 0,-4 0 0,-2-2 0,0-4 0,-2-3 0,1-2-1625,-3-4 498,-2-3 0,-2-6 0,1 1 1,1-1-1,2-1 0,3-2-7558,1-1 8685,1-6 0,17 9 0,3-5 0</inkml:trace>
  <inkml:trace contextRef="#ctx0" brushRef="#br0" timeOffset="2">20835 16832 8050,'-1'-50'2457,"-4"5"1,5 20-1,0 21 1,8 11-1054,3 10 0,-3 3 0,-2 5 1,-2 1-1,1 0 0,-2 7 1,-2 2-1527,-1 1 0,4 1 0,2-6 0,0-1 0,2-4 0,-1-4-714,3-4 0,2-7 0,2-4 0,-1-3 0,-1-5 0,-2-8 0,-2-7 252,-2-6 1,-2-9 0,-4-5-1,-1-3 1,-4-1 0,-2 2 2854,-1 2 1,-4 4-1,5 7-1566,0 2 0,4 23 0,10 18 0,8 13 0,4 8 1,5 1-706,1 0 0,5 0 0,4 0 0,7-2 0,7-4 0,5-7 0,5-9 0,2-8 0,-2-4 0,3-7 0,-3-5 0,-8-8 0,-7-9-366,-6-11 1,-13-3 0,-2-12 0,-7-3-1,-6-4 1,-5-7 0,-4-2 150,-4-1 1,-4 0 0,-7 6 0,-1 6 0,0 10 0,2 8-724,4 10 0,1 8 0,-3 15 1,2 15-1,1 16 938,-1 15 0,-14 13 0,-4 5 0</inkml:trace>
  <inkml:trace contextRef="#ctx0" brushRef="#br0" timeOffset="3">19102 18245 8216,'-38'-16'0,"33"2"495,54 7 1,0 5 0,7 1 0,-8 0 0,3-1 0,1-1-1,4-2 1,2-2 0,0-2-216,6-3 1,1-3 0,2-2 0,-12 0 0,1-2 0,1-2 0,1-1-1,6-3 1,1-2 0,0-2 0,0 1 0,3-2 0,0 0 0,1-1-1,0 0 1,-10 5 0,0-1 0,0 0 0,1-1 0,0 2 0,0-1-1,0 0 1,1 1 0,0 0 0,0 0 0,3-1 0,-1 1 0,2 0-1,-1 0 1,0 0 0,0 2 0,1 0 0,-1 0 0,0 0 0,1 1-231,-1-1 0,1 1 0,-1 0 1,0 1-1,0 0 0,-3 0 0,0 1 1,0 1-1,-1-1 0,-1 1-50,12-4 0,-1 1 0,-1 0 0,1 0 0,0-2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3:48:54.682"/>
    </inkml:context>
    <inkml:brush xml:id="br0">
      <inkml:brushProperty name="height" value="0.053" units="cm"/>
      <inkml:brushProperty name="color" value="#FF0000"/>
    </inkml:brush>
  </inkml:definitions>
  <inkml:trace contextRef="#ctx0" brushRef="#br0">4092 5984 25463,'0'-67'-1420,"2"-1"1,2 4-1,5 13 1,3 9-1,1 14 1659,1 6 1,-1 4 0,0 5 0,-1-1 0,-1 1 0,-4-2-1,-1-1 1,-3-2 0,-2 2 0,-1 1 0,0 2 0,0-1-1,-1 3-356,-4 2 0,-2 3 1,-8 7-1,-1 5 0,-5 8 1,-3 6-1,-5 7 0,-4 6 1,-4 6 429,-1 9 1,-4 1-252,-2 4 1,5-1 0,-4 9 0,0-1-1,2 0 1,-1 2 0,4-2 0,1 3-1,3-4 2,1 3 1,4 0 0,6 3 0,6-1 0,3 1 0,5-1 0,6 0-289,6-4 0,12 0 1,10-9-1,7 0 1,2-4-1,3-1 1,3-5-274,4-4 1,2 0 0,4-5 0,-1-1-1,0 1 618,-2 4 0,5 2 0,-4 2 0</inkml:trace>
  <inkml:trace contextRef="#ctx0" brushRef="#br0" timeOffset="1">3959 9729 8426,'9'-33'0,"0"7"30,-6 11 1,-3 7 0,-11 4-1,-5-3 1,-6-2 0,-3 1 0,-3 2 551,-4 3 0,-2 2 0,-6 2 1,-3 7-1,-4 8 0,-6 12 1,-4 11-541,28-15 0,-1 2 0,-2 5 0,-1 3 0,-3 6 0,1 3 0,0 3 0,2 3 0,0 4 0,2 3 0,1 4 0,2 2 0,2 4 0,2 1 0,3 1 0,2 0-219,4-1 0,3 0 1,5-6-1,4-1 0,3-4 1,3-2-1,3-2 1,4-2-1,4-4 0,2-2 1,2-4-1,2-3 115,2-4 0,1-2 1,26 22-1,8-7 0,7-6 1,-30-21-1,0-1 1,2-1-1,1 0 0,-1-1 1,0 1 96,1-1 0,-1 0-35,0 1 0,-1 0 0,-1 5 0,-1 2 0,0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3:48:54.779"/>
    </inkml:context>
    <inkml:brush xml:id="br0">
      <inkml:brushProperty name="height" value="0.053" units="cm"/>
      <inkml:brushProperty name="color" value="#FF0000"/>
    </inkml:brush>
  </inkml:definitions>
  <inkml:trace contextRef="#ctx0" brushRef="#br0">9264 17898 7782,'14'-28'0,"-5"-3"0,0 9 0,-6 3 0,1 1 0,-3 3 0,-1 2 0,-1-1 0,-3 3 0,-5 0 0,-3 4 0,-3 1 0,-1 3 0,-4 1 0,1 2 293,0 0 0,-3-4 1,2 0-1,0 1 1,-5 1-1,-4 1 1,-3-2-1,-1-2-63,1 2 1,-10 2 0,1 1 0,-5 0 0,-6 1 0,-1 4-1,-5 5 1,0 5 0,-6 4 0,-1 2 0,-4 3-142,0 1 1,4 1 0,0 1 0,-3 1-1,1 2 1,4 1 0,6-1 0,6-2-1,3-2 1,4 1 0,4 0 0,6-1-1,4 1-182,5 0 0,7-1 0,2 1 0,4 0 0,5 1 0,2 1 0,7 4 208,5 1 0,11 1 1,5 5-1,9 0 0,8 0 1,8 0-1,10-1-36,9-4 0,-31-15 0,0-1 0,5-2 0,1 0 0,2 0 0,0 0 0,3-1 0,2-1 0,2-1 0,2-1 0,4-1 0,1 0-100,5-1 0,0 0 1,0-5-1,0 0 1,4 0-1,1 1 1,0-2-1,0 0 1,1 0-1,0-1 1,4 0-1,0 0 1,2-1-1,0-1-49,-24 0 1,0-1 0,0-1-1,24 1 1,1 0 0,-2-1-1,0 0 1,1 0 0,1 0-1,-25 0 1,1 1 0,0-1-1,1 1 1,0 0 0,0 0-1,0 1 1,0-1 0,-1 1 92,0-1 1,0 0-1,0 0 1,0-1-1,0 1 1,-1-1-1,1 0 1,-1 0-1,0 0 1,2 0-1,1 0 1,-1 0-1,2 0 1,-1 0-1,0 0 1,1 0-1,0 0 1,0 0-18,-1 0 0,1 0 0,0 0 0,0 0 0,1 0 0,-1 0 0,0 0 1,-1 0-1,1-1 0,3 0 0,1-1 0,-1 0 0,0 0 0,-1-1 0,1-1 1,3 1-1,-1-1 0,0 0 0,-2-1 0,0 1 0,-1-1-57,0 1 0,0 0 1,0-1-1,3-1 0,1 0 1,0 0-1,-3 0 1,0 0-1,-1-1 0,1 0 1,0 0-1,0 0 1,1-1-1,1 0 0,0-1 1,-3 0-1,-1 0 0,0 0 84,-2 1 0,-1-1 0,1 0 0,1-2 0,1-1 0,-1 1 0,-4 1 0,0 1 0,-1 0 0,1-2 0,-1 1 0,1-1 0,0 0 0,0 0 0,-1-1 0,22-4 0,0 0 0,-3-1 0,0 0-29,-3 0 1,-2 0 0,-7 1 0,0 1-1,1-3 1,-1 0 0,-1 0 0,0 0 0,-5 1-1,0-1 1,-5 0 0,0 0 0,-6 1-1,0-1-197,-4 1 1,0 0-1,29-17 1,-19 4-1,-9-2 1,-7-3-1,-11-2 1,-7-1 44,-8-2 0,-10-4 0,-8-1 0,-14 1 1,-14-1-1,-13-1 186,24 22 0,-1 1 0,-3 1 0,-2 1 0,-4-1 0,-2 1 1,-3 1-1,-1 2 0,-3 0 0,-1 2 0,-5-2 0,-2 2 0,-2-2 1,-1 1 73,-6-1 1,0-1 0,-1 3 0,-2 0 0,1-1 0,-1 1 0,-2 1-1,-1 1 1,21 4 0,-1 0 0,0 2 0,-2-1 0,1 1 0,-2 1 0,-2-1-1,-2 2 1,0-1-111,0 1 0,-2 1 0,1 0 0,-1 0 1,0 0-1,-1 1 0,-2 1 0,0 0 0,0 1 1,-2 0-1,0 0 0,-1 1 0,1 0 0,0 1 1,0 0-1,-3 0 0,-1 0 0,0 0 0,-1 0 1,0 0-1,0 1-97,-2 0 1,0 1-1,0 0 1,0 0-1,2 0 1,-2 1 0,0 1-1,0 1 1,0-1-1,1 1 1,0 0 0,0 0-1,-1 0 1,1 1-1,-1-1 1,2 1-1,-1 0 1,1 0 0,0 0-1,0-1 1,1 0 8,1 1 1,0-2 0,1 1-1,1 0 1,0-1 0,0 1-1,0-1 1,1 1 0,0-1 0,-1 0-1,0 1 1,0-1 0,1 1-1,0-1 1,1 1 0,1-1-1,0 1 1,1-1 0,2 0 0,1 0-1,0 0 100,3-1 1,1 0-1,-1 0 1,-4 1-1,-1 0 1,1 0-1,5-1 1,0-1-1,1 1 1,0 1-1,0 0 1,1 0 0,-1 0-1,2 1 1,-1 0-1,2-1 1,1 1-1,0 0 1,1 1-1,0 0 1,1 0-1,-25 5 1,1 0-172,0 1 0,0 2 1,2 2-1,1 2 157,1 1 0,2 2 0,0 0 0,1 3 0,1 4 0,2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3:48:54.787"/>
    </inkml:context>
    <inkml:brush xml:id="br0">
      <inkml:brushProperty name="height" value="0.053" units="cm"/>
      <inkml:brushProperty name="color" value="#FF0000"/>
    </inkml:brush>
  </inkml:definitions>
  <inkml:trace contextRef="#ctx0" brushRef="#br0">4905 8116 20999,'-7'-20'-2174,"-5"6"0,3 10 2207,-2 2 0,-3 2-62,1 0 1,-6-12 0,-2-2-1</inkml:trace>
  <inkml:trace contextRef="#ctx0" brushRef="#br0" timeOffset="1">4506 8103 17772,'-14'-6'-710,"1"-3"0,0 3 687,-1 2 0,-4 2 0,-1 2 0,-1 0 0,-6 0 1,0 0-33,-1 0 1,-3 5 0,10-1-1,-3 1 1,1 1 0,0 2 0,1 4 618,3 2 0,8-6 0,3 1 0,1 2 0,4 1 1,5-1 277,6-2 0,9-3 0,7-6 0,8 0 0,10 0 0,4 0-503,3 0 1,17 0 0,-2 0-1,8 0 1,-35 0 0,1 0-1,0 0 1,0 0 0,1 0 0,0-1-77,0-1 0,-1-1 0,32 2 0,-1-5 0,-5 1 0,-6 1 1,-4 0-642,-8-2 1,-10 4 0,-7-2 0,-7 2 0,-5 2-1262,-3 0 1,-9 6-1,-8 3 1,-9 3 0,-10 3-1,-4 1 1553,-2 2 1,0 0 0,1-5 0</inkml:trace>
  <inkml:trace contextRef="#ctx0" brushRef="#br0" timeOffset="2">5119 8036 24009,'0'-28'-2422,"1"10"0,4 18 2486,4 8 1,2 8 0,4 2 0,2-2 0,3-3 0,4-2 0,6-2 0,1 1 826,1 2 1,8 6-1,-4-1 1,-4 1-1,-2 0 1,-5 0-771,-3-2 0,-4 3 0,-9 1 0,-4 0 0,-7 2 1,-8 1-1,-13-1 0,-8 0-276,-3-1 1,-7 4-1,5-4 1,4-1-1,2-2 1,5-3-1,1 0-600,2 3 1,6-2 0,-2 6 649,3 2 1,2 1 0,-1 2 0</inkml:trace>
  <inkml:trace contextRef="#ctx0" brushRef="#br0" timeOffset="3">21755 6264 15734,'6'-39'-1641,"1"17"1,6 0 1773,1 13 1,-1 13 0,0 4-1</inkml:trace>
  <inkml:trace contextRef="#ctx0" brushRef="#br0" timeOffset="4">21781 6157 15734,'5'-25'-3835,"-1"3"3627,-1 4 1,-1 3-1,-2 2 1,-2 0 385,-2-1 1,-4 7 0,-3 1 0,0 1 0,2 1 0,-1 0 0,-2-1 127,-1 1 1,-1-2-1,1 3 1,0-2 0,-2 2-1,-1 3 225,-2 5 1,-4 2-1,4 7 1,0 0-1,2 3 1,1 2 0,3 2-360,0 2 1,6 2 0,2 2 0,3-2 0,2-1 0,3-2 0,5 0 351,3-1-543,2-2 1,3-7 0,3-3 0,-1-4 0,2-4 0,-2-1-148,0 0 0,-6-1 0,-4-4 0,0-4 0,-1-3 0,-4-1 118,-3 0 1,-1-5 0,-1 0 0,-2 2 0,-3 3 0,0 2 0,-1 4 47,-1 1 1,4 1 0,-3 7 0,-1 2 0,2 5 32,0 3 1,2 3 0,4 1 0,0 2 0,1 0 0,4 1 0,2 3 297,1 3 1,3 1 0,-2-3 0,3-1 0,1 2-1,1-2 200,-1-4 0,5 3 0,1-11 1,2 1-1,1-1 0,0-3-362,1-2 0,-1-10 0,4-2 1</inkml:trace>
  <inkml:trace contextRef="#ctx0" brushRef="#br0" timeOffset="5">22128 6210 20219,'13'-54'-1560,"1"11"0,1 21 1,2 11 1949,6 8 1,2 5 0,1 2-1,0 5 1,-3 3 0,-2 0 0,0-3-1,-2-4-659,0 1 1,3-3 0,-4 5-1,-2-1 1,-2 2 0,-5 4-123,-5 4 0,-8 6 1,-4-2-1</inkml:trace>
  <inkml:trace contextRef="#ctx0" brushRef="#br0" timeOffset="6">22035 6437 9749,'6'-38'0,"4"5"0,6 11 968,7 11 1,6 14 0,4 8 0,-1 3 0,1 4-1323,-3-1 1,-1-3 0,-1 0 0,2-1 0,-2-1 490,2-3 1,5 3-1,-1-5 1</inkml:trace>
  <inkml:trace contextRef="#ctx0" brushRef="#br0" timeOffset="7">23114 5997 31221,'14'-68'-2724,"-1"18"0,0 23 1,1 17 2371,-1 11 0,-5 8 0,-4 9 0,-3 3 1,-1 1-1,0-1 0,0-1 0,0 1 0,0 4 464,0 5 1,0-1 0,0 7 0,2 1 0,2 0 0,8 0 271,9-1 1,-3-7 0,8 2-1,0-4 1,-3-5 0,1-6 0,-3-5-257,-2-7 0,3-2 0,-4-4 1,-2-4-1,-1-7 0,-2-6 0,1-3-303,-1-1 1,-6 3-1,-2-3 1,-4 6 0,-1 2 493,0 1 1,-6 9 0,-4 5 0,-5 8 0,-4 9-1,-2 5 1,-2 3 0,-3 2-832,0-1 0,1 1 1,1 0-1,3-2 1,2-1-1,4-4 195,5 0 1,-1-3 0,7-3-1,1-1 1,1 0 0,5-1-1,6-1-1044,9-3 1873,6-5 0,14 3 0,4-6 0</inkml:trace>
  <inkml:trace contextRef="#ctx0" brushRef="#br0" timeOffset="8">23874 6304 14359,'-1'-36'140,"-4"10"1,4 9 0,-4 23 0,2 8-11,-1 6 1,-3 5 0,-7 2 0,2 0 0,2-1 0,1 1 0,-1 1 0,-2 2-1074,-1 1 1,-1 4-1,1-2 1,0 0-1,-2-1 913,-3-2 0,-3 4 0,-5 0 0</inkml:trace>
  <inkml:trace contextRef="#ctx0" brushRef="#br0" timeOffset="9">23648 6584 16210,'26'-40'243,"5"-3"0,1 4 1,-3 8 14,-1 6 1,-1 15-1,0 1 1,-2 6-1,-3 4 1,-3 4-1,-1 4 1,0 2-259,-2 3 1,5 5 0,0 2-1</inkml:trace>
  <inkml:trace contextRef="#ctx0" brushRef="#br0" timeOffset="10">24434 6464 16078,'-4'-42'645,"-1"1"0,-4-21 0,1 33 0,-7 28 1,-2 14-1,-3 14-1192,-6 5 1,9-6-1,-5 0 1,5 0-1,5-3 1,3 1 0,5-2-20,3 2 1,11 1 0,6 3 0,6 2-1,8 2 1,3-1 0,4-1 442,1-5 0,4-7 0,1-2 0,1-5 0,-1-7 0,-2-4 0,-2-6 494,-3-7-390,2-6 0,-10-14 0,5-1 0</inkml:trace>
  <inkml:trace contextRef="#ctx0" brushRef="#br0" timeOffset="11">25061 6504 10046,'0'-28'0,"0"-2"268,0 3 1,0 12 0,0 17 0,-2 10-420,-2 9 1,1-1 0,-6 1 0,-1 0 0,-2-1 0,-2 4 0,1 3 0,0 2 0,-1 4-135,1 1 0,0 2 0,-1 4 0,1-2 0,-2-1 0,-1-3 328,-2-1 1,0-2 0,5-5 0</inkml:trace>
  <inkml:trace contextRef="#ctx0" brushRef="#br0" timeOffset="12">24807 6744 9880,'21'-58'0,"-3"12"878,-3 18 0,3 13 0,-1 15 1,0 1-815,-3 4 1,0 2 0,-1 7 0,0-3 0,1 0 0,-1-4 0,0 1 0,2-2-682,3-1 0,1 4 0,6-4 777,2-2 1,3-8-1,10-2 1</inkml:trace>
  <inkml:trace contextRef="#ctx0" brushRef="#br0" timeOffset="13">25980 6224 10549,'-1'-17'0,"-3"4"0,-4 10 449,1 14 0,-5 17 1,2 21-1,-5 2 0,-3 1-306,2-3 0,1-3 1,3-7-1,2-2 0,2-3 1,2 0-1,3-2 0,2-1-223,1-6 0,0 1 0,1-9 0,2 0 1,0-4 145,-4-4 0,-7-5 0,-9-8 1,-6-5-1,0-4 0,-1-4 0,3 0-46,2 0 1,0 3 0,2 2-1,-2 3 1,0 4 0,-2 5 197,0 5 0,-1 8 1,-4 11-1,0 5 1,4 8-1,4 5 1,5 5-760,4 5 1,9-4 0,12 6 586,9-2 1,7-3-1,12-9 1</inkml:trace>
  <inkml:trace contextRef="#ctx0" brushRef="#br0" timeOffset="14">22781 7383 16527,'14'-6'-91,"-7"-1"0,-1 1 1,-8 5-1,-2 5 1,-5 2-1,-1 1 1,-1 1-1,4 2 2753,1 2-2566,2 1 0,4 1 0,0-1 1,0 0-1,0 1 0,0 0 1,1 4-1,2 4 34,1 4 1,1 2 0,-5 1 0,0 2 0,0 0 0,-2 2-541,-2 3 0,1 1 0,-6 0 0,-1-3 0,-2-2 0,0-2-2567,3-2 2531,3-1 0,2-5 1,-1-1-1,2-2 1,2-3-1,-1-3-1513,-2-4 1,1-3 2052,-6-6 0,-6-6 0,-5-1 1</inkml:trace>
  <inkml:trace contextRef="#ctx0" brushRef="#br0" timeOffset="15">22381 7863 16527,'0'-28'-188,"0"-3"1,6 22 0,5 0-1,3 8 761,4 5 0,6-3 1,-2 5-1,3-1-436,2-1 0,4 5 1,2-3-1,-1 1 0,4 2 1,-1 0-1,5-1-75,2-2 0,-2-2 9,9-4 1,-6 6 0,3 1 0</inkml:trace>
  <inkml:trace contextRef="#ctx0" brushRef="#br0" timeOffset="16">23221 7810 16128,'13'-27'-621,"1"0"0,4-2 0,1 15 0,0 7 1216,0 4 0,-1 3 0,-3 0 0,1 0 0,2 0 0,-2 0 1,-1 2-1,-2 2-149,1 5 0,-1 4 0,-1 5 0,-3 4-655,-5 3 1,-2 8-1,-2 1 1</inkml:trace>
  <inkml:trace contextRef="#ctx0" brushRef="#br0" timeOffset="17">23274 8076 28278,'30'-56'-125,"-3"12"1,11 17-1,-7 22 1,0 4 0,-2 2-379,-7 4 1,-1-2 0,-5 4 0,2-1 0,-2-1 412,-1 1 1,-2 1-1,0 6 1</inkml:trace>
  <inkml:trace contextRef="#ctx0" brushRef="#br0" timeOffset="18">23994 7650 13987,'0'-45'-478,"0"10"1,0 16 0,0 20 0,0 9 0,0 7 652,0-1 0,0 3 0,0 1 0,2 0 0,1 4 1,3 3-1,0 2 366,-1 2 0,4 6 1,-3-3-1,2 0 1,2-1-1,0-3 1,1-2-338,-2-3 1,0-7 0,4-1 0,0-3 0,1-5 0,-1-5-323,0-2 1,5-4 0,0-2 0,-2-4 0,-1-1-626,-2 1 0,1 0 912,-1-1 1,-12 9-1,-5 9 1,-6 3-1,-4 1 1,-1 1-1,-1-3 209,-2-2 1,1 3 0,3-3 0,1 3 0,0 0 0,-1-2-824,1-1 0,1 0 0,3 4 1,5 1-1,4-1 0,6 0 547,7 1 0,12-1 1,9 0-1</inkml:trace>
  <inkml:trace contextRef="#ctx0" brushRef="#br0" timeOffset="19">24594 7983 24963,'0'-33'-1667,"0"-2"0,2 14 0,1 9 0,1 12 2070,-1 9 0,-2 3 0,-1 1 0,2 1 0,1-1 0,1 2 1,-1 4-1,-1 6-746,-2 5 1,-2 5 0,-2-2 0,-5 1 0,-3 2 0,-3-1-2775,-2 1 1,2-8 3172,-3-2 0,-3-5 1,0-8-1</inkml:trace>
  <inkml:trace contextRef="#ctx0" brushRef="#br0" timeOffset="20">24461 8223 13233,'6'-40'0,"3"1"0,2 5 0,3 6 0,-1 6 0,2 3 807,3 2 1,-8 9 0,3 3 0,1 4 0,1 2 0,4 4-1,2 3 1,2 6 0,1 4 0,0 4-676,-2 3 1,6 2 0,6-1 0</inkml:trace>
  <inkml:trace contextRef="#ctx0" brushRef="#br0" timeOffset="21">25194 8103 15643,'-15'-45'0,"-1"3"0,-3 9 2457,-2 14 1,-1 11-1,-8 8 1,-4 2-1865,-6 2 1,-6 4 0,6 5 0,8 0 0,6 2-1,9 1 1,3 5 0,8 3-1039,11 4 0,10 7 1,19 1-1,7 1 0,9 0 1,4-3-2057,2-1 0,5-7 2741,-3-3 0,11-7 0,-1 3 0</inkml:trace>
  <inkml:trace contextRef="#ctx0" brushRef="#br0" timeOffset="22">23408 9396 19490,'0'-27'-2531,"-2"3"1,-1 5 2755,-1 6 0,-2 7 0,1-2 0,-5 2 0,-5 4 1,-4 0-1,-2 2 0,-1 2 0,0 0 0,1 4 0,2 0 1,3 2 37,1-1 0,3 2 0,3 4 0,5 1 0,4-1 1,4 0-1,6-1 0,7-1-55,5-3 0,9-5 0,5 2 1,2-4-1,2-2 0,0-2-126,0-2 1,-1-5 0,-2 1 0,-5-3 0,-4-1 0,-7 0-477,-5-1 0,-4 1 1,-3 0-1,-6-1 1,-6 3 515,-6 2 0,-3 3 0,-4 7 0,-5 2 0,-5 3 1,-1 1-1,2 5 121,3 5 0,5-3 0,1 4 1,6-2-1,5 1 0,4 2 237,1 2 0,1 1 0,5 3 0,7-1 0,8-2 0,6 2-826,4 1 0,-1-4 0,5-4 1,2-2-1,0-1 0,0-1 1,-4-1-192,-5-3 0,2 1 528,-8-6 1,3 1-1,2-5 1</inkml:trace>
  <inkml:trace contextRef="#ctx0" brushRef="#br0" timeOffset="23">24288 9249 15931,'7'-38'-2541,"-1"5"3116,-6-3 0,4 22 0,1 20 0,-1 7 0,1 6 0,-1 2 1,1 3-1,-1-1 0,2 2-769,1 2 0,-2-3 1,4 7-1,1-3 1,3-1-1,4 1-1003,0 3 1,1-2-1,-4 6 1143,-1-3 1,0-1 0,0-4 0</inkml:trace>
  <inkml:trace contextRef="#ctx0" brushRef="#br0" timeOffset="24">24288 9516 15060,'13'-39'0,"0"5"788,1 7 1,-1 13 0,2 9 0,-1 5-697,0 5 1,2 2 0,-7 6 0,1 1 14,-1-1 0,3-6 0,-4-1 0</inkml:trace>
  <inkml:trace contextRef="#ctx0" brushRef="#br0" timeOffset="25">24234 9436 21988,'-29'-29'0,"2"9"235,2 8 0,1 6 1,2 7-1,3 2 318,-1 2 0,6 4 0,-4-5 0,4 1 190,6 1 0,13-3 1,15 4-1,6-1 1,7-3-1,0-2-216,-1-1 1,5 0 0,-1 0-1,2 0 1,2 0 0,0 2-810,0 2 0,0-1 0,0 5 1,0 0-1,-1 3 0,-5 4 252,-8-1 1,1-5 0,-6-3 0</inkml:trace>
  <inkml:trace contextRef="#ctx0" brushRef="#br0" timeOffset="26">24274 9716 12192,'0'-40'0,"0"2"158,0 7 1,6 12 0,3 16 0,3 6-76,1 6 1,1 3 0,-1 0 0,0-2 0,1-3 0,-1-1-1,2-1 1,2 1 207,6 3 0,2 3 22,1 1 1,13 0 0,2 1-1</inkml:trace>
  <inkml:trace contextRef="#ctx0" brushRef="#br0" timeOffset="27">25234 9302 9684,'4'-43'0,"2"5"0,2 8 969,2 10 1,-4 9-1,0 4-754,0 1 1,-5 3 0,4 7 0,-4 5 0,-1 3 0,-1 3 0,-2 3 67,-2 4 0,-5 3 0,3 3 0,-2 2 0,1 2 0,1 2 61,0 3 1,4 0-1,-2 2 1,4-2-1,1 3 1,0-2-1,0 2-1111,0-3 1,1-4 0,2 1 0,2-3 0,-3-4 0,0-5-327,-2-3 0,-2-1 1,-2-6-1,-6-3 1266,-7-5 0,-3 4 0,-7-1 0</inkml:trace>
  <inkml:trace contextRef="#ctx0" brushRef="#br0" timeOffset="28">24941 9809 17806,'-21'-19'-277,"3"-2"1,5-1-1,4 1 1,5 2 0,2 2-1,4 4 1,2 3 722,5 1 1,9 6 0,5-2 0,5 4 0,4 1 0,-1 0 0,0 1-829,0 4 1,4-2-1,-3 4 1,-3 1 430,-1-1 0,5 2 1,1 4-1</inkml:trace>
  <inkml:trace contextRef="#ctx0" brushRef="#br0" timeOffset="29">26007 9369 27747,'0'-16'-9420,"2"4"10005,2 4 1,-2 5-1,2 9 1,-3 6-528,-1 5 1,0 2 0,0-1 0,0 5 0,-1 5 0,-2 5-488,-1 1 1,-2-4 0,3 2 0,-2-1 0,1 0 0,-1-1 0,1-3-2361,1-5 0,0 0 2781,-1-9 0,-4 4 0,-5-10 0</inkml:trace>
  <inkml:trace contextRef="#ctx0" brushRef="#br0" timeOffset="30">25807 9569 28549,'14'-19'-1546,"-1"4"1,2-1 0,2 5 1561,6 7 1,2 2-1,3 2 1,2 2 0,2 1-1,1 3 1,-1 0 0,-2 1-952,-2 0 0,3-4 1069,0 2 1,6-10 0,-3-2-1</inkml:trace>
  <inkml:trace contextRef="#ctx0" brushRef="#br0" timeOffset="31">26514 9302 22078,'7'-44'-809,"-2"8"1,-3 16-1,1 17 1,3 7 710,2 9 0,-4 7 0,4 6 0,-2 1 1,-2 0-1,0-2 0,1 0 0,-2 0 212,-2 3 1,4 6-1,-1-1 1,-1 1-1,0 3 1,0 0-499,2-1 1,-2-4 0,-8-5 0,-5-2-1,-7-3 1,-5-5 0,-4-6 383,-6-2 0,3-6 0,-8 2 1,-2-4-1,-1-2 0,3-2 1,3-2 521,5 2 0,6-3 0,6 2 0,2 1 1,1 1-1,3 4-123,2 2 0,3 4 0,6 7 0,0 2 0,0 6 0,1 0 0,5 1-1019,7-2 0,5 0 0,7 5 0,2 0 1,4-2-1,5-1 891,4-2 1,3-6-1,10 3 1</inkml:trace>
  <inkml:trace contextRef="#ctx0" brushRef="#br0" timeOffset="32">25221 9396 8401,'-6'-20'0,"4"1"0,-2-3 0,4 4 137,4 3 1,-1 2-1,6-2 1,1-1 0,1-2-1,-1 2 1,-2 0 0,-1-1-1,-1 0 1,0 0 0,-3 2 554,-2 2 1,-2 7 0,-4 6 0,-4 9-368,-2 7 1,-7 5 0,0 7 0,0 3 0,1 5 0,-3 2 0,1 4 82,0 2 1,-3-2 0,4 4 0,1 0 0,3 1 0,2 2-271,3 0 1,3-6 0,6 2-1,0 0 1,0-1 0,2-1-767,2-1 1,-1-7-1,7-1 1,2-3-1,3-4 1,-2-5-1,2-2-605,0-4 1,-3-3 0,4-2 0,-3-4 1232,1-1 0,2-8 0,11-5 0</inkml:trace>
  <inkml:trace contextRef="#ctx0" brushRef="#br0" timeOffset="33">24954 9889 9046,'-18'-43'589,"1"3"0,5 7 1,9 13-217,6 0 1,6 3 0,8 3 0,6 1 0,5 0 0,6-1 0,7 1 0,5 0-88,4-1 0,10 1 0,5 0 0,5-1 0,1 2 0,-3 2 0,-3 3-627,-4 1 0,-8 1 1,3 5-1,-5 0 1,-8 0 340,-6 0 0,1 0 0,-4 0 0</inkml:trace>
  <inkml:trace contextRef="#ctx0" brushRef="#br0" timeOffset="34">24354 10009 8298,'-13'0'1009,"0"0"1,7 0-696,6 0 1,11 0-1,12 0 1,3 0-1,5 0 1,4 0-543,-1 0 1,9 0-1,-2 0 1,3 0 227,2 0 0,-1-6 0,-5-2 0</inkml:trace>
  <inkml:trace contextRef="#ctx0" brushRef="#br0" timeOffset="35">4399 8969 17827,'-4'-28'-2072,"-1"-3"1,1 3 2182,4 10 0,-2 11 1,-2 7-1,-5 6 1,-2 2-1,3 1 1,3 2-1,5-1 1,5 0 174,3-1 0,10-4 1,4 2-1,4-1 1,3-3-1,5-1 1,8-2 1529,4 0 1,1 0 0,3 0-1,-1 0-1628,2 0 1,1 0 0,1 0 0,0 0 0,-1 0 0,-2 1-1,-4 2-493,-4 1 1,-1 1 0,-8-5 0,-2 0 0,-1 0 0,-7 1-2367,-2 4 1,-3-4 385,-5 4 2459,-17-4 1,1-1 0,-17 0 0</inkml:trace>
  <inkml:trace contextRef="#ctx0" brushRef="#br0" timeOffset="36">5265 8729 17215,'14'-49'-575,"-1"8"1,0 23-1,1 11 779,-1 8 0,0 11 0,1 7 1,-2 1-1,-2-1 0,-1-4 1,0-3-1,0-4 56,-1 3 1,1 5 0,3 2-1,-1-2 1,-4 0 0,-1 1 0,-3 2-259,-2 2 1,-1-5 0,0 3-1,-1-1 1,-4 1 0,-5 2-1,-6 1-192,-6-1 0,-5 7 1,-3-4-1,-2-1 1,-2 3-1,-2-3-958,2 0 0,-6 6 0,2-2 0,-7 1 1191,-2 0 0,-8 5 1,-6 1-1</inkml:trace>
  <inkml:trace contextRef="#ctx0" brushRef="#br0" timeOffset="37">21022 8383 8484,'-5'-14'0,"1"1"444,-7 6 0,10-1 0,-4 4 0,5-5 416,5-3 0,1 3 0,3 0 0,-5-1 0,-2-2 1,-2-1-725,0 0 0,-6 1 1,-3 3-1,-4 4 1,-4 4-1,-2-1-121,-2-2 1,3 2 0,-4-2 0,-1 3 0,-3 1 0,0-2 203,-1-2 1,2 2 0,0-2 0,1 1 0,-1 0 0,1-2 94,-1 2 0,1-3 0,1 2 0,0 1 0,0 0 0,-3 0-128,0-1 0,-5-1 1,0 5-1,1 2 0,0 1 1,-1 1-402,-4-1 1,1 0 0,-2 0 0,1 1-1,-1 1 1,0-1 0,-1 1 394,-1-2 0,2 0 1,2 0-1,2 1 0,2-1 1,2-1-1,3-2 187,3 0 1,-4 1-1,6 2 1,-3 1 0,1-1-1,0-1 1,0-2-350,0 0 0,-2 6 1,-7 1-1,-5 2 1,-1 0-1,0 0-202,2-2 0,-1 5 0,-2-3 0,0 3 1,4 1-1,0 2 0,2 1 263,-1 2 0,2 0 0,6-5 1,1 2-1,3 1 0,2 2 117,3-2 0,1-1 1,2 0-1,1 1 0,2 2 1,2-2 11,2-1 1,-4 3 0,2 0-1,1-1 1,3 1 0,2 0-1,2-2-333,0-1 0,0 0 0,0 1 0,2 2 0,2-2 0,5 0 177,3 2 0,3-2 0,2 5 0,6-2 1,2-2-1,3-2 0,3-2 203,5 0 0,2-1 0,4-2 1,0-1-1,3 0 0,-1 0-159,2 0 0,-3-5 0,5 4 0,-2-1 0,-2-1 0,0 2-261,1-1 1,4-3 0,-3 5-1,-2 0 1,1 0 0,-4-2-1,2 1 1,-2-2 83,1 0 1,-2 0 0,0-3 0,0 1 0,0-1 0,0-2 433,0-1 0,0 0 0,0 0 1,0 0-1,0 0 0,0 0-316,0 0 0,-2 0 0,-1 0 1,-1 0-1,1 0 0,0 0 1,-2 2-356,-3 2 1,0-1-1,1 6 1,-1 0 0,2 0-1,-1-2 154,0-1 0,4 3 0,-3-4 1,1-2-1,1-2 0,1-1 1,0 0 665,-2 0 1,8 0 0,-3 0 0,2-1 0,-1-4 0,-1-2-258,0-1 1,5-3-1,-1 3 1,-1-1-1,0 2 1,-2-1-246,-1 1 0,6 0 0,-9-4 0,0 4 0,0-1 0,-1 3 0,-2-3-16,-1 1 0,-2 4 0,-5-2 0,1 2 0,0 0 0,-1-1-130,1 1 0,-2-3 1,-1 2-1,-2-1 1,0 1-1,1-2 1,-3 0 157,0 0 1,-1-4 0,-3 1-1,2-3 1,-2-3 0,-1-1 124,-2-2 1,5-6-1,0 2 1,-2-3-1,-1-2 1,-3 2-229,-3 3 0,3 1 1,-5 5-1,0-2 1,-2 0-1,-4 1 1,-1-1-228,0 1 0,0 3 1,-1 0-1,-5 1 1,-6 1-1,-6 2 19,-2 1 1,-3 0 0,-3-3 0,-3 2 0,0 1 0,-5-1 0,-3-1 362,-5 2 0,-2-3 0,-2 2 0,-4-5 0,-5-2 0,0-1 189,-1-1 0,-5 4 0,-1-5 0,-3 4 0,-5 1 0,2 4-151,-3-1 0,4 6 0,-5 1 0,0 4 0,1 1 0,3 1 0,5 2-1293,5 2 0,3 10 1,5-2-1,5 2 0,11-1 1,9 1-281,7 3 0,9 3 1,5 5 1470,2 1 0,14 6 0,3 1 0</inkml:trace>
  <inkml:trace contextRef="#ctx0" brushRef="#br0" timeOffset="38">7158 9462 16479,'0'-13'-3915,"0"0"3830,0 5 1,-1 2 0,-4 6 0,-4-1 0,-2-2 0,-3-3 0,2-1 0,2-2 800,1 1 1,6-4 0,-1 4 0,1-3 0,0 1 0,-3 2-547,-1 2 1,2 2 0,-4 4 0,-1 0 0,-2 1-1,-1 2 1,-1 3-221,1 2 0,-5-4 0,-1 4 1,0-2-1,-2-2 0,2 0 208,-1 1 1,-2-1 0,4-4 0,1 0 0,-1 0 0,0 0 348,2 0 0,1 0 0,0 0 0,-1 0 0,-2 0 0,2 0 1,1 0-489,2 0 0,-2 0 0,-1 2 1,-4 2-1,1 5 0,-2 3 1,2 1-118,0 1 1,-3 3 0,2 1-1,0-2 1,-3 1 0,1-2 350,0-2 0,1 6 0,-1-9 0,4 1 0,2 1 0,0-2 0,-2 0 340,2-1 0,1-4 1,2 2-1,-1 1 1,2-1 164,3 3-748,-2 2 0,3 2 1,-4 0-1,2 4 1,3 3-1,-1 1 1,2 0-27,0 2 0,2 1 1,4 3-1,0 2 1,0 1-1,0-1 40,0-2 1,0-2-1,0 1 1,1-2 0,4-1-1,2-2 284,1 2 1,8-3 0,-3 1 0,4 0 0,2 0 0,2-1-175,-1-2 1,7 3 0,-2-2 0,5-1 0,1 2 0,0-2 0,2 2-232,1-1 1,-3 1 0,3 3-1,0-2 1,-2 0 0,4 0 0,-1-1 186,3-2 0,3-1 1,-5-3-1,1 0 0,1 0 1,1-4-100,2 1 0,2 0 1,-2 0-1,2-2 0,3-2 1,2-1-7,2 0 1,-3-2 0,2 2 0,2 1 0,1-2 0,1 1 0,0 0-34,1 4 1,-1-4-1,0 1 1,0-1 0,2-1-1,2 1 61,0 1 0,0-5 1,-7 3-1,0-2 1,2 1-1,1-1 0,-1 0-1,0 1 0,0 4 0,3-3 0,0 0 0,1 1 0,-1 0-67,1 4 1,5-4-1,-2 2 1,-1 0-1,-1 0 1,0-2-929,3-1 793,-2 5 0,3-8 0,-5 4 0,2-1 1,0-3-1,0-2 194,-1-1 1,3 0 0,-4 0-1,3 0 1,0-1 0,1-2-1,-4-2 317,-1 2 1,5-2 0,0 0-1,-6 1 1,0-1 0,-4 1-322,-1 1 0,1 1 0,-4 1 0,0-2 0,2-2 0,-1 2 0,3 2 0,2 1 0,3-2 0,1 0 0,4-3 0,-3 2 0,3 2 0,0 1 0,-3 0 0,11 0 0,-2-2 0,-3-1 0,0-1 0,2 1 0,-5 1 0,5 2 0,-3-1 0,-3-2 0,2-2 0,-2 2 0,0 2 0,-1 1 0,-3 0 0,1 0 0,2 0 0,-3 0 0,-5 0 0,1 0 0,-5 0 0,-1 0 0,3 0 0,-2 0 0,1 0 0,1 0 0,-4 0 0,3 0 0,1 0 0,-2 0 0,0 0 0,-3 0 0,2 4 0,1 1 0,2-2 0,1-2 0,1-1 0,2 0-128,3 0 0,-2 0 0,-1 0 0,1 0 0,0-1 1,1-2-30,1-2 0,-4-3 0,-3 3 1,-2 1-1,0-1 0,3-1 0,5 0 138,6 0 1,-9 1-1,0 2 1,-5-2-1,-5 2 1,4 2-1,-1-1 89,2-2 1,4 2 0,-1-2 0,4 2 0,5 1 0,3-2-6,0-2 0,2 0 0,-2 2 1,1-3-1,3-2 0,-2-1 81,-3 2 1,3-5 0,-6 5 0,1-2-1,0 1 1,0 1 0,-2 0-266,-1-4 0,-5 5 1,-1 0-1,0 2 0,-3 0 1,1 1-155,-1 1 0,4 2 0,-4 0 1,2 0-1,1 0 0,0 0 0,-1 0 365,3 0 0,1 0 0,2-1 0,3-2 1,2-2-1,2 2 85,2 2 0,7 1 0,3-2 1,1-1-1,-36 1 0,1 0 0,0 0 1,0 1-1,2 0 0,0 0-140,1 1 0,0 0 1,-3 0-1,-1 0 1,2 0-1,0 0 0,0 0 1,0 0-1,0 1 1,0 0-1,1 0 1,1 1-315,0 0 0,-1 0 1,28 4-1,4-3 1,-5 2-1,-6-2 1,2-2-1,-3-1 168,-2 0 0,11 0 0,-11 0 0,2 0 0,2 0 0,0-1 467,0-4 0,10 2 1,-5-4-1,3-1 0,3 2 1,-1-1-1,-35 4 1,1 0-359,2 0 0,1 0 0,-4 1 0,1 0 0,5 1 0,2 2 0,1-1 0,-1 0 0,1 0 0,0 0 0,1 0 0,1 0 0,-2 0 0,0 1-107,-1 1 1,1 1-1,-2-2 1,0 1-1,0 1 1,-1 1-1,-1 0 1,-1-1-1,-2 1 1,1-2-1,-1 2 1,0-2-67,0 0 0,0-1 0,-2 2 0,0 0 0,-1 0 0,1-1 0,0 0 0,0 0 0,-1 0 0,1 1 0,0-1 0,0 0 340,0 0 0,1-1 1,35 0-1,1-1 0,-36 0 1,-1 0-1,2 0 0,-1 0 1,1 0-1,0 0 0,0 0 1,0 0-180,0 0 1,0 0-1,3 0 1,0 0 0,0 0-1,0 0 1,0 0-1,0 0 1,-1 0 0,0 0-1,1 0 1,0 0 0,0 0-1,0 0-234,-1 0 1,0 0 0,-2 0 0,0 0 0,-1 1 0,1 0 0,-1 0 0,0 1 0,1 0 0,0 0 0,-2 0 0,0 1-5,30 3 1,-3-5 0,-7 4 0,-2-4-1,-1-1 1,-3 0-769,-3 0 1664,2 0 1,-12-1 0,4-4 0,1-4 0,2-3 0,5-1-391,0 0 1,0-1-1,1 1 1,4 1-1,2 2 1,2 1 0,1 0-895,3 2 1,5-1-1,2 5 1,-1-1-1,-3-1 1,-4 1 323,0 0 1,-9-2 0,0 1 0,-8-4 0,-6-3 0,-5-2 0,-4-3 405,-3 0 1,-5-7-1,-3 0 1,0-4 0,-4-3-1,-1 0-230,-2-2 1,0 4 0,1-5-1,-1 1 1,0 3 0,1 2 0,-2 3-219,-4 3 0,4-2 1,-3 6-1,3 2 1,0 1-1,-2 2 159,-1 0 0,-6-1 1,2 1-1,-4 0 0,-2-1 1,-4 1-574,-4 0 578,-9-1 1,-4 1 0,-7-2-1,-4-1 1,2-2 0,0 2 147,1 1 0,5 0 0,-5-1 0,5-2 0,3 2 0,-2 1 1,1 3 288,0 3 0,0-5 1,3 3-1,0 1 0,-4-2 1,-3 2 25,-4 1 0,2-3 0,-8 5 0,-3-2 1,-6 1-1,-6 1 0,-6 1-629,-1 0 1,-3-3-1,4 5 1,-3 1 0,3 1-1,-1 1 1,1-2 374,-1-2 1,-3 1 0,4 4 0,0-2-1,-1-1 721,-3-1-510,3-6 0,-4 7 0,6-6 1,-3-2-1,-5 1 0,-1 0 1,-4 1-200,-1-2 0,3 1 0,-5 0 0,2 2 0,0 2 0,0 2-103,-2-2 1,4 5-1,31-2 1,0 1-1,-1 1 1,0-1 0,-2 1-1,0-1 1,-2-1-1,0 0 1,1 0 0,0 0 54,2 1 1,-2-2 0,-5 0 0,-2 0-1,4 0 1,0 2 0,-1-1 0,0 0 0,-1-1-1,1 0 1,0 1 0,1-1 115,1-1 0,0 0 0,-4-1 0,1 1 0,1 0 0,0 0 0,0 0 0,0 1 0,0-1 0,0 1 0,3 0 0,0-1 0,1 1 0,0 1-118,0 0 0,-1 0 0,3-2 0,-1 1 0,-1 1 0,0 1 0,1 1 0,0 0 0,2-1 0,0 1 0,1-1 0,0 1 0,-33-4-65,3 2 0,-3 2 0,-2 1 0,1 1 0,-2 2 1,1 2 139,0-2 1,35-2-1,-1 1 1,-35 0-1,37 1 1,-1-1 0,-1 0-1,-1-1 1,-1 0-1,-1-1 13,-1 0 0,-1 0 0,-5 0 1,0 0-1,3 0 0,0 0 1,0 0-1,-1 0 0,-2 0 0,0 0 1,1 0-1,0 0 0,0 0 1,1 0-91,3 0 1,1 0 0,1 0 0,1 0 0,1 0-1,1 0 1,-36 0 0,4 0 0,1 2 0,2 1-228,1 1 0,-1 2 0,8-3 0,-1 3 1,-3 0-1,2 0 241,-5-3 1,-5 3-1,-1-2 1,1-1 0,-4-1-1,37-2 1,-1 1-1,-2 0 1,-1 1 70,-3 0 0,1 1 0,1-1 1,1 0-1,-1-2 0,0 0 1,-1 0-1,0 0 0,2 0 1,0 0-1,0 0 0,0 0-64,2 0 0,1 0 1,0 0-1,1 0 0,1 0 1,-1 0-1,0 0 1,0 0-1,0 0 0,1 0 1,-1 0-1,-1 0 1,1 0-1,0 0-112,-1 0 0,0 0 0,-1 0 0,0 0 0,1 0 0,0 0 0,2 0 0,-1 0 0,-1 0 0,-1 0 0,0 0 0,0 0 87,1 0 1,-1 0 0,-5 1 0,0-1-1,2 2 1,1-1 0,-3 2 0,0-1 0,-2 0-1,0-1 1,1 0 0,0-1 0,1 0-1,-1 0 65,0 0 1,1 0 0,2 0 0,0 0 0,-3 0 0,0 0 0,-1 0 0,1-1 0,1 0 0,1-1 0,-1 0 0,1-1 16,-1 2 1,1-1-1,5 0 1,0-1-1,-5 0 1,0 0-1,0-1 1,0 0-1,1 0 1,0-1-1,-1 1 1,0-1-1,1 1 1,0 0-49,2-1 0,-1-1 1,-6 0-1,0 0 0,4 0 1,1-1-1,-3 1 0,1 0 1,-2 1-1,-1 0 0,2 1 1,0 0-12,0 2 1,0-1-72,-4-3 1,0 1 0,6 4 0,1 1 0,-5-3 0,0 0 0,2 0 0,0 1 0,1 0 0,0 0 0,0 0 0,0 1 50,-1 0 0,1 0 1,1 1-1,-1 0 0,-2 0 1,0 0-1,2 0 1,0 0-1,2 0 0,1 0 1,-2 0-1,1 0 1,0 0-1,-1 0 20,0 0 1,0 0 0,-4 0 0,0 0 0,3 0 0,0 0 0,1 1 0,0-2 0,-1 1 0,0-1 0,2 0 0,1-1 34,-2 0 0,1 0 0,-4-3 0,-1 1 0,3 1 0,1 1 0,-2 1 0,0-1 0,-2 1 0,-1 1 0,-1 0 0,0 0 0,-3 0 0,0 0-85,0-1 1,0 2 0,-3 1 0,1 2-1,0 0 1,1 1 0,-1 1 0,-1 1 0,0 1-1,0 2 1,-1 0 0,-1 2 0,1 0 0,1 1-40,0 1 0,0-1 1,2-2-1,0 0 1,3 0-1,0 0 0,2 1 1,0 0-1,0 0 1,1 1-1,1 0 0,1-1-66,1-1 1,1 0-1,2 1 1,0 0-1,3-3 1,0 0 0,2-1-1,-1 0 1,-33 7-1,8-3 1,8-3-154,9-5 0,4-2 0,6-1 0,2 2 0,6 1 312,-1-1 0,5 3 0,3-1 0,-2-2 0,-1-2 0</inkml:trace>
  <inkml:trace contextRef="#ctx0" brushRef="#br0" timeOffset="39">6145 10195 27592,'0'-9'-8009,"-1"3"8629,-4 5 0,4 0 1,-2 8-1,4 0 0,5-1 712,2 0 0,-8-1 0,-3-5 1,-12 0-1,-9 0 0,-11 0 1,-8 0-1265,-6 0 1,-18-2 0,0-1 0,30 1 0,-1 0-1,-4 0 1,0 1 0,-3 0 0,1 0 0,-4 1 0,-1-1-69,0-1 0,1-1 0,2 3 0,1-1 0,-1-1 0,-1-1 0,1 2 0,0-1 0,4 1 0,0 0 0,1-2 0,0 1 0,-30-1 0,12 2 0,6-1 0,8-1 0,8-1 0,8 1 0,5 1 0,6 2 0,3 0 0,8 0 0,1 0 0</inkml:trace>
  <inkml:trace contextRef="#ctx0" brushRef="#br0" timeOffset="40">1013 9955 25734,'0'-13'-2343,"-4"0"0,-2 1 0,0 2 1689,0 1 0,0 6 1258,2-2 1,2 5-1,-2 5 1,2 4-1,2 2 1,0 3-1,2 1 1,2 1-1,3 3 1,2 2 204,0 3 0,-1-4 0,2 1 0,-1 0 0,0-2 0,-2 0 0,-2-3-1099,-4-1 1,-1-6 565,0 0 1,-1-6 0,-4 1 0,-4-4 0,-1-4 0,0-6-1,2-7-328,2-5 0,2-9 0,4-4 0,1-4 0,4-1 0,4 2 0,2 1 129,3 1 0,4 6 0,1-1 0,0 5 0,2 3 0,-2 6 0,0 3 0,-2 5 222,-3 5 1,0-2 0,-1 2 0,0 1 0,1 3 0,-1 3-1125,0 1 1,1 6 0,-1-1 0,0 5-1,2 2 1,1 3 0,4 0-1656,0 1 1,1 2 2641,1-4 1,10 5 0,-4-2 0</inkml:trace>
  <inkml:trace contextRef="#ctx0" brushRef="#br0" timeOffset="41">1480 9942 14873,'-2'-33'46,"-2"7"1,8 13 0,1 13-1,5 5 19,3 3 0,5 2 0,1-4 0,1 0 0,0 1 0,0-1 0,-1 2 0,-3-1 722,-1 4 1,-2 0 0,-1 3-1,-4-2-1104,-8-4 1,-8-2 0,-8-6-1,-3 0 1,-1 0 0,1 0 0,3 0 972,1 0 0,2 0 0,-1 0-110,1 0 0,6 6 0,2 3 1,4 3-1,2 1 0,2 2 1,3 1-896,1 2 1,1 1 0,2-2-1,1 1 1,2-2 0,5-1-788,2-2 1,3-1-1,5-2 1,1-2 1224,2-3 1,7-6-1,-4-6 1</inkml:trace>
  <inkml:trace contextRef="#ctx0" brushRef="#br0" timeOffset="42">2013 9969 10520,'-2'-20'1767,"-2"7"0,2 7-956,-2 11 0,3-2 1,-1 6-1,-1 1 0,-1 2-53,1 1 1,1 0-1,2 1 1,0-1 0,2 0-1633,2 1 1,-1-7 460,6-2 1,-2-5 0,4-5-1,-4-4 1,-1-3 3228,-3-1-2200,4 0 1,-5 11 0,2 8 0,-2 7-1,-2 5-488,0-1 0,0-3 0,1 0 1,4-1-1,2 0 0,2 1 1,-2-1-1,1-1-2091,-1-3 0,-2-3 1,4-6 1695,1 0 0,0-6 0,-1-5 0,-3-3 1,-1-6-1,-1 1 0,0 0 0,1 1 322,-1-1 1,2 4 0,-3-3 0,2 3 0,-1 4 0,1 0 1980,-1 2 0,2 6 0,-2-1 0,4 4-2178,-1 4 1,4 4 0,-5 7 0,1 1 0,5 2-1,3-1 1,2 1-2725,0 0 0,3 0 0,1-5 2866,0 0 1,4-5 0,-4-2 0</inkml:trace>
  <inkml:trace contextRef="#ctx0" brushRef="#br0" timeOffset="43">2533 10049 12236,'4'-27'0,"1"2"0,-2 3 4167,-2 4-3893,-1 9 0,0 5 1,0 8-1,0 6 1,0 5-1,0 4 0,0 2-228,0 3 1,-4-5-1,-1 0 1,2-1 0,2 1-1,1 1 1,1-1-629,4-3 0,-2-5 1,6-4-1,1-1 1,2-3-1,1-3 66,0-5 1,1-2 0,-2-6 0,-2-1 0,-3 1 0,-1 0 0,-3-1 66,-1 1 1,-2 0 0,1 1 808,4 3 1,-2 4-1,5 8 1,3 2 0,2-1-1,5 1-165,4-1 1,-1 1-915,1-5 0,0 0 0,5-2 0,-2-2 0,-3-4 420,-4 1 1,-3-6-1,-3 1 1,-2-5-1,-2 0 1,-2-1-1,-4 0 1643,0 2 0,-2 1 0,0 2 409,0-1 0,1 8 0,4 6 1,2 8-1322,1 4 0,2 6 1,-5-1-1,-1 1 1,0 0-1,1 0 0,-2-2-436,-2-1 0,-1-2 1,0 0-1,0 1-597,0-1 1,0-7 0,0-6 0,2-9 0,2-7 142,5-6 1,4 1 0,4-1 0,2-2-1,2-1 1,2 0 1194,3 2 0,-4 4 1,-1 6-1,-2-1-51,-3 1 0,-9 6 1,-7 4-1,-7 6 1,-5 6-1,-3 1-552,-2-1 0,2 6 0,-1-4 1,5 3-1,7 2 0,2 0-1067,2 4 1,6-6-1,6 4 1,9-3 967,10-2 0,12-5 0,4-2 0</inkml:trace>
  <inkml:trace contextRef="#ctx0" brushRef="#br0" timeOffset="44">3852 9542 24177,'0'-31'-1090,"0"0"1,0 13 920,0 14 1,-4 8 0,-2 10 0,0 0 0,0 3-1,2 3 1,-1 4 231,1 4 0,-2 6 1,3-1-1,-1-1 0,1 3 1,1-3-1,2 1-1116,0-4 0,0-1 0,0-1 1,0-2-1,0-3 0,-1-4 1010,-4-3 0,-2-2 1,-7 1-1</inkml:trace>
  <inkml:trace contextRef="#ctx0" brushRef="#br0" timeOffset="45">3759 9795 10219,'8'-13'0,"-3"0"0,1 1 0,3 3 0,3 5 97,1 2 0,1 4 0,-1 2 0,0 3 0,1 2 0,-1 0 0,0 2 0,1-1-459,-1-1 0,-4 1 0,0-4 0,1 2 1091,2 2 0,-6-4 0,-6-2 0,-7-2 366,-5-2 1,4 1 0,4 4-1,2 4 1,4 2 0,2 3-873,5-1 0,7 5 0,5 0 1,1-2-1,4-3 0,-4-2-455,-1-3 0,-4-5 0,-6 0 0,-7-7 1,-8-8-99,-7-4 1,-6-6 0,-3 2 0,1 1 0,-2-2 0,2 2-111,0 0 1,1 3 0,6 5 0,2 4 430,1 1 0,0 1 0,-4 5 1</inkml:trace>
  <inkml:trace contextRef="#ctx0" brushRef="#br0" timeOffset="46">1240 10808 13592,'7'-14'0,"-1"-4"2438,0 0 0,1 8-1930,7 5 1,-2 10-1,-4 3 1,-2 4-1,-1 2 1,-1 0-1,-1 3 1,-1 2-333,-2 2 0,0-3 0,0 4 1,0 0-1,1-1 0,2-2-1428,2 0 1,-1-4 1068,-4 3 0,-6-11 1,-3-8-1,-3-11 1,-1-7-1,0-5 1,-1-1 278,1-3 0,1-2 0,2 3 0,2 1 0,2 0 0,4 3 528,0 1 1,6 5 0,2 0 0,2 2 0,4 3 0,2 1 0,6 4-180,0 1 1,-2 0 0,3 3 0,-2-1 0,-1 1 0,0 1 0,0 4-587,-2 2 0,3 2 0,0 5 0,1-3 0,0 3 188,1 1 0,7 7 0,6 2 0</inkml:trace>
  <inkml:trace contextRef="#ctx0" brushRef="#br0" timeOffset="47">1733 10768 9601,'0'-20'0,"1"3"0,4 8 963,4 9 1,3 5 0,1 4-565,0-5 0,1-2 0,-1-2-496,0 0 0,-5-2 0,-5-1 0,-8-1 0,-7 1 196,-4 1 0,-6 2 0,4-1 0,0-2 0,0-2 0,1 3 824,0 0 1,9 4 0,3 2 0,5 6-812,5 7 1,8-3 0,9 4 0,3-4-1,2-4 1,1-1 0,2 1-559,1 2 1,1-5 0,-2-2 445,1-4 1,6-1-1,-3 0 1</inkml:trace>
  <inkml:trace contextRef="#ctx0" brushRef="#br0" timeOffset="48">2040 10795 10720,'-6'-19'829,"4"4"1,2 2-1,9 8 1,3 4-402,1 1 0,1 0 1,0 0-1,3 0 0,2 0-62,2 0 0,-5 6 0,0 4 1,-4 5-1,-5 3 0,-1 1 0,-3 3-583,-1 5 0,-2 4 1,-2 0-1,-2 3 1,-6 1-1,-5 0 122,-3-3 0,-4-1 1,2-4-1,1-2 1,0-3-1,3-5 1,2-6-221,5-2 1,-1-7 0,6-2 0,1-9 0,3-6-382,4-3 0,2-10 0,4 1 0,-1-1 0,2 0 0,1 2 670,1-1 1,0-6 0,0-1 0</inkml:trace>
  <inkml:trace contextRef="#ctx0" brushRef="#br0" timeOffset="49">2919 10622 8578,'-4'-21'0,"-2"3"0,-1 3 1,4 7 0,-3 0 0,1 1-1,-1-1 337,-1-2 1,2 0 0,-3-1-1,-3 4 1,-1 1 404,-1 3 0,0 1 1,1 4-1,1 4 0,3 6 1,-1 5-1,1 4-590,4 3 1,-2 6 0,1 2 0,2 2 0,2 2 0,2-2 0,4-2-696,4 1 1,-2-5-1,2 3 1,1-3-1,1-1 1,-1-2-1,-2-3-1024,-2-4 1,-2-3 1566,-4-2 0,-6 1 0,-1-1 0</inkml:trace>
  <inkml:trace contextRef="#ctx0" brushRef="#br0" timeOffset="50">2706 10942 8159,'0'-20'-166,"0"6"0,2-4 1,2 3 738,5 2 1,7-1 0,3 2 0,1 2 0,0 3 0,0-1 0,0 2 0,0 0 0,-1 3-130,-3 2 1,-1 1 0,-2 0 0,1 0 0,-1 0 0,0 0-695,1 0 0,-5 0 0,-2 1 0,0 4 0,-1 4 0,0 3-152,-3 1 1,-1-4 0,-2 0-1,0 1 1250,0 2 1,1-5 0,4-2 0,3-4 0,4-2-412,2-4 1,5 1-1,2-8 1,-1-3-1,0 0 1,-3 1-1,1 0-571,-2 1 1,-1 0-1,-1 1 1,-1 3-298,0 5 1,-1 8-1,-3 5 1,-3 3-1,-2 2 1,2 3 11,2 1 1,1 1 0,5-3 0,3 2 0,2 0 0,2-2 418,2-3 0,8 4 0,4-10 0</inkml:trace>
  <inkml:trace contextRef="#ctx0" brushRef="#br0" timeOffset="51">3852 10568 8486,'-6'-13'0,"5"4"155,-3 0 0,2 5 0,4-5 0,2 0 0,5 2 449,3 2 1,0 5 0,-4 5 0,-3 4-1,-5 4 1,-3 5 0,-3 4 3091,-1 3-3511,-2 2 0,-6 4 0,-1 1 0,-2 1-394,2 0 0,1 2 1,3-2-1,2 1 1,2 1-1,2-1 209,3-3 0,14-2 0,3-3 0</inkml:trace>
  <inkml:trace contextRef="#ctx0" brushRef="#br0" timeOffset="52">4026 10782 8444,'-6'-20'0,"4"13"476,-2 3 0,2 8 0,2 9 0,2-1-751,2-3 1,4 1 0,5-5 274,0-2 0,7-2 0,0-1 0</inkml:trace>
  <inkml:trace contextRef="#ctx0" brushRef="#br0" timeOffset="53">4146 10488 8481,'-2'-17'1342,"-2"-1"-1012,2 6 0,-4 8 0,6 8 0,2 5 0,2 4 0,5 4-1053,3 0 1,1 3 0,1-4 722,-1 2 0,12 5 0,3-2 0</inkml:trace>
  <inkml:trace contextRef="#ctx0" brushRef="#br0" timeOffset="54">4372 10595 8481,'-13'-13'0,"1"-1"0,2 3 797,1 2 0,4 3 0,-3 6 0,-1 1-309,1 4 0,-4 7 0,5 5 0,-2 1 0,0 1 0,0 2 0,0 1 0,1-1-623,-3-2 1,4 3-1,-1-2 1,2-1 0,3 0-1,2-2-579,1-3 0,0-5 0,1-1 0,4-2 249,4-3 0,-2-2 1,2-2-1,0-4 1445,-2-4 1,1-1-584,-4 1 0,-1 4 0,6 10 0,1 4 0,2 3 0,2 1-901,-1 0 1,5 1-1,0-3 1,-1 0 0,3-4 503,2-1 0,3 5 0,2-4 0</inkml:trace>
  <inkml:trace contextRef="#ctx0" brushRef="#br0" timeOffset="55">4679 10795 8449,'0'-15'0,"-2"0"4423,-2 2-4250,2-3 1,-3 13-562,5-6 1,-2 6 0,-2-1 450,-5 2 1,-3 2 0,-1 0 0,-1 0-1,1 0 1,0 2 796,-1 2 1,5 3 0,2 7-1,1-1 1,5 0-1195,4 1 0,-1-2 0,7-1 0,2 0 1,2 1-1,3-2 334,2 2 0,6 0 0,-3 1 0</inkml:trace>
  <inkml:trace contextRef="#ctx0" brushRef="#br0" timeOffset="56">5119 10462 10070,'-8'-6'784,"1"0"-253,3-3 1,1 5-1,-5 8 1,1 5 0,1 3-1,-2 1 1,1 2 0,-2 3-1,0 4-396,0 3 0,-4 6 0,-3 0 0,2 0 0,4-1 0,1 0 0,2-4-1027,2-1 0,4 2 0,1-8 0,0 1 1,1-1-1,4-3 903,4-1 1,8-8-1,4-1 1</inkml:trace>
  <inkml:trace contextRef="#ctx0" brushRef="#br0" timeOffset="57">5185 10768 10070,'-8'-4'1017,"-1"-1"0,0 4-1,1 4 0,-2 0 0,6 6 0,1 1-617,1 2 1,4-3 0,2-2 0,5-1 0,3-3 305,1-1-736,0-2 1,-5-2 0,-4-2 0,-2-5-1,-2-3-570,0-1 1,-2 1 0,-2 1-1,-5 3 1,-3-3 0,-1 1 0,-1 1 1321,1 5 0,3 4-803,5 4 1,13 3-1,14 5 1,3-1 0,3-4-1,3 0 1,5-1-876,2 0 0,-2-1 0,-3-5 0,-4 0 1,-5 0-1,-3-2 0,-5-1 706,-1-1 0,-8-7 0,-2 3 0,-5-3 1,-5 2 591,-4 5 0,-4-2 0,-3 1 0,-2 3 1,2 0-1,1 2 0,1 2 521,1 2 1,4 3-1,2 7 1,1-1-1,3 0-588,1 1 1,2-1 0,2-1 0,2-2-1,5-2 1,3-2 0,1-3 0,1-2 85,-1-1 0,-4 0 0,0-1 0,0-4-1268,-2-4 1,-1 2 0,-6-2-1,0-1 1,0-2-1423,0-2 0,6 5 2313,3 1 1,9 5 0,2-3 0</inkml:trace>
  <inkml:trace contextRef="#ctx0" brushRef="#br0" timeOffset="58">5679 10715 10547,'-9'6'0,"0"3"1164,-1 3 1,2 2-1,-1 3 1,0 1-799,2-2 0,-3 3 0,4-1 0,0 0 0,0-1 0,1 3 0,1-1 0,-2 0-669,-1-3 1,4-1 13,-2-1 0,5-8 0,3-6 0,3-9 0,0-6 0,1-3 249,1 2 0,-5-3 0,1 1 0,-2 1 0,-2 3 0,-2 2-239,-2 3 1,-4 3-1,-6 6 1,-4 1-1,-6 5 292,-6 8 1,-4 5-1,-6 8 1</inkml:trace>
  <inkml:trace contextRef="#ctx0" brushRef="#br0" timeOffset="59">6625 9795 8394,'0'0'0</inkml:trace>
  <inkml:trace contextRef="#ctx0" brushRef="#br0" timeOffset="60">6505 9902 8652,'0'-25'0,"0"3"38,0 4 1,2 5-1,1 5 1,1 10-145,-1 10 0,-2 2 1,-1 7-1,0 0 1,0 0-1,0 1 1,0 0-1,0 0 1,0 2-1,0 0 107,0-2 0,0 1 1,0-5-1,0-1 0,0-3 1,0 0-1,-1-1 1401,-3 0 1,2-4-1,-4-1 1,0-2-895,-3-4 0,-4 0 0,-3-4 0,-5 0 0,-3-4 0,-7 0 0,-6-2 0,-10 1-343,-8-4 1,-10 0 0,28 4 0,-2 0 0,-3 1 0,0-1 0,-2 0 0,-1 1 0,-4-2 0,0 1 0,-1-1-1,-1 0-190,1-1 0,-2 0 0,-4-5 0,0 0 1,0 0-1,1 0 0,-2-2 0,1-1 1,-3-1-1,0-1 0,1 0 0,0-1-24,1 1 0,0-2 0,-7 0 0,1-2 0,2 0 0,2 0 0,-3 0 0,1-1 0,-4-1 0,1-1 0,1 1 0,0-1 115,-1-1 0,-1 0 1,19 8-1,-2 0 1,1-1-1,-21-9 1,0-1-1,-1 1 0,0-1 1,22 10-1,0-1 1,-1 1-1,1 1 1,-1-1-1,1 0 1,-1 0-1,-1-1 0,1 0-66,-1-1 1,0 0-1,0 1 1,-18-7 0,-1 1-1,22 7 1,-1-1 0,0 1-1,-22-9 1,0 0-1,2 2 1,1 0 0,0-1-1,1 1 1,4 1 0,1 0-93,3 2 1,1-1-1,2 0 1,0 0 0,7 3-1,1-1 1,3 2 0,1-1-1,4 2 1,1-1-1,-25-19 135,10 0 1,6 2 0,18 2-1,6 6 1,4 7 0,7 5-1,4 3-870,4 2 0,8 5 1,5 4-1,8 4 0,8 4 1,8 7 826,5 5 0,2 5 0,4 5 0,2 1 0</inkml:trace>
  <inkml:trace contextRef="#ctx0" brushRef="#br0" timeOffset="61">1026 7437 14576,'24'-52'0,"0"4"406,0 8 0,2 14 0,-8 12-869,-2 8 0,-7 15 0,-4 5 0,-7 2 0,-5 2 0,-8 1 0,-4 2 0,-5 2 1110,-1 3 1,-2 6-1,0 2 1,2 2-1,2-2 1,2 0-155,2 0 1,1 1-1,4 4 1,3-3 0,2-4-1,4-1 1,4 0-387,1-1 1,1-2 0,4-3 0,4-3-1,2-4 1,4-2 0,3 1-81,4 1 1,3-5-1,2-4 1,-2 0 0,-1 0-1,-2-1-821,2 3 0,-5-4 0,0 1 0,-1-3 0,0-2 0,-2-1 1143,-1-2 0,10-18 0,3-4 0</inkml:trace>
  <inkml:trace contextRef="#ctx0" brushRef="#br0" timeOffset="62">1533 7663 12693,'0'-27'0,"1"1"0,2 1 1061,2 2 0,1 4 0,-3 6-438,1 0 1,1 7-1,-5 6 1,0 7-1,0 6-440,0 5 0,0 3 0,1 7 0,2 2 1,3 1-1,0 0-321,0 1 0,4-4 0,-1 5 1,3-3-1,1-2 0,-1-4 1,-2-5-53,-1-7 0,-4-1 0,2-9 0,-1-7 334,-3-6 0,0-13 0,0-1 0,3-8 1,1-5-1,5-7 0,3-1 175,3 2 1,4 0-1,-3 2 1,2 5 0,3 3-1,-1 7 1,1 7 127,-2 6 1,-5 10 0,0-1 0,-2 4 0,-1 2 0,-3 5-331,-2 8 1,-3 6-1,-7 10 1,-5 3 0,-8 1-1,-6 3 43,-5 1 0,-2 2 0,0-1 0,2-2 0,1-3 0,4 0 0,0-3-137,4-3 0,6 2 0,1-10 0,0 3 0,2-3 0,2 0-1844,4-4 0,2-6 1,5-2-1,6-2 1,7-4 2211,6 0 0,5-8 0,10-1 0</inkml:trace>
  <inkml:trace contextRef="#ctx0" brushRef="#br0" timeOffset="63">2599 7237 22809,'3'-45'-1359,"0"1"0,-1-30 0,4 31 821,0 19 0,-6 15 1,1 14-1,-5 4 0,-4 2 1,-1 4 325,2 3 0,-9 9 0,2 10 0,-2 7 0,-2 9 0,-1 8 0,0 4 0,0 2 653,2 0 1,10-30 0,1 1 0,0 0 0,2 1 0,-1 0 0,1-1 0,-1 1 0,-1-1 0,1 0 0,0 0-780,0-1 1,1 1 0,-2 35 0,6-2 0,0-9 0,0-6-1,2-5 1,4-6 0,5-8 355,6-7 1,12 0 0,-1-10 0</inkml:trace>
  <inkml:trace contextRef="#ctx0" brushRef="#br0" timeOffset="64">3039 7850 9485,'-15'-34'0,"-1"4"720,-2 11 0,-4 10 1,3 13-1,-2 5-612,-3 3 1,1 1 0,-1 1 0,3-1 0,4 0 0,3 1 0,5-1 0,3 2-42,3 3 0,3-4 0,9 6 1,11-3-1,15 3 0,11-1 1,13 0 1,7-3 1,-1-5 0,4-2 0,-5 1 0,-8 3 0,-8 4 0,-11 0-4,-9 0 0,-16 2 0,-3 0 1,-9 2-1,-11 3 0,-13-1 0,-15 1 74,-18-2 1,-1 0 0,23-8 0,-1-1 0,0 0 0,0-1 0,-35 11 0,6-4 0,11-3-370,13-3 0,7 4 1,8-10-1,10 0-5423,16-2 5652,15-10 0,37-8 0,3-8 0</inkml:trace>
  <inkml:trace contextRef="#ctx0" brushRef="#br0" timeOffset="65">3253 7850 8545,'0'-31'666,"0"0"1,5 7 0,4 10-667,3 9 0,2 15 0,-1 5 0</inkml:trace>
  <inkml:trace contextRef="#ctx0" brushRef="#br0" timeOffset="66">3679 7716 8982,'0'-25'0,"0"3"1727,0 4-1392,0 9 0,-1 9 1,-2 9-1,-2 6 1,2 6-1,0 7 1,0 5-101,-1 4 1,-5 5 0,5 3 0,1-1 0,0 2 0,0 3-699,-2 3 0,-1 0 0,3-3 0,-1-5 1,1-4-1,0-4 0,0-5-3176,-1-3 3639,-7-7 0,-2-2 0,-8-6 0</inkml:trace>
  <inkml:trace contextRef="#ctx0" brushRef="#br0" timeOffset="67">3413 8076 8491,'0'-69'0,"1"2"798,3 2 1,4 12-1,7 5 1,1 11-1,3 11-488,2 6 0,1 7 0,6 4 1,3 5-1,5 2 0,4 4-575,4 2 1,-1 3 0,6 8-1,3 3 1,3 4 264,3 3 0,11 2 0,-1 0 0</inkml:trace>
  <inkml:trace contextRef="#ctx0" brushRef="#br0" timeOffset="68">9558 7397 29375,'6'-14'-7433,"-3"-4"7250,5 1 1,0-6 0,2 4-1,-2-3 1,-2-3 0,-3-2-1,-2 2 1,-1 1 0,-3 2-1,-4 1 1,-8 2 0,-4 3 705,-5 1 0,-7 8 0,-6 2 1,-5 4-1,-4 1 0,-1 0 0,-6 1-369,-8 4 0,0-2 1,-11 4-1,33-4 1,1 0-1,-1-1 1,-1-1-1,-2 0 0,0-1 1,0 0-1,1 0 39,0 0 1,0 0-1,-4 0 1,0-1-1,4-1 1,0-1-1,1-1 1,-1 0-1,0-2 1,-1 0-1,1-1 1,-1 0 18,1 1 0,-1-1 1,0 0-1,0 1 0,0-1 1,-1 0-1,1 1 1,-2 1-1,-1 0 0,-1 1 1,-1 1-1,0 1-306,0 1 1,0 1 0,-4 4-1,1 4 1,0 0 0,1 1-1,1 3 1,1 0 0,0 2-1,0 0 1,3 1 0,0 1-114,1 2 0,1 0 0,0 1 1,1 0-1,4 1 0,2 0 1,-1 1-1,1 0 0,0 0 0,1 1 1,-25 22-1,7 1 272,8 0 0,8-3 0,5 2 0,5-1 0,3 0 0,6 3 0,3 0 45,5 0 1,3 9 0,9 0 0,6 4-1,12 6 1,12 3-190,-13-32 1,4-1 0,8 2 0,3-1-1,4 0 1,2-1 0,3 1 0,4 0-1,4 1 1,4-1 0,1-1 0,3-2 0,4 0-1,2-1 87,2-1 0,2-3 1,-21-8-1,2-1 1,1-1-1,4-1 1,2 0-1,0-1 1,2 0-1,1-1 1,0 0-1,1-1 1,0-2-1,1 0 1,2 0-1,1-1 0,0-1 1,1-1-1,0 0 1,0-2 40,4 0 0,2-1 1,0 0-1,-16-1 1,2 0-1,-1-1 1,2 0-1,0 0 1,1 0-1,1 0 0,-1-1 1,1 0-1,0 0 1,0 0-1,1 0 1,3 0-1,1 0 1,1 0-1,-1 0 1,0 0-1,0 0 0,1 0 1,-1 1-48,2 0 1,-1 0-1,1 1 1,1 0-1,-10-1 1,0 0-1,1 0 1,0 1 0,-1 0-1,14 2 1,0 0-1,0 1 1,0 0-1,-14-2 1,0 0 0,1 1-1,-1-1 1,0 1-1,0 0 1,1 0-1,-1 0 1,1 0-1,-1 1 1,0-1 0,0 1-1,0 0 1,0 0-1,1 1-946,0-1 0,1 1 1,0-1-1,-1 1 0,1 0 861,-1 0 1,1 0-1,0 0 1,-1-1 0,-1 1-1,13 1 1,-2 0 0,1-1-1,-2 1 1,-1-1 0,-1 0-1,-1 0 1,0-1 0,-1 0-1,0 0 1,0-1 0,-1 0-1,-3-1 1,0 0 0,-1 0-1,1-1 1,-1 0 0,-1-1-1,0 0 1,0 0 0,-2-1-1,0 0 1,-1-1 0,0 0-38,17 1 0,-1-2 0,-1 0 0,-3-3 0,0-2 0,-1-1 0,-3-1 0,0 0 0,-1-3 0,-2 0 0,0-1 0,-1-2 0,-2 0 0,0-2 0,-2-1 0,-4 0 0,-1 0 0,-2-1 547,21-8 1,-2-2 0,-5-2-1,-1-2 1,-5-2 0,-2-1 0,-4-2-1,-2-3 1,-2-2 0,-2-1 0,-5-2-1,-2-2-148,-3-1 1,-3-2-416,-3-7 1,-5-1 0,-7 1-1,-3 0 1,-5-5 0,-3 0 0,-4-1-1,-4 1 1,-5 1 0,-4 1 0,-8-1-1,-6 1-60,-5-1 0,-7 4 1,-8 2-1,-7 3 0,10 16 1,-3 0-1,-3 2 0,-3-1 1,-2 1-1,-1 2 1,-5 1-1,-2 1 0,-1 2 1,-7-1-1,-2 2 0,-1 1 1,14 7-1,-1 1 0,-1 1 1,0 0 3,-2 0 1,-1 1-1,-1 1 1,-1 0 0,-6 0-1,-1 1 1,-1 1-1,0 0 1,-1 0 0,0 2-1,-1-1 1,0 1-1,12 2 1,1-1 0,-1 1-1,0 0 1,-1 1-1,-1-1 1,0 1 0,0 0-1,-1 0 1,1 1-1,-1 0 1,0 0 0,-1 0-1,1 1 1,0-1-696,0 1 1,0 0 0,0 1 0,-1-1 0,0 2 832,-8-1 0,-1 1 0,0 0 0,-1 1 0,2 0 1,5-1-1,0 1 0,1-1 0,-1 1 0,-1 1 1,-4 0-1,-2 0 0,0 1 0,0 0 0,1 0 1,2 0-1,0 0 0,0 1 0,1 0 0,1 1 1,3 0-1,1 0 0,0 1 0,1 0 0,-1 1 54,4 0 0,-1 0 0,1 1 0,0 0 0,1 0 0,-14 2 0</inkml:trace>
  <inkml:trace contextRef="#ctx0" brushRef="#br0" timeOffset="69">7025 11835 8526,'0'-20'-3,"1"11"0,7 3 0,8 9 338,9 6 1,11 6 0,2-7 0,8 0 0,14 0 0,9-2 0,-27-4 0,2-1 0,3 0 0,1-1 0,4 0 0,1 0-1,0 0 1,1-1 0,0 0 0,1-1 0,-1-1 0,0-2 43,0 0 0,-1-2 1,2 2-1,0-1 1,-5-5-1,-1-1 1,-1 1-1,0-1 1,-3-1-1,-1-1 1,-3 0-1,-1-2 1,-2 1-1,-1-2-293,29-17 0,-11 3 0,-14-5 0,-8-2 0,-11-4 0,-8-5 0,-11-5 0,-14-6-415,-13-1 0,2 26 0,-4 1 0,-7 1 0,-3 1 0,-6-1 0,-3 1 0,-3 1 0,-3 1 0,-5 0 0,-2 2 308,-3 1 0,-1 2 0,0 2 1,-2 3-1,-6 4 0,-1 3 1,-1 2-1,-1 3 0,1 3 1,-1 2-1,-2 2 0,0 4-94,1 2 1,2 3 0,4 4 0,4 3 0,8 5 0,4 2 0,5 0 0,2 1 0,6 2 0,2 1-1,5 1 1,2 3 0,5 1 0,4 2-56,5 2 1,4 1-1,4 2 1,4 0-1,8 5 1,6 1-1,3-2 1,6-1-1,8 1 1,5-2-235,8 0 0,5-1 0,7-1 0,4-2 1,9-1-1,3-3 404,-21-12 0,0-1 0,0-1 0,1-1 0,1 0 0,1-1 0,0 0 0,0-1 0</inkml:trace>
  <inkml:trace contextRef="#ctx0" brushRef="#br0" timeOffset="70">6585 13407 8205,'-21'-21'0,"2"4"0,6 8 0,-1 4-143,1 10 0,1-2 1,2 4-1,2 1 0,3-1 1,2 3 342,1 2 0,8-4 0,3-3 0,4 0 0,5-1 0,6 1 0,5-1 1313,7 1 1,8 4 0,5-5 0,5 0 0,2 2-1268,2 3 1,8-1-1,-2 1 1,0-1-1,1 1 1,0 0-247,2 2 1,-7-4 0,-2 0 0,-3 1 0,-3-2 0,-3 0 50,-5-3 0,-8-2 0,-7-1 1,-5 0-1,-6 0 12,-4 0 1,-9 0-1,-11 0 1,-16 0 0,-17 0-1,-13-1 1,-10-2-156,-7-2 0,25 3 0,-1 0 0,-4 1 1,-1 2-1,-1-1 0,1 0 0,-1 0 1,1 0-1,2 0 0,1 0 49,2 0 0,0 0 0,2 0 0,2 0 0,-34 0 0,9 0 0,8 0 0,9 1 0,11 2 196,10 2 0,11 1 0,19-2 0,17 5 0,18 1-782,15-1 1,20 3-1,-28-7 1,1-1-1,4 2 1,0 0 628,1 0 0,1 1 0,9 0 0,3-1 0,-2 1 0,1 0 0</inkml:trace>
  <inkml:trace contextRef="#ctx0" brushRef="#br0" timeOffset="71">13650 13940 8279,'13'-32'-6,"-5"5"1,-2 2 0,0 10 99,3 9 0,-5 3 0,-4-1 0,-7-4 1,-7 1-1,-4 2 0,-5 4 0,-5 1 1,-6 1-1,-3 2 0,-6 3 2989,-3 2-2712,3 1 0,-14-1 0,4 1 0,-2 0 0,1 0 0,0 0 0,1 1 0,1 1 2039,3-2-2243,-3 2 1,11-3 0,-2 4 0,6-2-1,7-1 1,7 1 0,5 2 20,3 2 1,8-1-1,2 2 1,5 2-1,6 6 1,7 3-1,10 5-152,6 5 1,11 4 0,11 3 0,6 3-1,-25-23 1,1 0 0,4 1 0,2 1 32,4 1 1,1-1 0,-1-1 0,0-2 0,10 4 0,2 0 0,3-1 0,0-1 0,2-1 0,1 0-1,7 1 1,1-1 0,1 0 0,2 0-24,-23-7 1,0-1-1,1 0 1,6 1 0,1 0-1,0-1 1,-2 0 0,0-1-1,0-1 1,0 0 0,0-1-1,1 0 1,1 0-1,1-1 1,0 0 0,-1-1-1,0-1 1,1 0-14,0 0 1,1-1 0,1-1 0,5 0 0,1-1 0,-1-1 0,-3-2 0,-1 0 0,0-1 0,-1 0 0,-1 0 0,1-1 0,-1 0 0,0-1 0,-1 0 0,-3 0 0,-1-1-1,0-1 1,0 0 0,0-1 0,-1 0 118,-1-2 0,-1-1 1,-1-1-1,20-6 0,-1-1 1,1-2-1,-1-2 0,-4-2 1,-2-1-1,-6-1 1,-2-2-1,-3-1 0,-1-2 1,-5 0-1,-2-2-47,-2-2 0,-1-1 0,-3-2 0,-2-3 0,-6 0 0,-2-3 0,-4 1 1,-2-2-1,-4 0 0,-4-2 0,-4 1 0,-3 0-439,-3-2 0,-6 0 0,-7 0 0,-7 1 0,-5 2 0,-5 2 0,-5-1 0,-5 3 0,-6 0 0,-5 3 0,-5 2 1,-5 3-1,-9 2 0,-4 4 17,18 8 1,-1 2 0,-1 1 0,-3 0-1,0 1 1,-2 1 0,-4 2 0,-2 1-1,0 1 1,-3 1 0,0 1 0,-2 0-1,-1 2 1,0 0 0,-1 2 0,-3 0-1,0 2 1,-1 0 0,20 1 0,-1 0-1,1 0 1,-1 1 107,0 1 1,0 0 0,0 0-1,0 1 1,0 0 0,0 1-1,0 0 1,0 0 0,0 0-1,1 1 1,-1 0 0,1 0-1,-17 4 1,1 0 0,0 1-1,1 0 1,1 2 0,0 0-1,4 0 1,1 2 0,1 0 208,3 0 0,0 0 0,2 1 0,4-1 0,0 1 0,1 0 0,2 0 0</inkml:trace>
  <inkml:trace contextRef="#ctx0" brushRef="#br0" timeOffset="72">18449 14100 9308,'-7'9'2042,"2"0"1,4 1-667,1 2 1,0-3 0,0 0-1,0 1 1,0 2-940,0 1 0,0 1 0,0-1 1,0 0-1,1 1 0,2-1-1351,1 0 1,1 1 0,-7-4-1,-1-5 428,-1-10 0,-6-7 1,2-6-1,-1-5 1,2-7-1,1-4 1062,3 0 1,2-3-1,1 4 1,1 2-1,2 2 1,3 4 199,1-1 0,2 7 0,6 3 0,1 4 0,2 5 1,-2-1-1,1 2-638,1 0 1,-4 2 0,4 4 0,-2 1 0,1 2-1,0 3-1027,0 2 0,3 1 0,3 4 1,2 0-1,3 1 0,3-1 0,5 0 889,2 1 0,14-1 0,3 0 0</inkml:trace>
  <inkml:trace contextRef="#ctx0" brushRef="#br0" timeOffset="73">19142 13834 8365,'2'-6'1821,"2"6"-1705,5 7 1,3-1 0,3 0 0,1-2 0,3 2-117,2 2 0,7-5 0,6 3 0</inkml:trace>
  <inkml:trace contextRef="#ctx0" brushRef="#br0" timeOffset="74">19209 13807 8337,'0'-27'1966,"0"12"0,0 10 0,0 13 0,0 4 0,0 2-943,0-1 1,0 6-1,-2 5 1,-1 5-852,-1 7 1,-2 0 0,3 2 0,-3 4-1,-1 0 1,-2 3 0,0-1-826,0-1 0,2 3 0,-4-1 1,4-2-1,1-3 0,1-5-988,0-4 0,3 0 0,-2-3 0,2-4 1641,2-3 0,6-9 0,1-6 0</inkml:trace>
  <inkml:trace contextRef="#ctx0" brushRef="#br0" timeOffset="75">19662 14087 13327,'-6'-37'0,"-3"-2"3212,-3 2-2881,5 15 1,2 6 0,10 11 0,4 2 0,4 2 0,5 1-1,4 1 1,3 4-1125,2 4 0,0 4 1,-1 5 792,1 4 0,0 3 0,-1 2 0</inkml:trace>
  <inkml:trace contextRef="#ctx0" brushRef="#br0" timeOffset="76">19555 14327 8062,'0'-27'2214,"11"-1"0,6 6 0,12 10-1962,12 7 0,11 10 0,3-1 0,-3-1 0,-1-1 0,1-4-252,2-2 0,5-4 0,2-5 0</inkml:trace>
  <inkml:trace contextRef="#ctx0" brushRef="#br0" timeOffset="77">20422 14140 8096,'-8'-27'0,"-6"19"0,5 14 43,3 17 0,3 8 1,3-7-1,0-3 0,0-2 1,0-3-1,0 1 0,0-1 1436,0 2 1,0-1-1,1-3 1,2-1-1968,2 0 0,-1-7 0,-4-6 0,0-9 0,0-7 0,0-6 0,0-5 695,0-4 1,0 3 0,0-5 0,0 2 0,0 0-1,2 2 1,2 2 512,5 5 0,3 4 0,1 8 0,2 2 1,1 1-1,3 1 0,2 0-1752,3 3 1,1 3 1031,2 4 0,5 4 0,2 5 0</inkml:trace>
  <inkml:trace contextRef="#ctx0" brushRef="#br0" timeOffset="78">20875 14034 8228,'-7'-35'3089,"-2"12"1,9 12-2135,6 10 0,4 8 1,3-1-1,1 0 1,-1 2-1,-1-1 1069,-3 3-2203,3-4 0,-11 11 1,4-4-1,-5 2 1,-5 1-1,-4 0-33,-3 2 0,-5 0 0,-1-5 0,2 0 1,1 1-1,1-1 0,3 0 99,2 1 1,3-5 0,9 0-1,6 1 1,8 0 0,7 1-1,4-4 81,3-1 0,3 3 1,6-3-1,-1 0 1,-1 1-1,-1-1-6446,0 0 6478,5 4 0,-8-2 0,6 5 0</inkml:trace>
  <inkml:trace contextRef="#ctx0" brushRef="#br0" timeOffset="79">21528 13980 10237,'2'-29'0,"2"12"1894,5 20 1,-2 12 0,1 9 0,-2-2-1818,-3 2 0,-2 2 0,-1 5 0,-1 3 0,-2 3 0,-3 2 1,-2 2-1,-2 1-4271,-2-1 1,-3-2 4193,-2-4 0,-4-2 0,-6-6 0</inkml:trace>
  <inkml:trace contextRef="#ctx0" brushRef="#br0" timeOffset="80">21368 14247 8003,'8'-43'0,"-2"7"0,-1 11 0,6 15 356,5 10 0,-1 3 1,3 4-1,-3 0 23,-2 1 0,0-4 1,2 5-1,3 2 0,4 2 1,5 3-380,4 2 0,3 6 0,6-4 0</inkml:trace>
  <inkml:trace contextRef="#ctx0" brushRef="#br0" timeOffset="81">22008 14260 11202,'-18'-22'0,"1"1"0,0 6 2243,2 8 0,8 11 0,3 5 1,1 2-1881,-2-3 0,4 4 0,-4-3 0,5 2-893,5-3 1,-2-2-1,6-7 1,-1-4-1,1-3 1,-1-4-1,-1-2 42,1 1 0,-1-6 0,3-2 0,-1-1 0,0 0 0,0-1 1,-2 1 545,-1 0 1,3 6-1,-3-2 1,2 5 0,2 2-1,2 4-787,1 1 0,6 2 0,4 4 0,3 0 729,5 0 0,3 5 0,6 3 0</inkml:trace>
  <inkml:trace contextRef="#ctx0" brushRef="#br0" timeOffset="82">22515 13860 8211,'-12'-41'2764,"3"5"1,4 13-1,10 20-2516,4 6 1,7 2 0,3 6 0,1-4-1,-1 1 1,-3-2 0,0 1 0,1 0-357,0 4 1,1 5-1,-6 2 1,-3-2 0,-5-1-1,-2-2-339,-2 1 1,-2-1 0,-2-1 0,-3-2 0,-2-2-1,1-1 67,2 0 1,2-2-1,5 2 1,5-1 0,8-3-1,6 0 1197,6 1 0,0-2 1,1 4-1,0-2 0,-2 2 1,-2 0-1,-2 2-334,-2-1 0,-5 2 0,-7 4 0,-1 0 0,-4 1 0,-5-1 0,-8 0-639,-5 1 1,-5-1-1,-5 0 1,-1-1-1,0-1 1,2-2-300,3 1 1,-3-3 0,4 1 0,0-1 0,5 1 0,6 2-1,5 2 1,4 3-2044,1 2 1,3 0 2497,5 5 0,7 0 0,12 5 0</inkml:trace>
  <inkml:trace contextRef="#ctx0" brushRef="#br0" timeOffset="83">18796 14473 8218,'-40'-5'101,"0"0"0,0-2 0,0 1 0,-5 0 0,1 1 0,5 2 1,1 2-1,-36 1 0,3 4 0,7 5 235,3 3 1,5 1 0,7 1-1,7-1 1,10 0 0,10 1 0,8-1 93,10 0 0,14 7 0,24 2 0,24 4 0,-18-11 1,5 0-1,9 1 0,4-1-306,7 0 1,2 0-1,-17-4 1,1 0-1,2-1 1,6 1-1,2-1 1,1 0-1,6 1 1,1-1 0,1-1-1,-13-2 1,0 0-1,0-1 1,2 1-1,4-1 1,1-1-1,1 1 1,-1-1-1,2 0 1,1-1 0,0 1-1,0-1-10,2 0 0,-1-1 0,2 1 0,0-1 0,3 1 0,1-1 0,0 0 0,0-1 0,-1 1 0,0 0 0,1-1 0,-1 1 0,0-1 0,1 0 0,0-1 0,0 1 0,-14-1 0,1 1 0,0-1 0,0 0 0,-1 0 0,15 0 0,0 0 0,-1-1 0,1 1-152,-13-1 1,0 1-1,0-1 1,-1 0 0,1 0-1,11 0 1,1 0 0,-1 0-1,0-1 1,-2 0-1,-1 0 1,1-1 0,-2 0-1,-2-1 1,-2 0 0,0 0-1,0-1 1,-1-1-1,-1 0 1,-1-1 0,0-1-1,-5 1 1,0-1 0,-1-1-1,0 0-13,16-3 0,-1-1 0,-2-1 0,-5 1 0,-2 0 0,-3-2 0,-8 0 0,-2-1 1,-2-1-1,16-7 0,-5-4 0,-7-1 0,-5-3 0,-9 1 0,-5-2 0,-6-1 0,-6-2-117,-4-2 1,-7-1 0,-6-4 0,-7-1 0,-9-8 0,-8-1 0,-11-4 0,-7 0 0,6 16 0,-3 0 0,-3 1 0,-9-4 0,-4 0 0,-3 1-10,10 8 0,-2 1 0,-1 0 0,-1 1 0,-3-1 1,-1 1-1,-1 1 0,-2 1 0,-4-1 0,-1 1 1,-2 1-1,0 0 0,-3 1 0,-1 0 0,-1 1 1,-1 1-1,-1 1 0,0 1 0,-2 1 0,0 2 1,10 3-1,-1 2 0,0 0 0,-1 1 0,0 1 0,-1 1 1,0 0-1,-1 1 0,0 1 0,0 1 111,-2 0 1,1 1 0,-1 0 0,0 2 0,-1 0 0,-2 2 0,-1 1 0,-1 1 0,1 1 0,0 2 0,3 0 0,0 2 0,0 0 0,1 2 0,0-1 0,1 2 0,1 0 0,0 0 0,0 2 0,1 0 0,-1 0 0,0 2-1,0 0 1,1 1 0,0 0 0,3 1 0,0 1 0,0 0 0,1 1 0,0 0 0,0 2 0,1 0 0,-1 1 0,1 1 0,0 0 70,0 2 1,1 0 0,0 1 0,1 1 0,1-1-1,-8 5 1,2-1 0,1 2 0,0 0 0,-1 2 0,0 1-1,1 1 1,1 0 0,5-1 0,2 0 0,1 0 0,1 1-1,-8 7 1,2-1 0,3 2 0,6-2 0,2 0 0,4 2-748,-12 14 1,6 1 741,10-10 0,6 3 0,7 5 0,6 1 0,3-8 0,1 0 0</inkml:trace>
  <inkml:trace contextRef="#ctx0" brushRef="#br0" timeOffset="84">7158 11661 12847,'6'-60'-473,"-3"3"1,5 11 0,-1 9-1,-1 8 583,0 8 0,-3 11 0,-8 4 0,-5 1 0,-8 1 0,-7 1 0,-8 3 0,-5 4 1,-11 7-1,-7 3 0,-11 7 103,31-9 1,0 1 0,-4 3 0,0 2 0,-8 5 0,-1 2 0,-3 1 0,-1 1 0,-2 4 0,-1 0 0,-6 4 0,0 0 0,-2 2 0,-1 1 79,19-11 0,-1 1 0,-1-1 0,-2 1 0,0 1 0,-1 0 0,-2 2 0,0 2 0,-1-1 1,0 1-1,-1 0 0,0 0 0,-2 2 0,-1 0 0,1 0-333,-1 1 0,0 0 0,1 0 0,1 1 0,0 0 0,0 1 0,-5 1 0,-1 1 0,0 0 0,0 1 0,0 1 0,-1 0-55,15-9 1,-1 0-1,0 1 1,1-1 0,-10 9-1,1 0 1,-1 2 0,12-10-1,-1 2 1,1 0 0,0 0-1,-14 10 1,2 1 0,0 0-1,2 0 1,1-1 0,1 1-1,2-2 1,-1 1-1,3 0 1,3-2 0,2-1-1,1 1-313,3-4 0,1 0 0,1-1 0,0 0 0,0-1 0,2 0 1,-6 9-1,2 0 0,3-3 0,2 0 0,3-4 0,2 0 1,5-6-1,2-2-1391,-19 26 0,12-5 1799,13-13 0,6 2 0,-1-11 0,-3 0 0</inkml:trace>
  <inkml:trace contextRef="#ctx0" brushRef="#br0" timeOffset="85">1973 15060 10491,'16'-48'0,"-4"5"1725,-5 6 0,4 12 0,-2 12-1411,3 7 1,-4 6-1,0 4 1,-2 7-1,-2 5 1,1 8 0,-1 5-1,-2 8-291,-5 6 1,-5 0-1,-7 8 1,-1 2-1,-3 3 1,0-1-177,-1-5 0,1 1 0,3-7 1,-2-1-1,2-3 0,2-3 1,4-4-97,1-5 1,6 0-1,-1-10 1,4-2 20,4-1 1,8-8 0,10-4 0,5-6 0,8-6 0,4-4 0,5-3-1,1-1-2521,1 5 1,7-1 2748,-4 4 0,6-3 0,-8-1 0</inkml:trace>
  <inkml:trace contextRef="#ctx0" brushRef="#br0" timeOffset="86">2879 15166 9430,'-10'-29'0,"-5"-4"0,-1 2 1024,1 7 0,5 15-444,10 9 1,-5 6-1,-1 8 1,-1-2-1,-3-1 1,-2 1-1,-2 6-323,1 6 0,-2 1 0,-1 9 0,-2 0 0,2-1 0,1 1 0,2-2-58,-1 1 1,7-2-1,3-4 1,2-1 0,2 1-1,2-2-309,2-3 0,3 3 0,7-4 0,-1 0 1,2-3-1,1-5-695,2-4 0,6 1 1,-2-5-1,3-2 1,3-2-1,2-1-3878,1 0 4683,6 0 0,-3-6 0,6-1 0</inkml:trace>
  <inkml:trace contextRef="#ctx0" brushRef="#br0" timeOffset="87">3373 15140 9425,'-5'-18'0,"-1"0"2404,-1 2-1700,4 7 1,-5 5 0,5 9 0,-1 9 126,1 6 1,2 7 0,1 4 0,0 5 0,0 2 0,0 2 0,1 0-661,3 0 1,1 0-1,7-1 1,4-4 0,2-4-1,3-4 1,-2-5-529,0-4 0,5-5 1,-3-4-1,-1-4 1,-2-4-1,-3-1 0,-2-3-1,0-6 1,-1-1 0,-3-12-1,-3-3 1,-1-4 0,-1-5-1,-1-1 300,-2-2 0,-1 0 0,0 7 0,0 1 0,0 2 1,2 5-500,2 2 1,8 4 0,9 6 0,3 2 0,5 2 556,4 3 0,2-4 0,5 0 0</inkml:trace>
  <inkml:trace contextRef="#ctx0" brushRef="#br0" timeOffset="88">4252 15086 8139,'-10'-29'1639,"-3"2"1,-2 12 0,6 20-1,4 11-906,4 8 1,5 2-1,1 1 1,-2 0-1,-2-2 1,1-1-1,1-2-755,1 1 0,1 3 0,-5 2 1,0 1-1,0 4 0,0 1 0,0 3-783,0 2 1,0-7 0,0-5 0,0-8-1,0-7 665,0-8 0,0-11 0,0-15 0,0-5 0,0-4 0,0-3 846,0 0 0,0-3 0,0 6 0,0 1 1,0 3-1,0 4 432,0 1 0,1 7 0,2 3 1,3 10-1,0 10-984,0 4 0,-2 5 0,-4 3 0,0-1 0,0 2 0,2-1-399,2 4 0,4-5 0,5-1 1,0-3-1,1-3 0,-1-3 1,0-5-437,1-2 0,-1-4 0,0-2 0,1-5 0,-1-5 1,0-2-1,1-3 736,-1-2 1,0 5-1,1-2 1,-1 3 0,0 3-56,1 4 0,-1 5 1,0 11-1,2 10 1,1 7-1,4 6 0,-1 8-2830,0 8 1,-3-5 0,-7 1 2829,-4-14 0,2-14 0,1-9 0</inkml:trace>
  <inkml:trace contextRef="#ctx0" brushRef="#br0" timeOffset="89">16129 15966 27886,'-13'0'204,"0"0"0,-1-2 0,1-2 0,-2-3 67,-2-1 0,2-4 0,-4 3 0,1-2 0,0-3 0,0 1 0,0 0 0,1 1 0,-1 1 0,0 4 0,-1 1 0,-2 3 0,-3 0 0,-1 0 0,-3-1-271,-3 1 0,1 1 0,-8 4 0,-5 1 0,-6 1 0,-3-1 0,-4-1 0,-2-2 0,-1 0 0,1 0 0,6 0 0,-4 0 0,4-2 0,5-2 0,-1-4 0,4-1 0,0 1 0,1-3 0,3 4 0,-8-2 0,-1 0 0,0 0 0,-2 0 0,-1 0 0,-5 2 0,-12-3 0,27 6 0,-1 2 0,-2-1 0,-1 0 0,-5 0 0,1 0 0,0 1 0,1 1 0,0 0 0,1 0 0,3-1 0,0 0 0,3 0 0,1 0 0,-1 0 0,0 1 0,-3 0 0,1 0 0,0 1 0,0 0 0,-1 0 0,0 0 0,1 0 0,1 0 0,-1 0 0,0 0 0,0 0 0,-1 0 0,3 0 0,0 0 0,0 0 0,0 0 0,0 0 0,1 0 0,0 0 0,0 0 0,2 0 0,0 0 0,-37 0 0,37 0 0,0 0 0,-1 0 0,1 0 0,-1 0 0,0 0 0,1 0 0,0-1 0,1-1 0,0 1 0,-34-4 0,-1 1 0,5 4 0,1 0 0,5 0 0,3-2 0,2-1 0,6-1 0,-3-1 0,5 5 0,-1 0 0,0 0 0,2 0 0,1 2 0,-1 2 0,4-2 0,-3 2 0,-1-1 0,1 0 0,-4 2 0,0-2 0,-9 0 0,0 0 0,-3 2 0,1 1 0,-1 2 0,-3-2 0,0 0 0,1 2 0,1-2 0,5 0 0,1 2 0,3-2 0,-1 0 0,1-3 0,0 2 0,3 0 0,1-1 0,-1 1 0,-3-1 0,0-1 0,-6 3 0,1 0 0,-4 0 0,0 1 0,-2-1 0,-1 2 0,-3-1 0,-2-2 0,2 2 0,2 0 0,-2 1 0,2 1 0,2-2 0,3-3 0,3 2 0,6-1 0,3-2 0,5 0 0,1 0 0,4 1 0,5 1 0,-1-5 0,5 1 0,-1 2 0,-1 3 0,1 0 0,1 0 0,1 0 0,2-3 0,0 3 0,-4 0 0,1 1 0,-2 0 0,0 4 0,-2-4 0,-4 1 0,0-1 0,2-1 0,-1 1 0,1-1 0,-4 0 0,-5 3 0,1-3 0,0 0 0,-3 1 0,0 1 0,-1 2 0,-10 2 0,6 1 0,-3 1 0,-2 0 0,3 3 0,-2 0 0,5 0 0,5-1 0,2-1 0,2 1 0,4-1 0,0 1 0,4-1 0,2 0 0,3-6 0,5 0 0,0-1 0,3 1 0,2-1 0,2-1 0,2 1 0,1-1 0,0 3 0,-2-1 0,2 2 0,0 0 0,-2 3-79,3-1 1,-9 6 0,5 4 0,0 0-1,-2 1 1,2-2-276,0 2 1,-4 0-1,6-1 1,0-2-1,4 0 1,3-2-1,2 0 114,2-3 1,2 1-1,4-1 1,0 2-1,0-2 1,1-1-1,4-2 272,4 1 0,4 3 1,5 1-1,2-2 1,4-1-1,1-1 0,5 0-95,2 4 0,0-3 1,3 3-1,4-4 0,1 1 1,3 2-93,0 0 0,-3 1 0,8-5 0,3 1 0,1-2 0,1-2 0,0-1 224,1 1 0,-6-4 1,0 0-1,-1-1 0,-1-1 1,2-1-1,-3-2 331,1-1 0,5 0 0,-2 0 0,4 0 0,3 0 0,3 0-182,2 0 0,-5-1 1,2-2-1,-1-1 1,-1 1-1,2 1 1,-4 2-80,-3 0 0,-1 0 1,-5 0-1,-3 0 1,0 0-1,-2 0 1,0 0-74,0 0 1,-3 0 0,0 0-1,1 0 1,0 0 0,0 0 0,-1 0-67,-1 0 0,7 2 0,-2 1 0,5 1 0,3-1 0,0 0 0,0 1 0,2-2 0,4 2 0,-3-2 0,0-2 0,0 1 0,0 2 0,-4 2 0,0-1 0,-5-4 0,3 0 0,-2 0 0,1 0 0,-5 0 0,-2 0 0,7 0 0,-7 0 0,2 0 0,4 2 0,1 1 0,2 1 0,1-1 0,2-2 0,6-1 0,4 0 0,-1 0 0,2 0 0,-2 0 0,0 0 0,3 0 0,-1 0 0,0 0 0,1 0 0,-4 0 0,-1 0 0,-2 0 0,-4-4 0,-4 0 0,0 1 0,-1 1 0,0 2 0,-3 0 0,0 0 0,0 2 0,3 1 0,0 1 0,1 0 0,1 1 0,2-1 0,5 5 0,1-4 0,-1-1 0,3 0 0,1 1 0,5-2 0,1-2 0,-6-1 0,0 0 0,3 0 0,-1 0 0,3-1 0,-3-2 0,-2-2 0,10-3 0,-11 2 0,1 0 0,1 0 0,-2 3 0,-2 1 0,3 2 0,0 0 0,1 0 0,0 0 0,-1 0 0,2 0 0,0 0 0,0 5 0,1 1 0,-3 0 0,-3 1 0,1-1 0,-1 0 0,0 0 0,8-3 0,-2 1 0,0-1 0,1-1 0,-1-2 0,1 0 0,1 1 0,-2 2 0,-4 2 0,0-1 0,1 2 0,5 1 0,0 1 0,-5 4 0,1-4 0,3 4 0,-1 2 0,3-1 0,-1 0 0,1 1 0,3-3 0,2 0 0,-2-4 0,3-1 0,0-3 0,2-1 0,2-2 0,-1 0 0,-36-1 0,1 0 0,2-1 0,0 0 0,-1-2 0,1-1 0,0-1 0,0 0 0,-1 0 0,0-1 0,1-3 0,0 0 0,2 0 0,-1 0 0,1-1 0,0-1 0,-2 1 0,-1 0 0,0 0 0,-1 0 0,-2 1 0,0-1 0,32-14 0,-6 4 0,-1 1 0,-4 0 0,-2 1 0,-6-2 0,-4 1 0,0-5 0,-1 2 0,-3-2 0,0-2 0,-2 1 0,0-2 0,0-3 0,0 1 0,-2-6 0,-1-1 0,-2-1 0,-3-4 0,-2 1 0,-2 1 0,-9-3 0,-6 8 0,-7-2 0,-4 1 0,-4 6 0,-2 7 0,-9 3 0,-10 7 0,-2 0 0,-3 1 0,-2 2 0,-4 2-932,-4 2 1,-1 2-1,-10 2 1,-2-1-1,-4-1 1,-6-1 0,-4 0 1114,-8-4 0,33 3 0,-1 0 0,-4-1 0,0 0 0,-3 0 0,-1 0 0,-5-2 0,-1 0 1,-3-1-1,0-1 9,-3 1 1,-2-1 0,-4 0 0,0-1 0,2 1 0,0 1 0,1-1 0,-1 0 0,-1-2 0,-1 1 0,3 0 0,1 1 0,-1 1 0,2 0-304,4 1 1,0 1 0,2 1 0,0 1-1,2 1 1,1 1 0,1 1 0,0 2 0,4 0-1,0 2 1,1 1 0,-1 2 110,0 2 0,0 1 0,0 1 0,0 2 0,-2 3 0,0 2 0,3 1 0,0 0 0,1 1 0</inkml:trace>
  <inkml:trace contextRef="#ctx0" brushRef="#br0" timeOffset="90">18676 15859 8266,'-14'-41'0,"7"4"0,2 15 263,4 4 1,7 7-1,1 3 1,2-3-1,0-2 1,0-5 0,0-3-1,-2-1 1,1 1-1,-3 2 1,3 3-1,-1 0 1,4-1-58,1 0 0,1-3 0,0 4 0,1-2 0,0 2 0,3 1 0,0 2 35,0 0 0,-3 4 0,0 1 0,-1 1 0,0 1 0,1 0-117,-1 3 1,0 2 0,1 1 0,1 0 0,1 1 0,3 3 0,2 5-471,3 3 1,-1 3 0,1 1 0,-2 2 0,2 0-197,1 1 1,2-4 0,-2 3 0,-1-4-1,-4-2 1,0-3 0,-4-4 541,-1-4 0,-2-1 0,0 0 0</inkml:trace>
  <inkml:trace contextRef="#ctx0" brushRef="#br0" timeOffset="91">19249 15460 8266,'-20'0'0,"-2"0"421,-3 0 0,3 0 1,0 2-1,-1 7-13,3 9 1,-4 13-1,5 11 1,-1 8-1,1 8 1,3 4-251,1 6 0,3 0 0,7-30 1,1 0-1,2 0 0,0 1 1,2 1-1,1 1 0,3 2 1,1 0 316,3 1 0,2 1-2046,4 3 0,2-1 1571,0-9 0,2-1 0,4 3 0,2-1 0,-1-6 0,1 0 0</inkml:trace>
  <inkml:trace contextRef="#ctx0" brushRef="#br0" timeOffset="92">17596 16739 8188,'-27'-6'0,"0"0"0,2-3 0,2 5 0,2 2 108,2 2 1,5 0-1,5 0 1,2 2-1,4 1 1,7 1-1,8-1 1,8-1-1,5-2 1,6 0 1119,3 0 1,1-2 0,7-1 0,1-1-1,1 1 1,-1 1 0,-1 2 0,-2 0 233,0 0 0,-2 0 1,-2 2-1,-5 1 0,-3 3-3160,-1 1 1,-1 2 0,1 4 0,0 1 0,-1-3 1697,1-2 0,6-3 0,1-6 0</inkml:trace>
  <inkml:trace contextRef="#ctx0" brushRef="#br0" timeOffset="93">19062 16819 8227,'0'-27'1948,"-4"11"-363,-1 3 0,2 2 1,6-2-1,3 1-688,2 3 0,-1 11 0,2 12 1,-5 10-1,-2 7 0,-2 3 1,0 3 81,0 2 0,0 1 0,0-2 0,0-1 0,0-3 0,0-1-979,0-3 0,1-8 0,2-4 0,2-4 0,-1-2-229,2-3 0,0-9 0,4-9 0,-2-4 0,-2-5 0,-3-4-361,-2-3 1,4-2-1,-1 0 1,-1 1 0,0-1-1,0 0 1,1 2 789,-1 3 1,5 3 0,1 6 0,2-1-1,3 2 1,1 2 0,1 3-66,2 1 0,-1 1 1,-3 5-1,1 2 1,1 2-1,3 5-2013,2 3 1,-3 3 0,4 1 0,0 2 1877,-1-2 0,4 5 0,-4-1 0</inkml:trace>
  <inkml:trace contextRef="#ctx0" brushRef="#br0" timeOffset="94">19475 17085 8028,'-7'-34'2820,"4"11"0,10 12-1865,7 10 0,8 5 1,0-1-1,3 2 0,2-1 1,0 1-1,-1 0 1,1 1-855,0 0 1,-2 3 0,-3-4 0,-4-2 0,-3-2-917,-2-1 0,-7 0 1,-8 0-1,-8 0 1,-9 0-1,-5-1 1110,-4-4 0,-3 4 0,1-4 0,-1 4 0,1 2 0,4 2 0,2 3 0,5 2 1214,4 2 0,0 3 1,11 4-1,1 0 0,3 1 1,6 0-1499,7 0 1,8 4 0,10-4 0,4-4-1,5-3 1,5-7-2470,4-2 0,7-2 1,5-2-1,0-1 2227,-2-1 1,13-12 0,-9 1 0</inkml:trace>
  <inkml:trace contextRef="#ctx0" brushRef="#br0" timeOffset="95">20142 17139 13878,'-15'0'0,"-3"1"0,-2 5 0,-3 7 0,3 8 0,0 6 0,4 2 0,1 4 1217,2 1 0,0-4 0,1 2 0,1 1 0,2 1 0,-1 0 0,-2-1 0,-1-2-1462,0 0 0,4-6 1,1-7-1,1-3-4802,-1-2 5047,6-6 0,2-7 0,7-7 0</inkml:trace>
  <inkml:trace contextRef="#ctx0" brushRef="#br0" timeOffset="96">20235 17232 7985,'0'-41'6512,"0"15"-5466,0 22 1,0 4-1,0 9 1,0 1 0,0 2-1,0 1 1,0 1-1324,0-1 0,0 5 1,2 0-1,1-2 1,3-1 276,1-2 0,2 0 0,4 1 0</inkml:trace>
  <inkml:trace contextRef="#ctx0" brushRef="#br0" timeOffset="97">20182 17032 7985,'0'-27'887,"0"1"0,1 11 0,4 6 0,4 6 0,4 5-512,5 2 1,-2-1 0,6 6 0,2 1-376,1 2 0,8 1 0,1 1 0</inkml:trace>
  <inkml:trace contextRef="#ctx0" brushRef="#br0" timeOffset="98">20595 17139 7943,'0'-27'436,"0"12"1,0 5 0,0 14 791,0 5 1,6 3 0,1 1 0,2 1-1,-1-1 1,-1 2 0,1 1 0,0 2-432,0-2 1,-2 3 0,-6-1 0,0-1 0,0-3 0,0 0-1,-2-1-974,-2 0 1,-4-4-1,-5-1 1,-2-2 0,-1-4-1,-2 0 1,2-2-1791,1 0 1,3-2 0,3-2 0,5-5 0,2-4-496,2-5 0,6 3 2462,3-3 0,9-2 0,3-1 0</inkml:trace>
  <inkml:trace contextRef="#ctx0" brushRef="#br0" timeOffset="99">21208 16659 7991,'0'-33'530,"-1"17"0,-2 4 1,-2 12 697,2 9 1,2 12 0,-1 4 0,0 2-1,-4 2 1,0 1 0,-2 2 0,2 6-547,0 4 1,-4 6 0,3 4 0,-1-3 0,2-5 0,2-3-2624,-1-1 1,-3-4 0,3-2 0,1-1 1940,-2-4 0,-2-1 0,-5-1 0</inkml:trace>
  <inkml:trace contextRef="#ctx0" brushRef="#br0" timeOffset="100">21062 17192 10103,'7'-30'0,"-3"2"0,-1 5 0,2 3 1094,4 8 0,-2 11 1,1 10-1,-1 3 1,-1 3-1,0 1 1,-2 3-1,1 2-729,-1 3 1,7-4-1,-3 1 1,4-2-1,2-2 1,-1-4-1,2-4 1,1-5-848,2-2 1,4-2-1,-4-2 1,0-2-1,-1-5 1,1-4 464,-2-5 0,-1 1 1,-3-3-1,-2 0 1,-2 4 692,-2 1 0,4 8 1,-2 6-1,-1 6 0,-1 10 1,0 3-2031,3 1 0,3 8 0,1-2 0,2 0 1354,2 0 0,4 4 0,6-9 0</inkml:trace>
  <inkml:trace contextRef="#ctx0" brushRef="#br0" timeOffset="101">22368 17312 7975,'-6'-33'1316,"-1"2"0,-7 2 5543,1 11-6422,0 9 0,1 11 0,3 2 0,5 5-243,2 3 1,2 1 0,0 0 0,0 1 0,0-1-365,0 0 0,1-5 1,4-4-1,4-2 1,3-2 207,1 0 1,-4-5-1,-2-1 1,-1-1-1,-1-3 1,-1-2-1,1-2 1209,-2 1 0,-3 0 1,-5-1 2330,-4 1-3500,3 6 0,0 2 0,6 11 1,0 6-870,0 4 1,6 4 0,3-4 0,3 2-1,1-2 1,2-1 0,3-2 0,3-1-5864,-1-3 6654,11-3 0,-2-6 0,11 0 0</inkml:trace>
  <inkml:trace contextRef="#ctx0" brushRef="#br0" timeOffset="102">23061 16646 7988,'0'-9'1667,"6"10"1,1 20 0,2 1-816,0 0 0,-6-4 0,2 6 0,-4 4 0,-1 6 0,-1 6 0,-4 3 0,-4 3-39,-3 1 1,1-4 0,0 2 0,4-4-1,-1-2 1,3-2-1645,-1-2 1,1-5 0,7-1 0,4-5 0,7-6 0,8-5 830,4-4 0,13-3 0,4-6 0</inkml:trace>
  <inkml:trace contextRef="#ctx0" brushRef="#br0" timeOffset="103">23514 16752 8056,'0'8'2338,"0"-1"0,0-3 0,-1 7 1,-2 5-1492,-1 6 1,-1 1-1,4 3 1,-4 7-1,-4 4-351,-3 3 0,-1 0 1,0 1-1,-1 1 1,1 1-1,1-3 1,2 0-2044,1-3 1,5-5 0,-4 1 0,4-4 0,5-5 1546,7-3 0,15-3 0,5-5 0</inkml:trace>
  <inkml:trace contextRef="#ctx0" brushRef="#br0" timeOffset="104">23661 17259 10798,'-28'-17'0,"-2"4"1450,-1 6 1,2 5 0,6 7 0,6 2-980,2 0 1,3 5 0,3-1-1,5 3 1,2 4 0,5 0-1,6 0-344,9 0 1,5-1 0,6-3 0,0-3 0,4 0-1,-1-4-1766,1-1 1,-6-1-1,-7-5 1,-2-2 0,-6-2-1,-8-4 1786,-7 1 1,-10-5 0,-8 3 0,-1-3 0,0-1 0,0 0 0,-1 1 1463,1 3 0,10 3 0,4 7 0,9 4-1916,14 4 0,10-2 0,9 2 0,8 1 0,5 1 305,8-2 0,10 3 0,9-5 0</inkml:trace>
  <inkml:trace contextRef="#ctx0" brushRef="#br0" timeOffset="105">24248 17312 7956,'-29'-33'1494,"0"8"1,-2 10 0,3 10 0,4 3 1881,6 2-3084,3 0 1,2 0 0,1 2 0,3 2-242,5 5 0,2 7 1,4 2-1,2 0 0,7-1 1,3 1-1,7-2 1,3-1-855,4-1 0,3-3 0,-1 0 0,1-4 0,-2-1 1,-2-3-38,-5-1 0,-7-2 0,-8-2 1,-2-2-1,-7-5 0,-6-3 2279,-9-1 0,2 1 1,-4 1-1,1 3 0,1-1 1,0 1 117,3 4 1,8 4-1,6 4 1,10 7-1,11 3-1963,10 4 0,12 1 0,6-2 0,3 0 0,1 0 406,0-2 0,0-2 0,1 0 0</inkml:trace>
  <inkml:trace contextRef="#ctx0" brushRef="#br0" timeOffset="106">19169 18018 7175,'-19'0'0,"-5"0"0,-4 0 585,-3 0 0,-1 0 0,6-1 0,1-2 378,2-2 0,4 1 0,6 3 1,1-4-1,3-4 2989,5-3-3553,14 5 1,6 0 0,15 4-1,5-2 1,5 2 0,5 2 102,3 1 0,6 0 1,-5 0-1,4 0 0,2 0 1,-1 1-1,1 2-712,-1 2 0,-5 3 0,-4-3 0,-3-1 1,-6 1-1,-3 1-553,-4 1 1,-4-2 0,-3 3 0,-6 1 762,-2-1 0,5 4 0,0-5 0</inkml:trace>
  <inkml:trace contextRef="#ctx0" brushRef="#br0" timeOffset="107">19635 17952 8100,'-13'-21'1191,"0"-3"0,1 6 0,4 2 1,10 3-720,10 4 0,8 3 0,12 6 1,3 0-1,5 2 0,5 2 1,3 5-1,3 4-230,-2 5 0,-3-2 0,-8 5 1,-4-2-1,-7-1 0,-8 0-491,-4 0 0,-8 5 0,-5-1 0,-8 2 0,-10 0 0,-8-2-220,-9 2 0,1 1 0,-2 2 0,1-1 0,6-1 469,8-2 0,-5-4 0,10-6 0</inkml:trace>
  <inkml:trace contextRef="#ctx0" brushRef="#br0" timeOffset="108">20942 18138 8207,'0'-6'2188,"0"9"1,0 11-1464,0 6 1,-5 13-1,-1-6 1,-1 1 0,-5 1-1,-4 2 1,-6 6 0,-4 3 94,0 0 0,-1 3 1,2-9-1,3 0 1,4-2-1,3-6-1505,2-4 0,4-2 0,1-7-68,3 0 1,2-7-1,7-7 1,5-10-1,3-8 1,1-5 0,0-4 704,1 0 0,-1-6 0,0 0 0,1-1 0,-1 2 0,-1 3 0,-2 7 1689,-1 2 0,-4-1 0,2 4-854,-1 2 0,-3 7 1,-8 4-1,-3 5 0,-4 5-445,-2 4 1,0 3 0,-3 1 0,-2 0 0,0 2 0,0 1-1,2 1-1028,2-6 0,7 3 0,0-5 0,2 2 0,5 1 0,5-3-9088,9-4 9774,13-4 0,14-1 0,7 0 0</inkml:trace>
  <inkml:trace contextRef="#ctx0" brushRef="#br0" timeOffset="109">21262 18005 9102,'-2'-18'0,"-2"3"2170,-5 8 1,3 11 0,1 14 0,4-1-1597,1-3 1,-5 0 0,1 0 0,1 4 0,2 4 0,1 4 0,0 0 0,0 1-887,0 0 1,0-5 0,0-1 0,1-2 0,4-3-1,3-3-762,4-4 1,2 2-1,-1-7 1,0-1 0,1-1-1090,-1-2 0,-6-6 1932,-2-3 0,-4 4 1,-1 5-1,0 8 107,0 4 1,11-1 0,3 0 0,4-4-1,3-1 1,-2-3 0,2-1 94,0-2 1,-1 0 0,3 0 0,-4-2 0,-1-2 0,-1-4-1,0-1-140,-2 0 0,-2 1 0,-1-6 0,-2 2 0,-3 2-333,-1 1 1,0 6 0,-3 0 1507,2 6 1,-1 0 0,-4 6 0,-1 3 0,-2 3 0,-3 4 0,-2 2 397,-2 2 0,-2 2 0,-3 2 1,-1 0-1,-2-1 0,2 1 1,0 0-1087,-2-1 1,3-3-1,-3-3 1,4 0-1,0-4 1,1-1-2777,0-2 0,-1-1 1,1-3-1,1-6 2147,3-6 1,3-11 0,6-6-1</inkml:trace>
  <inkml:trace contextRef="#ctx0" brushRef="#br0" timeOffset="110">21928 18338 10214,'5'-29'1141,"-1"2"1,2 3-1247,-2 11 1,-2 0-1,4 1 1,-2 1 0,-1 4-1,-4 1 400,-7 3 0,-5 6 1,-3 3-1,-2 1 0,0 4 1,0 1 273,1 1 0,-1 5 0,6-1 0,2 0 0,2-2 0,2-2 0,3 0-277,2 1 1,2 0-1,5 3 1,6 0 0,6 0-1,4-3 1,5-2-959,2-3 0,1 3 0,-6-3 1,-4 3-1,-2 1 265,-6 0 1,-5 1-1,-8-1 1,-5 0-1,-9 2 1,-9 0-1,-7 0 914,-3-3 0,0-2 0,-1 2 0,4-2 1,4-2-1,5-2-318,4-3 0,9 0-195,5 1 0,14-3 0,5 5 0</inkml:trace>
  <inkml:trace contextRef="#ctx0" brushRef="#br0" timeOffset="111">22221 18352 8155,'-20'-15'1982,"0"3"1,7 13-1080,0 4 1,5-2 0,5 4 0,6-1-769,6-3 0,9-1 0,4-2 0,3 0 0,2 0 0,0 0-2143,-1 0 0,-5-5 0,-6 1 0,-9 1 2132,-11 1 0,-5 4 1,-3 2-1,-1 4 0,1 0 1,1 1 462,3 2 1,-1 2 0,5 3 0,3 2 0,2-2 0,4-1 0,5 0-400,3 3 0,2-3 0,3 1 1,2-4-1,0-5 0,2-1 1,0-3-310,2-2 1,-3-1 0,-1 0-1,-1-1 1,0-4-52,-2-3 1,-7-9 0,-5 0-1,-2 0 1,-2 1 0,-2 0-1,-1-2 1849,-1 2-339,-7 7 0,8-2 0,-4 5-1005,1-1 1,2 6 0,5 1-1,2 7 1,3 5 0,1 1 0,5 0-509,5 1 0,-3-2 0,4-2 0,-2-3 0,1 1 0,0-2 0,0 0-541,-2-3 0,2-3 0,1-5 0,-3-4 0,-3-3 0,-5-1 0,-1 0-1548,-3-1 2264,-1 7 0,-2-11 0,0 3 0</inkml:trace>
  <inkml:trace contextRef="#ctx0" brushRef="#br0" timeOffset="112">8291 18298 8450,'5'-29'0,"-1"2"0,7 9 0,-3 14 0,4 2 0,2 2 0,-1 0 0,-1-1-127,-3-4 1,1-2 0,-4-6 0,1-1-1,4 1 1,1 0 0,0-1 0,-2-1 0,0-1-1,4-3 1,2 0 0,0-2 1273,-1 0 0,-2 5 0,1-2 0,-1 5 0,0 2 0,1 4 0,-1 1 0,0 3-693,1 2 1,-1 7 0,-1 2 0,-2 4-1,-1 2 1,1-1 0,2 2 0,0 1-18,-3 2 1,7 0 0,-2-5 0,2-1 0,3-2 0,3-1-747,4 1 0,0 2 0,2 3 0,2 1 0,1 4 0,-1-1 309,-2 0 0,-1 5 0,-1-3 0</inkml:trace>
  <inkml:trace contextRef="#ctx0" brushRef="#br0" timeOffset="113">8838 18312 8483,'-13'-42'4597,"1"11"-3958,3 15 0,3 11 0,6 19 1,0-1-1,0 0-137,0 1 1,4 0 0,2 4 0,2 4 0,2 6-1,3 7 1,4 5 0,2 2-724,2 4 1,5 0-1,5 3 1,1-4-1,0-4 1,5-1-1,5-2-2381,2-2 0,-1-5 1,-6-7 2601,-1-2 0,-1-6 0,5 4 0</inkml:trace>
  <inkml:trace contextRef="#ctx0" brushRef="#br0" timeOffset="114">9838 18618 9660,'9'-25'0,"-2"3"602,-1 4 1,-2 3 338,-4 2 0,-1 5 0,-4 4 1,-5 2-1,-5 4 0,-3 2-511,2 5 1,-3 8 0,1 2 0,3 2-1,3 4 1,5 3-800,1 3 1,3 4 0,9-3 0,7-3 0,10-1 0,6-3-1,7-2 1,4-6-4994,4-2 5362,4-7 0,-1-2 0,-1-6 0</inkml:trace>
  <inkml:trace contextRef="#ctx0" brushRef="#br0" timeOffset="115">10331 18725 8149,'-13'-20'1036,"-1"3"941,1-1 0,4 6 1,0 12-1,0 2-1341,2 2 1,1 3 0,6 7 0,0 0 0,0 3 0,0 2-816,0 2 1,6-1 0,3 4 0,3-3 0,1-2 0,0-3 0,1-2 0,-1-5 0,0-5-270,1-2 1,-7-4-1,-3-2 1,-4-7-1,-4-5 1,-6-6-1,-5-3 1,-3-1-1,2 3 1711,1 1 0,2 4 0,-1-3 0,2 2-1455,3 3 0,14 7 0,11 4 0,6 4 0,10 1 1,3 1-1,8 2 0,1 3-4796,2 1 4988,5-4 0,-4 9 0,6-4 0</inkml:trace>
  <inkml:trace contextRef="#ctx0" brushRef="#br0" timeOffset="116">10851 18685 8149,'-17'-6'0,"3"-2"0,3-1 2457,4 1 1,-3 5-1,2 0 1,-1 4-1774,0 4 1,6 9 0,-1 0-1,2 1 1,4 1 0,1 0-1355,1 2 1,7 0 0,-4-5 0,2-1-1,0-3 1,0-3 0,0-2-65,0 1 1,-5-1 0,3-6 0,-1-2 0,-1-5 0,-1-4 0,1-3 405,-2-2 0,0-4 0,0 4 0,1 1 1,-1 3-1,-2 0 0,-1 1 1561,0 0 1,6 5 0,3 5 0,3 6-1,3 6 1,4 5 0,6 2-2823,5 2 0,3 4 1,-4-4 1588,2-2 0,0 5 0,-4-1 0</inkml:trace>
  <inkml:trace contextRef="#ctx0" brushRef="#br0" timeOffset="117">11184 18818 8149,'0'-25'1479,"0"1"0,0 3 223,0 2 1,1 6 0,2 4 0,3 0 0,2 2-1269,2 2 0,-2 5 1,-1 5-1,-1 3 1,-3 4-1,-2 3-212,-1 3 0,5-2 1,-1 5-1,1 0 1,-1-2-1,2 2 1,1-2-49,4 0-174,1-1 0,7-11 0,2-1 0</inkml:trace>
  <inkml:trace contextRef="#ctx0" brushRef="#br0" timeOffset="118">11651 18431 8094,'-5'-40'399,"1"9"0,1 14 367,1 11 1,2 7 0,0 14 0,0 1 0,2 4 0,1 0 0,3 5 0,0 4-1202,-1 2 1,4 9-1,-3-2 1,0 1-1,0 1 1,-3-6 434,-1-5 0,-2 7 0,0-8 0</inkml:trace>
  <inkml:trace contextRef="#ctx0" brushRef="#br0" timeOffset="119">11624 18751 8094,'0'-23'1078,"0"-4"1,0-6 0,1 7 0,4 5-462,4 5 1,-2 8-1,2 4 1,1 2 0,4 4-417,3 2 0,-2 4 1,5 5-1,-3 0 0,1 1 1,-2-1-1,-1 0-3999,-1 1 0,-1-1 3855,0 0 0,-4-5 0,-2-5 0,-1-6 0,-3-8 0,-1-3 1,-1-6 386,4 0 1,1 2 0,3-3 0,-4 2 0,1 3 0,3 2 974,3 5 1,-3 3 0,0 6 0,1 2 0,4 2 0,2 5-1575,2 3 0,4 1 0,-3 2 0,2 1 0,3 2 0,-1-1-690,0-3 1,0-2 0,-5-1 0,-2-4 0,-1-1-1,-2-3 1,1-3 289,-1-5 1,0-3-1,1-10 1,-1-6 0,2-6-1,3-5 1,2-2-1,3 0 1,-1 3 0,3 1 530,5 4 0,-1 2 0,7 5 0,-1 4 0,-1 3 0,-2 2 0,-6 1-80,-4 3 1,2-1-1,-6 5 1,-2 1-1,-1-1 919,-2 1 0,-7 0 1,-6 6-1,-9 7 1,-7 11 682,-6 8-1498,-9 12 0,-9 13 0,16-23 0,0 1 0</inkml:trace>
  <inkml:trace contextRef="#ctx0" brushRef="#br0" timeOffset="120">12157 18751 8050,'-4'-52'1090,"-1"4"0,4 19 0,10 19-1090,8 15 0,13 9 0,4 13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3:48:54.908"/>
    </inkml:context>
    <inkml:brush xml:id="br0">
      <inkml:brushProperty name="height" value="0.053" units="cm"/>
      <inkml:brushProperty name="color" value="#FF0000"/>
    </inkml:brush>
  </inkml:definitions>
  <inkml:trace contextRef="#ctx0" brushRef="#br0">15210 2426 8057,'-21'-18'0,"2"7"0,5-9 0,1 8 0,-2 1 0,-3 7 0,1 1 0,-8 6 0,-4 1 0,1-1 0,-1-1 0,-1-2 0,-3-2 0,1-1 0,-4-4 0,1-2 0,-4-4 0,2-2-1,0 3 1,-1-13-1,2 3 1,5-2-1,4-1 1,4 0-1,2-5 1676,2-2-964,1 2-418,-1-3 0,2 13 0,-5 2 1,-2 3-1,-2 3 0,-7 2 2908,-7 1-3028,0 6 0,-18-7 0,1 5 1,-9 1-1,-5-1 0,-3 1-423,0 1 1,33 0-1,-1-1 1,3-1-1,0 1 1,0-2-1,1 0 1,-33-8-1,7 0 1,6-4 967,3-4 0,11-1 0,3-2 1,1-3-1,4 1 0,0 2 0,4 5-169,-1 0 1,1 3 0,1 3 0,-3 2 0,-3 2 0,-3 3 0,-6 1 0,-5 3-257,-2 1 1,-5 2-1,-3 0 1,-1 0-1,-3 2 1,1 1-73,-1 1 0,6 5 0,1-3 0,2 0 0,0 1 0,-2-1 1,2 2-1,1-2 204,1-1 0,0 4 0,-3-3 0,0 0 0,-3 2 0,0-1 0,-4 3-327,0 2 1,-1 2 0,-5 0-1,-1 4 1,2 3 0,-1 1-1,1-1-188,-3-2 1,1 3 0,5-4 0,1-2 0,1-1 0,5-2 0,2-1 190,6-3 1,5 2 0,-2-6-1,1 1 239,-1 0 0,4-1 0,-3-5-140,1 0 0,-3 1 0,3 2 0,-2 3 0,-2 2 0,0 0 1,-1 1-244,3 0 0,-1 2 1,-3 5-1,0 2 1,0-2-1,-3-1 0,1-2-153,-1 0 0,1-1 0,1-1 0,-2-3 0,-1 3 1,0-1 405,4-1 1,-4 3-1,5-3 1,2 3-1,0-1 1,4 0 0,-1-2-211,3 1 0,0 2 0,0 1 0,-2 1 0,2-1 0,2 0 0,1 1 0,0-1 0,-4 0 0,-2 1 0,0 0 0,0 3 0,3 0 0,1 0-41,2-2 1,5-2 0,1 2 0,0 1 0,3 2 0,-1-2 8,3-1 1,8 0-1,-6 1 1,4 2 0,1-2-1,1 0 1,2 1-254,2 0 1,1 6 0,0-4-1,-2 2 1,2 2 0,2 1-1,4 0-154,1-2 1,0 0-1,-4 3 1,1-1 0,2-3-1,2-1-1616,2 1 1847,-4-5 1,8 4-1,-4-7 1,2 0-1,0 1 1,1-1-1,1 0 116,2 1 0,6 0 0,3 3 0,3 2 0,3 0 0,2 2 0,6-2 77,2 0 0,10 5 0,4-2 0,1 3 0,3 2 1,-2 0-150,1-1 0,4 7 1,1 1-1</inkml:trace>
  <inkml:trace contextRef="#ctx0" brushRef="#br0" timeOffset="1">8305 3465 29050,'40'25'408,"0"-3"0,0 2 0,3-6 0,4-3 0,8-3 0,4-5-324,5-1 1,-27-3-1,1-2 1,3 0 0,1-2-1,3 1 1,1 0-1,3 0 1,1-1 0,1-1-1,0-1 1,2 0-1,1-1 1,0 0 0,0-1-85,2 1 0,0-1 0,4 2 0,0-1 0,-2-1 0,-2 1 0,1 1 0,-1 2 0,-1-1 0,0 2 0,-3 0 0,1 2 0,-1 0 0,-1 1 0,-1 3 0,-2 0 0,-2 2 0,0 1 0,-3-1 0,-2 1 0,-2-1 0,-1-1 0,35 9 0,-3 4 0,-7-1 0,1 0 0,-2-4-51,2-5 0,-27-4 0,1-1 0,32-1 1,1-1-1,5-1 0,-38-2 0,1 0 0,1 0 1,1 0 86,1 0 0,1 0 0,-1-2 1,0-1-1,3 0 0,0 0 1,1 0-1,0 0 0,-1 0 0,-1 0 1,2 2-1,0-1 0,0 2 1,0-1-37,1 1 0,0 0 0,5 0 0,-1 1 0,-5 1 0,-1 1 0,1 1 0,-1 1 0,1 1 0,0 1 0,-3 1 0,1 0 0,2 2 0,0 0 0,-1-1 0,0 1-131,1-1 0,0 1 0,1 1 0,-1 0 1,-2-1-1,-2-2 0,1 0 0,0-1 0,1-1 1,0 0-1,-1-2 0,1-1 229,1 0 0,0 0 0,1 0 0,0-1 0,1-2 0,1 0 0,-1 0 1,1 0-1,0 0 0,0 0 0,-1 0 0,-1 0 0,2-1 0,-1 0 0,-1 0 1,-2-1-99,0 0 0,0 0 0,4 0 0,0 1 0,-4 2 0,-1 2 0,3 1 0,0 1 0,2 1 0,1 1 0,-2 1 0,0 1 0,2 0 0,0 1 0,2 0 0,0 1 0,-4-3 0,0 0 0,2 1 0,1 0 0,-2-2 0,0 0 0,-2 0 0,0-2 0,1 1 0,1-1 0,-2-1 0,0-1-36,-1 0 0,1 0 0,4 0 0,0-2 0,-3 0 0,-1-2 0,1 1 1,-1 0-1,0 0 0,0 0 0,-2 1 0,0-2 0,0 1 0,0-1 71,2-1 1,0 0 0,-3 1 0,0 0 0,3-1 0,0 0 0,-1 1 0,-1 0 0,-1 1 0,0 0 0,1 0 0,1 0 0,-1 0 0,0 0-36,1 0 0,1 0 0,3 1 0,0 0 0,-3 0 0,-1 1 0,1 0 0,0 0 0,2 0 0,-1-1 0,-1 0 0,0-1 0,0 1 0,0-2 0,1 1 0,-1 0 0,-3 1 0,0-2 0,-1 1 0,0-1 0,1-1 0,0 0 0,-1-2 0,1-1 0,0-1 0,1 0 0,-2 0 0,0-2 0,0-1 0,-1-1 0,-1 0 0,-1-1 0,0 0 0,-1-1 0,0-1 0,-1-1 0,2-1 0,-1-1 0,1 0 0,-1-1 0,0 2 0,0-1 0,1 2 0,-1 0 0,-1 1 0,-1 0 0,-1-1 0,1 1 0,35-12 0,-5 3 0,0 2 0,-7 1 0,-3 4 0,-4-4 0,-3 0 0,-6-3 0,-5-4 0,-4 0-71,-1-1 0,-3-10 1,-8-4-1,-4-5 0,-5-6 1,-6-3-45,-7-3 1,-17-14-1,1 35 1,-3 1 0,-3-1-1,-4 0 1,-7-1 0,-3 1-1,-5 0 1,-3 3 0,-6-2-1,-3 2-838,-2 0 0,-4 3 1,-3 2-1,-3 2 689,18 8 1,0 1 0,-1 1 0,-2 2 0,0 1 0,0 2 0,0 1 0,1 0 0,-1 2 0,0-1 0,0 1 0,0 0 0,0 0 0,0 0 0,0 0 142,0 0 1,-1 0-1,0 0 1,-1 1-1,0 1 1,0 0-1,2 0 1,0-1-1,1 1 1,-1-1-1,0 1 1,0 0-1,0-1 1,0 0-1,1 0 1,-26-4-1,1 0 1,25 4-1,-1-1 1,0 1-1,-23-3 1,1 0 175,0 0 0,1 1 0,2 1 1,-1 2-1,4 2 0,0 1 0,5 1 1,0 1-1,1 2 0,1 0 1,3 3-1,1 2 244,-1 3 1,1 2 0,-2 1-1,1 1-299,3 3 0,0 1 0,-3 1 0,1 0 0,5-1 0,2 0 0,0 4 0,1 0 0</inkml:trace>
  <inkml:trace contextRef="#ctx0" brushRef="#br0" timeOffset="2">6065 9182 8520,'6'-26'0,"-3"11"0,5 8-202,-3 8 0,0 6 0,-7 5 0,-1-1 0,-1-2 0,1 1 0,3 2 1,4 0 781,5-4 0,3-2 0,3-6 0,1 0 0,4 0 0,0 0 0,4 0-378,1 0 1,2 0 0,0 0-1,1 2 1,0 1 0,1 3-1,-2 0 1,1 0-269,0-3 1,-7 2 0,6 1-1,-2 0 1,-1 0 0,-1-3 377,0-1 1,-3-2 0,4 0 0,-2 0 0,0 0 0,2-2 2,3-2 1,-4 1 0,10-5 0,0 1 0,1 1 0,1 0 0,1 2-226,1-2 1,0 4 0,1-2 0,-1 2 0,2 2 0,-4 2-279,0 2 1,0-2 0,-2 4 0,-1-2 0,1 2 0,-4 0-399,0 0 743,-3-2 0,1-4 0,0 0 0,-1 0 0,1 0 0,1 0 38,3 0 1,-1 0-1,4-1 1,0-2 0,-2-2-1,3 3 1,-3-1-356,1-2 0,4 4 1,-2-4-1,4 4 0,-1 1 1,-1 0 84,-1 0 0,-2 0 0,3 0 0,-1 0 0,-1 0 0,1-2 0,-2-1 433,-2-1 1,5-1 0,-3 4 0,2-2 0,-1-1 0,1-1-43,-2-1 1,5 5-1,-5-4 1,1 4 0,-1 1-1,0 0 289,0 0-821,-4 0 1,9 0-1,-4 0 1,4 0-1,-1 0 1,-1 0-191,-1 0 0,-1 0 0,5 0 0,0 0 0,0 0 0,-1 0 529,-4 0 1,8-5-1,-1-1 1,2 0-1,2-1 1,-2 0 0,1-2 376,-1 1 0,2-2 1,-3 4-1,2 0 1,-2 0-1,-2 3 1,-1 0-641,0-1 1,0 2 0,1-2-1,1 2 1,1 2 0,-2 0-1,2-1 44,-1-3 0,1 2 1,-2-2-1,2 2 0,-1 1 1,2-2-1,1-3 536,0-2 1,3 1 0,-5-3 0,-2 2-1,2 2 1,-1 2-448,-1-2 1,-2 4 0,-1-2 0,-1 2 0,2 2 0,-2 0-184,1 0 1,-1 0-1,2 0 1,-2 0-1,3 0 1,-2 0-1,2 0 1,-3 0 272,2 0 0,-2-4 1,0 0-1,-3 1 1,-1 1-1,-4 1 184,-1-4 0,-3 4 0,-1-4 1,-2 4-1,2-1 0,0-1-416,-2-1 0,2 0 0,-5 4 0,0 0 0,2 0 0,-2 0 0,2 0-248,0 0 1,1 0-1,5 0 1,-1 0-1,-1 0 1,1 0 365,0 0 1,-2 0 0,7 0-1,-3 0 1,-3 0 0,-1-2-1,-2-1 487,2-1 0,0-2 1,-1 3-1,-2-2 1,-2 1-1,-2-1-459,-3 1 0,0 0 0,-1 2 0,0-1 1,1-1-1,-1 1 0,0 1-347,1 2 0,-1 0 1,0 0-1,1 0 1,-1 0-1552,0 0 1573,1 0 0,-5 0 0,0 0 0,1 0 0,2 0-2,1 0 1,0 0-1,1 0 1,-1 0-569,0 0 898,-5 0 0,4 6 0,-5 2 0</inkml:trace>
  <inkml:trace contextRef="#ctx0" brushRef="#br0" timeOffset="3">4399 9502 25485,'6'-44'-2193,"3"8"1,3 5-1,1 13 1323,0 2 1,-4 6 662,0 1 0,-6 4 0,1-3 0,-2-3 0,-4-1 1,-1-1-1,-1 0 0,1-1 824,2 1 0,-4 4 1,-1 2-1,-3 2-169,-5 7 1,-7 5 0,-9 11 0,-4 6 0,-3 5 0,-7 7 0,-5 4 0,-8 6-270,28-20 0,-1 1 1,-1 1-1,-1 0 1,-3 4-1,0 1 1,-1 1-1,1 1 1,0-1-1,2 1 0,0 1 1,1 1-1,1 0 1,1 1 8,0 1 0,1 1 1,2 2-1,2 2 1,2 0-1,3 0 1,1 1-1,2-1 1,3 1-1,3-1 1,3-1-1,1 0-409,3 0 0,2 1 1,3 4-1,3 1 0,1-4 1,2 0-1,2 0 0,2-1 1,5 1-1,2-1 0,3-2 1,3-1-1,3-1 0,2 0 1,1-4-1,2-1-84,2-1 0,0-2 0,3 0 1,1-3-1,-2-3 0,2-2 1,-1 0-1,1-2 0,1 0 1,1-2-1,-2-3 0,1 0-440,0-2 1,0-1 0,31 12 0,-5-3 0,-7-4 0,-4-2 927,-3-5 0,-4-8 1,-7 2-1</inkml:trace>
  <inkml:trace contextRef="#ctx0" brushRef="#br0" timeOffset="4">1813 10515 21202,'7'-34'-2188,"-1"3"1,-7 10 2468,-4 8 1,2 6-1,-6 8 1,-1 3 0,0 7-1,-1 5 1,2 6 238,-1 3 0,-2 12 0,-1 5 0,1 4 0,3 4 1,3 1-267,0-3 0,5 9 1,-4-4-1,5 2 0,3 0 1,3-2-1,0 0-604,0 1 0,5-1 0,-3-1 1,4-3-1,0-7 0,-2-5 1,-1-5-656,2-4 1,1-3-1,2-4 1,4-8 1151,4-7 0,4-5 1,0-1-1</inkml:trace>
  <inkml:trace contextRef="#ctx0" brushRef="#br0" timeOffset="5">2213 10515 16130,'-25'-19'0,"2"7"0,6 12 886,2 12 0,-3 17 0,0 13 1,1 2-981,-3 2 0,7 3 1,0-4-1,7-2 1,4-1-1,2 3 0,2 4 1,4 3-892,7 1 0,0 0 0,7 1 0,-3-3 1,1-2 794,-2-4 0,-7-4 0,-3-1 1</inkml:trace>
  <inkml:trace contextRef="#ctx0" brushRef="#br0" timeOffset="6">1733 11221 10361,'-12'-44'0,"3"1"0,5 6 1294,2 9 0,4 3 1,4 7-1,6 3-984,4 5 1,12-1-1,2 7 1,4 1-1,6 2 1,1 1-1,6 1 1,4 4-1,1 3-62,-3 4 1,2 2 0,-3-1-1</inkml:trace>
  <inkml:trace contextRef="#ctx0" brushRef="#br0" timeOffset="7">2319 10848 11472,'-10'-28'0,"-2"-1"3855,2 2-3663,2 11 1,8 16-1,0 8 1,2 4 0,1 2-1,3 0 1,1 3-1,5 4-165,4 4 1,1-2 0,5 8 0,0-2 0,0-3 0,1-1 0,0-2-73,2-6 1,-2-2 0,-3-3 0,0-3 0,-4-5 0,-1-4 1028,-2-4 1,-6-3-1,-2-7 1,-4 1-326,-1 0 1,-4 4-1,-2 1 1,0 4-1,0 5-684,3 7 1,2 4-1,2 2 1,4 3-1,5 2 1,5 2-1,6 1 116,4-1 0,6-2 0,12-6 0,3-1 0,-2-3 0,-1-6 0,-6-6-9,-3-6 0,-4-4 0,-8-5 1,-6-6-1,-5-5 0,-7-5-340,-2-1 1,-4-2 0,-2 6-1,-5 3 1,-3 3 0,-1 4-2556,-1 2 0,2 9 2946,4 10 0,2 12 0,6 8 0</inkml:trace>
  <inkml:trace contextRef="#ctx0" brushRef="#br0" timeOffset="8">1853 11795 25225,'-49'-33'260,"2"3"0,23 4 280,12 12 0,18 10 0,24 4 0,16 0 0,22-2 0,-25 0 1,4-1-1,7-3 0,3-2 0,5-2 0,2-1 0,4-1 1,2-1-541,1 0 0,1 0 0,0 1 0,0 1 0,-1 0 0,0 0 0,0-1 0,-1 1 0,-4-1 0,0 1 0,-4 1 0,-1 1-1009,-5 2 0,-3 1 709,-7 4 0,-1-1 0,-3-2 0,0-2 0,32 0 0</inkml:trace>
  <inkml:trace contextRef="#ctx0" brushRef="#br0" timeOffset="9">5625 12314 8417,'-20'-41'0,"-4"14"0,5 18 0,-1 8 0,0 5 150,-1 5 0,3 2 0,-3-3 0,2-3 1,3-4-1,5-1 0,11 2 0,15 1 1,12 1 453,9-1 0,3-1 1,7-4-1,6-1 1,6-3-1,3-1 1,4-2-1,3 0 1,3 2-1,-1 1 2637,-2 3-3122,-1-5 1,-2 7 0,-3-4 0,-4 4-1,-5 1 1,-3 1 0,-2 2-388,-2 2 0,-8 4 1,-5-3-1,-4 1 0,0 2 1,-6 0-1,-2-2 69,-5-1 0,-2 0 1,-7-3 553,-7 2 1,-7-3 0,-13-6 0,-5-5 0,-7-3 0,-7-1-1,-8 0-232,-8-1 1,-6 1-1,-7 1 1,-2 2 0,-2 2-1,-2 2 1,0 4-482,4 0 0,5 2 0,13 0 0,5 0 0,5 0 0,8 0 0,6 2-84,7 2 1,11-1-1,5 6 1,7 1 0,7 2-1,13 1-802,15 1 1054,6-7 0,27 5 0,1-5 190,-31-3 0,1 0 0,4 2 0,1 0 0,7-3 0,0 1 0</inkml:trace>
  <inkml:trace contextRef="#ctx0" brushRef="#br0" timeOffset="10">8078 12248 8337,'-13'-21'0,"5"8"0,-4 7 0,5 6 0</inkml:trace>
  <inkml:trace contextRef="#ctx0" brushRef="#br0" timeOffset="11">7985 12314 8503,'-2'-22'0,"-2"0"215,2 6 1,-4 11-324,6 10 1,0 2 0,0 6 0,0 1-1,0-1 1,2-1 0,2-2 537,5-1 1,5-2 0,3 4 0,4-4 0,1 1 0,1-2 0,2-1 0,3-2 0,4-1 2801,2-2-2938,2 0 0,4-5 0,1 0 0,2-1 0,3-2 0,0 2 1,2 0-1,-2 3 127,0 2 0,4 1 0,-3 1 1,2 4-1,-1 4 0,-3 1-406,-2-1 0,3 1 1,0-4-1,0 0 0,2 0 1,-3-3-1,3-1 4,-1-2 1,-2 0 0,2 0-1,-1 0 1,-3 0 0,-2-2 74,-1-2 1,-1 2-1,-2-4 1,-3 2-1,-1-1 1,-4 2-1,-2 2-1280,-5 1 0,2 0 0,-6 1 1,-2 4-1,-3 4 0,-4 3 1186,-4 1 0,-10 0 0,-2 1 0</inkml:trace>
  <inkml:trace contextRef="#ctx0" brushRef="#br0" timeOffset="12">10877 12208 8249,'-19'-12'0,"4"4"0,-2-5 0,2 7 0,1 5 29,1 1 0,0 0 1,-1 0-1,1 0 0,3-2 1,5-1 371,10-1 0,11-5 1,6 4-1,3 3 1,4-1-1,2 0 0,6-2 509,6 2 0,6 3 0,7 3 0,5 3 0,1 1-728,1 4 1,6-4 0,-6 1 0,5-1 27,3 0 0,1-4 1,-4 2-1,3-4 98,4-1 0,-2-1 1,-2-4-1,-4-2 0,-5-2 1,-4 0-299,-4-1 1,-2-2-1,-4 0 1,-8 2 0,-8 2-1,-4 3-1160,-1 2 0,-5 1 0,-1 2 0,-3 2 1150,-6 2 0,1 3 0,-6 7 0</inkml:trace>
  <inkml:trace contextRef="#ctx0" brushRef="#br0" timeOffset="13">10944 9596 10808,'-15'-69'-490,"-3"13"1,10 22 162,-4 15 512,-2 10 0,0 10 1,-4 4-1,-7 5 1,-9 10-1,-12 11 0,-12 13 1,24-17-1,-2 2 1,-3 5-1,-2 2 1,-1 4-1,-2 3 0,-3 6 1,0 3 83,12-14 1,0 1 0,-1 1-1,-1 1 1,-1 1 0,-1 0-1,-5 7 1,-2 0 0,-1 1-1,-3 3 1,-1 0 0,-1 0-1,12-12 1,-1 0 0,0 1 0,-1 0-1,-3 1 1,0 1 0,0 0-1,-1-1 1,1 1 0,-1-1-1,0 0 1,1 1-130,-1-1 1,1 0 0,-1 1 0,1-1 0,-2 0 0,1 1 0,0-1 0,1-1 0,-7 7-1,1-1 1,1-2 0,2-1 0,1-2 0,0 0 0,4-4 0,0-1 0,2-1 0,-15 13 0,1-3-1,4-3 1,1-2-153,3-3 1,1-2 0,6-7 0,1-1 0,2-3-1,0-2 1,4-1 0,1-1 0,-24 15 0,7-3-884,9-4 1,6-4 0,9-4 826,2-4 1,10-27-1,7-7 1</inkml:trace>
  <inkml:trace contextRef="#ctx0" brushRef="#br0" timeOffset="14">7652 10222 8530,'-14'-59'1109,"8"16"1,6 6-1,12 16 1,15 18-897,17 13 0,17 14 0,-25-7 1,2 2-1,1 1 0,0 1 1,6 5-1,-1 1 0,3 3 1,1 1-1,4 4 0,1 1 1,0 1-1,1 2 0,3 2 1,0 2 345,-1 2 0,1 0 0,-18-14 0,2-1 0,0 1 1,2 3-1,1-1 0,1 1 0,1 0 0,0-1 1,1 1-662,1-1 1,1 1 0,-1-1 0,-2-1 0,0-1 0,0 0 0,2 1 0,2 0 0,-1 0 66,-1 0 0,1 0 1,0 0-1,0 0 0,0 0 1,-2 0-1,-2-1 0,-1 0 1,-1-1-1,0 0 0,-1-1 1,1 0-1,18 11 0,-1 0 1,-3-4-1,0-1-639,-2-3 1,-2-1 0,-4 1 0,-2 0 0,-6-3 0,-2 0 0,-3-2 0,-2 1 0,-3-2 0,-3 1 0,18 25 673,-12 2 0,-10 7 0,-15-3 0,-3 0 0</inkml:trace>
  <inkml:trace contextRef="#ctx0" brushRef="#br0" timeOffset="15">5705 15819 8577,'-7'-9'0,"2"1"0,4-3 431,1-1 1,7-2 0,5-3 0,6-2 0,3-2 0,2-2 0,1-3 0,1 1 0,0 3 0,4 4 0,-1 5 0,1 3 0,1 2 328,1 2 0,6 2 0,-1 4 0,4 1 1,4 2-1,5 3 0,4 0-456,5 0 0,4 3 0,9-5 0,-32-2 0,-1-1 0,2 0 0,0 0 0,3-1 0,0 0 0,2 0 0,1 0-101,4 0 1,0 0-1,1 0 1,1 0 0,-1 0-1,0 1 1,0 1 0,0-1-1,1 1 1,0 1-1,0-1 1,1 0 0,1 1-1,0 0-351,0 1 0,0 1 1,0 0-1,-1 2 0,-2 0 1,0 1-1,-1-1 1,-1 2-1,-1 0 0,0 1 1,-1 0-1,0-1-238,-3 1 1,-1 0 0,-2 1-1,0 0 1,-3-2 0,-1 0-1,34 7 1,-4-3 0,-5-2-1,-4-4-27,-3-1 1,-8-2-1,-3-4 1,-4 0 0,-3 0-1,-2 0 1,-3 0-431,-2 0 1,-5-4 0,-1-1 842,-1 2 0,10 2 0,-6 1 0,2 0 0</inkml:trace>
  <inkml:trace contextRef="#ctx0" brushRef="#br0" timeOffset="16">4666 16739 26495,'1'-25'-8411,"3"4"8568,5 8 0,3 5 0,2 8 0,-3 2 0,0 1 0,-2 1 0,2-1 0,4-1 1,5-1-1,0 2 0,4 3-336,1 1 1,3 2 0,2 3 0,1-2 0,-1-1 0,-2 0 0,-2 0 0,3-1 1402,2-3 1,-3 1 0,3-3 0,-1 2 0,-2-2 0,1-2 0,-1 1 0,2 1-462,-2 1 1,0 1-1,1-4 1,0 2-1,4 1 1,1 1-764,3 1 0,-3-3 0,1 4 0,2 1 0,1-3 0,-1 1 0,-3-3-99,-2-1-1,4 2 1,-4 1 0,1-2 0,1-2 0,-1-1 198,-1 0 0,4 0 0,-5-1 0,0-2 0,0-3 1,2 0-100,1 0 0,0 2 0,3 2 0,-2-1 0,2-1 0,2 1 0,1 1 0,3 2 0,0-1 0,-2-2 0,4-2 0,-2 2 0,1 2 0,-1 1 0,-9 0 0,6 0 0,-1-2 0,-1-1 0,2-1 0,-1 1 0,-4 2 0,4 1 0,-5-2 0,1-1 0,2-1 0,2 1 0,-1 1 0,11 2 0,-12 0 0,11 0 0,0 0 0,1 0 0,3 2 0,-1 2 0,-1-2 0,3 2 0,1-2 0,-3-2 0,0 0 0,-2 0 0,1 0 0,2 0 0,3 0 0,-1 0 0,1 0 0,-3 0 0,0 0 0,0-5 0,1-1 0,-1 0 0,-2 0 0,-2 2 0,-2-2 0,4 3 0,-1-4 0,1 1 0,0 1 0,-1 1 0,2-1 0,1 2 0,1 2 0,0-1 0,1-1 0,-1-1 0,0 1 0,0 2 0,-5 1 0,-5 0 0,-5 0 0,-4 0 0,0 0 0,1 0 0,-6 0 0,1 0 0,-5 0 0,-4 0 0,-1 0-2509,1 0 1,-5 1 2445,2 4 1,-9 2 0,-3 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3:48:54.925"/>
    </inkml:context>
    <inkml:brush xml:id="br0">
      <inkml:brushProperty name="height" value="0.053" units="cm"/>
      <inkml:brushProperty name="color" value="#FF0000"/>
    </inkml:brush>
  </inkml:definitions>
  <inkml:trace contextRef="#ctx0" brushRef="#br0">4439 1773 30360,'-7'-14'-2290,"1"-1"0,0-1 1,-2-3-1,1 0 2460,2-1 0,0 3 0,-1 5 1,-2 3-1,-2 4 0,-2 4 0,-1 2 1,-1 2-1,-1 3 0,-2 2 0,-6 2 1,-2 2-1,-1 0 0,-1-2-257,0-1 1,-1-5 0,-1 4 0,-5-1 0,-2-1 0,-3 2 0,2-3 398,-1 1 1,-1-1-1,-4-4 1,-2 2-1,-7 3 1,-2 0 0,-5 2-248,-5-1 1,-2 3 0,28-2-1,0 1 1,-1 0 0,0 1-1,0-1 1,-1 1 0,-3 1-1,-1 0 1,0 0 0,-1 1-115,-1-1 1,0 1 0,0 4 0,0-1 0,5-2 0,-1-2 0,2 0-1,-1 0 1,0 0 0,0 0 0,3-1 0,1 0 226,-31 9 1,4-1-1,11-3 1,5 1 0,7 2-1,4-2-254,1-1 0,7 2 0,-2 3 0,2 0 1,3 4-1,-1 1 0,1 5 105,-1 5 1,-1-2 0,-2 11-1,-3 5 1,1 5 0,-2 8-1,3 3-285,3 3 0,12-29 0,2 1 0,-7 32 1,11-33-1,0 1 0,0 2 0,2 0 1,1-1-1,0 1 34,2-1 0,2 1 1,-1 1-1,2 0 1,2 31-1,1-2 0,4-4 1,5-7-2030,6-6 2190,5-5 1,6-10 0,1-1 0,4-2 0,7-3-1,7-2 1,4-2 438,5-2 1,9 0-1,1 2 1,-31-15-1,1 1 1,1 0-1,1 1 1,1 0 0,-1 1-278,3 2 0,0 0 1,2 2-1,-1-1 1,0 0-1,0 0 1,0 0-1,1 0 1,1 2-1,1-1 1,1-1-1,1-1 1,1 0-1,2-1 1,0-2-1,1 0-191,2-1 0,0 1 0,-3-2 0,1 1 0,0-3 0,1-1 0,-1-1 0,2 0 0,2-2 0,0 0 0,1-2 0,1-1 357,0-1 1,1-1 0,0 0 0,1-2-1,-2-2 1,1 0 0,0 0 0,0 0 0,1-1-1,1 0 1,0 0 0,0-1 0,1 0 0,-1 0 26,-1 1 0,-1-1 1,1-1-1,0 0 1,-2 1-1,0 0 1,2 0-1,0 1 1,-2 0-1,0 0 1,-1 2-1,-1 0 1,-3 0-1,0 1-211,-2 0 1,0 0-1,-1 1 1,1 0-1,-1-1 1,1-1-1,-1 1 1,0 0-1,2 0 1,1-1-1,0 0 1,1 0-26,1-1 1,1 0 0,0-1-1,0 0 1,1 0 0,0-2 0,1-1-1,0-1 1,0-1 0,1 0-1,-1 0 1,0-1 0,0 0 0,-1-1-59,2-1 0,-1 0 0,0 2 0,1 1 0,1-2 0,1 1 0,-2 2 0,1 0 0,0 0 0,0 1 0,-1 0 0,1 1 0,-1 0 0,0 0 0,-1-1 0,1 2 0,1 0 0,-1 1 0,0-3 0,-1 0 0,0 1 0,0 0 0,1 1 0,0 0 0,-1 0 0,0 0 0,-3 0 0,2-1 0,2-2 0,1 0 0,-2 0 0,1-1 0,1-1 0,1 0 0,2-3 0,-1 0 0,-1 0 0,-1 0 0,0-2 0,0 0 0,8-2 0,0-2 0,-5 0 0,-1 0 0,1-1 0,1 0 0,0-2 0,-1 1 0,-4-1 0,0 1 0,-1-1 0,1 1 0,-4 0 0,0 2 0,1-1 0,-1 1 0,-3-2 0,-1 0 0,0 3 0,0-1 0,-2 1 0,-1 1 0,-1-1 0,0 0 0,-1 1 0,0 0 0,-1 1 0,0-1 0,-2-1 0,1 1 0,-3 2 0,0 0 0,-1-1 0,0-1 0,-1 0 0,0 0 0,31-10 0,-1 2 0,-2 2 0,-3-7 0,-1-6 0,-1-1 0,0-4 0,-1-4 0,-4-2 0,-5 1 0,-4 1 0,-8 2 0,-2 2 0,-5 2 0,-4 5 0,-5 3 0,-4 3 0,-9 1 0,-6 4 0,-9 0 0,-14 3 0,-20-1-451,-23 0 0,25 9 0,-3 0 0,-11 2 0,-2-1 0,-2 0 0,1 0 0,-2-1 0,1 0 0,-1 1 1,0-1-1,-1-1 0,0 0 270,-1 0 0,-2-2 0,-6-3 1,0-2-1,-2-2 0,1-1 1,-1-1-1,1-2 0,-2-2 0,0-1 1,2-1-1,0 0 180,1-1 0,-1-1 0,18 7 0,-2 0 0,2 0 0,-19-7 0,0 1 1,21 8-1,-1 0 0,-1 0 0,-1-1 0,-2 0 0,0 0 0,-1 1 1,0 0-1,-2 0 0,-2 0 0,-2 1 0,0 0 285,-1 0 0,-2 1 0,1 2 0,-1 0 0,1 2 1,-1 1-1,-5-1 0,-1 0 0,0 2 0,0 1 0,1 1 1,-1 1-1,0 2 0,0 0 0,-1 2 0,0 1 0,0 1 1,0 1-1,1 1 0,0 2 0,0 0-498,1 3 0,1 0 1,0 2-1,-1 1 1,0 2-1,1 3 0,5 3 1,1 2-1,-1 1 214,-1 0 0,1 1 0,-1 1 0,2 0 0,0 0 0,1 2 0,-1 1 0</inkml:trace>
  <inkml:trace contextRef="#ctx0" brushRef="#br0" timeOffset="1">1826 6091 28749,'0'-46'-3277,"0"4"0,2 1 0,1 8 3499,1 11 0,6 7 1,-2 8-1,1 7 0,-2 7 1,-1 5-1,-1 1 0,-1 1 1,2-1-1,1 0-718,4 1 0,6-3 1,6 0-1,2-2 1,4 0-1,6-1 3439,5 1-2415,8-6 1,0 3-1,5-6 1,2 0-1,0 0 1,1 0 1584,0 0-2072,-4-6 1,7-1-1,-4-5 1,0 2 0,0 2-1,-5 1-1381,-2-1 0,-5 5 1998,-8-1 0,9-9 0,-2-2 1</inkml:trace>
  <inkml:trace contextRef="#ctx0" brushRef="#br0" timeOffset="2">2933 5744 29713,'11'-55'-2750,"10"6"0,16 18 0,5 11 2609,2 8 0,5 12 0,-5 10 1,-2 6-1,-4 8 0,-3 4 0,-3 5 1,-2 1-1,-2 1-380,-1-1 0,-7 5 0,-2-4 1,-5 5-1,-4 3 0,-7 3 0,-10 0 526,-9 0 1,-18 3 0,-7-3-1,-7 0 1,-8-2 0,0-4 190,-3-3 1,26-19 0,-1 0-120,0 2 1,-1 0 0,-5 0 0,-1 0 0,-2 0-1,0 0 1</inkml:trace>
  <inkml:trace contextRef="#ctx0" brushRef="#br0" timeOffset="3">7545 5038 31876,'0'-43'-4916,"0"3"1,0 9 5226,0 13 1,-8 10 0,-5 7 0,-8 5 0,-4 2 0,-1 0 0,-1-3 0,2-1 0,1-2 0,2 0 0,0 0 0,-1 0-42,1 0 0,4 0 0,-2 0 0,-1 0 1,0 0-1,-1-2 0,0-1 0,0-1 0,-2 1 488,-1 1 0,-2-2 0,0 0 0,-1 1 0,-1 1 0,-4 2-758,-1 0 0,-2 0 0,-4 0 0,0 2 0,2 1 0,1 2 0,1 3 0,-1 2 0,5 2 0,1 1 0,4 1 0,3-1 0,2 0 0,0 1 0,1-1 0,-3 5 0,5 0 0,0-1 0,0 3 0,2 0 0,2 3 0,2-1 0,0 0 0,1 5 0,2 1 0,2 1 0,2 2 0,3-1 0,2-2 0,2 3 0,4 2 0,5-1 0,6 3 0,8-3 0,6 1 0,5-4 0,8-1 0,8-1 0,9-2 0,7-1 0,-30-13 0,2-1 0,0 0 0,0-1 0,1 0 0,0-2 0,6-1 0,0-1 0,-2-2 0,1 1 0,1 0 0,1-1 0,3 0 0,-1 0 0,-1 0 0,-1 0 0,-1-1 0,1-1 0,4 0 0,1 0 0,-4-1 0,0 0 0,-1 0 0,1 1 0,0 0 0,0 1 0,-2 0 0,0 1 0,1-1 0,0 0 0,1 1 0,-1 0 0,-4-2 0,-1-1 0,3 3 0,0 0 0,0 0 0,-1-1 0,-2 0 0,-1 0 0,0 0 0,-1-1 0,-1 1 0,-1-1 0,1 1 0,-1 1 0,3-3 0,-2 1 0,34 3 0,0-2 0,2-2 0,1 0 0,-37 0 0,0-2 0,0 1 0,-1-2 0,0 0 0,0-1 0,0-2 0,1 0 0,-1 0 0,1 0 0,0 0 0,0 0 0,2-2 0,0 0 0,-1-1 0,1 0 0,1 0 0,-1-1 0,-2-2 0,-1 0 0,-1 1 0,0-2 0,0 0 0,-1-2 0,0 0 0,0-1 0,31-13 0,-3-1 0,-4-1 0,-3 3 0,-1-3 0,-4 2 0,-5 3 0,1-1 0,-4 1 0,-3-1 0,-4 2 0,-11 1 0,-4 2 0,-6-2 0,-4-1 0,-3-2 0,-8 1 0,-2-1 0,-12-1 0,-14-3 0,-15-5 0,-15-1 0,21 18 0,-2 1 0,-4 0 0,-2 1 0,-11-1 0,-1 2 0,-3-2 0,-1 0 0,0 2 0,-1 1 0,-3 1 0,0 1 0,1 2 0,-1 0 0,-2 2 0,-1 0 0,-1 2 0,1-1 0,0 2 0,1-1 0,-4 1 0,0 0 0,1 1 0,1 1 0,1 2 0,2 0 0,-1 1 0,0 0 0,3 1 0,0 0-178,1 0 0,0 0 0,-1 1 1,1 0-1,6 1 0,1 0 1,2 2-1,1 0 0,2 0 0,2 1 1,5-1-1,0 1 0,3 0 1,0 1-549,-32 11 0,12 3 0,9 7 0,2 0 0,3 1 0,1 3 486,7 5 0,4 2 1,7 2-1</inkml:trace>
  <inkml:trace contextRef="#ctx0" brushRef="#br0" timeOffset="4">8971 5984 29469,'-9'-19'-4814,"0"5"1,1 2 4773,-6 8 0,1-6 1,1 1 1158,3-3 1,5 5 0,8 4 0,5 6 0,3 7-1,1 6 1,2 8-635,3 5 0,3 1 0,5 6 0,2 1 0,2 1 0,3 2 0,-1 0-227,1 0 1,4 0 0,-2 0-1,2-1 1,0-2 0,-3-3 0,0-2-259,1-2 0,-7-6 0,0-4 0,-6 1 0,-3-2 0,-1 1 0,0-3-1273,0 3 1,4-7 0,-1 2 0,2-6 1241,5-4 0,14 0 0,-1-5 0</inkml:trace>
  <inkml:trace contextRef="#ctx0" brushRef="#br0" timeOffset="5">10331 6544 30475,'6'-28'-8450,"-3"4"8948,6 15 1,-5 9 0,3 9 0,-1 3 0,-3 2 0,-1 3-547,-2 1 0,0 5 1,-2-1-1,-1 4 0,-1 2 1,1 1-1,2 2 0,1-1-718,0-2 1,0-3 0,0-1-1,0-3 1,0-2 547,0-3 0,5-1 0,3-2 0</inkml:trace>
  <inkml:trace contextRef="#ctx0" brushRef="#br0" timeOffset="6">10331 6517 25490,'-8'-19'-1840,"3"4"0,5-3 965,0 3 0,1 9 0,3 6 1,5 8-618,3 4 1,2 1 1682,-1 0 1,12 1 0,3-1-1</inkml:trace>
  <inkml:trace contextRef="#ctx0" brushRef="#br0" timeOffset="7">10771 6557 10382,'0'-28'0,"1"-2"1466,4 4 0,2 11 0,5 15 0,-2 7 0,-2 5-1216,-2 1 0,-2 2 0,-2 3 0,1 4 0,1 3 1,-1 2-1,-2 0-234,-1-1 1,0 5-1,0 0 1,0-1-1,0-2 1,0-1-1,0-2-398,0-3 0,0-3 0,2-5 0,2-2 0,5-3 0,3-5 300,1-3 0,1-6 0,-1-6 0,0-5 0,1-6 0,-1-3 0,-1-2 474,-3 0 1,1 5 0,-4 1 0,0 2 0,0 3 242,-3 1 1,0 8 0,0 4 0,1 6 0,-1 5 0,-1 4-6,-2 2 1,0-1-946,0 0 0,1 5-1,4 0 1,5 0 0,5-1-808,3 1 1,5 4-1,-1-2 1,4-1 0,2 0 1457,3-3 0,3-1 0,6-2 0</inkml:trace>
  <inkml:trace contextRef="#ctx0" brushRef="#br0" timeOffset="8">11464 6837 10320,'0'-39'0,"0"5"1741,0 8 1,0 0 0,0 9-1828,0 0 0,0 10 0,0 7 158,0 7 1,-2 10 0,-1 2-1,-2 0 1,-3 2 0,-1 0 22,2 2 0,-5 1 0,3 0 1,-1-4-1,-1 0 0,4-4 1,0-1-1,1-2-325,0 0 0,1-4-509,5 0 1,0-12 0,2 0 0,2-4 879,5-2 1,9 0-1,3-4 1</inkml:trace>
  <inkml:trace contextRef="#ctx0" brushRef="#br0" timeOffset="9">11984 6504 10883,'13'-46'0,"-1"7"1816,-3 11 0,1 10-1472,-5 14 0,4 5 0,-5 13 0,-3 1 0,-2 1 0,-5 5 1,-1 2-70,-4 5 1,-5 8 0,-3 1-1,-2 3 1,-3 3 0,1-2 0,-1 2-1176,2-1 0,5-1 0,1-4 0,4-4 1,5-7-1,1-2 51,3-3 1,-3-2 0,0-7 0,0-5-1,0-7 878,3-7 0,0-5 0,0-1 0,-1-2 0,1-1 1,2-2 853,1 2 0,1-4 1,2 3-1,3 0 1,1 4-202,4 4 1,2 3 0,3 6 0,4 2 0,0 2 0,5 5 0,2 3-1963,0 1 1333,8 6 0,-7 2 0,12 6 1</inkml:trace>
  <inkml:trace contextRef="#ctx0" brushRef="#br0" timeOffset="10">12224 7090 8519,'-8'-46'1337,"4"6"1,4 14 0,3 11-1564,1 4 1,7 2 0,-2-4 0,2 0 0,4-1 0,3 1-1,3 0-1307,-1-1 0,6 7 1533,-4 3 0,3-4 0,2 1 0</inkml:trace>
  <inkml:trace contextRef="#ctx0" brushRef="#br0" timeOffset="11">12624 6943 8538,'-2'-29'1828,"-2"2"1,1 9-1647,-6 14 1,4 13-1,-2 4 1,1 2 0,2 0-1,-1-2 1,1 2 0,1 1-130,1 2 1,7 1 0,2-2-1,4 2 1,3 0 0,3 2 0,2-2-485,3 0 1,-3-2 0,-1-7 0,-2-3 0,1-1-1,1-3 1,-2-1-340,-1-2 1,-2-6 0,0-3 0,1-3 769,-1-1 0,6-7 0,2 0 0</inkml:trace>
  <inkml:trace contextRef="#ctx0" brushRef="#br0" timeOffset="12">13117 6970 9499,'-13'-10'0,"-1"-4"0,1 1 835,0 3 0,-1-1 0,1 7 0,0 1-604,-1 1 1,1 2 0,0 2 0,1 2 0,1 5 0,4 3 0,1 1-552,3 1 1,2 4 0,2 1-1,5 2 1,7 2 0,8 1-331,4-2 1,3 2 0,3-8 0,5-3 0,3-4 0,1-3 224,0-3 1,-6-7 0,-3-7 0,-3-5 0,-3-8 0,-1-4 424,-2-3 0,0-12 0,5 2 0</inkml:trace>
  <inkml:trace contextRef="#ctx0" brushRef="#br0" timeOffset="13">13677 6410 8285,'6'-11'0,"1"0"371,0 2 0,-1 8 0,-7 1-68,-4 7 0,-2 11 0,-8 4 1,-3 5-1,-4 5 0,-3 7 0,-3 7 1,-2 3-183,-1 1 0,0 9 1,4-4-1,1 1 1,-1 2-1,2-3 1,3 0-1332,4-5 1,9-3 0,3-8 1209,0-4 0,5 4 0,-5-5 0</inkml:trace>
  <inkml:trace contextRef="#ctx0" brushRef="#br0" timeOffset="14">13330 7050 8478,'13'-49'696,"1"6"0,-1 23 0,0 6-747,1 8 1,-1 11-1,0 4 1,-1 2-1,-1 1 1,-2-1-1,2-2 1,4 1-325,3 2 0,0 0 0,-3-2 375,2-1 0,10 0 0,7 4 0</inkml:trace>
  <inkml:trace contextRef="#ctx0" brushRef="#br0" timeOffset="15">13797 7063 8461,'-14'-41'1042,"1"5"1,-2 16-1,-1 24 1,-3 12-1316,-2 8 0,-1 3 0,-5-1 1,2 0-1,4-4 0,8-4 0,7-4 273,4 0 0,8 5 0,2 2 0</inkml:trace>
  <inkml:trace contextRef="#ctx0" brushRef="#br0" timeOffset="16">13877 6997 8453,'0'-43'2740,"0"3"-2724,0 9 0,-2 23 0,-1 13 0,-1 5 0,-1 3 0,1 1 0,-1-1 0,3 0-293,0 1 1,2-1-1,0 0 1,2 1-1,2 1 1,5 1-307,3 2 1,0-1 0,-2-3 0,-3-1 0,-1 0 703,-3 1 1,0-7-1,0-4 1,2-6 513,-2-6 0,-2-3 0,-1-1 0,0 0 1,0-1-1,0 1 806,0 0 0,0 4-2373,0 0 1,4 12 0,2 0-1,0 4 1,2 2-584,-1 2 1,-2-4 1514,3 2 0,7-6 0,6 3 0</inkml:trace>
  <inkml:trace contextRef="#ctx0" brushRef="#br0" timeOffset="17">14303 7010 8453,'-15'9'393,"-2"0"0,0 0 0,-5 4 1,0 2-1,0 1 85,0 2 1,1 1 0,-1-3 0,4 1 0,3-4-302,2-3 1,7-2 0,7 1 0,10-5-1,6-2-430,4-2 0,1-6 0,3-2 0,-1-1 1,-2 1-1,1-3 0,-3-1-949,-2-1 0,-3 1 0,-3 2 1,-2 2 1201,-1 2 0,-6 2 0,1 6 1,-7 2-1,-1 5 158,1 3 0,3 0 0,7-2 0,10-1 1,9 0-159,7-2 0,8-1 0,7-6 0</inkml:trace>
  <inkml:trace contextRef="#ctx0" brushRef="#br0" timeOffset="18">14796 7077 9220,'5'-25'253,"-1"2"1,-1 0 0,-7 5 0,-5 3 128,-3 5 0,-3 4 0,-2 6 0,-6 1 1,-2 5-1,0 6 0,3 6 0,4 3-323,3 2 1,2 7-1,1 2 1,3 1 0,5 1-1,2 0-375,2 3 1,-4-4-1,-2-2 1,-2-5 0,-2-2-1,-3-3 1,-7-2-204,-6-3 0,-4-7 1,-10-4 518,-6-4 0,-22-7 0,30 3 0,1-1 0</inkml:trace>
  <inkml:trace contextRef="#ctx0" brushRef="#br0" timeOffset="19">22661 11621 8371,'-6'-13'0,"3"1"0,-4 2 173,1 1 1,2 4 0,5-2-1,4 1 1,3 3 0,4 3-1,2 5 1,-1 5 1230,0 6 0,-1 6 0,-2 8 1,-2 3-1,-1 1 0,-1 4 1,0 5-497,-3 6 0,-1 3 0,-2 4 0,-2 3 0,-4 8 0,-6 4 0,4-31 0,-1 0 1,-1 1-1,0 1-908,1 1 0,-1 0 0,-1 3 0,0 0 0,2-2 0,0 0 0,1 1 0,0-1 0,0 3 0,1 0 0,1-2 0,0 0 0,1-2 0,1 0 0,0 3 0,1 0 0,1-5 0,1-1 0,-1-1 0,-1 1 0,2-2 0,-1 1 0,1 32 0,1-2 0,0-5 0,0-3 0,0-5 0,-2-7 0,0-6 0,-3-6 0,1-6 0,-2-3 0,3-1 0,-5-2 0,2-3 0,3-3 0,3-1-3868,5 0 1,10-8 3867,11-10 0,13-24 0,8-11 0</inkml:trace>
  <inkml:trace contextRef="#ctx0" brushRef="#br0" timeOffset="20">22875 11568 8253,'-5'-30'163,"1"2"0,1 5 291,1 2 0,4 3 1,1 5-1,3-1 1,1 1-1,3 1 0,4 2 1,3 2 499,6 3 1,-1 0-1,3 5 1,6 0-1,5 2 1,7 2-1,3 3-361,4 1 1,15 2 0,6-4 0,3 0 0,-33-3 0,1 0-1,1-1 1,0-1-419,2 0 0,0-1 0,6 0 0,1 0 1,-4 0-1,0 0 0,-1 0 0,1-1 0,-1-1 1,-1-2-1,-3-1 0,0-2 0,-1-1 1,-1-2-277,-1 0 0,0 0 0,-3-2 0,0 0 0,-1-2 0,-1-2 0,33-15 0,-3 2 0,-2 0 59,-6 3 1,-3-1-1,-6 2 1,-5 3 0,-4 4-1,-5 3 1,-3 3 280,-6 3 1,2-1 0,-5 6 0,2 1-1,0 1 1,-2 4 0,1 2 59,3 5 0,2 9 0,1 5 0,4 9 0,1 8 0,3 8 1,2 9-300,1 5 0,-19-28 0,1 1 0,-1 2 0,1 1 0,-2-1 0,0 1 0,0 2 0,1 1 0,-2 1 0,0-1 0,2 4 0,-2 1 0,1 0 0,-2 1 0,-2 3 0,-1 2 0,0 6 0,-1 1 0,-2 5 0,-2 1 0,-2 3 0,-2 0 0,-2 4 0,-2 1-40,-1 0 1,-1 1 0,0 1 0,0 1 0,0-2 0,-1 0 0,-1-1 0,1-2 0,-1-6 0,-1-1 0,2-5 0,-1-1 0,1-6 0,1-1 39,0-3 0,0-1 0,0-4 0,0-2 0,0 32 0,0-9 0,0-7 0,0-6 0,0-4 0,0-4 0,-2-7 0,-1-5 0,-4-3 0,-3-3 0,-7-3 0,-3-4 0,-9-3 0,-5-3 0,-12-2 0,-7-3 0,-11-1 0,-7-4-200,34-3 1,-1-1-1,-10-2 1,-2-1-1,2-3 1,0 0-1,-4-1 1,0 0 0,-1 0-1,0 2 1,-1-1-1,1 2 1,0 1-1,-1 1 73,0 2 1,0 0-1,6-1 1,1 0-1,-2 1 1,-1 0 0,3 0-1,1 2 1,2 1-1,2 1 1,0 2 0,1 2-1,1 1 1,0 1-625,0 1 1,0 0 0,3 2 0,1 0 0,-32 8 750,5 2 0,2 1 0,-1 5 0,4 0 0,3-1 0</inkml:trace>
  <inkml:trace contextRef="#ctx0" brushRef="#br0" timeOffset="21">23621 12021 8144,'0'-13'2007,"-4"-1"-509,-1 1 1,2 6 0,8 2 0,4 4-245,2 1 1,3 0 0,1 0-1,2 0 1,5 0 0,4-2-423,0-2 1,2-2 0,4-4 0,2 1 0,0-2 0,-2 1-833,1 1 0,-8-3 0,3 5 0,-1-2 0,-5 2 0,0-1 0,-2 2-769,-1 0 0,-1 2 0,-5 4 0,0 0 0,1 1 0,-1 2-1168,0 2 1,5 10 1936,0-2 0,5 15 0,-2 0 0</inkml:trace>
  <inkml:trace contextRef="#ctx0" brushRef="#br0" timeOffset="22">23701 12568 9875,'-9'-6'1251,"0"-3"0,6 4-1046,-1 5 1,8 5 0,5 4-1,3-3 1,1-2 0,2 0-1,1-1 1277,2-1 1,1-2 0,-2 0-1,2 0 1,0 0 0,2 0-800,0 0 1,-1-2-1,4-1 1,-2-3-1,1-1 1,-1-2-1,0 0-791,2 0 0,-4 5 0,3-3 0,-1 1 0,-1 1 0,-2 1-1129,0-1 1,-4 1 0,3 4 0,-3 0 0,-2 0 0,0 1 0,1 2-2809,-1 2 1,0 5 4044,1-1 0,-1 3 0,0 1 0</inkml:trace>
  <inkml:trace contextRef="#ctx0" brushRef="#br0" timeOffset="23">23674 13327 8198,'0'-19'2042,"6"6"0,3-1 0,2 7 1,-1 2-1314,-1 1 0,0-2 0,4 2 0,2-4 0,1-1 0,3 0 0,1 1-148,-1 0 0,5-2 0,-2 4 0,1 0 0,1-1 0,-3 1 0,0 0-754,-1 3 1,-3 1-1,0 2 1,-2-1-1,-1-2 1,-1-2-658,0 2 0,1 2 0,-1 1 1,0 0-1,1 0 0,-1 0-1062,0 0 0,1 4 0,-1 1 0,0-2 1892,1-2 0,5-1 0,2 0 0</inkml:trace>
  <inkml:trace contextRef="#ctx0" brushRef="#br0" timeOffset="24">23714 13607 7970,'-7'2'3633,"2"2"-3194,4 5 1,2 3 0,4 1 0,5-1-1,7-2 1,5-2 0,3-1 274,2 0 1,-1-4 0,2 3 0,2-1 0,1-1-1,-1-1 1,-2-1-518,-1-2 0,-1 0 1,-1 0-1,-1 0 1,-3 0-198,-2 0 0,5 6 0,-3 1 0</inkml:trace>
  <inkml:trace contextRef="#ctx0" brushRef="#br0" timeOffset="25">21741 10902 8184,'-13'0'0,"4"-6"371,0-3 0,6 1 0,0 1 0,6 1 1,6 3-1,3 0 0,3 0 0,1-1 0,4 1 1,0 1-1,2 2 0,-1 0 552,-3 0 0,1 5 1,-1 1-1,-2 1 0,-1 3 1,-3 2-1,-2 2 1,-1-1-287,2 0 0,5 1 0,2 0 0,-1 3 0,3 2 0,0 0 7,1 0 0,9-1 0,-2-4 0,4-1 0,6 2 1,-1 1-508,-2 2 0,2 0 0,-4-5 0,1 0 0,3 0 0,0 1 0,-2-1-557,-4 0 1,-2 1 0,-3-1-1,-1 0 1,-2 1 0,-6-1-507,-2 0 1,-3-4 0,-3 0 0,-3 0 0,-2 0-1,1 0-455,-2 1 0,-2 2 0,-1 1 0,2 1 1381,2-1 0,15-6 0,10-1 0</inkml:trace>
  <inkml:trace contextRef="#ctx0" brushRef="#br0" timeOffset="26">22901 11102 8161,'-6'-29'0,"-1"0"639,-1 2 0,4 11 0,8 11-223,5 4 1,-1 2 0,1 4 0,2 4-1,4 3 1,5 2 0,0 4 361,4 4 1,1 4-1,2 0 1,1 1 0,2-1-1,1 3-333,-2 2 0,-5 3 1,-3 6-1,-3 0 1,-7 0-1,-5 1-340,-4 4 0,-8-7 1,-5 4-1,-6-2 1,-10-5-1,-8-1-231,-8-4 1,1-4 0,-4-2 0,0-3 0,-1-2 0,-2-3 0,2-1-1197,1-1 0,1-3 0,8-2 0,5-4 1322,5-4 0,9-1 0,-1 0 0</inkml:trace>
  <inkml:trace contextRef="#ctx0" brushRef="#br0" timeOffset="27">23274 13927 11998,'-5'-19'-1499,"3"4"1407,-2-3 1,2 11 0,4 7 0,1 7 0,2 5 0,3 1 1148,2 1 0,1 0 0,-1 3 0,-1 0 0,1 1 0,1 0 0,-1 0-8,-1-2 0,-5 3 1,4-1-1,-1 0 0,-1 0-1292,0-1 0,-2-3 0,-4-5 53,0 1 1,5-10-1,-1-6 1,1-9-1,1-7 1,3-5-1,2-2 247,3-2 1,-1-3-1,2 5 1,1 4 0,3 2-1,1 2 1090,-1 3 0,0 3 0,-3 3 0,2 4 0,-1 3-775,-3 4 0,-6 7 0,-4 4 0,-4 5 0,-3 2 0,-3 1-654,-1 1 1,0-4 0,-4 3-1,2-3 1,-1 0 0,-2-1-1,-1 1-533,-1-3 0,1-1 1,0 0-1,-1-2 1,1-3-1,0-1-1297,-1-1 1530,1 0 1,1-2 0,5 1-232,7 1 1,7 2-1,12-1 1,8 2-1,9 2 813,7 0 0,4 6 0,6 5 0</inkml:trace>
  <inkml:trace contextRef="#ctx0" brushRef="#br0" timeOffset="28">23994 14233 8397,'-17'-13'1274,"-3"0"1,1-1 0,-2 0-308,1-4 0,3 2 0,-1-5 1,5-1-1,4-2 0,5-4 0,2-2-223,2-2 1,11 3-1,5-3 1,8 2-1,8 2 1,4 4-1247,-1 4 0,4 6 1,-4 7-1,4 1 1,1 5-1,0 4 1,-2 7-2850,-2 6 1,-2 6 3350,-3 9 0,-3-2 0,5 3 0</inkml:trace>
  <inkml:trace contextRef="#ctx0" brushRef="#br0" timeOffset="29">23541 14633 8401,'-1'-23'-20,"-2"3"0,-3 8 96,-2 5 0,4 3 1,-4 5-1,1 2 1,0 1-1,-4 1 1,-2-1-1,-3 1 0,-4-1 1,1 1-1,-2 1 1,1 1-1,-6 5 914,-3 4 0,-1 5 0,-4 6 0,-1-1 0,-1 1 0,-2 1 0,-1 3-176,-4 5 1,5 1-1,-5 1 1,3-1 0,-2 3-1,1 0-523,-1 3 1,2 4 0,0-1 0,2-1 0,1-1 0,3-2 0,0-1-446,0-4 0,8-1 0,0-7 0,2 2 1,3-2-1,3-6-1346,4-5 1,0-3-1,2-2 1,7-3-4020,9-5 5519,9-12 0,14-20 0,0-7 0</inkml:trace>
  <inkml:trace contextRef="#ctx0" brushRef="#br0" timeOffset="30">22661 15126 8305,'-25'0'710,"3"0"0,-9 0 1,1 2-1,1 2 0,-4 8 25,-1 9 0,4 5 0,-1 12 0,3-3 0,1 1 0,2-1 1,3-1-1,6 0-484,5 0 1,7-3 0,10 3 0,7 1 0,11-4 0,10-2-929,10-4 672,7-7 0,15-5 0,-29-9 0,2-3 0,4 0 0,1-2 0,4-1 0,0-1 5,3 0 0,1-2 0,0-6 0,1-2 0,0-1 0,0 0 0</inkml:trace>
  <inkml:trace contextRef="#ctx0" brushRef="#br0" timeOffset="31">24354 14433 8697,'-26'-22'3040,"-1"0"-2684,6 0 0,9 14 1,12 4-1,9 2 1,9 4-1,9 2 322,7 5 1,9 4 0,4 5 0,3 4-1,7 4 1,2 0-521,5 1 0,-28-11 0,0 1 1,1 0-1,0 1 0,0 1 1,-1 1-1,1 0 0,0 0 1,0-1-1,0 0 0,0 0 1,0-1-168,0 0 1,-1 0-1,29 11 1,-8 2-1,-2-3 1,-3-2 0,-4-3-1,-7-2-1753,-4-2 0,-7 4 0,-1-6 1,-4 0 1761,-2-3 0,-1 0 0,5-1 0</inkml:trace>
  <inkml:trace contextRef="#ctx0" brushRef="#br0" timeOffset="32">25687 14740 8280,'-1'-24'1862,"-4"-3"1,7 11 0,1 12-1,10 11-1938,6 9 1,5 1 0,6 3 0,1 1 0,0-2 0,1 2 0,4 0 679,2 3 0,-2 1 0,-2 4 0,-3 4 0,-6 5 0,-7 2-799,-7 3 1,-7 5-1,-11-2 1,-10 1 0,-11 3-1,-9 1 1,-9-2-192,-4-5 0,-9-1 0,-2-2 0,30-19 0,0-1 0,-32 21 386,32-21 0,-1 1 0,-1 5 0,1 1 0,-2-1 0,1 0 0</inkml:trace>
  <inkml:trace contextRef="#ctx0" brushRef="#br0" timeOffset="33">24328 11768 8041,'0'-13'-107,"-2"-1"214,-2 1 0,2 4 1,-2 0-1,1-1 1,0-2-1,-3-1 426,-2-1 1,5 1 0,-1 0 0,3-1 0,1 1 178,0 0 0,1 1 0,3 3 0,5 4-394,3 4 0,-4 2 0,-4 4 0,-2 5 0,-2 7 28,0 5 0,-6 9 0,-3 3 0,-2 1 1,1 2-1,1 2 133,-1-1 0,2 10 1,1-8-1,1 1 1,3 1-1,2-2-338,1 0 0,0 0 0,0 0 0,0 0 1,1 1-1,2 2 0,3 3 0,0 1-123,0 4 0,-2-4 0,-4 2 0,0 1 0,0 2 1,0 1 220,0 1 0,0-2 1,0-2-1,0-3 1,-1 1-1,-2-2-68,-2 0 0,1-2 0,4-4 0,0-2 0,1-1 0,2-2 0,2-1-384,-2 0 1,3-3 0,-2 3 0,-1-2 0,0-2 0,0-2 25,1-1 0,1-1 0,-5 0 0,0-1 0,0-2 0,0 3 0,0-4-37,0-1 0,-2-4 0,-1-2 0,-1 1 0,0 2 0,-1-2-613,1-1 0,-1-6-197,5 0 0,0-7 964,0-2 0,0-6 0,0-9 1,0-1-1,0-4 0,0 0 58,0-4 1,0-6 0,0-4 0,0-4-1,0-8 1,0-5 0,0-3-140,0-4 0,2-3 0,1-5 0,1-1 0,-1 2 0,-1 0 0,-2-1-300,0-2 1,0-1-1,0 2 1,-2 0-1,-1 1 1,-3 1 400,-1 2 0,4 4 0,-2 6 0,4 1 0,1 3 0,0 6 1,0 6 324,0 6 1,4 5-1,1 3 1,-1 6 91,2 2 1,0 10 0,3 10-1,-5 11 1,-2 11 0,-2 8-1,0 11-75,0 9 0,-2 7 0,-2 8 0,0-33 0,1 1 0,-2 2 1,1 0-1,0 3 0,0 0 0,1-1 0,-1 0-271,0 0 0,0-1 0,3-1 0,-1-1 1,0 0-1,0-1 0,1 36 0,2-2 0,2-3-1188,1-6 0,5-5 1,-3-8-1,2-2 1167,2-2 0,2-2 0,1-4 0</inkml:trace>
  <inkml:trace contextRef="#ctx0" brushRef="#br0" timeOffset="34">23794 14593 8162,'-13'-19'-2,"0"6"0,-1 7 0,1 4 351,0 2 0,-1 2 0,1 1 1,0 3-1,-2 0 0,-1-1 1,-2 0-1,2 1 0,-1 1 1,-1 4-1,-4 2 0,-4 8-159,-6 7 0,1 4 1,-9 11-1,-7 11 0,20-24 1,-1 2-1,-3 4 1,-2 2-1,0 1 0,-2 0 1,-1 3-1,-2-1 1,0 0-1,-1 0-239,-1 0 0,-1 1 0,0-1 1,0 1-1,2-2 0,1 0 1,2-1-1,0 0 0,1-1 1,0 0-1,3-3 0,0-1-373,2-2 1,0 0 0,4-3-1,1 0 1,-16 19 0,7-6 421,6-10 0,4-6 0,11-13 0</inkml:trace>
  <inkml:trace contextRef="#ctx0" brushRef="#br0" timeOffset="35">22661 15513 9738,'-35'1'0,"2"5"806,5 8 0,4 14 0,12 10 0,2 2-623,1 3 1,6-1 0,-1-7 0,2-4 0,4-3 0,4-2 0,9-3-456,10-1 1,16-7 0,17 0-1,15-6 1,-31-6 0,1-2 271,6 0 0,0-3 0,3-3 0,0-2 0,1-3 0,0-1 0</inkml:trace>
  <inkml:trace contextRef="#ctx0" brushRef="#br0" timeOffset="36">25127 15353 8118,'-14'-9'0,"-3"10"-1,4 17 1,11 16 0,16 11 0,-1-7 0,6-5 0</inkml:trace>
  <inkml:trace contextRef="#ctx0" brushRef="#br0" timeOffset="37">19235 12288 8438,'-7'-55'0,"-3"15"0,5 18 0,2 13 0,8 9 0,2 7 0,2 4 0,-2-1 0,1-1 0,-1 0 0,2 1 0,0 2 0,0 3 0,1 0 0,2-1 0,1 4 0,2 1 0,1 1 0,4-1 0,0-3 0,-3-1 0,2-2 0</inkml:trace>
  <inkml:trace contextRef="#ctx0" brushRef="#br0" timeOffset="38">19689 12488 9371,'-5'-23'435,"1"1"0,1 3 0,7 13-442,5 6 0,7 9 0,2-2 1,-2 1-1,1-2 0,-1-2 0,3 0 1,2 1-3440,3 1 3446,1 1 0,2 1 0,-1-2 0</inkml:trace>
  <inkml:trace contextRef="#ctx0" brushRef="#br0" timeOffset="39">20315 12501 8629,'6'-27'0,"4"9"0,7 11-111,5 6 1,8 6-1,1 4 1,-2 2-72,-1-2 1,-1-3 0,-2-6 0,-1 0 0,-3 0 0,-2 0 0,-3 0 0,-1 0-34,-2 0 1,2 1 214,3 3 0,-3-2 0,4 4 0</inkml:trace>
  <inkml:trace contextRef="#ctx0" brushRef="#br0" timeOffset="40">20955 12581 9462,'0'-21'674,"1"6"0,4 8 1,4-1-756,3 1 1,5 4-1,3-1 1,-1 2 0,2 2-1,-2 2 1,2 2 0,-1 4 80,4-1 0,1 5 0,2-5 0</inkml:trace>
  <inkml:trace contextRef="#ctx0" brushRef="#br0" timeOffset="41">21475 12674 9623,'0'-40'307,"7"19"1,8 14 0,9 14-1823,5 10 1515,3 6 0,0-2 0,2 6 0</inkml:trace>
  <inkml:trace contextRef="#ctx0" brushRef="#br0" timeOffset="42">21342 12408 8494,'6'7'369,"2"-3"1,6-1-1,5 2 1,8 4 87,7 3 1,9 2 0,1 3 0,-1 0-1,0 1 1,-2 0 0,1 1 804,-4 2-1436,-6 1 1,0 0 0,-5 1 0,-4 2 0,-3 3 0,-8 4-183,-5 3 1,-8-1 0,-11 3-1,-8-2 1,-8 1 0,-4-1 75,-5 1 1,-2-1 0,-1 7 0,0 1-1,0 3 1,0 2 279,0 7 0,0-1 0,0 5 0</inkml:trace>
  <inkml:trace contextRef="#ctx0" brushRef="#br0" timeOffset="43">24261 12408 21683,'7'-26'-1820,"-1"4"0,0 6 0,2 4 1541,-1 3 0,0 6 0,-5-1 0,-2 2 0,-6 2 1,-4 0-1,-4 0 665,1 0 0,0 0 1,-2 0-1,-2 0 0,0-1 1,-1-2-1,-1-2 0,-2 2 1,-3 2-11,-2 1 1,2 0 0,-9 0 0,1 0 0,-4 1 0,-4 4 0,-3 4 0,-3 3-352,-1 1 0,-8 2 0,-6 1 1,-1 3-1,3 1 0,1-1 0,3-3 148,-1-1 1,6 0 0,7 0-1,4 1 1,7-3 0,2 0-1,6-2-175,4 1 0,6 1 0,7 3 0,1 4 1,3 2-1,4 4 0,7 5-353,5 4 0,14 0 1,2 7-1,8-1 1,11 2-1,7-2 434,-25-19 1,2-1 0,2 1-1,2-2 1,1-1 0,1-1 0,3-1-1,1 0 1,4-1 0,1-1-1,3-1 1,0-1 123,1-1 0,0-1 1,-1-4-1,0-2 1,2 1-1,0 0 1,-1-2-1,0-1 0,0-2 1,1-2-1,-2 0 1,0-3-1,-1-3 1,0-3-301,-1-1 1,-1-1 0,-7 0 0,-2-2-1,-1-2 1,-1-2 0,-2 1 0,0-1 0,27-21-1,-6-8-248,-13-8 1,-6-3 0,-11-8 0,-4-7 0,-13 35 0,-3-1 0,-1-1 0,-3 0 257,-2 0 0,-1 0 0,-13-34 1,-13 5-1,-12 6 0,-14 10 1,22 30-1,-4 2-11,-4 1 0,-3 3 0,-2 2 1,-1 4-1,-7 3 0,-1 3 0,-3 1 1,0 2-1,-1 2 0,0 2 1,-2 1-1,0 1 0,4 3 0,0 1-410,2 1 1,1 1 0,3 1 0,1 0-1,4 3 1,3 1 0,3-1 0,2 1 0,-31 16-1,10 0 514,6 2 1,6-5-1,6 5 1</inkml:trace>
  <inkml:trace contextRef="#ctx0" brushRef="#br0" timeOffset="44">23301 12981 9099,'-4'-20'0,"-2"1"0,0 1-1799,0 5 1976,1 9 1,5-8 0,0 3 1123,0-3 1,-1 5-1,-3 4-830,-5 6 1,-14 4-1,-5 8 1,-6 1-1,-9 3 1,-7 1-383,-6-1 0,-13 0 0,-2-3 1,32-6-1,-2 0 0,-4 0 1,-1 0-1,-3 1 0,-2 1 1,-3-1-1,-1 1-49,-4 2 1,-1-1 0,-1-3-1,-2 1 1,-5 3 0,0 1-1,-3 0 1,-1-2 0,1 0-1,-1 0 1,0-1 0,2-1-85,0 1 1,0 0 0,3-2 0,1 1 0,2-1 0,1 0-1,-1 1 1,0-1 0,2 0 0,0-1 0,0 1 0,-1 0 0,2-2 1,-1 0 0,4 2-1,-1 1 1,-3 0 0,-1 0-1,-2 1 1,-1 1 0,1 0-1,0 1 1,-3 0 0,1 0-1,2 0 1,0 0-189,1-1 0,0 1 1,-4 3-1,0 0 0,5-4 1,0 0-1,1 1 0,0 1 1,1-1-1,0 0 0,6-2 1,1 1-1,1-1 0,2 0-108,3-1 1,1 0 0,7-5 0,0 0 0,-34 7 0,11-3 0,11-2 0,10-2-478,10 0 816,9-5 0,3 5 0,2-6 0,-3 0 0</inkml:trace>
  <inkml:trace contextRef="#ctx0" brushRef="#br0" timeOffset="45">17982 14060 17840,'0'-29'-1735,"0"2"0,-1 5 1996,-4 13 0,2 3 1,-5 6-1,-3 0 1,-1-2-1,-1-1 1,-2-1-1,-1 1 302,-2 2 0,-6 1 0,2 0 1,-1 0-1,-3 1 0,1 2-397,-3 1 0,-3 7 0,1-4 0,-1 2 0,0 0 0,2 0 0,2 0 95,6 0 0,5-5 1,4 5-1,3 1 0,5 2-272,2 1 0,14 2 0,6 2 0,7 0 0,6 0 0,6-3 0,5 0-217,2-1 0,0 5 0,-5 0 0,-4-1 0,-5 3 0,-6 0-44,-6 1 0,-10 4 0,-3-2 1,-5 2-1,-7 1 0,-10 1 399,-8 0 1,-11-5 0,-1 0 0,-4 0 0,-3-1-1,1-3 1,3-5-72,4-4 1,1 1 0,6-5 0,6-2 0,3-3-1063,9-5 304,3 4 0,11-11 0,8 2 0,11-5 680,10-3 0,13-6 1,2 4-1</inkml:trace>
  <inkml:trace contextRef="#ctx0" brushRef="#br0" timeOffset="46">18316 14247 9180,'-18'-12'0,"0"-3"0,2 0 1101,1 6 0,8 9 0,1 8 0,1 7-1097,1 4 1,-5-3 0,4 3 0,2-1 0,2 0 0,2-2 0,5-1 0,8-2 43,6 1 0,7-1 0,3-1 0,-1-3 1,0-5-1,-4-2-442,-2-2 0,0-2 0,-10-2 1,0-5-1,-1-4 0,-3-4 0,-5-2-137,-2-2 1,-2-1 0,0-5 0,0 1 0,0 1 530,0 2 0,-6-8 0,-1 3 0</inkml:trace>
  <inkml:trace contextRef="#ctx0" brushRef="#br0" timeOffset="47">18796 13914 12911,'13'1'629,"0"3"0,-1 5 1,-3 9-1,-3 6 1,-2 4-467,1 3 1,-1 2 0,-5-2 0,-2 3 0,-2 1-201,2 1 0,-3-1 0,0 4 0,1-2 0,-1-2 0,3 0 0,1-4-976,2-5 1,0-8-1,0 0 832,0-3 0,0-14 0,0-5 0,0-8 1,0-4-1,0-5 93,0-4 0,0 5 1,0-6-1,0 2 0,0 3 1,0 4 1021,0 2 1,0 9 0,2 6-588,2 7 1,-2 1 0,4 0 0,-2 3 0,2 1 0,0 1-725,0 0 1,4 1 0,-1-1-1,3 2 1,0 1 0,0 2-1,-1 0 409,4 1 1,1-4 0,-2 4 0</inkml:trace>
  <inkml:trace contextRef="#ctx0" brushRef="#br0" timeOffset="48">19222 14567 11354,'-6'-20'279,"-3"7"0,3 7 0,0 9 5,0 1 0,4 1 0,-6-7 0,1-2 0,1-5 1,-2-3-1,2-3 0,1-2-80,2-6 1,1 3-1,2-2 1,0-1-1,0 1 1,2 1-748,2 2 0,-1-2 0,6 7 1,3 3-1,3 4 0,4 4 1,2 1-2654,2 2 3187,-4 0 1,13 6-1,-4 2 1</inkml:trace>
  <inkml:trace contextRef="#ctx0" brushRef="#br0" timeOffset="49">19622 14433 9096,'-6'-12'0,"-3"4"822,-3 3 1,3 4 0,2 2-715,1 4 0,2 2 0,4 6 0,0 2 0,0 1 0,0 2-464,0-2 1,6 4 0,2-3 0,4-2 0,2-3-91,-1-3 0,-1-3 1,-3-2-1,-5-10 634,-2-8 1,-4-3 0,-1-3 0,-3 0-1,-1 3 1,-2-1 757,2 0 1,-5 0 0,4 5-1,1 0-1055,2-1 1,5 7 0,5 2-1,5 5 1,5 5 0,4 4-2250,2 3 0,1 1 2358,5 0 0,6 1 0,1-1 0</inkml:trace>
  <inkml:trace contextRef="#ctx0" brushRef="#br0" timeOffset="50">19929 14527 9764,'0'-20'359,"-6"0"0,6 12 0,0 11 1,6 11-594,1 2 1,5-3-1,-3-3 1,3-2 280,1-2 1,0 3-1,2-5 1,1-1-1,4-1 1,-1-2-1,0 0-234,-3 0 0,-1-5 1,-3-1-1,-2-3 0,-2-4 1,-1-3-1,-1-1 90,0 3 1,-1 0-1,-5 1 1,0 0-1,1-1 1,2 1-411,1 0 1,7 4 506,-2 0 0,3-6 0,1-6 0</inkml:trace>
  <inkml:trace contextRef="#ctx0" brushRef="#br0" timeOffset="51">20528 13940 16383,'-19'-7'-206,"6"11"1,4 23 0,6 14 0,-3 4-82,-1 1 0,-2 3 0,-5-4 1,1 1-1,0 0 0,-1-3 1,3-1-1,2-2-410,4 0 1,-1 4-1,2 0 1,1-2 591,1-5 1,2-4 0,0-7 0</inkml:trace>
  <inkml:trace contextRef="#ctx0" brushRef="#br0" timeOffset="52">20435 14567 10320,'8'-23'0,"-4"1"0,-3 0 0,-1 1 0,0 3 943,0 4 1,6 2 0,3 3-1,2 6 1,-1 4 0,-1 4-1352,1-2 1,2 3 0,1 0 0,1 0 0,-1 1 0,0-1 0,-1 1 0,-1-1-1553,-2 0 0,-7 0 1,4-3 2855,0 2 1,-4-3 2529,2-6 1,-1 3-3425,2-4 0,2 10 0,6 3 0,1 4 0,-1 0 1,2-2-1,1-1-49,2 2 1,1-4-1,-3 1 1,2-3-1,-1-2-906,-3-1 0,0-2 0,-2-2 1,-4-2 1314,-3-5 0,-10 2 1,-3-1-1,-4 1 1,-2 1 602,1 0 1,6 3 0,2 8 0,4 3-1149,1 4 1,10 6 0,5 0 0,4-2 0,6-1-1,3-2 1,4 1-1908,-3-1 0,-2-4 2090,-5 0 0,3 0 0,-4 4 0</inkml:trace>
  <inkml:trace contextRef="#ctx0" brushRef="#br0" timeOffset="53">20035 15073 8789,'-6'-13'682,"-3"-1"0,2 5 0,-2 2-229,-1 1 0,-2 2 0,-3 4 0,-1 0 0,-2 1 0,2 4 0,1 4 0,2 2-363,-1 3 1,1-1-1,0 0 1,1 1 0,3-1-1,4 0-429,4 1 0,2-1 0,5 0 0,8-1 0,8-3 0,8-5-1429,5-2 1,5-2 1767,4 0 0,10-6 0,7-1 0</inkml:trace>
  <inkml:trace contextRef="#ctx0" brushRef="#br0" timeOffset="54">20302 15113 8307,'-27'0'928,"2"-4"0,3-1 0,4 2 777,3 2 1,6-1-1432,0-2 1,8 2-1,2-2 1,10 4 0,7 3-1,1 1-1023,0-1 1,5 0-1,-2 0 1,3 2 0,0-2-1,-2-2-1478,-6-1 1,-2 4 2552,-2 1 1,-7-1 0,-6-4-1,-7 0 1,-5 0 0,-1 0-1,-1 0 1777,1 0 0,4 0 0,2 2-1923,1 2 1,3-1 0,7 5 0,5-2-1,5-3-312,3-2 1,3 3 0,5 1 0,0-2-1,3-2 1,0-1 0,0 0-656,-1 0 0,0 0 0,-2 0 0,-3-1 0,-4-2 0,-3-3 557,-2-1 0,-6-2 0,-2-5 0,-4 1 1308,-1 0 1,-4 4 0,-2 1 0,0 1-213,0 0 1,2 2 0,5-2 0,5 1 0,7 1-1122,8-1 1,9 1-1,4-7 1,3 0 0,6-3-1,1-1 1,4-4-288,-1-2 0,-5 2 1,-2-3-1,-8 0 1,-5-1-1,-5 0 0,-6 4 183,-5 0 1,-5-2-1,-6 4 1,-2 3-1,-2 4 1,-7 3 964,-5 2 0,0 2 0,-8 7 1,-1 4-1,-3 8 0,0 4-506,-2 5 1,5 1 0,3 3 0,1 2 0,3 1 0,6 0 0,5 0-1535,4 0 703,1 0 1,2-4 0,2 0-1,2-1 731,5 1 0,9 0 0,3-1 0</inkml:trace>
  <inkml:trace contextRef="#ctx0" brushRef="#br0" timeOffset="55">23768 12514 8440,'-14'-6'0,"5"-6"0,1-5 0,-1 0 0,0 3 175,0 0 1,0 1 0,-4-2 0,-1-1 0,1-2 0,0 2 0,-2 2 0,-1 6 0,-4 3 0,0 4 0,-6 1 0,-2 1 0,-4 5-157,-2 7 0,3 2 0,-5 7 0,0 4 0,2 2 0,3 6 0,3 3 0,3 6 0,4 1 0,8 5 839,7 3-795,4-2 0,17 15 1,13-4-1,-6-30 1,4-1-1,6-1 0,4-2 1,6-1-1,3-2-21,6 0 0,3-3 0,12-3 0,2-2 0,3-1 0,1-2 0,3-2 0,0-1 0,-22-5 0,0 0 1,1 0-1,0-2 0,-1-1 0,1 0 0,1-1 0,0 0 0,0-2 0,-2 1 0,1-2 0,-1 0-95,-1 0 0,0-1 1,1-1-1,1-1 1,1-1-1,-1-1 1,19-4-1,-1-1 1,-1-2-1,-1-1 1,-4 0-1,-1-2 1,-6 1-1,-2-1 1,-6 1-1,-1-2-96,-7 2 1,-3-2 0,19-17 0,-16-5-1,-15-2 1,-18-2 0,-22-5-26,-26-3 1,5 28-1,-7 2 1,-11 1 0,-4 2-1,-9 1 1,-3 2-1,18 6 1,-2 0 0,-1 1-1,-7-1 1,-1 1-1,-2 1 1,-3 1 0,-1 0-1,-1 2 174,-5 0 0,-1 1 0,0 1 0,-2 0 0,0 1 0,0 1 0</inkml:trace>
  <inkml:trace contextRef="#ctx0" brushRef="#br0" timeOffset="56">2799 15686 29380,'-13'-33'-8074,"0"11"7074,-1 0 1,5 13 1389,1 9 0,-1 6 0,-5 6 0,3-2 0,0-2 0,4-1-48,1 1 0,3-6 0,7 3 0,5-4 0,5-1 0,5-1 0,6-4 465,5-3 0,7-3 0,0 2 0,4 3 0,6 2 0,2 0 0,3 1-467,-1 1 0,-1 2 0,2 0 1,0 2-1,-4 1 0,1 1-557,-3-1 1,-6 3 0,5-2-1,-4-1 1,-2-1 0,-4-2-1,-4 0 57,-3 0 1,-1 0 0,-2 0 0,-2 0 0,-4 0 0,-1-2 322,-1-2 0,1 2 1,-5-2 312,1 2 0,-1 2 0,0 0 0</inkml:trace>
  <inkml:trace contextRef="#ctx0" brushRef="#br0" timeOffset="57">3799 15473 29391,'0'-27'-4916,"0"1"1,2 11 5272,2 6 0,3 6 0,7 3 0,-1 0 1,0 0-1,2 1 0,3 2 0,4 3 296,3 2 1,-2 1 0,-1 4 0,2 2 0,-1 1 0,-1 2-375,-4-2 1,-3 3 0,-3-1 0,-2 0 0,-2 0 0,-4 1-549,-5 2 1,-7-1-1,-10 4 1,-5-2 0,-7 2-1,-5 1 1,-4 2-190,-1-1 1,0 5 0,0 1 0,-3-1 0,-1 1 511,-1 4 0,-14 2 1,10 2-1</inkml:trace>
  <inkml:trace contextRef="#ctx0" brushRef="#br0" timeOffset="58">1720 16512 22384,'-8'-37'-2139,"4"6"0,4 9 0,3 18 3208,1 8 1,7 2-989,-3 3 1,6-6 0,2 1 0,3-2 0,3-2-1,5 0 1,3 0 0,1 0 0,0 0 0,0 1 148,-1 4 1,1-4 0,-3 5 0,-3 0 0,0 3 0,-1 3-333,-2 1 1,3 6-1,-4 2 1</inkml:trace>
  <inkml:trace contextRef="#ctx0" brushRef="#br0" timeOffset="59">1653 16859 6535,'-7'-49'0,"2"10"1301,4 13 0,12 13 0,7 8 0,7 4-320,7 1 1,-3 0-1,7 0 1,1 0 0,1 0-1,2 1 1,2 4-363,2 3 0,-2 4 1,4 2-1</inkml:trace>
  <inkml:trace contextRef="#ctx0" brushRef="#br0" timeOffset="60">1586 17232 14184,'-17'-4'0,"-1"-1"280,1 2 1,9 8-1,5 4 1,6 2-393,5 3 0,12-7 0,6-2 0,10-4 0,7-1 1,4 0-1,2 0 0,-3 0-2188,-4 0 2317,0 0 1,-7 0-1,5 0 1</inkml:trace>
  <inkml:trace contextRef="#ctx0" brushRef="#br0" timeOffset="61">1546 17725 23367,'20'-38'-521,"2"2"0,7 11 0,4 10 1,0 6 1226,-1 3 0,4 2 1,-4 4-1,2 1 1,3 4-1,0 4-832,-1 3 0,2 7 1,-3 1-1</inkml:trace>
  <inkml:trace contextRef="#ctx0" brushRef="#br0" timeOffset="62">1533 18272 31838,'-15'-39'-2458,"6"3"0,8 16 1,5 14-1,4 10 2154,-1 10 1,8 8 0,-3 0 0,1 2 264,3-2 0,7-3 0,-3-5 0</inkml:trace>
  <inkml:trace contextRef="#ctx0" brushRef="#br0" timeOffset="63">1306 18805 21172,'-23'-36'-403,"5"1"1,9 6 0,18 18 707,9 9 0,16 8 1,7 7-1,5-1 1,7-1-1,8-4 1,13-1-187,-31-4 0,0-1 0,-2 0 0,1-1 0,4 0 0,0 0 1</inkml:trace>
  <inkml:trace contextRef="#ctx0" brushRef="#br0" timeOffset="64">1120 16312 16438,'12'-38'-613,"-8"11"1,8-1 0,-3 13 0,-3 9 639,0 8 0,2 4 1,-3 9-1,-2 2 0,-2 9 1,-1 5-1,-1 7 0,-4 2 1,-3 5-1,-3-1 1,1 3-1,2-2-681,3-4 0,0 7 0,5-8 0,0 0 0,0-3 0,0-8 531,0-5 0,12-5 0,3-5 0</inkml:trace>
  <inkml:trace contextRef="#ctx0" brushRef="#br0" timeOffset="65">1253 16099 20293,'19'-29'0,"2"3"1143,0 6 1,10 6 0,1 7 0,10 1 0,10 2-792,8-2 0,4 3 1,10-5-1,-36 5 0,0-1 1,0 1-1,1 0 0,2-1 1,1 1-1,0 0 1,2 0-362,1 0 0,0 0 0,1 0 0,0 1 1,1 2-1,1 0 0,-1 0 0,0 0 0,0 0 1,0 0-1,-3 0 0,-1 0 0,-1 1 1,-1 0-595,-1 1 0,0 0 1,30 4-1,-5 4 0,-6-1 1,-7 0-1,-6 0 357,-5 0 0,-7-5 0,-4 4 0,-6-1 0,-7 1 1,-2 2-1,-1 0 316,-1-1 0,-4 8 0,-2-4 0,1 3 0,-2 3 0,1 2 0,-1 1-408,0 1 1,3-1 0,-3 4 0,0 1 0,-1 0 0,-2-1-1820,-1 1 1657,-2 0 0,0 4 1,0 0-1,0-1 1,-2-2-1,-1-2-416,-1 1 0,0 1 0,5 3 401,3 5 1,4 2 0,5 2 0</inkml:trace>
  <inkml:trace contextRef="#ctx0" brushRef="#br0" timeOffset="66">1560 17845 24011,'-6'-28'-2462,"4"-2"0,-1 13 0,6 0 2449,6 2 1,3 2 0,3 0 0,3-1 0,2 3-1,2 0 1,-1 2 0,-2-1 0,-2-2 0,-2 0 0,-4 2-1,0 1 1,-4-1 0,-1-2 106,-3-1 0,-1 4 0,-2 0 0,-2 0 0,-2 0 0,-5 2 1,-3 1 312,-1 3 0,-1 1 0,1 2 0,0 2 0,-1 2 0,1 5 0,0 1-440,-1-1 1,4 3 0,-2-4 0,-3 0-1,0 0 1,-1-2 543,-2-3 1,-1 3-1,-5-2 1,2-1 0,0-1-1,0-2 6,0 0 0,5 1 0,-1 2 0,2 3 0,-2 1-620,-4 4 1,3 2 0,0 3-1,1 2 1,-1 0 0,-1 0-1,0 1 212,-1 2 1,3-4 0,-3 4-1,1 0 1,-1-2 0,-1 0-1,0-1 161,-1 1 1,1-4-1,-5 3 1,1-3 0,-1-1-1,0 3 49,1 1 0,-1 1 1,2-3-1,1 2 0,2 0 1,0 1-1,1 2-572,3-1 0,-1 6 0,1-4 1,2 3-1,1 2 0,2-1 32,0 1 0,-1 4 0,1 0 0,0-3 0,-1-3 0,1-2 216,0 0 0,4-2 0,0 1 0,0 0 0,0 1 1,0-1-1,-1 2-175,-2 1 0,3 1 1,0 3-1,0 0 0,0 2 1,2 0-84,1 2 0,-3-3 1,5 4-1,1-2 0,0-4 1,0-3-1,-2-2 144,2 0 0,2-3 0,-1-1 1,-1-1-1,-1-1 248,1 0 0,2-7 1,1-1-1,0 1 1,0 2-1,0 1-335,0 1 1,1 4 0,3 1-1,4 0 1,2 2 0,2 0-1,3 2-8,0 2 0,1-4 0,0-2 0,2-1 1,0 0 364,1-2 1,-4-1 0,3-2 0,-3 1 0,-2-1 0,0-1 0,1-2 388,-1-1 1,0-1-1,1 2 1,-1-1-1,0 1 1,2 2-292,3 1 0,-2 1 0,5-3 0,0 0 1,-2-2-1,2 1 0,-2 2-144,0 1 0,3-1 0,-3-2 0,1-2 0,-1-2 0,-1-3 547,1-2 1,-4-1-1,3 0 1,-4 0-1,0 0 1,-1 0-516,0 0 0,1 0 0,-1 2 1,0 1-1,1 1 0,-1-1 1,0-1-138,1-2 0,-5 4 0,-1 2 0,3 0 0,1 1 0,1-1-1259,0 0 1,-4 3 0,0-3-1,2 0 603,0 0 1,3-2 0,-1-4-1,-1 2 1,-2 1 858,-1 1 1,0 1-1,4-5 1</inkml:trace>
  <inkml:trace contextRef="#ctx0" brushRef="#br0" timeOffset="67">1293 19644 26348,'0'-20'-8061,"0"0"8680,0 7 0,6 6 0,3 2 1,3 4-1,2 1 0,4 0 1,6 1-1,4 2-409,3 1 1,5 7 0,-5-2 0,-3 3 0,-4 1 0,-7 0-604,-2 1 0,-7 0 0,-4 3 0,-2 0 1,-5 1-1,-6 0 906,-9 0 1,-10 5-1,-3-2 1,0 0-1,0-2 1,-2-1-294,-1 0 1,4 4-1,1-4 1,5-1 0,6 1-1,5 1 1,4 2-3724,5 3 1,6-3 3200,12 1 0,14-12 1,19 2-1</inkml:trace>
  <inkml:trace contextRef="#ctx0" brushRef="#br0" timeOffset="68">1666 19924 26348,'-7'-6'-4644,"1"6"4648,0 8 1,5 9-1,-4 7 1,2 4 0,0 5-1,-1-1 1,-1 4-1,1-1 246,-1 2 0,1 5 0,4-8 0,0 0 0,0-1 0,0-2-674,0 0 1,0 0 0,0-3 0,1 0 0,2 0 0,3-4-2523,2-3 1,-5 1 2854,1-4 1,-8-6 0,-4-7 0</inkml:trace>
  <inkml:trace contextRef="#ctx0" brushRef="#br0" timeOffset="69">1400 20031 8779,'-5'-43'0,"1"4"0,1 10 1794,1 8 1,8 12-1,3 3 1,4 2-928,5-1 1,10-4-1,14 5 1,8-1-1,9 0 1,7-3-1,5-1 1,3 2-543,-36 4 1,-1 0-1,37-6 1,-35 6-1,-1 2 1,35-2-1,-3 1 1,-7 2-564,-2 0 0,-5 0 1,-7 0-1,-4 0 0,-5 0 1,-6 0 373,-8 0 1,-1-6 0,-7-1-1,-3-2 1,-5 0 1582,-5-1 0,-2 4-1472,1 1 0,4 5 0,5 5 0,0 4 1,1 4-1,-1 5-383,0 4 1,1 5 0,0 2 0,1 5 0,0 3 0,-5 6 0,-2 3 160,-5 5 0,-2-1 0,-1 0 0,-1-2 0,-2-3 0,-3-2-199,-1-1 0,-1-8 0,-2-1 0,1-4 1,0-1-1,0-4-132,0-3 0,0 1 0,-4-4 1,0-2-1,-1-1 0,1-2 1,0 2-1,-1 3-3309,1 4 0,1 3 3116,3 2 1,3 5 0,6 2 0</inkml:trace>
  <inkml:trace contextRef="#ctx0" brushRef="#br0" timeOffset="70">3919 17685 28076,'-28'-6'-541,"3"5"1,11-4 275,1 4 0,0 7 0,1 3 0,4 1 0,8-1 0,8-5 0,5-2 1165,5-2 1,3 0 0,5 0 0,3 0 0,0 0 0,5 0 0,2 0-747,1 0 1,7 0-1,-5 0 1,-1 0-1,2 0 1,-4 0-1,-1 0 1,-2 0-824,0 0 1,2 1 0,-4 2-1,-3 3 1,-3 2 0,-4 2-3841,-2 2 4244,-1 1 1,-4 0 0,-1 1 0</inkml:trace>
  <inkml:trace contextRef="#ctx0" brushRef="#br0" timeOffset="71">4612 17632 6519,'-6'-28'0,"6"7"0,8 9 2457,4 8 1,5 2-1,1 2 1,-2 0-1632,-1 0 1,3 5-1,1 1 1,0 1 0,2 3-1,-2 2 1,2 3-1129,0 3 1,-11 2 0,-1 9 0,-6 2 0,-6 3 0,-6 1 0,-8 1-215,-7 1 0,-9 0 1,-2 0-1,-5-3 0,-5 0 1,-4-1 522,-2-1 0,-7 5 178,0-1 1,-6 2 0,4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3:48:54.997"/>
    </inkml:context>
    <inkml:brush xml:id="br0">
      <inkml:brushProperty name="height" value="0.053" units="cm"/>
      <inkml:brushProperty name="color" value="#FF0000"/>
    </inkml:brush>
  </inkml:definitions>
  <inkml:trace contextRef="#ctx0" brushRef="#br0">1920 5504 30043,'19'-32'-2619,"-4"8"1,2-1 0,-2 2 2274,-1 3 1,-1 8 0,0-1 0,-1 1 0,-5 1-1,-8 2 1,-11 5 0,-9 1 0,-4 0 0,-1-1-1,-1 1 936,0 1 0,5-2 0,1-1 0,2 2 0,3 2 0,1 1 0,2 0-144,-1 0 1,2 6 0,2 3 0,3 4 0,-1 5 0,2 4-688,0 3 1,-4 3-1,3 3 1,-2 5-1,0 2 1,-2 4-1012,0 2 1068,-3 4 1,5 1 0,0-2-1,1 0 1,-1-1 0,1 2-1,1-2-312,0-1 1,2 0-1,-2-7 1,1-1-1,1-3 1,1 1-864,-1-1 0,-3-5 1,2 1-1,-3-5 1,-6-6 1769,-6-4 1,-4 1 0,-2-8-1</inkml:trace>
  <inkml:trace contextRef="#ctx0" brushRef="#br0" timeOffset="1">1226 6250 30043,'0'-26'-1460,"2"-1"1,4 2 0,7 3 0,8 4 0,7 5 2335,8 4 0,-4 3 0,11 6 0,2 0 1,0 1-1,7 4 0,2 2 0,2 2-1836,0 0 0,-5 0 0,2 3 1114,-7-3 1,7 2-1,2-3 1</inkml:trace>
  <inkml:trace contextRef="#ctx0" brushRef="#br0" timeOffset="2">2119 6210 29520,'-8'-41'-1236,"-1"5"0,4 19 1,-2 9 1656,1 10 0,-4 1 0,2 6 0,-1 1 0,0 2 0,1 1 0,0 2 0,2 3-1013,0 4 1,6 3-1,0 2 1,9-1-1,10 1 1,11-2 0,10-3 483,6-4 0,-3-4 1,1-4-1,-4-3 0,-4-1 1,-7-4-42,-5-5 0,-6-2 0,-9-7 1,-5-4-1,-4-2 0,-6-2 0,-7-1 281,-8-3 0,-8-1 1,-2 0-1,1 3 0,2 5 1,1 6 321,0 2 0,11 6 0,3-2 0,4 5-930,6 5 1,12 2 0,18 5-1,8-2 1,10-1 0,8 2 0,8-1 1058,4-1 0,1 3 1,1-5-1</inkml:trace>
  <inkml:trace contextRef="#ctx0" brushRef="#br0" timeOffset="3">2759 6237 29520,'-44'-16'807,"-1"2"1,7 0 0,5 9 0,2 2-806,0 2 0,0 4 0,4 4 0,2 6 0,3 2 0,4 2 0,5-1 0,4 2-390,5-2 0,10 3 0,7 0 1,9 1-1,8-1 0,7-3 73,6-1 0,4-6 0,5-2 0,-5-1 1,-7-3-1,-9-3 0,-7-4 0,-8-5-481,-5-3 0,-7-3 0,-10-3 0,-9-2 0,-10-2 0,-10 1 1007,-8 2 1,0-4 0,-5 6 0,4 0 0,5 4 0,7 3 0,5 2 0,5 2-103,4 3 1,9 3 0,8 5-1,11 4-301,17 2 0,11 9 0,16 0 1</inkml:trace>
  <inkml:trace contextRef="#ctx0" brushRef="#br0" timeOffset="4">4052 5064 7091,'0'-22'0,"0"1"358,0 2 0,0-3 1,0 4-1,2 0 1,1 1-1,1-1 0,-1 2-176,-1 1 1,-2 1-1,-2 3 1,-2 3-1,-5 7 110,-3 4 0,-6 7 1,0 0-1,2 4 1,0 2-1,0-1 387,-2 1 0,0 0 0,5-2 1,-1-1-1,3 0 0,2 1-274,4-1 0,4 0 0,1 1 0,1-1 0,2 0 0,3 1-451,2-1 1,-4 0 0,3 1-1,-1-1 1,-3 0 0,-1 2 0,-4 1-308,-2 2 1,1 4 0,-6-2 0,0-1 0,0 2 0,2-2 433,1 0 0,1 3 0,5-4 0,0 0 1,0 0-1,0-1 0,0 0 316,0-3 0,2 0 1,2-1-1,4 0 1,-1 1-205,-2-1 1,1 0 0,-2 1 0,-1-1 0,-2 0-1,-1 1 1,0-1-698,0 0 1,0 2 0,0 2 0,0 2-1,0 0 1,0 2 175,0-1 0,0-2 0,0 4 0,2 1 0,4-3 0,6 0 1,5-1 547,4 3 0,-5-1 0,4 0 0,-4-1 1,0 1-1,-1 3-1226,1 1 0,1 2 1,-2-1 1192,2 1 1,4 0-1,6-1 1</inkml:trace>
  <inkml:trace contextRef="#ctx0" brushRef="#br0" timeOffset="5">3746 17658 30444,'-12'-5'-3922,"2"-4"3955,1-3 1,3 0-1,3 3 1,10 5-1,9 2 251,5 2 0,6 6 1,4 3-1,0 3 0,0 1 1,0 0-1,-3 1 0,-2-1-350,-4 0 0,-6-4 1,0 0-1,-5 2 1,-7 0-1,-2 3-66,-2-1 1,-8-4 0,-4 0 0,-5 0 0,-4 0 0,-1 0 303,1 1 0,-3 0 0,7 1-1,0-2 1,4 1 0,4 2 0,3 1-309,0 0 1,5 1 0,-2-1 0,4 0 0,7 1 0,2-1 0,6 0-21,4 1 0,-3-1 1,4 0-1,0 2 1,-1 1-1,3 4 1,-3-1-456,-2 0 1,-4 5-1,-4-2 1,-3 3-1,-1 2 1,-4 0-1,-5-1 562,-6 1 1,1 0 0,0-2 0,-3-3 0,-1-4 0,-1-4 593,0 0 1,5-1 0,2-1 0,2-2 0,-1-1 0,3 2 0,0 0-372,2 3 1,4 5-1,2 3 1,0 3 0,0 4-1,-4 2 1,-7 4-1217,-8 4 1,-12 1-1,-14 1 1,-7 2-1,-8 0 1,-9-2-2818,27-19 1,0-2 4168,2-2 0,0 1 0,-14 6 1,-1 2-1,5-4 0,0 1 1</inkml:trace>
  <inkml:trace contextRef="#ctx0" brushRef="#br0" timeOffset="6">4586 6450 22332,'0'-20'-2777,"5"6"0,4 10 3262,3 2 0,-4 8 0,-5 2-678,-6-1 0,1-2 1962,-2-10-1878,2 4 0,1-5 0,-4 6 0,-2-2 0,-1-2 222,4-5 0,1-4 1,0-5-1,-1-4 0,1-5 1,1-3-1,2-2 171,0-2 0,0 0 1,0-2-1,0 6 1,0 5-1,-1 3-479,-4-2 0,4 5 1,-4 1-1,2 4 0,0 0-310,-1 1 0,0 0 0,2-1 0,-1 1 0,-1 0 257,1-1 1,3 5 0,3 0-1,3 1 1,1-1 0,3 1 451,2 2 0,2 0 0,-1 4 0,2-4 0,1 0 0,3 0 0,1 1 4,-1-1 0,0 5 1,-1-4-1,3 4 1,1-1-1,0 0 12,2-3 1,1 1 0,2 2-1,-1-1 1,1-1 0,-1-1 117,1-1 1,0 5-1,-1-4 1,1 3 0,0-1-1,-1-2 1,3 2 81,2 2 0,-2 1 1,5 0-1,0 0 0,-1 0 1,1 0-243,0 0 1,-3 0 0,3 0 0,0 0 0,-1 0 0,1 0 66,0 0 0,0 0 0,2 0 0,-4 0 1,-1 0-1,2 0 0,0 0 1466,-1 0-1636,5 0 0,-12 0 0,5 0 0,0 0 0,-2 0 0,0 0 0,-1 0-39,-1 0 1,-1 0-1,1 0 1,-3 0-1,4 0 1,-2 0-2,0 0 1,8 0-1,-5 0 1,3 0 0,2-2-1,-2-1 1,1-1 7,4 1 0,-2 0 1,2 0-1,1-2 1,1 1-1,2 0-37,0-1 1,-3-1 0,2 3 0,2-1 0,1 1-1,-1 1 1,-2 2-92,-4 0 0,-2-1 0,-7-2 1,1-2-1,0 3 0,-1 0 29,1 2 0,0 0 1,1 0-1,1 0 1,3 0-1,-1 0 0,1 0 369,4 0-329,-4 0 1,2 0-1,-4 0 1,3-1 0,1-2-1,1-2 129,-1 2 1,0-3 0,-3 2-1,4 1 1,0 1 0,-1 2-63,-1 0 1,2-4-1,-2-1 1,1 3 0,4 0-1,4 2-198,2 0 0,1 0 0,-5 0 0,0-1 0,1-2 0,1-2 0,1 2 111,0 2 1,-5 1 0,5-2 0,-4-1 0,-5-1-1,0-1 176,0-1 0,-6 5 0,0-3 0,-4 2 0,-2 2 0,0 0 0,0 0-62,2 0 0,0 0 1,1 0-1,0 0 1,3 0-1,2 0-468,2 0 0,1 0 0,6 0 0,-2 0 0,1 2 0,-1 1 303,2 1 0,-1 0 0,2-4 1,-1 0-1,-2-1 0,-3-2 380,-2-1 0,2-2 0,-4 3 0,-3-2 0,-1 1 0,-2-1 0,1 1-252,0 1 0,1 1 0,-3 2 0,0 0 0,0 0 0,2 0-231,2 0 1,1 0 0,2 0-1,1 0 1,0 2 0,0 1 40,0 1 1,2 1 0,-4-5 0,4 0 0,0 0 0,-1 0 0,-1 0 227,2 0 1,-3 0-1,4 0 1,0 0-1,-2 0 1,1 0 74,-4 0 0,0 0 1,-3 0-1,1 0 0,0 0 1,-2 0-1,-2 0-309,0 0 0,-1 0 0,5 0 0,-1 0 0,-1-2 1,-1-1-1,-2-1 155,2 1 1,1 1 0,2 2 0,-1 0 0,1 0 0,-2 0 0,-1-1 138,-2-4 1,-4 4 0,4-3 0,0 2 0,1 2-1,-3 0 1,1 0-201,0 0 0,-3 0 0,2 0 0,1 0 0,0 0 0,1-1 0,0-2 1,0-2 0,-4 1 0,3 4 1,-2 0-1,-1 0 0,0 0 1,0 0 113,-2 0 0,3 0 0,-1 0 0,-2-2 0,-1-1 0,-2-1-296,1 1 0,-1 1 0,0 2-114,1 0 0,-5 0 1,-1 2 203,3 2 1,-4-2-1,2 4 449,1 0 0,2-3-328,2 6 0,-7-5 1,-3 5-1,-2 1 1,-2 2-266,0 1 1,0 1-1,0-1 1,0 2-1,0 1 1,0 2 0,0 0 99,0 1 1,0-4-1,0 4 1,0 0 0,0 2-1,1 1 1,2-1 199,2-2 1,4 3-1,-3-2 1,0-1-1,0 0 1,-4-1 0,1 1-169,2 3 1,-4-1 0,4 1 0,-4 1 0,-1 0 0,0 1-201,0 0 0,0 4 0,2-8 1,1 3-1,1-1 0,-1 0 1,0-1-198,2-3 1,-4-4 0,3 0-1,-1-2 155,2-4 1,-4 0-1,5-5 547,0 1 0,2 1 0,5-5 0</inkml:trace>
  <inkml:trace contextRef="#ctx0" brushRef="#br0" timeOffset="7">9904 8849 30477,'0'-13'-3125,"0"0"0,0 11 0,0 7 2319,0 5 0,0-1 0,0 0 0,2 1 1212,2 2 0,8-5 1,9-2-1,3-5 0,4-3 1,0-3-1,3 0 1,1-1 283,4-1 1,6 4 0,-7-4-1,2 2 1,2 3 0,-2 0-1,1 0-601,-1-1 1,-1 0 0,1 4 0,-3 1 0,-2 2 0,-2 1 0,-3 1-209,-5 1 0,2-5 0,-7 4 1,0-4-1,-4 1 0,-3 1 197,-1 1 1,-7-1 0,-2-6-1,-9-1-6,-7 1 0,-11-3 0,-10 0 0,-6 0 0,-7 0 0,-5 3 127,-3 2 1,0 1 0,5 0-1,1 0 1,3 0 0,5 0 0,4 0 350,4 0 1,10 0-1,8 0 1,6 1 0,7 2-407,10 1 0,19 1 1,10-5-1,9 0 0,4 1 1,3 2-1428,2 2 1,6 4-1,0-3 1,0 1 1287,1 3 0,1-4 0,7 0 0</inkml:trace>
  <inkml:trace contextRef="#ctx0" brushRef="#br0" timeOffset="8">7758 9049 12191,'0'-13'-806,"0"-5"1,0 0 536,0 2 1,5 6 637,-1 1 1,6 0 0,-1-4 0,3 1 0,1 1 0,1 2 0,-1 1 0,0 0-477,1 4 1,-5 2 0,-2 1 0,-2-2 760,-7-2 0,2-5 0,-4 1 0,2-3 1,2-1-1,2 0 89,2-1 1,-1 7-1,4 1-1272,-1 0 1,-3 6 616,-7 0 1,2 1 0,-4 7 0,2-1 0,-2-1 0,0 2 649,0-1 1,0 2 0,3 4 0,-1 1-574,1-1 1,1 0 0,1 1-1,-2-1 1,-3 0 0,-1 1-326,-4-1 1,4 0 0,-2 1-1,-1-1 1,-2 0 0,0 0-1,2 1-1,1-1 0,1 0 0,-2-1 1,3-1-1,1-2 0,1-1 0,1 1-363,-1 0 0,1-4 0,5 2 1,4-1-5547,4-3 2857,-3-2 3262,-1-1 1,-5 0 0</inkml:trace>
  <inkml:trace contextRef="#ctx0" brushRef="#br0" timeOffset="9">7598 9076 11197,'-13'0'-204,"4"0"4469,0 0-3621,6 0 0,-3 1 1,8 2-1,1 3 0,3 0-255,1 0 1,2 0 0,6-2 0,1 4 0,2-1 0,-2-1-335,-1 0 0,-2-3 1,0 6-1,2 0 1,0 0-1,0-2 1,-3 0-328,0 1 1,-1-4 0,3 4 0,-1-2 0,0-3 0,1-2 0,-1-1 126,0 0 1,5-1 0,1-4 0,1-4 0,0-4 0,0-3-335,-1-2 0,5 0 0,-4 5 0,3-1 0,-1 1 0,0 1 0,-1 2 1,-2 3 477,0 1 1,-4 1 0,4 5-1</inkml:trace>
  <inkml:trace contextRef="#ctx0" brushRef="#br0" timeOffset="10">11077 8489 13815,'-6'-7'-1098,"3"-3"1,-4 4 1090,1-2 0,0 5 0,3-3 0,-1 0 0,2-1 0,5-2 0,6 2 0,3 1 0,1 3 188,1 1 0,5-2 0,2 0 0,1 1 0,0 3 0,2 3 0,1 2 0,2 3 0,-1 1-62,1-2 0,4 5 1,2-3-1,-1 3 1,4 1-1,-1 0 12,2 1 1,8-1 0,-7 0-1,2 2 1,3 3 0,-1 3-32,-1-1 0,-1 6 0,2-3 0,-1 5 1,1 4-1,-4-1 0,1 1-106,-1 4 0,-2 2 0,-2 2 0,-2 0 0,-2 0 0,-2 0 0,-1 0 83,-1 0 0,0 0 1,-3 0-1,-2-1 1,0-4-1,-2-2 1,2-2 210,-1 0 0,-2-4 0,3-5 1,0 1-1,-1 3 0,3 0 1,-1 1-159,0 0 1,0 4 0,4 0 0,-3 0 0,-2 0 0,0 2-144,-1 1 0,-2 1 0,3 5 1,-2 0-1,-3 0 0,-2 0 0,-4 2 1,-1 0 34,1 3 1,-2-1-1,-1-4 1,1 0-1,-2 0 1,1 0-3,0 0 0,2 0 1,5-1-1,-3-2 0,0-3 1,-2 0-1,3-2 14,4 1 0,-1 3 0,1-5 1,-4 0-1,-3 0 0,0 1 0,-2 1 46,-3 0 0,-2 4 0,-2 0 1,-2 4-1,-4 5 0,-5 0 79,-6 0 1,0 3 0,3-3 0,1 1-1,0 3 1,-1 2 0,2 1-184,4 1 0,-3-5 0,7-2 0,1-1 0,1-3 0,2 0 0,0 0-109,0 1 0,0 5 0,-1-3 1,-2 0-1,-3 1 0,0 1 1,-1 2 251,-1 2 0,-1 1 0,-6 0 0,-1-1 0,-2-1 0,1-3 0,-1 1-13,0-1 0,-1 4 0,3-4 1,-2 4-1,1 4 0,4 4 1,3 5-135,1 3 1,1 2-1,3-33 1,0 1-1,-2 33 1,-1-4-1,2-5 1,0-4-252,3-3 0,-4-4 0,-2 0 1,-3-4-1,-1 0 0,-2-1 1,-1 0 588,-2-3 0,-4-1 0,3-2 0,-1-2 0,0-1 0,0-3-89,1-1-68,1 4 0,5-9 0,0 5 1,-1-2-1,1 1 0,1 1-338,3-1 0,-3 8 0,2-1 0,-5 1 0,-2 3 0,0-2 0,1 2-22,-2 2 0,-1-4 0,-5 4 1,3-4-1,1-3 0,-1 0 1,-1-4 261,1-2 1,-3-2 0,7-7 0,0-2 0,1 0 0,0-2 0,-2 2 229,2 0 1,1-5-1,2 3 1,-1-1 0,1 0-1,0-1-417,-1 3 0,-1-4 0,-1 6 0,-3 2 0,0 1 0,-2 2 0,0-1 144,-3 1 0,1 0 1,-1-1-1,2 1 1,0 0-1,-1-1 1,3 0 24,0-4 0,3 1 0,3-5 1,1 0-1,0 0 0,-1-1 1,2 0-113,4-2 0,-4-4 0,4 0 1,1-2-1,1 1 0,0 2-525,-3 1 1,2-1 0,-1-2 0,1-1 0,1 2 0,-1 1-458,-1 1 1,5-4-1,-1 0 1,2 1 1056,2 2 0,6-5 0,2-1 0</inkml:trace>
  <inkml:trace contextRef="#ctx0" brushRef="#br0" timeOffset="11">11464 14966 8105,'-13'-20'67,"-1"2"1,2 8-1,2 2 1515,1 2-1149,6 2 285,-3 4 1,2 1 0,-1 4-297,2 4 1,-4 4 0,0 3 0,-2 3 0,1 1-286,2-1 1,-4 9 0,1-1 0,-1 1 0,-1 1 0,3 1 0,-3 1-186,-1-1 1,0-2 0,4-3 0,2-3 0,1-4-1,1-3 265,1-2 0,3 1 0,4-3 1,5-2 150,3-4 0,3-4 0,3-1 1,4-1-1,4-2 0,4-3-159,1-2 0,0 5 1,-4-2-1,0 0 1,-1 1-1,1-1 1,0 1-1,-1-1-280,1 2 1,0 0 0,1 0-1,1-2 1,2-1 0,-1 0-477,-2 3 0,-3 0 0,-1 0 0,-3-2 0,-2 2 0,-4 3-702,-5 5 1,2 4 1248,-3 9 0,-3 2 0,0 7 0</inkml:trace>
  <inkml:trace contextRef="#ctx0" brushRef="#br0" timeOffset="12">4359 15340 14113,'-4'-17'-1232,"-1"4"1,1 3 1726,4-4 0,0 5 0,0 0 1,0-1-1,1 0 0,4-1 0,3 4 1,3 3 146,-2 5 0,1 6 1,-5 11-1,-3 4 0,0 4 1,-2 0-1,0 2 0,0 3-353,0 5 1,0 7-1,0 3 1,0 0-1,0 1 1,0-1-1,0 0 1,1-3-780,4-2 1,-2-7-1,4-2 1,1-4 0,-2-3-1,-1-3-6444,-2-4 3568,5-3 3197,-7-14 1,11-8 0,-4-14 0</inkml:trace>
  <inkml:trace contextRef="#ctx0" brushRef="#br0" timeOffset="13">4439 15433 8568,'0'-40'354,"0"3"0,0 6-247,0 9 1,0 5 0,1 4 0,4 0 0,4 1 39,3 3 0,1 3 1,0 6-1,1 0 0,-1 0 1,0 0 373,1 0 0,0 0 1,3 0-1,2 0 1,2 0-1,4 0 1,3 0 284,3 0 0,6-6 0,-1-1 0,4-2 0,3 0 0,3-2-590,1 0 1,2 2 0,3 0-1,-2 0 1,-1 2 0,0 2 0,-2 4-383,-2 1 1,1 0 0,-2 0-1,-3 0 1,-1 1 0,-3 2-49,0 2 0,0 3 0,-7-3 0,3-1 0,1 1 0,1-1 0,2 1 612,3 1 1,-3-5-1,9 3 1,2-2 0,2-2-1,5 0-272,1 0 0,0-4 0,7-1 0,-4 2 0,-1 2 0,1 1 0,0 0-399,0 0 0,-2 0 1,-6 0-1,0 0 1,-1 0-1,-4 0 387,-3 0 1,-3 0 0,0 0-1,-1 0 1,-2 1 0,-2 2-1,4 2 277,4-3 0,-2 0 0,5-2 1,0 0-1,3 0 0,3 0 1,-1 0-386,-2 0 1,11-2 0,-3 0 0,3-4 0,3 0 0,-2 0-266,0 3 0,-1-3 0,-3 0 1,-2 0-1,-1 0 0,-2 3 0,-3 2 367,-3 1 0,0-5 0,-3 1 0,1 1 0,-2 1 0,-4 4 0,-2 1-108,1 1 0,-3 2 0,1-3 0,1 2 0,0-2 0,-1-2 68,2-1 1,0 0-1,0 0 1,-1 0 0,2 0-1,2 0 1,3-1 235,0-4 1,-4 2 0,5-4 0,-2 1-1,-4 1 1,1 1-410,1-1 0,-8 1 1,7 4-1,-4 0 0,-2 1 1,1 2-1,-2 3-201,1 2 0,0-1 0,-4 4 0,2-3 0,0 1 0,2 0 0,3-1 139,2-2 1,4 2 0,0-3 0,4-2 0,0-2 0,2-2-1,-2-2 534,0-2 1,2-5 0,-2 1 0,0-3-1,0-1 1,-3 0 0,-1 1 81,-2 3 0,-2-1 0,-1 4 0,-1 0 0,-1 0 0,-1 3 0,-3 0-679,-2-2 1,2 4 0,0-3-1,-2 2 1,-1 2 0,-1 0-1,1 0 381,3 0 1,-2 0-1,2 0 1,-2 0-1,1 0 1,2 0 130,3 0 1,-4-4 0,4-1 0,2 2 0,0 0 0,0 0-1,-3-1-494,-1 1 1,4-3-1,-3 1 1,0 1-1,-1 0 1,-2-1 163,0 2 0,4-3 0,-3 0 0,-4 0 0,-2 0 0,-2 2 0,1 0 383,-1-1 0,-2-1 0,2 3 1,-2-1-1,0 1 0,0 0 1,1 0-500,0-1 0,1-1 1,0 5-1,-2 0 1,0-1-1,-1-2-139,-3-2 0,-3 1 0,-2 4 0,0 0 0,1-2 1,-1-1 641,0-1 1,-4-1 0,0 4 0,1-2-178,2-1 0,-3-1 0,0 5 1,1 0-1,2-1 0,1-2 0,1-2-491,-1 2 1,-1 0 0,-2 0 0,-1-1 0,2 1 452,0 1 1,3 2 338,-1 0 0,-5 2 0,-4 2 0,-3 5-442,-1 3 1,0 6 0,2 1 0,2 2 0,4 1 0,1 0-22,0 0 0,-1 1 0,6 3 0,-1 0 0,0-3 0,1-2 0,-2 0 0,-4-1 0,-2 1 0,-6 3 0,0-3 0,0-1 0,0 1 0,0 1 0,0-1 0,-6 4 0,-1-4 0,-2 1 0,2 0 0,-1 1 0,2-3-803,1-2 1,0-2 0,5 1 0,2-1 0,2-3-1,5-2 1,4-1-1867,5 2 0,-2 1 2669,7 0 0,-1 1 0,4-1 0</inkml:trace>
  <inkml:trace contextRef="#ctx0" brushRef="#br0" timeOffset="14">4546 9102 27105,'0'-13'-4916,"0"0"1,1 1 4297,4 3 0,-3 3 0,7 6 7198,2 0-6367,-5 0 1,1 11-1,-4 2 1,1 3-1,-1 3 1,-1 4-1,-2 3-199,0 5 1,0 3 0,0 6 0,0-1-1,0-4 1,-2-2 0,-1-2-101,-1 0 1,0 3 0,4-6 0,0-4 0,0-3-1,0-5 1,1-1-923,3-2 1,-1 1 0,6-3-1,2-2 1,1-6 800,1-6 0,0-16 1,1-9-1</inkml:trace>
  <inkml:trace contextRef="#ctx0" brushRef="#br0" timeOffset="15">4692 9129 10353,'0'-22'0,"0"0"0,0 2-191,0 4 0,5 3 400,-1-1 1,5 6 0,-3 0 0,1 2 0,4 3 633,1 2 0,1 2 0,0 2 0,2 3 0,1 0 0,4 2 170,0-1 1,3-4 0,3 1 0,2-2 0,2-2-1,4 0-306,5 0 0,-2-5 0,7-1 0,-1-1 0,0-3 1,3-2-1,0 0-295,0 3 0,-3-3 0,-5 5 1,1-2-1,2 2 0,1 1-687,-1 3 1,-5 1 0,-1 2 0,1 0 0,-1 0 0,1 2 0,1 1 287,1 1-1,-1 5 1,0-3 0,2 0 0,-2 0 0,1-2 518,1 2 0,2-4 0,2 2 0,2-2 0,-1-2 0,1-2 0,1-1-344,1-1 0,-3-7 0,4 4 0,-2-2 0,-2 0 0,-1 0 0,0 0-187,0 0 0,-9 6 0,6-1 0,-1 3 0,-1 1 0,2 0 0,0 0 0,-4 0 0,-2 1 0,-2 2 0,-1 1 0,2 1 0,1-1 0,0 1 0,0-1 0,-3-4 0,5 0 0,2 0 0,2 0 0,2-1 0,2-4 0,-2 2 0,2-6 0,-1-1 0,-2 0 0,2-1 0,0 2 0,-6 5 0,5-3 0,-5 1 0,-2 3 0,1 1 0,-2 2 0,-1 0 0,2 0 0,-4 0 0,-1 0 0,-2 2 0,-1 2 0,-1 5 0,0-2 0,-1 1 0,0-1 0,3-1 0,0 0 0,2-3 0,1-1 0,-1-2 0,5 0 0,2 0 0,2 0 0,-1 0 0,-1-2 0,-1-2 0,-1 2 0,5-4 0,0 2 0,0-1 0,-1 2 0,-4 2 0,-4 1 0,-2 0 0,-3 0 0,1 0 0,0 0 0,-1 0 0,1 1 0,0 4 0,1-4 0,1 4 0,2-4 0,0-1 0,1 0 0,-1 0 0,6 0 0,-3 0 0,1 0 0,1 0 0,1 0 0,1 0 0,2 0 0,-4-4 0,-2-1 0,0 2 0,-1 2 0,1-1 0,-2-1 0,1-1 0,-2 0 0,-4 4 0,-1 0 0,2 0 0,2 0 0,1 0 0,0 0 0,-3 0 0,4 0 0,3 0 0,2 0 0,0 0 0,-1 0 0,-1 0 0,5 0 0,0 0 0,-1 0 0,-1 0 0,2 0 0,-3 0 0,9-2 0,-6-1 0,0-1 0,0 1 0,-1 0 0,-4-2 0,2 4 0,-6-4 0,-1 4 0,0 1 0,-2 0 0,0 0 0,-3 0 0,-1 0 0,1 0 0,-1 0 0,-2 0 0,2 0 0,-1 0 0,-1 0 0,4 0 0,-6 0 0,3 0 0,-1 0 0,0 0 0,-1 0 0,4 0 0,-4 0 0,1 0 0,-1 0 0,-1-2 0,0-1 0,-1-1 0,-1 0 0,-5 4 0,0 0 0,1 0 0,-1 0 0,-4 0 0,0 0 0,-6-2 0,3-1 0,0-1 0,1-1 0,6 5 0,1 0 0,-1 0 0,-1 2 0,-2 1 0,-2 3 0,-1 1 0,-1 3 0,0 2 0,-3 2 0,3 0 0,-2 3 0,-1 2 0,-1 0 0,-2 2 0,0 0 0,0 1 0,0 4 0,0 3 0,0 0 0,0 2 0,0-1 0,0-2 0,1-1 0,2-1 0,3 1 0,0-2 0,1-1 0,1-2 0,1-6 0,2 4 0,0-3 0,-2 1 0,1-3 0,0-3 0,-1-3 0,2-5 0,-5 4-4183,1-2-2271,-4-2 6240,3-4 1,-12-6-1,-1-1 1</inkml:trace>
  <inkml:trace contextRef="#ctx0" brushRef="#br0" timeOffset="16">5025 12034 8395,'-5'-13'0,"2"1"-187,-6 3 0,9-1 1,3 6-1,10 1 1,6 1 329,5 2 0,3 0 0,4 0 0,6 0 1,4-1-1,4-2 0,-1-2 0,2 2 1194,3 2 0,-3 1 0,-2 1 1,-2 2-2503,-2 2 0,-2 1 0,-2-3 1165,-5 1 0,3 6 0,0-2 0</inkml:trace>
  <inkml:trace contextRef="#ctx0" brushRef="#br0" timeOffset="17">11011 11475 8212,'-9'-11'162,"0"-2"0,7 3 1,2 7-1,8 6 1,2 6-1,1 1 446,-3-1 0,-3-2 1,4-4-1,1 2 2458,2-2-2729,1-2 1,1-1 0,-1-1-1,0-2 1,1-3 0,-1-2-1,0-2 235,1-2 1,3-1-1,3-1 1,0 1-1,3 0 1,-1-1 205,0 1-705,0 6 1,3-5-1,-1 3 1,-2-1-1,2-1 1,1 2-1,2-1 88,0-2 1,-1 3 0,1 0-1,1-1 1,2-2 0,1-1-1,0-1 239,1 1 1,1-2 0,4-1-1,-1-3 1,-1 0 0,1-1-207,-1 4 1,1-3 0,4 0 0,-2-1 0,-1 0-1,-3 0 1,0 1-208,1 3 1,-1-4-1,1 3 1,-4-1 0,-3 0-1,-1 0 1,0 2 133,-1 1 0,1-2 1,0-3-1,-1 0 1,1-4-1,0 0 72,-1 2 1,1-3 0,1 3 0,2-4 0,1 0 0,-2-1 0,0 0-194,-3 1 0,1-1 0,0 2 0,-1 1 0,1 2 0,0 0 0,-2 0 0,-3-1 0,-3 7 0,-5-3 0,-1 1 0,0-1 0,1 0 0,-1-1 0,0 4 0,1-3 0,-1 0 0,0-2 0,1-1 0,-1-1 0,2 3 0,2 0 0,3-3 0,3 1 0,-2-2 0,0 0 0,0 2 0,1 0 0,-1 1 0,-1 0 0,-3 5 0,0-2 0,-2 2 0,-3 0 0,-3-1 0,1 0 0,-4-1 0,0 4 0,-1 1 0,1 0 0,-1-2 0,1-3 0,0 3 0,-1-2 0,2 0 0,2 1 0,0-2 0,1 1 0,2-1 0,1 0 0,1-4 0,-1 3 0,0-1 0,1 1 0,-2 1 0,-3-1 0,1 4 0,-4-3 0,0 4 0,0 0 0,-2-1 0,1-1 0,-1-2 0,0 1 0,-4 3 0,0 1 0,0-2 0,0-1 0,2-2 0,2 2 0,-2 1 0,4 0 0,-2-1 0,2-2 0,0 0 0,1 1 0,1-1 0,-4-1 0,4 2 0,-1 0 0,-1 0 0,1 2 0,-1 2 0,0 0 0,-1-1 0,-5 1 0,0 0 0,0 0 0,0-1 0,0 1 0,0 0 0,0-1 0,0 1 0,0 0 0,0-1 0,0-1 0,0-1 0,0-2 0,0 1 0,0 2 0,0-2 0,0-2 0,0 0 0,0 0 0,0 1 0,1 3 0,2-1 0,2-3 0,-2-1 0,-2 1 0,-1 3 0,-1-3 0,-2 1 0,-3 0 0,0 0 0,-2 0 0,2 2 0,1 1 0,-6 2 0,4-2 0,-2-1 0,1-2 0,3 2 0,0 0 0,-1-2 0,5 2 0,-5-5 0,1 0 0,1 2 0,-1-2 0,1 2 0,0 0 0,-2-5 0,1 2 0,-4-2 0,-3 0 0,-1 4 0,0-1 12,-1 0 1,0 3-1,-3-2 1,-2 0-1,0 4 1,-2 1-1,2 2 15,0 0 0,-5-5 0,3 0 0,0 2 0,4 1 1,2 2-1,2-1-13,-1 1 0,5-2 1,2-1-1,1-2 1,2 2-1,-1 1 1,1 2-4,1-1 0,-3 1 0,1 0 1,1-1-1,-1 1 0,-1 1 26,-1 3 1,0-2 0,-4 2 0,2-2 0,-2 1 0,-4 1 0,-3 0-48,2 2 1,-1-5 0,1 4 0,-2 0 0,2-1 0,1-2 0,2 1 175,0 1 0,-1-3 0,1 3 0,0-1 1,1 0-1,1 1 0,2-2-73,-1 0 0,-2-3 0,-1 2 1,0 2-1,-1 1 0,-1 0 11,-2 2 0,2-4 1,-4 6-1,1-1 0,-1-2 1,-1 2-1,1 0 0,3 2 45,1-2 0,-3 3 0,0-4 0,2 1 0,1 1 0,2 1-149,0-1 0,-1 1 0,1 4 0,0 0 0,-2 0 0,-1-2 0,-2-1 0,2-1 0,1 0 0,1 4 0,0 0 0,-3 0 0,-1 0 0,2 0 0,1 0 0,-2 0 0,-3 0 0,1 0 0,-2 0 0,2 0 0,-2 0 0,1 0 0,3 0 0,0 0 0,0 0 0,1 0 0,-2 0 0,2 0 0,1 0 0,2 4 0,-1 0 0,0-1 0,-3 0 0,0 0 0,0 2 0,2-2 0,1 3 0,-3-2 0,0 1 0,0-1 0,2 0 0,2 1 0,0 1 0,-3-3 0,-1 4 0,2-1 0,-1-1 0,1-1 0,1 0 0,0 5 0,1-3 0,0 2 0,-2 1 0,-2-1 0,0 0 0,0-2 0,3 3 0,0-3 0,1 1 0,0 2 0,-1-2 0,1-1 0,0 0 0,-1-3 0,1 4 0,0 1 0,-1-2 0,1 0 0,1-2 0,3 2 0,-3-4 0,5 4 0,-2-2 0,0 0 0,-1 1 0,-1 1 0,3 3 0,-4-2 0,3 2 0,-3 1 0,-1 1 0,-1-1 0,1-1 0,0 1 0,-1 2 0,1-3 0,0 0 0,-1 0 0,1 0 0,0 0 0,-1-5 0,1 5 0,0 1 0,1 2 0,3 1 0,-1-4 0,4 0 0,0 2 0,-2 0 0,2 3 0,0-1-23,3 0 0,-2 1 0,-1-1 0,0 0 0,-2-1 0,2-1 0,-1-3-702,0 3 0,4-4 0,-3 2 0,1 1-674,1 2 1,-1-3 0,5 0 0,0 1-2622,0 2 1,2-3 3959,2 0 1,4-6 0,5 3 0</inkml:trace>
  <inkml:trace contextRef="#ctx0" brushRef="#br0" timeOffset="18">10957 7743 22918,'0'-13'-1545,"0"-1"1,0 6 0,2-1 0,1-2 1753,1-1 1,5-1-1,-4 0 1,-2-1-1,0 3 1,-1 0 672,3 2 0,-1 5-649,-4-5 0,0 8 0,0 1 0,2 7 1,2 5-1,5 1 26,3 0 1,-3 2 0,0 2 0,1 0 0,1 1-1,-1 1 1,-3 2 15,-1 0 0,3 3 1,-4-5-1,-2 1 1,-2 4-1,-1 1-253,0 2 1,-1-2 0,-4 0 0,-2 1 0,-2 0 0,1-1-1,2-2-168,4-4 1,-4-1 0,1-5 0,2 0-1,3-1 1,5-3 611,4-5 1,8-2-1,7-2 1,4-2 0,6-1-1,3-2 1,5-3 186,-1-2 1,-1 2-1,-3 1 1,-1 1-1,1 3 1,0 2-915,-2 1 1,2 1-1,-6 2 1,-1 3-1,-2 0 1,-3 1 0,-1-1-812,-2 0 1,-4 3 0,3-5-1,-2 1 1,-3-1 0,-1 2-1,-1 0 1355,-1 0 1,6-7 0,2-7 0</inkml:trace>
  <inkml:trace contextRef="#ctx0" brushRef="#br0" timeOffset="19">4266 8050 29270,'7'-6'-4497,"3"3"3718,-5-6 0,4 4 733,-5-3 1,1 3 0,-5-4 0,-2 0 0,-1 0 0,-1 1 0,1-3 0,1-1 0,2-1 338,0 0 0,5 4 1,1 1-1,1 2 1,2 5-312,-2 4 1,4 9 0,-7 7 0,-1 2-1,-1 4 1,-2 5 0,0 4 279,0 0 1,0 0 0,0-3 0,0 4 0,0 2 0,0-1-59,0-5 0,0-1 1,0-1-1,0 1 0,0-3 1,0-4-1,0-1-1630,0-1 1,0 3-1,0-6 1,0-2 0,1-1-1201,4-2 0,-2-6 1,5-4 2516,3-6 0,1-10 0,1-8 0</inkml:trace>
  <inkml:trace contextRef="#ctx0" brushRef="#br0" timeOffset="20">4319 8130 6063,'0'-27'0,"0"0"482,0 1 1,6 5 0,1 3 0,2 3 711,0 2 0,-2 4 1,4 2-1,-4-1 0,1 2 1,-1 0-103,3 3 1,-2 2-1,-1 2 1,1 2-1,-1 3 1,3 0-324,2 0 0,2 5 1,-1-4-1,2 0 1,3-1-1,4-1 1,3-1-62,2-1 0,5-1 0,2-2 0,2 0 0,-1 0 1,1 0-1,-1 0-590,1 0 0,-2 0 0,2 0 0,-5 0 0,-2 1 1,1 2-263,1 2 1,0 0 0,-4-2 0,-1 2 0,3-1 0,0 1 0,2-1 286,-1-1 0,3-1 0,-2-2 0,0 0 0,1 0 0,4 0 1,1 0-144,-2 0 0,4 0 0,-4-2 0,4-1 0,1-3 0,0 0 0,0 0 0,0 2 0,0 2 0,0 0 0,0-3 0,0 1 0,0-2 0,-5 4 0,1-2 0,0 2 0,-1 2 0,-1 0 0,-1 0 0,-4 0 0,0 0 0,-3 0 0,1 0 0,-2 0 0,-1 0 0,-2 0 0,2 0 0,1 0 0,1 0 0,1 0 0,1 0 0,2 0 0,1 0 0,5 0 0,-4 0 0,1 0 0,1 0 0,-2 0 0,1 0 0,0 0 0,-4 0 0,4 0 0,-1 0 0,1-1 0,-2-2 0,0-2 0,0 2 0,5-2 0,-5 0 0,-1 2 0,-2 0 0,-2 0 0,1-1 0,4-1 0,0 5 0,-1 0 0,-2 0 0,-1 0 0,-1 0 0,5 0 0,0 2 0,1 1 0,-1 1 0,1-1 0,1-1 0,-1-2 0,4 0 0,-3 0 0,1 0 0,1 0 0,1 0 0,-2 0 0,-2 0 0,1 0 0,-3-2 0,2-1 0,1-1 0,1-1 0,0-1 0,0 5 0,3-4 0,-3 4 0,0 1 0,0 0 0,3 0 0,-4 0 0,-1 0 0,-1 0 0,2 0 0,0 0 0,1 0 0,-2 0 0,1 0 0,2 0 0,-2 0 0,0 0 0,1-1 0,-2-2 0,1-2 0,2-4 0,-2 5 0,0-1 0,1 1 0,-2-1 0,1 2 0,-2-2 0,-3 0 0,2 2 0,1 2 0,-2 1 0,0 0 0,-3 0 0,5 0 0,0 0 0,0 0 0,1 0 0,-1 0 0,-2 0 0,-1 0 0,-1-5 0,1 1 0,2 1 0,1 1 0,-1 2 0,-2 0 0,-2-1 0,3-2 0,0-2 0,2 3 0,-1 0 0,-2 2 0,-1-4 0,1-1 0,1 2 0,3 2 0,-3 1 0,1 0 0,1 0 0,-3 0 0,3-2 0,-1-1 0,-2-1 0,2 1 0,-4 1 0,-1 2 0,6-1 0,-5-2 0,-1-2 0,2 3 0,-4-1 0,2-2 0,1 4 0,0-4 0,1 4 0,0-1 0,-1-1 0,1-1 0,0 1 0,-1 1 0,1 2 0,0 0 0,-1 0 0,2 0 0,2 0 0,1 0 0,0 0 0,-3 0 0,2 0 0,1 0 0,-1 0 0,-2 0 0,-3 0 0,0 0 0,-1-1 0,1-2 0,-1-1 0,1 1 0,0 1 0,2 1 0,-1-2 0,1-2 0,0 2 0,-1 2 0,1 1 0,0-2 0,1-1 0,1-1 0,4 1 0,0 1 0,1 2 0,0 0 0,-3 0 0,3 0 0,-1 0 0,-2-1 0,0-2 0,0-1 0,0-1 0,-4 5 0,-1 0 0,1 0 0,-2 0 0,0-1 0,2-4 0,-3 4 0,7-4 0,-3 4 0,-1-1 0,-1-1 0,2-1 0,3 1 0,-2 1 0,3 1 0,-2-2 0,-1-1 0,-2 1 0,-2 1 0,3-2 0,-7-1 0,0 1 0,-2-1 0,-1 1 0,0 1 0,-2 1 0,3-2 0,-1 0 0,-2 1 0,1 1 0,-1 2 0,2 0 0,1-1 0,-3-2 0,2-2 0,-2 2 0,-1 2 0,-2 1 0,1 0 0,-1 0 0,0 0 0,1 0 0,-5-5 0,-1 1 0,1-1 0,0 1 0,0 0 0,-4-1 0,3 5 0,3 0 0,1 0 0,-3 0 0,-1 0 0,3 2 0,1 2 0,-3-2 0,-2 3 0,-1 1 0,-3 3 0,-2 3 0,5 1 0,-4 1 0,2-1 0,-2 0 0,-2 2 0,0 2 0,0 0 0,0 0 0,0-1 0,0 0 0,0 2 0,0-2 0,0 1 0,0 0 0,0-2 0,0 3 0,0-2 0,0 0 0,-2 2 0,-1-2-552,-1-1 1,-1-1 0,5-1 0,0 0 0,0 1-1909,0-1 1,0 0-3314,0 1 5453,0-7 1,6 5-1,2-5 1</inkml:trace>
  <inkml:trace contextRef="#ctx0" brushRef="#br0" timeOffset="21">4532 12048 18418,'8'-18'-1412,"-4"0"1,-4 6 0,-3 6 1508,-1 1 1,-2 3 567,1-2 0,4 8 0,-4 5 1,4 4-1,1 5 0,0 4 498,0 3-1129,0 2 0,0 6 0,0 2 0,0 2 0,0 0 1,0-1-17,0 1 1,0-3-1,-2 0 1,-1-2-1,-1-2 1,1-2-1,2-3-2410,1-2 0,0-4 1,0-6 65,0 1 1,0-10 2291,0-8 1,-6-16-1,-2-14 1</inkml:trace>
  <inkml:trace contextRef="#ctx0" brushRef="#br0" timeOffset="22">4519 12061 10901,'0'-25'0,"0"3"814,0 4 0,6 9 0,3 5 1,3 2-1,1 1-614,0-4 1,2 4 0,1-5 0,4 1 0,0-1 0,6 1 0,2-3 6,3 1 1,4 4-1,-1-2 1,2 4-1,1 1 1,-3 1-1,-1 2-71,-2 2 1,6 5-1,-3-1 1,1 3 0,1 0-1,1-2 1,0-1 85,-2 1 1,3 2-1,-4 0 1,1-3 0,5-3-1,0-2-97,3 1 0,9-1 0,0-5 0,1-4 0,5-4 0,0-3-65,1-1 1,3 0 0,-6-1 0,-2 1-1,-5 1 1,-4 2 0,0 3 147,1 1 1,-5 1 0,4 5-1,-4 0 1,-1 0 0,0 0-1,0 0-208,0 0-1,-4 5 1,-1 1 0,1-1 0,-1 1 0,-1-1 44,-1 1 0,7-5 0,-2 4 1,2-4-1,5-1 0,-1 0 0,4-1 231,-1-4 0,-2 2 1,3-6-1,3-1 1,-1-2-1,1 0 1,-3 2-102,3 1 0,1 2 0,2-4 0,3 4 0,0-1 0,1 3-532,1-1 1,-4 1-1,3 5 1,-5 0-1,-2 0 1,-4 0-1,0 0 396,1 0 1,-5 2 0,1 1-1,-1 1 1,0-1 0,3-1 0,0-2 382,0 0 1,-3 0 0,-5 0-1,-1 0 1,2-2 0,-2-1-118,1-1 1,1-1-1,1 4 1,0-2 0,0-2-1,0 2-687,0 2 0,-2 1 0,-1-2 1,-1-1-1,1-1 0,2 1 1,1 2 296,0 1 0,-5 0 1,1-2-1,1-1 0,0-3 1,0 0-1,-3-1 643,-2-1 0,5 0 0,-3-4 0,2 1 0,0 4 0,-1 0-779,-1-1 1,5 5-1,-4-1 1,2 2 0,0 2-1,-1 0 1,1 0-219,1 0 1,-4 0 0,-1 0 0,-2 0 0,2 0 0,-1 0 0,1 0 759,-4 0 0,6 0 1,0-1-1,2-2 0,2-2 1,-2 2 94,0 2 1,9-4 0,-5 1-1,2 1 1,1 2 0,-2 1-1,2 0-719,2 0 1,-6 0 0,2 0 0,-1 0 0,-2 0 0,1 1 177,-3 3 1,0-2 0,3 2 0,0-2 0,-2-2-1,-1 0 1,-3 0 670,-1 0 0,2 0 0,-2 0 1,0 0-1,-1-2 0,-2-1-131,-2-1 0,-1-2 0,-1 3 0,-1-1 0,-1 1 0,-2 1-126,2 2-515,1-6 0,-2 5 0,-3-4 0,1 4 0,0 1 1,1 0-1,0 0-286,0 0 0,1 0 1,2 0-1,-2 0 0,0 0 1,-1 0 771,-1 0 0,-2 0 1,-6 0-1,1 0 1,-1 0 770,0 0-1125,-5-6 1,3 3 0,-2-4-501,3 1 1,0 0-1,-2 3 1,-1-2 240,2 2 0,1 2 0,1 1 0,0 0 425,1 0 0,-6 0 0,0 1 0,-1 4 31,1 4 0,-5-2 1,1 2-1,-1 1 1,0 2-1,3 2-57,1-1 1,-2 5 0,4-1 0,-1 1 0,1 0 0,0 1-1,2 0 214,0 1 0,3 2 1,-1-3-1,-1 0 0,-2 1 1,-2-3-1,-1 1-266,1 0 1,-5 4-1,2-3 1,0 1 0,-1 0-1,-1 1-776,-1 3 0,-2-3 0,0 1 0,0 2 0,0-1 0,0 1 142,0-2 0,0-4 0,0 3 0,0-2 0,1-3 0,2-1 0,5-2-2432,3 1 655,0-1 2518,8-6 1,0-1-1,2-6 1</inkml:trace>
  <inkml:trace contextRef="#ctx0" brushRef="#br0" timeOffset="23">10331 13021 8199,'-18'-15'0,"0"-3"0,6 5 104,8 13 0,6 4 1,6 7-1,10-3 1,7 1-1,8 0 1,7-1-1,7-1 1,8 0-1,4 2 1,7 0-1,0-1 1,4-2 624,-2-4 0,0 0 0,-1-2-729,-1 0 0,1 0 0,0 0 0</inkml:trace>
  <inkml:trace contextRef="#ctx0" brushRef="#br0" timeOffset="24">11437 12941 8103,'-13'-6'0,"0"4"0,-1-2 0,1 2 0,0 2 0,-1 0 215,1 0 1,6 6 0,4 2 0,6-1-1,7-2 1,5-4 0,4-1 692,2 0 1,2 0 0,9 0 0,3 0 0,5 0 0,4 1 0,4 2-824,-1 2 0,4 5 1,-7-1-1,-1 3 1,-3 1-1,-3 2-11,-1 3 0,-7 3 0,2 4 1,-3-2-1,-2 1 0,-3 1 198,0 1 0,-7 3 0,3-7 0,-1 4 0,1 0 0,2 1 226,3-1 0,1 1 0,3 0 1,3-1-1,5 3 0,2 0-295,2 2 0,0 0 1,-1-2-1,-4 0 1,-4 2-1,-3-1-374,-1-2 1,-2 3 0,-3 0 0,-5 0 0,-7 0-1,-6 2 1,-2 0 239,-2-1 1,0 5 0,-2-3 0,-2 2 0,-3-2 0,-2 0 212,0 0 1,4-3 0,-2 3 0,1-1 0,2-4 0,-1-1-1,1-1-97,1 0 1,1-1 0,2 1 0,0 0 0,-1-1 0,-4 1-1,-3 1-53,-4 3 1,1-1 0,-1 5 0,-4 1 0,-2-1 0,-2-1 0,-1-1 259,-3-3 1,3 1 0,1-3-1,0-3 1,4 0 0,1-1-376,2-2 1,1-3 0,2-4-1,2 2 1,1 0 0,1 0-18,0-3 0,-4 0 0,2-1 0,0 0 0,-1 1 0,-2-1-305,-1 0 1,-5 5-1,-3 1 1,1 1 0,0-1-1,3-4-677,1-5 1,1 2-388,1-3 0,18-11 0,8-7 0,12-10 1369,11-6 0,-1-8 0,11-1 0</inkml:trace>
  <inkml:trace contextRef="#ctx0" brushRef="#br0" timeOffset="25">12357 14953 7899,'-33'-27'0,"2"8"0,0 6 749,9 7 1,7 10-1,5 4 1,1 1-1,-1-2 1,-2-1-1,-2-2-18,1 2 1,1 2-1,3 5 1,5 0-1,2 2 1,2 1-230,0 2 1,8 0 0,5-5 0,8 1 0,6-2 0,4-2 0,3-3-499,0-1 1,4 0-1,-2-3 1,1 2-1,0-2 1,-3-2-1655,-1-1 0,-2 0 0,-3 0 0,1 0 1650,3 0 0,-1-6 0,-5-1 0</inkml:trace>
  <inkml:trace contextRef="#ctx0" brushRef="#br0" timeOffset="26">4319 15939 11834,'7'-6'-522,"4"3"863,-7-5 1,1 3-1,-4-4 1,2-1 0,2-2-1,-1-1 1,0-1 0,2 1-1,0 0-442,0-1 1,-1 1 0,-5 0 0,0-1-1,-2 1 1,-1 0 0,-3-1 0,-1 1-457,-4 0 1,4-1-1,-2 0 1,0-3-1,0 0 1,2-1 1281,1-1 1,2 4-1,4-3 1,0 3 0,0 2-1,0-1-619,0 1 1,1 4 0,4 0-1,3-1 1,4 0-606,2 1 313,-7-3 1,5 10-1,-3-3 1,3 0-1,1-1 1,0 0-1,1-1 209,-1-1 1,0 1 0,1-3-1,-1 2 1,0 1 0,2-1 168,3-2 0,-2 3 1,6-2-1,2-2 0,1 1 1,3 0-1,3 1-56,5-2 1,3 1 0,1 0 0,1 1 0,2 0-1,3 0 1,-2 0-290,-2-1 0,5 4 0,-7 0 0,2 2 0,-2-1 0,-3 2 216,-2 2 1,-1 1 0,2-2 0,-4-1 0,1-1 0,3 1 903,2 1-1040,2 2 0,-3 0 1,2 2-1,4 1 1,1 1-1,5-1-12,3-1 1,-11 2-1,8 1 1,-2-3 0,1 0-1,1-2 1,0 0 103,-2 0 0,3-6 0,-4-3 0,0-3 1,2-1-1,-3 0 0,3-2 409,-1-3 1,-2 2 0,2-5-1,0 2 1,-1 3 0,3 1-478,3 1 1,-2 3-1,10 0 1,-3 2 0,1 0-1,-1 2 1,-1 3 0,0 2-235,2 2 0,0 0 0,-7 0 0,0 0 1,-2 0-1,1 0 0,0 0 545,-1 0 1,2 0 0,-5-1 0,-1-2 0,3-3 0,-2 0 0,1-2-55,1 1 1,0 3 0,4-4 0,-1 1 0,-2 1-1,1 0 1,0 1-492,-1-1 1,3 5 0,-3-3 0,1 2-1,1 2 1,-4 2 43,-1 2 0,3-1 0,-5 4 0,-1 1 0,0-2 0,0 1 0,3-1 673,1 0 0,-2-2 1,2-2-1,1 1 1,-1 1-1,3-1 0,2-1-199,1-2 1,2 0 0,2 0 0,0 0-1,1 0 1,0 0-351,0 0 0,-1 0 1,-3 0-1,-2 0 0,-2 0 1,-3 0-1,1 0-80,-1 0 1,-4 0 0,1 0-1,-2 0 1,-2 0 0,1 0 0,2 0 493,2 0 1,4 0 0,-3 0 0,0 0-1,1 0 1,0 0-192,4 0 1,1 0 0,2 0 0,1 0 0,0-2 0,-3-2 0,0-4-109,-1 1 0,4-5 0,0 3 0,0-3 0,-3-1 0,0 0 0,-1-1 1,3 1 1,-2 4 0,-2 2 0,-3-1 0,-1 2 0,-3 1-125,-1 2 0,-4-3 0,-1 1 1,-1 2-1,-1 2 0,-1 1-639,-3 0 663,3 0 0,-4 0 0,4 0 0,0 0 1,-1 0-1,1 0 0,-2 0 262,1 0 1,-2 0 0,-4 0 0,-2 0 0,0 0 0,-1 0-112,0 0 0,2 0 0,-7 0 1,1 0-1,0 0 0,0 0 0,-1 1-439,-3 4 0,-1-4 0,-2 4 0,1-2 0,-1 0 456,0 1 0,1 5 0,-2-3 1,-2 1 45,-1 4 0,-5 0 0,4 3 0,-2-1 0,-2 2 0,0 1 0,1 3-233,-2 2 1,3 1 0,-2 5 0,1 0 0,-1 1 0,2 1 0,0 3-445,0-3 1,-2-2 0,-2-3 0,1-4-1,1 1 1,-1-2-100,-1 0 0,-4 1 0,-2-4 0,-7 3 1,-3 2 605,-4 3 1,-12 1 0,2 2 0</inkml:trace>
  <inkml:trace contextRef="#ctx0" brushRef="#br0" timeOffset="27">4332 13434 8275,'-6'-14'0,"5"1"0,-17 0 0,3-1 0</inkml:trace>
  <inkml:trace contextRef="#ctx0" brushRef="#br0" timeOffset="28">4266 13354 8275,'1'-15'-82,"4"-1"0,2-2 0,2 2 232,0 1 0,0 3 0,2 2 1,0 1-1,-2-2 102,1 0 0,-2-1 1,-1 1-1,-1 2 1,-5 1 372,-4 0 1,0 2-1,-5 5 1,-3-2 0,1 0-175,1 4 0,3 10 0,6 8 0,0 2 0,0 2 1,-2 4-1,0 4 0,-3 5-264,2 2 0,2-4 0,1-1 1,0-2-1,0 0 0,0-1 1,1-2-818,4-2-508,-4-5 0,5-2 1,-6-5-1,0-1 1138,0 0 0,0-17 0,0-5 0</inkml:trace>
  <inkml:trace contextRef="#ctx0" brushRef="#br0" timeOffset="29">4386 13167 18185,'-5'-20'-371,"1"2"0,1 9 0,6 3 0,3 1 809,1 1 0,2-2 1,4 3-1,2-4 0,4-2 1,7-3-1,5 2 0,3-2 275,3 0 0,7 3 0,5 2 0,3 1 1,3 1-1,1 1-796,2-1 0,4 1 0,-3 5 0,0 2 0,2 3 0,-2 0 0,1 0-193,-4-3 1,-1 3-1,-3-1 1,-2-3-1,-4 0 1,-2-2 708,-1 0 1,-3 0 0,8 0-1,-1-2 1,-1 0 0,3-4-162,3-2 1,-2 4 0,8-4 0,-3 1 0,-2 1 0,2-1 0,1 1-870,2 0 1,-1 1 0,-3 5 0,-2 0 0,-2 0 0,-1 0 0,1 0 509,2 0 0,-3 5 1,-2 1-1,-1 0 1,-1 0-1,-1-2 481,1 2 1,0-5-1,-2 4 1,3-4 0,2-1-1,2 0 1,2 2-358,1 2 1,5-2-1,0 2 1,-2-2-1,-1-1 1,-2 2-1,1 3-387,-1 1 1,0-2 0,0 4 0,1 1-1,-1 2 1,-1 1 110,-3 1 0,1-6 0,-4 1 0,2 2 0,0-1 1,0 0-1,-4-2 816,-2-2 1,-2-2 0,1-4-1,1 0 1,1 0 0,-3 0 0,1 0-291,1 0 1,-4 0 0,6-1 0,-1-2-1,0-2 1,3 1 0,2-1-1009,2 1 0,2 0 1,1 2-1,1-1 1,-1-1-1,0 1 627,0 1 0,-1 2 0,-1 0 1,-4 0-1,0 0 0,-1 0 262,0 0 1,3 5 0,-6-1 0,-3-1 0,-3 0 0,0 0 0,2 1 0,1-1-122,0-1 0,-5-2 1,1 0-1,-1 0 1,1 0-1,-1 0-133,2 0 0,-3 0 0,2 0 0,0 0 0,-1 0 0,1 0 12,1 0 0,0 0 0,0 0 0,-3 0 0,0 0 0,-2 0 0,3 0 14,-1 0 0,-3 0 0,3 0 0,-2 0 0,-2 0 1,-2 0-1,-1 0 328,-1 0 0,6-2 0,-1-1 0,0-2 0,0-3 0,0-2-42,-1-2 1,2 0 0,-1 2 0,-1 1 0,0-2 0,-1 1 0,2 0-313,-1 1 1,-6 4 0,-4-2 0,1 0 0,-2 1 0,1-2-1,-3 2-163,3 0 0,-6 1 0,4 2 0,-3-3 0,-2 0 409,1 0 1,-1-3 0,-1 3 0,-2 0 0,-1 0 0,0 2 0,0-1-1,0 1 101,1 1 0,-2-3 0,0 1 0,3 3-592,1 0 0,-4 2 0,1 0 0,2 2 0,-1 2 436,-1 5 1,-2 3 0,-4 2-1,2 3 1,-2 1 0,-2-1 0,-1 1 237,0 0 0,5 4 0,-1-3 0,-1 1 0,-1 0 0,-2 0-177,0-1 0,4 3 0,0-3 1,1 1-1,-1 0 0,1 1 1,-1 1-548,2-1 0,-3 3 1,5-5-1,-1 0 1,-1 0-1,1-1 0,-1 0-1427,0 0 0,0-2 0,-3-6 0,1-1 0,1 0-2257,1-2 4065,-5 5 0,-1-4 0,-7 5 0</inkml:trace>
  <inkml:trace contextRef="#ctx0" brushRef="#br0" timeOffset="30">5012 14660 8122,'0'-13'183,"0"-1"1,0 1 0,0 0 1099,0-1 1,0 5-1285,0 0 1,-1 8 0,-2 1 0,-3 7 392,-2 5 1,-1 2-1,-4-1 1,-2 0-1,-1 1 1,-3-1 0,0 0-35,-1 1 0,-2-1 0,3 0 1,0-1-1,-2-2 0,2-2 1,-2-1-200,0 1 1,3-4-1,-4 3 1,-2-1-1,-1-3 1,-3 0-1,-2 0-106,-1 2 0,-4-1 0,2-4 1,-1 0-1,-3 0 0,-1 0 1,-2 0 230,0 0 0,4 0 1,2 0-1,1 0 0,5-1 1,3-4-1,3-4-76,-2-3 1,5-1-1,1 0 1,3 0 0,2-2-1,0-2-219,-1 0 0,1-3 0,0 4 1,-1-2-1,0 1 0,-3-1 1,-2-1-1,0-1 25,0 1 0,-5 1 0,2 5 0,-4 0 1,0-1-1,-1 1 29,0 0 0,1-5 1,-2-1-1,-2-1 0,-1 0 1,1 0 92,2 1 1,0-3 0,-2 3 0,-1-2 0,0-3 0,-1 1 0,-4-1 0,-2 2 0,2 4 1,2-4-1,0-2 1,1-1-1,-1-2 1,2 1-133,-1-1 1,0-4-1,4-2 1,-4-1 0,1-3-1,-1-1 2,3-2 1,-1-3 0,3 0 0,3 1 0,0-2 0,0-1-228,-2 0 0,2-4 1,1 3-1,2 0 0,0-2 1,1 1 198,3-3 0,-1-2 0,1-1 0,2-2 1,1-1-1,2-2 0,-1 0 92,1-1 0,4 1 0,2-7 0,1-3 0,3 0 0,0-2-207,-2-1 1,4 3-1,-3-3 1,2 1-1,2 2 1,0-2 0,0 4-41,0 1 1,0-8-1,0 5 1,0-2-1,0-1 1,0 3 0,0-1 140,0 0 0,0 1 1,0 2-1,0-1 1,0 2-1,0 1 0,0 2 287,0-2 0,0-1 0,0-1 0,0-1 0,2 0 0,1 1-497,1-1 0,6 2 0,-1 1 0,3 4 1,1-1-1,1 2 100,-1-1 0,0 3 0,-1 3 1,-1 2-1,-4 2 0,-1 1 1,-3 0-1,-2 2 346,-1 3 1,0-1 0,0 2 0,0 2 0,0-1 0,0 2-169,0-1 0,0 5 0,0-7 0,2 3 0,1-1-391,1-1 0,7 0 1,-2-1 175,2-2 1,1 1 0,-1 4 0,-3 0 0,3 1 0,-1 4 165,-1 4 1,3 0 0,-5 1 8,1 0 1,-1 7-1,-4-6 47,2 6 1,0 2-1,-2-3 1,3 4 0,0-1-1,2 0 1,-1-3-255,3-1 0,2 3 0,3-2 0,1-2 0,2-4 1,0-1-1,1 0 137,3 0 1,-1 0 0,0 4 0,-2 0-1,-3-1 1,-1-1 191,-1-2 0,-1-1 0,0 6 0,-1 1 0,-2 1 0,-2 3 0,-1 0 0,-1 2-198,0 0 0,0 0 0,-3 2 1,3 0-1,0-1 0,1 0-99,1 0 0,-4-4 1,5 3-1,1 0 0,1-2 1,-1 2-1,-1-2-119,1 0 0,2 3 1,3-4-1,1-1 1,2-1-1,-2 0 1,-1 2 364,-1-2 0,3 4 0,1-1 0,-2 2 0,-1 1 0,-1 0 231,-1 0 0,-1 0 0,-2 5 0,-1 0 1,1-1-1,2 1 0,0 0 0,-2-2-315,-1-3 0,-1 3 0,2-2 0,-1 0 0,1 1 0,2-2 0,1 1 0,1-1 95,-1 0 0,0-4 0,1 4 0,-1 0 0,0 0 0,1 1 133,-1 0 0,0 3 1,2 0-1,2 2 1,2 2-1,0 1-526,0-1 0,5-2 0,-2-1 0,2 1 1,0 1-1,-4 3 0,0-3 287,-4-1 0,3 3 1,-1 1-1,-2-3 0,-1-1 1,-2-1-1,1 1 473,-1 3 1,0-3-1,-1 4 1,-1-3-371,-3 2 0,1-1 0,5 6 0,-1-1 0,0 1 0,1-1-187,-1 2 1,0 2 0,1-1-1,0-1 1,3-1 0,1 1 14,-2 1 0,0 2 0,0 0 0,2 0 0,-2 0 1,-1 0-1,-1 0 322,-1 0 1,0 0 0,1 0 0,-1 0 0,0 0-1,1 0-108,-1 0-265,0 6 0,2-3 0,3 6 0,3 2 0,-1-1 0,-2 0 57,-3-1 0,-2-4 0,1 2 0,-1 0 0,0-1 298,1 0 0,-1-1 1,0-5-1,-1 1-502,-3 4 0,-2-4 0,-4 5 0,2 0-554,-2 3 1,3 3 0,0 1 0,0 0-1,1-1 1,0-1 847,4-3 1,6 1 0,4 5 0</inkml:trace>
  <inkml:trace contextRef="#ctx0" brushRef="#br0" timeOffset="31">4759 6983 10510,'-8'-8'-947,"3"0"1046,-1 2 0,-2 2 0,-4 5 322,3 4 0,5 2 1,8 5-1,5-2 1,5-1-25,3 2 1,3-4 0,3 2-1,0 1 1,-1 2 0,0 1 0,0-1-393,2-3 1,-5 3-1,-2-3 1,-6 3 0,-3 1-1,-2 0-351,-3 1 353,-8-7 0,-4 5 0,-8-3 1,-9 3-1,-6 1 0,-8 0-193,-2 1 0,-4-1 0,2-1 1,1-2-1,3-2 0,4-1 32,5 0 0,8-2 0,2 4 0,3 1 144,6 2 1,11 7 0,8 2 0</inkml:trace>
  <inkml:trace contextRef="#ctx0" brushRef="#br0" timeOffset="32">4399 6997 29065,'-2'-18'-4603,"-2"0"1,3 0 4469,-4 5 0,5 1 0,5 3 0,3 5 0,4 2 0,0 4 0,-2 1 0,-1 4 0,0 4 76,-1 3 0,2 9 0,-4-1 0,0 3 1,0 3-1,-3 2 0,0 2 0,0 1 781,1 0 0,1 4 0,-5-2 1,1 4-1,2 1 0,1-2 1,-1-1-891,-1-1 0,-2-2 0,0 1 0,0-4 1,0-2-1,1-4-704,4-3 1,-2-3 0,4-6 0,1-1-1,-1-3 1,3-4-284,2-4 1,6-2 957,0-4 1,5-14 0,-2-9 0</inkml:trace>
  <inkml:trace contextRef="#ctx0" brushRef="#br0" timeOffset="33">4612 7037 9479,'-1'-25'0,"-2"2"-603,-2 6 0,1 2 1,4 1 836,0 1 1,0 0-1,1-1 1,4 3-1,4 0 1,3 4-1,1-1 930,0 1 1,1 4 0,-1-1 0,2 2 0,1 4 0,3 2-521,2 5 1,1-2-1,5 2 1,0 2 0,1 0-1,3 3 1,4-1-264,4 0 0,2-4 0,4-1 0,4-2 1,1-2-1,0 1 0,-2-1-198,-2-1 1,-2-2-1,-4-1 1,0 0-1,0 0 1,-1 0 15,-4 0 1,4 0-1,-5 0 1,0 0-1,-2 0 1,1 0 132,2 0 0,4 0 0,1 0 0,0 0 0,0 0 0,0 0 0,1 0 1308,4 0-1374,-4 0 0,10 0 0,-5 0 0,-1 0 0,3 0 0,-4-1-28,-2-3 0,1 2 0,-8-2 0,4 2 0,1 1 0,0-2-238,0-2 0,0 1 0,0 4 0,0 0 0,0 0 0,0 0 0,1 0 0,4 0 0,-4 0 0,4 0 0,-3 0 0,1 0 0,2 0 0,-2 1 0,-2 4 0,4-4 0,-1 4 0,-1-4 0,-1-1 0,-2 0 0,0 0 0,0 0 0,0 0 0,-2 0 0,-1 0 0,-1 0 0,1 0 0,1 0 0,2 0 0,0 0 0,0 0 0,0 0 0,0 0 0,0 0 0,0 0 0,0 0 0,2 0 0,-1 0 0,2 0 0,-3 0 0,-2 0 0,7-4 0,-8-1 0,0 2 0,1 2 0,0 1 0,-3 0 0,2-5 0,-4 1 0,-1 1 0,2 1 0,-1 2 0,1 0 0,0 0 0,-3 0 0,3 0 0,0 2 0,-1 1 0,1 1 0,0-1 0,-3 3 0,3-1 0,0-2 0,-1-2 0,-1 1 0,-2 1 0,-2 1 0,3 0 0,0-4 0,-1 0 0,-2 0 0,-1 0 0,-1-1 0,1-3 0,-3 2 0,0-4 0,1 2 0,-2-1 0,3 2 0,-1 2 0,1-1 0,1-1 0,0-1 0,-1 1 0,1 1 0,0 2 0,-1 0 0,1 0 0,0 0 0,-1 0 0,0 0 0,-3 0 0,-1 0 0,-1 0 0,3 0 0,-2 0 0,0 0 0,1 0 0,-1 0 0,1 0 0,0-1 0,0-2 0,4-1 0,-2-1 0,2 1 0,-3-1 0,1 2 0,4 0 0,2 0 0,-1-1 0,0 1 0,-2 1 0,-1 2 0,7 0 0,-8 0 0,2 0 0,1 0 0,-4 0 0,-2 0 0,0 0 0,-6 0 0,4 0 0,0 0 0,-2 0 0,2 0 0,-2 0 0,0 0 0,4-4 0,-4 0 0,0 1 0,2 0 0,0 0 0,2-2 0,1 1 0,0 4 0,-2 0 0,2-2 0,1-1 0,1-1 0,1 1 0,-5 1 0,-1 2 0,-2 0 0,-2 0 0,-3 0 0,0 0 0,-1 0 0,0-1 0,1-2 0,-1-1 0,0 1 0,1 1 0,-1 2 0,0 0 0,1 0 0,0 0 0,3 0 0,1 0 0,5-4 0,-1-1 0,2 1 0,0-1 0,-3 1 0,-2 1 0,-3 2 0,-1-4 0,-2 1 0,1 1 0,-3 0 0,-2-2 0,-1 4-75,-4-4 0,-1 4 1,6 1-1,1 0 1,2 0-89,2 0 1,-1 0-1,0 0 1,1 0 1185,-1 0-1023,0 0 0,-5 1 0,-4 4-603,-2 4 0,-2-2 0,0 2 0,0 1-1151,0 2 1745,6 1 0,-5-4 1,3 0-1,-2 2 0,-1 0 459,4 3 0,-4-1 0,4 0 1,-4 1-1,-1-1-911,0 0 0,-4 1 0,-2-1 0,0 0 0,-1 1 0,1-1 0,-2 0-392,1 1 0,4-5 0,-2-1 0,2 1 0,0 0-134,-1 0 0,0 0 0,4 4 0,1-1 0,2-1-3438,1-3 4425,1 1 1,-5 5 0,0-1 0</inkml:trace>
  <inkml:trace contextRef="#ctx0" brushRef="#br0" timeOffset="34">4372 15953 8447,'-12'-14'0,"4"1"340,3 0 0,4 4 0,1-2 0,1-2 0,5-3 0,6-2 0,4 0 0,0 0 0,-1 2 0,-1 3-288,-1 4 0,0-1 0,-1 4 1,-4 0 352,-8 0 0,-6 1 1,-8 5-1,1-1 0,0-4 1,-1-3-24,1-4 1,4-3-1,2-3 1,1-4 0,3-3-1,3-3 1,3-2-358,1-1 1,11 0 0,-2 4-1,4 1 1,2 0 0,2 4-543,-1 4 0,0 4 0,-7 2 0,-1 1 0,-2 4 0,-1 0 581,1-1 0,-2 5 1,1-1-1,1 1 293,2-2 1,3 2 0,2-4-1,6 0 1,3-1 0,5-1-202,5 2 1,7-5 0,3 3-1,0-3 1,3 0 0,0 2-1,2 3-351,0 1 1,-2-3 0,1 4 0,-3 1 0,-1 0 0,-3-1 0,-3 2 113,-4 2 1,1 1 0,-6 0 0,-1 0-1,-1-2 1,1-1 154,1-1 1,10-1 0,-1 5 0,2-1 0,1-2 0,0-3 0,4 0-210,5 0 1,-6-4-1,7 1 1,-1-3-1,0 0 1,1 2-1,1 1 105,-1-1 0,-4-1 1,-2 1-1,-1 1 0,-2 0 1,-1 2 197,-3 2 1,6-1 0,-9 2 0,0 1-1,0 1 1,-1 2 0,-2 0 0,0 0-232,0 0 0,-3 0 1,5 0-1,-1 0 0,1 0 1,-1 0 6,2 0 0,-2 0 1,0 0-1,2-1 1,2-4-1,1-2 0,0-2 1,0 0 209,0-1 1,-5 0 0,1-1 0,-1 4 0,1 1 0,-1 3 0,2 1-64,2 2 1,-2 0 0,0 0 0,0 2 0,-3 1 0,0 3 0,0 0-536,0 0 0,3 3 0,-4-4 0,1 1 1,1 0-1,1-3 594,0-1 0,-2-2 0,3 0 1,-2 0-1,1-2 0,-1-2 1,1-4 1165,1 1-926,1-5 1,2 9 0,0-4 0,-1 1 0,-1 3 0,-1 1-609,0 2 0,9 0 1,-7 0-1,-1 2 1,-1 1-1,0 3 1,2 1-330,1 4 0,0-4 1,0 0-1,0-1 0,0-1 1,0-1-199,0 1 975,0-1 1,0-5 0,0-2 0,0-3 0,1-2 0,2-1 513,2 2 1,4-3 0,-4 4 0,1 0 0,2-2-1,-2 2 1,1 1-1144,0 2 0,-2 1 1,2 2-1,1 0 0,-4 0 1,1 0-1,-5 0 109,-2 0 1,6 0 0,-5 0-1,1 0 1,3 0 0,-2 0 0,2 0 712,2 0 1,-2-6-1,4-1 1,1-2-1,-1 0 1,2-1-1,0-2-178,0-2 0,-2 6 0,3 0 0,-1 1 0,0 1 0,-2 0-405,-2 3 0,-1-3 1,-2 2-1,-4 1 1,1 1-1,-2 2 1,0-1-130,-2-4 0,-3 4 0,2-4 0,-2 4 0,-1 1 0,0 0 1,1 0 569,-3 0 0,-1 0 0,0 0 0,2 0 0,3 0 0,1 0-641,3 0 1,0 0 0,0 0 0,-3 0 0,0 0 0,-2 1 0,3 2 137,-1 2 0,-5-1 0,2-4 0,-4 0 1,-3 0-1,-4 0 0,1 0 635,0 0 0,-5 0 0,3 0 1,-1 0-1,0 0 0,-2 0-323,-1 0 0,-2 5 0,1-1 1,-1-1-1,0-2 0,1 1-743,-1 2 1,-4-2 0,0 4 187,1 0 0,1 1 1,-3 6-1,-2 1-247,0-1 0,-4 0 0,2 2 0,-2 3 0,-4 4 712,-2 3 0,2 2 0,-4 0 0</inkml:trace>
  <inkml:trace contextRef="#ctx0" brushRef="#br0" timeOffset="35">4586 6397 26436,'5'-22'-967,"4"0"1,8-5-1,0 9 1,0 3 0,-1 4 1085,2 2 0,-8 6 0,4-2 0,-3 4 1,-2 1-1,-4 0 0,-10 0 0,-7 0-799,-5 0 971,2 6 1,-4-5-1,7 5 1,3 0-1,4 3 1,4 3-257,1 1 0,7-4 0,5 0 0,4 1 0,2 2 0,0 1 0,0 1 0,0 1-142,1 2 0,-6 0 0,2 3 0,-6 0 0,-3-3 0,-2 3-12,2 2 1,-4 3 0,1 2 0,-5-1 0,-4 1-1,0 0 1,-1-1-190,-1 1 1,4 0-1,-3-1 1,1 1 0,3-2-1,1-1 1,2-4-33,0 0 1,0-3 0,0-3 0,3-1 0,5 0 0,6 1 0,6-1 236,3 0 1,8 1 0,3-1 0</inkml:trace>
  <inkml:trace contextRef="#ctx0" brushRef="#br0" timeOffset="36">11317 6330 13341,'20'-19'0,"0"4"-154,1 5 0,3 7 1,-7-1-1,0 1 436,-2-2 1,-2 4-1,-1-5 1,-2 1 0,-2-1 70,-3-1 0,-2 4 0,-7-1 0,-3 4-225,-1 4 0,-2 3 0,5 8 1,2 3-1,2 4 0,1 5-184,0 4 0,0 3 0,0 6 0,1 0 0,2 1 1,3 1-1,0 1 0,2-2-138,-1 2 1,0 0-1,4-4 1,-2-2-1,1-2 1,2 1-505,1-2 1,-4-2 0,0-5 605,1 0 1,2-1 0,2 1 0</inkml:trace>
  <inkml:trace contextRef="#ctx0" brushRef="#br0" timeOffset="37">12277 5717 30261,'5'-23'-9831,"0"-1"8501,3 5 0,-4 5 0,5 14 4785,2 0-3796,-6 0 0,1 6 1,-6 3-1,0 3 0,0 1 1,2 1-1,1 1 1,1 2-1,-1 5 485,-1 4 0,-2 5 1,0 1-1,0 2 0,0 3 1,0 0-1,0 0-147,0-1 0,-5-2 0,1 2 0,1-7 0,0-4 1,0-4-166,-1-2 0,-2-2 1,1-10-1,-4-7 32,-3-7 1,4-11 0,0-4 0,1-4 0,1-3-1,-2-4 82,1-2 0,4-11 0,-1 6 0,2 0 0,2 1 0,2 5 0,1 2 0,2 4 57,3 4 0,1 5 0,4 7 0,0 1 1,1 4-1,-1 1-78,0 3 1,5 2 0,1 1-1,1 0 1,0 1 0,0 2-1,0 3 272,1 1 1,-5 1 0,2 2 0,-3-1 0,-3 1 0,-2 2-269,-1 2 0,-7-1 0,-2-1 0,-8-2 0,-5-1 0,-5 0 0,-4 0 910,-3 0 0,4-5 1,3 4-1,3-2-327,2-4 1,9 0 0,8-2-1,14 0 1,10 1 0,6 2-1,2 2-281,-1-2 0,-2 4 1,-1 1-1,-7 0 1,-4 1-1,-5 2 1,-2 1-493,-5 1 1,-5 2 0,-10 1-1,-7 2 1,-11 0 0,-8-1 463,-8 1 0,-8 1 0,2-2 0,2 0 1,2-2-1,8-3 0,6-3 0,6 0-934,4-2 1,9 5-1,6-5 1,8 1 0,10-4 370,10-2 1,12-2-1,9 0 1,1 0-1,3-2 957,2-2 0,2-4 0,-1-5 0</inkml:trace>
  <inkml:trace contextRef="#ctx0" brushRef="#br0" timeOffset="38">12890 6051 30261,'0'-20'-3277,"6"1"0,5-5 0,3 4 3629,4 0 1,1 7 0,-2 4-1,2 0 1,0 0 0,0 2-1,-2 1 390,-2 3 0,-7 2 0,0 2 0,-2 5 0,-5 6-919,-4 4 0,-4 3 0,-6-1 1,-1 3-1,-1 1 0,-1 0 1,-2 1-46,2-3 0,6 1 0,2-5 0,2 2 0,3-2-110,2-1 1,4-7 0,4-5 0,8-6-1,3-6 284,1-3 0,6-7 0,-1-4 0,3-3 0,-2-4 0,-1-1 0,-4 0 1,-2 0-763,-3 0 0,-3 4 0,-3 6 0,-5 2 739,-2 3 0,-2 8 0,0 10 0,0 8 0,0 7 75,0-1 0,0 3 0,0 0 0,2 1 0,4 0 1,6 0-92,3-1 1,-3-1 0,4-5-1,-4 0 1,-3 1 37,1-1 0,-4-4 0,-3-2 0,-6-1 162,-6-3 1,-3-1 0,-1-1 0,0 2 0,1 3 135,3 1 1,-3 2-1,3 4 1,-1 1-1,0-1 1,1 2-178,-2 3 1,4-3 0,-2 2-1,0-2 1,0-2 0,0 2 0,-2 2-395,-6 0 0,1 1 0,-6-5 0,-2 1 0,-3-2 0,-2-2-55,-2-1 0,1-2 1,8 2-1,7-4 718,9-4 0,14-7 1,12-1-1</inkml:trace>
  <inkml:trace contextRef="#ctx0" brushRef="#br0" timeOffset="39">14010 5957 29801,'0'-35'-4500,"0"8"1,-1 27 4036,-4 13 0,-8 20 0,-9 7 0,-4 1 0,0 1 0,1-4 0,1 1 0,3-1-884,2 4 0,3 2 0,7 1 899,4 4 0,4-4 0,1 1 1</inkml:trace>
  <inkml:trace contextRef="#ctx0" brushRef="#br0" timeOffset="40">4319 7370 29366,'13'0'-559,"1"0"0,-1 4 0,0 2 0,1 2 0,-1 2 0,0 3 0,1 5 0,-1 4 0,-1 4-236,-3 0 1,3 1 0,-4 1 0,4 2 0,2 1-1,-1 0 1,0 0 0,1 0 649,-1-1 0,0-2 1,1-2-1,-1 1 0,-1-2 1,-2-1-1,-2-2-207,-3 2 0,6 0 0,-4-1 0,2-1 0,0 2 0,1 0 0,4-2 540,3-4 1,10-9 0,7-3 0</inkml:trace>
  <inkml:trace contextRef="#ctx0" brushRef="#br0" timeOffset="41">11637 7063 30084,'5'-13'-3902,"1"1"0,0 2 2841,-1 1 1,0 5 0,-7-4 204,-2 2 0,-3 2 1645,-7 4 1,8 0 0,5 1-705,4 4 1,7 7 0,-2 7 0,0 2 0,0 4-1,-2 3-169,-3 3 0,-2 6 0,-1-2 0,0 5 0,0 3 0,-1 3 1,-4 2-232,-4 2 1,-2 2-1,-3 0 1,1-2-1,0-1 1,-1 0-1,2 0-1725,3 0 1,4-7 1892,5 3 1,0-10 0,0-2-1</inkml:trace>
  <inkml:trace contextRef="#ctx0" brushRef="#br0" timeOffset="42">12837 6970 28632,'0'-18'-2278,"0"1"1,0 6 0,0 11-1,0 8 1825,0 3 1,0 9 0,0 2 0,0 5-1,0 2 1,1 2 0,2 0 487,2 2 1,4-5 0,-3 3 0,0-3 0,1-1 0,-1 0-179,0-1 1,0-5 0,-3-3 0,1-3 502,-1-2 1,-1-7-1,-4-8 1,-1-9-1,-1-10 1,-1-4-509,-1-2 1,5-1 0,-4-2 0,4-2 0,1-1 0,1 0 0,2 4 265,2 1 1,5 3-1,-1 2 1,3 6-1,1 3 1,2 5-153,3 5 0,-3 2 0,2 2 1,0 0-1,-1 0 0,2 2 0,0 2 258,1 5 1,-4 2 0,2-1 0,-2-1 0,-1 1 0,-3 2-252,-2 1 0,-3-4 0,-6 0 0,0 2 0,0 0 0,0 3 1,5-5 0,-1-1 165,-1 3 1,0-4 0,0 2 0,1 1-355,-1 2 1,-1-3-1,-4-1 1,-1-1-1,-3 0 1,-1 2 513,-3-1 1,2 4-1,1-4 1,-1 3-1,3-1 255,-1-1-958,1-6 0,5 4 1,-1-4-1,-2 3 107,-2 2 1,-4 1-1,4 4 1,-3-1 0,-1-2-1,0-1 182,0 1 0,5-2 0,-3 1 0,-1 1 0,1 2 53,-4 1 0,4-1 1,0-2-1,1-1 1,1 0-1,1 0-106,-1 0 0,-4-5 1,4 4-1,-1-1 392,0 1 1,1-5-1,5 3 1</inkml:trace>
  <inkml:trace contextRef="#ctx0" brushRef="#br0" timeOffset="43">13690 7263 29595,'0'-17'-4916,"0"-1"1,0 7 3832,0 11 1,0 6-1,0 8 1,0-1 0,0 0-1,0 1 1,0-1 898,0 0 1,0 1 0,0-1-1,0 0 1,0 1 0,0-1 382,0 0 1,0-4 0,-1-1 0,-4-3 444,-4-2 0,2-3 0,-1-4 0,3-5 0,2-4 0,0-4-814,-2 0 0,4-3 0,-4 3 0,4-4 0,1-1 0,1 1 0,2 2 30,2 2 1,5-2-1,-1 3 1,1 3 0,1 4-1,-2 1-296,1 1 1,-3 4 0,2-1 0,0 4 1239,-2 4 1,5-1 0,-3 4-1,3 1-139,1-1 0,1-4 0,-1 3 1,0-2-1,1 2 0,-1 0 0,0 2-367,1-1 0,-5 2 0,-2 4 0,-1 2 1,-3 1-1,-3 4-2520,-5 0 1876,-2-3 0,-8 6 0,-3-3 0,-4-1 0,-3 0 1,-2-3 505,1-1 1,-4-1-1,2-3 1,3 0-1,1-4 1,3-1 634,4-3 0,2-1 1,1-2-1,1 0-1265,0 0 1,7 0 625,6 0 0,12 0 1,8 0-1</inkml:trace>
  <inkml:trace contextRef="#ctx0" brushRef="#br0" timeOffset="44">14117 7263 30038,'13'-34'-4916,"-4"5"1,0 11 4976,1 9 0,-2 6 0,0 3 0,3 0 0,1-1 0,2-2 509,4-2 1,-2 1-1,5 4 1,-2 0-1,-2 0 1,-2 1-476,-2 4 0,-1-2 0,-2 4 0,-2 0 0,-3 1-161,-2 2 1,-7 1-1,-5-1 1,-4-3-1,-5 1 1,-3-1-1,-1 3 1,1 1 81,2-2 1,1 3 0,5-4-1,1 4 1,3 2 0,5-1 158,2 0 0,13 1 1,5-1-1,8 0 0,8 1 1,7-1-386,5 0 1,2 1 0,4-1 0,-1 2 0,2 2-1,-1 6 1,-1 2 551,-5 2 0,-2-1 0,-2 1 0</inkml:trace>
  <inkml:trace contextRef="#ctx0" brushRef="#br0" timeOffset="45">4226 8303 27475,'20'-33'-701,"4"5"1,-5-2 0,2 8 0,3 9 836,1 7 1,-4 6 0,-4 4 0,-2 7 0,-3 5 0,-2 8 0,-1 4 0,0 6-1295,-1 5 1,2-2-1,-4 8 1,0 1-1,0 2 1,-2 1 182,2-1 0,-3-3 1,5 4-1,0 1 0,4-1 758,8-5 1,9 1 0,5-11 0</inkml:trace>
  <inkml:trace contextRef="#ctx0" brushRef="#br0" timeOffset="46">12464 7756 27978,'0'-13'-1127,"1"6"1,4 2-1,4 4 1,2 1-1,3 0 1323,-1 0 1,0 1 0,2 2 0,1 3 0,2 2 0,-1 2-300,-3 2 1,-5 1 0,-1 2 0,-1 1 0,-1 5 0,1 1 0,-1 5-182,0 1 1,3-3 0,-4 6 0,-3-1-1,0 1 1,-2 3 0,0 1-35,0 1 0,-2-5 0,-2 3 0,-3-1 1,-2-2-1,0 0 147,-1 0 0,-1-1 1,1-7-1,1 0 0,0 0 1,0 1-1,2-2 65,1-4 0,0 1 1,3-1-1,-2-2 0,2-1 1,1-2-139,-3 1 1,2-1-1,-6 0 1,-1 1 0,-2-1-1,-1-1 1,-2-2 326,-3-1 1,-4-6 0,-8 2 0,-2-4 0,-4-1 0,-4 0 31,-3 0 1,-9 0 0,1 0 0,-6-1 0,-1-2 0,1-3 0,-1 0 272,2 0 0,-4 1 0,3 5 1,0 0-1,4 0 0,3 0 0,1 0 67,-2 0 0,4 0 0,0 0 0,1 0 0,1 2 0,1 2-193,-1 5 1,1-1 0,5 0-1,2 1 1,3 0 0,2 0-1,2 1-436,2 2 0,7-3 1,5 0-1,4 1 0,5 2 104,1 2 1,7-1 0,7 0 0</inkml:trace>
  <inkml:trace contextRef="#ctx0" brushRef="#br0" timeOffset="47">13717 8076 15560,'18'-25'0,"-1"1"0,0 4 392,-3 0 1,0 3 0,-1 5 278,0 3 1,1 3-1,-2 7 1,-4 4-1,-2 4 1,-1 4-1095,-1 5 1,5 7 0,-4 8 0,-1-1 0,0 2 0,2 0 248,2 3 0,-4-3 1,5 0-1,0-1 0,0-3 1,-2-4-1,1-2-55,-1-2 1,-4-10 0,3 0 303,0-5 0,-5-8 1,4-11-1,-4-7 1,-1-8-1,-1-3-349,-4-2 1,4-7 0,-4-5-1,4 1 1,2 2 0,2 2 0,2 4 204,-2 3 0,3 6 0,0 4 0,0 4 1,1 4 434,0 6 1,2 2 0,5 6 0,-1 0-513,0 0 1,-4 6 0,0 2 0,1 4 0,1 2 0,-1-3 0,-2 0-109,-2-2 1,-2 0-1,-4 4 1,0 0-1,0 1 1,-2-3 106,-2-2 0,1 2 1,-4-5 286,1 1 0,3-4 1,7 3-1,5-2 1,4 1-1,4-1 273,1 2 0,1-4 0,-3 4 0,2-1 0,-2 4 0,-3 3-399,-4 2 0,-3-1 0,-7 2 0,-4 1 0,-5 2 0,-6-2 243,-7-1 1,-2-2-1,-3-1 1,-1-2 0,-3-2-1,3-1 1,2-1 64,5 0 1,3-2-1130,5-4 0,20 0 0,12-1 1334,13-3 1,14-10 0,2-7-1</inkml:trace>
  <inkml:trace contextRef="#ctx0" brushRef="#br0" timeOffset="48">14503 8050 29970,'11'-37'-1759,"2"5"1,3 13 0,-2 15 0,-1 2 1491,0 2 1,-4 6 0,-2 3-1,1 1 1,-2 1 0,0-2-1,-3 1 1,-2 2-142,-1 1 1,0 5 0,0 3 0,0 1 0,-1 3 0,-2-1 167,-2 1 0,-4-6 1,5-1-1,1-3 1,2-2-1,-1-1 596,-2-3 0,2-5 0,-2-8 0,2-6 0,2-5 1,2-5-557,2 0 1,-1-4-1,4-6 1,1-1-1,-1 2 1,4 2-1,-1 5 103,-1 4 1,1 3-1,-4 3 1,0 2 43,0 1 1,0 6 0,-3 0-1,1 6 1,1 5 0,-1 1 77,1-1 1,-1 1-1,-2 5 1,1-1 0,1 0-1,0 1-11,2-1 1,2-1 0,5-2-1,2-1 1,1 0 0,2 0 391,-2 0 0,-5-5 0,-2 5 0,-1 1-511,0 2 1,-2-3 0,-8 0 0,-2 0 0,-5 0 0,-4-2 415,-5-1 1,2 3 0,-5-3 0,0 0 0,2 1 0,-2-1-191,0 0 1,5 4 0,-3-2-1,1 1 1,2 0 0,2-1-1,4 1-886,0 0 1,4-4-1,1 4 1,7-1 813,7 0 0,6-2 1,11-6-1</inkml:trace>
  <inkml:trace contextRef="#ctx0" brushRef="#br0" timeOffset="49">15116 8036 29506,'0'-40'-4292,"-4"8"0,-2 5 3734,-1 8 1,2 10 0,-4 4 0,0 5 24,2 5 0,3-2 0,8 6 0,5 1 0,3 2 1,1 3 713,0 3 1,7-4-1,2 6 1,3-4 0,2-1-1,1-2 111,3 3 1,-1-7 0,4 5 0,0-3 0,-3 1 0,-3 2 0,-7-1-84,-5 0 0,-4 1 1,-3-1-1,-5 0 1,-4 1 51,-4-1 0,-8 0 0,-7 1 0,-4-1 0,-3-1 0,-4-2 0,0-1 0,2 0-479,2-2 1,1 1 0,1-5 0,3 1 0,0 0 0,2 1 1,0-1 0,-5 5 1,0-3-1,-4 2 589,-3 2 0,-12 2 0,2 1 0</inkml:trace>
  <inkml:trace contextRef="#ctx0" brushRef="#br0" timeOffset="50">4532 9369 26955,'0'-21'-9276,"5"-2"8990,-1 5 0,5 4 0,-3 7 1,1 0-1,4 1 0,-1-2 689,-1 1 0,-2 4 92,-2-1 1,-4 4 0,4 4 0,-4 5 0,-1 3-592,0 1 0,0 0 1,2 2-1,1 1 0,3 4 1,0-1-1,1 2-22,0-1 1,-2 3 0,2 2-1,1 0 1,-2-1 0,1 2-1,-1 1 22,0 3 0,-2-2 0,-4-3 1,0-1-1,0 1 0,0-2-100,0 3 1,0-3 0,0 1 0,0-3-1,0-1 1,0 1 0,0 1 340,0-1 1,0 3-1,0-5 1,0 0 0,0 2-1,0 0 1,0 3-256,0 1 0,0 0 0,0 0 0,0-1 0,0 2 0,0 1-78,0 3 0,0-1 0,0-1 0,0 2 1,0 1-1,0-3 0,0-3 0,-1-2 36,-4 0 0,4 1 0,-4 0 0,4-4 0,1 0 0,0-3 244,0 3 1,0-5 0,0 4-1,0-1 1,0 1 0,0 0 0,1 0-1,2-1-92,2 1 1,-1 2 0,-4 6 0,0-1 0,0 1 0,0 0 67,0-1 1,0 2-1,0 2 1,0 1 0,2 0-1,1-1 1,1-1-49,-1 1 0,3-9 0,-2 4 1,1-3-1,-1-3 0,1 2 0,-2-2 75,-2 1 0,4 2 0,-1-4 0,1-1 1,-1 1-1,0 1 0,-1 2 584,-1 3 1,-1 1-1,2 3 1,2 2-1,-1 2 1,1 4-1,1 4-924,1 3 0,-3 7 1,4-1-1,-1 3 1,-1 0-1,2-3-24,-1-5 0,0-4 0,4-4 0,-4-7 0,1-4 0,-1-4 73,3-2 1,2-2 0,1-9 581,1-3 0,-1-4 96,0-1 1,7-6 0,0-1 0</inkml:trace>
  <inkml:trace contextRef="#ctx0" brushRef="#br0" timeOffset="51">11584 8929 30271,'-5'-9'-9831,"1"0"7229,0 6 0,-2-2 3505,-3 5 1,1 1 0,1 3 0,0 5-847,-1 3 1,5 2-1,-1-1 1,2 2-1,2 1 1,0 3 0,0 2-281,0 3 0,-4 1 0,-1 1 0,2 1 0,2 0 0,1-1 0,0 3-446,0 2 0,0-3 585,0 3 0,0-3 0,1-3 0,2-1 0,3-2-212,2 2 1,-1 5 0,2 2 0,-3-1 0,-2-2 0,1-1 287,-2 0 0,3 4 0,-2 0 0,-1 0 0,-1 0 0,-2 2 0,0 1 0,0 0-116,0-5 0,0 7 0,-2-10 1,-1 3-1,-1-1 0,1-3-703,1-3 0,2 2 0,2-5 891,2 2 0,-1-3 0,5 2 1,-1 0-1,-1-3 38,0 3 0,3-1 0,-3 4 1,0 0-1,1 0 0,-1 3-57,0 0 0,-2-1 1,-4 1-1,0-1 0,0 3 1,0 0-1,0 2 0,0-1 656,0 2 0,0 5 0,0-5 1,0-1-1,0-2 0,0-2-715,0 1 0,0 0 0,0-1 0,0 1 0,0 0 0,0-1 1,0 1 24,0 0 1,0 1 0,2 1-1,1 4 1,1 0 0,-1-1 0,-1-2 29,-2-2 0,0-1 1,0-1-1,0 1 0,0-1 1,0 1-1,0-2 535,0-2 1,4 2-690,0-3 0,1-1 1,-5-1-1,1 0 34,4-4 1,-4-1 0,4-2 0,-4 0 0,1 1 0,1-1-391,1 0 0,1 1 1,-5-1 343,0 0 1,0 1 0,1-3 0,2 0 75,1-2 1,1-5 0,-5 5-1,0 1-67,0 2 0,0 2 1,0-1-1,0 0 208,0 1 0,0-6 0,0 1 0,0 2 1,0 1-103,0 1 0,0 0 0,0 1 0,0-1-619,0 0 0,-2-1 652,-2-3 1,1-3-1,-6-6 483,-1 0 0,4-2 0,0-1 0,1-3-659,1-1 230,0 4 0,15-9 0,4 5 1</inkml:trace>
  <inkml:trace contextRef="#ctx0" brushRef="#br0" timeOffset="52">13583 9742 22849,'-5'-21'-3039,"2"8"1,-6 9 3442,-2 2 0,-1 2 1,-1 0-1</inkml:trace>
  <inkml:trace contextRef="#ctx0" brushRef="#br0" timeOffset="53">13517 9689 20911,'13'-2'0,"0"-1"0,1-3 0,-1-1 0,0-2 471,1 2 1,-1 1-1,0 6 1,1 1 0,-2 4-1,-2 5 1,-3 6-935,-1 7 1,0 8 0,-3 4 0,2 4 0,-2 2 0,0 2 0,0 3 23,1 1 0,5-4 0,-5 0 0,-1-6 1,0-6-1,0-4 0,2-5-30,-2-4 1,0-5 0,0-5 0,1-8 564,-1-8 1,-2-9 0,-1-6 0,0-3 0,0-7 0,0-5-294,0-5 0,0-8 0,0 3 1,0-4-1,0-2 0,0 3 1,2 2 76,2 4 1,-1 5-1,5 5 1,-2 4-1,-2 4 1,0 5 392,1 4 0,1 8-384,-2 1 1,2 12 0,5 1-1,-4 7 1,-1 3 25,-3 4 1,-2-3 0,1 4 0,1-1 0,1 0 0,-1-2 0,-1-1 83,-2-2 0,0 1 0,1-1 1,4-1-1,4-2 460,2-1 0,3-6 0,-1 1 0,0-1 0,1 0 0,-1 2-77,0-2 0,1 0 1,-2 1-1,-4 5 1,-2 3-357,0 1 0,-4 2 0,1 1 0,-5 2 0,-4-2 0,-3 1 1,-4-1 47,-3 2 1,-3-1 0,2-3-1,-2-1 1,0 0 0,-2-1 118,0-3 1,5 1 0,-2-5-1,5-1 1,2 1-837,3-1 0,6 1 0,4-5 0,9 1 0,10 2 1188,4 2-177,2-1 0,6 2 0,1 1 0</inkml:trace>
  <inkml:trace contextRef="#ctx0" brushRef="#br0" timeOffset="54">14183 9662 28777,'0'-19'-4916,"0"-3"1,0 2 207,0 3 4629,0 8 0,0 4 0,2 10 168,2 4 1,-2 3 0,4 2 0,0 4-1,1 4 1,2 4 0,-2 2-37,-1 3 1,3-6 0,-3 3 0,0-1-1,0-5 1,-2-1-439,2-5 1,-4-6 197,2-1 1,-2-12 0,-2-1 0,0-7 0,0-5-1,0-3 1,-2-6-568,-2-3 1,2 2-1,-2-3 1,2 4 0,2 2-1,0 0 808,0-2 0,0 4 0,0 3 0,2 3 0,2 3 0,5 2 761,3 1 1,1 6 0,1-1 0,0 2 0,3 2 0,0 2 0,0 2-490,-2 5 0,-4-2 0,0 2 0,-4 2 0,-1 1 0,-3 1 0,-1 0-393,-2 1 0,-2-1 0,-2 0 0,-5 1 116,-3-1 0,-1-4 0,-1-2 240,1-1 1,4-1-565,0-5 0,6 1 0,-1 3 0,2 5 0,2 3 0,0 1-569,0 1 1,0-1 0,2 0 1180,2 1 1,15-7 0,10-1 0</inkml:trace>
  <inkml:trace contextRef="#ctx0" brushRef="#br0" timeOffset="55">14730 9569 29592,'0'-40'-4916,"0"3"1,1 7 4718,4 13 1,-2 8-1,4 10 1,1 4-1,-1 3-165,3 4 1,2 6 0,1 0 0,2-2 0,2-1 0,2-2 0,0-1-44,0-3 0,-1 1 0,-5-5 0,-1-4 3579,-3-4-2570,-3-4 1,-12 7 0,-4 10 0,-5 15 0,-4 14 0,-1 10 0,1 7-373,3 6 0,3 8 0,2-1-887,2-3 1,0 0 0,-4-5 0</inkml:trace>
  <inkml:trace contextRef="#ctx0" brushRef="#br0" timeOffset="56">4559 12048 13251,'7'-30'0,"-2"3"0,-4 7-463,-1 3 0,2 12 0,1 6 254,1 11 0,6 3 1,-2 8-1,1 4 0,-2 4 1,1 3-1,-1 3 1,2 0 302,-2-1 0,10 2 1,-4-1-1,2 3 1,1 3-1,2-1 241,4 1 0,2-2 0,-1-4 1,0-1-1,2 1 0,1-2-177,1-4 0,3 3 0,-8-10 1,2-2-1,-1-1 0,-2-6 0,0-3-28,0-3 0,1-2 0,3 2 0,-1-3 0,-2-2 0,2 1-38,1-2 1,1-2 0,3-1 0,0 0 0,4 0 0,1 0 0,3 0-87,1 0 1,2 0 0,0 0 0,-1 0 0,-2 0 0,-3 2 188,-1 2 1,4 9-1,-3 8 1</inkml:trace>
  <inkml:trace contextRef="#ctx0" brushRef="#br0" timeOffset="57">12024 11861 25319,'-8'-6'-908,"-3"5"1,2-4-1,-3 4 1067,-2 1 0,6 1 0,0 4 0,2 5 0,5 5-147,4 3 1,0 5 0,6 0 0,-1 3-1,1 4 1,-1 2-285,-2 3 1,-2 3 0,-4 5 0,0-2 0,-3 4 0,-6 1 0,-11 4-163,-13 2 0,-4 1 1,-10-2-1,-1-6 1,2-6-1,0-3 1,5-5 537,4-3 1,4-5-1,7-9 1</inkml:trace>
  <inkml:trace contextRef="#ctx0" brushRef="#br0" timeOffset="58">13197 12434 20721,'-27'-13'0</inkml:trace>
  <inkml:trace contextRef="#ctx0" brushRef="#br0" timeOffset="59">12984 12301 28087,'0'-18'-2399,"0"0"1,-2 7-1,-2 6 2378,-5 4 0,-3 1 0,-1 0 0,1-2 0,3-2 424,4-5 1,5 3-214,5 1 0,1 14 0,4 6 0,-1 4 0,0 5 0,-2 3 0,-1 2-128,0 2 0,-4 2 0,2-3 1,-2 1-1,-2-3 0,0-3-1412,0-3 0,-2-5 1135,-2 0 0,2-14 0,-2-10 1,2-9-1,2-10 0,0-2-195,0-6 0,6-6 0,3-3 0,3 2 0,1-2 0,1 3 547,-1 3 1,-1 1-1,-2 8 1,-2 5 0,-1 2-1,-1 5 211,0 1 1,-2 4-1,-4 7-609,0 8 0,0 7 1,0 2-1,0 0 1,0 1-1,0-1 65,0 0 1,0 1-1,0-1 1,0 0-1,0 1 173,0-1 1,0-4-1,2-2 1,1 1-1,3-2 331,1 0 1,2-1 0,3 0-422,-3 4 0,-3 3 1,-6 1-1,-2 0 522,-2 1 0,1-1 0,-5 0 1,1 1-1,1-1-26,0 0 1,-4-1-1,1-2 1,-2-1-1,1 2 1,1 1-1,-3 1-572,-4 0 1,1 1 0,-3-1 0,5 0-1,3-1 1,2-2-428,2-1 1,2 0 0,7 5 0,6-3 1085,9-2 1,17-3 0,7-6 0</inkml:trace>
  <inkml:trace contextRef="#ctx0" brushRef="#br0" timeOffset="60">13383 12354 6947,'-1'-26'0,"-2"-3"5438,-1 3-5328,-1 7 1,7 7 0,1 12 0,1 7-1,0 5 78,2 1 1,-4 1-1,2-1 1,-2 2 0,-2 3-1,0 2 1,0 2-444,0 1 1,0-6 0,0 4 0,1-2 0,2-2 0,2-2-2437,-2-2 2617,-2-6 0,-5-7 0,-1-10 1,1-5-1,-1-3 0,1 1 0,1-1 15,1 0 0,2-1 1,0 2-1,0 0 58,0 0 0,2 4 0,2 4 145,5 5 1,-3 1 0,0 0 0,-1-3 0,-1-1 35,-1-4 0,-2 4 0,-1-2 0,0-1 0,2-2 0,1-2 0,3 1 749,1 0 0,-2-1 1,4 1-1,-1 0 0,1-1 6,0 1 0,-1 4 0,2 0 0,-1-1 1457,1-2-1963,2-1 0,-3 5 0,0 5 0,1 6 0,2 6-1207,1 3 669,1 1 0,-1 7 0,0 2 0,1 2 1,-2-1-1,-4-1-598,-3 2 1,-4 0 0,-1 0 0,0-4 0,-1 0 0,-2-4 959,-1-1 1,-7-2 0,2 0-1,-3-1 1,-1-3 358,0-5 0,5-4 0,4-4-1098,2-5 1,2 2-1,0-2 1,2 0-1,1 0 270,1 0 1,1 0 409,-5-4 1,0 3 0,-2 4-382,-2 6 1,2 9-1,-2-1 1,2 4 0,2 2-565,0-1 1,0 0 0,0 1 0,2-1 0,2 0 996,5 1 1,9-1-1,3 0 1</inkml:trace>
  <inkml:trace contextRef="#ctx0" brushRef="#br0" timeOffset="61">13917 12514 31884,'-6'-40'-8366,"0"3"8326,-3 6 0,3 13 0,6 18 0,2 6 0,0 3-441,3 0 1,-1-5 0,-4 5 0,0 2-1,2 1 1,1 2 0,3 4 340,1 4 1,1 5-1,2 3 1,-1 2 0,0 1-1,0-1-74,-1-2 0,-5 3 0,2-1 0,-4 1 0,-1-2 0,0-5 219,0-2 0,-12-8 0,-2 4 0</inkml:trace>
  <inkml:trace contextRef="#ctx0" brushRef="#br0" timeOffset="62">13810 12541 23568,'0'-53'-523,"0"-1"1,0 8 0,2 8 0,3 10 0,7 8 0,6 7 1055,3 4 1,7 5-1,9 8 1,4 7-1,5 3 1,2 6-499,2 0 1,8 3 0,3 3 0</inkml:trace>
  <inkml:trace contextRef="#ctx0" brushRef="#br0" timeOffset="63">4652 13500 19630,'0'-13'-4614,"0"0"2909,0-1 0,0 6 1489,0-1 1,-1 6 547,-4-2 0,4 11 1,-4 9-1,4 10 0,1 11 1,0 7-138,0 6 1,4 8 0,2 10 0,-2-30 0,0 1 0,1 6 0,0 0-1,0 1 1,0 2-183,0 0 1,-1 2 0,2 5 0,0 1-1,-1 0 1,-1-1 0,2-2 0,0 1-1,1-1 1,1-1 0,-1-2 0,2-1 0,0-2-1,1-1-457,1-2 1,-1-3 0,8 28 0,4-2 0,2-7 0,1-9 0,1-8-2305,1-10 2848,0-10 0,11-2 0,4-7 1</inkml:trace>
  <inkml:trace contextRef="#ctx0" brushRef="#br0" timeOffset="64">11611 13287 9736,'-5'-22'0,"1"-2"0,-1 1 7,-1-3 1,5 7-1,-4 1 1,4 4 41,1 0 0,0 5 1,-2 2-1,-1 3 1,-2 6 308,-3 10 0,-1 11 0,-4 11 0,0 9 0,-1 7 0,1 11-51,0 7 0,8-30 0,2 1 0,1 4 1,0 1-1,1 3 0,0 1 0,1 1 1,0 1-1,0 1 0,0 0-334,0 0 1,0-1 0,1 0 0,0-1-1,0-3 1,2 0 0,2-2 0,1-1-1,1-3 1,2-1 0,15 27 0,5-11-4288,7-9 4506,8-4 1,4-14 0,5-3 0</inkml:trace>
  <inkml:trace contextRef="#ctx0" brushRef="#br0" timeOffset="65">13423 13660 17157,'-8'5'471,"0"1"0,2 1-558,3 3 1,-3 13 0,2 5 0,1 4-1,1 7 1,2 2 0,0 5 0,0 0-130,0 0 0,2-3 1,2-6-1,4-4 0,1-5 1,-2-8-77,-1-3 1,-2-8 0,-4-3 0,0-5-1,0-8 1,0-8 119,0-7 0,-5-8 1,-3-4-1,-1-5 1,2-8-1,-1-5 69,1-1 1,4-8-1,-1 8 1,4-2-1,3 0 1,3 4 0,-1 2 646,1 4 0,3 10 0,-3 5 1,0 6-1,0 7 0,-2 3-696,2 5 0,-4 5 0,2 8 1,-2 5-84,-2 3 0,-5 1 0,-1 1 0,-1 1 1,-2 1-1,2 2 0,1-2 38,0-1 1,4-2 0,-2 0 0,2 1 311,2-1 0,6-1 0,5-3 0,4-5 0,4-2 0,0-1 0,2 2-4,0 2 1,-5-1-1,0-2 1,-4 2 0,-3 3-1,0 2 1,-2 0-70,-2 1 1,-2 7 0,0 1 0,1-2 0,-1 0 0,-2 0 206,-1 2 1,-4 4 0,-2-4-1,0 0 1,-1 0 0,-1-2-1,-1-3 280,2-2 1,0-4-1,2 3 1,-4-2-627,-3-2 0,5 4 0,3-1-496,2 3 1,-2 6-1,-2-1 1,0 1 0,-2 0-1,2 0 1,-1-2-79,0-1 0,4-2 0,-2 0 0,5 1 0,6-2 0,9-3 795,10-5 1,14-8-1,8-4 1</inkml:trace>
  <inkml:trace contextRef="#ctx0" brushRef="#br0" timeOffset="66">14063 13460 18009,'0'-37'-1584,"0"6"1,0 14-1,0 17 1037,0 7 1,0 5 0,-1 0 0,-2-2 161,-2-1 0,1-5 1,4 5-1,0 2 1,1 0 351,4 3 0,2-1 1,7 0-1</inkml:trace>
  <inkml:trace contextRef="#ctx0" brushRef="#br0" timeOffset="67">14130 13567 18014,'9'0'-144,"-2"-1"1630,-1-4-1684,-1 4 1,-5-7-615,0 4 0,0 1 718,0-6 1,1 5 0,2-5 223,2-2 0,-1 4-826,-4-2 0,1 6-1099,4-1 2000,-4 2 1,4 2 26,-10 0 0,2 0 0,-4 2 1,1 2-329,3 5 0,2 3 0,1 1 0,0 0 0,0 2 0,-2 1 247,-2 2 0,2 10 1,-2 1-1,2 2 1,2 3-1,-1 0 1,-2 1 17,-2-1 0,1 3 0,4-6 0,0-1 0,-2-3 1,0-5-1,-3-4-209,2-3 0,0-8 1,-1-3-1,-4-4 1,-1-4-1,2-6-35,1-7 0,2-5 0,4-8 0,0-4 0,0-3 0,0-6 0,0-1-125,0-2 1,0-4 0,0 1 0,1 0 0,2 2 0,2 5 0,-3 4 127,0 5 0,2 5 1,1 6-1,-2 4-119,-2 3 0,-1 9 0,0 6 0,0 8 378,0 3 1,0 3 0,0-1 0,0 0-1,2 1 1,2-1 0,7 0 9,5 1 1,5-2-1,7-2 1,1-1-1,4 0 1,1 0 0,2-2-274,-2-1 0,-3 4 0,-9-1 0,-4 3 1,-5 3-1,-4 1-91,-5 2 1,-5 6-1,-8-2 1,-9 3 0,-7 2-1,-6-1 1,-5 1 275,-2 0 0,-1 4 0,4 0 0,4-3 0,3-3 0,2-3 0,6 1-653,6-3 0,5-2 0,14-9-2017,10-5 2763,19-14 0,7-11 0,13-13 0</inkml:trace>
  <inkml:trace contextRef="#ctx0" brushRef="#br0" timeOffset="68">14943 13394 17359,'-15'-27'0,"-1"2"0,-3 4 1966,-2 8 0,5 8 0,-4 14 0,1 9 0,-2 7-1717,1 6 1,-4 2-1,6 4 1,3-3-1,4 0 1,3-1-1,4 1 1,5-2-757,7 1 1,8-2 0,2-4 0,-1-2 0,0-3 0,-4-4 0,-4-3-506,-2-2 0,-7-6 0,0-1 1,-10-1-1,-9-1 0,-11 1 1143,-7 1 0,-1 1 0,-11 8 0,0 4 0,1 8 0,3 10 0,0 7-122,1 5 1,18-16 0,1 1 0,2-3 0,-1 0-1</inkml:trace>
  <inkml:trace contextRef="#ctx0" brushRef="#br0" timeOffset="69">4252 15593 21490,'-1'-27'-1834,"-4"0"1,4 7-1,-4 0 1869,4 1 0,2 4 0,4-1 1,4 6 552,3 5 0,1 4 1,-1 4-1,-3 4-628,-5 7 1,-2 8 0,-2 1-1,0 7 1,0 6 0,0 1 0,0 1 202,0 2 0,0-6 0,0 9 1,-2 0-1,-1-1 0,-1 0-17,1 3 0,1-8 1,1 3-1,-2-2 0,-2-1 1,2 0-5,2-1 1,5-2-1,2 3 1,2-1 0,2-1-1,2 1 1,1-1-160,1 2 1,-1 2-1,0 2 1,-1 2 0,-1 2-1,-3-3 1,1 1-27,-1 2 1,-2-2 0,-6 4 0,0 1 0,0-3 0,0 1 0,0-3 58,0-1 0,0-8 0,0-3 0,0-4 1,0-4-290,0 0 1,0-7 0,1 0-1,4-6 1,3-5 185,4-4 0,9-1 0,6 0 433,7 0 1,10-6-1,4-1 1</inkml:trace>
  <inkml:trace contextRef="#ctx0" brushRef="#br0" timeOffset="70">4612 17245 8329,'-12'-19'0,"3"6"0,-8-1 0,3 7 0,4 3-428,1-1 1013,0 1 1,-4 4 0,1 1 624,3 4 1,6-4-1,11 5 1,6-2-1,7 1-815,7-2 0,5-2 0,8-1 0,2 0 1,3 2-230,2 2 0,2-2 0,8 2 0,5-2 0,4-2 0,3 0-110,-1 0 1,2 0-1,-32-1 1,1 0 0,-1 0-1,0-1 1,0 0 0,-1 0-1,2 0 1,-1 1 37,0 0 1,-1 0 0,35-3-1,-1-1 1,1 3 0,-4 0 0,4 2-1,-2 0 4,5 0 0,-4 0 0,-34 0 0,1 0 0,0 1 0,1 0 0,1 0 0,1 0 0,1 2 0,1 0-156,4 1 1,0 0 0,1-1 0,0 1 0,3 1 0,0-1 0,-1-1 0,1 0 0,1-1-1,-1 0 1,0 1 0,-1-1 0,0 0 0,0-1 15,-2 0 0,0-1 1,-2 0-1,-1 0 1,-1 0-1,0 0 0,1 0 1,-1 0-1,-2 0 1,0 0-1,-2 0 0,0-1 1,-1 0-1,-1-1 286,-1 0 1,0-1 0,2-1 0,1-2 0,-2 2 0,-1-1 0,0 0 0,1 0 0,0-1 0,1 1 0,-1 2 0,0-1-40,1 1 0,0 0 0,1 0 1,1 2-1,0 1 0,0 1 1,0 0-1,1 1 0,1 1 0,1 0 1,-2 1-1,1-1-540,0 2 1,-1 1 0,1 0 0,0 0 0,-2 0 0,0 1 0,0-1 0,1 0 0,0-1 0,1 0 0,-1 0 0,0-1 0,1 1 0,-1-1 220,2 0 0,-1-1 0,2 3 1,0-1-1,1-3 0,-1 0 1,1 0-1,0-1 0,-1 0 1,-1-2-1,1-1 0,-1-2 1,-1-1-1,1-2 412,0 0 1,0-2 0,1-2 0,1 0 0,2 1 0,0 1 0,2-1 0,0 0 0,1 1 0,0 1 0,0 1 0,0 0-254,-1 2 1,0 0-1,-1 1 1,1 1 0,0-3-1,1 1 1,-2 1-1,0-1 1,-3 1 0,0-1-1,-3 1 1,0 0-1,-3-1 1,1 1-112,-2-1 1,0-1-1,-1 0 1,0-1-1,-1-1 1,0 0 0,33-10-1,-3 0 1,-1-1-1,-2-2 289,-3 0 0,3-8 0,-4 1 0,0-3 0,-4-2 0,-2 3 482,-2 2 0,1 2 0,-2 0 0,-4 4 0,-3 3 0,-4 1-990,-1 0 0,-1-1 0,-4 3 0,-5-3 0,-6-1 1,-7 0-1,-3-1-235,-5-3 1,1-5-1,-5-4 1,-5-3-1,-6-5 1,-8-5 385,-1-1 1,1-5-1,0 3 1,2-3 0,4-3-1,3-1 1,4-3 251,1-2 1,-5-1 0,-1-5 0,0 2 0,0 2 0,2 3-517,-2 6 0,0-1 1,-4 12-1,1 4 1,-1 8-1,-1 7 1,1 7-414,1 2 1,0 8-1,-6 2 1,-1 5-1,-3 6 1,-1 9 810,1 10 0,-5 2 0,4 5 0</inkml:trace>
  <inkml:trace contextRef="#ctx0" brushRef="#br0" timeOffset="71">13010 15779 8207,'2'-20'0,"2"3"-113,5 7 1,3 4-1,1 6-8,1 0 0,-6 0 1,1 0 5999,2 0-5120,-5 0 0,0 2 0,-6 2 1,0 5-1,1 6 0,2 5-643,1 7 1,2 4 0,-3 0 0,2 3 0,-1 3 0,1 0 0,-1-1-655,-1-8 1,3-1 0,-2-10 0,1 0 5,1-2 1,-3-11-1,4-7 1,-1-12-1,-3-7 1,-3-8-1,-3-2 348,-1-5 0,-5-2 0,4-2 0,1-2 0,-1-3 0,1 0 718,1 0 1,2 6 0,1 8-1,0 2 1,0 6 0,0 4 161,0 3 0,4 7 0,2 3 1,1 1-537,4 3 0,-4 3 0,0 4 1,1 5-1,-2 4 0,0 4-692,-3 0 0,-2 1 0,-1-3 0,0 1 0,-1 2 0,-2-2 0,-2-1-206,2-2 0,-3 1 0,2-1 793,1 0 1,3-5 0,4-4 0,5-2-1,3-2 301,2 0 1,-1 4 0,0 1-1,-1-1 1,-3 2 86,-5 3 0,2 3 0,-3 2 0,-4 4 0,-7 3 0,-6 3 0,-6-1-366,-2 1 1,-11 6 0,7-7 0,-1 4 0,3-3 0,7-4 0,2-3-769,2-2 0,1-2 0,3 0 0,6-1-5457,6-3 6148,10-3 0,20-12 0,8-1 0</inkml:trace>
  <inkml:trace contextRef="#ctx0" brushRef="#br0" timeOffset="72">13637 15779 8177,'-8'-65'0,"4"13"2618,2 18 1,2 20 0,0 14-2547,0 7 1,5 5-1,1 1 1,0 0-1,1 1 1,1-1-1,0 2 1,1 1 25,0 2 1,-4 10 0,2-1 0,0 1 0,-1 0 0,0-1-381,-3-1 1,3 1 0,0-2-1,0-1 1,0-3-104,-3-2 1,-2-10-1,-1-14 1,0-11 329,0-8 1,0-5 0,0-5 0,0-8-1,0-2 1,0-4 0,2 4 410,2 2 1,-2-1 0,4 9 0,-2 2 0,1 4 807,-2 4 0,-2 8 1,1-1-914,2 7 0,-1 4 0,4 8 0,1 2 0,-1 5 0,2 3-535,-2 1 0,5 0 0,-3 2 0,3 2 0,1 0 0,1 0-73,-1-3 0,2-5 0,1-1 1,2-1-1,0-1 0,-1 0 0,3-3 250,0-2 1,-5 1 0,0 1 0,-5 1 0,-1 1 537,-1 1 1,-2 1-1,-8 6 1,-2 2 0,-5 3-1,-4 4 141,-5 3 1,1 2 0,-3 0 0,-1-1-1,0 1 1,-1 0 0,1-1-1000,4 1 0,0-2 1,1-3-1,-2-4 1,2-3-1,1-3-560,2-3 1,-1-3 0,3-8-1,2-2-4588,4-5 5575,4-3 0,13-1 0,2-1 0</inkml:trace>
  <inkml:trace contextRef="#ctx0" brushRef="#br0" timeOffset="73">14223 15699 8166,'-7'-68'2334,"2"9"-684,4 12 0,4 14 0,6 17-967,9 5 1,11 6-1,10 5 1,8 0-1,11 0 1,7 0-1,5 0-605,1 0 1,0 7-1,-6 5 1,-3 7 0,-6 5-1,-7 4 1,-10 0-641,-11 0 1,-9 3-1,-10 2 1,-7 1 0,-11 3-1,-15 1 262,-13 2 0,-18 0 0,23-19 1,-1 0-1,0 1 0,-1 0 0,-1 3 1,-1 1-1,1 1 0,-1 0 300,0 1 0,0 2 0,0 7 0,1 2 0,1-2 0,1 1 0</inkml:trace>
  <inkml:trace contextRef="#ctx0" brushRef="#br0" timeOffset="74">22275 6304 8197,'-14'-14'0,"1"7"0,6 1 0,1 8 0,7 1 0,2 2 0,2 3 0,-2 2 654,-2 2 0,1 3 0,0 1 0,3 5 0,-2 3 0,-2 5 0,-2 4 811,-4 4 0,-2 6 1,-6 3-1,-1 1 1,1 5-1164,0 4 0,-1-1 0,1 4 0,0-1 0,-1 0 0,3-2 298,2-1-827,-3-8 0,10-2 1,-2-8-1,2-3 1,2-2-1,0-2 20,0-2 0,2-6 0,1-1 0,1-2 0,1-3 0,-1-1 0,2-3 198,1-3 1,-1 1-1,6-5 1,5-2-1,2-2 1,6-1 1443,5 0-1276,4 0 1,13-1 0,8-4-1,10-4 1,-27 4 0,1-1-1,4-2 1,0 1-58,3-2 0,1 0 0,3 2 0,1-1 0,-1-1 0,1 0 0,1 2 0,1 0 0,2 0 0,-1 0 0,1 1 0,-1 0 0,-3 2 0,0 0-348,-2 1 0,-2 1 0,-5 1 1,-1 1-1,-2 0 0,-1 0 1,32-2-1,-11-1 0,-6-1 1,-5-1 74,-2-1 1,-2-1 0,-4-8 0,-2-3-1,-1-4 1,-2-4 335,-3-6 0,-1-2 1,-4-7-1,0-4 1,-2-6-1,-3-7 1,-3-7-1,-1-5-197,-9 31 1,0 0 0,0-2 0,0-1 0,-3-4-1,-1 0 1,1 1 0,-1 0 0,-1-2 0,-1 0-1,0 2 1,0 0-221,-1 1 1,-1 1 0,0-1 0,0 2 0,-3-29 0,-1 3-1,-4 4 1,-4 8 0,-5 5 60,-3 7 0,-5 4 0,-6 6 0,-2 6 0,-4 5 0,-5 6 945,-7 5-722,-9 4 0,-6 8 1,-9 3-1,34 0 0,-1 2 1,-2 1-1,-1 3 1,0 0-1,0 1-41,-2 1 0,0 2 0,-1-1 1,0 1-1,2 0 0,1 0 1,1 1-1,-1-1 0,-1 0 0,1 1 1,1-1-1,0 0 0,0 1 1,1-1-68,1 0 0,1 1 0,-2 2 1,1 2-1,-1 0 0,0 1 1,1 0-1,1 0 0,-29 15 1,10-4-580,9-3 0,7-7 0,7-2 1,6-2-1,5 1 0,6 0 1,5 0 654,6-3 0,16 0 0,5-1 0</inkml:trace>
  <inkml:trace contextRef="#ctx0" brushRef="#br0" timeOffset="75">23035 6504 8425,'0'-14'634,"0"-3"1,0-3 0,1 1 0,2 0-94,1 3 1,1 5 0,-4 2 0,2 2 0,2 4-43,-2 7 1,-2 14 0,-1 9 0,0 7 0,-1 4 0,-4 4 0,-2 1-391,-1 1 0,-2 2 1,6-3-1,1 1 0,1-2 1,2-4-1402,0-2 1,2-2 0,2 2 0,5-4 1291,3 1 0,7-5 0,2 4 0</inkml:trace>
  <inkml:trace contextRef="#ctx0" brushRef="#br0" timeOffset="76">22528 8943 8332,'-9'0'0,"0"1"-142,-1 3 0,-1-1 0,1 5 0,3-4 0,1-5 0,3-7 16,1-3 0,4-3 1,2-1-1,4-1 1,1-3-1,-2 0 1,0-2-1,-1 2 701,0-1 0,3-2 1,-4 4-1,-1 2 0,0 1 1,1 2 1159,-2 0 1,-2 7 0,-1 7-1500,0 11 0,-1 9 1,-4 10-1,-2 4 0,-2 5 1,0 5-1,0 2 32,2 1 1,-5 8-1,3-3 1,-3 2 0,-1 1-1,1 0-407,3 2 1,-1 0 0,4-5-1,0 1 1,0-3 0,2-2 0,-1-4-93,1-4 0,-2-7 0,3-4 1,-2-5-1,2-4 0,2-2 1,1-3 285,0-1 1,6-6 0,4-2 0,7-1 0,8-3 0,7-1 0,11-5 138,8-6 0,2 0 0,12-10 1,6 1-1,-33 8 0,0 1 1,3-1-1,1-1 0,0 0 1,0 0-135,1 1 0,0-1 1,2-1-1,-1 0 0,-2 3 1,0-1-1,1 1 0,-1-1 1,-1 0-1,1 1 0,-2 0 1,0 1-336,34-6 1,-6 5 0,-6 1 0,-6 1-1,-7 1 1,-9-1 0,-9 1 281,-7 0 0,-5 0 1,-5 3-1,-3-3 0,0 0 1,-4-3 355,-1-3 0,3 0 1,-3-10-1,1-3 1,5-5-1,3-5 0,4-5-70,2-5 1,-3-2-1,3-8 1,-2-2-1,-3-6 1,-1-2 0,-2-3-574,1-3 0,-7 3 0,-3-2 1,-2 7-1,-4 6 0,-4 5-285,-7 4 1,-8 9-1,-10 1 1,-6 5-1,-6 8 1,-7 6-1,-5 4 451,-3 1 0,-11 7 0,-1 3 0,-4 4 0,36 1 0,1 2 0,-2 1 0,1 1 1,-2 1-1,1 1 105,-1 2 1,0 0 0,-1 0 0,-1 1 0,2 2 0,0 0 0,-32 9 0,6-2 0,9-3 612,2-1-793,7-2 1,10-1 0,11-1 0,8-3-1,4 1 1,3 0-822,3 0 1,4 0-1,6 4 1,3 1 1009,5-1 0,9 0 0,3 1 0</inkml:trace>
  <inkml:trace contextRef="#ctx0" brushRef="#br0" timeOffset="77">23035 9116 8941,'-18'-25'0,"0"2"1131,2 6 1,7 6-914,4 2 1,10 6 0,5-3 0,6 2-1,7 0 1,2 1 1153,1 1-1367,1-4 0,4 5 0,2-4 1,-1 4-1,1 1 0,-5 0-1,-4 0 0,-5 4 1,-6 2-1,-1 3 0,-3 4 52,-4 4 1,-5 0 0,-6-2 0,-8 3 0,-5 4 0,-2 2 0,2 0 163,0-2 0,4-6 1,-3 2-1,5-3 1,4-2-1,5 0 0,2 1-182,2-1 0,2-4 0,4 0 0,5 1 1,9 2-1,3 0-147,5-3 1,4 1-1,-3-5 1,4-1-1,-1 0 1,-1 1-539,-5-2 0,0 3 0,-5 0 0,0 0 647,-3 0 0,2 4 0,1-3 0</inkml:trace>
  <inkml:trace contextRef="#ctx0" brushRef="#br0" timeOffset="78">22821 11022 8268,'-6'-27'744,"-4"2"1,-5 4 0,3 8-82,0 7 1,5 4-1,0 5 1,-1 5-1,1 8 1,-4 8-210,0 8 0,2 10 0,0 7 1,-2 4-1,1 9 0,0 2-410,1 1 0,4-3 0,-2-9 1,1-1-1,3-1 0,2-4 0,2 0-387,4 1 0,2-5 0,6 0 0,2-5 0,1-4 0,4-1 0,-1-5 35,0-4 1,5-5 0,-2-7 0,3-2 0,3-3 0,2-1 405,1-3 1,9-1-1,-1-2 1,2 0 0,8 0-1,4-2 1,7-1 202,0-1 0,4-5 1,7 3-1,3-1 0,0-2 1,-1 0-1,-4 0-169,-2-1 0,-2-2 1,-10-2-1,0 1 1,-6-2-1,-5-1-12,-5-2 0,-8-5 0,-2 0 0,-4-3 1,-4-5-1,0-5 0,-2-4 256,0-4 0,-1-8 1,-4-7-1,-1-4 1,0-3-1,1-5 1,-1-3-473,-6 35 1,-1 1 0,2-33 0,-4 2 0,-2 7 0,-2 5 0,-2 5-205,-2 6 0,-7 10 1,-11 7-1,-9 5 1,-9 8-1,-9 5 0,-12 8 1,-11 6 80,30 1 1,-1 1 0,-4 4 0,0 1 0,-3 2 0,0 2-1,1 0 1,-1 1 0,2 0 0,0 0 0,3-2 0,2 1 196,4-3 1,1 0 0,-19 8 0,9-6 0,10 1-1,10-1 1,7 0 0,9 1-1532,5-1 0,5 5 0,11 1 1553,9 2 0,11-5 0,5 3 0</inkml:trace>
  <inkml:trace contextRef="#ctx0" brushRef="#br0" timeOffset="79">23341 11461 8385,'-13'-6'841,"5"3"-214,4-5 1,8 3 0,5-2 0,5-1 0,3 1 0,7-3 0,4-1-391,3 2 1,2-1 0,-5 6 0,0 1 0,-3 1 0,-1 2 0,-3 0-456,-3 0 0,-5 6 0,-4 3 0,-5 3 0,-4 1-54,-4 0 0,-4 1 0,-5-1 0,0 0 0,-1-1 1,1-1 1752,0-3 0,4-5-1255,0 2 1,12 1-1,1-2 1,7 1 0,2-1-1,2 2 1,1 0-274,2 0 1,0 4 0,-6-1 0,-4 3 0,-2 3 0,-1 1-60,-1 2 0,-1 6 0,-7-2 0,-5 1 1,-3 1-1,-3-3 0,-3 0-187,-4-1 1,1-3 0,1 0-1,-1-2 1,2-1 0,-2-1 292,0 0 0,-1 6 0,-5 2 0</inkml:trace>
  <inkml:trace contextRef="#ctx0" brushRef="#br0" timeOffset="80">22888 13380 9553,'-5'-31'0,"0"2"1235,-3 4 0,5 8 0,-1 8-493,2-1 0,8 4 0,3 3-514,3 6 0,-5 2 0,-1 8 0,-1 6 0,-1 5 0,-1 2 0,-1 3-212,-2 2 1,0-2-1,0 5 1,0 0 0,0-1-1,0 0-344,0-4 0,0-1 0,0-1 0,1 0 0,2-1 0,3 1 30,1 0 0,2-1 1,5 1-1,-1 0 1,0-1-1,1 1 106,-1 0 0,6 5 1,3 4-1,3 1 1,4 0-1,0-2 1,5 1 417,5-2 1,5-2-1,13-6 1,2-6-1,2-6 1,4-10 35,4-7 0,-1-10 0,4-9 1,-6-5-1,-4-4 0,-4-5 1,-3-2-20,-2-2 1,-5-2-1,-5-4 1,-6-4 0,-5-5-1,-1 1-106,0-3 1,1 1-1,-7 3 1,-3 1 0,-4 2-1,-3 2 303,-2 2 0,-1 3 0,-2 8 0,-3 4 0,1 3 0,-2 1-319,0 0 0,-2 5 0,-4 0 0,0 0 0,-1-1 0,-4 1 0,-4-2-376,-2-1 1,-9 3 0,-2 0 0,-5-2 0,-4 0 0,-4 1 0,-4 2-206,-1 2 1,-4-2 0,-4 6 0,-2 5 0,-6 2 0,-2 6 251,-1 0 1,-6 8 0,2 4 0,4 5 0,0 4 0,9 2 0,4 3-117,7 1 0,8-3 0,3-1 1,7 0-1,9-1 0,5 4-1765,4 1 0,3 2 2089,4 0 0,4-1 0,5 1 0</inkml:trace>
  <inkml:trace contextRef="#ctx0" brushRef="#br0" timeOffset="81">23608 13447 7990,'-15'-13'0,"-1"1"0,-2 3 1165,2 5 1,1 2 0,1 2-741,1 0 1,0 5 0,1 0 0,3 4 0,3 5 0,2 2 0,-1 2 0,4 1-228,4 3 0,6 2 0,8 0 0,6-4 0,3 1 0,5-2-1370,5 1 1,4-7-1,4-6 1172,5-1 0,3-7 0,1-7 0</inkml:trace>
  <inkml:trace contextRef="#ctx0" brushRef="#br0" timeOffset="82">23888 13434 13040,'-46'-27'0,"9"11"0,13 14 0,14 14 0,7 9 291,3 4 0,0 6 1,0 0-1,0 0 1,0 3-1,1 5 0,5 5-1403,7 4 1,8-2 0,10 4 1111,5 0 0,-4-1 0,1-9 0</inkml:trace>
  <inkml:trace contextRef="#ctx0" brushRef="#br0" timeOffset="83">23568 15233 8041,'-2'-12'0,"-1"5"0,-1 7 377,1 7 1,0 6-1,0 5 1,-3 6 0,-1 4-1,-4 6 1,-1 3 0,-1 6-1,0 1 1,-1 4 0,3-2 463,2 0 1,-2-3-1,7-6 1,-1-3-1,1 0 1,0-2-935,1 1 0,1-3 0,2-8 0,0-5 1,2-2-1,1-1 0,2-3-228,3-2 1,-1-1 0,5-5 0,0 1 0,3-1 0,3-1 239,5-2 0,1 0 1,10 1-1,0 4 1,0 2-1,3 2 0,2 0 172,1 1 0,4 2 0,1 1 1,-3 1-1,1-1 0,0-1 186,2-3 0,2 1 0,-5-6 0,-4-1 0,1-3 0,-2-4 0,0-6-69,-2-7 1,-5-5 0,3-10 0,-2-7 0,0-5 0,-2-5 0,-2-3-15,-5 0 1,-1-15 0,-5 4 0,1-7-1,-4-2 1,-4 2-231,-3 2 1,-2 3-1,-4 3 1,0 5 0,-1 7-1,-4 7-140,-4 6 1,-8 4 0,-6 8 0,-3 3 0,-7 4 0,-5 5-1,-8 3 1,-6 2-110,-7 2 1,-7 3 0,-5 6 0,-3 3 0,37-2-1,-1 1 1,0 1 0,0 1-172,0 1 1,-1 1 0,-33 8-1,0-2 1,7 1 0,6 2 0,9-1-273,7-3 1,7 1-1,14 3 1,6 3 727,5-1 0,11 12 0,8-4 0</inkml:trace>
  <inkml:trace contextRef="#ctx0" brushRef="#br0" timeOffset="84">24061 15446 7946,'-6'-26'2230,"-1"5"-2211,-1 7 0,1 13 1,4 8-1,-3 4 0,-2 5 209,-2 3 0,4 4 0,2 5 0,2 3 1,4 1-1,2 1 0,5-2 0,4 2 410,5-1 1,3 5 0,6-6 0,-1-1 0,1-2 0,0-1-1122,-1-1 1,-5 1-1,-3-2 1,-5-1 0,-3-3-1,-2-1 1,-5 0 482,-9-1 0,-13-1 0,-15-5 0</inkml:trace>
  <inkml:trace contextRef="#ctx0" brushRef="#br0" timeOffset="85">23928 15699 7844,'7'-48'1359,"-3"-1"1,5 6 0,5 13 0,8 6-1450,8 7 1,2 0 0,5 1 0,-1-2 0,2 3 89,5 5 0,-1-8 0,4 4 0</inkml:trace>
  <inkml:trace contextRef="#ctx0" brushRef="#br0" timeOffset="86">23781 17245 7903,'-9'-7'0,"2"1"398,1 0 1,0 5-1,3-2 1,-3 6 0,0 6-1,-1 4 1,-1 5-1,-2 4 1,-2 4 0,-1 4 171,-1 1 1,5 6 0,2-3 0,0 0 0,1-3 0,0-1 0,3-2-636,1-1 1,2 2 0,0-8 0,2 1 0,1-1-666,1-2 1,7 4 0,-2-6 0,4 1 503,5 1 1,-2-4-1,5 4 1,1-1-1,2 0 1,5 0 305,4 1 1,-1-7 0,7 3 0,4-2 0,1-4-1,4-2 50,-1-4 0,3-1 1,7-4-1,2-4 0,0-7 1,2-8-1,-2-2 14,0 0 0,4-6 1,-6 2-1,0-3 1,-4-1-1,-4-1 0,-6-2 103,-6-3 0,0 3 0,-8-2 0,-2-1 0,-5-1 0,-2-4 0,-4-1-67,-1-1 1,-3-5 0,-4 3 0,-3 0-1,-4-1 1,-1 2-170,0 4 0,-1-5 0,-5 10 1,-6 4-1,-6 2 0,-2 5 1,-7 1-166,-7 2 0,-3 10 0,-14 0 0,-3 5 0,-9 4 0,-8 3 0,33 1 0,-1 1-21,1 0 1,-2 0 0,-6 5 0,0 1-1,4-1 1,1 0 0,1 0 0,0 0 0,-34 8-1,9-2 1,7-1-220,9-3 0,12 3 1,8-5-1,5 2 0,8 0-681,5 2 1,14 2 0,15 3 1074,12 2 0,13 6 0,4-4 0</inkml:trace>
  <inkml:trace contextRef="#ctx0" brushRef="#br0" timeOffset="87">24434 17352 7958,'-6'-19'1849,"-6"-1"1,-5 0-1547,0 6 0,3 7 0,0 7 1,1 1-1,0 5 0,-2 6 0,-3 6-143,-4 3 1,-2 5 0,2 7 0,6 0 0,4 1 0,4 0 0,2 3-276,3 1 0,8 1 0,4-2 0,4-3 0,5-2 0,6-2 0,4-3-400,3-5 1,6-9 0,-3-8 0,0-4 0,-3-1 14,-3 0 1,-9-1-1,-5-4 1,-10-2-1,-8-2 620,-10 0 0,-3 6 1,-9-1-1,3 4 1,-1 4-1,5 5 0,3 4 1,4 5-876,3 4 0,10 14 755,13 4 0,11 3 0,9-3 0</inkml:trace>
  <inkml:trace contextRef="#ctx0" brushRef="#br0" timeOffset="88">24421 19258 8126,'-13'-14'930,"-1"1"-401,7 6 1,2 1 0,10 6 0,4 0 0,4 0 2007,5 0-2364,3 0 1,11 0 0,2 0-1,2 0 1,-1 0 0,2 0-288,2 0 1,-5 0-1,-3 1 1,-4 2-1,-5 3 1,-4 0-11,-4 0 1,-6 4 0,-4 1 0,-5 4 0,-7 4 0,-6 2 0,-7 4 15,-7 4 1,0 1 0,-7 4 0,3-1 0,2-4 0,2 1 443,1 1 1,7-3 0,3 3 0,6-1 0,3-1 0,2 2 0,3-2-742,2-6 1,5 1 0,2-6 0,2-3 0,3-5 404,6-6 0,3-2 0,7-2 0</inkml:trace>
  <inkml:trace contextRef="#ctx0" brushRef="#br0" timeOffset="89">24448 19124 8554,'-39'-32'0,"3"5"142,5 8 1,8 6 0,2 4 0,0 4-235,0 4 0,4-4 0,-6 1 1,0 1-1,-2 3 0,-4 4 1,0 7-1,-2 5 856,1 6 0,3 11 1,4 7-1,2 7 1,3 7-1,5 2 1,4 5-436,3 4 1,8 3-1,2-30 1,3-1-1,14 34 1,10-2-1,-11-35 1,2 0-1,2 0 1,2 0-234,2 0 1,2-2 0,6-1 0,3-4 0,-2-4 0,0-3 0,3-1-1,0-2 1,4-3 0,1-3 0,1-3 0,0-1-436,1-3 0,-1-2 0,0-5 1,-1-2-1,-5-2 0,-2-2 1,-1-3-1,-1-3 0,28-17 1,-13-7-257,-8-4 0,-12-4 0,-14-8 0,-10-3 0,-11-4 0,-14-3 1,-12-2 448,11 34 1,-2 0 0,-2 0 0,-1 0 0,-4 2-1,0 0 1,-2 2 0,0 2 0,0 2 0,0 1-1,-33-16 791,3 8 0,6 9 1,11 7-1,6 6 1,8 5-1,5 4 0,8 4-645,5 6 0,6 11 0,5 14 0</inkml:trace>
  <inkml:trace contextRef="#ctx0" brushRef="#br0" timeOffset="90">23248 7676 7911,'0'-26'0,"0"-1"0,0 0 0,0 5 0,0 2 0,0-1 0,1 2 0,2-2 0,2 2 0,-2-1 80,-2 4 0,-7 7 0,-3 5 1,-3 2-1,-1 1 0,0-2 1,-1-2-1,3 1 110,2-2 1,-3 3 0,4-6 0,1-1-1,3-2 865,2-1 0,4-1 1,1 1-1,3 1 1,-1 2-634,1 1 1,0 6 0,-3 0 0,0 7 0,-4 10 0,-7 6 0,-2 6 533,1 0 0,-3 7 1,5 4-1,-2 4 0,2 4 1,1-1-698,3 2 0,1-3 0,2 4 0,0-1 0,0-1 0,2-1 1,1 2-568,1 1 0,5-7 1,-3 2-1,0-2 0,1-5 1,-1 1-496,0-2 1,3-9 0,-5 2 0,1-3 0,-1-4 0,1-2 0,-2-3-3719,-2-2 4521,-1-5 0,6-3 0,1-5 0</inkml:trace>
  <inkml:trace contextRef="#ctx0" brushRef="#br0" timeOffset="91">22995 8036 8006,'-20'0'0,"0"0"0,-1 0 896,3 0 1,9 2-1,5 2-424,2 5 1,2 3-1,0 1 1,0 2-1,2 3 1,2 4 0,5 3-1,4 3 184,5 3 1,-3-2-1,4 2 1,-1-3-1,1-2 1,2 0-555,3-4 1,7-9 0,4-8 0,5-5-1,3-8 1,2-10 0,-1-11-283,2-8 1,-9-8 0,2-5 0,-5-8 0,-5 1 0,-2-1-4975,-5 0 5154,-3 9 0,-11-9 0,-2 11 0</inkml:trace>
  <inkml:trace contextRef="#ctx0" brushRef="#br0" timeOffset="92">22381 4331 8345,'-32'14'0,"2"5"0,-4 5 0,-1 5 0,-3 7 0,-4 5 47,-4 8 0,-9 3 0,24-20 0,0 1 0,-2 2 0,-1 0 0,-1-1 0,0 1 0,-1 1 1,0-1-1,0-1 0,-1-1 0,1 0 0,0 1 0,1-3 0,1 0 0,1 1 0,1-1 1,2 0-1,1-1 78,1-1 0,1 1 1,-1 4-1,1-1 0,-17 25 1,22-28-1,1 2 0,0 1 1,1 1-1,0-1 1,1 0-1,0 4 0,1 0-38,0 3 1,1 0-1,-1-2 1,0 1-1,-1 7 1,-1 2-1,2-1 1,-1 2-1,2 1 1,0 1-53,1 1 0,0 2 1,-3 7-1,1 0 0,0-4 1,0 1-1,-1 2 1,0 1-232,-1 3 0,0 0 0,-2 5 0,1 1 0,-1-3 1,1-1-1,0 1 0,0 0 0,0 1 0,-1 1 194,2 0 0,-1 0 0,0-1 0,0-1 1,1-3-1,0-1 0,0 1 0,0-1 0,1 0 1,0 0-1,0 1 0,1 0 0,1-1 1,0 0 17,0-1 1,1 1-1,0 1 1,1 0-1,2-2 1,0 0 0,-1 0-1,1 1 1,-1 1-1,1 0 72,0 1 1,0-1 0,-1 3-1,1 1 1,0 1 0,1 0-1,0 0 1,0 1 0,1 1-1,0 0 1,0 2 0,0 1-1,3-25 1,1 1 0,-1 0-40,1 1 0,-1 0 1,1 0-1,1-1 0,0 1 1,0 0-1,0 3 1,-2 0-1,2 0 0,-1 0 1,0 1-1,1 0 1,1 2-1,-1-1 0,1 1 1,0 0-1,0-1 1,0 0-1,1 1 0,-1-1 1,1 1-124,-1 1 0,1 0 1,0 0-1,1-3 1,0-1-1,1 1 0,0 1 1,0 1-1,0 0 1,1 2-1,-1 0 0,1-1 1,-1 0-1,1 0 1,-1 0-1,1 2 1,0 0-1,0 0 0,0-1 1,1-1-1,-2 0 19,1 0 0,-1-1 0,1 1 0,0 4 0,1 0 0,0-1 0,-2-4 0,0-2 0,1 1 0,0-1 0,1 0 0,0-1 0,-1 0 0,2-1 0,-1 0 0,0-1 0,0-1 0,0 0 71,0 24 1,0 0-1,0-21 1,0 2-1,0 0 1,0-3 0,0 0-1,0 0 1,0 2-1,0-1 1,0 0-1,-1 1 1,1-1 0,-1 0-1,0-1 1,0 0-1,0 0 59,0-2 0,-1 1 0,1 0 1,-1 2-1,0 1 0,1-1 1,1-1-1,0 0 0,0-1 1,0 1-1,0 0 0,0 0 0,0-1 1,0 0-1,0-1 0,0 25 1,0-1-1,1 0 0,0-1-57,1 0 0,0 0 0,-1-3 0,1 1 1,2 2-1,1 0 0,0-2 0,0-2 0,1-3 1,0 0-1,2-1 0,1 0-96,1-1 0,2 0 0,-3-6 0,1 0 0,4 4 1,2-1-1,-1-3 0,1-1 0,0-4 0,0 0 0,3 0 1,1 0-1,0-1 0,0-1-21,-1-1 0,2 0 0,3 4 0,1-2 0,-4-4 0,1-1 0,1 1 0,1 1 0,0 0 0,1 0 0,-1 0 0,1 0 126,-1-2 1,-1 1 0,1 4-1,0 0 1,-3-6 0,1 0-1,0 2 1,0 0 0,0 2-1,-1 0 1,0 0 0,-1-1 19,1-1 0,-2 1 0,2 6 0,0-1 0,0-4 0,1-1 1,0 1-1,0 0 0,0 0 0,1 0 0,-1-2 0,2 0 1,0 0-1,0 0-125,2-2 0,0 0 0,3-1 0,0-1 1,0 4-1,0 1 0,0-1 0,0 0 0,-1-3 1,1 0-1,0-1 0,0 0 0,-1-3 0,0-1-75,0-1 1,-1 0 0,1 2 0,1 0 0,-1-2 0,0-1 0,-1 0 0,-1 2 0,1 0 0,-1 1 0,-1-2 0,-2 1 254,-2 0 0,1-1 1,1-2-1,0-2 0,-4 1 1,0-1-1,0-1 0,1 0 1,0-1-1,0 0 1,15 29-1,1 0 291,-2-3 1,3-3-1,6-1 1,4-4-1,4-5 1,5-1-406,3-3 1,0-5 0,5-1-1,-31-17 1,1 0 0,-1 0-1,0 0 1,2 2 0,0 1 0,-1-1-1,0 0-96,0 1 0,0 0 0,1 2 0,0-1 0,-1-1 1,0 0-1,-1 0 0,-1 0 0,1 0 0,-1 0 1,0-2-1,0-1-33,30 17 1,-27-20 0,0-3 0,31 9 0,1-6 0,0-3 0,-2-5 0,5-5 232,2-3 0,1-2 0,-34-1 0,0-2 0,3-2 0,1-1 0,1-3 0,1-3 0,1 0 0,1-3 0,-1-2 0,0-1-61,-1-2 1,0-1-1,0-1 1,-1-1-1,2-3 1,0 0-1,-1 1 1,0-1-1,-1 0 1,-1 1 0,0 0-1,-1 0 2,-3 2 1,0-1-1,3-2 1,-1-1-1,-2 2 1,-1 0 0,0 0-1,-2-1 1,1-2-1,-1-1 1,-2-1-1,0 0 1,1-3 0,0-1 112,-1 2 0,0-2 0,0-2 1,-2-1-1,1-1 0,-2-1 1,1-2-1,-2-2 0,2 0 1,-1-2-1,0-3 0,0-1 1,-1-2-1,1-1 9,-2-3 0,1-1 0,1-4 1,0-1-1,-2 2 0,0 0 0,-1-1 1,0-1-1,0-2 0,0-2 1,0 0-1,1-1-283,-10 20 1,0 0 0,0 0-1,9-22 1,-2-1 0,-2-1-1,-1 0 1,0 0 0,0 1 0,-1 0-1,-1 1 1,-1 2 0,0-1-1,-2 1 1,-1-1 176,0 1 1,-2 0 0,-2 2 0,0 1 0,-1-4 0,-2 0 0,0-1 0,0 0 0,-2 0 0,0 0 0,0-1 0,-1 0 0,-1-1 0,0 1-23,0-2 1,0 0-1,-3 1 1,-1-1 0,1-2-1,0 1 1,0-1 0,-1-2-1,0 24 1,0-2 0,0 1-1,0-2 1,0-1 0,0 1-30,0-2 1,0 1 0,0-2 0,0-1 0,0-2-1,-1 1 1,1 0 0,-2 1 0,1 0 0,1-1 0,-1 0-1,1-1 1,-1-2 0,0-2 0,0 1 0,0 0 0,-1 0-1,0-1-197,0 0 0,0-1 0,0 0 0,0 1 0,0-1 0,0 0 0,0 3 0,0 0 0,0 0 0,0 2 0,0-1 0,0 1 0,0 0 0,0 0 0,-1 0 1,-1 1-1,1 1 0,-2 0 0,0-2 0,-1 1 0,-1-1 222,0 1 1,0 0 0,-1 1 0,-2 2 0,0 1-1,0 0 1,1-1 0,0 0 0,0-1 0,0 0 0,-1 0-1,0-1 1,-1 2 0,1 0 0,-1 0 0,0-3 0,0 1-1,-1 0 1,1 2 0,0 0 0,-1 1 221,1 1 0,-1 1 1,1-2-1,0-4 1,0-1-1,0 0 1,1 4-1,-1 0 1,1-1-1,0 0 1,1-2-1,0 1 1,1-4-1,0 0 0,0 1 1,1-1-1,1 1 1,0 0-276,0-1 0,2-1 1,-1 0-1,1-2 0,-1-1 1,2 0-1,1 1 1,0 1-1,2-1 0,-1 1 1,1 0-1,0 0 0,2-2 1,0-1-1,0 1 1,2 0-1,0 0 0,0 0 1,1-1-1,0 0 1,0 0-109,1-1 1,0 0 0,0 1 0,-2 5 0,1 2-1,-1 0 1,0-3 0,-1 0 0,0 1 0,-1 1 0,0 1-1,-2 0 1,0 3 0,0 0 0,-1 1 0,0-1 0,-1 0-1,0 0 1,0 3 0,0 1 0,-1-1 15,0 2 1,0 0-1,-2-1 1,0-2 0,-1-1-1,-2 1 1,-1 4 0,-1 0-1,-1 1 1,0-1-1,-1-1 1,0 1 0,-1-1-1,-1 0 1,-1 0 0,1 2-1,-1 0 1,0-1 288,0 1 0,-1 0 0,1-1 0,-2-3 0,0-1 0,0 0 0,0 3 1,0 1-1,-1 0 0,1-1 0,1 0 0,-1-1 0,0-1 0,1 0 1,0-1-1,1 2 0,1-1 0,0 0 0,0-3 0,1-1 0,0 0-80,1-2 0,0 0 1,0 1-1,1 3 1,0 0-1,1 0 0,-1-3 1,2-1-1,-1 0 1,1 2-1,0 0 0,0 1 1,0 2-1,0-1 1,0 1-1,1-1 0,-1-1 1,0 1-1,-1 2 1,0 1-1,0-1-185,0 1 1,0 0 0,-1 1-1,-1 2 1,-1 2 0,-1 1 0,-5-21-1,-3 3 1,0 3 0,-3 1-1,-1 4 1,-2 1 0,-2 4 0,-2 2 34,-2 1 0,-2 1 0,-2 4 1,-1 1-1,-4 3 0,-1 1 0,0 2 1,-2 2-1,-2 1 0,-3 2 1,0 2-1,-2 2 0,-5 2 0,-2 1 29,-3 1 1,-1 1 0,1 4 0,-1 2 0,-5-1 0,-1 1 0,0 1 0,0 3 0,-1 1 0,0 0 0,-4 1 0,-1 1 3,24 3 1,0 2-1,-1-1 1,-24-3 0,1 2-1,23 4 1,1 2 0,0-1-1,-25 1 1,0 0-1,1 1 1,0 0 0,0 1-1,1 0 1,4 0 0,0 0-325,5 0 1,1 0 0,7 3 0,2 0 0,9 1-1,2 1 354,4 1 0,1 0 0,-35 9 0,6 3 0,4 2 0</inkml:trace>
  <inkml:trace contextRef="#ctx0" brushRef="#br0" timeOffset="93">23114 2532 8104,'-17'-16'468,"-1"3"0,8 2 1,10 11-1,7 0 0,6 0 1,4-1-2550,0-4 2454,1 4 0,-9-7 0,0 5 0,0-3 1121,-2-1 0,-2-2 1,-10-3-1,-4 2 1,-3 3-867,-1 1 0,0 1 0,-2 7 1,-1 2-1,-2 7 0,2 5 0,1 7 1,0 7-383,-3 6 1,8 8 0,-3 5 0,2 0 0,4-2 0,2-5-256,4-4 0,7 2 0,4-9 0,6-1 1,7-4-1,2-3-446,1-6 1,7-3 0,4-5 0,6-5 0,9-5 0,6-8 0,7-12 454,3-12 0,-33 14 0,1-3 0,4-5 0,0 1 0</inkml:trace>
  <inkml:trace contextRef="#ctx0" brushRef="#br0" timeOffset="94">23928 2146 8039,'-49'-9'1782,"9"0"0,10 6 0,21 13 0,5 5-1293,2 3 1,2 6 0,0-1 0,0 5 0,0 5 0,2 3 0,4 5 0,6 5-477,4 1 1,8 4 0,-1-7 0,4-2 0,1-5 0,-3-6 0,-1-3 0,-2-3 0,-3-3-983,-4-4 1,0-11-1,-12-8 1,-4-12-1,-8-14 1,-8-10 1009,-5-6 1,-3-13 0,-3-1-1,-2-2 1,-1 0 0,1 1 0,2 2-1,3 3 1262,3 2 1,3 8 0,7-1-1,3 4 1,4 4 0,4 5-634,1 3 1,6-3 0,3 0 0,4 1 0,5 2 0,4 3 0,5 1-1228,4 2 0,3 1 0,7-1 0,2 4 0,3 4 0,0 2 0,2 3-1819,-1 4 1,-4-1 0,3 3 2375,0 5 0,-11 4 0,4 7 0</inkml:trace>
  <inkml:trace contextRef="#ctx0" brushRef="#br0" timeOffset="95">23968 2199 8062,'-34'-6'567,"14"6"1,17-1 0,12 4 0,9 0 0,3-2-251,2-1 0,3 0 0,2 0 0,1-1 1,5-2-1315,5-2 1,-5-4 996,10 5 0,-5-7 0,7 4 0</inkml:trace>
  <inkml:trace contextRef="#ctx0" brushRef="#br0" timeOffset="96">24101 2625 8005,'-30'-8'136,"4"-1"0,9 0 0,20 9-136,14 0 0,9 0 0,14 0 0</inkml:trace>
  <inkml:trace contextRef="#ctx0" brushRef="#br0" timeOffset="97">24834 1559 8130,'-19'-1'414,"-3"-4"1,-2 2 0,2-4 0,4 1-1,3 3 0,2 2 0,-2 1 0,-1 0 1,-1 1-1,4 4 0,3 5 0,1 6 1075,1 6 1,2 8 0,6 4 0,0 5 0,2 6 0,2 4-1447,5 0 1,9 3 0,6-5 0,4 1 0,6-2 0,2-3-616,1-3 1,7 1 0,-7-8 0,-1-2 0,-2-2 0,-5-5 0,-2-5-2432,-5-7 2853,-3 2 0,-7-12 0,-4 6 0,-10-2 382,-10-3 0,-3-6 1,-8-3-1,-4-2 0,-3-2 1,1-2-1,1-1 758,1 0 1,6-1-1,4 1 1,3 0 0,5-1-1,5 1 3013,2 0-3604,2-1 0,8-5 1,5-3-1,8-2 0,6 0 1,4 4-617,4 0 1,5-2-1,3 5 1,3 0-1,1 2 1,4 2-1,2 0-3060,5-1 0,-2 6 0,5 0 3085,-2 2 1,-1 2-1,-5 4 1</inkml:trace>
  <inkml:trace contextRef="#ctx0" brushRef="#br0" timeOffset="98">23821 3318 7978,'-47'-26'2996,"7"5"0,26 2 1,20 4-291,16-3 1,17-1-2393,19-12 0,-21 13 1,3-1-1,12-7 1,2-1-1,6-1 1,0 1-1,4-1 0,1 0-426,1-2 1,1 2-1,-16 8 1,0 1-1,0 0 1,17-8 0,-1 1-1,0 0 1,1 0-1,-4 1 1,0 1-1,-3 2 1,-2 1-270,0 2 1,-1 1 0,3-1 0,0 0 0,-4 2 0,0-1 0</inkml:trace>
  <inkml:trace contextRef="#ctx0" brushRef="#br0" timeOffset="99">23421 9969 7875,'-19'0'0,"4"0"0,-3 0 0,3 0 869,2 0 0,0 0 1,1 1-1,5 2 0,5 3 1,6 1-1,4 4 1,1 1-45,-2 1 0,1 0 0,-5 2 0,1 3 0,0 4 0,1 3 0,-1 2 0,1 0 0,-1 1-387,1 3 1,1 3 0,-3 7 0,1 2 0,-1 2 0,-2-1 0,1-1 0,1 0-953,1 0 1,1-5 0,-5 5-1,0-4 1,0-5 0,1-1-2514,4-4 1,1-7 0,4-4 3026,-1-3 0,6-2 0,5 1 0</inkml:trace>
  <inkml:trace contextRef="#ctx0" brushRef="#br0" timeOffset="100">23354 10822 11723,'-32'0'1123,"5"0"1,18 0-1,15 0 1,9 0-1,9 0 1,4 0-1,4 0-1409,3 0 1,0 0-1,5 0 1,0-2-1,0-2 1,2-5 0,0-3-1,4-3 1,0-3 285,0-4 0,5-3 0,-4-2 0</inkml:trace>
  <inkml:trace contextRef="#ctx0" brushRef="#br0" timeOffset="101">22755 12021 8098,'0'-21'0,"1"4"0,2 6-61,1 2 0,7 5 0,-2-3 0,3-1 0,1 2 0,-1-1 469,-3-1 0,-5 1 0,-8-2 0,-5 5 1,-3 2-1,-1 2 254,-1 0 1,5 0 0,0 0 0,1 2 0,-1 2-381,0 5 1,4 0 0,-4 3-1,-1 3 1,-2 1 0,-3 3-10,-2 3 1,-4 5 0,-7 4 0,-3 5 0,-3 2 0,0 2 469,2 0-486,4-6 0,-1 5 0,1-4 0,4 2 0,2 0 0,2-1-42,1 1 1,1 4 0,4 2 0,-3-1 0,-1 2 0,1 0 775,-3 2-831,0 5 1,-3-4-1,1 5 1,-1-2-1,-3-2 1,0-1-1,-2-1 162,-4 0 1,4 4-1,-3-1 1,3 1 0,1 1-1,2-4-124,3-1 0,-2 3 0,7-5 0,0-1 0,2 0 0,4 0 0,0 3-123,2 1 0,2 2 1,-3 5-1,1-1 0,0 0 1,0 1 436,0-1-441,0-6 1,-4 4 0,0-4-1,-1 2 1,1 3 0,0-3 166,-1-2 0,2 3 0,2-2 0,1 0 0,0 0 0,2-2-238,2-3 0,4 4 0,1-5 0,0 2 0,0-1 0,0 0 0,1 1 0,4-1 0,-2 0 0,6 0 0,0 3 0,-1 0 0,0 1 0,-1 1 0,1 2 0,-1 2 0,2 3 0,-3 1 0,-2 3 0,2 0 0,2 1 0,-5 0 0,3-5 0,-2-5 0,2-1 0,0-4 0,0-4 0,4 5 0,-1-9 0,3 0 0,1 2 0,-1-2 0,-2 1 0,-1 2 0,0-7 0,4 7 0,1-2 0,-2 1 0,-2 1 0,-1 0 0,0 0 0,3 0 0,-2 1 0,-1 2 0,1 3 0,1 0 0,-2 0 0,2 3 0,-2-3 0,3-1 0,1 3 0,1-4 0,-1-2 0,5 4 0,0-9 0,-2-2 0,0 1 0,1-4 0,0 1 0,0-3 0,2 2 0,-1-1 0,-2-1 0,0-2 0,0-1 0,2-1 0,-1 1 0,-3 0 0,0-1 0,-2 1 0,-2 1 0,-1 2 0,1 1 0,-2 1 0,0-2 0,3 1 0,2 0 0,3 2 0,4 1 0,0 0 0,1 3 0,3-6 0,-2-1 0,2-2 0,1-2 0,2 1 0,-5-5 0,-1-1 0,-2 0 0,-3-2 0,-1 2 0,-2-2 0,1 0 0,-1-1 0,0-3 0,-1 1 0,-2 2 0,-2 0 0,-1-1 0,1 1 0,1 1 0,4-2 0,0 2 0,1 0 0,0 2 0,3 0 0,0 2 0,7-3 0,-2-1 0,2-1 0,0-1 0,-4 0 0,0-3 0,2 4 0,-4 0 0,-2-2 0,-3-1 0,-2-2 0,-2 1 0,1-1 0,-3 0 0,1 1 0,-1-1 0,-1 0 0,2 2 0,-1 1 0,3 2 0,2 1 0,3-2 0,1 1 0,4-2 0,-1-1 0,0-2 0,3 5 0,-3-1 0,1 0 0,0-4 0,0-3 0,-1-1 0,-3 0 0,-5 3 0,-2-2 0,1-1 0,2 2 0,-5 1 0,-1-1 0,-1 0 0,-1-2 0,2 0 0,-2 2 0,5 0 0,5-2 0,0 1 0,0 2 0,5-3 0,-9-2 0,1 1 0,1-3 0,-1 1 0,1-1 0,-3 1 0,-1-5 0,-6 5 0,4-1 0,2-1 0,-5 6 0,1-1 0,-1-3 0,0 0 0,3-1 0,1-1 0,1 2 0,2-3 0,-2 3 0,-2 1 0,-2-2 0,-4 4 0,2-7 0,0 4 0,3 0 0,1-3 0,-2 5 0,5-2 0,-3 0 0,0-3 0,0 1 0,-5 2 0,4-2 0,-4-1 0,1 5 0,2-2 0,-1-2 0,6-4 0,1 0 0,-2 2 0,1 2 0,-6-3 0,3 7 0,-6-4 0,1-2 0,4 2 0,3-2 0,4-2 0,-4 0 0,-2 0 0,-6 1 0,1 2 0,4 2-706,-4-1-280,5-4-1566,-6 0-1929,0 0 1,10-1 4480,4-4 0,14-20 0,0-11 0</inkml:trace>
  <inkml:trace contextRef="#ctx0" brushRef="#br0" timeOffset="102">23754 18845 7778,'-17'0'0,"-1"0"0,1 0 111,3 0 1,0 0 0,1 0 0,0 0 537,-1 0 0,1 0 0,0 0 2490,-1 0-1782,1 0 0,6 1-956,2 4 0,8-3 1,3 7-1,0 2 1,1 1-1,1 1 301,2 0 0,1 6 0,-1 4 1,-1 2-1,1 3 0,2 2 0,1 2-340,1 2 1,-1-3 0,0 3 0,1-1-1,-1-3 1,0-2-521,1-2 0,-1-5 1,0-2-1,1-1 0,-1 0 1,0-3-201,1-5 0,-7 2 0,-3-3 1,-2 3-1,-5 1 399,-6 0 0,-6 1 0,-13-1 1,-1 0-1,-6 2 0,-2 1 419,-4 2 0,-2 0 1,3-3-1,2 0 0,1-1 1,4-2-1,5 0-1467,7 0 0,6-3 0,8-2 0,10-1 1007,13-3 0,11-1 0,13-2 0</inkml:trace>
  <inkml:trace contextRef="#ctx0" brushRef="#br0" timeOffset="103">23834 11861 7942,'5'-9'0,"-1"0"642,-1-1 0,-1 3 0,-4-1 74,-2 2 0,1 2 1,-5 5-1,1 4 1,1 4 27,0 3 1,2-4 0,4 1-290,0 2 0,0 1 1,0 1-1,1 0 0,2 0 1,2 2-121,-2 3 1,-1 3-1,1 7 1,2 3 0,-2 5-1,-2 2 1,-1 2-199,0 0 1,2 4 0,1 1 0,3-2 0,0-2 0,0-2-203,-4-4 1,6 1 0,-1-8-1,2-3 1,-1-1 0,-1-3-1,-1-4-2171,0-2 1,4-2 0,-2-2 2235,-1-7 0,-1-11 0,-6-14 0</inkml:trace>
  <inkml:trace contextRef="#ctx0" brushRef="#br0" timeOffset="104">23728 12528 7942,'-14'7'0,"5"-1"346,1-6 0,5 6 0,-2 3 1,4 3-1,1 1 0,1 0 494,4 0 1,-2 7 0,4 2 0,0 3 0,1 2 0,2-2 0,3-1-1,4-4-871,1 0 0,5-4 1,-1-7-1,5-5 1,3-2-1,1-4 1,-2-4-1,0-7-415,-3-8 1,-1-5 0,-1-5 0,-3-4 0,-2 0 0,-3 1-550,-1 1 1,-1 2-1,-1 5 995,0-1 0,6 0 0,2 1 0</inkml:trace>
  <inkml:trace contextRef="#ctx0" brushRef="#br0" timeOffset="105">24181 14167 8082,'-19'0'0,"4"0"0,-3 0 221,3 0 0,9 0 1,6 0-1,8 0 1,4-2-1,1-1 1,0-1 160,1 1 1,-1-3 0,0 2-1,1 1 1,-1 1 0,0 1-1,2-2 1,1-2 0,2 2 62,-2 2 1,5 1-1,0-2 1,3-1-1,1-3 1,4-1-1,2-2-310,2 2 1,9-10-1,-2 4 1,1-3-1,2-2 1,0-1-115,1-2 0,-1 0 1,-6-4-1,-1 1 1,-1-1-1,-1 2 10,-2-3 1,-6 1-1,-2-3 1,-3-1 0,-1-3-1,0 3 1,-1-1 189,-3-1 0,0 1 1,1-5-1,2-1 1,0 1-1,2 1-184,0 1 0,-3 1 0,2 2 1,1-1-1,-2 3 0,1 3-62,-4 2 0,-1 6 0,-2-4 0,0 2 0,-1 2 0,-1 3 0,-4 0 178,-1 1 1,0 0-1,-3-1 1,1 1-1,1 0 1,-1-1-1,2 1-216,1 0 1,2-5 0,5-1 0,-1-1 0,0 1 0,1 1 0,-1 1-92,0-1 0,4 0 1,-3 3-1,-2 0 1,0 1-1,-2 2 229,-1 0 0,-3 0 0,-4-1 0,1-1 0,1 1 0,-1 0 1,-1-1 360,-2 1 1,0-5 0,0 1-1,0-1 1,0 0 0,0-1-389,0-2 1,0-1 0,1-5-1,2 1 1,3-1 0,0-1 0,1-2-58,1-1 0,-4 0 0,4 4 0,-1 1 0,-1-1 0,0 0-97,-3 1 1,3-1 0,-2 0 0,-1 2 0,-1 0 0,-2 1 0,0-2 109,0-2 1,0 2 0,0-5-1,0 3 1,0 0 0,0-2-78,0-1 0,0 0 0,0 5 1,0-1-1,0 0 0,0 1 1,0 0 33,0 4 0,0-3 1,0 3-1,0-2 1,0 0-1,-2 4 1,-1-1 151,-1 0 0,-1 3 1,5-2-1,0-1 0,0 2 1,0-1-71,0 4 0,-4-3 0,-1 1 0,2 0 0,2 1 0,1-3 0,0 1-92,0 0 0,0-3 0,0 2 0,0 1 1,0-2-1,0 2 24,0 0 0,0-3 0,0 2 0,0 1 0,-2-2 0,-1 2 44,-1 0 1,0-3 0,2 3 0,-1-2 0,-1-3 0,-1 0 0,1 1-105,-1 0 0,1 1 1,2-3-1,-1 1 1,-2 2-1,-1-1 11,0-3 1,-3 0-1,3-1 1,-2 0-1,0 2 1,-1 0-1,0 1 20,-2 1 1,0-6 0,-4 7 0,-2-3 0,0-2 0,0 2 7,3 3 1,0-3 0,1 4 0,0-1 0,-1 1-1,1 2 1,0 1-49,-1-1 1,5 4-1,1-3 1,-3 4-1,1 0 1,-1 1 0,3 0 35,-3-1 0,1 5 0,-2 0 1,-1-1-1,-5-2 55,-1-1 0,-1 4 0,7 2 0,0-1 1,-2 2-1,-1-1-40,-2 0 0,0-1 1,5-1-1,-1 3 1,1 2-1,0-2 1,-1 0-84,1 0 1,0 0 0,-1 3 0,1-1 0,-2 1 94,-3 1 0,4 2 0,-4 0 0,2 0 0,-1 0 0,-2 2 0,0 1 42,0 1 0,-4 2 1,3-3-1,-3 3 1,-2 0-1,1 0 60,-1-3 1,0 0 0,-2 0 0,2 1 0,2-1 0,2 0-53,2 2 0,-5-4 0,3 3 0,0-1 0,2 0 0,1 3 0,1 0-53,0 0 0,3 5 1,0-4-1,1 2 1,0 0-1,-1 1 0,1 2 31,0 1 1,1 1 0,1-1-1,2 0 1,-1 1 0,0-1 29,1 0 1,-2 1 0,6 0 0,-1 3 0,0 0 0,1 0 0,1-1-19,-1 2 0,1-3 0,4 4 1,0-1-1,0-1 0,0 1-35,0 1 1,0-4-1,0 3 1,0-3-1,0-2 1,1 0-203,4 1 1,1-5 0,4-2 0,-1-1 0,1-3-618,2-2 0,-3-1 0,0 0 0,1-1 0,2-4-351,2-3 0,-1-4 0,0-2 1196,1 1 0,-1-12 0,0-3 0</inkml:trace>
  <inkml:trace contextRef="#ctx0" brushRef="#br0" timeOffset="106">24114 10235 8419,'-13'0'366,"0"0"-200,-1 0 1,2 2 0,2 1-1,3 3 1,-1 0 0,2 1 114,0 0 1,-3 2-1,5 6 1,0 1 0,-1 2-1,1-2-82,1-1 1,1-1-1,4-1 1,2 0 0,5 2-1,3 1 1,1 4 70,1 0 0,3-2 0,1 3 0,0-1 0,0 0 0,1 0-62,2 1 0,-1-3 0,3 3 1,-4-1-1,-1 0 0,1-1 1,-1-3-240,-3-1 1,1-2 0,-7 1 0,3-1-1,1-1-19,0-3 0,-4 1 1,0-7-1,1-4 0,2-7 128,2-4 0,-1-5 0,2-3 1,2 0-1,4-4 0,1-1-700,1-2 0,-1 6 1,6 4-1,2 2 1,2 3 621,2 3 0,8-3 0,5 5 0</inkml:trace>
  <inkml:trace contextRef="#ctx0" brushRef="#br0" timeOffset="107">23954 14220 7997,'-13'0'334,"0"6"0,4-5 498,0 4-682,6-10 0,-3 3 0,4-6 919,-2 2 0,1 2 643,-6 4-1624,0 0 0,2 6 0,2 4 0,4 5 0,2 3 0,2-1 0,3 3-97,2 2 0,-4 3 0,5 2 0,1-1 0,1 0 0,-1-1-4,-1 1 0,-4-6 0,2 6 0,-1-2 0,-3-2 0,0-1 0,0-2-401,1-3 1,1-1-1,-5-1 1,0-1 0,0 0-3136,0 1 2920,6-1 1,-5-12 0,3-5 0,-2-6 592,-2-4 0,-6 7 0,-1 4 0,-2 4 369,0 4 0,4 4 1,-2-3-1,0 1 1,1 3 189,0 2 1,1 2 0,5-1 0,2-1 0,2-3 132,5-5 1,-1-3-1,0 1 1,3 1-1,1 1-199,1-1 0,-4-1 1,0-2-1,0-2 1,-1-1-1,0-3-816,-2-1 0,3-2 1,-3-4-1,1 0 1,2-2-1,1-3 0,2-4 359,3-3 0,7-14 0,-1-2 0</inkml:trace>
  <inkml:trace contextRef="#ctx0" brushRef="#br0" timeOffset="108">23701 16006 8149,'-6'7'0,"-3"-2"0,-3-4 131,5-1 1,0-1 0,4-4 0,-2-4 0,4-1 0,2 0 0,5 1-190,1-2 0,-2 6 0,1 0 1092,-5 4-732,2 1 1,-15 1-1,4 2 1,-4 1 0,0 1 115,3 1 1,-1-3-1,4 4 1,-2-1-1,-1-1-297,2 1 0,-3 1 0,4 6 1,-2 1-1,-1 0 0,0 3-79,1 0 1,-3 7 0,-5-2 0,-2 4 0,2 0 0,0 2 0,-1 2 204,0 1 0,-3 5 0,4-4 0,-2 1 1,2-1-1,1-2-103,2-2 1,1 3 0,2 0-1,2-1 1,1-1 0,1 1 0,-2 1-66,1-1 0,3-2 0,-4-1 1,2 1-1,2 1 0,-2 4 1,-2-1 129,1 1 1,-5 3 0,5-4 0,-2 1 0,0 1 0,-1-2-33,-2 1 0,3 3 0,2-5 0,-1 0 0,2 0 0,0 0 0,3-1-87,2-2 1,1-2-1,0 1 1,0 0 0,0-1-1,0 1-64,0 0 0,1 1 1,2 1-1,3 2 1,0-1-1,0 0 1,-2-1 114,2 2 0,-4 0 1,2-4-1,-2 0 1,-2-1-1,0 1 1,1 0 154,4-1 0,-4 1 1,4 0-1,-4-1 0,-1 1 1,2 0-1,1-1-321,1 1 1,6 0-1,-1-1 1,2-1 0,-1-1-1,-1-2-114,1 2 1,2 0-1,1 1 1,-1-1-1,-1 1 1,-2-2-1,-1 3 278,0-1 0,-1-3 1,-4 0-1,2 2 0,-1 1 1,1 3-1,-1 0 2,-1-1 0,3 7 1,0-7-1,0-1 1,1 0-1,1-4 1,2 1-216,2 3 0,1-4 1,0-1-1,2-1 0,2 0 1,0 0-1,0 0-23,-3-1 1,0-1 0,-1-4 0,0 3-1,1 2 1,-1 0 272,0 0 1,-1 1 0,-1-3 0,-3 4-1,3 1 1,-1-1 0,1 0-205,-3 0 0,1-4 0,5 6 0,-1-1 0,0-1 0,1-2 1,-1-1-212,0-1 0,1 1 0,-1-3 1,0 1-1,1 2-784,-1-2 0,-4-2 0,-2-4 0,1-1 0,-2 1-1038,0 2 0,4-6 0,-1-6 1,3-7 2060,1-5 0,0-8 0,1 0 0</inkml:trace>
  <inkml:trace contextRef="#ctx0" brushRef="#br0" timeOffset="109">23714 19431 8525,'-25'9'0,"3"-2"0,6 1 0,4-2 0,3 1 874,-1 0 1,4-2-1,3 4 1,6 0 0,6-2-1,2-3-402,3-2 1,-1-2 0,2 0-1,1 0 1,2 0 0,-2-2-1,0-2 1,1-5-317,1-3 1,1-7-1,-3-3 1,3-2-1,1 0 1,-1 2-821,-3-1 1,-1 2 0,-3 0 0,-2 2 0,-1 3 0,0 1-586,-2 1 1,5 1 0,-3 1 0,3 2 1248,1 1 0,1 0 0,-1-4 0</inkml:trace>
  <inkml:trace contextRef="#ctx0" brushRef="#br0" timeOffset="110">24248 16179 7640,'-14'0'452,"5"0"1,0 0 0,1-1-129,0-4 0,2-2 0,6-6 1,0-1-1,0 1 0,0 0 2074,0-1-2012,0 1 0,0 7 1,0 6-1,0 7 1,0 7 924,0 3-1059,0 4 1,2 6 0,1 1 0,3 2 0,0 2 0,1 2-133,0 3 1,2 2 0,5-1 0,-1-1 0,0-1 0,1-1-1,-1-1-318,0-2 0,-1-4 0,-2-3 1,-1-1-1,0-4 0,0-1 1,-2-2-2066,-1-2 0,0-2-566,-1 0 2829,-4-5 0,-1-8 0,-7-8 0</inkml:trace>
  <inkml:trace contextRef="#ctx0" brushRef="#br0" timeOffset="111">24354 16739 8176,'-9'12'1204,"0"-3"1,2-2-338,-2-3 0,3-1 0,6 6-593,0 2 0,2-1 0,2 0 0,5-2 0,3-1 0,1-1 0,1 2 0,-1-3 0,0 1 0,1-1-439,-1 1 0,0-5 0,1 4 1,-1-5-1,0-3 0,0-5 0,1-4 1,1-8 164,2-8 0,4-12 0,6-8 0</inkml:trace>
  <inkml:trace contextRef="#ctx0" brushRef="#br0" timeOffset="112">23968 17938 8067,'-6'9'0,"-3"-1"0,-2-1 318,3 0 1,-4-4 0,4 3 0,-1-1 0,2 1 0,1 1 20,3 3 0,2-2 1,1 1-1,-2 1 1,-1 2-328,-1 1 1,-7 1 0,2-1-1,-4 0 1,-5 2 0,-2 1 154,-1 2 1,-4 0 0,3-3 0,-4 1-1,0 2 1,1-3 223,2-5 1,0 2 0,3-5 0,1 2-1,-2-1 1,2-3 0,-2-2-272,1-1 1,2-1 0,-3 2 0,0 2 0,2-2 0,-3-2-112,-3-1 0,1-1 0,-9-2 1,1-3-1,-4 0 0,-4-1 1,-3 1-61,-1 0 1,-5-3 0,3 4-1,-1 1 1,-4-1 0,1 0 249,1-3-234,-3 5 0,3-9 1,-5 3-1,-1-2 0,3-3 1,0 1-64,0 0 1,-1-7-1,1 0 1,0-3-1,0 1 1,-2-2-1,0-1 59,4-1 0,-6-1 0,1 0 0,-3 1 0,-3-2 1,2-2 662,0-1-522,-5-6 1,12 7 0,-4-5 0,0-2 0,3-2 0,2-1 67,7 0 0,4-1 0,3-4 0,3-4 1,1-2-1,2-3 0,1 1-199,4 0 0,-8-1 1,5 0-1,-2-3 1,-3 0-1,3 2-68,3 4 1,-10-3 0,5 2 0,-1 0-1,-2-1 1,4 2 0,-4-2 91,-2-3 0,5 1 1,-5-4-1,2 0 0,3-2 1,-1-3 12,0-3 1,5 4 0,13 27 0,1-1 0,1 2-1,1-1 1,-11-35 0,4 0 0,-1-2 7,10 36 1,1-1 0,2 1 0,0 0 0,-2 0 0,0 0 0,-7-34 0,-3 3 0,1 3-10,0 1 1,-3 0 0,2 8 0,1-2 0,-2 0 0,2 1 0,0-3-71,3 0 0,-1 2 0,1-3 0,-2 1 0,4 0 1,2-2-1,4 0-53,2-2 1,-3-5 0,5 5 0,0-1 0,-1-6-1,1 0 52,1-3 1,1 5 0,1-2 0,-2 3 0,-2 0 0,1 0 0,-1-2 142,1 1 0,-2 2 0,3-5 1,-1 1-1,1 2 0,1-2 1,2 2-28,0 1 0,0 29 0,0 1 0,2-33 0,2-3 1,0 33-1,1 0 0,1 0 0,0 1-183,0-1 0,1 0 0,2-1 0,0 0 0,0 4 1,0 2-1,9-37 0,-10 36 0,1 0 0,9-34 0,-3 3 120,-5 4 1,2 7-1,-4-4 1,0 2-1,0 2 1,-2 1 79,-3-2 0,-2 6 0,-1-4 0,0-2 0,0 2 0,2-3 1,1 1-7,1-2 1,6-10 0,-1 5-1,5-2 1,3-4 0,4 1-164,0 2 1,4-3 0,-4 8-1,1-3 1,0 3 0,0 2 0,-1 0 14,-3 2 1,-3 6 0,-2-3-1,0 4 1,1 4 0,-2 1 149,-3 0 1,2 2-1,-3-2 1,1-1-1,0 2 1,1-1-1,2 0-84,1-4 1,6-1 0,4-2-1,0-1 1,2-1 0,1 1 0,2-1-152,0 1 1,0 4-1,-1 4 1,-2 1 0,-3 3-1,-3 2 203,1 1 1,-6 4-1,4 2 1,-1 2-1,-1 2 1,2 0-1,-4 2 152,-3 2 1,1-7 0,-4 9-1,4 1 1,3-3 0,1 1-352,2-1 0,4 0 0,-2 3 0,-1 2 1,2 2-1,-2 2-794,0 3 897,-1 0 0,0 1 1,0 1-1,-2 2 0,-1 1 1,-2 0-1,-1 0 126,-3 0 1,3 5 0,-4-4 0,4 1-1,3 1 1,1-1-122,2-1 1,6 1 0,-2-4-1,3 4 1,2 0 0,0 1-1,-1-2-68,1 1 1,0 3 0,-2-4 0,-2 1 0,0 1 0,0-2 0,1 2 61,-2 1 0,2-4 1,-6 4-1,-2 2 0,-1 0 1,-2 0 120,0-1 0,1-1 1,-1 5-1,0 0 0,1 0 1,-1 0-1,0 2-63,1 2 0,-1-2 0,2 4 0,1-2 0,2 1 0,0-1 62,1 2 0,-4-3 0,4 4 0,-1 1 0,0-1 0,-1 4 167,3 0 0,-3 3 0,3-1 1,-7 0-1,-1 1 0,-2-1-85,-1 0 1,3 5-1,-3 0 1,1-2-1,1-2 1,-4-4-316,-1-1 1,0-5-1,-2 4 1,4-1-581,-1 0 1,1-4 0,-4 2 0,5-4 0,3-1 0,1-1 756,0-4 0,1-8 0,-1-8 0</inkml:trace>
  <inkml:trace contextRef="#ctx0" brushRef="#br0" timeOffset="113">22248 8423 8220,'-7'-14'11,"-4"6"0,5-1 0,-1 0 661,-3 1 1,2-2-375,-1 6 0,8-1 1,1 7-1,7 1 1,5 2-1,3 3 10,3 2 0,-4 4 0,6 2 0,-3 3 0,3 2 1,-1 1-156,0-1 1,3 4 0,-4-3 0,-1 3 0,-3 2 0,-2 0 0,-1-2-127,-3-3 0,-5 2 1,2-5-1,-4 0 0,-2 2 1,-4-2 142,-4 0 1,-4-1 0,-3-4 0,-3 0 0,-2 3 0,-3 0 0,-1 0 48,-2-2 1,2 2-1,1 1 1,2 0-1,0 0 1,1-1-618,4 0 1,3-3 0,5 1 0,5 2 0,2 2 0,5 0 397,6 0 0,12 5 0,13-3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3:48:55.111"/>
    </inkml:context>
    <inkml:brush xml:id="br0">
      <inkml:brushProperty name="height" value="0.053" units="cm"/>
      <inkml:brushProperty name="color" value="#FF0000"/>
    </inkml:brush>
  </inkml:definitions>
  <inkml:trace contextRef="#ctx0" brushRef="#br0">15463 7903 8455,'7'-41'53,"-2"-4"1,2 4 0,2 11 0,3 8 0,0 7 0,-2 6 657,-1 3 1,-4-3-1,2 6 1,-1 5-1,-3 5 1,-2 8-1,-1 6 1,-1 7-1,-2 3 1,-2 3-343,2 0 1,2 0 0,1 3 0,0-1-1,1 1 1,4 1 0,5 1 0,5-2-991,3-2 0,1-1 0,-3 2 1,4-5-1,-1-3 0,0-3 1,-4-2 620,-5-6 0,2-2 0,-4-2 0</inkml:trace>
  <inkml:trace contextRef="#ctx0" brushRef="#br0" timeOffset="1">15570 8223 8455,'-14'-25'579,"2"1"1,2 3 1102,1 2 1,6 1-1401,-1 5 1,4 6-1,4 2 1,5 4 0,4 1-1,5 0-706,4 0 1,4 0 0,0 0 0,1 0 423,0 0 0,5-12 0,2-3 0</inkml:trace>
  <inkml:trace contextRef="#ctx0" brushRef="#br0" timeOffset="2">15863 7970 8455,'0'-18'764,"0"0"0,-2 0 0,-1 5 780,-1 0 1,0 7 0,4 6-1031,0 7 1,4 5 0,0 3 0,1 1 0,-1 3 0,2 1 0,0 0-316,0 1 0,0-3 0,-3 4 0,3 2 0,0-1 0,0 0 0,-2-6-1817,2-2 0,-4-1 0,4-1 408,-1 0 1,-3-7 0,2-6 2439,-2-7 1,-1-1-1,4 1-558,4 1 1,3 2 0,1 4-1,0 0 1,1 1 0,0 2-1,3 1-883,0-1 0,6 3 0,-6-1 0,0-2 0,-3-2-904,0-1 0,-5 0 1177,0 0 1,-6-1 0,1-4 599,-3-4 0,1 3 0,2 2 0,5 4 0,5 4 1,2 4-187,2-1 1,5 5 0,0-3 0,2 3 0,3 1 0,2 1-404,1-1 0,4 0 1,-2 2-1,-1 1-73,1 2 0,10 6 0,-2-4 0</inkml:trace>
  <inkml:trace contextRef="#ctx0" brushRef="#br0" timeOffset="3">20995 8236 10682,'-13'0'266,"5"2"168,4 2 1,-2-1 242,1 6 0,2-2 1,8 2-1,4-4 1,3-4-1,1-1 0,0 0-225,1 0 1,-1-4-1,0-1 1,1 2 0,-3 0-1,0 0-696,-2-1 0,-6-2 0,0 2 0,-6-4 0,-8 1 0,-3 1 265,-4 0 0,-1 4 0,2-2 0,-1 3 0,1 1 1,-1 0 363,0 0 0,5 4 0,4 2 1,0 1-1,2 4 0,2 1 1,4 1-357,1 0 0,0 5 1,0 0-1,1-1 1,4 3-1,3 0 0,6 3 1,4-3-2737,4 0 1,3 0 2705,2-6 1,5 8 0,2-7 0</inkml:trace>
  <inkml:trace contextRef="#ctx0" brushRef="#br0" timeOffset="4">21435 7903 8527,'7'-38'2288,"-2"2"1,-2 5-2095,1 9 0,-2 10 0,2 12 0,-2 9 0,-2 8 0,0 9 0,0 5 0,0 1-219,0 1 1,-2 4 0,-1-3 0,-3 2 0,0-1 0,0 1 0,3-1-728,2 1 0,1-2 1,1 3-1,4-3 0,4-2 752,3-2 0,7-2 0,2-1 0</inkml:trace>
  <inkml:trace contextRef="#ctx0" brushRef="#br0" timeOffset="5">21675 8236 9641,'-13'-13'191,"-1"1"1,2 5 552,3 7 1,4 10-1,5 8 1,0-2-1,0 0 1,0 1-1,0 0 1,0 0-1027,0-3 0,5 4 0,4 0 1,3-3-1,2-5 0,-1-4-906,0 0 0,0-4 0,1 2 0,-1-3 1178,0-1 0,7 0 1,0 0-1</inkml:trace>
  <inkml:trace contextRef="#ctx0" brushRef="#br0" timeOffset="6">21808 8396 9523,'8'-6'790,"-4"-3"1,-1 3 0,1 2 0,7 2 0,7 2 0,7 0-1,4 0 1,2 0-443,2 0 0,-5-1 0,3-2 1,-4-1-1,-5-1 0,-4 1-294,-3-1 0,-9 1 1,-8 4-1,-10 1 1,-10 5-1,-8 8 1,-5 8-1352,-4 7 0,5 7 0,3 8 1297,3 5 0,7 3 0,2 1 0</inkml:trace>
  <inkml:trace contextRef="#ctx0" brushRef="#br0" timeOffset="7">17956 8250 11213,'0'-32'-623,"0"3"0,0 2 787,0 3 1,1 8 0,2-2 0,3 4 0,1-1 0,4-2-18,1 0 0,1-1 0,0 5 0,1 1 1,-2 1-1,-2 4 361,-1 1 0,-6 3 0,-2 8 0,-7 5 0,-10 8 0,-8 7-58,-8 4 0,-5 9 0,-6-3 0,-3 4 1,-6 1-1,-1 0-435,-4-1 0,1 0 0,3-2 0,-1-3 0,3-1 0,2-4 0,6-1-756,6-1 1,6-5 0,8-1-1,6-2 1,2-2 701,2-3 0,5-6 1,2-2-1</inkml:trace>
  <inkml:trace contextRef="#ctx0" brushRef="#br0" timeOffset="8">17263 8316 9058,'-21'0'557,"2"0"0,1 0 0,1 2 0,4 2 0,4 5-56,3 3 0,2 3 1,5-1-1,5 1 1,8-3-1,9 0 0,11-2-534,11-1 0,16-3 0,8-6 0,7-1 0,-34-1 0,0-1 0,2-1 1,0-1 34,0 0 0,2-2 0,7-2 0,1-1 0,-3 0 0,0-1 0</inkml:trace>
  <inkml:trace contextRef="#ctx0" brushRef="#br0" timeOffset="9">19382 7956 8695,'0'-41'1243,"0"-4"0,-4 1 1,-1 13-699,2 9 1,2 10 0,2 4-1,5 5 1,7 8 0,11 10-656,10 8 1,9 7 0,13 12 0,4 3-1,-31-19 1,1 0 0,0 3 0,1 0-76,-1 1 1,0 1 0,-1-1 0,-1 2 0,1 1-1,-1 1 1,0-2 0,-2 1 0,-2-2 0,-1 0-1,17 28 1,-9-1-845,-7 0 0,-6-2 1,-9-6-1,-8-2 1028,-8-2 0,-14-2 1,-13-4-1</inkml:trace>
  <inkml:trace contextRef="#ctx0" brushRef="#br0" timeOffset="10">17409 9969 9771,'-26'-20'0,"-1"7"0,2 9-43,2 7 0,1 9 0,7 7 1,5 0-1,3 2 0,4-1 750,1 4 0,14 1 0,7 2 0,11-2 0,11-1 0,10-2-449,5 2 0,14 1 0,-34-12 0,0-1 1,4 0-1,0 0 0,2-2 0,1 1 1,-2-1-1,1 0 0,-2 0 0,1 0-25,-1-1 0,0 1 1,-3 1-1,0 0 0,33 8 1,-7 0-1,-6 2-233,-7 0 0,-4-5 0,-6 3 0</inkml:trace>
  <inkml:trace contextRef="#ctx0" brushRef="#br0" timeOffset="11">18369 10355 13498,'-13'-25'615,"-1"3"1,2 10-1,4 12 1,2 9-701,0 7 0,-2 3 0,-5 5 0,0-3 1,-1 0-1,1-1 0,0 4 0,-1 0-49,1-2 1,0 7-1,1-2 1,3 1-1,4 2 1,4 1-1,1 3-2612,0 0 2717,12-1 0,9-1 0,13 2 0</inkml:trace>
  <inkml:trace contextRef="#ctx0" brushRef="#br0" timeOffset="12">20262 9929 9998,'-15'-24'0,"-1"6"0,-4 9-90,0 6 0,2 9 0,-6 3 1,-2 3 278,-4 1 1,-7 1 0,0 1 0,-5 1 0,-2 3 0,1 3 0,2 5 0,1 4 604,0 3 0,6 3 0,2 6 0,6 3 0,2 1 1,3 5-1383,2 4 0,1 4 0,5 3 1,0-2 587,-1-2 0,-5 5 0,-2-3 0</inkml:trace>
  <inkml:trace contextRef="#ctx0" brushRef="#br0" timeOffset="13">19249 10822 8258,'0'-54'910,"0"8"-366,0 6 0,6 20 0,3 17 1,2 12-1,4 8 0,2 4 1,2 3-1,0 1-3552,0 2 3008,11 11 0,-2-8 0,12 8 0</inkml:trace>
  <inkml:trace contextRef="#ctx0" brushRef="#br0" timeOffset="14">15450 12381 8375,'0'-33'2826,"0"7"-2349,0 11 1,0 10-1,0 11 1,0 8-1,0 6 1,0 7-1,0 3 1,0 4-1,0 1 1,0 5 0,0 0 1308,0 3-2319,0 6 0,4-10 1,2 4-1,1-1 0,2-2-250,-1-3 0,4-1 0,-4-9 0,3-7 0,-2-3 783,-5-4 0,-2-17 0,-2-5 0</inkml:trace>
  <inkml:trace contextRef="#ctx0" brushRef="#br0" timeOffset="15">15450 12767 8438,'-9'-35'192,"1"-1"0,2 1 0,3 2 665,2 7 0,1 5 0,0 8-653,0-1 1,1 2 0,4 2 0,5 3 0,7 1 0,5 3-1,3 0 1,3 0-326,3-2 0,8-1 1,7 3-1,0-2 121,-1-3 0,6-13 0,-4-7 0</inkml:trace>
  <inkml:trace contextRef="#ctx0" brushRef="#br0" timeOffset="16">15956 12368 8790,'-21'0'1443,"4"0"0,2-5 0,2 1 1042,-1 1-2086,1 7 0,0 1 0,-1 6 0,2 4 1,2 2-1,3 0 0,1 3-157,3 0 0,1-2 0,4 4 0,2 1 0,7-1 0,5-2 0,6 0 0,5-3-1140,4 3 0,-2-10 0,5 2 0,-1-5 0,-3-4 0,-2-1 0,-3-2 45,-3 0 0,-4-6 1,-9-3 1572,-5-3 1,-4 0 0,-3 2-1,-3 3 1,-1 1 959,-3 3 0,5 1 0,7 2 0,10 2 0,8 1-1616,5 1 0,4 2 0,2-3 0,3 1 1,1-1-1,-2-1 0,-3-2-2270,-5 0 1,-8 0 0,1 0 1942,-3 0 1,-8 6-1,-2 3 1,-4 2 0,-1 3-1,0 2 550,0 6 1,9 2-1,9 12-287,12 1 0,24 1 0,9 2 0</inkml:trace>
  <inkml:trace contextRef="#ctx0" brushRef="#br0" timeOffset="17">21582 12847 8672,'-14'-1'0,"1"-2"2164,0-2-1472,-1 1 1,7 3 0,4-4-1,7-4 1,8-3 0,6-1-407,3 0 1,-1-1-1,4 1 1,-3 0 0,-3-1-1,-5 1-786,-3 0 0,-7-1 1,-1 1-1,-10 1 1,-9 3-1,-9 5 1,-3 2 578,-2 2 0,-6 2 0,3 1 1,-1 4-1,4 4 0,5 3 0,5 3 623,8 2 0,5-3 0,8 5 1,2 0-1,5-2 0,11 0-1344,12-2 1,8-4-1,8-4 1,6-5-1,7-2 642,6-2 0,-1-6 0,8-2 0</inkml:trace>
  <inkml:trace contextRef="#ctx0" brushRef="#br0" timeOffset="18">22035 12421 14360,'-14'-9'3319,"1"0"-2518,6 6 1,1 19 0,6 13-788,0 5 1,0 1 0,0-10-1,0-2 1,0-4 0,0 0-1,1 2 1,2 0-854,2-4 1,5 0 723,-1 0 1,7 0 80,2 5 0,6 0 0,-4 5 1</inkml:trace>
  <inkml:trace contextRef="#ctx0" brushRef="#br0" timeOffset="19">22315 12794 8347,'-21'-13'435,"-4"5"1,4 7-1,0 8 51,4 11 0,-1 10 1,3 3-1,3-1 1,0-3-1,2-5 1,-1-4-1,4-4-324,1 0 1,5-7-1,8-2 1,8-4-1,4-1-425,5 0 0,1-10 0,3-5 0,0-3 0,0-1 1,-2 3-1,-3 2 559,-2 5 0,-2 3 0,-5 6 0,-1 0 0,-1 3 0,-3 8 1,-3 9 198,0 9 1,-3 12 0,4 2 0,0 7-1,2 10-495,6 3 0,-2-2 0,7-2 0</inkml:trace>
  <inkml:trace contextRef="#ctx0" brushRef="#br0" timeOffset="20">19595 12381 8253,'-12'-13'152,"4"-1"1,2 5 0,6 1 169,0-3 1,0-1 0,0-1 0,0 0 80,0-1 0,0 1 0,-2 0 1,-2-1-1,-5 2 0,-3 4 133,-1 3 1,-1 4 0,2 4 0,2 6 0,1 10 0,-1 9-1,-2 10-211,-1 10 0,-1 2 0,1 12 0,-2 5 0,-1 6 0,7-33 1,0 2 789,1 3 1,0 1-943,0 1 1,1 2 0,-2 6 0,0 1 0,0 2 0,-1 0 0,0 1 0,1 0 0,-1 4 0,1 0 0,0 0-1,1 0-57,0 1 1,1 1 0,3-4-1,1-1 1,1-3 0,1-1-1,2-2 1,1 0 0,2-1 0,1-1-1,1-2 1,1-1 0,1-1-1,1 0-323,-1-2 1,1-1-1,2-1 1,1-1-1,-3-4 1,-1-1 0,9 35-1,-3-10 1,0-5-1,-1-9-540,0-6 0,-5-3 1,-4-12-1,-2-4 868,-2-4 0,0-9 1,0-14-1,0-14 0,0-18 1,0-20-1,0 17 0,0-4-370,0-7 0,0-3 1,0 1-1,1-3 1,0-7-1,1-2 1,0-3-1,1 0 1,-2 0-1,1 0 1,-2-2-1,1 0-115,-1 0 0,0 1 0,-1 5 0,1 0 1,-2-2-1,1-1 0,-2 2 0,1 2 1,1 4-1,-1 1 0,1 4 0,-1 2 1,1 6-1,-1 2 275,-2-32 1,-1 6 0,4 15 0,-2 8 0,-2 10-1,1 11 1,0 6 772,-1 6 1,-5 8 0,1 1 0,-1 9 0,-1 12-1,1 14 1,-4 16-191,-2 14 0,5-22 0,0 3 1,1 6-1,1 2 0,-1 5 0,0 1 1,1 5-1,-1 2 0,2 3 0,0 1-259,0 3 1,1 0 0,1-2 0,0 0 0,1-1 0,1 1 0,2-1 0,0 0 0,1 3-1,0-1 1,2 0 0,0 1 0,1 0 0,0 0-372,2 0 1,1-1-1,3-9 1,2-2-1,1-3 1,0-1 0,1-7-1,1-2 1,0-6-1,0-3 1,10 30 0,-2-11-4781,-2-5 1,3-13 4915,-4-11 0,-3 1 0,-2-10 0,4-3 0</inkml:trace>
  <inkml:trace contextRef="#ctx0" brushRef="#br0" timeOffset="21">20102 13287 10545,'-31'-28'0,"1"4"2856,5 8-2485,10 4 0,11 5 0,10 4 1,7 4-1,9 5 47,8 2 0,4-4 0,7 4 1,5-3-1,5-2 0,3-1-239,3-2 1,-11 0 0,2 0 0,-6 0 0,-8-2 0,-7-1-188,-8-1 1,-12 1 0,-8 7 0,-12 5 0,-13 5 0,-9 3 301,-8 6 1,0 3 0,-4 4 0,1 1 0,3-1 0,3-2 0,6-2 158,7 1 0,8-2 0,10-1 0,6-2 0,6 0 0,7-1-600,6-3 1,13-3 0,9-3 0,9-4 0,7-3 0,7-4 0,-1-2-371,1-4 0,-3-3 0,-6-9 0,-5 1 0,-7 3 0,-10 2-59,-11 1 0,-9 4 0,-17 2 0,-12 2 0,-15 5 935,-12 6 0,-8 7 0,-2 14 0,-2 2 0,3 1 0,7 0 0,8-4 700,7-1 0,12-1 0,8-2 0,10-1 0,12-3 0,13-2-999,11-3 1,14-3-1,12-4 1,15-6-1,-32-3 1,1-3-1,2-1 1,0-2 0,1-2-1,0 0-663,1-3 1,1-1 0,-2 1-1,0-1 1,-5 0 0,-1 2-1,30-8 1,-11 4 0,-13 6-131,-14 3 1,-14 5 0,-19 6 0,-19 9-1,-15 10 1,-15 11 1103,-11 6 1,3-3 0,26-18 0,0 1 0,-24 19 0,12-5 0,10-8 155,11-9 0,14 1 1,12-4-1,18-4 1,22-6-1,25-5-1612,-24 0 0,1-2 1085,-1-1 0,2-2 0,20-2 0,3-1 0,-4-4 0,1 1 0</inkml:trace>
  <inkml:trace contextRef="#ctx0" brushRef="#br0" timeOffset="22">19969 16286 8037,'-14'0'0,"5"0"0,2-2 0,0-1 0,-1-1 0,-1-1 0,2 0 0,2-4 0,4-3 538,1-2 1,6 7-1,3 3 1,3 2-1,1 2 1,-1 2-1,-2 2-57,-1 5 1,-5 0 0,4 3-1,-2 4 1,-2 2 0,1 2 0,-1 0-1,-1 0-12,-1 1 0,2-5 0,2 2 1,1-1-1,2-1 0,2 2 1,0-2-173,4-1 1,7-3 0,1-2 0,2-3 0,3 1-1,2-2 1,2 1-42,2 0 0,2-4 1,4 2-1,0-2 1,0 0-1,0 1-133,0-1 1,-5-1 0,-1-1 0,0 2 0,-1 2 0,0-2 0,-4-2 0,1-1 56,1 0 1,-1 0-1,4 0 1,0 0-1,0-1 1,4-4 100,5-4 0,2-3 0,5-1 0,3-2 0,1-3 0,3-4 1,1-1-256,1 0 0,-1 0 1,-4 3-1,-1 1 1,-1-2-1,-3 2 1,-5 0 18,-3 3 0,-2-4 1,-2 3-1,-3-1 0,-1 0 1,-4 0-1,-2 1 209,-5-3 1,3 4 0,-2-6 0,2-2 0,1-1 0,1-3-251,0-3 1,5 3-1,4-5 1,2 2-1,1-2 1,-2 1 0,-2-1-5,2 3 0,-2-2 0,-1 1 0,-2 1 0,-2 2 0,-4 1-304,-3 1 354,2-1 1,-10-4 0,2 0-1,-2 1 1,-1 2 0,-1 0-51,0-3 0,5-2 0,0-5 0,0-1 0,1-2 0,3-2 0,3-4 0,2-7 0,4-1 0,0-4 0,-1 3 0,-2 6 0,-1 1 0,-1 1 0,-1 4 0,-2-3 0,-6 1 0,-2 3 0,-1 0 0,-1 0 0,0-2 0,-4 1 0,-2 3 0,-1-2 0,-1-3 0,-1 0 0,1-2 0,-2 1 0,3 3 0,0-5 0,-1-2 0,3 1 0,-1 0 0,4 1 0,0 0 0,1-4 0,-1-1 0,-2 1 0,1-2 0,2-1 0,1-2 0,-4 0 0,-2 5 0,-1 0 0,-3 0 0,-1 1 0,-2 0 0,0-1 0,0 7 0,0-8 0,0 3 0,0 0 0,0-1 0,-2 0 0,-2-2 0,2-1 0,-2 3 0,2 2 0,2-4 0,0 3 0,0-1 0,-4-2 0,0 9 0,1-1 0,1-2 0,1 2 0,-2 0 0,-2 4 0,-1 0 0,3 2 0,-3-1 0,-1-1 0,-2 1 0,0 2 0,0 1 0,2 5 0,-3 1 0,1-1 0,-2-3 0,1-1 0,0 0-142,1 2 1,0 4 0,-5-5 0,1-1 0,0 0 0,0-1-143,-1-2 0,-1 7 0,-1-7 1,-3 2-1,0 1 0,-2 0 1,2 3 193,-1 1 1,-3-3 0,0 5 0,-2 2 0,-3-1-1,-2 0 1,-1 1 87,2 4 0,1-2 1,1 6-1,-1 1 0,-2 2 1,-1 2-1,1-1-259,2-1 1,-3 1-1,0 3 1,1 0-1,1-3 1,-1-1-1,-1 2 153,1 1 0,2 1 0,2-3 0,-1-2 0,0 0 0,1 0 239,-1 2 1,5-2-1,0 0 1,-2-1 0,-1 1-1,-2 1 1,2 1-31,3-1 0,-3 0 0,2 5 1,0 0-1,-1-1 0,2 1 1,-1 0-98,3-1 0,-5 5 0,4 0 0,-1 1 0,1-1 0,0 1 0,2 1-235,0-1 0,-4 4 1,4-3-1,0-1 0,0 2 1,2-1 169,3-1 1,-4 4 0,-2-3 0,1-1 0,0 2 0,1 0 0,0 3 68,1 2 0,-7 1 1,3 0-1,-1 0 1,1 0-1,1 1 1,0 4-95,1 4 1,-3 3 0,4 2 0,2 3-1,-1 0 1,1 1-43,-2 1 1,-4 1 0,4 2 0,1-3-1,-1-1 1,0 0 0,0-2 206,-1-1 1,-2-2-1,-4-1 1,1-2-1,4-1 1,-1 2 0,0 0 65,-2 3 0,-1-1 0,0 0 0,2 1 0,-2 1 0,-1 1-157,-2 2 0,-4 4 0,0-3 0,2 0 0,0 2 0,3-2 0,1 1-399,2-4 0,0 3 1,5-3-1,2-2 0,2-4 1,4-1-1,2 0-3494,3 0 3307,0-6 1,11 3-1,4-6 1,7 0 0,5-2 597,3-2 0,2-10 0,-1-6 0</inkml:trace>
  <inkml:trace contextRef="#ctx0" brushRef="#br0" timeOffset="23">20582 10555 8229,'-25'-12'0,"4"2"-284,8 1 1,-1 6 0,5 0 245,-3 6 1,-1 0-1,0 6 1,-2 3 0,-1 3-1,-2 4 1,0 2 1033,-1 2 1,0 7-1,-5 1 1,2 0-1,-1 0 1,3 0-615,2-1 1,9-3 0,5-4 0,2-1 0,5 1 0,8-1 0,11-3-7,10-4-458,7 1 1,7-14-1,6 2 1,7-2-1,7-4 1,3-2-121,-1-5 0,-3-3 1,-3 0-1,-4 3 1,-5 5 201,-4 2 0,-3-4 0,-6-1 0</inkml:trace>
  <inkml:trace contextRef="#ctx0" brushRef="#br0" timeOffset="24">15396 13540 8405,'-7'-44'0,"2"8"0,5 11 0,5 15 0,4 1 13,3 6 0,2-9 1,3 5-1,2-2 1,0 2-1,2 1 1,0 3-1,1 1 1,-1 2-1,-2 0 1,-1 0 469,-1 0 1,0 6 0,-7 1 0,-2 2 0,-3 0-484,-2 2 0,5 0 0,-1 3 0</inkml:trace>
  <inkml:trace contextRef="#ctx0" brushRef="#br0" timeOffset="25">15476 13687 9020,'-13'-4'-241,"0"-1"0,5 7 163,4 6 0,8 3 0,5-2 0,4-5 0,5-2 1,4-2-1,2 0 0,0 0 195,-2 0 0,-6 1 1,4 2-118,-1 2 0,-4 5 0,4-3 0</inkml:trace>
  <inkml:trace contextRef="#ctx0" brushRef="#br0" timeOffset="26">15343 13967 9534,'-10'-2'380,"5"-2"0,21-2 0,19-4 0,5 1 1,7 0-871,3 1 0,4-2 490,-1 6 0,0-7 0,1 4 0</inkml:trace>
  <inkml:trace contextRef="#ctx0" brushRef="#br0" timeOffset="27">17049 15646 8470,'0'-25'1147,"0"3"1,2 4 0,2 9-753,5 5 0,3 2 1,1 1-1,2-2 1,1-2-1,4 2 1,0 2-627,4 1 1,1 0 0,3 0-1,2 1 1,3 2 0,1 2 230,3-2 0,1 4 0,2 0 0</inkml:trace>
  <inkml:trace contextRef="#ctx0" brushRef="#br0" timeOffset="28">17049 15939 8479,'-18'-4'0,"2"1"0,4 6 324,6 9 1,6 7 0,6 6-1,8-3 1,8-5-323,8-7 0,7-4-2,11-6 0,7 0 0,12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3:48:55.140"/>
    </inkml:context>
    <inkml:brush xml:id="br0">
      <inkml:brushProperty name="height" value="0.053" units="cm"/>
      <inkml:brushProperty name="color" value="#FF0000"/>
    </inkml:brush>
  </inkml:definitions>
  <inkml:trace contextRef="#ctx0" brushRef="#br0">4719 4904 8564,'-34'-11'0,"1"-3"0,7-8 0,-1 4 223,0 3 1,1 2 0,-3 1 0,0 3 0,-4 3 0,-1 2 0,-3-2 0,-1 0 0,-4 0 0,-2 2 0,-7-1 0,-3 1 0,-7 1 236,-4 1 0,-11 4 0,33 0 0,-1 0 0,-2 3 0,0 1 1,0 1-1,0 1 0,-1 1 0,-1 1 0,3-1 0,0 1-89,0-1 0,0 1 1,-3 2-1,1 0 1,2-1-1,1 0 1,0 1-1,1 1 1,-3 1-1,1 1 0,1-1 1,1 1-145,-1 0 0,0 1 0,-2 2 0,-1 1 1,1 0-1,0-1 0,0 3 0,0 0 0,-1 1 1,0 2-1,0-1 0,0 1-458,-1 1 0,0 0 0,-2 2 0,-1 0 0,1 1 0,0 1 0,-1 2 0,1-1 0,-1 1 1,0 0-1,2 0 0,0 1 257,0-1 1,0 1 0,4 0 0,1 0 0,4-1 0,2 2 0,3-3 0,2 2 0,3-1 0,2 1 0,2 1 0,3 1 63,2 1 0,2 1 0,2-1 0,2 0 0,3 1 1,3 2-1,-5 34 0,9 1 0,3 2 0,3-35 1,1 0 11,2 1 0,1 0 0,0 0 0,2-1 0,4 1 0,3 0 0,0 1 0,0 0 0,0 3 1,0 0-1,0 3 0,0 1-140,0 1 1,-1 2 0,0 0 0,1 1 0,-1 0 0,-1 1 0,0 1 0,-2 1 0,-1 2 0,-2 1 0,-1 4 0,-1 1 0,-3 1 0,-1 0-81,-2 1 1,-1 0-1,-2 6 1,-1 0-1,-3-2 1,-2 0-1,-1 3 1,0 1-1,3-23 1,-1 0-1,1 0 1,-1-1-1,-1 1 1,1 0 34,-2 0 0,1-1 0,-1 0 0,-3 24 0,0-1 0,-1-1 0,-1 1 1,2-1-1,0 1 0,1 0 0,-1 1 0,2-2 0,-1 1 49,2-1 1,0-1 0,1-3-1,1-1 1,2 1 0,0 0 0,1-2-1,-1 0 1,1 1 0,0-1 0,1 0-1,1 0 1,2 1 0,0 1-27,1 0 1,0-1 0,1-4 0,0 0 0,0 3 0,0 1-1,1 1 1,0 0 0,1 0 0,0 0 0,2 3 0,1-1-3,1-1 1,0 1 0,1 1 0,-1 0-1,1-1 1,0 1 0,-1 3 0,1 0 0,-3-24-1,0 1 1,0-1 0,0 1 0,-1 1 0,0-1-1,0 0 1,-1 0 0,1 0 30,-1-1 1,0 1 0,0 0-1,0 5 1,0 0 0,0 1-1,-1-1 1,-1 0 0,1-1-1,1 1 1,-1-1 0,1 0-1,-1 1 1,0-1 0,0 0-1,0-2 1,-1 0 0,0-1-1,0 1 1,0-1 0,-1 0 135,0 1 1,-1-1 0,0-1 0,1 16 0,-1-1 0,-2 3-1,0 0 1,-1-4 0,1-1 0,-1-5 0,1 0 0,0 0-1,0 1-37,2-1 1,-2 0-1,0-7 1,0-2-1,0 3 1,2-1-1,-1-1 1,0-1 0,0-2-1,0 0 1,1 2-1,1 0-18,0 0 1,0 0-1,-1-5 1,0-1-1,0 4 1,-1 0 0,2-2-1,0-1 1,0-3-1,0 0 1,1 1 0,0 0-1,0-1 1,-1-1-46,-2 0 1,1 1 0,1 5 0,1 1 0,-3-6 0,0 0-1,1 0 1,-1 0 0,0 1 0,0-1 0,0-1 0,0-1-27,1 0 0,-1 0 0,-3 2 0,1-1 0,-2 33 0,-1 0 0,4-3 0,2-4 0,2-3-77,0-2 0,0-6 0,0 2 1,0-5-1,2-4 0,2-6-55,5-6 0,3 0 0,1-6 0,1-1 0,-1-2 0,2-2 0,1 1 385,2 0 1,6 4-1,-2 0 1,3-1 0,3-1-1,3 2 1,5 5 1,4-4-1,6 1 1,6-2 0,7 2-1,6-1 1,-28-16 0,2-1-259,3-1 1,1-2 0,4 0 0,1-1 0,5-2 0,1-3 0,1 0 0,1-2 0,1 1 0,1-2-1,4-1 1,-1-1 28,2 0 0,-1-1 0,-1-2 0,-1-2 0,3 0 0,0-1 0,0-1 0,0-1 0,-1-1 0,-1 0 0,2-2 0,0 1 0,-2-1 0,-1 0 297,0 1 1,0-1 0,2-1 0,1 0-1,-3 2 1,1 2 0,2-1 0,0 2 0,4 1-1,-1 1 1,0 1 0,-1 0-360,-1 1 1,1 1-1,2 2 1,0 1-1,0 2 1,0 0-1,-1 0 1,1 2 0,-1 2-1,0 0 1,-3 1-1,0 0 1,-2 1-1,-1 1-370,-2 0 0,-2-1 1,-1-2-1,0 0 1,-3 1-1,-1 0 1,-1-2-1,0-1 1,-4-1-1,0-1 1,-3-1-1,-1-2 467,-2 1 1,-1-2 0,29-2 0,-10-2-1,-3-6 1,-4-7 0,-2-6 0,-4-6 700,-4-2 1,-1-10 0,0-1 0,0-5 0,0-6 0,0-3 169,0-1 1,0-2 0,0 0-1,-1-2 1,-2-3 0,-2 1-1069,2 1 0,-18 26 0,-1 0-1,0 1 1,0-1 0,-2-2 0,-1-1 0,-1-1 0,0-1 0,0-1 0,-1 0 0,0-4 0,0 0-268,1-4 1,-1-1 0,-1-2 0,-2-1 0,1-6 0,-1-3 0,0-2 0,1-1 0,-1-3 0,1 0 0,-4 20 0,1-1 0,0-1 213,0-2 0,1-2 1,-1 1-1,1 0 0,1 2 1,0-2-1,0-6 0,0-1 1,1-1-1,0 0 0,0 0 1,1 0-1,0 0 1,0 0-1,-1-1 0,1-2 1,-1 0-1,0 0 0,0 0 1,0 0-1,0 1 241,-1 0 1,0 0-1,0-1 1,0-2 0,1 0-1,0 0 1,0 5 0,-1 1-1,0 0 1,0-1 0,0-1-1,0 0 1,-1 0 0,1-1-1,-1 0 1,0 3 0,-1-1-1,0 2 89,0 1 0,-1 0 0,0 0 1,1-3-1,0 0 0,-1 0 1,-2 5-1,0 1 0,-1 0 0,0 1 1,0-1-1,-1 1 0,0 0 1,0-1-1,0 1 0,-1 1 1,0 1-1,0-1 0,0-1 0,0-1 1,1 1-137,-1 1 1,1-1 0,-1 1 0,1 0 0,-1 1 0,1-1 0,0-2 0,0-1 0,0 1 0,-1 0 0,-1-1 0,0 1 0,0 0 0,-1 0 0,1-1 0,-1-1 0,0-2 0,0 1-158,0-3 0,0-1 1,0 1-1,0 3 1,0 0-1,0-1 1,-1-6-1,1-2 0,1 0 1,-1-1-1,1-1 1,1 1-1,-1 0 1,2-1-1,0 0 1,1-1-1,0-2 0,1 1 1,0 2-1,1-1 1,0 0 61,0-1 1,1-1-1,-1 1 1,-1 1-1,0 1 1,1-1-1,1-1 1,0 0-1,0 0 1,-1 2-1,1 0 1,-1 1-1,0 0 1,0-1-1,0 2 1,-1 3-1,1 1 1,-1 0 298,0 3 1,-1-1 0,1 2 0,0 1 0,0 0 0,-1 2 0,-1 2 0,-2 2 0,0-1 0,0 3 0,-1 0 0,0-1 0,0-24 0,-3 1 0,-1 6 0,-2 1 0,-2 0 0,-2 1-290,-2 2 0,-3 1 1,2 2-1,-2 1 1,-1 0-1,-2-1 1,1 0-1,0 0 0,1 2 1,0 0-1,-1-2 1,0 0 25,-1 0 0,2 1 0,0 2 1,0 1-1,0-3 0,0 0 1,0 1-1,2-1 0,2 1 1,1 0-1,0-1 0,1 0 208,1 3 1,1 0 0,1 3 0,1 1 0,1 6-1,1 0 1,1 4 0,0 1 0,1 4 0,0 2 0,-3-25-1,2 10-191,2 8 0,-3 14 0,-2 8 1,-3 7-1,-6 6 0,-7 6-489,-8 6 1,-7 6-1,-12 9 1,-10 6-1,24-10 1,-1 1-1,-6 3 1,-1 1-1,-5 3 1,-3 1 455,-4 3 1,-2 1 0,-3 0-1,0 1 1,15-7 0,-1 0-1,-1 0 1,-3 2 0,0 0-1,-1 0 1,-3 1 0,-1 0-1,-1 0 1,-2 1 0,-2 1-1,1-1 1,-2 0 0,0 0-1,1 0 40,-1 1 1,0-1-1,0 1 1,-2 1-1,0-1 1,0 1 52,1 1 0,0 0 0,-1 1 0,-1-1 0,-1 1 0,0-1 0</inkml:trace>
  <inkml:trace contextRef="#ctx0" brushRef="#br0" timeOffset="1">3039 5024 27767,'14'-34'-847,"3"8"1,3 9 0,-1 7-1,0 6 1,-1 2 759,1 2 1,-4 4 0,1-1 0,-5-6 0,-7-7 0,-2-8 0,-2-1 0,0 0 0,-2 3 158,-2 1 1,2 1 0,-4 3 0,0 2-1,-4 4 1,-6 4 0,-7 2 0,-2 4 0,-4 4 217,-7 2 1,1 9-1,-11 2 1,0 5 0,-3 2-1,-4 4 1,-4 1-280,-1 3 1,26-18 0,-1 0 0,1 1 0,-1 0 0,-1 0 0,0 0 0,0 1 0,0 0 0,1-1 0,1 1 316,-32 19 0,8 2 0,13-11 0,6-2 0,6 0 0,4-3 0,3 1 482,2-1-913,6 1 0,-8 4 1,5 3-1,0 3 0,-2 5 1,0 1-1,-3 4 119,-1 6 1,-1 11-1,0 7 1,14-35 0,1 1-1,0 0 1,1 1 0,0 2-1,2 0 1,2 0 0,0 0-52,2-1 1,2-1 0,8 33 0,9-9 0,10-4-1,12-5 1,11-2 0,9-5 541,-25-25 0,0-1 0,3 2 0,1-1 0,3-3 0,1-2 1,4 2-1,2-2-368,3 0 0,0-1 0,0 0 0,0-2 0,1 1 0,0-1-139,0 0 0,0 1 0,4 0 0,1 0 0,1 1 0,-1 1 0,3 1 0,0 0 0,1 1 0,0 0 0,-1-1 0,0 0 0,1 0 0,0 0 0,2 0 0,0 0 0,-5-2 0,0-1 0,6 2 0,1 0 0,-4-2 0,0 0 0,-3-1 0,-1 0 0,2 1 0,-1-1 0,0 1 0,0-1 0,0-2 0,0-2 0,1 1 0,1-2 0,0-1 0,0-1 0,-2-1 0,0-1 0,-1-1 0,0-1 0,-2-1 0,0-1 0,1 1 0,1-2 0,-1-1 0,1-2 0,-1 0 0,-1-2 0,0-1 0,0-1 0,1-1 0,-1-1 0,0 0 0,1-1 0,-2 0 0,1 0 0,-2 1 0,0-1 0,1-1 0,0-1 0,-3 2 0,-1 0 0,1-1 0,-1-1 0,-1 0 0,1-1 0,-2 0 0,-1 0 0,0-1 0,-1 0 0,-1 0 0,-1-1 0,-4-1 0,-1-1 0,-1 1 0,-1 1 0,30-18 0,-4-5 0,-6-2 0,-3-3 0,-5-11 0,-11-1 0,-5-7 0,-17 28 0,-1-2 0,-2-2 0,-2-2 0,-1-4 0,-2-2-13,-2-2 1,-2 0 0,-3-1 0,-1 0 0,-3-3 0,-2 0 0,-4 0 0,-3 1 0,-3 3 0,-3 1-1,-5 0 1,-4 2 0,-3 3 0,-2 2-357,-4 2 1,-3 2 0,-8 1 0,-4 3 0,1 5 0,-1 4 0,-1 2 0,0 2 0,-2 5 0,-1 2 0,2 5 0,-1 2-1,-2 2 1,0 2-104,-1 0 1,0 2-1,3 4 1,1 1-1,-5 2 1,0 2-1,0 4 1,0 1-1,3 2 1,1 1 0,1 1-1,1 1-732,-1-1 1,3 2 911,8 0 0,2 0 0,-3 0 0,3 2 0,-17 22 0,10 3 292,10 1 0,4 4 0,12-4 0,-2 4 0</inkml:trace>
  <inkml:trace contextRef="#ctx0" brushRef="#br0" timeOffset="2">7332 6357 26634,'-18'-7'0,"0"2"-16,2 4 1,-1 1-1,1 0 1,-2 0 887,2 0 1,6 0-1,1-2 1,0-2 1558,2-5-2425,7 3 1,11-4 0,10 5 0,4 2-1,8 2 24,4 1 0,9-2 0,6-1 0,7-1 0,9 1 0,3 1 0,-33 2 1,1 0-31,3 0 0,-1 0 0,-3 0 0,1 0 0,7 0 0,1 0 0,1 0 0,1 0 0,0 0 0,1 0 0,2 1 0,0-2 0,0 1 0,1-1 0,-1-1 0,1-1 0,5 3 0,-1-1 0,-5-4 0,0 0 0,4 1 0,1 2 0,-1-2 0,0 0 0,-1 0 0,0-1 0,1 1 0,-1 1 0,-1 1 0,-1 0 0,-3-1 0,-1 0 0,-1 0 0,0 1 0,-1 0 0,-1 0 0,-1 0 0,-1-1 0,1 1 0,-1 0 0,-1 0 0,0 1 0,2 0 0,-1 0 0,-4 1 0,0 0 0,0 0 0,0-1 0,-1 0 0,-1-1 0,0 0 0,-1 0 0,1 0 0,0 1 0,1 0 0,-1 0 0,35 1 0,-2-1 0,-5-2 0,0-3 0,-1 0 0,3 0 0,0-3 0,-4 3 0,-2 0 0,3-1 0,2 1 0,2 0 0,1 3 0,-3 1 0,7 2 0,-2 0 0,-2 0 0,-2 0 0,-3 0 0,-3 0 0,5 0 0,-6 0 0,-4 2 0,1 1 0,-3 1 0,0-1 0,-3-1 0,-2-2 0,-1 0 0,1 0 0,1 0 0,-1 0 0,-1 0 0,-5-2 0,4-2 0,-1-4 0,-1 0 0,0-1 0,-3 0 0,-2 1 0,-1-2 0,0 6 0,-1-1 0,-2 1 0,-3-1 0,-2 2 0,10 2 0,-2 1 0,1 0 0,-1 0 0,-3 0 0,-1 0 0,1 0 0,0 0 0,0 0 0,-1 0 0,-2 0 0,-3 0 0,-5 0 0,0 0 0,-7 0 0,-1-2 0,-5-2-333,-4-5 1,-9 3 0,-9 2 0,-4 2 0,-4 4 213,0 2 0,5-2 0,6 4 0</inkml:trace>
  <inkml:trace contextRef="#ctx0" brushRef="#br0" timeOffset="3">13303 5877 17242,'-17'-20'0,"-3"0"0,1 7 129,0 4 0,1 0 0,5 5-115,0 1 1,2-5-1,7 1 1,8 0 0,7 2-1,3 4 920,4 1 1,3 1-1,6 4 1,-1 2-1,1 2 1,-2 0 0,-1 1-531,-2 2 0,-7 3 0,0 3 1,-7 2-1,-2 2 0,-3 2 0,-3 3-946,-4 2 1,-8 4-1,-9-3 1,-4 1-1,-9 0 1,-6 0-1,-6 0 0,-1-1 0,-1-2 0,-1-3 0,5-1 0,3-2 0,1 2 0,0 1-2918,0 1 3450,-6 7 1,4-11 0,-4 3 0</inkml:trace>
  <inkml:trace contextRef="#ctx0" brushRef="#br0" timeOffset="4">2373 8449 26422,'6'-13'1,"3"6"0,10 2 0,9 4 0,12 1 0,15 0-3,14 0 118,-30 0 1,2 0-1,11 0 1,2 0-1,1-1 1,2 0-1,3 0 1,0-2 0,4-1-1,1-1 1,0 0-1,0 0 1,3-1-1,1 1 1,-2 0 0,2 0-1,2-1 1,1-1-1,0-1 1,-1-1-1,-1 1 1,0 0 0,-5 0-1,-1 0 18,-4-1 1,-1 0 0,-1-1 0,-2-1 0,-8-2 0,-1-2 0,-3 1 0,-1-2 0,-5 1 0,-2-2 0,23-19 0,-16-4-781,-13-3 0,-17-8 1,-14-3-1,-13-6 1,-12-6-1,6 33 1,-3 0 549,-6-1 1,-3 1 0,-3-1-1,-3 1 1,-8 0 0,-4 1-1,-2 1 1,-1 2 0,-1 1-1,-2 2 1,-2 3 0,-1 3 0,0 3-1,0 2 192,-1 2 1,-2 4 0,-4 3 0,-1 4 0,5 4 0,1 4 0,1 3 0,0 4 0,1 4 0,1 3 0,4 1 0,2 1-372,-1 0 1,3 3-1,7 3 1,2 2 0,5-3-1,2 1 1,6 0 0,3 3-1,-12 34 1,15 3 0,13 3-86,13-1 1,5-33 0,5 0-1,6 0 1,5-2 0,5 2 0,4-2-1,5-1 1,4-2 0,5 0 0,4-2-412,6-1 0,1-1 0,5 1 0,1-1 1,-16-12-1,0 0 0,0 0 0</inkml:trace>
  <inkml:trace contextRef="#ctx0" brushRef="#br0" timeOffset="5">5559 8023 30198,'0'-13'-2222,"0"5"1,3 2-1,4 6 1,11 0 2894,10 0 0,6 5 0,18-1 1,6-1-1,4-1 0,7-2 0,6 0-401,-35 0 0,1 0 0,4-1 0,2 0 0,5 0 0,1-1 0,1-1 0,2 0 0,2 0 0,2-1 0,0-1 0,2 1 0,2 0 0,2-1-198,-1 0 0,0 1 1,2 2-1,-1 0 0,2-2 1,1-1-1,1 0 0,0 0 1,3-1-1,0 0 0,-23 1 1,0 1-1,1-1 0,0 1 1,0 0-1,1 0-48,0 1 1,-1 1 0,1-1 0,0-1-1,-1 0 1,0 1 0,2 1 0,1 0-1,-1 0 1,1 0 0,0 0 0,0-1 0,1 0-1,0 0 1,1 0 0,-2 0 0,1 0-1,0 0 1,-1 1 0,1-1 0,-1 1 57,-1 0 1,1 0-1,-1 0 1,-2-1-1,-1-1 1,0 0 0,25 0-1,0 0 1,-1-2-1,0 1 1,-2 0-1,-1 0 1,-1 0 0,0-1-85,-3-1 0,0 0 0,-4 0 0,-1 0 0,-1-1 0,-1-1 0,0 1 0,0 1 0,-2 0 0,0 0 0,-2 1 0,0-1 0,-3 1 0,-1 0 0,-2 2 0,0-1 0,-1 1 0,-1 1 0,0 1 0,-1 1 0,-1-1 0,-1 0 0,-1 0 0,0 1 0,-1 0 0,-1 0 0,-1 2 0,1 0 0,-3 0 0,0 1 0,1-1 0,-1 2 0,33 6 0,-1-5 0,-4-1 0,-3-1 0,-3-2 0,-1 0 0,1 0 0,-2-2 0,5-1 0,1-4 0,-3-3 0,2-5 0,-2 0 0,2 0 0,3 2 0,-8-1 0,0 1 0,0 1 0,-2 2 0,-3 3 0,0 1 0,-1 1 0,-1 5 0,-2 0 0,-2 0 0,-1 0 0,-3 0 0,-2 0 0,4 0 0,-9 0 0,1 0 0,4 0 0,1 0 0,0 0 0,3 0 0,0 0 0,1-1 0,3-2 0,1-2 0,-1 2 0,-4 2 0,-5 1 0,5 0 0,-9 0 0,-3 0 0,-3 0 0,-7 0-1650,-3 0 0,-5 1 1388,-7 4 0,-9-4 0,-7 5 0</inkml:trace>
  <inkml:trace contextRef="#ctx0" brushRef="#br0" timeOffset="6">13597 7330 29135,'0'-27'-3438,"0"1"1,1 5 3308,4 16 1,-2 14 0,4 5 0,0 0-1,1 3 1,2-1 0,4 3 0,2 1 623,2-1 0,4 4 0,-3 0 1,0 2-1,-1 0 0,-5-1 0,-4-2-793,-3 2 1,-1-4-1,-7 3 1,-4 0-1,-7 1 1,-11 0-1,-10-2-452,-10 2 0,-11 5 0,-6 4 799,-4 1 0,28-19 0,-1-1 0,-6 3 1,0-1-1</inkml:trace>
  <inkml:trace contextRef="#ctx0" brushRef="#br0" timeOffset="7">9065 11914 8447,'5'-32'0,"-3"10"0,4-1 0,-2 7 0,1 3 93,-2 0 1,3-1 0,-2-1 0,-1-1 0,-2-2 0,1 2 0,1 0 0,1-1 0,1 0 0,-1 0 0,2 4 465,2 4 1,-4-1-1,3 7 1,1 4-1,-2 8 1,1 9-1,-1 9 1,0 8-1,-2 8-384,2 6 1,-4 3 0,2 4 0,-2 3 0,-2 4 0,0-3-839,0 1 1,4-6-1,2 1 1,2-6 0,0-5 662,0-4 0,4-7 0,-5-1 0</inkml:trace>
  <inkml:trace contextRef="#ctx0" brushRef="#br0" timeOffset="8">9118 12061 8390,'0'-44'192,"0"8"1,6 17 0,3 17 16,2 5 1,3 8 0,1-4 0,1 2-1,3 0-209,2 1 0,1 2 0,5 1 0</inkml:trace>
  <inkml:trace contextRef="#ctx0" brushRef="#br0" timeOffset="9">9478 11861 9251,'-14'-40'0,"1"5"268,0 8 0,5 15 0,4 23 0,1 5 375,-2 6 0,0 6 0,-6 0 1,4-3-1,-1 1 0,2-1 0,-1 3 1,1 3-681,0 5 0,2-2 0,4 0 0,1-2 1,4-2-1,2-2 0,2-3-2259,0-3 0,0-4 2333,4-9 1,-6-10-1,-2-11 1,-4-6 0,-2-1-1,-2-2 1,-1 2 1559,1-1 0,-3-2 1,1 5-1153,2 0 1,8 8 0,4 5-1,2 2 1,4 2 0,2 0 0,2 2-650,2 2 1,-4 2-1,4 5 1,-2-4 0,-2 0-1,-3-1 1,0 0-1867,-1-3 1,-1 0 2526,-3 2 1,-5-5-1,-8 1 2532,-5-4-2344,3-1 1,-4 5 0,7 2 0,4 3-350,7 1 0,8 1 0,5 2 0,2-2 0,5-2 0,1-3-746,-1-2 1,-3-1 0,-1 0 0,-5-1 0,-3-2 0,-4-3-64,0-2 1,-6 4-1,-2-5 404,-2-1 0,-1 4 1,4 3-1,3 7 1,6 9-1,5 10 1,8 6 105,7 7 0,16 8 1,5 4-1</inkml:trace>
  <inkml:trace contextRef="#ctx0" brushRef="#br0" timeOffset="10">17329 11941 12402,'-13'0'354,"5"2"0,4 2-155,3 5 0,2 1 0,3-1 0,7-3 0,4-1 0,4-1 0,2-1 1,2-3 313,3-4 0,-1-4 1,-2-5-1,-2-1 0,-2 0 1,-2-3-520,-3 0 1,-2-7 0,-3 3-1,-4-1 1,-5 1 0,-6 2-1,-8 3-222,-6 1 1,-6 7-1,0 4 1,-2 3-1,-2 2 1,-1 3 0,3 5 706,4 3 0,2 7 1,7 4-1,5 2 1,2 2-1,7-1-454,4 1 1,9 2-1,8 1 1,6-3 0,6-1-1,7-3 1,4-3-1178,1-3 0,6-9 0,-4-3 1149,-3-4 1,8-7 0,-10-1-1</inkml:trace>
  <inkml:trace contextRef="#ctx0" brushRef="#br0" timeOffset="11">17729 11461 10064,'0'-34'610,"0"3"1,0 19-1,0 24 1,0 9-1,0 7-384,0 0 0,0 0 0,0-1 0,0 1 1,0 3-1,0 6 0,0 5-656,0 2 0,6 5 1,3-3-1,3 0 0,3 0 1,2-3-1,7-2 430,6-1 0,-2-6 0,4-1 0</inkml:trace>
  <inkml:trace contextRef="#ctx0" brushRef="#br0" timeOffset="12">18036 11848 10718,'-21'-45'624,"5"13"329,5 17 1,1 14 0,4 14 0,0 0-1027,0 1 0,2-6 0,4 1 1,0 2-1,0 1 0,1-1 1,4 0-688,4-2 0,2-2 0,4 3 1,1-2-1,4-2 0,-1-3 248,0-2 1,3-1 0,-4 0-1,-1-1 1,-4-4 1083,-4-4 1,-3 2 0,-6-2 2166,0-1 0,1 4 1,4 1-2026,3 4 0,4 1 0,2 0 0,-1 0 0,0-2 0,1-1-1208,-1-1 21,0 0 1,-7 5 0,-4 5 0,-5 6 0,1 7-1008,5 6 0,11 0 1,11 11 1468,9 1 1,7 7 0,13 4 0</inkml:trace>
  <inkml:trace contextRef="#ctx0" brushRef="#br0" timeOffset="13">3599 10448 26416,'-21'-11'-2817,"13"5"2774,16-3 1,24 15-1,25 17 1,-23-8 0,2 0-1,7 3 1,3 1-1,4 1 1,2 0 0,6 1-1,1 0 1,2-3 0,2-1-1,6-2 1,2-2-1,3-3 1,1-4 107,-22-2 0,1-1 0,1-2 1,4-2-1,1-1 0,1-1 0,4-1 1,1-1-1,0-1 0,3-1 0,0-2 1,1 0-1,2-2 0,2-1 0,-1-1 1,0 0-1,1-1 0,0-1 1,-1-1-1,1-1 0,-1-1 0,0 0 1,-1-1-1,0 0-66,-1-1 0,0-1 0,0 0 0,-16 3 0,0 0 0,1 0 0,-2-1 0,17-6 1,-1-1-1,0-1 0,-2-1 0,0 0 0,-1-1 0,-3 0 0,-1-1 0,-2-1 1,-4 0-1,-2-1 0,-1-1 0,-4-1 0,-1 0 0,-2-2 5,-2 1 0,-1-1 1,-4-1-1,-4 0 1,-4-2-1,-1-1 0,-1-1 1,-2-1-1,-3-2 1,7-21-1,-6-2 0,-6-1 1,-6-1-1,-6-2 1,-7-1-1,-5 0 0,-7-1-191,1 24 0,-3-1 0,-4 1 0,-5-1 1,-4 1-1,-3 2 0,-3-1 0,-3 2 0,-3 2 1,-2 1-1,-2 1 0,-3 3 0,-5 0 1,-3 3-1,-1 2 0,-4 3 0,-3 3 0,-1 2 117,-4 1 0,-3 2 0,0 4 1,-3 3-1,0 2 0,-2 4 1,16 4-1,0 2 0,-1 1 0,0 1 1,0 1-1,-1 1 0,0 1 1,0 2-1,-1 1 0,-1 2 0,0 0 1,0 2-1,0 1 0,1 0 1,-1 2-1,0 1 0,-2 2 1,0 0-1,0 1 0,0 1-121,-1 1 0,0 1 0,0 1 0,2 0 0,2 0 0,2 1 0,0 0 0,-1 1 0,0 1 1,0 2-1,0 0 0,0 1 0,3 0 0,1 0 0,0 1 0,2 1 0,2 0 0,1 0 1,1 1-1,1 1 0,-14 11 0,0 2 0,3 1 0,3-1 0,3 2 0,2 0 40,3 0 0,1 0 1,4 1-1,5 0 1,2 1-1,3 0 1,5-3-1,2 1 1,2 0-1,-9 24 0,6 1 1,5 1-1,6 0 1,6-2-1,5-1-152,6-2 1,6-1 0,10 0 0,8-4 0,12-4 0,7-5 0,6-1 0,6-4 302,-15-17 0,3-1 0,1-2 0,1 1 0,1-1 0,1-2 0,19 6 0,1 1 0</inkml:trace>
  <inkml:trace contextRef="#ctx0" brushRef="#br0" timeOffset="14">6625 10235 21323,'-62'-31'0,"10"3"-25,12 7 1,9 9-1,7 17 1,4 5-587,0 7 0,7-1 0,6 5 0,2-2 0,8-1 0,10 1 1,17 5-1,16 4 1008,15 3 1,-20-11 0,4 1 0,2 0 0,2 1 0,5 3 0,1 2 0,6 3 0,1 2 0,2 2 0,1 0-236,-20-11 0,-1 1 0,2-1 0,5 2 0,0 1 0,1 0 1,0 0-1,0 0 0,0 0 0,-1 1 0,0-1 0,1 0 0,-1 0 1,1 0-1,-1 0 0,-3-1 0,0-1 0,-1 0-336,-1-1 1,0 1-1,0-1 1,1-1 0,-1-1-1,0 1 1,20 10-1,-1-1 1,-1-1 0,-1 0-1,-2-3 1,-1 0-1,-4-3 1,-2 0 0,-4-3-1,-1 1 0,-3-2 1,-1 0 0,-5-3-1,0 0 1,-5-2 0,-1 1 0,28 12-1,-10-3 1,-10-3 0,-11-4-2779,-7-3 2952,-11-8 0,-7-1 0</inkml:trace>
  <inkml:trace contextRef="#ctx0" brushRef="#br0" timeOffset="15">8745 11208 14082,'10'-52'-494,"3"-5"1,9 8-1,18 25 1,11 23 924,11 20 1,-23-1 0,1 4 0,0 2 0,0 2 0,0-1-1,0 0 1,-2 1 0,1 0 0,-4-1 0,-1-1 0,-3-1-1,-1 0-1377,19 17 1,-11-13-1,-17-1 1,-8 0-1,-8-1 1,-13 3-1,-15 3 955,-20 4 1,10-15 0,-2-1 0,-9 2 0,-1-1 0,-4 1 0,-2 0 0,-5 1 0,-2-1-1,-2 0 1,-1-1 5,-5 1 1,-1 1 0,16-4-1,-2 0 1,1 1 0,0-1-1,0 1 1,1-1 0</inkml:trace>
  <inkml:trace contextRef="#ctx0" brushRef="#br0" timeOffset="16">3906 12194 11600,'-51'-29'306,"-2"2"0,-6 9 0,3 17 0,1 8-209,-2 11 0,-3 22 0,30-15 0,0 2 0,0 3 1,0 2-1,-3 5 0,1 3 0,-3 3 0,1 3 1,-1 6-1,1 2 0,1 5 0,2 2-149,2 6 1,3 1-1,6 2 1,5 1-1,3 3 1,3 1 0,5-24-1,1 1 1,3-1-1,1 5 1,2 0-1,3 0 1,2 0 0,3 1-1,1 0-157,2 1 0,2 1 1,3-1-1,4 2 1,4 1-1,2-2 0,2-1 1,2-1-1,3-1 1,3 0-1,1-1 0,3 0 1,2-2-1,2-1 1,3-2-1,1-3 0,2-2 1,1-2-1,2-4 1,2-2-1,0-2 241,1-4 1,1-1 0,2-4 0,1-1 0,2-3 0,1-4 0,1-3-1,2-3 1,1-2 0,3 0 0,2-2 0,0-2 0,-16-2 0,-1-2 0,2-1-1,-1-1 1,2 0 0,0-2 0,0-1 0,0 0 0,-1-2 0,0-1 0,-1-1-1,1-1 41,-2 0 0,0 0 0,0-2 0,0-1 0,2-1 0,1-2 0,-1 0 0,-1 0 0,15-5 0,-1 0 0,-1-1 0,1-1 1,-2-1-1,0 0 0,-3-1 0,-1-2 0,-2 0 0,-5 0 0,-2-1 0,-1-1 20,-6 0 0,-1 0 0,-1-2 0,-1-2 0,-2-1 1,-1-1-1,11-16 0,-4-2 0,-3-1 0,-5-2 0,-5-3 1,-5-2-1,-7 0 0,-5-2 0,-6-3 0,-4-2-174,-3-3 1,-6 0 0,-12 0-1,-6 0 1,2 20 0,-2-1-1,-3 1 1,-4 1 0,-3 1-1,-2 0 1,-4 1 0,-2 0 0,-2 2-1,-4 0 1,-2 2 0,-2 1-65,-3 0 0,-1 2 1,-2 2-1,-1 3 1,-1 2-1,-2 1 1,-4 2-1,-2 2 1,0 2-1,-1 2 1,-1 2-1,0 3 1,1 2-1,-1 3 1,1 2-1,0 2 1,-1 3-1,1 2 1,3 2-1,-1 2 1,1 2-259,0 1 0,0 2 0,1 3 0,4 1 0,0 1 0,2 3 1,-20 12-1,2 2 0,6 1 0,1 2 403,7 0 0,0 2 0,-1 2 0,1 0 0,6-3 0,1-1 0</inkml:trace>
  <inkml:trace contextRef="#ctx0" brushRef="#br0" timeOffset="17">6079 13874 12194,'0'-14'0,"-2"2"1710,-2 4 0,4 10 0,1 18 0,11 14-2140,9 12 1,11 14-1,8 4 1,-16-32 0,1 0-1,3 0 1,2-1-1,4 0 1,2-1 0,4 0-1,2-2 1,5-1 0,1-2 446,1-2 0,1-2 1,13 2-1,2-3 0,0-3 1,2-3-1,2 1 0,2 0 1,-19-6-1,1 0 0,-1-1 1,2 0-1,0-1 1,0-1 23,0-1 1,1 0 0,2-1 0,8-1-1,2-1 1,-1 0 0,-1-1 0,-1-2-1,1 1 1,1 0 0,1-1 0,0 0 0,3 0-1,0-1 1,0 0 0,0-2 0,0 0-1,1 0 1,2-1 0,0-1 0,2 0 68,-18 2 1,1 0 0,0 0 0,0 0 0,13-2 0,-1-1-1,2 1 1,-15 1 0,1 1 0,0-1 0,0 1 0,-1 0 0,1-1-1,-1 1 1,0-1 0,0 1 0,0-1 0,0 1 0,1 0-1,0-1 1,1 0 0,0 0 0,0 0 0,0 0 0,-1 0 0,1 0-1,-1 0-81,0-1 0,0 0 1,0 0-1,1 0 0,5 0 1,1-1-1,1 1 0,-2 0 1,-6-1-1,-1 1 0,0-1 1,0 0-1,2 0 0,-1 1 1,1-1-1,-1 0 0,2 1 1,-1-1-1,0 0 0,0 1 1,0-1-1,-1 0 0,0 1 1,0-1-1,0 0 0,1 0 1,-1 0-1,1 0-4,0-1 0,1 0 1,-1 1-1,0-1 1,-1 0-1,-1 1 1,1 0-1,0-1 1,1 0-1,1-1 1,0 0-1,-1 0 1,0 0-1,0-1 1,-1 1-1,0 0 0,0-1 1,-1 1-1,0-1 1,0 0-1,0 0 1,1 0-1,0-1 1,0 1-1,0-1 1,0 0-1,0 0 1,0-1-8,1 1 1,0-1 0,0-1 0,1 0 0,3-1 0,1-1 0,0-1 0,-2 1 0,-2-1 0,0 0 0,-2 0 0,1 0 0,0 0 0,-1 1 0,1-1 0,-1 1 0,1-1 0,0 1 0,-1-1 0,0 1 0,-1 0 0,-1-1 0,-1 1 0,1 0-141,1-1 0,-1 0 1,1 0-1,0 0 0,-1 0 1,1 0-1,0 0 0,-1 1 1,1-1-1,-1 0 0,0 0 1,0 0-1,0 1 0,-1-1 1,0 1-1,0 0 0,18-5 1,-1 0-1,-1-1 0,-1 1 1,0 0-1,-1 0 0,-1-1 1,-1 0-1,0-1 10,-4 1 1,0-1 0,-1 0 0,-6 2 0,0-1-1,-2 1 1,-4 1 0,-2 0 0,0-1 0,19-7-1,-3-2 1,-6 1 0,-1-2 0,-2 0 0,-2 0 0,-3 0-1,-2-1 385,-4 2 1,-2 0 0,-5 4 0,-2 1-1,23-19 1,-9 5 0,-7 5 0,-8 4-537,-8 4 0,-5 7 1,-8 2-1,1 5 0,-1 7 1,0 2-528,1 2 1,-7 2 0,-2 2-1,-4 5 1,-4 3 0,-4 1 740,-7 1 1,-9-6 0,-3 1 0,-5 0 0,-4 0 0,-5-2 48,-3-1 0,-2-7 0,5-6 0</inkml:trace>
  <inkml:trace contextRef="#ctx0" brushRef="#br0" timeOffset="18">17316 12474 10677,'1'-15'0,"5"-1"0,9-2 0,12 2 1284,11 1 1,14 9-1,12 8 1,4 10-1137,3 8 0,-30-7 0,1 0 1,-2 0-1,0 0 0,-1 1 1,-1 0-1,1 1 0,-1 0 1,-3 0-1,0 0 0,31 13 1,-8-3-442,-8-1 1,-7 4-1,-19-6 1,-6 3 0,-9 3-1,-9 2 154,-9 1 0,-18 12 0,-14-2 0</inkml:trace>
  <inkml:trace contextRef="#ctx0" brushRef="#br0" timeOffset="19">14050 13607 8174,'-21'-53'0,"8"8"0,8 10 0,5 11 0,8 9 229,10 6 0,5 3 0,16 6 0,4 3 1,4 5-1,9 7 0,10 5 0,-28-6 1,1 0-1,2 3 0,2 1 0,4 2 0,1 2 1,1 3-1,1 1 0,5 3 0,0 3 75,2 0 1,0 2 0,-3 2 0,0 1-1,5 3 1,0 1 0,1 0 0,-1 0 0,-3-2-1,-1 0 1,1 0 0,-1 1 0,-3-2 0,0-1-526,-2-1 0,0-1 1,2 1-1,-1-2 0,-8-5 1,0 0-1,-3-2 0,0 0 1,-3-1-1,0-1-62,-4-3 0,-1 0 1,24 20-1,-10-4 0,-5-2 1,-7-7 282,-4-5 0,-9-5 0,-2-6 0</inkml:trace>
  <inkml:trace contextRef="#ctx0" brushRef="#br0" timeOffset="20">16236 14313 8077,'-47'-26'0,"1"1"0,6 7 1001,4 9 0,5 25 0,5 12 0,-1 12 0,0 11-1228,1 5 1,-1-6-1,0 1 1,2-7-1,4-5 1,8-2-1,7-3-3019,5-3 3246,18-3 0,6-7 0,17-2 0</inkml:trace>
  <inkml:trace contextRef="#ctx0" brushRef="#br0" timeOffset="21">19982 12914 9279,'-6'-58'767,"-3"9"0,-3 24 0,0 24-795,4 11 1,-10 11-1,-2-2 1,-9 2-1,-13 3 1,-12 2-1,20-10 1,-2 1 0,-5 2-1,-2 0 384,-4 2 0,-1 1 0,-4 7 0,0 1 0,-3 0 1,0 1-1,2 1 0,0 1 0,-2 4 0,0 0 0,1 1 1,0 1-90,-1 1 0,0 2 0,-2 3 0,0 0 0,7-4 0,1 0 1,3 0-1,0 0 0,4 1 0,1-1 0,6-3 0,2 0-705,4-3 1,2 0-1,1-1 1,2 0-1,-16 23 1,7 0 437,8-3 0,0 0 0,4-1 0</inkml:trace>
  <inkml:trace contextRef="#ctx0" brushRef="#br0" timeOffset="22">18169 13994 8196,'-27'-27'0,"13"27"0,9 18 0,15 20 662,17 12 0,9 2 0,7-3 0,3-4 1,5-5-1,6-3-662,8-2 0,0 1 0,-29-16 0,1 0 0</inkml:trace>
  <inkml:trace contextRef="#ctx0" brushRef="#br0" timeOffset="23">5519 16139 11253,'-8'-12'-465,"5"11"1,8 13 391,8 7 1,6 3 0,9 5 0,4-1-1,6 1 1,11 0 0,15-2 0,-27-13-1,3 0 1,3-2 0,3 0 0,1 1-1,2-1 1,3 0 0,2 1 0,4 1-1,1 0 294,5 0 0,1 1 0,6-1 0,1 1 0,0-1 0,1 0 0,1-2 0,1 0 0,-24-3 1,0-1-1,0 1 0,0-2 0,1 1 0,0-1 0,1 0 0,1 0 0,-1 0 0,1-1 1,1 0-1,-1 0-136,2-1 1,-1-1 0,0 1 0,-1 1-1,-1 0 1,0-1 0,2-1 0,1-1 0,-1 0-1,0 0 1,0 0 0,1 0-109,0 0 0,1-1 1,0 1-1,2-1 0,1 0 1,-1 0-1,-2 0 0,0 0 1,-1 0-1,1-1 0,1 1 1,-1-1-1,1 0 0,1 0 1,-1 0-1,-1 0 0,0-1 1,1 1 159,-1 0 1,1 0 0,0 0 0,2 0 0,1 1 0,-1-1 0,-3 1 0,0 0 0,0 0 0,0 0 0,-1 0 0,0 0 0,2 1 0,-1-1 0,0 1 0,-1 0-1,1 0 1,-1 1-139,2 1 0,0 0 0,1 0 0,1 0 0,0 1 0,-1-1 0,-3 1 0,0 0 0,-1-1 0,1 0 1,-1-1-1,0 0 0,1 1 0,1-1 0,-1 1 0,-2-1 0,1 0 0,-1 0 0,2 0 0,0 0 0,1 0-138,0-1 1,0 0-1,-1-1 1,-2 1 0,-1 0-1,0-1 1,4 0 0,1-1-1,-1 0 1,-2 1-1,0-1 1,-1 0 0,-1-1-1,-1 0 1,0 0 0,1-1-1,-1 1 1,0-1 0,22-2-1,-1 0 209,-2-1 1,-1 0 0,0-1-1,-1 1 1,-7-1 0,-1 0 0,-4 1-1,-2-1 1,-1 1 0,-2 0 0,-5 1-1,-1 0-284,-1 0 1,-1 1 0,-3 2 0,-1 1 0,33-4 0,-10 4 0,-6 1-1,-10 0 1,-5 0-1249,-7 0 0,-8 0 1,-11-1-1,-6-4 1462,-5-4 0,-10-3 0,-2-1 0</inkml:trace>
  <inkml:trace contextRef="#ctx0" brushRef="#br0" timeOffset="24">13583 16339 10415,'15'-21'822,"3"-5"1,6 1-1,5 11 1,1 11-855,4 11 0,2 12 1,-1 17-1,-5 6 0,-7 6 1,-5 5-1,-4 2 0,-6 2-933,-3-2 0,-10 0 0,-5-1 0,-6 0 0,-8-4 1,-6 1-1,-10 0 965,-11 1 0,24-25 0,-1-1 0,-9 2 0,-2 0 0,-2 2 0,-1 0 0,-4 2 0,-2-1 0,-3 2 0,1-1 0</inkml:trace>
  <inkml:trace contextRef="#ctx0" brushRef="#br0" timeOffset="25">5452 5078 28199,'0'-27'-2458,"0"12"0,-6-3 1,-1 11-1</inkml:trace>
  <inkml:trace contextRef="#ctx0" brushRef="#br0" timeOffset="26">5399 5024 28121,'-14'0'-1,"0"-1"-224,-4-4 1,2-2 0,-5-8-1,0-1 1,0-2 0,-1 2-1,-2 0 1,-1 1 0,-4 0 657,-4 3 1,-4 3-1,-7 0 1,-7 5-1,-5 4 1,-9 6-207,-9 7 0,36-4 1,-1 1-1,-5 3 1,-1 1-1,0-1 1,-1 1-1,1-1 1,0 0-1,0 1 0,0-1 1,1 0-1,0-1-448,1-1 1,0 0 0,2 2 0,-1 0-1,4-3 1,1 0 0,-31 11 0,6-3-290,4-3 1,12-2-1,-3-1 1,6-2 0,5-2-1,1-1 757,1 0 1,5-2 0,-5 4 0,-2 1-1,-4 2 1,-5 3-236,-5 2 1,0 4-1,-8 7 1,-4 3 0,-3 5-1,30-16 1,-1 0-192,-2 2 1,0 0 0,2 2-1,0 0 1,-2 2 0,-1 0-1,1-1 1,0 0 0,2-1-1,2-1 1,0 0 0,2 0 218,-27 20 1,7 0 0,6 0 0,5 3 0,5 0-1,-2 1-36,-2 1 0,4 1 1,-5 4-1,4 0 1,4 2-1,-2 3 1,-2 4-90,19-30 0,0 1 0,0 1 0,0 0 0,0 2 0,0 1 0,0 1 0,0 2 0,0 3 0,0 0 0,0 2 0,0 2-57,0 2 0,0 1 0,-2 0 0,0-1 0,-1 2 0,0 0 1,0 1-1,0 0 0,-1 1 0,1-1 0,0 2 0,0-1 59,0 0 0,0 1 1,0-1-1,1 0 0,3-1 1,0 0-1,1-2 0,0-1 1,2-2-1,0-1 0,0 0 1,1-1-1,-1 0 0,0 0 37,1 2 1,1-1-1,2-3 1,0 0-1,1 4 1,0-1-1,-1 0 1,0 0-1,0-1 1,1 1-1,-1-1 1,0 1-27,0 1 1,2 0 0,1-2 0,0 1 0,-1 5 0,-1-1 0,1 0 0,1 1 0,0 0 0,0 0 0,0 2 0,0 1-59,0 0 0,1 1 0,-2 4 0,0-1 0,2-1 0,0 0 0,-1 2 1,-1 1-1,0 0 0,0 1 0,0 3 0,0-1 0,0 1 0,0 0 180,1 0 0,-1-1 0,-1 0 0,0 0 0,2-3 0,0 0 1,1-2-1,0-1 0,0 1 0,1 0 0,0-3 0,1 0-108,-1-3 0,0 1 0,1-4 0,-1-1 0,0-2 0,1-1 0,0-2 0,0 1 0,1 0 0,1-1 0,1 0 1,0 0-1,1 1 0,0 0 119,0-1 1,-1 1 0,0-1 0,0 0 0,2 3 0,-1 0 0,0 2 0,0 0-1,0 1 1,1 1 0,0 1 0,-1 0 0,1 1 0,-1-1-124,0 0 1,0 0 0,-1 2 0,0 2-1,1 1 1,1 0 0,-2-1 0,0 0 0,0 2-1,0 0 1,0-1 0,0 1-39,1-1 0,1 2 0,0 1 1,1 0-1,-1-2 0,2-1 1,-1-2-1,0 0 0,-1-1 1,2 0-1,-1-1 0,1 0 51,1-1 0,0 0 0,2 0 0,0-1 0,2-3 0,1-1 1,0-1-1,0-1 0,-1 1 0,1 0 0,-1-1 0,1 0 1,0 0-1,1 1 1,1-2 1,0 1 0,-1-1 0,0 0 0,3 2 0,0 2 0,1 0 0,0 0 0,0 0 0,0 0 0,0 0 0,1 0-35,1 2 0,-2 0 0,-2-5 0,0 1 0,3 6 0,0 0 0,0 0 0,0 0 0,-1 1 0,1 0 0,1 2 0,0 0 0,0 0 0,0-1-38,-1-2 0,1 0 0,3 6 1,0 0-1,-4-5 0,0 0 1,2 2-1,0 0 0,1-1 1,1 0-1,0-1 0,1-2 40,1-1 0,1-1 1,-1 0-1,2-2 1,-2-4-1,2-2 1,-1-1-1,1-1 1,1-1-1,1 0 1,0-3-1,1 0 1,0-1-1,1-1-165,-1 0 1,1-2 0,24 27 0,-23-29 0,1 0 0,28 24 0,1-5 244,2-1 0,-27-22 0,0-1 0,30 20 0,1-3 0,2-1 0,-2-4 0</inkml:trace>
  <inkml:trace contextRef="#ctx0" brushRef="#br0" timeOffset="27">15236 7210 25378,'0'-34'-8067,"-1"7"8012,-4 10 1,2 8-1,-5 4 1,-3 2-1,-1 0 1,-1-3-1,0 0 1,1-1-1,1 1 1,3 0-1,-3 3 316,-1 2 0,-1-4 0,0 1 0,-1 1 0,1 0 0,-2 0 0,-1-1 443,-2 1 1,-1 1-1,3 2 1,-4 0-1,0 0 1,-6 0-1,-2 0-462,-3 0 0,-6 6 1,2 3-1,-4 1 1,-1 2-1,0 0-313,0 3 0,0 1 1,0-3-1,0 1 1,2-1-1,1 0 69,1 1 1,6-1 0,-1 0-1,5 1 1,2-1 0,3 0 0,2 2 128,3 3 0,1-2 0,2 5 1,1 0-1,1-1 0,4 4 1,1 0-130,3-2 0,2 6 0,1-3 0,0 2 0,0 3 0,0-2-257,0 0 0,4-2 0,3 1 0,4 1 0,5 0 0,3 1 611,5-4 0,6-3 0,4 2 0,3-4 0,4 0 0,2-4 0,3-1 49,3-2 1,3 5 0,3 0 0,1-2 0,3-1 0,2-1 0,1 3-337,-1 1 0,8 4 0,0-3 1,3 0-1,-34-9 0,0-1 1,-1 0-1,1-1-449,0-1 0,0 1 399,2-2 1,1 1 0,0-1-1,0 0 1,1-1 0,0 0 0,-2-1-1,0 0 1,-1-1 0,-1-1 0,0 0-1,0-1 1,0 0 0,1 0 0,0-1-1,0 0 293,1 0 1,0 0 0,0 0-1,-1 0 1,-1 0 0,1 0 0,35-2-1,-2-1 1,-1-1 0,1 1-237,-1 2 1,1 1 0,-1 0 0,5 0 0,-38 0 0,1 0 0,0 0 0,0 0-73,1 0 0,0 0 0,-1 0 0,-1 0 0,5-1 0,0 0 0,-1 0 0,1-1 0,0 0 0,1 0 0,0-1 0,1 1 0,1 0 0,1 0 0,1 0 0,-1-1 0,-3-2 0,1 0 0,2 1 0,1-1 0,-1-1 0,0 0 0,-1 0 0,0-1 0,0 0 0,0-1 0,-3 0 0,-1 0 0,-3-1 0,0 0 0,2 0 0,0 0 0,-3 2 0,1 1 0,-1-1 0,1 1 0,-1-1 0,1 0 0,35-5 0,-3 4 0,0-4 0,-2 4 0,0-1 0,0 1 0,-2-1 0,-1-2 0,1-2 0,-8 7 0,7-7 0,-4 1 0,-3 0 0,2-3 0,-4-1 0,-2-2 0,6-4 0,-6 3 0,4-2 0,5-3 0,-1-1 0,0-2 0,-4-4 0,-6 0 0,1 2 0,-7 1 0,-3 2 0,-2 4 0,-7-3 0,-1 4 0,-1 0 0,-6-2 0,-7 5 0,0 0-651,-4-1 325,-1 4 0,-2-9 1,-1 7-1,-2-1 1,-2 0-1,-1 0 1,-1 1 187,0-3 0,0 4 1,-3-6-1,1 0 0,-1-1 1,-3 3-143,-4 0 1,-1-3-1,-6 2 1,-6-1 0,-2 1-1,-5 2 1,-1 1-83,-2-1 0,-4 4 0,-1-3 1,-2 5-1,-3 3 0,0 2 274,1 2 1,-2-4 0,2 2-1,-2 1 1,-4 1 0,-1 0 0,-3-1 317,-1-1 1,-2-3 0,-4 2 0,-2-3-1,-3 0 1,-4 0 0,-3 2 122,-2-1 0,-4-3 0,0 5 0,0-2 0,0 2 0,0 5-380,1 3 0,-4-4 1,0 1-1,36 2 1,0 1-1,-36-1 1,0 4-1,37-1 0,-1 1-28,-3 0 1,0 0 0,1 2 0,0 1-1,-2-2 1,0 0 0,1 0 0,0 1 0,2 1-1,0-1 1,0 1 0,-1-1 0,1 0 0,0 0 285,-2-2 1,0 1 0,-1 2 0,0-1 0,0-1 0,-1 0 0,1 0 0,-1 0 0,-1 1 0,0 0 0,1-1 0,-1-1-52,-2 1 0,0 0 1,-3 0-1,-1 0 0,0-1 1,1 1-1,-1 0 0,0 1 1,-1 1-1,0-1 1,-1 0-1,-1 1 0,-4 0 1,0 0-246,-4 1 1,0 0 0,2 1-1,0-1 1,-2 1 0,0 0 0,0 0-1,0 1 1,0 0 0,0 0-1,-1 1 1,0 0 0,2-1 0,1 1-256,1 1 0,1 0 0,4-1 0,2 1 0,2 2 0,2 0 0,1-1 0,1 0 0,1 0 0,1 2 0,3-1 0,0 1 123,2 0 0,0 0 0,1 0 0,-1 0 1,1-1-1,1 1 0,-35 10 0,2 4 1,5 0-1,3 2-339,5-1 1,4 4 0,3 0 0,0 8 0,5 3 535,-1 4 0,8 11 0,6-4 0,3 0 0,2 1 0</inkml:trace>
  <inkml:trace contextRef="#ctx0" brushRef="#br0" timeOffset="28">20448 6970 9533,'0'-41'409,"0"5"1,2 14 0,2 9 0,5 7 0,5 4 0,2 2-150,2 0 1,5 0 0,1 0-1,4 0 1,6-1 0,2-4 0,4-2-1,0-2-19,3 0 1,6 2 0,-2-4 0,2 2 0,0-1 0,0-2-733,-2-1 1,3 0-1,-4-1 1,0 2-1,2 1 493,-1-3 0,2-2 0,4-11 1</inkml:trace>
  <inkml:trace contextRef="#ctx0" brushRef="#br0" timeOffset="29">22128 6397 11554,'18'-37'0,"0"6"0,-2 10 398,-1 9 1,-2 2 0,0 6-442,1 1 1,-7 0 0,-4 0 0,-6-2-1,-6 2 1,-4 2 504,-5 1 1,-1 1 0,-5 4 0,2 4-1,-3 2 1,-2 4-245,0 3 1,-1 1 0,9 5 0,1-2 0,2 2 0,6 1 0,2 2-714,5-1 1,9-3 0,7-1 0,10 1 0,5 1-1,6 0 1,3-5 549,4-4 1,8-5 0,-1-10 0</inkml:trace>
  <inkml:trace contextRef="#ctx0" brushRef="#br0" timeOffset="30">22501 6570 26105,'-7'-32'-7149,"1"12"7338,6 7 1,0 12 0,0 14 0,1 0 0,5 2 0,6 1 0,6 2-380,3-2 0,7-1 0,7-1 1,4-1-1,-1 0 0,-2-1 131,-5-3 0,-4-3 0,-5-6 1,-4-2-1,-5-3 0,-4-7 1,-5-6-3,-2-3-1,-12-1 1,-7-5 0,-5 1 0,-6-1 0,0 0 408,0 1 0,5 3 1,3 3-1,2 0 1,5 4-1,4 1-374,3 2 0,4 6 1,10 2-1,6 4 1,7 1-1,6 0 1,4 0-1751,3 0 1,2 6 2074,4 3 1,5 2 0,3 3 0</inkml:trace>
  <inkml:trace contextRef="#ctx0" brushRef="#br0" timeOffset="31">23154 6384 11290,'0'-33'-615,"0"6"0,2 2 1046,2 10 0,4 8 0,5 9 1,-1 2-1,-2 5 0,-1 3 0,0 1 1,0-1-820,0-3 0,-5 6 1,4-5-1,-2 0 0,-3 4 1,-2 0 463,-1 4 1,0 0-1,0-5 1,0 1-1,0-1 1,0 0-1,2-1-23,2-3 0,5 1 1,9-7-1,2-4 1,1-6-1,-2-5 147,1-2 1,-7-3 0,2-3 0,-5 1 0,-1 0 0,-2 3 1237,-2 1 1,-4 6-1185,-1 0 0,5 7 1,1 4-1,0 8 1,3 7-1,1-1-945,5-1 1,6 2-1,-1 1 1,4-1-1,6-3 687,2 0 1,10-7-1,5-1 1</inkml:trace>
  <inkml:trace contextRef="#ctx0" brushRef="#br0" timeOffset="32">24168 6051 11309,'5'-27'0,"4"2"1561,3 7 0,0 13 1,-2 16-1,-2 5 1,-2 8-1617,-3 5 0,3 1 0,-2 3 1,-1-2-1,-1-3 0,-2 3 0,0 0-583,0 2 1,0-4 0,0-5 0,0-3 0,0-2 0,-2-4 547,-2-5 0,-8 0 0,-9-5 1,-3-2-1,-5-2 0,-2-2 1,-2-4 759,3-3 0,2 0 1,3-1-1,1 0 0,4 0 1,0 2-1,4 1-125,1 3 0,2 3 0,1 6 0,3 6 0,5 7 0,2 5 1,2 4-3362,0 0 0,8 5 2892,5-2 1,6 0 0,8-4 0</inkml:trace>
  <inkml:trace contextRef="#ctx0" brushRef="#br0" timeOffset="33">25087 5331 8466,'8'-21'0,"-2"5"0,-2 4 0,1 3 0,-2-1 813,-2-2 0,-1 6 0,-1 7 0,-4 11 0,-4 9 89,-3 4 1,-2 8 0,-3 4 0,-2 6 0,0 6-727,-1 2 0,1 3 0,3 1 0,0 1 0,2 3 1,4 0-585,0 1 0,4 6 0,1-4 0,4-2 0,2-4 0,5-6-133,7-5 1,5 2 0,6-11 0,-2-5 0,2-5 0,1-6-715,2-6 1,5 1 1254,4-10 0,2-7 0,2-5 0</inkml:trace>
  <inkml:trace contextRef="#ctx0" brushRef="#br0" timeOffset="34">25514 5837 8554,'-12'-22'816,"-6"0"1,1 1 0,0 14 0,5 5-1,5 7-330,1 2 0,-3 3 0,5 7 1,-1 2-1,1 2 0,-1 2-1196,2 3 1,8 0-1,4 1 1,3 0-1,2-2 1,4-3-2409,4-4 3118,4-3 0,-6-8 0,0-1 0</inkml:trace>
  <inkml:trace contextRef="#ctx0" brushRef="#br0" timeOffset="35">25527 5691 8554,'-15'-27'392,"1"2"0,-1 3 1,4 4 137,4 3 1,3 6-1,5 2-379,4 1 1,3 0-1,10 3 1,3-1-1,3 1 1,1 1-1,6 2 1,3-1-3275,3-4 3123,10 4 0,-11-11 0,10 4 0</inkml:trace>
  <inkml:trace contextRef="#ctx0" brushRef="#br0" timeOffset="36">25927 5278 13311,'-34'-12'0,"4"3"0,7 7 0,5 8 856,3 8 1,6 8 0,2 0 0,1 3-640,3 2 0,2 5 1,2 4-1,3 2 1,7 4-1,4 1 1,5 1-1,4-1-1415,4-1 1,2-4-1,-4-2 1,1-5 1141,0-3 0,-1-7 0,1-2 0</inkml:trace>
  <inkml:trace contextRef="#ctx0" brushRef="#br0" timeOffset="37">25741 5877 11350,'-35'-25'0,"6"4"0,7 7 875,8 3 0,10 8 0,13-1 0,9 2-819,5 2 0,11-4 0,6-2 1,9 0-1,7-1 0,7-1 0,2-1-68,1 2 0,7-5 0,1 5 0</inkml:trace>
  <inkml:trace contextRef="#ctx0" brushRef="#br0" timeOffset="38">26594 5597 9679,'-36'-11'0,"1"2"558,-2 4 1,4 5 0,2 5 0,4 4-200,5 2 1,-2 4 0,6 2 0,4 0 0,2 1 0,4 0 0,4 1 0,5 2-14,7 2 0,5-3 0,5-1 1,4-1-1,3 0 0,2-2-1218,0-1 0,-2-2 1,-3-1-1,-4-2 1,-3-2 270,-2-3 0,-7 0 0,-6-5 0,-9 0 0,-7 0 0,-5 0 438,0 0 0,-4 0 1,4-2-1,2-2 1,4-5-1,6-3 205,3-1 1,5-2 0,11-1 0,11-3-1,10-4-42,8-5 0,-2-4 0,9-8 0</inkml:trace>
  <inkml:trace contextRef="#ctx0" brushRef="#br0" timeOffset="39">26874 5291 8506,'-20'0'628,"-3"0"70,-7 0 1,0 1 0,-2 5-1,2 6 1,5 6-462,0 3 1,1 1-1,2 6 1,4 2-1,3 2 1,3 1-1,4 1-704,3 0 0,5-3 1,5 3-1,3-1 1,4-5-1,2-5-729,-1-5 1,2 0 1195,3-5 0,-4-2 0,6-11 0</inkml:trace>
  <inkml:trace contextRef="#ctx0" brushRef="#br0" timeOffset="40">26727 5651 8807,'-6'-20'0,"-3"0"614,-3-1 0,0 2 1,2 5-1,3 1 172,1 0 1,-3-1-1,6 3 1,4 2-642,7 4 1,8 2-1,5 0 1,1-1 0,5 1-1,-1 1 1,4 2-1,-2 2 1,-1 1-781,-5 1 1,2 7 0,-7-4-1,0 2 1,-2 0 0,-4 3-1,0 3 635,-2 2 0,0 7 0,4-3 0</inkml:trace>
  <inkml:trace contextRef="#ctx0" brushRef="#br0" timeOffset="41">24847 13900 8246,'0'-19'1708,"2"0"0,1 4-1209,1 10 1,7 10 0,-4 8-1,2 1 1,-2 0 0,-1 3-1,-1 2 1,-1 2 0,1 2-1,-1 3 1,1 2 0,-1 1 77,-1 2 0,-2 0 0,1-4 0,1 0 0,3-2 0,0-1 0,0-4-8,-3 0-988,-2-3 0,-2-20 0,-4-8 0,-4-9 0,-3-6 0,-1-2 170,0-7 1,1 0-1,2-4 1,2 2-1,2-1 1,3 4-1,2 3 759,1 6 0,6 2 0,3 1 1,2 4-1,3 5 0,-1 3 2,0 1 1,2 6-1,1-2 1,4 4 0,-1 1-1,0 0 1,-1 1-300,1 4 0,-4-2 1,1 6-1,-4 1 1,-4 2-1,-1 1 1,-1 1-325,0-1 1,-2-4 0,-4 0 0,0 1 0,0 2-144,0 1 0,-4-4 1,-2-1-1,0-1 44,0 0 0,2-2 0,5 2 1026,4-1-631,-4 4 1,11-7 0,-2 5 0,5-1-1,3-1 1,-2 2 211,-1-1 0,3 0 1,0 4-1,-4-2 1,-2 1-1,-4 2 1,-2 3-398,-4 2 0,0-2 0,-4 4 0,-2-1 0,-5 1 0,-4 1 0,-5-1 0,2-1 0,-6-5 0,-2 0 0,0 1 0,-1-2-777,-2-4 0,8 3 1,-8-7-1,2-1 0,2 0 1,-1 0-1,3 2-415,2-2 0,1-2 0,6 1 0,3 2 0,6 3 0,6 2-4032,6 0 5224,9 0 0,9 10 0,7 2 0</inkml:trace>
  <inkml:trace contextRef="#ctx0" brushRef="#br0" timeOffset="42">25727 13807 8182,'5'-25'0,"-1"3"0,1 5 2160,0 7 1,-2 4-757,6 6 0,-4 0 0,2 1 1,1 5-1,-3 8 0,1 8 1,-1 6-349,1 3 0,-5 11 1,4-2-1,-2 3 0,0 1 1,3 2-1057,1 1 0,-3 1 0,4 2 0,-1-1 0,1 1 0,2 1-4916,2-3 1,1-2 4789,0-6 1,1-6-1,-1-1 1</inkml:trace>
  <inkml:trace contextRef="#ctx0" brushRef="#br0" timeOffset="43">16703 8383 8302,'6'-19'0,"1"5"0,6-1 0,1 7 0,-2 0 75,-4 1 0,3 2 0,-7-4 0,-1-1 0,-1-2 0,-2-3 1,0-1-1,0-2 0,0 2 0,-2 1 0,-1 2 144,-1 0 0,-1 2 0,5 7-83,0 8 1,-6 7-1,-4 2 1,-6 2-1,-8 2 1,-6 4 226,-5 0 1,-7 4 0,-5-3 0,-6 3 0,-5 2 0,-3 0 0,-4-1 5,-3 1 0,3 4 0,29-15 0,1 1 0,0-1 0,0 0 1,0 1-1,0 0 0,-1 0 0,0 0 89,-1 2 0,0-1-420,2 1 0,0 1 0,-3 2 0,-1 0 0,3 1 0,1-1 0,0-1 0,0 1 0,1-1 0,-1 1 0,1-1 0,0 1-102,0 0 0,1 0 0,-1 0 0,0 1 0,-25 16 0,1 0 0,0-2 0,5-3 0,-1 0 0,4-1 156,-2-1 1,6 4-1,2-5 1,4-3 0,3-3-1,1-3-92,-1 2 1,6-5-1,3 1 1,6-4 0,1-1-1,2-3 1,0-2-990,2-3 1,3-1 184,0-6 1,7-1 0,2-4 803,4-4 0,7-2 0,1-3 0</inkml:trace>
  <inkml:trace contextRef="#ctx0" brushRef="#br0" timeOffset="44">14410 9436 8456,'-13'-14'1143,"4"5"0,1 3-1162,2 5 1,0 5 0,3 14 0,-1 3-1,1 1 1,0 0 0,0 4 0,-1 2 504,1 3 1,3 0-1,3-4 1,4-1 0,3 1-1,7-2 1,3-1-525,9-2 0,0-6 0,10 2 0,4-3 1,1-2-1,4-1 0,-1-3-2673,3-5 2711,2 4 0,7-1 0,2 6 0</inkml:trace>
  <inkml:trace contextRef="#ctx0" brushRef="#br0" timeOffset="45">17556 8116 29621,'0'-19'-2430,"0"4"1,1-3 0,2 4 0,3 2 1764,2 3 0,-4 3 706,5 6 0,-5 0 1,4 1-1,-1 4 1,1 4-1,0 3 1,1 1-75,0 0 0,0-4 0,4 0 1,1 1-1,-1 2 0,2 0 0,1-2 1,3-1-1,2 0 898,3-1 1,6 2 0,2-4 0,1 1 0,1 2 0,0 0 0,3-2-607,1-1 0,1 5 0,-2-4 0,-2 2 1,2 0-1,2 1-128,1 2 0,0 1 0,0 1 0,0-1 1,-2 0-1,1 2-120,1 3 0,-3-3 1,6 4-1,-5-1 0,-2 0 1,1-2-1,2-1 398,1-2 1,4 5 0,2 0 0,0-2-1,1-1 1,1 0-343,2 2 0,2-2 0,0 3 1,-4-3-1,-2-2 0,-1 0-77,-1 1 1,1 3-1,-4 1 1,1-2-1,-1-1 1,-2-1-1,-1-1 117,1 0 1,-4 1-1,1-3 1,-1 0-1,1-2 1,-2 0 63,-2-2 0,4 5 0,-5-5 0,-1 2 0,-2-1 0,-1-1 0,-2-1-568,-3 0 0,2 3 1,-7-5-1,0 1 0,-2-1-778,-2 0 1,-4 1 0,-2-4-1652,-1 4 0,-7-4 2822,-8 4 1,-9-4-1,-3-1 1</inkml:trace>
  <inkml:trace contextRef="#ctx0" brushRef="#br0" timeOffset="46">20222 8903 19745,'-9'-33'222,"0"6"1,5 14 0,-5 16-1,-2 12-591,0 10 1,-10 9-1,-6 0 1,-7 2 0,-6 2-1,-4-1 1,-5 2 0,-2-1-1403,3 2 1,-3 0 1688,7 0 0,-7 12 0,4 3 1</inkml:trace>
  <inkml:trace contextRef="#ctx0" brushRef="#br0" timeOffset="47">24994 15193 8356,'7'-6'0,"-1"-1"0,-4-7 74,2 1 0,-1 4 0,6 0 0,2-1 0,0-2 0,1-1 0,-1 1 1,-3 1-1,3 3 1754,1-3 1,-3 5 0,-2 3 0,-1 6 1019,-3 6-2649,-2 9 0,-1 3 0,0 5 0,0 2 0,0 2 0,0 3 17,0 1 1,0-3-1,0 3 1,0-2 0,0-2-1,0-3 1,0-5-412,0-4 1,0 1-243,0-1 1,-1-8 0,-2-11 0,-2-11 0,2-9 0,2-6 139,1-4 1,0 2-1,0-7 1,0 1 0,0-1-1,1 2 1,4 1 517,4 4 0,3 1 0,1 2 0,0 4 0,1 5 0,-2 2 0,-2 3 829,-1 3 1,0-1 0,2 7 0,-2 4-875,-4 7 0,-4 3 1,-1 4-1,-1 1 0,-4 4 1,-4-1-1,-1 2-291,1-1 1,-3-3-1,5 2 1,-2-3 0,2 1-1,1-3-184,3 3 1,3-3-1,4-3 1,7-4-1,5 1 1,6-2 0,3-1 168,2-2 0,0 0 0,-1 0 0,1 3 0,-2 0 0,-1 2 0,-3-1 599,-2 3 1,-1 2-1,-7 2 1,-2 0-1,-3 3 1,-1 0 0,-1 0-139,-1-2 1,-7 2 0,-7 3 0,-4-1-1,-4 0 1,0-3 0,-2-1-177,1-2 0,-3-4 0,-3-1 0,0-2 0,3-2 1,1 1-602,-2-1 0,3 0 0,0-4 0,2 0 1,3 0-1,1 0 0,2 0-899,-1 0 1,7 2-1,2 2 1,7 4-1,7 1-510,9 0 1,8-5 0,8 3 0,6-1 1854,2-3 0,5-1 0,1-2 0</inkml:trace>
  <inkml:trace contextRef="#ctx0" brushRef="#br0" timeOffset="48">25980 15166 7666,'-4'-9'16,"0"1"0,-5 3 1,3-2-1,0-1 761,0 1 1,-3 2-1,3-2 1,0 0-1,-1 1 1,1-2-1,-2 1 3629,1-3-3472,4 4 0,-4 0 1,4 4-541,-2-2 1,2 2 0,9-2 0,6 4 0,6 3 0,4 1 0,5-1-434,2-1 0,4 2 0,-3 1 0,-1-2 1,-2-2-1,-5-1-253,-3 0 0,-1 4 1,-6 2-1,-3 2 1,-6 2 384,-6 2 1,-11 1 0,-8 1 0,-4-1-1,-4 2 1,-1 1 209,1 2 1,2-2 0,3-5 0,4-3 0,6 3-154,5 1 0,9 1 0,2-1 0,11-2 0,9-2 0,7-3-136,7-2 0,1-1 0,8-2 0,-2 0 1,-4 0-1,-1 1 71,-1 4 0,-8-2 0,-1 6 0,-10 1 0,-5 0 0,-4 2 0,-2 0 45,-3 3 1,-9 3-1,-8-1 1,-6 4 0,-9 1-1,-3 1-158,-4 0 1,-10-2 0,5 0-1,-2-2 1,-1-3 0,2-2 0,-1-4-548,2-1 0,-1-5 0,4 4 0,2-2 0,5-3 0,4 0-95,5 1 1,3-1 0,7 7 669,3 5 0,9 4 0,8 8 0</inkml:trace>
  <inkml:trace contextRef="#ctx0" brushRef="#br0" timeOffset="49">25274 16499 8119,'0'-13'3847,"0"-1"-3192,0 7 97,0 7 0,0 7 0,1 8 0,2 1-355,2 2 1,5 9 0,-1-2 0,1 2 0,1 2-1,-2 1 1,1 1-219,2 0 1,-3 0 0,-2-6-1,-1-2 1,-3-6 0,0-2-1,0-1-464,2-1 0,-3-7 0,-6-6 36,-5-8 1,-3-9 0,-3-7 0,-1-4 0,-2-5 0,2 1 0,1-4 86,2-2 1,4 2 0,2-5-1,1 4 1,3 1 0,1 0 0,2 2 575,0 2 0,5 5 0,1 6 0,1 2 0,2 3 1,0 3 6,0 4 1,1-2 0,6 7 0,4 1 0,-1 1 0,2 2 0,-2 0-434,0 0 0,3 6 0,-4 3 1,-2 3-1,-2 1 0,-5 1 1,-5-1-245,-2 0 1,-2 5-1,0 0 1,-2-2 0,-2-1-1,-5-3 318,-3-3 0,-1 1 0,1-4 1,1 0-2,2 0 0,8-2 0,1-4 1,7 0-1,5 0 0,3 0 98,3 0 0,1 2 0,5 2 1,-2 4-1,2 1 0,-1-1 1,0 4 171,-6 5 1,-2-1-1,-1 5 1,-3-2-1,-2-1 1,-4 1-301,-4 3 1,-8 3 0,-7 2-1,-8-2 1,-6-1 0,-4-3 0,-1-2-456,0-3 0,2-3 0,5-2 0,0-4 1,4 1-1,4-3-1152,4 1 0,5-1 0,6-5 0,9 0 1576,13 0 0,19 0 0,4 0 0</inkml:trace>
  <inkml:trace contextRef="#ctx0" brushRef="#br0" timeOffset="50">25954 16472 8108,'-16'-53'0,"4"4"2035,4 9 1,5 15-1826,8 21 0,2-2 0,6 0 0,1 0 0,1-2 0,2 3 0,7-1 1,4 3 277,3 1 0,0 2 1,-4 0-1,0 2 0,-2 1 1,-3 3-1,-4 1-316,-3 3 0,-6 4 1,-2 2-1,-1 3 1,-5 2-1,-5 3 1,-9 1-276,-8 1 1,-6 1 0,-2-2 0,-2-1 0,2-2 0,6 0 109,5-1 1,0-2-1,3-5 1,5-1-1,3 0 1,5 1 0,5-1 243,6 0 0,4 1 1,7-1-1,6 0 1,8-1-1,6-2 1,3-2-293,2-2 1,4 3 0,-4-3-1,0 1 1,-1 3 0,-4 2 0,0 2 40,-3-1 0,-6 6 0,2 2 0</inkml:trace>
  <inkml:trace contextRef="#ctx0" brushRef="#br0" timeOffset="51">25607 17832 8092,'-1'-27'2129,"-4"0"-1313,4 13 1,-4 2 0,8 13-1,3 2 1,0 3 0,2 2 0,-1 3-1,2 6-400,-2 5 0,5 3 1,-4 3-1,0 2 1,0 1-1,-1-1 1,-1-2-730,0-2 0,3-1 1,-3-2-1,0-6 1,0-2-313,-3-1 1,-3-8 0,-3-6 0,-3-11 0,-2-8 382,-2-8 1,3-8 0,-1-1 0,2-2 0,3-4 0,2-1 662,1-1 0,0-5 1,1 6-1,2 5 1,3 5-1,0 5 0,2 3 205,-1 2 0,2 4 1,4 6-1,1 1 0,-1 3-162,0 5 1,-4 2 0,0 2 0,1 0 0,2 2 0,0 2 0,-2 5-534,-1 3 0,-6 1 0,2 2 0,-4 1 0,-1 2 0,0-2-261,0-1 1,0 3 0,0 0-1,0-2 1,-1-3 0,-2-2-211,-2-2 1,2-1-1,8 4 1,4-3 0,2-4 883,3-4 1,1-1 0,1 0 0,2 0 0,-2 2 0,-1 2 263,-2 5 0,-5-2 1,-3 2-1,0 2 1,-1 0-1,-2 4-407,-5 3 0,-5 3 1,-6 5-1,-3 1 0,-2 0 1,-2-1-1,-4 0-607,-4-4 0,0 1 0,0-5 1,4-2-1,4-1 0,2-3-442,2-3 0,10 1 1,8-5-1,14-2 1,13-3-1,14-5 848,8-4 0,6-8 0,11-4 0</inkml:trace>
  <inkml:trace contextRef="#ctx0" brushRef="#br0" timeOffset="52">26327 17712 8178,'-12'-46'7517,"3"6"-6683,3 6 1,8 26 0,2 4-1,7 4 1,5 4 0,6 5-1222,3 3 1,8 2-1,3-1 1,2-1-1,1-3 1,-4-4-1589,-4 1 0,-4-4 1,-5 2-1,-4-2 1912,-3-2 1,-14 0-1,-7 0 1,-9 0 0,-7 0-1,-4 1 1,-4 4 1466,-1 4 0,-5 8 0,5 7 1,0 6-1,0 8 0,1 7 1,4 8-724,2 6 1,8-3 0,-1 14 0,7 0 0,6-2-682,2 0 0,4-29 0,2 0 0,0 2 0,-1 0 0</inkml:trace>
  <inkml:trace contextRef="#ctx0" brushRef="#br0" timeOffset="53">18915 12594 8340,'-26'-32'0,"4"9"0,1 3 0,2 8 0,1 7 135,-1 4 0,-1 2 0,-3 2 88,0 2 0,6 1 0,-4-3 0,2 3 0,2-1 0,4 4 0,4 2 0,3 4 0,2 1 0,-1 3 0,4 3 0,4 5 316,6 4 1,10-3-1,8 3 1,11-1-1,12 0 1,17 2-1,-28-15 1,2-1 0,7 1-1,2-2 1,4 0-1,1-2-296,4 0 0,2-2 1,9 2-1,1-2 1,2-2-1,1-2 1,-23-2-1,0-1 1,1 0-1,4 0 1,1-1-1,0-1 1,1 1-1,0-1 1,1-1-188,1 1 0,1-1 1,0-1-1,5-2 1,1-2-1,0 0 1,-2-2-1,0 0 1,-1-1-1,0-2 1,-1 0-1,1-2 1,1 0-1,1-1 1,-1-2-1,-2 1 0,-1-1 1,1-2-1,-1 0 1,0-1-1,-1-1-1342,0-2 0,-1 0 1,-2-1 1102,-8 1 1,-3 0-1,1-2 1,6-3-1,0-1 1,-3-2 0,11-10-1,-4-2 1,-2-1-1,-3-3 1,-4-1-1,-4-1 1,-7 0 0,-5-2-1,-6 0 1,-5-3-196,-5 0 0,-5-2 0,-2 0 1,-6-2-1,-9-2 0,-7 0 0,-4 2 1,-6 2-1,-7 2 0,-6 3 1,-7 1-1,-6 4 382,-6 1 1,-5 5 0,14 14 0,-2 2-1,-3 3 1,-6 0 0,-2 3 0,-1 2 0,-4 1-1,-1 3 1,0 2 0,-4 2 0,-1 3-1,0 1 1,13 3 0,-1 0 0,-1 2 0,1 0-1,-4 3 1,0 0 0,-1 2 0,0 1 0,-4 1-1,-1 1 1,0 1 0,0 1 22,0 1 1,-1 1-1,0 1 1,2 0-1,2 0 1,1 1-1,1 0 1,0 0-1,1 2 1,0 0 0,0 1-1,1 0 1,3 0-1,1 1 1,0 1-1,2 0 1,-13 7-1,2 1 1,1 1-1,3 1 1,2 1 0,1 1-1,6 0 1,1 1-1,2 1-108,2 1 1,1 0 0,4 2 0,6-3 0,3 2 0,3 0 0,-7 19 0,7 1 0,7-1 0,6 1 0,9 3 0,7 1 0,8-1 0,7 0-482,9 0 0,7-1 0,-1-18 0,3-2 0,4-1 562,3-1 0,3-3 0,1 0 0,1 3 0,1-1 0,-1-1 0,1-3 0,-1 0 0</inkml:trace>
  <inkml:trace contextRef="#ctx0" brushRef="#br0" timeOffset="54">25221 15673 7869,'-15'0'461,"-3"0"0,5-2 0,1-1 0,9-3-395,6-1 0,7 3 1,-1-4-1,3 1 1,0-1 1024,-3-2 0,-6 4 0,-12 2-693,-9 2 0,0 4 0,-1 1 0,1 2 0,-1 3 0,-2 2 0,-2 1-251,-3-3 0,0 4 0,-1-3 1,0 3-1,1 1 0,-1 1 65,0-1 1,1 0 0,-2 1-1,-2-1 1,-1 0 0,1 1 108,2-1 0,3 0 0,1 1 0,3-1 0,1 0 0,1-1 1,-1-1-139,4-3 0,6 0 1,2 2-1,1-1-445,-1 1 0,5 2 0,-1 2 0,2-1 248,2 0 1,2 1-1,1-1 1,1 0-1,-1 1 1,-1 0 609,-2 4 0,4-2 0,1 7 0,-2-1 0,-2 0 0,-1 0-215,0 2 1,0 6 0,0 1-1,0-2 1,0 1 0,0 0 0,0 1-421,0-2 1,5 4-1,1-2 1,1-1 0,3-2-1,2-2 22,1 1 1,1 0-1,-2-1 1,-2 1 0,-3 0-1,1 1 1,-2 1 395,0 2 0,-2 1 0,-4-6 0,0 1 0,0 1 0,0 0 1,0 2-380,0-1 0,0-8 0,0 6 0,2-4 0,1 0 0,1-1 0,0 0-128,2-1 1,-3 0 0,5-5 0,-1 2-1,1-1 1,0 1-115,0 0 0,2 4 0,-5-4 1,-2 0-1,-2-1 0,-1 1 520,0-2 1,0 4-1,0-2 1,0-2 0,0-1-1,0-2-142,0 0 0,0-4 0,0 0 0,2 0-612,2-2 1,3-1 0,7-6 0,-1 0 0,0 0 242,1 0 1,-1 0 0,0 2-1,1 1 1,-1 1 618,0-1 0,-1 0 0,-1 0 0,-2 1 0,1 1 0,2-1 0,1 1-247,0-2 0,2 3 1,1-2-1,4-1 0,-1-1 1,2-2-705,-1 0 0,3 0 0,3 0 0,1 0 0,-2 0 0,-1-2 0,-2-1-178,2-1 1,-5-5 0,-1 4 0,-3 1 0,-2-1-163,0 1 0,-4 0-159,0 4 0,-4 4 0,5 0 1064,5-1 0,4-13 0,8-5 0</inkml:trace>
  <inkml:trace contextRef="#ctx0" brushRef="#br0" timeOffset="55">25381 17325 7927,'-36'2'0,"2"2"0,6 4 849,7-1 0,12 5-553,5-3 0,2-2 0,2 2 1,2 1-1,2 1 1472,5-2-1460,3 3 0,7-10 0,3 6 1,4-2-1,2-2 0,1 1 139,2-1 0,1 5 1,-6-5-1,1 1 0,-2-1 1,-3 1-1,-4-1-250,-3 2 0,-6 0 0,-2 4 1,-1-1-1,-3 3 0,-1 3 12,-2 3 0,-6 5 0,-2 0 0,-2 0 1,-1 1-1,0-3-405,0-2 1,1-1 0,-2-5 0,2 0 0,2 1 0,1-1-4544,-1 0 4739,6-5 0,-4 4 0,6-5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15963"/>
            <a:ext cx="4324350" cy="3341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305300"/>
            <a:ext cx="5019675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9" tIns="59330" rIns="90559" bIns="59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72D86F7-D0FB-4E79-B1EB-AE9BFB137F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7148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46150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43033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908175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DF0DBD40-114C-4822-A54A-38C55ABA4ACE}" type="slidenum">
              <a:rPr lang="en-US" altLang="en-US" smtClean="0">
                <a:solidFill>
                  <a:schemeClr val="tx1"/>
                </a:solidFill>
              </a:rPr>
              <a:pPr/>
              <a:t>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120" rIns="92120"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14400" y="38862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2438400"/>
            <a:ext cx="7772400" cy="1447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08125" y="4403725"/>
            <a:ext cx="7042150" cy="1987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Monotype Sorts" pitchFamily="2" charset="2"/>
              <a:buNone/>
              <a:defRPr sz="32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630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6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35025"/>
            <a:ext cx="196215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35025"/>
            <a:ext cx="573405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8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5025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5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6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4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3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5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8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8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914400" y="1447800"/>
            <a:ext cx="77692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35025"/>
            <a:ext cx="77724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41475"/>
            <a:ext cx="76962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781800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defTabSz="1106488">
              <a:defRPr sz="1000" b="1" i="1">
                <a:solidFill>
                  <a:schemeClr val="tx2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7818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algn="r" defTabSz="1106488">
              <a:defRPr sz="1400">
                <a:solidFill>
                  <a:schemeClr val="tx2"/>
                </a:solidFill>
                <a:latin typeface="Hewlet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914400" y="68580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495800" y="68580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600" tIns="50800" rIns="101600" bIns="50800" anchor="ctr"/>
          <a:lstStyle>
            <a:lvl1pPr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400">
                <a:solidFill>
                  <a:schemeClr val="tx1"/>
                </a:solidFill>
              </a:rPr>
              <a:t>- </a:t>
            </a:r>
            <a:fld id="{811453DA-B780-4880-915D-5649E9031945}" type="slidenum">
              <a:rPr lang="en-US" altLang="en-US" sz="1400" smtClean="0">
                <a:solidFill>
                  <a:schemeClr val="tx1"/>
                </a:solidFill>
              </a:rPr>
              <a:pPr algn="ctr">
                <a:defRPr/>
              </a:pPr>
              <a:t>‹#›</a:t>
            </a:fld>
            <a:r>
              <a:rPr lang="en-US" altLang="en-US" sz="1400">
                <a:solidFill>
                  <a:schemeClr val="tx1"/>
                </a:solidFill>
              </a:rPr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2pPr>
      <a:lvl3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3pPr>
      <a:lvl4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4pPr>
      <a:lvl5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5pPr>
      <a:lvl6pPr marL="4572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6pPr>
      <a:lvl7pPr marL="9144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7pPr>
      <a:lvl8pPr marL="13716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8pPr>
      <a:lvl9pPr marL="18288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9pPr>
    </p:titleStyle>
    <p:bodyStyle>
      <a:lvl1pPr marL="377825" indent="-377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Monotype Sort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143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»"/>
        <a:defRPr sz="2400">
          <a:solidFill>
            <a:schemeClr val="tx1"/>
          </a:solidFill>
          <a:latin typeface="+mn-lt"/>
        </a:defRPr>
      </a:lvl2pPr>
      <a:lvl3pPr marL="1171575" indent="-250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Ÿ"/>
        <a:defRPr sz="2000">
          <a:solidFill>
            <a:schemeClr val="tx1"/>
          </a:solidFill>
          <a:latin typeface="+mn-lt"/>
        </a:defRPr>
      </a:lvl3pPr>
      <a:lvl4pPr marL="1538288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onotype Sorts" pitchFamily="2" charset="2"/>
        <a:buChar char="u"/>
        <a:defRPr>
          <a:solidFill>
            <a:schemeClr val="tx1"/>
          </a:solidFill>
          <a:latin typeface="+mn-lt"/>
        </a:defRPr>
      </a:lvl4pPr>
      <a:lvl5pPr marL="19050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5pPr>
      <a:lvl6pPr marL="23622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6pPr>
      <a:lvl7pPr marL="28194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7pPr>
      <a:lvl8pPr marL="32766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8pPr>
      <a:lvl9pPr marL="37338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zza.com/" TargetMode="External"/><Relationship Id="rId2" Type="http://schemas.openxmlformats.org/officeDocument/2006/relationships/hyperlink" Target="http://www.llvm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hyperlink" Target="http://llvm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mahlke@umich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anyj@umich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8001000" cy="1447800"/>
          </a:xfrm>
          <a:noFill/>
        </p:spPr>
        <p:txBody>
          <a:bodyPr lIns="111125" tIns="55562" rIns="111125" bIns="55562"/>
          <a:lstStyle/>
          <a:p>
            <a:r>
              <a:rPr lang="en-US" altLang="en-US" sz="4400"/>
              <a:t>EECS 583 – Advanced Compilers</a:t>
            </a:r>
            <a:br>
              <a:rPr lang="en-US" altLang="en-US" sz="4400"/>
            </a:br>
            <a:r>
              <a:rPr lang="en-US" altLang="en-US" sz="4400">
                <a:solidFill>
                  <a:schemeClr val="tx2"/>
                </a:solidFill>
              </a:rPr>
              <a:t>Course Overview, Introduction to Control Flow Analysis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111125" tIns="55562" rIns="111125" bIns="55562"/>
          <a:lstStyle/>
          <a:p>
            <a:pPr algn="l">
              <a:lnSpc>
                <a:spcPct val="80000"/>
              </a:lnSpc>
            </a:pPr>
            <a:r>
              <a:rPr lang="en-US" altLang="en-US" dirty="0"/>
              <a:t>Winter 2024, University of Michigan</a:t>
            </a:r>
          </a:p>
          <a:p>
            <a:pPr algn="l">
              <a:lnSpc>
                <a:spcPct val="80000"/>
              </a:lnSpc>
            </a:pPr>
            <a:endParaRPr lang="en-US" altLang="en-US" dirty="0"/>
          </a:p>
          <a:p>
            <a:pPr algn="l">
              <a:lnSpc>
                <a:spcPct val="80000"/>
              </a:lnSpc>
            </a:pPr>
            <a:r>
              <a:rPr lang="en-US" altLang="en-US" dirty="0"/>
              <a:t>Jan 10, 2024</a:t>
            </a:r>
          </a:p>
          <a:p>
            <a:pPr algn="l">
              <a:lnSpc>
                <a:spcPct val="80000"/>
              </a:lnSpc>
            </a:pPr>
            <a:endParaRPr lang="en-US" altLang="en-US" dirty="0"/>
          </a:p>
          <a:p>
            <a:pPr algn="l">
              <a:lnSpc>
                <a:spcPct val="80000"/>
              </a:lnSpc>
            </a:pPr>
            <a:r>
              <a:rPr lang="en-US" alt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https://web.eecs.umich.edu/~mahlke/courses/583w24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3C0C42B-51F6-1D71-EBB8-28CC61222615}"/>
                  </a:ext>
                </a:extLst>
              </p14:cNvPr>
              <p14:cNvContentPartPr/>
              <p14:nvPr/>
            </p14:nvContentPartPr>
            <p14:xfrm>
              <a:off x="741600" y="850320"/>
              <a:ext cx="8242200" cy="6337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3C0C42B-51F6-1D71-EBB8-28CC612226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2240" y="840960"/>
                <a:ext cx="8260920" cy="6355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Background You Should Have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305800" cy="5216525"/>
          </a:xfrm>
        </p:spPr>
        <p:txBody>
          <a:bodyPr/>
          <a:lstStyle/>
          <a:p>
            <a:r>
              <a:rPr lang="en-US" altLang="en-US" sz="2400" dirty="0"/>
              <a:t>1. Programming</a:t>
            </a:r>
          </a:p>
          <a:p>
            <a:pPr lvl="1"/>
            <a:r>
              <a:rPr lang="en-US" altLang="en-US" sz="2000" dirty="0"/>
              <a:t>Good C++ programmer (essential)</a:t>
            </a:r>
          </a:p>
          <a:p>
            <a:pPr lvl="1"/>
            <a:r>
              <a:rPr lang="en-US" altLang="en-US" sz="2000" dirty="0"/>
              <a:t>Linux, </a:t>
            </a:r>
            <a:r>
              <a:rPr lang="en-US" altLang="en-US" sz="2000" dirty="0" err="1"/>
              <a:t>gcc</a:t>
            </a:r>
            <a:r>
              <a:rPr lang="en-US" altLang="en-US" sz="2000" dirty="0"/>
              <a:t>, emacs (vi or other editor is ok too)</a:t>
            </a:r>
          </a:p>
          <a:p>
            <a:pPr lvl="1"/>
            <a:r>
              <a:rPr lang="en-US" altLang="en-US" sz="2000" dirty="0"/>
              <a:t>Debugging experience – hard to debug with </a:t>
            </a:r>
            <a:r>
              <a:rPr lang="en-US" altLang="en-US" sz="2000" dirty="0" err="1"/>
              <a:t>printf’s</a:t>
            </a:r>
            <a:r>
              <a:rPr lang="en-US" altLang="en-US" sz="2000" dirty="0"/>
              <a:t> alone – </a:t>
            </a:r>
            <a:r>
              <a:rPr lang="en-US" altLang="en-US" sz="2000" dirty="0" err="1"/>
              <a:t>gdb</a:t>
            </a:r>
            <a:r>
              <a:rPr lang="en-US" altLang="en-US" sz="2000" dirty="0"/>
              <a:t>!</a:t>
            </a:r>
          </a:p>
          <a:p>
            <a:pPr lvl="1"/>
            <a:r>
              <a:rPr lang="en-US" altLang="en-US" sz="2000" dirty="0"/>
              <a:t>Compiler system not ported to Windows</a:t>
            </a:r>
          </a:p>
          <a:p>
            <a:r>
              <a:rPr lang="en-US" altLang="en-US" sz="2400" dirty="0"/>
              <a:t>2. Computer architecture</a:t>
            </a:r>
          </a:p>
          <a:p>
            <a:pPr lvl="1"/>
            <a:r>
              <a:rPr lang="en-US" altLang="en-US" sz="2000" dirty="0"/>
              <a:t>EECS 370 is good, 470 is better but not essential</a:t>
            </a:r>
          </a:p>
          <a:p>
            <a:pPr lvl="1"/>
            <a:r>
              <a:rPr lang="en-US" altLang="en-US" sz="2000" dirty="0"/>
              <a:t>Basics – caches, pipelining, function units, registers, virtual memory, branches, multiple cores, assembly code</a:t>
            </a:r>
          </a:p>
          <a:p>
            <a:r>
              <a:rPr lang="en-US" altLang="en-US" sz="2400" dirty="0"/>
              <a:t>3. Compilers</a:t>
            </a:r>
          </a:p>
          <a:p>
            <a:pPr lvl="1"/>
            <a:r>
              <a:rPr lang="en-US" altLang="en-US" sz="2000" dirty="0"/>
              <a:t>Frontend stuff is not very relevant for this class, but good to know</a:t>
            </a:r>
          </a:p>
          <a:p>
            <a:pPr lvl="1"/>
            <a:r>
              <a:rPr lang="en-US" altLang="en-US" sz="2000" dirty="0"/>
              <a:t>Basic backend stuff we will go over fast</a:t>
            </a:r>
          </a:p>
          <a:p>
            <a:pPr lvl="2"/>
            <a:r>
              <a:rPr lang="en-US" altLang="en-US" sz="1800" dirty="0"/>
              <a:t>Non-EECS 483 people will have to do some supplemental reading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Textbook and Other Classroom Material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2296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No required text – Lecture notes, papers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LLVM compiler system – we will use version 17.0.6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LLVM webpage: </a:t>
            </a:r>
            <a:r>
              <a:rPr lang="en-US" altLang="en-US" u="sng" dirty="0">
                <a:solidFill>
                  <a:schemeClr val="accent1"/>
                </a:solidFill>
                <a:hlinkClick r:id="rId2"/>
              </a:rPr>
              <a:t>http://www.llvm.org</a:t>
            </a:r>
            <a:endParaRPr lang="en-US" altLang="en-US" u="sng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dirty="0"/>
              <a:t>Read the documentation!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LLVM users group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Course webpage + course newsgroup</a:t>
            </a:r>
          </a:p>
          <a:p>
            <a:pPr lvl="1">
              <a:lnSpc>
                <a:spcPct val="90000"/>
              </a:lnSpc>
            </a:pPr>
            <a:r>
              <a:rPr lang="en-US" altLang="en-US" u="sng" dirty="0">
                <a:solidFill>
                  <a:schemeClr val="accent1"/>
                </a:solidFill>
              </a:rPr>
              <a:t>https://www.eecs.umich.edu/~mahlke/courses/583w24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Lecture notes – available the night before class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Piazza – ask/answer questions, GSIs and I will try to check regularly but may not be able to do so always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chemeClr val="accent1"/>
                </a:solidFill>
                <a:hlinkClick r:id="rId3"/>
              </a:rPr>
              <a:t>http://www.piazza.com</a:t>
            </a:r>
            <a:endParaRPr lang="en-US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the Class Will be Like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50975"/>
            <a:ext cx="90678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Core backend stuff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Text book material – some overlap with 483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2 </a:t>
            </a:r>
            <a:r>
              <a:rPr lang="en-US" altLang="en-US" dirty="0" err="1"/>
              <a:t>homeworks</a:t>
            </a:r>
            <a:r>
              <a:rPr lang="en-US" altLang="en-US" dirty="0"/>
              <a:t> to apply classroom material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Research papers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Last 1/3</a:t>
            </a:r>
            <a:r>
              <a:rPr lang="en-US" altLang="en-US" baseline="30000" dirty="0"/>
              <a:t>rd</a:t>
            </a:r>
            <a:r>
              <a:rPr lang="en-US" altLang="en-US" dirty="0"/>
              <a:t> of the semester, students take over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Select paper related to your project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Each project team - presents 1 paper.  15 min talk + Q&amp;A.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Entire class is expected to watch presentations and grade presentations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You will need to attend live for at least your own presentation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the Class Will be Like (2)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12875"/>
            <a:ext cx="76962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Learning compilers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 memorizing definitions, terms, formulas, algorithms, etc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Learn by doing – Writing code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Substantial amount of programming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Fair learning curve for LLVM compiler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Reasonable amount of reading</a:t>
            </a:r>
          </a:p>
          <a:p>
            <a:pPr>
              <a:lnSpc>
                <a:spcPct val="90000"/>
              </a:lnSpc>
            </a:pPr>
            <a:r>
              <a:rPr lang="en-US" altLang="en-US"/>
              <a:t>Classroom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Attendance – Best to join live, lots of examples solved in class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Discussion important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Work out examples, discuss papers, etc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Essential to stay caught up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Extra meetings outside of class to discuss projects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Course Grading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Yes, everyone will get a grade</a:t>
            </a:r>
          </a:p>
          <a:p>
            <a:pPr lvl="1"/>
            <a:r>
              <a:rPr lang="en-US" altLang="en-US" dirty="0"/>
              <a:t>Grad class: Most (hopefully all) will get A’s and B’s</a:t>
            </a:r>
          </a:p>
          <a:p>
            <a:pPr lvl="1"/>
            <a:r>
              <a:rPr lang="en-US" altLang="en-US" dirty="0"/>
              <a:t>Poor grades on </a:t>
            </a:r>
            <a:r>
              <a:rPr lang="en-US" altLang="en-US" dirty="0" err="1"/>
              <a:t>homeworks</a:t>
            </a:r>
            <a:r>
              <a:rPr lang="en-US" altLang="en-US" dirty="0"/>
              <a:t> are big problem</a:t>
            </a:r>
          </a:p>
          <a:p>
            <a:r>
              <a:rPr lang="en-US" altLang="en-US" dirty="0"/>
              <a:t>Components</a:t>
            </a:r>
          </a:p>
          <a:p>
            <a:pPr lvl="1"/>
            <a:r>
              <a:rPr lang="en-US" altLang="en-US" dirty="0"/>
              <a:t>Midterm exam – 25%</a:t>
            </a:r>
          </a:p>
          <a:p>
            <a:pPr lvl="1"/>
            <a:r>
              <a:rPr lang="en-US" altLang="en-US" dirty="0"/>
              <a:t>Project – 45%</a:t>
            </a:r>
          </a:p>
          <a:p>
            <a:pPr lvl="1"/>
            <a:r>
              <a:rPr lang="en-US" altLang="en-US" dirty="0" err="1"/>
              <a:t>Homeworks</a:t>
            </a:r>
            <a:r>
              <a:rPr lang="en-US" altLang="en-US" dirty="0"/>
              <a:t> – 15%</a:t>
            </a:r>
          </a:p>
          <a:p>
            <a:pPr lvl="1"/>
            <a:r>
              <a:rPr lang="en-US" altLang="en-US" dirty="0"/>
              <a:t>Paper presentation – 10%</a:t>
            </a:r>
          </a:p>
          <a:p>
            <a:pPr lvl="1"/>
            <a:r>
              <a:rPr lang="en-US" altLang="en-US" dirty="0"/>
              <a:t>Class participation – 5%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Homeworks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229600" cy="5216525"/>
          </a:xfrm>
        </p:spPr>
        <p:txBody>
          <a:bodyPr/>
          <a:lstStyle/>
          <a:p>
            <a:r>
              <a:rPr lang="en-US" altLang="en-US" sz="2400" dirty="0"/>
              <a:t>1 preliminary (HW0), available on course webpage now</a:t>
            </a:r>
          </a:p>
          <a:p>
            <a:pPr lvl="1"/>
            <a:r>
              <a:rPr lang="en-US" altLang="en-US" sz="2000" dirty="0"/>
              <a:t>Get LLVM set up, nothing to submit</a:t>
            </a:r>
          </a:p>
          <a:p>
            <a:r>
              <a:rPr lang="en-US" altLang="en-US" sz="2400" dirty="0"/>
              <a:t>2 real </a:t>
            </a:r>
            <a:r>
              <a:rPr lang="en-US" altLang="en-US" sz="2400" dirty="0" err="1"/>
              <a:t>homeworks</a:t>
            </a:r>
            <a:endParaRPr lang="en-US" altLang="en-US" sz="2400" dirty="0"/>
          </a:p>
          <a:p>
            <a:pPr lvl="1"/>
            <a:r>
              <a:rPr lang="en-US" altLang="en-US" sz="2000" dirty="0"/>
              <a:t>1 small &amp;1 harder programming assignment</a:t>
            </a:r>
          </a:p>
          <a:p>
            <a:pPr lvl="1"/>
            <a:r>
              <a:rPr lang="en-US" altLang="en-US" sz="2000" dirty="0"/>
              <a:t>Design and implement something we discussed in class</a:t>
            </a:r>
          </a:p>
          <a:p>
            <a:r>
              <a:rPr lang="en-US" altLang="en-US" sz="2400" dirty="0"/>
              <a:t>Goals</a:t>
            </a:r>
          </a:p>
          <a:p>
            <a:pPr lvl="1"/>
            <a:r>
              <a:rPr lang="en-US" altLang="en-US" sz="2000" dirty="0"/>
              <a:t>Learn the important concepts </a:t>
            </a:r>
          </a:p>
          <a:p>
            <a:pPr lvl="1"/>
            <a:r>
              <a:rPr lang="en-US" altLang="en-US" sz="2000" dirty="0"/>
              <a:t>Learn the compiler infrastructure so you can do the project</a:t>
            </a:r>
          </a:p>
          <a:p>
            <a:r>
              <a:rPr lang="en-US" altLang="en-US" sz="2400" dirty="0"/>
              <a:t>Grading</a:t>
            </a:r>
          </a:p>
          <a:p>
            <a:pPr lvl="1"/>
            <a:r>
              <a:rPr lang="en-US" altLang="en-US" sz="2000" dirty="0"/>
              <a:t>Working testcases?, Does anything work? Level of effort?</a:t>
            </a:r>
          </a:p>
          <a:p>
            <a:r>
              <a:rPr lang="en-US" altLang="en-US" sz="2400" dirty="0"/>
              <a:t>Working together on the concepts is fine</a:t>
            </a:r>
          </a:p>
          <a:p>
            <a:pPr lvl="1"/>
            <a:r>
              <a:rPr lang="en-US" altLang="en-US" sz="2000" dirty="0"/>
              <a:t>Make sure you understand things or it will come back to bite you</a:t>
            </a:r>
          </a:p>
          <a:p>
            <a:pPr lvl="1"/>
            <a:r>
              <a:rPr lang="en-US" altLang="en-US" sz="2000" dirty="0"/>
              <a:t>Everyone must do and turn in their own assignment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Projects – Most Important Part of the Class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1534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Design and implement an “interesting” compiler technique and demonstrate its usefulness using LLVM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Topic/scope/work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3-5 people per project (Other group sizes allowed in some cases)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You will pick the topics (I have to agree)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You will have to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Read background material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Plan and design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Implement and debug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Deliverables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Working implementation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Project report:  ~5 page paper describing what you did/results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15 min presentation at end (demo if you want)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Project proposal (early March) scheduled with each group during semester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Projects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534400" cy="5216525"/>
          </a:xfrm>
        </p:spPr>
        <p:txBody>
          <a:bodyPr/>
          <a:lstStyle/>
          <a:p>
            <a:r>
              <a:rPr lang="en-US" altLang="en-US" dirty="0"/>
              <a:t>New idea</a:t>
            </a:r>
          </a:p>
          <a:p>
            <a:pPr lvl="1"/>
            <a:r>
              <a:rPr lang="en-US" altLang="en-US" dirty="0"/>
              <a:t>Small research idea</a:t>
            </a:r>
          </a:p>
          <a:p>
            <a:pPr lvl="1"/>
            <a:r>
              <a:rPr lang="en-US" altLang="en-US" dirty="0"/>
              <a:t>Design and implement it, see how it works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Extend existing idea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Take an existing paper, implement their technique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Then, extend it to do something small but interesting</a:t>
            </a:r>
          </a:p>
          <a:p>
            <a:pPr lvl="2"/>
            <a:r>
              <a:rPr lang="en-US" altLang="en-US" dirty="0">
                <a:solidFill>
                  <a:srgbClr val="FF0000"/>
                </a:solidFill>
              </a:rPr>
              <a:t>Generalize strategy, make more efficient/effective</a:t>
            </a:r>
          </a:p>
          <a:p>
            <a:r>
              <a:rPr lang="en-US" altLang="en-US" dirty="0"/>
              <a:t>Implementation</a:t>
            </a:r>
          </a:p>
          <a:p>
            <a:pPr lvl="1"/>
            <a:r>
              <a:rPr lang="en-US" altLang="en-US" dirty="0"/>
              <a:t>Take existing idea, create </a:t>
            </a:r>
            <a:r>
              <a:rPr lang="en-US" altLang="en-US" u="sng" dirty="0"/>
              <a:t>quality</a:t>
            </a:r>
            <a:r>
              <a:rPr lang="en-US" altLang="en-US" dirty="0"/>
              <a:t> implementation in LLVM</a:t>
            </a:r>
          </a:p>
          <a:p>
            <a:pPr lvl="1"/>
            <a:r>
              <a:rPr lang="en-US" altLang="en-US" dirty="0"/>
              <a:t>Try to get your code released into main LLVM system</a:t>
            </a:r>
          </a:p>
          <a:p>
            <a:r>
              <a:rPr lang="en-US" altLang="en-US" dirty="0"/>
              <a:t>Using other compilers/systems (GPUs, JIT, mobile phone, etc.) is possible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Topic Areas (You are Welcome to Propose Others)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6675"/>
            <a:ext cx="43053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Automatic parallelization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Loop parallelization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Vectorization/SIMDization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Transactional memories/speculation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Breaking dependences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Memory system performance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Instruction/data prefetching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Use of scratchpad memories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Data layout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Reliability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Catching transient faults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Reducing AVF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Customized hardware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High level synthesis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HW optimization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14900" y="1600200"/>
            <a:ext cx="49149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Power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Instruction scheduling techniques to reduce power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Identification of narrow computations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Streaming/GPUs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Stream scheduling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Memory management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Optimizing CUDA programs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Security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Program analysis to identify vulnerabilities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Eliminate vulnerabilities via xforms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Dynamic optimization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DynamoRIO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Run-time optimization</a:t>
            </a:r>
          </a:p>
          <a:p>
            <a:pPr lvl="1">
              <a:lnSpc>
                <a:spcPct val="90000"/>
              </a:lnSpc>
            </a:pPr>
            <a:endParaRPr lang="en-US" altLang="en-US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 Participation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Interaction and discussion is essential in a graduate class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Try to join live if you can (not required)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If you are here, don’t just stare at the wall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Be prepared to discuss the material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Have something useful to contribute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Opportunities for participation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Research paper presentations – thoughts, comments, questions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Saying what you think during class or in project discussions outside of class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Lectures: Solving class problems, asking questions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Helping answer questions on piazza!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Lecture + Discussion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696200" cy="5216525"/>
          </a:xfrm>
        </p:spPr>
        <p:txBody>
          <a:bodyPr/>
          <a:lstStyle/>
          <a:p>
            <a:r>
              <a:rPr lang="en-US" altLang="en-US" sz="2000" dirty="0"/>
              <a:t>Class meeting pattern</a:t>
            </a:r>
          </a:p>
          <a:p>
            <a:pPr lvl="1"/>
            <a:r>
              <a:rPr lang="en-US" sz="1800" dirty="0"/>
              <a:t>Lecture: Mon/Wed 10:30-12:00</a:t>
            </a:r>
          </a:p>
          <a:p>
            <a:pPr lvl="2"/>
            <a:r>
              <a:rPr lang="en-US" sz="1400" dirty="0"/>
              <a:t>Scott office hours right after lecture: noon-12:30</a:t>
            </a:r>
          </a:p>
          <a:p>
            <a:pPr lvl="1"/>
            <a:r>
              <a:rPr lang="en-US" sz="1800" dirty="0"/>
              <a:t>Discussion: Wed 12:30-1:30, 1005 Dow (optional, some cancelled)</a:t>
            </a:r>
          </a:p>
          <a:p>
            <a:pPr lvl="2"/>
            <a:r>
              <a:rPr lang="en-US" sz="1400" dirty="0"/>
              <a:t>Homework details, questions</a:t>
            </a:r>
          </a:p>
          <a:p>
            <a:r>
              <a:rPr lang="en-US" altLang="en-US" sz="2000" dirty="0"/>
              <a:t>In-person lecture: </a:t>
            </a:r>
            <a:r>
              <a:rPr lang="en-US" sz="1600" dirty="0"/>
              <a:t>G906 Cooley  (White Auditorium)</a:t>
            </a:r>
            <a:endParaRPr lang="en-US" altLang="en-US" sz="2000" dirty="0"/>
          </a:p>
          <a:p>
            <a:pPr lvl="1"/>
            <a:r>
              <a:rPr lang="en-US" altLang="en-US" sz="1800" dirty="0"/>
              <a:t>Try to attend, get more out of the lecture</a:t>
            </a:r>
          </a:p>
          <a:p>
            <a:pPr lvl="1"/>
            <a:r>
              <a:rPr lang="en-US" altLang="en-US" sz="1800" dirty="0"/>
              <a:t>Please stay home if you are sick!</a:t>
            </a:r>
          </a:p>
          <a:p>
            <a:pPr lvl="1"/>
            <a:r>
              <a:rPr lang="en-US" altLang="en-US" sz="1800" dirty="0"/>
              <a:t>May have some virtual classes during the semester</a:t>
            </a:r>
          </a:p>
          <a:p>
            <a:r>
              <a:rPr lang="en-US" altLang="en-US" sz="2000" dirty="0"/>
              <a:t>Lecture will also be presented live on Zoom</a:t>
            </a:r>
          </a:p>
          <a:p>
            <a:pPr lvl="1"/>
            <a:r>
              <a:rPr lang="en-US" altLang="en-US" sz="1800" dirty="0"/>
              <a:t>Participate from home if you wish</a:t>
            </a:r>
          </a:p>
          <a:p>
            <a:pPr lvl="1"/>
            <a:r>
              <a:rPr lang="en-US" altLang="en-US" sz="1800" dirty="0"/>
              <a:t>Zoom videos also available (try to use just for review!)</a:t>
            </a:r>
          </a:p>
          <a:p>
            <a:pPr lvl="2"/>
            <a:r>
              <a:rPr lang="en-US" altLang="en-US" sz="1400" dirty="0"/>
              <a:t>Bad idea if this is all you do: run 1.5x, multi-task, don’t pay attention</a:t>
            </a:r>
          </a:p>
          <a:p>
            <a:pPr lvl="1"/>
            <a:r>
              <a:rPr lang="en-US" altLang="en-US" sz="1800" dirty="0"/>
              <a:t>Discussion section is not recorded</a:t>
            </a:r>
          </a:p>
          <a:p>
            <a:r>
              <a:rPr lang="en-US" altLang="en-US" sz="2000" dirty="0"/>
              <a:t>Zoom info</a:t>
            </a:r>
          </a:p>
          <a:p>
            <a:pPr lvl="1"/>
            <a:r>
              <a:rPr lang="en-US" altLang="en-US" sz="1800" dirty="0"/>
              <a:t>Same link/password for all lectures, posted on course website</a:t>
            </a:r>
          </a:p>
          <a:p>
            <a:pPr lvl="1"/>
            <a:r>
              <a:rPr lang="en-US" altLang="en-US" sz="1800" dirty="0"/>
              <a:t>Separate link for GSI office </a:t>
            </a:r>
            <a:r>
              <a:rPr lang="en-US" altLang="en-US" sz="1800" dirty="0" err="1"/>
              <a:t>hrs</a:t>
            </a:r>
            <a:r>
              <a:rPr lang="en-US" altLang="en-US" sz="1800" dirty="0"/>
              <a:t> – more later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 Schedule (on course website)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75485" y="1658937"/>
          <a:ext cx="5726430" cy="518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680">
                  <a:extLst>
                    <a:ext uri="{9D8B030D-6E8A-4147-A177-3AD203B41FA5}">
                      <a16:colId xmlns:a16="http://schemas.microsoft.com/office/drawing/2014/main" val="512922416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672147766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4418794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Week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Date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Topic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4884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1  Mon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6336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    Wed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Jan 10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Course intro, Control flow analysis, HW #0 out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821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Jan 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No class, MLK Day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8894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  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Jan 17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Control flow analysis, HW #0 due (nothing to turn in), HW #1 out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7458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3 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Jan 22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Control flow analysis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7882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   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Jan 24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Control flow analysis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838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4 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Jan 29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Dataflow analysis, HW #1 due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4676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  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Jan 31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Dataflow analysis, HW #2 out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0415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Feb 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SSA form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0357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Feb 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Code optimization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3317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Feb 12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Code optimization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1817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Feb 14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Code generation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9107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Feb 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Code generation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7177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Feb 21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Code generation, HW #2 due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0411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Feb 26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No class, Spring Break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5014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Feb 28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No class, Spring Break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7295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Mar 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Code generation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4901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Mar 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Code generation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1922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Mar 11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No regular class - Project proposals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0898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Mar 13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No regular class - Project proposals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9262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Mar 18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Midterm Review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2707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Mar 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Midterm Exam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5943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Mar 25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Research paper presentations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1229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Mar 27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Research paper presentations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2432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Apr 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Research paper presentations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3367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Apr 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Research paper presentations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5174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Apr 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Research paper presentations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960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Apr 10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Research paper presentations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598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Apr 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Research paper presentations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9476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Apr 17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Research paper presentations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5352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Apr 22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No regular class – Finish projects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2446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7945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Apr 23-29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</a:rPr>
                        <a:t>Project demos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5777608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1524000" y="4953000"/>
            <a:ext cx="381000" cy="3048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521143" y="4572000"/>
            <a:ext cx="381000" cy="3048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521143" y="6564312"/>
            <a:ext cx="381000" cy="3048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Target Processors:  1) VLIW/EPIC Architectures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7696200" cy="5216525"/>
          </a:xfrm>
        </p:spPr>
        <p:txBody>
          <a:bodyPr/>
          <a:lstStyle/>
          <a:p>
            <a:endParaRPr lang="en-US" altLang="en-US"/>
          </a:p>
          <a:p>
            <a:endParaRPr lang="en-US" altLang="en-US" sz="2400"/>
          </a:p>
          <a:p>
            <a:r>
              <a:rPr lang="en-US" altLang="en-US" sz="2400"/>
              <a:t>VLIW = Very Long Instruction Word </a:t>
            </a:r>
          </a:p>
          <a:p>
            <a:pPr lvl="1"/>
            <a:r>
              <a:rPr lang="en-US" altLang="en-US" sz="2000"/>
              <a:t>Aka EPIC = Explicitly Parallel Instruction Computing</a:t>
            </a:r>
          </a:p>
          <a:p>
            <a:pPr lvl="1"/>
            <a:r>
              <a:rPr lang="en-US" altLang="en-US" sz="2000"/>
              <a:t>Compiler managed multi-issue processor</a:t>
            </a:r>
          </a:p>
          <a:p>
            <a:r>
              <a:rPr lang="en-US" altLang="en-US" sz="2400"/>
              <a:t>Desktop</a:t>
            </a:r>
          </a:p>
          <a:p>
            <a:pPr lvl="1"/>
            <a:r>
              <a:rPr lang="en-US" altLang="en-US" sz="2000"/>
              <a:t>IA-64: aka Itanium I and II, Merced, McKinley</a:t>
            </a:r>
          </a:p>
          <a:p>
            <a:r>
              <a:rPr lang="en-US" altLang="en-US" sz="2400"/>
              <a:t>Embedded processors</a:t>
            </a:r>
          </a:p>
          <a:p>
            <a:pPr lvl="1"/>
            <a:r>
              <a:rPr lang="en-US" altLang="en-US" sz="2000"/>
              <a:t>All high-performance DSPs are VLIW</a:t>
            </a:r>
          </a:p>
          <a:p>
            <a:pPr lvl="2"/>
            <a:r>
              <a:rPr lang="en-US" altLang="en-US" sz="1800"/>
              <a:t>Why?  Cost/power of superscalar, more scalability</a:t>
            </a:r>
          </a:p>
          <a:p>
            <a:pPr lvl="1"/>
            <a:r>
              <a:rPr lang="en-US" altLang="en-US" sz="2000"/>
              <a:t>TI-C6x, Philips Trimedia, Starcore, ST-200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524000"/>
            <a:ext cx="45529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Target Processors:  2) Multicore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029200"/>
            <a:ext cx="7772400" cy="1828800"/>
          </a:xfrm>
        </p:spPr>
        <p:txBody>
          <a:bodyPr/>
          <a:lstStyle/>
          <a:p>
            <a:r>
              <a:rPr lang="en-US" altLang="en-US" sz="2400"/>
              <a:t>Sequential programs – 1 core busy, 3 sit idle</a:t>
            </a:r>
          </a:p>
          <a:p>
            <a:r>
              <a:rPr lang="en-US" altLang="en-US" sz="2400"/>
              <a:t>How do we speed up sequential applications?</a:t>
            </a:r>
          </a:p>
          <a:p>
            <a:pPr lvl="1"/>
            <a:r>
              <a:rPr lang="en-US" altLang="en-US" sz="2000"/>
              <a:t>Switch from ILP to TLP as major source of performance</a:t>
            </a:r>
          </a:p>
          <a:p>
            <a:pPr lvl="1"/>
            <a:r>
              <a:rPr lang="en-US" altLang="en-US" sz="2000"/>
              <a:t>Memory dependence analysis  becomes critical</a:t>
            </a:r>
          </a:p>
          <a:p>
            <a:endParaRPr lang="en-US" altLang="en-US" sz="2400"/>
          </a:p>
          <a:p>
            <a:endParaRPr lang="en-US" altLang="en-US"/>
          </a:p>
        </p:txBody>
      </p:sp>
      <p:pic>
        <p:nvPicPr>
          <p:cNvPr id="27652" name="Picture 4" descr="Nehalem_Die_call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52387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Target Processors:  3) SIMD/GPU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029200"/>
            <a:ext cx="7772400" cy="1828800"/>
          </a:xfrm>
        </p:spPr>
        <p:txBody>
          <a:bodyPr/>
          <a:lstStyle/>
          <a:p>
            <a:endParaRPr lang="en-US" altLang="en-US" sz="2400"/>
          </a:p>
          <a:p>
            <a:r>
              <a:rPr lang="en-US" altLang="en-US" sz="2400"/>
              <a:t>Do the same work on different data: GPU, SSE, etc.</a:t>
            </a:r>
          </a:p>
          <a:p>
            <a:r>
              <a:rPr lang="en-US" altLang="en-US" sz="2400"/>
              <a:t>Energy-efficient way to scale performance</a:t>
            </a:r>
          </a:p>
          <a:p>
            <a:r>
              <a:rPr lang="en-US" altLang="en-US" sz="2400"/>
              <a:t>Must find “vector parallelism”</a:t>
            </a:r>
          </a:p>
          <a:p>
            <a:endParaRPr lang="en-US" altLang="en-US"/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4483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B0646E-242A-A3CE-7F10-72F9D7F2C72A}"/>
                  </a:ext>
                </a:extLst>
              </p14:cNvPr>
              <p14:cNvContentPartPr/>
              <p14:nvPr/>
            </p14:nvContentPartPr>
            <p14:xfrm>
              <a:off x="2746080" y="6213240"/>
              <a:ext cx="2949840" cy="595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B0646E-242A-A3CE-7F10-72F9D7F2C7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6720" y="6203880"/>
                <a:ext cx="2968560" cy="61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5025"/>
            <a:ext cx="8458200" cy="615950"/>
          </a:xfrm>
        </p:spPr>
        <p:txBody>
          <a:bodyPr/>
          <a:lstStyle/>
          <a:p>
            <a:r>
              <a:rPr lang="en-US" altLang="en-US" sz="2800"/>
              <a:t>So, lets get started…  Compiler Backend IR – Our Input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Variable home location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Frontend – every variable in memory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Backend – maximal but safe register promotion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All temporaries put into registers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All local scalars put into registers, except those accessed via &amp;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All globals, local arrays/structs, unpromotable local scalars put in memory.  Accessed via load/store.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Backend IR (intermediate representation)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machine independent assembly code – really resource indep!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aka RTL (register transfer language), 3-address code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r1 = r2 + r3 or equivalently add r1, r2, r3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Opcode (add, sub, load, …)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Operands</a:t>
            </a:r>
          </a:p>
          <a:p>
            <a:pPr lvl="3">
              <a:lnSpc>
                <a:spcPct val="90000"/>
              </a:lnSpc>
            </a:pPr>
            <a:r>
              <a:rPr lang="en-US" altLang="en-US" sz="1600"/>
              <a:t>Virtual registers – infinite number of these</a:t>
            </a:r>
          </a:p>
          <a:p>
            <a:pPr lvl="3">
              <a:lnSpc>
                <a:spcPct val="90000"/>
              </a:lnSpc>
            </a:pPr>
            <a:r>
              <a:rPr lang="en-US" altLang="en-US" sz="1600"/>
              <a:t>Literals – compile-time constants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6121A1-BCE6-CCE7-919E-72C7E79C69BD}"/>
                  </a:ext>
                </a:extLst>
              </p14:cNvPr>
              <p14:cNvContentPartPr/>
              <p14:nvPr/>
            </p14:nvContentPartPr>
            <p14:xfrm>
              <a:off x="316800" y="2103120"/>
              <a:ext cx="9261720" cy="4710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6121A1-BCE6-CCE7-919E-72C7E79C69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440" y="2093760"/>
                <a:ext cx="9280440" cy="472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First Topic: Control Flow Analysis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Control transfer = branch (taken or fall-through)</a:t>
            </a:r>
          </a:p>
          <a:p>
            <a:r>
              <a:rPr lang="en-US" altLang="en-US" sz="2400"/>
              <a:t>Control flow</a:t>
            </a:r>
          </a:p>
          <a:p>
            <a:pPr lvl="1"/>
            <a:r>
              <a:rPr lang="en-US" altLang="en-US" sz="2000"/>
              <a:t>Branching behavior of an application</a:t>
            </a:r>
          </a:p>
          <a:p>
            <a:pPr lvl="1"/>
            <a:r>
              <a:rPr lang="en-US" altLang="en-US" sz="2000"/>
              <a:t>What sequences of instructions can be executed</a:t>
            </a:r>
          </a:p>
          <a:p>
            <a:r>
              <a:rPr lang="en-US" altLang="en-US" sz="2400"/>
              <a:t>Execution </a:t>
            </a:r>
            <a:r>
              <a:rPr lang="en-US" altLang="en-US" sz="2400">
                <a:sym typeface="Wingdings" panose="05000000000000000000" pitchFamily="2" charset="2"/>
              </a:rPr>
              <a:t> </a:t>
            </a:r>
            <a:r>
              <a:rPr lang="en-US" altLang="en-US" sz="2400"/>
              <a:t>Dynamic control flow</a:t>
            </a:r>
          </a:p>
          <a:p>
            <a:pPr lvl="1"/>
            <a:r>
              <a:rPr lang="en-US" altLang="en-US" sz="2000"/>
              <a:t>Direction of a particular instance of a branch</a:t>
            </a:r>
          </a:p>
          <a:p>
            <a:pPr lvl="1"/>
            <a:r>
              <a:rPr lang="en-US" altLang="en-US" sz="2000"/>
              <a:t>Predict, speculate, squash, etc.</a:t>
            </a:r>
          </a:p>
          <a:p>
            <a:r>
              <a:rPr lang="en-US" altLang="en-US" sz="2400"/>
              <a:t>Compiler </a:t>
            </a:r>
            <a:r>
              <a:rPr lang="en-US" altLang="en-US" sz="2400">
                <a:sym typeface="Wingdings" panose="05000000000000000000" pitchFamily="2" charset="2"/>
              </a:rPr>
              <a:t> Static control flow</a:t>
            </a:r>
          </a:p>
          <a:p>
            <a:pPr lvl="1"/>
            <a:r>
              <a:rPr lang="en-US" altLang="en-US" sz="2000">
                <a:sym typeface="Wingdings" panose="05000000000000000000" pitchFamily="2" charset="2"/>
              </a:rPr>
              <a:t>Not executing the program</a:t>
            </a:r>
          </a:p>
          <a:p>
            <a:pPr lvl="1"/>
            <a:r>
              <a:rPr lang="en-US" altLang="en-US" sz="2000"/>
              <a:t>Input not known, so what could happen</a:t>
            </a:r>
          </a:p>
          <a:p>
            <a:r>
              <a:rPr lang="en-US" altLang="en-US" sz="2400"/>
              <a:t>Control flow analysis</a:t>
            </a:r>
          </a:p>
          <a:p>
            <a:pPr lvl="1"/>
            <a:r>
              <a:rPr lang="en-US" altLang="en-US" sz="2000"/>
              <a:t>Determining properties of the program branch structure</a:t>
            </a:r>
          </a:p>
          <a:p>
            <a:pPr lvl="1"/>
            <a:r>
              <a:rPr lang="en-US" altLang="en-US" sz="2000"/>
              <a:t>Determining instruction execution properties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CA11C2-93BB-5130-A9F0-CFEBDD3C798A}"/>
                  </a:ext>
                </a:extLst>
              </p14:cNvPr>
              <p14:cNvContentPartPr/>
              <p14:nvPr/>
            </p14:nvContentPartPr>
            <p14:xfrm>
              <a:off x="609840" y="575640"/>
              <a:ext cx="6317280" cy="5498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CA11C2-93BB-5130-A9F0-CFEBDD3C79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480" y="566280"/>
                <a:ext cx="6336000" cy="5517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Block (BB)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Group operations into units with equivalent execution conditions</a:t>
            </a:r>
            <a:br>
              <a:rPr lang="en-US" altLang="en-US" sz="2400"/>
            </a:b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 u="sng"/>
              <a:t>Defn: Basic block</a:t>
            </a:r>
            <a:r>
              <a:rPr lang="en-US" altLang="en-US" sz="2400"/>
              <a:t> – a sequence of consecutive operations in which flow of control enters at the beginning and leaves at the end without halt or possibility of branching except at the end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Straight-line sequence of instructions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If one operation is executed in a BB, they all are</a:t>
            </a:r>
            <a:br>
              <a:rPr lang="en-US" altLang="en-US" sz="2000"/>
            </a:b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 sz="2400"/>
              <a:t>Finding BB’s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The first operation in a function starts a BB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Any operation that is the target of a branch starts a BB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Any operation that immediately follows a branch starts a BB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E20C96-8D4F-E039-0798-80F46DA83FFF}"/>
                  </a:ext>
                </a:extLst>
              </p14:cNvPr>
              <p14:cNvContentPartPr/>
              <p14:nvPr/>
            </p14:nvContentPartPr>
            <p14:xfrm>
              <a:off x="139320" y="585360"/>
              <a:ext cx="9256680" cy="6899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E20C96-8D4F-E039-0798-80F46DA83F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960" y="576000"/>
                <a:ext cx="9275400" cy="6918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Identifying BBs - Example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676400" y="2057400"/>
            <a:ext cx="25527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L1: r7 = load(r8)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L2: r1 = r2 + r3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L3: beq r1, 0, L10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L4: r4 = r5 * r6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L5: r1 = r1 + 1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L6: beq r1 100 L3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L7: beq r2 100 L10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L8: r5 = r9 + 1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L9: jump L2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L10: r9 = load (r3)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L11: store(r9, r1)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4953000" y="3733800"/>
            <a:ext cx="1143000" cy="9144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tx1"/>
                </a:solidFill>
              </a:rPr>
              <a:t>??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4025BD-0838-AF39-E563-599955781BC0}"/>
                  </a:ext>
                </a:extLst>
              </p14:cNvPr>
              <p14:cNvContentPartPr/>
              <p14:nvPr/>
            </p14:nvContentPartPr>
            <p14:xfrm>
              <a:off x="441360" y="551880"/>
              <a:ext cx="9099000" cy="7139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4025BD-0838-AF39-E563-599955781B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2000" y="542520"/>
                <a:ext cx="9117720" cy="7157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Control Flow Graph (CFG)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47800"/>
            <a:ext cx="4038600" cy="5216525"/>
          </a:xfrm>
        </p:spPr>
        <p:txBody>
          <a:bodyPr/>
          <a:lstStyle/>
          <a:p>
            <a:r>
              <a:rPr lang="en-US" altLang="en-US" sz="2400" u="sng"/>
              <a:t>Defn Control Flow Graph</a:t>
            </a:r>
            <a:r>
              <a:rPr lang="en-US" altLang="en-US" sz="2400"/>
              <a:t> – Directed graph, G = (V,E) where each vertex V is a basic block and there is an edge E, v1 (BB1) </a:t>
            </a:r>
            <a:r>
              <a:rPr lang="en-US" altLang="en-US" sz="2400">
                <a:sym typeface="Wingdings" panose="05000000000000000000" pitchFamily="2" charset="2"/>
              </a:rPr>
              <a:t> v2 (BB2) if BB2 can immediately follow BB1 in some execution sequence</a:t>
            </a:r>
          </a:p>
          <a:p>
            <a:pPr lvl="1"/>
            <a:r>
              <a:rPr lang="en-US" altLang="en-US" sz="2000"/>
              <a:t>A BB has an edge to all blocks it can branch to</a:t>
            </a:r>
          </a:p>
          <a:p>
            <a:pPr lvl="1"/>
            <a:r>
              <a:rPr lang="en-US" altLang="en-US" sz="2000"/>
              <a:t>Standard representation used by many compilers</a:t>
            </a:r>
          </a:p>
          <a:p>
            <a:pPr lvl="1"/>
            <a:r>
              <a:rPr lang="en-US" altLang="en-US" sz="2000"/>
              <a:t>Often have 2 pseudo vertices</a:t>
            </a:r>
          </a:p>
          <a:p>
            <a:pPr lvl="2"/>
            <a:r>
              <a:rPr lang="en-US" altLang="en-US" sz="1800"/>
              <a:t>entry node</a:t>
            </a:r>
          </a:p>
          <a:p>
            <a:pPr lvl="2"/>
            <a:r>
              <a:rPr lang="en-US" altLang="en-US" sz="1800"/>
              <a:t>exit node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400800" y="2362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791200" y="3124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477000" y="3886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6934200" y="3124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867400" y="4648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6781800" y="2819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6172200" y="2819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6934200" y="4648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6477000" y="5410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6172200" y="3581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6858000" y="3581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6248400" y="4343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6858000" y="4343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6248400" y="5105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H="1">
            <a:off x="6858000" y="5105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6400800" y="16764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Entry</a:t>
            </a:r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6477000" y="61722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Exit</a:t>
            </a: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6781800" y="2057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6858000" y="5867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291447-4ABD-62CA-BAC0-81F8753FC18F}"/>
                  </a:ext>
                </a:extLst>
              </p14:cNvPr>
              <p14:cNvContentPartPr/>
              <p14:nvPr/>
            </p14:nvContentPartPr>
            <p14:xfrm>
              <a:off x="5518080" y="2765520"/>
              <a:ext cx="2851560" cy="3203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291447-4ABD-62CA-BAC0-81F8753FC1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8720" y="2756160"/>
                <a:ext cx="2870280" cy="322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CFG Example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38200" y="1828800"/>
            <a:ext cx="1677988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x = z – 2;</a:t>
            </a:r>
          </a:p>
          <a:p>
            <a:r>
              <a:rPr lang="en-US" altLang="en-US" sz="2400"/>
              <a:t>y = 2 * z;</a:t>
            </a:r>
          </a:p>
          <a:p>
            <a:r>
              <a:rPr lang="en-US" altLang="en-US" sz="2400"/>
              <a:t>if (c) {</a:t>
            </a:r>
          </a:p>
          <a:p>
            <a:r>
              <a:rPr lang="en-US" altLang="en-US" sz="2400"/>
              <a:t>    x = x + 1;</a:t>
            </a:r>
          </a:p>
          <a:p>
            <a:r>
              <a:rPr lang="en-US" altLang="en-US" sz="2400"/>
              <a:t>    y = y + 1;</a:t>
            </a:r>
          </a:p>
          <a:p>
            <a:r>
              <a:rPr lang="en-US" altLang="en-US" sz="2400"/>
              <a:t>}</a:t>
            </a:r>
          </a:p>
          <a:p>
            <a:r>
              <a:rPr lang="en-US" altLang="en-US" sz="2400"/>
              <a:t>else {</a:t>
            </a:r>
          </a:p>
          <a:p>
            <a:r>
              <a:rPr lang="en-US" altLang="en-US" sz="2400"/>
              <a:t>    x = x – 1;</a:t>
            </a:r>
          </a:p>
          <a:p>
            <a:r>
              <a:rPr lang="en-US" altLang="en-US" sz="2400"/>
              <a:t>    y = y – 1;</a:t>
            </a:r>
          </a:p>
          <a:p>
            <a:r>
              <a:rPr lang="en-US" altLang="en-US" sz="2400"/>
              <a:t>}</a:t>
            </a:r>
          </a:p>
          <a:p>
            <a:r>
              <a:rPr lang="en-US" altLang="en-US" sz="2400"/>
              <a:t>z = x + y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105400" y="1676400"/>
            <a:ext cx="2209800" cy="11430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x = z – 2;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y = 2 * z;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if (c) B2 else B3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657600" y="3505200"/>
            <a:ext cx="1752600" cy="11430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x = x + 1;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y = y + 1;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181600" y="5257800"/>
            <a:ext cx="1752600" cy="11430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z = x + y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6705600" y="3429000"/>
            <a:ext cx="1752600" cy="11430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x = x – 1;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y = y – 1;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goto B4;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4419600" y="2819400"/>
            <a:ext cx="1752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6172200" y="2819400"/>
            <a:ext cx="1600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4495800" y="4648200"/>
            <a:ext cx="1524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6096000" y="4572000"/>
            <a:ext cx="1600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3962400" y="2514600"/>
            <a:ext cx="1046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then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(taken)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7391400" y="2514600"/>
            <a:ext cx="1739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else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(fallthrough)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4556125" y="1489075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B1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3200400" y="30480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B2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6172200" y="30480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4648200" y="51054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2514600" y="35814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49A78C-F1A9-2877-3832-09793342827D}"/>
                  </a:ext>
                </a:extLst>
              </p14:cNvPr>
              <p14:cNvContentPartPr/>
              <p14:nvPr/>
            </p14:nvContentPartPr>
            <p14:xfrm>
              <a:off x="225360" y="1707840"/>
              <a:ext cx="9497520" cy="4932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49A78C-F1A9-2877-3832-0979334282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000" y="1698480"/>
                <a:ext cx="9516240" cy="4951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Attending Class Virtually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914400" y="1471613"/>
            <a:ext cx="8001000" cy="5216525"/>
          </a:xfrm>
        </p:spPr>
        <p:txBody>
          <a:bodyPr/>
          <a:lstStyle/>
          <a:p>
            <a:r>
              <a:rPr lang="en-US" altLang="en-US" dirty="0"/>
              <a:t>Lecture is synchronous and recorded</a:t>
            </a:r>
          </a:p>
          <a:p>
            <a:pPr lvl="1"/>
            <a:r>
              <a:rPr lang="en-US" altLang="en-US" dirty="0"/>
              <a:t>Please try to attend live if you can</a:t>
            </a:r>
          </a:p>
          <a:p>
            <a:pPr lvl="1"/>
            <a:r>
              <a:rPr lang="en-US" altLang="en-US" dirty="0"/>
              <a:t>We’ll start at 10:35 sharp</a:t>
            </a:r>
          </a:p>
          <a:p>
            <a:pPr lvl="1"/>
            <a:r>
              <a:rPr lang="en-US" altLang="en-US" b="1" dirty="0">
                <a:solidFill>
                  <a:srgbClr val="FF0000"/>
                </a:solidFill>
              </a:rPr>
              <a:t>Keep your camera and mic muted</a:t>
            </a:r>
          </a:p>
          <a:p>
            <a:pPr lvl="2"/>
            <a:r>
              <a:rPr lang="en-US" altLang="en-US" b="1" dirty="0">
                <a:solidFill>
                  <a:srgbClr val="FF0000"/>
                </a:solidFill>
              </a:rPr>
              <a:t>Critical to avoid disruptions</a:t>
            </a:r>
            <a:endParaRPr lang="en-US" altLang="en-US" dirty="0"/>
          </a:p>
          <a:p>
            <a:r>
              <a:rPr lang="en-US" altLang="en-US" dirty="0"/>
              <a:t>Asking questions on Zoom</a:t>
            </a:r>
          </a:p>
          <a:p>
            <a:pPr lvl="1"/>
            <a:r>
              <a:rPr lang="en-US" altLang="en-US" dirty="0"/>
              <a:t>Type the word “question” in the chat box</a:t>
            </a:r>
          </a:p>
          <a:p>
            <a:pPr lvl="1"/>
            <a:r>
              <a:rPr lang="en-US" altLang="en-US" dirty="0"/>
              <a:t>GSI will unmute you and you can ask question</a:t>
            </a:r>
          </a:p>
          <a:p>
            <a:pPr lvl="1"/>
            <a:r>
              <a:rPr lang="en-US" altLang="en-US" dirty="0"/>
              <a:t>If you prefer not to speak, then just type out your question in chat and the GSI can ask it for you</a:t>
            </a:r>
          </a:p>
          <a:p>
            <a:pPr lvl="1"/>
            <a:r>
              <a:rPr lang="en-US" altLang="en-US" dirty="0"/>
              <a:t>I will also pause regularly to ask if there are questions</a:t>
            </a:r>
          </a:p>
          <a:p>
            <a:pPr lvl="1"/>
            <a:r>
              <a:rPr lang="en-US" altLang="en-US" dirty="0"/>
              <a:t>Discussion important in a grad class, so don’t be bashful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Weighted CFG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41475"/>
            <a:ext cx="4191000" cy="5216525"/>
          </a:xfrm>
        </p:spPr>
        <p:txBody>
          <a:bodyPr/>
          <a:lstStyle/>
          <a:p>
            <a:r>
              <a:rPr lang="en-US" altLang="en-US" sz="2000" u="sng"/>
              <a:t>Profiling</a:t>
            </a:r>
            <a:r>
              <a:rPr lang="en-US" altLang="en-US" sz="2000"/>
              <a:t> – Run the application on 1 or more sample inputs, record some behavior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Control flow profiling</a:t>
            </a:r>
          </a:p>
          <a:p>
            <a:pPr lvl="2"/>
            <a:r>
              <a:rPr lang="en-US" altLang="en-US" sz="1600">
                <a:solidFill>
                  <a:srgbClr val="FF0000"/>
                </a:solidFill>
              </a:rPr>
              <a:t>edge profile</a:t>
            </a:r>
          </a:p>
          <a:p>
            <a:pPr lvl="2"/>
            <a:r>
              <a:rPr lang="en-US" altLang="en-US" sz="1600">
                <a:solidFill>
                  <a:srgbClr val="FF0000"/>
                </a:solidFill>
              </a:rPr>
              <a:t>block profile</a:t>
            </a:r>
          </a:p>
          <a:p>
            <a:pPr lvl="1"/>
            <a:r>
              <a:rPr lang="en-US" altLang="en-US" sz="1800"/>
              <a:t>Path profiling</a:t>
            </a:r>
          </a:p>
          <a:p>
            <a:pPr lvl="1"/>
            <a:r>
              <a:rPr lang="en-US" altLang="en-US" sz="1800"/>
              <a:t>Cache profiling</a:t>
            </a:r>
          </a:p>
          <a:p>
            <a:pPr lvl="1"/>
            <a:r>
              <a:rPr lang="en-US" altLang="en-US" sz="1800"/>
              <a:t>Memory dependence profiling</a:t>
            </a:r>
          </a:p>
          <a:p>
            <a:r>
              <a:rPr lang="en-US" altLang="en-US" sz="2000"/>
              <a:t>Annotate control flow profile onto a CFG </a:t>
            </a:r>
            <a:r>
              <a:rPr lang="en-US" altLang="en-US" sz="2000">
                <a:sym typeface="Wingdings" panose="05000000000000000000" pitchFamily="2" charset="2"/>
              </a:rPr>
              <a:t> </a:t>
            </a:r>
            <a:r>
              <a:rPr lang="en-US" altLang="en-US" sz="2000" u="sng">
                <a:sym typeface="Wingdings" panose="05000000000000000000" pitchFamily="2" charset="2"/>
              </a:rPr>
              <a:t>weighted CFG</a:t>
            </a:r>
          </a:p>
          <a:p>
            <a:r>
              <a:rPr lang="en-US" altLang="en-US" sz="2000">
                <a:sym typeface="Wingdings" panose="05000000000000000000" pitchFamily="2" charset="2"/>
              </a:rPr>
              <a:t>Optimize more effectively with profile info!!</a:t>
            </a:r>
          </a:p>
          <a:p>
            <a:pPr lvl="1"/>
            <a:r>
              <a:rPr lang="en-US" altLang="en-US" sz="1800"/>
              <a:t>Optimize for the common case</a:t>
            </a:r>
          </a:p>
          <a:p>
            <a:pPr lvl="1"/>
            <a:r>
              <a:rPr lang="en-US" altLang="en-US" sz="1800"/>
              <a:t>Make educated guess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400800" y="2362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791200" y="3124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477000" y="3886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6934200" y="3124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867400" y="4648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6781800" y="2819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>
            <a:off x="6172200" y="2819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6934200" y="4648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6477000" y="5410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6172200" y="3581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6858000" y="3581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H="1">
            <a:off x="6248400" y="4343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6858000" y="4343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6248400" y="5105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H="1">
            <a:off x="6858000" y="5105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Oval 19"/>
          <p:cNvSpPr>
            <a:spLocks noChangeArrowheads="1"/>
          </p:cNvSpPr>
          <p:nvPr/>
        </p:nvSpPr>
        <p:spPr bwMode="auto">
          <a:xfrm>
            <a:off x="6400800" y="16764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Entry</a:t>
            </a:r>
          </a:p>
        </p:txBody>
      </p:sp>
      <p:sp>
        <p:nvSpPr>
          <p:cNvPr id="35860" name="Oval 20"/>
          <p:cNvSpPr>
            <a:spLocks noChangeArrowheads="1"/>
          </p:cNvSpPr>
          <p:nvPr/>
        </p:nvSpPr>
        <p:spPr bwMode="auto">
          <a:xfrm>
            <a:off x="6477000" y="61722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Exit</a:t>
            </a:r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6781800" y="2057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6858000" y="5867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6842125" y="2019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5851525" y="27051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7223125" y="2781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5927725" y="3543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7299325" y="3543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6080125" y="42291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7299325" y="4229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6003925" y="5067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7299325" y="5067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6918325" y="5829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FC7C5D-79E8-7C89-80F1-A2F86197DBAA}"/>
                  </a:ext>
                </a:extLst>
              </p14:cNvPr>
              <p14:cNvContentPartPr/>
              <p14:nvPr/>
            </p14:nvContentPartPr>
            <p14:xfrm>
              <a:off x="705960" y="485280"/>
              <a:ext cx="9205920" cy="6683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FC7C5D-79E8-7C89-80F1-A2F86197DB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600" y="475920"/>
                <a:ext cx="9224640" cy="6701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Property of CFGs: Dominator (DOM)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696200" cy="5216525"/>
          </a:xfrm>
        </p:spPr>
        <p:txBody>
          <a:bodyPr/>
          <a:lstStyle/>
          <a:p>
            <a:r>
              <a:rPr lang="en-US" altLang="en-US" u="sng"/>
              <a:t>Defn: Dominator</a:t>
            </a:r>
            <a:r>
              <a:rPr lang="en-US" altLang="en-US"/>
              <a:t> – Given a CFG(V, E, Entry, Exit), a node x dominates a node y, if every path from the Entry block to y contains x</a:t>
            </a:r>
          </a:p>
          <a:p>
            <a:r>
              <a:rPr lang="en-US" altLang="en-US"/>
              <a:t>3 properties of dominators</a:t>
            </a:r>
          </a:p>
          <a:p>
            <a:pPr lvl="1"/>
            <a:r>
              <a:rPr lang="en-US" altLang="en-US"/>
              <a:t>Each BB dominates itself</a:t>
            </a:r>
          </a:p>
          <a:p>
            <a:pPr lvl="1"/>
            <a:r>
              <a:rPr lang="en-US" altLang="en-US"/>
              <a:t>If x dominates y, and y dominates z, then x dominates z</a:t>
            </a:r>
          </a:p>
          <a:p>
            <a:pPr lvl="1"/>
            <a:r>
              <a:rPr lang="en-US" altLang="en-US"/>
              <a:t>If x dominates z and y dominates z, then either x dominates y or y dominates x</a:t>
            </a:r>
          </a:p>
          <a:p>
            <a:r>
              <a:rPr lang="en-US" altLang="en-US"/>
              <a:t>Intuition</a:t>
            </a:r>
          </a:p>
          <a:p>
            <a:pPr lvl="1"/>
            <a:r>
              <a:rPr lang="en-US" altLang="en-US"/>
              <a:t>Given some BB, which blocks are guaranteed to have executed prior to executing the BB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6ED15E-6703-92E4-D4F5-D45C07721648}"/>
                  </a:ext>
                </a:extLst>
              </p14:cNvPr>
              <p14:cNvContentPartPr/>
              <p14:nvPr/>
            </p14:nvContentPartPr>
            <p14:xfrm>
              <a:off x="1511640" y="1477800"/>
              <a:ext cx="8393400" cy="539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6ED15E-6703-92E4-D4F5-D45C077216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2280" y="1468440"/>
                <a:ext cx="8412120" cy="541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Dominator Example 1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114800" y="3505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05200" y="4267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191000" y="5029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648200" y="4267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4495800" y="3962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3886200" y="3962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3886200" y="4724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4572000" y="4724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4114800" y="28194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Entry</a:t>
            </a: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114800" y="57912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Exit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44958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4495800" y="5486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BF08D6-E67F-E57F-171E-8AF2D4CA614F}"/>
                  </a:ext>
                </a:extLst>
              </p14:cNvPr>
              <p14:cNvContentPartPr/>
              <p14:nvPr/>
            </p14:nvContentPartPr>
            <p14:xfrm>
              <a:off x="732240" y="2337480"/>
              <a:ext cx="8730000" cy="3789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DBF08D6-E67F-E57F-171E-8AF2D4CA61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2880" y="2328120"/>
                <a:ext cx="8748720" cy="380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2563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Dominator Example 2</a:t>
            </a:r>
          </a:p>
        </p:txBody>
      </p:sp>
      <p:sp>
        <p:nvSpPr>
          <p:cNvPr id="12291" name="Rectangle 15"/>
          <p:cNvSpPr>
            <a:spLocks noChangeArrowheads="1"/>
          </p:cNvSpPr>
          <p:nvPr/>
        </p:nvSpPr>
        <p:spPr bwMode="auto">
          <a:xfrm>
            <a:off x="4648200" y="25908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2292" name="Rectangle 16"/>
          <p:cNvSpPr>
            <a:spLocks noChangeArrowheads="1"/>
          </p:cNvSpPr>
          <p:nvPr/>
        </p:nvSpPr>
        <p:spPr bwMode="auto">
          <a:xfrm>
            <a:off x="3962400" y="32766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2293" name="Rectangle 17"/>
          <p:cNvSpPr>
            <a:spLocks noChangeArrowheads="1"/>
          </p:cNvSpPr>
          <p:nvPr/>
        </p:nvSpPr>
        <p:spPr bwMode="auto">
          <a:xfrm>
            <a:off x="5105400" y="41148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12294" name="Rectangle 18"/>
          <p:cNvSpPr>
            <a:spLocks noChangeArrowheads="1"/>
          </p:cNvSpPr>
          <p:nvPr/>
        </p:nvSpPr>
        <p:spPr bwMode="auto">
          <a:xfrm>
            <a:off x="3962400" y="41148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2295" name="Oval 19"/>
          <p:cNvSpPr>
            <a:spLocks noChangeArrowheads="1"/>
          </p:cNvSpPr>
          <p:nvPr/>
        </p:nvSpPr>
        <p:spPr bwMode="auto">
          <a:xfrm>
            <a:off x="3505200" y="18288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Entry</a:t>
            </a:r>
          </a:p>
        </p:txBody>
      </p:sp>
      <p:sp>
        <p:nvSpPr>
          <p:cNvPr id="12296" name="Oval 20"/>
          <p:cNvSpPr>
            <a:spLocks noChangeArrowheads="1"/>
          </p:cNvSpPr>
          <p:nvPr/>
        </p:nvSpPr>
        <p:spPr bwMode="auto">
          <a:xfrm>
            <a:off x="4648200" y="64008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Exit</a:t>
            </a:r>
          </a:p>
        </p:txBody>
      </p:sp>
      <p:sp>
        <p:nvSpPr>
          <p:cNvPr id="12297" name="Line 21"/>
          <p:cNvSpPr>
            <a:spLocks noChangeShapeType="1"/>
          </p:cNvSpPr>
          <p:nvPr/>
        </p:nvSpPr>
        <p:spPr bwMode="auto">
          <a:xfrm>
            <a:off x="5029200" y="228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22"/>
          <p:cNvSpPr>
            <a:spLocks noChangeShapeType="1"/>
          </p:cNvSpPr>
          <p:nvPr/>
        </p:nvSpPr>
        <p:spPr bwMode="auto">
          <a:xfrm>
            <a:off x="5029200" y="609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Rectangle 23"/>
          <p:cNvSpPr>
            <a:spLocks noChangeArrowheads="1"/>
          </p:cNvSpPr>
          <p:nvPr/>
        </p:nvSpPr>
        <p:spPr bwMode="auto">
          <a:xfrm>
            <a:off x="4648200" y="49530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12300" name="Line 24"/>
          <p:cNvSpPr>
            <a:spLocks noChangeShapeType="1"/>
          </p:cNvSpPr>
          <p:nvPr/>
        </p:nvSpPr>
        <p:spPr bwMode="auto">
          <a:xfrm>
            <a:off x="5029200" y="5410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Rectangle 25"/>
          <p:cNvSpPr>
            <a:spLocks noChangeArrowheads="1"/>
          </p:cNvSpPr>
          <p:nvPr/>
        </p:nvSpPr>
        <p:spPr bwMode="auto">
          <a:xfrm>
            <a:off x="4648200" y="18288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2302" name="Line 26"/>
          <p:cNvSpPr>
            <a:spLocks noChangeShapeType="1"/>
          </p:cNvSpPr>
          <p:nvPr/>
        </p:nvSpPr>
        <p:spPr bwMode="auto">
          <a:xfrm>
            <a:off x="4267200" y="20574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27"/>
          <p:cNvSpPr>
            <a:spLocks noChangeShapeType="1"/>
          </p:cNvSpPr>
          <p:nvPr/>
        </p:nvSpPr>
        <p:spPr bwMode="auto">
          <a:xfrm>
            <a:off x="5181600" y="228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28"/>
          <p:cNvSpPr>
            <a:spLocks noChangeShapeType="1"/>
          </p:cNvSpPr>
          <p:nvPr/>
        </p:nvSpPr>
        <p:spPr bwMode="auto">
          <a:xfrm>
            <a:off x="5181600" y="2438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29"/>
          <p:cNvSpPr>
            <a:spLocks noChangeShapeType="1"/>
          </p:cNvSpPr>
          <p:nvPr/>
        </p:nvSpPr>
        <p:spPr bwMode="auto">
          <a:xfrm>
            <a:off x="6400800" y="2438400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30"/>
          <p:cNvSpPr>
            <a:spLocks noChangeShapeType="1"/>
          </p:cNvSpPr>
          <p:nvPr/>
        </p:nvSpPr>
        <p:spPr bwMode="auto">
          <a:xfrm>
            <a:off x="5181600" y="5486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31"/>
          <p:cNvSpPr>
            <a:spLocks noChangeShapeType="1"/>
          </p:cNvSpPr>
          <p:nvPr/>
        </p:nvSpPr>
        <p:spPr bwMode="auto">
          <a:xfrm>
            <a:off x="5181600" y="54864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Rectangle 32"/>
          <p:cNvSpPr>
            <a:spLocks noChangeArrowheads="1"/>
          </p:cNvSpPr>
          <p:nvPr/>
        </p:nvSpPr>
        <p:spPr bwMode="auto">
          <a:xfrm>
            <a:off x="4648200" y="56388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12309" name="Line 33"/>
          <p:cNvSpPr>
            <a:spLocks noChangeShapeType="1"/>
          </p:cNvSpPr>
          <p:nvPr/>
        </p:nvSpPr>
        <p:spPr bwMode="auto">
          <a:xfrm>
            <a:off x="4343400" y="3733800"/>
            <a:ext cx="1066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34"/>
          <p:cNvSpPr>
            <a:spLocks noChangeShapeType="1"/>
          </p:cNvSpPr>
          <p:nvPr/>
        </p:nvSpPr>
        <p:spPr bwMode="auto">
          <a:xfrm flipH="1">
            <a:off x="4343400" y="3048000"/>
            <a:ext cx="685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35"/>
          <p:cNvSpPr>
            <a:spLocks noChangeShapeType="1"/>
          </p:cNvSpPr>
          <p:nvPr/>
        </p:nvSpPr>
        <p:spPr bwMode="auto">
          <a:xfrm>
            <a:off x="5029200" y="3048000"/>
            <a:ext cx="5334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36"/>
          <p:cNvSpPr>
            <a:spLocks noChangeShapeType="1"/>
          </p:cNvSpPr>
          <p:nvPr/>
        </p:nvSpPr>
        <p:spPr bwMode="auto">
          <a:xfrm>
            <a:off x="4267200" y="3733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37"/>
          <p:cNvSpPr>
            <a:spLocks noChangeShapeType="1"/>
          </p:cNvSpPr>
          <p:nvPr/>
        </p:nvSpPr>
        <p:spPr bwMode="auto">
          <a:xfrm>
            <a:off x="4343400" y="45720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38"/>
          <p:cNvSpPr>
            <a:spLocks noChangeShapeType="1"/>
          </p:cNvSpPr>
          <p:nvPr/>
        </p:nvSpPr>
        <p:spPr bwMode="auto">
          <a:xfrm flipH="1">
            <a:off x="5105400" y="45720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39"/>
          <p:cNvSpPr>
            <a:spLocks noChangeShapeType="1"/>
          </p:cNvSpPr>
          <p:nvPr/>
        </p:nvSpPr>
        <p:spPr bwMode="auto">
          <a:xfrm>
            <a:off x="4191000" y="4572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40"/>
          <p:cNvSpPr>
            <a:spLocks noChangeShapeType="1"/>
          </p:cNvSpPr>
          <p:nvPr/>
        </p:nvSpPr>
        <p:spPr bwMode="auto">
          <a:xfrm flipH="1">
            <a:off x="3733800" y="4724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Line 41"/>
          <p:cNvSpPr>
            <a:spLocks noChangeShapeType="1"/>
          </p:cNvSpPr>
          <p:nvPr/>
        </p:nvSpPr>
        <p:spPr bwMode="auto">
          <a:xfrm flipV="1">
            <a:off x="3733800" y="31242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42"/>
          <p:cNvSpPr>
            <a:spLocks noChangeShapeType="1"/>
          </p:cNvSpPr>
          <p:nvPr/>
        </p:nvSpPr>
        <p:spPr bwMode="auto">
          <a:xfrm>
            <a:off x="3733800" y="3124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43"/>
          <p:cNvSpPr>
            <a:spLocks noChangeShapeType="1"/>
          </p:cNvSpPr>
          <p:nvPr/>
        </p:nvSpPr>
        <p:spPr bwMode="auto">
          <a:xfrm>
            <a:off x="4038600" y="3124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7685F2-4CDA-730E-543C-4701772B60AA}"/>
                  </a:ext>
                </a:extLst>
              </p14:cNvPr>
              <p14:cNvContentPartPr/>
              <p14:nvPr/>
            </p14:nvContentPartPr>
            <p14:xfrm>
              <a:off x="2548080" y="1105560"/>
              <a:ext cx="4775400" cy="5928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7685F2-4CDA-730E-543C-4701772B60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8720" y="1096200"/>
                <a:ext cx="4794120" cy="594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6069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Get Started ASAP!!  Homework 0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3913" y="1487488"/>
            <a:ext cx="7924800" cy="5216525"/>
          </a:xfrm>
        </p:spPr>
        <p:txBody>
          <a:bodyPr/>
          <a:lstStyle/>
          <a:p>
            <a:r>
              <a:rPr lang="en-US" altLang="en-US" dirty="0"/>
              <a:t>Go to </a:t>
            </a:r>
            <a:r>
              <a:rPr lang="en-US" altLang="en-US" dirty="0">
                <a:hlinkClick r:id="rId2"/>
              </a:rPr>
              <a:t>http://llvm.org</a:t>
            </a:r>
            <a:endParaRPr lang="en-US" altLang="en-US" dirty="0"/>
          </a:p>
          <a:p>
            <a:r>
              <a:rPr lang="en-US" altLang="en-US" dirty="0"/>
              <a:t>Setup LLVM 17.0.6 on the class server or your favorite Linux box</a:t>
            </a:r>
          </a:p>
          <a:p>
            <a:pPr lvl="1"/>
            <a:r>
              <a:rPr lang="en-US" altLang="en-US" dirty="0"/>
              <a:t>For server, use the central version that is already set up</a:t>
            </a:r>
          </a:p>
          <a:p>
            <a:pPr lvl="1"/>
            <a:r>
              <a:rPr lang="en-US" altLang="en-US" dirty="0"/>
              <a:t>For your own system, read the installation instructions</a:t>
            </a:r>
          </a:p>
          <a:p>
            <a:pPr lvl="1"/>
            <a:r>
              <a:rPr lang="en-US" altLang="en-US" dirty="0"/>
              <a:t>See Aditya’s post on piazza for detailed instructions</a:t>
            </a:r>
          </a:p>
          <a:p>
            <a:r>
              <a:rPr lang="en-US" altLang="en-US" dirty="0"/>
              <a:t>Try to run it on a simple C program</a:t>
            </a:r>
          </a:p>
          <a:p>
            <a:r>
              <a:rPr lang="en-US" altLang="en-US" dirty="0"/>
              <a:t>HW1 goes out next week and you need LLVM</a:t>
            </a:r>
          </a:p>
          <a:p>
            <a:r>
              <a:rPr lang="en-US" altLang="en-US" dirty="0"/>
              <a:t>We will have 2 dedicated servers for class use</a:t>
            </a:r>
          </a:p>
          <a:p>
            <a:pPr lvl="1"/>
            <a:r>
              <a:rPr lang="en-US" altLang="en-US" dirty="0"/>
              <a:t>eecs583a/eecs583b.eecs.umich.edu</a:t>
            </a:r>
          </a:p>
          <a:p>
            <a:pPr lvl="1"/>
            <a:r>
              <a:rPr lang="en-US" altLang="en-US" dirty="0"/>
              <a:t>Everyone should have </a:t>
            </a:r>
            <a:r>
              <a:rPr lang="en-US" altLang="en-US" dirty="0" err="1"/>
              <a:t>ssh</a:t>
            </a:r>
            <a:r>
              <a:rPr lang="en-US" altLang="en-US" dirty="0"/>
              <a:t> access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4438D1-ABE0-8EC6-B024-1EC5CF0EC863}"/>
                  </a:ext>
                </a:extLst>
              </p14:cNvPr>
              <p14:cNvContentPartPr/>
              <p14:nvPr/>
            </p14:nvContentPartPr>
            <p14:xfrm>
              <a:off x="1507320" y="5699880"/>
              <a:ext cx="6692040" cy="868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4438D1-ABE0-8EC6-B024-1EC5CF0EC8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7960" y="5690520"/>
                <a:ext cx="6710760" cy="887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About 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Mahlke = mall key</a:t>
            </a:r>
          </a:p>
          <a:p>
            <a:pPr lvl="1"/>
            <a:r>
              <a:rPr lang="en-US" altLang="en-US"/>
              <a:t>But just call me Scott</a:t>
            </a:r>
          </a:p>
          <a:p>
            <a:r>
              <a:rPr lang="en-US" altLang="en-US"/>
              <a:t>Been at Michigan since 2001</a:t>
            </a:r>
          </a:p>
          <a:p>
            <a:pPr lvl="1"/>
            <a:r>
              <a:rPr lang="en-US" altLang="en-US"/>
              <a:t>Compiler guy who likes hardware</a:t>
            </a:r>
          </a:p>
          <a:p>
            <a:pPr lvl="1"/>
            <a:r>
              <a:rPr lang="en-US" altLang="en-US"/>
              <a:t>Program optimization to make programs go faster</a:t>
            </a:r>
          </a:p>
          <a:p>
            <a:pPr lvl="1"/>
            <a:r>
              <a:rPr lang="en-US" altLang="en-US"/>
              <a:t>Building custom hardware for high performance/low power</a:t>
            </a:r>
          </a:p>
          <a:p>
            <a:r>
              <a:rPr lang="en-US" altLang="en-US"/>
              <a:t>Before this – HP Labs in Silicon Valley</a:t>
            </a:r>
          </a:p>
          <a:p>
            <a:r>
              <a:rPr lang="en-US" altLang="en-US"/>
              <a:t>Before before – Grad student at UIUC</a:t>
            </a:r>
          </a:p>
          <a:p>
            <a:r>
              <a:rPr lang="en-US" altLang="en-US"/>
              <a:t>Before ^ 3 – Undergrad at UIUC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About 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8831" y="1450975"/>
            <a:ext cx="7696200" cy="1482725"/>
          </a:xfrm>
        </p:spPr>
        <p:txBody>
          <a:bodyPr/>
          <a:lstStyle/>
          <a:p>
            <a:r>
              <a:rPr lang="en-US" altLang="en-US" dirty="0"/>
              <a:t>3 kids – 7, 7, and 5</a:t>
            </a:r>
          </a:p>
          <a:p>
            <a:pPr lvl="1"/>
            <a:r>
              <a:rPr lang="en-US" altLang="en-US" dirty="0"/>
              <a:t>So if I show up to lecture half asleep, you know why!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62201"/>
            <a:ext cx="4215062" cy="44492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Contact Information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001000" cy="5216525"/>
          </a:xfrm>
        </p:spPr>
        <p:txBody>
          <a:bodyPr/>
          <a:lstStyle/>
          <a:p>
            <a:r>
              <a:rPr lang="en-US" altLang="en-US" dirty="0"/>
              <a:t>Email: </a:t>
            </a:r>
            <a:r>
              <a:rPr lang="en-US" altLang="en-US" dirty="0">
                <a:hlinkClick r:id="rId2"/>
              </a:rPr>
              <a:t>mahlke@umich.edu</a:t>
            </a:r>
            <a:endParaRPr lang="en-US" altLang="en-US" dirty="0"/>
          </a:p>
          <a:p>
            <a:r>
              <a:rPr lang="en-US" altLang="en-US" dirty="0"/>
              <a:t>Office hours</a:t>
            </a:r>
          </a:p>
          <a:p>
            <a:pPr lvl="1"/>
            <a:r>
              <a:rPr lang="en-US" altLang="en-US" dirty="0"/>
              <a:t>Mon/Wed 12:00-12:30 right outside lecture room</a:t>
            </a:r>
          </a:p>
          <a:p>
            <a:pPr lvl="1"/>
            <a:r>
              <a:rPr lang="en-US" altLang="en-US" dirty="0"/>
              <a:t>Or send me an email for an appointment</a:t>
            </a:r>
          </a:p>
          <a:p>
            <a:r>
              <a:rPr lang="en-US" altLang="en-US" dirty="0"/>
              <a:t>Visiting office </a:t>
            </a:r>
            <a:r>
              <a:rPr lang="en-US" altLang="en-US" dirty="0" err="1"/>
              <a:t>hrs</a:t>
            </a:r>
            <a:endParaRPr lang="en-US" altLang="en-US" dirty="0"/>
          </a:p>
          <a:p>
            <a:pPr lvl="1"/>
            <a:r>
              <a:rPr lang="en-US" altLang="en-US" dirty="0"/>
              <a:t>Mainly help on classroom material, concepts, etc.</a:t>
            </a:r>
          </a:p>
          <a:p>
            <a:pPr lvl="1"/>
            <a:r>
              <a:rPr lang="en-US" altLang="en-US" dirty="0"/>
              <a:t>I am an LLVM novice, so likely I cannot answer any non-trivial question</a:t>
            </a:r>
          </a:p>
          <a:p>
            <a:pPr lvl="1"/>
            <a:r>
              <a:rPr lang="en-US" altLang="en-US" dirty="0"/>
              <a:t>See GSIs for LLVM details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583 GSIs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8229600" cy="3200400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 err="1"/>
              <a:t>Yunjie</a:t>
            </a:r>
            <a:r>
              <a:rPr lang="en-US" altLang="en-US" dirty="0"/>
              <a:t> Pan (</a:t>
            </a:r>
            <a:r>
              <a:rPr lang="en-US" altLang="en-US" dirty="0">
                <a:hlinkClick r:id="rId2"/>
              </a:rPr>
              <a:t>panyj@umich.edu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Office hours: Mon 1-3pm, Tue 1-3pm,</a:t>
            </a:r>
            <a:br>
              <a:rPr lang="en-US" altLang="en-US" dirty="0"/>
            </a:br>
            <a:r>
              <a:rPr lang="en-US" altLang="en-US" dirty="0"/>
              <a:t>Wed 1:30-3:30pm</a:t>
            </a:r>
          </a:p>
          <a:p>
            <a:r>
              <a:rPr lang="en-US" altLang="en-US" dirty="0"/>
              <a:t>Aditya Vasudevan (</a:t>
            </a:r>
            <a:r>
              <a:rPr lang="en-US" b="0" i="0" dirty="0">
                <a:solidFill>
                  <a:srgbClr val="5E5E5E"/>
                </a:solidFill>
                <a:effectLst/>
                <a:latin typeface="Google Sans"/>
              </a:rPr>
              <a:t>adivasu</a:t>
            </a:r>
            <a:r>
              <a:rPr lang="en-US" altLang="en-US" dirty="0"/>
              <a:t>@umich.edu)</a:t>
            </a:r>
          </a:p>
          <a:p>
            <a:pPr lvl="1"/>
            <a:r>
              <a:rPr lang="en-US" altLang="en-US" dirty="0"/>
              <a:t>Office hours: Tue 3-5pm, Thu 3-5pm,</a:t>
            </a:r>
            <a:br>
              <a:rPr lang="en-US" altLang="en-US" dirty="0"/>
            </a:br>
            <a:r>
              <a:rPr lang="en-US" altLang="en-US" dirty="0"/>
              <a:t>Fri 10am-12pm</a:t>
            </a:r>
          </a:p>
          <a:p>
            <a:r>
              <a:rPr lang="en-US" altLang="en-US" dirty="0"/>
              <a:t>Location: Zoom (link on course website,</a:t>
            </a:r>
            <a:br>
              <a:rPr lang="en-US" altLang="en-US" dirty="0"/>
            </a:br>
            <a:r>
              <a:rPr lang="en-US" altLang="en-US" dirty="0"/>
              <a:t>same link for the entire semester, same for</a:t>
            </a:r>
            <a:br>
              <a:rPr lang="en-US" altLang="en-US" dirty="0"/>
            </a:br>
            <a:r>
              <a:rPr lang="en-US" altLang="en-US" dirty="0"/>
              <a:t>both GSIs, passcode = eecs583)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F5110-F683-4DBA-9F61-7C1BDCB554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03" y="3768725"/>
            <a:ext cx="2267497" cy="22098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403" y="1524000"/>
            <a:ext cx="226749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C280D4-8D63-8DE9-4252-E8F3BC95B9E1}"/>
                  </a:ext>
                </a:extLst>
              </p14:cNvPr>
              <p14:cNvContentPartPr/>
              <p14:nvPr/>
            </p14:nvContentPartPr>
            <p14:xfrm>
              <a:off x="1101600" y="1962360"/>
              <a:ext cx="415080" cy="2212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C280D4-8D63-8DE9-4252-E8F3BC95B9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2240" y="1953000"/>
                <a:ext cx="433800" cy="2230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Getting Help from the GSIs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229600" cy="5216525"/>
          </a:xfrm>
        </p:spPr>
        <p:txBody>
          <a:bodyPr/>
          <a:lstStyle/>
          <a:p>
            <a:r>
              <a:rPr lang="en-US" altLang="en-US" dirty="0"/>
              <a:t>LLVM help/questions</a:t>
            </a:r>
          </a:p>
          <a:p>
            <a:r>
              <a:rPr lang="en-US" altLang="en-US" dirty="0"/>
              <a:t>But, you will have to be independent in this class</a:t>
            </a:r>
          </a:p>
          <a:p>
            <a:pPr lvl="1"/>
            <a:r>
              <a:rPr lang="en-US" altLang="en-US" dirty="0"/>
              <a:t>Read the documentation and look at the code</a:t>
            </a:r>
          </a:p>
          <a:p>
            <a:pPr lvl="1"/>
            <a:r>
              <a:rPr lang="en-US" altLang="en-US" dirty="0"/>
              <a:t>Come to them when you are </a:t>
            </a:r>
            <a:r>
              <a:rPr lang="en-US" altLang="en-US" u="sng" dirty="0"/>
              <a:t>really</a:t>
            </a:r>
            <a:r>
              <a:rPr lang="en-US" altLang="en-US" dirty="0"/>
              <a:t> stuck or confused</a:t>
            </a:r>
          </a:p>
          <a:p>
            <a:pPr lvl="1"/>
            <a:r>
              <a:rPr lang="en-US" altLang="en-US" dirty="0"/>
              <a:t>They cannot and will not debug your code</a:t>
            </a:r>
          </a:p>
          <a:p>
            <a:pPr lvl="1"/>
            <a:r>
              <a:rPr lang="en-US" altLang="en-US" dirty="0"/>
              <a:t>Helping each other is encouraged</a:t>
            </a:r>
          </a:p>
          <a:p>
            <a:pPr lvl="1"/>
            <a:r>
              <a:rPr lang="en-US" altLang="en-US" dirty="0"/>
              <a:t>Use the class piazza group (GSIs will monitor)</a:t>
            </a:r>
          </a:p>
          <a:p>
            <a:r>
              <a:rPr lang="en-US" altLang="en-US" dirty="0"/>
              <a:t>Virtual office hours on Zoom</a:t>
            </a:r>
          </a:p>
          <a:p>
            <a:pPr lvl="1"/>
            <a:r>
              <a:rPr lang="en-US" altLang="en-US" dirty="0"/>
              <a:t>Will offer a combination of appointments (EECS 583 calendar) and open slots.  Details posted on piazza.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 Overview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This class is NOT about: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Programming languages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Parsing, syntax checking, semantic analysis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Handling advanced language features – virtual functions, …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Frontend transformations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Debugging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Simulation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Compiler backend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Mapping applications to processor hardware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Retargetability – work for multiple platforms (not hard coded)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Work at the assembly-code level (but processor independent)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Speed/Efficiency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How to make the application run fast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Use less memory (text, data), efficiently execute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Parallelize, prefetch, optimize using profile information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endParaRPr lang="en-US" altLang="en-US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p new">
  <a:themeElements>
    <a:clrScheme name="">
      <a:dk1>
        <a:srgbClr val="000000"/>
      </a:dk1>
      <a:lt1>
        <a:srgbClr val="FFFFFF"/>
      </a:lt1>
      <a:dk2>
        <a:srgbClr val="3333FF"/>
      </a:dk2>
      <a:lt2>
        <a:srgbClr val="777777"/>
      </a:lt2>
      <a:accent1>
        <a:srgbClr val="3333FF"/>
      </a:accent1>
      <a:accent2>
        <a:srgbClr val="3333FF"/>
      </a:accent2>
      <a:accent3>
        <a:srgbClr val="FFFFFF"/>
      </a:accent3>
      <a:accent4>
        <a:srgbClr val="000000"/>
      </a:accent4>
      <a:accent5>
        <a:srgbClr val="ADADFF"/>
      </a:accent5>
      <a:accent6>
        <a:srgbClr val="2D2DE7"/>
      </a:accent6>
      <a:hlink>
        <a:srgbClr val="000000"/>
      </a:hlink>
      <a:folHlink>
        <a:srgbClr val="0099CC"/>
      </a:folHlink>
    </a:clrScheme>
    <a:fontScheme name="hp n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hp new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p new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Designs\hp new.pot</Template>
  <TotalTime>11160</TotalTime>
  <Words>2548</Words>
  <Application>Microsoft Office PowerPoint</Application>
  <PresentationFormat>Custom</PresentationFormat>
  <Paragraphs>517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hp new</vt:lpstr>
      <vt:lpstr>EECS 583 – Advanced Compilers Course Overview, Introduction to Control Flow Analysis</vt:lpstr>
      <vt:lpstr>Lecture + Discussion</vt:lpstr>
      <vt:lpstr>Attending Class Virtually</vt:lpstr>
      <vt:lpstr>About Me</vt:lpstr>
      <vt:lpstr>More About Me</vt:lpstr>
      <vt:lpstr>Contact Information</vt:lpstr>
      <vt:lpstr>583 GSIs</vt:lpstr>
      <vt:lpstr>Getting Help from the GSIs</vt:lpstr>
      <vt:lpstr>Class Overview</vt:lpstr>
      <vt:lpstr>Background You Should Have</vt:lpstr>
      <vt:lpstr>Textbook and Other Classroom Material</vt:lpstr>
      <vt:lpstr>What the Class Will be Like</vt:lpstr>
      <vt:lpstr>What the Class Will be Like (2)</vt:lpstr>
      <vt:lpstr>Course Grading</vt:lpstr>
      <vt:lpstr>Homeworks</vt:lpstr>
      <vt:lpstr>Projects – Most Important Part of the Class</vt:lpstr>
      <vt:lpstr>Types of Projects</vt:lpstr>
      <vt:lpstr>Topic Areas (You are Welcome to Propose Others)</vt:lpstr>
      <vt:lpstr>Class Participation</vt:lpstr>
      <vt:lpstr>Class Schedule (on course website)</vt:lpstr>
      <vt:lpstr>Target Processors:  1) VLIW/EPIC Architectures</vt:lpstr>
      <vt:lpstr>Target Processors:  2) Multicore</vt:lpstr>
      <vt:lpstr>Target Processors:  3) SIMD/GPU</vt:lpstr>
      <vt:lpstr>So, lets get started…  Compiler Backend IR – Our Input</vt:lpstr>
      <vt:lpstr>First Topic: Control Flow Analysis</vt:lpstr>
      <vt:lpstr>Basic Block (BB)</vt:lpstr>
      <vt:lpstr>Identifying BBs - Example</vt:lpstr>
      <vt:lpstr>Control Flow Graph (CFG)</vt:lpstr>
      <vt:lpstr>CFG Example</vt:lpstr>
      <vt:lpstr>Weighted CFG</vt:lpstr>
      <vt:lpstr>Property of CFGs: Dominator (DOM)</vt:lpstr>
      <vt:lpstr>Dominator Example 1</vt:lpstr>
      <vt:lpstr>Dominator Example 2</vt:lpstr>
      <vt:lpstr>Get Started ASAP!!  Homework 0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583 - Advanced Compilers</dc:title>
  <dc:creator>Scott Mahlke</dc:creator>
  <cp:lastModifiedBy>Mahlke, Scott</cp:lastModifiedBy>
  <cp:revision>236</cp:revision>
  <cp:lastPrinted>2001-10-18T06:50:13Z</cp:lastPrinted>
  <dcterms:created xsi:type="dcterms:W3CDTF">1999-01-24T07:45:10Z</dcterms:created>
  <dcterms:modified xsi:type="dcterms:W3CDTF">2024-01-17T13:49:26Z</dcterms:modified>
</cp:coreProperties>
</file>