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ppt/notesSlides/notesSlide2.xml" ContentType="application/vnd.openxmlformats-officedocument.presentationml.notesSlide+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48" r:id="rId1"/>
  </p:sldMasterIdLst>
  <p:notesMasterIdLst>
    <p:notesMasterId r:id="rId27"/>
  </p:notesMasterIdLst>
  <p:handoutMasterIdLst>
    <p:handoutMasterId r:id="rId28"/>
  </p:handoutMasterIdLst>
  <p:sldIdLst>
    <p:sldId id="256" r:id="rId2"/>
    <p:sldId id="603" r:id="rId3"/>
    <p:sldId id="683" r:id="rId4"/>
    <p:sldId id="681" r:id="rId5"/>
    <p:sldId id="682" r:id="rId6"/>
    <p:sldId id="673" r:id="rId7"/>
    <p:sldId id="684" r:id="rId8"/>
    <p:sldId id="697" r:id="rId9"/>
    <p:sldId id="685" r:id="rId10"/>
    <p:sldId id="675" r:id="rId11"/>
    <p:sldId id="676" r:id="rId12"/>
    <p:sldId id="677" r:id="rId13"/>
    <p:sldId id="700" r:id="rId14"/>
    <p:sldId id="688" r:id="rId15"/>
    <p:sldId id="689" r:id="rId16"/>
    <p:sldId id="703" r:id="rId17"/>
    <p:sldId id="690" r:id="rId18"/>
    <p:sldId id="698" r:id="rId19"/>
    <p:sldId id="701" r:id="rId20"/>
    <p:sldId id="691" r:id="rId21"/>
    <p:sldId id="693" r:id="rId22"/>
    <p:sldId id="704" r:id="rId23"/>
    <p:sldId id="699" r:id="rId24"/>
    <p:sldId id="692" r:id="rId25"/>
    <p:sldId id="702" r:id="rId26"/>
  </p:sldIdLst>
  <p:sldSz cx="10058400" cy="7772400"/>
  <p:notesSz cx="6858000" cy="9029700"/>
  <p:defaultTextStyle>
    <a:defPPr>
      <a:defRPr lang="en-US"/>
    </a:defPPr>
    <a:lvl1pPr algn="l" rtl="0" eaLnBrk="0" fontAlgn="base" hangingPunct="0">
      <a:spcBef>
        <a:spcPct val="0"/>
      </a:spcBef>
      <a:spcAft>
        <a:spcPct val="0"/>
      </a:spcAft>
      <a:defRPr kern="1200">
        <a:solidFill>
          <a:schemeClr val="accent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accent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accent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accent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accent1"/>
        </a:solidFill>
        <a:latin typeface="Times New Roman" panose="02020603050405020304" pitchFamily="18" charset="0"/>
        <a:ea typeface="+mn-ea"/>
        <a:cs typeface="+mn-cs"/>
      </a:defRPr>
    </a:lvl5pPr>
    <a:lvl6pPr marL="2286000" algn="l" defTabSz="914400" rtl="0" eaLnBrk="1" latinLnBrk="0" hangingPunct="1">
      <a:defRPr kern="1200">
        <a:solidFill>
          <a:schemeClr val="accent1"/>
        </a:solidFill>
        <a:latin typeface="Times New Roman" panose="02020603050405020304" pitchFamily="18" charset="0"/>
        <a:ea typeface="+mn-ea"/>
        <a:cs typeface="+mn-cs"/>
      </a:defRPr>
    </a:lvl6pPr>
    <a:lvl7pPr marL="2743200" algn="l" defTabSz="914400" rtl="0" eaLnBrk="1" latinLnBrk="0" hangingPunct="1">
      <a:defRPr kern="1200">
        <a:solidFill>
          <a:schemeClr val="accent1"/>
        </a:solidFill>
        <a:latin typeface="Times New Roman" panose="02020603050405020304" pitchFamily="18" charset="0"/>
        <a:ea typeface="+mn-ea"/>
        <a:cs typeface="+mn-cs"/>
      </a:defRPr>
    </a:lvl7pPr>
    <a:lvl8pPr marL="3200400" algn="l" defTabSz="914400" rtl="0" eaLnBrk="1" latinLnBrk="0" hangingPunct="1">
      <a:defRPr kern="1200">
        <a:solidFill>
          <a:schemeClr val="accent1"/>
        </a:solidFill>
        <a:latin typeface="Times New Roman" panose="02020603050405020304" pitchFamily="18" charset="0"/>
        <a:ea typeface="+mn-ea"/>
        <a:cs typeface="+mn-cs"/>
      </a:defRPr>
    </a:lvl8pPr>
    <a:lvl9pPr marL="3657600" algn="l" defTabSz="914400" rtl="0" eaLnBrk="1" latinLnBrk="0" hangingPunct="1">
      <a:defRPr kern="1200">
        <a:solidFill>
          <a:schemeClr val="accent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1200">
          <p15:clr>
            <a:srgbClr val="A4A3A4"/>
          </p15:clr>
        </p15:guide>
        <p15:guide id="2" pos="3072">
          <p15:clr>
            <a:srgbClr val="A4A3A4"/>
          </p15:clr>
        </p15:guide>
      </p15:sldGuideLst>
    </p:ext>
    <p:ext uri="{2D200454-40CA-4A62-9FC3-DE9A4176ACB9}">
      <p15:notesGuideLst xmlns:p15="http://schemas.microsoft.com/office/powerpoint/2012/main">
        <p15:guide id="1" orient="horz" pos="2845">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CBCB"/>
    <a:srgbClr val="00FFFF"/>
    <a:srgbClr val="CCECFF"/>
    <a:srgbClr val="FFFF00"/>
    <a:srgbClr val="FF6600"/>
    <a:srgbClr val="CCFFFF"/>
    <a:srgbClr val="6666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620"/>
    <p:restoredTop sz="94660"/>
  </p:normalViewPr>
  <p:slideViewPr>
    <p:cSldViewPr>
      <p:cViewPr varScale="1">
        <p:scale>
          <a:sx n="101" d="100"/>
          <a:sy n="101" d="100"/>
        </p:scale>
        <p:origin x="360" y="120"/>
      </p:cViewPr>
      <p:guideLst>
        <p:guide orient="horz" pos="1200"/>
        <p:guide pos="3072"/>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7" d="100"/>
          <a:sy n="67" d="100"/>
        </p:scale>
        <p:origin x="-1478" y="-58"/>
      </p:cViewPr>
      <p:guideLst>
        <p:guide orient="horz" pos="2845"/>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92438" cy="452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736" tIns="0" rIns="18736" bIns="0" numCol="1" anchor="t" anchorCtr="0" compatLnSpc="1">
            <a:prstTxWarp prst="textNoShape">
              <a:avLst/>
            </a:prstTxWarp>
          </a:bodyPr>
          <a:lstStyle>
            <a:lvl1pPr defTabSz="887413">
              <a:defRPr sz="1000" i="1">
                <a:solidFill>
                  <a:srgbClr val="FF0033"/>
                </a:solidFill>
              </a:defRPr>
            </a:lvl1pPr>
          </a:lstStyle>
          <a:p>
            <a:pPr>
              <a:defRPr/>
            </a:pPr>
            <a:endParaRPr lang="en-US"/>
          </a:p>
        </p:txBody>
      </p:sp>
      <p:sp>
        <p:nvSpPr>
          <p:cNvPr id="4099" name="Rectangle 3"/>
          <p:cNvSpPr>
            <a:spLocks noGrp="1" noChangeArrowheads="1"/>
          </p:cNvSpPr>
          <p:nvPr>
            <p:ph type="dt" sz="quarter" idx="1"/>
          </p:nvPr>
        </p:nvSpPr>
        <p:spPr bwMode="auto">
          <a:xfrm>
            <a:off x="3878263" y="30163"/>
            <a:ext cx="29940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736" tIns="0" rIns="18736" bIns="0" numCol="1" anchor="t" anchorCtr="0" compatLnSpc="1">
            <a:prstTxWarp prst="textNoShape">
              <a:avLst/>
            </a:prstTxWarp>
          </a:bodyPr>
          <a:lstStyle>
            <a:lvl1pPr algn="r" defTabSz="887413">
              <a:defRPr sz="1000" i="1">
                <a:solidFill>
                  <a:srgbClr val="FF0033"/>
                </a:solidFill>
              </a:defRPr>
            </a:lvl1pPr>
          </a:lstStyle>
          <a:p>
            <a:pPr>
              <a:defRPr/>
            </a:pPr>
            <a:endParaRPr lang="en-US"/>
          </a:p>
        </p:txBody>
      </p:sp>
      <p:sp>
        <p:nvSpPr>
          <p:cNvPr id="4100" name="Rectangle 4"/>
          <p:cNvSpPr>
            <a:spLocks noGrp="1" noChangeArrowheads="1"/>
          </p:cNvSpPr>
          <p:nvPr>
            <p:ph type="ftr" sz="quarter" idx="2"/>
          </p:nvPr>
        </p:nvSpPr>
        <p:spPr bwMode="auto">
          <a:xfrm>
            <a:off x="-14288" y="8543925"/>
            <a:ext cx="2994026"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736" tIns="0" rIns="18736" bIns="0" numCol="1" anchor="b" anchorCtr="0" compatLnSpc="1">
            <a:prstTxWarp prst="textNoShape">
              <a:avLst/>
            </a:prstTxWarp>
          </a:bodyPr>
          <a:lstStyle>
            <a:lvl1pPr defTabSz="887413">
              <a:defRPr sz="1000" i="1">
                <a:solidFill>
                  <a:srgbClr val="FF0033"/>
                </a:solidFill>
              </a:defRPr>
            </a:lvl1pPr>
          </a:lstStyle>
          <a:p>
            <a:pPr>
              <a:defRPr/>
            </a:pPr>
            <a:endParaRPr lang="en-US"/>
          </a:p>
        </p:txBody>
      </p:sp>
      <p:sp>
        <p:nvSpPr>
          <p:cNvPr id="4101" name="Rectangle 5"/>
          <p:cNvSpPr>
            <a:spLocks noGrp="1" noChangeArrowheads="1"/>
          </p:cNvSpPr>
          <p:nvPr>
            <p:ph type="sldNum" sz="quarter" idx="3"/>
          </p:nvPr>
        </p:nvSpPr>
        <p:spPr bwMode="auto">
          <a:xfrm>
            <a:off x="3878263" y="8543925"/>
            <a:ext cx="29940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736" tIns="0" rIns="18736" bIns="0" numCol="1" anchor="b" anchorCtr="0" compatLnSpc="1">
            <a:prstTxWarp prst="textNoShape">
              <a:avLst/>
            </a:prstTxWarp>
          </a:bodyPr>
          <a:lstStyle>
            <a:lvl1pPr algn="r" defTabSz="887413">
              <a:defRPr sz="1000" i="1">
                <a:solidFill>
                  <a:srgbClr val="FF0033"/>
                </a:solidFill>
              </a:defRPr>
            </a:lvl1pPr>
          </a:lstStyle>
          <a:p>
            <a:pPr>
              <a:defRPr/>
            </a:pPr>
            <a:fld id="{65F0833C-6DE8-45FB-B626-CD4C4B13A4A7}" type="slidenum">
              <a:rPr lang="en-US" altLang="en-US"/>
              <a:pPr>
                <a:defRPr/>
              </a:pPr>
              <a:t>‹#›</a:t>
            </a:fld>
            <a:endParaRPr lang="en-US" altLang="en-US"/>
          </a:p>
        </p:txBody>
      </p:sp>
    </p:spTree>
    <p:extLst>
      <p:ext uri="{BB962C8B-B14F-4D97-AF65-F5344CB8AC3E}">
        <p14:creationId xmlns:p14="http://schemas.microsoft.com/office/powerpoint/2010/main" val="2145419993"/>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20635 4438 7625,'-1'0'0,"-11"0"0,-13-2 0,-8-2 0,5 1 0,1-4 0,8 1 0,4 3 0,0 1 153,-2 2 1,0 0-1,-3 0 1,-1 2 0,0 4-1,-3 7 1,-1 9-1,-3 11 1,-3 13 0,-6 17-1,16-22 1,-1 1 0,-3 8-1,0 1 1,-3 5-1,1 1 176,-2 1 1,0 2 0,-2 6 0,1 1-202,3 0 0,1 0 0,-2 2 1,3-1-1,5-6 0,3-1 1,2-3-1,4 0 0,5-4 1,2-2-1,4-4 0,3-1 1,4-2-1,4-1 0,3-4 1,4-2-1,6-1 0,4-4 1,2-5-1,4-3 0,5-3 0,2-4 1,1-4-1,2-3 0,4-1 1,0-3-1,-1-4 0,-1-2 79,3-2 0,-1-4 0,-1-4 0,-1-4 0,0-6 0,-2-5 0,-1-2 0,-1-3 0,-1-3 0,-2-4 0,-3-1 0,-1-3 0,-1-2 0,-2-2 0,-1 0 0,-2-2 0,-1-2 0,-1-2 0,-3 0 0,-3-2-277,-2-1 0,-2-1 0,0-5 0,-3 0 0,-5 5 0,-2 1 0,0 2 0,-2 0 0,-2 6 0,-3 1 0,-7-28 0,-12 13 1,-11 11 131,-10 10 0,-13 13 1,-16 13-1,31 10 1,-2 5-1,-3 5 1,-1 3-1,-3 7 1,0 4-1,-1 7 1,0 5-1,-1 3 1,2 4 154,0 1 1,2 3 0,1 6-1,3 1 1,5-4 0,1 1 0,4 0-1,3 0 1,3 0 0,3 0-1,4-5 1,3 1-53,3-3 1,3 0 0,3-2-1,4-1 1,5-1 0,5-1-1,21 33 1,-8-38 0,5-2-1,4-2 1,2-3 0,4-2-1,2-3-264,3-2 1,1-3 0,0-4 0,2-3-1,7-5 1,0-5 0,0-1 0,0-4 0,0-4-1,-1-3 1,-1-4 0,-2-3 0,-2-1 0,-2-2-193,-5 0 1,-1-2-1,-1-4 1,-2-2 0,-6-1-1,-3-2 1,-1 0 0,-2-1-1,-2-1 1,-3 0-1,-3 1 1,-3-1 449,4-35 0,-7 2 1,-11 9-1,-6 8 0,-11 9 1,-9 8 249,-11 9 0,-13 10 0,-14 14 0,-7 14 0,34 3 0,1 4 0,0 5 0,0 4-87,0 3 1,2 4 0,-2 7-1,1 3 1,3 0 0,1 1 0,1 1-1,2 0 1,2 1 0,3-1 0,4-1-1,3-1 1,3 1 0,2-1-405,4-1 0,2 0 1,6-2-1,3-1 0,1 3 1,3 0-1,5-1 0,4-2 1,2-3-1,3-2 1,5-1-1,1-1-285,4-1 1,2-2 0,4-3 0,4-4 0,5 2 0,4-2 0,2-3 0,2-2 0,4-2 0,2-3 0,3-3 0,2-1 0,3-4 0,1-1-24,4-1 1,2-3 0,-19-5-1,0-1 1,1-1 0,3-1-1,1 1 1,-1 0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1680 5024 31089,'-20'-19'-1445,"6"4"0,-4-1 0,3 6 0,2 5 1515,-1 4 1,1 1-1,0 0 1,-1 0-1,1 0 1,1-2-267,3-2 1,5 2 0,8-2 0,5 2 0,3 2 0,3 0 0,1 0 511,2 0 1,6 0 0,-1 2 0,7 1 0,5 1 0,5-1-292,5-1 0,2-2 0,8 0 0,3 0 0,4 0 0,3-2 0,2-1 188,-1-1 0,-2-7 0,0 3 0,1-4 0,-3 0 0,-1 2-177,-5 1 1,-7 1-1,-4-1 1,-4 3-1,-2 2 1,-4 0-1,-5 1-1072,-7 1 1,1 8 0,-6 3 0,-3 3 846,-5 1 0,-4 6 0,-6 2 0</inkml:trace>
  <inkml:trace contextRef="#ctx0" brushRef="#br0">2653 4864 30328,'-5'-34'-2458,"1"3"0,-1 3 1,5 15-1,2 1 2482,2 3 0,5 3 0,7 6 0,5 0 0,4 0 0,8 0 0,4 0 365,3 0 0,4 0 0,1 0 0,-4 2 0,-2 2 0,-7 3 464,-3 1-1173,-6 10 1,-9-9 0,-3 8 0,-2 0 0,-6 0 0,-7 6-20,-9 2 1,-7 1 0,-8 3-1,-4 2 1,-5 3 0,-3 1 0,2 1-1223,4 1 1127,3 1 1,11-10 0,0-2 0</inkml:trace>
  <inkml:trace contextRef="#ctx0" brushRef="#br0">1626 8476 29926,'0'-70'-1639,"0"4"1,2-1-1,1 15 1,1 9 0,-1 11-1,-1 8 1338,-2 6 1,0 8 0,1 3 0,5 1 0,7 3 0,10 3 0,6 3 0,8 1 630,6-1 1,5 5 0,5-1 0,3 2 0,3-2 0,7 1-1,2-2 1,-31-3 0,1-1 0,1 0 0,1-1-160,-1 0 1,2 0 0,4-1 0,2 0 0,-5 0 0,0 0 0,0 0 0,0 0 0,0 0-1,-1 0 1,-1 0 0,-1 1 0,-1 1 0,-1-1-621,34 4 1,-5-1 626,-9-4 0,-5 6 0,-12 2 0</inkml:trace>
  <inkml:trace contextRef="#ctx0" brushRef="#br0">3039 8143 28512,'-38'0'0,"-1"-3"0,2-4-925,0-7 1,-3 2 0,8 3 0,-1 1 880,0 0 1,2 2 0,6 5 0,3-2 0,4-2-61,3 2 0,15 6 0,11 3 0,11 0 1,11 2-1,4-1 526,4 3 1,2 2 0,-3 2-1,-2-1 1,0 0 0,-6 1-655,-4-1 1,0 5-1,-10 1 1,-3 3-1,-6 6 1,-11 8-1,-11 8 1,-14 8 32,-11 4 1,13-24-1,-2 0 1,-3-2 0,-1 1-1</inkml:trace>
  <inkml:trace contextRef="#ctx0" brushRef="#br0">10411 4744 10793,'-27'-45'-267,"6"3"0,5-2 1,4 4 288,3 4 0,2-1 0,-3 5 0,1-1 0,-3-1 0,-3 1 0,-6-1 0,-2 2 0,-5-1 0,-2 2 0,-4 1 0,-5 2 0,-7 3-159,-5 0 1,2 1 0,-12 2 0,-6 4-1,-2 3 1,-5 4 0,0 0 97,35 6 0,1 1 0,-2 3 0,0-1 0,0 0 0,0 0 1,1 1-1,1 0 0,-2 1 0,1 0 0,-36 0 0,-1 0 45,37 0 0,1 0 0,-29 0 1,-8 0-1,1 0 0,1 0 0,-1-1 32,36-1 0,-1 0 1,1 1-1,-1 0 1,-5-2-1,-1 0 0,0 1 1,0 0-1,-1-1 1,0 1-1,-2 1 1,-2-1-52,-3 1 1,0 1-1,1 0 1,0 0-1,-8 0 1,-1 0-1,-3 0 1,0 1-1,0 1 1,-1 1-1,-2 1 1,-1 2-1,4 1 1,0 1 19,2 0 1,1 2-1,-8 1 1,0 1 0,8-1-1,2 1 1,0 0 0,1 1-1,0 0 1,0 0 0,3 1-1,-1-1-18,1 0 0,-1 1 1,-3-1-1,0 0 1,5 1-1,1 1 1,-1-1-1,0 1 0,-1 1 1,-1-1-1,0 0 1,-1 0-1,-2 0 1,0-1 42,-2 2 1,0 0-1,4-2 1,-1 1-1,-3 2 1,0 0-1,-1 1 1,0 0-1,0-1 1,0 1-1,-4 2 1,0-1 0,0-1-1,0 1 0,-4 0 1,1 0 0,1 2-1,-1 1 1,-1 1 0,0 0-1,1 0 1,0 0 0,1 1 0,0-1-1,4 1 1,0 0-55,3 1 0,1 0 0,0 2 1,1 1-1,4 0 0,1 0 0,0 0 1,1-1-1,0 2 0,0 0 0,1 0 1,0 0-1,0 0 0,0 1 1,2-2 0,0 0 0,-1 2 0,2 1 0,3-1 0,0 0 0,0 1 0,1 1 0,-1-1 0,1 0 0,0 0 0,0 0 0,1 0 0,1 0 29,-1 0 1,0 0 0,3 0 0,1-1 0,-3 3-1,1-1 1,2 0 0,0 0 0,1 1 0,1 1 0,2-2-1,0 1-8,1-1 0,2 1 0,-1 3 0,1 0 1,4-1-1,2 0 0,0 2 0,0 0 1,2 1-1,0 1 0,3-2 0,1 0 0,2 0 1,2 0-25,3 1 1,0 0 0,1-1 0,3 1 0,3 1 0,2 1 0,0 0-1,1 1 1,1 0 0,1 0 0,2-1 0,0 0 16,2-2 0,1-1 0,6 37 0,9-3 0,-8-34 0,2 0 0,1 1 0,0 0 0,2-1 0,1 0 0,1 0 0,1 0 20,-2 0 0,2 0 1,3 0-1,1 0 1,-2 1-1,1-1 1,1-1-1,2 0 1,1-2-1,2 1 1,0 1-1,1-1 1,2 3-1,0 0-9,2 1 1,2 0 0,1 2 0,2 0 0,5 0-1,2 1 1,2 0 0,0 0 0,0 0 0,1-1 0,3 0-1,1-1 1,1 1 0,2-2-56,4 2 1,1-2 0,3 0 0,1-2-1,0 0 1,1 0 0,2-1 0,2-1 0,-22-12-1,1-1 1,0 0 0,2-1 0,1 0-1,1-1 105,1 0 0,2 0 1,0-1-1,3 0 1,0-1-1,1 0 0,-1-2 1,0-1-1,0 0 1,3-2-1,-1-1 0,2 0 1,2-1-1,0-1 1,2 0-1,1-2 0,0 0 1,2-1-1,2 1 1,0 0-1,2-1-72,0 0 0,0 0 0,1-1 0,-16-1 1,1-1-1,0 0 0,0 0 0,2 0 0,-1 1 1,1-1-1,0 0 0,2 1 0,0-1 0,1 0 1,0 0-1,1 0 0,-1 0 0,2 0 1,-1 0-1,4 1 0,1-1 0,0 1 0,1 0-10,1 1 1,0-1 0,1 0 0,0 0 0,0-1 0,1 0 0,0 0-1,0 0 1,-12 0 0,1 0 0,0-1 0,0 1 0,-1-1 0,1 0 0,0 0-1,0 0 1,0 0 0,0 0 0,-1 0 0,0-1 0,0 1 0,0 0 0,0-1-1,1 1 1,1-1 0,0 1 0,-1-1 0,1 0 0,-2 0 0,0 0 0,0 0-1,0 0 1,0-1-22,1 0 0,1 0 0,-1 0 0,1 0 0,-1-1 0,0 1 0,0-1 1,0 1-1,0-1 0,0 0 0,-1 0 0,1 0 0,-1-1 0,0 1 1,0-1-1,15 0 0,0 0 0,-1 0 0,1-2 0,-15 1 0,0 0 0,1-1 1,-1 0-1,0 0 0,14-1 0,-1-1 0,0-1 0,1 0 0,-15 2 1,1-2-1,0 1 0,0 0 0,0-1 85,14-2 1,0 1 0,0-1 0,0 0 0,0 0 0,-1 1 0,1-1 0,-1 0 0,0-1 0,1-1 0,-1 0 0,1 0 0,-15 2 0,1-1 0,0 1 0,0-1 0,-1 0 0,15-2 0,-1 0 0,0-1 0,1 0 0,-14 2 0,0 0 0,0 0 0,0-1 0,0 0 0,-1 1 0,0-1 0,-1 0 0,1 0 0,-1 0-73,14-3 0,-1-1 1,1 1-1,1-1 1,-13 2-1,0 0 0,1-1 1,-1 1-1,0-1 1,13-2-1,0-1 0,0 1 1,-1-1-1,-2-1 1,0 1-1,0-1 0,0 0 1,1-2-1,0 0 1,-1 0-1,0 0 1,-2-1-1,-2 1 0,1-1 1,-1 0 0,0 0 0,-1-1 0,0 1 0,0-1 0,0-1 0,0-1 1,-1 0-1,-1 0 0,-5 1 0,-1-1 0,-1 0 0,0-1 1,-1 0-1,-1-1 0,-1 0 0,0-1 0,0 0 0,-1-2 1,0 0-1,-1 0 0,-2 0 0,0-1 0,-1 0 0,-1-1 1,0 0-1,0-1 0,-1-1 0,0 0 107,-1 0 1,1-1 0,-1 0 0,-2-1 0,9-8 0,-3-1 0,0-1 0,2-3 0,-1-2 0,-2-1 0,-2-1 0,-1 0 0,-2-1 0,-3 0-1,-2-1 1,-1-1 0,-1 0 0,-2-2 0,-2 1 0,-2 0 0,-1-1 0,-2 1-50,0 0 0,-2-1 0,-1-1 0,-4-2 0,-2-1 0,-2 0 1,-2 2-1,-2 1 0,-2-1 0,-3 2 0,-2-1 0,-2 1 0,-4 0 1,-2 0-1,-4 1 0,-2 2 0,-4 0 0,-2 1-187,-3-2 1,-2 2 0,-4-1-1,-6-2 1,-3-1 0,-3 3-1,-3 1 1,-3 1 0,-2 1-1,-3 0 1,-3 1 0,-2 0-1,9 12 1,-1 0 0,-2 1 0,0 1-1,-3-1 1,0 0 0,-2 1-1,-1 1 1,-4-3 0,-1 1-1,-1 0 1,0 1 75,-3-2 1,-1 1 0,0 0 0,0 2 0,0 2 0,0 1 0,0 1 0,-2 0 0,-3-2 0,-2 0 0,0 1 0,-1 1 0,12 6 0,0 0 0,0 1 0,-1 1 0,0 0 0,-1 0 0,0 2 0,0-1 0,0 2 0,-2-1 0,-2 0 0,-2 1 0,0 0 0,0 1 0,-1 0 0,0 1 0,0 1 0,-1 1 0,0 0 0,0 0 76,-3 1 1,0-1 0,-1 2 0,0 0 0,-1 1 0,9 1 0,-2 2 0,1-1 0,-1 1 0,1 1 0,0 0 0,-11-1 0,1 1 0,0 0 0,0 1 0,0 1 0,1 0 0,0 0 0,-1 1-1,1 0 1,-1 1 0,0 0 0,-1 1 0,1 0 0,-1 0 0,1 2 0,2-1 0,0 1 0,-1 1 0,1 0 0,0 0 0,-1 1 0,-1 1 0,1 0 0,0 1 0,0 0 74,2 1 0,1 0 1,0 1-1,0 1 1,0 1-1,1 1 0,0 1 1,0 1-1,1 1 1,-1 0-65,2 1 0,0 2 0,1-1 0,-1 1 0,1 0 0,0 0 0</inkml:trace>
  <inkml:trace contextRef="#ctx0" brushRef="#br0">3013 12088 30215,'-20'-14'-1238,"1"3"1,-5 2 0,4 4 1250,0 4 0,-2 1 0,3 0 1,0 0-1,-1 0 0,4-2 0,3-2 1,2-4-1,4 0 0,0 0 0,1 1 1,0-1 33,3-2 1,3 3 0,4-2 0,7 0 0,6 0 0,12 2 0,9-1-1,11 2 400,7 0 0,9 0 0,-27 5 0,0-1 0,1 0 0,2 0 0,4 1 0,0 0-485,4 3 1,0-1-1,0 1 1,0-1-1,6 3 1,1 1-1,0 0 1,0 1 0,0-1-1,-1 0 1,1 0-1,0 0 1,-5-1-1,0 0-485,-6-1 1,-1 0 0,-4-1-1,0 0 1,26-2 0,-6 0-1,-9 0 1,-9-1-589,-10-4 0,-2-2 789,-12-7 0,0-5 0,-5-2 0</inkml:trace>
  <inkml:trace contextRef="#ctx0" brushRef="#br0">4079 11688 31607,'-21'-13'-968,"4"-1"1,6 1-1,4 0 1,1-1 1400,3 1 0,12 6 1,7 2-1,8 4 0,10 1 1,7 1-1,10 4-505,5 3 1,-1 0-1,2 1 1,-2 1 0,-4 3-1,-4 4 1,-7 0-606,-6 0 1,-3 2 0,-16-1 0,-5-2 0,-4 0 387,-7 2 1,-14-3 0,-16 3-1,-14-2 1,-11 0 0,-12 5 0,31-9-1,-1 1-285,-1 3 0,-1 1 0,-7 4 0,-1 2 542,2 3 0,-1 2 0,-9 1 0,-2 1 0,-3 3 1,0 0-1</inkml:trace>
  <inkml:trace contextRef="#ctx0" brushRef="#br0">2626 16352 28534,'13'0'0,"1"0"0,1 0 0,4 0 100,7 0 0,7 0 0,7 0 0,3 0 0,4 0 0,8-1 1,6-2-1,6-3 0,2-1 0,2-4 0,2-1 0,-36 6 0,1-1 1,1 1-1,-1 0 0,0 1 0,0 0 2431,33-4-2531,-3 6 0,-3-7 0,-2 5 0,-6 2 0,-3 2 0,-7-1 0,-6-1 0,-5-1-1098,-3 1 0,-2 1 0,-6 2 1087,-3 0 0,-3-5 0,-5-3 0</inkml:trace>
  <inkml:trace contextRef="#ctx0" brushRef="#br0">3879 15979 31269,'-7'-6'-2458,"2"-3"0,10 4 1,4 0-1,2 4 2527,3 1 0,4 0 1,1 0-1,1 1 0,6 2 1,2 1-1,4-1 1,1-1 962,0-2 0,-2 0 0,-5 1 0,0 2 0,-4 3 0,-6 2-1428,-6 2 1,-4 3 0,-6 4-1,-3 2 1,-6 3 0,-8 5-1,-8 2-3,-7 1 0,-5 3 1,-4-2-1,2 0 1,2-2-1,2 1-1444,-1 0 1571,7-5 0,-2 1 1,7-6-1,3-2 1,3 1-1,6 0-1311,7 0 1,3-1 1563,2-5 1,0 7-1,0 0 1</inkml:trace>
  <inkml:trace contextRef="#ctx0" brushRef="#br0">14943 16979 14185,'8'-25'-421,"3"7"0,-2-7 0,3 5 0,1 9 611,1 5 1,1 0 0,1 1-1,3 2 1,2 2 0,4 1-1,3 0 1,6 0 0,3-2-1,5-1 1,1-1 0,3 1-1,1 2-12,0 1 1,10 0 0,-4 0-1,3 0 1,4 0 0,0 0-1,4-2 1,1-1 0,5-1-5,2 1 0,-34 1 0,0 1 0,2-1 1,0 1-1,1-2 0,-1 0 0,1-1 0,0 0 1,1 0-1,0-2-82,2 0 0,0 0 0,-4 2 0,1-1 0,4 2 0,0-1 1,-1 0-1,0 1 0,-3-1 0,1 2 0,0-2 0,0 2-5,-2 0 1,0 1-101,-1 0 1,1 0 0,-1 1 0,2 0 0,-1 1-1,1 0 1,0 0 0,0 1 0,1 0 0,0 2 0,0-1-1,0 0 26,2-1 1,0 1 0,-1 2-1,0-1 1,-3-1 0,0 0 0,0 0-1,0 0 1,1 0 0,1 0-1,-2-1 1,1-1 123,1 0 1,0 0-1,34 0 1,-36 0 0,0 1-1,-1 0 1,-1 0 0,0 0-1,0-1 1,36 1 0,-2-2-21,-2 0 1,-2 0-1,-1 0 1,-1-2 0,1-1-1,1-1 1,0 0-54,-1-2 0,1 4 1,-7-2-1,1 2 0,2 2 1,-5-1-91,-3-4 0,5 4 0,1-4 0,-1 4 0,2 1 0,-2 0 0,1 0 141,-1 0 1,-2 0-1,5 0 1,0 0 0,-5 0-1,-1 0 170,-1 0-204,-2 0 0,9-5 1,-6 1-1,-1 0 1,1-1-1,0 1-108,-2 1 0,1 1 0,-3 2 1,1 0-1,-4 0 0,-4 0 1,-3 0-287,2 0 1,-9 0-1,2 0 1,-4 0 0,-2 0-1,0 0-692,-4 0 589,-7 6 1,-2-4 0,-7 2-1,0-2-4076,1-2 4339,-7 5 0,-13-3 0,-9 4 0</inkml:trace>
  <inkml:trace contextRef="#ctx0" brushRef="#br0">5465 18152 28583,'2'-20'43,"2"7"1,-2 7 0,4 9 0,0 1-1,3-1 1,2-1 0,4-2 0,3 0 0,4 0-1,5 0 1,2 0 0,4 0 0,1 0 0,3 0-1,2 0 108,1 0 1,0 0-1,0 0 1,1 0 0,2 0-1,1 0 1,-1 0-1,0-2 1,0-1 20,2-1 1,4 0-1,-3 2 1,-1-1-1,1-1 1,-3-1-1,0 1-36,2-1 1,-2-5 0,6 3-1,-1-2 1,1 1 0,0 1 0,0 0-137,-2-4 0,4 5 0,-5 2 0,1 1 0,2 0 0,0-2 0,0 2 0,-2 2 0,2 1 0,-3 1 0,-2 2 0,2 2 0,2-1 0,2 2 0,2-4 0,0 2 0,-2-2 0,0-2 0,2 0 0,0 0 0,9 0 0,-9 0 0,1 0 0,-1-2 0,1-1 0,0-3 0,4-1 0,-1 4 0,-1-2 0,0 4 0,-1 1 0,-2 0 0,0 0 0,-2 0 0,1 0 0,-4 0 0,1 0 0,-1 1 0,3 4 0,1-4 0,1 5 0,-2-1 0,3-1 0,1-1 0,2-1 0,5-2 0,-2 0 0,0 0 0,3 0 0,1 0 0,2 0 0,-2 0 0,-2 0 0,1 0 0,1 0 0,-6 0 0,1 0 0,-3 0 0,0 0 0,-5 0 0,-3 0 0,-4 0 0,0 0 0,-1 0 0,-1 0 0,4-5 0,-1 1 0,1-1 0,0 1 0,3-1 0,-1 2 0,5-2 0,-3 0 0,1 1 0,1-1 0,-4 1 0,-1 1 0,3 1 0,-5 2 0,-1-1 0,-1-2 0,-4-2 0,-1 2-42,-1 2 0,-7 1 0,3 0 1,-6 0-1,-2 0 0,-3 0-1175,-2 0 1,0 0-1,-3 1 1097,2 4 1,0 2 0,-5 7-1</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11504 7090 18921,'-13'-19'-1092,"5"-8"0,5-7 1,6 0-1,6 4 1140,3 7 0,7-2 0,5 4 1,5-1-1,9-1 0,6 1 0,9 0 1,9 1-1,8 2 0,-32 11 1,1 1-1,1 1 0,0 0 0,3 2 1,0 1-1,1 0 0,1 0 450,3 1 0,0 1 0,4 0 0,0 1 0,-2 0 0,-1 1 0,1 1 0,-1 0 0,1 3 0,0-1 1,-2 1-1,0 1 0,-1-1 0,1 0-885,-2 0 1,1-1 0,-3 0-1,-1-1 1,0 2 0,-1 1-1,-1-2 1,-1 1 34,0 0 0,0 0 0,0 1 0,0 0 0,0 1 0,0-1 0</inkml:trace>
  <inkml:trace contextRef="#ctx0" brushRef="#br0">14876 7077 10126,'35'-62'0,"2"10"525,1 12 0,4 15 0,-10 11 0,2 8-166,3 5 0,0 2 0,2 5 1,1 8-1,6 6 0,4 4 1,8 1-4616,8 2 4286,-8-9 1,-14-1-1,1 3 1,-7-6 0,0 0-1</inkml:trace>
  <inkml:trace contextRef="#ctx0" brushRef="#br0">4772 8796 29063,'0'-42'-3277,"2"1"0,1 13 0,3 4 3330,1 3 1,-3 1 0,4 5 0,-1 3 0,-1 3 0,0 6 0,-4 6 0,-5 6 0,-6 3 92,-3 3 1,-1 7 0,-2 0-1,-3 6 1,-6 8 0,-5 8 0,-7 8-1,-4 6-92,18-28 0,0 2 0,-4 7 1,0 2-1,-4 3 0,-1 2 1,-1 4-1,-1 1 0,-3 6 1,-1 1-1,-1 3 0,-1 1 1,12-17-1,0 1 0,0 0 1,-1 1-1,1 1 0,0 0-121,0 2 0,0 0 0,1 1 0,0 4 0,1 2 0,1-1 1,3-4-1,1-1 0,2 1 0,0 1 0,2 0 0,1 0 0,2-1 1,2 1-1,1-1 0,-2 21 0,3-1-189,3-7 1,3 0 0,4-3-1,4-3 1,3-10 0,3-3-1,4-2 1,3-2 0,3-4-1,4-2 1,1-3 0,1-2 325,2-1 1,1-1-263,9 1 0,1-2 0,-7-3 0,0-1 0,8 0 0,1-1 1,2 1-1,0-1 192,3 1 0,1 0 0,-2 0 0,1 1 0,6 1 0,1 1 0,-2 0 0,1-1 0</inkml:trace>
  <inkml:trace contextRef="#ctx0" brushRef="#br0">5572 11155 30757,'0'-40'-9831,"0"7"6766,0 7 0,1 11 3837,4 10 0,2 10 0,7 2 1</inkml:trace>
  <inkml:trace contextRef="#ctx0" brushRef="#br0">5625 11035 30757,'14'-2'-607,"-1"-1"0,0-1 1,-1 0-1,-1-1 1,-3 1-1,3 1 1,1 3 184,1 4 0,-4 2 0,0 4 0,1-1 0,2 2 0,3 1 0,1 1 425,2 0 1,6-1 0,-1-2-1,7-1 1,5 0 0,4-1-1,2-4 1,4-2 0,4-2-1,3 0 258,1 0 1,0 0 0,0-2 0,1-2 0,1-4 0,1-1 0,2 2 67,-2 1 0,-1-3 0,-3 5 1,-1 1-1,1 1 0,3 2 0,1 0-368,4 0 1,-6 0 0,4 0 0,-2 0 0,1 0 0,2 2-1,2 1 1,-1 1 110,-3-1 1,9-1-1,-8-2 1,1 0-1,1 0 1,-4 0 91,-4 0 1,5 0 0,-3 0-1,1 0 1,-1 0 0,-2 0-1,0 0-62,1 0 0,-8 0 1,5 0-1,-4 1 0,0 2 1,0 1-39,0-1 0,4 0 0,-2 0 0,1 2 0,-2-2 0,0-2 0,-1-1 37,0 0 1,4-1 0,-1-2 0,3-3 0,2-2 0,-3 0-77,-2 0 1,8-4-1,-4 5 1,0-1 0,0 3-1,-2 0 1,2 1-98,2 1 1,-3 1 0,4 2 0,-3 0 0,-2 0-1,2 0-817,2 0 855,-3 0 1,7 0 0,-4 0 0,0 0 0,-1-1-1,-2-2 80,0-2 0,-2 1 0,2 2 0,-1-1 0,0-2 0,-2-1 0,0 0 75,-1 3 0,-4-3 0,3 1 0,1 2 0,-1 2 0,2 1-260,-1 0 0,5 4 0,-3 1 0,5-1 0,0 1 0,3-1 1,-1-1-8,3-1 1,2-2 0,-3 0 0,2 0 0,2 0 0,1-2 482,-2-2 0,6 1 0,-2-5 0,-1 1 1,3 1-1,-3 0 0,3 2-254,0-2 0,-10 4 0,6-2 0,-1 4 0,-2 3 0,1 3 1,-1 1-213,3 3 0,1 2 0,3 2 0,3-3 1,3 0-1,-36-7 0,0-1-18,0 0 1,-1 0 0,1 0 0,0-1 0,2-2 0,1 0 0,1 0 0,-1 0 0,2 0 0,0 0-1,0 0 1,0 0 0,1 0 0,1 0 273,1 0 1,0 0-1,-4 0 1,0 0-1,3-1 1,-1 0-1,-1 0 1,-1-1-1,-1 0 1,0 0-1,2 0 1,-1 1-1,-1 0 1,1 0-59,-1 1 0,-1 0 1,0 2-1,0 1 1,0 0-1,0 0 0,0-1 1,-1 2-1,-1-1 1,1 1-1,-1-1 0,-1 0-189,2 0 0,-1 0 0,2 1 0,-1 1 0,1-2 1,0 0-1,0 0 0,0-1 0,0 2 0,1-2 0,1 0 1,-1-1-1,2 0 0,0 0 39,1-1 1,0 0 0,0 0 0,0 0 0,2-1 0,0 0 0,0 0 0,0-1 0,-1 0 0,0-2-1,2 1 1,0-1 0,-1-1 0,1 0 308,1-1 1,0 0 0,0 1 0,-1 1-1,-1 0 1,0 1 0,0-1 0,0 0 0,1 1-1,1 0 1,-1 0 0,0 0-291,1 2 1,-1-1-1,-1 1 1,0-1 0,0 1-1,0-1 1,-2 0 0,1 0-1,0 0 1,0 1 0,-1 0-1,1-1 1,1 1 0,1-1-62,0 0 0,-1 0 0,1-1 0,-2 0 0,0 1 0,-1 1 0,1-2 0,-1 0 0,-2-1 0,0 0 0,1-1 0,0 0 0,-1 0 1,-1 0 71,0 0 0,0 1 0,4-2 0,0 0 0,-3 2 0,-1-1 0,1-1 0,-1 0 0,1 0 0,0-1 1,-1 0-1,-2 1 32,0-1 1,-1 0 0,3 1 0,0-1 0,-2 0 0,-1 1 0,0-1 0,1 0 0,0 0 0,-1 0 0,35-10-1,-4-1-130,-1 2 1,-14 1 0,2 1 0,-9-3 0,-8-1-1,-7 1-182,-3-3 0,-9 6 0,-3-6 1,-7 1-1,-6-2 0,-5-2 1,-8-1 160,-9 0 1,-11-4 0,-8 6 0,-5-3 0,-5 0-1,-2 2-1,-2 6 0,-12-3 0,2 4 1,-4 3-1,-8 2 0,-1 3 0,34 3 1,0 1 130,0-1 0,-1 1 1,0 2-1,0-1 1,-4-1-1,-1-1 1,-3 0-1,0 0 1,-1-1-1,-1 0 1,-1 0-1,-1-1 1,0 0-1,1 1 92,-3-1 0,0 0 0,-2 1 0,0-1 1,-4 0-1,1 1 0,0-1 0,1 0 1,-3 1-1,0-1 0,0 1 0,1 0 36,-1 2 0,-1-1 0,-1-1 0,-1 0 0,6 2 0,0 1 0,1-1 0,-1 1 0,0 0 0,0 1 0,1 1 0,0 1 0,-1-1 0,-1 0-106,3-1 0,-1 0 1,-3 1-1,1 0 1,2-1-1,0 0 1,-1 1-1,-1 0 1,2 1-1,-1 0 1,0 0-1,0 0 1,0 0-1,-1 0 18,0 0 1,-1 0-1,1 0 1,0-1-1,-4 0 1,-1-1-1,3 0 1,0-1-1,-2 2 1,0-1-1,2 2 1,-1-1-1,-3 1 1,0 0 156,-1 0 1,0 0 0,3-2 0,0 0 0,-4-1 0,1 1 0,-1 0 0,0 1 0,-1 0 0,0 1 0,-3-1 0,0 0-106,1-1 0,0 0 0,0 1 0,0 0 0,2-1 0,0 0 0,-2 0 0,0 1 0,-1-1 0,0 1 0,0-1 0,0-1 0,3 2 0,-1-1-66,3 2 1,-1-1 0,-3-1 0,0 0 0,3-1 0,0 1 0,-2 1-1,1-1 1,-1 1 0,1-1 0,0 1 0,1-1 24,2 0 1,-1 0-1,-4-3 1,0 1-1,3 1 1,0 1-1,-2 1 1,0 0-1,1 0 1,-1 0-1,1 1 1,0 0-1,-1 0 1,0 0-23,-3 0 1,0 0-1,1 1 1,-1 0-1,22-1 1,-1 1-1,0 0 1,0 1 0,-1 0-1,1 0 1,0 1-1,-1-1 1,1 1-1,-2 0 1,0 1-1,0 1 1,-1-1 0,0 1-1,-1 0-3,-1 1 0,-2 0 1,1 0-1,-3 0 0,0 0 1,1 0-1,0-1 0,2-1 1,-1 0-1,2 1 1,0-1-1,-1 1 0,1-1 1,-1 1-1,0-1 0,2 0 1,0 1-1,-1-1 0,0 1 1,0-1-1,-1 1 36,2-1 0,1 0 0,-1 1 0,2-1 0,0 1 1,1-1-1,-2 0 0,1 0 0,0 0 0,0 0 1,0-1-1,0 0 0,2 0 0,0 0 0,-1-1 1,1 0-1,-1 1 0,1-1 20,2 1 0,-1 0 1,1-1-1,-20-1 1,1 1-1,-2 0 1,0 0-1,2-1 1,2 0-1,3-1 0,0 0 1,1 0-1,0 1 1,3 0-1,0 1-89,0 0 1,0 0-1,4 3 1,1 1-1,1-2 1,0 1 0,4 0-1,1 2 1,1-1-1,1 1 1,2 0 0,1-1-1,0 1 1,-1 0-62,3-1 0,0 1 0,2 0 0,0 1 0,2 0 0,0 0 0,0 1 1,1 0-1,-33 9 0,2-1-2,4 1 1,5 6-1,0-2 1,1 5 0,2 4-1,-3 4 1,-1 4-8,3 1 0,-3 4 0,4 2 0,4 0 0,8 1 0,8 1-111,10 2 0,14 2 1,21 3-1,23 1 1,-3-26-1,6-2 0,11 0 1,6-1-1,14 0 1,7-3-70,-15-6 1,4-2 0,0-1 296,0-2 0,1-1 0,2 0 0,-8-1 0,2 0 0,1 0 0,-1-1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10278 6197 32200,'11'-13'-905,"-2"5"1,9 2 0,-2 2 0,2 0 988,4 1 0,8-5 1,3-1-1,-1-1 1,4 0-1,1 1 0,3-2 1,-2 1-1,-1 0 1,-1 2-1,-1 1 1,1 1-1,1 0 357,1 3 0,4 2 0,1-1 0,4-1 0,4-1 0,5-1 0,3 1-441,5-1 0,4-4 0,2 4 0,-1-1 0,4-2 0,-1 1 0,2-2 0,-35 5 0,-1 0 0,35-6 0,-32 7 0,1 0 0,-1 0 0,-1 0 0,0 0 0,-1 0 0,0 2 0,0-1 0,1 1 0,-1 1 0,0 0 0,0 0 0,5 0 0,0 0 0,-3 0 0,-1 0 0,3 0 0,0 0 0,3 0 0,1 1 0,1 1 0,1-1 0,-1 1 0,1 1 0,5-1 0,-1 0 0,-4-1 0,0-2 0,2 1 0,0 0 0,2 0 0,1 0 0,-1 0 0,0-1 0,3-1 0,1 1 0,1-1 0,-1-1 0,0-2 0,0 0 0,5 1 0,-1-1 0,0-1 0,-2 0 0,0 0 0,-1 0 0,2 2 0,-1 0 0,-1 1 0,1 1 0,1 1 0,0 1 0,1 0 0,-1 0 0,0 0 0,0 0 0,0 0 0,0 0 0,0 0 0,0 1 0,0 1 0,-1 1 0,-1-2 0,-1 0 0,2 4 0,-1-1 0,-1 1 0,0-1 0,-1 1 0,-1-1 0,0 0 0,-1 0 0,-1-1 0,0 1 0,1 0 0,0-1 0,-1-1 0,-1-1 0,-1 2 0,-1-1 0,0-1 0,-1-1 0,0 0 0,0 0 0,-1 0 0,0 0 0,-1 0 0,0 0 0,2 0 0,1 0 0,-5 0 0,0 0 0,0 0 0,-1 0 0,1 0 0,1 0 0,-2 0 0,0 0 0,2 0 0,0 0 0,0 0 0,-1 0 0,-2 2 0,-1 1 0,1-1 0,0 0 0,0 0 0,-1 1 0,-2-1 0,0 0 0,-1 1 0,0 0 0,34 3-1109,-4 0 0,-8 3 0,-3-3 0,-3 1 1109,-2 3 0,-4 1 0,-3 1 0,-5-2 0,-7 0 0,-4-1 0</inkml:trace>
  <inkml:trace contextRef="#ctx0" brushRef="#br0">5905 9022 29233,'2'-14'-900,"2"-4"1,8 3 0,9-4 0,4 0 1104,8-4 1,5 3-1,5-1 1,4 2 0,5 2-1,6 3 1,4 0 0,3 2-1,5 4 1,4 2 0,-34 3-1,2 1 1,1 0-1,1 0 1,3 1 0,1 0-1,2 2 1,0 1-4,3 2 1,1 1 0,1-1-1,1-1 1,0 2 0,-1-1 0,2 2-1,0 0 1,2 1 0,1 1 0,0 1-1,0 0 1,1-1 0,1 0-217,-2 0 0,0-1 1,0 0-1,0-1 1,-1 0-1,2 0 1,0 0-1,0-2 1,0 0-1,0 0 1,3-1-1,1 0 1,-2-1-1,0-1 1,2 0-1,0-1-358,0 0 1,-1 0 0,-7 0 0,0 0 0,4 0 0,1 0 371,-1 0 0,-1 0 0,-2 0 0,0 0 0,-1 0 0,0 0 0,1 0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1426 5957 31362,'-34'-6'-700,"-1"-1"1,8-6-1,8-1 1,5 2 937,6 4 1,5 0 0,0 5 0,6-1 0,8 2 0,10 4 0,12 2 0,8-1 0,10-1 0,3-2 0,6 0 0,0 0 0,6 0-718,3 0 1,-1-5 0,2-1-1,-3 0 1,-5 0 0,0 2 0,-4 0-1,1-1 589,0 2 1,-2-4 0,2-1 0</inkml:trace>
  <inkml:trace contextRef="#ctx0" brushRef="#br0">2466 5664 14156,'-33'-43'0,"5"5"0,8 8-277,5 9 1,0 14 33,11 7 1,1 6 0,7 7 0,6 0 0,7 1 0,5-1 0,3 0 523,2 1 1,-1-1 0,3 0 0,0 1-1,2-1 1,-3 2 0,-4 1-487,-6 2 0,-3 1 0,-3-1 0,-5 4 0,-7 3 0,-12 5 0,-12 3 298,-11 2 1,-21 11 0,-5-3 0,28-19 0,1 1 32,-3 2 0,0 1 0,-3 2 1,1 2-1,0-2 0,-1 0 1</inkml:trace>
  <inkml:trace contextRef="#ctx0" brushRef="#br0">17836 6091 23644,'0'-20'-2236,"0"1"1,0-3-1,0 4 2057,0 3 0,1 2 0,2 3 0,2 5 0,-2 10 0,-2 6 0,-1 6 1314,0 0 0,-4 7 1,-2-2-1,-2 4 1,-2 0-1,-2 2 1,-1 2-1,-1 4-1099,1 4 1,-5-3 0,1 6 0,-1 0-1,0-1 1,-1 5 0,-1 1 0,1 4-1894,3 2 1,3 1-1,2 1 1,2 0-1,0 1 1729,2-2 0,-5 16 0,5-7 1</inkml:trace>
  <inkml:trace contextRef="#ctx0" brushRef="#br0">17183 7450 28731,'0'-34'-3895,"1"3"3730,3 9 0,-2 10 1,1 10-1,-5 7 1,-2 2-1,1 3 1,0 4-1,0 2 466,-1 2 0,-5 11 0,4 4 0,2 7 0,2 4 0,1 1 0,1-1 158,4 1 0,4-1 0,7-5 0,5-2 0,2-3 1,6-2-1,0-4 195,4-4 1,-5-5-1,3-7 1,-4-3-1,-2-5 1,-1-2-655,-1-2 0,8-6 0,-7-4 0,0-7 0,-1-5 0,-2-2 0,-3 1 0,-3 2 0,-2 2 0,-1 1 0,-2 6-9831,-1 3 9937,-6 15 0,9 9 0,-5 12 0</inkml:trace>
  <inkml:trace contextRef="#ctx0" brushRef="#br0">18209 7796 15542,'4'-44'915,"1"8"1,4 19-1,-3 20 1,0 10-447,0 6 0,-2 3 0,-4 4 0,1-3 0,2 1 1,2 3-1,-1 2-196,2 1 0,-4 2 0,2 1 0,-1 0 0,0-2 0,2-6 0,-3-6-470,0-4 1,2-6 0,1-3 0,-2-6 0,-2-11 394,-1-8 1,5-12-1,1-5 1,0-1 0,1 0-1,0 3 460,4 2 0,-4 7 0,1 7 1,-1 3-1,0 3-332,4 3 0,-4 9 0,2 9 0,0 3 0,0 1 0,0 2-681,1 3 1,2-2 0,1 6 0,1 2 0,-1 1 0,0 2 0,2 0-445,3-1 1,-3 2-1,4 1 1,0-1-1,2-3 887,0 0 1,10 0-1,-3 2 1</inkml:trace>
  <inkml:trace contextRef="#ctx0" brushRef="#br0">19022 7943 15488,'12'-47'1457,"-3"2"0,-2 21-1181,-2 11 0,-5 15 1,1 7-1,-4 4 0,0 3 1,2 5-1,1 3-812,0 4 0,0 7 0,0-1 0,0 2 0,1-2 0,4-2 528,4-2 0,2-8 0,3-2 0</inkml:trace>
  <inkml:trace contextRef="#ctx0" brushRef="#br0">19115 8050 9892,'-4'-37'0,"0"0"1433,1 0 0,1 1 1,2 11-1,-1 3 514,-4 4 0,5 6 0,-1 9-2326,4 12 1,11 7 0,0 9-1,1-1 1,1 3 0,0-1-1,3 4-2347,2-2 0,1-6 1,4-4 2860,-4-3 0,3-2 1,-4 1-1</inkml:trace>
  <inkml:trace contextRef="#ctx0" brushRef="#br0">19342 8076 15488,'7'-13'-648,"-1"-5"1,-6 0 0,0 2 0,0 1 0,0 2 1665,0 0 0,-4 4 1,-1 4-1,3 7 1,2 10-1,4 5-641,5 7 1,3 6 0,4 2 0,5 1 0,5-1 0,3-2 0,-1-2 0,-2-3-866,1-2 0,-6-6 1,-3-8-1,-4-4 0,-2-7 1,-3-7-1,-4-7 521,-4-3 1,-2-11-1,-2 4 1,-2-3-1,1 1 1,-1 2 0,1 0 1840,1 4 0,1 3 0,2 6 0,0-1-212,0 1-1823,0 6 1,5 2 0,1 10 0,1 3 0,3 4 0,4 3 0,4 1-187,4 2 1,3 4 0,0-4-1,0-2 1,-1-2 0,3-5-1,-2-5 44,0-2 1,3-2 0,-6-2-1,2-1 1,0-3 0,-2-1 1308,2-4 0,-5 0 0,0-1 0,-1 1 0,0 4 1,-2 1-1,0 5-1575,2 4 1,-2 10 0,7 11 0,0 5-1,3 7 648,0 2 1,7 8-1,1 1 1</inkml:trace>
  <inkml:trace contextRef="#ctx0" brushRef="#br0">7851 6490 30687,'0'-19'-4916,"0"-2"1,0 1 4131,0 2 1,0 7 0,-1 4 0,-3 1 0,-5 3 0,-3 0 0,-2 0 0,0-3 0,-3 0 1900,0 0 1,-3-2-1,4 2 1,-2 0 0,2 0-643,1 3 0,8 13 1,2 9-1,4 8 1,4 6-1,6 1 1,8 4 302,7 5 1,3 0 0,1 5-1,2-1 1,2-1 0,1 1-279,-1 1 1,1-4 0,-3 3 0,2-1 0,1-3 0,1-1-322,0-2 0,-5-5 1,3 1-1,-4-1 1,-2-1-1,0-3 1,-4-2-1372,-4-3 0,-4-1 0,0-1 0,-2-2 1,-4 1-1,-3-1-2986,-4 0 1,-2-1 4058,-4 1 0,-8 9 1,-8-3-1</inkml:trace>
  <inkml:trace contextRef="#ctx0" brushRef="#br0">8638 8916 29521,'0'0'0</inkml:trace>
  <inkml:trace contextRef="#ctx0" brushRef="#br0">8651 8636 32767,'0'-19'-4916,"0"-5"1,0-3 5337,0 7-167,0 3 0,2 10 0,1 4 1045,1 6 0,2-2 1,-1 4-1,2-5 1,2-3-587,0-2 0,-6 0 0,3 2-714,0-2 0,-5 2 0,3 8 0,-2 4 0,-2 2 0,0 3 0,0-1 0,0 0 0,-2 2 0,-1 1 0,-1 2 0,1-1 0,2 2 0,1-1 0,0-1 0,0 1 0,1 1 0,2 1-1588,1-1 1,7 0 0,-4-3 0,2 1-1,0-4 2106,1-3 0,2-13 0,2 2 0</inkml:trace>
  <inkml:trace contextRef="#ctx0" brushRef="#br0">8598 8329 13027,'-16'-50'0,"4"9"5486,4 10-5095,4 13 0,10 12 0,3 7 0,3 4 0,1 5 1,2 5-1,3 4-2841,4 2 2535,9 7 1,-3 6 0,5 6 0</inkml:trace>
  <inkml:trace contextRef="#ctx0" brushRef="#br0">9078 8476 23502,'6'-40'-1891,"-3"13"0,6 10 2476,1 9 0,2 13 0,0 5 0,-2 5 0,-3 4 0,-1 0 0,-1 2 0,-1 0-410,1 3 1,4 1 0,-3 1-1,-1 1 1,1 0 0,-3-2-709,-1-3 0,2-3 0,2-7 202,2-3 1,-5-5 0,1-9 0,-3-7 0,-1-5 0,0 0 663,0-3 0,0 6 1,0-4-1,0 3 0,0 2 1,2 1 354,2 3 1,-1 2-1,6 4 1,2 0 0,2 4-1,3 5-1278,2 1 0,1 10 0,-2-4 0,2 2 0,2 0 0,1-1-508,-2 4 1,6-4 0,-6 0 0,3-3 0,-1-2 1292,2-2 0,1-7 1,1-7-1</inkml:trace>
  <inkml:trace contextRef="#ctx0" brushRef="#br0">9731 8276 23502,'13'-52'-1043,"1"3"1,-2 5-1,-2 10 1870,-1 7 1,0 13-1,3 11 1,-2 7-1,-3 8 1,-1 7-1,-1 6-1267,1 8 1,-5 8 0,4 7-1,-4 2 1,-2 5 0,-2 0-1134,-2-1 0,-4 4 0,3-2 1435,-1-4 0,-2-10 0,-4-10 0</inkml:trace>
  <inkml:trace contextRef="#ctx0" brushRef="#br0">9824 8529 22150,'5'-50'-1876,"-1"6"1,7 13-1,-4 19 2362,0 10 1,4 4-1,-5 7 1,1-1 0,2 1-1,1 0 1,2 3 0,4 4-784,4 7 0,-2-3 0,4 2 0,1 1 0,3-1 0,-1-3 0,-2-3-620,0-4 0,-7-7 1,2-1-1,-5-5 1315,-4-8 1,-3 0 0,-6-9 0,-2 2 0,-1 0 0,-2-2 0,-3 2 2663,-2 1 1,4 1 0,1 1-2725,4 0 1,8 5 0,5 5 0,6 6 0,3 5-1,4 1 1,3 0-631,3 1 1,-1 0-1,-7-1 1,-2-4-1,-2-2 1,-2-1-714,-2 3 1,-4-2 0,-2-8 0,-4-3 1530,-4-4 1,-2 0 0,-2 2 0,-2 1-22,2-2 1,9 5 0,6 2-1,6 4 1,3 4-823,2 5 1,1 3-1,0 1 1,-2-1-1,2-1 1,1-3-1,0 1-45,-3-1-33,-3 4 0,-5-9 72,-1 5 1,-7-5 0,-6 2 1674,-7-4 1,1 1-1,3 1 1,6 3-1338,6 1 0,7-2 0,3 2 0,2-1 0,4-2 0,3 1 0,3-1-255,-1-1 1,-2-3 0,-1-3 0,-2-3 0,-3-1 0,-3-5-1,-1-3-188,0-3 1,0-7 0,-5 0-1,0-6 1,1-3 0,-1-2-1,2-1 339,3-3 1,-2 5 0,5-7-1,-1 7 1,0 2 0,0 5 0,0 3 76,-1 3 1,-1 10 0,-5 0 0,0 5-639,1 4 0,-5 7 0,-2 7 0,-1 5 0,-3 6 0,0 3 0,1 2-627,5 0 1,-1-5 0,-1 0 0,0 0 1059,1-1 1,-5-2 0,3-6 0</inkml:trace>
  <inkml:trace contextRef="#ctx0" brushRef="#br0">11144 8289 20295,'-25'-5'0,"3"-4"0,2-3 199,1-1 0,4 1 0,-1 1 0,4 4 13,3 1 0,5 2 0,-2 4 1,6 0-1,10 1 0,11 2-473,9 1 0,5 5 0,8-3 1,3 2-1,0 1 0,0-1 363,-3 1 1,10 0 0,2 4 0</inkml:trace>
  <inkml:trace contextRef="#ctx0" brushRef="#br0">22555 8050 27547,'13'-6'-610,"-4"4"1,0-2 0,1 2 0,2 2 562,1 0 1,-4 0 0,0 0 0,0-1 0,-2-4 0,-2-4 0,-4-2 1186,-1-3 0,-10 1 0,-3 1 0,-4 2 0,-1 2 0,-1 2 0,0 3-1140,0 2 0,-3 1 0,4 0 0,1 1 0,3 4 0,0 4 0,7 3 0,-3 7 0,5 3 0,4 2 0,4-1 0,7-2 0,6 0 0,6 0 0,5-5 0,3 2 0,2-3 0,-1-2 0,-1-1 0,-5-3 0,-7-3 0,1-6 0,-5 0 0,-3-2 0,-2-2 0,-4-5 0,-4-3 0,-1-1 0,0-1 0,-1 2 0,-2 2 0,-3 3 0,-2 1 0,6 4 0,-3 11 0,5 1 0,5 11 0,5 0 0,5 0 0,4 2 0,3 3-1713,6 0 1,3-1-1,6-1 1,-1-3-1,0-2 2386,-2-3 1,-2-7 0,-5-3 0</inkml:trace>
  <inkml:trace contextRef="#ctx0" brushRef="#br0">23168 8223 27521,'13'-21'-4699,"0"5"6463,1 5 1,-1 6-1,0 6 1,1 3 0,-2 7-1605,-3 5 0,-4-1 0,-5 3 1,0-3-1,0-2 0,0 0 1,0 0-161,0 1-409,0-1 0,0-7 0,2-6 0,1-9 0,4-6 0,4-4 0,3-2 163,1-2 1,2 2-1,-1 0 1,2 1 0,-2 2-1,-3 1 1,-2 6 1010,-2-1 1,-1 6 0,6 1 0,-2 5-854,-4 5 1,4 4 0,-1 7-1,4 3 1,5 2 0,4 4-1315,4 5 1,8-2-1,-1 3 1,4-3-1,1-3 1,-2-2 0,-1-4 354,-1 0 0,-11-6 0,-1 2 0,-7-6 1,-6-2 1311,-4 1 0,-5-4 0,-11 5 0,-9 2 0,-7 2 0,-8 5 1139,-7 4 0,0 5 0,-6 4 1,2 4-1,1 4 0,4 1 1,8-2-587,8-2 0,3-1 1,9-8-1,2-6 0,6-5 1,6-4-711,6-3 0,13-5 0,7-10 0,5-6 0,5-7 0,-2-6 0,0-8-712,-3-4 0,-1-3 1,-8 0-1,-1-1 1,-5-1-1,-3 1 1,-4 4-794,0 3 1,-2 9-1,1 7 1,-4 3-1,0 3 1,2 3-1,6 6-3656,6 6 5140,4 5 1,8 5 0,1 0 0</inkml:trace>
  <inkml:trace contextRef="#ctx0" brushRef="#br0">24621 8303 25795,'0'-34'-2397,"4"15"1,1 16 2540,-2 13 0,-2 14 1,-1 8-1,0 1 1,0 1-1,0 0 1,0 3-1,0 3 516,0 4 0,-1 2 0,-4 6 0,-4-2 0,-3 1 0,-1-7-1216,0-5 0,1-8 0,2-9 0,1-7 1,0-11 197,1-13 0,2-8 0,8-12 0,4-3 0,6-7 0,7-5 0,5-2 73,4 0 1,7-7 0,-1 2-1,1 4 1,-4 3-1,-5 7 1504,-4 3 0,-2 8 1,-8 9-1,-2 2-1011,-1 1 1,-6 9 0,0 3 0,-5 7 0,-4 2 0,0 5-497,1 4 1,-4 0-1,3 7 1,0-1-1,0 0 1,3 0-1021,1 2 1,4 1 0,4 2 0,7-2 0,8-1 0,6-4 0,2 0-909,2-4 1,6-3 2894,-1-4 1,2-3 0,2-6-1</inkml:trace>
  <inkml:trace contextRef="#ctx0" brushRef="#br0">25181 8529 25450,'7'-26'-2196,"-1"-1"0,-6 0 0,0 2 0,0 3 3609,0 4 0,0 6 0,0 8-880,0 8 1,0 2 0,0 5 0,1 2 0,2 3 0,3 1 0,0-3 0,2-2-471,-1-3 1,2 3 0,4-5 0,1 1 0,-1-4-928,0-2 1,1-2-1,-1-2 1,0-2-1,1-5 1,-3-3 491,-2-1 1,3 1 0,-4 2 0,-1 1 0,-1 0 1350,0 1 0,-5 4 0,5 10 0,0 4-1141,3 2 0,3 9 0,3-8 1,3 0-1,4-1 0,3-3-1236,2 2 1,4-6 1927,0 0 1,6-4 0,-3-1 0</inkml:trace>
  <inkml:trace contextRef="#ctx0" brushRef="#br0">25794 8289 25999,'-22'0'0,"-1"2"-763,0 2 0,-5 14 0,-1 9 0,4-1 641,0-2 0,6 0 1,3-5-1,4 0 1,4 2-1,1-2 0,1 1 1,0-3-2712,3 3 1,2-10 2863,1 3 0,6-8 1,1 1-1</inkml:trace>
  <inkml:trace contextRef="#ctx0" brushRef="#br0">25874 8343 25558,'0'-43'-1247,"0"3"1,-2 10 1390,-2 17 1,-3 11-1,-7 11 1,1 3 0,1 2-1,3-1 1,5 2 0,2 2-48,2 6 0,6 2 0,3 1 0,3 1 0,1 0 0,0-2-1094,1-3 0,-2 2 0,-2-6 1,-3-1-1,1 1 0,-4 0 494,-2-2 0,-11-1 1,-12-2-1</inkml:trace>
  <inkml:trace contextRef="#ctx0" brushRef="#br0">10331 9276 32767,'12'-17'-1603,"-3"-5"1,2-1-1,-2 2 1,2 2 2096,-2 2 0,1 2 0,-6 2 0,-1 0 0,-1-1-385,-2 1 1,-2 4-1,-2 2 1,-5 1 0,-3 3-1,-3 3-1,-2 4 0,2-1 0,-3 6 0,5 2 0,2 0 0,4 4 0,1 2-231,3 0 1,2 3 0,1-4 0,1 2 0,3-2 0,7 0 447,5 2 1,3-3 0,7 1-1,-1-4 1,4-5 0,2 1-430,2-1 0,-2-4 1,-6 2-1,-2-4 0,-6-1-579,-2 0 0,-7-1 0,-4-4 1,-4-4-1,-4-1 0,-7-1 1301,-5 3 0,1 0 0,-3-2 1,3 2-1,2 1 797,0 0 1,7 4-1416,6-2 0,6 4 0,7 1 0,0 0 0,1 1 0,-1 2 0,0 3 0,1 1 0,-1-2 0,0 2 0,1-1 0,-1-1 0,-5-11 0,-3-3 0,1-3 0,-4-1-105,2-1 0,-1 7 0,2 3 1,4 2 116,2 2 1,-2 0-1,0-1 1,2-2 0,0-3 105,3-2 1,-5 1 0,-2-3-440,-1 1 1,-2 0-1,-4-5 1,2 3-552,2 2 1,-2-3 0,2 3-1242,-2-3 1,-2 6 0,0 6 1431,0 8 0,0 3 0,0 3 1</inkml:trace>
  <inkml:trace contextRef="#ctx0" brushRef="#br0">10597 9316 26602,'-17'-5'0,"-1"1"0,2 1-70,1 1 0,1-4 0,1-1 1</inkml:trace>
  <inkml:trace contextRef="#ctx0" brushRef="#br0">10704 9236 29072,'-6'-8'-7589,"-3"4"7706,-3 2 0,5-4 1,4-1-751,6 0 1,4-4 0,7 5 0,-1 0 862,0 1 1,7 0 0,0 5 0</inkml:trace>
  <inkml:trace contextRef="#ctx0" brushRef="#br0">10864 9316 31013,'0'-18'-9581,"0"0"9839,0 2 0,2 7 1,2 5-1,5 2 1,3 1 797,1-4 1,2 4 0,3-5-1,2 1 1,4-1 0,1-1-861,3-3 1,1-2 0,-6-3-1,-1-1 1,2-4 0,0 1-1,-2-2-647,-4 1 1,-5-3-1,-4-3 1,-4-1-1,-4 1 1,-1 0-1605,0 4 1952,0-3 0,-6 10 1,-3-3-1,-3 5 1,-1 4 133,0 5 0,-1 2 0,0 5 0,-1 5 0,0 6 972,3 6 0,2 2-845,-4 5 1,7 5 0,3 4-1,2 2 1,4 2 0,3 0-1,7-1-451,5-4 1,6 2 0,1-6 0,4-3-1,5-4 1,1-8 277,3-5 1,0-5 0,0-8 0,-3-2 0,0-8 0,-1-6-1,-1-9-200,-2-5 1,-2 2 0,-3-13 0,-1 0 0,-3 2 0,-2-2 0,-4 0 324,-5-1 1,0-4-1,-5 7 1,-2 5 0,-2 5-1,-1 6 248,0 0 0,0 10 1,-1 3-1,-4 5 1,-4 4-1,-2 3-310,-3 4 0,1 5 0,0 9 0,-1 6 0,1 4 0,0 4 0,1 2 123,3 3 1,3 3-1,6 3 1,1 0 0,4-3-1,4-3-797,3 0 0,5-4 0,4-2 0,1-4 1,3-4-1,1-2 0,2 0-935,1-1 0,0-2 1,-6 4 1338,1 2 0,4-11 1,-7-1-1</inkml:trace>
  <inkml:trace contextRef="#ctx0" brushRef="#br0">12357 9249 29464,'6'-9'-747,"-5"11"0,5 20 1,-1 3 685,-1 2 1,1-1 0,-5 1 0,0 0 0,0-1-1,0 1 1,0-2 138,0-3 1,0 2 0,0-6 0,0-2 0,0-1 0,0-2-226,0 1 0,1-7 0,2-4 0,3-8 1,1-6-7,4-6 1,1-6-1,1 0 1,0-2 0,2-1-1,0-1-165,-2 0 1,4 1 0,-9 0 0,3 4-1,-1 4 1,-2 4 533,-2 0 1,-2 5-1,-5 2-40,-4 1 1,2 3 0,-6 6 0,-1 3-1,-2 0 1,-1 1 13,-1 1 1,5-4 0,1 5-673,-3 1-236,5 2 1,0-3 0,8 0 0,2 0 0,7 0 0,5 0 1151,6 1 0,15-4 0,5 0 0</inkml:trace>
  <inkml:trace contextRef="#ctx0" brushRef="#br0">12930 9249 29042,'0'-34'-3991,"0"3"3751,0 3 0,0 22-112,0 6 1,0 6 0,2 7 0,1 2 0,1 3 0,-1 4-1,0 3-108,2 2 0,-3-5 0,6-1 0,-1-2 1,1-3-1,2-1 705,2-2 0,-3-5 0,0-4 0,1-2 0,2-4 0,1-4-158,1-7 0,-1-2 0,0-6 0,1 2 0,-1 1 0,0 1-71,1-1 1,5 0-1,2 5 1</inkml:trace>
  <inkml:trace contextRef="#ctx0" brushRef="#br0">13517 8903 29551,'6'-49'-794,"1"10"1,5 38 0,-3 14 0,-3 9 56,0 5 0,-5 3 0,4-1 0,-4 1 1,-1 4-1,0 3-13,0 3 1,-6 4-1,-3 4 1,-4 0-1,-5 4 1,-4-4 0,-5-4-2160,-4-5 1,6-10 3080,-6-2 1,6-6 0,-8-8-1</inkml:trace>
  <inkml:trace contextRef="#ctx0" brushRef="#br0">13277 9289 28284,'22'-37'-1827,"-1"-3"0,0 0 0,-2 3 1,0 7 1862,-3 7 1,-1 5 0,-2 8 0,1 2 0,1 2 0,1 3 0,2 2 534,-2 1 0,5 0 1,-1 0-1</inkml:trace>
  <inkml:trace contextRef="#ctx0" brushRef="#br0">13783 8969 27939,'0'-28'-2417,"0"15"1,0 19-1,-1 8 2196,-4 9 0,4-4 0,-5 0 1,2-1-1,-1 1 0,2 2 1,0 3-1,0 2-382,-1 5 0,-1-3 0,5 4 0,0-4 0,0-3 0,0-3 283,0-4 0,2-9 0,2-5 1,5-2-1,5-4 0,2-1 1,3-4 871,2-5 1,3 2 0,5-8 0,2 3 0,-1 3 0,-2 3 1287,-1 5 0,-5 2 1,-1 2-1,-2 3 1,-4 5-1867,-5 5 0,-4 9 0,-6-1 0</inkml:trace>
  <inkml:trace contextRef="#ctx0" brushRef="#br0">9584 7290 30512,'0'-27'-9831,"0"2"9943,0 3 1,0 10-1,-1 11 1,-4 5 0,-3 3-1,-6 2 1,-2 0 0,-3-1-1,-2-1 1,-4-1-1,-3 1 1,-5-1-293,-1 0 0,3 3 1,-3-3-1,-2 1 0,-1 4 1,-4 1-1,-1-1 840,1-2 1,1 8 0,-2-4 0,-1 2 0,-3 0 0,1-1 0,-4 4 0,0 3-690,-2 0 1,-8 4 0,4-2-1,-1 4 1,-2 3 0,5-2-23,1 2 0,-1 5 0,8-1 0,3 2 0,0-1 0,5 2-36,6 2 1,0 5 0,10 2 0,2 0-1,5 1 1,9-1 0,6 2-351,8-1 0,7-4 0,14 1 1,5-1-1,7 0 0,10 2 0,5-2 616,-25-22 0,0-1 0,6 2 0,1 0 0,3 1 0,1-1 0,2-1 0,1-1 1,5 0-1,1-3 0,3-1 0,2-2 0,5-1 0,2-1-61,2 0 0,1-2 0,2-3 0,2-2 0,-22-1 1,2 1-1,0-2 0,1 0 0,1 0 0,0-1 0,2-1 1,-1-1-1,2 0 0,0-1 0,0 0 0,0-1 88,0-2 1,-1-1 0,0 0-1,-1 0 1,0 0 0,0-1-1,-2-2 1,-1 0 0,0-1-1,23-6 1,0 0 0,-3-1-1,-1 0 1,-1-3 0,-1-1-1,-1 0 1,-2-1-118,-1-1 1,0-1 0,-3-1 0,-2-2-1,-7 2 1,-2-1 0,-2 0 0,-1-2-1,-4 0 1,-1-1 0,-4 0 0,-2-1-354,-2-2 1,-2-1 0,-5 0 0,-3-1-1,-3 0 1,-3-2 0,-3-1 0,-2 0 0,-3-4-1,-2 0 1,-3-4 0,-3-1 38,-2-3 1,-4 0 0,-6 0 0,-5 1-1,-7-3 1,-4 2 0,-2 0 0,-4 3-1,-6 0 1,-3 2 0,-5 3 0,-4 2 160,-6 2 1,-2 4 0,-6 3 0,-3 4 0,18 11 0,-1 1-1,-2 2 1,-3 0 0,-1 3 0,-2 0 0,-4 3 0,-2 1 0,-1 1-1,-1 3 1,-1 1 0,-1 1 0,-1 3 0,0 2 0,0 1-40,-1 1 0,0 2 0,1 1 0,1 0 0,0 1 1,1 1-1,0 2 0,0 2 0,1 0 103,1 0 0,0 0 0,1 0 0,0 0 0,0 0 0,1 1 0</inkml:trace>
  <inkml:trace contextRef="#ctx0" brushRef="#br0">18782 7037 28440,'-15'-9'-2584,"-1"0"2366,-2-1 1,-4-7 0,3-3 0,-2-3-1,-3-3 1,-1-1 0,-1-4 0,-1 0-1,2-2 1,1 4 296,2 1 1,0 7 0,-7 5 0,-2 4 0,-6 4 0,-4 2 228,-4 3 0,-11 6 0,-3 3 1,-8 2-1,-5 2-575,-2 2 0,1 1 0,35-6 1,-1 0-1,0 0 0,0 0 1,0 1-1,0 1 279,0-1 1,0 1-1,2 1 1,0-2 0,-37 6-1,1 0 1,4 4 0,2 3 14,5 0 0,4 8 0,9-1 0,5 5 0,2 7 0,4 6 0,4 9 0,6 5-404,4 8 1,16-31 0,1 2 0,0 3 0,1 2 0,2 1 0,3 0 0,3 4 0,2 1 0,4 1 0,2 1 216,3 0 1,4-1 0,3-3-1,3-1 1,2 1 0,3-1-1,3-3 1,3-1 0,6 0 0,3-3-1,5-2 1,3-2 311,6-2 1,2-3 0,2 0-1,2-3 1,5-6 0,2-4 0,2 0-1,3-3 1,-22-6 0,0 0 0,2-2-1,2 0 1,0-2 0,1-1 0,2 1-1,0-2 1,0 0 57,2-1 1,0-1 0,0 0 0,-4 0 0,-1-1 0,1-1 0,2 0 0,0-1 0,1-1 0,-1 0 0,0-2 0,0 0 0,-2-1 0,-1-2 0,0 0 0,-1-1 0,-1 0 0,0-1 0,-4 0 0,-1-1 0,0 1-103,21-5 1,-1 0-1,-2-1 1,-1-1 0,-7 2-1,0-1 1,-4 2 0,-1 0-1,-4 1 1,-2 1 0,-5 1-1,-2 0 1,-4-1 0,-2 0-517,27-13 1,-15 3-1,-9-2 1,-12-4 0,-13-6-1,-12-8 1,-18-7 237,-24-8 1,9 21 0,-5 1 0,-11-5 0,-4 0 0,-3-3 0,-3 0 0,16 12 0,-1 1 0,-1-1 0,-2 0 0,-1 0 0,-1 0 214,0-1 0,-1 0 0,-2 1 0,-3-2 0,-2 0 0,0 1 0,2 3 1,0 1-1,-1 1 0,0 0 0,-1 0 0,-1 2 0,-2 1 0,-1 0 0,1 3 1,1 1-1,1 3 0,-2 0 0,0 2 0,-2 2 0,1 1 286,-1 2 1,1 2 0,0 1-1,4 3 1,0 1 0,1 3-1,-2 1 1,-1 2 0,2 2-332,4 1 0,1 3 0,0 1 0,-21 7 0,1 3 0,3 1 0,1 2 0</inkml:trace>
  <inkml:trace contextRef="#ctx0" brushRef="#br0">11624 8703 30627,'1'-27'-1093,"4"0"1,1 5 0,4 1 0,-2 2-1,-3 3 1,-2 1 0,-1 2 0,-2-1-1,0 1 783,0 0 1,-5-2 0,-2-1 0,-3-2 0,-7 0 0,-3 0 0,-7 1 0,-3-1 0,-1 0 646,-1 0 0,-1 5 1,-5 6-1,-1 1 1,-4 3-1,-3 3 522,-4 4 1,-2 9-1,-4 10 1,-4 3 0,-5 5-1,-1 5-957,31-17 1,0 0 0,1 2 0,0 0-1,2 1 1,0 0 0,2 2 0,-1 0-1,1 1 1,0 0 0,0 1 0,1 1-1,-1 2 1,2 0-340,1 0 1,2 1-1,1 3 1,2 1-1,-12 31 1,9 6-1,16-33 1,3 0-1,3 1 1,3 2 485,2 0 1,3 1 0,6 2-1,4-1 1,7 0 0,4-2-1,7 4 1,4-2 0,6 0-1,4-2 1,8 2 0,4-3-1,-16-14 1,1-1 0,1-2-54,2 0 1,1-2-1,2-1 1,7 0-1,2-2 1,0-1-1,2-3 1,0-2-1,1-1 1,2-1-1,1-2 1,0 0-1,3-1 1,1-1-1,0-1 1,-1-2-1,1 0 1,0-2 212,-1 1 0,1-1 0,1-1 0,4-1 1,2-1-1,-1-1 0,0 0 0,-1-1 0,1 0 1,-1-2-1,0-1 0,0-1 0,1-1 0,0-2 1,-1 0-1,-4-1 0,1 0 0,-2-1 0,-2-1 1,-1 0-1,-1-1 14,-2-1 1,-1 0 0,-1-1 0,-9 1 0,-1-1 0,0 0-1,1-3 1,1 0 0,-1-1 0,18-9 0,-3-1 0,-7 2 0,-3-1-1,-6 0 1,-2-2 0,-8 1 0,-2 0-232,-6 0 0,-3-2 0,-5-3 0,-4-2 1,-6 2-1,-5-1 0,-2-3 0,-4-1 1,-5-3-1,-5-1 0,-6-1 0,-6 2-74,-4-2 0,-6 3 1,-15-3-1,-6 3 0,-7 1 1,-4 4-1,16 12 0,-3 2 1,-1 1-1,-5 1 0,-2 1 1,-1 2-1,-3 2 1,-1 1-1,0 2 0,-5 2 1,0 1-1,-1 3-244,-2 1 0,0 1 0,0 2 1,0 2-1,0 1 0,-1 2 0,-1 1 1,-1 2-1,0 1 0,4 2 1,1 2-1,1 1 0,4 0 0,2 1 1,1 2-1,6 0 0,1 2 0,2 1 326,-16 9 0,2 0 0,4-3 0,0 1 0,2 3 0,0 0 0</inkml:trace>
  <inkml:trace contextRef="#ctx0" brushRef="#br0">24994 7943 10738,'-1'-43'0,"-4"2"0,-4 5 409,-3 6 1,-2 7-1,-4 11 1,-4 2 334,-4 1 1,-6 4 0,-5-2 0,-5 1 0,-4 1 0,-1 0 0,-3-3-718,-2 1 1,1-5 0,0 4 0,-7 0 0,-4 0 0,-8 2 332,-3 3 0,-2 5 1,33 1-1,-2 3 1,-5 2-1,-1 3 0,-4 3 1,-2 2-1,-5 3 1,-1 3-1,-2 3 1,-1 2-293,-1 2 1,-1 3 0,21-7 0,0 2-1,0 2 1,0 1 0,0 1 0,1 1 0,0 2-1,1 1 1,1 1 0,1 3 0,2 0-1,2 2 1,3-1 0,1 1 0,2 1-160,2-1 0,2 1 0,2 1 0,-7 17 1,5 0-1,5-4 0,3 0 0,4-2 1,4-1-1,5-6 0,3-1 0,6-6 1,4-2 300,19 26 0,24-15 1,-18-28-1,3-3 1,6-3-1,3-2 1,8-3-1,2-1 1,6-2-1,2-1 1,8-1-1,2-1 135,-18-2 0,1 0 1,1-1-1,1-2 0,0-1 1,2 0-1,8-1 0,3 0 1,-1-1-1,0-1 0,0 0 1,0-2-1,0 1 0,0-2 1,-1 0-1,1 0 0,0-1 1,-1 0-238,0-1 1,-1-1-1,0 1 1,-5 0 0,0-1-1,-1 0 1,-2 0-1,-1-2 1,-2 0 0,-4 1-1,-2-2 1,-1 0-1,16-4 1,-3-2 0,-8 0-1,-3-2 1,-7 3 0,-3-2-1483,-5 1 0,-4-2 0,15-23 1,-21 1-1,-13-5 0,-18-6 0,-21-6 1050,6 28 0,-4 0 1,-8-9-1,-4 1 1,-5-1-1,-4 2 1,-4 0-1,-3 2 0,-7-2 1,-4 3-1,18 12 1,-1 2-1,-2 0 1,-5-1-1,-3 1 0,0 2 347,-2-1 1,-2 1 0,-1 3-1,-5 1 1,-1 3 0,-3 0-1,15 5 1,-2 1 0,0 0-1,-1 1 1,-2 0 0,-1 2-1,0 0 1,0 1 0,0 1 0,0 1-1,0 0 1,-1 2 0,-2 0-1,-1 1 1,0 1 0,-1 1 182,0 1 1,0 2 0,0 0-1,2 0-206,5-1 0,2 0 0,0 0 0,-2 2 0,-7 3 0,-1 2 0,-1 0 0</inkml:trace>
  <inkml:trace contextRef="#ctx0" brushRef="#br0">1506 14380 25390,'-41'-40'-1723,"4"0"1,15 2 0,4 3 1628,3 9 0,2 7 0,1 11 0,3 8 0,7 8 0,8 3 0,11 3 0,8-2 0,13-4 0,13-3 290,9-4 0,16-2 1,-36-1-1,1-2 1,1-1-1,1-2 1,1-1-1,1-2 1,-1 1-1,1-1 1,0 0-1,0 1 1,-2 1-1,0 0 8,-1 0 1,-1 1 0,-2 2-1,0 2 1,1 1 0,-1 0 0,36 0-1,-1 2 1,-8 3-165,-9 6 1,-6 0 0,-11 10 0</inkml:trace>
  <inkml:trace contextRef="#ctx0" brushRef="#br0">2373 13927 12557,'-31'-48'0,"7"4"-329,9 7 0,12 19 0,3 15 1,9 14-38,7 9 1,5 7 0,6 4 0,1 6 0,2 5 0,2 2 0,1 1 354,-1 0 0,2 3 0,-6 5 0,-2 0 0,-4 1 0,-6-2 39,-7-4 1,-7 3-1,-10-5 1,-8 1-1,-11 2 1,-5-2-1,-7-1 268,-4 0 0,-7-1 0,20-19 0,-1 1 1,-3 3-1,0 1-119,-2 2 1,-1 2-1,-3 1 1,-1 2-1,-3 2 1,1 0-1</inkml:trace>
  <inkml:trace contextRef="#ctx0" brushRef="#br0">4306 13554 16128,'0'-20'-1163,"0"10"1,0-3 0,1 2 1242,4 4 1,-4 0 0,5 4 0,0-2 0,3 2 0,3 2 0,2 1 0,4 0 0,3 1 0,1 4 289,0 4 1,1-2-1,3 2 1,-1 0-1,1-2 1,-3-1-1,4-1 283,1-1 1,-6 0-1,8-4 1,1 0-1,0 0 193,2 0 0,2-4 0,-2-2 0,1 0-634,3 0 1,-4-3 0,1 3 0,0 0 0,3 1 0,0 2-141,1 1 1,-4 2-1,2 0 1,1 0-1,1 0 1,2 2-1,-1 1-186,-4 1 0,4 2 1,-5-3-1,0 1 1,-3-1-1,-1-1 562,1-2 0,-1 0 0,5 0 0,1 0 0,-1 0 0,1-2-198,1-2 1,1 2 0,2-2 0,0 1 0,0 0 0,0-1-383,0 1 1,0 1 0,0 2-1,0 0 1,-1 0 0,-2 2 0,-3 1 52,-2 1 0,4 5 0,-3-3 0,-1 0 0,2 1 0,-1-1 1,-1 0 169,-2-3 0,3 0 0,-1 0 0,1 1 0,1-1 0,0-1 40,3-2 0,1 0 0,2 0 0,-1 0 0,-2-2 0,-2-1 1,1-1-20,-2 1 0,3 1 1,-6 2-1,-3 0 0,-2 0 1,-4 0-381,1 0 0,3 0 0,0 2 1,1 1-1,0 3 0,-1 0 1,4 1 197,5 0 1,-2 1 0,10 2-1,0-2 1,0-2 0,1-2-1,2 0 366,2 1 1,-1-1 0,3-4 0,-4 0 0,-1 0 0,-4 0 0,2 0-162,-1 0 1,-2 0 0,-3 0 0,-3 0 0,0 0 0,-2 0-319,1 0 1,2 0 0,-3 0 0,-1 2 0,1 1 0,2 1 0,2-1 27,-1-1 0,0-2 0,3 0 0,1 0 1,3 0-1,3 0 478,1 0 0,3 0 1,-3 0-1,0 0 0,2 0 1,3 0-1,4 0-360,-1 0 1,3 0-1,-3 0 1,1 0 0,-3 0-1,0 0-233,0 0 1,1 0 0,-1 0-1,-2 0 1,-1 0 0,0 0-1,-2 0 314,-2 0 0,-5 0 0,-3 0 0,-3 0 0,0 0 0,-1 0 121,-1 0 1,-1-2 0,-4-1 0,0-1 0,-1 1 0,1 1 0,0 2-360,-1 0 1,1 0 0,0 0 0,-1 0-1,1 0 1,1 0 194,3 0 0,-1 0 0,5 0 0,1 0 0,-2 0 0,0-1 0,0-4 171,2-3 1,4 0 0,-9-1 0,0-1 0,0 0-1,0-1-146,-1 2 1,2 5 0,-1-4 0,-1 1 0,0 1-1,-1 0-404,2 3 1,5 2 0,-4 1 0,2 0 0,2 0-1,0 0 1,-1 0 122,2 0 1,2 0-1,1 0 1,-2 0-1,-1 0 1,-1 0 455,1 0 1,1 4 0,2 1 0,0-1 0,-1 1 0,-2-1 0,-3-1 58,-2-2 0,4 4 1,-3-1-1,1-1 0,3-1 1,1-1-251,2 4 0,5-4 1,1 4-1,1-4 0,3-1 1,1 0-1,-1 0 192,-1 0 0,0-1 0,3-2 0,-2-3 1,-3 0-1,1 0 281,-1 3-458,-4-5 0,7 7 0,-4-3 1,0 2-1,0 2 0,-1 0-243,1 0 1,-5 0 0,5 0 0,-2 0 0,1 0 0,-2 0 210,-2 0 1,-2 5-1,-2-1 1,-3-1-1,0-2 1,-2-1-1,1 0 232,-3 0 1,-1 0 0,1 0 0,3 0 0,-1 0 0,2 0 0,-1-1 79,-1-4 0,8 0 0,-3-6 0,0 4 0,2-1 0,-2 2-421,-2 1 0,3-4 0,-6 4 0,1 2 0,-1 2 0,-2 1 0,-2 0-202,-1 0 0,-1 0 0,1 0 0,1 0 0,2 0 0,2 1-187,2 4 0,-2-2 0,3 4 0,2 0 1,0-1-1,0 0 0,-3-1 85,-1 1 1,-2-5 0,-4 5 0,-2-1 0,-3 0 0,-4 1-972,-3 0 1,-8 5 1176,-3-2 1,-14 2 0,-5 3 0</inkml:trace>
  <inkml:trace contextRef="#ctx0" brushRef="#br0">4612 14713 29149,'8'-10'-268,"-4"-4"1,3-6 0,2 3 0,3 4 0,3 4 0,1 2 0,4 1-1,2 0 1,4 3 0,6 2 1001,2 1 1,1 0-745,5 0 0,0 0 0,2 0 0,2 0 0,5-2 0,4-1 0,5-1 0,3-1 98,-1-1 1,4 0 0,-5-4-1,2 3 1,3-1 0,0 2 443,-2 0 1,1 2 0,-2 4 0,1-2 0,4-1 0,-3-1-398,2 1 0,-5 2 0,-1 1 0,-1 0 0,-1 1 0,0 2-108,-3 1 1,0 1 0,-1-5 0,0 0 0,2 0 0,3 0-1,4 0 1,2 0 0,1-2 0,-1-1 0,2-2 0,3-1 0,5 0-28,-36 4 0,1 1 0,1-2 0,1 0 0,0 1 0,0-1 0,1 1 0,0 0 0,0 0 0,0 0 0,2-1 0,0 0 0,-2-1 0,0 0 0,1 2 0,0 0 0,-1-2 0,1 0 0,0 1 0,1-1 0,-2 1 0,0 0 0,1-1 0,-1 1 0,-2-1 0,0 0 0,-2-1 0,1 0 0,1 1 0,1 0 0,-2 0 0,-1 0 0,0-1 0,0 1 0,0-1 0,-1 1 0,34-4 0,1 2 0,-3 3 0,-4 2 0,6 1 0,-2 0 0,-4 0 0,-2 0 0,0 0 0,-4 0 0,5 0 0,2 0 0,1 0 0,4 0 0,0 0 0,2 0 0,2 0 0,-2 0 0,-1-1 0,2-2 0,-1-3 0,-1-2 0,-33 6 0,-1 0 0,1-2 0,0-1 0,0 0 0,1 0 0,3-1 0,-1 0 0,-1 0 0,1 0 0,0 0 0,0 1 0,-2 1 0,0 0 0,0 0 0,-1 0 0,1-1 0,0 0 0,0 1 0,0 0 0,-1 1 0,0 1 0,0 0 0,-1 1 0,38-1 0,-1 2 0,-35 0 0,-1 0 0,-1 1 0,1 0 0,35 2 0,0 2 0,-1 3 0,-1 2 0,2-2 0,-4-1 0,-2 0 0,3-1 0,-1 2-78,-2-1 1,4-4-1,-7 2 1,1-4-1,2-1 1,-3 0 143,0 0 0,3 0 1,-7 0-1,0 0 1,-2 0-1,0 0 1,2 0-67,0 0 0,-2 0 0,-6 0 0,1 0 0,0 2 0,3 0 0,0 4 0,0 2 0,2-4 0,0 4 0,0-1 0,1-1 0,-3 1 0,3 1 0,-3-5 0,6 3 0,-4-2 0,3 1 0,-1-2 0,0-2 0,5-1 0,-2-1 0,0-2 0,1-2 0,0 1 0,3-1 0,3 1 0,-1-1 0,4 5 0,0 0 0,0 0 0,-36 0 0,1 0 0,-1 1 0,1 0 0,-1 1 0,-1 0 0,3 0 0,-1-1 0,-1 3 0,0 0 0,1-1 0,0 1 0,1-1 0,0 0 0,0 1 0,0-1 0,0 1 0,0 0 0,2-3 0,0 1 0,1 1 0,-1 0 0,0-1 0,0 0 0,0 0 0,1 1 0,-1-2 0,0 0 0,0 0 0,1 0 0,0-1 0,-1 0 0,-2 0 0,0 0 0,3-1 0,0 0 0,1 0 0,0 0 0,-3-2 0,1 1 0,-1 0 0,1 0 0,-3-1 0,0 1 0,-1 0 0,1 0 0,6-1 0,-1 1 0,-5 2 0,-1 0 0,2 0 0,1 0 0,2 0 0,-1-1 0,-2 0 0,0-1 0,-1 0 0,0-1 0,2 1 0,0 0 0,33 1 0,0-2 0,-1-2 0,-2 1 0,0-1-86,-2 1 0,-5-5 0,-3 3 0,-2 0 0,-3-1 0,-2-1 0,-6-2-288,-3-2 1,-4 3 0,-2 2-1,-4 1 1,-2 3 0,-3 1-1493,-4 2 1,2 0 1796,-10 0 1,6 0 0,-3 0 0</inkml:trace>
  <inkml:trace contextRef="#ctx0" brushRef="#br0">21315 17045 8062,'-6'-13'-10,"5"-6"0,1 6 1,8-1-1,3 7 1,-1 2-1,-1 1 1,0-1-1,0 1 1,0 0-1,1 1 0,2 1 1,1 2-1,1 2 777,-1 2 1,-1 5 0,-2 7-1,-1 5 1,1 6 0,1 10-1,-1 9-423,-1 5 0,-6 13 0,1 7 0,-2-31 0,-2 2 0,-1 4 0,-1 2 0,-2 4 0,-1 0-238,-3 3 0,-2 1 1,1-2-1,0 0 0,0 0 1,1 0-1,0-3 0,1-3 1,0-4-1,1-2 0,-6 32-357,3-11 1,-2-10-1,7-7 1,1-8-1,2-4 1,1-5-332,0-6 1,1-5-1,3-9 1,7-5 0,7-7-1,8-11 582,8-18 0,11-22 0,-22 20 0,1 0 0</inkml:trace>
  <inkml:trace contextRef="#ctx0" brushRef="#br0">21595 17259 8811,'-21'-45'0,"5"2"0,5 6 722,7 9 0,4 3 1,6 7-1,7 0-411,8-1 1,6-2 0,5-7 0,8-3 0,9-4 0,6-2 0,4 1 0,2 4-220,3-1 0,4 6 1,-33 12-1,1 1 1,33-11-1,-32 12 1,-1 2-1,34-10-111,1 0 1,-3 11-1,-6-2 1,-6 5-1,-5 5 1,-7 5 24,-2 6 0,-10 10 0,-4 10 0,-5 10 0,-6 15 0,-3 11 0,-9-27 0,-1 1 324,-1 4 0,-1 1 0,1 2 0,-1 2 1,-2 4-1,0 1 0,0 1 0,0 0 1,0-2-1,0 1 0,0 0 0,0 1-164,0-3 1,0 0 0,2 0-1,0 0 1,1-4 0,0-1 0,0 0-1,0-1 1,0-5 0,0 0 0,2 31 398,0-11-1022,-3-9 0,2-5 0,-10-8 0,-8-2 0,-12-5 1,-11-3 212,-10-1 0,-12-7 0,22-11 0,-2-1 0,-1-3 0,-1 0 0,-4-2 0,-1-2 0,0 0 0,-1 0 247,0-1 1,-1 0-1,4-2 1,1-1 0,1 1-1,1-2 1,3 1-1,0-1 1,-27-5 0,12 0-1,13 2-1641,12 1 1,15 2 1637,21 4 0,16-6 0,29-2 0</inkml:trace>
  <inkml:trace contextRef="#ctx0" brushRef="#br0">24501 16726 8059,'-18'-32'0,"0"1"0,2 6 0,6 9 1430,1 6 1,6 5 0,-2 11 0,4 9-850,1 10 1,1 11 0,2 12 0,3 13 0,0 9-1,-3-31 1,0 2-435,-1 2 0,-1 0 1,2-2-1,0 1 1,-1 4-1,0 1 0,0 0 1,-1-1-1,0-1 1,0-1-1,-1 2 0,0 0-236,-1-2 0,2-1 0,1-2 0,2 0 0,0 0 0,1-1 0,8 34 0,3-12 0,4-8 0,-1-13-2977,0-5 1,-6-7 0,-4-7 3065,2-4 0,-5-27 0,-1-7 0</inkml:trace>
  <inkml:trace contextRef="#ctx0" brushRef="#br0">24514 16819 7453,'-6'-33'-176,"-4"1"1,-5-2 0,5 7 1021,2 8 1,4 4-1,5 2 1,5-1-1,8 1 1,8-2-1,7-3-430,7-4 1,14 1 0,10 1-1,8 2 1,-31 11 0,1 1-1,2 1 1,0 1 0,2 0-1,-1 2-440,1 0 1,1 1 0,3 2 0,1 2 0,-2 2-1,-1 1 1,-2 1 0,0 3 0,-2 3 0,-1 1-1,-4 2 1,-1 2-48,30 21 1,-34-15-1,-1 2 1,22 30-1,-28-25 1,-2 2-1,-3 4 1,-3 1-1,-3 4 1,-4 1-68,-2 3 0,-3 1 1,-3 3-1,-3 1 0,-2-2 1,-2 0-1,-2-2 0,-2-1 1,-4-2-1,-1-2 1,-3-4-1,-1-2 0,-3-2 1,-1 0 110,-4 0 0,-2-1 0,-1-6 0,-2-1 1,-5 3-1,-2-2 0,-2-1 0,-1-3 1,1-2-1,-2-2 0,-1-1 0,0-2 1,2-3-1,0-2-129,1-2 1,0-2-1,-3-1 1,1-2-1,-32-5 1,5-5 155,6-7 0,0-24 0,35 12 0,-1 1 0</inkml:trace>
  <inkml:trace contextRef="#ctx0" brushRef="#br0">23194 14993 7911,'17'-35'0,"-4"0"-149,-1 3 1,4 1 0,2 4 0,-3-1 259,-5-3 0,2 3 1,-5-5-1,1 2 1,-4 0-1,-2 1 1,-2 2 574,0 2 1,0-1 0,0 2 0,-2 1-1,-1 3 13,-1 2 1,-5 6 0,5 7-1,-1 4 1,1 11-494,-1 10 1,-1 14 0,2 17 0,-5 11 0,-4 7-1,5-29 1,-1 1 0,0 1 0,1 1-212,-1-1 1,1 1 0,1 1 0,1 1 0,0-5 0,2-1-1,0 0 1,0 1 0,1 0 0,0-1 0,0 35 0,2-5-1039,1-5 0,6-8 0,4-2 0,6-7 0,5-6 1043,0-4 0,10-4 0,-3-5 0</inkml:trace>
  <inkml:trace contextRef="#ctx0" brushRef="#br0">23528 14513 8567,'-24'-49'327,"6"9"1,2 9 0,12 18 0,1 0-215,1-1 1,8-3-1,3-4 1,4-3-1,5-4 1,4 0 0,5 0-1,4 1 137,5 0 1,6 7-1,6 2 1,2 3-1,8 3 1,3 3-167,2 5 1,6 10-1,-7 9 1,1 10-1,1 10 1,-3 8-1,-32-18 1,0 1 84,-3 1 1,-1 2 0,3 1 0,-2 2 0,-3 3 0,0 1-1,-1 2 1,0 1 0,-2 2 0,-1 0 0,-2 1 0,0 2 0,-3-2-1,0 0 138,-2-1 0,0-1 0,-1 1 0,0 0 0,2 28 0,-6-5 0,-4-9 0,-6-11-591,-5-7 0,-10-4 0,-18-6 0,-8-2 0,-9-3 1,-8-4 210,-6-3 1,29-11 0,-1-1 0,0 0 0,0-2 0,-3 0 0,1 0 0,-1-1 0,1 0 0,1 0 0,1 0-291,-32 0 0,2 0 1,11 0-1,4 0 1,7 0-1,9 1 363,3 4 0,4 2 0,5 7 0</inkml:trace>
  <inkml:trace contextRef="#ctx0" brushRef="#br0">23674 15566 8023,'-10'-34'401,"-3"3"0,-4 4 1,4 18-1,0 4-54,-1-1 0,-3 4 0,-3-2 0,0 2 0,-4 4 0,-1 2 1,-3 5 188,-4 3 0,3 9 0,-5 5 1,-2 10-1,-1 7 0,-4 6-284,-1 2 0,-1 4 0,-1 1 1,-4 2-1,24-29 0,0 0 0,0 0 1,0 1-99,1 1 1,0 0 0,-21 30 0,4 0-1,0 0 1,1-2 0,2-1 0,3-7-528,2-5 0,5-4 0,6-4 0,4-2 1,3-7-1,5-3-899,3-4 0,2-6 0,5 0 0,4-5 1272,4-7 0,14-2 0,6-2 0</inkml:trace>
  <inkml:trace contextRef="#ctx0" brushRef="#br0">23914 15539 7996,'-10'-11'927,"5"2"0,13 4 0,16 10 0,5 4 0,7 4-185,2 5 0,4-2 0,2 6 1,4 2-383,-1 1 0,5 2 1,-3 1-1,1 1 0,0 4 1,-2 1-1,-2 3-260,-3 2 0,-3 1 0,-3 1 1,-3 2-1,-2 1 0,-2-1-1262,-2-1 0,-3 1 0,-3-2 0,-4-4 0,-3-1 0,-2-4 1162,1 1 0,-7 4 0,-1-3 0</inkml:trace>
  <inkml:trace contextRef="#ctx0" brushRef="#br0">22301 16539 8023,'14'7'-178,"-5"4"1,-2-5 0,-1 1 0,-3 3-1,-2 2 1,-1 2 135,0-1 1,0-7 0,0-6-1,0-8 1,2-3 248,2-3 0,4 1 0,4 0 0,-2 1 0,-1 1 393,1 3 0,-4-1-280,-1-5 1,-5 7-1,-5 3 1,-4 2-1,-3 2 936,-1 0 0,0-1-1201,-1-4 0,5 4 0,2-5 0,0 1-93,-1 1 0,-1-2 1,-4 3-1,0-2 1,-2 3-1,-3 2 334,-4 4 1,-3 2-1,-2 4 1,2-1-1,1 0 1,3 0 0,2-2 43,3-1 1,1 3-1,3-3 1,2 0-1,1 1-311,-1 1 1,2-5-1,-1 1 1,-1-2-38,-2-2 1,-1 1 0,-1 2 0,0 3-1,-3 0 1,-2 1 160,-2 1 0,4-4 1,-4 5-1,0 1 1,2 2-1,0 2 1,2-1-225,2 0 0,2 1 0,0-1 0,-1 0 0,3 1 1,0-1 110,2 0 1,1-4 0,-4 0-1,1 1 1,2 1 0,-1-1-1,-2-1 176,-1 1 0,0 1 0,1-1 1,1-1-1,2 1 0,-1 4-95,-2 3 0,5-5 0,1 5 0,1-1 0,1-1 0,1-1-404,2 0 0,1 4 0,0-1 1,0 0-1,1-3 0,2 0 0,1-1 99,-1 0 1,3 1 0,-1-1 0,-1-1 0,1-2 416,-1-1 0,6 0 1,-1 3-1,3-2 0,3-1 1,3 0-246,4-2 0,5 5 0,2-4 0,5 1 0,5-2 0,7-1-85,4-3 1,5 3 0,1-2 0,3-1 0,1-1 0,0-4 46,1-2 1,-3 1 0,3-5-1,-2 1 1,-3 0 0,-3-4-1,-4 1 184,-4 1 1,-4-6 0,-1 3-1,-1-1 1,-2-3 0,-3-1-1,0-2-90,0-3 0,-4 1 0,2 0 0,-2 1 0,-2-1 1,-4-3-125,-4-1 0,1-2 1,-6 1-1,-5-2 0,-2-2 1,-7-2-1,-4 0 366,-6 4 0,-13-6 0,-6 8 1,-5-1-1,-5 3 0,-4 6-238,-2 4 1,-8 2 0,0 3 0,-2 4 0,-1 4-1,3 1 1,0 0-472,2 0 1,7 6-1,3 1 1,9 2 0,7 0-1,6 0 1,5 0-2701,4 0 0,10-2 3123,13 2 0,29-3 0,13-6 0</inkml:trace>
  <inkml:trace contextRef="#ctx0" brushRef="#br0">25194 16392 8105,'-1'-19'171,"-2"4"1,-3 6 182,-2 4 1,5-1 0,-3 3 0,0-2 0,-2 1 60,-4-2 0,3 4 0,0-2 0,-1 2-327,-2 2 1,3 6-1,0 3 1,-1 3-1,-2 1 129,-2 1 0,-5-1 1,-3-1-1,-2-2 0,-1-1 1,0 2-1,-6 0 163,-6 3 1,3-1-1,-9 0 1,-2 2 0,1 1-1,-2 4 1,3-1-180,1 0 1,4 5 0,2-2-1,7 3 1,4 2 0,4 1-260,2 3 0,7 3 1,7 8-1,4 2 0,4 5 1,6 1-1,10 1-174,9-2 0,14-8 1,9-1-1,10-7 1,7-8-1,-29-15 1,1-2-1,2-3 1,0-2 93,3 0 1,1-3-1,-1-2 1,1-3-1,2-2 1,-1-2-1,1-4 1,0-2-1,2-4 1,-2-2-1,-1-2 1,-1 0 24,-2-2 0,-2-1 1,-3-1-1,-2-2 1,-6 0-1,-3-1 1,-2 1-1,-1-1 1,16-31-1,-11 2 1,-11-1-1,-10 4 77,-9 1 1,-14 4 0,-14 2-1,-10 6 1,-11 6 0,-7 7 303,-7 6 0,-6 5 0,-2 6 0,1 1 0,5 3 0,7 5 0,9 2-268,6 2 0,9 0 0,2 0 0</inkml:trace>
  <inkml:trace contextRef="#ctx0" brushRef="#br0">25394 15020 7987,'-6'-9'0,"-3"1"1274,-3 2-539,-1 2 1,6 3-1,4-2 270,6-2-684,-2 1 1,3 5 0,-6 4 0,-4 4 0,-2 2 0,-1 4-52,2 3 1,-5 1 0,5 5-1,-1-2 1,4 0 0,2 1-239,2-1 0,0-2 0,2 3 1,2-6-1,7-2 0,3-1-79,4-1 1,4-6-1,-2-2 1,-1-4 0,0-1-1,-3 0 1,-1-3 1,-1-6 0,-3 1 0,-2-12 0,-4 3 0,-4-3 0,-1 0 328,0-4 1,-1 3-1,-4 0 1,-4 2 0,-2 3-1,-3 1 107,1 2 1,4 1 0,0 1 0,-1 4-1053,-2 1 1,6 2-1,6 5-76,7 4 1,5-2 0,3 5 0,1 1-1,5 0 1,3-1 0,5-2 737,4-3 0,3-2 0,4-1 0</inkml:trace>
  <inkml:trace contextRef="#ctx0" brushRef="#br0">25887 15033 7987,'-13'-7'430,"0"2"1,-1 4 0,1 1 0,0 0 449,-1 0 0,5 0 1,2 1-1,2 2-695,7 2 0,-1 5 0,8-3 0,2 2 0,1-1 1,1-1-261,0 0 1,5-4 0,0 2-1,-1-4 1,1-1 0,2 0 0,-1 0-188,0 0 0,3-6 0,-4-2 0,-2-6 1,-1-2-1,-3-2 0,-2 0 41,-1-1 0,-1 4 0,1-2 1,-4 2-1,0 1 0,-1 1-669,-1 0 0,-1-1 0,-2 1 0,1 1 653,4 3 1,-4-2 0,5 3 0,-1-1 0,0 0 238,3-1 0,-5 3 0,3-2 0,0 0 0,1 0 0,2 2 0,-2-1 399,-1 1 0,5 4 0,-4 0 1,2 6-72,0 6 0,-6 4 0,3 5 0,-2 4 0,1 3 0,-2 2 0,-2 1-141,-1 3 0,0-3 0,0 3 0,0-4 0,0-3-189,0-2 0,-12-6 0,-3 3 0</inkml:trace>
  <inkml:trace contextRef="#ctx0" brushRef="#br0">26087 14886 10094,'-27'-47'0,"1"4"0,1 8 0,2 6 0,7 7 0,6 3 790,5 3 1,4 1 0,4 3 0,7 2-1,12 1 1,14 0-1504,11 1 0,5 3 713,15 5 0,-4-12 0,10-3 0</inkml:trace>
  <inkml:trace contextRef="#ctx0" brushRef="#br0">19795 17712 8167,'-13'-27'0,"4"6"0,2 4 0,1 2 410,3 2 1,3 1 0,3 1 0,3 2 0,0-1 0,1 0 498,0 1 0,-5 4 1,-1 10-1,-5 5 1,-3 8-597,-4 9 0,1 2 0,-1 10 0,3 4 0,-1 1 0,0 5-497,0 3 219,6-8 0,-3 12 1,6-10-1,0 0 0,0 0 1,1-3-885,4-1 0,4-7 0,7-1 1,3-1 848,2-4 0,1 0 0,5-3 0</inkml:trace>
  <inkml:trace contextRef="#ctx0" brushRef="#br0">19982 18205 9833,'-13'-25'3262,"-1"3"-3023,7 8 1,1 10-1,7 8 1,4 7 0,4 3-1116,3 4 1,5 0 875,1-5 0,0 1 0,-5-1 0</inkml:trace>
  <inkml:trace contextRef="#ctx0" brushRef="#br0">19995 18005 8146,'-15'-28'1621,"1"0"200,0 1 1,5 9-1717,14 14 0,2 2 1,8 2-1,3 0 1,4 0-1,3 2 0,2 2 238,0 5-1241,5 3 0,-2 3 898,5 3 0,-5-4 0,3 6 0</inkml:trace>
  <inkml:trace contextRef="#ctx0" brushRef="#br0">20395 18045 10150,'-12'-6'0,"2"-3"0,3-3 0,1-1 0,4 1 770,5 3 1,6 3-1,9 6 1,4 0 0,3 0-1,2 0 1,1 2-839,3 2 1,-1-1-1,4 5 1,-2-1 0,-2-1-1,-2 0 1,-3-3 0,-3-2-1151,-4-1 1,-6-1 0,-7-2 0,-11-3 1458,-9-1 1,-10 4 0,-6-3 0,1 1 0,2 1 0,3 1 0,2 1 964,6 2 0,6 2 0,11 1 0,17 1-672,14-1-933,4-1 1,23-2 0,0 0 398,5 0 0,4 6 0,0 1 0</inkml:trace>
  <inkml:trace contextRef="#ctx0" brushRef="#br0">18596 18112 8506,'-2'-20'0,"-1"0"0,-3-1 907,-1 3 0,2 3 1,-2 2-1,0 0 249,-1-1 1,5 1 0,-3 1-899,0 3 1,5 6-1,-4 11 1,4 7 0,1 4-1,0 6-7,0 5 1,6-1 0,3 5 0,4-1-1,5-4 1,4-2-558,3-5 0,2-2 0,-2-7 1,-3-1-1,-4-3 0,-2-5 241,2-2 1,-8-4-1,2-2 1,-4-7-1,-5-4 1,-2-4-1,-2-2 611,-4-2 0,-2 2 0,-6 0 0,-1 2 0,1 4 0,1 3 547,3 4 1,3 6 0,8 1-1583,2 4 1,9 11 0,10 0 0,3 2-1,7 3 1,5 2 0,10 1 488,8 0 0,8-5 0,-24-8 0,0 1 0</inkml:trace>
  <inkml:trace contextRef="#ctx0" brushRef="#br0">26194 16606 8247,'0'-46'0,"0"6"0,1 1 0,4 13 0,4 9 0,2 7 0,7 7 370,0-1 1,1 2 0,-2 4 0,0 2 0,0 6 0,-3 8 0,1 9 0,0 5 0,0 5 0,-5 3 0,-1 6 207,-2 5 0,-2 2 0,2-1 0,-1-2 0,-1-3 0,-1-1 0,2-3-346,1-1 1,-2-4-1,4-1 1,0-4 0,0-3-1,-2-7-396,-1-2 1,0-5 0,-3-5 121,1-3 0,1-6 0,-5-2 0,0-7 0,0-5 1,-2-2 613,-2 1 0,1 0 0,-5-1 1,1 1 9,0 0 1,-2 5 0,-3 5-1,1 5-618,3 2 0,3 7 1,-4-2-1,0 4 1,0 3-1,2 2 1,0 0-1430,-1 1 1,4-3 0,-4 5-1,2 0 1,4-2 1464,0 0 0,2 5 0,0-3 0</inkml:trace>
  <inkml:trace contextRef="#ctx0" brushRef="#br0">26260 17992 8003,'-11'-26'3128,"8"13"-2410,-6 0-1,6 11 1,3 16 0,0 0 0,0 4 0,1 6 0,2 6 0,2 5-679,-2 4 1,4 4 0,0-1 0,2 0 0,0 1 0,0-3-669,-2-3 1,5 1 0,-3-4 0,3 1 0,1-4 628,1-3 0,5-2 0,2 1 0</inkml:trace>
  <inkml:trace contextRef="#ctx0" brushRef="#br0">26580 18272 8149,'-6'-20'2666,"6"7"1,-1 1-2348,4 11 1,6 2 0,-3 8 0,0 1-1,1 2 1,0 3 0,2 3-261,-1 4 1,2 2 0,-4-1 0,1 0 0,2-1-1,0 0-997,0 0 1,-4-1 0,3 1 0,1-4 0,2-3 937,2-2 0,-3 0 0,10 1 0</inkml:trace>
  <inkml:trace contextRef="#ctx0" brushRef="#br0">26807 18418 10127,'-9'-25'0,"-1"3"0,-1 4 0,1 3 0,1 3 1426,0 3 0,8-1 0,1 6 0,9 1 1,7 3-1258,6 4 1,3-1-1,3 4 1,2 1-1,3-2 1,-1 0 0,1-3-1454,-4-2 1,0 4-1,-3-1 1,-1-1-1,-4-3 1236,-8-4 1,-8-4 0,-13-5-1,-5 0 1,-3-1 0,-3 1 1651,-4 0 0,4 1 0,1 1 1,4 4-1,0 1-1518,1 3 0,5 7 0,4 7 0,4 7 1,6 8-1,7 8 0,10 6-86,6 5 0,-1 8 0,5 8 0</inkml:trace>
  <inkml:trace contextRef="#ctx0" brushRef="#br0">26180 14487 25829,'-13'-33'-2422,"6"5"0,2-2 1,2 7 2452,-1 5 1,1 9 0,-6 5 0,-1 2 0,-2 2 0,-2 0 0,0 0 0,-4 0 0,-3 0 0,-3 0 0,-1 0-45,-3 0 0,-10 0 0,-1 0 0,-1 2 1,-4 0-1,-2 4 0,-6 2 0,-3 2 318,-3 2 1,-10 3 0,0 3 0,-3 4 0,34-10 0,0 1 0,0 1 0,0 0-300,-2 1 1,1 1-1,-1 3 1,1 1-1,0 1 1,0 2-1,3-1 1,1 1-1,1-1 1,1 1-1,0 1 1,1 1 0,0 2-1,0 0-42,0 1 1,1 1-1,3-1 1,1 1 0,-17 30-1,8-1 1,9-4-1,12 1-67,8-4 0,19 0 0,14-8 0,16-3 1,14-4-1,-22-19 0,3-2 0,6 1 1,2-2 152,7 1 0,2-2 1,6-1-1,3-2 1,7 1-1,3-1 0,-23-3 1,0-1-1,1-1 1,4 0-1,1-2 0,0 1 1,2-2-1,-1 0 1,2 0-59,0-1 0,1-1 0,0 0 0,2-1 0,1-2 0,0 0 0,-3-1 0,-1 0 0,0-2 0,-3 0 0,1-1 0,-2-2 0,0 0 0,-1-1 0,-1-2 0,-3 0 0,-2-1 0,0-2-86,20-7 1,-3-3-1,-8 0 1,-3-2-1,-9 0 1,-3-2 0,-5-1-1,-2-1 1,-4-3-1,-4-2 1,-3 0-1,-4-3 1,-3-3 0,-3-1 18,-5-1 0,-2-2 0,-4 1 0,-2-2 0,-6-3 1,-4 0-1,-4-1 0,-4 1 0,-6 0 0,-4 2 1,-5 0-1,-5 1 0,-3 3 0,-4 2-51,-4 2 1,-3 2 0,-6 2 0,-3 4 0,-3 4 0,-2 4 0,-3 5 0,-2 4 0,-5 5 0,-2 4-1,23 4 1,0 3 0,-1 1 125,-1 2 0,-1 2 0,0 0 0,-2 1 0,0 1 0,0 1 0,3 3 0,1 2 0</inkml:trace>
  <inkml:trace contextRef="#ctx0" brushRef="#br0">20129 19698 19130,'-8'-2'90,"4"-2"0,4-5 0,3-3 1,3-1-1,2-1 0,6 1 0,4 0 1,2-1-1,4 1 0,3 0 835,4-1 1,-2 5 0,7 2 0,1 0 0,0 1 0,0 0 0,-3 3 0,-1 1 0,-4 2-1683,-1 0 0,-2 2 0,-3 2 0,-2 5 1,-2 3-1,-4 3 0,-5 1 423,-5 2 1,-4 6 0,-1-4 0</inkml:trace>
  <inkml:trace contextRef="#ctx0" brushRef="#br0">20235 19844 19130,'-16'-12'-906,"3"3"0,10 3 1239,3 6 1,6 0 0,8 0 0,4 0 0,4 0 0,3 0 0,2 2-158,0 2 1,-5-2 0,0 4 0,3 0 0,4 1-193,2 1 1,6 3 0,-3-3 0</inkml:trace>
  <inkml:trace contextRef="#ctx0" brushRef="#br0">21288 19644 19739,'6'-22'-1478,"3"0"1,-2 1 1521,2 12 1,-6 2 0,2 5 200,-4 2 1,-2 5 0,-2 11-1,-2 2 1,1 0 0,-1-1-48,1 1 1,0 4 0,5-4 0,4-2 0,3-1 0,6-1 0,4-3 284,4-2 0,0-3 0,2-6 1,1 0-1,-1 0 0,-1-1-598,-2-4 1,3-2-1,-8-6 1,-3-1-1,-4 1 1,-3 0-169,-3-1 1,-3 2 0,-4 3 0,-5 5 0,-3 3 0,-1 1 474,-1 0 1,1 0 0,1 1 0,3 3 0,5 5 0,2 3 525,2 2 0,8-1 1,6 0-1,12-1 1,9-2-1,7-1 1,4 0-889,1-1 1,2 2-1,3-6 1,-3-1 0,-7-1-1,-3-1-2228,-3 4 1,-11-2 2646,1 6 0,-8-6 0,1 2 0</inkml:trace>
  <inkml:trace contextRef="#ctx0" brushRef="#br0">26074 19484 19130,'-14'-12'-2374,"3"8"2564,2-9 0,3 7 0,7-2 1,5 1-1,8 1 0,8-1 1,6 1-1,6-2 0,1 2 1,4 0-1,-2 2 735,2-2 1,-2 5 0,-2-4 0,-4 4 0,-4 2 0,-3 4-2820,-2 4 1,-7 7-1,-2 3 1583,-7 2 0,-11 1 0,-2 5 0</inkml:trace>
  <inkml:trace contextRef="#ctx0" brushRef="#br0">25980 19791 13043,'-7'-19'0,"4"-2"0,6 0 0,7 3 0,7 4 0,5 0 853,3 1 0,8 4 1,2 2-1,4-1 1,2 2-1,2 0 1,2 3-1,-2 2-3867,-2 1 3195,-7 6 0,-1-5 0,-7 5 0</inkml:trace>
  <inkml:trace contextRef="#ctx0" brushRef="#br0">26834 19218 19002,'-8'-18'-3496,"4"0"4204,2 6 0,4 6 0,2 8 0,5 2 0,1 7 0,1 4-209,-2 2 1,0 8 0,4 1 0,0 5 0,2 3 0,1 1-688,2-1 0,0 5 0,-3-5 1,1-1-1,2-5 0,-2-6-183,-1-3 1,-2-3 0,-1-5 0,-2-4 225,-1-1 1,-6-3 0,2-7 0,-4-5 0,-1-5 0,2-2 0,2-3 1113,5-2 0,3 5 0,1-3 1,1 2-1,-1 3 0,0 3 1,1 4-438,-1 4 1,5 3-1,-1 4 1,-2 7 0,-4 3-922,-7 4 0,-3 10 0,-1 0 0,-1 4 0,-3 2 0,-7 0-662,-5 3 1,-5 0 0,-5 0 0,-3-3 0,-3-2 0,-8-3 0,-9-6 335,-7-5 1,-2-5-1,-6-4 1,-1-4-1,1-4 1,2-1 917,6 0 1,-8-12 0,9-3 0</inkml:trace>
  <inkml:trace contextRef="#ctx0" brushRef="#br0">22608 18485 13794,'-18'-14'0,"2"1"2,4 0 0,9 10 0,16 13 0,14 20 106,9 14 0,-13-12 1,1 1-1,2 4 1,0 0-1,3 4 1,0 1-1,0 2 1,1 1-1,0 2 1,-1 1-1,0 1 0,0 1 145,1 0 1,-1 1 0,-2 0 0,1 0-1,1-3 1,0-1 0,-2-2 0,-1-1 0,-1-2-1,0-1 1,-1-4 0,0-2-179,-1-2 1,0-1 0,20 26 0,-6-9-1,-2-6 1,1-6 0,-2-6 0,-3-4-1,-4-5-280,-5-4 1,3-4-1,-4 0 1,1-2-1,0-4 1,2-3-3304,1-4 3684,8-1 0,1-6 0,6-1 0</inkml:trace>
  <inkml:trace contextRef="#ctx0" brushRef="#br0">25154 19138 21303,'-30'-36'605,"4"1"1,-7 7-1,9 16 1,1 10-454,-2 10 1,-11 14-1,-7 7 1,-6 7 0,-7 8-1,0 4 1,26-22-1,2 1 1,1 0 0,1 1-303,-1 2 0,2 1 1,-2 0-1,2 1 0,3 3 1,2 0-1,1 1 0,1 0 1,1 4-1,0 0 0,3 2 1,0-1-1,2 2 1,0 0-3049,3-3 0,1 0 3017,2-2 1,3 0-1,3 34 1,7 2-1</inkml:trace>
  <inkml:trace contextRef="#ctx0" brushRef="#br0">23728 21057 20301,'0'-39'-285,"0"4"0,10 4 0,3 10 0,2 6 857,0 5 1,3 5-1,1-2 1,2 1-1,4 3 1,3 2-1,5 1-3991,1 0 2795,-5 0 0,10 6 0,-7 2 584,-2 4 1,1 2-1,-10-1 1</inkml:trace>
  <inkml:trace contextRef="#ctx0" brushRef="#br0">23768 21204 23333,'-28'-17'-614,"5"-5"1,14 6-1,9 7 1,9 6 421,8 3 1,3-2 0,10-1 0,4-1 0,7 1 0,5 2-1,8 1 1,2 0 357,2 0 1,8-12 0,-11-3 0</inkml:trace>
  <inkml:trace contextRef="#ctx0" brushRef="#br0">24874 20857 20301,'-6'-47'-981,"0"-1"1,-4 11 0,1 9 1900,-1 6 0,-4 4 0,-4 6 0,-2 3 0,-2 5 0,-1 2 1,0 5-1,-3 5-566,0 5 0,1 9 0,2 2 0,7 6 0,6 5 0,5 4-649,4 1 0,19 0 0,10 0 1,13-2-1,13-2 0,5-5-871,1-3 1,9-6 0,-7-1 0,-3-2 0,-3-3 0,-5-2 1325,-7-5 1,1-9 0,-11-8 0</inkml:trace>
  <inkml:trace contextRef="#ctx0" brushRef="#br0">20995 18831 30220,'-21'-31'-1883,"3"0"1,2 6-1,0 9 1,-5 5 1855,-4 7 0,-5 5 0,-14 10 0,-6 9 0,-13 11 0,30-12 0,-2 1 0,-2 2 0,-1 2 0,0 1 0,0 2 0,-2 2 0,0 1 0,0 1 0,0 2 1,-1 1-1,-1 1 0,1 1 0,-1 1-145,-2 2 1,1 0 0,3-1-1,1 0 1,1-2 0,1-1-1,3-2 1,1 1 0,4-3-1,0 0 1,-18 26 0,10-2-76,10-1 1,13-6 0,11 0 0,10-1 0,15-1 0,18 1 394,14 1 1,-20-27-1,3-2 1,4 1 0,4 0-1,5-1 1,3-3 0,5-1-1,1-2 1,8 1 0,1-2-61,3-1 0,2-2 0,-23-3 0,0-2 0,1 0 0,1-2 0,1-1 0,0 0 0,1 0 0,0-1 0,0-1 0,0 0 0,1-1 0,0-1 0,2-1 0,0-1 0,-1-1 0,0-1 0,-1-1 0,0-2-52,-1 0 1,0-1-1,-2-2 1,21-7-1,-2-3 1,-6 1-1,-1-2 1,-6 1-1,-2-3 1,-5 0-1,-3-2 1,-5-2-1,-3-1-144,-4-1 1,-2-1-1,-7-2 1,-3-1 0,-4-1-1,-4 0 1,-3-1 0,-4-1-1,-3-2 1,-4-1 0,-5 0-1,-3 1 129,-4-1 0,-5 2 0,-11 1 0,-6 3 0,-5 4 0,-3 3 0,-5 2 1,-4 2-1,-5 4 0,-4 2 0,-3 4 0,-1 4-178,-5 2 0,-2 3 0,-2 1 1,0 3-1,-4 2 0,0 1 157,23 0 0,0 1 0,0-1 0,-23 1 0,-1 1 0,23 1 0,0 0 0</inkml:trace>
  <inkml:trace contextRef="#ctx0" brushRef="#br0">26754 18911 29813,'-21'0'-124,"-3"0"1,3-1 0,-2-2 90,-5-2 1,-12 1 0,-2 4 0,-4 0 0,-6 0 0,-5 1 0,-9 4 43,-3 4 1,-2 10-1,4 6 1,0 8 0,34-15-1,0 2 1,0 3 0,1 2-359,0 1 1,1 2-1,4 2 1,1 1-1,4 2 1,3 1-1,-14 34 1,12 0 0,12 0-1,17-4 207,17-4 0,-2-30 1,6-3-1,9-1 1,4-3-1,6-1 1,3-1-1,8-2 1,2-1-1,5-3 1,1-1 327,4-1 0,1-2 0,-1-1 0,1-2 0,1-3 0,-1-1 1,0-2-1,-1 0 0,-1-1 0,-1-2 0,-5-2 0,-1-1 0,-5-4 1,-2-2-289,-5-3 0,-4-4 1,-7-1-1,-5-4 1,20-28-1,-18-12 1,-25 26-1,-6-2 1,-4-3-1,-4-1 1,-5-3-1,-4-1-42,-3-2 1,-6 0-1,-8-3 1,-4 0-1,-7-1 1,-2 2-1,-4 4 1,-4 3-1,-4 3 1,-3 4-1,-3 5 1,-2 5-1121,-3 2 0,-1 5 1262,-6 1 0,-2 5 0,0 3 0,-2 3 0,22 3 0,0-1 0,-1 1 0</inkml:trace>
  <inkml:trace contextRef="#ctx0" brushRef="#br0">23794 15566 8326,'-13'-12'0,"7"11"-105,6-4 0,6 10 1,6 8-1,-2-1 1,-2-5-1,-1-7 1,0-7 526,4-5 0,1-1 0,1-1 0,0 1 0,1 0 0,-1 1 0,0 2 0,1 2 0,-1 2 0,0 2 374,1-2 0,-5 4 0,-4-1 1,-3 5-1,-9 5-449,-8 5 1,-9 0-1,-12 10 1,-8 3-1,-6 5 1,-5 6-77,-3 2 1,-4 4 0,27-20 0,0 0 0,-2 2 0,0 1 0,-1 1-1,-1 0 1,-1 1 0,-1 0 0,0 2 0,0 0-210,0 2 0,1 0 0,0 1 0,1 0 0,2-1 0,0 0 1,3-1-1,0 0 0,3-2 0,0 1 0,2 0 0,0 0-146,3-1 1,0 0 0,-26 27 0,8-2-1,1-1 1,2-1 0,2-4 0,2 0-794,2 1 1,6-1-1,1 0 1,6-4-1,3-4 1,4-1-3054,5-1 3930,4-5 0,12 6 0,1-4 0</inkml:trace>
  <inkml:trace contextRef="#ctx0" brushRef="#br0">24194 15619 7872,'-18'-25'0,"10"5"0,-10-7 1074,10 8-870,13 4 1,2 3-1,7 3 1,-3 8-1,0 8 1,-2 12-1,1 8 1,2 7 561,1 4 0,8 1 1,6 10-1,8 1 0,8 2 1,7 3-561,-22-26 1,1 0-1,1-1 1,2 0 0,2 2-1,2 1 1,0 0 0,2 0-1,-1 0 1,1 0-1,1 1 1,1 1-345,-2-1 1,1 0 0,-3-3 0,0 0-1,1 0 1,-1-1 0,0 0 0,-1-1-1,-2-1 1,-1-2 0,0 0 0,0-2-1665,27 18 1,-7-9 1529,1 0 1,-5-2 0,-8-3 0</inkml:trace>
  <inkml:trace contextRef="#ctx0" brushRef="#br0">22821 18538 8064,'-13'-19'94,"0"6"0,7 7 0,6 10 0,6 6 0,2 7 0,1 3 0,3 6 0,3 3 0,3 11 0,-2 6 0,0 10 0,1 4 0,3 11 0,-8-34 0,0 1 266,2 4 1,0 1 0,3 2-1,2 0 1,-1-2 0,2-2-1,2 0 1,1 0 0,2-2-1,2 0 1,-1-1 0,2-2-1,2 1 1,0-1-407,-1-1 0,1-1 0,0-1 1,1-2-1,-4-1 0,0-1 1,1 0-1,1-1 0,24 22 0,0-3-1449,-2-4 1,-4-6-1,2-4 1495,-3-5 0,13 2 0,-10-10 0</inkml:trace>
  <inkml:trace contextRef="#ctx0" brushRef="#br0">25767 18885 8039,'-55'-14'114,"5"2"1,14 5 0,5 7-97,3 7 1,-7 16 0,-5 6-1,-6 8 1,18-13 0,-2 1-1,-3 4 1,-2 1 0,-5 6 0,-2 2-1,-3 4 1,-1 1 230,-4 3 0,-1 1 0,-1 1 0,0 0 0,0 0 0,-1-1 0,1 1 0,0-1 0,1 0 0,0-1 0,3-2 0,1 0-286,3-3 1,1 0 0,8-5-1,2 0 1,4-4 0,2-1-1,-15 23 1,15-6 36,13 0 0,12-5 0,10 3 0</inkml:trace>
  <inkml:trace contextRef="#ctx0" brushRef="#br0">24074 20364 8001,'-19'-13'0,"4"1"0,-3 3 0,5 6 0,3 6 23,1 6 1,4 3 0,-3 1-1,-3-1 1,-1-3 0,-1-5 0,0-2-1,-1-2 1,2-2 0,2-2 435,1-5 0,6-5 1,-1-2-1,2-2 1,1 1-1,-2-3 0,-3-2 1,-1-3-1,-2 0-227,1 3 0,-4-2 1,2 5-1,-6-2 0,-6-3 1,-5-1-661,-4-2 1,-5-1 0,-10-3 0,-6-4 0,-5-5 0,26 18-1,-1 1 356,-1-1 0,-2-1 1,0-1-1,-1-1 1,-2 2-1,-1 0 0,3 1 1,0-1-1,0-1 1,1 0-1,0 1 0,1-1 318,-1-1 1,1-1-1,1 0 1,2-1 0,2-1-1,2-2 1,1 0-1,1 0 1,3-1 0,0 0-1,-18-30 150,5 2 1,3-4-1,10 6 1,4 0-1,2 1 1,0 0-713,-2-2 0,0-4 0,5 1 0,0-1 0,-2-5 0,-1 1 108,-2-4 1,0 0-1,5 4 1,1 1-1,3 0 1,4 1-1,4-1 398,1 1 0,1 0 1,4-1-1,5 2 0,7 2 1,3 3-1,3 6-157,-1 6 0,-4 9 0,2 3 0,0 3 1,-4 6-1,-1 6-784,-2 4 1,-4 3 0,-2 5-671,-1 7 0,-1 6 0,-5 7 1421,0 0 0,6 7 0,1 0 0</inkml:trace>
  <inkml:trace contextRef="#ctx0" brushRef="#br0">22435 17765 12379,'-24'-37'-712,"6"-3"1,6 0 0,12 8 888,0 5 0,2 11 1,2 1-1,7 6 0,5 3 1,8 3-1,7 2 0,9 2-82,7 3 1,9 5 0,4 9-97,0 4 1,3 4 0,3 0 0</inkml:trace>
  <inkml:trace contextRef="#ctx0" brushRef="#br0">25021 20151 10056,'13'-33'183,"0"-2"0,2-4 0,4-4 0,8-4 30,7-7 0,5-2 1,4 1-1,3-1 1,-22 27-1,2-1 1,0 0-1,0-1 1,1-1-1,1-1 0,-1 0 1,0-1-159,0 1 1,-2 0 0,1-6 0,0 1 0,-3 3 0,0 0 0,0 0 0,0 1 0,0-2 0,0 0 0,-2 2 0,-1 0-449,-1 0 0,-1 0 0,1-1 0,-1-1 0,-2 1 0,-2-1 0,11-35 0,-6 0 0,-5-2 147,-5-1 1,-4 2 0,-6-2-1,-5 4 1,-7 2 0,-7 4-1,-2 4 681,0 0 0,0 10 0,-5-3 1,1 2-1,0 5 0,3 5-296,0 4 0,3 9 1,-3 1-1,6 8 1,2 4-1,2 3-672,-1 3 0,7 5 0,2 8 0,5 7 1,5 4-2314,4 2 2807,8 7 0,4-3 0,6 5 0</inkml:trace>
  <inkml:trace contextRef="#ctx0" brushRef="#br0">25554 17698 15457,'-61'-17'0,"14"-1"0,16 3 0,13 6-39,8 9 0,7 12 0,13 12 1,12 5-1,12 8 0,11 8 1,8 7 25,-23-24 1,1 0 0,4 4-1,1 0 1,1-2 0,0 0 0</inkml:trace>
  <inkml:trace contextRef="#ctx0" brushRef="#br0">9544 17112 8288,'14'-27'0,"-5"-4"0,-2 2 0,-1 4 0,-3 5 107,-2 0 1,-1 5-1,-1-2 1,-2 9-1,-3 8 1,0 8-1,0 7 1,2 6-1,-1 3 1,1 7 1289,1 6 0,1 0 1,2 7-1,2-1 0,1-1 1,1-1-1,1-2-1096,1-1 1,-3-4 0,5 0 0,1-3 0,0-4 0,0-5-1,2-3-1037,0-2 1,-2-7 0,0-2 0,0-4 601,-2-6 0,1-9 0,-5-13 1,1-6-1,-1-4 0,-1-3 366,-2-3 0,4 8 0,1-7 0,-2 7 0,-2 6 0,1 7 0,0 4 643,3 2 1,1 4 0,-2 2 0,5 1-587,3 3 1,1 3 0,1 4 0,-1 5 0,0 3 0,1 1-284,-1 1 1,0 3 0,1 1 0,-1-1 0,-1-3 0,-2-2-670,-1-3 1,0 1-1,4-5 1,1-4 0,-3-4 242,-2-5 0,2-15 1,-5-3-1,0-4 0,0-1 1,-4 0 1323,0 1 0,-2 4 0,0 3 0,0 6-341,0 2 1,4 9 0,1 6-1,-2 7 1,0 8 0,1 7-1,5 9-997,3 6 0,3 5 1,4 2-1,6 4 1,6-1-1,5-3 1,4-5-9133,3-8 9566,13-6 0,-7-17 0,10-2 0</inkml:trace>
  <inkml:trace contextRef="#ctx0" brushRef="#br0">10478 17339 11695,'-30'-40'943,"3"9"0,11 8 0,16 23 0,9 0 0,6 2 0,4 1 0,3 1-424,6-1 1,3-1 0,6-2-1,-3 0 1,-1 0 0,-5 0-1,-4-2-2142,-6-2 0,-4 1 1,-2-6-1,-3-1 1,-4-2-1016,-4-2 1,-1 1 2637,0 0 0,0-1 0,0 1 0</inkml:trace>
  <inkml:trace contextRef="#ctx0" brushRef="#br0">11011 17045 13623,'6'-4'0,"-5"-2"0,-5 0 0,-4 0 1393,-2 3 0,4 3 0,2 5 0,4 4 0,4 4 1,6 3-1781,7 2 0,-1 6 1,5-4-1,-2 3 1,-3-1-1,-1 2 1,-2 1-583,1 1 1,-5 1 0,-2-2 0,-1-1-1,-5-3 1,-2-2 0,-5-3 381,-1-1 1,-2-6-1,-5-2 1,2-2 0,5-8-292,7-9 878,6-13 0,13-15 0,2-8 0</inkml:trace>
  <inkml:trace contextRef="#ctx0" brushRef="#br0">11624 16419 8046,'-18'-24'1704,"0"7"0,6 12 0,8 21 1,3 13-1760,1 9 0,0 11 0,0 0 0,0 6 0,0 5 0,0 8 0,0 6 1,0-34-1,0-1-676,-1 0 0,2 0 0,-1 2 0,1 0 1,3 30 730,5-1 0,3-8 0,2-3 0</inkml:trace>
  <inkml:trace contextRef="#ctx0" brushRef="#br0">11584 17099 8040,'7'-54'1404,"-2"4"0,-2 10-1347,1 13 1,14 17 0,12 4 0,7 2-58,8-1 0,12-11 0,4 1 0</inkml:trace>
  <inkml:trace contextRef="#ctx0" brushRef="#br0">13064 15993 8867,'-14'-12'1686,"1"3"0,5 4 1,4 10-1140,3 4 0,1 9 1,0 4-1,0 3 1,1 5-1,2 4 1,1 7-177,-1 5 1,3 3 0,0 3-1,2-2 1,1-3 0,-1 1 0,0-2-1125,-2 0 1,3-2 0,-5-4 0,-1-2 0,-1-3 0,-2-7 117,0-5 1,-8-8 0,-4-2 0,-4-7 0,0-6 980,1-4 1,2-9-1,-1-10 1,1-2-1,0-1 1,1-1-1,3 2 1217,4 3 0,4 2 0,1 7 0,1 1-1404,4 3 0,4 5 1,6 8-1,1 5 0,-1 4 1,2 5-1,1 4-920,1 4 0,1 9 1,-4 2-1,3-1 0,0-1 1,2-4-5148,0-3 5908,1 8 0,5-20 0,0 9 0</inkml:trace>
  <inkml:trace contextRef="#ctx0" brushRef="#br0">13437 16659 12273,'7'-22'0,"-2"-2"0,-2 3 0,1 2 0,5 4 0,4-1 0,5 1 0,4 0 0,2 4 1246,-2 2 1,2-2-1,-6 7 1,-2 1 0,-6 4-1533,-10 8 0,-10 2 0,-23 11 0,-5 1 0,-5 3 0,0 0 0,3 1 316,4 0 0,5-5 0,9-1 0,6-2 0,7-3 0,10-1 0,13-3-897,11-3 0,22-3 0,18-9 1,-25-1-1,2-1 867,5-3 0,1-2 0,3-4 0,1-2 0,8-1 0,0 0 0</inkml:trace>
  <inkml:trace contextRef="#ctx0" brushRef="#br0">15170 15499 8148,'-27'-26'2016,"11"11"1,4 9-1535,5 12 0,2 13 1,5 14-1,0 1 0,0 4 1,0 5-1,0 11 0,0 6 77,0 7 0,-2-26 0,0 1 0,-3 32 0,4-36 0,-1-1 0,1 39 0,1-3-1548,0-2 0,2-33 1,2 1-1,3 24 0,2 0 1,0-3-1,1-6-4304,2-9 5293,-5 6 0,11-28 0,-3 9 0</inkml:trace>
  <inkml:trace contextRef="#ctx0" brushRef="#br0">15330 16246 8169,'1'-25'0,"2"2"0,3 7 0,1 6 0,2 4 0,0 1 1056,0 1 1,0 0 0,4 5 0,1 3-1,-2 7 1,-4 4-1028,-3 2 1,1 6 0,-2-4 0,-1 2-1,-1 2 1,-2 2 0,1 4 0,2-1-1508,2-2 0,-1-2 0,-4-11 828,0 1 0,0-17 0,-2-9 0,0-9 0,-4-7 0,-2 0 1226,-2 0 1,-1-3 0,1 0 0,3 2-1,-1 4 1,2 5 0,0 0 0,3 4 266,2 1 1,7 6 0,3 2 0,3 1 0,2 3 0,4 2-1367,4 1 0,4 1 1,2 3-1,1 5 1,3 3-1,-3 3 523,-1 3 0,-1-3 0,0 4 0</inkml:trace>
  <inkml:trace contextRef="#ctx0" brushRef="#br0">15716 16219 11181,'-13'0'0,"0"0"0,-1-1 0,1-2 0,1-3 0,5 1 879,7 4 0,12 4 0,10 9 0,3-2 0,3-1 0,2 0 0,2-2-407,2-2 0,0-4 0,2-1 0,-6 0 0,-5 0 0,-5 0 0,-2-1 0,-4-4-363,-4-4 0,-7-3 0,1-2 0,-4-3 0,-4-2 0,-5 0 0,-3 0-453,-1 2 1,4 3 0,2 0 0,2 4 0,8 7-683,9 12 1,7 10 0,11 14 0,4 5-1,6 8 1,1 7 1025,-19-22 0,-2 2 0,-2 2 0,-2 1 0,0 4 0,0 0 0</inkml:trace>
  <inkml:trace contextRef="#ctx0" brushRef="#br0">15250 17792 8137,'-20'-48'383,"1"5"1,-3 11 0,4 7 0,3 4 0,2 6-1,0 3 1,-1 5 358,1 1 0,-5-3 0,1 5 0,0 1 1,1 3-1,0 4 0,-2 6 0,2 5 1,1 5-808,1 0 1,3 4 0,2 6 0,4 2 0,4 1-1,2 1-328,4 0 1,4-5 0,7 3 0,5-6 0,4-4 0,7-5 0,7-7-1749,5-5 0,8-5 2141,6-5 0,12-14 0,-2-9 0</inkml:trace>
  <inkml:trace contextRef="#ctx0" brushRef="#br0">15650 17645 8355,'-20'-6'913,"1"6"1,-3 2 0,6 8 0,4 8 0,4 1-337,2 0 1,2 1-1,4-4 1,0 2 0,1-2-1,4 0 1,4 1-215,3 0 1,7 6 0,3-7 0,3-3 0,2-4-1,0-3 1,-1-3-785,1-2 0,-5-7 0,-3-2 0,-2-6 0,-7-2 0,-3-3 549,-4-2 0,-7 3 0,-6-4 1,-7 0-1,-6 0 0,-6 1 250,-2 2 0,0 5 1,6 7-1,3 1 1,4 3-1,3 1-1148,2 2 0,9 0 1,6 2-1,13 1 1,7 1-2387,7-1 0,6-1 3156,1-2 0,14 0 0,5 0 0</inkml:trace>
  <inkml:trace contextRef="#ctx0" brushRef="#br0">16103 17525 13391,'-14'8'0,"1"-4"0,0-2 0,0-1 0,1 3 0,1 5 1169,2 3 1,6-1 0,-1 0 0,3 6 0,1 0 0,0 4 0,0-2 0,0 1-1276,0-4 1,0-1 0,1-3 0,3-2 0,5-3-1,3-1 1,2-3-657,-1-1 1,2-8 0,1-5 0,2-5 0,-2-6 0,-1-5 0,-3-2 251,-3-2 0,1-6 0,-6 1 1,-1-1-1,-3 2 0,-3 5 1932,-1 6 1,-5 5 0,3 7-1267,-1 3 0,4 14 0,0 9 0,6 7 0,6 7 0,4 5 1,6 2-1420,8 1 0,4 0 1,10 1-1,8-5 1,3-7 1262,4-4 0,13-3 0,-1-5 0</inkml:trace>
  <inkml:trace contextRef="#ctx0" brushRef="#br0">16636 17485 13804,'-36'-34'0,"2"3"0,6 7 0,8 8 429,5 7 1,9 5 0,6 8 0,7 7 0,5 5-1,1 6-480,1 3 1,-1 2-1,0 1 1,-1 2-1,-3 1 1,-4-2-1,-4 0-210,-1-3 1,0 1 0,0-2 0,0-1 0,0-4 0,0 0-1608,0-4 1,3-7 1867,6-5 0,12-8 0,13-4 0</inkml:trace>
  <inkml:trace contextRef="#ctx0" brushRef="#br0">16863 17525 13547,'1'-1'0,"4"4"0,3 4 381,4 2 1,3-6-1,3 1 1,4-2-1,5-2 1,4 0-1,4-2 1,4-2-476,1-5 1,-6-3-1,-3-3 1,-3-1 0,-3-3-1,-4 0 1,-8-2-683,-7 0 1,-4 5 0,-2-2 0,-2 3 0,-2 3-1294,-5 4 2069,-3 2 0,-1 6 0,0 0 0</inkml:trace>
  <inkml:trace contextRef="#ctx0" brushRef="#br0">17369 17285 8176,'14'0'207,"-7"-1"0,-1-2 1707,0-2 0,-3 1-524,6 4 0,-2 7 1,3 5-1,-2 5-631,-2-1 0,-2-1 0,-4-2 1,2 0-1,1 1-1234,1-1 0,1-4 0,-4-2-298,3-1 0,-1-7 0,5-10 0,-2-3 0,-2-6 0,1 0 0,-1-3 1243,-1 3 1,-2 0 0,-1 7-136,0 0 1,2 7-1,1 6 1,3 7 0,1 5-1,4 1-451,0 1 1,3-5-1,1-1 1,1 1-1,3 0 1,0-1-1691,1-2 1,2-1-1,-4-2 1806,-2 2 0,5 5 0,-1-2 0</inkml:trace>
  <inkml:trace contextRef="#ctx0" brushRef="#br0">17729 17325 8167,'-1'-13'300,"-4"0"0,-2-1 7218,-1 1-7036,-3 6 1,15 1-1,0 6 1,7 0 0,2 0-479,0 0 0,1 0 0,-1-2-478,0-2 0,-5-4 0,-4-5 0,-2 0 0,-2-1 0,0 1 0,-2 0 1,-1-1 635,-1 1 1,-1 0 0,7 1 0,2 2 0,8 1-580,9-2 1,3-2-1,11-3 1,2-4-1,2 0 1,2-4-1,2-1-1480,2-2 1,3-5 1896,-3-4 0,-1-8 0,-4-4 0</inkml:trace>
  <inkml:trace contextRef="#ctx0" brushRef="#br0">18342 16566 8119,'0'-27'774,"-1"11"0,-4 4 1,-4 7-1,-2 11 206,-3 11 1,7 14-1,2 9 1,4 7 0,1 3-1,0 2-226,0 2 0,0-9 0,1 7 0,4-6 0,4-6 0,1-4 0,1-4-857,-3-2 0,-3-3 1,2-5-1,-1-4 0,-3-4 1,-3-2-269,-4-3 0,-11-3 1,-12-6-1,-7 0 1,-6-1-1,-1-2-622,1-2 0,-8-10 0,10 4 0,2-1 0,7 3 0,6 3 555,4 3 0,7 9 0,9 7 1,9 9 437,12 8 0,9 4 0,13 6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4626 7983 29128,'-14'-25'-4496,"5"4"1,2-6 4408,1 8 1,2 12-1,5 5 1,3 5-1,7 0 1,4-1-1,5-2 1,4 0-1,6 0 1,4 0 550,7 0 1,5-5 0,9 1 0,3 1 0,5 1 0,6 2 0,3 0-1,2 0-318,-35 0 1,-1 0-1,1 0 1,1 0 0,0 1-1,1 0 1,0 0 0,0 1-1,1 1 1,2 0 0,0 0-1,0 0 1,5 0 0,0 0-86,1-2 0,1 1 0,1-2 1,0 1-1,0-1 0,1 0 1,-1 0-1,1 0 0,0 0 1,1-1-1,2-1 0,0-1 1,2 0-1,0-1 120,-1 0 0,1 0 0,3-2 0,0 0 1,-2 2-1,0 0 0,0-2 0,-1 0 1,1-1-1,-1 0 0,-2 1 0,-1-1-79,1 0 1,-1 1-1,0 0 1,-2 0-1,0 1 1,-2 1 0,-2 1-1,0 0 1,-1 1-1,0 0 1,-3-1 0,0 1-1,1 1 1,0-1-125,-2 1 1,0 1 0,-4 0-1,0 0 1,2 0 0,0 0-1,0 0 1,1 0 0,-3 0-1,-1 0 1,2 0 0,-2 0-1,0 0 1,-1 0 249,38 0 1,-35 0-1,-1 0 1,-1 0-1,0 0 1,-1 0-1,1 0 1,-1-1-1,1 0 1,35-2-48,-3-1 0,1-5 1,-1 3-1,-1 0 1,-2-1-1,-3 1 1,0 0-182,2 3 0,-12 1 0,7 2 0,-1 0 0,-2 0 0,0 0-26,1 0 1,-10 0 0,2 0 0,-3 0 0,-3 0-1,2 0 1,1 2 54,2 2 1,3-2-1,-5 2 1,3-2-1,3-2 1,1 0-30,2 0 0,0 0 0,-3 0 0,2 0 0,7 0 0,3 1 0,4 2 0,3 2 0,0 5 0,-30-6 0,1-1 0,0 2 0,0-1 0,0 1 0,-1-1 0,1 1 0,-1-1 0,-1 1 0,0-1 0,0 0 0,1 1 0,2-1 0,0-1 0,-3 2 0,0-1 0,0-1 0,0-1 0,0-1 0,1-1 0,-1 0 0,0 0 0,0 0 0,0 0 0,-1 0 0,0 0 0,-1 0 0,-2 0 0,1 0 0,0 0 0,0 0 0,0 0 0,0 0 0,0 0 0,0 0 0,-1 0 0,36 0 0,-2 0 0,-6 0 0,-1 0 0,1 2 0,0 0 0,-1 3 0,1 4 0,-2-3 0,0 0 0,-1 1 0,1 0 0,-1 2 0,1 0-382,0 0 0,-4-1 0,-2 2 0,-3-1 0,-1 1 0,-4 2-1106,-4 1 0,-7 1 1457,-5-1 0,1 0 1,4 1-1</inkml:trace>
  <inkml:trace contextRef="#ctx0" brushRef="#br0">14783 9502 31201,'0'-65'-2458,"0"13"0,0-3 1,0 11-1,2 11 2455,2 8 1,-1 3-1,6 7 1,1 5-1,1 1 1,-1 3-1,-1 0 1,1 3-1,1 3 1,-1 5-1,-1 5 378,1 6 0,1 11 0,-2 11 0,-5 7 1,-3 10-1,-1 7 0,0 13 0,0-33 0,-1 1-242,-1 4 1,0 1 0,-2-2 0,0 1 0,-2 2 0,-1 1-1,1-1 1,0 0 0,0 0 0,2 1 0,0 0 0,0-1-337,1 1 0,0-1 1,1-3-1,1-1 1,3-4-1,1-1 1,6 34-1,4-7 1,5-11-164,4-8 1,3-13 0,2-5 0,-1-8-1,3-9 1,0-7 0,4-7-674,1-8 0,1-5 655,5-17 0,0-6 0,0-16 1</inkml:trace>
  <inkml:trace contextRef="#ctx0" brushRef="#br0">15316 9196 14792,'18'-42'841,"0"7"1,10 7-1,0 20 1,5 10-593,4 10 1,6 11 0,4 11 0,3 3-1,8 9 1,-27-20 0,0 0 0,5 4-1,0 1 1,2 0 0,1 1-135,3 3 0,1 0 0,4 1 0,0 1 0,1 3 0,0 2 0,-2 1 0,0 0 0,0 3 0,-2 2 0,-2-1 0,-1 0-279,0 1 1,-2 1 0,-2 0 0,-1-1 0,-6-4-1,-2-2 1,-4 0 0,-1-1 0,-3-1 0,-3-1-1,8 29 1,-10-7-30,-9-10 0,-14-3 0,-9-11 0,-17-5 0,-17-6 0,-18-6 0,28-12 0,-1-1 458,-4-1 1,-2-2-1,-4 2 1,-1-1-1,1-3 1,-1 0-1,-1 0 1,0-1-1,-2 0 1,1-2-1,1 0 1,0-1-383,2 0 1,2 0 0,0-1 0,0 1-1,3 2 1,1 2 0,2 0 0,1 2 0,2 1-1,2 3 1,-32 13 104,8 4 0,7 2 0,3-1 1</inkml:trace>
  <inkml:trace contextRef="#ctx0" brushRef="#br0">15450 11421 9658,'-6'-59'0,"-3"6"1628,-3 11 0,-1 23 1,-2 18-1,-3 14-1380,-4 12 0,-11 17 1,-10 5-1,17-18 1,-2 1-1,-5 5 1,-1 1-1,-1 2 1,-1 1-1,-2 2 0,0 0-73,-1 1 1,0 0 0,2 0 0,0 1 0,-4 2 0,0 1 0,1 2 0,0 1 0,3-1 0,0 1 0,1 2-1,1 1-379,1 0 0,3 1 0,5-7 0,2-1 0,1 2 0,3-2 1,4-5-1,3-1 0,-3 24 0,7-11 0,5-12-1566,5-6 1,8-9 0,13-8-1,12-7 1867,12-5 1,21-22 0,-26 6-1,0 0 1</inkml:trace>
  <inkml:trace contextRef="#ctx0" brushRef="#br0">16089 11875 20824,'-22'-45'-357,"0"-8"1,1-6 0,12 16 1282,5 11 1,10 24 0,7 18 0,9 14 0,8 11 0,7 8 0,8 9 0,-20-23 0,1 1-1035,2 3 1,1 1 0,2 5-1,0 2 1,-1-1 0,-1 0 0,1 0-1,-1 1 1,2 1 0,-1-1-1,0 0 1,-1 0-211,1-1 1,0 0-1,1 1 1,0 0 0,-2-3-1,0-1 1,-2-1 0,0 0-1,-1-1 1,-1 0 0,-3-2-1,0 2 235,0 1 1,-2 0 0,-5 0 0,-2-1 0,-1 2 0,1-1 0</inkml:trace>
  <inkml:trace contextRef="#ctx0" brushRef="#br0">13463 13687 10745,'-4'-61'0,"0"5"850,1 10 0,3 21 1,4 19-1,3 13-663,1 16 1,2 9 0,-4 14 0,0 9 0,0 10 0,-4-28 0,-1 2 0,0 2 0,-1 0-1,1 2 1,-2 0 42,1-1 0,0-1 0,0 7 0,0 1 0,0-5 0,0 0 0,0 1 0,0 1 0,0 1 0,0 1 0,1-3 0,0 0-716,0-2 1,2 0 0,2-2 0,2-1 0,12 27 0,4-8 0,5-9-1,6-11 1,4-12-1203,2-13 0,0-14 1872,0-13 0,0-24 0,0-12 1</inkml:trace>
  <inkml:trace contextRef="#ctx0" brushRef="#br0">13810 13660 9461,'-12'-38'0,"3"4"0,5 7 2266,2 8 0,19 10 0,9 6 0,14 7-1823,15 10 1,12 11-1,-30-8 1,0 2 0,1 0-1,1 1 1,2 2-1,1 1 1,1 2 0,0 0-1,1 2 1,1 1 0,0 1-1,0 1-112,2 0 0,-1 1 0,-3-1 0,0 1 0,4 1 0,-1-1 0,0 0 0,-1 1 0,-2-1 0,0 1 1,-3 0-1,-2 0-403,-3-1 0,-2 0 1,-3-2-1,-2 0 1,15 20-1,-12-3 1,-12-3-1,-8-2-343,-7-2 0,-22-8 0,-16 0 0,-20-2 0,17-13 0,-2-2 0,-6 2 0,-2-1 0,-6 1 0,-2-1 442,-6 2 0,-1-1 0,0-2 0,0 0 1,-5 1-1,-1 1 0,2-2 0,0 0 0,3-1 1,2 1-1,2-1 0,1 0-336,3 0 0,3 1 0,9-1 0,2 1 0,-27 11 0,11-1 0,16-4 0,13 0 369,13-4 1,25 5-1,12-1 1</inkml:trace>
  <inkml:trace contextRef="#ctx0" brushRef="#br0">17196 13967 22182,'15'-27'-1623,"-3"6"0,-11 7 1967,3 8 1,-1 15 0,5 17 0,-2 11 0,-2 11 0,1 9 0,-1 7 690,-1 3 1,-3 1-1,-3 0 1,-3 0-1,0-4 1,0-4-1090,3-3 0,2-2 0,1-4 0,0-2 0,0-6 0,3-6 0,4-7-1351,7-6 1,6-11 0,0-10-1,0-8 1,4-9 0,0-13-1,-2-15 1097,-4-14 0,-3-16 0,-9 28 0,1 0 0</inkml:trace>
  <inkml:trace contextRef="#ctx0" brushRef="#br0">17423 14260 12877,'-3'-41'94,"1"-1"1,0 3-1,0 1 1,-1-30-1,1 13 1,2 12-1,2 12 1,2 9-1,6 9 566,7 7 0,9 13 0,13 11 1,8 13-1,13 10 0,-26-16 1,1 1-1,5 2 0,0 0 1,3 3-1,0 0-385,1 1 0,-1 1 0,4 3 0,-2 1 0,-1 0 1,0 0-1,0 1 0,-1 0 0,-2-1 0,0 0 1,-4-2-1,-2 1 0,-4-3 0,-1 0 0,-4-1 1,-2 0-983,16 32 0,-9-10 0,-13 0 0,-12-4 0,-16-1 1,-21-3-1,-24-3 0,18-24 0,-3-1 204,-8 0 0,-2-2 0,-7-3 0,-2-2 0,-6-3 0,-1-2 0,-2-1 0,-1-1 0,-2 0 0,0 0 0,0-1 0,0 0-20,-2-1 1,-1 2 0,4 2 0,0 2-10,3-2 1,0 2-1,-2 5 1,-1 2-1,3-1 1,-1 0-1</inkml:trace>
  <inkml:trace contextRef="#ctx0" brushRef="#br0">14890 15606 13121,'-5'-13'272,"1"-1"1,1 13-1,9 8 1,7 13 377,8 11 0,9 6 0,4 4 0,6 4 0,11 5 0,-20-23 0,1 1 0,3 1 0,1 1 108,1 0 1,0 1-903,-3-3 1,1 0 0,6 4 0,0 0 0,-1-3-1,0-1 1,0 0 0,1-1 0,3 0 0,0-2 0,-1 0-1,1-1-485,2 1 0,1 0 1,1 1-1,1-1 644,-1-1 0,1 0 1,1 0-1,1-2 1,2-2-1,1 0 1</inkml:trace>
  <inkml:trace contextRef="#ctx0" brushRef="#br0">17622 15806 8342,'-32'-53'2063,"-1"8"0,-4 11 0,3 16-2189,2 15 0,-1 17 1,0 12-1,-7 10 1,-8 7-1,20-18 0,-1 2 1,-2 2-1,-1 2 1,-2 4-1,-1 2-424,0 1 1,-1 1 0,3 1 0,1 1-1,3 1 1,2 2 549,1 2 0,2 1 0,0 2 0,2 1 0,2 4 0,0-1 0</inkml:trace>
  <inkml:trace contextRef="#ctx0" brushRef="#br0">16116 17405 8555,'0'-71'0,"0"2"1037,0 8 0,2 28 0,2 27 0,6 18-756,7 13 0,-2 20 1,2 5-1,-3 9 1,-5 15-1,-7-34 0,0 0 1,-1 5-1,-1 1-715,0 0 1,0 1-1,3-3 1,0-1-1,1 3 1,1-1 0,1-2-1,0 0 1,1-4-1,-1 0 434,8 35 0,-5-36 0,1-2 0,11 25 0</inkml:trace>
  <inkml:trace contextRef="#ctx0" brushRef="#br0">16316 17405 8537,'0'-55'0,"0"1"0,1 3 0,0 2 894,0 7 0,2 2 0,9-26 0,9 37 0,5 11-280,11 11 1,8 10 0,10 2-1,4 3 1,6 4 0,8 3-1,-35-6 1,2 1-380,3 0 1,0 1 0,0 2 0,0 2 0,1 2-1,1 3 1,-1 0 0,1 1 0,-1 2 0,-1 0 0,0 0-1,-2 1 1,-1 1 0,-1-1-142,-3-1 0,-1 2 0,0 2 0,-2 2 0,20 23 0,-7 0 1,-9-2-1,-10 0-353,-8 2 1,-11-3 0,-11 0-1,-14 0 1,-14-2 0,-12-2-39,-10-4 1,19-19 0,-3-1-1,-4 0 1,-2-1 0,-3-1 0,-2-1-1,-2 1 1,0-2 0,-3-1-1,0 1-172,2-1 1,-1 0 0,-4 0 0,-1-1 0,2-2 0,1-1 0,-2 0 0,0-1 0,3-2 0,0-1 176,3 0 1,1-1-1,1-3 1,1 0-1,0-1 1,0 0-1</inkml:trace>
  <inkml:trace contextRef="#ctx0" brushRef="#br0">13490 12141 8506,'0'-19'0,"0"3"0,0-5 0,0 0 0,0 0 146,0-2 0,0 2 1,0-1-1,-1-1 1,-2 1-1,-3 2 1,0 0-1,-2 4 0,1 1 1,-3 3-1,-2 3 1,-2 4 568,1-1 0,4 4 0,0-2 1,-1 4-1,0 4 0,-1 6 1,4 5-1,1 5-612,3 0 0,1-2 0,2 3 0,3 0 0,6-1 59,9 4 0,6-5 1,2-1-1,3-5 1,0-2-1,2-4 0,0-1-71,2-3 1,-9-2 0,1-1 0,-4 0 0,-5-1-118,-1-4 1,-9 7-1,-6 1 1,-9 10 0,-8 8 163,-5 7 0,-7 0 1,-2 8-1,1 1 1,2 1-1,3 2-105,2 0 1,4 0 0,6-1 0,1-2 0,3-3 0,3 0-696,0 0 1,5-4 0,-2 1 0,4-5 0,5-2-1,2-2 1,3 0-1182,6-1 1,3-2-1,7-7 1843,0-3 0,5 3 0,2-5 0</inkml:trace>
  <inkml:trace contextRef="#ctx0" brushRef="#br0">13957 12421 8506,'7'-39'0,"-2"4"1248,-4 4 1,-1 3 0,0 2 0,0 4-826,0 4 0,-4 8 0,-2 3 0,0 2 0,-2 7 1,1 7-1,-3 7 0,-2 6-292,-2 3 1,3 8 0,2 2 0,4 4 0,5 1 0,6 0-228,7 0 0,11-6 0,10-3 0,3-4 0,6-7 1,0-6-1,2-8-40,-2-5 0,-11-8 0,2-7 1,-9-9-1,-8-8 0,-7-8 0,-9-2 6,-8-7 0,-14-1 0,-16-1 0,-6 4 1,-6 3-1,-1 6-270,1 3 1,5 9 0,10 7 0,7 5 0,9 3-1,14 2 400,17 2 0,9 8 0,24 5 0</inkml:trace>
  <inkml:trace contextRef="#ctx0" brushRef="#br0">17569 11501 8482,'-6'-19'0,"0"0"0,-4-2 1048,1 8 1,2 7-1,-5 10 1,0 7-1,-4 5 1,-2 8 0,-4 5-957,-4 7 1,1 4 0,-9 4 0,2 7 0,2 6 0,2 10 0,14-31 0,1 1-602,-1-1 0,2 2 0,1 2 1,2 1-1,2-2 0,1-1 0,0 36 1,8-4-1,6-11-816,10-7 1,12-9 1324,5-12 0,10-6 0,2-12 0</inkml:trace>
  <inkml:trace contextRef="#ctx0" brushRef="#br0">17742 12181 10498,'0'-43'0,"0"3"0,0 8 0,0 6 765,0 9 1,-4 6 0,-2 4 0,0 4-420,0 9 1,2 12 0,4 14-1,1 2 1,5 5 0,8 2-1,9 7 1,11 0-394,11 3 1,7 1 0,4-14-1,2-7 1,-4-9 0,-3-7-244,-7-7 1,-13-7 0,-7-7 0,-8-9 0,-10-11 0,-9-11-1,-12-8 116,-10-2 1,-13-6 0,14 24 0,-1 0 0,-1 0 0,-1 0 0,-1 1 0,1 0 0,-1 1-1,1 0 1,-23-18 173,2 6 0,4 1 0,4 4 0</inkml:trace>
  <inkml:trace contextRef="#ctx0" brushRef="#br0">15530 8583 14983,'-14'-28'-2946,"5"2"2836,1 13 0,3 6 0,-2 4 0,1 6 0,1 6 0,1 2 187,-1 3 1,-5 5 0,0 3 0,-5 3 0,-4 2 0,-2 1 0,-4 3 178,-5 5 0,0-1 0,-4 4 0,2 2 1,1 1-1,0 1 0,-1 0-194,3 1 1,1 5 0,0-3 0,-2 1 0,-3 5-1,1 1 1,-2 4-12,0-1 0,4-7 1,-1 7-1,1 2 0,1 0 1,-2 2-1,1-1-35,2 1 0,-3 6 0,0-2 1,1-2-1,2 0 0,1-1-26,1 3 1,-4-5 0,2 0-1,3-1 1,-1 1 0,3 0 0,-1 2 117,2 0 1,4-3 0,-4 2 0,0 1 0,-1-2 0,3 2 0,-1-2 32,0 0 0,0 4 0,-1-4 0,3 0 1,1 3-1,0 1-124,2 0 1,-3 8-1,0-6 1,-1 1 0,0 2-1,-1-2 1,-1 5-119,1 2 1,-4-2 0,14-34-1,0 0 1,-2 0 0,0 0-1,0 0 1,0 0 0,-1 1 0,1 0 68,0-1 1,-1 0 0,1 1 0,0-1 0,-1-1 0,1 1 0,0 1 0,-1 1 0,1-1-1,0-1 1,-1 1 0,1 0 0,0-1 0,-1 0 100,1 1 0,0 1 0,0-2 0,1 0 0,0 1 0,0-1 0,1 2 0,0-1 0,-1 2 0,0-1 1,0 1-1,-1 0-28,-1 0 0,1 0 0,2 1 0,1 1 0,1 0 0,-1 0 0,1 0 0,0 1 1,0 2-1,-1 0 0,0 0 0,1 0 0,-1 2 0,1 0-123,0-2 0,1 0 0,0-4 0,0 1 0,0 1 0,0 0 0,-1 0 0,0 1 0,1-2 0,0 0 0,0-1 0,1 0 0,0-3 0,1-1-27,-8 34 1,1 2-1,-2-2 1,0-3-1,0-3 1,4-4 112,-1-2 1,0 4 0,0-4 0,2 0 0,2 0 0,2-2 0,2 0 149,-2 5 0,4-4 1,-2 9-1,3-1 1,1 3-1,1 3 1,3 2-281,1-35 0,-1-1 1,4 36-1,1 0 0,1 0 1,2 0-1,-6-35 1,1-1-1,0 1 0,0-1-105,-1 0 0,1 0 0,-1 1 1,1-1-1,7 31 0,-1-2 1,0-5-1,2-1-29,3 0 288,-3-5 1,8 6 0,-3-6 0,0-1 0,5 2 0,4-3 35,2 1 0,4 1 1,-1 1-1,3-3 1,5 3-1,1-3 1,3 3-115,-22-28 1,1 0-1,23 27 1,-22-26 0,-1 0-1,1 1 1,0-1 0,-1 1-1,1-1 1,2 1-1,-1 0 1,1 0 0,-1-1-62,-1-1 1,0 0-1,2 0 1,0-1-1,24 27 1,1-5-1,-24-25 1,0-1-1,29 21 165,1-4 1,-28-18 0,0 0-1,30 14 1,3-1 0,-30-19-1,1 0 1,1-2 0,-1-1-1,2 1 1,1-2-31,-1 1 0,0-1 1,-1 1-1,2-1 1,2 0-1,1-1 1,3 0-1,-1 0 1,1-2-1,0 0 1,1 0-1,0 0-27,1-2 1,0 0 0,-4-1 0,-1 1 0,4-1 0,0-1 0,1 1 0,-1-1 0,-2 1 0,1 0 0,1-1 0,0 0 0,-1-1 0,0 0 15,-1 0 0,0-1 0,4-2 1,-1-1-1,-5 1 0,-1 0 1,2-1-1,-1 0 0,0-1 1,0 0-1,-1 0 0,0 0 69,-1 0 1,0 0-1,3 0 1,-1 0 0,35 0-1,-38-1 1,1 0 0,1-1-1,0 0 1,0-2-1,0-1 1,2-1 0,0 0-72,0 0 1,1-1-1,-1-2 1,2 0 0,2 0-1,1 0 1,1 0-1,0 0 1,0 0 0,0-1-1,1 0 1,0-1-1,-3 0 1,0 0-60,-1 0 0,0 0 0,3 1 1,-1-1-1,-3-1 0,0 1 0,-2 0 1,0 1-1,0 0 0,0-1 0,-1 1 1,-2-1 42,0 0 0,-1-1 0,33-9 1,-8 0-1,-6 1 0,-2-1 1,-1-3-1,-3-1-90,-2-2 175,-3 1 1,-7-1-1,-2-1 1,-3-2-1,-2-2 1,-2-1-62,-2 0 1,-3-4-1,-2 2 1,-6-4-1,-3 1 1,-5 1-16,-5 1 0,-3 2 1,-3-3-1,-6 2 0,-7-2 1,-4-2-1,-6-1-192,-5 0 155,-4 0 1,-7 0 0,-2-1 0,-2-2 0,1-2 0,-2 1 41,-3-2 1,2 0 0,-1-6 0,1 1 0,1-4 0,-1 0 0,-1-1 4,23 27 1,0 0 0,1 0 0,0-1 0,0-1 0,0 0-1,-1 1 1,-1 2 0,-24-27 0,-1 2 12,3-1 1,-1 1-1,22 26 1,-1 1 0,0-1-1,0 0 1,-1 1 0,1 1-1,-26-26 1,-1 4-73,-4 1 1,29 22 0,0-1 0,-1 2 0,0 0 0,0 0 0,0 0 0,0 0 0,1 0 0,-29-21 0,1 0-78,0-1 0,29 21 1,1-1-1,-26-21 1,-1-1-1,-1-2 1,27 25-1,-1-1 75,-1 1 1,1-1 38,-26-23 0,24 23 0,0 1 0,2-1 1,1-1-1,-1 1 0,1-2 0,-1 0 0,1 0 1,0-1-1,1 1 83,1-1 1,-1 0 0,2-1 0,-1 1 0,0 1 0,1 0 0,0-1 0,0-1 0,1 0 0,1-1 0,-20-28 0,4 1 63,4 0 1,4 8 0,5-7 0,2 0-1,2 1 1,6-1-305,2-2 0,6 2 1,2-3-1,1 1 1,3 2-1,1-4 0,1 1 51,-4 1 0,4-1 0,-4 1 0,4 1 0,1-1 0,0 0 209,0 2 1,0-3 0,0-1-1,1 0 1,4-4 0,5 0-1,6-1-3,7-1 1,2 6-1,3-6 1,3 0-1,5 3 1,-17 30 0,0 1-1,20-32-198,-4 0 1,-15 31 0,-1 0 0,13-25 0,-1 2-1,-2 1 1,-3 3 31,-1 3 1,4-7 0,-10 3 0,0-2 0,2-1 0,-2-1 0,2-3 61,0-6 0,-1 1 0,-8 29 0,0-2 0,-1 1 1,0 0-1,1 1 0,0 0 0,1-1 0,1 0 1,1 0-1,1 0 84,1-2 0,1 1 1,-1-1-1,-1 1 1,0-1-1,0 1 1,0 0-1,-1 1 1,1 0-1,0 0 1,-1 1-1,-1 0 2,1 0 0,-2-1 0,8-32 1,-3 5-1,-3 3 0,-2 2 0,-1 3 1,-2 1-49,-1 2 0,-6 4 1,1 1-1,-2 1 1,-2 0-1,-2-2 1,0 0-42,-3 0 1,-10 2 0,2-4 0,-3 4 0,-5 0 0,-4 1 0,-8-2 0,-5 1 0,2 4 0,-11 0 0,-8 6 0,-4 7 0,-8 7-185,-1 5 0,1 5 1,29 7-1,-1 3 1,-1 1-1,0 2 1,-1 3-1,-1 2 1,-1 4-1,0 2 0,0 4 1,-1 1 198,0 3 0,-1 2 0,-3 6 0,1 1 0,4 0 0,-1-1 0</inkml:trace>
  <inkml:trace contextRef="#ctx0" brushRef="#br0">15596 9769 21571,'-12'-6'0,"2"-2"6,1 1 0,5 1 1,-4 8-1,1 2 1,1 6-1,0 5 1,2 5-1,-1 2 1,-1 6-1,0 6 1,0 6 142,3 4 1,-2-1 0,-1 6 0,0 3 0,0 3 0,3 1 0,1-3 0,2-5-385,0-7 0,0-1 0,2-12 0,1-4 0,3-5 213,1-7 1,-2-5-1,2-8 1,-1-5 0,-2-7-1,1-9-302,-1-8 0,2-12 0,-3-9 0,3-7 1,0-1-1,1-4 0,-1 0 145,0-5 1,0 0 0,-1 5 0,2 7 0,0 6 0,-1 8 351,0 10 0,-3 2 1,5 12-1,-1 3 0,0 5 1,4 7-15,1 6 0,1 10 0,2 10 0,3 3 0,4 5 0,3 5-457,2 2 1,-1 7 0,1-1 0,1 2 0,2 0 0,1 2 0,0-4-371,1 0 1,-5-2-1,0-5 754,-8-2 1,-4-11 0,-2 1 0</inkml:trace>
  <inkml:trace contextRef="#ctx0" brushRef="#br0">15636 10115 30390,'-25'-46'-2953,"3"-2"1,9 3 3256,8 18 0,14 13 0,7 11 0,6 6 0,8 6 0,4 4 0,9 5 0,7 4-302,7 3 1,12-4 0,0-2 0</inkml:trace>
  <inkml:trace contextRef="#ctx0" brushRef="#br0">14170 13980 20406,'-13'-7'0,"-1"2"233,1 4 0,6 23 0,2 11 1,4 11-1,1 11 0,0 6-417,0 4 0,6 0 1,2 0-1,4-1 1,2-1-1,-3-5 1,1-6-193,2-8 1,-7-8-1,9-6 1,-1-7-1,-3-5 1,-2-5 485,1-4 0,-4-4 1,1-11-1,-1-8 0,-1-8 1,1-9-1,-1-9-197,0-7 0,3-10 1,-3-2-1,0-1 1,1-4-1,-1 0 107,0 2 0,3 0 0,-3 8 0,0 7 0,1 6 0,-1 7 0,0 7 402,-3 8 0,0 5 0,0 4 0,1 4-672,-1 5 1,-1 5 0,-2 12 0,0 4-1,0 0 1,0 4 7,0 1 0,0 2 0,0-2 0,0-3 1,1-3-1,4-1 280,4 0 1,8-2 0,6-5-1,3-2 1,5-1 0,5 0-1,4-2 254,4 0 0,-7-5 0,2 5 1,-5 0-1,-6 1 0,-4 4 1,-8 1-357,-5 2 1,-1 9 0,-7-1 0,-6 4 0,-10 6 0,-13 3 279,-8 4 1,-10 1 0,-6 0 0,-5-2 0,-5-2 0,1-5-211,0-3 0,1-7 1,6-4-1,5-2 0,7-3-911,7-3 1053,17-3 1,40-6 0,20 0 0</inkml:trace>
  <inkml:trace contextRef="#ctx0" brushRef="#br0">17982 14580 26378,'5'-33'-1626,"-1"-2"1,5 7 0,-4 2 2365,-2 6 0,-3 8 0,-5 7 1,-5 4-1,-8 4 0,-9 6-419,-7 9 0,-10 8 0,-5 8 1,-4 8-1,-4 4 0,28-21 0,1 0-429,-1 0 0,1 2 0,3 1 0,1 2 0,-20 29 0,3 2 0,2 1 1,5 1-1,9 1-1065,10 0 0,8-2 0,9-9 1,9-1-1,11-3 0,12-6 481,9-6 0,7-6 0,8-7 1,0-4 757,3 0 1,-1 3-1,-6-2 1</inkml:trace>
  <inkml:trace contextRef="#ctx0" brushRef="#br0">16796 17192 8115,'-25'-22'0,"3"1"-36,4 2 0,3 7 0,2 8 424,-1 2 0,5 2 0,2 3 0,1 6 0,3 9 1,3 8-1,6 10 112,7 8 1,2 4 0,9 5-1,3 5 1,5 2 0,5 0-404,5-6 1,1 1 0,-3-10 0,-2-5 0,-1-8-1,-3-10-479,-1-5 1,1-10-1,-6-5 1,-3-10 0,0-11-1,-1-8 134,-2-4 0,-4-12 0,-9-1 1,-5-6-1,-2-5 0,-2-2 384,0 0 1,0 0 0,0 10 0,0 9-1,0 9 1,0 10 0,0 7 387,0 8 0,-2 11 0,-1 16 1,-2 3-1,-1 5 0,-2 5-753,1 2 1,-2 7-1,-4 1 1,-1 0-1,1 1 1,1-3-547,3-2 0,-1-1 0,5-10 0,2-3 1,2-4 774,1-6 0,6-3 0,1-2 0</inkml:trace>
  <inkml:trace contextRef="#ctx0" brushRef="#br0">24074 8463 25030,'0'-27'-3894,"-4"5"1,-1 1 4013,2 2 1,-3 4 0,2 11 0,1 10-1,2 11 1,1 13 0,-2 11 0,-2 11-1,-4 10-7,1 7 1,1-32-1,0 1 1,2 0 0,-1 0-1,-1 3 1,-1 2 0,-2 0-1,0 0 1,-1 1 0,-1-1-1,1-3 1,0-1 0,-8 33-259,3-4 0,6-17 1,2-1-1,1-13 1,3-9-1,1-7 203,2-5 0,0-11 1,0-8-1,0-14 0,0-9-109,0-11 1,9-17 0,2-3 0,-1-8 0,2-6 0,-6 33-1,0 0 1,0-2 0,-1-1-103,0-4 1,-1 1-1,2 2 1,0-1-1,-1-3 1,-1 0-1,2 3 1,0 1-1,0 3 1,1 1 0,8-32-284,3 6 0,-3 10 0,2 2 0,0 10 0,-1 11 1,2 7-1,0 8 1123,1 6 1,2 4 0,5 7 0,1 4 0,1 7 0,3 7-616,5 8 0,-2 10 0,-2 3 0,-2 5 0,-6 7 0,-5 3 1,-6 6-107,-2 1-312,-8 2 0,2 7 1,-5 0-1,0-2 1,0 0-1,-1-3-1515,-3 1 0,-4-2 1900,-5-3 1,-6-3 0,-2-5 0</inkml:trace>
  <inkml:trace contextRef="#ctx0" brushRef="#br0">23874 9022 10677,'0'-47'0,"0"3"0,3 8 1112,6 9 1,4 14-1,11 10 1,-2 6-855,2 6 1,7 3 0,5 3-1,2 2 1,4 7 0,2 6-60,5 5 0,-3 4 0,0 1 1</inkml:trace>
  <inkml:trace contextRef="#ctx0" brushRef="#br0">24154 10315 10375,'5'-29'0,"-1"2"0,1 8 1637,0 7 0,-3 7 0,4 10 0,-2 4-1818,1 3 0,-1 7 0,-4 5 0,0 5 0,0 8 0,0 5 392,0 2 0,0 6 0,0-2 1,0-1-1,0-2 0,0-5 1,0-5 371,0-4 0,0-4 0,0-5 0,2-6-604,2-5 0,-2-8 0,2-12 1,-2-10-1,-2-10 0,0-8-296,0-6 0,0-5 1,0-9-1,0-2 1,0 0-1,1-2 1,2 2 637,1 0 0,7 4 0,-4 9 0,2 9 0,0 6 0,0 7 108,-2 3 0,5 5 1,-3 7-1,4 5 0,5 2 1,3 4-1,1 4-274,0 7 0,-4 2 0,3 7 0,-2 2 0,-4 1 0,-3 2-775,-3-1 1,-6 2-1,1 2 1,-3 1 0,-2-1-1,-3-2 592,-5-1 1,-3-7 0,-1-2 0,-1-3 0,1-3-1,1-2 1033,3-1 0,2-6 1,10 1-542,7-2 0,15-2 1,3 0-1,5 0 1,2 1-1,1 2 1,-2 5-282,-1 4 1,-4-2 0,-6 9 0,-6 0 0,-3 4-1,-5 2-211,-5 1 1,-6 3 0,-6 0 0,-12 4 0,-9-1 0,-11 1-93,-8-3 0,-5-4 0,-2-4 0,-1-4 0,3-3 0,-1-3-173,4-3 0,10 1 1,1-5-1,7-3 1,7 0-1,7-1 690,8 4 0,-2 2 1,4 7-1</inkml:trace>
  <inkml:trace contextRef="#ctx0" brushRef="#br0">24314 11875 19237,'0'-58'-474,"0"0"1,0 6 0,0 9 0,0 8-1,0 7 1,0 5 639,0 4 0,0 1 0,-1 6 1,-2 5 24,-2 7 1,1 7 0,4 11-1,0 6 1,0 6 0,1 7-1,2 7-71,2 9 0,10 2 1,-2 7-1,2 0 1,1 2-1,0 0-176,2 0 1,6-4-1,-2-11 1,2-6 0,-1-6-1,0-7 1,-1-7-249,-1-5 0,-7-9 0,-6-6 0,-2-7 0,-5-11 1,-4-10 200,-6-10 0,-7-9 0,-5-8 0,-2-7 1,-6-9-1,16 32 0,0-1-36,0-1 1,2-1-1,-8-33 1,6 1 0,1 4-1,3 5 1,4 6 438,4 5 0,2 11 0,4 11 0,4 5 1,3 6-1,2 5 0,4 4 0,6 5-84,5 2 1,11 8 0,11 6 0,4 7 0,2 9 0,0 5-192,-3 4 1,3 7 0,-2 7-1,-7 5 1,-3 5 0,-10 1-1,-5 1-402,-9 6 1,-11-3 0,-5 4-1,-8-7 1,-9-6 0,-15-4-1,-10-4 294,-9-3 0,17-22 0,-3-2 0,-30 9 0,27-17 0,-1 0 0,-3-1 0,0-1 0,-1-1 0,0-1-148,-1 0 0,0-1 0,-1 0 1,0-2-1,-29 4 181,1-2 0,8-6 1,3 3-1</inkml:trace>
  <inkml:trace contextRef="#ctx0" brushRef="#br0">23194 7823 27372,'0'-41'-2851,"0"4"1,-1 16 0,-3 8 2812,-5 7 1,-3 14 0,-2 6-1,1 2 1,-2 3 0,-1 2-1,-3 3 1,0 1 0,-1 5-1,4 2 1,1 5 0,3 3-1,3 6-24,5 7 0,3 4 1,2 9-1,0-29 1,1 2-1,1 2 0,0 2 1,0 5-1,0 2 1,0 2-1,1 3 1,0 4-1,0 3 93,1 4 0,0 1 0,0 6 1,0 1-1,-1-20 0,0 1 1,-1 0-1,-1 2 0,1 1 1,-1 0-1,1 2 0,-1 1 1,1 1-1,-1 3 0,0 2 0,1 0-185,0 3 0,1-1 0,-1 1 0,1 3 0,1 1 0,0 0 0,0-1 0,1 1 0,0 0 0,2 0 0,0 0 0,0 0 1,1 0-1,1 0 0,1 0 0,0 0 0,1-1 0,0 0 0,1-1 0,0 0 0,1-1 114,1-2 0,0-1 1,0-1-1,0-1 0,0 0 1,1-2-1,0-3 0,1-2 1,0 0-1,-1-3 1,0-1-1,-1-1 0,0-4 1,0 0-1,0-1 0,4 17 1,0-2 74,-2-6 1,-1-2 0,-4-7 0,-2-3 0,-1-5 0,-2-2 0,5 31 0,-4-11-1,-2-12-348,-3-8 0,2-8 0,0-9 0,-1-6 0,2-5 0,2-8 313,-1-6 0,5-5 0,-5-5 0</inkml:trace>
  <inkml:trace contextRef="#ctx0" brushRef="#br0">23341 8063 28130,'-7'-43'-2458,"2"3"0,11-1 1,9 9-1,10 4 2726,9 5 0,17-1 0,11 6 0,-26 10 1,2 0-1,7 0 0,3 1 0,6 0 1,2 1-1,9-2 0,2 1 0,4-1 1,1 0-99,-21 2 1,-1 0 0,2 0 0,2 0-1,2 0 1,0 0 0,2 1 0,1 0-1,0 0 1,0 0 0,-1 0 0,1-1 0,1 0-1,0 0 1,-1 0 0,-2 1 0,-1-1-1,-1 1-123,-2 0 0,-1 0 1,0 0-1,21-1 1,-3 0-1,-8 1 1,-2 1-1,-7 2 1,-2 0-1,-5 1 1,-1 0-1,-4 1 1,-2 0-1,35 2-356,-7 2 1,-9 7 0,-2 10-1,-5 8 1,-9 8 0,-3 13-1578,-3 14 1766,-13 0 1,-9-15 0,-3 4 0,-4 0 0,-2 1-1,1 7 1,-1 2 0,-1 9 0,-1 1 0,-1-21 0,0 0-1,0 1 122,-1 3 1,0 1 0,0 2 0,1 5 0,1 2 0,1 1 0,0 0 0,0 1 0,1 0 0,1 3 0,1 0 0,1 1 0,0 2 0,2-1-1,0 1 1,1 0 0,0-1 0,1 1 0,1 0 0,1 0 0,1 0 99,-4-18 0,0 1 0,1 0 0,-1-1 0,5 16 0,1-2 0,-1 2 0,-3-17 0,1 1 0,-1 0 0,1-1 0,3 15 0,1-1 0,0-1 1,-1-3-1,1-1 0,-1 0 0,0-4 0,-1 1 0,1-2 0,-1-2 0,0-1 0,0 0-133,-1-1 1,1 0-1,-2-1 1,0-1-1,0-1 1,-2 0-1,0-2 1,-1 0-1,-1-2 1,5 22-1,-2-2 1,-1-4-1,-2-2 1,0-3-1,-2-1-13,-1-1 1,0-1 0,-1-4 0,-2-1 0,-4-4 0,-2-1 0,0-3 0,-3-1 0,-3-3 0,-3-1 0,-5-3 0,-4-2 0,-4-2 0,-4-1-271,-3-2 0,-3-3 0,-5-2 0,-2-3 0,-4 1 1,-3-2-1,-4-2 0,-3-1 0,-4-2 0,-2 0 1,-5-1-1,-2 0 149,-2 1 1,-1-1 0,21-4 0,0-1 0,0 0 0,0 0 0,-1 0 0,0 0 0,-1-1 0,1 0 0,0 0 0,0-1 0,0 1 0,0 0 0,0 0 0,1-1 0,0 1 0,-22 3 0,2 0 92,3 1 1,2-1-1,6-1 1,2 0 0,4 1-1,1 2 1,5-1 0,1 0-1,4 0 1,1 0 71,2 1 0,1-1 0,-30 8 0,1-1 0,7-7 0</inkml:trace>
  <inkml:trace contextRef="#ctx0" brushRef="#br0">20982 9942 27262,'-21'-24'-1780,"3"7"0,9 6 0,3 19 0,2 9 1250,-1 13 0,-3 13 0,2 9 0,0 7 0,0 12 0,4-32 0,1 1 0,0 4 0,0 0 674,1 3 0,0 0 0,1 1 0,1 0 0,1 2 0,2 1 0,2-3 0,2 0 0,1-2 0,2 0 0,2-1 0,0 0-151,0-1 0,1-2 0,1-4 0,2-1 0,16 30 0,0-9 0,-3-9 0,-3-11 0,-3-10 190,-3-8 0,-2-12 0,-7-6 0,-1-9 0,-2-14-210,-1-12 0,4-4 1,5-15-1,-2-7 1,-2-9-1,-4-3 1,-1 1-164,1 2 0,2 11 0,0-6 0,-2 10 0,-1 10 0,0 12 288,-1 10 1,-1 12-1,-4 6 1,3 8-1,1 8 1,4 8-1,1 6-359,1 4 1,0 7 0,-1 8 0,-2 1-1,-1 4 1,2 1 237,1 1 1,1 0-1,0-1 1,1-3 0,0-3-1,4-2 1,4-1-749,3-4 0,4-5 0,2-9 0,4-4 0,2-8 1247,-1-7 1,2-5 0,-4-1-1</inkml:trace>
  <inkml:trace contextRef="#ctx0" brushRef="#br0">21981 11128 28161,'-13'0'0,"0"0"1352,-1 0 0,7 2 0,3 2-2013,2 5 0,2 3 0,0 1 0,0 0 0,2 1 0,1-1 0,2 0 0,3 1 344,2-1 0,2-1 0,1-3 464,1-5 0,-2-8 0,-4-7 1,-3-5-1,-2-9 0,0-6-444,1-5 1,1-10 0,-7 7 0,-1-1 0,-3 0 0,-1 4 0,-3 0-356,-2 4 1,0 10-1,2-3 1,2 2-1,1 4 1,1 0 27,0 2 0,-3 3 1,5 0-1,2 1 0,8 0 1,12-1-732,11 1 0,14-5 1342,6 1 0,21-7 0,-32 13 0,-1 1 0</inkml:trace>
  <inkml:trace contextRef="#ctx0" brushRef="#br0">22728 10102 30664,'-13'-6'-115,"1"6"0,1 3 1,2 15-864,-1 16 0,3 16 1,-2 14-1,0 3 0,0 2 1,2-2-1,1 2 1,3 2 388,1-32 0,2 1 1,3 1-1,0-1 1,1 0-1,0-1 1,4 35 88,1-7 1,-6-7-1,3-6 1</inkml:trace>
  <inkml:trace contextRef="#ctx0" brushRef="#br0">22395 10915 29435,'-8'-39'-1167,"1"-1"0,2 3 1,1-1-1,2-33 1,7 25-1,4 10 1088,3 13 0,5 6 0,4 6 1,4 2-1,11 4 0,8 5 593,10 5 1,8 2 0,-1 6 0</inkml:trace>
  <inkml:trace contextRef="#ctx0" brushRef="#br0">25501 14180 8032,'-34'-28'0,"7"4"0,9 17 0,3 7 0,8 16 0,2 11 0,0 2 0,0 0 0,2 2 0,2 4 0,1 4 0,0 1 0,11 0 0,4 0 0</inkml:trace>
  <inkml:trace contextRef="#ctx0" brushRef="#br0">25394 15086 7920,'-25'-23'482,"4"8"-297,8 15 0,1 12 0,7 14 0,2 1 0,2 0 0,1-2 1,0-1-186,0-2 0,-6 0 0,-1 5 0</inkml:trace>
  <inkml:trace contextRef="#ctx0" brushRef="#br0">25394 15779 8397,'-24'-17'861,"6"8"0,7 19 0,11 18 0,0 3-1280,0 2 1,0-1 0,0 0 0,0 3 418,0 4 0,6 6 0,1 3 0</inkml:trace>
  <inkml:trace contextRef="#ctx0" brushRef="#br0">25381 16459 7841,'-40'-27'2161,"11"13"1,9 8-1,8 13-2600,7 15 0,4 14 0,-1 8 0,0-1 439,-3-1 0,1-2 0,4 0 0</inkml:trace>
  <inkml:trace contextRef="#ctx0" brushRef="#br0">24861 17405 7977,'0'-16'337,"0"-6"0,0 3 0,-2-11 0,-1 0 0,-1 1 0,-1-2 0,1-1 0,0 3 0,1 1 0,1 3 0,2 2 807,0 6 0,2 8 1,2 7-1,5 10 1,3 9-861,1 7 0,0 13 1,1 5-1,-1 6 1,0 12-1,-1 9 1,-7-30-1,-1 1-373,-1 2 1,-1 0 0,-1 1 0,-1 0-1,0 2 1,0 0 0,1-1 0,0 0-1,0-1 1,0 0 0,2-3 0,0 0-633,5 32 0,1-2 1,6-13-1,1-2 1,2-3-1,-2-6 721,-1-5 0,-2-4 0,0-10 0</inkml:trace>
  <inkml:trace contextRef="#ctx0" brushRef="#br0">24847 16992 7902,'-32'-47'233,"5"2"1,14 5-1,13 20 1,7 5 528,5 4 1,12 8 0,5-2 0,7-1 0,8-3 0,7-3 0,12-4 0,-26 6 0,0 0-614,5-1 1,1 0 0,8-3 0,2 1 0,-2 3 0,1 1-1,3-1 1,1 0 0,2-2 0,0 1 0,-1 0 0,0 0-336,-1 0 1,-1 0-1,1 0 1,1 0-1,-2-2 1,-1 0-1,-1 1 1,-1 1-1,-2 0 1,-2 1 0,-4 1-1,-1 0 1,-3 2-1,-2 1-271,30-4 0,-11 7 1,0-2-1,-7 5 1,-7 6-1,-6 7 703,-6 8 0,-4 12 1,-5 5-1,-4 8 0,-5 6 1,-3 10-1,-2 11 32,-5-32 0,0 2 0,-1 3 0,-1 0 0,-3 3 0,-1 1 0,-1 2 0,-1 0 0,0 2 0,-1 1 0,-1 1 0,0-1-66,0 2 0,1 0 0,0 0 0,0-1 0,1-4 0,1 0 0,1-3 0,2 1 0,0-1 0,2 0 0,0-3 0,2 1 0,1 0 0,1 1-392,1-1 0,0 0 0,0-3 0,1-2 0,0 2 0,0 0 1,-1-5-1,-1-1 0,6 28 0,-4-6-430,-1-6 0,-3-8 0,-7-6 0,-8-7 0,-10-7 1,-15-3-1,-15-6 577,-13-2 1,27-10 0,-1-2 0,-5-2 0,-1-1 0,-2-2-1,-1-3 1,-4-3 0,-1-2 0,-2-2 0,0-1 226,-1-2 1,0-1 0,0 1 0,0 0-1,3-2 1,0 0 0,1 0 0,0 0-1,3 1 1,2-1 0,4 2 0,1-1-1,-29-9-115,12 6 0,13 4 1,15 2-1,4 1 1,8 3-80,10 5 0,15 2 0,15 2 0</inkml:trace>
  <inkml:trace contextRef="#ctx0" brushRef="#br0">25834 17765 8353,'-5'-22'0,"-1"1"1026,-1 2 0,4 1 1,-3 6-408,0 3 1,3 3-1,-6 8 1,1 4-1,-1 7 1,1 9-1,1 10-136,-1 8 1,7 1 0,1 9 0,9 2 0,10 3 0,11 0-1340,8 1 0,17-4 1,3-5-1,-27-23 0,1-2 856,1 0 0,1-1 0,2 0 0,1 0 0,0-1 0,0 0 0</inkml:trace>
  <inkml:trace contextRef="#ctx0" brushRef="#br0">24301 13540 8065,'-13'-7'0,"-1"3"0,1 2 0,5-4 0,6-1 0,4-1 0,7 4 0,3 2 0,0 4 0,-2 4 816,-1 7 0,0 9 0,3 12 0,-2 8 1,-1 4-1,2 6 0,-1 2-816,-1 4 0,9 12 0,-3-2 0</inkml:trace>
  <inkml:trace contextRef="#ctx0" brushRef="#br0">24354 14846 8375,'-31'33'0,"3"4"0,7 5 744,11 2 1,7-1-1,4-8 1,4-3-773,4-4 1,-2-2 0,2 1-1,0 0 1,1-1 0,1 1-1,2 0 1,0-1-1186,4 1 1,5-5 1212,0 0 0,3 1 0,2 3 0</inkml:trace>
  <inkml:trace contextRef="#ctx0" brushRef="#br0">24647 15686 8394,'-44'13'0,"1"2"0,6 1 1277,9 2 0,9 0 0,11-6-1475,8-3 1,12-3 0,10-6 0,5-2 0,6-2 0,7-7 197,7-5 0,17-11 0,-30 10 0,0 0 0</inkml:trace>
  <inkml:trace contextRef="#ctx0" brushRef="#br0">26060 15433 8546,'-13'4'240,"9"1"1,14-1-1,12-4 1,5 0-483,4 0 1,0-6 0,9-4-1,5-5 1,2-3 0,2 2 241,1 1 0,8-4 0,3-2 0</inkml:trace>
  <inkml:trace contextRef="#ctx0" brushRef="#br0">27247 14700 8286,'-11'-19'0,"-5"-4"0,-5 0 906,-2 0 0,-8-2 1,7 3-1,0-5-982,-1-4 1,7-3-1,5-7 1,7-4 0,5-5-1,1-6 1,1-8 0,3-4 75,5-3 0,0 27 0,0-1 0,2 1 0,-1-1 0</inkml:trace>
  <inkml:trace contextRef="#ctx0" brushRef="#br0">27074 13287 10103,'-29'-26'0,"-2"-1"0,-3 2 0,-1 1 0,2 3 0,3 1 0,7 0 457,2 1 0,5-3 0,7 3 0,4-2 0,4-3 0,2-2 0,5-6-773,8-3 0,0-5 0,9-3 1,-1-1-1,-1 2 316,-4 5 0,-2-1 0,-1 3 0</inkml:trace>
  <inkml:trace contextRef="#ctx0" brushRef="#br0">3559 12647 19285,'0'-44'-1615,"-1"1"1,-2 5 2025,-2 5 0,-4 6 0,3 4 0,-1 3 681,-3 6 0,-2-1 0,-1 10 0,-1 2 1,1 3-1,1 8 0,2 8 0,2 12 1,2 9-657,3 9 0,2 9 1,1 7-1,0 6 1,0-29-1,1 1 0,1 2 1,-1 0-1,2 3 1,0 0-1,1 1 1,0 0-986,0 1 0,2 0 0,2 1 1,0 0-1,2-1 0,0-1 0,-1-2 1,1-1-1,0-1 0,1-2 1,8 32-1091,0-9 1,2-4-1,-8-12 1,-5-1 0,-10-9-1,-10-13 1263,-10-14 0,-30-13 0,-4-4 0</inkml:trace>
  <inkml:trace contextRef="#ctx0" brushRef="#br0">3173 13567 13085,'-20'-67'-253,"7"4"1,0 5 0,7 9 0,6 8 1480,4 5 1,10 4 0,8 6 0,6 4-1,6 4 1,7 4 0,5 2 0,8 3 3394,6 4-5599,-3 4 1,17 2 0,-9 4-1,0 4 1,3 3 983,0 1 1,-8 0-1,5 1 1</inkml:trace>
  <inkml:trace contextRef="#ctx0" brushRef="#br0">4212 13074 9520,'-6'-31'0,"-1"1"4229,0 5 1,2 12-2826,10 13 0,-2 3 0,5 9 1,3 4-1,1 5 0,2 7 1,3 6-1160,1 4 0,4-2 1,-3-2-1,0-2 1,-1-2-1,-5-3-1167,-2-5 0,-8-3 1,0-7-1,-6-3 1,-6-8 663,-3-8 0,-6-8 0,0-13 1,2-3-1,3-5 0,2-2 0,4-2 693,1 0 1,2 1 0,5 2-1,4 5 1,3 4 0,4 7 277,2 5 1,3 2 0,3 3 0,0 2-1,6 4 1,2 4-935,3 1 1,6 6-1,0 4 1,4 5-1,4 4 1,-2 0-1,0 1 1,-2-3 291,-1 3 1,9-6 0,-7 6 0</inkml:trace>
  <inkml:trace contextRef="#ctx0" brushRef="#br0">4919 12994 15878,'-14'-24'0,"1"-1"0,1 0 0,2 3 0,3 2 0,1 4 1638,3 1 0,3 9 1,3 6-1,4 9 0,3 6 1,5 4-994,0 2 0,6 1 1,-1 4-1,3-3 1,-1-2-1,0-3 0,-1-5-1380,-3-3 1,1-7-1,-1 2 1,-4-5 0,-3-5-1,-7-5 249,-2-6 1,-8-5 0,-3-6 0,-1 1 0,-1 1 0,2 2 1116,-1 6 0,-2 2 1,0 1 298,3 1 0,9 12 1,11 4-1,5 4 1,8 2-1,4 1-1132,3 2 0,10 0 0,1-2 0,2-2 0,4-2 0,-4-3 0,-2-2-468,-8-1 0,-5-6 0,-3-1 0,-6-4 1,-5-1-1,-6-5 320,-3-7 0,-2 3 1,-5-7-1,-4 1 1,-2 4-1,-2-1 1,0 3 2994,-1 4 0,2 8 0,1 7-2693,1 10 0,3 6 0,8 13 0,4 0 0,4 2 0,5 4 1,5 4-1282,7 0 0,1-4 0,6-1 1,2-1-1,-2-3 0,0 2 1,-5-2-2792,-5 0 1,-3-1 4013,-11 0 1,3-7-1,-8 0 1</inkml:trace>
  <inkml:trace contextRef="#ctx0" brushRef="#br0">6732 12448 8351,'7'-26'125,"-2"4"1,-5 0 0,-5 7 0,-4 3 207,-3 0 1,-5 7 0,-3 0-1,1 4 1,0 1 0,3 0 2544,1 0 1,9-5-1458,6 1 0,0 1 0,4 7 0,-2 5-1124,-2 3 0,-5 3 1,-1 1-1,0 3 1,1 1-1,2 0-539,1 1 0,2 0 0,2 2 0,2 0 0,5-1 1,4 0-1,4-1-175,0-2 1,1 3 0,-6-4 0,-2 0-63,-1 1 0,-6-4 598,2 3 0,-7-2 0,-7 0 0,-12 2 1,-10 0-1,-10 1 0,-4 2-651,0-1 0,-3 4 0,7-6 0,5-2 0,7-1 0,9-2-3378,8 1 3910,12-7 0,26-1 0,9-6 0</inkml:trace>
  <inkml:trace contextRef="#ctx0" brushRef="#br0">7092 12568 12688,'-18'-15'128,"0"-2"1,3 6 2328,5 8 1,4 4-1,7 6 1,4-1-1437,4-3 0,4-1 0,3-2 1,2 0-1,-2-2-1332,-1-2 1,-9 1 0,-6-6 0,-9-1-1,-7-1 1,-6 1-302,-3 1 0,-2 2 0,2-2 0,3 3 1,4 1 651,3 1 0,8 1 1,5 6-1,10 3 1,9 1-1,8 2 1,8-1-202,7-4 1,6-2 0,7-2 0,-1 0 0,-2-2 0,-1-4 137,2-7 0,1-12 0,1-9 0</inkml:trace>
  <inkml:trace contextRef="#ctx0" brushRef="#br0">7678 11661 17223,'8'-35'259,"-3"-1"0,1 11 0,3 13 0,3 18 0,0 9 1000,-3 7 1,-2 8-1,-4 2 1,2 4 0,-2 5-1,0 7 1,0 5-1009,1 5 0,2 2 1,-3 4-1,3-3 1,1-5-1,4 0 1,0-2-2710,3-4 0,-5-6 1,0-8-1,-1-6 1732,0-7 1,-2-11-1,-8-13 1,-2-11-1,-5-9 1,-3-4-1,-1-2 4002,-1 1 1,3 0 0,2 4-2988,4 4 1,14 16-1,7 9 1,7 11-1,5 10 1,-2 4-1,0 8-4804,-4 8 4436,-12-5 0,2 26 1,-12-7-1</inkml:trace>
  <inkml:trace contextRef="#ctx0" brushRef="#br0">3932 14953 8521,'0'-52'166,"0"3"0,0 11 1,0 11 1501,0 8 0,2 12 0,2 7-306,5 7 0,5 12 0,2 8 1,3 8-1,0 8 0,2 9-438,0 9 1,-5-2 0,2 9 0,-2-1 0,0-3 0,4-2 0,-1-4-1617,0-5 1,3-4 0,-4-2 0,-1-5 0,-3-7 0,0-4-392,-1-6 1,-6-4 0,-2-8 0,-7-1 0,-5-4 0,-8-11 1249,-4-14 1,1-5 0,-3-13 0,1-2 0,2-2-1,2 1 1,5 2 732,4 5 0,2 4 0,5 5 0,0 4 1,2 4-1,2 2-512,5 3 0,9 3 0,4 6 0,3 0 1,2 1-1,0 4-800,-1 4-929,7 8 1,1 6 0,6 6 0,0 2 0,-2-2 0,-1-4-2783,-1-3 1,-5-3 4122,5-1 0,-7 0 0,4-11 0</inkml:trace>
  <inkml:trace contextRef="#ctx0" brushRef="#br0">4612 15553 8434,'-26'-22'1475,"0"-2"1,4 2-373,4 1 0,8 3 0,3 5 0,1 0 0,4-1 0,5 2 0,8 3-24,5 5 0,2 3 0,7 1 0,3 0 0,0 1 0,2 3 0,-1 4-945,2-1 0,1 4 0,-6-5 1,-1-1-1,-2 1-569,-6-3 0,-8-3 1,-6-6-1,-7-7 1,-10-9-1,-5-6 0,-5-5 215,-2-1 1,7 5 0,-7-3 0,6 4 0,5 3 0,3 3 0,5 4-153,1 3 1,4 6-1,11 1 1,10-3-1,9-1 1,9-1-1801,6 0 0,9-5 0,8-1 0,0-2 2172,4-3 0,-5-1 0,0-2 0</inkml:trace>
  <inkml:trace contextRef="#ctx0" brushRef="#br0">5265 14633 8350,'-13'0'726,"0"0"0,1 2 0,3 2 551,5 5 1,2 15 0,2 7 0,0 7-792,0 7 1,6 4 0,3 8 0,4 6 0,4 2 0,2 1 0,2 1-1,1-2-2125,-2-3 1,-6-10-1,-10-10 1,-2-7 0,-4-4-1,-4-6 1135,-7-5 0,-2-13 0,-7-7 0,-2-10 0,-1-11 0,0-10 1121,3-6 0,2-9 0,9-3 0,2-3 0,4-1 1,4 0-1,2 1 861,4 3 0,8 7 0,11 8 0,5 3 0,8 6 0,8 7-2115,8 8 0,3 4 0,10 5 1,2-2 636,0-2 0,0 1 0,-1 4 0</inkml:trace>
  <inkml:trace contextRef="#ctx0" brushRef="#br0">6825 14540 9371,'-1'-27'0,"-5"2"0,-6 3-303,-5 4 2133,0 3 0,-1 2 0,0 1 0,0 3-1082,-1 5 1,4 4 0,-1 4 0,4 8 0,5 9 0,1 13 0,3 9 0,3 9-378,4 2 1,5-2-1,9 6 1,4-3-1,3-5 1,4-4-1013,2-6 1,-2-9 0,5-1-1,0-8 1,-2-9 0,-3-7-1,-4-4-103,0-2 0,-5-12 0,-4-10 0,-6-12 0,-5-12 624,-4-3-30,-1-7 0,-6 1 0,-2-4 1,-4 4-1,0 4 0,3 10 0,4 5-1461,4 7 0,5 7 0,8 4 0,13 3 1597,11 2 0,13-1 1,12 1-1</inkml:trace>
  <inkml:trace contextRef="#ctx0" brushRef="#br0">7612 14367 8495,'7'-6'827,"-3"-2"1,-8-6-1,-5-3 1,-4-2 0,-4-2 681,0-2 1,-1 2 0,5 0-1,1 2 1,1 3 0,4 1-672,1 1 0,12 7 0,10 4 1,6 6-1,8 7-4160,3 7 2987,8 3 1,-4 9 0,2 0-1,-5 4 1,-5-1 0,-3 1-86,-9-3 0,0 2 0,-13-1 0,-3-1 1,-5-2-1,-11-1 587,-10-1 1,-2-4 0,-5-1 0,1-3 0,0-5 0,2-4-2307,6-3 0,4 3 2139,5-5 0,19 1 0,4-5 0</inkml:trace>
  <inkml:trace contextRef="#ctx0" brushRef="#br0">8611 14034 8277,'-26'-48'0,"0"20"0,4 15 0,4 8 852,4 5-1,-4 8 1,-1 3 0,-1 7 0,1 3 0,1 3 0,1 2 0,-1 5 183,1 5 1,7 2-1,3 4 1,1 1-1,3 0-1934,1-5 1,8 1-1,5-8 1,5-1 0,8-4-1,5-5 1,7-8-1224,2-7 2122,14-10 0,-3-16 0,10-8 0</inkml:trace>
  <inkml:trace contextRef="#ctx0" brushRef="#br0">9051 13900 8204,'-25'-16'1121,"3"3"0,3 4 0,5 13 0,1 5 0,1 3-519,3 1 1,-1 5-1,5 0 1,2 0-1,2 1 1,1 3 0,1 5-501,4 4 1,7-8-1,7 4 1,2-3 0,1-3-1,0-5-244,0-6 0,-8-4 1,0-7-1,-2-5 0,-6-8 236,-3-6 1,-6-11-1,-4-4 1,-8 0 0,-3 1-1,-3 1 1,2 4 94,0 1 1,3 2-1,7 4 1,4 4 0,7 4-1755,7 0 1,11 1-1,19 0 1,8-1 1564,11 1 0,12-6 0,-33 8 0,0 1 0</inkml:trace>
  <inkml:trace contextRef="#ctx0" brushRef="#br0">9864 12754 8360,'0'-30'1712,"0"4"1,0 17 0,2 22 0,2 17-1421,5 11 1,-3 7 0,-2 7 0,-2 4 0,-2 9-1,0-30 1,0 2 0,0 4 0,-2 0 0,1 1-1,-2 2-500,-1-1 1,-1 1 0,1-2-1,1 0 1,-1-1 0,0 0-1,1-3 1,-1-1 0,1 0-1,0-2 1,-4 34-786,-1-7 1,5-3-1,-1-9 1,2-8 992,2-11 0,12-15 0,3-13 0</inkml:trace>
  <inkml:trace contextRef="#ctx0" brushRef="#br0">10637 12714 8308,'8'-18'19,"-4"1"698,-2 5-338,-2 6 0,0 7 0,0 4 1,0 4-1,0 4 0,0 5 0,0 5 247,0 7 0,0 14 0,0 13 0,0 6 0,-2 11 0,1-34 0,-2 0 219,-1 2 0,-1 1 0,-2 1 1,-2 1-1,-1-3 0,0 0-559,0 0 1,0-1 0,-1-1-1,-1 0 1,0-3 0,-2 0 0,-13 31-1,2-7-483,3-6 0,-2-5 1,5-12-1,0-4 0,-1-8 1,4-10-301,1-6 0,2-8 0,-2-2 0,-1-9 0,-2-9 1,2-7 27,1-5 0,2-1 0,-1 5 0,1 0 1,0 4-1,-2 6-2688,-3 6 3157,-9 10 0,-7 19 0,-6 9 0</inkml:trace>
  <inkml:trace contextRef="#ctx0" brushRef="#br0">6332 16486 9616,'-12'-60'1669,"-6"7"1,0 7 0,1 24 0,2 6-741,2 5 1,-5 5-1,-2 6 1,1 2-1,-2 2 1,1 7-1,-2 5-948,1 6 0,-3 9 0,6 5 0,4 4 0,2 1 0,4 1-578,2-4 0,3 1 1,6 2-1,5 1 1,4-5-1,7-3 1,6-5-1179,6 0 1,8-9 0,10-3-1,4-7 1775,6-6 0,-20-5 0,1-2 0,-3-1 0,1 1 0</inkml:trace>
  <inkml:trace contextRef="#ctx0" brushRef="#br0">6785 16406 8184,'-27'-48'1663,"-4"10"1,2 13-508,3 10 1,7 9-1,10 10 1,5 5 0,4 3-793,4 1 0,8 7 0,9 2 0,3 3 0,4 0 1,1-3-1,1-4-976,-3-3 1,1-3-1,-10-3 1,-2-5 589,-1-2 0,-14-16 0,-7-6 0,-9-10 0,-7-3 0,-3-1 0,0 2 460,3-1 1,-1 2-1,9 6 1,3 3 0,4 4-1,5 3-990,5 2 0,23-5 0,13 0 0,13 1 0,12-3 0,9 0 0,-33 8 0,1 1-2902,3 0 0,-1 0 3454,-3 0 0,0 0 0,9-5 0,0-1 0,-5 0 0,0 0 0</inkml:trace>
  <inkml:trace contextRef="#ctx0" brushRef="#br0">7585 15699 8906,'-25'-32'1240,"2"10"0,-8-1 0,5 9 0,3 3-141,6 2 1,3 8 0,5 2 0,5 11-1,4 10 1,4 7 0,7 5 0,5 3-421,6 4 1,4 8-1,2 0 1,3 3-1,3-1 1,1-2 0,-1-4-1829,-1-4 1,-6-7 0,-7-3 0,0-4 0,-5-5-1,-8-5 225,-12-7 1,-14-7-1,-16-12 1,-5-9-1,-2-5 1,1-6 1099,2-2 1,4 3 0,1-1 0,7 3 0,9 6-226,8 0 1,8 4 0,16 7-1,15 5 1,14 4 0,14 3-1,6 3-1715,10 1 0,-36-3 0,1-1 1764,0 2 0,0-1 0,4 2 0,0 0 0,-1-2 0,0 0 0</inkml:trace>
  <inkml:trace contextRef="#ctx0" brushRef="#br0">8251 16073 8184,'-32'0'990,"-1"-12"0,-2-5 1,5-2-1,5-2 1,6 1-1,2-4 414,5 0 0,9 7 0,3-1 1,9 4-1,6 4 0,6 3 1,3 1-1259,4 3 1,-3 1 0,-4 2 0,-2 0 0,-3 2 0,-2 2 0,-6 7 0,-3 3-1359,-4 4 1,-7 1-1,-4-1 1,-6 3 0,-6 0-1,-2-4-281,2-2 0,-2-1 0,9-3 1,9-2 363,14-4 0,18-10 0,17-4 1129,9-2 0,4-9 0,-2 0 0</inkml:trace>
  <inkml:trace contextRef="#ctx0" brushRef="#br0">8945 15859 8184,'26'-32'0,"1"-2"0</inkml:trace>
  <inkml:trace contextRef="#ctx0" brushRef="#br0">9531 15420 8184,'34'-27'0,"-7"2"0,-11 1 0,-6 3 0,-7 2 861,-6 3 0,-11 5 0,-13 4 0,-7 3 1,-6 5-1,-5 8 0,-3 6-31,-4 2 0,-5 12 1,4-1-1,6 1 0,4 2 1,6-2-1,6 0-871,8-1 0,9-5 0,5-4 1,4-1-1,5-1 0,6 0-1277,8-3 1044,11 0 1,13-7 0,10-2 0,1-4 0,2-1 0,-2 0-90,-1 0 1,-10 0-1,-7 0 1,-4 2-1,-5 1 1,-6 2-1,-5 3 627,-7 2 0,-5 4 0,-10 3 0,-11 7 0,-12 4 0,-7 3 355,-4-1 0,1-2 0,4-1 0,1-2 0,4-1 0,5-4-586,6-1 0,11-1 0,10-6 1,11-3-34,14-5 0,18-14 0,20-5 0</inkml:trace>
  <inkml:trace contextRef="#ctx0" brushRef="#br0">9731 15473 8343,'-28'-12'0,"6"3"1328,5 5 0,10 13 0,3 4-969,2 2 1,8-2-1,4-3 1,8-2 0,9-2-1,7-3 1,6-2 0,3-1 751,1 0 0,4-1 0,-8-4 0,-6-2 1,-6-2-1,-7 0-1381,-8-1 0,-6-2 1,-8-1-1,-7-1 0,-9 1 1,-13 0 32,-7-1 1,-7 7-1,-2 2 1,0 5 0,0 5-1,6 5 1,6 5 98,7 3 1,11 4-1,2-3 1,10 2-1,8 3 1,13 1-267,12 1 1,13-5 0,16-3 0,5-3 0,5-3 0,6-4 0,-35-5 0,-1-1 403,3-1 0,0-1 0,0-2 0,1-2 0,-2 1 0,0-1 0</inkml:trace>
  <inkml:trace contextRef="#ctx0" brushRef="#br0">10517 15473 8324,'-22'-19'0,"2"-2"0,0 2 3303,4 5 0,1 7-2255,2 7 0,1 3 0,3 6 0,6 8 0,5 7 0,4 3 0,1-1 0,2 1 0,0 0-338,0-1 1,0 1 0,2-2 0,0-3 0,-4-4-1572,-1-3 1,1-3-1,-7-5 1,-7-8-1,-6-11 1,-7-10-1,0-8-176,-4-5 0,5-8 0,1-5 0,3-1 0,3-2 0,2 0 0,3 2 1430,1 6 0,-3 11 0,4 14 1,2 3-281,2 2 0,2 11 0,4 7 0,5 7-317,6 6 0,5 2 1,7 7-364,3 0 0,2-1 1,6-1-1,-1-1 1,5-3-1,1-3 567,2-7 0,-1-3 0,-5-8 0</inkml:trace>
  <inkml:trace contextRef="#ctx0" brushRef="#br0">10811 15246 8281,'-27'-19'1364,"0"-3"1,2 1-1,2 0 1,2 2-637,2 3 0,4 7 0,9 6 0,7 6 0,7 6-707,7 3 1,-1 1 0,7 0-1,0 1 1,0-1 0,2 0-182,2 1 0,-2-3 0,-3-2 1,0-3-1,-4-1-63,-1-1 0,-8-1 0,-2-7 1,-5-5-1,-5-3 0,-4-1 0,-3-1 1148,-1 1 0,0 0 0,-1 1 1,3 1-1,0 4-436,2 1 1,6 3-1,0 8 1,6 3-1,6 4-553,3 2 0,6 3 0,1 1 0,2-2 0,3-1 0,1-1-778,1-1 1,5-6 0,1-2 0,-3-4 0,-2-1 0,-3-1-310,-2-4 1,-6-4-1,0-8 1,-4-6-1,-4-3 1,-2-5-1,-3-6-1276,-2-6 2427,-1 1 0,0-15 0,0 2 0</inkml:trace>
  <inkml:trace contextRef="#ctx0" brushRef="#br0">11171 14713 8281,'0'-13'85,"1"0"1,2-1 0,3 1 673,1 0 1,-2 5-1,4 4 1,1 2-84,2 2 1,0 6 0,-2 6 0,-2 7 0,-1 11 0,-1 5-331,0 7 1,-2 5-1,-4 1 1,0 0-1,0 4 1,-1-3-731,-4-1 1,4-4 0,-5-4 0,2-2 0,-1-2 0,2-5 0,3-4 0,5-6 383,3-8 0,10-6 0,3-7 0</inkml:trace>
  <inkml:trace contextRef="#ctx0" brushRef="#br0">11371 15100 8281,'0'-27'704,"0"0"0,0 7 0,0 2 0,0 3-112,0 2 0,1 5 0,4 4 0,5 2 0,5 2 0,2 2-154,0 2 0,-1-2 1,2 4-1,4-2 1,2 1-1,-1-2 0,0-2 1,0-1-317,3 0 1,0-1 0,-1-4-1,-1-2 1,-3-2 0,-2 0 0,-3-1-534,-1-2 1,-3-2 0,-2 1-187,-1 0 0,-6 7 1,2 7-1,-4 11 1,-2 12-1,-4 8 1,-7 11 596,-8 8 0,-8-1 0,-12 9 0</inkml:trace>
  <inkml:trace contextRef="#ctx0" brushRef="#br0">10877 15260 8334,'-6'-43'1188,"-1"1"1,4-27 213,6 30 0,3 2 1,12-16-1,22 14 1,9 5-1,8 5-1129,10 0 0,-26 14 0,2 1 0,1 0 0,0 1 1,3 2-1,1 1 0,4 2 0,2 2-273,5 1 0,-1 1 0,-3 0 0,-2 2 0,3 2 0,0 0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4452 6690 8255,'0'-19'0,"0"-2"0,0 1 0,0 2 148,0 3 0,0 6 0,2 2 0,2 1 1080,5 3 1,9 1 0,6 2 0,7 0-1,9 2 1,9 1 0,8 1 0,10 1 5541,7 1-6601,-1-5 1,-28 3-1,1-1 1,0-1-1,0-1 1,1 2 0,1-1-1,2 0 1,-1-1-1,0 0 1,0-1-1,1 0 1,1 0-1,-2 0 1,-1 0-191,0 0 0,-1 0 1,4 0-1,-1 0 0,-2 0 1,-1 0-1,0 0 1,1 0-1,-1 0 0,-1 0 1,-4 0-1,0 0 0,-1 0 1,0 0-842,-2 0 1,-1 0 0,28 0 0,0 2 0,-6 2 982,-3 5 0,-3 3 0,0 1 1</inkml:trace>
  <inkml:trace contextRef="#ctx0" brushRef="#br0">15983 10982 8847,'0'-27'-39,"0"2"0,1 3 1,2 4 590,2 3 1,4 6 0,-3 2-1,1 2 1,3 7 0,2 7-1,2 8 1,-1 10 0,-1 9 0,-2 8-1,-3 9 1,1 9-16,-1 8 0,-5-29 1,-1 2-1,2 5 0,-1 2 1,-1 6-1,-1 1 0,0 4 1,-1 2-1,-1 8 0,-1 2 1,1-23-1,-1 2 0,-1 0 1,1 3-1,-1 1 0,-1 0-373,1 3 0,0 0 0,-1-1 1,1-3-1,0-1 0,0 0 0,1 6 1,0 1-1,0-1 0,1-2 0,1 0 1,0-1-1,1-3 0,-1-1 1,2 0-1,0-2 0,1 1 0,-1-2 1,3 19-1,0-2-455,-1-5 1,1-1 0,1-3 0,1-1-1,-3-8 1,0-2 0,-1-1 0,1-1 0,1-4-1,-2-1 1,1 30 0,-1-9-430,-2-8 1,0-10 0,0-3-1,0-9 1,0-7-252,0-7 1,0-9-1,1-13 1,5-14 0,9-19 964,10-16 1,-6 20 0,1-1 0,3-9-1,1 0 1</inkml:trace>
  <inkml:trace contextRef="#ctx0" brushRef="#br0">16529 11048 20536,'-31'-32'-692,"0"-4"1,2 5-1,6 6 901,6 10 1,8 2-1,7 5 1,10-1-1,9 1 471,7-3 1,19-1 0,10-2 0,13-4 0,-28 6 0,2 0 0,3-2 0,0-2-405,4-1 0,1-1 0,1-1 0,1-1 0,3 0 0,1 0 0,-1 0 0,0 0 0,0 0 0,-1 0 0,-1 1 0,-1-2-26,-3 1 0,-1 0 0,-1 3 0,-2 0 0,-4 2 0,0-1-155,-1 2 1,0 0-1,27-7 1,-12 5-1,-8 4-94,-8 3 1,0 6 0,-6-1-1,-1 3 1,-4 2 0,-2 3-1,-2 5 133,2 3 0,5 13 1,4 8-1,1 10 0,5 12 1,-18-23-1,1 2 1,2 5-1,0 2 191,2 4 1,0 2 0,2 3 0,-1 2-326,2 5 0,0 2 0,-2 1 0,-1 3 0,2 4 0,-1 2 0,-10-22 0,0 1 0,-1 1 0,1 2 0,0 1 0,0-1 0,7 18 0,1 1 0,-8-19 0,0 2 0,0 0 0,1-1 0,1-1 0,-1 1 0,0 0 0,1 0 0,-1 0 0,1 0 0,0 1 0,-1 0 0,1-1 0,-1 0 0,0 0-3,0-2 0,0 0 0,-1 1 0,2 2 1,0 2-1,0-2 0,5 18 0,1-1 1,-1-1-1,2-1 0,0-2 0,0-1 1,-1-7-1,0-1-305,0-3 0,0-1 0,0 2 0,-1-2 0,-3-9 0,-2-1 0,0-2 0,-1 0 0,-1-4 0,-1 0 0,8 28 0,-8-7-467,-9-9 0,-7-8 0,-10-5 1,-15-7-1,-17-7 0,-18-7 751,22-9 0,-1-1 0,-3-3 1,-1-1-1,-7 1 0,-2 0 1,-3-2-1,-1-1 0,-3-2 1,-2-2-1,-6-1 0,-1-1 1,-1 0-1,-1 0-6,-5 2 1,0 0 0,1 1 0,0 2 0,23 2 0,-1 0 0,0 0 0,0 0 0,0 1 0,0 0 0,-1 0 0,0 1 0,-1 1 0,1 0 0,1 2 0,-1 0-1,-1 1 1,1 2 0,0 0-674,1 1 1,0 2 0,0-1 0,2-1 0,0 1 0,1 0-1,-20 6 1,1 1 0,3-1 0,2-1 0,3-1 0,3 0 0,0 1-1,2 1 159,3 0 1,1 1 0,5-2 0,3-1 0,5 1 0,2 0 0,-26 10 0,14-3 543,16 2 0,6-3 0,13 1 0,3 0 0</inkml:trace>
  <inkml:trace contextRef="#ctx0" brushRef="#br0">18929 11928 14026,'-14'-14'-495,"6"3"0,-1 0 0,-2 4 652,-1 1 0,-1 2 0,0 4 0,0 0 1,-1 1-1,1 2 0,1 3 932,3 1 0,3 2 1,8 4-1,2-1 1,8-1-1,7-2 1,11 1 20,7 2 0,12 1 0,13 0 0,6 1 1,5-2-1,-34-7 0,0-1-829,2-2 0,0 0 0,0 1 0,2 0 0,3-1 0,1 0 0,1 0 0,1-1 0,-1 0 1,1 0-1,2-1 0,-1 1-264,0 1 1,-1 1-1,-1-3 1,-1 1-1,3 1 1,1 1-1,-1-2 1,1 1 0,-3-1-1,0 1 1,-1 0-1,-1 1-6,-2 1 0,0 0 0,-2-2 0,0 0 1,2 2-1,1 0 0,-2-1 0,0 1 1,-2-1-1,-1 0 0,0 1 0,-1-1 1,33 3-17,-1 0 0,-8 5 1,-10-2-1,-7 1 0,-6 0 1,-5-1-1,-4 2-2391,-2 0 0,-9-2 1,-2 0-1,-3 0-3001,-2-2 3096,-5-1 2287,-2-6 0,-6 0 1,0 0-1</inkml:trace>
  <inkml:trace contextRef="#ctx0" brushRef="#br0">20888 11835 25787,'0'-40'-2311,"12"8"0,9 10 0,13 15 3130,15 13 0,9 9 0,10 11 0,1 1 0,-31-13 1,0 0-1,2 1 0,1 0 0,4 0 0,1 1 0,0-1 1,0-1-412,-1 0 0,0 0 0,-3 0 1,-1-1-1,-5 1 0,-1 0 1,26 17-1,-11 6 0,-11 5 1,-13 4-409,-11 1 0,-12-2 0,-18 3 0,-17 3 0,-19-1 0,19-25 0,-2-1 0,-4-1 0,-1-2-847,-2 1 1,-1-2-1,-5 0 1,0-2-1,1 0 1,0 0 0,-1-2-1,0 0 844,-4 1 0,1-1 0,1 1 0,0 0 1,0 3-1,-1 0 0</inkml:trace>
  <inkml:trace contextRef="#ctx0" brushRef="#br0">16889 12967 15201,'5'-65'48,"-1"3"0,5 0 1,-3 22-1,1 7 0,2 8 548,-1 7 1,-1 9 0,-2 5 0,2 4 0,0 4-298,-2 5 1,-4 9-1,-1 6 1,0 7-1,0 9 1,0 6 193,0 1 0,-1 11 0,-2 0 0,-3 5 0,0 5 0,0 1 0,2 0-360,-2 1 0,4-10 1,-2 6-1,4-6 1,3-3-1,3-4-1042,1-4 1,0-5 0,4-7-1,-2-3 1,1-3 0,2-5-6777,1-7 7546,7-4 1,-6-14 0,6-2 0</inkml:trace>
  <inkml:trace contextRef="#ctx0" brushRef="#br0">17476 13420 8423,'-11'-35'0,"-3"2"0,-4 10 1792,-1 11 0,-1 10 1,4 7-1,-2 5-1399,2 6 0,-3 1 0,1 3 0,2 1 1,2 0-1,5 3 0,5-1-357,3-1 1,1 4 0,1-6 0,5 1 0,6-3 0,4-5-498,0-4 1,4 1 0,-3-5 0,0-2 0,-2-2 0,-4-2 350,-2-4 1,-4-2-1,-11-6 1,-6-1 0,-6 1-1,-3 1 1,-2 2 0,-1 2-1,0 3 471,2 2 0,10 1 0,0 4 0,6 2 0,8 5 0,8 3 0,13 0 0,14-2-3142,13-1 0,6-6 2781,11 1 0,2-8 0,-29 0 0,0 0 0</inkml:trace>
  <inkml:trace contextRef="#ctx0" brushRef="#br0">18102 12941 8448,'-26'-63'2716,"5"10"0,5 25-2180,5 10 1,5 14 0,6 4 0,0 7 0,0 7 0,0 2 0,0 5-181,0 4 0,6 1 0,3 13 0,5 5 0,3 4 0,5 5 0,2-1-841,-2 0 0,4 5 1,-4-8-1,3-3 0,0-4 1,-1-7-206,-2-4 0,-7-8 0,0-6 0,-6-5 1,-6-7-1,-9-11 945,-11-9 0,-6-1 0,-6-7 0,-2 1 0,-4 0 1,-4 1-1,1 2 895,2 3 0,-1 5 1,6 4-1,2 1 1,2 3-1,5 3-645,4 4 1,5 4 0,4 7-1,4 1 1,4 3 0,2 2 0,4 3-983,4 1 1,8 0-1,7-1 1,6-2-1,5 0 1,4-1-903,1-3 0,-6-5 0,-3-3 0,-4-1 0,-5 0 0,-6 0-51,-6 0 0,1-5 0,-7 5 1,-1 1 1429,-1 2 0,9 2 0,4-1 0</inkml:trace>
  <inkml:trace contextRef="#ctx0" brushRef="#br0">17716 13420 11704,'0'-13'-1222,"0"0"2259,0-1 1,0 1-523,0 0 1,-6 5-1,-3 5 1,-3 6 0,-1 8-1,-1 4-158,1 2 0,0 6 0,1-4 0,2 2 0,2 1 0,2 0 0,5-1-210,4-2 0,10-1 1,11-6-1,4-4 1,4-3-1,3-4-331,2-1 1,-3-1-1,0-4 1,-2-3 0,-2-4-1,-3-2 1,-5 1-507,-4 0 0,-5-1 123,-4 1 1,-8 7-1,-7 8 1,0 9 568,0 10 0,8 10 0,5 3 0</inkml:trace>
  <inkml:trace contextRef="#ctx0" brushRef="#br0">17036 13474 8498,'0'-27'367,"0"0"-342,-6 13 0,-1 3 0,-7 16 0,1 2 0,0 2 0,-1 0 0,-1 1 258,-2 2 0,0 3 0,-5 1 0,-2 2 0,-1 0 0,-1 0 260,-1-1 1,0 1-1,1-5 1,-2-1-1,-2-1 1,-3-3 0,1 3-154,-1 1 1,-2-5-1,2-2 1,0-3-1,1 1 1,2 2-251,2-2 0,-2-3 0,1-3 0,2-3 0,1-1 0,3-4 32,3-1 0,0-2 0,6-3 0,-1-1 0,3 1 0,0-1 31,0 0 0,0-1 0,2 1 0,3-3 0,-1-1 0,2 0 1,-1-2-22,-1-1 1,5-2-1,-1 1 1,1-1 0,0 1-1,-1-3-815,1-2 659,1 3 1,2-4-1,0 3 1,0 0 0,0-4-1,0 1 75,0-1 0,0-4 1,2 2-1,1-2 1,1-1-1,-1 3 0,-2-2 1,4 0 0,-1 0 0,1 3 0,-1 1 0,1 4-95,-2 1 0,0-4 0,0 1 0,1 2 0,-1-1 0,-2-1 1,-2-3-29,-3 0 0,1-5 1,-5 5-1,1-3 0,1 0 1,-2-3-1,3 2-30,-1-1 1,-3-5 0,4 7 0,2 0 0,2-2 0,1 1 296,0-2 1,4 4-1,2 1-98,2-2 1,-1 0 0,3 0-26,-1 1 1,-1 5 0,2-3-1,-3 0 1,-1 1 0,-3-1-1,-1 2 139,-2-1 0,0-4-284,0 2 1,-5 1-1,-1-1 1,-1 3-1,-3 2 1,-2 2-183,-2 2 1,3 3 0,0 3 0,4 0 0,-1 4-1052,1 1 0,6 8 48,1 2 0,6 16 1,7 7 1317,0 5 0,6 4 0,2 0 1</inkml:trace>
  <inkml:trace contextRef="#ctx0" brushRef="#br0">15770 11368 22371,'-21'-47'-815,"-3"4"0,6 12 0,4 8 0,2 7 669,3 3 1,4 4 0,-2 0 0,1-1 0,3-2-1,3-1 1,5-1 554,3 1 0,10-5 0,6 0 0,4 2 0,6 1 0,3 2 0,5-2-285,-1-3 1,5 5-1,-2-2 1,-1 6-1,-1 2 1,-2 1 0,-2 0 158,-2 3 1,-4 2 0,-5 2 0,0 4 0,-2 5 0,-1 5-371,-2 2 0,-6 7 0,3-2 0,-1 4 0,1 2 0,1 1 0,0 4-1505,1 1 1,-5-3 0,4 5 1318,-1 1 0,2 1 0,5 2 1</inkml:trace>
  <inkml:trace contextRef="#ctx0" brushRef="#br0">17009 5957 30719,'-19'-6'-250,"3"5"0,-6-4 1,-2 4-1,0 1 119,2 0 0,-3 0 0,4 1 0,-1 2 0,1 2 0,2-2 0,2-2 0,3-1 0,2-1 106,3-4 0,3-2 0,7-6 0,2-1 0,5 1 0,2 0 0,7-1 600,2 1 1,4 4 0,9 2 0,6 1 0,7 3 0,8 1-441,6 2 0,2-1 0,13-2 0,-36 1 0,1-1 0,0 2 1,0-1-136,2 2 0,0-1 0,7-1 0,2 0 0,-4-1 0,1 0 0,3-1 0,1 0 0,2-1 0,0 0 0,1 0 0,-1-1 0,1 2 0,0 0 0,5-2 0,1 0 0,-6 1 0,1 1 0,2-2 0,0 0 0,0 0 0,-1 0 0,-2 1 0,-2 0 0,-2 1 0,-2 0 0,-1 1 0,-2 0 0,-6 1 0,-1 0 0,38 4 0,-10 2 0,-8 5 0,-9 3-617,-6 1 0,-11 0 0,-4 1 0,-5-1 1,-4 0-1,-1 1-3116,1-1 1,-4 0 3732,3 1 0,-5-4 0,-4 3 0,-3 4 0</inkml:trace>
  <inkml:trace contextRef="#ctx0" brushRef="#br0">19249 5051 8321,'-48'-12'0,"7"3"0,8 3 0,13 0 645,8-2 1,6-6-1,6-2 1,3-5-1,4-4 1,9-8-1,7-5 1,6-8-1,4-6 1,5-9-1,-17 29 1,0-2-219,1-2 1,0-1 0,3-1-1,-1-1 1,0 4 0,0 1-1,-1 0 1,1 1 0,1 0 0,-1-1-1,-2 3 1,-1 0 0,20-31-1,-5 4-176,-2 3 0,-3-4 0,-6 10 0,-1 3-693,-2 4 1,-6-1 0,4 3-1,-3 6 1,3 4 0,0 5-905,4 3 0,0 2 0,-1 8 0,0 4 1,2 3-1,3 4-2492,3 1 3838,0 6 0,-4 1 0,0 6 0</inkml:trace>
  <inkml:trace contextRef="#ctx0" brushRef="#br0">20648 3225 8342,'-11'-34'2701,"3"7"-1500,-5 10 0,5 6 0,8 5 1,0 5-524,0 7 0,6 16 0,3 11 1,3 8-1,3 9 0,3 5-427,4 3 1,3 0-1,3-8 1,0-5 0,2-10-1,-2-7 1,3-7-204,2-8 1,-4-5 0,3-10 0,-4-4 0,-2-7-1,-1-9 1,-2-8-104,-6-5 0,-8-4 0,-4-2 0,-4-2 0,-2-3 1,-4 1-576,-4 4 1,-2-5 0,-3 9-1,1 1 1,1 4 0,3 5-556,5 3 1,2 8-1,4-2 1,4 5-1,7 3 1,9 1-1,8-2 1185,5 0 0,4-9 0,1 0 0</inkml:trace>
  <inkml:trace contextRef="#ctx0" brushRef="#br0">21422 2812 8646,'7'-13'943,"-3"-1"1,-4 5 0,-4 2 0,-3 3 66,-1 5 1,2 11 0,6 10 0,2 6 0,1 8 0,3 10 0,1 7-497,3 5 1,7 8 0,0-3 0,0-6 0,-1-3 0,0-7 0,2-1 0,-2-5-601,-1-4 0,-3-10 0,-2-9 0,-1-5-481,2-4 1,-5-9 0,-2-15-1,-4-11 1,-3-19 0,-3-11 0,0-14-1,-1-4 265,3 37 1,0-1 0,1-5 0,-1 0 0,-1 2-1,0 0 1,0 3 0,1-1 0,-5-32 0,0 12 880,0 7 0,6 12 0,-1 11 0,2 5 0,4 6 0,2 5-44,5 4 0,-2 5 0,2 8 0,2 6 0,1 7 0,-1 6 0,0 7-210,-2 6 1,-6 12 0,1 6-1,-2 1 1,-4-1 0,-1-2-984,-1-3 0,-1 1 1,5-7-1,2-3 0,2-4 1,6-4-8289,7-2 8946,4-2 0,11-7 0,2-2 0</inkml:trace>
  <inkml:trace contextRef="#ctx0" brushRef="#br0">22101 2639 8233,'-32'-14'2425,"5"3"0,0 3 0,10 8-2143,6 8 0,7 3 0,8 3 1,4-1-1,1 0 0,0 1 0,1-1 1,2 0 143,1 1 0,2 5 0,3 2 0,4 1 0,3 0 0,2 0-792,-1-1 1,1-2 0,0-5 0,-1-1-1,0-1 1,-4-3 0,-4-5-161,-4-2 1,0-4 0,-2-4-1,-4-6 1,-3-5 0,-4-4 920,-1-3 0,-6 3 1,-2 1-1,-4 0 1,-2 3 3672,1-3 0,0 6-3581,-1-4 1,13 13 0,5 7 0,8 2 0,6 4 0,3-2-884,-1 0 1,10-2 0,-3-4 0,-1-1 0,0-5 0,-6-6 0,1-6-332,0-3 1,-5 1 0,0-4 0,-5 2 0,-5-1 0,-2 3 0,0 2 189,-1 3 0,-7 2 0,-5 1 0,-1 2 459,1 1 0,1 6 1,6 0-1,-1 6 0,4 6 1,8 3-515,7 1 0,2-1 1,9-2-1,5-3 0,5-1 592,3-3 0,12-1 0,3-2 0</inkml:trace>
  <inkml:trace contextRef="#ctx0" brushRef="#br0">23061 2372 8319,'-40'-9'5286,"0"0"-4797,0 1 1,25 14-1,6 2 1,8 3 0,4-1-1,3-1 1,1 3-1,4 3-5,1 2 1,2 1 0,4-4 0,3-3 0,1 0 0,0-4-1054,2-1 1,1-1 0,0-7 0,-2-2 0,-6-5 0,-3-3 0,-5-1 373,-5-1 1,2-4 0,-3 1 0,-5 0-1,-5 3 1,-5 2 0,-1 1 1158,-1 2 0,6 5 1,-1-3-1,-2 1 72,-1 3 1,7 1 0,5 2 0,7 0 0,6 2-1412,5 2 0,3-1 0,5 5 0,3-3 0,0-2 0,4-3 0,1-4-1601,3-5 1,0-3 0,0-1 0,-3-2 1975,-1-3 0,4-8 0,-3-8 0</inkml:trace>
  <inkml:trace contextRef="#ctx0" brushRef="#br0">23714 1533 8280,'8'-33'1106,"-4"6"0,-2 16 1,1 14-555,6 8 1,4 17 0,11 4-1,-4 5 1,1 6 0,-3 2-1,-2 7 1,-6 2 504,-2 2 0,1-3 0,-3-5 0,0-7 1,0-2-1,-4-7-1311,0-2 0,2-5 1,1-3-1,-4-6 1,-4-4-1,-7-4 1,-6-2-1,-7-3-449,-2-2 1,-1-2 0,-1-2 0,0-2-1,2 1 1,1-1 769,2 1 0,6-1 0,-2 5 0,3 2 0,4 4 0,2 7-149,4 8 1,4 8 0,2 5-1,4 5 1,4 5 0,2 4-1,3 4-2163,-1 7 0,-6-1 2245,-2 13 0,-10 0 0,2-31 0,-1 0 0</inkml:trace>
  <inkml:trace contextRef="#ctx0" brushRef="#br0">22235 3518 8150,'-37'-23'1474,"6"5"0,25 6 1,25 12-1,16 0-1237,13 0 0,16 0 0,10-3 1,-32-1-1,1-1 0,6-3 0,0-2 1,3-1-1,0-3 0,3-1 1,1-2-1,2-3 0,1 0-105,3-3 0,0-2 0,4 0 0,0-1 0,-3-1 0,0 0 0,-1 1 0,1 0 0,-1 1 0,0 0 0,-2 2 1,0 0-643,0 3 1,-2-1 0,-2-4 0,-2 1-1,-4 3 1,-1 0 0</inkml:trace>
  <inkml:trace contextRef="#ctx0" brushRef="#br0">9891 6784 31191,'1'-8'-208,"4"4"0,-2 2 0,6 2 1,1 0-1,2 0 0,3 0 1,3 0-1,4 0 0,4 0 1,4-1-1,1-2 0,0-3 600,2-2 1,1 5 0,6-1-1,1 3 1,2 1 0,5 0 0,2 0-173,5 0 0,6 0 0,-2 0 0,0 1 0,3 2 0,1 3-220,0 1 0,8-2 0,-6 2 0,2 1 0,3-3 0,-2 1 0,0-3 0,3-1 0,0-4 0,-1-2 0,-1-5 0,2-3 0,4-1 0,-38 7 0,1 0 0,0 1 0,0 0 0,-1 1 0,1 0 0,0 0 0,0 1 0,36-3 0,-2 0 0,-2 3 0,-2 2 0,-3 1 0,-1 0 0,-3 0 0,-2 0 0,-4 0-396,-5 0 0,-8 0 0,-8 0 0,-2 0 0,-2 1 0,-4 2-2918,-3 1 3225,2 7 0,-10-10 1,4 5-1</inkml:trace>
  <inkml:trace contextRef="#ctx0" brushRef="#br0">5025 10355 29462,'6'-13'-956,"2"1"1,5 2 0,0 2-1,1 2 1,-1 3 786,0 2 0,1-4 0,-2 0 0,-2-3 0,-1-1 0,0 0 0,-2 0 0,-2-1 1160,-4-2 0,-1 6 0,0 8-1129,0 10 0,6 7 0,3 9 0,3 3 0,1 6 0,0 6 0,-1 6-392,-3 3 1,2 4 0,-7-1 0,-1-3 0,0 0 0,0-4 211,1-3 1,1-2-1,-5-12 1,0-2-1,0-2 1,0-5-1,0-4 450,0-3 0,-2-8 1,-2-4-1,-4-7 1,0-11 1569,-1-10-1727,6-8 1,-8-14-1,7-6 1,1-10 0,1-6-1,4-5-242,2 0 1,0 32 0,1 1 0,3 1 0,2 1 0,1 1 0,0 1 0,14-31 0,2 10 181,0 8 1,4 5-1,0 10 1,0 4-1,0 5 1,0 7 0,-1 7 1597,-2 5-1346,-1 2 0,-1 7 0,0 4 0,-3 6 0,-2 5 0,-3 4-499,-6 3 0,-5 2 0,-7 4 0,-3 3 0,-6 1 1,-10 3 346,-9 1 0,-8-2 0,-7-2 0,-3-2 0,-1-2 0,-2-2 0,2-3 751,2-2 1,5-3-1,5-5 1,4 0-1,4-3 1,5 0-414,4-1 0,9-2 0,8 0 1,8 2-1,11 0 0,7 4 116,6 3 1,0-2-1,8 7 1,4-1-1,1 0 1,2-1-184,-3-2 1,-6 5 0,-2-4 0,2 3 0,1-1 0,-1 1-1,-3 1-1224,-2-2 1,-1 4 0,-4-4 0,-2 1 0,-1 1-1,-2-3 1,3-2-7069,5-3 8731,-2-7 0,16-21 1,-2-10-1</inkml:trace>
  <inkml:trace contextRef="#ctx0" brushRef="#br0">6478 10275 29368,'-4'-43'-3074,"0"3"1,-1 8 2840,5 32 0,2 9 0,1 19 0,2 1 0,1 5 0,2 5 0,-1 7 0,4 6-156,0 5 1,3 13-1,-8-32 1,1 1-1,0 0 1,-1 0-1,2 1 1,-1 0-1,1 1 1,1-2-414,-1 1 0,1-1 735,3 3 1,0-1 0,9 28 0,-8-33 0,0 0 0</inkml:trace>
  <inkml:trace contextRef="#ctx0" brushRef="#br0">5545 12514 27253,'0'-13'-3341,"0"7"0,0 6 3290,0 7 0,0 16 1,0 5-1,0 4 1,0 8-1,2 6 1,2 10 33,5 8 1,3 4 0,-5-30 0,-1 1 0,2 0 0,-1-1 0,1 1 0,0-1 0,1 1 0,0-1-173,-1 0 0,1-2 0,5 25 1,0-2-1,-1-10 0,0-12 1,-1-7-1,-3-10 647,-5-3 1,-2-11 0,-2-6 0,0-11 0,-2-11-435,-2-13 1,1-11 0,-6-14-1,0-5 1,0-6 0,2-3-1,4 36 1,0 1 87,0-37 1,2 35 0,1 1 0,0-32 0,0 3-1,1 7 1,4 5 0,3 9 128,4 7 0,0 7 0,0 7 0,0 2 0,3 7 0,1 4 272,3 3 0,-2 6 1,3-1-1,-1 3 1,-2 2-1,-2 5-1526,-2 7 0,-1 1 0,-2 6 0,-2 3 0,-4 3 1,-7 2-1,-9 0 1046,-9-1 1,-5 0 0,-4-1 0,-1 1 0,1-2 0,1-1 639,-2-2 1,7-6 0,-1 2 0,4-3 0,5-2 0,2 1-522,6-1 1,2-4 0,7-2 0,4 1 0,3-1-1,6 4 1,5 0 373,8 3 0,2 0 0,10 3 1,2 2-1,1 0 0,-1 1-148,-1-4 1,-1 5 0,-4 1-1,-4 1 1,-2 1 0,-3-2-953,1 2 1,-6-3-1,-4 0 1,-2-1-1,-1-1 1,-1 1 0,0-5-513,1-5 0,-1 2 0,2-3 0,2 1 0,9-1 1500,8-5 1,13 4 0,14-1-1</inkml:trace>
  <inkml:trace contextRef="#ctx0" brushRef="#br0">6625 12847 13377,'-25'-56'603,"3"3"1,8 14 0,10 17-307,2 6 1,10 7 0,7 0-1,10-1 1,12-2 0,7 0-1,10 2 1,0 1 87,3-2 1,6 5-1,-11 2 1,-3 4 0,-7 4-1,-10 7-677,-4 5 0,-8 6 1,-7 9-1,-10 5 1,-12 5-1,-13 5-129,-11 3 1,-16 4 0,-4-7-1,1-1 1,5-2 0,8-6 0,7-3 653,6-5 1,7 0-1,10-3 1,9-1 0,12-2-1,18-6 1,16-2 5,16-1 1,-22-10 0,3-1-1,4-1 1,2 0 0,1 0 0,1-1-1,0 1 1,0-1 0,0 2-1,0 0-748,0 1 1,-1 0 0,1 0-1,0 2 337,-4 2 0,-1 2 1,6 2-1,-1 2 1,-4 3-1,0 0 1</inkml:trace>
  <inkml:trace contextRef="#ctx0" brushRef="#br0">7398 9915 13496,'0'-45'172,"0"3"0,0 15 1,0 19-1,0 12 1,0 8-1,2 1 0,1 2 1,1 4-1,-1 8 1,-1 7-1,-2 6-680,0 4 1,5-2-1,3 4 1</inkml:trace>
  <inkml:trace contextRef="#ctx0" brushRef="#br0">7398 10555 18678,'-1'-35'-662,"-4"8"0,5 9 0,0 20 0,8 2 271,4 5 1,-4-2-1,3 2 1,2 2 0,5 0-1,4 4 445,6 3 0,-1-3 0,6 4 0</inkml:trace>
  <inkml:trace contextRef="#ctx0" brushRef="#br0">8811 9702 13828,'-13'-18'0,"0"-5"0,1-4 909,3 5-202,3 11-579,6 6 1,0 6-1,0 3 1,0 7-1,0 7 1,1 7-1,4 9 1,2 6-98,1 6 0,2 11 0,-4 0 0,0 3 0,0 9 0,-3-1-204,-2 1 1,-1-30 0,0-1-1,0 29 1,0 0 0,2-2-1,1-6 1,3-3-936,1-4 1,-3-12 0,5-3 0,2-6 0,1-7 0,1-5 1480,0-7 1,6-5 0,2-7 0</inkml:trace>
  <inkml:trace contextRef="#ctx0" brushRef="#br0">9264 10289 29447,'-1'-32'-4916,"-3"10"1,2 10 4940,-2 17 1,2 2-1,2 7 1,0 0 0,0 3-1,0 3 1,2 4-551,2 4 1,3 8 0,8 1 0,2 6 0,2 4 0,0 1 501,0-4 1,11-9-1,-2-2 1</inkml:trace>
  <inkml:trace contextRef="#ctx0" brushRef="#br0">9531 10355 11231,'-16'-61'0,"2"7"1315,3 8 1,5 13 0,0 17 0,1 4-884,1 3 0,-1 5 0,5-2-1653,0 4 0,0 5 0,0 11 0,2 0 1,1 3 224,1 1 0,1-1 1,-4-3-1,2-1 1,3-1 1581,2-3 1,-4-3 0,3-8 0,1-1 332,-1-1 0,-4-2 1,0 3-968,-6-2 0,0 1 0,-4 5 2493,1 4 0,3-4-875,7 4 1,-1-4 0,6-1-814,2 0 1,-4 0-1,2 0 1,0 2-1,0 4 1,-1 7-866,3 8 1,-4 8 0,2 5 0,3 5-1,3 5 1,4 4-102,2 1 0,0 2 1,2 4-1,-1-6 0,2-5 1,1-6 360,2-4 0,-6-11 1,-3-8-1,-4-6 0,0-3 1,-3-5-1,-2-7 1027,-4-11 1,1-6 0,-2-12 0,-1-4 0,-1-2 0,-4-6-1500,-2-5 0,2 10 1,-2-5-1,2 2 0,2 5 1,0 3-1,0 6-1053,0 3 0,2 7 0,4 5 1,6 6-1,7 5 0,6 4 1831,8 1 0,10-6 0,4-1 1</inkml:trace>
  <inkml:trace contextRef="#ctx0" brushRef="#br0">10278 10488 25606,'-8'-41'-2357,"4"5"0,2 11 2929,2 16 0,6 6 1,5-2-1,3 0 1,6 1-1,0-1 1,4 1-1,1-1-473,2 2 0,0 2 0,-2-1 0,-3-1 1,-4-1-1,-5 0-715,-4-2 0,-3 3 1,-8-5-1,-2 1 0,-6 1 1,-7 0-1,-5 2 1130,-3-2 1,3 4 0,1-2 0,2 2 0,2 4 0,4 2-550,4 5 0,3 4 1,6 5-1,0 4 0,3 4 1,5 2-1,6 1-477,6 2 1,6 5 0,7-4 0,-1 1-1,1 0 1,-3-5-4965,-2-5 5745,4 3 1,-3-12 0,3 6 0</inkml:trace>
  <inkml:trace contextRef="#ctx0" brushRef="#br0">10797 10435 9603,'0'-35'0,"0"1"2126,0 5 1,2 12 0,2 11-1120,5 4 1,-1 1-1,-1 10 1,-1 1 0,-2 2-1,1 1 1,1 3-1028,1 7 1,-2-4 0,2 11 0,-1-1 0,-3-2 0,-2-2 0,-1-3-2602,0 2 1,0-5 2339,0-1 1,0-17-1,0-9 1,0-13-1,2-9 1,1-4 792,1 0 0,7-4 0,-4 4 0,0-1 0,-1 6 0,-1 5 0,-1 6 1364,-1 4 0,0 6 0,2 4 0,4 4-2479,2 4 1,4 9 0,1 10-1,5 3 1,3 5 0,6 5-1,4 2-3907,7 2 4456,-7 0 1,11 0 0,-11 0-1</inkml:trace>
  <inkml:trace contextRef="#ctx0" brushRef="#br0">11277 10488 14704,'-13'-60'0,"1"5"0,2 11 6043,1 12-6181,6 16 1,-2 12 0,10 10 0,4 5 0,4 7-571,5 3 0,-3 1 1,4 3-1,-1-1 1,0-3-1,-2 0-436,-1-1 1,-4-3 0,0 0 0,-5-3 0,-5-5 1350,-7-5 1,-6-4 0,-4-4 0,-2-5 0,2-3 0,1-3 1509,2-3 0,0 5 0,1-2 0,3 5-1651,4-1 1,11 7 0,8 5 0,8 10 0,8 7 0,8 1 220,9 0 1,2 5 0,11-4 0</inkml:trace>
  <inkml:trace contextRef="#ctx0" brushRef="#br0">11904 10355 31074,'-14'-46'-1389,"1"6"0,1 12 0,3 10 1261,5 4 0,4 8 0,4 6-213,5 7 1,9 6 0,6 4 0,5 2 0,5 0-1,2 2-190,0 0 1,-7-1 0,1 3-1,-6-6 1,-7-3 0,-3-4 240,-5-1 0,1-5 0,-9 4 0,-7-2 0,-10-3 0,-9-2 0,-6-1 1382,-5 0 1,-1 0 0,0-1 0,3-2 0,2-2 0,3 2-403,6 2 1,-1 2 0,6 4 0,3 5-1,5 6 1,6 8-4573,2 6 0,2 5 3782,0 10 0,6 2 0,2 6 0</inkml:trace>
  <inkml:trace contextRef="#ctx0" brushRef="#br0">16956 13820 21885,'0'-13'-2980,"0"0"1,0 4 906,0 0 2149,-6 6 1,-1-7-1,-7 5 1,-1 2-1,-2 3 1,-7 5-1,-6 5 1,-5 6-1,-4 8 1,-2 6-1,-4 5 1094,-3 4 0,0 1 1,1 0-1,1 0 1,4-1-1,4 1 1,5-1-1651,5-3 0,-4 1 0,8-6 0,2 0 0,-1 0 0,3-2-2502,-4-3 0,-1 3 2914,-2-7 1,-5 7 0,-3-9 0</inkml:trace>
  <inkml:trace contextRef="#ctx0" brushRef="#br0">15183 15499 13764,'-13'0'1746,"1"2"-1101,3 2 0,-1 14 1,4 12-1,0 5 1,-2 8-1,2 3 1,1 6-119,2 4 1,1 1 0,4 3 0,2-1 0,5-2-1,3-4 1,3-6-629,2-7 1,-2-3-1,3-10 1,-3-6 0,-2-5-7,0-3 1,-1-7 0,-3-7 0,-4-11 0,-4-12 0,-1-10-45,0-10 1,-9-14-1,-1-7 1,-1-5-1,0-2 1,-1-1-1,0-1 530,3 2 0,-1 11 1,5 2-1,2 10 1,2 12-1,1 6 1,1 7 116,4 3 1,2 8 0,6 6 0,2 1 0,3 3 0,4 1-624,3 2 1,3 2 0,4 4 0,3 5 0,4 9 0,1 3-1,0 6-1357,0-1 0,-5 6 0,-1 0 0,-1 3 0,-2 0 0,0 1-3170,0-1 4656,-6-6 0,6 14 1,-2-4-1</inkml:trace>
  <inkml:trace contextRef="#ctx0" brushRef="#br0">16356 15180 14619,'5'-57'2570,"-1"13"0,2 17-2216,-2 23 1,-2 4 0,2 4 0,-2 7-1,-2 6 1,0 10 0,0 9 0,0 7 134,0 5 1,0 13 0,0 3 0,0-2 0,0 2 0,0-1-1261,0 5 0,1 1 0,2-6 0,3-4 0,2-1 0,3-4-1391,6-3 1,3 1 0,9-10 2128,2-4 0,3-13 0,6 1 0</inkml:trace>
  <inkml:trace contextRef="#ctx0" brushRef="#br0">16809 15619 10064,'-1'-25'0,"-2"3"1585,-2 4 1,2 3 0,8 4-1,4 0-1001,3 2 1,2 0 0,4-4-1,6 1 1,6 2 0,7 3 0,6 1-398,5 3-681,4 1 0,0 7 0,0 2 0,-3 3 0,0 5 0,-5 1 494,1 4 0,-8 6 0,-5 8 0</inkml:trace>
  <inkml:trace contextRef="#ctx0" brushRef="#br0">16876 15886 8307,'-34'-37'759,"3"6"1,17 18-1,14 15 1,17 6 901,11 1 1,12 0 0,12 4-1,8 0-549,12 1-1112,-31-10 0,1-1 0,-2 3 0,1 0 0,2-2 0,0-1 0</inkml:trace>
  <inkml:trace contextRef="#ctx0" brushRef="#br0">18702 15086 8421,'0'-35'2104,"0"1"-1477,0 6 0,-1 11 0,-2 14 0,-3 8 1,-3 10-1,-4 8 0,-5 10 0,-3 5 0,-4 10 1,-3 7-396,-3 7 0,13-28 0,0 0 0,2 1 0,0-1 1,-1 1-1,-1 0 0,1 1 0,-1 1 0,1-2 0,1 1 1,-10 32-1,6-6-758,6-3 1,2-1-1,3-5 1,4-1-1,5-3 1,5-6-1481,4-6 0,7-4 0,5-10 0,3-4 2006,4-5 0,13-16 0,1 1 0</inkml:trace>
  <inkml:trace contextRef="#ctx0" brushRef="#br0">18756 15846 8421,'7'-40'1071,"-1"6"1,-6 6 0,0 7-1,0 2 1,-2 3-199,-2 1 0,-2 4 1,-3 7-1,3 10 0,2 9-349,-1 7 1,2 5 0,8 4 0,4 3 0,5 1 0,6-1-883,2-1 0,11-2 0,-7-6 0,2-3 0,0-4 0,-2-5 0,-4-4 91,-4-4 0,-8-5 0,-3-6 0,-1-7 0,-4-8 0,-7-4 595,-8-2 0,-6-4 0,-8 0 0,0 1 0,1 2 0,1 3 0,1 3 159,2 4 1,10 5 0,-1 4 0,2 3 0,5 3-1403,6 3 1,9 3-1,12 10 1,7 2-1,6 1 1,8 2-126,5-2 0,6-5 0,2-4 0,1-1 1,-2-3-1,-1-2 0,-6-2 620,-4-4 0,-3-2 1,-13-6-1,-6-1 0,-6 1 1,-7 0 719,-3-1 0,-5-3 0,-6-3 0,-6 1 0,-6 0 0,-2 3 0,-3 2 1296,3 5 1,-1-1 0,5 6 0,-2 1 0,3 3 0,3 4-1240,3 5 0,6 7 0,-1 3 0,2 2 0,4 3 1,4 1-386,7 2 0,2-1 0,9 1 0,2-2 0,7-3 0,2-4 0,4-5-1044,-2-4 1,-1-3-1,-1-6 1,-5 0-1,-7-1 1,-6-5-1,-7-6 1124,-5-4 1,-4-8 0,-4 3 0,-4-1 0,-8 1 0,-4 4 501,-5 5 0,5 0 1,1 7-1,3 3 1,2 0-1,1 4-940,3 2 1,6 3-1,13 5 1,14-3-1,15-4 386,12-4 0,9-7 0,6-1 0</inkml:trace>
  <inkml:trace contextRef="#ctx0" brushRef="#br0">20408 14913 8277,'-5'-49'0,"-4"9"0,1 18 0,1 26 964,1 13 0,-3 11 0,3 6 0,0 3 0,-1 6 0,-1 4 0,-1 8 0,1 4 87,-1 2 0,6 7 0,0-4 0,4-3 0,5-4 0,2-6-1266,2-4 0,2-4 0,1-7 0,-1-5 0,-3-5 0,-5-4-713,-2-4 0,-4-9 0,-5-4 0,-11-5 0,-11-5 0,-9-4 0,-1-4 1090,-1-5 1,-2 3 0,1-2-1,-1 3 1,7 5 0,3 5-1,9 2 13,2 2 1,3 11-1,6 4 1,4 4 0,5 5-1,6 1 1,8 1-1815,10 1 1,9 0 0,17-1 1638,11 1 0,9-6 0,-27-12 0,0 1 0</inkml:trace>
  <inkml:trace contextRef="#ctx0" brushRef="#br0">21515 14687 8487,'-6'-20'508,"-6"7"0,-7 0 1,-2 7 92,-3 4 0,-8 5 0,-8 8 1,-9 11-1,-7 12 0,-5 9 0,29-19 1,0 2-185,-1 2 1,0 0 0,-1 5 0,-1 1 0,-2 4 0,0 1 0,3 1 0,2 1 0,2 2 0,2 0 0,2 1 0,2 0 0,2 0-1,2 1-528,3-2 1,2 1-1,1 0 1,4-1-1,4-2 1,3 0-1,0-1 1,2 0 0,4 34-1,10-5 1,14-4-1931,8-2 1,12-10 0,7-10 0,8-8 2040,8-8 0,-34-16 0,2-1 0,2-3 0,0-1 0</inkml:trace>
  <inkml:trace contextRef="#ctx0" brushRef="#br0">21675 15300 8894,'-8'-12'206,"-3"0"1,2-6 474,-3 9 0,4 12 0,4 8 1,3 3-1,1 6 0,0 0 1,0 6-1,0 2 453,0 3 1,0 9-1,0-3 1,0 0-1,1 0 1,2-3-1000,1-3 1,7-3-1,-4-3 1,2-3 0,-2-4-1,1-3-792,-1-2 0,2-7 0,3-7 0,-2-11 0,-2-12 0,-1-8 257,1-8 1,-5-9 0,2 0 0,0-3-1,-1-1 1,-1 1 716,-1 3 0,-2 5 1,0 8-1,0 7 1,0 5-1,0 6 0,0 3-119,0 2 0,6 6 0,4 2 0,6 4 0,7 1 0,3 3 0,5 4-88,5 6 0,4 10-110,4-1 0,4 3 0,5 2 0</inkml:trace>
  <inkml:trace contextRef="#ctx0" brushRef="#br0">22408 15206 8397,'-4'-43'0,"-2"6"570,-2 12 1,7 10 674,1 15 0,1 0 1,8 2-1,1 2 0,1 5 1,-2 4-1,-5 4-1137,-2 1 1,-2 5 0,-2-1 0,-2 4 0,-5 2 0,-4 1-431,-5 2 1,3 1 0,-3-7 0,3-2 0,2 0 0,1-1 0,3-1 596,5-4 1,2-2 0,5-2 0,6 1 0,9-1-1,9 0 1,7-1 145,6-3 0,9 2 0,1-6 0,5 3 0,4 1 0,0 0-2027,0 0 0,4 4 1606,-6 5 0,13-1 0,-2-3 0</inkml:trace>
  <inkml:trace contextRef="#ctx0" brushRef="#br0">23141 14647 10480,'-16'-67'-238,"3"9"1,10 27 734,3 18 0,10 19 0,11 8 0,2 7 0,8 9 0,5 8 0,7 14 0,-21-21 0,0 2-90,1 4 0,0 1 1,2 5-1,-1 2 1,-1-1-1,-1 1 0,-1 0 1,-1 1-1,-1 2 1,-1 1-1,-2-1 1,-2 0-293,-1-2 1,-3 1 0,-2 4 0,-2 0 0,-3-7 0,-2-2 0,-1 2-1,-1 1 1,-3 1 0,-3 0 0,-3-1 0,-3 0-633,-4 0 1,-3-1 0,-5 2 0,-2 0-1,-4-1 1,-2-1 0,-2 1 0,-1 0 0,-4 1-1,-1 0 517,-5 1 0,0-1 0,-1-1 0,-1-1 0,-3 3 0,0-1 0,0-2 0</inkml:trace>
  <inkml:trace contextRef="#ctx0" brushRef="#br0">22875 12461 14490,'1'-13'-151,"3"-1"0,-2 1 0,2 0 1,-2-1-1,-2 1 0,0 0 1,0-1-1,0 1 0,0 0 2404,0-1 1,0 1-1927,0 0 0,-6 11 1,-3 7-1,-4 6-170,-5 7 1,2 3 0,-7 6-1,1-1 1,1 1 0,4 0 0,2-1-178,2 1 1,1-2-1,3-1 1,4-4-1,4 1 1,1-2-139,0 1 1,0-3 0,1-3 0,4-1 0,4 0 0,3 1 0,1-2-89,0-3 0,-1 2 0,-2-2 0,-2 3 0,-2 1 1,-3 2 349,-2 3 1,-2-2 0,-2 6 0,-3 2 0,-2 1-1,-2 2 1,-2 0 368,-1-1 0,0 5 0,-1 1 1,2-3-1,4-1 0,3-1-286,4 0 0,1-7 0,3-2 0,4-3 0,9-2 1,6-1-1,10-3-823,5-5 1,1-2-1,10-2 1,-4 0-1,-4 0 1,-3 1 0,0 2-1055,1 2 1,1-1-1,-2-4 1,-3 0 1670,-1 0 0,10 0 0,-2 0 0</inkml:trace>
  <inkml:trace contextRef="#ctx0" brushRef="#br0">23514 12994 9656,'0'-27'-139,"0"2"0,0 3 0,0 4 69,0 3 0,0 6 1003,0 1 0,0 8 1,-1 3-1,-2 10 1,-3 5 290,-1 1 0,4 5 1,-2-4-1,4 3 1,1-1-1,0 0-1238,0-1 0,1 2 0,4-6 0,2-4 0,2-4 8,0-3 0,-2-3 0,2-8 0,-4-5 0,-4-6-408,-1-7 0,0-8 0,0-4 0,0-4 0,-1-1 1,-2 2 717,-2 2 1,-1-2 0,3 4 0,-1 1 0,1 5 0,1 6 50,2 3 1,0 1 0,2 4 0,2 3-1,5 2 1,5 3-613,3 0 1,0 4-1,5-2 1,2 2 0,2 2-1,5 2-718,5 2 0,2 4 0,2 4 0,2-2 1,1-1-1,3 1 992,1 2 0,-4-4 0,3-3 0</inkml:trace>
  <inkml:trace contextRef="#ctx0" brushRef="#br0">24221 12474 10566,'-12'-6'0,"2"-1"0,1-2 1843,-2 0 0,4 6 0,-2 0-1436,-1 6 1,4 6-1,1 7 1,4 4-1,1 0 1,1 4 0,4 3-1,2 4-17,1 4 0,8 4 0,-1 1 0,3-2 0,4-1 0,1-3-2449,6-1 1,8 1 0,1-7 0,7-7 2098,2-3 0,14-10 1,7-1-1</inkml:trace>
  <inkml:trace contextRef="#ctx0" brushRef="#br0">24874 12114 8536,'-13'-10'280,"-1"-3"0,6 2 863,-1 7 1,6 4 0,0 3-1,6 3-925,6 1 1,4 1 0,3 2-1,2-1 1,0 1 0,0 1-1,1-1-483,1-1 1,-5 0-1,0 4 1,-6 0-1,-3 1 141,-3-1 1,-2 0-1,-2 1 1,-2-1 0,-3 0-1,-1 1 1,-4-3 604,-1-2 0,3 3 0,2-3 1,1 3-200,3 1 1,8-4-1,5 0 1,6 0 0,7 0-1,2 0 39,1 1-347,1-4 1,-6 6 0,-2-3 0,-1 3 0,-2 1 0,-4 0-137,-6 1 1,0 3-1,-2 3 1,-2-1-1,-5 2 1,-5-1 0,-1 4 497,1 1 0,-1 2 1,-5-2-1,1-1 1,1-4-1,2 1 52,1 0 0,6-3 0,-2 2 0,4 1 0,1 0 0,1 3-453,4 1 1,1 1 0,4 1 0,-2 1 0,-2 2 0,-3 2 0,-2 2-526,-1 3 1,-7 5 0,-8 2 0,-10 1-1,-9 4 590,-5-1 0,-7 3 0,-1 2 0</inkml:trace>
  <inkml:trace contextRef="#ctx0" brushRef="#br0">15396 15753 8454,'-14'-39'86,"5"4"-141,6 8 0,1 14 0,-2 8 0,-5 4 0,-3 1 0,-1 0 0,-1 0 0,0 0 1,-3 0 358,-1 0 1,-1 0 0,1 0 0,-2-2 0,-3-1-1,3-1 1,-1 1 0,2 0 200,0-1 0,1 1 1,4-5-1,1 1 0,0 1 1,-1-2-390,1 1 1,0 0-1,-1-4 1,1 2 0,0-1-1,-2-2 1,0-1-193,2-1 1,-8-3 0,8-1 0,-2 0 0,0-1 0,2-3 208,-1-3 1,-3 2 0,-1 1 0,2-3-1,1-3 1,3-3 0,2 0 34,1-2 1,1 0-1,-1-5 1,5 1 0,2-3-1,2 0-235,0-3 1,0-3 0,2 3 0,2 2 0,4-4 0,1 2-2,0 2 0,-6-6 1,1 7-1,-3-2 1,-1 1-1,0 1 79,0 0 1,-1 1 0,-3 1 0,-4-1 0,-1-4 0,0-1 0,-1-4 268,-2 1 0,3 3 1,2-4-1,1 1 0,3-1 1,1-2-316,2-2 1,2-3 0,2 1 0,4-4-1,1 0 1,0-3 0,-1 4-87,0 0 1,2 1 0,-4 1 0,0 4 0,0-1 0,-3 1 870,-2 3-581,-1 2 1,0 1 0,0-1 0,0-1 0,0-2 0,2 0-54,2 0 1,-2 5 0,4-4 0,0 1 0,1 1 0,2-1-208,0-1 0,-5 5 0,5-1 0,0 1 0,0 0 0,-2-1 0,-1 2-21,-3 5 1,-1-6-1,-2 3 1,0-1-1,0 1 1,0 3 395,0 1 1,0 2 0,0-3 0,0 3 0,-2 0 0,-1 2-310,-1-1 0,-1 2 0,5 4 1,0 1-1,0-1 0,0 0-100,0 1 1,-4 3 0,0 1 0,1 0-1,1 1 1,2 2 0,0 0 1,-1 4 0,-2-4-1,-2 1 1,1 0 0,-1 2-1,-1 1-154,-1 2 0,3-1 1,-4 1-1,1 0-705,-1-1 0,7 3 0,1 0 0,7 4-40,5 1 0,-3 0 0,0 3 997,1-1 1,-10-1-1,-4 5 1,-8 0 0,-6 0-1,-4 0 208,-3 0 1,3-4-1,1-1 1,0 1-1,2-2 1,0-2 0,2 0 255,3-1 0,5-2 0,1-5 0,2-3 0,5-2 0,4-3-193,6-1 1,8-1 0,7-1 0,3 0-1,2 1 1,0 0 225,0 4 1,4 3-1,-4 7 1,0 3-1,0 6 1,-1 8 0,-1 8-289,-5 8 1,3 5 0,-4 5 0,1 5 0,-1 4 0,0 6-627,0 7 1,1 2-1,6 6 1,3-1 236,5 1 1,2-5 0,2 4 0</inkml:trace>
  <inkml:trace contextRef="#ctx0" brushRef="#br0">23661 12821 8111,'2'-25'0,"-2"-1"0,-9-5 0,3 11 1866,0 8-1574,4 6 0,-2 7 1,7 4-1,3 4 0,1 4 1,4 3-1,0 3 0,4 2 1,3 1-224,4-1 0,9 3 0,5-5 1,4 0-1,6 2 0,6-2-69,4 1 0,8 3 0,-4-2 0</inkml:trace>
  <inkml:trace contextRef="#ctx0" brushRef="#br0">24381 13727 8104,'-13'-6'3058,"1"6"-2971,3 0 0,13 4 0,11 7 1,4-4-1,6 1 0,4-1 1,5 3-1,4 4-1232,8 4 1145,4 2 0,4 7 0,-1 0 0</inkml:trace>
  <inkml:trace contextRef="#ctx0" brushRef="#br0">25341 14287 9622,'-18'-5'0,"0"1"0,2 1 0,1 1 4791,2 2-4752,5 0 0,4 2 1,8 2-1,8 5 1,7 5-1,9 2 1,5 3-40,4 2 0,8 1 0,2 5 0</inkml:trace>
  <inkml:trace contextRef="#ctx0" brushRef="#br0">25874 14607 8165,'-31'-6'939,"-2"0"1,-13-3 0,9 4-1,8 4 1,8 1-237,5 0 0,4 1 0,3 4 1,6 4-1,7 4 0,10 5 0,11 4-703,13 3 0,-1 2 0,15 0 0</inkml:trace>
  <inkml:trace contextRef="#ctx0" brushRef="#br0">25980 15819 9110,'-31'-10'0,"0"-3"996,2-2 1,6 6-1,6 3-420,2 0 0,7-1 1,7-7-1,8 3 0,13 0-549,8 2 0,7 2 0,8-3 1,5 2-1,2 2 0,5 3-4279,0 2 4252,-1 1 0,0 0 0,-1 0 0</inkml:trace>
  <inkml:trace contextRef="#ctx0" brushRef="#br0">25821 16193 8189,'-30'-9'1752,"3"0"1,9-6-1534,14 6 0,10 2 0,7-2 1,8 0-1,7 0 0,8 0 1,10-1-1,8-1-4090,9 2 3871,2-2 0,1-3 0,1-6 0</inkml:trace>
  <inkml:trace contextRef="#ctx0" brushRef="#br0">26660 15899 10814,'-35'-12'0,"-1"4"0,5 5 479,6 6 1,10 0 0,8 7 0,1 3-232,3 4 1,1 5-1,2-3 1,2 2 0,4 4-1,6 3 1,5 3-1,4-1-1014,3-2 0,0-7 1,-1-4-1,-2-3 1,0-5 281,-1-5 1,-5-4 0,-1-6-1,-10-6 1,-8-6 0,-8-2 0,-8-4 668,-5-1 1,2-3-1,-9-2 1,3-2-1,1-1 1,0 0 726,2 4 1,9 1 0,-1 1 0,5 0-1,4 2 1,4 1 0,4 4-1048,1 0 0,4 3 1,2 5-1,3 2 1,6 2-1,5 2 135,6 3 0,12 2 0,4 1 0</inkml:trace>
  <inkml:trace contextRef="#ctx0" brushRef="#br0">27100 15353 8100,'-29'-42'0,"2"7"5284,6 10-4925,11 7 0,5 11 0,10 5 0,4 9 1,1 13-1,0 11 0,-2 15 0,-2 13-433,-3 9 1,-2-26 0,-1 2 0,0-1 0,-1 1 0,-1 2 0,1 0 0,-1 2 0,-1 0 0,2 0-1,-1-1-2078,1 1 1,1-1 1923,0 0 1,0-1 0,-3-5 0,0 0 0,-1-2 0,1 0 0</inkml:trace>
  <inkml:trace contextRef="#ctx0" brushRef="#br0">8945 11248 8395,'-21'-27'0,"7"-2"0,12 4 238,4 8 1,18 9 0,12 9 0,10 3 0,13 5 0,13 3 0,-24-6 0,2 0-1,8 0 1,2-2 0,7 0 0,3 0 0,2-1 0,1 0 0,4-2 0,1 1-1,0-1 1,1-1 0,-23 0 0,-1 0 0,1 0-66,23 0 0,1 0 1,-4 0-1,-1-1 1,3-1-1,0 1 0,-2-1 1,-1-1-1,-5 1 1,-1 0-1,-1 0 0,0-1-343,-3 1 1,-1 0-1,-5-1 1,-2 1-1,2 2 1,-2 0-1,-4 1 1,-1 0-173,-2 1 0,-2 0 0,24 6 1,-29-2-1,-1 1 0</inkml:trace>
  <inkml:trace contextRef="#ctx0" brushRef="#br0">8451 12861 8510,'-13'-37'0,"0"6"0,1 8 0,3 7 891,3 9 1,6-1 0,1 5 0,4 0 0,2 6 2178,1 9-4322,4 7 803,-11 8 449,11 6 0,-5-5 0,7 4 0</inkml:trace>
  <inkml:trace contextRef="#ctx0" brushRef="#br0">8518 13380 10582,'-6'-34'-92,"-1"14"1,-1 14-1,4 15 34,2 2 1,8 3 0,2-1 0</inkml:trace>
  <inkml:trace contextRef="#ctx0" brushRef="#br0">9184 13167 14813,'14'0'-57,"-5"-6"0,0-1 0,1 0 472,2 2 1,-3-1 0,0 0-1,1 0 1,2-1 0,1-1 0,0-2 107,1-2 1,-1 3 0,-1 1 0,-3-3-1,-3-1 1,-2-1 0,1 0-400,-2-1 0,-3-3 0,-5-1 1,-5 0-1,-5 0 0,-4 0 1,-1 4 176,1 3 0,-4 1 1,2 5-1,0 3 1,3 0-1,3 4-105,2 2 0,1 3 1,3 8-1,5 3 1,2 4-1,2 3 0,0 3-552,0 4 1,8-3-1,5 5 1,8 0 0,4-1-1,3-1 1,2-3-817,1-6 1,9 1-1,-1-6 1,0-2-1,4-3 1049,-1-4 0,-1-3 1,-1-6-1</inkml:trace>
  <inkml:trace contextRef="#ctx0" brushRef="#br0">9691 13101 10626,'-6'-27'1429,"-3"9"0,3 15 0,3 12 0,5 4-1015,2 5 0,5-3 0,-3 4 0,1-1 0,5 0 0,5 0 0,6 1 1,5 2-991,4-1 1,8 0 0,-2-9 0,1-2 542,-1-4 1,15-10 0,-4-2 0</inkml:trace>
  <inkml:trace contextRef="#ctx0" brushRef="#br0">10104 13021 12478,'-37'-6'0,"-1"-2"0,-4 1 0,2 2 0,2 4 0,4 1 0,1 3 0,5 4 997,4 7 1,1 8 0,5 0 0,1 3-1,4 3 1,4 2 0,5 3 0,4-1-1317,4 1 0,8 2 1,10-4-1,6-2 0,10-6 319,2-5 0,13 3 0,2-1 0</inkml:trace>
  <inkml:trace contextRef="#ctx0" brushRef="#br0">10371 13021 8420,'-19'-21'0,"-2"3"0,0 8 385,3 5 0,8 11 0,1 3 0,0 3 843,2 1 1,-5 1 0,5-1 0,-2 0-1,0 2 1,0 3 0,1 4 0,4 3-1039,3 2 1,1 0-1,1-1 1,3-1 0,7-2-1,5-4 1,8-3-1018,5-3 0,3 4 1,5-10 826,0 1 0,10 3 0,-5-3 0</inkml:trace>
  <inkml:trace contextRef="#ctx0" brushRef="#br0">10757 13194 8711,'-1'-24'0,"-3"-1"0,-5 1 683,-3 5 1,3 4-1,0 2 114,-1 0 0,2 4 1,-1 1-1,-1 1 0,-2 1 1,-1 0-1,-1 3-509,1 2 0,0 2 0,-1 4 0,3 3 0,2 6 0,3 2-83,0 2 1,4 4 0,-2-3 0,2 1 0,2-1 0,0-1 0,0-1 89,0 1 1,0 1 0,2-2 0,1 0 0,1 1 0,1 1-269,1 4 1,-3-3-1,6 1 1,1 0 0,3-2-1,5 0-28,4-2 1,15 3 0,5 1 0</inkml:trace>
  <inkml:trace contextRef="#ctx0" brushRef="#br0">11051 13194 8306,'-25'-27'3036,"2"1"-2373,4 5-267,12 15 353,1 6 1,7 0 0,2-2-588,2-2 1,-2 4 63,-8 0 1,-2 6 0,-5 7 0,1 2 0,3 1 0,-1 4 0,0-1 265,0 0 1,6 5 0,-1-2 0,2 2 0,2-1-1,0 0-1005,0 0 1,5 2 0,2 2 0,3-2 0,7-1-1,2-3 1,6-4 512,5-5 0,4 2 0,6-7 0</inkml:trace>
  <inkml:trace contextRef="#ctx0" brushRef="#br0">11197 13274 14133,'-4'-25'0,"-1"5"0,2 12 0,2 11 606,1 7 1,0 3 0,0 2 0,0 1 0,1 4 0,2-1 0,2 2 0,-1-1-305,2 4 1,-3-3-1,5-1 1,-1 0 0,-1-4-836,0-1 0,-2-9 0,-4-8 0,0-10 0,-1-10 0,-2-7 317,-2-7 1,1-8-1,4-5 1,0-3-1,0-1 1,1 1 930,4 3 1,-2 7 0,6 8-1,0 2 1,0 4 0,-2 4 780,-1 6 1,4 9 0,-1 5-1593,3 2 0,0 13 17,-3 2 0,1 9 0,-4 0 0,0 5 0,1 4 0,-1 3 0,2 2-2244,-1-1 0,2-1 1,4 2-1,1-5 2323,-1-3 0,12-7 0,3-2 0</inkml:trace>
  <inkml:trace contextRef="#ctx0" brushRef="#br0">11664 12607 8366,'-13'-51'2591,"-1"11"1,7 15-2236,2 33 0,4 7 0,1 13 1,0 3-1,0 6 0,0 6 1,0 8-284,0 5 0,0 2 0,0 5 0,0 3 0,1-4 0,4-1 0,2-8-2039,1-7 0,8 1 0,-3-11 1,2-5 1965,0-6 0,4-12 0,2-7 0</inkml:trace>
  <inkml:trace contextRef="#ctx0" brushRef="#br0">11744 13154 8366,'0'-55'869,"-5"3"0,1 12 1,1 2 164,2 2 1,1 1 0,0 7-1,0 4 1,0 3 0,1 6-1,3 5 1,7 6 1724,5 2-3037,-1 8 1,9 6-1,-5 6 1,2-2-1,2 0 1,2 0-73,2 2 1,-5-4 0,-1-6 0,-2 1 0,-2-1 0,-3-4 96,0-2 0,-7-1 0,-2 4 2194,-4 3-1738,-1 4 0,8 9-203,5 6 0,12 17 0,9 11 0</inkml:trace>
  <inkml:trace contextRef="#ctx0" brushRef="#br0">15690 14993 8453,'-21'-47'0,"2"10"0,5 13 0,1 11-68,0 5 1,-2 11 0,-3 11 0,-6 5 0,-5 3 0,-7 0 0,-2 2 0,-2 0 0,0-2 0,-2-4 0,-1-4 0,-1 0-8,1-1 1,0 0-1,0 1 1,-3-1-1,0 0 1,0 2-1,0 3 1,0 3-1,-1 2 323,1 4 0,5 4 0,-7 12 1,1 4-1,-1 4 0,23-23 0,-1 2-342,-2 1 1,-1 1-1,1 0 1,0 1 0,-2 4-1,-1 0 1,1 0 0,0 0-1,0 0 1,0-1-1,0 1 1,0 0 63,-1 0 1,1 0 0,4-3 0,1 0 0,1-1 0,1-1 0,-15 25 0,8-10 0,6-4 1710,6-5-1535,10-12 0,3 5 0,13-9 1,9 2-1,16 1 0,13 0-87,12 3 0,-21-13 1,3 0-1,5-1 1,3 0-1,6 1 1,2-1-1,6 2 0,3 0 1,3-1-1,2-1-102,-21-4 0,1-1 0,0 0 1,3 0-1,0 0 0,1 0 0,2 0 1,0 0-1,1 0 0,0-1 1,1 1-1,0-1 0,3 0 0,-1 0 1,2-1-1,0 1 0,0-1 1,2-1-21,1 1 1,1-1-1,1 0 1,1 0-1,1 0 1,0-1-1,3-1 1,1-1-1,0 0 1,0 0-1,2-1 1,-1 1 0,-17-2-1,0 1 1,0-1-1,0 0 1,1 0-1,1 0 1,-1 0-1,1-1 1,1 1-1,1-1 1,0 0-1,0-1 81,1 1 0,1-2 1,0 1-1,-1 0 1,-1 0-1,0 1 1,0 0-1,1-1 1,0 0-1,0 0 1,0-1-1,0 1 0,1-1 1,0 1-1,0 0 1,0 0-1,-1 0 1,0 0-1,0 0 1,1 0-1,2 0 1,1 0-1,0 0 0,-1 1 1,0-1-1,0 1 1,0-1-1,-1 1-138,1 0 1,1 0 0,-1 0-1,0 0 1,1 0 0,0 0-1,0 0 1,0 0 0,-2 0-1,0 0 1,0-1 0,0 1-1,0-1 1,0 0 0,0 0 0,0-1-1,3 0 1,-1 0 0,1 0-1,0-1 1,-2 1 0,-1-2-1,0 1 1,1-1 112,-2 0 0,1 0 0,0-1 0,-1 0 1,1 1-1,0-1 0,-1-1 0,0 1 1,-4-2-1,-1 1 0,0-1 0,1 0 0,-2 0 1,0 0-1,0 0 0,0 0 0,0-1 1,1 0-1,0 0 0,0-1 0,-1 0 0,-1-1 1,1 0-1,-1-1 0,1 0 0,-1-1 1,1 0-1,-2 0 0,18-5 0,-2 0 0,0-1 55,-2 1 1,0-1-1,-1 0 1,1-1 0,1-1-1,-2-1 1,-2 1 0,-1-1-1,0 0 1,-1 0 0,-1-1-1,0 0 1,-2 0-1,0-1 1,-1 0 0,-4 1-1,0-1 1,-1 0 0,-2 0-1,-1 1 1,0-1-128,-3 1 0,0 0 1,-2 1-1,20-11 1,0 0-1,-2 0 1,0-1-1,-6 2 1,-1 0-1,-6 1 1,-2 0-1,-4 1 1,-2-1-1,-4 0 1,-3-2-316,-3 0 0,-4-1 0,-4 2 0,-4 0 0,6-32 0,-9 1 0,-15-1 0,-15-3 429,-21-2 1,11 30-1,-3 1 1,-7-1 0,-2 0-1,-3 0 1,-2 1-1,-5-2 1,-3 2 0,-4 0-1,-4 0 1,-7-2-1,-4 0 66,18 12 1,-1 0-1,0 1 1,-2 1 0,0 0-1,-1 2 1,-5 0 0,-1 0-1,-1 1 1,-1-1 0,-2 1-1,1 0 1,-3 1 0,0 0-1,-1 1 1,-5-1 0,0 1-1,-2 0 1,17 6 0,-1 0-1,-1 1 1,0 0-104,-1-1 1,0 1-1,-1 1 1,-1 0 0,-5 1-1,-1 1 1,-1 0 0,1 1-1,1 1 1,0 0-1,0 1 1,-1 1 0,0-1-1,-1 2 1,-1-1 0,0 2-1,-2-1 1,-1 2-1,0 0 1,-1 0 0,2 1-1,-1 1 1,0-1 0,-1 1-132,0 0 0,0 0 0,0 1 0,-1 1 0,-3 1 0,0 0 0,-1 2 0,1 0 0,1 0 0,1 0 0,0 1 0,0 1 0,-1 0 0,1 1 0,0 0 0,-1 1 0,0 1 0,-1 0 0,1 1 0,0 1 1,2 0-1,0 0 0,0 1 0,0 1 133,0 0 0,-1 2 0,0 0 0,0 0 0,0 0 0,0 1 0</inkml:trace>
  <inkml:trace contextRef="#ctx0" brushRef="#br0">14716 15380 8481,'-7'-20'-7,"1"1"0,6-5 0,2 4 0,1-1-22,1 0 0,11 3 0,-2-2 0,2-1 0,0 0 1,-3-1-1,-2 0 0,-3 0 0,-1-2 0,-3-1 0,-1-2 1,-2 0 502,0 1 1,0-1-1,-2-1 1,-1 0-1,-1-2 1,-1 2 0,1-2-1,0 1-685,1-4 1,1 4 0,2-8-1,0-3 1,0-5 0,0-2 0,0-5-1,0-1-121,0-1 1,0-11 0,0 6 0,0-3-1,0-3 1,0-1 373,0 0 1,0-5 0,0 0 0,0 0-1,-1 0 1,-2-2 53,-2-1 0,1 36 0,-1 0 0,3-1 0,0-2 0,0 1 0,-1-1 0,1 0 0,0-1 1,0 0-1,0 0 0,0 0 0,1-1-180,0 0 0,0 0 0,1 3 0,0 0 1,0-2-1,0-1 0,0-1 0,-1 0 1,-1 2-1,1 0 0,-2 0 0,1 1-18,1 1 0,-1 0 0,1 0 0,1 0 0,0 1 0,0-1 0,0 2 0,0-1 0,1-35 0,4 2 0,2 4 293,1 4 1,3 0-1,-2 7 1,3 0-1,0 3 1,-2 2-162,-1 3 1,0-1 0,4 5 0,1 2 0,-1 0 0,0 0 0,-1-3-232,-3-1 1,3 4-1,-5-1 1,1 4-1,-4 3 1,-2 1-1,-2 2-19,0 4 0,-2-1 0,-2 11 0,-5-1 0,-3 3 220,-1 3 0,-6 2 0,-2 0 0</inkml:trace>
  <inkml:trace contextRef="#ctx0" brushRef="#br0">14583 11515 8564,'-32'-42'76,"5"-2"0,2 4 0,20 13 0,4 9-182,4 8 0,10 4 106,9 6 0,9 18 0,4 4 0</inkml:trace>
  <inkml:trace contextRef="#ctx0" brushRef="#br0">21088 16392 13418,'2'-25'-1074,"4"2"0,7 2 1374,8 2 0,22-4 0,14 6 0,16 0 0,-30 10 0,1-1 0,3 2 0,1-1 0,4 0 0,0 1 0,2-1 0,0 1 0,2-1 0,1 2 0,-1 0 0,0 1 0,1 1 0,-1 1 0,-2 1 0,0 1-539,0-1 1,-1 2-1,-4 1 1,-1 2-1,0 0 1,-1 1-1,-3 0 1,-2 2-1,-2-1 1,-2 1-1,31 6 1,-9 0 232,-8 1 0,-10-1 1,-10 0-1</inkml:trace>
  <inkml:trace contextRef="#ctx0" brushRef="#br0">9931 13860 9064,'-13'2'-2,"-1"2"1,-3 4-1,-1 6 1,1 3-1,1 0 1,-2 1-1,-2 1 1,-3 4 0,3 2-1,-1 2 1,0 2 1405,-2 7 0,-3 2 0,1 14 1,3 3-1,4 0 0,3-1 1,4-2 141,2-3 0,-2 7 1,7-4-1,-1 0-1468,-1-2 0,5-5 0,-3 2 0,2 1-88,2-1 1,-6 2-1,-1 4 1</inkml:trace>
  <inkml:trace contextRef="#ctx0" brushRef="#br0">8998 15806 8241,'-8'-12'0,"-3"8"0,3-10-97,1 3 1,1-3 0,6-4 0,0-2 0,0-2-1,0 1 1,0 0 0,0 2 1142,0 0 1,0-4 0,0 6 0,-2 0 0,-2 4-157,-5 4 0,-3 3 1,-3 8-1,-1 4 0,-3 8 1,-2 10-1,-3 9-513,-1 5 1,4 4-1,5 9 1,6 0 0,5 1-1,5-2 1,6 0-681,8-2 0,6-4 0,11-8 1,5-7-1,4-7 0,3-8-150,1-8 0,1-5 0,-7-4 0,-2-4 0,-6-11 0,-7-7 1,-6-11 393,-7-4 0,-7-4 0,-11-9 0,-8-2 0,-6 2 1,-8 1-1,-2 7 699,-5 5 1,6 6-1,4 12 1,8 4-1,4 5-540,2 4 0,8 6 0,10 12 0,12 9 0,13 5-4566,10 4 1,12-2 4465,10-3 0,-24-9 0,1 0 0,2-3 0,-1 0 0</inkml:trace>
  <inkml:trace contextRef="#ctx0" brushRef="#br0">9744 15513 8324,'-19'-40'1004,"4"19"0,-1 12 1,6 15-1,5 9-492,4 3 1,1 5-1,0 0 1,0 0-1,0 2 1,0 2-1,1 6 1,4 4 358,4 3 0,2 0 1,4-2-1,1-2 1,2-5-1,-1-5-1575,-3-3 1,4-4 0,0-6 0,-2-1 268,-1-3 1,-8-10 0,-2-14-1,-2-12 1,0-11 0,1-10-1,-1-5 641,-1-5 1,-2-1 0,0-3 0,0 5-1,1 7 1,2 7 2560,2 6 1,-1 6-1,-4 9-2585,0 4 1,0 11-1,0 8 1,0 9 0,0 8-1,0 4-1038,0 7 0,-2-1 0,-2 6 1,-3 0-1,-2 0 0,1 1 1,2 1-494,3 0 0,9-5 0,8 1 0,9-2 0,11-8 1,12-6 1348,9-8 0,12-11 0,7-5 0</inkml:trace>
  <inkml:trace contextRef="#ctx0" brushRef="#br0">10491 15446 8259,'-6'-34'0,"-4"5"0,-7 5 0,-2 5 0,-5 7 0,1 3 0,-6 4 0,7 4 0,-3 1 0,3 1 0,3 4 0,-1 5 0,6 6 0,3 7 1127,7 2 1,2 12 0,4 3 0,4 1 0,8 1 0,13-4-881,12-2 0,15-4 0,12-8 0,3-6-247,-30-13 0,1-1 0,-1-2 0,0-1 0,4-1 0,0 0 0</inkml:trace>
  <inkml:trace contextRef="#ctx0" brushRef="#br0">11064 15393 9278,'-25'-24'1620,"3"6"0,2 2 0,7 12-761,0 1 0,-1 1 1,3 4-1,0 4 0,4 7-896,1 8 1,0 4 0,3 2 0,-1-1 0,1 1-1,3-1-471,4 1 0,3-2 0,7-1 0,1-3 0,2-2 0,6-3 0,0-2-37,-1-6 1,2-2 0,-6-6 0,-2 0 0,-2-1-1,-6-4 1020,-3-3 1,-4-9-1,-1 0 1,-1 0-1,-4 2 1,-3 2 0,-4 1 409,-2 3 0,1 2 1,0 4-1515,-1-1 0,13 1 0,8 6 629,13 1 0,14 0 0,13-4 0</inkml:trace>
  <inkml:trace contextRef="#ctx0" brushRef="#br0">11744 14873 8241,'-21'-34'204,"3"15"1,9 14 320,5 11 1,3 11-1,1 0 1,0 1-1,0 1 1,1 4-1,3 2 1,5 3 482,3 3 0,2 2 0,0 4 1,3-3-1,2-2 0,0-2-974,0-2 0,-1-7 1,-6-4-1,-2-2 1,-2-1-193,-2-1 1,-11-6-1,-10-2 1,-10-5-1,-4-5 1,-7-2 920,1 0 0,-1 1 1,0 6-1,5 0 0,5 1 1,3 5-1,6 6-897,2 4 0,3 8 1,3-2-1,5 3 0,4 3 1,4 2-1073,5 1 0,13 5 0,6-5 0,6-2 0,6-1 0,6-2 0,6-4-4770,7-4 5976,-1-10 0,7 4 0,-4-4 0</inkml:trace>
  <inkml:trace contextRef="#ctx0" brushRef="#br0">12277 15460 8241,'-1'-23'0,"-4"1"0,-4 3 0,-3 3 0,1 7 0,0 1 0,2 2 0,-1 3 0,5 2 0,4 2 0,4 4 1080,-5-4 1,-6 5 0,-9-6-1,-2 0 1,-2 0 0,-1 0 0,1 0-773,4 0 1,-1 2 0,3 4 0,5 5-1,2 9 1,7 3-309,4 6 0,10 12 0,8 0 0</inkml:trace>
  <inkml:trace contextRef="#ctx0" brushRef="#br0">10478 16232 8268,'4'-53'943,"0"9"1,1 22 0,-5 17 0,0 11 0,-2 9-713,-2 7 1,-3 8 0,-7 14-1,1 6 1,1 5 0,2 4-1,1 1 344,-2-1 0,5 3 0,2-3 0,4 1 0,4-1 0,8-3-4580,9-1 4005,1-8 0,11-7 0,-7-7 0</inkml:trace>
  <inkml:trace contextRef="#ctx0" brushRef="#br0">10384 16752 8240,'-6'-52'0,"-3"1"0,-2 5 0,6 10 0,8 27 0,10 5 0,8 2 358,7 2 1,6 0 0,14 2-1,8 2-358,9 5 0,-25-3 0,2 0 0,-2 1 0,1-1 0</inkml:trace>
  <inkml:trace contextRef="#ctx0" brushRef="#br0">9424 17805 8299,'0'-13'235,"6"-1"1,-4 6 0,2-1 0,-4-2 0,-3-1 0,-3 1 0,0 0 0,-1 2 0,1-1 632,0-2 1,-3-1 0,3-1-1,0 1 1,1 0 0,0 1 0,1 2 276,-1 1 0,1 0-4023,4-4 2020,0 5 344,0 2 1,1 6-1,2 2 667,2 2 1,-7 4-1,-7 5 1,-1 0 2368,1 1-2294,-3 5 0,11-4 0,-4 4 0,4-1 0,1 1 0,1 0-280,4 0 0,2 4 0,6-6 0,1 0 0,-1-4 0,2-3-678,3-1 0,-4-1 0,4 0 509,-3-3 1,-9-4 0,-6-1-1,-7 0 1,-5 0 2060,-2 0 1,1 0-1,1 2-1951,3 2 0,3 4 1,8 5-1,2 0 0,7 1 1,6-2-1,9-2-1624,3-1 0,14-6 1,2 1-1,7-2 1735,5-2 0,4-12 0,6-3 0</inkml:trace>
  <inkml:trace contextRef="#ctx0" brushRef="#br0">10104 17379 11886,'0'-27'740,"0"0"0,0 13 0,0 19 0,0 9 0,2 5-35,2 2 0,-1-3 0,5 4 0,-1 1 0,-1 3 0,1 2 0,1 1-639,2 2 1,2 9-1,1-4 1,1-3-1,-1-5 1,0-5-1089,1 0 0,-3-7 0,0 2 1,-4-4-2654,-1 0 3607,-7-7 0,-13-2 1,-9-10-1,-6-4 0,-3-3 1,-1 1-1,1 0 658,2 2 0,-3 6 1,4-1-1,4 2 1,5 2-1,7 2 4,4 2 0,3 4 1,6 7-1,2 2 0,4 4 1,9 1-1177,10 1 1,13-3-1,11 2 1,4-5-1,7-7 1,5-5 0,7-4-1146,-32 0 1,-1-2-1,-1-4 1,1-2 1726,3-1 0,0-2 0,-1-3 0,0-3 0,-1-1 0,0 0 0</inkml:trace>
  <inkml:trace contextRef="#ctx0" brushRef="#br0">10877 17379 8339,'-22'-24'1116,"0"-3"0,-5 4 1,10 5-1,0 4-357,2 6 1,7 2 0,0 9-1,4 4 1,5 6 0,7 4-197,3 2 0,7 0 0,0 5 0,0-2 0,0 2 0,1 1 0,0 2 0,0-2-590,-2-3 1,-3 2 0,0-7-1,-2 0 1,-4-2 0,-3-2-668,-4 0 0,-2-1 0,-5-3 0,-7-5 0,-8-2 0,-4-2 0,-2-2 1,0-1 951,1-1 1,-1-6-1,2 2 1,1-1-1,3 2 1,2 1 400,3 3 0,7 0 0,5 2 0,2 1-2682,2 5 1681,6 6 0,3 7 0,7 1 0,5 2 0,3 2 0,5 4-1667,4 4 253,2-9 1,10 9 1755,-1-8 0,7 2 0,-4 1 0</inkml:trace>
  <inkml:trace contextRef="#ctx0" brushRef="#br0">11171 17832 13359,'-5'-25'0,"-1"2"0,0 6 1000,0 2 1,9 7 0,9 5-1,5 5 1,0 4 0,1 0 0,0 0-840,-2-3 0,-1 3 0,-2-2 0,1-3 1,-3-5-1,-2-9 0,-4-7-472,-4 0 1,4-10-1,-1 0 1,-1-5-1,-1-8 1,-2-1-143,0-2 1,6 3 0,2 6-1,4 4 1,2 5 0,0 9 0,6 7-1077,6 7 1,2 7 0,10 8 1528,3 13 0,5 8 0,7 9 0</inkml:trace>
  <inkml:trace contextRef="#ctx0" brushRef="#br0">10291 18711 8238,'0'-38'0,"-2"2"0,-2 5 0,1 8 0,-4 0 0,1 1 0,1 1 0,1 4 0,-2 2 0,0 1 0,-1 3 0,1 0 1515,0 2 0,0 6 0,1-1 0,-4 5 0,-2 7-1206,-3 5 0,5 5 1,2-2-1,0 3 1,1 2-1,0 1-228,3-1 0,1 0 0,2-5 1,2 2-1,2-3 0,5-3-24,3-4 0,6-3 0,1 2 0,2-1 0,2-3 0,1-3 64,-2-4 0,2-4 0,-6-5 1,-3 0-1,-5-1 0,-6 0 1,-2-3 531,-2 0 1,0 3 0,0 5 0,0-1-310,0-2 1,0 6 0,0 6 0,0 8-1172,0 3 1,6 3 0,4 1-1,5 1 1,6 3 0,2 0-2199,6 1 1766,0-3 1,4-5 0,2-1 1258,4-3 0,7-5 0,1 3 0</inkml:trace>
  <inkml:trace contextRef="#ctx0" brushRef="#br0">10864 18538 10673,'-9'-30'1829,"0"4"0,8 10 1,-1 16-1728,5 7 0,8 3 1,-4 1-1,2-4 1,0 0-1,1 1 1,2 2-1,1 2 1,1 1-1,-1 1 246,0-1 0,-1 0 1,-1-1-1,-3-1 0,3-4 1,1-1-710,1-3 1,-6-8-1,-2-5 1,-4-5 0,-1-4-1,0-2 1,0-2 0,0-3-1,0 0 1,0-1 0,0 2-1,0 3 1946,0 4 0,0 3 0,2 5-1617,2 5 1,4 7 0,5 13 0,2 1 0,3 3 0,2 2-1,3 3 1,-3 1 0,1 1 0,0 1-1934,2 0 1,1-1-1,1 0 1,-1-4 1964,0-4 0,10-4 0,-6 0 0</inkml:trace>
  <inkml:trace contextRef="#ctx0" brushRef="#br0">11557 18538 8238,'0'-34'0,"-4"3"0,-2 9 727,-2 4 1,6 11 0,-3 7 0,4 7 0,1 5 114,0 1 1,0 0-1,1 1 1,4-1-1,3 0 1,4-1-827,2-3 0,-6 2 0,1-7 1,2-1-1,-1-3 0,0-3 783,-1-1 0,-6-7 1,0 4-1,-4-2-20,-4 0 0,-4 8 0,5 1 0,1 7-1262,2 5 0,5 1 0,3 0 1,4 2-1,5 2 0,2-1-467,1-4 1,5-1 0,-2-6 0,3-2 0,2-2 0,0-4 0,-1-5 94,1-10 1,-6-3-1,-4-4 1,-3-6-1,-5-5 855,-5-5 0,-8-8 0,-4 2 0</inkml:trace>
  <inkml:trace contextRef="#ctx0" brushRef="#br0">11877 18112 8238,'-6'-40'270,"0"6"1,-4 4 813,1 6 1,6 8-1,0 12 1,5 9-673,2 10 1,11 5 0,-2 5 0,2 0 0,0 3 0,-2 2 102,0 2 0,5 1 0,0 4 0,0-3 0,0-2 0,-1-2 0,1 0-1296,1 1 0,-4-5 0,4 1 0,-1-8 0,0-4 0,-2-2 0,-1-1 781,-2-3 0,7-3 0,0-6 0</inkml:trace>
  <inkml:trace contextRef="#ctx0" brushRef="#br0">12250 18405 10146,'-1'-25'0,"-4"1"0,-2 3 0,-2 3 0,2 5 0,-1 4 1962,1 3 0,4 0 1,0 3-1699,6-1 0,4 5 1,8 7-1,3-1 1,4-1-1,5-1 0,4-1 1,3-1-407,0-1 0,-1-2 0,-7 0 0,1 0 0,-2-2 0,-3-1 0,-5-3 70,-7-1 0,-5 4 1,-11-2-1,-8 4 1,-6 2-1,-6 4 290,0 4 0,-1 8 0,2 6 0,1 2 0,3 3 0,4 2 0,3 1-710,4-2 0,7 4 0,0-2 0,7 0 0,8-1 0,8-2-5093,5-3 5585,4-1 0,11-4 0,0 0 0</inkml:trace>
  <inkml:trace contextRef="#ctx0" brushRef="#br0">12944 18258 8448,'-14'-15'675,"1"-1"0,0 3 320,-1 5 1,5 7 0,0 1-505,-1 0 1,3 0 0,-1 1 0,1 4 0,1 4 0,0 3-146,3 1 1,0 5 0,0-1-1,-1 1 1,1 0 0,1 0-1,4 0-557,2 1 0,4-4 1,5 2-1,0-3 0,1-4 1,-1-3-1,0 1-455,1-1 1,-1-4-1,-1 3 1,-3 0 590,-5 3 1,-4 3 0,-6 1 0,-7 2 0,-9 1 0,-7 2 0,-3 0-1,-1 0 1,1 1-447,2 1 0,8-5 1,6 0-1,5-5 521,7 1 0,26-11 0,8-2 0</inkml:trace>
  <inkml:trace contextRef="#ctx0" brushRef="#br0">13277 18165 9770,'-27'-6'0,"-1"0"0,0 3 820,1 8 0,-2 15 0,6 7 1,0 0-1,0-2 0,6-3-758,2 2 1,7-1 0,4 3-1,3-1 1,2 3 0,3 0-1,7-1-62,5-5 0,5 3 0,6-4 0</inkml:trace>
  <inkml:trace contextRef="#ctx0" brushRef="#br0">13144 18205 8451,'-26'-40'1023,"4"0"5327,4 4-6295,9 11 1,7 13-1,9 12 1,9 8-1,6 5-548,7 5 1,6-3 0,2 4 0,3-1 0,3 1 0,-3 0 0,0 0-300,-3-2 1,-10-7 0,-4-1 0,-5 0 0,-7 0 0,-5-2 1725,-8-1 1,-11-1 0,-12-5-1,-7 0 1,0 1 0,-2 2 157,0 1 0,4 7 0,-1-2 0,4 3 1,4 2-1,3 3 0,4 2 0,4 3 1,2 5-3473,2 2 0,3 10 2380,5 1 0,-6 6 0,-2 7 0</inkml:trace>
  <inkml:trace contextRef="#ctx0" brushRef="#br0">12237 9702 9660,'-21'-43'0,"5"2"0,6 5 0,5 7 0,5 8 362,5 5 1,4-2 0,10 0 0,7 0 0,12-1 0,9-3 0,14-5 0,-27 12 0,1 1 0,5-3 0,0 1 0,1-1 0,1 0 0,2-1 0,1 0 0,-2 1 0,0 0-201,-2 2 0,1-1 0,8-1 0,1 0 0,-3 0 0,0 0 0</inkml:trace>
  <inkml:trace contextRef="#ctx0" brushRef="#br0">14077 8689 29464,'-6'-41'-4916,"-3"5"1,-3 13 4018,-1 18 0,-1 10 789,1 3 1,1 6-1,2 2 1,2 3-1,2 4 1,3 5-1,2 6 1,1 6-1,0 4 1,0 5-1,1 3 538,4 1 0,2-1 1,8-2-1,1-2 1,4-1-1,0-2 1,4-4 535,1-7 0,-2-4 0,-3-5 0,0-4 0,-6-7-996,-3-3 1,-2-8-1,-12 0 1,-11-6 97,-9-6 0,-17-7 0,-2-2 0,-4 0 0,-4 0 0,-2 0-122,-1 2 0,2 3 0,4 4 1,5 5-1,2 2 0,6 4 1,5 2 3136,8 5-3027,-1-3 0,13 10 0,0-3 1,6 2-1,3 0 0,2-2-81,2 1 1,9 3-1,11 1 1,6-2-1,7 1 1,4-1-1,8 2-1112,7-2 0,-1-6 1,15-1-1,1 0 1557,1-1 0,-2-2 0,3-6 0</inkml:trace>
  <inkml:trace contextRef="#ctx0" brushRef="#br0">14450 9369 20039,'-12'-27'-1793,"3"1"2560,3 11 0,12-1 0,3 11 1,3 2-1,1 2 0,1 1-450,-1 0 1,-4 0-1,0 1 1,0 4-818,-2 4 1,3-2 0,-7 0 0,-4-1 480,-7-3 0,1 3 1,0 0-1,1 1 1,1 2 454,-1-1 0,5 4 1,-2-4-1,6 4 0,6 2-158,3-1 0,5 0 0,1 1 1,-2-1-1,-1 0 0,-3 1-896,-3-1 0,1-4 0,-7 0 1,-4 0-1,-7-1-393,-3 1 0,-3-6 1,1 2-1,0-4 189,-1-1 0,22-6 1,14-4-1,21-6 769,16-7 0,9-8 0,-28 14 0,0 0 0</inkml:trace>
  <inkml:trace contextRef="#ctx0" brushRef="#br0">15450 8703 16572,'-12'-26'0,"1"6"800,3 6 1,0 14 0,-2 15 0,1 10 0,-1 9-1,-1 5 1,1 1 0,1 0-1022,-1 0 0,4 4 0,1 4 0,4 2 0,1 8 1,0 3-1,0 2 0,0-7-1497,0-8 0,4-1 1,1-11-1,-5-5 1,-8-6 2153,-10-7 1,-11-9 0,-5-3-1</inkml:trace>
  <inkml:trace contextRef="#ctx0" brushRef="#br0">14996 9396 12042,'-7'-27'0,"3"0"75,2 1 1,5-2-1,6-1 1,10 3 0,9 5-1,8 6 1190,2 6 1,10-1 0,5 6-628,8 1 1,10 7-1,3 3 1</inkml:trace>
  <inkml:trace contextRef="#ctx0" brushRef="#br0">14956 9129 18675,'14'-13'0,"-1"-1"391,0 1 0,5 6 0,0 2 0,-2 4-429,-1 1 1,-2 4 0,1 2-1,-1 3 1,-1 4-1337,-3 4 1179,-3 0 0,-6-3 1,-2-1-1,-1 0 1,-3 1-1,0-1 415,1 0 1,-6 1 0,4-1 0,-2-1-1,1-2 287,3-1 0,-6 0 0,2 3 1,-3-2-241,-1-1 1,4-4 0,0 2 0,0 0 0,1-1 0,-1 2 0,-2-2-163,-1 0 0,4 2 0,0-2 0,1 0 0,1 2-504,0-1 1,1-2 0,7 2 0,2-1 0,7-3 0,7-2 498,8-1 1,19-6 0,9-1-1</inkml:trace>
  <inkml:trace contextRef="#ctx0" brushRef="#br0">16396 8489 10558,'-9'-17'0,"0"0"255,-1 5 1,4 7 26,2 9 1,-2 8 0,0 7 0,0 2 0,0 3 0,1 1 0,1 3 0,-2 3 172,-1 4 0,-2 4 0,-5 4 1,1 3-1,0 4 0,-1 1-412,1 0 0,1 1 0,3 1 0,5-1 0,2-3 0,4-4 0,2-4-75,5-1 0,9 0 0,3 0 1</inkml:trace>
  <inkml:trace contextRef="#ctx0" brushRef="#br0">16676 9076 16825,'13'-45'-1373,"1"11"1537,-1 15 0,-4 10 0,0 11 0,0 2-576,-2 5 1,-1 4 0,-6 4 0,0 2 0,0 2-1,-1 2 1,-4 4-32,-4 4 1,-3-1 0,0 4 0,4-2 0,3-4-1,4-2 333,1-4 1,6-6-1,1 3 1</inkml:trace>
  <inkml:trace contextRef="#ctx0" brushRef="#br0">16729 9222 10540,'-4'-44'0,"-2"0"0,0 1 0,-1 1 0,1 2 0,0 0 643,3 0 1,1 11 0,2 2 0,0 3-1,0 4-494,0 2 0,2 4 0,1 4 0,3 3 0,1 1 0,3 3 0,2 1 0,3 4-1112,3 2 1,9 2 1155,8 3 0,10 9 1,2-3-1</inkml:trace>
  <inkml:trace contextRef="#ctx0" brushRef="#br0">17063 9036 24986,'-14'-19'-3404,"7"8"3209,2 7 1,4 5 0,1 17 0,1-3-1,4-3 1,5-2 0,5-1 394,3 1 1,10-4-1,-1-1 1,2-4 0,4-1-1,1 0-271,0 0 0,-3-6 0,-9-3 0,-4-3 1,-3-1-1,-3 0 0,-3-2-279,-5-3 1,-5 2 0,-7-3 0,-5 1 0,-3 5 0,-2-1-145,0 4 0,0 1 0,6-1 343,3 1 0,11 6 1,13-2-1,10 4 1,10 1-1,7 0 787,2 0 0,5 0 0,-4 0-339,-2 0 0,-2-6 1,-1-1-1</inkml:trace>
  <inkml:trace contextRef="#ctx0" brushRef="#br0">17702 8849 16653,'6'5'0,"-7"1"647,-11 1 0,-6-3 0,-5 4 1,0-1-1,1 1 0,1 2-337,4 2 0,-1 1 1,3 1-1,5 0 1,2 3-1,5 0-330,2 0 1,7-3 0,4 0 0,6-1-1,8-1 1,4-3 0,5-5-97,1-2 0,0-2 1,2 0-1,-5-2 1,-5-1-1,-4-3 0,-4-1-390,-3-3 0,-8-2 0,-4-2 0,-7 1 0,-9 0 0,-8 0 1,-3-1-1,1 2 716,0 3 1,3 4 0,-3 5-1,6 0 1,2 0 95,1 0 1,13 1-1,5 2 1,8 3 0,8 0-1,6 0 1,10-3 0,7-2-1,4-1 1,2 0-601,0 0 0,-2 0 0,2 0 0,-6 0 0,-4 0 0,-7-1 0,-2-4-216,-5-4 1,-7-2 0,-1-4-1,-3-2 1,-5-2 0,-3-2-1,-2-2 554,1-2 0,0-1 1,0 3-1,2 2 1,2 0-1,0 2 1,0 0 434,-2 2 1,5 3-1,-3 2 1,3 3-1,1 4 1,1 4-678,-1 1 0,-4 1 1,0 4-1,1 7 1,0 7-1,1 9 1,-4 5-1321,-1 4 1166,-1 1 1,-5 2 0,0 0-1</inkml:trace>
  <inkml:trace contextRef="#ctx0" brushRef="#br0">18289 9102 23259,'-7'-11'-4751,"10"-3"4601,14-8 0,10-3 0,13 4 0</inkml:trace>
  <inkml:trace contextRef="#ctx0" brushRef="#br0">10371 9249 8467,'0'-33'4,"0"4"0,1-4 1,2 4-78,2 3 1,1 9 0,-3-1 0,1 3 0,-1 2 0,-1-1 0,-4 3 0,-2 0 0,-5 1 0,-5-3 174,-3-4 0,-6-6 0,-8 0 0,-4-2 1,-5-1-1,-3 0 0,-6 3 113,-7 0 0,1 7 1,-16 0-1,33 10 0,-1 2 1,-2 1-1,-1 3 0,-4 1 1,-2 4-261,-1 2 0,-1 3 1,-2 2-1,-1 1 0,-7 7 1,-1 3-1,-1 2 1,1 2-1,-2 1 0,1 2-77,1 1 0,-1 2 0,17-10 1,0 1-1,-1 0 0,0 1 0,0 0 1,0 0-1,0 1 0,0 0 0,1 1 1,-1-1-1,0 1 0,1 0 1,1-1-1,0 1 0,0 0 0,1 0 1,-1 0-1,0 0 149,-1 1 1,0 0 0,1 0 0,-18 16 0,1 0 0,20-14 0,0 1 0,1 0 0,-16 14 0,3 0 0,6-2 0,3 1 0,3 0 0,5 0 0,4-1 0,4 1 62,5 1 0,3 0 1,6 1-1,5 0 0,8 1 1,6 0-1,4-1 0,4 1 1,9 1-1,5-1 1,8 1-1,6 0-129,6 2 1,6-2 0,-11-17-1,2-2 1,2-1 0,3 0-1,2-3 1,2-1 0,2 0-1,2-3 1,1 0 0,5-1-1,1-2 1,2 0 0,2-2 0,1 0-1,1-2 1,-14-4 0,0 0-1,1-1 1,1 0 72,1 0 1,0-1-1,1 0 1,0-2-1,0 0 1,0 0-1,0-1 1,0-1-1,0 0 1,1 0-1,-1-1 1,0-1-1,1 1 1,-1-2-1,0 0 1,-1 0-1,0 0 1,-1-1-1,0 0 1,0-1-1,0 0 1,0 0-1,1 0 1,-1-2-712,17 0 1,0-2 0,0 0 701,-1 0 0,1-2 0,-2 0 0,-4-3 1,-1 0-1,-1-1 0,-1 0 0,0 0 1,-1 0-1,-2 0 0,-2 0 0,0-1 1,-2 0-1,0-1 0,-2 0 0,-2-1 0,-1 0 1,-1 0-20,-3 0 1,0 0 0,-1-2 0,20-10-1,-3-2 1,-6 3 0,-3-3 0,-5 0-1,-3-3 1,-4-3 0,-3-2 0,-4-1 0,-3-3-1,-5-2 1,-3-2-109,-3-1 0,-5-3 0,-6-3 0,-5-2 0,-5-4 1,-6-3-1,-5-2 0,-6-1 0,-7-2 0,-7 1 1,5 19-1,-3 1 0,-2-1 41,-4-1 1,-3 0 0,-2 2 0,-2 2 0,-2 1-1,-3 1 1,-7-1 0,-2 2 0,-2 1 0,-1 1-1,-2 2 1,-1 2 0,-3 1 0,-1 2 0,-2 1-1,-1 2 1,-1 2 0,-1 2-231,-1 1 0,0 2 1,-2 3-1,0 2 0,-1 4 1,-1 1 290,17 4 0,-1 2 0,0 0 0,0 0 0,-1 1 0,-1 1 0,0 0 0</inkml:trace>
  <inkml:trace contextRef="#ctx0" brushRef="#br0">10624 11901 27467,'0'-41'-4457,"-6"4"1,-3 14 4361,-3 6 1,-7 2-1,-2 2 1</inkml:trace>
  <inkml:trace contextRef="#ctx0" brushRef="#br0">10038 11835 32745,'-61'7'-346,"-1"-4"0,-1-5 357,-3-2 0,-7-5 1,1 6-1,-1 6 0,35 2 1,1 3-214,-3 4 1,1 2 0,0 4 0,0 2 0,-5 4 0,0 2 0,1 2 0,0 2 0,1 2 0,1 1 0,0 3 0,1 1 0,0 0 0,1 1-108,1 0 0,1 1 1,2 4-1,3 2 0,3-3 1,2 0-1,2 1 0,2 2 1,4-1-1,3 2 0,3-3 1,4 1 166,1 0 1,4 0 0,4 1 0,4 0-1,6-7 1,4-2 0,5 1 0,5-3-1,6-2 1,5-3 0,6-4 0,4-4 305,6-2 0,5-4 0,13-5 0,4-4 0,-21-2 0,1-1 1,0-1-1,5-1 0,0 0 0,1-2 0,5 0 0,2-1 0,0-2 1,1-1-1,1-1 0,1-1 0,5-2 0,0-1 0,2-2-97,-18 3 1,1-2 0,1 1 0,-2-1 0,-1 0 0,-1 0 0,0 0 0,2-1 0,6 0 0,2-1 0,0 0 0,0-1 0,-1 1 0,1-1 0,-1-1 0,0 1 0,-2 0 0,0 0 0,0 0 0,-1 0 0,1 0 0,0-1 0,-1 1 0,-1-1 0,-2 1 0,-2 1 0,0-1 0,0 0 0,16-4 0,-2-2-1,0 1-1924,-6-1 1,-1 0-1,-2 0 1661,-7 2 0,-2-1 0,-1 0 0,16-10 1,-5-1-1,-10 4 0,-5-1 0,-7 0 0,-3 0 1,-8 1-1,-3-1 0,13-28 0,-14-3 0,-19-4 39,-19-3 1,-7 31 0,-6 1-1,-10-1 1,-6 2 0,-7-2 0,-5 3-1,-9-1 1,-6 4 0,18 10 0,-1 2-1,-2 2 1,-5 0 0,-2 3 0,-1 1-1,-5 2 1,-1 1 0,-2 2 156,14 1 0,-2 2 0,-1 0 0,0 1 0,-3 0 0,-2 0 0,0 0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7758 6704 29353,'-1'5'-700,"-4"-5"0,2-4 1,-4-6-1,1 1 1,3-2-1,1 0 1,2-3-1,0 1 1,0 0-1,0-1 1,0 1-1,0 0 1873,0-1 1,2 7-1,2 2-997,5 4 0,-1 7 1,1 3-1,1 3 1,2 1-1,1 2 1,2 1-1,1 2 356,2-2 1,6-1 0,-2-3 0,5-2-1,2-2 1,2-1-7,-1 0 0,-2 1 0,-1 2 0,1-2 0,2-1 0,1-1 0,-2 1-526,-1 1 0,3-4 0,2 5 0,0 0 0,1 0 0,0-2 0,3 1 0,1-1 0,2 0 0,0 4 0,2-4 0,1 1 0,3-3 0,0 1 0,-1-3 0,0 3 0,-4 0 0,2 0 0,2 0 0,-2-3 0,-2-2 0,-1-1 0,2 0 0,-1 0 0,2 0 0,-1 0 0,0 0 0,7 0 0,0-1 0,3-3 0,1-5 0,1-3 0,1-2 0,2 1 0,-2 1 0,1 2 0,-4 1 0,-4 0 0,-1 0 0,-1 2 0,0 1 0,-2 2 0,-4 2 0,-1-1 0,-2-1 0,-3 1 0,-2 1 0,4 2 0,-5 0 0,-3 0 0,-3 0 0,-2 0 0,0 0 0,3 0 0,-1 5 0,-2-1 0,0-1 0,-1 0 0,0 0 0,0 1-856,2-1 1,0 5 733,-2 1 1,3 3 0,-4 1 0</inkml:trace>
  <inkml:trace contextRef="#ctx0" brushRef="#br0">22728 1399 8533,'-19'-11'0,"-2"2"0,-6-9 0,1 3 415,-1 2 1,2 1-1,3 2 1,4 2-1,3 1 1,2 1-1,1 1 1,4 8-1,8 9 1,8 9 812,4 4 1,1 9 0,0 5 0,1 7-1,-3 4 1,0 8 0,-2 2 0,0 7-396,-2 1 0,0-3 0,-4 5 0,2-7 1,-1-5-1,1-3 0,-1-5-1041,-1-5 0,-1-8 0,-2-15 0,0-4 1,-2-5-1,-2-4-212,-5-5 1,-2-5-1,1-11 1,1-15-1,0-18 79,2-19 1,1-9-1,6 28 1,0-3 0,0-3-1,0 0 1,0-3 0,0-2-1,1-3 1,-1-2 0,2 1-1,-1 0 296,1 1 1,1 0-1,0 0 1,0 2 0,-2 10-1,1 3 1,0 3-1,2 2 1,3-28 0,3 14-1,4 7 1002,4 7 0,-2 7 0,6 11 1,2 8-1,1 7 0,2 6 1,-1 7-702,1 11 1,-6 9-1,-4 18 1,-3 9-1,-5 14 1,-8 7-257,-4-33 0,-1 1 0,-3 4 0,-3 1 0,-4-2 0,-3-1 0,0 1 0,-1-1 0,-1 0 0,-1-1 0,0-4 0,0 0 0,1-2 0,-2-1 0,-1-1 0,0-1 0,0-2 0,-1-1 0,-18 28 0,2-10 0,5-12 0,3-7 0,6-5 0,4-10 0,8-3-262,0-7 1,5-12 0,7-6-1,8-7 1,11-5 0,7-4-1,5 2 523,1 2 0,9 5 1,-2 7-1,2 3 1,3 6-1,0 6 1,2 7-1606,-1 7 0,4 5 1,-3 9-1,6 5 0,-2 1 1,1 0 1343,2-2 0,-8-5 0,8 2 0</inkml:trace>
  <inkml:trace contextRef="#ctx0" brushRef="#br0">23368 2039 8377,'-33'-38'3735,"8"9"1,3-2-3157,11 11 0,10 9 0,5 4 0,7 1 0,5 1 0,6 1 0,5 0 1,4 1 424,5 1 0,1 2 1,-2-1-1,-5-2 0,-7-2 1,-6 1-1199,-7-2 0,-4 3 0,-9-4 0,-7 1 0,-14 3 0,-13 1 0,-12 4 697,-7 2 0,1 3 0,-1 8 0,5 2 0,10 2 0,8 2 1,11 2-504,6 2 0,8 8 0,7 3 0,7 1 0,10 0 0,8-3-933,8-2 0,7-1 0,7-6 0,4-2 1,6-7-1,4-6 0,6-7-8898,5-6 9653,-33-2 1,0-3-1,2-7 1,0-3-1,0-2 1,0-1-1</inkml:trace>
  <inkml:trace contextRef="#ctx0" brushRef="#br0">23968 1773 8449,'-8'-8'2457,"2"2"1,5 6-1,-4 0 1,-2 2-453,0 2 0,-5-1 0,3 6 0,-3 1-1667,-1 2 1,-1 3 0,2 3 0,4 5 0,3 7 0,4 4 0,4 2-1277,5-1 0,7 1 1,13 2-1,4-2 0,5-5 1,4-4-4371,3-5 5308,7-3 0,2-18 0,8-2 0</inkml:trace>
  <inkml:trace contextRef="#ctx0" brushRef="#br0">24554 1413 10179,'-32'-27'0,"5"3"2475,8 7 1,10-1-1286,4 9 0,5-1 0,5 1 0,4 6-575,2 6 0,1 14 0,-3 13 0,-4 6 0,-5 9 0,-5 7 0,-5 9 70,-6 1 1,1-3 0,-3 1 0,3-3-1,2-3 1,1-2-1363,3-7 438,3-2 1,6-9-1,0-2 1,0-6-1,2-4-1144,2-4 1,8-9 0,6-7-1,0-10 1,1-14 0,3-12 0,3-15 1016,2-9 1,-6 3-1,-4-10 1,-2 3-1,-3 4 1,-3 4 1488,-5 6 1,-2 7-1,-2 7 1,0 7-1,0 8 1,-2 5-73,-2 6 0,2 3 1,-2 11-1,2 7 1,2 10-1,0 6 1,0 8-1052,0 6 0,0-6 0,2 3 0,2-3 0,5-4 0,3-5 0,1-4 0,1-8 0,-1 2 0,0-4 0,1-2 0,-1-3-871,0-4 0,1-11 1,-2-8-1,-2-9 1,-1-11-1,0-9 1,0-5 601,0-1 0,-5-4 1,3-3-1,-1 4 1,-3 9-1,0 9 1682,2 7 1,-2 11 0,4 4 0,0 12-1121,1 12 0,-5 13 0,3 14 0,-2 7 0,1 8 0,-2 6 0,-2 2-399,-1-1 0,2-2 0,2-6 0,6-1 0,5-3 0,4-6 0,2-6 106,3-6 0,7-3 0,3-1 0</inkml:trace>
  <inkml:trace contextRef="#ctx0" brushRef="#br0">25474 1266 8791,'-12'-25'1041,"3"3"0,3 7 1887,6 6 0,2 6-1640,2-1 1,-2 8 0,1 6 0,-6 8 0,-8 9 0,-4 7 0,-4 7-803,-1 8 1,3-3 0,-1 10-1,5 1 1,4-4 0,5-1-1817,2-3 1,4-6 0,4 1 0,9-4 0,8-4 1329,7-5 0,13-9 0,-2-3 0</inkml:trace>
  <inkml:trace contextRef="#ctx0" brushRef="#br0">25634 960 8558,'-53'-48'1423,"7"11"1,6 15-229,7 12 1,17 8 0,7 7 0,6 3 0,3 4 0,1 3-220,4 3 1,2 3 0,8 7 0,3 1 0,4 2 0,3 1-1839,2 0 0,-5 1 0,-1 4 0,-2-2 0,-3 4 0,-1 2 0,-3 5 862,-3 1 0,-3-4 0,-6 3 0</inkml:trace>
  <inkml:trace contextRef="#ctx0" brushRef="#br0">25754 826 8562,'-27'2'1484,"1"2"1,0 14-1,4 10 1,3 5-1063,0 4 1,4 12 0,-4 7 0,1 8-1,9-28 1,2 2 0,-1 0 0,2 2-1,1 1 1,1 1-583,1-1 0,0 1 0,1-1 0,1-1 0,3 3 0,1-1 0,1-3 0,1-1 0,7 33 160,1-5 0,6 4 0,2-9 0</inkml:trace>
  <inkml:trace contextRef="#ctx0" brushRef="#br0">25234 1453 10906,'-41'-51'184,"5"7"0,11 7 1044,25 28 1,9 3 0,19 6 0,3 0-1,6 0 1,7 0 0,11 2 0,9 1-1485,5 1 0,4 8 0,-3 0 0,-1 5 231,-4 4 0,-4 7 0,-8 6 0</inkml:trace>
  <inkml:trace contextRef="#ctx0" brushRef="#br0">24861 2346 8546,'-46'-26'417,"28"16"0,17-3 156,26 8 1,22 5-1,6 0 1,10-1 0,9-2-1,-30 1 1,1-1-574,4 2 0,2-1 0,0-1 0,0-1 0,0 0 0,1 1 0</inkml:trace>
  <inkml:trace contextRef="#ctx0" brushRef="#br0">22995 3385 8420,'-26'-13'302,"10"5"1,-6 4-1,7 4 845,6 4 1,3 11 0,8 13 0,2 9 0,5 11 0,3 8 0,0 12 0,-2 6-608,-5-36 1,-1 0 0,0 0-1,1-1 1,8 30 0,1-6 0,-1-7-1,0-6-1204,1-8 0,-1-3 0,-1-11 0,-3-5 0,-4-6 0,0-8 283,-1-7 0,1-12 0,-5-17 0,1-20 0,5-15 0,0 24 0,2-3 0,1-3 0,1-1 163,0-4 1,1-2 0,1-8 0,1-2 0,-2 4 0,1 0 0,2-1 0,1 1 0,1-1 0,0 0 0,0 4 0,1 1 617,-1 2 0,0-1 0,0 2 1,-1 2-1,-1 10 0,-1 2 1,14-30-1,-1 13 0,0 15 1,-3 13 1059,0 12 1,-7 8 0,2 10 0,-4 6 0,-2 10-1335,-3 9 1,-4 20 0,-11 15 0,-1-25-1,-1 0 1,-4 4 0,-1 0 0,-4 1-1,0 0 1,-2 0 0,-1 0-272,1-1 1,-2-1 0,-1-3 0,-2 0 0,1-3 0,-1-1-1,0-2 1,0-2 0,-20 25 0,4-8-170,4-5 1,4-5-1,7-12 1,4-3 0,6-5-1,6-6 665,3-2 0,3-4 0,9 2 0,8 1 0,6-2 435,5-1 1,13 6 0,3-2 0,5 3 0,4 1 0,4 0-1132,3 1 0,-2 3 0,6 3 1,0 0-1,2 3 0,-1-1 1,-1-2-1,-4-2-2921,-3-6 0,-2 0 1,-3-8 3265,-5-1 0,-2-7 0,-2-4 0</inkml:trace>
  <inkml:trace contextRef="#ctx0" brushRef="#br0">24154 3572 16769,'6'7'1679,"2"-1"1,5-6 0,2 0-1250,2 0 0,-2-1 0,3-4 0,-5-4 0,-4-4 0,-3-3 0,-1-4-631,-1 0 1,-7-1 0,-10-1 0,-8 4 0,-6 3 0,-4 3 0,-3 3 423,0 5 1,-3 8 0,8 5 0,2 5 0,6 3 0,5 6 0,5 3 103,4 5 0,3 3 1,5 6-1,4 2 1,5-1-1,6 1 1,8-4-1718,6 1 0,4-7 0,7-2 1,2-6-1,4-8 0,2-6-5300,2-5 6690,15-10 0,-9-14 0,-21 5 0,0 0 0</inkml:trace>
  <inkml:trace contextRef="#ctx0" brushRef="#br0">24754 3239 10845,'-38'-38'0,"4"9"0,7 10 4065,8 7 1,10 7-3537,4-4 1,5 6 0,5 1 0,4 4 0,2 9 0,3 5-1,1 6 1,1 5 15,2 4 1,-2 3 0,-6 6-1,-2 0 1,-1 2 0,-1 1-565,0 1 1,-7 0 0,-10-4 0,-7 2 0,-7-1 0,-6 1 0,-3-5-1087,-3-3 1,3-8-1,0-5 1,1-2-1,4-4 1,2-4 1104,5-7 0,-3-14 0,4-5 0</inkml:trace>
  <inkml:trace contextRef="#ctx0" brushRef="#br0">24034 1839 8408,'0'-13'0,"2"1"9,2 3 0,-2 2 0,4 4 686,0-2 1,1-4 0,6 5-318,1 1 0,-7 7 0,-4 5 0,-5 3 0,-3 1 97,-3 1 1,4-5 0,-4 0 0,1-1 0,1 1 0,-1-1 573,-1-2 1,4-2-1,-5-4 1,-2 0 0,0 0-517,-3 0 1,-3 0-1,-3-1 1,1-4-1,-2-2 1,1-2-1,-4 2 98,-1 1 1,2 1 0,3 5-1,0 0 1,4 0 0,1 0 0,3 2-632,4 2 0,-3 5 0,7 9 0,1 4 0,1 3 0,2 3 0,0 3 0,0 5 0,0 1 0,2 0 0,2-3 0,5 0 0,4-3 0,5-3 0,-1 0 0,5-10 0,0-2 0,2-2 0,1-4 0,3-2-1237,0-3 0,0 0 0,-1-7 0,1-2 0,2-5 0,1-4-3161,-2-5 0,6 2 4398,0-6 0,-2-1 0,-1-3 0</inkml:trace>
  <inkml:trace contextRef="#ctx0" brushRef="#br0">25354 3025 8541,'-13'-46'0,"1"11"0,3 1 0,4 9 0,4 7 0,1 3 0,0 2 923,0-1 0,0 5 0,-2 2 0,0 3 0,-3 5 0,2 8 0,2 9 0,1 8 18,0 8 1,0 14-1,0 4 1,0 1-1,0 3 1,0-1-1,1 1 1,2 1-717,2 0 1,3 0 0,-3-7 0,-1-4 0,1-3 0,1-8 0,0-4-653,0-5 0,-1-9 0,-2-3-601,2-13 1,-1-13-1,-2-22 1,1-9-1,1-6 1,-1-7-1,-1-3 1122,-2-5 0,0 5 0,0 1 0,0 5 0,0 4 0,0 8 0,1 7 1969,4 7 0,-2 11 1,5 4 310,3 10-1932,-5 14 1,4 13 0,-4 9-1,1 3 1,4 6 0,-1 0-411,-1-1 1,3 4 0,-5-11-1,2-1 1,0-3 0,0-2 0,0-6-1066,0-2 0,-5-3 0,4-8 0,-3-5 67,-2-10 1,3-16 0,-1-7-1,-1-4 1,1-7 0,-1-1 1229,-1 0 0,-1-3 1,-2 11-1,0 1 0,0 5 821,0 6 0,1 5 0,2 12 1,1 12-1,1 10-890,1 6 0,-3 8 0,6 2 1,1 5-1,2 3 0,3 2 0,2-4-2148,6-4 0,2 0 0,3-7 1953,3-5 0,3-4 0,6-8 0</inkml:trace>
  <inkml:trace contextRef="#ctx0" brushRef="#br0">26220 2692 8309,'-11'-53'7000,"2"14"-6603,-9 13 1,9 12 0,5 19 0,4 4 0,3 4 0,1 5 0,0 5 0,1 7 418,-1 6 1,1 8 0,-5 8 0,0 7 0,0 8 0,0-1-412,0-2 0,0-5 0,0-4 0,-2 0 0,-1 0 0,-1-5 0,1-4-2068,1-8 1,8 1 0,5-8 0,5-3 0,6-6 1662,3-8 0,2-7 0,0-7 0</inkml:trace>
  <inkml:trace contextRef="#ctx0" brushRef="#br0">26607 2479 9235,'-27'-49'0,"2"9"0,3 15 3907,4 12 0,3 7-2526,2 6 0,6 1 0,2 5 0,4 9 0,1 10 0,0 11 0,0 8-1083,0 9 0,6 6 0,2 10 0,4-1 0,2 1 0,-1-1-1276,0 2 0,5-3 0,0-7 0,0-3 0,-1-3 1,1-3 977,-2-5 0,-1-5 0,-1-1 0</inkml:trace>
  <inkml:trace contextRef="#ctx0" brushRef="#br0">25927 2732 8240,'-34'-41'2204,"3"5"1,4 11-1489,18 16 1,14 10 0,10-1 0,5 3-1,9 2 1,6 1 0,10 0 0,9 1-608,12 1 0,5-4 1,-33 0-1,1 1 0,35 5 1,-2 4-110,-2 3 0,-8 10 0,-3 7 0</inkml:trace>
  <inkml:trace contextRef="#ctx0" brushRef="#br0">25914 3692 8264,'-33'-11'1271,"7"-2"1,18 7 0,21 6 0,19 1-733,15 1 1,14-8-1,4-4 1,-27 2-1,1-2 1,7-3-1,1-1 1,5-2-1,1 0 1,4-2-1,0 0-539,4 0 0,-2 1 0,-5 2 0,1 0 0,7-1 0,0-1 0</inkml:trace>
  <inkml:trace contextRef="#ctx0" brushRef="#br0">14676 6597 12956,'-13'-27'0</inkml:trace>
  <inkml:trace contextRef="#ctx0" brushRef="#br0">14570 6557 30210,'-13'0'-334,"5"0"1,-2-2 0,5-2 0,1-3-1188,-2-1 1,4 1 0,-2 2 2779,3-3 0,1 3-987,0 5 0,7 5 0,5 5 0,9-3 0,7-1 45,9-3 1,17-1-1,10-2 1,-26 0-1,1 0 1,6-1-1,1 0 1,3-1-1,2 0 1,5-3 0,1-1-1,2-1 1,2 0-287,1-2 1,0 0 0,2-3 0,0 0-1,-3 1 1,-1 0 0,-1-1 0,1 0 0,-2 1-1,-1 0 1,-2 2 0,-2 0 0,-3 2 0,-2 1-32,-4 1 0,-1 1 0,-4 0 0,-2 2 0,32 4 0,-5 2 0,-8 5 0,-5 4 0,-8 5-1336,-6 4 0,-5-1 1,-6 1-1,-4 0 0,-3 1 1,-3-3-1605,-2 0 0,2 0 3188,-7-6 0,9-4 1,2-10-1</inkml:trace>
  <inkml:trace contextRef="#ctx0" brushRef="#br0">6318 10502 29932,'8'-33'-2160,"5"7"1,-1-1 0,4 9 2047,1 8 0,2 5 0,-1 11 1,-1 8-1,1 8 0,1 9 1,2 10-1,1 11 0,1 12 1,-3 5-1,-10-30 0,0-1 0,-2 1 1,0 1 813,0 2 0,-1 0 0,-1 3 0,0 1 0,-1-4 0,0 0 1,-1-1-1,-1 0 0,1-3 0,-2 1 0,1 29 0,0-9 0,0-12 1,2-8-494,-2-8 0,-3-10 1,-3-11-1,-3-13 1,0-16-210,0-14 0,-5-10 0,4-15 0,-2-5 0,2-10 0,4 33 0,0-1-212,1-3 1,1 0 0,0-2-1,0-1 1,1 5 0,0 0-1,0 0 1,0 1 0,0 1 0,0 0-1,0-34 1,2 7-452,2 8 0,4 15 1,7 6-1,2 7 1,6 8-1,5 3 1,6 7 1379,6 3 1,9 7 0,0-2 0,1 5 0,0 5 0,-2 4 0,-4 4-360,-5 5 0,-5-2 0,-9 6 0,-4 2 0,-8 0 1,-9 1-359,-7 1 0,-7-6 0,-11 6 0,-8 0 0,-7-3 0,-5-1 0,-1-4 0,1-3 0,2-2 0,2 1 0,2-1 0,1 0 0,2-1 0,7-1 0,5-3 0,6-3 0,7 4 0,1 3 0,4 2 0,7 7 0,8 4 0,6-1 0,17 18 0,2-4 0,2 2 0,5 4 0,-1-1 0,2 2 0,-3-2 0,-3-9 0,-3 6 0,-3-2 0,-1 1 0,-4 1 0,0 0-45,-9-6 0,6-2 0,-6-5 0,2-2 1,1-3-1,0-5 112,3-7 0,6-10 0,2-7 1</inkml:trace>
  <inkml:trace contextRef="#ctx0" brushRef="#br0">7971 11221 13358,'0'-19'0,"0"-2"8983,0 1-7898,6 6 1,-4 7 0,1 4 0,-6-1 0,-6-1 0,-3 1 0,-3-1-616,-2 2 1,-3 2 0,-3 1 0,0 1 0,1 4 0,0 4-471,0 3 0,5 5 0,1 3 0,6 0 0,5 4 0,4 0 0,1-1 0,0 0 0,1-1 0,5 4 0,8 0 0,6-3 0,5-1 0,4 1 0,2-3 0,3 4 0,6-5 0,0 1 0,1-1 0,2-1-3367,2 1 1,3-4 3870,-3 2 1,-1-8 0,-4-3-1</inkml:trace>
  <inkml:trace contextRef="#ctx0" brushRef="#br0">8718 11248 14101,'-18'-18'0,"0"1"0,2 2 1201,1 4 1,2 1-1,0 4 1,-1-1-305,1-4 0,-5 1 0,0 0 0,2 2 0,1 1 0,2 1 0,0 1-89,-1 7 1,2 4 0,2 9-1,3 2 1,-1 6 0,2 2-734,0 1 1,3 7-1,8 3 1,4 2-1,4 2 1,5 0-1284,4 0 0,9-6 1,8-3-1,7-6 1,8-5-1,6-9 1376,3-3 0,8-4 1,4-4-1</inkml:trace>
  <inkml:trace contextRef="#ctx0" brushRef="#br0">9678 10662 17196,'7'-17'-580,"-2"-5"1,-2 7-1,-1 11 1417,3 10 1,-1 12 0,-4 4 0,0 5 0,0 5 0,0 7 0,-1 7 2602,-4 5-3332,4 6 0,-9 14 0,4 0 1,0-2-1,0-3 0,3-9-499,1-8 0,4-13 0,1-10 0,3-6 0,1-9 275,4-6 0,-6-13 0,0-14 0,-2-6 0,0-6 0,3-9-71,1-7 0,-2-1 0,3-8 0,3 3 0,-1 3 0,1 5 125,-3 5 1,0 15 0,2 6 0,-1 7 761,1 6 1,1 9 0,-2 11 0,-5 5 0,-1 8 0,0 5 0,2 7-108,-2 2 0,2 2 0,1 0 0,2-1 0,2-2 1,2-3-555,1-2 1,-4-6 0,0-10 0,1-4-1,2-5 1,2-1-467,-1-3 0,0-13 0,2-10 0,1-8 0,2-9 0,-2-6 0,-1-7-322,-1-6 1,-6 1 0,0-1 0,-2 5 0,-3 7 0,-2 4 1065,-1 4 1,0 10-1,0 12 1,0 11 740,0 12 0,0 12 1,0 1-1,0 5 0,0 2 1,0 4-1289,0 1 0,6-4 0,5 2 0,3-2 0,7-2 0,3-4 0,5-2-669,4-1 1,6-9 1076,9 1 0,-5-3 0,9 4 1</inkml:trace>
  <inkml:trace contextRef="#ctx0" brushRef="#br0">11237 10222 29630,'0'-21'-3226,"0"11"0,0 16 4015,0 14 1,5 16 0,-1 10 0,-1 1 0,-1 4 0,-2 0 0,0 4 0,1 5-493,4 6 0,-3-29 0,1 2 1,3 3-1,-1 0 0,-1 0 0,-1 0 1,1 2-1,0-2 0,-1-2 1,1-1-1119,6 30 0,2-14 0,3-13 1,1-8-1,4-11 0,0-6 1,6-13-6770,3-10 7673,5-14 1,12-26-1,2-9 1</inkml:trace>
  <inkml:trace contextRef="#ctx0" brushRef="#br0">11930 9969 17055,'0'-34'236,"-4"14"1,0 19 0,-1 17 0,1 18 361,-1 12 1,1 6-1,4 4 1,0 5 0,0 7-1,1 5 1,1-35-1,1 1 969,1 0 1,1 0-1786,0 4 0,1 0 0,1 0 0,0 0 0,-1 2 0,0 0 0,-1-1 0,-1 0 0,-2-2 0,0 0 0,-1-3 0,-1-1-2427,0 30 1,-1-13 2617,-3-11 1,-16-8 0,-8-4 0</inkml:trace>
  <inkml:trace contextRef="#ctx0" brushRef="#br0">11051 10502 12152,'-8'-61'-549,"2"15"1,11 17-1,7 14 1142,10 13 1,10 14 0,3 9-1,2 1 1,4 0 0,0 0-1,1 4-602,-2 5 0,6 6 0,1 16 0</inkml:trace>
  <inkml:trace contextRef="#ctx0" brushRef="#br0">10917 11408 8506,'5'-46'0,"7"3"1127,10 9 1,16 12 0,5 26-1,6 7-2053,6 5 926,7 5 0,-7-1 0,4 0 0</inkml:trace>
  <inkml:trace contextRef="#ctx0" brushRef="#br0">9438 13340 12274,'-14'-47'0,"3"6"2630,2 8 0,1 14-1756,4 14 0,2 16 0,-2 7 0,1 8 0,0 11 0,-1 11 0,-1 11-447,-1 10 1,5-3-1,-2-26 1,1 2-1,1 3 1,1-1-1,0 2 1,1 0-950,1 1 0,1 1 0,-2-1 0,1 1 0,2-2 0,1-1 0,0-2 1,1-1-1,2-2 0,1-2 0,11 29 0,4-11 0,1-13-5224,3-10 5973,2-8 0,3-18 0,1-1 0</inkml:trace>
  <inkml:trace contextRef="#ctx0" brushRef="#br0">9624 13154 12342,'9'-61'0,"2"8"2095,3 11 0,6 13 1,8 21-1,1 8-1202,3 8 1,6 8-1,4 3 1,8 4 0,11 5-1,-27-12 1,1 2 0,5 1-1,2 0 1,2 2 0,1 0-745,1 1 0,1 0 0,6 3 1,1 2-1,-1 1 0,0 2 0,-1-2 1,-2 1-1,-1 1 0,-1 0 0,-4 0 1,-1 0-641,-2 0 0,-2 1 0,-4 1 0,-3 1 0,-6-2 1,-2 0-1,13 32 0,-15-4 0,-11-6 261,-11-1 1,-20-6 0,-18-3 0,-17-5 0,21-20 0,-2-2 0,-2 1 0,-2-2 0,-2-1-1,-2-2 1,-1 0 0,-2-2 652,-1 0 1,0 0 0,-1 1-1,0 0 1,3-2 0,0 0-1,2-1 1,1 1 0,2 1-1,2 0 1,-32 10-7209,7 1 6624,5 4 1,12-4 0,1 6 0</inkml:trace>
  <inkml:trace contextRef="#ctx0" brushRef="#br0">10051 16366 18307,'0'-52'-1299,"0"8"0,0-8 0,-2 4-73,-2 5 1825,3 14 1,-11 7 0,3 20-1,-5 17 1,-3 19 0,-6 18-1,0 13 1,11-28 0,0 1-1,1 3 1,1 0 0,0 2-1,0 1-101,-1 2 1,1 0 0,3-4-1,2 0 1,-1 4 0,0-1 0,2-2-1,1 0 1,1-2 0,2 1 0,1-2-1,1 1-703,2 0 1,1-1-1,8 32 1,-4-35-1,0 0 1,15 28-1,6-9 1,5-7-1081,4-9 0,-1-9 0,-1-13 0,-1-9 1687,1-6 0,1-15 1,2-3-1</inkml:trace>
  <inkml:trace contextRef="#ctx0" brushRef="#br0">10078 16153 28497,'3'-45'-1335,"5"1"1,7 1-1,13 7 1,4 7 2201,3 5 0,4 9 1,1 8-1,1 1 1,5 3-1,6 3 1,7 4-1,5 5-625,4 3 1,-29-4-1,0 2 1,1 0 0,-1 0-1,1 2 1,0 0 0,1 2-1,1 2 1,-1 0 0,-1 0-341,1 2 0,0 1 0,2 4 1,0 2-1,-1 0 0,0 2 1,-2 0-1,-1 2 0,0 2 0,-1 3 1,-2 2-1,-1 1-51,0 1 0,-1 2 0,-1 4 0,-1 1 0,0 0 0,-1 2 0,-3-1 0,-2 1 0,-2 0 1,-2 1-1,-3-4 0,-2 1 0,-3-4 0,-1 1 267,-4-3 1,-1-1-1,3 25 1,-17-2-1,-9-8 1,-12-7 0,-14-4 123,-15-8 1,-10-5 0,25-15 0,-2-3 0,-4 1-1,-1-1 1,-3-2 0,-2-2 0,-1-1 0,-1-2-243,-1-1 0,1-1 0,-1-1 0,1-1 0,2 0 0,1 0 0,1 0 0,1 0 0,3 0 0,2 0 0,4 0 0,1 0 0,-32 0 0,9 0 0,4 0 0,5 0 0,1 0 0</inkml:trace>
  <inkml:trace contextRef="#ctx0" brushRef="#br0">10051 14500 10513,'4'-27'0,"1"2"2744,-2 3-1202,4 3 1,-5 13 0,2 7 0,-4 10 0,-3 6-804,-1 4 0,-7 1 0,4 6 0,-2 4 0,2 2 0,1 1 312,3 1 1,1-1 0,2 5-1,0 2 1,0 1 0,0 2 0,0 1-1052,0 0 0,2 9 0,2 0 0,5 3 0,3 4 0,1-1 0,1-2 0,3 6 0,3-12 0,0-1 0,4-3 0,1-9 0,2-3-599,0-4 0,-1-8 1,1 1-1,0-5 1,-1-5-1,1-1-1255,0-3 0,-2-8 0,-2 1 0,-2-4 2179,-2-1 1,-1 0 0,-5 0 0</inkml:trace>
  <inkml:trace contextRef="#ctx0" brushRef="#br0">10171 15460 18926,'-22'-21'0,"-1"2"2615,4 4 1,4 10-2124,7 5 0,3 6 0,11 8 1,7-1-1,8-1 0,9 0 1,7-2 252,7 0 0,9 5 0,-4-6 0,3 3 0,3 1 0,0 0-3323,-2 1 1,3 1 2674,-7 2 1,3 4 0,1 6 0</inkml:trace>
  <inkml:trace contextRef="#ctx0" brushRef="#br0">11171 17539 25063,'-11'-24'-1008,"-2"-3"1,3 4-1,7 6 1568,6 7 1,5 5 0,10 10 0,4 4 0,5 1 0,4 0 0,6-1 84,6 2 0,8-5 1,9-2-1,8-2 1,4-4-1,2-2 1,-2-7-439,1-5 1,-35 6-1,1-2 1,-2-2-1,0-2 1,1 0-1,-1-2 1,1-1-1,0 0 1,0-4 0,1 0-208,0-2 0,0-1 0,1-2 0,-1-1 0,0-1 0,-1 0 0,-1 0 0,-1 0 0,-1-2 0,-1 0 0,-2 0 0,0 0 0,-1 0 0,0-1 0,0 0 0,-1 0 0,-2 0 0,0 0 0,1-3 0,-2-2 0,0 1 0,-2 0 0,-1 1 0,0 0 0,-1-2 0,1 0 0,-2 1 0,0-1-31,-1-1 0,0 1 0,0-2 1,-1 0-1,-3 3 0,-3 1 0,1 0 1,-1 0-1,-1-2 0,-1 0 0,-2 0 1,0 1-124,0-2 0,0 1 0,-1-3 1,-2 0-1,-2 3 0,-1 1 1,-1-2-1,0-1 0,-1 0 1,0-1-1,1-1 0,-1 1 1,-1-3-1,1 0 58,-1-2 0,-1 1 1,-2 1-1,0 0 1,-1-4-1,0 0 1,0-1-1,0 0 1,-1 1-1,0 0 1,1-2-1,1 1 1,-2 0-1,2 0-151,0-1 1,1-1-1,0-1 1,0 1 0,1 2-1,-1 1 1,-1 2-1,1-1 1,-2 0 0,0 1-1,0 1 1,0 1 35,0 0 1,0 1-1,-1 0 1,-1 1-1,1 1 1,1 1-1,-1 0 1,-1 0-1,-1 0 1,-2 1-1,-6-35 1,4 37-1,-1 0 99,0 1 0,-2 0 0,-15-32 0,-3 7 0,-5 2 0,-4 1 0,-4 0 0,-3 2-38,-1 4 1,21 26-1,-2 0 1,-26-20-1,-3-1 1,28 22-1,0 1 1,0 0-1,0 1 14,-29-22 0,26 23 0,-1 0 0,3 1 0,-1 0 0,-30-16 1,-1 2-1,6 2 0,-1 1 85,2 2 1,8 3 0,-5 4 0,1 2 0,2 2 0,-1 2 0,5 4 436,5 4 1,-6-1 0,5 5 0,-2 2 0,-2 2 0,4 1-73,5 0 0,-6 6 1,3 1-1,0 2 1,2 0-1,4 3 1,0 3-44,0 2 0,5 3 0,1-3 1,6 6-1,1 2 0,2 2 0,1 1-184,6 3 0,-1 1 1,6 7-1,-1-1 1,4 5-1,2 2 0,1 2-548,-4 0 1,4-2 0,-3 4 0,1 1 0,0 0 0,-2-1-1628,2-4 1,-3-8 0,2-3 1945,1-2 1,-5-1 0,1-4 0</inkml:trace>
  <inkml:trace contextRef="#ctx0" brushRef="#br0">10904 12941 15104,'-18'-24'0,"1"-1"0,0 1 1033,2 5 1,2 11 0,1 8-729,3 8 1,-2 10-1,3 4 1,-1 5-1,2 4 1,1 4-1,3 4 1,1 1 209,2 0 1,11 3 0,5-2 0,6-5 0,9-5-1,6-9-517,9-6 0,17-1 0,9-12 0,-33-3 0,1 0 0,1-2 0,1-1 0,-2 0 0,0-1 0,0-1 1,0 0-1288,-2-1 0,1 0 1,32-3 1563,0 0 0,-9-6 1,-3-5-1</inkml:trace>
  <inkml:trace contextRef="#ctx0" brushRef="#br0">15783 8010 29800,'-40'-27'-1437,"6"6"1,4 5 0,7 7 1115,5 9 1,3 12 0,3 10 0,3 3 0,5 2 0,2 0 0,5-1 0,6-1 0,13-2 0,15-7 0,21-6 0,-21-7 0,2-1 754,6-1 0,3-1 0,8 0 1,2 0-1,5 0 0,1-1 0,5-1 1,2-1-1,-21 0 0,2 0 0,0-1 1,2-1-1,1 0 0,0-1 0,3-1 1,0-1-1,1 0-266,0 0 1,1 0 0,0-1 0,0 0 0,-1 0 0,1-1 0,1 0 0,1 0 0,-1-1 0,1-1 0,0 0 0,-1-1 0,0 0 0,-1-1 0,0 0 0,-1-2 0,-1 1 0,0-2 0,-4 1 0,0-1 0,-1 0 0,-2-1 0,-1-1 0,0 0-286,-1-1 0,-1 1 1,-1-2-1,16-10 1,-2-3-1,-1-1 1,-3-2-1,-5-2 0,-5-1 1,-5 2-1,-5-2 1,-5-1-1,-3-1 1,-6 0-1,-2-1-244,-3-2 1,-3-2-1,-5-2 1,-6-1-1,-6 1 1,-6-1-1,-4 1 1,-6 0-1,-5 0 1,-5 2-125,-7 0 1,-4 2 0,-3 5 0,-4 2 346,-12-2 0,-4 4 1,-1 4-1,-3 4 0,-4 2 1,-2 4-1,22 10 1,-1 1-1,0 2 0,-2 1 1,-1 1-1,-1 2 0,-3 1 1,-1 1-1,0 1 1,-1 2-1,1 0 0,-1 2 47,-2 1 1,1 1 0,-1 1-1,-4 2 1,0 1 0,1 2 0,0 1-1,1 2 1,0 0 0,0 0-1,1 1 1,-1 0 0,-1 2 0,1-1-1,0 2 1,4-1 0,0 1-1,1 2 1,1 0 0,0 2 0,1 1 384,3 1 0,1 1 0,1 1 0,4 1 0,1 0 0,2 2 1,2 2-1,1 1 0,2 2 0,-17 15 0,3 3 0,6-2 1,4 3-1,4 0 0,5 2 0,7-1 0,4 1-615,5-1 0,5 2 0,9-1 0,7 0 0,11-1 0,9-2 0,7-2 0,8-4 0,14 1 0,8-4 27,-13-14 0,4-2 1,2-2 428,1 0 0,3-1 0,2-2-135,-2-3 0,3-2 0,1 0 0,-1 0 0,-2-2 0,-1-1 0,0 1 0</inkml:trace>
  <inkml:trace contextRef="#ctx0" brushRef="#br0">13104 10808 27515,'-20'-6'-901,"5"-1"1,-2-6 0,3-1 0,5 1 758,5 0 0,3-1 0,1 1 0,1 1 0,2 5 0,3 7 0,0 7 0,1 7 0,1 3 210,2 5 1,-3 4 0,2 0 0,3 2 0,4 2 0,5 1 0,3 0 0,4 0 488,9 0 1,8 1 0,9-6 0,4-1 0,6-1 0,7-3 0,-32-11 0,2-1 0,1-1 0,2-1-357,-1-2 0,1 0-1,3 1 1,1-1 0,-2-3 0,0 0 0,0 0 0,0 0 0,0 1 0,-1-1 0,-2 0 0,-1 0-894,-3 0 0,0-1 0,0 3 0,-2 0 0,30 5 1,-7 2-1,-5 3 0,-5 1 730,-1 2 1,-6 4 0,3 6 0</inkml:trace>
  <inkml:trace contextRef="#ctx0" brushRef="#br0">14783 11168 10728,'-7'-61'0,"2"14"931,4 16 0,2 19 1,2 17-1413,2 11 1,-1 13 0,-4 7-1,0 3 1,0 2 0,-1 3 0,-4 5-1,-4 2 262,-3-3 1,-10 7-1,-1-4 1,-1-1-1,-1 2 1,1 0-249,2 1 0,0-1 572,8-3 0,-2 2 1,9-3-1</inkml:trace>
  <inkml:trace contextRef="#ctx0" brushRef="#br0">16169 12354 21189,'-7'-6'-4622,"0"5"4025,2-4 0,4-2 1,-4-2-1,5-3 0,5-1 1,2 0 1377,1-1 0,8-3 0,-3-1 0,2 1 0,0 3 0,-3 0 1095,-3 1 0,2 1 0,-3 2 0,1 2 0,0 2-1085,1 4 1,-4 3-1,-2 8 1,-2 9-1,-2 7 1,0 7-1,0 10-762,0 10 0,0 7 0,0 8 0,0-1 0,0 2 0,0 0-29,0-1 0,6-3 0,1-11 0,2-3 0,0-4 0,1-9-76,2-7 1,-4-2-1,-6-12 1,-6-5-187,-9-10 1,-11-13 0,-9-8 0,-2-4 0,-7-1 0,-5-2 0,-5 2 616,-1 1 0,1 8 0,2-2 0,2 5 0,2 4 0,5 5-355,4 2 0,4 8 0,8 3 0,3 4 0,6 5 0,5 6 0,7 5 0,2 1 0,4 5 0,5 2 0,9 0 0,11 0 0,6-1 0,4 0-697,1-2 0,13-2 0,3-5 0,4-2 1,4-1-1,2-5 889,4-4 1,-30-7 0,0 0 0,36-1-1</inkml:trace>
  <inkml:trace contextRef="#ctx0" brushRef="#br0">16596 13247 19657,'-16'-43'2356,"2"3"0,0 3-1307,9 24 1,7 10 0,8 3 0,6 1-1,7 1 1,3-1 0,5 2 0,3 3-1050,0 2 0,2-5 0,-8 1 0,-4-2-858,-3-2 0,-13-6 0,-11-2 0,-11 1 0,-10 2 0,-7 4 1150,-2 1 1,-4 1 0,6 4 0,2 4-1,0 4 1,4 5 0,3 3 223,4-1 1,9 10-1,5-3 1,2 1-1,4 1 1,4 2-1049,7 5 0,8 1 0,11-1 0,7-5 0,7-5 0,4-4 0,7-5-1926,2-7 0,0-4 1,3-7-1,-1-4 2390,-6-4 1,-9-9-1,0-2 1</inkml:trace>
  <inkml:trace contextRef="#ctx0" brushRef="#br0">17263 13380 9395,'-2'-23'0,"-2"-2"0,-5-1 2651,-3 3 1,-1 8 0,-1 0-1685,1 5 1,1 8 0,3 2 0,5 9 0,2 6 0,2 6 0,2 2 0,1 6-113,1-1 0,8 0 0,0-2 1,4 1-1,0-2 0,-1-3-1088,-1-4 0,-1-4 0,-1-8 0,-3-11 0,-5-11 0,-2-9 0,-2-6-904,0-5 1,5-8-1,3-5 1,1-2 0,0 1-1,0 4 1079,-2 5 0,3 4 0,-5 11 0,-2 4 1,-2 4 1559,-1 4 1,0 8-1,-1 6 1,-2 7-1,-5 6 1,-2 4-1453,-5 1 1,-1 5 0,3-1-1,1 4 1,3 0 0,4-1-1126,4-2 1,13 0 0,6-3 0,8-3 0,11 0 0,12-7 1090,10-3 1,-21-4 0,1-1 0,2-2 0,0 0-1</inkml:trace>
  <inkml:trace contextRef="#ctx0" brushRef="#br0">18102 13047 9663,'-19'-29'1266,"-3"2"0,3 9 1,1 14-1,3 4-1010,2 4 0,-1 4 1,3 5-1,2 0 0,4 2 1,4 3-1,1 4-259,0 3 0,12 2 0,2 0 0</inkml:trace>
  <inkml:trace contextRef="#ctx0" brushRef="#br0">16196 14900 9554,'18'-67'746,"0"0"0,2 8 1,-5 18-1,-3 7-123,0 6 1,-6-2-1,0 8 1,-2-3 0,1-1-1,-4 3 1,-5 2-93,-10 2 0,0 2 1,-9 7-1,-2 3 1,-4 1-1,-8 6 0,-5 6-10,-2 7 1,-7 11 0,4 1-1,-1 6 1,4 3 0,4 3-170,4 2 1,5 5-1,11 2 1,6 0-1,8 0 1,6-3-1,6-2-918,8-1 0,12-4 0,16-2 1,10-2-1,10-4 0,9-4-2600,-31-14 0,0-2 3166,34 7 0,-29-11 0,0-1 0,-4 0 0,0 0 0</inkml:trace>
  <inkml:trace contextRef="#ctx0" brushRef="#br0">16596 14806 9829,'-21'-47'0,"5"10"3276,6 15 1,4 16 0,7 6-2948,4 7 0,2-1 0,8-1 0,4-2 0,8 0 0,8 1 0,7-1 0,4-1-838,1-2 1,3-6-1,2-3 1,-6-3-1,-3-1 1,-6 1-953,-4 3 1,-11-3 0,-7 5-1,-9-1 3073,-11 4 1,-12 10 0,-10 7 0,-7 9-1,-6 8 1,-3 7-814,-2 6 1,0 4-1,3 6 1,1 2-1,4 1 1,2 2 0,7-1-862,5-3 1,5 4-1,9-2 1,5-4 0,5-6-1,9-6-3215,13-4 0,20-7 0,14-11 2640,7-9 0,-25-12 0,0-3 1,2-1-1,0-1 0</inkml:trace>
  <inkml:trace contextRef="#ctx0" brushRef="#br0">17423 14873 8280,'-32'-52'1179,"1"6"1,3 14 0,3 14 0,3 12 15,-2 8 0,0 8 1,1 9-1,2 0 1,0 2-1,2-2 1,0 2-572,2 0 1,4 3 0,4 5 0,5 4 0,5-1-1,10 1 1,11-3-2187,10-2 0,13-8 0,7-3 0,7-7 1,9-7-1,5-7 1562,-35-2 0,1-2 0,3-3 0,0-3 0,2-3 0,-1 0 0</inkml:trace>
  <inkml:trace contextRef="#ctx0" brushRef="#br0">17876 14313 9377,'-30'-59'0,"2"9"0,4 16 2200,4 14 0,6 18 1,5 2-1,0 8-1789,2 9 0,-3-1 0,4 6 0,0 3 1,-2 5-1,2 6 0,1 4 0,2 4 57,1 5 1,2 1 0,2 0 0,1-2 0,4-1 0,3-2-1657,5-4 0,7 1 0,1-11 1,2-3-1,3-4 0,2-7 1,1-3-55,-2-5 1,-2-4 0,-5-5 0,-6-1 0,-5-3 0,-7-7-65,-2-5 2320,-2 1 0,-6-10 0,-5 4 0,-3-1 0,-4 1 0,2 3 1374,1 7 1,1-1-1,1 9 1,1 4-2035,3 7 0,3 8 0,8 3 0,2 2 0,5 3 0,3 1 0,3 1-583,3 1 1,4-6 0,9-3 0,5-5 0,1-3 0,-2-2-749,-4-2 1,-4-3 0,-5-8 0,-6-4 0,-5-4 0,-7-5 0,-4-3 1640,-4 1 1,-8 0-1,-7 7 1,-2 1 0,-3 3-1,-1 5 1,-2 5-349,1 8 1,5 3 0,3 15 0,5 5-1,4 7 1,6 5 83,6 5-400,10 3 0,20-5 0,8-1 0</inkml:trace>
  <inkml:trace contextRef="#ctx0" brushRef="#br0">22115 9915 11765,'20'-35'0,"-3"2"2340,-7 5-1998,-4 10 0,-6 20 0,0 14 1,-1 12-1,-2 14 0,-2 8 1,2 11-1,2 7 286,1 7 0,0-33 1,0-1-1,0 3 1,1 0-1,1 0 1,1 1-1,1 1 1,1 1-1,0-2 1,0 0-377,-1-1 0,1 0 0,0-1 0,0-1 1,1 28-1,1-6 0,2-11 0,0-13-366,0-12 1,-6-12 0,2-17 0,-4-17-234,-1-13 1,0-15 0,0-10 0,-1-12 0,-1 28 0,1-2 0,-2-2 0,1 0 0,0-5 0,1 0 110,0-3 0,1 0 0,2-2 0,2 0 0,0-4 0,1 1 0,1 2 0,1 1 0,0 5 0,2 1 0,0 4 0,1 2 0,0 4 0,1 2 165,13-28 0,-2 9 0,3 20 1,3 5-1,2 8 0,1 9 1237,0 7 1,5 7 0,-5 7 0,-2 6 0,0 7 0,-6 6-456,-5 2 0,-2 14 0,-14 3 1,-8 8-1,-12 5 0,-10 0-614,-8 0 1,15-27 0,-2-2 0,-26 27-1,-1-5 1,-1-7 0,4-6 0,1-6-614,3-7 1,8-7-1,5 1 1,5-4 0,6-4-1,2-2 308,5-2 0,9 3 1,3-3-1,9 2 1,6 2 581,3 3 1,10 6 0,2-1 0,4 4 0,4 4 0,1 2 1951,4 2-2728,-3-4 0,7 11 0,-4-5 0,2 2 0,-3-1 0,0 2-1912,-2 2 1,-5-1 0,0-2-1,-1-7 2410,0-5 0,-5-5 0,4-5 0</inkml:trace>
  <inkml:trace contextRef="#ctx0" brushRef="#br0">23048 10755 8478,'0'-40'1211,"6"-1"1,3 7 0,2 11-321,3 10 1,1 10 0,1-1 0,3 2 0,0 2 0,1 0 0,-4 0-121,-1 0 0,-2 0 0,-1 2 0,-5 2-459,-7 5 0,-11-2 0,-13 2 0,-4 2 0,-5 0 1,1 3-46,-1-1 1,-3 5 0,4 0 0,1-2 0,1 0 0,6 0 0,4 2-463,3-1 0,8 2 0,5 0 0,3 2 0,2 2 1,5 4-1,7 3-1490,8 1 1,10 0 0,6-6-1,5-1 1,4-3 1684,1-2 0,2-1 0,4-5 0</inkml:trace>
  <inkml:trace contextRef="#ctx0" brushRef="#br0">23621 10835 10731,'-4'-30'2116,"-1"4"1,-1 8-1285,2 14 1,1 2-1,-6 2 1,0 1-1,0 4 1,0 4-356,-1 3 1,2 5-1,1 3 1,0 0 0,1 4-1,0 1 1,1 2-909,-1 0 0,5-5 0,-5 0 0,2 0 0,-1-1 0,2-3-508,2-3 1,-5-2 0,-3-1 0,-3-3 0,-3-5 655,-3-2 1,-2-2 0,-7 0 0,0 1 0,2 2 0,2 1 0,2 1-1007,2 1 1289,7-5 0,6 11 0,6-4 0</inkml:trace>
  <inkml:trace contextRef="#ctx0" brushRef="#br0">24594 10195 19562,'0'-57'783,"0"8"0,2 10-541,2 30 0,-2 11 0,2 10 0,-3 5 0,-2 6 0,-3 5 0,-5 7 0,-3 10 138,-2 8 1,-5 6 0,-4 11 0,9-33-1,-1 0 1,-1 3 0,0 1 0,0 1-1,-1-1-568,1 0 1,0 0 0,0-3-1,2-1 1,-10 27 0,5-5 0,3-6-1,5-10 1,4-10-715,4-9 0,3-7 0,4-8 0,5-4 0,3-5 1,3-8 515,3-9 1,-2-12 0,6-15 0,3-6 0,4-8 0,2-7 0,-16 30 0,-1 0 346,14-34 1,-1 2 0,-2 5 0,-1 5 0,-3 6 0,-2 5 1180,-3 4 0,-5 7 0,-4 12 0,-1 6 0,-2 3-408,2 6 1,-4 3 0,2 11-1,-1 7 1,0 10 0,0 8-241,-4 9 1,-5 7-1,-9 11 1,-3 4-1,-4 3 1,-3 3-1,-2 0-683,0-1 0,14-31 1,0 1-1,-12 23 0,2-5 1,6-9-1,3-9-765,5-6 1,-1-9-1,7-7 1,6-10-1,10-17 466,13-16 1,8-11 0,9-16 0,-20 23 0,1-2-1,1-3 1,0 0 0,3-7 0,-1 0 0,1 0-1,-1-1 326,1-2 0,-1 0 0,-4 1 0,0 1 1,-2 3-1,-1 1 0,-2 5 0,-2 1 1,12-27-1,-8 13 1334,-9 9 0,-3 14 0,-5 11 0,0 10-618,-5 14 0,2 15 1,-6 11-1,0 5 0,-2 6 1,-4 8-1059,-2 6 1,7-2 0,3 1 0,2 3 0,2-1 0,2 0 0,3-6-7306,9-5 7809,5-4 1,8-12 0,-1-1 0</inkml:trace>
  <inkml:trace contextRef="#ctx0" brushRef="#br0">25741 9982 8522,'1'-43'481,"3"12"1,-2 13 0,2 24 0,-2 7-62,-2 8 0,0 6 0,-2 2 1,-2 4-1,-6 3 0,-7 5 0,-6 8 1,-6 7 853,-2 6 1,-4 4-1,2-1 1,1-2-1,-1 0 1,3-1-1674,2-2 0,8 0 0,3-7 0,7-3 0,7-5 0,7-10 0,11-7-7988,10-5 8387,14-10 0,20-25 0,9-10 0</inkml:trace>
  <inkml:trace contextRef="#ctx0" brushRef="#br0">26207 9835 8522,'7'-53'799,"-2"1"0,-4 9 0,-2 14 0,-2 15 232,-1 13 1,-7 14 0,2 15-1,-3 11 1,-1 8 0,-2 10-1,-1 5 1,-5 10-728,9-32 0,-1 0 1,3 1-1,1 0 1,-4 6-1,-1 0 1,2-1-1,-1-1 1,1-3-1,-1-1 1,0 0-1,-1 1-972,1-2 1,-1 0-1,-17 28 1,17-33-1,-1-1 1,-13 24-1,2-11 1,1-4 667,2-4 0,-7-14 0,-4 0 0</inkml:trace>
  <inkml:trace contextRef="#ctx0" brushRef="#br0">25807 9929 8475,'2'-71'2531,"2"8"1,-2 25-1968,2 25 1,2 7-1,-2 15 1,-1 1-1,0 2 1,2 3 0,4 2-358,2 6 1,4 8 0,2 4 0,2 7 0,-1 5-208,-4 6 0,3 10 0,-10-3 0</inkml:trace>
  <inkml:trace contextRef="#ctx0" brushRef="#br0">24861 11115 9581,'-14'-46'1364,"8"12"0,8 4-642,10 14 0,17 9 0,14 7 1,6 0-1,9 0 0,4 0 1,6 0-1,0 0-4406,1 0 1,0 0 3692,-2 0 1,-29-3 0,-1 0 0,32-5-1</inkml:trace>
  <inkml:trace contextRef="#ctx0" brushRef="#br0">23128 11648 8360,'-49'7'408,"0"1"0,4-3 0,1-1 0,4-2 0,3 0 0,-6 3 0,14 3 141,12 4 1,11 6 0,14 1 0,14 1 0,24-1 0,-11-11 0,5-1 0,14-1 0,4-2 0,12-2 0,5-1-304,-19-1 1,2-1-1,2-1 1,10 0-1,2-1 1,0-1 0,1-1-1,1 0 1,1-1-1,-18 1 1,0 1-1,1-1 1,-1 1 0,2 0-1,-1 0 1,0 1-1,0-1 1,17 0 0,-1 0-1,-1 0-200,-1 1 0,-2 0 1,1 0-1,2 2 1,0 0-1,-2 0 1,-8 0-1,-1-1 1,-1 1-1,0 1 0,-2 0 1,1 0-520,-4 1 1,1 1-1,-2-1 1,-1 1 0,-1 1-1,-1 0 1,21 4 0,1-1-1</inkml:trace>
  <inkml:trace contextRef="#ctx0" brushRef="#br0">23554 12847 8533,'-19'0'0,"4"0"0,-2 2 0,2 4 0,1 7 0,1 0 0,0 7 0</inkml:trace>
  <inkml:trace contextRef="#ctx0" brushRef="#br0">23701 12887 8300,'-24'-23'443,"-2"-1"1,-2 5 0,1 8-1,5 8 1,4 5 0,5 4 648,4 7 0,-2 2 0,7 7 0,2 5 1,4 7-1,4 12 0,1 7 0,4 5 1,0-2 32,3-1 1,-1 3-1,-1-1 1,-2-2-1,-2-3 1,-1-6 0,-1-3-1126,0-5 0,-2-11 0,-4-2 0,0-4 0,-1-6 0,-4-5 0,-3-5-259,-4-4 0,-3-13 1,-1-9-1,-2-10 0,2-13 1,1-8-1,3-10-89,3-5 0,3-2 1,6-7-1,0 5 1,2 4-1,2 5 1,5 6 953,3 6 0,1 10 0,0 9 1,1 4-1,-1 6 0,0 6 1,1 6-607,-1 4 0,5 2 0,0 8 0,-1 9 0,3 8 0,2 8-1018,3 5 0,3 7 1,2 4-1,2 5 1,2 1 1017,3 0 0,2-3 0,1-9 0</inkml:trace>
  <inkml:trace contextRef="#ctx0" brushRef="#br0">24114 13141 12123,'-15'-37'0,"-2"0"9830,-1 8-8991,8 12 1,10 15 0,8-1 0,4-1-1,2 1 1,-1 1 0,0 4 0,1 2-840,-1 5 0,-6-1 0,-1 0 0,-1 3 0,-2 1 0,-5 2 0,-5 4 0,-10 1 0,-3 5 0,-4-3 0,-4 0 0,0-2 0,0 2 0,1-1 0,2-3 0,3 0 0,4-2 0,4-1 0,6 0 0,3 4 0,4-3 0,2 3 0,5-2 0,7 0 0,10 2 0,5-2-2955,3-1 1,12-6 0,3-2 2954,9-1 0,5 5 0,7-4 0</inkml:trace>
  <inkml:trace contextRef="#ctx0" brushRef="#br0">24581 13261 8464,'-14'-24'2724,"1"9"1,1-13-268,3 12 1,5 11-1,8 2 1,4 6-1637,-1 6 0,-1 3 1,-6 1-1,0 2 0,-1 1 1,-5 2-822,-8-2 0,0 5 0,-9 0 0,1 0 0,0-2 0,1-1 0,0-1 0,1 0-1016,-4-3 0,9 0 0,2-1 0,3 0 0,2 1 0,4-1-542,2 0 1,10 1 0,5-2 0,9-2 0,8-3 0,5-1 1557,4-3 0,7-7 0,1-4 0</inkml:trace>
  <inkml:trace contextRef="#ctx0" brushRef="#br0">24727 13474 10505,'12'-18'0,"-3"-1"0,-4-1 0,-4 1 0,-1 3 0,0 1 0,0 2 0,0-1 4915,0 1 0,0 0-4003,0 0 1,0 11 0,0 8 0,0 7 0,0 7 0,0 0 0,2 2-1296,2-1 0,-1 0 0,4-5 0,1 1 0,-1-4 0,4-4 1,0-3-639,3-3 1,-5-8 0,-2-5 0,-1-5 0,-3-4 0,-2-2 1149,-1-3 1,0 1 0,-1-1-1,-4 3 1,-3 2 0,-3 3-1,1 2 1345,1 5 1,6 1-1,0 8 1,5 5-1736,2 6 0,11 7 0,0 1 1,4 0-1,5 0 0,1-2-1176,1-3 0,7-2 0,3-3 0,2-4 0,2-4 1,-1-1 1436,-4 0 0,4-12 0,-5-3 0</inkml:trace>
  <inkml:trace contextRef="#ctx0" brushRef="#br0">25274 13340 8354,'0'-13'0,"0"0"0,-6 0 0,-3-1 572,-3 1 0,2 2 1066,5 7 0,11 10 1,12 12-1,0-2 0,0-1 1,0-2-472,-2 0 1,0-4 0,0-1 0,4-2 0,-1-3 0,0-2 0,-3-2 0,-1-4-1754,-1-4 0,-7-4 1,-3-3-1,-2-2 1,-2 2-1,0 1 0,0 2 1,-2 1 1524,-2 3 1,-3 1 0,-5 7 0,3 1-808,4 6 0,11 6 0,8 4 1,6 2-1,7-2 0,4-1 1,5-3-415,2-3 0,2-4 0,-1-5 0,-4 0 0,-4-1 1,-4-3-1,-5-5-438,-4-3 0,-5-1 0,-4-2 0,-4-2 0,-7-2 0,-5 0 1012,-7 0 0,-6 2 0,0 8 1,1 5-1,-2 4 0,1 6 1,-2 9-707,1 10 0,0 15 0,5 12 0,-2 7 1,2 8 413,8-29 0,1 1 0,-2 0 0,-1 0 0,-1 4 0,1 0 0</inkml:trace>
  <inkml:trace contextRef="#ctx0" brushRef="#br0">24021 14593 13369,'-5'-68'0,"0"7"3038,-3 14 1,7 17-1,1 17-2644,7 7 1,5 15-1,1 6 1,1 6-1,0 8 1,1 11-1,0 12-150,-3 9 0,-3-4 0,0 3 1,-3 0-1,-2 0 0,2-3 1,0-2-2620,0-3 0,4-3 0,-1 0 0,3-6 2375,1-6 0,6 1 0,2-4 0</inkml:trace>
  <inkml:trace contextRef="#ctx0" brushRef="#br0">24448 14793 12399,'-2'-25'402,"-2"3"1,8 8-1,-1 11 227,3 6 1,1 6 0,-4 8 0,3 2 0,0 3-1,0 5 1,-3 4 3098,-2 3-3817,-1-5 0,5 9 0,-1-7 0,-1-2 0,0-2 0,0-3-1822,2-2 1,5-10 0,-1-1 0,3-5 1910,1-7 0,6-11 0,2-9 0</inkml:trace>
  <inkml:trace contextRef="#ctx0" brushRef="#br0">24594 14846 8111,'-15'-44'772,"-2"0"1,-4 1 0,-4 9-1,2 7 217,6 8 1,2 5 0,3 4-1,3 4-946,5 5 1,14 8 0,8 12 0,7 1 0,8 2 0,5 0-2206,5 2 2162,13 4 0,-7-13 0,10 4 0</inkml:trace>
  <inkml:trace contextRef="#ctx0" brushRef="#br0">24967 14713 8111,'-34'-7'0,"5"-4"2223,5 0 1,5-4-1,5 10 1,1 2-1212,0 2 1,7 2-1,6 4 1,6 5 0,3 5-1,0 4-503,1 2 0,2-5 0,1 2 0,0-3 1,1-2-1,-1 0-542,0 1 0,5-7 0,0-2 0,-2-4 0,-1-2 0,-3-4-770,-3-4 1,-3-3-1,-6-2 1,-2-3-1,-2 0 1,-4 0-1,-1 3 2473,1 0 0,-1 2 1,-3 5-1,3 7 1,5 9-1671,2 7 0,2 3 0,0 5 0,2-3 0,2 0 0,3-2 0,2 1 0,0 0 0,2-1 0,0-3 0,3-5 0,-1-4-1039,0-1 0,-4-3 1,-1-8-1,-2-3 1,-3-6-1,-2-2 512,-1-2 0,-6 0 1087,-3 5 0,3 12 1,2 5-1,2 6 1,2 4-1,2-1-1324,2 0 0,4 1 1,6-1-1,4 0 1,4-1-1,5-3-1266,4-4 1,3-4 0,6-4 2029,0-6 0,0-6 0,0-11 0</inkml:trace>
  <inkml:trace contextRef="#ctx0" brushRef="#br0">25607 14180 8090,'-25'-44'3276,"3"8"1,8 17 0,10 19-2208,3 7 0,2 7 0,2 5 0,3 8-707,1 7 0,-2 4 0,2 4 0,1 0 0,-1 4 0,3-1 0,4-2-1105,3-5 0,1-5 0,6-1 1,3-2-1,-1-8 0,5-5 743,2-10 0,3-16 0,3-6 0</inkml:trace>
  <inkml:trace contextRef="#ctx0" brushRef="#br0">25980 14060 8090,'-22'-37'0,"-1"6"0,0 10 0,3 9 0,0 7 0,6 8 0,-1 7 0,4 12 0,4 12 0,3 9 1032,-2 6 1,4 9 0,-2 4 0,2 5 0,4 4-1,4 3 1,-1-36 0,3-1 0,13 36-1033,4-5 0,-10-33 0,2-1 0,17 27 0</inkml:trace>
  <inkml:trace contextRef="#ctx0" brushRef="#br0">25847 14740 14933,'-31'-39'0,"1"-2"0,8 5 6407,12 14-6971,10 13 1,18 14 0,1 1-1,2 1 1,4 5 0,3 3 0,6 2 25,5 0 0,2-4 0,9-3 0,1-2 1,1-2-1,1-5 0,-3-4-390,-2-6 0,-4-13 0,-5-7 0,-4-7 0,-5-7 0,-8-3 0,-7-6 894,-5-4 0,-8-2 1,-2-4-1,-9-2 0,-6 4 1,-4-2 1671,-2 4 0,-1 7 1,-3 10-1,4 7 0,6 10 1,5 6-83,-1 7 0,5 9 0,2 7 0,2 12 0,2 11 1,0 9-1283,0 6 1,5 0 0,1 5-1,0-1 1,1-2 0,0-2-711,4-5 0,1-5 1,0-1-1,-2-2 1,-3-7-1,1-2-632,-1-4 0,-5-9 0,-2-3 0,-9-4 0,-6-1 1047,-3 0 1,-6 2 0,4 2-1,-1 5 1,3 4 0,5 5-31,4 4 1,3 4-1,8 2 1,2 1-1,6 4 1,5 0 50,3-1 0,12-1 0,-2-4 0</inkml:trace>
  <inkml:trace contextRef="#ctx0" brushRef="#br0">8745 7063 21842,'0'-20'-1984,"0"2"1,0 8-1,1 2 1960,4 2 0,-3 8 0,7 5 0,2 0 0,1-2 0,1-4 1,-1-2-1,-2-4 0,-1-5 0,1-5 165,2-2 0,6-3 0,1 3 0,2-6 1,4-3-1,3-4 0,3-4 0,1-3 1,0-7 33,4-7 0,2 5 0,1-6 1,-4 4-1,-4 0 0,-3-1 1,-2 3-360,-4 6 0,0 2 1,-9 7-1,-5 3 1,-5 3-1,-5 4-13,-2 2 0,-9 2 0,-11 7 0,-6 3 0,-7-1 0,-4 2 0,-5 0 278,-2 3 1,4 2-1,-3 2 1,1 4-1,3 4 1,0 4-188,-2 5 1,7 4 0,-5 11 0,0 8 0,3 11 0,1 11 0,22-27-1,0 1 254,0 2 0,2 2-338,4 6 1,2 1-1,2-4 1,3 1-1,4 4 1,0 1-1</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16916 5544 29469,'0'-18'-3277,"0"1"0,0-1 0,0 4 2868,0 1 0,0 4 1,0 0-1,-2 0 1,-2 2-1,-5 3 0,-3 2 1,-1 2-1,0 0 3160,-1 0 1,2 2-1911,4 2 0,3-2 1,10 2-1,3-3-427,4-1 0,-3 2 0,0 1 1,1 1-1,4-1 0,2 0 0,3 0 62,2 2 0,3 1 1,5-3-1,5 1 0,3-1 1,6 0-1,2 0-192,1 1 0,3 2 1,-2-3-1,3 2 0,5-2 1,2-2-285,2-1 0,-1 5 0,2-1 0,-3-1 0,-1-2 0,-1 1 0,1 1 0,-1 1 0,-2-1 0,2 3 0,-9 0 0,0 0 0,0 1 0,-3-1 0,-2 0 0,-3 0 0,0-3 0,-4 2 0,-2-2 0,-2-2 0,-1-1 0,3 0 0,0 0 0,5 0 0,-3 0 0,0 0 0,0 0 0,2 0 0,-2 0 0,4 0 0,-2 0 0,1-1 0,0-2 0,-3-2 0,-1 2 0,4-3 0,-2 2 0,2-1 0,0 1 0,-1 0 0,1 1 0,1 1 0,2 1 0,-1-2 0,-2-2 0,-3 2 0,0 2 0,0 1 0,-4 0 0,2 0 0,-5 1 0,-2 2 0,-1 2 0,-3-2 0,-2-2 0,-1-1 0,-5 0 0,0 2 0,1 2-1015,-1 5 1,-4-2 648,0 2 1,-6 0 0,3 4 0</inkml:trace>
  <inkml:trace contextRef="#ctx0" brushRef="#br0">6972 6744 28673,'0'-26'-9831,"0"6"4398,0-7 5138,0 12 1,0 15 0,0 9 0,0 3 0,1 1 0,4-1 806,3-3 0,4 1 1,2-4-1,2 0 1,5 0-1,5-1 1,4-1-1,4 0 661,6-1 0,0-1 1,6-1-1,0 2 0,1 2 1,2-2-1,0-2-768,1-1 0,2 5 0,2-1 0,0-1 1,3-1-1,-1-2-123,-4 0 1,5 0-1,-3 0 1,1 0-1,-1 0 1,0 0-1,1 0-16,2 0 1,-2 0 0,3 0-1,-3 0 1,-2 0 0,0 0-1,1 0 96,-1 0 0,2 0 1,0 0-1,-1 0 1,-2 0-1,2 1 1,-1 2-363,0 1 0,3 1 0,-8-4 0,1 2 0,0 2 0,1-2 0,0-2 0,-1-1 0,3 0 0,-3 0 0,1 0 0,1 0 0,-3 0 0,3 0 0,-1-4 0,2-1 0,-2 1 0,2-1 0,-3 1 0,0 1 0,-2 2 0,-10 1 0,11 0 0,-11 0 0,0 0 0,0 0 0,1 1 0,-2 3 0,5-2 0,-2 2 0,1-1 0,4 0 0,2 2 0,5-2 0,0-2 0,3-1 0,-1 0 0,0 0 0,-1 0 0,0 0 0,-2 0 0,1 0 0,8 0 0,-6 0 0,1 2 0,-1 1 0,-3 1 0,1-1 0,2 3 0,-8-2 0,-3 1 0,1-1 0,0 2 0,3 0 0,2 0 0,-4-2 0,5-4 0,1 0 0,2 0 0,2 0 0,-1 0 0,0 0 0,0 0 0,2 0 0,2-1 0,0-2 0,1-1 0,1 1 0,-4-3 0,4 1 0,-2 2 0,-3 2 0,0 1 0,1 0 0,1 0 0,2 0 0,-7 0 0,0 0 0,-2 0 0,0 0 0,-1 0 0,1 0 0,-6 4 0,3 1 0,0-2 0,3-2 0,3-1 0,1 0 0,5 0 0,1 0 0,2 0 0,3 0 0,-1 0 0,2 0 0,2 0 0,-3 0 0,8 0 0,-1 0 0,1 0 0,-1 0 0,1 0 0,-7 0 0,5 0 0,1 0 0,-1 0 0,1 0 0,-3 0 0,2 0 0,4 0 0,-3 0 0,-2-1 0,-1-2 0,-2-2 0,-3 2 0,0 2 0,-6-4 0,4 1 0,-2 1 0,-2 0 0,-3 0 0,0-1 0,-1 1 0,-1 0 0,-2 0 0,-4-2 0,-1 2 0,-4 2 0,2 1 0,-5 4 0,-3 2 0,-1 0 0,-2 2 0,1-1-678,-4 3 0,0 2 0,-3 1 0,-1 1 0,-2 1 0,-4 2 516,0 6 1,-4-4-1,4 0 1</inkml:trace>
  <inkml:trace contextRef="#ctx0" brushRef="#br0">9278 10942 26705,'0'-21'-9101,"0"3"6067,0 3 3849,0 2 1,1 0-1,2-1 1,3 0-1,0-3 1,1-2-1,1-2 1,1-2 0,-2-1-1,-1 0 1,-1 2-292,-1-2 1,0 4 0,-4-1 0,0 0 0,0 2 0,-1 0 0,-3 2 0,-4 2 193,1 2 0,-7 1 0,3 3 0,-6 5 0,-1 2 0,-1 2 1,-3 2-719,-3 2 0,-2 10 0,0 6 0,1 9 0,1 3 0,2 7 0,6 5 0,2 3 0,2 13 0,-1 8 0,2 4 0,7-33 0,1-1 0,2 2 0,0-1 0,1 1 0,1 0 0,-3 1 0,1-1 0,0 1 0,0 0 0,0-1 0,1 0 0,-1 34 0,2-5 0,0-2 0,0-2 0,0-1 0,-1-4 0,-2 0 0,-3-4 0,-2-1-680,-2-2 0,3-6 0,-2-4 0,-3-7 0,-3-9 0,-3-8 1002,2-4 1,-5-8 0,1-1 0</inkml:trace>
  <inkml:trace contextRef="#ctx0" brushRef="#br0">8705 12034 10683,'-9'-32'0,"1"-2"0,2 0 0,3 3 0,2 4 0,2 5 0,4 4 0,4 3 1228,3 2 1,7 5 0,5 4 0,5 3-1,7 2 1,4 3 0,4 5 0,5 3-1352,3 2 1,6-1 0,-1-1-1,0-2 1,-5-3 0,-5-1 0,-6-3-756,-2-1 0,-9-2 1,-13 0-1,-3-2 1,-6-2-1,-5-5 1273,-6-3 0,-4-1 1,-6 0-1,-1-1 0,1 1 1,0 0 9434,-1-1-8948,1 1 0,12 11 0,5 8 0,8 9 0,6 7 0,4 2 0,5 0-882,4-2 0,-6-4 0,3 1 0,-1-3 0,-4-4 0,1-2 0,-3-2 0,-2-2 0,-6-8 0,-1-2 0,-1-5 0,-4-4-12,-1-5 0,0-3 1,-3-5-1,3-1 0,0-1 1,0 0 22,-3 1 1,4-1 0,0 10-1,1 2 1,-2 2 0,0 6-12,2 3 0,4 4 0,2 2 0,0 5 0,3 6 0,1 6 0,-1 4 0,3 6 0,-4-1 0,6 5 0,0-1 0,2 2 0,1-1-504,3 1 0,12 3 0,0-5 0,3-2 1,5-2-1,3-5-3336,6-4 1,5-5 3944,-4-4 0,11 3 1,-1-5-1</inkml:trace>
  <inkml:trace contextRef="#ctx0" brushRef="#br0">11517 10315 9676,'-4'-43'0,"-2"6"4260,-2 12-3515,0 10 0,-7 20 1,-3 7-393,-4 10 1,-9 18-1,-6 7 1,-5 12-1,20-24 1,0 1-1,0 2 1,1 1-1,0 3 1,2 1 2099,1 3 0,0 1-2275,1-5 0,2 1 1,2 15-1,3 4 0,0-6 1,0 0-1,0 3 1,0 1-1,2 1 0,0 0 1,1-2-1,1-1-317,1 0 1,1 0-1,0 2 1,2 0 0,3-8-1,1-1 1,1 0-1,3-1 1,2-1 0,3-2-1,2-3 1,2-2-994,2-2 1,2-1 0,1-3 0,3-3 0,23 27 0,0-9 0,0-3 0,-4-7-1389,0-4 2520,-2-16 0,-3 0 0,3-12 0,3 0 0</inkml:trace>
  <inkml:trace contextRef="#ctx0" brushRef="#br0">12224 11648 21834,'-6'-53'1497,"-2"23"1,-3 14-1,-1 16-708,-2 13 1,4 6-1,-8 9 1,2 4 0,-2 5-1,-4 5 1,-3 7-638,-2 3 0,2 7 1,3 4-1,4 0 0,5-1 1,4-5-5069,4-7 1,4-5 3905,1-10 1,6-2 0,1-7 0</inkml:trace>
  <inkml:trace contextRef="#ctx0" brushRef="#br0">12037 11381 9241,'-1'-46'0,"1"1"0,-2 5 0,1 4 4915,-4-16 0,1 14-3478,4 20 1,1 9 0,4 14-1,4 11-3404,2 8 1,7 8 0,1 4 0,1 2 0,2 4 1714,3 2 1,5-8 0,10 2 0</inkml:trace>
  <inkml:trace contextRef="#ctx0" brushRef="#br0">12637 11581 14831,'-7'-37'92,"1"-1"1,-2-20 0,5 27 0,6 10 0,8 8 1134,5 4 1,6-1-1,8 4 1,2-2-1,1-1 1,2 1-1,1 0-1922,1 2 0,9 2 0,-6 5 1,0 4 670,-3 4 1,1 8-1,-3 4 1</inkml:trace>
  <inkml:trace contextRef="#ctx0" brushRef="#br0">12664 11994 13410,'0'-35'920,"7"10"0,6 20 1,8 4-1,6 1 210,4 0 1,-1 0-1,5 0 1,4 0-1,2 0-1107,3 0 1,19 6-1,-1 1 1</inkml:trace>
  <inkml:trace contextRef="#ctx0" brushRef="#br0">14330 11515 9485,'-5'-33'-10,"1"6"0,-2 13 1,3 8-294,-1 0 0,-5-2 1,3-5-1,-2 0 1,-2-2-1,0-1 1,-1-2-1,1 0 1135,-5-1 1,2 4 0,-5-3 0,3 3 0,0 2 0,-2 1 5,-6 3 1,-2 3-1,-1 6 1,-2 3 0,-4 8-1,-3 12 1,-4 15-244,-1 9 1,2 8 0,2 5-1,7 7 1,6 1 0,10-1-405,7-5 1,8-4 0,8-9-1,12-6 1,12-6 0,9-8-1,6-7-582,3-8 1,7-7-1,0-10 1,-1-6 0,-6-10-1,-5-11 1,-5-11-17,-5-11 0,-10-13 0,-18 28 0,-2-2 1,-1 0-1,-2 0 0,-1-1 0,-3 0 1,-1-1-1,-2 1-20,-3-3 1,-1 1 0,-14-30 0,6 36 0,-1 1 0,-18-28 0,-2 14 0,2 11 0,1 11-239,4 8 1,2 12-1,5 8 1,6 11 664,5 9 0,5 10 0,6 3 0</inkml:trace>
  <inkml:trace contextRef="#ctx0" brushRef="#br0">15516 11235 15115,'-13'-61'-581,"1"0"0,3 13 0,5 10 2953,2 12 1,4 8 0,2 9 0,4 8-3171,-1 8 1,5 9-1,-5 17 1,1 7-1,-4 9 1,-2 7 742,-2 6 1,0 3-1,0 2 1</inkml:trace>
  <inkml:trace contextRef="#ctx0" brushRef="#br0">15623 11768 19895,'0'-15'700,"0"6"1,1 23 0,4 24-1,4 8-727,3 4 1,-5-2 0,-3-11-1,-2-3 1,-2 0 0,-3 1 0,-6 7-1,-9 4-108,-5 1 1,-14 11-1,-6 0 1,19-27-1,-1 1 1,-3 2-1,-2-1 1,0 0-1,-2-1 1,-2 0 0,-2-2-902,0 0 0,0-2 1,1-3-1,0-1 0,0-2 1,0-1 1084,-28 16 0,30-18 0,1 0 0,-29 15 0</inkml:trace>
  <inkml:trace contextRef="#ctx0" brushRef="#br0">16863 11555 9444,'0'-37'2181,"0"6"0,0 5-453,0 13 0,1 1 1,4 3-1930,3 5 1,3 4 0,-1 3 0,-1 1 0,1 1 0,2-1 0,2 1-200,-1-2 0,5-2 0,0-1 0,-2 0 0,0-1 0,0-4 393,2-4 1,-5-3 0,-5-2-1,-1-3 1,-1-2 0,0 0 769,-3 0 0,-1-4 1,-2 6-1,0-1 0,-2 0 1,-1 0-1,-1 2-446,1 1 1,1 2 0,2-1-1,2 1 1,1 0-1,3-2-1124,1-3 1,2 3 0,4-2 0,1 2 0,-3 2 0,0-1 740,-2 1 0,-5 4 593,5 0 0,-8 8 0,-1 2 0,-7 9 0,-5 10 0,-1 3 0,-2 9 7,-3 5 1,-2 3-1,-6 11 1,3 7-1,2 3 1,2 4-1,4-3-763,5-1 0,4 6 1,7-5-1,4-5 1,5-5-1,6-9-4687,6-6 1,8-6 4571,1-8 1,6-10 0,-3-7 0</inkml:trace>
  <inkml:trace contextRef="#ctx0" brushRef="#br0">17329 10622 8572,'-13'-52'0,"0"12"0,-1 19 2021,1 14 0,0 8 1,-1 5-1,1 8-1806,0 6 0,4 5 1,1 2-1,2 1 1,3 3-1,3 5 0,6 4-215,8 4 0,11-2 0,9 4 0</inkml:trace>
  <inkml:trace contextRef="#ctx0" brushRef="#br0">18409 10742 10023,'-18'-12'0,"-1"3"0,-2 5-106,-3 2 0,1-8 1,-1-5-1,3-3 715,2-1 1,1-5-1,6 3 1,2-1 0,3 1 321,1 2 0,1 4 1,4 11-1,-2 10 1,-5 10-1,-2 9-29,-5 5 0,-2 13 0,0 0 0,-2 4 0,0 4 0,-1 0-698,4 1 1,-3 3 0,1-9-1,3-2 1,3 1 0,4-5-751,-3-2 0,5 4 0,2-7 0,2 2 1,2-1-1,3-5 0,5-3-386,5-1 0,15-7 0,3-2 1,9-4-1,9-6 0,9-3 401,6-4 0,7-1 0,0 0 0,0 0 1,-3 0 554,-6 0 1,12 0 0,-11 0 0</inkml:trace>
  <inkml:trace contextRef="#ctx0" brushRef="#br0">19382 10608 9771,'13'-35'0,"1"-2"0,-2 1 1194,-4 2 0,4 5 0,-3 5 0,3 3-251,1 2 1,-4 6-1,0 5 1,0 4-1,0 7 1,-2 10-602,-1 12 1,-1 14 0,-8 13 0,-5 7 0,-7 10 0,-4 4 0,8-35 0,0-1-375,-10 36 0,1-6 0,5 2 1,0-5-1,5-8 0,2-5-661,5-7 0,2-4 0,1-4 0,0-5 1,1-6-1,2-6 96,2-6 0,1-8 1,-4-5-1,4-11 0,2-14 721,2-10 0,4-13 0,2-9 1,2 0-1,-2 4 0,-1 6 0,-3 8 1162,-4 11 1,4 9 0,-3 10 0,3 7 0,3 11 0,3 12-845,4 7 1,3 9 0,3-1 0,3 1 0,5 0 0,4-3-1,4-2-205,5-2 0,4-8 0,2-6 0,0-5 0,-5-8 0,-4-8-481,-7-8 1,-5-8-1,-10-11 1,-7-10-1,-8-10 1,-6-8-376,-3-5 0,-12-4 0,-4-2 0,6 34 1,-1-1-1,1-1 0,0-1 0,0 2 0,0-1 1,-6-32-248,1 9 1,2 13 0,1 11 0,2 10 0,2 11-1398,2 11 0,5 18 2258,10 15 0,17 20 1,16 2-1</inkml:trace>
  <inkml:trace contextRef="#ctx0" brushRef="#br0">21488 10622 12972,'0'-65'0,"0"4"0,0 13 3188,0 16 1,0 11-2272,0 8 1,0 7 0,0 7-2336,0 11 0,0 9 0,0 12 1,-1 8 1420,-4 11 1,-2 13 0,-6 9 0</inkml:trace>
  <inkml:trace contextRef="#ctx0" brushRef="#br0">21315 11341 13873,'-21'-38'0,"3"13"44,4 17 1,5 25 0,-2 14 0,-2 4-438,-3 1 0,-6 1 0,4-5 0,1 1 0,1 1 393,-2 0 0,-2-4 0,-7 2 0</inkml:trace>
  <inkml:trace contextRef="#ctx0" brushRef="#br0">22341 11488 8507,'-7'0'9830,"2"0"-9190,10 0 0,4-10 0,9-5 1,4-4-1,4-7 0,4-3-767,1-7 1,9-2 0,-4-2 0,-4-2 0,-2-1-1,-5-1 1,-1 1-639,-2 2 1,-10 6 0,0 4 0,-5 5 0,-4 4 431,-1 4 0,-2 12 0,-2 9 0,-1 10 0,-3 6 347,-1 5 1,2 3 0,-2 2-1,1 4 1,3-1 0,2 3-1,2-3-685,4 1 0,3 2 0,12-4 671,6-1 0,7-2 0,7-1 0</inkml:trace>
  <inkml:trace contextRef="#ctx0" brushRef="#br0">23074 10675 11248,'-8'-15'0,"0"8"844,2 13 1,2 16-1,5 12 1,2 0-1084,2-3 1,10-3 0,-1-1-1,6 0 1,5-1 0,3 1-1,6 0 1,3-2 238,4-3 0,8-9 0,-1-7 0</inkml:trace>
  <inkml:trace contextRef="#ctx0" brushRef="#br0">23901 10435 24925,'0'-41'-365,"-2"21"1,0 28 0,-4 17 718,-2 14 1,-2 8-1,-6-1 1,-4 0-1,0 3 1,-4 2-1,0 9 1,0 5-791,2 6 1,11-31-1,0 1 1,-2 2-1,-1 0 1,1-2 0,-2 0-1,1-2 1,-1 0-1,-1-2 1,-1 0-3220,0-1 0,0-1 3253,-13 27 0,-8-8 0,4-8 0</inkml:trace>
  <inkml:trace contextRef="#ctx0" brushRef="#br0">23474 11062 21691,'7'-41'434,"0"0"1,-1 3 0,1 1-1,6-26 1,1 38 339,-1 10 1,0 14 0,1 8 0,-1 2 0,2-1 0,1-1 0,5 2 0,3 4-3981,4 4 1,12 6 3189,0-1 1,15-2 0,-1-1 0</inkml:trace>
  <inkml:trace contextRef="#ctx0" brushRef="#br0">24501 10622 9260,'0'-46'1621,"4"12"1,1 7-506,-2 20 1,-3 20 0,-5 24-1,-4 5 1,-4 2 0,-3 2-1,-4 3 1,0 4-1534,-4 2 0,0 9 0,1-1 0,2-1 0,0-1 1,2-6 246,0-5 1,1-4 168,5-6 0,-13 0 0,-2 0 0</inkml:trace>
  <inkml:trace contextRef="#ctx0" brushRef="#br0">24048 11075 23595,'3'-40'64,"1"0"1,9-31-1,2 12 1,9 41 0,4 9 768,6 6 0,10 9 0,5 3 0,3 4 0,3 5-777,3 4 1,8-3 0,-29-9 0,0 0 0</inkml:trace>
  <inkml:trace contextRef="#ctx0" brushRef="#br0">9464 8529 18590,'0'-13'-460,"0"0"0,0-1 1,0 1-1,-1 1 0,-2 2 1,-3 1-1,-1 0 1777,-4 2 0,-2 1 0,-5 6 0,-6 3 0,-5 4 1,-7 6-1,-4 4-1269,-4 2 1,1 3 0,-4 8 0,2 1 0,5-1 0,5-2-1,2-2-179,3 1 0,8-5 1,6 0-1,5 1 1,7-3-1,4 0 542,4-1 0,11-4 1,12 2-1,8-2 1,8-1-1,6-3-46,3-2 0,0 3 1,-5-3-1,-5 3 0,-8 1 1,-7 1-1,-10 0-733,-5 4 0,-10-2 1,-7 8-1,-15 3 1,-20 2-1,-14 2 0,-8 1 293,-3-1 0,29-13 1,-1 1-1,1-3 1,0 0-1,0 0 0,2-1 1,-27 12-1,9-3-336,8-4 1,10 0-1,7-8 1,10-2-1,9-3 1,16-2-1,18-5-2662,20-3 3199,-9-7 0,2-2 0,-1 4 0,1-1 1,7-7-1,0 0 0</inkml:trace>
  <inkml:trace contextRef="#ctx0" brushRef="#br0">9811 8889 8070,'-6'-43'0,"-1"5"0,-2 8 2280,0 9 0,4 8 1,-3 3-752,-3 1 1,-1 1-1,-1 0 1,0 3 0,-1 5-1052,1 5 0,0 8 0,-1 9 1,1 3-1,1 2 0,2 1-872,1 3 0,6-3 0,-1 3 0,2-4 1,4-3-1,0-4-42,3 0 1,5-3 0,-1-5 0,3-3 0,1-4 1230,1-4 1,-7-2-1,-4-4 1,-6-2-201,-6-1 0,-3 2 0,-1 6 0,1-1 0,2-2-1758,1-1 1,6 1 0,1 6 0,10 3 0,13-1-1427,11 1 2893,4-1 0,22-11 0,-4-2 1</inkml:trace>
  <inkml:trace contextRef="#ctx0" brushRef="#br0">10531 8609 32312,'-2'-29'-3238,"-2"2"1,1 5 0,-6 13 3989,-1 5 0,-4 2 0,-2 4 0,-2 0 0,2 4 1,1 0-121,2 0 1,0 5 0,-1-2-1,1 2 1,0 4 0,-1 1-469,1 2 0,1 1 0,2-2 0,2 1 0,2-2 1,3 0-1,2 0-498,1 2 1,3 0-1,4-5 1,8-1-1,4-2 1,5-2-1359,1-2 1578,-4-2 0,3-4 1,-7 0-1,0-1 1,-4-4-1,-4-4-405,-5-2 0,-2-3 1,-4 1-1,-2 0 1,-5 1-1,-3 1 1,-1 4 3013,0 1 1,-1 2-1,1 4-2619,0 0 0,7 1 1,6 4-1,8 3 0,9 4 1,5 3-637,3 3 1,3-3 0,3 2-1,5-2 1,1-1 0,0-3 1100,-1-2 1,-1-3-1,5-6 1</inkml:trace>
  <inkml:trace contextRef="#ctx0" brushRef="#br0">10837 8716 29831,'-7'-27'-2269,"-3"11"1,5 10 2413,2 14 1,6 11 0,2-1-1,-2-2 1,-2-1 0,1-1-1,1 3 1,2 0-466,3 0 1,-1-2 0,4-1 0,-2 1 0,1 0-1,2-5-15,1-2 0,0-4 0,1-4 0,1-3 0,-1-4 1,1-8 11,-3-4 0,-2-5 0,4-4 0,-2 0 0,-2 4 1,-1 3-1,0 5 2471,-2 1 1,1 8 0,-4 4-2002,5 6 1,3 9 0,1 7 0,0 0-1,2 2 1,3-2 0,6 2 0,5-2-1959,7 0 1,10-1-1,7-6 1,8-3 2199,4-5 1,-26-8-1,0-2 1,2-1-1,0-1 1</inkml:trace>
  <inkml:trace contextRef="#ctx0" brushRef="#br0">12037 8170 30139,'-6'-48'-4271,"-1"8"1,-7 19 4317,1 21 0,-2 27 1,-2 19-1,-6 9 0,-2 10 1,12-29-1,-1 1 1,1 3-1,0 1 0,0 0 1,-1 1-437,0-2 1,2 1 0,0 7 0,3 1-1,0-4 1,0 1 0,1 2 0,1-1 0,0 1-1,1 0 1,0-3 0,0-1 0,1-2-1,0-1-2224,0-1 1,1-3 2433,-5 21 0,-4 0 1,-1-18-1</inkml:trace>
  <inkml:trace contextRef="#ctx0" brushRef="#br0">11517 8969 22541,'3'-40'-310,"0"0"1,1 0 0,1 0 0,8-26 0,4 23 0,0 15 0,1 13 404,1 9 0,-2 4 0,5 4 0,3 2 0,5 5 0,7 4 1,6 5-1,9 3-39,8 0 1,-24-9 0,2 1 0,6-3 0,0 1 0</inkml:trace>
  <inkml:trace contextRef="#ctx0" brushRef="#br0">12704 7983 29682,'-17'-38'-1705,"0"0"1,-15-22-1,9 29 1,1 20 1587,-2 20 0,-7 19 1,-6 23-1,-5 5 1,19-24-1,0 1 1,0 3-1,0 2 1,0 4-1,2 2 1,1 3-1,3 1-350,2 2 0,2 2 1,2 4-1,3 0 1,2 1-1,3 0 1,1-1-1,2 0 1,3-1-1,3-1 1,4-2-1,2 0 380,2-2 1,5-1 0,10-1-1,4-1 1,2-1 0,0 1-1</inkml:trace>
  <inkml:trace contextRef="#ctx0" brushRef="#br0">13917 8263 29611,'0'-31'-2458,"-2"13"0,-2-7 1,-5 11-1,-3 10 3113,-1 3 0,-2 8-737,-3 6 1,-3 7 0,-7 8 0,-1 3 0,-4 4 0,0 4 0,1 2 0,1 2 0,1 2-1,3-2 1,7-2 99,3-1 0,10-6 0,3-4 0,2-7 0,4-5 0,2-5 0,5-4 1270,3-4 1,6-10 0,2-5 0,4-6-1078,4-6 0,2-10 1,-2-5-1,0-4 1,0-5-1,-4-1 1,-3-2-301,-5 1 1,-6 4 0,-2 10 0,-2 7 0,-3 8-290,-2 4 0,-1 20 1,0 11-1,0 15 1,0 13-1,0 7 431,0 2 0,12 5 1,9 1-1,11-1 1,14-3-1,9-9 0,-23-26 1,1-2 276,4-1 0,0-3 0,34 7 0,-31-13 1,0-3-1,-1-1 0,-1-2 0,36-3 0,-4-10 1,-8-9 76,-9-9 0,-5-14 0,-11-2 0,-6-9 0,-9-6 0,-7-4-880,-6-4 0,-3-2 1,-8 2-1,-2 1 0,-6 2 1,-7 9-1,-4 7-741,1 12 0,0 12 0,7 9 0,1 4 0,3 6 0,5 6-1181,2 10 1,22 9 2696,11 13 1,24-4 0,13 4 0</inkml:trace>
  <inkml:trace contextRef="#ctx0" brushRef="#br0">15370 7330 29791,'-12'-46'-1735,"3"6"0,9 9 0,12 34 1,9 22 1775,10 25 0,-13-10 0,1 2 0,1 3 0,0 0 0,0 3 0,0 0 1,0 3-1,0 1 0,0-1 0,0 0 0,0 3 0,1 0 0,0 0 0,1 0-154,0 0 0,0 2 0,1 5 0,-3 0 0,-2-1 0,-2-1 0,-1 3 1,-3 0-1,-2 3 0,-2 1 0,-2-4 0,-2 0 0,-2 1 0,-4 0-85,-2 0 0,-4-2 0,1-5 0,-3-1 0,-8 5 0,-3-1 0,-1-5 0,-3-2 0,-3-2 0,-3-3 0,-5-1 0,-3-2 0,-2-2 0,-3-1 837,-5-2 0,-2-1 0,-6-1 0,-3-1-639,1-3 0,-2 0 0,-1 0 0,0-1 0,0 0 0,0-2 0</inkml:trace>
  <inkml:trace contextRef="#ctx0" brushRef="#br0">19315 9995 15894,'-6'-41'-851,"4"-6"1,-6 8-1,1 1 1,-1-4 337,-2 1 1,-2 7 711,-1-6 0,-5 8 0,-1 3 0,-4 4 1,-3 4-1,-7 2 0,-5 4 0,-11 5 1,-7 5-1,-13 4 0,-3 1-229,33-1 1,-1 2-1,-7 3 1,-2 3-1,2 2 1,-1 0-1,-4 3 1,-2 1-1,-5 3 1,-1 1 0,-2 2-1,0 0 1,-4 3-1,-2 1 1,-1 1-1,-1 1 1,21-7-1,-1 1 1,0 0-1,-1 2 1,0 0 0,0 1 139,1 0 0,-1 1 0,1 1 0,-2 4 0,0 1 1,0 0-1,4 0 0,0 1 0,1 2 0,1-1 0,0 2 1,2 2-1,-2 1 0,2 3 0,0 0 0,3 0 0,2 1 1,1 1-1,0 2 0,1 1 0,2 2-190,1 0 1,2 2 0,2 0 0,3-1-1,3 0 1,1 1 0,0 6 0,2 1-1,1 1 1,2 0 0,3 2 0,1-1-1,2 0 1,2 1 0,2-1 0,2 1-1,2 0 1,2-1-6,2-1 0,3 0 1,2-2-1,2-2 1,3-1-1,4-1 1,4-1-1,4-1 1,1-2-1,3 0 1,3-1-1,1-2 1,2-2-1,3-2 1,2-2-1,2-2 1,2-3-1,3-2 139,3-1 1,1-3-1,2-2 1,2-2-1,2-2 1,2-3-1,7-2 1,4-3 0,1-2-1,5 0 1,1-2-1,1-2 1,-15-3-1,1 0 1,0-2 0,2-1-1,2 0 1,2-1-1,0-2 1,0 0-1,2-2 1,0 0 0,1-2-1,-1 0 59,2-1 1,1-1-1,0 0 1,1-2-1,-11 2 1,1-1-1,1-1 1,0 0-1,-1-1 1,1-1-1,0 0 1,-1-1-1,1 0 1,0 0-1,1-1 1,1-1-1,0 0 1,0 0-1,0-1 1,1-1 0,0 0-1,1 0 1,-1-1-1,0 0 1,-1 0-1,0-1 1,0-1-1,0 1 1,-1-1-211,-1 1 1,-1-1 0,0 1 0,1-2 0,-1 0 0,1-1 0,0-1 0,-1 0 0,1-1-1,-2 0 1,-3 0 0,-1-1 0,-1 1 0,0-2 0,-1 1 0,11-7 0,0 0 0,-1-1-1,-2-1 1,-4 0 0,0 0 0,-2-1 0,-2-2 0,-7 3 0,-1 0 0,-1-2 0,-3-1-1,9-11 1,-2-3 0,-4-1-465,-4 1 1,-4-2 0,-3-1 345,-5 3 1,-4-1-1,-5 0 1,-3-4-1,-4 0 1,-6 0-1,-5-19 1,-9 1-1,-8 6 1,-10 3-1,-13 8 1,-12 7-1,6 20 1,-5 4 0,-3 3 214,-12 2 0,-4 4 0,-2 2 0,-5 2 0,-1 2 0,-3 3 0</inkml:trace>
  <inkml:trace contextRef="#ctx0" brushRef="#br0">11157 13847 8984,'-14'-36'-46,"-1"4"1,1 2 0,7 6 0,4 4 500,3 3 0,0 3 0,1 2 0,4 3 0,5 4 0,7 4 0,5 1 0,4 1 1,4 5-1,3 8 0,-1 6 0,2 7 0,-1 4 682,0 5 0,-4 8 1,-7 4-1,-4 0 0,-3 3 1,-2 1-1463,1-1 0,-1 6 0,0-8 0,2 2 1,3 3-1,3-4 0,2-6-7894,4-8 8221,3-12 0,21-5 1,4-6-1</inkml:trace>
  <inkml:trace contextRef="#ctx0" brushRef="#br0">12277 13367 11926,'-40'-38'1421,"6"11"1,3 3 0,4 21-543,5 18 1,-8 21-1,2 10 1,-3 8 0,-3 10-1,18-30 1,0 2-1,-1 2 1,1 1-480,0 1 0,2 3 1,2 2-1,2 3 1,1 2-1,0 2 0,2 2 1,1 0-1,1 3 1,1 0-1,1 2 0,2 1-603,0-2 1,0 1-1,1-3 1,0 0 0,1-5-1,0-1 1,0-2 0,2-1-1,1-3 1,1 0 0,1 0-1,1-2 1,2 0 0,0-1-3075,2 0 0,0 0 0,10 31 3277,1-5 0,0-6 0,5-8 0,0 0 0,-1 1 0</inkml:trace>
  <inkml:trace contextRef="#ctx0" brushRef="#br0">12277 14567 8437,'-7'-42'3603,"2"7"-3338,4 11 1,7 18 0,3 6 0,2 0 0,4 0 0,3 0 0,6 0 0,5 0 830,7 0 0,-4 0 1,0 0-1,-6 0 0,-4 0 1,-4-2-895,-3-2 1,-8-3 0,-2-8-1,-4-1 1,-4-4 0,-7 1-1,-12 0 31,-11 3 0,-5 1 0,-2 3 0,0 3 0,1 5 0,2 4 1,5 4 456,3 5 0,1 9 0,12 5 1,4 7-1,6 4 0,5 2-990,1-1 0,7 4 0,9 4 1,13-2-1,12 2 0,8-3-793,6-3 1,-21-21 0,3-2 0,1-4-1,1-1 1,2-2 0,2-2 0,4-2-1,0 0 924,-1-2 1,-1-4 0,1-7 0,0-4 0,1-3 0,0-1 0</inkml:trace>
  <inkml:trace contextRef="#ctx0" brushRef="#br0">13237 14473 8342,'-40'-37'1689,"0"-3"0,0 3 1,15 21-1,2 6-347,6 5 1,3 5-1,4 3 1,3 3 0,1 1-1,3 5 1,1 5-654,2 5 0,8 3 1,5 3-1,8 2 0,4 2 1,2 1-1224,-1-1 0,-1 4 0,-2-5 1,-7-1-1,-4-1 0,-5 1 1,-4 3-700,-9 1 0,-15-3 0,-20 3 1,-14 0-1,-11-2 0,27-14 1,-1-2 942,-3 2 1,0-2-1,3 1 1,-1-1-1,-5 3 1,0 1 0,2 1-1,2 1 1,3-1-1,1 2 290,3 0 0,2 0 0,-28 21 0,8-4 0</inkml:trace>
  <inkml:trace contextRef="#ctx0" brushRef="#br0">2080 12807 21084,'0'-32'-1103,"4"5"1,0 1 0,-1 6 597,-1 5 1,-2 7 1324,0-1 0,0 4 0,0-1 0,0 5 0,0 7 0,0 6 1,1 7-168,4 8 1,-2 2-1,4 10 1,1 2 0,-1 1-1,2-2 1,0-3 0,-2-3-1,1-2-698,-1-2 0,-3-8 0,4-4 0,-1-5 352,1-4 1,-5-5-1,1-9 1,-4-9 0,-4-9-1,-4-10-140,1-7 0,-4-9 0,7 0 0,1-3 0,1-1 0,2 1 117,0 3 1,0 8 0,0 8 0,0 4 0,0 5 0,2 3-285,2 5 0,-1 7 0,6 5 0,3 2 0,4 2 0,7 0-300,2 0 1,7 11-1,2 2 1,3 3-1,1 2 1,1 0-1,1-2-3839,3-1 1,-1-2 4335,-7 0 1,10 1 0,-4-1 0</inkml:trace>
  <inkml:trace contextRef="#ctx0" brushRef="#br0">2693 12647 21142,'0'-7'1627,"1"-3"0,4 5 0,4 2-789,2 2 0,3 1 1,-1 1-1,2 2 1,1 3-1,2 0 1,-2 2-795,-1-1 1,-6-4-1,-2 3 1,-2-2-1,-8 1-316,-9-2 1,-6-2 0,-6-1 0,4 0 0,-1 2 0,2 1 651,-1 1 0,3 5 0,5-3 0,1 0 0,4 3 0,1 2-380,3 9 0,8-1 0,4 2 0,4-1 0,3 0 0,5 0 0,3 1-1436,4 3 0,3-5 1,0-1-1,3-3 0,2-3 1379,-1-4 0,1-2 0,4-6 0</inkml:trace>
  <inkml:trace contextRef="#ctx0" brushRef="#br0">3186 12781 9987,'-6'-34'4915,"5"7"0,-4 12-4228,10 6 0,2 5 0,6-4 0,1 3-1026,-1 2 1,-4 1-1,0 2 1,0 2-1,-1 1 1,0 2-1,-1 3 1,-1 2-2939,0 2 0,-1 1 0,-5 1 2627,0-1 1,-6-6-1,-3-2 1,-3-4 0,-1-1-1,-1 0 1104,1 0 0,1-6 0,2-2 0,2-4 1,2-2-1,3 1 0,2 0 556,1-1 0,0 1 1,1-2-1,2-1 1,2-2-1,-2 2 1257,-2 1 0,4 6 1,-1 0-1945,-1-1 1,-1 6 0,-2 4 0,0 8-1,0 7 1,0 6-319,0 4 0,0 0 1,1 9-1,2 0 0,3-1 1,1 0-1,2-4-415,-1-1 0,3-7 0,-3-3 0,1-5 0,0-4 348,1-4 0,-4-5 1,-2-5-1,-1-5 1,0-5-1,2-6 106,-2-4 1,-2 4 0,-1-7 0,0 1 0,-1 5 0,-2 2 919,-2 3 1,1 2-834,4 2 0,4 16 1,2 6-1,2 6 1,2 4-1,2 2 226,1-1 0,-1 4 0,0-5 0,-2 1 1,2-1-1,-2-3 0,2-2-783,0-6 0,-3-2 0,-2-9 0,1-4 105,-1-6 1,-4-10-1,2 1 1,-4-3 0,-1-3-1,0 0-25,0 1 1,0-2 0,0 8 0,0 0-1,0 3 1,2 5 734,2 4 0,-1 3 0,6 6 1,1 2-1,4 2 0,2 5-647,2 3 1,7 6-1,0 2 1,5 3 0,1 2-1,1-2-4658,4 3 1,2-7 4887,2-1 1,0-4 0,0 0 0</inkml:trace>
  <inkml:trace contextRef="#ctx0" brushRef="#br0">3866 12767 11779,'-14'-19'0,"3"-3"0,2 1 0,4 3 1966,4 5 0,7 6 0,3 2 0,2 4 0,3 1-1711,-1 0 0,-4 0 1,0 1-1,1 2 1,2 3-1,1 0-1761,1 0 1,-5 3 638,-1-5 1,0-1-1,1-7 1,-5-5 9477,-2-3-8135,-8 5 0,6 1 0,0 7 0,7 2 0,5 3 1,1 2-652,1 2 0,3 0 0,3 1 0,-1-2 0,2-1 0,-2 1-2283,0 0 0,-1-6 1,-5 2-1,1-4 1443,-1-1 0,-7-6 0,-5-3 0,-5-1 0,-2 0 0,-1 2 0,1 1 2344,0-1 0,-5 5 1,4-3 823,0 1 1,2 3 0,10-2-1,3 2-1928,4 2 1,6 2-1,0 1 1,-2 1 0,0-1-1,1-2 1,1-1-437,-2 0 1,-1 0 0,-4-1 0,0-3 0,-4-5 0,1-3-700,-1-2 0,-4 0 0,1-4 0,-2-3 0,-2-1 0,0 0 0,0 0 1302,0 1 0,0-3 0,0 6 1,0 2-1,0 1 0,1 3-13,4 4 0,-2 2 1,7 6-1,4 1 0,3 4 1,3 2-485,-1 0 0,5 5 0,-2-3 0,3 1 0,3 1 0,0-4-370,-1-1 0,1-1 0,-10-5 0,-2 0 1,-3-2-1,-4-2 295,-4-5 0,-4-3 0,-1-3 0,-1-3 0,-4-2 0,-4-3 0,-2 3 754,-3 0 1,1 4 0,0 6-1,-1 2 1,1 2 0,1 5-1,2 5-1075,1 10 1,6 6 0,0 13 0,6 7 0,7 9 0,6 7 500,7 6 0,2 9 0,-12-34 0,1 0 0</inkml:trace>
  <inkml:trace contextRef="#ctx0" brushRef="#br0">4959 13301 18169,'9'-49'-280,"0"0"0,-5 1 1,3 14-1,1 8 981,-1 6 1,-4 6 0,3 2-1,0 3 1,3 6 0,3 7-357,1 10 1,-1 11 0,-2 12-1,-2 6 1,-2 9 0,-3 7 290,-2 8 0,-1 7 0,0 0 0,0-36 0,-1 2 0,-1 3 1,1 0-1,-2 1 0,1 1-439,1-1 0,-1 1 0,0-1 1,-2 1-1,1-3 0,0 0 1,1 0-1,-2 0 0,1 2 0,-1 0 1,1-2-1,0 0 0,0-1 1,0-2-1012,0 32 1,2-6 0,1-14 0,0-5 0,0-8 0,1-5-1479,4-8 1,-2-9 0,6-11-1,1-10 2086,2-14 1,13-34-1,3-17 1</inkml:trace>
  <inkml:trace contextRef="#ctx0" brushRef="#br0">5239 13314 14913,'0'-55'-601,"-5"6"0,1 18 1,1 9 1085,1 6 0,2 2 1,0 1-1,0 0 1,2-1-1,1 1 1,3 0-1,1-1-463,4 1 1,0 4-1,4 0 1,2 0-1,2 0 1,2 2 304,2 1 1,2-4-1,2 2 1,0-1 0,1 1-1,3-1 1,4 0 345,4 0 1,2 0-1,2-4 1,3-1-1,2 1 1,2 0-1,0 1-550,-1 3 0,2-1 1,-7 5-1,-1 2 1,-1 2-1,-4 1-298,-2 0 0,2 1 0,-2 5 1,1 6-1,0 6 0,-3 2-28,-2 4 0,5 6 1,-3 4-1,2 3 1,0 6-1,1 1 1,1 4 697,2-1 0,2 2 0,-1 3 0,1 0 0,-4-2 0,-1 2 0,-1-2 190,-1 2 1,-5-6 0,1 0-1,-4 0 1,-5 1 0,-4 2-741,-4 0 1,-2 0 0,-3 4 0,-4 2 0,-4 2 0,-1 4 0,0 0-723,0-3 1,-7-4 0,-7 0 0,-8-1 0,-9-3 0,-11-4 505,-9-6 1,-13-9 0,26-14 0,-3-3 0,-3 0-1,-2-2 1,-2-2 0,-2-3 0,-1-1 0,-1-3-1,-1-1 1,0-1 575,0 0 0,0-2 0,1-1 0,0-2 0,2 0 0,1-1 1,3 0-1,0-1 0,3-1 0,0 0 0,4 1 0,1-1 1,-31-6-564,5-1 0,14 7 0,2 2 0,10 4 0,8 4 0,6 7 261,7 12 0,2 4 0,1 6 0</inkml:trace>
  <inkml:trace contextRef="#ctx0" brushRef="#br0">5092 14673 8296,'-13'-13'-16,"5"-6"1,8 10 514,9 0 0,3 6 0,1 4 0,1 4 0,-2 4 0,-3 3 1,-5 1-1,-3 0 0,-1 1 178,0-1 0,0 0 1,0 1-1,0-1 0,-1 2 1,-2 1-1,-3 2 0,-1-1-323,-4 3 0,4-1 0,-2 5 0,-1-4 0,-2 1 0,-2-2 0,0 1-252,-4-4 1,2-1-1,-5-2 1,0 0-1,0-1 1,-4-1-21,-4-3 0,0-5 1,-2 2-1,3-4 0,2-2 1,-1-4-1,0-3 238,1-4 1,3-6 0,3-1 0,0-2 0,6-4 0,2-3-283,3-3 1,6-2-1,-2 2 1,4-3-1,1-3 1,0-2-423,0-2 1,4-2-1,1 1 1,-2 1-1,0-2 1,0 2-1,1-4 418,-1-1 1,-1 3 0,-2-1-1,0 2 1,0 2 0,0-1-1,0-2 131,0-1 0,0-1 1,1 4-1,2-2 1,4-3-1,4 0-368,4 0 0,7-3 0,0 5 0,2 1 0,-1 1 0,0 4 0,-1 1-112,-1 1 1,-1 7 0,-3-2 0,0 2 0,-2 3 0,-3-1 439,-3 0 0,-2 1 0,4-1 0,-2-1 1,-1-2-1,1-4 0,0-1 71,2-2 0,5-9 0,2 6 0,-1-3 0,1-1 0,1-1-501,2 2 1,0-3 0,3 0 0,-2 2 0,2 1 0,1 5-575,1-1 793,-5 6 0,0-1 1,-5 5-1,0-2 1,-2 1-1,-4 2 1,-1 1 267,-2 1 0,1-1 1,-5 0-1,3 1 0,0-1 1,1 0-178,0 1 0,1-5 0,4-1 0,0 3 0,4-1 1,3 2-198,5 1 0,1-7 1,2 9-1,-1 2 1,1 2-1,-2 3 0,-1 0 136,-2 2 0,-6 1 0,2 3 0,-3 2 0,-2 3 0,-1-1 497,-3 1 0,3 4 0,-3 0-300,3 6 0,-3 4 0,-1 8 0,3 3 0,2 5 0,3 6-48,2 2 1,4 10-1,-4 1 1,-2 2-1,-1 3 1,-1 1-1,-3 4-431,-2 4 1,2 5-1,-7 2 1,-1-2-1,-1-5 1,-2 1 0,0-4-619,0-3 1,-5-5-1,-1-10 1,-1-4-1,-4-4 1,0-5 571,-3-4 0,1-9 1,0-5-1,-1-2 0,-1-2 1,-1-3-51,-2-6 644,1 0 1,9-16 0,4 4 0,2-1 0,2 1 0,0 2 0,0 3 718,0 1 0,5 1 1,1 3-1,1 0 1,5 4-1,3 1-488,2 3 1,13 9 0,1 7-442,6 8 0,9 16 0,2 4 0</inkml:trace>
  <inkml:trace contextRef="#ctx0" brushRef="#br0">5439 15273 8295,'0'-24'748,"0"-2"1517,0 8 1,0 7-1780,0 16 0,0 4 0,0 7 0,0 5 1,0 2-1,1 9-113,4 5 1,2 6 0,5 10 0,-2 5 0,-1 4 0,2 9-207,-5-34 1,-1 1 0,0 0 0,-2 1-1,-1 6 1,0 1 0,0 1 0,-1 0-1,1 1 1,-1-1 0,1 5 0,1 0 53,-1 4 1,-1-1 0,-3-5-1,1 1 1,-2 7 0,1 1-1,0-3 1,1 0 0,0-2 0,1 0-1,0 3 1,0 0-1958,0 1 0,0 0 1772,0-2 0,0 2 0,0 5 0,0 1 0,0-2 0,0-1 0,0-1 0,0 0 0,0 3 1,1 0-1,0-2 0,1-1-5,0 2 1,1-1 0,1 1 0,0-1 0,0-4 0,-2 0 0,1 0 0,0 0 0,1 1 0,0 0 0,-1-3 0,1 1-48,1-1 0,0 1 0,1-2 1,-1 0-1,0-1 0,0-1 0,-1-1 1,0-1-1,-1 0 0,1-1 0,-1-2 1,0-1 116,0 2 0,0-1 0,1 0 1,1-1-1,-3 0 0,0 0 0,0-1 1,-1-1-1,1 1 0,-1 0 0,1-1 1,-1 0-1,1 0 0,1 1-121,-2-3 0,1 0 1,0-2-1,1 0 0,0-2 1,-1 1-1,-1 0 0,1-1 1,1 34-1,0-2 1,1-5-241,-1-3 0,3 5 0,-1-5 0,-3-1 0,1 1 1,0-4 85,2-2 1,-1-3-1,-4 1 1,0-2-1,2-2 1,1-3-1,1 1 114,-1-1 0,-1-2 0,-2 2 0,1-1 1,2-5-1,2-2 353,-3-4 0,4-7 0,0 1 0,2-7 1,2-4-1,2-5 0,1-4-596,1-3 0,5-2 0,5-4 0,4 0 0,6 0 1,3-3 343,4-6 1,14-1 0,3-14-1,7-2 1,-30 10 0,1 0-1,2 0 1,0 0 5,0 0 1,2-1 0,5-1 0,0-1 0,2 2 0,0 0-1,-1 0 1,1 0 0,0 1 0,-1 1 0,0 1 0,-1 1 0,1 1-1,0 1-63,-1-1 1,0 2 0,-1 1 0,1 1-1,-1-1 1,1 0 0,-3 2 0,0 0-1,-2-1 1,0 1 0,-1-1 0,-1 0 0,-1-1-1,0 0-82,36-7 0,-4-5 1,-8-1-1,-6-4 1,-6-2-1,-3-1 592,-3-2 1,-2-1 0,-1 4-1,0-1 1,0-2 0,-1 1 0,-2 2-268,-2 1 1,-5 5-1,-1 1 1,-3 2-1,-6 3 1,0-1-48,-4 0 0,-6 2 0,-2-3 0,-2 2 0,-2-1 0,0-3 0,1-4 104,-2-4 1,-6-9 0,-3-3 0,0-7 0,-1-8 0,1-7-342,0-10 0,3 32 0,1-2 1,2-4-1,0-2 0,0-3 1,0-1-1,1-7 0,0-1 1,1-4-1,0-2 0,3-5 0,1-2-320,-2 23 1,2-1-1,0 0 1,2-2 0,1 0-1,1 0 1,0-1 0,2 0-1,0-1 1,0-2-1,-1 0 1,1 0 0,0-1-1,-1 1 1,0 0 0,0-1-1,0-1 1,0 1 115,-1 2 1,0 0 0,-1 1 0,0 0 0,-1 1 0,-1 0-1,0 1 1,-1 0 0,0 0 0,0 0 0,0 0 0,-1 1 0,0-23-1,0 2 1,-1 1 0,-1 2 0,-1 4 0,-2 1 114,-1 4 0,-1 0 0,-3-3 1,-2 2-1,-2 8 0,-1 3 0,0 1 1,1 0-1,-2 2 0,1 0 1,0 4-1,1 1 152,-1 1 0,0 1 0,1-2 1,1 0-1,1 4 0,2 1 0,-1-1 1,1 1-1,1-1 0,0-1 0,-1 2 1,1-1-320,0 2 0,0-1 206,-2-2 0,0 1 0,3-29 0,-5-1 0,-3 5 0,-1 6 0,-2 5-65,-4 4 1,3 5 0,-3 8 0,2 5 0,0 3 0,-2 1 0,2 2 393,1 3 0,1-2 0,0 6 0,-3 2 1,-1 0-1,1 0-189,-3-2 1,4-4-1,-6 2 1,-3 0-1,-5-4 1,-5-1-107,-4-2 0,-7 0 0,-4 1 1,-9 1-1,-13 2 0,32 14 0,-2 1 1,-6 0-1,-1 1 194,-6 0 1,-1 0-1,0 3 1,-2 1 0,-10 0-1,-2 2 1,0 0-1,-2 2 1,0 1 0,-1 1-1,23 1 1,0 1 0,-1 0 331,0 1 0,-1 1 1,1 1-424,0 0 1,0 0 0,0 1 0,-1-1 0,-2 1 0,2 0 0,-22 5 0,1 1 0,5-1 0,1 1 0,6 0 0,3 1 0,6-1 0,3 0-312,6-1 0,1 0 0,6-1 0,1 1 1,-22 12-1,9 2 0,13 2 281,12 1 0,1 3 0,13-1 0,3 2 0,3 1 0</inkml:trace>
  <inkml:trace contextRef="#ctx0" brushRef="#br0">6532 17485 11186,'-14'-20'-622,"3"2"1,0 3 546,2 2 0,5 1 0,-4 1 1,3 3-1,2-3 0,3 1 1,4 1 1192,5 4 1,3 4-1,1 2 1,0 4-1,-1 5 1,-1 7 0,-4 5-1,-1 3-322,-3 2 0,-2 5 0,-1 2 0,0 2-856,0-1 0,0-4 1,-1 3-1,-2-1 0,-1-5 1,2-3-914,5-2 0,0-9 0,7 1 0,5-6 0,6-3 1,6-5 204,4-4 0,-2-10 1,7-11-1,-1-4 1,1-4-1,-2-2-133,-1-3 0,-7 3 0,-5-2 0,-2-1 897,-2-1 0,3-2 0,1 0 0</inkml:trace>
  <inkml:trace contextRef="#ctx0" brushRef="#br0">7012 17312 9865,'0'-13'559,"-6"5"0,-2 5 1,-1 6-1,1 6 344,-3 3 0,-1 3 0,0 3 0,1 5 0,0 5 0,-1 5 0,2 1 0,-2 5-512,0 3 0,-1 0 0,1 2 0,2-1 0,2 0 0,2 2 1,4-4-1360,0-4 1,2 0 0,2-4 0,0-1 0,4 1 0,0-5 0,2-4 967,-1-7 0,2-2 0,4-1 0</inkml:trace>
  <inkml:trace contextRef="#ctx0" brushRef="#br0">7412 17539 8749,'-18'-6'0,"0"-3"0,2-2 1647,1 2 0,2-1-268,-1 6 0,8-4 0,6 8-1036,8 6 0,5 8 0,5 6 0,6 8 0,4 3 0,3 4-858,-2-1 0,5-3 0,1 1 0,0-2 0,-1-5 0,0-1-3610,0-4 4125,-4 0 0,8-13 0,-4-1 0</inkml:trace>
  <inkml:trace contextRef="#ctx0" brushRef="#br0">7705 17539 11961,'-40'-27'0,"1"3"0,4 6 0,4 10 0,3 6 0,1 9 489,0 11 1,2 10-1,1 18 1,4 5-1,0 5 1,6 2-1,3 5 1,7 1-490,2 1 0,14 9 0,3-6 0</inkml:trace>
  <inkml:trace contextRef="#ctx0" brushRef="#br0">7758 20617 8206,'-13'8'0,"-3"-1"135,2-3 1,5-1 0,15 5 0,8-1 0,6-1 0,7 1 0,6-1 0,5 0 0,5-3 0,1-1 0,2-2 0,2 0 205,-1 0 1,4-2 0,-6-1 0,1-3 0,2-1 0,-2-3 0,1-2 0,-1-3 180,0-3 1,3 2-1,-3-6 1,1-2-1,5-3 1,3-2-1,4-4-324,2-1 1,-4-1 0,6-7 0,-32 21-1,0-1 1,0-1 0,0 0-151,0 0 0,0-1 1,0-4-1,-1-2 1,2-2-1,0-1 1,-2 0-1,0-1 1,1-1-1,-1-1 1,-1 1-1,0-1 1,-1 0-1,0 0 13,-1 1 1,-2 0-1,-2-1 1,-2-1 0,1 1-1,-1 0 1,-1 0 0,-3-1-1,0 1 1,-2 0 0,-1-1-1,0 0 1,-1-1 0,0 0 17,1 1 0,-1-1 0,-1-7 0,-2 1 0,1 5 1,-1 1-1,0-3 0,1 0 0,-2-1 0,1-1 1,0 0-1,-1 1-298,-1-1 1,0-1 0,2-4-1,0-1 1,-1 3 0,0 1-1,-1-1 1,0 0 0,-1-2-1,-1 0 1,0 0 0,-1 1-1,-1-3 1,-1 1-4,0 0 0,0 0 1,0 2-1,-2-1 1,-1-1-1,-1-1 0,-1 0 1,-1 1-1,-1 1 1,-1-1-1,-1-1 1,-1 0 307,-2-1 1,0 0 0,1 3 0,0-1 0,-3-3 0,0-1 0,-1 1 0,-1 1 0,-1 0 0,0 1 0,-2-1 0,0 1 0,2 3 0,-1-1 213,1 1 0,0 1 1,-1 3-1,0 0 1,1 0-1,0 0 1,2 1-1,2 0 1,0-1-1,2 0 1,2 0-1,2 0-434,-1 0 0,2 0 0,0-3 0,2-1 0,0 1 0,2 0 1,-1 0-1,0-1 0,0-1 0,0 0 0,0 0 0,0 1 1,0-1-1,0 1-61,0 0 1,0 1 0,0 0 0,0 0 0,0-1-1,0 1 1,-1-2 0,0-1 0,-1 3 0,0 1 0,-2-1-1,-1 1 1,-1 3 0,0 0 68,0 1 0,-1 0 0,-2-2 0,0 1 0,0 1 0,-1 2 0,-1-3 0,1 1 1,-1-3-1,0 0 0,0 3 0,0-1 389,-1 3 1,1 0-1,1-1 1,0 0 0,-2 3-1,0 1 1,-9-30-1,0 4 1,2 5 0,-2 2-540,1 2 1,2-2-1,-4 1 1,-2-1 0,-3 3-1,-4 0 1,-4 3 42,-4 5 1,-7-4 0,-3 13 0,-2 4 0,-3 6 0,2 8 518,3 7 0,-2 4 0,3 9 1,-1 6-1,2 9 0,1 7-121,3 6 1,-3 7 0,2 10-1,1 4 1,3 7 0,4 5 0,5 2-87,3 1 0,3 4 1,3 0-1,4-1 0,5-2 1,4-2-1,4 1-212,4 0 1,2-2 0,4-2 0,5-2-1,5-2 1,4-4-1000,2-4 0,5-7 0,9-8 0,0-7 1132,2-5 0,5-5 0,-8-6 0</inkml:trace>
  <inkml:trace contextRef="#ctx0" brushRef="#br0">8185 14993 8245,'-18'-30'1296,"0"4"1,6 9 0,8 19-1,5 10-1281,8 9 1,10 8 0,14 2 0,3-1-1,5-2-15,6-1 0,11-7 0,3 0 0</inkml:trace>
  <inkml:trace contextRef="#ctx0" brushRef="#br0">2386 17845 8388,'-19'-12'0,"-2"-1"0,-6-9 525,7 8 0,6 10 0,11 8 1,5 5-1,4 5 0,1 3 1,4 6-1,0 3 0,3 4-392,-1 1 1,-4 1 0,-2-2 0,1 1 0,-2-3 0,1-2 0,1-6-134,2-1 0,2-7 0,1-6 0</inkml:trace>
  <inkml:trace contextRef="#ctx0" brushRef="#br0">2399 17645 8588,'-7'-19'1282,"-6"-3"0,-1 2-803,-3 3 1,9 8-1,8 4 1,9 4 0,9 1-1,9 0-5930,7 0 5451,4-6 0,8-7 0,1-8 0</inkml:trace>
  <inkml:trace contextRef="#ctx0" brushRef="#br0">2999 16992 8272,'-19'-15'620,"-3"-2"0,-2 5 1,2 15-52,4 9 0,8 16 0,1 4 0,0 8 0,0 5 1,2-1-1,1 2 0,3 3-318,1 3 0,2 5 1,2 3-1,2-3 0,7 1 1,3-5-1679,4-1 0,6-3 1,-2-10 1426,3-4 0,8-2 0,1-7 0</inkml:trace>
  <inkml:trace contextRef="#ctx0" brushRef="#br0">2999 17565 8272,'-19'-6'594,"-2"-1"0,1-5 1,3 2-89,7 1 0,5 7 0,11 1 0,8 4 0,8 1 0,6 1 0,6-1-1010,5-1 1,-5-1 0,7-4-1,1-2 1,-4-5 0,2-3 135,-3-1 0,-10-1 1,-3 1-1,-7 0 1,-6-1-1,-4 1 1,-4 0 905,-1-1 1,-8 2-1,-3 2 1,-3 3-1,-1 1 1,-1 3-1,1 1 1648,0 2 1,-1 0-1,2 2-802,3 2-1402,4 4 0,6 3 0,3 0 0,7-2 0,4 0 1,4-2-317,2-3 1,-1-2-1,4-2 1,-2 0-1,2-2 1,0-1-1,-2-2-199,-4-3 0,-8-1 0,-3-4 0,-1 0 1,-3-1-1,-1 1-386,-2 0 1342,-6-1 1,3 5 0,-6 2-1,-1 1 727,-2 3 1,4 3 0,4 5 0,4 2-1,3 2-1073,1 0 0,7-5 0,-1 4 0,5-1 0,3-1 1,-1 0 581,3-3-1446,0-2 0,3-2 0,-3-4 0,0-4 1,-4-4-1,-1-3 201,-2-2 0,-1-6 0,-3 2 0,-5-3 0,-1-2 0,0 1 0,2 1 325,-2 2 1,-2 0 0,-1 5 0,0 2 0,0 1 0,2 1-1,1 1 200,1 0 1,6 1 0,-1 2 0,3 1 0,1-2 0,1-1-272,-1-1 0,5-2 0,0-1 0,-2-3 1,-1-2-1,-3-4 0,-2-5-2,-1-5 1,-6-4-1,1 1 1,-2 1-1,-4 4 1,-2 4-1,-4 5 824,1 3 0,-5 9 0,3 8 0,-3 2 0,-1 5 0,1 6 0,2 10 480,1 10 1,6 11 0,-1 8 0,2 6 0,2 2-1,0 2-1312,0-2 1,0-1 0,2-5 0,2-2 0,5-7 0,1-2-2591,-1-7 2366,3-8 0,-11-1 1,2-8-1,-7-9 1,-8-13 718,-4-12 1,0-8-1,5-3 1,4-2 0,1-2-1,3 0 823,1 4 0,2-4 1,3 10-1,6 2 1,11 3-1,6 7 1,8 6-2160,5 4 1183,-2 8 0,9 14 0,-6 8 0</inkml:trace>
  <inkml:trace contextRef="#ctx0" brushRef="#br0">2546 18445 8521,'9'-49'393,"0"0"0,-5 3 1,4 15-1,-1 9 814,0 6 0,-2 4 0,4 1 0,1 4-525,2 1 1,1 9 0,-1 9-1,-1 6 1,-4 2 0,0 4-333,1 1 1,-5 3 0,1 2-1,-1 1 1,0-1 0,2-4-862,-2-3 1,0 0 0,-1-5 0,3-2-563,-2-1 0,3-9 0,-2-7 0,-2-10 0,-5-7 1174,-6-2 0,1-4 0,1-4 0,0-2 0,1 2 0,-2 0 0,2 3 1652,0 1 1,1 8-1,2-2-1166,-2 3 0,7 8 0,7 4 0,2 4 0,4 5 0,1 2-309,2 2 0,4 2 1,-2 1-1,-1 1 0,0-3 1,-1 0-1,1-4-684,3-1 1,-2-1-1,-3-5 1,0 0 0,-1 0-343,2 0 1,-6-6 0,-8-3 0,-2-3 0,-2-1 0,0-1 1204,0 1 1,-6 1 0,-3 2-241,-3 1 0,0 7 0,3 2 0,6 8 0,6 4 1,6 2-846,3 4 0,7-3 1,3 3-1,5-3 1,3-2-1,4-1 1,3-3-2715,4-5 1,2-3 3341,-3-1 0,0-5 0,0-3 0</inkml:trace>
  <inkml:trace contextRef="#ctx0" brushRef="#br0">3293 18232 8498,'-14'-27'5707,"8"12"-5708,6 6 1,6 6 0,8 3-1,-1 0 96,0 0 0,1 5 1,-1 1-1,0 0 1,1 1-1,-1 0-1095,0 4 0,-4-1 0,-2 0 0,-1-1 647,-3 2 0,-1-7 0,-4-4 603,-2-7 0,2-5 0,-2-1 0,3-1-475,1 1 0,0 4 225,0 0 0,5-6 0,3-5 0</inkml:trace>
  <inkml:trace contextRef="#ctx0" brushRef="#br0">3652 17698 8987,'-1'-14'0,"-2"-3"1313,-1 0 0,-1 3-642,5 5 0,0 8 0,2 1 0,1 7 2093,1 5-2570,6 7 1,-7 8 0,5 9-1,-2 4 1,-2 4 0,1 5-828,-1 3 1,5 4-1,-3-1 1,1-5-1,4-1 1,-1-5 0,0-4 632,-1-10 0,0-8 0,4-8 0</inkml:trace>
  <inkml:trace contextRef="#ctx0" brushRef="#br0">3706 18032 8257,'-21'-36'0,"3"9"955,3 14 1,10 9-1,5 4 1,7 0-1151,5 0 1,3 4-1,2 1 1,6-2-1,3-2 1,5-1-1,6-1-356,6-4 0,0 2 0,5-6 0,-4 0 0,-5 0 0,-8 2 551,-8 1 0,-8-3 0,-13 5 487,-11 1 1,-10 1 0,-1 4 0,1 1 0,0 3 0,3 0 497,1 0 0,1 4 0,3-1 1,2 3-1,3 2 0,1 3 1,1 1-876,1-2 0,3-3 0,3-2 1,3-4-1,0 0 0,1-1-288,0 0 0,2-1 1,5-5-1,-1-2 1,0-2-1,-1-5 0,-1-3-536,-3-1 0,-5-5 0,2-1 0,-4-1 0,-1 0 1,-1 0 1585,-4 1 1,2 1-1,-4 5 1,0 1-517,-1 3 0,5 5 0,0 7 0,6 3 0,6 1 0,3 4-658,1 0 1,5-2 0,1-1 0,1-1 0,0-1 0,1 0 0,1-3-353,-1-2 0,-2-2 0,-5-2 1,-2-3-1,-2-1 0,-3-4 541,-1-1 1,-3-1 0,-6 0 0,-3-2 0,-1-1 0,-3-2-1,-2 2 1435,-2 1 1,1 3 0,1 2-1,2 2-987,1 2 0,7 2 0,2 4 1,8 1-1,5 2 0,5 3-612,4 2 0,3-5 0,3 1 0,2-3 0,1-2 0,-1-3-434,-2-5 1,-7-3-1,-4-2 1,-3 1-1,-5-2 1,-5-1-1,-4-3 539,-4-2 1,-8 3-1,-7-2 1,-2 0-1,-3 5 1,0 4 279,2 2 1,-1 6-1,5-2 1,1 5-1,4 6 1,4 8 0,5 8 402,2 7 1,4 10 0,2 10 0,7 6 0,5 11-512,-5-28 0,0 0 0,-1 0 0,-1 1 0,1 4 0,0 0 0</inkml:trace>
  <inkml:trace contextRef="#ctx0" brushRef="#br0">3386 19244 8221,'12'-28'180,"-3"-3"0,1 3 1,-6-3-1,-1 3 351,-1 1 1,-2 1 0,0-1 0,0 2 0,0 1 0,0 3 0,0 2 1521,0 3 1,-5 5-1876,1 2 1,0 8 0,4 1 0,1 6 0,2 3-375,1 0 0,7-2 1,-2 2-1,3-5 0,2-2 1,3-2-100,0 0 1,3-2 0,-4-2 0,2-6-1,-2-7 1,-3-5-115,-4-3 487,-3-2 1,-1-5-1,-1-2 1,-2-3-1,-5 0 1,-8-2-1,-4 4 831,-2 1 1,-1 7-1,4 6 1,1 2-212,0 3 0,1 8 1,3 8-1018,5 8 0,8-1 0,5 2 0,4 1 0,5 1 0,3-3 1,1-3-19,0-4 0,2-1 0,6 0 0,-1-1 1,-2-4-1,-5-2 0,-4-2 73,-6 0 0,-2 11 512,-10 7 0,0 14 0,-13 28 0,-7 12 0,9-24 0,-1 1 0,-1 5 0,1 2 0,0 3 0,1 0-125,2 3 0,1 0 0,2 1 1,3 1-1,0-1 0,1 0 0,2-2 1,0-2-1,3-1 0,2-1 0,2-5 1,2 0-1,3-4 0,3 0-388,0-3 0,2-1 0,25 27 0,5-7 0,2-9 0,-2-12 0,1-9 0,-2-9-867,0-5 1,-8-5-1,-8-6 1,-7-2-1,-6-4 1,-7-5 1131,-5-6 0,-10-12 0,-2 0 0</inkml:trace>
  <inkml:trace contextRef="#ctx0" brushRef="#br0">3879 19857 8450,'-13'-26'1141,"-1"1"1,1 4-1,1 6-88,3 5 0,-1 8 0,6 2 0,1 9 0,3 9-830,4 9 1,3-1-1,7 8 1,-1 0-1,2 2 1,1-2-368,2 0 0,6-6 1,-1 2-1,5-7 1,7-6-1,2-7-652,4-5 1,3-4 0,-1-2 0,2-5-1,-1-8 1,-1-5 0,0-3 795,0 0 0,-10-7 0,5-5 0</inkml:trace>
  <inkml:trace contextRef="#ctx0" brushRef="#br0">4306 19458 8450,'-20'-48'2127,"9"13"0,2 17-1566,12 16 1,7 13 0,3 7 0,1 4-1,0 6 1,3 8 0,2 9 0,0 10-222,1 7 0,2 4 1,-3 0-1,0-1 1,2-1-1,-2-3-1291,0-2 0,4 3 0,-4-6 1,0-4-1,2-7 0,-2-8 0,0-8 4,-2-5 1,-7-11 0,-2-11 0,-3-10 0,-3-9 0,-5-9 964,-6-5 1,-4-3 0,-4-3 0,0 5 0,-1 7 363,-1 4 0,4 9 0,-3 10 0,3 11 0,2 15 0,1 13-382,3 10 0,3 17 0,6 4 0</inkml:trace>
  <inkml:trace contextRef="#ctx0" brushRef="#br0">19982 10049 8450,'7'-20'-38,"-2"-2"0,-4 7 0,1 4 38,2 3 0,4 4 0,5 4 0</inkml:trace>
  <inkml:trace contextRef="#ctx0" brushRef="#br0">20035 9902 8450,'0'-27'43,"-1"1"0,-2-1 1,-3 0-1,-2 1 1,0-1-1,-1 1 0,1 0 367,2 4 0,-4-2 1,1 7-1,-1 0 1,-2 4-1,0 4 1,-4 5-1,-4 2-77,-3 2 1,-13 8 0,-5 5 0,-5 6-1,-5 5 1,-2 1-317,-5 3 0,-4 8 1,28-18-1,-1 1 1,-2 1-1,1 1 0,0 2 1,-1 0-1,1 0 1,0 0-1,0 1 1,1 1-1,-1 0 0,1 0 1,-1 2-1,1 1 1,0-1-1,1 1-68,2-1 1,1 1 0,1 0-1,2 1 1,3 1 0,1 1-1,2 0 1,1 2 0,2 2-1,1 1 1,2 1 0,1 1-1,1 4 1,1 1 261,2 2 1,0 0 0,1 1 0,2 1 0,3 6-1,1 1 1,2 3 0,0 0 0,1 2 0,1 0-1,0 3 1,3-1 0,0-1 0,2-1 0,4 1-1,3 0-95,3 1 1,3-1 0,0-4 0,2-1-1,5 6 1,4-2 0,0-3 0,4-2 0,0-5-1,3-2 1,4-1 0,3-3 0,3-4 0,3-3-1,7-1 1,4-3 0,5-3 0,3-3 87,-19-9 0,2-2 0,0-1 0,2-2 0,0-1 0,1-3 0,3-2 0,1-3 0,0 0 0,-1-2 0,1-1 0,-1-1 0,3-2 0,1-2 0,-1-1 0,-1-1 1,1-2-1,-1-1 0,-1-2 0,0-1 0,-1-2-256,-3-1 0,-1-1 0,-2-2 0,-1-2 0,-1-2 0,-1-1 0,-1-3 1,0-2-1,-2-1 0,0-2 0,0-1 0,-2-1 0,0-2 0,-2-1 1,-2-1-1,0-1 0,-2-1 0,-2-1 0,0-1 0,-2-1 0,-1-1-186,-1 0 0,-1 0 0,-2-3 1,-2-4-1,-1-2 0,-2-1 1,-2 0-1,0 0 0,-3-1 1,-1-1-1,-2 0 0,-2-1 1,-2-1-1,-2-1 0,-1 0 1,-2 1-1,-2 0 0,-2 0 72,-1 1 1,-2 0 0,-2 0 0,-3-5 0,-2 1 0,-3 0 0,-4 5 0,-2 1 0,-2 0 0,-1 1 0,-2 1 0,-2 2 0,-3 1 0,-3 1-1,-1 3 1,0 3 0,-3 3 0,-1 1 0,-4 3 0,-1 3 0,-3 2-65,-3 0 1,-2 3 0,-2 4 0,3 3 0,-1 3-1,-3 3 1,-10 2 0,-2 3 0,-1 2 0,-3 3 0,-1 3-1,0 2 1,-2 2 0,0 3 0,-1 3 0,-2 2 0,-1 4-1,-1 2-1313,17-3 1,0 2 0,0 1 0,1 0 1542,-11 6 0,2 2 0,-1 0 0,10-3 0,0 0 0,0 1 0,1 0 0</inkml:trace>
  <inkml:trace contextRef="#ctx0" brushRef="#br0">19715 11381 17059,'8'-26'-1625,"-2"1"0,-6 2 1646,0 6 1,0 5 0,-2 7 0,-2 13 0,-5 9 0,-5 12 0,-2 3 0,-3 5 0,0 2 0,-2 1 409,0 0 0,3 1 0,-4 4 1,-1 5-1,-1 3 0,-1 5 1,-1 0-233,-2 2 1,11-24 0,0 1 0,1-2-1,0 1 1,-1 2 0,0 0 0,-2 1 0,1 0-69,-2 1 0,1 0 0,1-1 0,1 1 0,-1 4 0,0 0 0,0 1 1,-1 1-1,0-1 0,1 0 0,-1 1 0,1 0 0,0-1 0,0 0-141,0 0 1,-1 0 0,0 2 0,0 0 0,-1-5 0,0 0-1,-1 0 1,0-1 0,-1 1 0,0-1 0,-2 0 0,1-1 23,-1 0 1,0 0 0,-4 4 0,0-2 0,1-3 0,1-1 0,-2 0 0,-1 0 0,-1 0 0,0 1 0,-3-1 0,0-1 0,-2 3 0,-2 0 85,-2 1 1,-1 0 0,1-1 0,-2 0 0,-4 4 0,-2 1 0,0 0 0,-2 1 0,0 1 0,0 0-1,-1 1 1,-2 1-1623,0 2 0,-1-1 1516,2 0 1,-2-1 0,15-13 0,-2 1 0,0-2 0,2 0-1,0-1 1,0 0 0,0 0 0,0 0 0,0 0 0,0 0-1,1 0 1,-1 0 0,-18 16 0,0 1-120,17-18 0,1 0 0,-1 0 1,-20 14-1,0-2 0,-1-3 1,0 0-1,0-2 0,0 0 1,-1-1-1,0-1 0,-1-1 0,0 0 1,-2 0-1,-1-1 155,-1-1 1,0-1 0,21-11-1,-1-1 1,-1 0 0,-21 9-1,-1 0 1,22-11 0,1 1 0,-1-1-1,0 0 1,0 0 0,-1 0-1,0 1 1,-1 0 0,0 0 0,-1-1-1,1 0 1,0 0 102,-1 1 1,1-1-1,-1 0 1,3-1-1,1-1 1,-1 1 0,-1 2-1,0 0 1,0 1-1,-1 0 1,0 0 0,-1 1-1,-2 0 1,0 0-1,0 0 1,1 0 0,0 1-1,-1-1-132,2 0 1,-1 0 0,1-1 0,2-1 0,-1 0-1,1-1 1,0 1 0,-1-1 0,1 0 0,0 0-1,0 0 1,0-1 0,0 0 0,0 0 0,1-1-1,-23 9 1,0 0 0,2-2 0,0 0 0,2-2-1,0 0-48,2-2 1,-1-1 0,1 2 0,0-2 0,2-4 0,1-1 0,1 0-1,0 0 1,0-2 0,0 0 0,2-1 0,0-2 182,1 0 1,0-2-1,-1 0 1,1-1-1,2 0 1,0-1-1,2 1 1,1 0-1,1 0 1,1 1-1,2-1 1,1 0-1,1 1 1,1 1 152,0-1 1,2 0-1,4-2 1,0 0-1,-2 2 1,2 2-1,-34 6 1,8 0-1,6 2-159,5-2 0,5-1 0,1-2 0,3 1 1,5-1-1,3 0 0,3-1-699,1-3 0,4 1 1,7-4-1,4 0 0,3 0 1,2-3 210,-1-1 0,7-4 1,4-1-1,7-3 1,11-1 357,10-4 0,5-3 0,10 0 0,3 4 0</inkml:trace>
  <inkml:trace contextRef="#ctx0" brushRef="#br0">11184 16979 16795,'-15'-37'-238,"6"6"1,11 23 0,4 22-1,0 8-46,0 4 1,-2 7 0,-4 3 0,0 2-1,-3 4 1,-6 1 0,-9 4 0,-5 0 1015,-4-1 0,-10 7 0,-4-8 0,-2 4 0,-2 0 0,5-5-376,2-2 1,2-4 0,11-2-1,4-5 1,8-3 0,7-3 0,7-1-562,8-2 1,18-6 0,20 0 0,14-5 0,12-7 0,-33-3 0,3 0-837,2-1 1,1 0 0,0 0 0,0 0 1086,7-1 0,1 2 1,2 1-1,0 2 0,-1-1 1,-1 1-1</inkml:trace>
  <inkml:trace contextRef="#ctx0" brushRef="#br0">19089 11568 8410,'-5'-52'0,"1"3"418,1 9 0,1 17 0,2 15 1,-1 17-1,-3 16 0,-5 12 1,-6 8-1,-6 2 0,-9 5-503,-7 4 0,-6 3 1,17-27-1,-1 0 1,0-1-1,-1 0 0,0 1 1,-1-2-1,-3 2 1,0-1-1,-2-1 0,0 0 281,-1 0 1,-1 0 0,-2-1-1,0-1 1,2-2 0,0-1 0,0-2-1,-1 0 1,-1-3 0,-1-2 0,0-1-1,-1-1 22,0-3 0,-1-1 0,-5 1 1,0-1-1,4-3 0,0-2 0,-3 1 1,-1-2-1,-1-1 0,0-1 0,-1-1 1,-1-1-72,1 0 0,-1-1 0,-4 2 0,0 0 0,1 0 0,-1 0 0,-1 1 0,-1 0 0,-2 1 0,0 2 1,-2 0-1,-1 2-293,-2 2 0,0 0 0,-6 1 0,-1 0 0,3 0 0,1-1 0,-2 1 0,0-1 0,-2 0 0,-1 1 0,0 1 0,-1-1 0,-1 2 0,-1-1-29,1 0 0,1 1 1,1-1-1,0 0 1,1 1-1,-1-1 1,1 0-1,-1 1 1,0-1-1,1 0 1,-4 0-1,1 0 135,-2-2 1,1 0 0,22-4 0,0-1 0,0 0-1,-24 1 1,1-2 0,0 0 0,0 0 0,0-1-1,1 0 1,-1-1 0,0 0 93,0-2 1,0 1 0,0-2 0,1 1 0,2-1 0,0 0-1,1-1 1,1 1 0,0-2 0,1 1 0,0-2 0,0 0-1,1-1 1,1 0-103,0-1 0,0 0 0,0-1 0,0 0 0,5-1 0,1 1 0,0 0 0,1 0 0,1 1 0,-1 0 0,2 0 0,0 1-18,1-1 1,1-1 0,4 0-1,0 0 1,1 0 0,1 1 0,0-1-1,1 1 1,2 1 0,-1-1-1,3 1 1,1-1 61,1 2 0,1-1 1,-1 0-1,1 1 1,-1 1-1,1 1 1,0-1-1,0-1 1,-1 1-1,0 0 1,0-1-1,0 0 1,-2-1-1,0-1-25,0-1 1,1 0 0,2 0 0,0-1 0,-1 0-1,0 0 1,0 0 0,0 0 0,1-1 0,2-1-1,-1 1 1,0-1 58,0 0 1,1 1 0,1 1-1,1 0 1,-38-7 0,3 2-1,2 2 1,1 3 0,-1-1-143,-1 1 0,-3 4 0,6-2 1,3 4-1,-2 1 0,0 0 57,1 0 1,27 0 0,-1 0 0,-32 0 0,33 0 0,1 0 0,-4 0 0,1 0 0,-3 0 0,0 1 94,-1 2 0,-2-1 0,-3-2 0,0 1 0,-1 2 0,1 0 0,0-1 0,1 1 0,-2 0 1,0 0-1,0-1 0,-1 1 0,0 1 0,-1 0 33,-1 0 0,2-1 0,5 1 0,0 0 0,-1 1 0,0 0 0,3-1 0,1 1 0,2 0 0,1 0 0,0 1 0,-1 0-29,0 1 0,0-1 0,3 0 0,1-1 1,-2 0-1,0 0 0,0 1 0,1 0 1,1-1-1,-1 0 0,1 1 0,-1 0 0,-33 6 90,4 1 1,-7 1 0,9-1-1,-1 0 1,2 1 0,4-1-503,2 0 0,3 2 0,7 2 1,6 0-1,6 1 0,7 1-596,7 4 0,9 6 964,10 2 0,1 5 0,4-5 0,5-2 0,2 0 0</inkml:trace>
  <inkml:trace contextRef="#ctx0" brushRef="#br0">7425 12847 8413,'-18'-47'1978,"0"-6"0,5 2-1732,4 16 1,6 27 0,-3 28 0,0 14 0,-3 13 0,-1 6 0,0 8-1,2 0-533,2 0 0,2-4 0,5-3 1,4-3-1,5-2 0,7-4 287,5-4 0,9-1 0,3 0 0</inkml:trace>
  <inkml:trace contextRef="#ctx0" brushRef="#br0">19835 10289 23302,'-16'-40'-977,"3"0"0,1 7 1,7 6-1,-4 10 1,-2 5-1,-4 4 939,-3 2 0,-6 8 1,-11 8-1,-13 8 1,-9 10-1,22-9 1,0 1-1,-3 3 1,-1 3-1,-4 2 1,-1 3-1,-2 3 1,0 1-1,-3 5 1,0 2-1,1 1 1,1 3-1,0 1 1,1 2 96,3 0 0,1 1 0,4 2 1,2 1-1,1 3 0,2 2 0,3 2 1,3 2-1,3-2 0,5 1 1,3-1-1,3-1-19,4-4 1,4-1-54,4-4 1,6-1 0,6 1 0,6-2 0,6-3-1,5-3 1,2-1 0,3-3 0,6-2 0,4-4-1,5-2 1,4-4 146,9-1 0,3-4 1,6-3-1,2-5 1,-20-7-1,2-2 1,0-2-1,3 0 1,2-2-1,0-2 0,4-1 1,2-3-1,-1-1 1,4-3-1,-1-1 1,1-2-232,3-2 0,0-3 1,-1-1-1,-1-2 1,-1-3-1,-1-1 1,-1 0-1,0-2 1,-2-1-1,-2 0 0,0-1 1,-2-2-1,-3-1 1,-1-1-1,-2-2 1,-2 0-1,-2-1 1,-1-2-141,-2 0 0,-3-1 0,0-3 1,-2-2-1,-1-2 0,-3-1 0,-4 1 1,-3 0-1,-1-2 0,-2 2 1,-2-1-1,-3 0 0,-3 0 0,-2-1 1,-3 1-1,2-21 0,-7 1-497,-5 3 1,-7 2 540,-11-1 0,-10 5 1,-7 14-1,-8 6 1,-12 0-1,-8 5 1,-9 6-1,-5 7 1,17 9-1,-3 4 1,-1 2-1,-8 3 1,-2 1-1,-1 3 260,14 0 1,-1 2 0,-1 0 0,1 2-68,0 2 0,0 2 0,-1 0 0,1 1 0,-3 0 0,0 1 0,0 0 0</inkml:trace>
  <inkml:trace contextRef="#ctx0" brushRef="#br0">19422 15513 8050,'6'-39'0,"-3"4"0,6-10 850,1 4 0,2 1 0,1 1 1,-1 5-1,-1 8 0,-3 6 0,3 6 1,1 2-1,0 6 242,-4 10 0,3 11 0,-7 16 0,-1 6 1,-1 6-1,-4 8 0,-2 3 0,-7 7 1,-3 1-570,-4 2 0,0 0 0,6-8 0,2 0 0,2-4 1,2-6-864,4-5 1,-4-7-1,1-3 1,2-4 0,0-5-1,0-4-519,-1-3 1,-7-3-1,4-5 1,-2-7-1,0-7 610,-1-5 0,-2-13 1,0-6-1,3-8 0,5-4 1,2-1-1,2 2 1841,0 5 1,0 6 0,0 9-1,2 6-1349,2 5 0,5 14 0,9 14 0,6 11 0,4 7 0,6 8 0,3 3-243,4 4 0,7-4 0,-1-3 0,2-6 0,4-7 0,-1-8 0,0-9 0,0-5 0,-11-10 0,-2-2 0,-2-9 0,-3-13 0,-4-15 0,-7-12 0,-3-12 0,-13 27 0,-1 0 0,0-4 0,0 0 0,-1-2 0,-1 0 0,-1-2 0,0-1-5,0 0 0,-1 1 0,-1-2 0,0 1 1,1 1-1,0 2 0,0 0 0,-1 2 0,1 3 1,-1 1-1,4-32 0,-2 12-406,-2 11 0,4 10 0,-1 15 1,1 5-1,0 7 0,6 7-990,5 6 1,9 15 1400,6 8 0,12 22 0,-1 1 0</inkml:trace>
  <inkml:trace contextRef="#ctx0" brushRef="#br0">21768 14167 8227,'-1'-18'747,"-4"0"1,2 0 0,-4 5 742,1 0 0,1 7 0,5 6 0,0 9 0,-1 9-572,-3 8 1,2 19 0,-4 14 0,0 7-1,2-28 1,-2 0 0,-1 2 0,-1 0-677,0 3 1,-2 0 0,-3 3 0,-2 0 0,1-3 0,-1 1 0,-3 1 0,0 0 0,-4 4 0,0 0 0,-3 2 0,-1 0 0,-3 4 0,-1 0-243,-2 1 0,0 0 0,2-3 0,0-2 0,0 0 0,2 0 0,0-2 0,1 0 0,0-1 0,1 0 0,-1 1 0,0-2 0,0-1 0,1 0 0,1 1 0,1-2 0,0-4 0,1 0 0,0-3 0,0-1 0,2-3 0,0-1 0,-16 27 0,5-3 0,-1-3 0,9-6 0,-1-5 0,5-5 0,3-4 0,2-1 0,2-3 0,0-4 0,1-4 0,2-4 0,2-3 0,2-2-2025,3 1 0,3-7 1,5-4-1,5-6 2025,6-6 0,17-15 0,8-4 0</inkml:trace>
  <inkml:trace contextRef="#ctx0" brushRef="#br0">22141 15433 8320,'14'-33'0,"-5"-1"0,-1-6 0,3 2 0,2 2 588,5 5 0,-2-3 1,6 0-1,1 1 1,-3 5-1,-2 5 1,-4 0-1,-4 3 0,-3 2 1,-1 3 1049,-3 2 0,-3 5 1,-4 4-1,-5 4 0,-3 4 1,-1 7-867,-1 5 1,1 5 0,1 5 0,2 3 0,1 0 0,-1 2-773,-2-1 0,3-1 0,1 1 0,2 1 0,2-3 0,0-3 0,-1-2 0,1-3 0,4 3 0,0-6 0,0-2 0,1-3 0,4-2 0,4-1 0,-2-6 0,2 2 0,1-4 0,4-1 0,3 0 0,5 0 0,2 0 0,1-1 0,1-4 0,3-4 0,2-2 0,2-3 0,4 5 0,-3 0 0,0 1 0,-1-1 0,-1 1-578,4 2 1,-2-3 0,1 5 0,1 0 0,-1-1 0,1 1 0,3-1-3369,3-1 0,-3-1 3946,5-6 0,-5-7 0,7 0 0</inkml:trace>
  <inkml:trace contextRef="#ctx0" brushRef="#br0">23128 14780 8269,'-14'-43'8013,"1"3"-6678,6 15 1,1 14-1,6 16 1,0 5-1,0 8 1,-2 9 0,-2 8-956,-5 8 0,-4 12 0,-4 11 0,-2 7 0,9-34 0,-1 1 0,0 0 0,-1 1-380,-1 2 0,1 0 0,0 1 0,1-1 0,1-3 0,0 0 0,-1 0 0,1 0 0,0 0 0,1 0 0,-1 0 0,0 0 0,2 0 0,0 0-1005,0 0 0,1 0 0,-5 34 0,2-4 0,3-5 0,1-6 0,3-4 1,1-8-2079,2-4 0,0-9 0,0-4 3083,0-6 0,0-5 0,0-6 0</inkml:trace>
  <inkml:trace contextRef="#ctx0" brushRef="#br0">18649 16566 13044,'-6'-8'108,"0"1"1,-4 4 0,2-3-1,2-1 1,2-4 0,-1-1 468,1-1 0,-6 0 0,2-2 0,-1-3 0,2-6 0,1-4 0,2-4 0,-1-1-229,1 1 1,-1-4 0,7 2 0,2-2-618,5-1 1,3-10-1,1 3 1,1-7 0,0-4-1,3-2-97,0-5 0,1-8 0,-6-3 0,-3 1 1,-6 34-1,-2 0 0,1-37 268,-2 36 0,0 1 0,-3-3 0,0 0 0,-1 3 0,-1 1 0,-1-2 0,0-1 0,-1 0 0,-1-1 0,0 0 0,0 0 205,0 1 1,-2 0 0,-1-1-1,0 0 1,2 3 0,0 1-1,-7-35 1,1 4 0,3 7-190,4 6 0,2 1 0,6 9 0,0 2 0,1 3 1,2 5 95,1 4 0,11 4 0,-1 5 0,0 4 0,3 3 0,0 2 352,6-1 1,12 6 0,7 0 0,2 1 0,5 1 0,3-2 0,9 1 133,7-3 1,1-2-1,5-2 1,-1 1 0,-6 0-1,-7 0-288,-6-1 0,-10 1 0,-1 0 0,-6-1 0,-7 1 0,-7 0-162,-5-1 0,-3 1 0,-3 0 226,-3-1 0,3-5 0,-5-2 0</inkml:trace>
  <inkml:trace contextRef="#ctx0" brushRef="#br0">23421 15993 18434,'-9'-11'-755,"0"-2"1,6-3 0,-1 2 0,2 1 1206,2 0 1,5-5 0,2-1 0,4-4-1,3-3 1,1-5 0,2-5 0,-1-4-130,2-3 0,4-7 1,-4 1-1,-2-3 1,0-3-1,0-1-346,2-2 0,6-10 0,-3-1 0,-10 31 0,0 0 1,0-3-1,0-1 0,1 0 0,0-2 0,0-1 1,1-2-182,0 0 0,1-2 1,-1-3-1,0-1 0,0-2 1,0-1-1,-2 1 0,0 0 1,-2 1-1,-1 0 1,0 1-1,-1 0 0,0 1 1,-2 0-61,0 3 0,-1 0 0,0 1 0,-2 2 0,-2 5 0,-2 2 0,-3-34 0,-9 8 0,-8 9 257,-8 5 1,-4 7 0,-7 10 0,-4 7 0,-5 8 0,-6 4 0,-6 3 69,-4 3 1,-8 3 0,36 6 0,-1 0-1,-2 0 1,-1 0 0,0 1 0,0 0-1,-3 0 1,0 1 64,-2 0 1,0 0 0,4 3 0,0-1 0,0-1-1,-1 0 1,4 0 0,0 0 0,-31 3 0,6-3-1,10-2 25,6-1 0,15 5 0,9-1 0,6 1 77,7 1 0,4 1 0,8 6 0</inkml:trace>
  <inkml:trace contextRef="#ctx0" brushRef="#br0">24661 14287 23363,'13'-15'-1150,"0"-3"0,5 3 1,0-2-1,-2 0 1314,-1 0 1,0-3 0,1-3-1,2 0 1,-2 0 0,-1-1-1,-3 2 85,-3 4 0,-2 0 1,-4 3-1,2 4 0,-4 0-5,-4 4 1,-4 1-1,-7 6 1,0 1-1,-3 4 1,-2 4-1,0 3-310,0 1 1,-4 5-1,4 1 1,0 0-1,1 2 1,5 0 1,2 2 0,8 1 0,0 0 0,5-4 1,5 0-1,4-4 0,5-3 311,3-4 0,3 2 1,5-7-1,-2-1 1,-3 0-1,-4 0-223,-3 1 0,-3 2 0,-3-1 0,-8 5 0,-7 5 169,-7 3 0,-18 10 0,-3 0 0,-6 4 0,-8 7 0,-2 2-181,-3 4 0,-3 5 0,1-1 0,4 4 0,4 4 0,4 0 0,2 1-496,1 1 1,4-7 0,0 3-1,1-2 1,1-4 0,3-1-1263,3-6 0,7 0 1,5-5 1544,5-6 1,11 0 0,8-10 0</inkml:trace>
  <inkml:trace contextRef="#ctx0" brushRef="#br0">24781 15473 16326,'-18'-36'0,"-1"-4"1357,-2-3 0,5 9 0,-2 21 0,3 9-813,2 7 0,-1 4 0,1 8 1,0 2-1,-1 4 0,3 0 1,2-2-1,6-1-1110,6 0 0,15 4 0,11-4 0,8-3 1,9-5-1,4-6 581,4-2 0,-2-2 0,-4-2 0,-5-2 0,-6-6 1,-8-5-1063,-10-3 890,-1-12 1,-20 7-1,-2-11 1,-14 1 0,-10 3-1,-8 4 845,-2 4 1,-2 4 0,1 9-269,4 4 0,-4 10 0,5 2 0</inkml:trace>
  <inkml:trace contextRef="#ctx0" brushRef="#br0">20302 14660 10299,'0'-52'-189,"1"3"1,4-7 0,2 6 0,2 5 250,0 4 0,-6 7 0,1 4 1,-2 5-1,-4 6 0,-1 2 1,-3 5-1,-1 2 0,-3 3 1,-2 2-1,-4 4 0,-5 2 124,-6 4 0,-16 14 0,-7 15 1,19-12-1,-2 2 0,-6 6 0,-2 2 1,-4 4-1,-2 2-79,-3 3 0,-2 3 0,11-8 0,-1 2 0,1 2 0,1-1 0,1 1 0,1 0 0,-1 3 0,1 0 0,1 2 0,-1 2 0,1 1 0,2 0 1,2 0-1,1 0 0,1 0 0,0 2 0,2 0 0,1 1-123,3-1 0,0-1 1,3 0-1,-5 19 0,5-1 1,7-1-1,5 0 0,5-8 1,5-2-1,6-7 1,5-2-1,5-4 0,6-3 164,5-2 1,5-5 0,6-8-1,4-4 1,8-1 0,3-5-1,3-3 1,2-4 0,4-4 0,1-4-1,9-4 1,2-4-38,-23 1 0,1-2 1,0-3-1,0-2 0,-1-2 1,2-1-1,4-4 1,2-1-1,-1-2 0,1-1 1,-1-1-1,-1-1 0,-1-2 1,0-1-1,-1-2 1,1-2-1,-1-1 0,-1-2 1,-2-1-1,-1-1 0,0-1-273,-2-1 1,0-1-1,-2-1 1,-1-3-1,-2-3 1,-1 0-1,-4 1 1,-2-1 0,-2 0-1,-1-2 1,-1 0-1,-2-1 1,-2-2-1,-1 0 1,-2 0-1,-4 3 1,-1 0 0,-2-1-231,-2 3 1,-2-1-1,-3 1 1,3-21-1,-7 2 1,-9 12-1,-7 1 1,-5 5 0,-7 4-1,-10 7 1,-8 6-1,-12 5 1,-8 8-1,10 10 1,-3 5 0,-3 2 391,-6 4 0,-3 2 0,0 2 0,-4 1 0,0 1 0,-1 3 0,-5 5 0</inkml:trace>
  <inkml:trace contextRef="#ctx0" brushRef="#br0">6692 12647 17568,'0'-57'-1424,"0"11"0,0-9 0,-2 9 1349,-2 8 1,-11 8-1,-10 3 1,-8 7-1,-5 2 1,-11 0 0,-9 2-1,-10 1 1,-5 0-1,34 7 1,-2-2-1,0 0 1,-1 0 0,-2-1-1,0 1 238,-2 1 0,1 0 0,2 2 0,-1 1 1,-5 1-1,0 1 0,2 2 0,-1 1 0,2 2 1,-1 2-1,0 4 0,1 3 0,-1 3 0,0 5 1,0 6-1,0 4-140,-3 6 0,2 4 0,2 5 0,1 3 0,-1 8 1,1 3-1,0 2 0,2 1 0,15-19 0,0 2 1,1 0-1,0 2 0,1 1 0,1 1-209,0 0 0,2 1 1,0 0-1,-1 2 0,1 1 1,2-1-1,2 0 1,3 1-1,0-1 0,2 1 1,0-1-1,2 0 1,2 1-1,1-1 0,2 0 1,-2 25-1,3 0 178,2-2 1,5-1 0,4-3-1,5-2 1,4-4 0,6-3-1,4-1 1,5-4 0,3-5 0,4-3-1,7-4 1,4-5 0,7-5-1,5-4 197,-13-10 1,3-3 0,1-2 0,8-1 0,3-3 0,1-2 0,8-2-1,2-2 1,1-2 0,1 0 0,1-2 0,1-1 0,-16 0 0,1-1 0,1-1-1,-1-1 1,0 0 0,0-1 0,0-1 0,1 0-144,0 0 1,0-2 0,1 0 0,0-1 0,1 0 0,0-2 0,0 0 0,-1-1 0,-4 0 0,-1 0 0,0-2 0,-1 1 0,16-6 0,-1-1 0,-1-1 0,-2-1 0,-2-2 0,-1-1 0,-7 0 0,-1-2 0,-2-1-83,-2 0 1,-1-2-1,-3-2 1,-5-1 0,-2-1-1,-2-1 1,-4-1 0,-1 0-1,-2-2 1,12-20 0,-5-2-1,-4-4 1,-6-1 0,-5 0-1,-6 0 1,-5-3 0,-6-1-259,-5 1 1,-7 0-1,-6 5 1,-7 0-1,-8-1 1,-7 2-1,-7 1 1,-5 4 0,-7 3-1,-4 4 294,13 17 0,-2 1 0,0 1 0,-1-1 0,-1 0 0,0 1 0,-1 2 0,0 0 0</inkml:trace>
  <inkml:trace contextRef="#ctx0" brushRef="#br0">6878 14567 21767,'-39'26'0,"0"1"0,-4 4 0,0 2 0,-3 4 0,-1 1-346,-2 2 1,0 3 0,-4 7 0,1 2 0,1 0 0,1 0 0,0 2 0,1 3 0,14-15 0,1 1 0,-1 1 177,-1 3 1,0 1 0,0 2 0,0 2-1,1 2 1,1 1 0,-2 4 0,0 2-1,1 0 168,1 1 0,1 0 0,-1 2 0,8-13 0,-1 1 0,0 1 0,1-2 0</inkml:trace>
  <inkml:trace contextRef="#ctx0" brushRef="#br0">24408 1719 26176,'-12'-25'-2155,"7"9"0,-7-6 1,3 7 463,2 6 1764,4-3 0,-1 12 1,7 0-1,3 7 1,1 7-1,3 5 1,2 8-1,2 10 0,-1 7 1,0 8 1710,1 3-1739,-7 2 0,0 15 1,-5-35-1,-1 1 1,2 2-1,-1 0 1,-1 4-1,-1 1 0,0 1 1,-1 1-1,-2 3 1,0-1-1,0 0 1,0 0 242,0-2 1,0-1-441,0 4 0,2 0 0,0-10 0,2 0 0,-1 2 0,1 1 0,1-2 0,0-2 0,7 31 0,5-6 0,3-11-828,6-6 0,2-5 0,1-17 0,3-4 0,2-9 1595,4-11 1,4-25 0,1-11 0</inkml:trace>
  <inkml:trace contextRef="#ctx0" brushRef="#br0">24847 1626 25926,'0'-61'-1997,"8"5"1,4 10 0,5 9 2726,4 7 1,3 7 0,7 11-1,3 3 1,3 5 0,3 2-1,7 2 1,7 2-515,4 2 1,10 9-1,-2 10 1,1 3-1,-3 7 1,-7 7-467,-2 7 0,-13 12 1,-23-25-1,-3 0 1,-1 4-1,-3 0 1,-1 3-1,-3 1 1,-1 1-1,-2 0 1,-1 2-1,-1 2 95,-1-1 0,-1 1 1,0 0-1,0-1 1,-2-2-1,0 0 0,0-3 1,-1-1-1,0-2 1,0 0-1,-1 33 0,0-6 345,-1-6 0,-4-10 0,-5-6 0,-2-6 0,-3-6 0,-5-4 342,-7-5 0,-10-4 0,-10-8 0,-4-3 0,-2-1 0,0-1 0,-2-1-1058,3 1 0,3 0 1,14 0-1,4 4 0,6 4 1,7 6-3018,6 8 3108,5 6 1,4 13 0,-2 1-1</inkml:trace>
  <inkml:trace contextRef="#ctx0" brushRef="#br0">24781 3665 12823,'-2'-28'0,"-1"-2"0,-3 4 461,-1 5 1,0 13 0,-4 8 502,2 8 0,2 10 1,-5 5-1,0 8 0,-3 11 1,1 8-1,-3 9-679,0 7 0,0 2 0,7-30 0,0 1 1,0 0-1,0 0 0,2 2 0,0 1 0,0 2 1,1 1-416,0 0 0,1 0 0,2 0 0,0 1 0,2-1 0,0 1 0,1 0 1,2 0-1,1 0 0,0-1 0,3-1 0,1 0-1061,1-2 0,2-2 0,1 0 0,1-2 0,14 29 0,0-8 1095,2-7 1,-3-12 0,8-7 0</inkml:trace>
  <inkml:trace contextRef="#ctx0" brushRef="#br0">24994 3425 10014,'-7'-41'0,"-1"1"0,-1-31 1064,6 14 1,5 14 0,2 21 0,7 4-660,5 4 1,5 6 0,8 4 0,8 2 0,14 2 0,12 0 0,13 2 0,-36-1 0,0 2-401,0 1 0,0 1 1,5 3-1,0 2 1,-2 1-1,-1 3 1,0 2-1,0 2 0,2 4 1,-2 2-1,-2 2 1,-2 3-192,1 1 0,-2 2 0,0 2 0,-1 2 0,-4 0 0,-1 2 1,-2 0-1,-3 1 0,0 2 0,-2 0 0,-1 1 0,-3-1 1,0 2-1,-1 0 77,-3 1 1,-2 0 0,-6-3 0,-3 1 0,0 5 0,-3 0 0,-2-1 0,-3-1-1,-3-4 1,-2-1 0,-4-2 0,-3 0 354,-4-1 0,-1-2 1,-18 27-1,15-31 1,-2-1-1,-28 23 1,-3-7-1,-5-3 1,2-4-151,0-1 1,1 1 0,5 2 0,1 2-1,1 5 1,5 0-854,5 3 853,16-21 0,1 0 1,-17 25-1,14-21 1,0-1-1</inkml:trace>
  <inkml:trace contextRef="#ctx0" brushRef="#br0">24781 5677 9475,'-25'-7'0,"1"7"0,2 10 837,-2 13 1,3 15 0,0 6 0,2 8-672,3 8 0,1 11 0,2-2 0,6-32 1,0 2-1,1 3 0,1 0 0,0 1 1,1 0-1,1 1 0,1 1-338,1-2 0,1 0 0,1-1 0,1 0 0,1 3 0,1-1 0,3-3 0,2-1 0,1-2 0,3-3 0,18 26 172,6-9 0,6-7 0,10-5 0</inkml:trace>
  <inkml:trace contextRef="#ctx0" brushRef="#br0">25034 5611 9580,'-37'-64'918,"7"11"0,10 13-19,8 15 1,6 13-1,12 7 1,9 4-750,10 1 1,25 4 0,20 2 0,-30-2-1,3 0 1,5 1 0,1 1 0,3 2-1,0 1 1,3 1 0,1 2-241,0 0 0,-1 1 0,-1 0 0,-1 1 1,1-1-1,0 0 0,-3 1 0,-1 1 0,-5-1 1,-1 1-1,-4 1 0,0 1 0,-6-1 0,0 2-505,28 19 1,-18 0 0,-12 1-1,-13 1 1,-12 4 0,-14 3 656,-18 4 1,-9 6 0,9-26 0,-2 0 0,-1-1-1,-1-1 1,-1 1 0,0-1 0,0-2 0,0-1 124,2 1 1,0 0 0,-22 20-1,2-1 1,7-5 0,1-3 0,4-2-1,1 2-1168,1 2 0,4-2 1,-1 1 1005,3 4 1,-11 1 0,-2-3-1</inkml:trace>
  <inkml:trace contextRef="#ctx0" brushRef="#br0">24807 7570 10521,'-29'-34'0,"4"12"1525,4 13 1,5 10 0,5 11 0,2 15-1442,-1 14 1,-6 21 0,7-25 0,0 0 0,0 5 0,2 1 0,-1 4 0,1 2 0,0 2-1,0 0 1,1 2 0,-1 1-314,0-2 1,1-1-1,0 2 1,0 0-1,1-5 1,1 0 0,1-1-1,2 1 1,0-2-1,0 1 1,1 0 0,0-1-832,0 0 0,0-1 1,1-4-1,0-1 1024,3 31 0,3-9 0,7-3 0</inkml:trace>
  <inkml:trace contextRef="#ctx0" brushRef="#br0">24887 7477 11472,'-25'-35'-196,"0"1"0,2 3 1,2 0-1,-16-24 1,14 20-1,7 4 789,6 3 1,4 11-1,7 6 1,4 2 0,8 3-1,12 0 1,18 3-1,16 1-357,17 2 0,-30 2 1,3 1-1,6 0 0,1 1 1,1 1-1,1 1 1,3 2-1,0 1 0,-2 2 1,-1 1-200,1 1 1,-1 2 0,-4 3-1,-2 2 1,-4 0 0,-2 0-1,-3 1 1,-2 1 0,-2 2 0,-2 1-1,-4-2 1,-1 1 0,23 25-740,-9-1 0,-17 2 0,-8 6 0,-11 5 0,-13 4 1,-16 8 518,2-35 0,-4 1 0,-6 2 0,-3-1 0,-6 1 0,-5 0 0,-3 0 0,-2 0 0,-2 0 0,-2-2 0,-3 2 0,0-2 0,1-1 0,0-2-212,1-1 1,0 0 0,-1 2-1,0-1 63,6-5 0,-1 0 0,-6 0 0,1 0 0,7-4 0,1-1 0</inkml:trace>
  <inkml:trace contextRef="#ctx0" brushRef="#br0">24594 3292 26380,'-7'-27'-8535,"1"11"6031,6 3 2327,0 8 1,1 5 0,2 9 0,2 3 0,-2 1 0,-2 0 0,-1 1 0,-1-1 0,-4 0 0,-4 1 0,-3-2 849,-1-3 0,-6 1 1,-2-4-1,-1 0 1,0 0-1,-2-3-128,-1-2 1,3-1-1,-1 0 1,0 0 0,-1 0-1,0 0 1,2 0-240,-2 0 0,-1 6 0,-3 4 0,-3 7 0,-6 6 0,-5 6-204,-2 2 1,-8 10 0,0 1 0,-5 3 0,26-19 0,1 0 0,-1 1 0,0 1-109,0 1 0,1 0 0,-2 2 0,0 1 1,4-1-1,0-1 0,1 1 0,1 0 1,1 0-1,1-1 0,1 0 0,0 1 0,-20 30 155,22-30 1,0 1 0,1 1 0,0 1 0,1 1 0,0 1-1,0 2 1,1 1 0,0 1 0,2 1 0,-1 3 0,1 0 0,1 1-1,1 2-75,0 2 0,-1 1 0,0 0 0,-1 0 0,1 3 1,-1 0-1,1 0 0,1 2 0,-1-1 0,2 1 1,-1 1-1,1-1-33,-1 1 1,1-1 0,2-2 0,0-2 0,0-3 0,0-1 0,-1-3 0,0-1 0,-1 0-1,-1-1 1,0-2 0,-1 0 0,-1 0 0,-1-1 2,0 0 0,0-1 1,0 1-1,-1-1 1,-2 1-1,0-1 1,0 0-1,0-1 1,0-2-1,0 1 1,0 0-1,0 0 1,0 1-1,0-1-25,-1-1 1,2 1 0,1-2 0,2 0-1,-16 34 1,6 0 0,4 2 0,4 1-190,10-32 0,1 0 0,2 0 0,1 1 0,0 4 0,-1 1 0,1 0 0,-1 1 0,1 4 0,1 0 0,0 1 0,2 0 0,-1 1 0,2 0-171,0-2 0,0 0 0,0-2 0,0-1 0,0-4 0,0-2 0,1 0 0,-1-2 0,3 31 0,2-6-1692,-2-10 1900,-2-2 0,-1-4 1,-1-4-1,-4-3 0,-2-2 1,0-5-314,2-7 0,5-2 0,6-9 0,10-5 732,14-10 0,16-19 0,15-10 0</inkml:trace>
  <inkml:trace contextRef="#ctx0" brushRef="#br0">22381 8010 14253,'-50'-12'0,"7"4"355,7 8 0,11 12 0,8 12 0,3 6-530,5 5 1,-1 2 0,7 0 0,4-1 0,8 1 0,9 0 0,9 0 0,8-5 312,8-4 1,12-1 0,13-14 0,-29-9 0,1-3 0,4-3 0,1-2-1,2-5 1,0-3-645,2-3 0,0-2 0,10-6 1,2-3 163,1-6 0,1-3 0,0-3 0,1-2 0,-22 11 0,0-1 0,0 1 0</inkml:trace>
  <inkml:trace contextRef="#ctx0" brushRef="#br0">24821 5304 25301,'0'-21'-3749,"-2"2"0,-1 6 2608,-1 0 1,-1 4 0,5 0 0,0-2 990,0 0 1,-1-1 0,-4 3-1,-5 4 1,-6 4 0,-6 1 625,-4 0 0,-6 0 0,-5 1 0,-5 4 0,-4 4 0,-1 3 0,-2 2 57,2 4 1,-1 6 0,7 8 0,-2 8 0,1 3-1,0 8-446,0 2 0,4 6 0,19-25 0,1 0 0,-2 1 0,1 0 0,0 0 0,1 0 0,-1 2 0,-1 1 0,2 1 0,-1 1 15,2-1 1,-1 2 0,-1 4-1,1 1 1,1-2 0,1 0-1,0 2 1,0 1 0,-1 2 0,0 1-1,0 0 1,1 1 0,0-1-1,-1 1-90,2-2 0,1 1 0,1-1 1,2 1-1,1-2 0,-1 0 0,1 1 1,1 0-1,1-2 0,1-1 0,1-2 1,0 0 480,2-4 0,0 0 0,1 31 1,-2-2-1,4-5 0,1-6 0,-2-3 1,-1-4-540,-1-2 0,-1-3 1,4-6-1,-2-1 1,-3-2-1,-1-5 1,-2-2-449,1-5 0,-4-1 0,5 2 0,0 1 1,1-2-1,1 0-4680,1 2 4655,-1-9 0,11 13 1,2-10-1</inkml:trace>
  <inkml:trace contextRef="#ctx0" brushRef="#br0">23568 8023 21411,'-49'-16'0,"3"2"0,3 7 0,6 4 0,3 6 0,4 4 0,2 10 0,3 5 1258,3 6 1,4 8 0,8 1-1358,1 5 1,6 6 0,-2 5-1,5 0 1,6-1-1041,8-3 0,9 0 0,13-9 0,5-7 0,13-10 0,6-9 1302,8-8 1,-19-15 0,2-5-1,1 0 1,-1-1 0</inkml:trace>
  <inkml:trace contextRef="#ctx0" brushRef="#br0">24687 7197 21602,'-13'-5'-1727,"0"1"1,4-7 0,0 3 1248,-1-4 0,-1-6 0,1 0 0,3 0 0,1 1 1,3-3-1,1 1 485,2 0 1,0-3 0,2 4-1,1 2 1,1 1 0,-1 1 168,-2 1 1,-2 6-1,-3 2 1,-7 5-1,-5 6 1,-8 6 350,-5 4 1,-6 14 0,-6 3 0,-3 7 0,-5 5 0,-3 1-267,-1 0 1,26-19 0,0 1 0,-26 25-1,26-25 1,1 1 0,-1-1 0,2 1 0,0 0-1,1 0 1,-21 30-160,24-27 0,1 0 1,2 1-1,2 2 1,0 5-1,1 0 1,0 0-1,2 0 0,0 0 1,2 0-1,1 1 1,1-1-273,1 3 0,2-1 0,3-1 0,2-1 0,0 3 0,0-1 1,3-1-1,2-1 0,3 0 0,1-1 0,1-1 0,1-1-294,14 34 1,1-10 0,3-9 0,4-11 0,2-10-1,1-5-1173,1-4 1383,-1-12 1,10 6 494,-1-11 0,1-13 0,-5-6 0</inkml:trace>
  <inkml:trace contextRef="#ctx0" brushRef="#br0">24141 8329 16991,'-27'-20'-605,"1"2"1,0 2 0,3 13-1,2-2 926,2 2 0,-3 8 0,2 5 1,1 5-1,-2 6 0,2 4 1,-2 7-1,1 7-67,-4 5 1,5 7 0,1 5-1,4 0 1,6 3 0,3 1-766,4-3 1,13-3 0,7-7 0,10-7-1,14-9 1,12-7 0,15-8-558,-30-10 1,1-1 1118,32 0 1,-25-6 0,0-3 0,-7 0 0,0 0 0</inkml:trace>
  <inkml:trace contextRef="#ctx0" brushRef="#br0">25394 8929 8956,'-9'-26'0,"-1"-1"0,-1 2 19,-1 3 1,5 4 0,0 7 0,-1 4 338,1 1 0,4 3 1,0 8-113,6 3 0,6 6 0,9 2 1,4 2-1,4-2 0,6 0 215,3 2 0,5-7 0,5 2 0,3-3 0,4-1 0,4-2-30,7-1 1,-8-3-1,8-7 1,1-5-1,-3-4 1,2-5 0,-2-3-282,-2 0 1,6-13 0,-11 0 0,1-4 0,1-8 0,-1-3-76,-28 22 1,-1-1 0,2-4-1,-1-2 1,-4 0 0,0 0 0,0-2-1,1-1 1,1-2 0,0 0 0,1-2-1,-1 0-5,-1-1 1,1 0-1,1-1 1,0 0 0,-2 1-1,-1-1 1,0 0 0,0-1-1,-2 0 1,-1-1 0,-1 1-1,-2 1 1,-1 0 0,-1 0 7,-2 1 0,-1 1 0,1-2 0,-1 0 0,-2 1 0,-2 0 0,0-1 0,0 1 0,-1 1 0,0-1 0,-2 0 0,0 0-27,0-2 0,-1 1 0,-2 3 0,-1 0 0,1-5 0,0-1 0,-1 2 0,0 1 0,-1 0 0,0 0 0,0 0 0,0 0-26,0 1 1,0 0 0,0 2 0,0 0 0,0-4 0,0 0 0,0 1 0,0-1 0,0 2 0,0 0 0,0-1 0,1 0 0,1 1 0,-1-1-108,1 0 1,1-1-1,4-4 1,1 0-1,-2 2 1,1 0-1,0 0 1,1 0 0,0-1-1,0-1 1,0 2-1,0-1 1,1-2-1,0 0 21,-1 0 0,0-1 0,-1 3 0,0 1 0,-2-2 0,0 0 0,-1-1 0,-1 0 1,1-1-1,-2 1 0,0-3 0,-1 0 40,1-1 1,-2 1 0,-2-1 0,-1 1 0,1 0-1,-2 2 1,1 0 0,-1 0 0,-1 1 0,0 1 0,-1-1-1,1 0-7,1 1 0,-1 0 1,1 0-1,1 1 1,1 1-1,1 1 1,-1 2-1,0-1 1,0 3-1,1-1 1,0 0-1,0 0 1,1 0-1,0-1-139,0 0 0,0 1 1,0-1-1,0 1 1,0 2-1,0 0 1,0 0-1,-1 0 1,-1 0-1,-1 0 1,-1 0-1,-1 0 1,0 0-1,-2 0-82,1 0 0,-1 0 1,-2 2-1,-1-1 1,0 0-1,-1 0 1,0-2-1,0-1 1,0 0-1,0 0 1,-1-2-1,0 0 324,0 0 0,-1 1 0,-1 2 1,0 0-1,0-1 0,0 0 1,-1-2-1,0 1 0,1 0 0,1 0 1,0-2-1,1 1 0,2 1 1,1 1 38,0 1 0,2-1 0,0 3 0,0 0 0,1 0 0,-1 1 0,-5-35 0,3 4 0,3 5-334,0 3 0,5-1 0,-5 5 0,1 2 0,0 3 0,-3 5 159,-2 1 0,-2 1 1,-3 5-1,-1 2 0,-3 1 1,-1 3-1,0 1-413,-1 3 0,-1 2 0,-4 3 1,3 3-1,2 4 0,0 3 486,1 2 0,-1 6 0,-3 1 1,2 1-1,-2 1 0,-1 1 1,-2 1-22,1 2 0,-7 2 0,-4 1 0,-3 1 0,-3-1 0,3 0 0,0 0 409,3 2 0,5-1 1,-1-4-1,3 0 1,5 0-1,1 0 127,4 0 0,0 0 1,7 0-1,0 0 1,-1 0-1,1 1-290,0 4 1,1-2 0,0 6 0,0 1-1,-3 2 1,1 1 12,-1 1 0,-4 0 0,-2 3 0,-1 2 0,-1 2 0,0 2 158,-2 3 1,-5 0-1,0 1 1,4 0-1,-3 1 1,4 1-1,-1 4-239,2 1 1,6 0-1,2 3 1,4-1 0,5-1-1,2-1 1,5-3-1672,3-3 1,13-2 0,4-4 1199,8-4 1,0-4-1,5 0 1</inkml:trace>
  <inkml:trace contextRef="#ctx0" brushRef="#br0">25567 1346 12142,'-26'-28'0,"-1"-3"0,2 1 0,3 5 0,5 7 0,5 5 1678,3 4 1,2 5-1,-2 10 1,5 5-1,4 7-2201,4 3 1,7 3 0,9 4 0,8 0 0,7-2 0,7 1-1,9-2 1,8-4 31,6-5 0,-4 1 1,10-3 843,3-2 1,-3-13 0,2-1 0</inkml:trace>
  <inkml:trace contextRef="#ctx0" brushRef="#br0">25194 1839 8462,'-7'-29'-59,"2"2"1,10 3 0,3 9 0,4-1 195,2-2 1,-1-4 0,0 4 0,-1 2 0,-3 1 0,-5 2 239,-2 0 1,-4 4 0,-2 1-1,-6 2 1,-5 3 0,-3 2 0,3 4-1,3 4-195,4 7 0,5 14 0,-2 4 0,4 10 0,1 10 0,0 8 0,1 10-147,4 2 0,-3-30 0,2-1 0,1-1 0,0 0 0,-1 2 0,-1-1 1,1 2-1,-2 0 0,0 1 0,-1 1-91,0 1 0,0 0 1,-1-2-1,0 1 1,0-2-1,0 0 1,0-1-1,1 0 1,0-3-1,1 0 1,0 0-1,1-1 1,1 32-1000,2-3 0,-5-11 0,5-10 1055,0 0 0,2-11 0,5 4 0</inkml:trace>
  <inkml:trace contextRef="#ctx0" brushRef="#br0">25181 3465 8547,'-2'-16'1154,"-2"2"1,2 3-805,-2 6 0,2 5 0,2 0 1,0 8-1,0 6 0,0 9 1,-1 12-1,-2 14-15,-2 13 1,1-23-1,0 1 1,0 1 0,2 1-1,-1 1 1,0 1-1,0 3 1,0 1 0,1 0-1,1 1-368,0 4 1,0 0 0,1-2-1,0 0 1,1-2 0,0 0 0,1-3-1,2-1 1,1-1 0,2-2 0,1-1-1,1-2 1,1 0 0,1-1-529,1-1 0,0 0 1,0 0-1,1-1 1,14 27-1,-1-3 0,-1-9 1,-1-3 560,-2-5 0,-5-8 0,2-2 0</inkml:trace>
  <inkml:trace contextRef="#ctx0" brushRef="#br0">25234 5584 8432,'-6'-13'78,"-3"-1"1,-3 7-1,0 1 1,2 2 481,1-1 1,5 1 0,-4 5 0,2 4 0,3 5 0,2 9 0,1 11-184,0 8 0,-1 16 0,-2 2 0,-2 8 1,2 8-1,2 4-462,1-1 1,0-36 0,1-1 0,2 35 0,3-2 0,1-3 0,4-9 0,1-5-1182,1-6 1,-4-5 0,-2 0 1265,-1-6 0,-1-4 0,-5-6 0</inkml:trace>
  <inkml:trace contextRef="#ctx0" brushRef="#br0">25381 6877 8634,'-21'0'0,"3"0"526,3 0 1,-2 4-1,-1 1 1,1-1-213,3 2 1,0-3 0,1 4 0,1 1 0,2-2-1,1 1 1,-1-1 0,-2 1-212,-2 1 0,0-1 1,-6 4-1,-5-2 1,-8 1-1,-5 2-152,-8 1 0,-16 0 0,-11 1 0,33-8 0,-1 1 1,-5 0-1,0 1 0,-2 0 0,-2 2 0,-2 1 1,-1 1 215,-1 3 1,0 0-1,0 1 1,0 2 0,-4 2-1,0 0 1,0 1 0,-1-1-1,3 2 1,1-1 0,0 2-1,1 0-55,2 1 0,1 0 0,4 0 0,1 2 0,-1 3 0,1 1 1,3 2-1,1 1 0,4 2 0,1 2 0,2 0 0,2 1 0,2 1 1,1 1-153,2-2 0,1 2 0,1 1 0,2 1 1,4-5-1,3 0 0,0 0 0,1 1 0,3 1 1,1-1-1,2 2 0,1 0-56,2 2 1,2-1 0,0 0 0,3-2 0,4 35 0,6-3 0,7-4 0,4-5-1,3-2-503,-1-4 1,3-7 0,-7-5 0,0-2 0,-3-2 0,-2-2 33,-3-2 0,-3-2 0,-6-6 0,0 0 0,-1-4 0,-4-2 565,-4-1 0,-1-7 0,-2 3 0,-1-3 0,-4 3 0</inkml:trace>
  <inkml:trace contextRef="#ctx0" brushRef="#br0">24021 3159 29959,'-25'-12'-1262,"6"-2"0,-10-8 1,3 6-1,2 4 993,-1 3 1,1 6 0,0-1-1,4 4 1,-1 4 0,2 7-1,-1 5 1,3 5 0,-1 2-1,-1 2 1,-1 4 0,0-1-1,-1 0 50,-3-2 1,-1 3-1,-3 0 1,-5 4 0,-5-1-1,-8 4 1,-4 1 262,-5 4 0,-6 4 0,0-1 0,30-20 0,0 1 1,-2 1-1,1 1 0,0 2 0,2 0-107,-1 2 1,1 0 0,1 3 0,2 0 0,1 2-1,1 0 1,2-1 0,0 1 0,1 2 0,1 1-1,2 0 1,0 0-521,0 2 0,-1 1 499,1 0 1,0-1-1,1-2 1,0 0 0,1 1-1,-1 0 1,-1 3-1,1-1 1,-1-1 0,-1 1-1,0 0 1,-1 0-31,-1-1 0,-1 0 1,4-3-1,0 1 1,-2-3-1,0 0 1,1-1-1,-1 0 1,1-2-1,0 0 1,-1 1-1,-1 1 114,1-1 0,1 1 0,1 1 0,0 1 0,2-3 0,0 1 0,1 1 0,0 1 0,1 0 0,2 0 0,0 1 0,1 1-148,-1 0 1,3 0 0,4 0 0,2 1-1,-1 0 1,1 0 0,2 3 0,1 1-1,1 1 1,0 0 0,0 5 0,0 0 3,0 0 0,0 0 1,2 0-1,1 0 1,-1-1-1,1 1 1,1-1-1,0 0 1,0-1-1,1 0 1,-1 2-1,1 1 1,-1 0-1,1 0-44,0 0 0,0 0 1,1 2-1,0-1 1,0-3-1,1 0 1,-1-3-1,0 0 1,-1 0-1,0-1 0,0 0 1,-1-1 77,1 2 0,1 0 1,-1 1-1,1 1 1,1 0-1,0 0 1,0-1-1,1-1 0,0 1 1,1 0-1,2-2 1,1 0-1,1 1 1,2 0 49,2 0 1,1 0 0,1 1 0,1 0-1,5 2 1,2-1 0,0 1 0,2-1-1,-1 0 1,2-1 0,0-1 0,0 0 36,1-1 1,-1-1 0,1-2 0,0 0 0,2 2-1,1 0 1,-1-1 0,1-1 0,-2 0 0,1-1-1,-2 0 1,0 0 0,-2-2 0,0-1-2,-2-3 1,1 1 0,-2 2 0,1-1 0,-1-4 0,1 0-1,0-1 1,-1-1 0,1-1 0,0-1 0,25 26 82,-3-1 0,-21-30 1,1 0-1,29 22 1,-26-24-1,1-1 1,3-2-1,1-1 0,2-1 1,0-1 71,2-3 0,1-1 0,6-1 0,1-1 0,-2-4 0,2 0 0,1-1 0,0-2 1,2 0-1,-1-1 0,0-1 0,0-2 0,0-1 0,0-2-9,0-1 0,0-3 0,-2-4 0,-1-2 0,0-2 0,0-3 0,-2 0 1,-2-2-1,-1-1 0,-1-2 0,-1-2 0,-1-3 0,0-2 0,-1-3 3,-1-2 1,-1-2 0,2-1 0,-1-2-1,-1-2 1,-1-1 0,0-4 0,-1-2 0,0-5-1,-1-1 1,-1-3 0,-2-2-28,0-1 1,-1 0 0,-1-3 0,-2-1 0,-2 2 0,-3-1 0,0 1 0,-4-2 0,-1 0 0,-2-1 0,-3 1 0,-1-1-1,-1-3 1,-2 0-126,0-1 0,-1 0 0,-1 2 0,0-1 0,-1-3 1,-1-1-1,-2 3 0,0 0 0,-1 0 0,0 0 0,-2-3 1,0 0-31,0 23 0,0 0 1,-1 1-1,-1-1 0,1 1 1,-2 0-1,-1-1 0,-1 0 1,-1 0-1,0 0 1,-1-1-1,-1 1 0,0 0 1,0 1-1,-1-2 0,0-1 1,-1 0-1,0 0 1,0-1-1,0 1 0,0 0 39,0-2 1,1-1 0,-2 1-1,0 0 1,0 0 0,-1 0 0,1 2-1,1-1 1,-1 0 0,-1 0 0,1 1-1,0-1 1,0-2 0,0 1 0,0 0-1,1 0 1,0 1 0,1 0 0,-1-1-1,1-1 1,0 1-17,-1 0 1,1 0 0,-1 1 0,2-1 0,-1 1-1,1 0 1,1 3 0,0 0 0,1 0 0,-2 1-1,1 0 1,-1 1 0,-2-23 0,0 2 0,0-2 0,0 0-176,0 1 0,1 1 0,1 1 0,0 0 0,-1 5 0,-2 0 0,0-2 0,-1 1 0,-1 2 1,-2-1-1,-1-1 0,-3 0 0,-1 1 0,-2 2 51,-2 0 0,-3 1 1,-6 3-1,-3 2 0,-6 4 1,-3 3-1,-5 0 0,-2 2 1,14 15-1,-1 0 0,-1 1 1,-2 1-1,0 0 0,-1 1 154,-1 1 0,-1 1 1,-1 1-1,-6 0 0,-3 3 1,-1 1-1,-3 2 0,0 1 1,-2 3-1,-1 1 0,-2 2 1,0 1-1,-3 2 0,0 3 1,-2 0 3,0 2 0,-1 1 0,-1 2 0,-1-1 0,0 2 0,0 2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15503 6970 27032,'-12'-27'-6913,"3"2"6355,5 3 1,-2 3 0,1 5 0,4 3 0,2 0 0,5 4 783,2 1 1,1-3 0,4 5-1,2 1 1,1 1 0,2 2-1,-2 0 1,0 2 0,1 2 0,2 5-1,2 3 34,2 1 1,6 2-1,5 1 1,7 2-1,5-2 1,6-1 0,3-2-1,5 1-22,6-1 0,-1-4 0,-28-5 1,1-1-1,1 1 0,-1-2 1,1 0-1,1-1 0,1 0 0,1 0 453,2-1 1,1 0-585,-4 0 0,1 0 1,8-1-1,0 0 1,-4 0-1,0-1 1,0 0-1,0-2 1,1 1-1,1-1 1,-2 0-1,0-1-66,-1 1 0,1 1 0,2-3 0,-1 1 0,-2 2 1,-1 0-1,0 0 0,1 0 0,-1 0 0,-1 1 1,-1 0-1,-1 1 0,1 0 0,-1 0 8,0 1 0,0 0 1,-1 1-1,1 0 1,-2 0-1,1 1 1,-2 0-1,1 1 1,-2 0-1,1 0 0,1 1 1,-1-2-1,1 0 1,-1-1 165,38 1 1,-37-2 0,0 0 0,37 0 0,-37 0 0,0 0 0,1-1 0,0 0 0,0 0 0,0-2-148,0-1 0,0-1 0,0-1 0,0-1 0,1-2 1,0 0-1,-1-1 0,1-1 0,0 0 0,0 0 1,-2 0-1,0 0 95,0-1 0,1 0 0,-2-2 0,1-2 0,-1 0 0,-1 0 1,-2 0-1,0-1 0,30-17 0,-6 2 0,-3-1-315,-4 3 1,-7 1-1,-2 1 1,-5-2-1,-5 2 1,-4-2-1,-5 2-233,-3 0 0,0-3 0,-7 0 0,-3 0 0,-4-2 1,-2-2-54,0-4 1,-3-1-1,1-1 1,-5-4-1,-3-2 1,-3-2-1,-2 0-769,-2-1-615,-7 4 1504,-2-6 1,-7 11-1,-3-4 1,-9 4-1,-9 2 92,-9 4 0,25 16 0,-1 1 0,-29-12 0,-5 3 1,31 16-1,1 0 0,-37-8 0,35 10 0,-1 2 63,-2-1 0,-1 1 0,2-2 1,-1 0-1,-6 0 0,-1 0 0,0 1 1,0 0-1,0 1 0,0 1 1,-3 0-1,-1 0 0,1 0 0,-1 0 243,-3-1 1,0-1-1,2 0 1,0 0 0,-4 1-1,1 1 1,2-1-1,0 0 1,1 0 0,1-1-1,2 0 1,0 0 194,2 0 1,-1-2 0,-2-1-1,1 0 1,1 1 0,0 1-1,2-1 1,1 1 0,1-1 0,0 0-1,2 2 1,0 0 0,-2 0-1,-1 1-287,0 0 1,-1 1 0,-1 2 0,-2 1-1,-3 0 1,0 1 0,-2 2 0,0 2 0,-2 0-1,0 3 1,-3 2 0,0 2 0,-1 2 0,1 1 31,-1 1 0,0 2 1,0 1-1,1 2 1,-1-1-1,0 0 1,2 1-1,1 1 1,0 1-1,1 1 1,4 0-1,2 0 34,3-1 0,1 1 1,4 1-1,2 1 1,2 0-1,2 1 1,2 1-1,1 0 1,1 3-1,2 1 1,2-2-1,2 2 1,1 0-1,1 0-116,-19 27 1,4-1 0,4 10 0,5 3-1,5-1 1,3-1 0,7-2-304,6 0 0,5 7 0,11-9 0,9-4 0,12-5 0,13-7 0,14-3 303,-20-23 1,2-2-1,6-1 1,3-3 0,8 2-1,1-1 1,4-1 0,3-1 61,4-1 0,1-2 0,0 1 0,2-1 0,-19-4 0,2 0 0,0 0 0</inkml:trace>
  <inkml:trace contextRef="#ctx0" brushRef="#br0">11211 7743 31597,'0'-13'-8,"6"1"1,4 2 0,6 1 0,9-2 0,9 1 0,14 0 0,8 1-1,12-2 1,-30 6 0,1 0 0,6-1 0,2 2 0,3 0 0,1 0 77,1 1 1,3 0-1,7-1 1,1-1-1,4 3 1,0 0-1,3 0 1,0 1 0,5 0-1,0 0 1,0 1-1,1 0 1,-24 0-1,0 0 1,0-1-1,-1 0 1,1 0 0,0 0-71,0 0 0,-1-1 0,2 1 0,4-1 0,1 0 0,0 1 0,-4 1 0,-1-1 0,0 1 0,1-1 0,-1 0 0,1 0 0,1-1 0,0 0 0,0 0 0,-2-1 0,0 1 0,1-1 0,0 0 0,0 0 0,1 1-61,-2-1 0,0 1 1,-1-1-1,22-2 1,-1 0-1,-22 3 1,0 0-1,-1 1 1,23 0-1,-2-1 1,-4 1-1,-1 1 1,-1 0-1,-1 0 1,-3 0-1,0 0-928,-1-1 0,0 2 989,-4 2 0,0 0 0,1-3 0,-1 1 0,-3 2 0,0 2 0,1-1 0,-1 2 0</inkml:trace>
  <inkml:trace contextRef="#ctx0" brushRef="#br0">4519 10222 29409,'9'-34'-3058,"0"4"1,1 7 0,2 5 3604,1 3 1,6 3-1,5 3 1,4 5-1,5 1 1,1 0-1,3-3 1,3 0-1,6-1 1,6 1-1,7 0 1,6 1-1,9 1 530,-33 2 0,0-1-1004,-1 1 1,1 0-1,9 2 1,1 0 0,-1 0-1,1 0 1,2 1 0,2 0-1,3 0 1,2 0 0,2 2-1,1 0 1,2 1-1,1 0 1,1 0 0,0 1-1,2-1 1,1 1-114,1-1 0,0 0 0,2 0 1,1 0-1,-21-1 0,0 0 0,1 0 1,0-1-1,1 0 0,0 0 1,0-1-1,0 1 0,1-1 0,2 1 1,-1-1-1,1 1 0,0-1 1,-1 0-1,0 0 85,2-1 1,-1 1 0,1-1 0,2 0 0,-1-1 0,0 1 0,-4-2-1,0 0 1,-1 0 0,0-2 0,-1 0 0,0 0 0,2-2 0,-1 0 0,0 0-1,-1-1 1,-1 0 0,0 0 0,1 0 0,1-1 0,-1 1 71,0 0 1,-1 1 0,0-2 0,-1 0 0,-1-1 0,0 1 0,23-2 0,0-1 0,-1 1 0,-1 0 0,-4 1 0,-2 1 0,-2 2 0,-1 2-367,-5 2 0,0 0 0,-4-1 0,-2 0 0,-2 1 0,-2 1 0,-1 1 0,-1 1 0,-3 2 0,-1 2 0,-2 1 0,0 1-2477,32 11 1779,-8 2 947,1 13 0,-10-5 0,3 6 0,-3 3 0,-2 5 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3319 12061 11742,'-13'-40'-505,"0"6"0,1 4 0,1 7 649,2 5 1,5 3 0,-5 3 0,-1 2 0,-2 3 0,-1 1-1,-1 3 1,1 1 0,0 2 0,-1 2 437,1 2-566,-6 4 1,4 0-1,-4 1 1,1 2-1,-1 0 1,-2 3-1,-1-2 279,1-3 1,-3 2 0,5-3 0,0 1 0,-2-2 0,2-1 0,-2-2 1,0 2 1,0-3 0,-4 5 0,2-1 0,-4 1 0,0 2-265,-2 2 0,-1 6 0,2 1 0,-2 2 0,-2 2 0,-2 4-190,-3 4 0,0-3 0,0 5 1,1-2-1,-1 1 0,-3 1 0,-2 1 343,3 0 1,-4-4 0,7 1-1,-3-2 1,1 1 0,1 1 22,1-1 1,1-2 0,-5-2-1,0 1 1,-2 0 0,-1-1 0,-1 1-34,1 0 0,-3 1 0,0 1 0,0 3 1,-1-1-1,1 0 120,0 0-256,2 0 0,4-3 0,1 2 0,2 2 0,3 1 0,1 1 0,5-3-46,5-3 1,-3 6 0,6-6 0,-1 3 0,3 4 0,3-4 44,2-3 1,-5 6 0,1-6-1,0 3 1,1 3 0,0 0 227,-2 3-242,-6 2 0,8 2 1,-5 2-1,0 3 1,1 0-1,-3 0 23,3-3 0,-4 0 0,6-2 1,2 2-1,1-1 0,3 1 1,2-2 60,1 0 1,2 2 0,-2 0 0,3-1 0,1 1 0,1-2-19,1 1 1,2-2-1,2 0 1,2 0 0,3 0-1,1 0 1,4 0-73,0 0 0,0-1 0,1 1 0,3 2 0,-1 1 0,3 3-37,0 1 0,0-4 1,3 0-1,1-3 0,0-3 1,3 2-1,-1-2 179,0 1 1,0-1 0,-4 0 0,2-1 0,3 1-1,0 1-77,-2 2 0,3 0 0,-4 0 1,1 0-1,0 2 0,0-1-170,-1-1 0,3 6 0,-3-9 0,1-2 0,3 1 0,-1-3 0,2-1 201,4-2 0,-5-2 0,5-1 1,-1-1-1,-2-1 0,-2-1 103,-3-2 0,1-4 1,3 3-1,-1 0 0,-1-2 1,-2 0-1,2-3 40,1-1 1,2 3-1,0 0 1,1-2-1,3 0 1,3 1 48,0 0 0,10 1 1,1-6-1,5-2 0,5-1 1,1 0-107,2-2 0,12-1 0,-1-6 1,2 0-1,-3 0 0,-5 0 1,-1 0 17,3 0 1,-1-6 0,7-2-1,-3-4 1,-1-2 0,-1 0-4,1-4 0,-5 3 0,-1-3 1,0 2-1,-4 0 0,1-2-195,-2 2 0,-4 1 0,7 1 0,-1 1 0,-1 0 0,-3 0 1,-2-1-185,-1 1 0,2 4 0,-7 0 0,0-1 0,3-2 0,-1-1 73,3-1 0,4-4 0,-7-1 0,4-2 0,3-4 0,1-3 171,2-3 1,6-4-1,-3 2 1,1-1 0,0-5-1,0-2 1,-30 19 0,0-1-143,1 2 1,1 0-1,-3-2 1,0 0-1,2 0 1,0 1-1,28-21 1,-3 2-1,1 1 1,-1 0-58,-3 0 1,5-5 0,-6 1 0,-1 1 0,0 0 0,-2 0 20,-1-1 0,3-1 0,-7 4 0,0-2 0,2-3 0,-2 0-14,-1 0 1,4 2 0,-3 2 0,-1-1 0,-1-3 0,-2 1 0,1-1-75,-2 3 0,-2-5 0,-2 1 0,0-2 0,-5 0 0,-2 0 257,-4 2 0,1-6 1,-2 2-1,-1 0 0,-3 2 1,-1 3-231,1 1 1,-4-1 0,0 5 0,0-2 0,-1 2 0,2-2 0,-2 1-272,-1 1 1,3 1 0,-1-2 0,0-1 0,-3-1-1,0 1 186,-1 1 0,0 4 0,1 1 1,-2 1-1,-2-1 0,-3-1 0,-1-1 267,-3 4 1,-1-4 0,-2 5 0,0-1 0,0-1 0,0-1-60,0-1 0,-2 2 1,-2 2-1,-4 0 0,-1 1 1,1 1-298,-3 2 1,-1 7 0,-1 0 0,-2 1 0,-1 1 0,-3 2 0,-1 1-28,1 1 0,-5-1 0,1 5 0,-5-1 0,-3 1 0,1 0 263,2-1 0,-3 1 1,0 0-1,-1-1 0,1 1 1,0 0 172,2-1 0,-5-4 0,0-1 0,-2 0 1,2 0-1,0 2 0,0 1-14,-3-2 1,-2 4-1,-1-4 1,-1 4 0,-2 4-1,-3 3 1,0-1-389,0 1 1,-4 4 0,1-2-1,-2 4 1,1 1 0,3 0 74,1 0 0,-9 0 0,0 0 0,-3 0 0,-2 0 0,-1 0-164,-3 0 543,-1 6 0,-6-5 0,-2 4 0,-2-4 0,35-1 0,0 0 0,-3 0 0,0 0-11,-3 0 0,0 0 1,0 0-1,0 0 1,-2 0-1,-1 0 1,1 0-1,1 0 1,2 0-1,1 0 1,-2 0-1,0 0 1,1 0-1,0 0-113,-1 0 0,0 0 0,-1 2 0,1 1 1,2 0-1,0 1 0,1 0 0,-1 1 0,-1 1 1,1 1-1,1 0 0,0 0-226,-2 1 1,1 0 0,5 0-1,0 0 1,-1 0 0,1-1 0,2 1-1,0 0 1,-35 10 0,5-2-1,3 1-299,4 1 0,3-2 0,1 6 1,4 3-1,3 5 740,-1 5 0,-2 10 1,-1 2-1</inkml:trace>
  <inkml:trace contextRef="#ctx0" brushRef="#br0">4732 7503 32019,'14'0'-62,"3"-6"1,1-1 0,-2-1 0,-1 3 0,-1 0 0,-3-1 0,0 0 0,-2 0 0,1 3-1,2 2 1,1 1 138,0 0 1,2 0 0,2 0 0,2 0 0,2 1 0,1 2 0,0 3 0,0 0 0,3 0 0,4-1 2,2 0 0,4-3 0,-1 4 1,2-2-1,4 1 0,0-2 0,3-2 1,-2-1-81,1 0 0,-4 5 0,-1-1 0,-1 1 0,1-1 0,0 2 0,-2 1 0,2 1 0,-4 2 0,0-3 0,1 1 0,-2-2 0,2 1 0,0 1 0,-3-5 0,5 1 0,1-3 0,2-1 0,1 0 0,0 0 0,0 0 0,0 0 0,0 0 0,0 0 0,-1 0 0,0 0 0,-3 0 0,2 0 0,-2 0 0,1 2 0,0 1 0,-3 3 0,-2 0 0,-2 0 0,3 3 0,-1-3 0,1-1 0,1 1 0,0-1 0,1-1 0,-1 1 0,5-1 0,-2-4 0,4 0 0,4-1 0,-2-2 0,-2-2 0,4-4 0,-1 3 0,1-1 0,-1-2 0,0 0 0,1 2 0,1 1 0,-5-3 0,2 5 0,-4-1 0,-4 1 0,2-1 0,2 2 0,1 2 0,-6-4 0,-2 1 0,0 0 0,0-1 0,1 1 0,-1 1 0,5-3 0,-3 0 0,2 0 0,0 0 0,1 2 0,1-1 0,2 1 0,-4-2 0,-1 3 0,2-2 0,0 2 0,0 2 0,-1 1 0,-1 0 0,4 0 0,-2 0 0,-2 0 0,2 0 0,2 0 0,1 0 0,0 0 0,0 0 0,0 0 0,0 0 0,0 0 0,0 0 0,0 0 0,0-2 0,0-1 0,-2-3 0,-1 1 0,-1-3 0,1 1 0,-4 2 0,-2-2 0,-2 0 0,1 1 0,1 0 0,-1 3 0,-2 1 0,3 2 0,0 0 0,-1 0 0,-1 0 0,1 0 0,1 0 0,6 0 0,-1 0 0,1 0 0,0 0 0,-2 0 0,2 0 0,2 0 0,-4 0 0,-1 0 0,0 0 0,0 0 0,2-1 0,-2-2 0,-3-2 0,2-1 0,-1 3 0,1-1 0,-1 1 0,0 2 0,0 1 0,-4 0 0,5 0 0,-2 0 0,2 0 0,-1 0 0,1 0 0,2 0 0,-2 0 0,-1 1 0,3 2 0,-1 1 0,3-1 0,1-1 0,-1-2 0,0 0 0,2 0 0,-2-2 0,1-1 0,1-1 0,1 0 0,-2 4 0,1 0 0,-1 0 0,4 0 0,-1 0 0,1 0 0,-2 1 0,0 2 0,0 1 0,-2 1 0,-1-1 0,-1 1 0,1-2 0,1-2 0,2-1 0,0 0 0,0 0 0,0 0 0,0 0 0,0 0 0,0 0 0,2 0 0,-1 0 0,1 0 0,-4 0 0,1 0 0,-1 0 0,1 0 0,-2 0 0,-3 0 0,0 0 0,0 0 0,-5 0 0,4 0 0,-2 0 0,0 0 0,-1 0 0,0 0 0,1 0 0,-2 0 0,5 0 0,-1 0 0,-2 0 0,0 0 0,0 0 0,2 0 0,-4-1 0,3-2 0,-3-2 0,1 2 0,-2 2 0,-1 1 0,5 0 0,-8 0 0,0 0 0,1 0 0,-2 0 0,0 0 0,0 0 0,-3 0 0,-1 0 0,2 0 0,-1 0 0,4 0 0,-3 4 0,1 1 0,0-2 0,0-2 0,1-1 0,0 0 0,3 0 0,-1 0 0,-2 0 0,0 0 0,-1 0 0,0 0 0,-1 0 0,-2 0 0,0 0 0,-1 0 0,3 0 0,0 0 0,-2 0 0,0 0 0,-4 0 0,4 0 0,-1 0 0,1 0 0,2 0 0,3 0 0,-4 0 0,3 0 0,-1 0 0,0 0 0,0-1 0,2-2 0,1-2 0,2 1 0,-1 4 0,1 0 0,0 0 0,-1 0 0,1 0 0,0 0 0,-1 0 0,2 0 0,2 0 0,1 0 0,-1 0 0,-2 0 0,3 0 0,2 0 0,-1 0 0,1 0 0,-4 0 0,0 0 0,-3 0 0,1 0 0,0 0 0,-1 0 0,1 0 0,1 0 0,2 0 0,1 0 0,1 0 0,-1 0 0,5 0 0,2 0 0,2 0 0,0 0 0,0 0 0,2 0 0,1 0 0,3 0 0,0 0 0,0 1 0,-3 4 0,-2-4 0,-1 4 0,-1-4 0,-4-1 0,-2 0 0,-2 0 0,0 0 0,0-4 0,-4-1 0,-1 1 0,1-1 0,0 1 0,-1 1 0,5-3 0,1 2 0,-3 1 0,-1 1 0,0 2 0,2 0 0,1 0 0,2-4 0,-2-1 0,3 2 0,1 2 0,0 1 0,-3 0 0,-1 0 0,0 0 0,0 0 0,-1 0 0,-2 0 0,-1 0 0,-1 0 0,6 0 0,-1 0 0,-2 0 0,-1 0 0,-1 0 0,0 0 0,-1 0 0,-3 0 0,-1 0 0,0 1 0,0 2 0,1 2 0,0-2 0,-4-2 0,5 4 0,-5-1 0,1 1 0,0-1 0,0 0 0,-1-1 0,3 3 0,-3-1 0,2-2 0,3-2 0,0 1 0,-1 1 0,-1 1 0,-4 1 0,3-5 0,0 1 0,-2 2 0,2 1 0,-1-1 0,-2-1 0,3-1 0,0 2 0,-2 2 0,2-2 0,-2-2 0,0-1 0,3 5 0,-4-1 0,-2-1 0,1-1 0,-1-2 0,2 0 0,0 0 0,-5 0 0,0 0 0,1 0 0,-1 0 0,0 0 0,1 0 0,-1 0 0,0 0 0,1-2 0,-1-1 0,0-1 0,1 1 0,-1 1 0,0 2 0,1 0 0,-1 0 0,2 0 0,1 2 0,2 2 0,0-2 0,-5 2 0,0-2 0,1-2 0,-1 0 0,0 0 0,1 0 0,-1 0 0,0 0 0,0 0 0,1 0 0,-1 0 0,0 0 0,1 0 0,-1 0 0,0 0 0,1 0 0,-1 0 0,0 0 0,1 0 0,-1 0 0,0 0 0,1 0 0,-1 0 0,0 0 0,1 0 0,1 0 0,1 0 0,2 0 0,-2 0 0,-1 0 0,-2 0 0,0 0 0,1 0 0,-1 0 0,0 0 0,1 0 0,-5 0 0,0 0 0,1 0 0,2 0 0,3 0 0,2 0 0,-6 0 0,2 0 0,-1 0 0,0 0 0,1 0 0,-6 0 0,5 0 0,-3 0 0,2-2 0,-3-2 0,4 1 0,-3-6 0,-3 4 0,0-2-2804,0 1 0,-5 3 1041,4 7 0,-5-1 1249,-5 6 0,4-6 0,-5 3 1</inkml:trace>
  <inkml:trace contextRef="#ctx0" brushRef="#br0">17742 7263 26854,'6'-7'-899,"2"-3"1,5 5 0,0 1 0,2-1 1221,3 1 1,-2-1-1,7 5 1,2 0 0,3 0-1,4 0 1,2 0-144,4 0 0,0 0 0,3 0 1,4 0-1,4 0 0,3 0-136,1 0 1,6 0 0,5 2 0,4 1 0,5 1 0,-1-1 0,-34-1 0,0-1 55,1 1 0,0 1 0,31-2 1,-31 1-1,0 0 0,1 0 0,0-2 1,0 0-1,0 0 0,2 0 0,-1 0 74,2 0 1,-1 0-1,-4 2 1,1 0-1,0 1 1,0 0-1,35 3 1,-4 2-1,-2-2 1,-3 1-230,-3 0 0,6-2 1,-5 2-1,-4 1 1,-1-2-1,-3-1 413,-2-2-87,3-1 0,-8-2 0,3 0 0,1 0 0,-1 0 0,2 0-86,2 0 0,-3 0 1,5 0-1,-2 0 1,-2 0-1,1 0 1,-1 1-251,0 4 0,1-2 0,-1 4 0,-1 1 0,0-2 0,-2-1 2,0-2 1,7-1 0,-7-2 0,3 0 0,-1 0-1,-1 0 109,-4 0 0,3 0 0,-4-2 0,0-2 1,2-5-1,-1-3 0,3-1-5,2 0 1,0-5-1,-2 0 1,-2 0-1,-2 1 1,-2-1-1,-1 1-353,-3 3 1,1 0 0,-9 1 0,-3 1 0,-2 2 0,-3 1-340,-2-1 0,-6-2 1,2-2-1,-3 3 0,-2 0 1,-1 2 314,-3-1 1,1-2 0,-5-1 0,-1-1 0,0 0 0,1-3 0,-2-2 246,-2-2 0,-7 5 0,-2-3 0,-4 1 1,-3 0-1,-1 2 0,-2 1-1363,1 2 1311,-3 0 0,-1 1 0,-6 1 0,-1 4 0,-1-1 0,-4 1 117,-1-3 0,1 2 0,-5 1 1,-4 0-1,1 1 0,-2-2 1,1 2 160,2 0 0,-7 0 0,7 3 0,-1-1 0,-2 1 0,1 2 93,2 1 1,-7 0-1,5-2 1,-4-1-1,-5-1 1,-3 1-1,-1 1-85,4 2 1,0-4 0,-2-1 0,0 1 0,-1-2 0,1-1 0,-2-2 260,-3 0 1,4 4-1,-4-2 1,3 0-1,2 1 1,1 0-1,2 3-260,1 1 0,9-2 0,-3-1 0,-2 2 1,1 2-1,-2 1 0,3 0-262,2 0 1,1 1-1,-2 2 1,-2 2 0,-5-2-1,-2 0-26,3 1 0,-9-2 0,4 2 0,-3-2 0,-4-2 0,1 0 1,-2 0 139,-1 0 1,6 0 0,-12 0 0,0 0 0,2 0 0,-2 0 39,0 0 0,3 0 0,-5 0 0,4-2 0,2-1 0,-1-1 0,3 1-115,1 1 1,-3 2 0,2 0 62,-3 0 1,3 0 0,1 0-36,2 0 0,-8 0 1,2 0-1,0 0 1,-3 0-1,2 0 426,1 0-303,-9 0 1,8 0 0,-10 0 0,3 0 0,4 0 0,1 0 0,3 2 11,-1 2 0,7-2 0,0 2 0,1-2 0,0-2 0,2 0 1,3 0-126,4 0 0,-3 0 0,5 0 0,-1 0 0,2 0 0,2 0 0,-1 0 110,3 0 1,0 0 0,2 0 0,0 0 0,0 0 0,0-2-85,0-2 1,0 2 0,0-2 0,0 2-1,0 2 1,0 2 0,-1 1-171,-4 1 0,2 2 0,-6-1 0,-1 2 0,-2 0 0,-1-1-29,0 0 1,-7-3 0,0 5 0,-4-3-1,-1 0 1,-3-1 1012,-1 1-709,1-1 0,-3-4 0,0 0 0,2 0 1,0 0-1,3 0 166,-1 0 0,-3 0 0,1 0 0,1 0 1,-2 0-1,2 0-317,0 0 0,1 0 0,-1 2 0,-2 2 1,-2 5-1,-2 1 0,35-4 0,-1 0-75,-1 1 1,-1 0 0,2-4 0,0 0 0,-2 3 0,0 1 0,-2-1 0,1 0 0,0 0 0,1 0 0,-3 0 0,0 1 0,0 0 0,1-1 79,-2 1 1,-1 0 0,-5-3-1,0 0 1,3 1 0,0-1 0,-2 1-1,0-1 1,-2 0 0,-1 0 0,2-2-1,-1 0 184,2-1 0,-1-1 1,-4 1-1,0-2 0,8 1 1,0 0-1,-1 0 1,-1 0-1,0 0 0,1 0 1,1 0-1,1 0 19,3 0 0,-1 0 0,-6 0 0,0 0 0,5 0 0,2 0 0,-2 0 0,1 0 0,0 0 1,0 0-1,2 0 0,1 0 0,0 0 0,0 0-193,0 0 0,1 0 0,-33 0 0,35 0 1,-1 0-1,2 0 0,-1 0 0,-35 0 0,-1 0-61,2 0 1,2 0 0,-4 0-1,1 0 1,1 2 0,35-1 0,0 1-1,1 0 1,-1 0 62,-2 0 1,0-1 0,0 0-1,0 0 1,1-1 0,-1 0-1,2 0 1,-1 0 0,0 0 0,0 0-1,0 0 1,1 0 153,-1 0 0,-1 0 0,-34 0 0,0 0 0,2 0 0,1 0 1,-2 0-2,-2 0 0,36-1 0,1 0 0,-1 0 0,1-1 0,-37-2 0,3 1 1,4 1-1,1 2-63,0 0 0,8 0 0,-6 0 1,1 0-1,2 0 0,-5 0 1,1 0-117,-4 0 0,1 0 1,2 0-1,0 0 0,-1 0 1,-1 0 15,-3 0 1,1 0 0,3 0 0,-3 0 0,-4 0 0,36 0 0,1-1 21,0-1 1,0 0 51,-1 1 1,0 0 0,-33-5-1,33 6 1,0 0 0,-1 0-1,0 0 1,1 0 0,-1-1-1,3-1 1,-1 1 898,-35-4-854,2 1 0,5 2 1,-1-1-1,0-1 0,1 1 1,-1 2-26,0 1 1,-5 0-1,-4 0 1,37-1 0,0 2-1,-2-1 1,0 1 0,-1 1-1,0 0-100,-2 2 1,-1 1 0,-3 1 0,-2 0 0,-1 1-1,0 1 1,-1 0 0,-1 0 0,-2 2 0,0 1 0,0 0-1,-1 0 1,-2 2 0,-1 1-17,-2 0 0,1 0 1,4 1-1,-1 1 1,-6 3-1,-1 1 0,1-1 1,0 0-1,2-1 1,0 1-1,0 1 1,0 0 47,-1 0 0,1 2 0,4-1 1,1 2-1,-7 3 0,0 0 1,1 0-1,1 0 0,2-1 1,1 1-1,-1 3 0,0 0 0,2 2 1,1 0-130,0 3 1,1 1 0,-3 4-1,2 1 1,5 1 0,1 1 0,2 2-1,0 1 155,1 2 0,1 1 0,-1 1 0,0 0 0,5-1 0,0 1 0,0 2 0</inkml:trace>
  <inkml:trace contextRef="#ctx0" brushRef="#br0">21062 17352 7926,'0'-13'0,"1"1"0,4 3 417,-4 3 0,3 6 0,-8 0 0,-3-1 0,-2-2 1493,0-2 1,6-1-1,-3 3-1610,0-1 1,3-1-1,-6 5 1,-1 0 0,-2 2-1,-3 2-14,-3 5 0,2-1 0,-6 0 0,-2 1 0,1 0 0,0 0 0,4 0 182,0-2 1,4 4-1,-3-5 1,3 0-1,4 1 1,0 0-50,2 4 0,0 2 1,-4 3-1,0 2 1,-1-2-310,1-1 0,0 4 0,-1 4 0,1 2 0,0 3 0,-1 2 0,0 2 12,-4 2 1,7-7-1,-2 1 1,3 0-1,2-3 1,2 2 152,1-3 0,3-5 0,-2 3 1,2 0-1,4-1 0,1-2 1,2-1-164,3 0 0,1 4 0,6-3 0,1 1 0,3-1 0,0-1 0,2-1-112,0 1 0,7 4 0,6-4 0,3 0 0,2-2 0,4 0 0,2 1 0,4-10 0,6 5 0,1-3 0,1-3 0,-2 0 0,-2-3 0,2-2 0,1-1 0,-3-1 0,-1-4 0,0-4 0,-2-2 0,1-3 0,3 1 0,-5-2 0,2-1 0,-1-3 0,-3-1 0,-1 1 0,3-5 0,-4 2 0,-4-3 0,-2-2 0,-5-1 0,-2-3 0,-2-4 0,-3-1 0,-5-2 0,-3-4 0,-3 1 0,-1-2 0,-3-2 0,-6-1 0,1-4 0,-1 1 0,-3 0 0,-1 0 0,-4 2 0,-2 1 0,-4-1 0,-5 5 0,-2 5 0,-3 3 0,-4 3 0,-3-2 0,-2 10 0,-1-2 0,-3 4 0,-4 5 0,-4 1 0,-1 1-277,0 1 0,-6 6 1,-1 2-1,-2 4 0,2 1 1,-1 0-61,1 0 0,-1 1 0,-2 4 0,3 4 1,2 1-1,5 0-102,3-1 1,8-4 0,-1 4 0,5 1 0,4 2 0,2 1 0,2 0-1632,3 1 0,5 4 1,1 2-1,2 4 2070,3 4 0,-4 8 0,0-2 0</inkml:trace>
  <inkml:trace contextRef="#ctx0" brushRef="#br0">21262 17485 9231,'-14'0'0,"1"0"462,0 0 0,4 0-110,0 0 1,7 0 0,2 0-1,8 0 1,5 0 0,6 0-1,7 0 807,3 0 0,8-4 0,-3-2 0,2-2 0,-2 0 0,0-1-582,0 0 1,-4 1-1,1-2 1,-5 3-1,-3-1 1,-6 2-72,-2 0 0,-1-2 0,-1 2-715,0-2 1,0 5 136,1-1 0,-5 2 1,-2 4-1,1 1 1,-3 3-1,3 0 323,-1 0 0,-2 2 0,2-2 0,-1 2 0,-2 1 237,2-2 1,-4 5 0,2-3 0,-4 3 0,-4 1 0,-5 0-361,-3 1 0,-3 3 1,-1 3-1,-5 0 0,-1 3 1,-3-1-129,1 0 0,-1 2 0,-3 4 0,0 1 0,3 0 0,-1 2-283,1 1 1,-1-1 0,-1 3-1,2-1 1,2-5 0,6-3 0,3-4-490,6-2 1,-3 3 0,5-4 0,0-2 0,0-1 14,3-1 1,2-5-1,2-1 1,4 3 756,4 1 0,3 1 0,1 0 0</inkml:trace>
  <inkml:trace contextRef="#ctx0" brushRef="#br0">23168 17019 8022,'-14'-6'0,"1"4"0,0-2 0,-1 2 0,1 1 259,0-3 0,-1 2 0,1-2 0,0 2 0,0 2 1,-1 0-1,1 2 0,1 2 35,3 5 1,3 3-1,8 1 1,1 0-1,3 1 1,1-1 0,5 2-1,3 1 168,2 2 0,3 0 0,-4-5 0,2 0 0,-2 2 0,-1 1-280,-2 2 1,-4 2 0,-2-4 0,-1 3 0,-3 2 0,-1 1-204,-2-1 0,-6 2 1,-3-3-1,-3-1 1,-3 2-1,-1-2 1,-2 0-1602,2-3 1239,1-1 1,2-1 0,0-3 0,-1-2 140,1-4 1,4-4 0,2-2 0,2-4 0,7-4 505,5-2 0,6-7 1,5-1-1,4-1 1,3 0-1,2-1 5,0-3 1,1 3 0,2-1 0,1 0 0,-2 0 0,-2 0 0,-3-2 0,-4 0-239,0 2 0,-4-2 1,-7 5-1,-5 0 1,-2-2-1,-4 2-208,-2 0 1,-4 1-1,-6 4 1,-4 1 0,-3 0-1,-1 1 124,0 3 0,5-1 0,0 5 1,2 2-1,1 2 0,3 2-557,2 4 1,3 4 0,6 8 0,1 6 0,4 3-1,4 5 610,2 5 0,9-4 0,0 1 0</inkml:trace>
  <inkml:trace contextRef="#ctx0" brushRef="#br0">23594 17392 11921,'0'-34'258,"0"3"0,5 16 0,1 11 1,0 9-508,0 7 1,-2 2 0,-4-1 0,-1 0 0,-4 2 0,-4 3 0,-3 4 0,-1 5 49,0 4 0,-5 1 1,-1 7-1,1-2 0,0 1 1,3-4-1089,-1-4 0,4 0 1287,3-8 0,-6 3 0,-5 2 0</inkml:trace>
  <inkml:trace contextRef="#ctx0" brushRef="#br0">24101 17125 8954,'-12'2'1281,"3"2"-739,5 5 1,7 8 0,3 2-1,1 1 1,5 4 0,3 1 0,2 2-408,0 0 0,3-1 0,1 2 0,0 2 0,-3 1 0,-3-1 0,-2-2-266,0-1 1,-5-1 0,-4-1 0,-4-1 0,-4-3 0,-7 0-111,-5-1 0,-5-5 0,-5 0 0,0-6 0,3-3 0,0-3 0,1-3 385,2-5 1,0-4-1,8-7 1,4-5 0,3-2-1,4-6 139,1 1 0,7-6 0,5-1 0,7-4 0,5-1 0,4 0 1,0 2 93,0 2 0,-3-1 1,-1 5-1,-3-1 1,-2 1-1,-4 2-567,-5 2 1,-2 3-1,-5 1 1,1 3-1,-2 2 1,-5 3-1,-6 1-217,-3 1 1,-3 3 0,-1 0 0,-3 4 0,-2 1 0,-3 1 0,0 1-507,2 0 1,-3 1 0,3 7-1,-2 5 913,2 3 0,-3 7 0,4 2 0</inkml:trace>
  <inkml:trace contextRef="#ctx0" brushRef="#br0">22875 16952 8525,'-14'-6'1039,"2"6"-778,3 0 0,4 12 0,5 10 0,0 5 0,1 6 0,3 6 0,7 10-174,5 8 0,6-1 0,8 5 0,4-2 0,3-4 1,8-5-1,5-9-502,9-8 1,3-3-1,3-14 1,-1-4-1,3-6 1,1-5 414,6-1 0,-36-2 0,1-2 0,1 1 0,0-1 0</inkml:trace>
  <inkml:trace contextRef="#ctx0" brushRef="#br0">24661 16712 8031,'13'-7'617,"0"2"1,5 11 0,1 6 0,2 4-206,3 1 1,-3 3 0,1 3 0,2 2 0,1 3 0,0 2 0,-1 4-32,-2 4 1,-10-1-1,0 9 1,-5 0-1,-7 1 1,-7 4-1,-14 1-712,-12 2 0,-10 3 0,14-29 0,-2 0 1,-3 1-1,-1 1 331,-1 1 0,-2 0 0,-10 4 0,-3-2 0,3-2 0,0-1 0</inkml:trace>
  <inkml:trace contextRef="#ctx0" brushRef="#br0">8065 15513 20811,'-6'-14'-4611,"4"1"4701,-2 0 1,-2 7-1,0 6 1,-1 7-1,-2 5 1,0 0 347,0-3 1,0-3 0,-4-8-1279,-1-2 993,7 2 1,3-4 0,8 6 0,6 2 0,5 1 0,4 1-214,2-1 0,3 3 1,6-1-1,1-2 0,-2-2 1,-1-1 451,-1 0-394,0 0 0,-1 0 0,0 0 0,-3 0 1,-2 0-1,-2 0 281,-2 0 1,-3 0-187,0 0 0,-1 0 1,0 0-1</inkml:trace>
  <inkml:trace contextRef="#ctx0" brushRef="#br0">8558 15406 24653,'4'-13'-1064,"1"8"0,5 16 0,-2 11 1,-1 3 476,-3 2 0,-2-1 0,-2 0 0,0-4 0,0-4 0,0-4 0,0 0 13,0-1 0,0 0 0,0 1 1,0-1 399,0 0 1,-4 1 0,-2-1-1,-2 0 1,-4 1 243,-4-1 0,-5 6 0,-5 2 1</inkml:trace>
  <inkml:trace contextRef="#ctx0" brushRef="#br0">21675 12141 8235,'1'-12'0,"4"3"-99,-4 3 0,7 0 0,-5-2 0,1-4 0,-1-2 1130,-2 1 1,-1 4 0,2 0-283,2-1 1,-1 4-814,6 2 0,-7 2 0,-2 2 1,-8 0 176,-4 0 0,-1 0 0,0 0 0,0 0 0,-1 0 793,1 0 1,4 0 0,0 0-815,-1 0 0,2 0 0,-1 2 0,-1 1 0,-2 2-96,-1 3 0,0 1 1,-1 4-1,-1 0 1,-1 1-1,-2-1 1,1 0 126,-3 1 1,5-5 0,-2-2 0,2 0-1,2-1 1,-1 2 33,1-1 0,1-2 1,2 2-1,2 0 0,1 1 1,-1 2-218,-2 2 1,-2 3 0,-1 1 0,0 2 0,-1 0 0,1 1 108,0 3 1,-2-1 0,-1 1 0,-4 2 0,1-1 0,0 1 0,2-3 197,3-2 0,0-1 1,1-5-1,0 1 0,1-1 1,1 0 53,3 1 0,5-6 1,-3 1-1,1 2 1,1 0-317,1 3 1,1-1-1,2 0 1,0 1 0,0-1-1,0 2 1,0 1-115,0 2 1,0 6 0,0-2 0,0 3 0,0 2 0,0-2 107,0-3 1,2 2-1,1-6 1,1-1 0,1 1-1,1 0 107,2-2 1,3-5 0,-1-3 0,-1 1-1,1 0 1,2-1 0,0-1 115,-3 0 1,6-2 0,-5 2 0,1 1 0,0-1 0,1 2-275,2-2 1,-1 10-1,0-4 1,1 2-1,0 0 1,3-2-1,2 0-137,2 1 0,-2-1 0,5-1 0,2-3 0,1-3 30,3-1 369,-1-3 0,4 4 0,1-6 1,1-2-1,-1-1 0,1-2 1,-3-1 129,1 0 0,2-3 0,-2 3 0,-1-2 1,1 0-1,-2-1-278,2 0 1,-4 4 0,5-4 0,0 1 0,-1-1 0,1 0-261,0-2 1,-3 0 0,3-3 0,0 1 0,0-2 0,4-3 117,0-4 1,1-3 0,-2-2 0,-3 1 0,0-2 0,-2-1 0,2 0 179,0-1 1,-4 4 0,1-9 0,-1 1-1,-2 2 1,0-1 27,-3 4 1,-7-4-1,0 2 1,-3 0-1,-2 0 1,-1 0 0,-3 1 97,-5 2 0,-2 6 1,-2-1-1,-2 1 1,-2 2-1,-5 0-509,-3 1 1,-1 4 0,-1-4 0,1 1 0,0-1 0,-1 0 183,1-1 0,4 1 1,-1 3-1,-2-3 1,-3-1-1,0 0 1,-1 0 64,1 1 0,-1 1 0,0 5 0,-4 0 0,0-1 1,-6 3-1,-2 2-195,-3 4 0,-1-1 1,2 2-1,-3 1 1,1 1-1,-2 2-43,0 0 1,0 0 0,-2 2 0,3 1 0,2 1-1,0 1-616,2 1 719,-6 1 0,6 2 1,-5 0-1,0 3 0,1 3 1,1 2-649,2 0 0,2 3 0,1 3 0,2 2 837,3 1 0,-3 7 0,4 1 0</inkml:trace>
  <inkml:trace contextRef="#ctx0" brushRef="#br0">21768 12448 11661,'0'-21'-688,"0"2"1429,0 5 1,0 5-1,0 0-212,0-1 0,2 4-316,2 2 1,-2 4 0,1 4 0,-5 5 0,-4 3 0,-1 1 3,-4 1 1,-1 0 0,-1 3-1,0 0 1,1 1 0,2 0 0,2 0-155,2-2 0,-3-6 0,5-1 0,1 2 0,3-1-29,4-1 0,4-3 0,7-6 1,2 0-1,6 0 0,0 0 0,1 0 5,-2 0 0,-4 0 0,3 1 1,-2 2-1,-3 3 55,-1 2 0,-3 0 0,-3 6 0,-5 1 0,-2 1 1,-4 2-1,-2-2-132,-5-1 0,-4 3 0,-4-1 0,-2 0 0,0-3 0,-2-2 0,2-1-409,0-2 0,-8-5 1,2 3-1,0-1 1,-2-3-1,3-1-536,-1-2 1,6-2 0,1-1 0,3-3 0,2-1 0,1-3 982,3-2 0,-3-8 0,5 0 0</inkml:trace>
  <inkml:trace contextRef="#ctx0" brushRef="#br0">21502 12514 8489,'14'-12'568,"3"-5"176,0-7 1,7 2 0,-2 1 0,4 2-538,0 2 0,5 9 0,2 3 0,-1 4 0,3 1 1,-3 0-1,2 0-2975,0 0 2768,-4 0 0,8 6 0,-4 1 0</inkml:trace>
  <inkml:trace contextRef="#ctx0" brushRef="#br0">23061 11648 8530,'-7'-6'246,"2"-3"0,5 3 1,3 0-1,3 0 0,2-3 1,2-2-1,2-3 0,1 1 1,2 0-1,1-1 272,2 1 0,0 4 0,-3 2 0,-1-1 0,1 2 1,-3 0-1,0 3-358,0 2 0,1 2 0,-1 4 1,-3 4-1,-5 3-179,-2 1 0,-2 5 0,-2 1 1,-2 0-1,-5 2 0,-4 0 1,-4 1 57,0-1 1,-1 2 0,4-5 0,1 0 0,0 0 0,1-1 31,3 0 1,-1-2 0,5-2-1,2 0 1,3-1-111,5-3 0,2-2 1,6-4-1,1 2 0,1-2 1,2-2-408,6-1 0,-9 5 0,0-1 0,-2-1 0,-1 0 1,3 0-879,-1 1 0,0 5 0,2-4 0,2-2 1324,0-2 0,1-1 0,-5 0 0</inkml:trace>
  <inkml:trace contextRef="#ctx0" brushRef="#br0">23501 11848 8519,'7'-9'1914,"-2"0"-1688,-4 12 0,-1-1-25,0 11 0,-6 0 1,-2 2-1,-4 3-114,-2 4 0,1 2 0,1-1 0,2-2 1,2-2-1,3-1 0,2 0-793,1 0 0,2-5 0,2-4 706,2 1 0,9-4 0,8 0 0</inkml:trace>
  <inkml:trace contextRef="#ctx0" brushRef="#br0">23874 11581 8503,'-13'-12'-585,"7"9"900,6-5 1,6 5-1,7 3 1,2 0 0,1 0-1,2 0 1,0 0 171,1 0 1,-4 0 0,4 1-1,-1 4 1,-2 3 0,-2 4-413,-4 2 0,-7 5 0,0 3 0,-5 3 0,-5 3 0,-3 2 0,-7 1-259,-2-1 1,1 2 0,-2-2 0,-1-3 0,2-4 0,-1-1 124,4-1 1,7-2-1,5-5 1,2-1-1,4-1 1,2-3 63,5-5 1,9-2 0,4-2 0,5 0 0,5 0 0,7 0-408,4 0 402,1-6 0,-4 4 0,0-4 0</inkml:trace>
  <inkml:trace contextRef="#ctx0" brushRef="#br0">23514 12661 8504,'0'-34'1082,"0"3"-547,0 8 0,2 10 1,2 10-1,5 6 1,2 6-1,-1 3 0,-3 3 1,1 1 358,-1 2 1,-4 5 0,2-2 0,-2 1-1,-1 1 1,3-1 0,-1 0 0,1 0-1,-1 0-3,-1-1 0,-1-2-1413,-2-5 0,0-19 1,0-8-1,0-11 0,0-5 1,0-4-31,0-1 0,4 0 1,2-3-1,1 1 1,4 1-1,1 1 1295,1 3 0,0 4 0,1 5 0,-2 4 0,-2 5 0,-1 2-258,1 2 0,2 7 0,1-3 1,1 5-1,-1 5 0,0 5 1,2 6-1677,3 6 1,-3-1 0,4 1 0,-1 2 0,1 0 0,2-1 1190,2 0 0,-3-7 0,-1 3 0</inkml:trace>
  <inkml:trace contextRef="#ctx0" brushRef="#br0">24141 12474 13142,'1'-46'1264,"4"6"1,-2 14-848,6 12 1,-5 7 0,5 8-1,0 4 1,0 4 0,0 4 0,0 5 31,-2 4 0,5 3 1,-5 3-1,2 2 1,-1 1-1,-1-1-628,0-2 0,-4 1 0,2 0 0,-4-4 0,-1 0 1,0-1-1,0-1-1540,0 0 1,-6-7 0,-3 2 0,-2-5 1715,-3-4 0,-5-3 0,-2-6 1</inkml:trace>
  <inkml:trace contextRef="#ctx0" brushRef="#br0">24181 12474 12548,'21'-37'0,"-4"-1"1199,-2 1 1,0 10 0,1 12 0,4 6-1141,0 3 1,-2 2-1,4 4 1,1 0 0,-1 0-1,0 0 1,2 0 0,1 1-3290,1 4 3214,1 2 0,0 7 0,-1-1 0</inkml:trace>
  <inkml:trace contextRef="#ctx0" brushRef="#br0">24701 12408 8483,'-2'3'3791,"-2"-3"-3202,2-9 0,-4 6 0,8-5 0,2 2 0,7 3 0,4 0 0,4 0-478,2-1 0,-1 0 0,4 5 1,-3 2-1,-1 3 0,0 1-111,-1 4 0,-1 1 0,-5 1 0</inkml:trace>
  <inkml:trace contextRef="#ctx0" brushRef="#br0">24661 12647 9015,'-8'-28'1637,"4"9"0,8 15 1,5 2-1322,3 2 0,7 0 0,4 0 1,2 0-1,1 0 0,3 0 0,0 0 1,2 0-4207,-1 0 3880,4 0 0,-6 6 0,5 1 1</inkml:trace>
  <inkml:trace contextRef="#ctx0" brushRef="#br0">25141 12461 11986,'6'-25'-725,"-3"10"1,5-3 1924,3 11 1,1 11-1,0 5 1,-2 4-1,-3 4 1,-1 3-1,-3 4-519,-1 4 1,-2 2 0,0-3 0,0-1 0,-2 1-1,-2-2-1076,-5-3 1,1-3 0,0-5 0,-3-2-1,-1-3 1,-1-5-1006,0-3 917,-1-1 0,5-1 0,2-5 0,1-6 1,3-6-1,2-2 184,1-4 1,0-1 0,0-2 0,1-1 0,2 0 0,3 0 0,0 4 472,0 3 1,4 4 0,-1 5 0,3 3 0,3 4 0,1 4 0,3 2 34,2 4 0,1 2 0,5 8-243,0 3 1,11 3-1,4 5 1</inkml:trace>
  <inkml:trace contextRef="#ctx0" brushRef="#br0">25514 12488 10401,'0'-39'1186,"0"6"0,1-1-551,4 15 1,2 10 0,7 9 0,-1 0 0,0 2-1,1 2 1,-1 5 0,0 4-264,1 5 0,-1 3 0,-1 7 1,-3 2-1,-5 2 0,-2 1-542,-2-1 0,-6 1 0,-5-3 0,-5 1 0,-6-2 1,-3-2-1,-2-3-1507,0-2 0,2-10 1,3 0-1,4-5 1658,3-4 0,2-8 0,0-2 0</inkml:trace>
  <inkml:trace contextRef="#ctx0" brushRef="#br0">25634 12341 8531,'7'-6'0,"-1"-1"2288,0-1 0,-3 2-2192,6 6 1,0 2 0,4 2 0,2 5 0,3 4 0,4 4 0,5 2 0,2-1-97,2-3 0,12 1 0,-1-9 0</inkml:trace>
  <inkml:trace contextRef="#ctx0" brushRef="#br0">26074 12328 9045,'0'-21'821,"0"3"0,0 15 0,0 9 1,0 9-595,0 7 1,0 2 0,1 1-1,2 2 1,2 4 0,-2 3-1,-2 1 1,-1 2-385,0 2 0,0 5 1,-1-1-1,-4-4 0,-4-5 154,-3-2 0,-1-9 1,0 2-1</inkml:trace>
  <inkml:trace contextRef="#ctx0" brushRef="#br0">25914 12581 8520,'16'-27'0,"-1"2"920,-3 3 0,3 7 1,2 8-1,1 1-404,1 3 0,2 1 1,6 4-1,1 2-516,3 5 0,3 3 0,6 1 0</inkml:trace>
  <inkml:trace contextRef="#ctx0" brushRef="#br0">26434 12328 9249,'4'-29'0,"1"0"1682,-2 2 1,0 12-1,-1 17-1073,3 10 0,-1 3 0,-4 8 1,0 5-1,0 8 0,0 7 0,0 7 1,0 6-4968,0 7 4353,-2-25 0,-2 1 0,-3 24 0,-6 8 0</inkml:trace>
  <inkml:trace contextRef="#ctx0" brushRef="#br0">11417 15313 11491,'0'-20'-1375,"0"-3"1216,0 6 1,-2 6-1,-2 7 173,-4 2 0,0 2 1,1-1-1,0-2 1,0-1-1,-2-1 1,1 1 713,-1 0 1,5 0 0,-3 2 0,0-1 0,0-1-660,-3 1 0,-2 3 0,-1 3 1,1 1-28,-1-1 0,4-1 0,1-2 0,-2 0 0,-2 0 0,0 0 148,-1 0 1,-4 0 0,-1 0 0,3 0 0,1 0 0,1 1 0,0 2 0,0 3-5,0 1 1,0 1 0,2 5-1,1 0 1,1 1 0,0 2-353,-3 1 1,1 4 0,1-4 0,1-1 0,-1-2-1,-1-1 1,-2 0 195,0 0 1,0-5 0,0-1 0,1 1 0,-1-3 0,0 1 473,0-3 1,0 3-1,1-2 1,-1-1-1,1 0 1,2-1 0,3 4-472,1 1 0,-2 2 0,4 4 0,1-1 0,1 1 0,2 0-237,0 0 1,0 0 0,2-2 0,1-1 0,2-1 0,2-1 357,3-1 0,2 5 0,1-5 0,0 1 0,-1 0 147,1-3 0,0 4 1,0-4-1,0 3 1,-1 0-425,1-1 0,4 5 0,1-5 1,-3 1-1,1 1 0,0-1 1,2 1 114,2 0 1,1-5 0,5 3 0,1 0-1,2-1 1,1-1 0,-2 0 190,-1 0 1,-1-3 0,-1 2 0,1-2 0,0-2 0,-2 0 0,-1 1-4,-2 3 1,-4-2 0,3 3 0,0 0 0,-1-1-1,-1 0-355,-2 2 1,3 1 0,-1 4 0,1-1 0,-1-1 0,-1 0 0,2-1 79,2 1 0,2-5 1,1 3-1,0-1 0,3-3 1,1-2-1,0-1 427,2 0 0,-2 0 0,5-1 1,0-2-1,-2-3 0,2 0 1,-1 1 9,-1 2 1,0 1 0,-2 2 0,1 0 0,0 0 0,0 0-845,-1 0 1,1 5 0,-4 0 0,0 1 0,-1 0 0,1-2 0,1 0 481,3 1 0,-6-1 1,3-4-1,0 0 1,-1 0-1,3-2 0,-2-2 352,0-4 1,3 0 0,1 0 0,0-1-1,1 1 1,-2 1-395,1 1 0,-4-4 1,3 3-1,-3-2 0,-1 1 1,-1-1-1,0 1-234,-4-1 1,2 5 0,-6-5 0,-1-1-1,-4-1 1,-2-2 192,-1 0 0,-5 0 0,3 1 0,-1-3 1,-3 0-1,0-4 0,0-1 210,1-3 0,2-1 0,-4 0 0,3 3 1,-1 2-1,0 2 0,1 0-467,-3 1 0,0 6 0,-2 2 0,0-2 0,0-2 193,0-1 1,0 5 0,-2 1-1,-2 0 1,-4 1 0,-5-1 0,-3 1 184,-1 0 0,-2-4 1,2 2-1,-3-2 1,-1 0-1,0 1 1,-2-1 100,-1-1 1,2-2-1,1 0 1,-2 1-1,-1 0 1,-3 2-196,-3 2 1,0 5 0,-6-1 0,-2 1 0,1 0 0,-2-1 0,4 1-115,-2 1 1,-5 4-1,-1 1 1,1 2 0,-2 1-1,-4 1 241,-1 0 0,-1-3 0,1 4 0,2-3 1,-1-2-1,-2-1 0,0-2 943,3 0-888,-3 0 1,4-2 0,-6-1 0,-2-4-1,-3-1 1,0-4-333,0 2 0,-5 0 0,2-1 0,-1 2 1,0 5-1,2 3 0,1 3-1250,-1 7 1,4 5 0,-5 15 1471,-1 5 1,29-15-1,1 2 1,-1 5 0,0-1-1</inkml:trace>
  <inkml:trace contextRef="#ctx0" brushRef="#br0">10993 14159 29874,'8'-13'-2458,"-3"6"0,-5 1 1,0 6-1</inkml:trace>
  <inkml:trace contextRef="#ctx0" brushRef="#br0">10993 14133 29935,'0'6'-4916,"0"-6"1,0-7 4066,0-5 1,-1 0-1,-2-1 1,-1 0-1,0 2 1510,-2 2 1,3-1 0,-5 6 0,-2 1 0,-2 2 26,-1 1 1,5 0 0,-1 0 0,-1 0 0,0-2 1026,2-2 0,1 2 0,4-3-1588,-2-1 0,7 5 1,6-4-1,5 4 0,3 2 1,2 2 56,2 1 0,2 1 1,3-5-1,3 0 1,-1 0-1,1 0 0,-2 0 99,-2 0 0,2 0 1,-8 0-1,1 0 0,-1 0 1,-2 0 970,-2 0-1254,-7 0 0,-2 0 0,-10 0 0,-3 0 0,-4 0 0,0 0 0,-1 0 0,0 0 0,0 0 0,0 0 0,-1 0 0,-2 0 0,-1 0 0,0 0 0,4 0 0,0 0 0,1 0 0,-1 0 0,0 0 0,0 0 0,0 0 0,0 0 0,1 0 0,6 0 0,6 0 0,6 0 0,6 0 0,1 0 0,2 0 0,2 0 0,-2 0 0,5 0 0,0 0 0,0 0 0,3 0 0,1 0-3284,2 0 3284,5 0 0,-4 0 0,5 0 0</inkml:trace>
  <inkml:trace contextRef="#ctx0" brushRef="#br0">21641 9965 16757,'-6'-24'-1703,"-1"8"0,-6-4 843,0 9 1063,6 0 1,-4 9-1,2-2 1,-2 2 0,-2 2-1,0 0 1,0 0 0,0 0-1,0 0 961,1 0 1,2 0-1,7 0 1,11 0 0,11 0-725,5 0 0,3 0 0,3 0 0,4-1 0,2-2 1,0-1-1,-4 1 0,0 2-300,-4 1 1,2 0-1,-3 0 1,-4 0 0,-3 0-1,-6 1 1,-2 2-217,-4 1 0,-5 6 0,0-1 0,-6 2 239,-5 2 0,-8-5 0,-3 1 0,1 0 1,-1-1-1,4 1 73,0 1 0,7-3 0,-1 1 1,1 2-1,2 2-243,6 0 0,3-3 0,8 0 0,5-1 0,2 1 1,5-1-1,1 2 215,2 2 1,0 5-1,-1 0 1,0-2 0,-4 1-1,-4 0-262,-3 1 1,-6 4 0,-4-2 0,-4-1 0,-4 2 0,-6-1 82,-6-1 0,-13 4 1,-8-5-1,-1-3 1,-5-3-1,0-3-102,-1-3 0,-3 0 1,3-5-1,0 0 1,0 0-1,2 0 1,4-2-1336,3-2 0,10 2 0,8-2 1412,2 3 1,14 12 0,2 3-1</inkml:trace>
  <inkml:trace contextRef="#ctx0" brushRef="#br0">20781 10581 8511,'-6'-13'-10,"6"12"1,0 5 0,6 6-1,3 4 1,-1 2 0,2 2-1,2 1 1,2 1 0,2-2 0,2 2-1,2-1-47,3-1 0,7 1 0,4-4 0,3 3 0,3-3 0,1-2 0,3-3 743,2-1 1,1-7 0,4 3 0,1-4 0,-2-1-272,-3 0 1,2-6 0,-1-1-1,0-1 1,0-1 0,-2-1-356,-2-1 0,3 2 1,-3 1-1,1-2 0,-1-2 1,-3 0-25,-1-1 1,-1-4-1,-1-2 1,1 1-1,-1-2 1,-1 0-1,-1-3 153,-2-1 0,4-6 0,5-2 0,-2 1 0,-2-2 1,-3 0 25,-2-2 0,-1 2 0,1 0 0,-4 2 0,-3 2 0,-2 2 0,0 2-353,-4-1 1,2-2 0,-6 0-1,-3 4 1,-2 0 0,-5 0-1,-2-2-142,-2 0 1,0 5-1,0 0 1,1-1 0,-1 1-1,-1 0 378,-2-2 0,0 3 0,0-2 0,0 0 1,0-1-1,-2 0 0,-1 3-88,-1 2 0,-6-4 1,2 4-1,-4-1 1,-2 1-1,-2 2-189,-1 2 0,-6 1 0,2 0 1,-3 0-1,-2 0 0,0 2 0,1 1 1,-1 2 160,0-2 1,1 4 0,-1 0-1,-1 2 1,-2 0 0,0 1 54,0 1 0,-4 2 0,-1 0 1,-3 2-1,-1 1 0,-1 2-64,1 2 0,-5 2 1,-1 4-1,-2 1 1,-2 2-1,-2 2 0,-2 2-29,1 3 0,4-3 1,0 1-1,0 2 1,1 1-1,4 2 29,2 0 20,7-1 0,-3 1 0,5 1 0,1 2 0,0 2 0,4 0 0,2 2-69,6 0 1,-1-3 0,5 2 0,2 1 0,2-1 0,3 0-70,3 1 0,3 1 1,2 5-1,3 1 0,5 0 1,4 1-1,5-1-369,8 1 1,5-4 0,9-4 0,3-2 0,5-2 0,5-2-1811,3-1 2324,-1-1 0,-3-5 0,-1-1 0</inkml:trace>
  <inkml:trace contextRef="#ctx0" brushRef="#br0">21833 10940 8420,'4'-17'0,"2"0"0,0 1 0,1 2 143,0 1 1,-4 4 0,2 2 0,0 0 0,0 1 24,3 1 1,-7 0 0,-1 7 0,-7 1 1227,-5 1 0,4 0-585,-1-4 1,7 2 0,-1 2-719,6 5 0,-2 2 0,3 2 0,-2 0 0,-4 1 1,-1 2 101,-1 1 0,-6 4 0,3-2 1,-2-1-1,2 2 0,2-1 56,2-1 1,1 3-1,2-3 1,0-3 0,0-1-1,0-1 1,0 0 113,0 0 1,0 0 0,0 0-1,0 1 1,2 3-186,2 4 1,-3-2 0,4-1 0,-4-1 0,-1 2 0,0 1 0,-1 1-128,-4-1 0,3 4 1,-6-4-1,3 2 0,0-1 1,1 1-65,0-3 0,0 4 1,4-6-1,0-1 0,0-2 1,0-1 117,0 0 0,0 0 0,0 0 0,1-2 0,2-1 0,1-1 0,0-1-65,2-1 1,-4 5 0,2-4 0,-1 2 0,0 0-602,1-1 0,0-1 1,-4 5-1,0 0 1,0 0-790,0 0 1,0-1-1,0 1 602,0 0 0,2-2 0,2-2 0,4-5-3550,4-2 4296,1-2 0,-1 0 0,1 0 0</inkml:trace>
  <inkml:trace contextRef="#ctx0" brushRef="#br0">21718 11761 8257,'-18'-12'0,"1"4"258,2 3 0,5 10 0,3 3 139,1 4 1,2 1 0,4-1 0,0 1 0,1-1 58,3-4 1,2 4 0,4-4 0,-2 2-1,2 0 1,2-3-167,1-1 1,4 2-1,1-2 1,1 0-1,1-1 1,0-2 0,3-1-34,1-2 1,-3 0 0,1 0 0,0-2-1,3-2 1,0-4-464,1-4 0,-5-5 0,-1 0 0,0 0 0,-1 0 0,-1-2-607,-2-1 1,-2 3 0,-1-3 812,0 2 0,11-5 0,3 3 0</inkml:trace>
  <inkml:trace contextRef="#ctx0" brushRef="#br0">20935 11337 8472,'-13'0'0,"5"-5"277,-1-4 1,6 2-1,-2 0 1,0 0 0,1 0-1,3-2 1,3 2 195,7 3 1,-2 2-1,2 2 1,1 0 0,1 0-1,2 0 1,0 0-52,0 0 0,1 2 0,1 1 0,3 2 0,-1 1 0,0 1-101,0 0 1,0-2-1,-4 3 1,0 2-1,-2 1 1,-2 2-352,-5 0 1,-3 1 0,-1 2 0,-1 3 0,-3-1-1,-6 2 1,-6-1 105,-5-1 0,-4 3 0,0-2 1,0 0-1,4-1 0,4-2 266,3-2 0,2-1 0,4 0 1,6-2-1,9-2-206,11-5 1,10-3 0,5-1 0,2-1-1,3-3 1,1-4 0,1 1-2501,0 3 0,-6 3 2364,1 1 0,-1 0 0,4 0 0</inkml:trace>
  <inkml:trace contextRef="#ctx0" brushRef="#br0">23347 9132 22054,'-7'-6'-446,"1"4"1,6-9 0,1 2 0,4-2 0,3 0 0,2 1 0,0 3 0,-3-1 2845,-1 1-2202,4 4 1,-14-2 0,1 6-1,-4 2 1,-2 3 89,-1 1 1,3 1-1,-2 5 1,1 0-1,-1 0-212,1 0 1,1 0 0,-3-1-1,1 1 1,-1 0 0,-1 0 74,-2 0 1,4 4 0,2 1 0,0 2-1,1 2 1,1-1 0,2 0-60,1 2 0,2 1 0,2 1 0,4-3 0,5-2 0,6 0-78,3 0 1,6-4-1,5 1 1,2-3 0,2-2-1,1-4 1,0-3 195,-2-4 0,-4-1 1,3-1-1,-2-4 1,-3-3-1,0-4-127,-3-1 0,-5-4 0,-1-3 0,-4-2 0,0-7 0,-5-2-25,-3-5 0,-3-1 0,-4-1 0,0-2 0,-1-2 0,-5 0-78,-7 0 1,0 8 0,-5 4 0,1 5 0,-2 2 0,-1 4-435,-3 5 1,-1 0-1,-3 9 1,-2 4-1,0 5 1,-1 9-1,0 7-1500,0 4 0,0 9 0,4 3 2045,0 1 1,7 4-1,0-8 1</inkml:trace>
  <inkml:trace contextRef="#ctx0" brushRef="#br0">23231 11171 8516,'-5'-19'0,"3"11"0,-4-4 0,6 12 0</inkml:trace>
  <inkml:trace contextRef="#ctx0" brushRef="#br0">23218 11132 8600,'0'-13'0,"0"1"788,0-1 0,0 0 1,0 0-425,0 0 1,-1 6 0,-3 4 0,-5 5 0,-2 3-392,-2 3 0,0-6 1,0 4-1,0-2 1,1 1-1,-1-2 0,0-2 144,0-1 1,2 1 0,1 2 0,1 2-1,1-1 1,-1 0-29,1 0 1,3 6 0,-3-1-1,-1 2 1,1 4 0,-1 0-1,-1 4-137,-1 1 1,-6-3-1,-1 4 1,1 2-1,0 1 1,0 0-1,1-1 251,2-1 1,1-2 0,1 2 0,-1-2 0,0 0 0,0-1 0,2 1 10,2 0 0,-1-3 0,4 3 0,1 0 0,-1 0 0,2 1-307,-2-1 0,5 4 0,-5-2 0,2 0 0,-1 3 0,3-3 1,0 4-10,2 1 1,-4-7-1,0 6 1,1-2 0,1-1-1,4-2 186,2-4 0,-1 2 0,5-2 0,2-2 1,2 0-1,1-2 0,-1-1 63,1 1 0,4 3 1,2-2-1,1-2 1,3-3-1,1 0-181,2 0 1,-1-7 0,1 3-1,-1-4 1,1-1 0,0-1 163,-1-4 1,1-2 0,0-6 0,-2-1 0,-1-1 0,-3-4 0,-2-1 3,-2-3 1,4-7 0,1-2 0,4-3 0,0 1 0,1-1-1,-1-2-185,1-2 0,4 1 0,1 1 0,1 2 0,-1 5 0,-2 3-175,-2 2 1,-3 0-1,-3 3 1,-5 0 0,-6 1-1,-6 0 1,-2-1-42,-2-1 0,-13 3 0,-7-1 0,-9-2 0,-5-1 0,-4-2 112,-4 1 1,-6 3 0,1 1 0,-3 0 0,0 1 0,3 4 0,4 5-790,3 2 0,3 6 0,3 0 944,4 6 0,-3 10 0,1 7 0</inkml:trace>
  <inkml:trace contextRef="#ctx0" brushRef="#br0">9428 15467 8487,'-12'0'-171,"-1"0"214,6 0 1,1 2-1,6 2 1,0 4-1,0 4 1,0 2-1,0 2 1,0 1-1,0 0 1,0 0 0,0 0-1,1-1 888,4-2 0,2-3 0,6-2 0,-1-5 1,3-2-1,2-5 0,4-6-512,3-8 1,8-11-1,3-8 1,5-4-1,3-4 1,-2 0 0,-1-2-1,-1 2-157,-1 0 0,-3 5 0,-3 7 0,0 2 0,-4 4 0,-1 5 0,-1 2-794,0 3 1,-2 4 0,-1 3 0,-2 5 0,0 2 0,1 2-5639,-1 0 6170,-5 6 0,8 7 0,-4 7 0</inkml:trace>
  <inkml:trace contextRef="#ctx0" brushRef="#br0">9480 13672 8272,'0'-9'-290,"0"1"1,0-2 1281,0-2 0,0 6 0,0 6 0,1 9-640,3 7 1,-2 4 0,2 7 0,-2 1 0,-2 4 0,0-1-115,0 0 1,0-1-1,1-6 1,3-2-1,5-5 1,2-4-36,2-5 1,6-3 0,3-11 0,8-8 0,9-12 0,6-11-79,5-9 0,-21 17 0,-1-3 0,2-2 0,0 0 0,2-3 0,-1 1 0,0-1 0,1 0 1,-2 2-1,-1 0 334,0 2 1,-2 0-387,0 2 1,-1 1 0,19-15 0,-3 3-74,-7 7 0,8 9 0,-3 7 0</inkml:trace>
  <inkml:trace contextRef="#ctx0" brushRef="#br0">9480 17327 8128,'-13'-6'0,"-6"5"0,-1-4 245,1 4 0,0 1 309,6 0 0,0 0 0,2-2 0,4-2-263,7-4 1,7 1 0,9-2-1,2 0 1,2 2 0,3 3-1,0 3 1,-1 1-45,0 0 0,-9 5 0,1 5 0,-1 6 0,-5 5 0,-1 5 0,-2 2-183,0 2 0,-3 6 0,2-3 0,-2 1 1,-2-1-1,0-3-21,0-6 0,0-4 1,2-9-1,6-2 1,7-5-1,7-5-55,5-8 1,13-12 0,4-19 0,9-9 0,-23 21 0,1-1 0,1 0-1,0-1 1,1-2 0,1-1-191,0 0 0,-1 1 1,-2 3-1,1 1 1,1-2-1,1 0 1,-3 4-1,0 1 1,28-18 201,-2 9 0,4 5 0,-2 4 0</inkml:trace>
  <inkml:trace contextRef="#ctx0" brushRef="#br0">24193 9478 9523,'19'-13'3,"1"0"0</inkml:trace>
  <inkml:trace contextRef="#ctx0" brushRef="#br0">24347 9350 9546,'-21'0'0,"1"1"9,1 3 1,-3-2-1,2 3 1</inkml:trace>
  <inkml:trace contextRef="#ctx0" brushRef="#br0">24065 9606 8434,'-1'-8'316,"-4"-1"1,2 5 941,-5-5 0,5 5-758,-1-5 0,8 6 1,6-1-1,4 4 1,3 4-1,-1 5-226,-2 2 1,3 2-1,-1 2 1,-3 2-1,-5 4 1,-2 3-439,-3 2 1,-9 5 0,-8 3 0,-10 3 0,-12 3-1,-8 2-394,-7 0 1,21-18 0,0-1 0,-29 20 0,29-22 0,-1 0 0,-30 17 0,-2-2 557,2-2 0,28-17 0,-1 0 0,-2 2 0,1 1 0</inkml:trace>
  <inkml:trace contextRef="#ctx0" brushRef="#br0">14406 12671 29345,'7'-5'-2458,"-2"3"0,-10-4 1,-2 6-1</inkml:trace>
  <inkml:trace contextRef="#ctx0" brushRef="#br0">14393 12710 29337,'0'-13'-1918,"0"3"0,-2 6 0,0 8 0,-4 4 0,0 2 1301,0-1 1,-2-5 0,2 3 660,-1-1 1,3 0-1,-5-3 499,-1 1 1,-1 4-1,-2-3 0,2-1 1,1 0-1,1 2-489,-1 1 1,-3-3-1,-2 5 1,-2 1 0,1 1-1,2 2 1,2 0 0,2-2-403,2-2 0,3 1 0,-3-4 464,-2 1 1,0-3 0,0 3-1,3 0-75,1 0 1,-2-2 0,3 3-1,2 2 1,2 2 0,0 0-180,-4 1 1,4 1 0,-3 2 0,2 1 0,2-1 0,0-2-548,0-1 1,0 0 0,0 0-1,2-1 496,2 1 0,3-1 1,6-2 732,0-2-500,-1 1 0,1-2 0,-1-1 0,-1-1 0,0 4 0,4 2 0,-1 2-221,0 0 1,3 0 0,2 0 0,1-1 0,3 1 0,1-1 46,2-4 1,-1 2 0,1-6-1,-1-1 1,1-1 0,0-2 534,-1 0 0,0 0 0,-3 0 1,0 0-1,1 0 0,-1 0 1,3 0 143,0 0 1,-5 0 0,9 0 0,-1 0-1,-1 0 1,2 1 0,-1 3-454,2 5 0,5 1 0,-4 0 0,0-2 0,3 2 0,1 0 88,0-1 0,10-3 0,-7-6 0,0 0 0,1 0 0,-2 0 0,3 0 369,0 0 0,0-6 0,-2-1 0,1-2 1,-1 1-1,1-1 0,-1 1-207,1-1 0,2 6 0,0-1 1,-1 3-1,3 1 0,-2 0-405,-1 0 1,4 0 0,-7 0-1,2 0 1,4 0 0,-1 0 46,3 0 0,2-5 0,-5 0 0,0-3 0,-2-3 0,-2-3 0,1-5 123,-1-1 1,1 3-1,-1-3 1,1 0-1,-1 2 1,1-1 0,-2 4-254,-3 0 0,3 0 0,-3 0 1,2 4-1,-1 0 0,-2-1-32,-1-1 0,-3 5 0,-3-1 1,0-1-1,-2-1 0,-3-1 1,-2 1-23,-1-2 1,-3 3-1,2-8 1,-4-1-1,-3-2 1,-3-3-1,-2-2-71,-2 0 0,-1 1 0,-2 0 1,-2 3-1,-1 0 0,-2 1-202,-2 1 0,2 0 0,-3 4 0,-4-1 0,-2 2 0,-3 0 201,1 2 1,-4 5 0,-2 1 0,-6 1 0,-3 3 0,-2 0 248,-2-1 0,-2 3 1,-2-4-1,-1 4 0,0 1 1,-1 0-1,1 0 345,-1 0 1,-6-6-1,0-2 1,-3-2-1,-3-2 1,-1 1-131,-2-3 1,-9-3 0,-1 1-1,-4 0 1,32 9 0,-1 1 0,-2 2-1,-2 0-274,-3 1 0,-2 0 0,-1 1 1,-2 1-1,0 3 0,0 1 1,0 0-1,1 2 0,-1 1 1,0 1-1,1 1 0,-1 1 1,0 1-1,0 1 0,1 1 1,1 1-106,3-1 1,1 1 0,-1 2-1,1 0 1,3 0 0,1 0-1,2-1 1,1-1 0,1 0-1,0-1 1,-31 9 313,2 2 0,1-3 0,9 0 0,3-2 247,5-2 0,-2-2 0,4-1 1</inkml:trace>
  <inkml:trace contextRef="#ctx0" brushRef="#br0">21294 15454 8321,'-13'-7'527,"1"3"0,-1-2 1,1 0-1,5 1 235,7-1 0,6 0 1,7 2-1,0-3-223,-1 0 1,0 0-1,-2 4 1,-2-1-121,2 1 0,-3 1 0,2 4 0,1 1-429,1 1 1,-2 2 0,-1-2 0,2 3-1,0 2-89,-1-1 1,1 1-1,-6 3 1,-1 1-1,-2 0 281,-1 0 1,-5 0 0,-4 1 0,-2 2 0,-3 2-1,-2 1 1,-1 1-59,1 0 0,0-5 1,1 4-1,-1-2 1,3 0-1,3-1-81,0-2 0,5-1 0,0 0 0,5-1 1,5 0-14,3-4 0,4 2 1,0-5-1,1-3 1,0 0 226,0-2 1,0 0-1,0 0 1,-1 0-355,1 0 0,0-4 0,0-1 0,1 1 0,2 0 0,2-2 0,1 0-710,-1 1 1,-1 0 0,-2 5-1,0-1 1,2-2 0,-1-1 24,-2 1 1,-1 2 0,2 1 0,0 0 0,4 0 0,-1 0 781,1 0 0,9-12 0,-1-2 0</inkml:trace>
  <inkml:trace contextRef="#ctx0" brushRef="#br0">21050 15172 8303,'-12'-11'0,"0"1"511,4 1-637,-4 6 0,5-2 1,-6 5-1,1 1 1,-1 2 378,0 1 0,1 6 0,2-1 0,2 2 0,-2 2 0,-1 1 0,-1 2 171,4 1 0,-4 6 0,5 0 1,-1 4-1,0 4 0,1 0-107,0 1 0,4 3 0,-1 0 1,3 2-1,1 1 0,0 1-168,0-1 0,5-1 0,4-1 1,4-2-1,2 0 0,4-1-46,1-3 0,0-3 0,4-1 0,0-1 0,3-1 0,2-1 1,1-3-4,0-1 0,5-2 1,0-6-1,2-2 1,1-5-1,1-3-26,-1-1 1,2-1-1,1-3 1,3-5-1,2-4 1,1-5 38,-1-8 0,4-1 0,-5-6 0,1-1 0,-3-2 0,-4-3 1,-3 0-85,-6 3 1,3 1 0,-12 4-1,-2-1 1,-5-1 0,-5 2-150,-5 0 0,-3-4 1,-2 4-1,-3 0 0,-5-2 1,-4 0-1,-4-2 58,-4-2 0,-5-2 0,-4 2 1,-4 1-1,-3 4 0,-3 0-75,-3 4 0,2 2 0,-6 6 0,-2 6 0,1 5 0,-1 4-212,2 2 104,12 1 0,-7 8 0,12 4 0,3 4 1,5 5-1,4 1-1012,4 3 0,6 11 1257,-1 4 0,6 15 0,-2 0 0</inkml:trace>
  <inkml:trace contextRef="#ctx0" brushRef="#br0">11109 12902 28122,'-13'0'0,"0"0"0</inkml:trace>
  <inkml:trace contextRef="#ctx0" brushRef="#br0">11083 12889 27865,'0'-13'-1626,"6"6"1,-5 2-1,5 5 1</inkml:trace>
  <inkml:trace contextRef="#ctx0" brushRef="#br0">11096 12889 17515,'7'-5'0,"-1"-4"0,-2-2-1147,0-2 0,5 0 0,-5 0 2706,-1 0-1473,-1 6 1,-4 2-1,-2 5 1,-3 1 0,-2 3-1,1 3 1,-2 2 61,-2-1 0,4 1 1,-1 4-1,-1 0 1,-1-1-1,-2 1 1,2 0-1,1 1 1,2 2-1,3 1-30,2-1 1,1 4 0,2 0 0,2 1 0,2 0 0,5 2 0,4 1-119,4 2 1,3-4-1,8-3 1,3 0 0,7-5-1,0-4 1,3-6 641,-1-2 0,2-2 0,-1-2 0,2-3 0,-2-7 0,-1-5 1,-3-3-1,-1-4-451,-2-4 1,-10 3-1,0-3 1,-2-1-1,-5 4 1,-3-1-537,-7 0 1,-4 4 0,-3-8 0,-1 3 0,-5 1 0,-7-1 0,-7 0 317,-4 1 0,-8-5 0,-3 9 0,-4 4 0,-2 4 0,1 5 0,-1 5-40,1 2 0,-1 4 0,1 4 0,-2 6 0,2 8 144,-1 5 0,-12 17 0,1 5 0</inkml:trace>
  <inkml:trace contextRef="#ctx0" brushRef="#br0">11058 17814 28816,'7'-6'-2967,"-2"-2"3051,1-4 0,1 4 0,6 1 0,0 1 0,1 3 0,3 2 0,3 1 0,3 0 0,1 0 1,3 0-1,2 0-68,2 0 0,-2 0 0,5 0 1,0 0-1,0 0 0,-1-2-232,-2-2 1,-1-3 0,-4-6 0,0-1 0,-1-5 144,1-6 0,0-2 1,-1-6-1,1 1 0,-2 3 1,-2-3-1,-5-2-186,-3-3 0,-7 3 0,-3 0 1,-2-1-1,-4 1 0,-2 0 0,-4 0 1,-5 0 91,-4-1 1,-2 7 0,-5-1 0,-2 7 0,-5 6 0,-5 6 147,-2 6 0,-5 8 0,-3 7 0,-2 8 0,-5 8 0,0 4-202,1 5 1,2 4 0,1 3 0,5-1 0,3 7 0,7-1-1,5 3-346,9-2 0,4 2 1,5 6-1,3 5-66,3-1 0,15 6 0,4 4 0</inkml:trace>
  <inkml:trace contextRef="#ctx0" brushRef="#br0">21397 16314 8477,'7'-6'131,"-3"-3"0,-4 2 1,-4-1-1,-5-1 0,-2 1 1,-2 0 1013,0 3 0,5-4 1,1 3-1,1-1-765,3-3 0,2 3 0,2-1 1,2-2 490,1-2 0,1 4 56,-5-1 0,-2 6 1,-2-1 426,-5 3 1,2 1-1231,-1 0 0,5 1 1,0 3 170,6 5 0,0 1 0,4 0 0,-2-2 1,-2 2 143,-1 2 1,-2 1-1,0-1 1,0 1-1,0 0 1,0 0-1,0 1-276,0 3 1,0-3 0,0 4-1,0-3 1,0 1 0,0 1 0,0-1-164,0-2 0,1-1 0,2 1 0,1 2 0,-1 1 0,-1-2 0,-2 0 0,0-2 0,0 1 0,0 2 0,0 1 0,0-2 0,0 0 0,0-3 0,0 1 0,0 0 0,0 0 0,0 0 0,0-1 0,0 1 0,0 0 0,0 0 0,0 0 0,0 0 0,0-1 0,0 1 0,0 0 0,1-4 0,2-1 0,1 2 0,-1 2-317,-2 0 0,-1 1 1,0 0-1,0 0 1,0 0-304,0-1 1,0 1-1,0 0 1,0 0-1,2-2 1,1-1-608,1-1 0,4-1 0,-2 4 0,0-2 0,1-3-229,0-1 0,-3-2 0,4-3 0,-1 2-2092,0 1 3548,1 1 0,-1-11 0,-1-1 0</inkml:trace>
  <inkml:trace contextRef="#ctx0" brushRef="#br0">21243 16993 8739,'-13'5'1294,"0"-1"0,5 0-787,-1-4 0,8 0 0,1 0 0,7 0 0,6 0 0,4-1 0,4-4 0,3-2-388,2 0 0,8-9 1,2 4-1,-2-4 0,2-1 1,-2 0-36,2 1 0,6-2-84,-7 0 0,10-10 0,-5 1 0</inkml:trace>
  <inkml:trace contextRef="#ctx0" brushRef="#br0">22000 16365 8133,'-5'-9'0,"0"2"711,-2 1 0,2-2 0,-2 2 0,2-1 3,2-3 0,7 4 0,5 4 1,2 4-1,2 7 0,-2 2-152,-2 2 1,1 1 0,-6 4 0,-1 4 0,-2 5-181,-1 3 1,0 2 0,0-4 0,0 2 0,0 0 0,-1 0-737,-3 0 1,2 0 0,-4-3-1,2 0 1,0 0 0,1-3-1,2-1 1,3-3 353,7-3 0,5-3 0,12-1 0</inkml:trace>
  <inkml:trace contextRef="#ctx0" brushRef="#br0">24809 9042 8161,'-13'-33'0,"2"3"0,2 9 0,5 4-3,3 2 0,1 3 1,0-1-1,1 0 1,2 0-1,3 0 1,-1 0-1,2 2 1,-1 1-1,1 3 863,0 1 1,-2 5 0,-4 9 0,-11 11 0,-8 9-1,-8 11 1,-3 6-277,1 5 0,-4 6 0,1 2 0,0 2 1,1 1-1,6-4 0,7-2 0,7-6-687,5-2 0,11-2 0,8-10 0,9-5 1,8-8-1,5-8 0,5-8-12,4-11 0,2-10 0,2-20 0,0-12 1,-26 19-1,-2-2 0,0-4 0,-2-2 0,-2 0 1,-3-1-33,0 0 0,-3-1 1,-4 0-1,-2 0 1,-2 0-1,-1-1 1,-2 2-1,0-1 1,-5-33-1,-3 8-647,-4 10 1,0 10 0,-1 14 0,0 9 793,0 8 0,-5 12 0,-2 7 0</inkml:trace>
  <inkml:trace contextRef="#ctx0" brushRef="#br0">22539 15146 8183,'-5'-8'114,"1"-1"0,1-1 0,2-1 0,1-2 0,0 0 0,1 1 0,3-1 0,4 0 566,-1 0 0,3 5 0,-5-1 0,1-1-410,0-1 0,-3 3 0,-8 4 0,-3 3 0,-4 1 0,0 1 124,-1 3 1,0 4 0,0 4 0,0 1 0,0 0-1,1 0 1,-1 1 33,0 3 1,0-1 0,0 5 0,2 1 0,1-1 0,3 0-186,1 2 1,-3 1 0,5 2 0,1 0 0,2-1 0,1 0-234,0-4 1,1 3-1,2-4 1,3 0 0,1-1-1,3-4 1,1 0-292,2-4 1,1-7 0,2 1 0,1-4 0,0-1 0,0 0-1,1-1 182,-3-4 0,0 0 0,-4-5 0,-1 1 0,-3-1 0,-1-1 329,-3-2 0,-2 0 0,-1 0-147,0 0 0,-4 5 0,-2 1 1,-1 2-82,-3 7 1,3 4 0,0 6 0,1 1 0,3 1 0,2 2-875,1 1 1,0 5 0,0-4 0,0 1 0,0-1 0,3-2 0,4-2-1680,5-1 1,8-6 2550,-2-3 0,10-8 0,-1-3 0</inkml:trace>
  <inkml:trace contextRef="#ctx0" brushRef="#br0">22795 15390 8183,'7'-20'0,"-3"3"808,-2 3 0,-2 1 0,0 0 1763,0 0-2349,0 6 1,0 7-1,-2 10 1,0 4 0,-4 6-1,0 3-268,1 4 0,-4 2 1,3-4-1,1 1 1,-1 0-1,2-1 1,-1 1-1418,1 0 0,0-5 0,4-1 1463,0-1 0,0-8 0,0-5 0</inkml:trace>
  <inkml:trace contextRef="#ctx0" brushRef="#br0">23231 14967 8024,'-13'-6'22,"1"5"1,0-5 737,4 0 1,-2 4 0,4-7 0,0-1 4,1-1 1,2-2 0,7 1-1,5 4 1,2 4-462,2 2 1,0 2 0,1 0 0,1 0 0,4 0-1,0 0 1,-1 0-86,-2 0 1,2 0-1,-1 0 1,-1 0-1,-2 2 1,-1 0-1,0 3-137,0-2 1,-5-1-1,1 3 1,-1 3 255,0 4 1,-3 0-1,-5 3 1,0 2-1,0 4 1,0 2-1,0 1-218,0 2 1,-5-2 0,-4 9 0,-2 0 0,-2-1 0,1 3 0,2-3-920,2-2 0,-4 3 0,-2 0 1,3 0-1,1-5 0,3-4 799,2-2 0,4-1 0,1 5 0</inkml:trace>
  <inkml:trace contextRef="#ctx0" brushRef="#br0">23000 16955 8196,'-7'-6'0,"1"-1"0,8-6 0,2 0 0,3-5 0,6-2 0</inkml:trace>
  <inkml:trace contextRef="#ctx0" brushRef="#br0">23039 16852 8196,'-17'9'0,"0"-2"0,1-1-189,2-4 0,1 0 193,0-2 1,4 0 0,2 1 0,0 2 0,0 3 0,-3 0 0,0 1 0,0-2 221,2 1 1,-1 4-1,-4-3 1,2 2-1,1-2 1,3 0-240,1 0 1,0-4-1,3 3 1,-1-1-1,0 4 18,-2 2 0,3 2 1,-4 1-1,0 2 0,0 3 1,-2-1-1,1 2 1,-1-1 111,-1-1 0,0 3 0,0-2 0,3-1 0,0 2 0,1-1-15,1-1 0,0 4 0,5-4 0,2 1 0,1 1 0,2-2-261,3 1 1,-1-1-1,3-2 1,-3 1-1,0 0 1,-1 0 132,-1 1 1,4-1-1,-3-3 1,-1 2 0,2 1-1,-1-2 115,0 0 1,4-3-1,-2 3 1,4 0-1,2 2 1,2-2 0,4-4-131,4-2 1,0-2 0,10 3 0,0-2 0,1 1 0,-1-2-26,2-3 1,-1-1 0,1 0-1,-3 1 1,-2-1 0,-4-2-1,-3-1 128,-2 0 0,-7 0 0,2 0 0,-2-1 0,-4-3 0,-1-5 60,-1-2 0,-1-3 1,5-4-1,0-3 0,1-5 1,2-3-1,4-7-327,4-5 0,-1-1 1,8-3-1,-1-1 1,0 2-1,-2 0 26,0 2 1,-9 8-1,-1 4 1,-4 3-1,-3 3 1,-2 1 221,-5 2 1,-3 5-1,-3-1 1,-5 1-1,-8 2 1,-3 0-1,-5 2 81,-1 1 0,-3 4 0,-3 0 0,-3 1 0,-3 3 0,1 0-189,-1-1 0,-4 1 0,7-4 0,1 1 0,0 4 0,4 0 0,1 2-553,2 0 0,4 0 0,-2 2 618,2 2 0,5 3 0,-2 6 0</inkml:trace>
  <inkml:trace contextRef="#ctx0" brushRef="#br0">20768 17301 7807,'-13'-13'182,"1"0"1,-1 6 0,0 3-1,0 3 1,0 1 0,0 0-1,1 0 1,-1 1 0,0 2 0,0 1-1,0 0 2287,1 2 1,2-4-2291,5 2 0,5-4 1,10-3-1,-3-3 0,0 1 1,-1-3 159,0 1 1,-3-1 0,-9-5-1,-5 2 1,-6 1 199,-3 1 1,-3 5 0,-6-3-1,-1-1 1,2 1 0,1-3-143,1-1 0,2 1 1,2-1-1,5-4 0,3 0 1,1-2-1,0-2-399,1-1 1,0-1 0,2-5 0,2 0 0,-2 1-1,-3-1 1,-3 0 184,-1 1 0,-6 3 0,2 1 1,-2 0-1,-1-1 0,0 2 59,-3 2 0,-2-4 0,3 4 1,1-1-1,-1 0 0,0 0-149,1 0 1,1-2 0,2 4 0,4 0 0,1 0-1,-1 0 1,4 0-424,4-2 1,-1 3-1,4-4 1,-2 2 0,1 1-1,-2 0 8,-2 0 1,4 0-1,-1 4 1,-2 0 0,-4 0-1,-2 0-120,2 0 1,-1 2 0,0 1-1,-1 3 1,2 1 0,0 3-1,2 2-4689,1 1 5131,4 0 0,20 6 0,9 1 0</inkml:trace>
  <inkml:trace contextRef="#ctx0" brushRef="#br0">12109 17250 8320,'0'-6'0,"0"6"0,-5 0 0,-2 6 0</inkml:trace>
  <inkml:trace contextRef="#ctx0" brushRef="#br0">12097 17263 8361,'-5'-13'311,"1"0"1,-2 6 0,4 1-1,-4 2-313,-1 0 0,2-1 0,-2 7 0,0 1 1,0 2-262,-3 2 1,-1-4 0,-2 2-1,0-3 1,0 1 0,0 1 743,1-1 0,3-1 1,0-2-241,-1 0 1,3 4 0,0 2 0,0 1-1,1 3 1,-1 0-281,0-2 0,3 2 0,-3-4 0,0 0 0,1 1 0,-1-1 617,0-1 0,2 4 0,-2-3-578,2 1 0,0-3 0,5 4 0,0 2 0,0 2 0,0 1-147,0-1 1,0 6 0,0-1 0,2-2 0,1 1 0,1 0 116,-1 1 1,0 0 0,-1-4 0,3 0 0,-3-1 0,0 1 0,-1 0 328,4 0 0,-4 0 0,5 0 0,-1-1 156,4 1-462,-3-6 1,4 0 0,-5-4 0,3 3 0,1 0 0,3 1 0,1-2 33,0 1 1,1 0 0,1-3 0,3 1 0,-3-1 0,1-2 40,1-1 0,-3 5 0,5-1 0,-2-1 0,0-2 0,-1-1 0,-1-1 6,2-4 0,-2 4 0,2-5 0,-3 1 0,0-3 1,2 0-1,1-2-26,-1-4 0,2 1 1,-1-6-1,1 1 0,-1-2 1,0-3-19,-2-3 1,4 6 0,-2-8-1,-1-1 1,-3 2 0,-3-1-1,-3 1 91,-2 1 1,0-5 0,-5 8 0,0 2 0,0-1 0,0 4-127,0-1 1,-5-2-1,0 4 1,-1 1-1,-1 2 1,1 1-1,-1 0-278,0 0 1,0 5 0,-3-1 0,1 1 0,-1-1 0,-3 2 0,-2 0 122,-2 0 0,-2 4 0,3-1 0,-2 2 1,-2 2-1,-1 0-494,1 0 0,-9 10 1,3 4-1,-1 5 654,0 4 0,2 12 0,-1 5 0</inkml:trace>
  <inkml:trace contextRef="#ctx0" brushRef="#br0">10904 14826 30299,'0'-7'-1068,"-12"7"0,-2 7 0</inkml:trace>
  <inkml:trace contextRef="#ctx0" brushRef="#br0">10852 14852 27671,'6'-8'-1310,"-5"1"1,4 6 0,-4 1 445,-1 6 1,-4 4 0,0 2 0,1 1 0,3 1 0,4 2 847,5 1 0,-2-1 0,1-6 0,2-3 0,2 0 1,0-1-1,1-1 519,0-2 1,0 3 0,1-2 0,2 1 0,1-1 0,0 0 0,0 0-369,0 2 0,6-3 0,-3 4 0,3-1 0,1-3 0,5-2-168,2-1 1,-3 0-1,4-1 1,-2-4-1,0-3 1,0-5-1,0-3 112,-1-1 0,0-6 0,-6 3 0,-3-1 0,0-2 0,-2-2 0,1-4 0,-4 1-218,0 1 0,-4-1 0,-2-1 0,-4-4 0,0 0 0,-3 2-145,-3-1 0,-5 5 1,-8-3-1,-3 5 1,-6 2-1,-4 4 1,-6 4 140,-4 3 0,0 7 0,-8-3 0,-2 3 0,-2 2 0,-4 1 0,1 2 353,-1 0 1,-1 5 0,0 0 0,1 3 0,-1 2 0,2 1-1,4 3-55,5 3 1,8-1-1,3 7 1,4 4 0,5 6-1,4 5-1340,8 5 0,4 5 796,7 12 1,5 6 0,-1-28 0,0 1 0</inkml:trace>
  <inkml:trace contextRef="#ctx0" brushRef="#br0">18780 15275 8073,'0'-19'0,"-1"4"0,-2-5 0,-2 1 587,3 3 1,-1 2-1,0 1 1,-3 2 0,-1 1-1,-3 3 46,-1 1 1,4 3 0,1 6-1,2 3 1,-1 1 0,1 3 0,0 3-1,-2 4-154,-1 4 0,4-1 0,-3 2 0,2 0 0,0 3 0,1 0 0,2-1-375,1-2 1,0 1 0,0-6-1,1-2 1,2 0 0,2-3-189,3 1 1,0-6 0,5-2 0,0-4-1,1-1 1,2 0 0,2-1 214,2-4 0,-3-2 0,5-6 0,-1 2 0,0 1 0,-1 2-71,-1-2 0,-1 4 1,-2 2-1,1 2 1,-1 2-1,-2 0 0,-1 0-1929,0 0 0,5 6 0,4 1 0,2 2 0,3-2 1869,3-2 0,-3 5 0,4-3 0</inkml:trace>
  <inkml:trace contextRef="#ctx0" brushRef="#br0">19319 15249 8073,'-17'-24'0,"0"2"1305,1 5 1,2 9-1,1 4 1,0 2-774,0 2 0,0 10 1,0 6-1,1 5 0,-1 8 1,0 1-1,0 4 0,2 1-505,2 5 1,-2 7 0,4 0 0,0 2-1,2-1 1,4-2-873,1-2 0,0 2 1,1-6-1,4-5 1,2-2-1,1-6-3388,1-4 4233,-6-5 0,8-5 0,-4 0 0</inkml:trace>
  <inkml:trace contextRef="#ctx0" brushRef="#br0">18613 14941 8484,'-13'-5'-17,"1"-4"0,-1 2 0,0 0 525,0 1 1,0 0 0,-1 4 0,-3-3 0,-3 2-1,0 3-134,3 5 1,1 2-1,1 6 1,-4 2-1,0 5 1,1 6 64,2 1 0,2 7 1,1 3-1,2 6 1,1 1-1,3 3 1,1 2 77,3 3 0,3 8 1,4 0-1,5 1 0,2 1 1,4-3-277,2 3 0,-2-1 1,7-1-1,2-6 1,4-6-1,7-5-187,2-3 0,1-3 0,1-4 0,1-7 0,4-8 0,6-5 0,5-5 63,4-3 0,1-7 0,2-5 0,0-7 0,-3-6 0,3-7 0,-1-6-150,-1-4 0,1-1 0,-5-2 0,-4-3 0,-3-4 0,-6-1-204,-3 0 1,-8-6 0,-2 2-1,-3-4 1,-2-1 0,-4 3-33,-4 1 1,-8 2 0,-5 0 0,-3 1 0,-3 3 0,-6 5 0,-7 7 87,-8 5 0,-3 3 1,-11 1-1,-6 2 0,-4 2 1,-7 7 8,-3 5 0,-4 0 1,-7 6-1,31 2 1,1 1-1,-2 0 1,0 2-1,0 0 1,-1 1-1,1 1 0,1 1-414,0 1 0,1 1 1,-1-1-1,1 0 0,-28 12 1,9-1-1,8 0 586,8 1 0,9 5 0,-1-2 0</inkml:trace>
  <inkml:trace contextRef="#ctx0" brushRef="#br0">20512 17109 8316,'0'-13'0,"1"0"0,3 0 499,5 0 1,2 5 0,1-1 0,-2 1 0,-2 1 0,1 1-307,-2 0 0,-3 6 0,-8-1 0,-3 5 0,-2 3 524,1 3 1,5 2 0,0-1 0,4-1 0,4-2-389,-2 2 0,2-2 1,0 0-1,-3 2 0,0 2 1,-2 2-1,0 3 161,0 4 1,-10 3 0,-4 2 0,-3 0 0,-3-1-1,-2 1-244,-5 0 0,0-1 0,-6 2 1,0 2-1,1 1 0,-3-3 0,3-4-641,2-6 0,4-3 0,5-1 0,4 0 0,2-2 0,4-1-6966,2-1 7361,4-1 0,10-1 0,3-1 0</inkml:trace>
  <inkml:trace contextRef="#ctx0" brushRef="#br0">19216 16762 8182,'-8'0'1231,"-1"0"0,-1 0-410,-1 0 0,5-5 0,6-2 0,6-2 1,2 2-1,1 0 0,1 1-200,1 0 1,2 1-1,0 2 1,0-1 0,-1 1-133,1 1 0,-4 2 1,-1 0-1,2 0-161,2 0 1,-1 6 0,-2 3 0,-5 2-279,-3 2 0,-1 0 1,0-1-1,0 1 0,0 0 1,-1 0-1,-3 0-16,-5 0 1,-2 4-1,-2 0 1,-1 0 0,-2 0-1,-1 1 134,1 2 1,2-4 0,3 1 0,1-3 0,2-1 0,3 0-68,2 0 0,3 0 0,4 0 1,5-2-1,4-1-144,4-2 1,-2-5-1,5 3 1,0-2-1,-1 1 1,1-3-511,0 0 1,0-2 0,2 1-1,-2 2 1,-1 1 0,-3-1-1,-1-1-1043,2-2 1,-2 0-1,3 0 1,-1 0-1,2 0 1596,1 0 0,-5-12 0,4-2 0</inkml:trace>
  <inkml:trace contextRef="#ctx0" brushRef="#br0">17459 14646 8429,'0'0'0</inkml:trace>
  <inkml:trace contextRef="#ctx0" brushRef="#br0">17446 14685 8429,'-7'0'0,"-5"5"0,5 3 0</inkml:trace>
  <inkml:trace contextRef="#ctx0" brushRef="#br0">17356 14800 8416,'0'-8'-113,"0"-1"0,-1 1 299,-4 0 1,4 1-1,-3 3 308,2-5 0,2 2 469,0-1 1,2 5-665,2-1 1,-3 4 0,4 4-84,-4 5 0,-1-2 1,-1 1-1,-2 2 1,-3 2-1,-1 0-33,-3 1 1,3 4 0,0 0 0,0 1 0,1-1 0,-1 1-111,0 2 1,4-3 0,-3 5 0,2-1-1,0 0 1,-1 1 0,1-1-7,0-1 0,-1 4 0,4-2 0,-2 0 0,-1 1 0,1-3-34,2-1 0,1 2 0,1-2 1,2-1-1,1 1 0,0-2 1,2 0-65,3 0 0,2-1 0,2-6 0,1-3 0,2 0 0,1-1 2,-1-1 1,2 0 0,1-7-1,-1-2 1,1-3 0,-4-2 0,-2 1 48,-4-2 1,1-2-1,-5-1 1,1 1 0,0-1-1,-2 0 1,0 0-31,1 0 0,-1 0 0,-4 1 1,0-1 2,0 0 0,-1 6 0,-2 1 0,-3 2 0,-1 0 0,-3 1-19,-1 1 1,-2 7 0,0 0-1,0 2 1,0 3 0,-1 3-1,-2 3-282,-1 1 1,4 2 0,6-4 0,0 2 0,1-1 0,1 0 0,2-1-450,1 2 1,8 1 0,4-6 756,6 1 0,4 0 0,5 0 0</inkml:trace>
  <inkml:trace contextRef="#ctx0" brushRef="#br0">21499 18314 32767,'0'0'0</inkml:trace>
  <inkml:trace contextRef="#ctx0" brushRef="#br0">23116 18148 9661,'0'12'1797,"0"-3"-1498,0-1 0,1-5-425,3 2 1,9-10-1,7-2 1</inkml:trace>
  <inkml:trace contextRef="#ctx0" brushRef="#br0">23206 18148 9661,'-13'1'143,"0"2"1,0 2 245,0 3-322,0-6 1,1 10 0,-1-5 0</inkml:trace>
  <inkml:trace contextRef="#ctx0" brushRef="#br0">17664 15416 8243,'7'-17'0,"-3"0"0,-2 1 269,-2 7 0,1 4 1,2 6-1,1 3 0,-1 5 1,-1 4-1,-4 4 235,-2 4 0,-3 5 0,-6 2 0,0 4 0,-1-1 0,0 0 0,-1-2 1,4-3-1159,0-5 0,3 2 0,1-5 0,2 1 0,2-1 654,1-2 0,2-2 0,0-1 0</inkml:trace>
  <inkml:trace contextRef="#ctx0" brushRef="#br0">12007 13210 29203,'0'-7'-1778,"0"1"0,-2 6 0,0-1 0,-4-2 1,0-3 2195,0-1-42,2-2 1,10 4 0,2 5 0,4 7 0,1 4-1,0 2 1,-1 0-409,1 0 0,0-2 1,1-2-1,3-4 0,3 0 1,0-1-1,-1-1 273,-1-2 1,-2-1-1,4 0 1,-2 0 0,-2 0-1,-2-1 1554,-1-3-2070,0 2 1,-7-4 0,-6 6 0,-7 0 0,-6 0 0,-4 2 0,-3 1 109,0 1 1,-4 4 0,4-2 0,-2 0 0,2 0 0,0-2 634,0 2 1,5-5 0,-2 3 0,2-2 57,3-2 1,0-2 0,4-2 0,3-5 0,5-1-438,5 2 1,2 2 0,7 5 0,2-2 0,1-1-94,-2 1 0,1 1 0,0 2 0,1 0 0,0 0 0,0 0 0,2 0-342,1 0 0,1 0 1,3 0-1,0 2 1,1 1-1,2 1-1477,0-1 2218,6 4 0,5-6 1,8 5-1</inkml:trace>
  <inkml:trace contextRef="#ctx0" brushRef="#br0">12687 14903 30248,'8'0'-195,"-1"-2"1,1 0 0,-1-3-1,3 1 1,1 0 0,2-1 0,0 3 78,0 0 1,-5 1 0,1-2 0,1-1 0,1 1 0,2 1 0,0 2 193,-1 0 1,1 0 0,0 0 0,1 0 0,2 0 0,1 0 70,-1 0 1,2 0 0,-1 0-1,1 0 1,-1 0 0,0 0-239,-2 0 1,-5 0-1,-1 0 16,1 0 0,-6 0 1,-4 0-1,-7 0 1,-6 0 70,-4 0 1,-3 0 0,-5 0-1,-1 0 1,0 0 0,1 0-1,0 0 39,4 0 0,-3 0 0,4 0 0,0 0 1,1 0-1,2 0 78,0 0 1,4 0-1,5 0-871,-2 0 1,10-4-1,4 0 1,7 1-1,8 2 707,7 1 0,5 5 1,7 2-1</inkml:trace>
  <inkml:trace contextRef="#ctx0" brushRef="#br0">10916 12158 10101,'0'9'-455,"0"-1"0,2 1 0,2-2 1,5-3 827,2-2 0,2-2 0,1 0 0,3 0 1,5-2-1,2-1 0,4-1 0,5 0-16,6-2 1,3 5-1,0-5 1,1 0-1,-1-1-381,3 0 1,-10-4 0,2 2-1,-4-2 1,-5-2 0,-2-1 0,-4-2-157,-5-1 1,-3-6 0,-3 2 0,-2-3 0,-6-4-1,-6 0 114,-6-2 1,-6-8 0,-5 2-1,-3 2 1,-6 0 0,-1 2 194,-1 1 1,-7 2 0,2 8 0,2 5-1,1 6 1,3 6-61,-1 3 1,-1 11-1,-3 5 1,2 8-1,2 10 1,2 5-326,2 5 0,7 10 0,4 0 0,6 2 0,7 4 0,6-4 0,9 1 256,8-2 0,12-4 0,-9-22 0,0 1 0</inkml:trace>
  <inkml:trace contextRef="#ctx0" brushRef="#br0">20165 13441 15394,'0'-13'-645,"0"0"1,5 5 0,-3-1-1,-2-1 1333,-2-1 1,-4-1 0,3 2 0,-1 2 88,1-2 0,6 5 0,3 5 1,-1 8-539,1 3 1,-2 3 0,-4 3 0,0 5 0,0 1 0,0 1 0,0-1 53,0-1 1,-1 10 0,-4-7 0,-2 1 0,-1-2 0,1-4-163,1-1 1,-3 2 0,4-4 0,-1-1-1,0-2 1,3-1-1352,2 0 1,2-2-1,4-2 1,3-5-1,4-4-978,1-4 0,-2 1 0,-1-7 2198,-2-4 0,7-5 0,5-7 0</inkml:trace>
  <inkml:trace contextRef="#ctx0" brushRef="#br0">19960 13223 8376,'-13'0'0,"0"0"0,2-2 0,1-1 0,2-1 961,-2 1 0,2 2 0,0 1-432,-2 0 0,0 6 0,0 2 0,3 5 0,0 3-241,0 1 0,-1 4 0,-2-2 0,2 1 0,-1 4 0,1 3 0,-1 3 1,2 0-1,-3-5 1,3 1 0,0 0-1,1-2 43,0-3 1,1 2 0,2-4 0,-1-1 0,1 1 0,1-4 0,2 0-168,0-3 0,0 1 1,0 0-1,0 1 1,2 2-1,2 1 1,5-1-59,2-2 1,2 5 0,1 1 0,2 1-1,2 0 1,1 2-206,-1 1 1,5-2-1,-1-1 1,2 2-1,1 0 1,1-2-166,0-4 305,5 3 0,-4-7 0,5 1 0,-1-5 0,2-4 0,2-2 89,4-1 0,-4-2 1,8-2-1,-1-2 1,-1-5-1,3-3 0,2-6 0,-8 3 1,2-5-1,-1 0 1,-5 1-1,0-1 0,-3 0-211,1-2 0,3-3 0,-2-2 0,0-1 0,-3-2 0,-5 1 29,-3 2 1,2-4-1,-5-3 1,-2-2-1,-4-1 1,-3 2-1,-3-4-241,-3-1 1,-4 3 0,-4-6 0,-6 3 0,-6 2 0,-7 1 56,-5 3 1,-5 2 0,-6 8-1,-1 1 1,-1 3 0,-4 2-1,-4 4 179,-4 4 1,-5 0-1,-1 5 1,1 3 0,-2 0-1,5 4-29,-1 2 0,3 3 0,6 6 0,4 0 0,5-1 0,4 3 0,4 0-769,3 2 1,7 5 0,3-4 0,4 1-1,4 1 855,5 0 0,14-5 0,4 4 0</inkml:trace>
  <inkml:trace contextRef="#ctx0" brushRef="#br0">20101 14082 8344,'0'-7'160,"0"0"0,0 2 0,0-3 1321,0-3 0,2-2 0,0 0 0,3 0-979,-2 0 0,2 5 0,0-1 467,-3-1 0,-2 4-292,-4 2 0,1 3 1,-5 1-1,-1 1-257,2 3 1,1 4 0,5 4 0,-2 1-1,-3 1 1,1 4-54,-1 3 1,-3 2-1,4 0 1,-2-2-1,-2 2 1,1 1 0,-1 2 13,-1-1 1,-1 2 0,-2 0 0,0 2 0,-1-2 0,-2 1 0,-1 0-382,1-1 0,-2-2 0,1 1 0,-1 1 0,1 2 0,0 0 0,2 0 0,-4-2 0,2-1 0,1-1 0,2 1 0,1 0 0,0-1 0,1 1 0,-1-5 0,1-1 0,2-1 0,2-4 0,-1 0 0,1-2 0,-1-1 0,5 1 0,-5 0 0,1 0 0,-1-2 0,2-1 0,1-1 0,1-6 0,2 2 0,-1 1-832,1 3 1,1-2-1,4 0-358,2-2 0,3 0 0,7-5 0,2 0 0,3-3 0,-1-3 0,2-4-7591,0 0 8781,-4 0 0,2-8 0,-5-2 0</inkml:trace>
  <inkml:trace contextRef="#ctx0" brushRef="#br0">19691 14762 8344,'-13'0'485,"4"0"1,1 0 801,-2 0 0,-2 0 0,1 1 1,1 3-1,3 5 0,1 2 1,2 4 2289,-2 2-3449,5-3 0,-5 6 1,6-4-1,2 1 0,0 0 1,3 0-132,-2 0 0,4-4 0,1-6 1,4 0-1,2-1 0,2-1-1072,1-2 1,10-3-1,0-5 1,3-7 0,4-6-1,0-5 1,5-4-3897,1 0 4971,2-6 0,10-5 0,-1-8 0</inkml:trace>
  <inkml:trace contextRef="#ctx0" brushRef="#br0">20627 13954 8334,'0'-13'560,"0"4"0,0 1 2432,0-2-2337,0 4 0,0 2 0,0 8 1,0 6-1,0 4-188,0 3 0,6 1 0,2-4 0,4 2 0,2 2 0,2 1 27,1-1 1,1 5 0,-2-2 0,3 2-1,1 0 1,2-2-68,3 2 0,-1 1 1,-1 0-1,-2-1 1,2-1-1,0 0 0,-1 3-36,0 0 0,-7 1 1,3 0-1,-4-1 0,-1 1 1,-1 0-1,1-1-150,0 1 1,0-2-1,-2-1 1,-1-3-1,-1 0 1,1-2-242,1 1 0,2-2 0,0-4 0,0 0 0,0-1 0,-1 1 0,1 0 0,0 0 0,0 0 0,0 0 0,0-1 0,-2 1 0,-1 0 0,-3 0-461,-1 0 0,2 0 0,-2-1 0,0 1 0,-1 0 1,-2 0-636,-1 0 1,-2-1 0,0 1 0,0 0-1,0 0-2683,0 0 1,1-3 3778,3-6 0,-2-11 0,4-13 0</inkml:trace>
  <inkml:trace contextRef="#ctx0" brushRef="#br0">21012 14877 8231,'-6'7'1607,"5"0"-978,-3-2 0,4-4 0,4 3 0,4-2 0,5-1 0,3 2 0,2 3 0,2-1 364,3 1 0,1 0 1,2-3-1,0 1 0,1-1 1,0-2-968,-1-1 1,6 0 0,-7 0 0,-1 0 0,-1-1 0,-1-3-598,3-5 0,0-2 0,1-4 0,-2 0 0,-2-4 0,-4-1 0,-1-1-566,0 1 1,-1-3 0,-6 5 0,-3-1 0,-1 1 1136,-3 2 0,4-4 0,0 0 0</inkml:trace>
  <inkml:trace contextRef="#ctx0" brushRef="#br0">19011 14146 14382,'-14'-13'-821,"-4"6"1,10 3 1687,-3 2 0,2 2 1,2-1-1,3-2 1,5-1-218,6 1 1,5-3 0,0 2 0,3 0-1,0 0 1,2-2 0,1 0 0,-1 0-308,0 4 1,1-4 0,-2 2 0,1 1 0,-1 1 0,-2 2 0,-1 0-381,0 0 0,-5 0 0,-1 2 1,0 2-1,-1 5 0,0 2-14,-3 2 0,-2 0 0,-2-1 1,-2 1-1,-3 0 0,-1 0 332,-3 0 0,-1 0 1,-2-1-1,0 1 39,0 0 0,6-4 1,3-1-1,4 1-331,4-2 1,3 0 0,6-4 0,0 3 0,1-1 0,2 1 0,2-2-84,2 2 0,-4-3 1,1 4-1,-3 0 0,-1 0-76,0 3 1,-6 2 0,-3 0 0,-4 1 0,-4-1 0,-5-2 259,-2-2 0,-6-4 0,-2 5 0,1-1 1,-2 0-1,1-3-482,1 1 0,-1-3 0,4 4 0,-1 0 0,3-1 0,3 1 0,2 0-845,1 3 1,1-3-1,6 2 1176,0 1 0,17 7 1,4 3-1</inkml:trace>
  <inkml:trace contextRef="#ctx0" brushRef="#br0">21256 13967 8599,'-13'-8'2542,"6"-3"-2008,2 3 1,4 0-1,2 1 1,4 2 0,5 2-1,4 1-218,3 2 0,4-1 0,-2-2 0,1-1 1,3 1-1,0 1-181,-2 2 1,2 0 0,-5 0 0,1 2 0,-1 2-1,-2 5-68,-2 2 1,-7-2-1,-2-1 1,-4 2 0,-1 2-1,-3 0 1,-2 1 23,-4 0 0,-10 0 0,7 0 0,-4 0 0,-1-2 0,0-1 156,1-2 0,2 0 0,1 2 0,2-2-32,2 2 0,5-4 0,8-2 0,6-1 0,6 0 0,5 1-180,3-1 1,3-2-1,2 1 1,1 1 0,-3 1-1,-3 0 1,-2 0-53,0 1 1,-3 3 0,-2-2 0,-3 1 0,-2 3 203,-4 1 1,-4 2 0,-8-1 0,-4-2-1,-4-3 1,-2-2-1,-3-2 1,3 3 0,-5-2 0,1-1 0,-2-1 0,-2-1-817,1 3 1,1-2 0,-3 3 0,2 0 0,-1 0 0,2 2 0,3 5 628,3 4 0,-5-2 0,0 4 0</inkml:trace>
  <inkml:trace contextRef="#ctx0" brushRef="#br0">18870 12928 8321,'-6'7'-24,"0"-3"534,-2-8 0,2-3 0,6-6 0,0 0 0,0 0 0,0 0 1,0 1-1,2 0 209,2 4 0,-1 2 1,5 5-1,2-2 1,3-2-1,3 3 1,2-1-284,2-2 1,-3 4 0,5-5 0,0 2 0,3 0-366,0 1 1,-3 0 0,-2 0-1,0-1 1,-2 1 0,1 2-180,-4 1 0,-6 5 0,-5 4 0,-4 2 1,-4 2-1,-5 0 0,-2 0 178,-2 0 1,-1-1 0,-2 1 0,-1 0 0,1 0 0,4 0-1,2 0 240,1-1 0,6-3 0,-1 0-199,3 0 1,6 1-1,4-1 1,2-3-1,3-2 1,2 2-18,1 1 1,0-3 0,-4 3 0,-1 0 0,-2 0 0,-3 3-126,-2 2 0,0 1 1,-7-1-1,-2 1 1,-6 0-1,-4-1-110,-3-4 1,-2 2 0,2-4-1,-3-1 1,-3 1 0,0-3-255,1-2 1,-8-1-1,5 0 1,1 0-1,-1-1 1,2-2-78,-2-1 0,7 0 0,1 5 0,3 3 472,1 5 0,6 8 0,1 3 0</inkml:trace>
  <inkml:trace contextRef="#ctx0" brushRef="#br0">21050 13018 8076,'0'-13'-178,"0"0"0,5 0 1,0 2 565,3 2 0,-6 2 1,4 4-1,-2-3 0,2-1 175,1-3 0,-4 3 0,3 0 0,-2 0 0,0 0 0,1-2 0,-1 1 871,0-1 1,-1 6-613,-7-1-721,2 3 0,-8 2 1,5 3-1,-2 3 0,-2 2 153,2 0 1,-3-1-1,4 5 1,0 0-1,-1 0 1,2-1 47,-1 1 1,0 0-1,3 0 1,-2 0-1,-1 0 1,-1-1 0,0 1-181,-3 0 0,-2 4 0,0 2 0,-1-1 0,0 1 1,0-2-1,-1 0-207,-3 0 0,2 0 0,-2-4 0,2 0 0,-1 0 0,-1-1 49,1 1 1,0 0 0,1 0 0,-2 0-1,1 0-338,2-1 1,5-3-1,4-2-537,3-1 1,5-3-1,11-6 1,3-3 0,3-1-1,2-5-247,-1-3 1,0 1 0,4-4 0,-4 3-1,-4-1 1,-3-1 1157,-1 1 0,0 2 0,0 1 0</inkml:trace>
  <inkml:trace contextRef="#ctx0" brushRef="#br0">20845 12992 8076,'-17'0'-93,"0"0"0,0 0 0,4 0 746,0 0 1,2-2-1,1 0 1,1-3-1,-1 2 133,-1 2 1,4 2-1,3 4 1,2 3 0,2 4-449,0 1 0,0-1 1,0 1-1,0 0 1,0 1-1,0 3 22,0 5 0,0-2 0,0 1 0,2 0 0,2-1 0,4-1 0,5-2 0,3 0-289,1-1 1,6-6-1,-2-3 1,3 0-1,2-1 1,-2-1-285,-2-2 0,0-1 1,-3-4-1,0-1 1,-1-2-1,-2-2-465,-2-3 1,-1 2 0,1 0 0,3-2 0,3 0 0,0 1-361,-3 5 1,2 3-1,-1 1 1,2 0 1037,3 0 0,1 0 0,2 0 0</inkml:trace>
  <inkml:trace contextRef="#ctx0" brushRef="#br0">21512 13441 13693,'0'-9'-1057,"2"2"0,1 0 193,1 0 0,0 3 0,-4-5 1257,0-1 18,0 4 1,0-5-1,0 2 1,0-2 142,0-2 0,0 0 0,0 1 0,2 0 0,0 2 0,4 2 161,1-2 1,-3 2-1,5 1-398,1 2 1,-4 2 0,-2 7 0,-4 5 0,-4 3 0,-5 4 118,-2 1 0,-2 6 0,2-2 0,1 4 0,1 0 0,0 1-169,2 0 1,0-5 0,4 0 0,-1 1 0,1-2 0,3-3 0,3-3-230,1-1 1,6-6 0,-3-1 0,2-2 0,0 0-347,1-1 1,1-6-1,0-2 1,-2-3-1,-5-3 1,-2-3-1,-2-5-146,0-1 1,0 3-1,0-4 1,0-2 0,0 0-1,-2 2 1,-1 4 127,-1 2 1,-2 3-1,3-1 946,-1 0 0,0 7 1,4 8-1,0 8 0,0 5-22,0 1 0,0 4 0,0 0 0,0 3 1,0 0-1,0 2 735,0 2-1783,0-8 1,0 14 0,0-9 0,0 0 0,0 2 0,0-4-7822,0 3 8271,0-1 0,6 2 0,1-1 0</inkml:trace>
  <inkml:trace contextRef="#ctx0" brushRef="#br0">23052 11466 8437,'0'-20'-23,"0"3"17,0 2 1,1 8-366,3 3 1,-2-3 0,1 0-1,-6 0 804,-6 2 0,-2 4 1,-2 1-1,0 0-67,0 0 1,5 0-1,1 1 1,0 2-365,-1 1 0,0 6 1,-5-1-1,0 2 0,0 2 48,1 0 0,-3 0 1,0 1-1,-3 2 1,3 2-1,-1 2 100,-1 3 0,3 1 0,-3 2 0,2 0 1,3 1-1,0 1-63,4 2 1,2 6-1,6-2 1,0 3 0,0 3-1,0 1-297,0 2 1,6 0 0,4-6 0,4-2 0,4-2 0,2-1 170,3-4 1,3-1 0,2-3-1,2-4 1,0-5 0,0-6 311,0 1 1,1-4 0,-2-2 0,1-2-1,0-2 1,0 0 0,0 0-72,-2 0 1,1 0 0,-1 0-1,4-2 1,-1-2 0,2-6 0,-2-5-530,0-7 1,-1-2-1,-4-5 1,0-2-1,-2-7 1,-1-5 11,-2-7 0,-5-8 0,2-4 0,-2-2 1,-2-3-1,-2 0 164,-1-4 1,-5 3-1,-2-1 1,-3 5 0,-1 4-1,0 7 118,0 9 1,-1 4-1,-3 13 1,-5 6 0,-2 4-1,-4 7 1,-3 3 32,-8 4 0,-5 7 0,-8 3 0</inkml:trace>
  <inkml:trace contextRef="#ctx0" brushRef="#br0">9210 16365 21716,'-7'-13'-1457,"0"0"0,4 0 1,-1 1-1,1-1 938,2 0 1,-1 6 0,-2 2 0,-5 5 0,-2 3 839,-2 2 1,5 0 0,-1-2 0,-1 1 0,-1-1 0,-2-1 0,0-1 0,0 2 0,0 1 2,1-1 1,3-1 0,1-2-1,-2 0 1,-2 0 0,-1 0-1,0 0 1,1 0 0,-1 0-1,0 0 1,0 1-249,0 3 0,1 3 0,-1 6 0,0 0 1,0 0-1,0 0 0,0 0-123,1-1 1,3 1 0,0 0-1,-1 0 1,0 0 0,1-2 360,0-2 0,6 2 0,-1-2 1,2 2-1,2 2-1122,0 0 880,0-1 0,0 1 0,2 0 0,2 0 1,3 1-1,2 3 0,-1 3-249,2 0 1,2 4-1,1-1 1,-1 4 0,3 2-1,2-4-71,4-2 0,-1-3 1,1 1-1,2-2 0,3-3 1,2-2 433,2-3 0,2-6 1,-2-1-1,2-3 0,4-1 1,1-1-1,3-2 0,1-3 303,4-1 0,-4-1 0,6-5 1,0 0-1,0 2 0,0 2-495,1 5 0,2-2 1,2 2-1,-1 1 0,0 0 1,1-1-247,-1-5 1,-1-2 0,-2-2-1,-2-1 1,-2-3 0,-4-5-1,-3-2 1,-4-2 398,-2 1 1,-1-2 0,-4-2 0,-1-2 0,1-2 0,0-1 67,-1 1 1,-3-4 0,-2 1 0,-2-3 0,-2-4 0,-2 1-82,-1 3 1,-4 2 0,-2 2 0,-2 5 0,-2 3-1,-3 3 1,-4 1-536,-5 2 0,-3 5 1,-6-1-1,-4 3 0,-7 1 1,-6 0-1,-7 2 40,-5 2 0,-10 4 1,-7 5-1,-6 0 0,33 0 1,-1 0-1,-1 0 0,1 0 263,-1 0 0,-1 0 0,-3 0 1,-1 1-1,6 1 0,-1 0 0,1 2 1,-1 1-1,1 1 0,1 1 0,-33 8 1,3 5-390,4 5 1,11 3 0,-1 12 0,2 4 0,3 7 434,25-22 0,1 1 0,-3 3 1,1 2-1,2 1 0,-1 0 1</inkml:trace>
  <inkml:trace contextRef="#ctx0" brushRef="#br0">16189 16160 8553,'-6'-7'-211,"5"2"1,-4 10 0,4 3 0,-1 2-353,-2-1 1,1-4-1,-4-6 901,2-3 0,0-4 0,5-4 1,0-1-1,0 0 0,0 0 0,2 0 1,1 1-14,1-1 1,-1 11-1,-8 7 1,-2 5-1,-1 2-181,-1 1 1,1 0-1,-5 0 1,0 0-1,0-1 1,0 0 0,0-2-1,1-2 1,-1 1-1,0 0 1,0-2 210,0-2 1,5 5 0,-1-3 0,1 2-1,-1 0 1,1 0-225,-2 3 0,2 2 0,0 2 0,-1 2 1,1 1-1,-1 1 0,1-2-186,1 1 0,-3 4 1,4-2-1,0 2 0,-1 0 1,1-3-1,1 0 221,2 0 0,1-3 1,2 3-1,0-2 1,0-2-1,2-1 1,1 1-2,1 1 0,6 2 1,0-4-1,4 4 1,3-1-1,-1 1-49,-2-3 1,3 2 0,2-1 0,-1-1-1,4 0 1,-1-1 11,2 2 1,8 0 0,-5-4-1,2-1 1,4-2 0,1-3-1,2-1 53,4-4 1,-7-2-1,10-4 1,-1-6 0,-1-6-1,0-5 1,-2-2-95,1 2 1,-1-8-1,1 4 1,-1-4-1,1-2 1,-1-3-336,1-3 1,-2-2 0,-3 1 0,-4-1-1,-3 1 1,-3 1-45,-2 3 0,-8-4 0,-7 4 0,-1-1 0,-5-2 0,-4 1 1,-7-1 80,-5 1 0,-7 5 0,-8 0 1,-5 2-1,-7 6 0,-5 3-66,-3 5 1,-7 6-1,-1 5 1,-3 5-1,-1 6 1,1 6-319,4 1 1,4 6-1,6 2 1,5 2-1,2 3 1,3 3 0,2 6 594,6 5 0,1 5 0,3 5 0</inkml:trace>
  <inkml:trace contextRef="#ctx0" brushRef="#br0">18934 10581 27607,'0'-19'130,"0"5"0,-2 1 0,-2 10 0,-4 6 1,-4 6-1,-1 1 0,1 0 0,-1-2 1,1 2-170,4 2 0,-2 0 1,6 1-1,-1-1 96,0-4 0,3-1 0,-2-2 0,2 3 1,1 4-1,-2 2-253,-1 3 0,-6 3 0,1 6 1,-2 1-1,-2 3 0,0 2 4,0 1 1,1 8-1,0-1 1,2 3-1,3 0 1,1-5-1,4-2 57,0 0 0,2-5 0,2-3 1,0-5-1,6-4 0,2-2 1,4 0 515,0-1 1,5-4-1,-1-2 1,2-3-1,3 1 1,1-3-386,2 1 0,-1-2 0,1-4 1,0-1-1,-1-3 0,1-4 1,0 0-312,-1-1 1,-5 1 0,-3-5 0,-2 2 0,-4 1 0,-2 1-200,-5-1 1,-6 0 0,-5 0 0,-7 3 0,-4 1 646,-5 3 1,0 2 0,-1 1-1,1 1 1,-1 4 0,2 3 0,2 2-81,5-1 1,-2 2 0,2-1 0,5 4 0,2 4 0,2-3-1036,0-1 776,2-1 0,10-4 0,2-2 0,5-1 1,4-3-1,6-3-1329,6-5 1468,3-8 1,7-7-1,-1-5 1</inkml:trace>
  <inkml:trace contextRef="#ctx0" brushRef="#br0">18780 10286 26326,'-26'1'0,"2"2"-532,3 1 1,-2 8 0,4-1-1,1 5 393,-1 0 0,-4 3 0,4 3 0,-3 2 0,2 0 0,2-2 0,2-4 0,0-1 211,-1 0 0,3 5 1,-3-4-1,1 2 1,1 3-1,-3 1-109,3 2 0,0 1 0,3 3 0,-1 3 0,0 2 0,0 2 34,0 3 1,0 3 0,1 0 0,-1 4-1,0 6 1,2 4-45,2 2 0,3 1 0,8-8 1,2-1-1,6 0 0,6-1 1,5-3 213,3-4 1,6-9 0,2-4 0,0-2 0,4-1-1,1 1 1,2-4-43,-1 0 0,5-4 0,1 0 0,2-2 0,1-2 0,1-3-37,3-5 0,-4-2 0,8-6 0,-4 0 0,2-1 1,-1-4 37,1-3 1,-3-8 0,-2-2 0,-3-2-1,-4-3 1,-5-3-139,-4-4 0,-2 2 1,-4-8-1,-2-2 0,-2-5 1,-5-3-1,-4-2-194,-5-2 1,-2-4 0,-8-3-1,-2-6 1,-7-1 0,-8-3 14,-6 2 0,-11 3 1,-1 2-1,15 31 0,0 0 1,-27-25-1,-5 7 0,-3 8 45,-4 9 1,-1 3 0,0 13 0,0 4 0,1 3 0,6 4 1,5 2 0,3 5 1,7 2-1,4 2 0,3 7 1,6 5-1,4 5-3215,6 5 3026,9 3 1,-4 11 0,5 2 0</inkml:trace>
  <inkml:trace contextRef="#ctx0" brushRef="#br0">19370 11927 7872,'-26'8'0,"6"-3"86,3-5 1,9-1 0,5-2 0,4-3 1391,4-1 0,5 4-788,-2-1 1,-1 3 0,0 2 0,1 2-509,-1 1 1,-3 2 0,4-2-1,2 3 1,2 2 0,1-1-167,0 2 0,-2-3 1,-1 2-1,-2 1 0,2 0 1,0 0 344,-1-2 1,1 1 0,-6 4 0,-1 0 0,-2-1 0,1 1 0,1 0-92,1 0 0,0 0 0,-4 0 0,2-1 0,1 1 0,2 0 0,2 0-281,3 0 0,-2 0 0,0-1 0,2 1 0,0 0 0,0 0 0,-1 0 65,1 0 0,-3-1 0,0 1 1,-2 0-1,0 1 0,-1 2 282,0 1 1,1 2 0,-5-4-1,1 2 1,2-1 0,1-2 0,0 0-166,2 4 1,-3-4-1,6 3 1,0-3 0,3-2-1,1-2-334,0-2 1,-1-4-1,1 4 1,0-1-1,0 0 222,0 3 0,0 1 0,-2 2 438,-3 0 0,-2-5 0,-4-1 0,0 1-556,3-1 0,5-4 0,-2 2 0,4 0 0,0 0 0,1 1-215,0 0 1,0 4 0,0-3 0,-2 1-1,-2 1 348,-5 1 1,2-3-1,-2 1 1,-1 2-1,0 2 1,0 1 338,1 0 0,2-1 1,-4 1-1,3 0 1,-1-2-1,0-1-521,0-1 1,6-2 0,-2 3-1,0-1 1,1 1 0,-1 1-1,1 2-259,-1 0 1,-3-1 0,2 1 0,-2 0 0,-2 0 0,-1 0 580,-2 0 0,0-5 1,0 1-1,0 1 1,0 1 357,0 2 1,1-6-2648,3-3 1,4-2-861,4-2 1,-3 0 2149,-1 0 1,-6 0 0,-1-2-1,-4-2 1,1-5 784,0-2 0,8-8 0,1 0 0</inkml:trace>
  <inkml:trace contextRef="#ctx0" brushRef="#br0">19845 12941 8024,'-7'0'2813,"1"0"-2317,6 0 0,6 0-148,2 0 1,-1 0 0,2 0-1,-1 1 1,-1 3 4,-2 5 1,0-2-1,1 2 1,1 0 0,2 3-1,-1 1 1,1 1 0,1 2-81,1 1 1,1 0 0,-2-4 0,-2-2 0,2-1 0,2-3-120,0-1 0,1-2 0,0-4 0,0 0 0,1 0 1,2-1 8,1-4 1,0-2 0,-4-4 0,0 1 0,0 1 0,-1 1 0,1-1 0,0 1-98,0-2 1,0-3 0,-2-3 0,-2-1-1,-4 1-91,1 2 1,-5-3-1,4-1 1,-4-1-1,-1 1 1,0 0-117,0 0 1,4 4 0,1-5-1,-1 2 1,0 0 0,2 1-1,1 2-795,3 1 1,-3 0 0,2 1 0,1 0 0,1 4 0,2 2-3687,0 0 4622,0 5 0,5-5 0,2 6 0</inkml:trace>
  <inkml:trace contextRef="#ctx0" brushRef="#br0">18716 12133 25282,'-19'0'-782,"9"-6"0,-3-1 1,4-2-1996,1 1 3092,3 5 0,5-4 0,0 2 0,0-3 0,1-2 0,3 0 0,6 3 187,6 1 0,-2-2 0,6 2 1,0 0-1,4-1 0,1 1 1,2 1-1,-3 2 0,2 1 1,-5 2-208,-1 0 1,1 0-1,-5 2 1,-3 2-1,-5 5 1,-2 3-1,-3 6-2059,-2 3 1622,-1-3 0,-10 8 1,-4-2-1,-3 3 0,-3-1 1,2-3-142,-1 0 0,-2-1 0,4 0 0,2-5 0,5-3 0,5-2 0,0-2 720,1-2 0,1-5 1,7 1-1,5-2 1,4-2-1,4 0 1,3 0-53,0 0 1,7-2 0,-3-1 0,2-1 0,1 1 0,-3 2 0,-2 1-1051,-4 0 0,3 1 0,-2 4 0,1 3 0,1 3 432,-1 2 0,10 12 0,-3 2 0</inkml:trace>
  <inkml:trace contextRef="#ctx0" brushRef="#br0">17715 9965 26764,'0'-8'-8270,"0"-1"7655,0-1 0,0 3 1,-1 0-1,-3 1 0,-5 5 1,-2 2-1,-1 5 1054,4 1 1,-2-3 0,4 3 0,-1 1 0,-3-1-1,-2 1 1,1 1-49,2-1 0,-2-1 0,3 3 1,-4-1-1,1 1 0,1 3 0,3 2-474,1 3 1,-3 0 0,5-1 0,1 5 0,2 2 0,2 1-123,4 1 0,2 0 0,5-2 0,3-1 0,2-3 1,4-2-1,3-4 396,2-4 0,1 0 0,2-5 1,1-2-1,-2-2 0,-1-2 20,-1-4 1,-5-2-1,-1-6 1,-1 0 0,-5-1-1,-4-1-163,-6-3 1,-2-3-1,-2 3 1,-2-1-1,-3-1 1,-7 2 0,-6-2-54,-7 0 1,3 4 0,-8-1-1,3 4 1,1 4 0,2 5-1,1 3-241,1 1 1,7 0 0,-2 0-1,2 1 1,4 3-544,2 5 0,4 4 1,8 3-1,4 1 1,7 0 813,5 1 1,8 2-1,5 6 1</inkml:trace>
  <inkml:trace contextRef="#ctx0" brushRef="#br0">18190 10196 26787,'-6'-7'-7237,"3"-3"6379,-5 6 1,6-1 0,2 5 0,7 2 1165,5 2 0,-4-2 0,1 3 0,1 1 0,0 2-507,-2 4 0,2-4 0,-5 1 0,-2 1 0,-2 1 0,-1 2 0,0 0 149,0 0 1,-1-5 0,-4 1 0,-2 1 0,-1 1 0,1 2 0,-1-1-407,1-4 1,4 3 0,1-3 676,4-1 1,11-7-1,7-7 1</inkml:trace>
  <inkml:trace contextRef="#ctx0" brushRef="#br0">18575 9760 25407,'1'-13'-2457,"3"0"0,-2 5 0,4 1 2198,-1 1 1,-2 0 0,4 2 1448,-1-5 1,-2 5-1314,-4 4 0,-4 6 0,0 7 0,1 0 0,1 1 0,2 1 0,0 3-2,0-3 1,0 4-1,0-1 1,0 1 0,0 1-1,2-2-102,2 1 0,-1-1 0,4-2 1,-1 3-1,-3-1 0,-1 1 1,1-2-581,2 1 1,-1-2-1,-4 4 1,0-2 319,0-2 0,0-2 1,0-1-1</inkml:trace>
  <inkml:trace contextRef="#ctx0" brushRef="#br0">19319 12376 14445,'0'-8'329,"0"-1"1,1 1 936,3-5 1,-2 7-821,2 6 1,-1 0-989,1 4 1,-2 4 0,3-1 0</inkml:trace>
  <inkml:trace contextRef="#ctx0" brushRef="#br0">10134 18250 24697,'-4'-8'-2969,"-2"0"1,-1 3 2954,-3 2 1,-1 1 0,-2 2 0,0 0 0,0 0 0,2 2-1,1 1 226,1 1 770,6 0 1,8-4-1,10 0 1,7-1-1,8-2 1,2-1-1,7-1 2744,1 0-3732,-3 3 1,6-3 0,-8 5 0,-2 0 0,-2 0 0,-2 0 0,-4 1-215,-3 3 1,-9-1 0,-9 6 0,-3 2 0,-2 3 0,-5 3 0,-5 1 27,-5 0 0,-7-4 0,2 3 0,-3-2 0,-2-2 0,2-1 666,2 1 1,1-4 0,7-2-1,2-1 1,2-2 0,5 2-253,5 2 1,11-1-1,12 2 1,5 1 0,7 0-1,0 0-464,0-2 1,2 2 0,-6 6 0,-1 1 0,-6-1 0,-4-2 0,-4-1-193,-2 0 0,-7 1 0,-4 1 0,-7 3 0,-11-3 0,-7 0 466,-7-3 1,-11 1 0,2 0 0,-2 0 0,0 0 0,1-2-590,1-2 0,1 1 0,4-6 1,7 0-1,8 0-1664,4 1 1,15-1-1,12-4 2217,14 0 1,26 0 0,7 0 0</inkml:trace>
  <inkml:trace contextRef="#ctx0" brushRef="#br0">11455 18250 15179,'-4'-45'2,"-2"3"0,-1 12 0,-3 13 0,-3 11 1195,-4 5 1,-1 2 0,-7 4-1,3 3 1,-1 5 0,4 3-1,4 2-961,2 2 1,6 3 0,2 6 0,5 2-1,6 2 1,7 2 0,8 1-176,8-2 0,9-3 0,11-5 0,4-2 0,4-2 0,0-5 0,0-4-269,-3-5 0,-12-2 0,-6-6 0,-7 0 0,-9 0 0,-6-2 127,-6-2 1,-3-3 0,-11-6-1,-10 0 1,-12 2 0,-15 2 0,-8 5 94,-5 3 0,-4 2 0,5 6 1,2 9-1,4 10 0,10 5-1438,7 5 0,9 5 0,16 3 0,9 0 1457,9 0 0,19 5 0,10-3 0</inkml:trace>
  <inkml:trace contextRef="#ctx0" brushRef="#br0">10416 19725 12976,'6'-30'-57,"2"0"0,4-4 0,1 5 0,0 5 305,-1 6 1,1 3 0,0 3 0,0-1 0,0 0 0,-1 0 789,1 0-706,0 6 0,-4 1 52,-1 6 1,-6 6 0,-2 3 0,-9 4 0,-7 2 267,-5 2 0,-7 6 0,-4-1 0,2 2 1,0 1-1,3 2 0,-1 2-182,1 1 1,5 3 0,5-2-1,4 5 1,5-1 0,5 2-470,6 0 1,5 0 0,9-2 0,8-5 0,5-5-1,7-3 1,1-7-567,3-5 0,1-4 0,-5-6 0,-3 0 1,-4-2-1,-4-2 0,-5-4 134,-4-4 1,-4-2-1,-4-2 1,-5-1 0,-4 2-1,-6 0 689,-7 2 0,-5 5 0,-8 1 1,-1 1-1,-1 5 0,-1 4 1,5 4-394,5 0 0,6 8 0,5 0 0,5 2 0,9 3 0,9-2-1097,10 1 0,16 2 0,6-4 1261,10-1 1,11-7-1,4-4 1</inkml:trace>
  <inkml:trace contextRef="#ctx0" brushRef="#br0">11442 19571 12733,'-12'-24'1060,"4"0"0,6-6-605,4 8 1,6 12 0,6 6 0,3 3 0,7-1 0,8-1 0,9-2-148,7-2 0,-3 4 0,7-2 0,0 4 1,-3 1-1,-4 1 0,-8 2-576,-7 2 0,-5 3 1,-5-2-1,-7 1 0,-7 3 1,-6 1 364,-5 2 0,-13 0 0,-13 1 0,-8 2 0,-5 1 0,1-1 0,2-2 696,4-1 0,7 0 0,1-1 0,8 1 1,10-1-463,9-4 1,19 4 0,16-5-1,8 1 1,8-1 0,-2 0-451,-2 1 0,-2-6 0,-6 3 1,-4-4-1,-7-1 0,-8 0 1,-5 2-1700,-4 2 1564,-4-3 1,-17 6 0,-14-2 0,-17 3 0,-15 5 0,-8 4-58,31-7 0,0 2 0,-1 2 0,0 1 0,-3 3 1,1 0-1,0 3 0,0 1 0,-2 3 0,0 1 1,0 2-1,0 1 301,2 0 0,-1 1 1,-2 1-1,0 0 1,2-2-1,-1 1 0</inkml:trace>
  <inkml:trace contextRef="#ctx0" brushRef="#br0">12764 18391 28091,'5'-13'-963,"-3"1"1,4 0-1,-2 2 1,2 2-1,-1-2 1,1-2-1,-2 1 861,2 2 0,-5 2 1,2 4-1,-6-1 0,-5 1 5206,-4 2-4613,5 1 1,-4 4 0,2 2-1,-2 1 1,-2 3 0,0 1-268,0 2 0,1 0 0,-1-2 0,0 1 0,0-2 0,2 2-152,2 3 0,3 0 0,6 7 0,0-5 0,2-1 1,2-1 117,5 2 0,2 2 0,3-3 0,2 1 0,3 0 0,-1 1 0,1 2-369,-4 0 1,0 0 0,-4-4-1,-3 2 1,-3 1 0,-4 1 0,-1-2-561,0 1 1,-6 2-1,-2-4 1,-3 0-1,-4 1 1,0-1-857,-3-2 0,0-6 1,2-5-1,-1-2 1660,2-2 0,0-6 1,2-1-1</inkml:trace>
  <inkml:trace contextRef="#ctx0" brushRef="#br0">12815 18378 27933,'6'-35'-3920,"7"6"1,8-12 4350,3 12 1,6 15 0,1 10-1,2 2 1207,3 2 0,2-1 1,7-2-1,3-3 0,6 1 1,2-1-1585,2 3 0,5 2 149,-8 1 1,7-6 0,-4-1 0</inkml:trace>
  <inkml:trace contextRef="#ctx0" brushRef="#br0">13970 18391 7627,'0'-13'0,"0"1"0,1-1 806,3 0 0,-1 0 422,6 0 1,-5 5 0,4 1 0,1 2-1,-2 8 1,-3 9 0,-2 9 0,-4 6-261,-2 3 0,-3 10 1,-7 0-1,-2 2 1,-1 3-1,1-4 0,2 0 1,1-1-771,0-1 1,2 1 0,1-9-1,1 0 1,1-1 0,1-4 0,2-5-1328,4-2 1,1-2 0,0-4-1,0-1 1,0 1 0,0 0-3563,0 0 1,1-2 5015,4-2 1,8-9 0,7-7 0</inkml:trace>
  <inkml:trace contextRef="#ctx0" brushRef="#br0">14996 18391 27952,'7'-1'-968,"-3"-4"0,3-2 0,0-5 0</inkml:trace>
  <inkml:trace contextRef="#ctx0" brushRef="#br0">15111 18327 27758,'9'-6'-1576,"-1"-2"1,-5-4 0,1 0-1,-1 0 1,0 2 2165,1 2 1,1 3-1,-5-3-1261,0-2-126,0-2 1115,0 11 0,-5 2 0,1 12 0,1 0 1,2 0-1,1 0-6,0 0 1,0 4 0,0 1 0,0 1 0,0-1 0,0-2 417,0-2-1189,6-1 1,-4 0-1,7 0 1,2-2-1,4-1 1,2-3-2369,-2-1 2160,5-2 0,0-4 1,7 0-1,2 0 0,2-1 1,1-4 1215,-1-3 1,5-15 0,-4-4 0</inkml:trace>
  <inkml:trace contextRef="#ctx0" brushRef="#br0">15547 18276 26057,'-11'-2'0,"1"-1"691,1-1 0,5 1 1,-4 8-1,-2 5 1,-2 5-1,-1 8 0,1 6-582,-1 5 0,0-1 1,0 2-1,2 4 1,-1 3-1,2 3-974,0-1 1,-3-1 0,9-5 0,1-1-1,3-3 1,5-4 0,5-4 0,5-5-1049,7-4 2132,8-8 0,2 2 1,7-4-1</inkml:trace>
  <inkml:trace contextRef="#ctx0" brushRef="#br0">16137 18250 28812,'-12'0'988,"-1"0"1,4 2 0,2 2 0,1 4-1707,4 4 0,2 1 0,2-1 0,4 1 0,3-1 957,5-4 0,-1 4 0,4-4 0,-3 4 1,-1 0-1,0 1 0,-2 0-704,-2 0 0,-4 0 0,-5-1 1,-1 3-1,-3 0 0,-6 3 299,-6-3 0,0 5 0,-5 0 0,-2 1 0,0 1 0,2 1 0,4-1 531,3 0 0,5 1 1,2-6-1,1-2 1,3 0-1,3-3 0,6 0 186,7-4 1,5 2 0,10-5-1,3-2 1,6-2 0,6-1-552,2 0 0,-2-1 0,1-2 0,-1-3 0,-3 0 0,0-1 0,-5 1-789,-3 1 1,-2-4 0,-3 5 0,-3 1 0,0 2 0,-1-1 1364,-2-2 1,4-3-1,-5-6 1</inkml:trace>
  <inkml:trace contextRef="#ctx0" brushRef="#br0">17061 18289 28655,'-7'-20'-4319,"3"7"0,9 9 5547,8 2 1,7 2 0,10 0 0,4 0-1,3 0 1,2 0 0,-1 0 0,-1 0-645,-2 0 0,-4 0 0,-7 2 0,-2 2 0,-5 4-584,-3 4 0,-8 2 0,-6 2 0,-9 2 0,-8 2 0,-9 4 0,-7 3-673,-4 3 0,-1 5 0,-1-5 0,1-1 0,1 1 0,1 0-2484,2-1 3154,6-2 1,-2 3-1,7 0 1,4-2 0,4 1-1,5-1-591,3 2 1,2-6-1,5-5 1</inkml:trace>
  <inkml:trace contextRef="#ctx0" brushRef="#br0">15624 19930 18255,'0'-18'-1116,"0"3"1,0-2-1,0 3 1,0 1 461,0 0 1,0 5 1119,0-1 0,5 1 0,0-5 0,2 2 0,3 1 0,2 2 0,2 1 0,2 2 0,1-1 0,-1 3 1,-2 2-23,-1 1 1,-1 1-1,0 3 1,-4 5 0,-3 2-1,-4 2-472,-1 0 1,-6 4 0,-4 2 0,-7 1 0,-7 2 0,-4 3 0,-1-1 340,2-3 0,1-1 0,2-4 0,3 1 1,4-1-1,2-2-149,3-1 1,3-2 0,2-1-1,1-1 1,5-1-437,4-1 1,4 0 0,7-4 0,2 1 0,1-1 0,0 0-279,1 1 0,-2-2 0,5 2 1,1-2-1,1-1 0,-1 2-223,1 1 0,9 0 0,-5-4 0,4 0 896,5 0 0,1-5 1,1-2-1</inkml:trace>
  <inkml:trace contextRef="#ctx0" brushRef="#br0">16227 19815 18255,'0'-33'-653,"0"6"0,0 7 758,0 1 0,2 8 0,2 7 1,4 2-1,4 4 0,2 2 1,2 3-1,2 2-4197,2-1 4219,-4-5 1,14 3 0,-3-6 0</inkml:trace>
  <inkml:trace contextRef="#ctx0" brushRef="#br0">16497 19738 18705,'-13'-2'0,"0"-2"0,-1-4 791,-3-4 1,2 4 0,-2 0 0,3 3 0,3 3 0,1 5 0,2 6-807,3 2 0,-1 3 1,3 5-1,-1 5 1,1 9-1,2 5 0,1 8 1,0 1-945,0 3 1,0 0 0,1 3-1,2-1 1,1 0 0,0-7-1,2-5-6256,3-6 7109,-4-8 0,1-8 0,-6-5 1</inkml:trace>
  <inkml:trace contextRef="#ctx0" brushRef="#br0">16240 19661 16954,'-14'-2'-231,"-3"-2"0,-2 3 0,-2-4 0,2 4 1031,1 1 0,3 0 1,-2 0-1,3-1 1,1-2 37,0-2 1,6 3 0,3 6 0,3 4-1,2 4-520,3 1 0,-1 5 0,4 5 0,-1 4 0,-3 3 0,-2 0 0,-1 1-199,0 3 0,0 2 0,0 0 0,2-5 0,1-2 0,2-5-1180,2 0 1049,2-5 0,5-5 0,3-7 0,5-1 0,3-5 0,5-4-321,4-5 0,4-8 0,0-3 0,0 0 1,1-4-1,-2-2 0,-3 1-545,-4 3 0,-3-2 0,-3 6 0,-2 1 0,-5 3 0,-3 4-1331,-1 0 1,0 5 2099,0-5 0,5-5 0,2-6 0</inkml:trace>
  <inkml:trace contextRef="#ctx0" brushRef="#br0">16727 19533 18255,'-12'-46'-162,"-1"6"0,0 16 870,0 15 1,3 15 0,-1 14 0,-3 7 0,-1 6 0,-2 8 0,-1 8 0,-5 8 0,0 5-819,11-27 1,0 0 0,0 6-1,0 2 1,-1 2 0,1 1-1,1 1 1,1-1 0,2 1-1,0 0 1,2-2 0,1 0-1,1 1 1,1 0 0,0 1-1,0-1-3991,1 2 1,1 1 3628,3 9 1,1-2-1,0-14 1,1-1-1,2 5 1,0 0-1</inkml:trace>
  <inkml:trace contextRef="#ctx0" brushRef="#br0">17369 17801 29350,'21'-14'-4409,"-1"-2"4584,-1-1 0,-2 0 0,-7 6 0,-4 4-23,-6 7 0,-9 0 0,2 5 0,-2 0 0,1-1 0,-1-3 0,1-5-38,-1-9 0,6 5 0,-1-5 0,1 1 1,0 1-1,-2 0 151,-3 2 1,0-1 0,-6 6-1,-3 1 1,-5 2 0,-3 1-1,-5 1-787,-5 3 0,-6-1 0,-3 4 0,0 0 0,-2-1 0,2 0 507,0-3 0,-3-2 0,2-1 1,1-1-1,-1-4 0,0-3 35,1-4 1,-3-2 0,3-2-1,-2-1 1,-2 2 0,0 2-1,-1 3 114,2 1 0,0 6 1,-4-1-1,-3 3 1,-3 1-1,-6 0-281,-3 0 0,4 4 0,-7 2 1,1 1-1,-4 3 0,35-5 0,-1 1 12,1 1 0,0-1 0,-2 1 0,1-1 0,-33 5 0,-1-1 0,4-3 1,2-1 559,2-3 1,0-2 0,1-1-1,2 0 1,1 0 0,0-1-1,2-3-59,2-5 0,4 2 0,-1 0 0,-1 1 0,-1 2 0,4 0-403,3-1 0,2 1 0,-2 4 0,2-1 0,0-2 0,2-2-320,0 3 1,-2 0 0,5 2 0,1 0 0,-1-1 0,1-2 0,0-1 253,2 1 1,-1 1-1,1 2 1,-1 0 0,-1 0-1,-1 0 201,-2 0 0,-1 0 1,3 2-1,-4 1 1,0 1-1,-4 0 0,1 0-103,1 1 1,-7 3-1,2-2 1,-2 1 0,-1 2-1,-1-1 32,2 1 1,-2-5 0,2 3-1,1 0 1,-1-1 0,1 1 0,-1-1-22,-1 0 0,1 4 0,-5-3 0,1 1 0,1 1 0,-2-1-4,1-1 1,2 5-1,-4-4 1,-1 4 0,0-1-1,-1-1-318,3-1 288,4-1 0,-6 4 0,6-2 0,0-3 0,1-2 0,0-2 30,-1-1 0,-1-2 0,5 0 0,-1 0 0,1 0 1,1 0-1,0-2 130,-1-2 0,2 3 1,-6-4-1,1 4 0,1 1-202,2 0 1,-5 6 0,5 2 0,-6 5 0,-3 4 0,1 3 0,1 1-59,0 1 1,-1-1 0,1 3-1,4-1 1,4-3 0,0 0-1,1-1 117,-1-1 1,5-1 0,-2-4-1,0 0 1,1 0 0,3 0 160,3-1 1,-1 0 0,1-2 0,3-2 0,0 2 0,0 2-247,-1 0 0,0 1 1,3 2-1,2 2 1,0 4-1,2 3 1,1 2-200,6 0 0,-2-1 1,6 1-1,0-1 1,3 1-1,3 0 1,2-1-67,4 1 1,1-2 0,4-1-1,-1-3 1,1 0 0,1-1 98,2-1 1,5 1 0,0-4 0,2 2 0,3 0-1,3 1 157,4-1 0,-1 4 0,7-2 0,3 1 0,3 1 0,4 0 87,3 1 1,1-2 0,3 2 0,3-2 0,5 0 0,5-1 0,4 1 24,1 0 0,-1-5 1,6 2-1,4-2 1,1-2-1,4-1 1,-3 1-19,1 0 0,-31-7 1,1 1-1,-2-1 1,1 1-1,0-1 1,0 1-1,0-1 1,0 0-1,0 1 1,-1-1 9,1 1 1,-1-1 0,3 0 0,0-1 0,0 1 0,0-2 0,1 1-1,-1-1 1,1 1 0,0 0 0,-1 0 0,1 1 77,-1 1 0,0-1 0,5 0 0,0 0 0,-1-1 0,1-1 0,0 0 0,0 0 0,2-1 0,-1-1 0,-2 0 1,1-1-1,1 0 0,1 0 110,2-1 0,0 0 0,-4 0 0,-1 0 0,4-1 0,-1 2 0,-1-1 0,0 1 0,-2 0 0,0 1 0,0 0 0,0 0-3,0-1 0,0 1 1,-5 1-1,-1 1 0,5 0 1,-1-1-1,1 1 0,-1 1 1,-1-1-1,-1 0 1,1 2-1,-1 0 0,-2 0 1,0 1-223,1-1 0,0 0 0,2 4 0,0 0 0,-1-3 0,1-1 0,-2 1 0,1 0 0,0 1 0,1-1 0,-2-1 0,1 0 0,2 0 0,1 0-8,1-2 0,0 0 1,-3 2-1,1-2 1,3 0-1,1-2 1,0 1-1,1 0 1,0 0-1,0 0 1,1-2-1,1 0 108,1 0 0,-2 0 0,-2-1 0,-1 0 0,4 0 0,1 0 0,0-1 0,-1 0 0,0 0 0,0 0 0,2-2 0,0 1 0,-1 1 0,-1-1 0,2 1 1,0 1 0,0 0 0,-1 0 0,0 0 0,-1 0-1,-1 0 1,1 1 0,-1 1 0,0-1 0,-3 2 0,1 0-146,-3 1 1,1-1-1,2-1 1,0 0-1,-2 2 1,-1-1-1,0 1 1,0 0-1,2-1 1,-1-1-1,0 1 1,0 0 7,1-1 0,1-1 0,-1 0 1,0-1-1,0 0 0,0 0 1,-1 0-1,1-1 0,0-1 1,1 0-1,-2-2 0,-1 0 81,0 1 0,1-1 1,0-1-1,-1-1 1,-3 2-1,0-1 1,-2 0-1,0-1 1,0 0-1,-1-1 1,0 1-1,0-1 1,0 1-1,1-1 1,-2 1-1,0-2-32,33-9 1,-6 3 0,-2-5-1,0 2 1,-1-1 0,-4-1-44,-3 1 0,-4 1 1,-2 2-1,-2-2 1,-2-3-1,-4-1-77,-4 0 1,-2-1 0,-5-5 0,-4-1-1,1-4 1,-5-1 0,-1-2-75,-4-2 1,-3-3-1,-3-3 1,-3-4 0,0-3-1,-1-2-52,-1-4 1,0 6 0,-5-3 0,-2 2-1,-2 4 1,-6 1 76,-6 5 0,-1 1 0,-9 3 0,-5 2 1,-7 3-1,-9 4 0,-10 5 53,-9 3 1,28 11-1,-2 1 1,-4 2-1,-1 0 1,-1 1 0,-2 0-1,0 2 1,-1-1-1,0 1 1,-2-1 0,-1 1-1,-1 0 21,-5 1 0,1-1 1,1 0-1,0 2 1,-7 0-1,-2 2 1,-1-1-1,0 0 0,-2 0 1,0 0-1,-1 0 1,0 0-20,0 0 0,1 0 0,2 0 0,0 0 0,-3 0 1,1 0-1,-1 0 0,-1 0 0,1 0 0,0 0 140,1-1 0,-1 2 0,1 0 0,0 2 0,1-1 0,0 0 0</inkml:trace>
  <inkml:trace contextRef="#ctx0" brushRef="#br0">7402 18340 27712,'-13'-19'-3844,"0"-1"0</inkml:trace>
  <inkml:trace contextRef="#ctx0" brushRef="#br0">7196 18442 27712,'-12'-1'-860,"-1"-3"0,1-3 0,2-6 1,3 0-1,0 0 0,1 0 1,1 1-1507,2-1 0,1 4 873,2 1 0,0 6 1263,0 2 0,2 6 0,2 7 0,5 0 0,4-1 0,2 1 446,2 0 1,10-2 0,2-1 0,5-2 0,7-3 0,4-2-6,3-2 1,8-1-1,5 0 1,3 0-1,3 0 1,-3-1 0,2-2-1,-3-2-5,-1-3 0,-2 6 1,-10-4-1,-3 2 1,-4-1-1,-5 2 1,-2 2-206,-2 1 1,-10 0 0,1 0 0,-5 0 0,-5 0 0,-1 0 0,-1 0 0,-1-1 319,-4-4 0,4-2 1,-5-6-1</inkml:trace>
  <inkml:trace contextRef="#ctx0" brushRef="#br0">8235 18314 18879,'6'-8'0,"3"-1"780,2-1 0,6 4 1,3 2-1,4 3 1,6 1-1,2 0 1,-1 0-1,-1 1-381,0 3 1,3 4-1,-6 4 1,-3 1-1,-1 1 1,-3 2-1041,-3 1 0,-9 7 0,-3 1 1,-7 3-1,-6 2 0,-9 0 0,-6 1 568,-3 2 1,1-4 0,-3 1 0,-2-3 0,-2-3 0,-2-1 0,-1-2-244,0 2 1,-2 1-1,0 3 1,2 3-1,5 3 302,3 0 1,-4 4-1,-2-5 1</inkml:trace>
  <inkml:trace contextRef="#ctx0" brushRef="#br0">11135 13159 8428,'-8'0'0,"-3"0"0,4 0 0</inkml:trace>
  <inkml:trace contextRef="#ctx0" brushRef="#br0">11083 13184 8430,'-7'-5'0,"1"-3"308,1 1 1,3-4 0,-3 2 34,-1-2 1,4 2-1,-3 2-164,-1 2 1,5 2 0,-4 7 0,4 5 0,1 2-140,0 2 0,0-5 1,0 1-1,1-1 1,4 1-1,3-2-221,4-1 1,0-2-1,3-4 1,0 0 0,4 0-1,-1 0 1,2 0 0,0 0 164,3 0 1,0 0-1,1 0 1,-1 0 0,1-1-1,-1-2 16,1-1 0,-5-2 0,-1 2 0,-1-5 0,0-2 0,-1-2 269,-2 0 1,-1 0-1,0-1 1,0-2-1,0-1 1,0 0-1,-1 0 1,1 0 182,0 1 1,4 2 0,0 0-1,-1-2 1,0-1 0,-1 1-1,2 2 1,-1 1-462,-2 0 0,-2 5 1,-2-1-1,-2 1 1,1-1-1,-1 2 0,-1 0 123,-1 0 1,-2 2-1,-4-3 1,0-2-1,-1-1 1,-2-4-37,-1-2 1,-5 3 0,4-3 0,-1 3 0,-1 1 0,1 0-110,0 0 0,-2 0 0,2 0 0,0 1 0,-1-1-86,0 0 0,-1 0 0,-5 0 0,-1 2 1,-2 1-1,-3 3 0,-1 1 64,-2 3 1,-3-2 0,0 0-1,-1 2 1,0 2 0,1 1 0,1 0 94,2 0 0,-2 4 0,4 2 0,-1 1 0,-1 2 0,1-1-55,1 1 1,-3 4-1,5 4 1,-2-2-1,-3 1 1,0 0-1,0 2-20,2 2 1,-1 2-1,-3 3 1,-1 1-1,0 0 1,1-1 60,-1 1 1,2-1 0,3 1 0,2 0-1,3-1 1,2 0 41,3-4 1,6 2 0,1-6-1,3 0 1,2 0 0,5 0 79,7-1 1,8-6 0,12-2 0,7 1 0,4 0 0,7-2 0,5 0-2856,4 0 1,8 6 2704,-8 4 0,-25-6 0,1 1 0,30 8 0</inkml:trace>
  <inkml:trace contextRef="#ctx0" brushRef="#br0">11122 17622 9992,'-13'0'0,"0"0"99,6 0 0,0 0 1,3 0 8,-5 0 176,3 0 1,1 5 0,5 4 0,1 2-1,3 2 1,3 0 1745,1 0-1896,9-6 0,-7 4 0,10-2 0,0 2 0,-1 1 0,6-2-12,3-2 1,-4-5-1,5 1 1,-1-2 0,0-2-1,-1 0 63,-2 0 0,1-5 0,-2 0 0,-1-2 0,-2-3 0,1-3 0,-2-3-47,-3-1 1,1-4 0,1 2 0,-1-1-1,1-3 1,-3 1 0,-1-1-149,2 1 0,-2-3 1,0-4-1,-3 2 1,-4 3-1,1 0 1,-2 1-148,-3-1 1,-2 1-1,-2 0 1,0 2-1,-2-1 1,-2 1-1,-5 0 29,-2-2 0,-2 3 0,0 0 0,1 0 0,-3 1 0,0 0 114,-3-1 1,1 2 0,5-1 0,-3-1 0,0 1 0,-4 1 0,1 3-45,-1 5 1,-2 0 0,1 6 0,-3 1 0,-4 2 0,-2 1 0,-2 1-131,-3 3 0,-3 8 0,-2 6 0,1 2 0,-1 3 0,-1 3 177,-2 4 0,6-3 0,-1 3 0,4-5 0,5-2 1,0-3-1,4 0 332,3 0 0,2-4 0,7 1 1,0-3-1,4 0 0,3 2-104,4 1 0,2 10 0,4 0 0,5 3 0,5 3 0,7 0 0,2 2-898,1 2 1,7 2 0,2-1 0,3 1 0,2-2 0,1-3-2500,2-4 3189,-2-3 0,10 4 1,-4 2-1</inkml:trace>
  <inkml:trace contextRef="#ctx0" brushRef="#br0">14457 12620 18516,'0'-19'-961,"0"-2"0,-1 8 0,-4 5 0,-3 6 1,-4 5 505,-1 1 976,6 1 533,2-5 0,3 0 1,-2 1-649,-5 3 0,2-2 1,-1 2-1,-2-1 1,-2 0-1,0 2-303,-1 3 1,0-6 0,0 4 0,0-2 0,0 1-1,1-1 1,-1 0 36,0 1 0,0 0 1,0-2-1,0 1 1,1 1-1,-1-1 1,0 2-59,0 1 0,0 1 0,0 4 1,2-2-1,1-2 0,2 4-74,-2 3 0,2 0 0,1 2 1,0-3-1,1-1 0,1 0 0,0-1-70,0 1 1,3 0-1,-3-2 1,0-1-1,1-1 171,1 1 1,-2-3 0,0 2 0,1 1-164,-2 1 1,5 2 0,-3 0 0,2-1-1,2 1 1,0 1 0,0 2-283,0 1 1,0 5 0,2-5 0,0 0 0,4 0 0,0 0 97,0-1 0,2-2 0,-2-1 0,1 0 0,3-1 580,1 1 0,2-4 0,0-2 0,0-1 0,0-2 0,1 0 0,2 0-166,1-1 0,5 3 1,1 0-1,4-1 1,5 3-1,-1-1-296,0 3 1,4-3 0,-3 1 0,3 2 0,3 2 0,-1-1 0,3-1 170,0-1 1,-6-7-1,6 4 1,-1-2-1,-4 1 1,2-2 1129,0-2-823,-4-1 0,7-4 0,-4-2 1,-1 0-1,1-1 0,-2 0 10,0-3 1,-1 3-1,4 0 1,-1 1 0,1 3-1,-2 0 1,4 1-546,2-3 0,-4 1 1,5 4-1,-1 1 0,-1 2 1,1 2 206,2-3 0,-2 0 0,5-2 0,-3 0 0,-5 0 0,-2-2 0,-1 0 0,3-4 276,0-1 0,1-2 0,-1-4 0,0 1 1,0-1-1,-1 0-189,1 0 1,-5 0 0,7 2 0,0 1 0,-3 1 0,3 1 0,-3-1-290,0 1 1,6 5 0,-8-3 0,1 2 0,1-2 0,0-1 0,3-3 147,3-1 0,-6-2 0,4 0 0,0 0 0,-1-1 0,0-2 159,-1-1 0,-1-1 1,-1 2-1,-1-1 1,-2 1-1,0 2 1,-1 1-162,-3 0 0,1 0 0,-1 1 0,-3-1 0,-2 0 0,-4 0 0,0 0-196,-1 1 1,-1-3 0,-6 0 0,-1-3 0,0 3-1,-2-1-668,-2-1 697,-5 3 1,3-6 0,-6 3 0,-2-5 0,-2-2 0,-4 0 285,-4 3 0,-6-7 0,-4 6 0,-2-1 0,-2 0 0,-1 3 0,-3 3-287,-4 3 1,0 2 0,-3 4 0,-4 2 0,-2 2 0,-3 0-18,1 1 1,3 1 0,0 2-1,0 2 1,1 1 0,-2 2-1,2 2 47,1 3 0,1-3 1,1 1-1,1-3 0,0-2 1,1 0-1,-2 0 256,-2 1 0,-3 0 0,-8-4 1,-1 0-1,1 0 0,0-1 29,-1-3 1,1 1 0,0-4 0,0 0 0,-1-1 0,-1 0 0,-2-1-108,-5 1 1,-7 5-1,-4-1 1,-1 2 0,35 3-1,0 0 1,1 0 0,0 2-91,-3 1 1,1 1-1,-1 0 1,1 2 0,0 1-1,0 0 1,1 1-1,0 1 1,-1-1 0,1 2-1,-1-1 1,1 1-1,0 0 1,0-1-233,1 1 0,1 0 0,-31 6 1,8 3-1,0 0 0,1-2 0,0 1 1,4-4-749,4 0 0,1-3 1005,5 1 1,-11 0-1,1 0 1</inkml:trace>
  <inkml:trace contextRef="#ctx0" brushRef="#br0">16561 12671 8285,'-13'7'0,"0"1"0,2-4 0,2 4 0,-8 4 0,3 1 0</inkml:trace>
  <inkml:trace contextRef="#ctx0" brushRef="#br0">16330 12774 8285,'-26'0'0,"1"-6"0,0-2 0,4-9 0,4-2 0,8-2 0,5 2 0,3 2 0,1 0 0,0 1 0,1 2 0,3 3 0,5 2 0,2-2 0,8 9 0,1-4 0</inkml:trace>
  <inkml:trace contextRef="#ctx0" brushRef="#br0">16304 12607 8131,'-11'-1'0,"1"-4"0,1-3 18,-1-4 0,-1 0 1,-2-1-1,0 0 0,0 0 1,1 2-1,-1 1 50,0 1 0,0 6 0,-1-2 0,-2 0 0,-1 1 1,0 1-1,-2 3-7,-2 5 0,1 2 1,-1 6-1,-2 1 1,-1 1-1,-3 4 1,-2 0 81,-1-1 1,0-1 0,5-3 0,0 2 0,3 1 0,0 0 0,1 2 95,1 2 1,-3 5-1,6 4 1,1 5 0,2 5-1,1 7 1,2 6-219,2 8 1,3 5 0,6-1 0,2 0 0,4-4 0,8-8-137,10-6 0,9-6 1,11-8-1,6-9 0,7-10 1,6-8-1,7-5-378,-34 0 0,2-2 1,0-3-1,1-2 0,-1 0 1,-1-2 492,0-1 0,-1-1 0,2-2 0,-1-3 0,-1-1 0,0 0 0</inkml:trace>
  <inkml:trace contextRef="#ctx0" brushRef="#br0">15907 12556 8346,'-16'-17'293,"3"-9"0,10-1 0,17 1 1,11 8-195,7 4 1,17 1 0,9 1 0,9 2 0,-29 6 0,1 0-1,0-1 1,1 1 0,1 0 0,0 1 0,-1 1 0,0 0-21,1 1 0,-1 0 0,-3 2 1,-1 1-1,30 7 0,-8 8 0,-5 7 1,-9 8-277,-7 6 0,-11 6 0,-11 12 0,-5 5 0,-7 10 0,-3-33 0,-3 0-37,0 2 0,-2 0 0,-5 1 1,-2 0-1,-1-1 0,-1 0 0,0-2 1,-2 0-1,0-2 0,-2 0 0,-16 28 1,-3-5-471,1-9 1,-4-6 703,-2-10 0,-1-3 0,4-5 0</inkml:trace>
  <inkml:trace contextRef="#ctx0" brushRef="#br0">16638 12941 8288,'-13'-10'0,"1"-3"47,4-1 1,4 5-1,8 5 310,4 2 1,15 8 0,9 4 0,8 6 0,7 5 0,4 5 0,4 4-1,5 4-287,-28-16 0,-1 1 0,1 0 1,0 2-1,0 0 0,0 2 0,0 1 1,-1 2-1,1 2 0,-1 1 0,0 1 1,-1 1-113,1 1 0,-1 2 1,1 1-1,-2 2 0,-3-1 1,0 1-1,-1 0 0,-1 0 1,1 1-1,-1 0 0,-2-2 1,0 2-1,-1 0 1,-1 1-17,0 0 0,-3 0 0,-2-1 0,-1 1 0,0 2 0,-1 1 0,-2-1 0,-1 0 0,0-1 0,-1 0 0,0 2 0,-1 0 40,1 1 1,1 0-1,-3-2 1,1 2-1,2 2 1,0 1-1,0-2 1,0-1-1,0-2 1,0-1-1,1 1 1,1 1-1,0-2 1,0 0-51,1 0 1,0 1-1,-3-2 1,0 0-1,-1-2 1,0 0 0,8 32-1,0-5 1,-1-9 86,-2-3 0,-1-1 1,-1-7-1,-4 0 1,-2 0-1,-2-2 75,0-2 1,-1-2 0,-7 2 0,-5 1 0,-3 4-1,-5 0 1,-5 5-143,-2 4 0,-3 0 1,-2 5-1,-1-1 0,2-1 1,-1 2-216,-1-1 1,3-2 0,-3 1 0,2-3-1,-1-4 1,-2-2 165,-2-2 0,3-6 1,-2-8-1,-1 0 0,0-4 1,-3-2-1,-1-3 340,-1-2 1,-5-5-1,0 2 1,2-1-1,0 0 1,-1-1-16,0-2 1,-5-1 0,4 0 0,1 0-1,1 1 1,0 0 0,-1 1-582,5-4 1,-1-1 0,5 1-1,-1-2 1,1-3 0,3-2-132,6 0 1,-2 0-1,6-4 1,0 0 483,3 0 0,-3 0 0,0 0 0</inkml:trace>
  <inkml:trace contextRef="#ctx0" brushRef="#br0">16484 17006 8169,'-27'0'0,"0"0"88,1 0 0,-1 0 0,10 2 0,1 2-97,2 4 1,0 4 0,-4 1 0,-1-1 0,-4 1 0,-2 0 0,-2 0 0,-1-2-9,-3-2 0,3 1 0,-3-5 0,3 1 0,-1 1 0,3-1 239,2 0 0,3 4 0,8-2 1,2 4-1,2 2 0,5 3-129,2 4 1,8 9 0,4 4 0,6 4 0,5 1 0,5 3 0,4 1-282,4-2 0,4-7 0,4-4 0,0-3 0,0-3 0,-1-2-31,2-5 1,-5-7 0,2-3-1,-4-1 1,-2-5 0,-1-4 0,-3-7 366,-3-6 0,-3-3 1,-1-7-1,-3 0 0,-2-2 1,-3-5-1,-4-6 229,-2 0 1,-7-1 0,3 1 0,-4 1-1,-1 1 1,-1 2-127,-4 6 0,-3 1 0,-8 3 1,-2 1-1,-4 2 0,-5 7-833,-6 5 1,-5 4-1,-2 9 582,2 5 0,-15 18 0,6 14 0</inkml:trace>
  <inkml:trace contextRef="#ctx0" brushRef="#br0">21358 16249 7817,'-7'-5'0,"-3"2"0,6-6 0,1-1 391,2-1 0,2-2 1,3 0-1,4 0 4175,-1 1-2338,-2 5 1,-3 1-1613,2 6 1,-3 1-1,4 4 1,-4 4-1,-2 6 269,-4 2-424,-2 0 0,-1 1 0,-1 2 0,-1 2 0,0-1 0,2 2-154,3 1 1,4 2-1,1 0 1,1-1-1,4 1 1,3-1-136,4 1 1,1 0 0,-1-1 0,0 1 0,-2 0 0,-3 1-65,-1 3 1,-2-2-1,-4 5 1,0 0-1,0 0 1,0 1-109,0-1 0,-4-1 0,-1-3 0,1 1 0,0-2 0,-1-1 0,3-3-388,0-2 0,2 1 0,0-6 1,0-2-1,0 0-2144,0-2 0,4-8 0,1-5 287,-2-7 1,-2-10-1,-1-4 2245,0-4 0,0-6 0,0-2 0</inkml:trace>
  <inkml:trace contextRef="#ctx0" brushRef="#br0">21281 16865 8554,'-17'1'0,"0"2"0,1 2 614,2-3 0,6 0 0,2-2 1,5 0-1,6-2 0,5-2 1,4-3 411,4 0 0,-3-4 1,5 2-1,-1-1 0,-2 0 1,-1 1-1,-2 1 0,-3-1-284,1 1 1,-1 4 0,2-5 0,0-1 0,-1-1-1249,1-2 0,0 0 0,0 0 0,1-1 1,2-2-1,2-2 0,2-2-1515,3-3 0,1-4 1,2-2 2020,0 1 0,5-2 0,2-9 0</inkml:trace>
  <inkml:trace contextRef="#ctx0" brushRef="#br0">21833 16108 8112,'-9'-4'132,"1"0"0,6-2 0,2 3 0,8-2 0,3-3 129,2-2 1,-2 3-228,-2-1 1,-9 6 0,-10 2 0,-4 7 0,-5 3 0,0 0 121,1-1 1,-3 0 0,2 3 0,-1 1 0,-3 1 0,0 2 0,1 3 23,0 1 1,5 1-1,-3 5 1,0 1 0,2 1-1,-1 4-111,4 0 0,-4 4 0,2 5 0,1 3 0,2 1 0,1 0-28,0 1 0,5-3 0,1 2 0,1-1 0,3-2 1,3-2-1,4-3 59,5-3 1,8 3-1,6-4 1,4-1 0,4-2-1,3-3 1,6-2-150,6-4 0,4 0 0,1-6 0,2-5 0,1-3 1,5-4-32,3-2 0,-5-7 0,6-4 0,-5-5 0,-5-7 0,-4-3 0,-7-7-58,-2-6 1,-3-2-1,-2-9 1,-7-2 0,-5-6-1,-6-6 139,-3-6 0,-7-1 0,-4 34 1,-1-1-1,-1-36 0,-2 1 0,-4 2 1,-5 4 12,-5 8 1,-5 7 0,-6 6 0,-1 8 0,-3 6-1,-4 8-882,-3 9 1,-3 7 867,-3 7 0,-2 6 0,-7 1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11077 12927 8503,'0'-20'0,"5"0"0,1 9 0,1 2-265,2-3 0,-3 9 0,-6-5 0,-7 2 1404,-5 4 1,4-1 0,4 1 0,4 2 0,4 5-923,5 0 0,-1 7 0,2-3 0,3 3 1,4 1-1,0 1 0,3-2 0,0-2-59,1-1 0,4-6 0,-3 1 0,4-2 0,2-2 0,3 0 0,3-2 222,0-2 0,5-4 0,-4-3 1,5 0-1,2 4 0,-1-1 1,-2 2-231,-1 0 0,-1 2 0,0 4 0,-3 2 1,0 0-1,-1 4 0,1 2-367,0 2 1,3 2 0,6 0 0,1-2-1,1-2 1,1-2 0,3-3 411,2-2 0,7-1 0,3 0 0,1-1 0,3-4 0,-3-4 0,2-3 198,1-1 0,-7 4 0,4 2 0,-5 1 0,-6 3 0,0 1 0,-4 2-575,-1 0 0,-1 0 0,-5 2 0,0 1 0,0 3 1,-2 0-1,-1 0 134,-1-3 0,-5 2 0,3 0 1,0-2-1,-2-2 0,2-2 367,1-4 1,-4 0 0,3-6 0,-2 2 0,-2 0 0,-2 0 0,-1 2-1176,-1 1 1,-3 0-1,-3 3 1,1-1-1,-2 1-2638,1 1 0,-3 8 3494,-3 3 0,-7 15 0,-1 4 0</inkml:trace>
  <inkml:trace contextRef="#ctx0" brushRef="#br0">10504 17565 25757,'-13'0'-394,"4"0"0,2 2 1,2 1-1,7 1 1,5-1-1,5-1 920,1-2 0,6 0 0,4-2 0,0-1 1,1-3-1,-2 0-338,2 0 1,-3-3-1,-1 5 1,0 1-1,-3 0 1,1 0-1,0-1-69,-2 1 0,-1 1 0,-2 2 0,1 0 0,-1 0 1,0 0-1,1 0 206,-1 0 0,6 0 1,4 0-1,3 0 1,4 0-1,4-1 1,3-2-29,4-2 0,2 1 1,-1 4-1,-1 0 0,2 0 1,-1 0-298,1 0 0,0-5 0,-3 1 0,-2 1 0,1 2 0,-2 1 0,0 0 0,-5 0 0,2 0 0,-1 0 0,1 0 0,0 0 0,-1 0 0,-2 0 0,1 0 0,10 0 0,1-2 0,-2-1 0,4-3 0,-1 0 0,2 0 0,4-3 0,-1 4 0,2-1 0,-1-2 0,-3 2 0,-1 0 0,3 2 0,-4 4 0,-2 0 0,-1 0 0,1-2 0,2-2 0,-2 3 0,-6-4 0,-3 4 0,0-1 0,-1-1 0,1-3 0,0-1 0,-8 2 0,3-2 0,-3 0 0,-2 1 0,0 0 0,-4 3 0,0-3 0,-7 1 0,2 2 0,1 2 0,2 1 0,-2 0 0,-1 0 0,-2 1 0,1 2 0,-1 3 0,0 0-1681,1 0 0,-3 5 0,0-3 0,-4 4 1,-1 3 1284,-3 3 0,-1-3 0,-2 4 0</inkml:trace>
  <inkml:trace contextRef="#ctx0" brushRef="#br0">15743 2692 7926,'9'-4'0,"-2"-2"63,-1-2 1,4 4-1,-1-4 245,3 3 0,2-6 0,-1 4 0,-1-2 0,-2 1 0,-1 3 0,0 0 1,0 1 516,0-1 0,-5-4 1,4 3-1,-1-1-146,0-3 0,-5-1 1,-2 2-1,-8 3 1,-3 2-1,-4 0 1,-2 1 68,0 1 0,-11 8 1,1 3-1,-3 4 0,-1 5 1,0 3-360,1 0 1,4 8-1,2-2 1,3 2-1,2 3 1,3-1-1,2-2 1,6-1-162,3-1 0,7-2 0,5-3 0,9-4 0,7-3 0,6-3-801,4-3 1,2-5-1,4-8 1,-2-7-1,-2-3 1,1-6 0,-2 0-29,-3-4 0,-9-1 0,-4 0 0,-5 1 0,-2 3 1,-4 2 1190,-1 3 1,-3 7 0,-7 4 0,-4 5 0,-1 6 225,0 7 1,5 2 0,-3 7-1,1 2 1,3 0 0,1 0 0,2-2-817,0 1 0,0-2 0,0 0 0,0 0 0,0-2 0,2 0-166,2-3 1,4-5-1,5-4 1,0-1-1,2-3 1,3-3 165,4-4 0,9-10 0,3-6 0</inkml:trace>
  <inkml:trace contextRef="#ctx0" brushRef="#br0">16756 2039 7918,'0'-13'0,"0"-1"0,1 3 0,2 0 0,2 2 0,5 0 0,-2-4 0,1 0 0,-1-1 0,1 1 0,0 0 0,0 1 0,0 2 0,0 1 0,0-2 0,0 1 0,2 3 790,-2 7 1,2 7 0,-7 12 0,-2 8 0,-5 8 0,-8 10 4917,-5 8-5182,-5 6 1,-4 8 0,0 3 0,1 1 0,12-34 0,-1 0 0,-11 34 575,-1 0 0,2-3 0,0-4 0,7-5 0,6-4 0,4-8-1102,0-4 0,4-9 0,-2-4 0,2-7 0,4-5 0,1-3-1038,1-2 1,1-7 0,-7-6 0,-1-9-1,-3-7 691,-1-6 1,-2-5-1,-4-4 1,-1-3-1,1 0 1,0 3-1,-1 3 503,1 1 1,0 6 0,-2 4 0,-1 3 0,-2 5-1,2 5 1,-1 4 773,-1 4 1,4 5 0,-6 9 0,3 6 0,-1 4 0,3 3 0,3 0-931,3 2 0,2-1 0,-2 5 0,5-3 0,2-1 0,2-4 0,0 0 0,3-9 0,4-2 0,8-3 0,5-3 0,3-3 0,4-5-1307,4-2 1,2-10 0,4-5-1,-3-8 1,-2-4 0,-2-2-2772,-2 1 0,-1 3 4078,-1 1 0,1 0 0,0-5 0</inkml:trace>
  <inkml:trace contextRef="#ctx0" brushRef="#br0">17009 2679 7812,'-6'-8'643,"3"2"0,-5 6 0,-3 2 0,-1 2 0,-1 5 1,1 5-1,2 2 0,2 2 0,2-2 0,3-1-474,2-2 0,1 0 0,0 1 0,0-1 1,1-1-1,4-3-2407,4-5 1,4-8 2237,5-5 0,-3-9 0,4-3 0</inkml:trace>
  <inkml:trace contextRef="#ctx0" brushRef="#br0">17023 2439 7831,'-2'-13'1829,"-1"-1"-1017,-1 1 1,1 5-1,7 4 1,5 1 0,3 0-1,1-1 1,1 1 0,0 1-1047,4 2 0,3 0 1,6 0-1,-1-1 1,1-2 233,0-2 0,5-5 0,2 3 0</inkml:trace>
  <inkml:trace contextRef="#ctx0" brushRef="#br0">17622 2466 10135,'0'-14'723,"2"7"0,2 2 188,5 4 1,-3 2 0,0 5 0,-1 8 0,-1 6 0,-1 7 0,-2 3-1,-1 2-70,0 2 0,-1 0 0,-2 3 0,-1-3 0,1-1 0,1-5-838,2-4 1,0-1-1,2-6 1,2-5-1,6-8 1,5-7-1,3-9 1,0-7-200,1-8 0,0-8 0,5-2 0,-3-5 0,-2-2 0,-3 1 1,-1 3 270,-2 4 1,-1 1 0,-1 7 0,-2 4 0,-1 3 0,1 7-419,0 3 1,0 5-1,4 6 1,1 2 0,-1 2-1,2 5-8805,3 3 9148,2 7 0,7-4 0,0 4 0</inkml:trace>
  <inkml:trace contextRef="#ctx0" brushRef="#br0">18329 2426 7943,'-6'7'966,"0"-3"1,-4-7 0,2-2 999,2-3 0,2 7 0,4 1 0,0 9 0,-2 7-1251,-2 6 1,1 3-1,-4 2 1,-1-1-1,2 1 1,0 0-1,3-2-1289,2-3 0,1 2 0,1-6 1,4-4-1,4-3-153,3-7 1,1-5 0,0-7 0,-1-6 0,-1-4 0,-3-1 0,1 2 1021,-1 2 0,-1-1 0,-4 1 0,2 4 624,-3-1 0,1 10 0,0 4 0,2 4 1,-2 5-1,0 4 0,1 4-2008,5 2 0,0-3 0,3 1 0,4-1 1,3-5-1,5-1-2232,1-6 3321,8-3 0,1-3 0,6 0 0</inkml:trace>
  <inkml:trace contextRef="#ctx0" brushRef="#br0">18889 2412 10539,'-6'-13'3655,"0"4"-2628,-3 0 1,3 8 0,6 1 0,0 9 4385,0 7-5233,0-1 1,0 4 0,0-4 0,0 1 0,0 2 0,0-2-557,0-1 0,2 1 1,1-1-1,1-3 0,0 0 1,1-1-1,-1 3 407,-1-1 0,-1-4 0,-4 0 0,-2 0 355,-5-2 1,-4 5 0,-4-5 0,0 2 0,0-1 0,4-1 0,3-1-689,1 0 0,1 4 1,-1-1-1,5 3 302,3 1 0,12-5 0,4-2 0</inkml:trace>
  <inkml:trace contextRef="#ctx0" brushRef="#br0">19315 2492 12931,'-7'6'1602,"1"-3"1,6 7 0,0 4-1169,0 2 1,0 12 0,0-1 0,2 1 0,1 0-1,2-1 1,4-1 0,5 0-9,2-4 1,12-4 0,-1-10 0,2-3 0,4-7 0,1-5-1179,0-6 1,3-14 0,-6 0 0,-1-2 0,-4-2 0,-3 0-1,-6 1 736,-2 2 1,-1 1 0,-3 2 0,-2 1 0,-3 4-1,-1 0 1,1 6 21,1 3 0,2 5 0,6 6-6,3 0 0,-4 6 0,6 2 0</inkml:trace>
  <inkml:trace contextRef="#ctx0" brushRef="#br0">20715 2705 8862,'7'-22'0,"-2"1"0,-4 2 1204,-1 3 1,5 1 0,-1 2 253,-1-1 0,-1 1 0,-1 1-1046,4 3 0,-2 3 1,4 8-1,0 2 1,-1 5-1204,0 3 255,-1-4 1,-1 3 635,1-2 0,-2-4 1,-8-4 908,-4-4 1,2-6 0,-2 5 0,-1 1 0,-2 1-588,-2 2 1,6 6 0,0 3 0,2 5-1,3 3 1,2 6-552,1 2 1,0 6 0,0 0 0,0-1-1,0-2 1,1-2 0,4 0-612,4-4 0,2-3 1,3-6-1,-1-1 1,0-3-1,1-5 476,-1-2 1,0-4-1,1-2 1,-1-5-1,0-4 1,1-5-1,-1-3 355,0 1 0,1-4 0,-1 5 0,-1-1 0,0 0 0,0-1 385,2-3 1,4-1 0,-2-2 0,4 1-1,0-1 1,3 0 0,-3-1-496,-2-3 0,1 3 1,-2-4-1,-4 0 1,-4 0-1,-3-1 0,-5-1-189,-4 0 1,-6 6-1,-10 0 1,-7 6-1,-10 2 1,-5 6 280,-4 3 0,-5 5 0,1 9 0,-1 6 0,-2 10 0,0 11 225,-3 10 0,3 6 0,3 10 0,25-27 0,-1 1 0,1 3 0,1 1 0,1 1 0,1 1 1,2 2-1,1 1-102,2-1 0,1 0 0,4 2 0,1 0 0,-3 32 0,8-2 0,10-8 0,8-9-1129,8-8 0,12-7 0,5-13 0,6-4 0,5-9 0,8-11 0,6-11 933,7-11 0,-29 3 0,1-4 0,-1-5 0,-1 0 0</inkml:trace>
  <inkml:trace contextRef="#ctx0" brushRef="#br0">21515 2865 6913,'1'-13'0,"4"-2"0,4-1 116,3-2 1,1 0-1,2 4 1,1-3 442,2 0 1,0-1-1,-5 4 1,-1 1 0,-3 0-1,-3 1 113,-1 3 0,-5 6 0,0 12 1,-7 9-1,-5 7 0,-1 6 193,0 5 1,-5 2 0,1 2 0,6-1 0,5-4 0,4-4 0,2-3-679,0-1 1,8-8-1,5-4 1,8-6-1,2-5 1,3-7-672,0-8 0,-1-10 1,9-9-1,-1-2 1,-3-2-1,-2-5 0,-2-2-974,1-4 0,-2 2 1,-1 8-1,-3 5 1458,-2 6 0,5-1 0,-4 4 0</inkml:trace>
  <inkml:trace contextRef="#ctx0" brushRef="#br0">22195 2679 9691,'-6'7'0,"-2"-1"0,-1-1 2324,1-1 1,-1 6-1,-3-1-1554,3 3 1,-1 3-1,4 1 1,0 3-1,0 2 1,1 1 0,1 1-1,0-1-703,1 1 1,1-3-1,2-1 1,0-1 0,0 0-1568,0-2 1,0-9 0,2-7 0,2-9 1212,5-7 1,7-5-1,3-5 1,1-1 0,0 2-1,0 1 1,-1 3 1752,-3 2 1,-5 6-1,-3 5-317,3 2 0,-1 4 1,-1 6-1,-4 6 0,-4 5 1,-1 4-1,0 2-937,0 3 1,0-3-1,0-1 1,0 1 0,0-2-213,0 1-1157,0-3 0,6-17 0,3-7 0,3-9 0,1-4 0,0 0 0,1 0 1393,-1 1 1,-4 3-1,0 5 1,1 4 392,2 1 1,-3 2 0,-2 5 0,-1 4-1,-1 3 1,1 4 0,2 2-860,4-1 0,2 5 1,0 0-1,4-2 0,4-3 1,5-2 229,4-3 0,3-11 0,6 2 0</inkml:trace>
  <inkml:trace contextRef="#ctx0" brushRef="#br0">22848 2879 9631,'-9'-5'2723,"0"1"0,5 7 0,-4 9-2264,2 4 1,-3 2-1,4-5 1,-1 0-1,0 2 1,3 3-867,1 4 1,8-9 0,5-4 0,5-6 406,6-3 0,3-12 0,2-2 0</inkml:trace>
  <inkml:trace contextRef="#ctx0" brushRef="#br0">22981 2759 7729,'-12'-18'2691,"3"9"0,5 3 0,7 12-2174,1 0 1,7 0 0,-2 4 0,4-2-817,5-2 0,4 2 0,9-2 0,5 0 0,2 0 1,4-3-1,1-1 299,1-2 0,0-6 0,-4-2 0</inkml:trace>
  <inkml:trace contextRef="#ctx0" brushRef="#br0">23474 2679 7774,'-19'-6'0,"-3"-2"0,-3 1 358,-2 3 0,5 4 0,1 4 0,2 5 832,3 3 0,2 7 0,5 3 0,5 3 1,2 2-1,2 0 0,2-1 0,2 0-2032,5-4 1,13-3-1,8-7 1,7-3 841,9-5 0,10-14 0,5-5 0</inkml:trace>
  <inkml:trace contextRef="#ctx0" brushRef="#br0">24101 2292 7769,'-13'-6'330,"-11"20"0,-3 6 1,-1 16 897,0 5 1,-3 1 0,0-2 0,3-2-1,2 1 1,6-1 0,0 4 0,4-1-58,1 1 0,8-8 1,2-3-1,4-4 0,2-4 1,4-4-1604,4-4 1,4 0 0,6-10 0,7-2 0,3-2 0,2-2 0,0-4-824,1-4 1,-4-3 0,-5-1-1,3 1 1,-4 3 0,0 5 0,-3 2 2755,0 2 0,-1 0 0,-4 2 0,0 2 0,3 7 0,2 5-1255,2 6 1,1 2-1,6 0 1,3-2-1,5 1 1,4 1-247,4-2 0,21-2 0,-27-14 0,0 1 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9758 3918 29206,'0'-19'-3277,"0"4"0,0-4 0,0 0 2694,0-4 0,0 0 0,0-1 1,0 2-1,1 0 0,2-1 1,3 3-1,1 0 0,2 4 856,-1 1 1,-8 8 0,-11 2 0,-5 5 0,-8 3 0,-2 3 0,-4 2 0,3 1-85,2-2 1,-3 3 0,6-4-1,-2 0 1,1 2 0,0-2 0,1 0-1,0-4 392,0 0 0,1-2 0,-3-2 0,3-2 0,1-5 1,-1-1-299,-3 1 0,-2-1 0,-4 4 1,-3 0-1,-1 0 0,-3 3-192,-1 1 1,-7 2 0,-1 0 0,1 0 0,-3 0 0,1 0-1,-4 0-166,0 0 1,2 0-1,1 0 1,1 0-1,0 0 1,-4-1-1,1-2 661,1-2 1,-1 0 0,5 2 0,2-2-1,2 1 1,1-1-133,0 1 1,-5-2 0,-1 3 0,0-2 0,-1 2 0,1 2-1,-1 1-449,-1 0 1,-1 0-1,-2 0 1,0 0 0,2 1-1,-1 2 0,-2 2 1,-1 4 0,0-3 0,-1 1 0,1 2 0,-2 0 0,-1-2 10,-2-1 1,-1 3-1,1-4 1,-3-3-1,-1 0 1,0-2 132,-2 0 0,1 0 1,-3 0-1,4 0 0,0 0 1,4 0-1,0 0 0,2 0-183,-3 0 0,9 0 1,-4 0-1,4 0 1,1 1-1,2 4-142,1 4 1,1-2 0,5 2-1,0 1 1,0 1 0,0-1-1,0-1-3,0 1 1,0 2 0,2 0-1,1-2 1,1-2 0,1-2-1,-1-2 235,1 2 0,-1-4 0,-4 4 0,0-2 0,0 2 0,0 0-48,0 0 0,-4-2 1,-2-2-1,-2 1 1,-1 1-1,1-1 1,-3-1 101,-4-2 1,7 0 0,-6 0 0,4 0-1,2 0 1,3 0 0,2 0-27,3 0 0,-8 1 0,8 3 1,0 4-1,0 1 0,3-2-198,0-1 0,-7 4 1,5-1-1,1 3 0,-4 2 1,4-3-1,-4 0 57,1-2 1,1-2 0,-8 3-1,1-2 1,1-1 0,-1-1 0,1 2 128,0-1 0,1-3 0,4 5 0,-2 0 0,-1 0 1,1 0-1,0 1-54,-2 2 1,4 1 0,-4-1-1,4-1 1,1-2 0,0 1-32,0 2 0,1-3 0,2 0 0,0 1 0,-1 0 0,-2 1 1,1-3 10,1 3 0,-1-4 1,-1 2-1,0 2 1,0 0-1,0 1 1,0-1-72,0-3 0,0 3 1,0 4-1,0 1 0,0-1 1,2 1-435,2-1 503,-2 0 1,8-2-1,-4 0 1,0 2-1,2 1 1,-1 2-100,3-2 0,2 4 0,1-3 1,1 1-1,-1 1 0,1 2 0,-3 1-781,-2 1 770,3-1 0,-4 3 0,3-1 0,0-2 0,-2 2 0,3-1-17,4 0 0,-1 2 0,4-3 0,0 2 0,3-2 0,4-3 0,2 0-129,3 4 0,-3-3 0,3 2 1,-1 2-1,-1 0 0,3 1 69,-3 2 0,4-7 0,-1 10 0,1 0 1,0-1-1,-2 2 0,0 2-32,0 1 0,1-4 1,-2 2-1,3-1 1,1 0-1,3-1 16,1-2 0,2-1 0,0-1 0,0 1 0,0 0 0,0-1 0,2 1 322,2 0 1,10-1-1,8 1 1,4 0 0,4-2-1,4-1 1,3-4 88,5 0 1,4 2 0,-4-3 0,0 0 0,1 2 0,-2-2 0,1 2-121,-2 0 1,0 1-1,0 3 1,0-1-1,0-4 1,1 1-1,2-2-66,2 1 0,-1-3 0,-2-3 0,1-2 0,4-3 0,2-4 376,1 1 1,9-4 0,-4 2 0,3-2 0,4-2 0,-1 0 0,1 0 269,-3 0 0,-5 0 0,3 0 0,-2 0 0,-3 0 0,-2 0-285,-1 0 1,-6 0 0,2 0-1,-2 1 1,-2 2 0,2 3 0,-1 2-276,1 2 1,5-3-1,0 1 1,1-2-1,1-3 1,3-2 0,5-1-105,3 0 0,-5 0 0,3-1 0,1-2 0,0-3 0,3-2 0,-3-1 0,0 2 0,2-5 0,-5 3 0,1-1 0,0 0 0,0 1 0,-2-2 0,-6 5 0,-2 0 0,-2 2 0,-2 0 0,1 1 0,-1 1 0,-1 2 0,0 0 0,0 0 0,3 0 0,1 2 0,4 1 0,0 1 0,0 5 0,1-5 0,2-1 0,3-1 0,0-2 0,1 0 0,-2 0 0,4 0 0,-3-2 0,0-1 0,-1-3 0,-1-1 0,-2-3 0,8 2 0,-9 1 0,0 1 0,-2 3 0,-1 2 0,0 1 0,0 0 0,-5 0 0,3 0 0,1 0 0,-2 1 0,1 2 0,1 3 0,2 1 0,2-2 0,1 2 0,0-1 0,4-3 0,2-2 0,5-1 0,-1 0 0,-3-4 0,0-2 0,2-1 0,1-2 0,3 0 0,-1 2 0,1 1 0,5 1 0,-8 5 0,0-1 0,0-2 0,0-2 0,0 2 0,-1 2 0,-7 1 0,1 0 0,4 0 0,-1 0 0,0 0 0,-2 0 0,0-5 0,3-1 0,5 1 0,0-3 0,3 1 0,-3-4 0,0 0 0,6 2 0,-7 0 0,0-2 0,-1 1 0,-2 0 0,-2 1 0,1-2 0,-5 6 0,4-1 0,-1 1 0,-2-1 0,-1 0 0,-2-1 0,2-1 0,1 0 0,-1-4 0,1 1 0,3 3 0,1-3 0,-1-1 0,3-3 0,-3-1 0,1-2 0,0 1 0,-2-1 0,0-1 0,-3-2 0,1-3 0,0 5 0,-3 0 0,-1 1 0,-1-1 0,-2-1 0,1 1 0,0 1 0,1 4 0,-4-3 0,0 0 0,-1 0 0,2 2 0,-1 2 0,-4-5 0,0 1 0,-3 0 0,-3 1 0,2 0 0,-2-2 0,-2-4 0,1 2 0,-4 0 0,-1-2 0,0-1 0,1 3 0,0 0 0,-4-2 0,3 3 0,-2-2 0,-3-1 0,-1 0 0,-1 0 0,-2-2 0,-4-1 0,3-2 0,-2 0 0,-1 1 0,0-2 0,-1-2-81,0-1 1,-3-6 0,0 1 0,-1-1 0,0 0 0,1 2 0,-2-2-494,-3-2 0,-4 4 1,-5 1-1,0 1 0,-1 3 1,-3 2 103,-5 2 0,-5 3 0,-2 3 0,-5 0 1,-2 4-1,-6 0 0,0 0-130,-4-2 1,5 0 0,-4 5 0,0-1 0,0 1 0,-1 0 579,1-1 0,-4 1 0,4-2 0,-1-1 0,-3-2 0,1 2 0,-5 0 288,-2-2 1,7 2 0,-7-5 0,1 2 0,1 2 0,-5 1-1,0 0 2,-6-2 0,-4-3 0,-2 5 0,0 3 0,-3-1 0,0 5-162,-2 2 1,-3-2 0,6 5 0,1 1 0,0 1 0,3 2-1,-2 0 41,-3 0 1,3 0 0,-4-1-1,-1-2 1,-2-2 0,-4 2 0,-2 2-4,-2 1 1,33 0 0,-1 0 0,-2 0 0,0 0 0,0 0-1,-1 0 1,2 0 0,-1 0 0,2 0 0,0 1-255,-34 4 0,35-2 1,0 1-1,0 3 0,1 1 1,-1 0-1,1 2 0,-1 0 1,1 2-1,1 0 0,0 1 1,1 0-1,1 1-1772,-33 12 0,13 3 1661,6 2 0,0 3 0,2 6 0</inkml:trace>
  <inkml:trace contextRef="#ctx0" brushRef="#br0">20288 9396 24831,'0'6'-935,"0"-6"1,0-8 0,0-4 0,0-1 0,0 0 0,0-1 0,0 1 471,0 0 772,0 5 1,-5 4 0,-4 8 0,-3 4-1,-1 1 1,-2-1 0,-2 3 0,0 1-2,0 1 1,-3 0 0,-3-1 0,0-1 0,-1-3-1,2 3 14,-2 1 1,-1-3 0,-2-1 0,1 1 0,-1 0 0,0 0-79,1 1 0,-6-2 0,1 1 0,0 1 1,-1 2-1,-4 3-180,-2 2 0,-2 0 0,-2 4 0,-1-1 0,-1 1 0,1 1 0,0 0-129,-2 1 1,7-1-1,-4 3 1,2-1 0,5-4-1,1 0 350,4-4 1,2-1 0,3-2 0,3-1 0,4-2 0,3-1-67,2 2 1,1-4-1,2 0 1,2 1-743,2-1 0,-3-2 0,5 4 0,2 1-5010,5 2 5142,-1-5 0,10 5 0,-5-5 0</inkml:trace>
  <inkml:trace contextRef="#ctx0" brushRef="#br0">19102 9716 26472,'0'-20'-8260,"-10"11"8870,-4 0 1,-2 8-1,1 5 1,-1 5 0,-3 3-1,0 2 1,-2 0 0,2 3-391,-1 0 1,-2 6-1,3-4 1,0 0-1,-1 2 1,4-2-322,1 0 1,3 1-1,3-4 1,5 2-1,3-2 1,1-1-647,0-2 1,1-6 0,3-1 0,7-1 799,5-1 1,-1 1-1,3-5 1,-4 0-1,0 0 1,1 0-1,1-2-342,2-2 1,4 2 0,-3-4-1,2 2 1,3-2 0,-1-1 325,0-4 1,2-1 0,-5-1-1</inkml:trace>
  <inkml:trace contextRef="#ctx0" brushRef="#br0">19169 9142 25632,'0'-13'-4045,"0"0"0,-2 1 3977,-2 3 0,-4 3 1,-5 6-1,1 2 0,2 2 447,1 5 0,5-2 1,-4 2-1,2 3 1,2 4-1,-1 5-353,1 0 1,-5 4 0,5-4 0,1 1 0,1 0-1,1 2 1,-2 1-365,-2 2 0,-1-1 0,3 1 0,-1 0 1,1-2-1,0-2 0,0-2-375,-1-2 0,-1 4 0,5-6 0,0 0 677,0-2 0,-6-8 0,-1-1 0</inkml:trace>
  <inkml:trace contextRef="#ctx0" brushRef="#br0">18849 9236 16200,'-18'-17'0,"0"4"619,2 6-416,1 4 0,8-3 1,5-3-1,10-3 0,9-1 1,9-2-1,5-1 419,4-2 0,8 0 0,3 5 0,0-1 0,1 1 0,-1 0-643,0-1 0,3 3 1,-3 2-1,-1 3 330,-4 0 0,8-1 1,-8-7-1</inkml:trace>
  <inkml:trace contextRef="#ctx0" brushRef="#br0">22595 8889 28393,'-8'0'-365,"2"2"0,6 2 0,0 5-213,0 3 0,-4 3 0,-1 2 0,1 6 1,0 3-1,-2 4 186,-2 1 1,4 0 0,-4-4 0,1-1-1,1 1 1,0-2-520,3-3 0,-3-2 0,2-7 1227,1 0 1,1-7 0,1-6 0,-2-7 0,-2-5 0,2-4-389,2-6 0,1-1 0,1-9 0,2 1 0,3-2 0,2-1 1,2-2 306,2 2 0,-3 2 0,0 5 0,1 1 0,2 0 0,0 3-421,-3 0 1,3 7 0,-4-2 0,4 4-1,2 0 1,-1 2 0,0 2 81,1 1 0,0 5 0,3-4 0,2 2 0,0 3 0,2 2 282,0 1 1,-5-4 0,3-1 0,-1 2 0,0 2-1,-2 2 1,-1 4-614,-2 3 0,1 4 0,-1 2 0,0 0 0,-1 3 1,-2 2-2508,-1 2 2516,-6-5 0,9 9 1,-4-4-1</inkml:trace>
  <inkml:trace contextRef="#ctx0" brushRef="#br0">22475 9169 12392,'-14'-24'0,"2"5"165,4 6 1,3 8 0,10 1 362,3 2 0,4 2 0,3 0 0,3 0 1,6 0-1,4 0 0,4 0 0,1 2-453,-1 2 0,4-1 0,-3 6 0,-1 0 0,-1 0 0,-4 0-827,-3 1 1,-8 7 624,2 0 0,-3 1 0,-2-5 0</inkml:trace>
  <inkml:trace contextRef="#ctx0" brushRef="#br0">20302 9396 18771,'1'-8'-254,"2"2"0,3 2 0,0-2 0,0-1 558,-3-4 1,3-1 0,-2-1 0,-1 0 0,-1-1 0,-4 3-152,-2 2 0,-4 4 0,-5 10 1,-2 5-1,-1 5 0,-2 4 0,1 0 1,-1 2-201,0 0 1,-6-3-1,2 2 1,-3 1-1,-2-2 1,1 0-1,-3-1-36,-2 2 1,-1-6-1,-7 6 1,2-3-1,-3 1 1,0-2-1,-6 1 594,-4 0 1,4-2 0,-7 3-1,2-3 1,4-2 0,1 2 0,3 1-544,3 2 0,-6 1 1,9-2-1,2 2 0,-1 2 1,5 1-1,1-1-326,5-4 1,3 0 0,0-1-1,4 2 1,3-2 0,3-1-1,2-2-592,1 0 1,6 1 0,-1-1-1,4 0 862,4 1 0,3-1 0,7 0 0</inkml:trace>
  <inkml:trace contextRef="#ctx0" brushRef="#br0">19115 10009 9627,'0'-23'0,"0"1"0,0 3 785,0 3-595,0 8 0,0 1 1,-1 4-1,-3-1 1,-5 2-1,-3 5 0,-3 7 1,-3 7 1,-4 5 1,-3 3-1,-2 2 1,0-1-1,2 1 1,3 0 0,4-1-165,3 1 1,4-5-1,2 0 1,4 1 0,7-1-1,7-1-326,8-2 1,15-6 0,8-5 0,8-3 0,7-2-1,6-3-1479,4-4 1820,-1-9 0,-22 1 0,0-3 0,-1-2 1,0 0-1</inkml:trace>
  <inkml:trace contextRef="#ctx0" brushRef="#br0">21462 9382 19499,'-26'-4'0,"3"-1"-197,0 2 0,6 3 1,-4 3-1,2 3-16,2 2 0,-2-5 0,3 3 0,3-2 0,2 1 1591,1-3 0,4-2-1014,1-4 0,11-2 0,6-3 0,6 5 0,3 2 0,4 2 0,3 0-372,3 0 0,5 6 0,-4 3 0,2 4 0,3 5 0,0 4-345,-1 4 0,2 0 0,-2 1 0,2-2 0,4-1 0,1-3 215,1-2 0,1-3 0,-4-6 0,2-1 0,3 0 1,0-1 457,0-4 1,1-2-1,-5-2 1,-4 0-1,1 0 1,-2 0 0,-2 0-520,-3 0 0,-6 0 1,-2 0-1,-3 1 0,-2 3 1,-4 5-4270,-5 3 3598,2 7 1,-11-2-1,2 5 662,-6 2 0,-4-5 0,-6 0 0</inkml:trace>
  <inkml:trace contextRef="#ctx0" brushRef="#br0">22475 9769 16237,'0'-22'-739,"0"-1"0,4-3 0,1 8 800,-3 2 0,0 8 0,-2 10 1,0 8-1,0 8-238,0 3 1,-6-5 0,-1 3 0,-2-1-1,1 0 1,1-2 0,1-1 56,0-2 0,-4 0 0,-1 1 1,-3-2-1,-6-2 0,1-1-95,0 1 1,-9 2 0,-1 1 313,-3 1 1,-10 5 0,-5 2 0</inkml:trace>
  <inkml:trace contextRef="#ctx0" brushRef="#br0">19769 9249 8414,'1'-7'924,"4"2"0,-1 5 3232,-5 5-3988,3-4 0,-24 5 1,7-6-1,-4 0 1,-5 0-1,-1-1 1,-3-7 139,-3-10 1,-4-5 0,-8-17-1,-2-6 1,1-6 0,21 22 0,0-1-150,-2-4 1,1-1-1,0-1 1,1-1-1,-2-7 1,1-1-1,0 0 1,0-1-1,1-1 1,2-2-1,1 1 1,1-1-16,2 1 0,0-1 0,-1 0 0,1 1 1,1 1-1,1 1 0,-1-1 0,0 1 1,1 2-1,-1 1 0,0 2 0,0 0 1,-1 4-1,0 0-231,-2 3 0,1 1 0,-1-3 1,-1 1-1,-20-26 0,2 3 0,-1 3 1,2 4-1003,0 3 997,-10 3 1,13 6 0,-8 1 0,7 2-1,2 3-334,3 2 220,2-5 1,8 12 0,2-4 0,1 3 0,1 4-1,-2 1-722,2 5 1,3 4 0,4 7 0,4 13 0,5 9 939,5 10 1,2 15-1,7-1 1</inkml:trace>
  <inkml:trace contextRef="#ctx0" brushRef="#br0">17089 7237 18174,'-25'-18'0,"3"-1"0,4-1-361,3 1 0,6 1 1,2 5-1,0 0 562,-1-1 0,5 1 0,-1 0 0,5-2 0,7-1 0,6-2 0,6 2 657,3 1 0,7-3 1,3-1-1,1-1 0,1 0 1,1 1-535,-1-1 0,-4 2 1,4 5-1,-3 1 0,-2 2 1,-4 3-1,-3-1-1188,-6 1 1,-2 4 0,-1-3 0,-1 1-968,0 1 1729,-5 0 0,3 4 279,-2 0 0,9 5 0,3 3 0</inkml:trace>
  <inkml:trace contextRef="#ctx0" brushRef="#br0">17876 6264 28539,'1'-31'-1729,"4"0"1,2-3 0,6 5 0,1 6 1957,-1 2 1,-3-1 0,2 4 0,3 2 0,0 1 0,0 3 0,-2 2 388,0 1 0,1 7 1,-2 2-1,-2 8 0,-3 5 1,-1 5-745,-3 4 0,-1 8 0,-2 2 0,0 2 0,0 5 0,-2 2 0,-1 4-397,-1-2 1,-1 0 0,5 1 0,-1 3 0,-2 2-1,-2 0 309,3 1 0,-6-4 0,1 0 0</inkml:trace>
  <inkml:trace contextRef="#ctx0" brushRef="#br0">22528 9742 10621,'-7'-6'-300,"1"-1"0,6-6 0,1-1 707,4 1 0,2-2 1,8-1-1,3-5 1,4-3-1,4-4 1,6-1-1,5-4 1,4-3-1,6-4 1,2-1-1,5-2 13,0 0 1,6-1-1,-27 18 1,2 0-1,0 0 1,1 0-1,-1 0 1,0 0-1,0-1 1,1-2-494,-3 0 0,0-1 0,-1 1 1,0 0-1,-1-1 0,0-1 1,-2 1-1,0 0 0,-2 0 0,-1 0 1,0 0-1,-1-2-36,-1 0 1,0-1 0,19-26 0,-20 26 0,-1 1-1,19-31 1,-2 6 0,-4 2 0,-4 7-118,-2 6 1,-9 7-1,-2 6 1,-3 5 0,-3 6-1,-2 5-394,-1 4 0,-6 6 0,1 11 1,-2 6-498,-2 6 1116,0 2 1,0 10 0,0 3 0</inkml:trace>
  <inkml:trace contextRef="#ctx0" brushRef="#br0">25154 7197 8764,'0'-33'0,"0"6"370,0 8 381,0 4 1,-4 6-1,-2 2 1,-2 3-1,-1 5-285,2 7 0,-3 8 0,4 5 1,0 2-1,0 7 0,1 4-338,-1 7 1,5 5 0,-4 8 0,4-1 0,0 0 0,-2 2-1420,-2 3 1,1-3 0,2 2-1,-1-2 1294,-1-2 1,-12-5 0,1-2-1</inkml:trace>
  <inkml:trace contextRef="#ctx0" brushRef="#br0">24714 7770 9480,'-15'-57'0,"6"6"0,6 9 1160,3 13 0,2 14 0,2 10-1248,5 4 0,8-4 1,2 1-1,2 1 0,2 2 1,4 1-1,4 1-1248,5 3 0,-1 1 1336,5 8 0,-9-2 0,8 8 0</inkml:trace>
  <inkml:trace contextRef="#ctx0" brushRef="#br0">25594 6943 9547,'1'-53'0,"5"1"0,5 9 720,1 12 0,8 12 1,-6 10-791,0 5 0,0 4 0,-4 4 0,-1 7 0,1 5 0,1 6 0,-1 5 1,-3 4 214,-1 4 1,-1 10 0,-5 5 0,0 6 0,-2 7 0,-2 2-445,-5 1 0,1-28 0,0 1 0,-1 1 0,0 0 0,1 2 0,0-1 299,0 2 0,1 0 0,-2-2 0,-1 0 0,-1 1 0,1 1 0</inkml:trace>
  <inkml:trace contextRef="#ctx0" brushRef="#br0">24594 1253 8446,'-38'-14'0,"8"7"0,-6 3 0,8 2 0,6 2 0,3 0 0,6 0 478,-1 0 0,2-1 0,2-2 1,1-2-1,-1 4 0,-2 5 1,-1 10 579,-1 6 0,-1 5 0,-1 4 0,-2 2 1,2 3-1,3 1 0,2 1-692,2 1 1,2 1 0,-2 1-1,5-2 1,2-3 0,2-2-1,2-2 1,2-2-618,5-1 1,3-6-1,3-4 1,4-3-1,8-5 1,7-5-2245,4-3 1,4-8 0,1-6 2494,1-8 0,0-4 0,-4-2 0</inkml:trace>
  <inkml:trace contextRef="#ctx0" brushRef="#br0">25087 1159 8518,'-23'-23'1409,"-4"5"0,3 12 0,8 15 1,6 3-772,5 1 0,2 2 0,0 4 0,-1 6 0,1 8 0,1 4 0,2 6 0,0 1-521,0 2 1,0 8-1,0-6 1,0-2 0,0-3-1,0-4-578,0-4 0,0-2 0,-1-8 0,-2-3-207,-2-4 1,0-9 0,2-8-1,-2-8 1,2-14 0,3-11-1,5-14 602,4-9 1,-2 3-1,3-6 1,2 1 0,1 0-1,-1 4 1,0 4 617,0 6 0,-3 0 0,0 12 0,1 3 0,2 4 0,1 7 0,1 3 322,-1 5 0,0-1 1,1 6-1,0 2 1,4 5-1,4 9-482,4 9 1,0 2 0,2 13 0,1 2 0,-1 4 0,-5 5-349,-2 5 0,1-2 1,-5 8-1,-5-5 0,-7-2 1,-3-4-1,-2-1-870,0-3 0,-12-1 1,-7-4-1,-8-2 1,-5-5-1,-2-5 161,-4-3 1,1-4-1,0-7 1,3-3 0,3-5-1,5-3-4644,2-1 5309,14 0 0,-8-5 0,10-3 0</inkml:trace>
  <inkml:trace contextRef="#ctx0" brushRef="#br0">24034 2279 7056,'-13'7'0,"0"-2"174,-1-4 0,5-1 1,2-1 1048,1-4 0,-3 2 0,5-5 1,1-3-206,1-1 0,2-1 0,2 1 0,2 2 0,7 1 0,6-1-417,10-2 1,7 3 0,11 0-1,6-1 1,9-2 0,9-2-1,-31 8 1,0-1-352,2 0 0,1 1 0,6-2 1,1 1-1,0-1 0,0 0 0,2-1 1,0 0-1,-1 0 0,1 0 0,-2 0 1,0-1-415,-1-1 1,-1 0-1,4 0 1,0 1 0,-4-1-1,-1 0 1,1 0 0,-1-1-1,0 1 1,0 0 0,-4 1-1,0-1 1,-3 2 0,1-1-1191,29-6 1,-13 3 0,-5 4 0,-7 3 0,-11 1-1,-6 1-518,-9 1 1,-3 3-1,-5 6 1872,-5 7 0,-3 6 0,-1 8 0</inkml:trace>
  <inkml:trace contextRef="#ctx0" brushRef="#br0">23674 2759 8329,'-4'-14'297,"-1"1"0,-3 4 0,3 0 0,2-1 1,2-2-1,1 2 0,0 7 564,0 12 1,0 8 0,0 10-1,0 1 1,0 2 0,0 2-1,0 1-697,0 0 1,0-1 0,0-4-1,0 0 1,0-4 0,0-3-859,0-5 0,0-1 543,0-2 1,-5-7 0,-1-6 0,0-9 0,-1-7 0,1-6-1,-1-5-51,-1-4 0,5-2 1,-1-4-1,2 3 1,2 2-1,0 2 521,0 2 1,5 3 0,1 3 0,1 4 0,2 3 0,0 3 0,0 2 197,1 1 0,2 6 0,1 0 1,1 6-1,-1 6 143,0 3-545,-5 1 1,4 0 0,-5 2 0,0 2 0,-1 2 0,-1 0-432,-1 0 0,1-1 0,-5-5 1,0 1-1,0-1-1426,0 0 1816,0 1 1,1-7 0,4-4 0,3-4 629,4-4 0,-3-4 0,0 5 0,0 2-299,-2 5 1,-1 9 0,-4 7 0,1 2 0,1 3 0,-1 1 0,-3 3-625,-4 3 1,-4-3 0,-5 3-1,-2-2 1,-1-4 0,-2-3 0,2-4-762,1-3 0,2-2 0,-1 0 1,2 1-1294,4-1 0,3-7 2273,10-6 0,8-12 0,8-9 0</inkml:trace>
  <inkml:trace contextRef="#ctx0" brushRef="#br0">24141 2679 9733,'7'-31'423,"-2"0"1,-4 10 0,1 8 0,2 1-355,5 0 0,3 0 0,1 2 0,1 2 1,-1 2 413,0 3 0,-5 9 1,-5 8-1,-6 8 1,-8 9-1,-4 7-361,-2 5 0,-6 8 1,4-2-1,0 4 1,0 2-1,2-1 1,4-3-1847,4-4 0,3-4 0,6-7 1724,0-5 0,0-3 0,0-1 0</inkml:trace>
  <inkml:trace contextRef="#ctx0" brushRef="#br0">23901 3092 8341,'-27'-19'0,"2"-2"224,3 0 0,0 6 0,7 8 0,3 0 1014,0-1 0,8 5 1,2 0-1098,5 6 154,8-1 1,-10-2-1,4-9 1,-5-2-1,-3 1 1,-2 1 159,2-1 0,-3 2 0,0 1 0,-1 1 0,-3 5-209,-2 4 0,4 4 0,4 9 0,2 5 0,2 6 0,0 1-343,0 0 1,2-1 0,4-1-1,6-1 1,5-1 0,3-5 0,0-4-1,0-6-207,-1-2 0,3-5 0,-4 1 1,-3-6-1,-3-7 0,-5-7 378,-1-5 1,-2-3-1,-5-3 1,-4-2-1,-5-1 1,-5 1 0,-4 2-1,0 3 71,-1 3 0,-2 4 0,4 8 1,2 2-1,1 2 0,2 3-143,0 2 0,4 1 0,1 1 0,2 4 0,3 5 0,2 7 0,1 5-294,0 3 0,7 3 1,5 0-1,8 0 0,5-4 1,7-3 291,5-5 0,9-1 0,2-2 0</inkml:trace>
  <inkml:trace contextRef="#ctx0" brushRef="#br0">22888 6224 8473,'-6'-14'0,"4"-3"0,-3-1-56,-1 2 1,4 1 0,-1 1 0,5 1 0,2 0 0,1 0 0,-1-1-1,2 2 360,1 3 1,-4 2 0,2 3 0,-4-5 236,-1-3 1,-1 4 0,-4 4 0,-4 3-433,-2 1 0,-3 0 1,-1 1-1,-1 3 1,-3 5-1,-2 3 8,-3 2 0,-1 0 0,-1 4 1,-1 4-1,0 3 0,1 2 1,0 0-49,4-1 0,1 7 1,5 3-1,-2 2 1,4 2-1,3 2 11,7 2 1,2-1 0,4 6 0,2 0-1,7-2 1,5-3 136,6-2-165,3-8 0,3-6 1,5-9-1,6-4 1,3-7-1,1-7 123,-1-5 1,4-10 0,1-8-1,2-5 1,-2-5 0,-2-7-291,-7-4 0,1-11 0,-8-1 0,-3-3 0,-6-1 0,-8 3 0,-8-1-234,-5 0 1,-13 3 0,-5 1-1,-9 7 1,-5 6 0,-4 4 0,-2 5 204,1 3 0,-1 8 1,4 3-1,1 7 1,-1 5-1,5 4 144,4 1 1,4 3-1,5 4 1,0 7 0,3 2-1,2 3 1,2 3-1327,4 4 1,3 0-1,4 1 1326,5 0 0,7-1 0,12 1 0</inkml:trace>
  <inkml:trace contextRef="#ctx0" brushRef="#br0">23194 5891 15599,'-28'-12'126,"-6"4"1,12-3-1,4 9 1,5 11-167,4 7 1,0 6-1,-4 8 1,0 4-1,-1 3 1,-2 9 0,-3 6 130,-4 7 1,7-23 0,0 1 0,2-1 0,0 0 0,-2 3 0,-1-1 0,-1 2 0,-1 0 0,1-2 0,-1 0-219,1-1 0,0 1 1,2-1-1,0-1 1,-11 26-1,2-4 0,1-4 1,4-2-1,0-1-3327,4-2 3359,1-7 0,2 4 1,0-6-1</inkml:trace>
  <inkml:trace contextRef="#ctx0" brushRef="#br0">22835 17818 9346,'-6'-26'-160,"0"1"0,-3 2 23,4 6 305,4 2 0,-5 9 0,-4 6 1,-5 7-1,-4 7 0,-1 2 1,0 3-1,0 0-169,1 1 0,-5 3 0,2 0 0,-2 2 0,1 1 0,1 3 0,-1 0 320,3 2 1,-4 5-1,6-4 1,3 2 0,5 3-1,5 0-179,4-1 1,2 2-1,5-5 1,9 0-1,9-5 1,7-3-75,3-6 1,-1-3-1,4-4 1,3-3-1,-2-4 1,2-5 1,-3-5 1,-6-2-1,0-8 1,-4-1 0,-5-4-1,-4 0-143,-3-4 0,-8-3 0,-2-2 0,-5-4 0,-6 1 0,-8-2 12,-6-1 0,-11 6 1,-5-2-1,-4 3 0,-4 2 1,-5 4-1,-2 6 93,3 6 0,-3 4 1,7 6-1,1 0 1,3 1-1,4 4-341,5 3 1,4 6 0,5 2-1,6 3 1,6 1 0,5-1-1,7-1-3226,7 1 3546,5-4 1,31 4-1,4-6 1</inkml:trace>
  <inkml:trace contextRef="#ctx0" brushRef="#br0">23408 17539 14924,'-28'-24'0,"-2"0"1098,-1 5 1,1 9 0,5 20 0,0 12-1040,-3 11 0,-9 11 1,-3 6-1,-8 5 0,21-24 1,0 0-1,-3 2 0,-1 1 1,-2 3-1,-1 0 0,0 1 1,0 1-221,0 2 0,0 1 0,0-2 1,1 0-1,0 4 0,0 1 0,0-1 1,0 1-1,1 1 0,1 0 0,0-3 1,1 1-77,0-1 0,1 0 1,0-3-1,1 0 1,4-4-1,0 0 1,1-3-1,1-1 1,-18 29-1,5-5-1047,4-1 827,8-1 1,-2-1-1,4 0 1</inkml:trace>
  <inkml:trace contextRef="#ctx0" brushRef="#br0">19969 9356 17358,'13'-21'-462,"5"-3"0,-1 6 0,0 2 0,-1 1 192,2 2 1,-3 0 224,2-1 0,4 1 1,0 0-1</inkml:trace>
  <inkml:trace contextRef="#ctx0" brushRef="#br0">20275 9089 7819,'0'15'0,"0"1"0,0 2 0,0-2 0,0-1 0,0-2 0</inkml:trace>
  <inkml:trace contextRef="#ctx0" brushRef="#br0">20355 9196 14073,'13'-6'30,"-4"4"1,-1-4 0,-1 2-1,-1-2 406,0-1 1,0 4-1,-2-3 1,5 1 1503,3 1 0,-3-1-1139,0 5 1,-8 0 0,-1 0 0,-6 2-524,-1 2-202,-5-2 0,5 10 1,-8-3-1,-1 2 1,-5 3-1,-1-1 1,-5 0 174,-1 1 1,1-1 0,-7 0-1,0 2 1,0 1 0,-3 2-1,0-1 147,1-3 1,-2 4-1,2 0 1,-1-2 0,-1 0-1,1 2-332,0 4 1,-8-1-1,7 1 1,-2 1-1,-3-1 1,0 0-135,-3 2 1,5-4 0,-4 3 0,4-1 0,1 0 0,0-1 125,0-2 1,6-1 0,3-5 0,2 0 0,4-1 0,3-1 0,4-2-20,3 1 1,2-4-1,0 0 1,-1 0-3332,1 3 1306,0 2 0,7-3 0,6-4-3041,7-2 4976,5-2 1,1 6-1,1 1 1</inkml:trace>
  <inkml:trace contextRef="#ctx0" brushRef="#br0">19262 9702 15497,'-18'-12'0,"1"3"0,0 5 521,2 3 0,-2 11 1,-3 3-1,0 2 1,-3 1-77,3 2 1,-4-3 0,6 3 0,2-2 0,3 0 0,2 3 0,4 1-155,1-1 0,1 0 1,5-2-1,0 2 1,2 0-1,2 0-682,5-2 1,13 2-1,7-1 1,3-2-1,7-1 1,2-3 393,4-4 0,-1 4 1,-4-4-1</inkml:trace>
  <inkml:trace contextRef="#ctx0" brushRef="#br0">15476 9462 25798,'0'-7'-2239,"-6"-5"0,-1 5 0</inkml:trace>
  <inkml:trace contextRef="#ctx0" brushRef="#br0">15423 9449 24206,'-13'0'-120,"4"-2"1,0-2 301,-1-5 0,2 3-102,-1 2 1,6 4-1,0 3 1,6 1 119,6-1 1,3-1-1,1-2 1,1 0-1,-1 0 1,0 0-1,1-2-91,-1-2 1,-4 2-1,0-2 1,1 2-1,2 2 1,1 0-1,1 0 1,-1 0-792,0 0 1,-2 0 0,2 2 0,5 1 0,2 3 0,1 0 726,-2 0 0,5-8 1,-3-5-1</inkml:trace>
  <inkml:trace contextRef="#ctx0" brushRef="#br0">16063 9116 10053,'4'-25'0,"2"4"63,2 8-15,-5 5 0,2 14 0,-5 3 1,-1 3-1,-2 3 0,-3 2 0,0 4 364,0 0 0,-4 4 0,3-1 0,-2 4 1,0 3-1,-2-1-180,0-2 0,2 3 1,0 0-1,-2 0 1,0 2-1,-3 2 1,1 4-741,0 1 1,-1 0 0,2 0-1,2 1 1,1 2 502,-1 1 0,4 1 0,0-5 0</inkml:trace>
  <inkml:trace contextRef="#ctx0" brushRef="#br0">25341 9422 8376,'-14'-6'-2,"5"0"1,1-4 0,-3 1-7,-1-1 0,3 2 627,1 0 0,5-1 1,-2-5-1,4 1 0,2 1 3615,4 3-4084,-4 3 0,5 8 0,-6 2 0,0 7 1,0 5-1,0 5 0,-2 2 0,-2 3 0,-3 3-92,-1 4 1,-2-2 0,5 3 0,2-2-1,2-2 1,1 0-1071,0 1 0,0-3 0,0 2 0,1-5 0,2-5 1012,2 0 0,11 3 0,-1-2 0</inkml:trace>
  <inkml:trace contextRef="#ctx0" brushRef="#br0">25074 9729 9230,'-4'-27'0,"1"3"959,4 7 0,5-1 1,9 9-1,3-1-898,4 1 1,7-3 0,4 3 0,1-3-1,3 0 1,2 3 0,1 5 0,-2 1-4655,-2-1 4593,8 2 0,-8-10 0,10 5 0</inkml:trace>
  <inkml:trace contextRef="#ctx0" brushRef="#br0">25914 9089 8212,'-25'-37'0,"4"6"5442,8 9-4936,-1 11 0,11 11 0,-4 11 1,-1 7-1,1 8 0,-2 10 0,0 10 1,0 10-73,-1 9 0,0 6 0,1 0 0,4 3-434,4 0 0,3-32 0,2 1 0,-1-3 0,1 1 0</inkml:trace>
  <inkml:trace contextRef="#ctx0" brushRef="#br0">23048 11608 11972,'-13'0'-76,"-5"-4"1,0-1-1,2 2 21,1 2 0,2 7 0,-1 2 0,-1 6 0,-1 4 0,-3 2 1,-2 2-1,-3 2 0,-1 3 0,-3 2 0,-2 3 0,-1 0 429,2 4 0,-1-1 0,0 4 1,-2 2-1,-1 1 0,1-1 1,2-2-160,2-4 1,6 7 0,1-5-1,0-2 1,2-1 0,0-3-619,2 2 1,-2-5-1,0 3 1,0-4-1,-1-4 1,4-2-1,1-3-952,2-6 0,0 0 1375,-1-8 0,1 6 0,0-2 1</inkml:trace>
  <inkml:trace contextRef="#ctx0" brushRef="#br0">22141 12408 22000,'-13'-6'-875,"-6"0"1,-2-3 0,0 4 988,4 4 1,2 8 0,1 5 0,3 6 0,0 3 0,4 2-1,-1 1-236,1-2 0,4 3 1,0-4-1,6 1 1,6-1-1,6-2-220,7-2 1,3-8 0,17-5 406,8-3 1,8-18 0,8-6-1</inkml:trace>
  <inkml:trace contextRef="#ctx0" brushRef="#br0">23514 11635 9186,'-16'-2'-120,"1"-1"1,3-1 445,1 1 1,6 1 0,7 2 0,9 0 19,10 0 1,6 6 0,4 3-1,5 3 1,4 1 0,5 2-243,9 3 0,1 3 0,4 4 0,-1 0 0,-4 0 0,3 3 0,-4 2-435,-3 2 1,1-2-1,-5 6 1,0 1-1,-1 1 1,-2 2 0,-3-1-3334,-4-4 3657,-3 4 1,-1-11 0,2 4 0</inkml:trace>
  <inkml:trace contextRef="#ctx0" brushRef="#br0">24567 12114 8390,'-17'-19'0,"-1"-3"0,0 4 405,5 5 0,5 11 0,4 13 0,2 5 0,4 6 0,1 5 0,1 4 0,-1 3-904,-1 0 0,-2 11 1,-2-1-1,-4 5 499,-7 0 0,-6 14 0,-8 0 0</inkml:trace>
  <inkml:trace contextRef="#ctx0" brushRef="#br0">20328 11981 21930,'-13'-6'-1941,"0"-1"2365,-1-7 0,9 7 0,5 1 1,7 2-1,6-2 0,4 0 1,3 0-1,3 1 0,2 1 1,-2 0-708,3 1 0,-7 1 0,0 2 0,-1 0 0,1 0 0,2 0 303,3 0 0,1 6 0,1 1 0</inkml:trace>
  <inkml:trace contextRef="#ctx0" brushRef="#br0">20902 11555 13751,'-14'-12'-425,"1"4"0,1-6 1068,3 3 0,3 7 0,6-5 0,2 0-170,2 2 1,4-4 0,7 7-1,1 1 1,3 1 0,0 2-346,1 0 0,2 0 0,-4 0 1,-1 2-1,1 1 0,-2 3 1,-2 1-419,-4 3 1,-7 2 0,1 2 0,-2-1 0,-2 0 0,-2 1 0,-2 0 196,-5 4 1,-7-3-1,-2 3 1,2-3-1,1-2 1,2-1 363,-1-3 0,7 3 1,2-4-1,5 4-43,5 2 1,8-6 0,11 1 0,4 0 0,3 0 0,-1 0 0,-2 0-254,-1-2 0,-7 7 0,-2-3 0,-5 6 0,-4 1 0,-6-1 0,-6 3-126,-6 0 0,-13 1 0,-7 3 0,-7-4 1,-5 0-1,-1-6 0,-1-2-312,-1-3 0,8-4 0,1 2 1,5-1-1,5-2 0,3 1 438,4-1 1,9 13-1,3-3 1</inkml:trace>
  <inkml:trace contextRef="#ctx0" brushRef="#br0">26260 11581 27302,'0'-9'-8492,"0"1"7005,0-3 1,-1-1 1402,-4-1 0,4 4 0,-3 0 0,2-1 1,1-1-1,-2 1 561,-2 1 0,1 8 0,4 1 0,0 9 0,0 7 1,-2 6-1,-2 3 0,-4 5 0,0 4-658,-1 6 0,0 4 0,-5-1 0,3 3 0,0-1 0,4-1-1061,1-1 0,1-6 0,5 5 0,0-8 1144,0-6 1,0 7 0,0-7 0</inkml:trace>
  <inkml:trace contextRef="#ctx0" brushRef="#br0">25994 11941 10401,'-9'-31'172,"0"0"1,6 10 0,0 9-18,6 5 0,4 3 1,7 2-1,-1-1 1,2-1-1,3 1 1,5 0-1,6 0-950,2-2 823,6 1 0,3-2 1,7-1-1</inkml:trace>
  <inkml:trace contextRef="#ctx0" brushRef="#br0">26647 11435 13915,'-16'-8'128,"2"-5"1,0 0 0,9-5 154,2 3 1,2 6 0,2 2 0,5-1 0,6 2 0,6-1 0,2 1 0,4 0 85,1 3 0,6 2 0,1 1 0,-1 0 0,0 0 0,0 0-439,-2 0 1,3 6 0,-6 1 0,-5 2-1,-5 1 1,-4 4-192,-3 2 0,-3 3 0,-8-1 0,-2 3 0,-6 1 0,-7-1 0,-6-1 463,-7 1 1,2-5 0,-3 2 0,4-3 0,3-2 0,5 1 117,4-1 1,1 0 0,9 1 0,5-1 0,7 0-276,11 1 1,6-6 0,4 1-1,2 2 1,1-1 0,0 0-1,0-1-34,0 2 0,-6-1 0,-5 0 0,-4-1 1,-1 2-110,-3 1 0,-8 1 1,-1 0-1,-8-1 1,-8-2-155,-8-1 0,-5-4 1,-5 2-1,-5 1 0,-1-1 1,-1 3-1,-1 2-1434,-2 1 1,-7 7 1800,4 2 0,-13 9 1,3 3-1</inkml:trace>
  <inkml:trace contextRef="#ctx0" brushRef="#br0">18716 15579 8026,'-14'-7'460,"7"-5"1,4 3-1,4-3 1,5 1-452,2 2 1,-5 4 0,0 10-1,-5 4 1,-4 2 0,-1 4 0,-2 2-1,0 0 185,0 0 0,6 2 1,-1 0-1,1 2 1,0 1-1,-2 0 1,2 0-1,2 2-160,1 1 1,-5-2 0,0-1 0,-1 1 0,-2 3 0,2 0 60,0 1 0,-4-5 0,1 0 1,-3 2-1,0 0 0,2-1 1,1 0-21,-1 0 1,2-3 0,-1-1 0,1-1-1,-1-1 1,0 0 0,-2-2-82,0-2 1,-3 0-1,1 0 1,0 1-1,-2-2 1,-1-2-1,-4-1 147,0 1 1,2-2-1,-4-1 1,-2 0 0,-1-1-1,-1 0 1,3-3-42,1-1 0,-1-2 0,-2 0 1,1 0-1,4 0 0,0 0-121,4 0 0,-3-2 0,0-1 0,-2-3 0,-1 0 0,-2 1 1,-1 2 155,-3 1 0,-3 2 0,-1 0 0,-3 0 1,-5 0-1,-3 2 73,-1 2 0,-5 2 0,3 4 0,0-2 0,-2-2 0,3-2 0,-1 1 39,3-1 1,1 0 0,4-4 0,1 0 0,3-1 0,0-2-1,2-3-261,4-1 1,-6 2 0,8-4 0,-3-1 0,0 0 0,-1-1 80,-1 2 0,0 0 0,3-4 0,-2 1 0,-1 2 0,1 1-47,2-1 1,-3-1 0,-1 1 0,-1 1-1,-1-1 1,1-1 0,1 1 0,1 1-208,-2-1 1,4 2 0,-7 1 0,0 0 0,2-1 0,3-1 200,3 2 1,-3-1-1,-2 5 1,1-1 0,-1 0-1,4-1 1,0 1 238,3 1 1,-2-3 0,0 1 0,-1 2 0,4 0 0,0 0-307,0-1 1,3 0-1,-1 2 1,1-1-1,1-1 1,2-1-1,1 1-23,1-1 1,-6-5-1,6 1 1,0-3 0,1-1-1,0 0 125,-2-1 1,0 1 0,3-2 0,-1-1 0,-3-2 0,0 0 0,-2 1-84,0-1 0,0-4 0,-2 2 0,1 0 0,-1-3 0,1 1 0,0 0-114,-2-2 0,3-1 0,-1-2 0,-1 1 0,-1-1 0,0 0 1,2-1 97,-2-3 0,1 2 1,-1-5-1,2 1 0,-2 2 1,0-2 156,2-2 1,-3 1 0,4 0 0,0-2-1,4 1 1,0-5 0,1 0-166,-2-3 1,0 0-1,5 1 1,0-2-1,-1-5 1,3-3-1,0-1-154,2 0 1,5-1 0,-4 2 0,3 2-1,0 3 1,1-1 199,-1 1 0,-1 2 1,3 0-1,-3 0 1,0 5-1,-1 0 0,0 3 82,-4-1 1,4 1-1,0 0 1,-1 1-1,2-1 1,-1 0-1,1 0-167,0 1 1,1 1-1,5-5 1,0-2 0,2-2-1,2-5 1,4-3-128,-1-1 1,4-5 0,-5-2-1,-1-3 1,3-2 0,-2 3 243,0 1 0,-2 1 0,-4 5 0,-1 5 0,-4 2 0,-2 5 0,-2 2 111,0 1 0,2 0 1,-4 1-1,2 2 0,0 2 1,2-2-181,3-2 0,-2 2 0,1-1 0,2-5 0,3-3 0,5-6 0,4-1-365,2-1 0,3-2 1,-1 7-1,0-1 1,1 0-1,1 2 294,2 2 0,-2-3 0,3 3 0,-3 1 0,-3-3 0,-2 4 0,-3 1 0,-1 6 200,-3 3 1,-1 3 0,-2 4 0,0 0-1,0 1 1,0-1-124,0 0 0,0 2 0,0 1 0,0 2 0,0-1 0,1-3 0,4 0-73,4-1 1,2-1 0,3-2-1,1-1 1,1 0 0,3-1 17,2-4 1,-3 2 0,2 0-1,1 1 1,-2 2 0,1 0 0,-4 0 23,-1 1 1,2 2-1,1 2 1,-1 0 0,-4 3-1,-3 2 56,-1 2 0,0 1 1,3 5-1,-2-1 0,-1 1 1,0 0-1,0-2 48,0-3 0,-2 3 0,4-2 0,-3 2 1,3 1-1,1 3 0,1 0-47,0 2 0,5 0 1,1-2-1,2 2 0,3 3 1,1 0-47,2-3 1,-1 3 0,2 0 0,2 2-1,1-1 1,0 2 0,0 0-2,0-1 50,1 2 1,-6-4 0,1 6 0,0 2 0,-1 1 0,1 1 54,0-1 0,-5-1 0,-2-2 0,1 0 0,0 0 0,3 0 7,1 0 0,1 0 1,3-2-1,0-1 1,4-3-1,1 1 1,3-3-10,1 1 1,1 4-1,-2-3 1,-3 1-1,0 1 1,-1 1-1,-1 3-48,-2 4 1,-3-1-1,-4 6 1,-1 2 0,1 0-1,-1 3 11,0-1 0,-4-4 0,4 0 0,0 0 0,1-2 0,-1-2 0,1-4 0,3-1 70,0 0 1,1 0 0,0 0 0,-1 0 0,1 0-1,-2 0-143,-3 0 0,2 0 0,-5 0 1,1 2-1,-1 1 0,-3 2 1,-3 3-410,-4 2 1,2 7-1,-7 2 1,-1 3-1,-1 5 1,-2 4 479,0 3 0,0-5 0,0 4 0</inkml:trace>
  <inkml:trace contextRef="#ctx0" brushRef="#br0">17209 10622 8208,'-21'-34'449,"4"7"-42,8 9 0,4 5 0,10 4-362,4 5 0,3 7 0,2 2 1,3 3-1,2 4 0,0 3-118,0 2 0,5 3 0,-2-4 0,2 3 0,-2 2 0,-4 1 0,-3 0 49,-2 0 0,-5-2 1,-4 3-1,-2 4 1,-5 0-1,-5 4 0,-7 0-212,-4 2 0,-9 8 0,-8 0 0,-2 4 236,-2 1 0,-12 4 0,-3-3 0</inkml:trace>
  <inkml:trace contextRef="#ctx0" brushRef="#br0">20435 9449 23111,'2'-12'-761,"2"3"1,-2 5 0,2 8 0,-3 5-1,-1 3 1,-1 1 0,-3-1 0,-4-2 0,-1-2 1495,0-2 0,5-2 0,-5-4-239,-1 0 1,2 0 0,1-1 0,-1-2-58,1-2-381,-2 1 1,-4 5-1,-2 4 1,-3 4 0,-5 3-1,-6 2-165,-2 4 0,-6 1 0,2 5 0,-2-3 0,-2 0 1,1-1 199,-4 4 0,1-3 1,4-1-1,3 1 0,0-2 1,1 1-131,0-4 1,4-3 0,7-2 0,4-4-1,3 0 1137,2 1-1205,5-5 0,4 3 1,10-8-1,6-2-85,4-5 1,12-3-1,0-3 1,5-1-1,5-3 1,4-2 210,2-3 1,6-1-1,-1-3 1,2-2 0,-1-1-1,-3 3-56,-1 4 0,-7 1 1,-8 5-1,-4 2 1,-5 2-1,-4 6-107,-4 3 0,-8-1 0,-7 2 1,-11 2-1,-10 5-259,-8 6 359,-4 3 1,-12 3 0,-1 1-1,-2 3 1,2 2-111,1 3 0,-2 1 0,7 2 0,2-1 151,1 1 1,-1 5 0,-1 2-1</inkml:trace>
  <inkml:trace contextRef="#ctx0" brushRef="#br0">17876 10235 25723,'-5'-9'-2746,"1"0"0,-2 7 0,3-4 2240,-1 0 1,-5 3-1,3-6 1,0-2 0,-2 1 536,1 1 1,3-1-1,-5 4 1,0-1 36,1-4 6,-3 5 0,8 0 0,-6 6 0,-2 0 70,-1 0 1,-1 0 0,0 2 0,-1 1 0,3 3-1,0 0 1,2 1-5,-1 0 0,-2 1 1,-1 2-1,-1-1 1,1 1-1,0 2 1,-1 2-66,1-1 1,-5-1-1,1-2 1,0-1-1,2 3 1,4 3 76,2 2 1,-3 1 0,3-3 0,-1 1 0,-1 4-1,2-1 1,1 2-126,0-1 0,1 2 0,2 5 0,-2 0 1,-2-1-1,2 3 0,-1 0 19,1 2 0,-1 0 0,-2-4 0,3-2 0,-1-1 0,2-2 33,0 2 1,-3-3-1,5 1 1,1 0-1,2 0 1,1 0-1,0 2-100,0 1 0,0 2 1,0 0-1,1 1 0,2 0 1,3 1-1883,1 1 1581,2-11 1,0 12 0,0-10 0,1 1-1,2-1 1,0-2 0,0-1 111,1 1 1,-5-4 0,8 3 0,0-3 0,1 0 0,2 1 145,3 2 0,3-1 0,3-2 0,3 1 0,5 2 0,5 0 0,5 0 28,3 0 1,10 4 0,-2-6 0,5-3 0,9-4 0,3-3 60,-36-4 0,1-1 0,4 0 0,0-2 0,-3-1 0,0 0 0,0-2 1,0-1-1,0-1 0,0 0 0,-1-1 0,-1 1 0,1-1 0,0 0 67,0 1 1,-1-1-1,0 1 1,0 0-1,0 1 1,0 0 0,33-4-1,-3 0 1,0 0-1,0 2-107,-1 1 1,2-5 0,-6 3 0,2-4 0,1-3 0,1-1 88,0-2 1,-2-6-1,-1 2 1,-4-2-1,-1 1 1,-2-1-1,-2-3 120,-2-2 0,-6-4 0,-4 2 0,-4-5 0,-5-4 0,-2-4 0,-2-5-96,-2-3 0,-3-7 1,-2-5-1,-7-5 0,-6-5 1,-7 36-1,-1 0 0,-2-36-161,-5 2 1,-8 1 0,-11 5 0,-5 4 0,-8 6-1,-8 6-66,-8 5 1,-8 4 0,26 21 0,-1 3 0,-3 0 0,-1 1 0,-2 3 0,-3 1-1,-3 1 1,-2 3 0,-1 1 0,0 2 15,0 1 0,0 2 0,-6 1 1,-2 0-1,2 2 0,-1 1 0,-1 2 1,-1 1-1,1 3 0,0 2 1,2 1-1,1 2 0,1 0 0,1 2-2095,1 0 1,1 1 2207,5-3 0,2 2 0,-4 5 0,1 2 0,7-3 0,1 0 0,2 1 0,2 2 0,3 0 0,-1 0 0</inkml:trace>
  <inkml:trace contextRef="#ctx0" brushRef="#br0">17516 9329 8532,'0'-13'0,"0"-1"0,0 1 0,1 0 0,4-1 0,-4 1 100,4 0 0,-4-1 1,-1 1-1,-1 1 0,-4 2 1,-4 2-1,-3 3 0,-2 2 1,-4 1-1,-4 2 0,-3 0 1,-2 0-1,0 2-38,1 2 1,-6 3 0,0 8 0,-1 2 0,-1 3 0,2 2 0,-2 5 156,-1 1 0,6-1 1,-2 8-1,3 2 1,2 0-1,4 0 1,6-1-1,6 0 65,5-2 1,7 4-1,6-2 1,13 2-1,12 2 1,13 0-191,9 0 0,-22-20 0,3-1 0,5-1 0,1-2 0,5-1 0,2-2 0,3-2 0,0-1 0,4-2 0,2-2-126,2-1 0,0-2 0,-1-1 0,1-1 0,6-2 0,1-1 0,-2-2 1,0-1-1,-4-3 0,0-2 0,-2-1 0,-1-2 0,-6 0 0,-1-2-70,-3 0 0,-2-1 1,-8 3-1,-2-2 1,13-19-1,-15 0 1,-14-5-1,-14-2 1,-15-8-135,-17-6 1,-22-1 0,15 25 0,-3 1 0,-6-1 0,-2 2 0,-5-1 0,-1 2 0,-7 0 0,-2 1-119,-1 2 0,-1 3 0,3 3 0,0 2 1,-4 3-1,0 3 15,-2 2 1,-1 3-1,-9 6 1,0 5 0,3 2-1,0 0 1</inkml:trace>
  <inkml:trace contextRef="#ctx0" brushRef="#br0">15556 9915 8594,'-13'-38'0,"0"4"-379,-1 7 1,1 14-1,0 13 1,-2 7 385,-3 5 0,3 6 0,-3 0 1,4-2-1,2-1 0,3-2 0,4 0 343,4 1 0,8-1 0,7-1 0,9-2 1,10-2-1,10-2 4,7-3 1,10-2-1,12-1 1,-34-1 0,1 1-1,0-2 1,1 1 0,0-2-1,1 0 470,1-1 1,-1 0-877,-1 0 0,-1-1 0,35-8 0,-11 1 0,-6 2 0,-7 2 0,-9 1-124,-9 0 1,-10 4-1,-15-2 1,-11 4 68,-19 1 1,-27 1-1,-17 4 1,30-1 0,-3 1-1,-3 0 1,-2 1 0,-1 1-1,0 0 80,-2-1 0,-1 1 1,3 0-1,-1 1 1,3 0-1,1 2 1,2 0-1,0 2 0,2 0 1,0 1-1,3 0 1,1 1 33,-30 12 1,5 7 0,7 1-1</inkml:trace>
  <inkml:trace contextRef="#ctx0" brushRef="#br0">17996 11648 8549,'13'-13'0,"0"-1"0,7-5 0,0-2 0</inkml:trace>
  <inkml:trace contextRef="#ctx0" brushRef="#br0">18276 11528 8549,'0'-13'26,"1"1"1,2 1 0,2 3-1,-1-1 215,2 1 1,-5-4 0,5 5 0,-1-2 339,-1 0 1,-1 8 0,-7 1-254,-5 7 1,-7 9 0,-2 4-1,0-1 1,0 2 0,-1-2 0,-2 3-123,-2 3 1,-3-1-1,-2 7 1,-1-1-1,-4-1 1,-1 4-1,-3 0-122,-2-1 0,-1-1 0,-1-4 0,-2-2 1,-4 0-1,-2-1 0,-3 1 0,2-1 51,-2 1 0,1 0 1,1 2-1,3-2 1,1 0-1,4-1 1,5 1-569,6-1 1,4-1 0,5 3 0,4-4 0,5-4 0,4-4-599,5 0 1,4-3 0,6-2 0,8-4 1030,12-4 0,12-7 0,10-1 0</inkml:trace>
  <inkml:trace contextRef="#ctx0" brushRef="#br0">17636 12114 9015,'-42'-13'613,"-1"6"1,12 4 0,2 7-523,1 9 0,1 8 0,0 9 0,1 1 0,0-3 0,3-3 0,2-4 0,2-2-212,2-3 0,8-1 0,5 0 0,3 1 0,2 2 0,5-3 123,7-5 0,14 1 0,13-7-2,7-1 0,5-1 0,1-2 0</inkml:trace>
  <inkml:trace contextRef="#ctx0" brushRef="#br0">13730 12168 11044,'-13'-20'-862,"-1"6"897,1-4 1,6 15 0,4 7 0,6 5 0,6 0 0,4-4 0,3-4 0,3-1 0,1 0 78,-1 0 1,5-6 0,-1-1-89,7-1 0,4-9 0,6 2 0</inkml:trace>
  <inkml:trace contextRef="#ctx0" brushRef="#br0">14143 11861 24928,'-7'-26'-2479,"1"3"1,6 3 0,1 2 3384,4 6 1,7 0 0,6 6 0,-1 0-1,3 0 1,0 2 0,2-1-279,1 1 0,-1 1 0,3 6 0,-1 4 0,-3 4 0,-2 4 1,-3 1-1177,-1 3 1,-8 2 0,-1 6 0,-1-2 0,-1 0 0,-1-1 193,-1-1 1,-2 5 0,0-7-1,0 0 1,0-3 0,0-4 511,0 0 0,5-1 0,4-1 0,3-3 0,2-5-130,-1-2 0,0-2 1,1 0-1,0 0 1,3 1-1,0 2 0,1 3-253,1 2 0,2 0 1,6 6-1</inkml:trace>
  <inkml:trace contextRef="#ctx0" brushRef="#br0">18729 11661 11500,'-13'0'-235,"1"2"0,1 1 113,2 1 0,1 7 0,-4-3 1,1 4-1,2 2 0,-1-3 1,-2 0-1,-1-2 0,1 1 1,2 0 746,1-1 0,6 3 0,-2-3 0,4 3 0,2 1 0,2 1-103,2-1 1,5 5 0,-2 2 0,0 4-306,1 4 1,-4 8-1,2 1 1,-1 4 0,-3 5-1,-1 0 140,-2 0 1,0 4 0,0 1 0,0 3 0,0 4-1,0 0 728,0 1-963,0-4 0,0 1 1,0-4-1,0 3 0,0 1 1,0 2-6,0 0 0,0 2 1,0 1-1,-2 6 0,-1 1 1,-1 1-253,1 2 1,1-2 0,1 2 0,-2-2 0,-2-1-1,2 0 1,2-4-457,1-3 1,0-3 0,-2-7 0,-1-2 0,-1-4 0,1-5-1,2-6-495,1-8 1,1 0 0,3-10 0,5-6 1082,3-8 1,2-20 0,-1-10 0</inkml:trace>
  <inkml:trace contextRef="#ctx0" brushRef="#br0">17702 13061 8533,'-13'0'-144,"0"0"309,-1 0 0,1 6 0,0 2 0,1 4 0,3 2 0,5-1 0,2 0 469,2 1 1,0-1 0,0 0 0,2 2 0,2 1-1,6 2-160,7-2 1,5-1 0,8 0 0,2 1 0,2 4 0,3 0-142,2 4 1,5 6-1,1 2 1,-2 2-1,0 3 1,-1 0-1,3 2-221,-2 1 0,-2-5 0,-2 7 0,-2-5 0,-3 0 0,-1 0 0,-5 0-463,-5-2 1,3-4 0,-6 4 0,1-3 0,-2-1 0,1-1-537,2-4 0,-3 4 0,0-8 1,-1 2-1,1-2 887,2-4 0,-5 3 0,4-1 0</inkml:trace>
  <inkml:trace contextRef="#ctx0" brushRef="#br0">18729 13820 8312,'-31'-15'633,"0"-2"1,7-1 0,11 13-128,7 10 1,9 13 0,3 7 0,0 4 0,1 3 0,-1 0 0,1 2 0,-1 2-1172,0-1 1,-1 1 0,-5 5-1,0 2 1,0 3 0,0 0 664,0 0 0,-12 4 0,-3-2 0</inkml:trace>
  <inkml:trace contextRef="#ctx0" brushRef="#br0">19969 14340 8192,'0'-25'143,"0"3"1,-2 5 487,-2 7 1,4 4 0,0 6 0,7 0-475,5 0 1,1 0 0,1 0 0,-1 0 0,0 0-1,2 0 1,1 0 0,2 0 0,-2 0 0,-1 0-337,-1 0 0,-1 0 1,0 0-1,1 0 1,0 0-1,3 0 1,2 0-686,2 0 0,1 0 864,4 0 0,1-12 0,0-3 0</inkml:trace>
  <inkml:trace contextRef="#ctx0" brushRef="#br0">20462 14060 8416,'0'-34'2505,"-6"4"-1901,-3 13 0,3 6 1,2 16-1,1 4 1,0 3-1,-3 2-148,-2 4 1,4 3 0,-5 7 0,-1 3 0,-2 5-1,0 4-939,3 4 0,-1-1 0,5 4 0,2 1 0,2-2 483,1 0 0,0 4 0,0-3 0</inkml:trace>
  <inkml:trace contextRef="#ctx0" brushRef="#br0">25007 3025 8550,'-13'-13'22,"0"6"1,7-5-1,4 3 1,7-2-1,1 1 1,1 3-1,0 1 1,2 1 0,0 1 1511,0-1 1,0 1-1,4 4 1,1 0 0,-1 0-1678,0 0 1,1 0 0,0 0 0,4 0 0,4-2 0,4 0 142,0-3 0,7-11 0,1 1 0</inkml:trace>
  <inkml:trace contextRef="#ctx0" brushRef="#br0">25607 2506 8386,'-16'-24'1886,"-6"-3"1,-1 9-941,6 10 0,8 10 0,4 9 0,4 4 0,1 4 0,0 3 1,0 6-529,0 6 1,0 6 0,1 3 0,2 3 0,2 0 0,-1 0 0,2-3-1696,3-2 0,4 2 1,4-1 1276,0-4 0,7-7 0,-3 2 0</inkml:trace>
  <inkml:trace contextRef="#ctx0" brushRef="#br0">26367 2239 9260,'-6'-19'0,"-3"-2"3493,-3 0-3171,-1 8 0,6 13 0,2 10 0,4 7 0,1 5 1,0 3-1,0 3-379,0 3 0,0 2 1,1 4-1,2-2 0,3 1 1,0-2-1,1-3-2364,1-3 1,1-6 2419,4 1 0,0-7 0,1 3 0</inkml:trace>
  <inkml:trace contextRef="#ctx0" brushRef="#br0">26327 2426 8501,'-21'-35'1668,"9"15"-1145,12 11 1,6 6-1,8 3 1,-1 0-1,2 0 1,1 0-1,3 0-451,2 0 1,1 0 0,7 0 0,0 0 0,2 0-1,2-3-72,4-6 0,-2-6 0,11-11 0</inkml:trace>
  <inkml:trace contextRef="#ctx0" brushRef="#br0">26860 1892 10400,'-6'-28'1653,"-3"6"1,4 9 0,0 22-1,4 8-1024,1 7 0,0 10 0,0 8 0,0 7 1,0 7-1,0 2 0,0 5-1046,0 4 0,7-6 0,5 5 0,6-1 0,1-2 417,0-6 0,5 7 0,-3-9 0</inkml:trace>
  <inkml:trace contextRef="#ctx0" brushRef="#br0">24687 4478 26325,'-13'0'-209,"-6"-6"0,10 3 1,0-6-1,8-1 1,5-2-1,5-1 1,4-2-1,5-1 1,6-4 1283,5 0 0,5 2 1,5-3-1,-2 0 1,-3 2-1,0 0 1,-1 3-2189,-1 1 0,-1-3 1262,-4 0 1,6 0-1,1 5 1</inkml:trace>
  <inkml:trace contextRef="#ctx0" brushRef="#br0">25154 4038 19503,'-21'-25'2025,"3"3"-1401,10 8 1,8 4-1,8 4 1,6 0-1,4-1 1,2 1-1,4 0 1,0 2-107,-1-2 0,6 4 0,-9-2 0,1 4 0,-3 4 0,-5 5-1004,-4 3 0,1 6 0,-7 2 0,-4 4 0,-7 6 0,-3 2 0,-4 5 609,-3 2 0,3-4 0,-1-1 1,4-3-1,5-4 0,1-5 227,3-2 0,10-4 1,11-7-1,13-5 0,11-4 1,8-6-1,6-6 319,6-4 0,8-6 0,3 4 0,-37 10 1,2 0-670,0 0 0,1 1 0,0 0 0,0 1 0,1-1 0,0 0 0</inkml:trace>
  <inkml:trace contextRef="#ctx0" brushRef="#br0">26474 3772 23623,'-25'-30'-5550,"2"3"5700,6 7 0,8 8 0,6 4 0,6 1 0,6 1 0,2-1 1,4 1-1,1-2 0,4 2 0,0-1 0,3 1 1149,-3 0 1,6-3 0,-6 3-1,3 0 1,-1-1 0,0 0-1,2-4-7650,2-1 6572,-2-1 0,20-6 1,-2-2-1</inkml:trace>
  <inkml:trace contextRef="#ctx0" brushRef="#br0">27007 3199 13250,'-24'-9'0,"-2"-2"0,-1 2 924,3 2 1,2 8 0,6 8 0,2 3-417,2 2 0,-2-3 1,6 0-1,1-2 0,2 1 1,4 2-374,1 1 1,6-4 0,4-2 0,5-1 0,4-1 0,2-1-264,3 1 0,-2-1 0,2-4 0,1 0 0,-3 2 1,0 1-11,-1 1 0,-5 5 0,1-3 0,-7 1 0,-6 4 0,-2 0 575,-2 3 0,-5-1 1,0 0-1,-3 1 1,-1-1 212,2 0 0,1 1 0,6-1 0,0 0 0,1-1-552,4-3 0,2 3 0,7-5 1,-1 2-1,0-1 0,1-1 0,-3 0-540,-2 4 0,-3 1 0,-6 1 1,0 0-1,-1 1 0,-4 0 150,-4 4 0,-7-1 0,-3 3 0,-2 1 0,-3-2 0,1 2 0,-1 0-542,2 2 1,1 4-1,-3 4 1,4 3-1,-1 3 1,2 3-3728,-1 6 4547,3-1 0,3-5 0,1-8 1</inkml:trace>
  <inkml:trace contextRef="#ctx0" brushRef="#br0">26220 4784 11324,'-20'-11'1084,"2"2"0,5 4 0,4 11 0,4 8-770,4 6 1,1 10 0,1 1 0,4 0 0,5 2 0,5 2 0,4 5-855,2 5 0,1-2 0,5 4 0,-1-1 0,3-5 516,2-4 1,-3-10 0,4-8 0</inkml:trace>
  <inkml:trace contextRef="#ctx0" brushRef="#br0">26327 5131 13974,'-27'-47'0,"4"-1"0,5 5 1762,9 14 0,8 14 0,5 7-1077,5 2 1,4-4 0,5 3-1,4-2 1,5 0 0,2-1-226,3-2 1,11-2 0,-2 1 0</inkml:trace>
  <inkml:trace contextRef="#ctx0" brushRef="#br0">26954 4505 11516,'-34'-33'0,"4"8"2986,6 10 0,5 8-1858,6 7 0,4 0 0,3 0-960,4 0 1,5 4 0,11 2 0,0 0 0,3 1 0,2-1-729,2 0 1,-1 3-1,4-5 1,-3 1 0,-2-1-1,-3 2 297,-1 2 1,-1-5 0,-1 3-1,0 0 681,1 2 0,-7 0 0,-1-1 0,-2 1 0,1-1 0,-1 2 0,2 0 198,3 0 0,3 1 1,0 6-1,0 4 0,-2-1 1,2 2-604,-2-1 0,1-2 0,0 3 1,-2 0-1,-3-2 0,-1 0 0,-1-3-207,-1-1 0,-1-2 1,-4 1-1,-2-1 1,-7-1 320,-5-3 1,1 3 0,-4-5 0,1 2 0,-3-2 0,-1 1-448,-2-1 1,-8 2 0,4 4-1,-3 2 1,-3 3 0,1 4 0,-3 5-7362,-2 4 7742,7-3 1,-14 11-1,11-5 1</inkml:trace>
  <inkml:trace contextRef="#ctx0" brushRef="#br0">26074 1413 14190,'-14'-21'-779,"1"-3"0,1 6 0,2 2 902,1 1 0,5 2 0,-4 0 0,2-1 0,3 1 0,2 0 0,-1 1 0,-2 3 298,-5 5 1,-7 4 0,-4 4 0,1 5 0,-2 3 0,1 3 0,-4 1-320,-1 2 0,-6 4 1,0-3-1,0 2 1,-1 1-1,1-1 1,0-2 317,-1 0 1,-1 1-1,-5 3 1,-1-1-1,-2 2-234,-1 1 0,-4 2 1,0 0-1,0-1 1,-1 1-1,1 0 1,-1 1 22,-1 3 1,5-3 0,-1 3 0,2-3 0,2 0 0,2 2-129,2 1 0,-1 5 0,5-4 0,1 1 1,1 1-1,5-2 0,0 1-7,-1-3 1,4-2 0,0-2-1,-2 2 1,1 2 0,-1 3 0,2-1 82,-2 1 1,-1 2 0,-3-2 0,-2-1 0,-1 3 0,0-3 24,-2 1 0,5 4 0,-6-2 0,0 4 0,-2 1 0,2 1 0,2 2-128,1 2 1,0-1-1,5-4 1,3 0 0,2 0-1,0 0-68,1 0 1,3-5 0,1-1 0,4 1 0,5-3 0,-1 2 0,2-1 56,0-1 1,-2 4 0,2-4 0,0 3 0,-2 2 0,2 1 0,-1 2-1,0 0 0,-2 6 1,-3 3-1,1 1 0,4 0 1,1-1-250,3 2 0,2 1 0,1 1 0,0 0 0,1-1 1,4-2-1,3-2-10,4-2 0,3 2 0,1-3 0,2-4 0,0-2 0,0-7 227,0-3 1,-1 0 0,-3-7 0,-1 2-1,0 0 1,-1-2 0,-1 2 101,-3 1 1,1 2 0,5-1 0,-1 2 0,0 3 0,2 5 0,3 2-343,4 2 1,3 2-1,2 1 1,1 1-1,3 1 1,5-1 0,1 1-50,-2-3 0,-1 0 0,-4-4 0,1-2 0,-1-5 0,-2-3 0,-2-3 481,1-2 1,-2 0 0,-1-3 0,-2-1 0,2 0 0,1-3-26,2-1 0,1-2 1,3 2-1,3 2 0,3 2 1,2 0-1,4 2-527,3 0 1,-2-4-1,3 5 1,-1 2 0,-3 1-1,-1 2 135,-2 0 1,0-5 0,0-1 0,-2-2-1,-1-3 1,-1-1 0,-1-2 301,-1 1 0,5-7 0,-4-3 0,4-2 0,2-4 0,2-2 545,2-5 1,5-4 0,-1-3-1,4-2 1,5 1 0,1 3-1,2-1-830,1-3 0,-7 3 0,12-1 0,-4 4 0,-3 5 0,-6-1 0,-5 2-32,-3 0 0,-1 2 0,-5 4 0,-2 0 0,-1 0 0,-3 0 0,-1 0 303,-4 0 1,0 0-1,-3 0 1,1-1-1,0-2 1,-1-3 216,1-2 0,6-1 0,1-4 0,3 0 0,1-2 1,5-1-1,1-4-396,2 0 1,3 3 0,-1-2 0,-1 0-1,2-2 1,-6-1 0,-2 1-128,-4 2 1,-5-5-1,-1 4 1,-5-3-1,-4 3 1,-4-1 435,-3 0 0,-2-1 1,-1-5-1,-1-1 0,-2-3 1,1-6-1,2-4 72,1-4 1,0-4 0,1 3 0,1-1-1,1-3 1,2-2 0,-1-3-187,3-3 0,-4 6 0,5-4 0,-2 0 0,-3 1 0,-1-1 0,-3 1-341,-3 2 1,1-4-1,-5 9 1,-2-3 0</inkml:trace>
  <inkml:trace contextRef="#ctx0" brushRef="#br0">27939 3075 21968,'-3'-23'-21,"-8"-30"-27,-1 1 0,-1 1 0,0 4 0,-1 0 0,1 1-1,1-2-6,3 1 0,-3 3 1,4-4-1,-4 2 1,0 3-1,1 2-146,3 1 0,3 0 1,-2 0-1,1 0 1,1 0-1,1 1 1,-2 2-71,-1 2 0,2 1 1,-2-3-1,-1 3 0,1 1 1,-3 2 294,-2-1 1,-2 3 0,0-2 0,-3 3 0,-2 1 0,0 1 0,-2-1-203,0 1 1,-2-1 0,-8 2 0,-5 1 0,-1 3 0,-2 2 0,1 4-295,-4 5 0,-11-1 0,-2 7 0,-2 1 0,-6 2 0,0 2 263,-5 4 1,29-2 0,-1 1-1,2 2 1,0 1 0,-34 7 0,4-1-1,6-1 1,2 0-157,1 1 1,10-3-1,0 10 1,6-1-1,5 4 1,1 9 364,1 8 0,7 0 0,-4 5 0</inkml:trace>
  <inkml:trace contextRef="#ctx0" brushRef="#br0">23594 3878 8446,'-6'-26'-4,"2"5"0,-2 3 0,8 5 99,3 4 0,4-3 0,5 2 1,-2-7-1,-2-3 0,-3-1 0,1 3 1,-2 3-1,0 0 1110,-3-2 1,-2-3 0,-2-2-1,-4 4 1,-4 2 0,-4 0-1,-3-2-397,-2 2 1,-1-3 0,1 1 0,-4 0 0,-4 0-1,-2-1-639,-3-2 1,-4-1 0,-10-3 0,-5 1 0,-5 2 0,-4 0-189,-2 1 0,-3-3 0,-5 7 1,-4-1-1,36 10 0,0 0 0,-1 0 1,1 1-1,-1 1 0,0 0-17,0 0 0,0 0 0,0 0 0,-1 0 0,0 0 0,0-1 0,-35-8 0,37 7 0,0-2 0,-34-10 0,1-4 86,2-3 0,4 8 0,28 6 0,0-1 0,-35-11 0,0 0 0,34 11 1,1 0-132,-2-2 1,-1 1 0,2 2 0,0 1 0,-6-3 0,0 0 0,-1 0 0,-1 0 0,1 2 0,-1 0 0,-2 0 0,-2 1 0,-1 1 0,-1 2-170,-1 1 1,-2 1 0,-5-1 0,-1 2 0,5 3 0,1 1 0,-3 0 0,0 1-1,-3 1 1,1 0 0,-1 2 0,0 1 84,1 1 0,0 1 1,-9 0-1,1 1 1,5 1-1,1 0 1,-3-1-1,-1 1 0,-2 0 1,-1-1-1,3 0 1,0 0-1,-2 0 1,1-1 224,-2 0 1,1-2 0,6-1 0,0-1-1,-6 2 1,0-1 0,0-1 0,0-1-1,2 0 1,0 0 0,-2 0 0,-1 0 21,1 0 1,-1 0-1,3 0 1,0 0-1,-5 0 1,-1 0-1,-1 0 1,1 0-1,-1 0 1,1 0-1,0 0 1,0 0-139,0 0 0,-1 0 0,-1 3 0,-1 0 0,22 0 0,0 1 0,0 0 0,1 0 0,1 2 0,-1 0 0,-24 4 0,0 1 0,25-4 0,1 1 0,-1 0 0,0 1 0,0-1 0,0 1 6,-1-1 0,-1 2 0,1 0 1,1 1-1,0 1 0,0 0 1,1 0-1,-1-1 0,1 0 0,-22 7 1,0 0-1,1-1 0,-1 1 1,2 1-1,-1-1 35,1 1 0,-1 1 0,0 2 0,1 0 1,1 1-1,-1 0 0,1 0 0,0 0 1,1 1-1,-1 1 0,3-1 0,0 1 0,0 1 1,0 0 7,-1-1 1,1 0-1,6-1 1,0 1 0,-3 0-1,0-1 1,1-1-1,2 0 1,1-1 0,2 2-1,-2-1 1,1 1-1,3 0 1,0-1 45,1 0 1,1-1-1,2 0 1,1 0-1,-2 0 1,1-1-1,3-1 1,-1 0-1,2 0 1,1 0-1,1-1 1,2-1-104,0 1 1,1 1 0,4-4 0,1 0-1,-32 17 1,6-2 0,3 0 0,4-1-199,4-2 0,7-3 1,8-3-1,5-3 0,3-1 1,3-2-1,3-2-311,4-4 1,8-2 0,1 2 0,-2-3 91,0-1 1,3-3-1,4-7-120,2-5 1,4 1 0,2 0 600,5-3 0,3-1 0,1-1 0</inkml:trace>
  <inkml:trace contextRef="#ctx0" brushRef="#br0">12930 4025 8534,'-12'-40'0,"-2"0"0,-6 16 2177,7 6-1854,6 7 1,2 2 0,1 0-1,1-2 1,1 0 0,2-3-457,0 1 1,2 5-1,1 6 1,1 6 169,-1 9 1,-7 15 0,-7 15 0,-4 11 0,-4 6 0,-1 9-19,8-33 0,0 2 0,-1 0 1,1 1-1,-1-2 0,0 1 1,-9 33-1,6-6 0,6-7 1,5-9-219,4-6 0,2-11 0,5-5 0,7-9 0,10-8 1,8-5-1,10-7-348,11-7 0,18-13 547,-27 4 0,2-4 0,5-6 0,1-2 0,9-4 0,0 0 0</inkml:trace>
  <inkml:trace contextRef="#ctx0" brushRef="#br0">12570 5224 28898,'0'-34'-9831,"-1"3"4615,-4 9 5416,-2 9 0,-2 7 0,0 6 1,-3 0-1,-2 0 0,-6 0 1,1 0-1,-2 0 0,2 0 1,-2 0-1,2 0 413,0 0 1,1 0 0,5 1 0,-1 2 0,0 4 0,-3 4 0,0 5 0,-1 5-463,-2 7 1,6-1 0,-4 5 0,3-1-1,2 0 1,-1-1-254,1-2 0,4-1 1,2-1-1,1 0 1,4-3-1,5-2 380,6-2 1,9-1 0,7-5 0,8 1 0,8-1 0,4 0-1,1 1 422,-3-1 1,-2 0 0,-2 1 0,-4 1 0,-5 1 0,-7 3-834,-5 2 1,-9 5 0,-4 7-1,-7 1 1,-8 3 0,-14 2-1,-12 1-596,-7 0 1,-7-2 0,1-2 0,-1-7 0,1-5 0,5-8 726,2-5 0,-4-11 0,-1-8 0</inkml:trace>
  <inkml:trace contextRef="#ctx0" brushRef="#br0">12224 5304 27348,'31'-47'191,"0"2"0,16 1 0,5 16 0,9 4 119,7 3 0,-29 12 1,1 1-1,-1 1 0,2 2 1,0-1-1,0 1 0,4 2 1,-1-1-1,0 0 0,0 1 1,-1 0-1,0 0 0,-4 0 1,-1 0-438,30 0 0,1 1 0,-6 2 0,-4 0 198,-3 0 0,-3 0 0,1 0 0</inkml:trace>
  <inkml:trace contextRef="#ctx0" brushRef="#br0">13437 11475 8853,'1'-14'-123,"4"1"217,4 0 1,-3 4-1,-1 1 1,0 1-1,-1 3 1,-2 2-1,-5 8 1147,-6 4 0,-3 10 0,-1 2 0,-1 3 1,1 2-1,1-1 0,2 2-1130,1 4 0,5-4 1,-4 3-1,2-3 1,3-1-1,2-1 1,1 1 82,0 0 0,1-7 1,4 0-1,4-3 0,2 3 1,3-1-1,-1 2-227,0-1 1,-4-2 0,0 3 0,2-2 0,0-1 0,1 0 0,-3-1 51,-4 0 1,1 2 0,-2-1 0,-1-1 0,-2 1 0,-1 1 330,0 2 1,-5 0 0,-3 1-1,-1-4 1,2-2 0,1 0 0,3 2 23,1-2 1,2 4 0,0-1 0,2 2 0,2 2-1,7 3-407,5 0 0,0-2 0,7 0 0,-1 1 1,0-2-1,2 3 0,2-3-855,4 0 1,7 2 0,-1-5 0,2 0 0,5-5 0,3-7-711,3-2 1,4-1-1,-7-5 1,0 0 1597,0 0 0,10-12 0,-1-3 0</inkml:trace>
  <inkml:trace contextRef="#ctx0" brushRef="#br0">14863 11235 8349,'-21'-14'1310,"4"1"0,8 7-726,4 6 1,10 6-1,5 7 1,5 1-1,4-2 1,3-2-1,5-1 1,4 3-189,3 4 1,-4-1-1,2 4 1,-2-1 0,-2 0-1,-4-1-355,-3 3 0,-4-4 1,-5 5-1,-3-1 0,-4 0 1,-4-1-1,-1-1-145,0 1 0,-7-4 0,-5 4 1,-5-1-1,1 0 303,1-2 0,4-1 0,2-2 0,6-1 0,7-2 485,9-1 1,10-5 0,12 5-1,10 0 1,5 0 0,2 0-425,-3 1 1,-8 2-1,-8 2 1,-5 0-1,-7 4 1,-7 4-771,-5 4 0,-6 0 0,-10 2 0,-9 3 0,-8 5 1,-10 2-1,-8 2 53,-6 0 1,-9-1 0,-1-2 0,2-4 0,1-4 0,5-5-121,6-3 1,-4 5-1,13-1 1,2 2 0,5 4-1,6 2 577,4 4 0,3 1 0,2 2 0</inkml:trace>
  <inkml:trace contextRef="#ctx0" brushRef="#br0">9065 19684 8274,'0'-26'0,"0"5"0,0 3 0,0 12 0,1 9 0,2 10 0,1 7 0,-1 5 0,-1 4 0,-2 7 0,0 5 0,0 7 0,0 5 0,-2 5 709,-2 6 0,2-5 0,-3 9 1,0-3-1,1-6 0,1 1 1,1-1-1,2 4 0,0 0-132,0-3 0,2-3 1,2-8-1,5-7 0,1-6 1,1-8-1,-2-7 0,1-5-1565,2-4 1,1-8 0,0-1 0,2-7 0,3-9 0,4-10 987,3-6 0,2-29 0,0-12 0</inkml:trace>
  <inkml:trace contextRef="#ctx0" brushRef="#br0">9211 19711 9218,'2'-39'0,"2"-1"1552,5 3 1,10 3-1,8 21 1,5 6-1327,3 4 0,9 3 0,2 1 0,10 2 0,9 3 0,6 0 0,-32-3 0,-1 1 0,3 0 1,0 1-145,0 2 1,1 1 0,4 1 0,0 1 0,-6 3 0,-2 2 0,0 1 0,0 1 0,-3 2 0,-2 3 0,-3 3 0,-2 1-107,22 30 0,-29-22 0,-2 2 0,-3-1 1,-2 1-1,-2 1 0,-1 1 0,-2 0 0,-1 0 1,2 31-1,-7-5 9,-6-6 1,-16-8 0,-12-2 0,-9-3 0,-8-3 0,-8-4 118,-8-2 0,-4-6 0,31-15 0,-1-1 1,1-1-1,-1-2 0,2-2 0,-2-2 1,0-1-1,-1-1 0,2-3 0,-1-2-324,-36-2 0,6-10 1,7-9-1,8-1 1,5-5-1,13 0-3270,8-2 0,9-1 3490,9 4 0,3-7 0,6-1 0</inkml:trace>
  <inkml:trace contextRef="#ctx0" brushRef="#br0">8198 18538 8498,'-6'-13'1012,"5"7"1,-2 4 0,6 7-363,6 2 1,4 4-1,5 5 1,4 3-1,3 0 1,3 4-1,3 0 305,5 5 0,2 6 1,2-1-1,0 1 0,0 5 1,2 2-367,2 3 1,-2 5-1,2-6 1,-2-3-1,-1-4 1,1-4-328,-2-2 1,2 1-1,-7-3 1,-1-3 0,-3 1-1,-3-3-729,-1-1 1,-2 2-1,-2-6 1,-2-2-1,-2-1 1,-2-2 0,-3-1-1284,0-3 0,-5 1 0,-2-4 0,1 0 0,-1 0 1750,3-3 0,2-7 0,1-4 0</inkml:trace>
  <inkml:trace contextRef="#ctx0" brushRef="#br0">8758 19418 8390,'-6'-14'1557,"-1"1"0,1 6 0,6 4-730,7 6 0,9 3 0,4 4 0,-1-1 0,3 3-396,3 4 0,-4 5 1,7 4-1,-1-3 1,-4-4-1,4-3 1,1-2-197,3 0 1,5-5-1,-5-4 1,0-4-1,2-6 1,1-7-922,0-8 1,1-4 0,-5-5-1,-3-2 1,-2-7 0,-6-1-1,-3-4-6355,-2-2 7041,-1 3 0,6-21 0,2 2 0</inkml:trace>
  <inkml:trace contextRef="#ctx0" brushRef="#br0">9864 17525 14144,'-13'-4'2933,"1"10"-2533,3 14 1,3 12 0,8 9-1,1 3 1,3 7 0,1 5-1,3 6-224,2 3 1,2 5 0,-1 3-1,-6-34 1,1 1 0,-1 2-1,1-1 1,-1 4 0,0 1 7,0 0 0,-2 1 1,1 0-1,0 1 0,2 3 1,0 0-1,2 0 1,0-1-1,-1-3 0,1-1 1,0-2-1,1-1 1,-2-3-1,1-1 0,9 33-344,-3-4 1,-1-10 0,-1-3 0,-1-3 0,-1-6 0,-3-3 0,-5-5-841,-2-2 0,-2-4 1,-2-6-1,-2-3 0,-7-2 1,-4-2-1937,-2-3 0,-7-2 2767,2-5 1,-9 3 0,-3-5 0</inkml:trace>
  <inkml:trace contextRef="#ctx0" brushRef="#br0">9811 19484 9552,'3'14'2197,"4"-1"1,10-1-1508,6-3 1,4 1 0,12-5 0,3-4 0,4-4 0,5-7 0,-1-5 0,2-4 0,-2-2-228,1-3 1,-2-1 0,-11 0 0,-1 3-464,-1 4 0,-7-3 0,4 0 0</inkml:trace>
  <inkml:trace contextRef="#ctx0" brushRef="#br0">11077 19258 8477,'0'-9'0,"0"0"0,0 7 0,-1 1 0,-2 2 116,-2-2 1,1 2 928,4-1 0,-4 6 0,-1 9 0,1 2 0,-1 2-1075,1 2 1,-2 1 0,3 4 0,-3 0 0,0-3 0,0-2-176,3-2 1,2 3 0,1-4 0,0-2 410,0-1 0,-2-3 0,-1-1 0,-3-4 13,-1-1 0,2 3 0,-3-3 1,-3 1-1,-1 3 0,-1 2 0,0 2 223,-1-1 1,1 5 0,0 1 0,-1 0 0,3 2 0,2-2-137,4 0 1,-1 4 0,2-4 0,1 0 0,3 0-545,4-2 1,4-3-1,5-2 1,0-1-1,1-4 1,-1 0-548,0 1 0,5-5 0,1 1 0,1-2 0,0-2 0,1 0 918,3 0 0,7-6 1,3-2-1</inkml:trace>
  <inkml:trace contextRef="#ctx0" brushRef="#br0">11411 19644 21226,'-14'-4'-4,"1"-2"787,0-2 1,5 4 0,5-3-1,6 1-146,6 3 1,3-3-1,3 0 1,1 0-1,3 0 1,2 3-1,1 0-1117,-1-1 1,3 2 0,-5-2 0,2 2 0,1 2 0,0-1-6441,0-4 7016,1 4 0,-3-11 0,0 5 0</inkml:trace>
  <inkml:trace contextRef="#ctx0" brushRef="#br0">11757 19378 21226,'0'-27'-195,"0"0"1,2 8-1,2 6 1,5 7 467,3 4 1,0 8-1,-2 5 1,-1 4-1,0 5 1,0 4-1,0 7 1,0 5-759,-2 5 1,0 8-1,-4 0 1,2 4 0,-1 2-1,2 0 258,3-4 0,3 0 1,1 2-1</inkml:trace>
  <inkml:trace contextRef="#ctx0" brushRef="#br0">12437 19538 15990,'-12'-14'0,"2"2"2166,1 4 0,6 3 1,-3 10-1,2 3-2496,-1 4 0,-4 6 0,5 3 1,1 2-1,1 6 0,2 0 1,3 4-1,5 1 160,5 0 0,9-1 1,-1-7-1</inkml:trace>
  <inkml:trace contextRef="#ctx0" brushRef="#br0">12730 19284 13107,'-13'-26'0,"1"1"960,3 2 1,5 6-1,8 6 1,5 4-1119,3 1 1,1-3-1,2 3 1,3 0 0,6-1-1,4 1 1,4 0-1,2 3 158,3 1 0,8-3 0,2-3 0</inkml:trace>
  <inkml:trace contextRef="#ctx0" brushRef="#br0">13064 18938 12617,'-18'-30'0,"0"4"0,3 5 2189,5 5-1973,4 8 0,13 1 1,5 4-1,7-3 1,4 0-1,5 0 0,1 3-283,5 2 1,1 1-1,-7 0 1,0 1-1,0 2 1,-4 3-228,-4 1 1,-6 2 0,-7 6-1,-1 1 1,-4 2 0,-5 0 0,-8 0 340,-5-1 0,0 1 1,-5-4-1,0-3 0,3 0 1,2-4 829,4-1 1,3 0 0,3-3-418,11 1 0,8 1 0,14-5 1,0 0-1,-1 0 0,1 0 1,-1 0-479,1 0 1,-6 1 0,-3 4 0,-4 4 0,-2 4 0,-3 3-324,-4 2 0,-4 4 0,-4-2 0,-4 0 0,-8 4 0,-3 0 0,-3-1-215,1 0 0,2-7 0,-3 2 0,2-5 0,3-3-2376,1-1 2487,7-6 0,4 3 1,10-7 439,7-4 1,12-8 0,9-8 0</inkml:trace>
  <inkml:trace contextRef="#ctx0" brushRef="#br0">13570 18618 8259,'-10'-31'0,"-4"0"0,4 1 510,6 8 0,8 9 0,5 8 0,3 4 0,3-1 0,1-1 0,3-1 83,2 1 0,1 1 0,5 2 0,-1 0 0,1 2 0,-2 1-530,-3 1 1,2 10 0,-5-2 0,1 1 0,-1 5 0,-4 1 0,-5 5-306,-5 1 1,0 3 0,0 3 0,-2 3 0,-2 2 0,-2-2 0,-2 0 286,-2 0 0,0-5 0,2 1 1,-2-6-1,2-5 0,2-1 478,1-1 1,0 1-1,1-4-472,4-1 1,2 0 0,6 1 0,1-1 0,-1 2 0,0 2 0,-1 6-491,-3 2 0,-3 7 0,-6 4 1,0 2-1,-1 2 0,-5 2 319,-8 2 1,-1-7-1,-7 2 1,-1-5 0,-3-5-1,-2 0 1,-3-3 159,-4 1 0,-4 0 1,-2-1-1,-2 1 1,-3 3-1,-2 4-40,-2 6 0,21-14 0,0 2 0,-1 0 0,-1-1 0</inkml:trace>
  <inkml:trace contextRef="#ctx0" brushRef="#br0">8878 17672 14193,'-12'-39'-813,"8"10"0,-8-7 0,4 8 502,5 6 0,2 3 0,-1 7 406,-2 3 1,1-2 0,-6 7 0,-1 1-1,-2 2 1,-1 1 0,-2 1 0,-2 4-1,-3 3 1,-2 4 0,-5 2 0,0-1-1,-2 0-286,0 1 1,0 3-1,-2 3 1,-5-1 0,-1 2-1,0-1 1,3 2 0,-2 1-1,1-3 1,-5 3 650,-2 2 1,8-4 0,-6 8-1,0 2 1,-1 0 0,-3 3-1,1 0-431,1 3 1,2 2 0,-1 4 0,-2 3-1,-2 6 1,2-1 0,0 4-137,-1 0 0,7-8 1,-2 5-1,5-3 0,5-3 1,1 0-1,1-3 82,0-2 1,2-2 0,1-2-1,2-3 1,0 0 0,1-1 138,3-1 0,4 5 0,0-1 0,1 2 0,1 4 1,2 1-127,1 1 0,1 9 0,-2-1 0,1 1 0,-1 5 0,-1 0 0,1 4-291,1 3 0,6-1 0,-1 6 0,2-7 0,2-5 1,2-2 256,2 2 1,4-14 0,6 1-1,3-5 1,0-3 0,1-2 0,2-3 400,2-4 0,3-2 0,3 1 0,2 0 0,4 1 0,1 1-37,2 2 0,9 11 0,-4-1 1,2 4-1,5 4 0,1 0-520,5 1 0,-26-22 1,0 0-1,-1-2 1,0 0-1,2 2 0,-1 0 1,2 1-1,-1-1 1,2-1-1,0-1 0,1-1 1,1 0-5,1 0 1,1-1 0,-2-2 0,1-1 0,3 2 0,0-2-1,0 0 1,1-2 0,-1 0 0,1-2 0,0-1 0,2-1 310,1 0 1,0-2 0,-1-2 0,0-1 0,6-1 0,0 0 0,1-2 0,-1 1 0,0-2 0,0-1-1,1 1 1,1-1 0,1-1 0,0 1 242,1 0 1,1 0 0,1 1 0,-1 0 0,2 1 0,1-1 0,-1 0 0,1 0 0,1-1 0,1 0 0,0 0-1,0-1-340,1 1 1,1 1 0,1 1 0,1 2 0,1 0 0,-1 0 0,-2 0 0,1-1 0,0 1 0,0 0-1,-1 0 1,0 0-56,3-1 0,1 0 0,5 0 1,1-1-1,-1-1 0,1 0 1,-1-1-1,0-1 0,-1-2 1,1 0-1,-2-1 0,1 0 1,2-1-1,1 0-11,0 0 1,1 0 0,1-1 0,1 0 0,-4 0 0,0-2 0,0-2 0,-1-1 0,3-1 0,-1-2 0,2-1 0,1-2 0,-23 4 0,1-1 0,-1 1 128,2-1 1,-1 0-1,0 0 1,24-3-1,-1 0 1,-25 4-1,1 0 1,0-1 0,24-6-1,-1-1 1,-24 5-1,0-1 1,1 0-1,0-2 1,0-1-1,-1 1 11,2-1 0,0 0 1,0-1-1,-1-1 1,-1-1-1,0-1 1,2 0-1,0 0 1,0 0-1,-1 0 1,0-1-1,1 1 1,-1-1-1,1 1 1,-1-1-1,-1 0 1,1-1-1,-1 1-70,-1 0 0,0 0 0,0-1 1,20-11-1,0-1 0,-4 2 1,-1-2-1,-2 0 0,-2-2 0,0 0 1,-1-2-1,-3 0 0,0 0 1,-1-1-1,0-1-115,-1 0 1,-2-1 0,-5-1-1,-2-1 1,1 0 0,-1-2-1,-1 0 1,0-2 0,-3 1-1,-2 0 1,1-1 0,-2 0 0,-3 0-1,0 0-68,-2 0 1,0-1-1,-1 0 1,0-1 0,-4 2-1,-1 0 1,-2 3 0,-2 0-1,-1 1 1,-2 0 0,-2 2-1,-1 0-38,-2 2 1,0-1 0,-2-4 0,-2 0 0,-4 2 0,-3-1 0,0 1-1,-2-1 1,0-1 0,-2 0 0,0 2 0,-2 0 155,-1 0 0,-1 0 0,-5-4 1,-2 0-1,-2 3 0,-2 1 1,-1-1-1,-1-1 0,-3 0 0,-1-1 1,-1 1-1,0 0 0,-3 0 1,-2 0-1,0 1 0,-1 1 191,-2 1 1,-1 0 0,-4-3 0,-2 0 0,3 4 0,-1 1 0,-2 1 0,-1 0 0,-2 1 0,-1 0 0,0 2 0,-2 1-148,1 0 0,-2 1 0,-9-1 1,-2 1-1,2 4 0,-2 1 1,-1 1-1,-1 2 0,-4-1 1,-1 2-1,1 3 0,-1 0 1,-6 2-1,0 2-144,-4 2 1,1 2-1,0 0 1,0 2-1,19 2 1,0 0-1,-1 1 1,0 1-1,0 1 1,-1 0-1,0 1 1,0 0-1,-1 0 1,-2 1-1,0 1 1,-1 0-1,1 0 1,0 0-1,0 0-40,-2 1 1,1 0-1,-2 0 1,-1 0 0,0 0-1,0 0 1,1 0 0,0 0-1,1 0 1,-1 0 0,1-1-1,0 1 1,-2-1 0,0 1-1,-1 1 1,1-1 0,0 0-1,0 1 124,-1 0 0,0 0 1,-1 0-1,-1 1 1,-1 1-1,0 0 0,3-1 1,1 1-1,-1 0 1,0 1-1,0-1 0,-1 1 1,0 0-1,0 1 1,0-1-1,1 1 0,-1 0 1,1 0-4,0 0 0,0 0 0,0 1 1,-4 2-1,0 2 0,1-1 72,3 1 0,1 0 0,0 0 0,-3 0 0,0 2 0,1-2 0,4 0 0</inkml:trace>
  <inkml:trace contextRef="#ctx0" brushRef="#br0">2066 19817 8416,'-6'-13'0,"3"1"0,-6 3 395,1 4 1,0 6 0,2 3 0,2 5 0,-1 5-1,2 3 1,2 7 0,1 4 0,-2 6 0,-1 3-1,-1 6 1,0 2 696,-2 1 0,-2 4 0,-5-1 0,0 3 1,-1-1-1,1 0 0,0-2 0,-1 1 1,1 2-991,0 1 0,-1-5 0,2-4 0,2-4 0,3-5 0,1-5 0,3-6-1358,1-6 0,4-5 0,4-4 1,7-8-1,9-10 1256,8-13 0,10-21 0,7-12 0</inkml:trace>
  <inkml:trace contextRef="#ctx0" brushRef="#br0">2533 19698 8416,'-31'-5'3423,"0"13"1,2 15-2196,6 14 1,-1 11 0,6-2 0,2-1-1,1 1 1,2-1 0,-1 1 0,3 3-633,2 2 0,1 7 1,5 3-1,-1 1 0,1 5 1,1-2-1536,2 0 0,0 2 1,2-10-1,1 0 1,1-3-1,1 0 1,-1-4 938,1-6 0,5-5 0,-3-12 0</inkml:trace>
  <inkml:trace contextRef="#ctx0" brushRef="#br0">3306 20630 8416,'-13'3'0,"1"6"605,3 9 0,-3 7 1,3 5-1,-3 1 1,-1-1-1,-2-2 1,-1-2-1,-3 2 1,-1 4-1,0 3 1,0 5-276,1 5 1,-3-4 0,4 3-1,2-4 1,1-4 0,3-5-1,2-4 1,2-5-3234,2-4 2903,2-9 0,10-9 0,1-8 0</inkml:trace>
  <inkml:trace contextRef="#ctx0" brushRef="#br0">4226 20550 8416,'1'-20'730,"4"2"0,2 8 225,6 1 0,-7 6 0,-6-2 287,-7 4 0,-5 1 0,-1 0 0,-2 0 0,-1 0 1,-2 0-1032,1 0 1,3 0-1,0-2 1,1-2-1,0-6 1,1-7-248,3-5 1,3-9 0,6-6-1,2-5 1,2-5 0,6-3-182,7-5 1,3 5-1,7 5 1,0 5-1,-1 5 1,1 4 855,0 2-320,-7 15 0,4-3 1,-6 13-1,-2 1 0,-3 3 103,-4 4 0,-3 11 0,-6 12 1,-1 8-1,-4 8 0,-4 8 1,-2 2-465,-3 0 0,1 11 0,1-8 0,2 0 1,2 4-1,2-3-127,3 3 1,8 0 0,5-6 0,7-7 0,5-5 0,3-8 0,3-8 193,3-6 1,-1-12 0,5-3 0,2-4-1,0-1 1,-1-1-254,-5-4 0,-9 2 1,-4-4-1,-5 0 1,-4-1-1,-6-2-152,-6-2 0,-13-1 0,-14-1 0,-10 1 1,-7 1-1,-6 2 0,-2 1 708,3-1 1,-4 2-1,7 1 1,4 1 0,8 1-1,11 1-277,6 0 1,12-2 0,6 3 0,11-3 0,15 0-7950,13 0 7898,20-4 0,12 2 0,-29 1 0,0 1 0</inkml:trace>
  <inkml:trace contextRef="#ctx0" brushRef="#br0">5145 20777 11013,'-34'-6'0,"5"-1"4915,5-1 0,6 1-4516,9 2 1,-1-3 0,6-12 0,1-5 0,1-7 0,4-5 0,1-6 0,3-3-1076,1-5 1,3-2 0,7-3-1,0 0 1,0 2 0,-3 5-67,0 3 0,-1 3 0,0 9 0,2 8 0,2 8 0,0 6 856,0 3 0,-3 8 1,-2 1-1,-1 9 1,-4 8-1,-1 9 905,-3 3 0,-2 11 0,-2-1 1,-4 1-1,-3 4 0,-4 1 0,-2 2-260,1 0 0,0 1 0,1 1 0,3-5 0,5-3 0,2-2 0,4-3-759,2-5 0,9-5 0,11-2 0,4-3 0,6-2 0,5-4-406,7-5 1,0 0 0,2-5 0,0-2-1,-4-2 1,-7-1-445,-7 0 1,-6 0-1,-14 0 1,-8 0 0,-16 0-1,-17 2 668,-15 2 0,-10-1 0,-14 6 0,-2 1 0,-1 2 0,1 3 182,2 3 0,8 3 0,2 5 0</inkml:trace>
  <inkml:trace contextRef="#ctx0" brushRef="#br0">8225 18631 8248,'0'-26'0,"3"5"0,4 5 158,6 5 1,14 13 0,1 11 0,3 8 0,5 7-1,-1 6 1,5 8 0,0 3 0,3 7 0,-3 3 0,-1 4-1,-5 1 1,-2 0 0,-2-2-332,-2-3 1,0-5 0,2-10-1,1-1 1,-1-5 0,-2-6 0,-1-6-339,-1-3 0,-5-2 0,-3-7 0,-3-3 511,-2-1 0,0-7 0,1-7 0</inkml:trace>
  <inkml:trace contextRef="#ctx0" brushRef="#br0">8838 19364 8248,'-27'14'-19,"5"-2"1,1-1 0,4 1 138,5 3 1,4 7-1,8 0 1,3 2-1,6 0 1,9-3-1,7-4 1,5-5-1,4-6 142,4-4 0,1-4 0,10-2 0,2-7 0,4-5-262,3-6 0,6-15 0,-4-5 0</inkml:trace>
  <inkml:trace contextRef="#ctx0" brushRef="#br0">9904 18418 10492,'-6'-24'1118,"-3"-2"1,5 7-1,6 17-1180,9 23 1,3 23-1,2 26 1,-10-30 0,-2 3-1,-1 5 1,-1 1 0,-1 4-1,-1 1 1,0 3 0,-1 2-1,-1 0 1,-1 0-304,-1 2 0,-1-1 0,0 0 0,0-1 0,0-8 0,1-1 0,1-3 1,2-1-1,1-3 0,1 0-299,3-2 1,1-1 0,10 34 0,-2-37 0,1-1-1</inkml:trace>
  <inkml:trace contextRef="#ctx0" brushRef="#br0">2093 6024 8101,'-13'-21'0,"-7"8"-3,-2 8 0,-2 5 0,-1 8 0,1 8 0,-2 11 0,-1 5 0,-4 7 0,0 4 0,-3 6 0,1 1 0,-1 2 0,2 0 0,-1 2-31,3 1 1,2 0 0,3-3 0,1 0 0,4-1 0,0 6 0,4 0 0,1 6 0,3 0 44,4 5 1,2-30 0,0 0 0,1 0 0,-1 1-1,-1 2 1,0 1 0,-3 2 0,0 1 0,1 0 0,-1 2-1,-1 0 1,0 2-16,-2 2 1,1 0 0,0-1 0,0 1 0,-4 3 0,-1 1 0,1-1 0,0-1-1,-1 1 1,0 0 0,-2 1 0,1 1 9,-2 3 1,0-1-1,2-2 1,0-1-1,-3 4 1,1 1-1,1-3 1,1 0-1,0-3 1,0 0 0,1-2-1,2 1 1,0-2-1,1 0 47,1 1 1,3 0-1,3 0 1,2 1-1,-2 0 1,0 0-1,2 1 1,0-1 0,1 2-1,1 0 1,0 0-1,1 1-86,1-1 0,1 1 0,0 3 0,0 0 1,0-5-1,0 0 0,0 1 0,0 0 0,0 2 1,0 0-1,0-1 0,0 0 0,0 4 0,0 0 1,0 2 1,0-1 0,0-3-1,0 0 1,-1 5 0,0 1-1,0-1 1,-2 0 0,-1-3-1,-1 0 1,-1 3 0,0 0 44,0 1 1,-1-1 0,0-4 0,-1-1 0,0 4 0,0-1 0,-2-1-1,0-2 1,1 0 0,-1 0 0,0 1 0,1 0 0,1 0 0,0-1 46,0 2 1,1-1 0,1-3 0,0 0 0,1 1 0,1 0 0,1 0 0,2 0 0,0 3 0,0-1 0,1 1 0,0 0-66,0 1 0,0 1 0,1 0 0,0 0 0,0 0 1,2 1-1,1-1 0,1 1 0,1 5 0,0 1 0,0-1 1,1 1-1223,0 3 0,-1 0 1200,2-3 0,-2 0 0,-2 2 0,-1 1 1,0-1-1,-1-1 0,-1 3 0,-1 1 0,0-2 1,0-1-1,0 2 0,0-1-1,1 0 1,-2-1-1,-1-4 1,-2 0-1,0 0 1,-1 0 0,-1-1-1,-1-1 1,-1-2-1,0 0 1,-1 1 0,0 0 48,1-2 1,0 0-1,0-5 1,1-1 0,1 1-1,0 1 1,1-1 0,1 0-1,1-2 1,2 0 0,0 0-1,0-1 1,2-1 0,0-1 19,0 0 0,2 0 0,2 0 0,2 0 1,2 0-1,1 1 0,1-3 0,0 0 0,2 1 1,1-1-1,1 1 0,1-1-7,1 1 1,0 0-1,-1-2 1,-1 0-1,3 2 1,0 0 0,0 1-1,-1 0 1,1-1-1,0 1 1,0 0 0,0 0-29,0-1 1,1 0-1,-2-1 1,0 1 0,0 1-1,1-1 1,0 0-1,1-1 1,1 1 0,0-1-1,1 0 1,1-1-1,1 1 1,0 1-70,1-1 1,-1 0 0,0-3 0,0 0 0,3 1 0,0 1 0,1 1 0,1 0 0,0-1 0,0 1 0,2-1 0,0 0-6,0-2 1,2 0-1,1-2 1,0-1 0,2 0-1,0 0 1,1-1-1,1-1 1,-1 0 0,2-1-1,0 0 1,2 0-1,1-2 1,0 0 44,0 0 0,2-2 1,2-1-1,0-1 0,0-3 1,-1-2-1,2-1 0,0-2 1,1-1-1,1-1 0,0-2 1,0-2 134,1 0 0,0 0 0,5-2 1,0 0-1,-1 0 0,1-1 0,0 0 1,1-2-1,2 1 0,0-1 0,1-1 1,0-1-1,2 1 0,1-1-118,3-1 1,0 0-1,-5-1 1,2-2 0,9 1-1,2-1 1,-2 0 0,1-1-1,-2 0 1,1-1 0,1-1-1,0 0 1,1 0 0,1-2-148,-23-2 1,1 0-1,-1 0 1,2 1 0,-1 0-1,0 0 1,23 0 0,0-1-1,0 1 1,0 0 0,1-2-1,0 0 1,-1-1 0,0 0 177,1-1 0,0 0 1,0-3-1,-1-2 1,0 0-1,-1-3 1,0-2-1,-1-1 1,0-1-1,0-1 1,-1-1-1,0 0 30,1-1 0,0-1 0,0-1 0,1-2 0,-24 6 0,0-2 0,-1 0 0,1 0 0,-1 0 0,1 0 0,-1-1 0,0-1 0,1 1 0,0-2 0,-1 0 0,1 0-39,2 0 1,0-1 0,0 0 0,1-2 0,-1 0-1,1-1 1,1 1 0,0 0 0,0 0-1,-1-1 1,0 0 0,-1-1 0,3 0 0,-1-1-1,0 0 1,0 1 0,-1 0 0,0-1 0,3 0-1,-1-1 1,0 0-36,0 0 0,0-1 1,0 2-1,-5 2 1,0 1-1,1 0 1,2-2-1,2 0 1,-2 0-1,-1 1 1,-1 1-1,-1 0 0,-2 1 1,0 0-1,0 1 1,22-11-1,-1-1-24,-2 1 0,-1-1 0,-4 2 0,-1-1 0,1-1 0,0-2 0,-2 0 0,-1 0 0,-3 0 0,1-1 0,0-2 0,0 0 0,-1-1 0,-2-1 21,1 1 0,-1-3 0,2-2 1,0-1-1,-4 1 0,0 1 1,-1-2-1,-1-2 0,2-1 1,0-1-1,0 0 0,-1-1 27,3-2 1,1 0 0,0-2-1,0 0 1,-18 16 0,1-1-1,-1 0 1,1 0 0,0 0-1,0-1 1,2-2 0,0-1-1,-1 0 1,0 0 0,0-1-1,0-1 1,1 0 0,-1-1 0,1 0 39,-2 1 1,0 1-1,0-1 1,-2 2-1,0 0 1,0 0-1,-2 2 1,0 0-1,0-1 1,-1 0 0,0-1-1,-1 1 1,13-19-1,-2 1 22,-2-1 0,-2 1-10,0-3 1,-3 2 0,-6 6-1,0 1 1,-2-2 0,0-1-1,0 0 1,0-1 0,-2 1-1,-1-2 1,0-3 0,0-2-22,0 1 0,0-1 0,-2 3 1,0-1-1,2-4 0,1-1 0,1-4 1,0 0-1,-8 22 0,1 0 0,0-1 1,2-3-1,0-1 0,1-1-51,1-1 1,0 0-1,1-1 1,1 0-1,0-1 1,2 0-1,1-4 1,0-1-1,2 0 1,0-1-1,0 0 1,1-1 0,0 2-1,0 0 1,1 0-1,-1-2 1,1 0-1,-1 1-59,0 0 1,-1 0 0,0 1 0,-2 1 0,0 0 0,-1 0 0,-2 5-1,-1 0 1,-1 0 0,1-2 0,-1 0 0,-2 0 0,0 2 0,-2 0-1,-1-1 1,-1 1 0,-1-1 0,-1 0 0,-3 3 0,-1 0 0,0 1 91,-2-1 1,-1 1 0,0 0 0,-1 1 0,-1 1 0,-1 0 0,-2-2 0,0 1 0,0 0 0,-1-24 0,-2 0 0,0 0 0,-2 1 0,-2-1 0,-1 0-13,1 24 0,0 0 0,0 0 0,-5-23 1,0 0-1,3 23 0,-1 0 0,1-1 1,-1 0-1,1 0 0,0-1 0,-1-2 0,0-1 1,1 0-1,1-2 0,0-1 0,0 0 1,1-3-1,0 0 0,1-1-45,-1-1 1,1 0-1,1 0 1,0 0-1,2 1 1,-1-1-1,-1-5 1,1 0-1,-1-1 1,1 0-1,1 0 1,0-1-1,0-1 1,0 1-1,1-1 1,0 0-1,1 0 1,0 0 22,0 1 1,2-1 0,-1 2 0,-1 0 0,0 0 0,0 1 0,-1 2 0,1 1 0,-1 0 0,0 0 0,-1-1 0,-1 0-1,0 3 1,-1 1 0,-1-1 66,0 3 1,-1 0 0,-2 0 0,-2 0 0,-2 0 0,-2 2 0,-1 4-1,-1 1 1,-2 0 0,0 2 0,0 0 0,-2 1 0,-1 0 0,-2 0-1,0 2 1,-1 1 0,-1 0 0,-2 2-41,0 0 0,-2 1 0,-1 1 1,-13-19-1,-2 1 0,-2 5 0,-2 2 1,1 2-1,-1 2 0,-3 1 0,-1 3 1,-2 1-1,-2 3-572,-2 1 1,-1 1 0,-1-1 0,1 2 560,0 4 0,0 1 0,-3-3 0,1-1 0,0 3 0,1 0 0</inkml:trace>
  <inkml:trace contextRef="#ctx0" brushRef="#br0">2733 7903 7920,'-9'-7'0,"0"2"-22,-1 4 1,2 5-1,1 2 1,2 0-1566,7 0 1936,-2-2 1,12-8 0,-3-1 0,2 2 0,3 2 0,-1 1 0,0 0 440,1 0-831,-1 6 0,5 1 0,1 7 0,0-2 0,2-2 0,0-1 0,2 1 0,3 0 97,0-1 1,5 2-1,2-7 1,0-1 0,2-1-1,2-2 1,6-2 210,3-2 1,-3 1 0,1-6 0,-1-2 0,0 1 0,2 0 0,-2 2-245,-2 2 0,-2 2 0,-2 4 0,-2 0 0,2 0 0,0 0 0,0 1-127,-1 4 0,-5-2 0,3 4 1,0 1-1,-1-2 0,1 0 161,0-4 0,-3 4 0,4-1 0,1-2 0,-2 0 1,-1 0-1,-2 1 171,0-1 0,6-1 0,-3-2 0,2 0 0,-1 0 0,2 0-137,2 0 0,1-5 0,-2 1 0,-1 1 0,-1 1 1,1 2-1,1 0-295,2 0 1,0 0 0,0 0 0,2 0 0,-1 0-1,2 0 1,-1 0 234,1 0 0,4 0 0,-3 0 1,-1 0-1,-1 0 0,-2 0 45,0 0 0,4 0 0,-1 0 1,-3 0-1,-1 0 0,-1 0 0,2 0-102,-1 0 0,-2 0 0,3 0 0,0 0 1,0 0-1,1 0 0,2-1-27,2-4 1,-1 4 0,-3-5-1,2 2 1,2-2 0,-2 0 47,-2 0 0,-2-3 1,-2 3-1,-3 0 1,-2 0-1,-2 3 1,-2 2-214,-1 1 0,-5 0 0,-1 0 0,0 0 0,-2 0 0,0 1 403,-3 4 1,-1 2 0,-2 6 0</inkml:trace>
  <inkml:trace contextRef="#ctx0" brushRef="#br0">18729 15673 7984,'-12'-2'0,"2"-1"0,1-1 0,0-1 129,1-1 0,-2 4 0,4-6 0,0 1 0,0-1 0,2-2 1,-1-2-1,1-1 2200,1-1 1,-3 1-1888,2 0 1,-1 7-1,5 6 1,0 7 0,0 7-1,0 2 1,0 3-177,0 2 1,-6 1 0,-3 5-1,-2 1 1,-3 1 0,1 4 0,-2 0 24,-3-1 0,-1 4 0,-5-4 1,4 1-1,-3-1 0,1 0-206,-1 0 1,-9-4-1,7 5 1,-1-2 0,-6 0-1,1-1-85,-1-2 0,-8-3 0,1-1 0,1-4 0,-4 0 0,2-4 155,-3-1 1,0-2-1,2 0 1,-2 1-1,-1-2 1,1-2 107,1-1 1,2-5 0,-1 4-1,-1-1 1,-1 1 0,2 0 0,-4 1-234,-1 0 0,6-1 1,-3 2-1,1-3 1,0-1-1,1-3 1,2-1-288,4-2 0,-8 0 1,3-2-1,-2-2 0,-1-5 1,0-3 286,-1-1 1,-7 2 0,3 1-1,-3-2 1,1 2 0,2-2 70,2 0 1,-2-1-1,2-1 1,0 3 0,-2 0-1,4 2-60,2-1 1,-5 0 0,7-1 0,0 4 0,0-1-1,3 3-85,0-1 0,-9-3 0,6 3 0,-1 0 0,-2 0 0,0 1 0,-3 0 80,-2-4 0,6 1 1,-4-1-1,1 1 1,1-1-1,-1 0 1,1-2 181,-1 0 1,5-3-1,6-1 1,2-1 0,1-2-1,1 1-123,3-3 1,-2 1-1,8-6 1,-1 1-1,1-2 1,2-1 108,3-3 1,1-1 0,1 0 0,1-3 0,0-2 0,1 1 0,2-2-101,1-2 1,0 2 0,-5-1 0,1-4 0,0 1 0,-1-2 0,1-1-378,0-5 1,-1-2 0,0 0 0,-3-1 0,0-6-1,-1-4 130,-1-6 1,4 0 0,-3 1 0,3-1 0,2-6-1,6 36 1,0 0 103,0-1 0,1 0 0,2 0 0,1 1 0,0-2 0,1 1 0,1-36 0,1-1 0,0 5 0,0 0 0,0 3 72,0 0 1,-5 3-1,-1 2 1,1 4-1,-3 2 1,2-1 170,0 1 0,-4 0 1,1 0-1,-1 1 1,-1-5-1,2-1-234,-1 0 0,4-12 0,2 2 0,2-4 1,2 37-1,0 1 0,2-36 0,2 0-153,0 35 0,1 1 1,7-29-1,3-7 1,2 3-1,6 3 1,2 0-1,1 3 136,1 3 0,0-2 1,-2 8-1,-1 2 1,-4 4-1,1 1 43,0 2 0,-5-4 0,3 5 1,-1 1-1,1-3 0,1 1 0,-1-2-70,-3 2 1,4-4 0,-1 7 0,1 1-1,3 3 1,-1 3-173,0 1 220,0 7 1,4-2 0,-3 7 0,-1 3 0,2 0 0,0 1 36,-2-4 1,3 3-1,-3 1 1,4-1-1,0 0 1,1-1-1,0 0 1,-1-1-164,1 0 0,0 2 0,-1-1 0,1-2 0,0 0 0,-1 1 51,1 1 0,0 5 0,-1-2 0,1 1 0,0-1 0,-1 0-106,1-1 203,0 3 1,1 3 0,1 1 0,4 0 0,-1-1 0,1 1 0,-2 0 105,2-1 1,-4 1 0,7 1 0,-1 3 0,1 3 0,-2 2-2,-1 0 0,4-1 0,-3 5 0,1-1 1,1-2-1,-1-2 0,2 2-26,3 2 1,-7-1 0,7-1-1,-3-3 1,-1 0 0,-2-1-1,-3 1-985,-6 0 0,-3 2 1,-6 4-1,1 1-994,-5 4 0,-5 8 1,-9 9 200,-2 3 0,1 8 1703,-6 3 0,-6-4 0,-5 1 0</inkml:trace>
  <inkml:trace contextRef="#ctx0" brushRef="#br0">16796 10875 8369,'-13'-7'0,"-1"-5"997,1-5 0,6-5 1,1 4-1,1 2-339,1 1 1,1 3 0,7 5 0,5 9 0,3 8 0,1 11 0,-1 7-2158,-3 9 1,1 22 1498,-5 8 0,-7 8 0,-1-35 0,-1 0 0</inkml:trace>
  <inkml:trace contextRef="#ctx0" brushRef="#br0">13877 14127 8432,'0'-14'573,"0"1"1,0 4 0,-2 0 412,-2-1 0,2-2 0,-2-1 1,2 0-1,2-1 527,0 1 0,0 0 0,0-1-699,0 1 0,0 4 0,-1 2-463,-4 1 1,-2 1 0,-6 5 0,1 2-87,3 2 0,-1-1 0,4 6 0,-2 1-157,-2 2 1,0 2-1,-1-1 1,1 0-1,-4 1 1,-2-1 206,0 0 1,0 5-1,-1 1 1,0 2-1,-1 3 1,0-1-157,0 0 0,0 2 0,5-3 0,1 3 0,2 0 0,2-1 0,3-3-209,2-2 0,1 3 0,2-4 1,0-2-1,0-1 0,0-2 1,0 1 129,0-1 1,0 0 0,0 1-1,0 0 1,-1 3 0,-2 0-34,-2 0 0,-1 4 0,3-1 1,-1 2-1,1-1 0,1 0-90,2 0 0,0-4 0,0 4 1,2-2-1,2-2 0,4-3 7,-1 0 1,9-1-1,-2 0 1,2-1 0,2-1-1,1-4 1,2 0 0,1-1 135,-1 0 1,3-1-1,-5-5 1,0 0-1,2 0 1,-2 0-101,0 0 0,5 0 0,-2 0 0,2 0 0,1 0 0,-1-2 0,-1-2 0,6 1 0,-7-6 0,2 0 0,1 0 0,-2 0 0,1-1 0,4-2 0,-7-3 0,1-1 0,-1-3 0,-2 0 0,-1-1 0,1 4 0,-5-3 0,0 0 0,-3-1 0,-2 1 0,-2 3 0,-1-5 0,-6-1 0,1 1 0,2-1 0,2 0 0,-2-2 0,-2 0 0,-1 1 0,0-10 0,0 6 0,0 1 0,0-1 0,0 3-99,0 1 0,0-4 0,0 8 0,0-1 1,-1 1-1,-4 3 0,-4 1-10,-2 2 1,-3-1 0,1 1 0,-2 1-1,-1 2 1,-3 3 0,-2-1-5,-3 1 1,-1 4 0,-2-2-1,1 2 1,-2 0 0,-1-1-52,3 1 1,-4 2 0,8 2-1,-3 3 1,-2 5 0,0 3-479,1 1 0,1 5 0,1 2 1,2 2-1,-2 4 0,0 4 1,2 1-1249,4 2 1,9-4 0,5 7 0,2 1 1889,2 1 0,12-4 0,3-1 0</inkml:trace>
  <inkml:trace contextRef="#ctx0" brushRef="#br0">21435 5904 8304,'-5'-9'0,"1"0"317,1-1 1,-3 2 0,2 0-1,1-3 1,1-1 0,2-1-1,2 1 1,1 2 4317,1 1-4227,1 6 0,-7 4 0,-1 13 0,-1 6 0,1 6 0,1 2 0,2 1-137,0 2 0,0 9 1,0-1-1,0-1 0,0 2 1,0-3-460,0 2 1,0-2 0,0-1 0,0-5-1,0-5 1,0-4 0,0-4-1280,0-3 0,0-2 0,2-2 0,2-7-1022,5-8 0,4-13 2489,5-5 0,3-9 0,6-3 0</inkml:trace>
  <inkml:trace contextRef="#ctx0" brushRef="#br0">21741 5917 8541,'-13'0'1323,"1"-1"0,2-2 0,1 0-767,-1 4 0,4 5 0,0 8 0,1-1 0,1 0 0,1 2 0,2 1-304,1 2 0,0 6 1,0-2-1,0 2 1,1-1-1,2-2 1,3 0-571,1 0 1,4-5 0,5 2 0,2-5 0,-2-4 0,0-3 0,1-2-7,0 1 1,1-2 0,-5-6-1,1-3 1,-1-3 0,-1-4 372,-3-4 0,1-2 0,-5 1 0,-2-3 0,-2-1 0,-1 2 1,-1-1 528,-4 0 1,2 5 0,-6-2 0,-1 3 0,0 2 0,-1 1 506,2 3-872,6-3 0,-8 11 0,3-5-2174,1 0 1,2 5 1018,10-4 0,2 5 0,8 5 0,1 2 0,3 2 0,2-2-1403,3-1 2345,1-1 0,8 0 0,1 3 0</inkml:trace>
  <inkml:trace contextRef="#ctx0" brushRef="#br0">22181 5837 8240,'-13'-7'145,"0"1"0,-1 6 0,1 0 0,0 0 960,-1 0 0,8 1 1,5 4-1,5 4 1,2 3-946,0 1 1,5 5-1,-2 1 1,2 0 0,3 0-1,-1-1 1,2 0 0,1-2-254,2-4 0,0 0 1,-5-8-1,0-1 0,1-1 1,-2-4-1,-2-2 0,-3-6 441,-1-7 1,-1-6 0,-8-7-1,-5 2 1,-7-2 0,-2 2-49,-3 0 0,-3 6 1,1 1-1,-4 2 0,1 4 1,3 3-1517,4 3 0,11 0 1,8-2 1215,11 2 0,25-3 0,12 4 0</inkml:trace>
  <inkml:trace contextRef="#ctx0" brushRef="#br0">22595 17312 8229,'-6'-13'0,"-2"5"0,-5 2 778,0 0 0,1 3 0,1-4 0,4 3 0,3 5 73,5 6 1,1 7-1,5 2 1,0 3 0,-1 2-1,0 3-594,-3 1 0,-1 3 1,-2 2-1,0 2 1,0 1-108,0-1 1,-2 1-1,-1-3 1,-3 1 0,0-2-1,-1-2-154,0-5 0,4-3 1,-2-5-1,5-2-2208,5-3 0,2-9 1,6-11 2211,1-5 0,11-11 0,3-7 0</inkml:trace>
  <inkml:trace contextRef="#ctx0" brushRef="#br0">22888 17259 8082,'0'-14'274,"-5"1"489,1 0 1,0 4 0,4 0 0,0-1-62,0-2 0,0 6 1,0 6-441,0 7 0,0 11 0,0 4 1,-2 3-1,-2 2 0,-4 1 250,1 3 1,-5-1 0,5 4-1,-1 0 1,4-1 0,2-1-1,2-2-606,0-2 0,2-7 0,2-4 0,5-3 1,4-5-1,5-5 0,3-2-390,0-2 0,4-12 0,-3-8 0,2-6 0,-1-8 0,-3-3 200,-6-5 1,-2-1-1,-9 5 1,0 2 0,-4 5-1,-8 3 325,-7 1 0,-1 7 1,-5 2-1,0 3 1,0 3-1,1 3 0,2 5 771,2 2 0,3 2 0,0 0 0,2 2 0,3 2-1411,5 5 0,7 3 1,4 1-1,4 1 0,5-1 1,3-1-1281,5-3 1,3 1 1878,4-5 0,3 5 0,6-3 0</inkml:trace>
  <inkml:trace contextRef="#ctx0" brushRef="#br0">23341 17112 8006,'-27'-21'1882,"2"8"0,3 9-1344,4 2 1,5 8 0,4 3-1,5 4 1,2 4-126,2 0 1,10 6 0,5-4-1,5 1 1,5 4 0,4 0-739,7-2 0,-2-3 0,2-7 0,1-3 1,1-4-1,1-5 0,-4-5 94,-4-4 1,-3-4-1,-2-3 1,-6-4 0,-6 0-1,-8-4 1,-8-1 515,-7-2 0,-7 2 1,-15 1-1,-5 3 1,-2 2-1,-2 4-123,0 5 0,0 0 0,1 5 0,5 2 0,8 2-162,6 1 0,5 6 0,2 1 0</inkml:trace>
  <inkml:trace contextRef="#ctx0" brushRef="#br0">4132 8836 29360,'9'-19'-7228,"-1"7"7266,-2 10 1,4 8-1,-1 6 1,4-2-1,5-2 1,4-2-1,5-3 1,5-2-1,8-1 1,9-1 0,6-2-1,7-3 1,3-2 525,4-2 1,-30 5 0,0 0 0,32-6 0,-33 7 0,1-1 0,2 1 0,0 0 0,0 0 0,1 0 0,0 2 0,1 0-486,1 1 0,0 0 0,-3 1 1,1 0-1,0 0 0,0 0 1,0 1-1,-1 0 0,-1 1 1,0 0-1,0 2 0,0 1 1,-2 1-1,0 0 0,0 0 1,-1 1-638,34 7 1,-1-3-1,-5 0 1,-1-4-1,-3-1 1,-2-3-45,-3-1 0,-6-2 1,-4 0-1,-3-2 681,-4-2 1,4-4 0,4-5 0</inkml:trace>
  <inkml:trace contextRef="#ctx0" brushRef="#br0">7012 10089 29141,'-14'-8'-3967,"-5"2"4215,-3 6 0,-3 0 0,-2 0 0</inkml:trace>
  <inkml:trace contextRef="#ctx0" brushRef="#br0">6105 10315 29511,'-15'-4'-679,"-1"-1"1,-2 2 0,1 3 240,-3 5 0,5 2 0,-2 5 0,3-2 0,4-1 0,3 2 0,2-1 838,7-1 0,14-3 0,15-6 0,11 0 0,14 0 1,12 0-1,-28-1 0,1 0 0,4 0 0,1-1-37,1 1 0,2-2 0,5-1 0,2-1 0,-1 2 0,1 2 0,1-1 0,1 1 0,0 0 0,0 0 0,-2 1 0,-1-1-379,-1-1 0,0-1 0,-1 3 1,-1-1-1,0-1 0,0-1 0,-2 2 1,-1 1-1,-1-1 0,-1 0 1,-3 0-1,-1-1-596,-1 0 0,-1 0 0,-1 0 0,-1 0 0,-1 1 1,1 2 611,36-1 0,-7-5 0,2 1 0,-2 1 0,2 1 0</inkml:trace>
  <inkml:trace contextRef="#ctx0" brushRef="#br0">20288 9582 28275,'0'-18'-3547,"0"1"0,2 2-374,2 5 4034,4-2 1,1 9-1,0-5 1,1 1 0,2-1-1,1-2 1,0 0 576,1 1 0,-5-3 0,-2 3 0,-1-3 158,-3-1 0,-3 6 0,-4 4-356,-5 6 1,-3 4-1,-3 6 1,-1 2 0,-4 3-1,0 3-148,-4-1 1,-3 6 0,-2-6 0,-2 2 0,0 1 0,-1-1-173,1-1 1,-6 4-1,3-4 1,0 1 0,2-2-1,0 1 1,1-2 0,2 2-116,1 0 0,1 0 0,0 2 0,2-2 0,1 0 0,4-2-675,0 0 0,3 4 0,3-6 0,2 0 0,2-3 1,3 0-630,1-1 0,1 0 0,7 1 0,4-1 1175,7 0 1,0-5-1,7-2 1</inkml:trace>
  <inkml:trace contextRef="#ctx0" brushRef="#br0">19689 9995 23032,'-15'-1'0,"-1"-2"0,-2-2 0,0 3 0,0 0 0,-1 2 0,0 2 126,-1 2 0,3 3 1,5 7-1,3-1 1,4 0-1,4 1 1,2-1-1,4 0-659,4 1 1,9-1 0,5 0 0,7 1 0,8-3 712,10-2 1,1-3-1,10-6 1</inkml:trace>
  <inkml:trace contextRef="#ctx0" brushRef="#br0">18036 8476 29803,'-20'5'-333,"-2"-1"0,-1 6 0,-1-1 1,3 2 17,2-3 1,-3 4 0,4-4-1,2-1 1,1-2 0,3-2 282,3 1 1,5-3 0,8 4 0,5-2 0,3 1-1,1 5-118,0 3 0,-1 6 1,-1 1-1,-2 0 0,1 2 1,2 0-95,1 2 1,-4 1 0,-2 0 0,1-2 0,-2 2-1,0-1 189,-3 0 0,-2 2 1,-1-4-1,-1 1 1,-4-2-1,-4 0-519,-3-4 100,-1 5 1,4-6 0,0 1-1,-1-4 1,-2-3 0,-1-1-774,-1 0 1,1-2 1321,0-6 0,-1-6 0,1-2 1</inkml:trace>
  <inkml:trace contextRef="#ctx0" brushRef="#br0">17916 8609 12592,'1'-29'0,"4"4"0,4 8 0,2 10 1015,3 5 0,1 4 0,1 1 0,5 3 0,2 1 0,7 4 0,2 0-553,5 3 0,14-1 0,4 0 1</inkml:trace>
  <inkml:trace contextRef="#ctx0" brushRef="#br0">18596 8743 28802,'-27'-9'133,"0"0"0,7 1 0,0 14 1,2 8-334,1 6 1,-1 4 0,5 0 0,1-3-1,3-2 1,4-3 0,5-3 0,8-2 488,10-2 0,8-6 1,16 1-1,1-2 1,3-4-1,0-2-854,-1-5 1,-6-9 0,-9-4 0,-7-3 0,-6-4 0,-7 0-2173,-6-2 2578,-14-6 0,-12 7 0,-18-2 0,-9 2 0,-7 6 1,-5 3 304,0 5 0,-1 7 0,7 6-165,3 6 0,2 17 1,-3 8-1</inkml:trace>
  <inkml:trace contextRef="#ctx0" brushRef="#br0">23074 8289 30571,'-14'-1'-887,"-3"-2"0,0-1 1208,0 1 1,8 3-1,5 4 1,3 5-1,2 1-306,3-1 0,5 3 1,9-3-1,3 3 0,1 1 1,-1 0-1,0 1 0,-2-1-259,0 0 1,-1 1-1,-6-1 1,-2 2-1,-3 1 1,-1 2-669,-3-2 0,-3 5 1,-6 0-1,-7 1 0,-8 0 1,-4 0 293,-2-1 1,-4-2-1,0-7 1,2-3 0,2-4-1,5-4 1504,4-1-1093,3 0 0,2-12 1,0-3-1</inkml:trace>
  <inkml:trace contextRef="#ctx0" brushRef="#br0">23008 8463 29825,'21'-27'-3484,"-2"0"1,-3 1 3009,-3-1 0,4 6 1,-10 4-1,2 2 776,0 1 0,-6 6 0,3 0 0,0 2 0,3 3 40,2 2 1,7 1 0,3 0 0,3 0 0,5 0-1,4 1-22,4 4 0,7-4 0,4 5 1</inkml:trace>
  <inkml:trace contextRef="#ctx0" brushRef="#br0">23581 8250 30107,'-27'-9'-320,"1"0"1,-1 0 0,2 10-1,1 5-162,2 8 0,6 3 0,-1 7 0,7-2 1,6 2-1,2 1 0,5 2 420,6-1 1,12 1-1,16 0 1,7-2-1,8-3 1,4-6 0,1-5 117,-3-7 1,0-2 0,-4-4 0,-6-4 0,-8-7 0,-8-8 0,-7-4 0,-8-2 0,-8-1 0,-10-3-242,-8-4 1,-12 2 0,-12 2-1,-6 3 1,-5 3 0,1 2-1,2 7 1,6 6 442,3 5 1,-3 16 0,5 4 0</inkml:trace>
  <inkml:trace contextRef="#ctx0" brushRef="#br0">22488 10089 8445,'-13'-6'0,"-1"4"0,-1-2 0,-1 4-132,-2 4 0,1-1 1,2 6-1,-1 0 1,-4 0-1,0-2 1,-4 1-1,-1-2 0,-2 0 1,0-4-1,2 0 1,1-2-1,4 0 336,0 0 1,1 0 0,3 0 0,-2 0 0,2 0-162,1 0 0,2 0 1,-1 0-1,1 1 1,0 4-1,-1 4-118,1 3 0,-6 5 1,-3 3-1,-4-1 1,0 2-1,-1-1 54,0 4 1,1 1 0,-1 2 0,2-2 0,1-3 0,4-2 0,2-3 131,6 1 0,-1 1 0,5-2 1,1 2-1,2 0 0,4 2 0,1-2-172,0 0 0,0 5 0,1-2 1,4 2-1,2 1 0,2 0 15,0 3 1,-2 2-1,4-2 1,-2 2 0,-1 2-1,1 1 1,0 1-1,2 0 1,0-4 0,3 1-1,1-3 1,1-1 0,3-2 37,2-3 1,1-1 0,5-5 0,-1 2 0,1-3 0,1-4 0,3-2 35,5 2 0,2-4 0,4 0 0,1 1 0,3-1 0,0 2-7,0-1 1,4 8-1,-3-3 1,1 3 0,-2 4-1,-2 0-552,1 1 520,5 4 1,-7-5 0,4 3 0,2-2-1,0-2 1,4-4-29,2-5 0,3-4 0,9-6 1,1-1-1,1-4 0,4-5 0,1-5 78,-36 7 0,1-2 0,-1-1 1,1-1-1,0 0 0,0 0 1,-1-2-1,0 0 0,0-1 1,-1-1-1,-1 0 0,0 1 67,-1-1 1,1-1-88,-1 0 0,-1 0 0,0-1 0,-1-1 0,32-18 0,-3-3 0,-4 2 0,-3-4-3,-2 1 1,-5 2 0,-4-5 0,-2 2 0,-4 1 0,-1-4 0,-4-3-117,-5-4 0,4-8 0,-9-2 0,-4-3 0,-4-2 0,-6 1 104,-5-1 1,-4-1 0,-7 3-1,-10 6 1,-11 1 0,-7 5 87,-7 2 1,-11 2 0,-2 9 0,-6 6 0,-7 6 0,32 16 0,-2 2 0,-2 1 0,-1 2-16,-3 1 1,-1 1 0,0 0 0,-1 0 0,-4 3 0,0 1 0,-1 1 0,1 2 0,1 1 0,0 2 0,1 3 0,0 1 0,2 1 0,2 2-164,0 0 1,0 1 0,0 3 0,1 1 0,2 1-1,0 1 1,2 1 0,1 1-98,1 1 1,0 1-1,-1 2 1,-1 0 0,2-1-1,0-1 1</inkml:trace>
  <inkml:trace contextRef="#ctx0" brushRef="#br0">21861 13820 16614,'-13'0'-906,"1"-1"963,3-4 1,3 2 0,6-6 0,2-1-1,2 0 1,5-1 0,3 4 0,3 0-1,1 1 1,2 0 1125,-2 3 0,-1 1 0,-2 2 0,2 0 0,2 0 0,0 0-1087,0 0 1,-4 6 0,-3 2 0,-1 1 0,0-1 0,0 1 0,-2 0-317,-1 0 0,-1 0 1,-5 4-1,0 1 0,0-1 1,-2 0 250,-2 1 0,1 3 1,-6 1-1,-1-2 1,-2-1-1,-2 0 149,1 3 0,-5-3 0,2 2 0,3-2 0,2-1 0,2-1-467,2 0 0,1 0 0,8 1 0,2-2 0,6-3-554,7-5 1,3-3 0,9-2 0,0-2 0,4-4-1,1-4 1,3-4-2649,1 1 3445,2-7 1,6-6-1,2-7 1</inkml:trace>
  <inkml:trace contextRef="#ctx0" brushRef="#br0">22395 13794 11697,'-18'-20'0,"2"9"0,4 9 0,7 9 0,7 5 0,4 2 909,1-1 0,2 2 0,4 3 0,1 4 0,-1 3 0,0 2 0,1-1-904,-1 1 0,-6 0 0,-2-2 0,-4-2 0,-1-2 0,-1-3-5,-4-6 0,-2-5 0,-6-7 0</inkml:trace>
  <inkml:trace contextRef="#ctx0" brushRef="#br0">22408 13754 8512,'21'-52'744,"-4"3"0,0 5 0,1 8 0,2 5-87,1 3 0,4 7 1,-1 5-1,4 5 0,3 7 1,0 2-2743,2 2 2085,1 6 0,6 8 0,0 6 0</inkml:trace>
  <inkml:trace contextRef="#ctx0" brushRef="#br0">25074 13900 12625,'-4'-29'-1859,"-2"3"2694,-2 10 0,7 3 0,1 8 1,7 2-1,5 2-248,1 1 0,5 0 0,1 0 0,2 0 1,3 0-1,1 1 0,0 2-695,-3 2 1,1 5-1,-9-1 1,-3 3-1,-4 1 1,-4 2-1,-4 3-124,-8 4 1,-6 3 0,-13 2 0,-2-2-1,-2-1 1,-1-4 440,0 0 1,-1-3 0,6-3 0,5-2 0,3-2 212,8-1 0,7-5 0,10 4 0,9-2 0,8-3 0,8-2-807,5-1 0,-1 5 1,2 0-1,-1 1 0,1 2 1,-1-1-871,2 4 0,-4-1 1,0 0-1,-2-1 1,1 0-1,1 0 1253,-1 0 0,6-6 0,-4 3 0</inkml:trace>
  <inkml:trace contextRef="#ctx0" brushRef="#br0">25807 13914 11704,'-9'-37'406,"0"5"1,6 12-136,-1 11 0,4 7 0,4 1 544,5 4 1,0 9 0,3 0 0,3 5 0,0 4 0,-1 4 0,0 3-1224,-1 3 1,-1 2 0,-3-3 0,-5 2 0,-2 1 0,-2 1 0,-3-2 0,-5 1 389,-5-3 1,-9-2 0,1-2 0</inkml:trace>
  <inkml:trace contextRef="#ctx0" brushRef="#br0">25767 13834 9062,'6'-60'939,"2"6"0,5 5 0,2 18-235,2 11 0,9 13 1,6 3-1,2 2 1,5 2-1,2-1 0,7-2 1,2-2-1,8 2 1,2 2-710,4 1 0,10 6 0,-6 1 1</inkml:trace>
  <inkml:trace contextRef="#ctx0" brushRef="#br0">16396 11608 18898,'-9'-12'-3427,"0"3"4351,-1 5 1,3 2-1,-2 2-224,-2 0 0,11 0 1,5-1-1,7-2 1,4-2-1,3 1 0,2 0 1,1-1 1830,-1 2-2412,4 2 0,-6 1 0,3 1 0,-2 4 0,-4 3-314,-3 4 1,2 2 0,-10-1-1,-2 2 1,-2 1 0,-1 2-1,-1 0-6,-4 1 0,-4-4 1,-7 2-1,-2-2 1,2-1-1,1-1 405,2 0 1,4-4-1,0 0 1,-1 1-1,-1 2 49,2 2 0,3-6 0,6 1 1,0 2-1,0 1-721,0 1 0,6 0 0,3-1 0,5-2 1,2-2 196,2-2 0,5-2 1,0-4-1,2 0 0,3 0 1,1 0-1,4 0-750,1 0 1,0-4 0,3-2 0,-3-2 0,-1-1-1,-4 1 1,0 0 1201,-3 2 79,-5-4 0,4 3 1,-4-7-1</inkml:trace>
  <inkml:trace contextRef="#ctx0" brushRef="#br0">16903 11848 30346,'-18'-13'-1060,"0"-1"1,0 7 0,5 2-1,0 4 945,-1 1 1,-3-2 0,-1-1 0,1-1 0,3 1 0,0 2 0,1 1 191,0 0 1,-1 0 0,1 0-1,0 0-99,-1 0 1,8-2-1,6-2 321,8-5 0,4-3 0,1-1 0,2-1 1,1 1-1,2 1 0,-2 2-109,-1 1 1,3 0 0,0-3 0,-4 2 0,-2 2 0,-3 2 82,1 3 1,2 0 0,2 0-1,-1-2 1,0-1 0,2-2-1,3 1 70,4-4 0,5 4 0,4-2 0,4-1 0,5-4 1,3-2-344,2-2 0,4 1 0,-5 3 0,-1 1 0,-3 0 0,-4-1 0,2 7 0,-10 1 0,3 6 0,-3-6 0,-1-1 0</inkml:trace>
  <inkml:trace contextRef="#ctx0" brushRef="#br0">16489 14886 11380,'-13'0'0,"0"0"0,-1 0 0,1 0 860,0 0 1,-1 2-1,3 2 1,3 4-51,8-1 0,6 1 0,7-4 0,1 5 0,1 3 0,1 1 1,3 2-1,0 1-287,1 2 1,2 4-1,-4-3 1,-2 2-381,-1 3 0,-8 1 0,-2 2 1,-4-1-1,-1 1-1809,0 0 0,-7-1 0,-5 1 0,-5-2-3571,1-3 3839,-5-2 1313,7-7 1,-12-6 0,6-1-1</inkml:trace>
  <inkml:trace contextRef="#ctx0" brushRef="#br0">16423 14913 11204,'-2'-38'0,"-2"4"0,-2 8 985,3 12 0,6 2 0,15 7 1,4 2-1,5 2 0,4 1 0,4 0-2094,4 0 0,7 1 0,1 2 0,3 2 0,2-4 1109,3-4 0,-5-16 0,-4-9 0</inkml:trace>
  <inkml:trace contextRef="#ctx0" brushRef="#br0">17063 14820 10905,'-29'-8'1386,"0"8"1,13 11 0,2 5-1,4 8 1,1 2-973,2 1 1,1 6 0,6-10 0,0 1 0,1 1 0,5-1-1,9 0 1,12-4-300,11 0 1,8-9-1,7-6 1,2-4 0,0-4-1,-2-4 1,-5-8-947,-5-4 0,-9-3 1,-6-3-1,-9 1 0,-10 2 1,-11-2-1,-11-1 448,-14-2 0,-23 2 0,-9 3 1,-3 4-1,-2 3 0,3 3 971,3 3 0,10 3 1,5 8-615,6 2 0,10 10 0,8 6 0</inkml:trace>
  <inkml:trace contextRef="#ctx0" brushRef="#br0">5905 11035 29934,'-7'-13'-4392,"1"-1"1,6 1 3960,0 0 1,0-1 0,1 2-1,2 2 1,3 1 0,2 0 0,1 0-1,-1 2 565,1 1 0,-4 2 0,4 4 0,1 1 0,2 4 129,1 3 0,2 3 1,1-1-1,4-1 0,0 1 1,6 1-1,2-1 93,3-1 0,12 0 0,0 3 0,4-2 0,5-2 0,6-1-162,7 0 0,-28-5 1,1-1-1,0 2 1,0-1-1,1-1 1,0-1-1,2 0 0,0 0 1,0 0-1,1 0-10,0 1 1,0-2 0,1-1 0,0-2 0,-1 1 0,1-1-1,-1-1 1,1 1 0,1 0 0,0 1 0,-2-1 0,0 0-160,0 0 1,-1 1 0,4 1 0,1 1 0,-6-1 0,0-1 0,0 2 0,0 1 0,0 0 0,0 0 0,-2 0 0,1 1 36,-1 1 0,1 1 1,1 0-1,0 1 0,32 8 1,-1-2-1,0-2 0,-3-1 1,4-1 200,0 0 1,-5-1-1,1-5 1,0-2-1,-4-1 1,1-3-15,-1-1 0,-10-2 1,9-4-1,-7 1 1,-6 3-1,-2 4 0,-7 4 42,-2 1 1,-4 0 0,-8 0-172,-1 0 1,-5 0 0,-2 0-1</inkml:trace>
  <inkml:trace contextRef="#ctx0" brushRef="#br0">2946 11941 19576,'-13'-6'0,"1"-4"0,1-3-1392,3-1 0,5-2 1628,-2 7 1,5-1 0,5 1 0,5 4 0,5 4 0,5 1-196,6 0 1,-1 0-1,12 0 1,4 0-1,7 0 1,7 0 219,7 0 0,1-2 0,-25 1 1,0-1-1,0 0 0,1 0 1,1 0-1,0 1 0,1 0 0,1-1 1,0 1-1,0-1-45,0 0 0,-1 0 0,2-1 0,0 0 0,-1 1 0,1 1 0,-2-2 0,1 0 0,-2-1 0,1 0 0,-2 0 0,1 0-286,-3 0 0,1 0 0,1-1 0,-1 0 0,35-1 0,-2 0 0,-2 0 0,-6 3 293,-7 2 0,0-11 0,-8-3 0</inkml:trace>
  <inkml:trace contextRef="#ctx0" brushRef="#br0">9398 12568 29914,'-5'-14'-3277,"1"1"0,1 0 0,1-1 2859,2 1 0,0 0 496,0-1 0,5 1 0,-1 0 0,1 1 0,-1 1 0,2 4 0,2 1 451,2 3 0,2 3 0,1 3 0,2 1 0,1-1 0,3-1 0,2-1 318,3 4 1,5-4 0,4 4 0,1-4 0,3-1 0,2 0 0,1 0 0,1 0-493,4 0 0,3 2 1,9 1-1,2 3 1,0 0-1,3 1 1,1-1-356,0 0 0,5 3 0,-5-5 0,2-1 0,1-1 0,0-2-76,-4 0 0,2 0 0,-5-2 0,0-1 1,0-3-1,-2 0 141,-3 0 0,-5 2 0,-1 4 0,-2 0 0,-2 1 0,0 2 0,-1 3-65,-4 2 0,1-1 0,-5 3 0,5-2 0,3-1 0,3-1 0,0 0 0,0-3 0,4-1 0,1-2 0,4 0 0,4-2 0,0-2 0,0-5 0,4-8 0,-4-2 0,0 0 0,0-2 0,-4 2 0,-5 0 0,1 1 0,-7 5 0,-1-1 0,-3 2 0,-6 4 0,-7 3 0,0-2 0,-8 5 0,3-2 0,-4 4 0,-5 4 0,-4 8-2523,-4 9 1822,-4 1 0,-7 5 1,-1-8-1</inkml:trace>
  <inkml:trace contextRef="#ctx0" brushRef="#br0">10757 13434 15069,'6'-27'-470,"-3"6"1,6 5 0,2 6 0,0 5 0,3 4 586,-1 1 1,0 1 0,1 2-1,1 3 1,1 0 0,3 0-1,2-3 1,4-2 0,3-1-1,5 0 1,2 0 0,7 0-1,4 0 472,1 0 1,9 0 0,1-1 0,3-2-1,7-1 1,0-1 0,5 1-296,-33 1 0,-1 1 0,32-2 0,-31 4 0,0 0 0,1 0 0,-1 0 0,-1 0 0,1 0 0,-1 0 0,1 0-243,0 0 0,-1 0 0,35 0 1,-2-2-1,-5-1 0,-4-3-162,-4-1 1,0-2 0,-3-4 0,-5 0-1,-4-1 1,-6 1 0,-4 0-1227,-4-1 0,-7 7 1,-7 1 1262,-3 0 0,-14 4 1,-2-3-1</inkml:trace>
  <inkml:trace contextRef="#ctx0" brushRef="#br0">2746 14313 21079,'1'-35'-1158,"4"2"0,7 5 1,9 9 1337,10 7 1,12 6-1,8 6 1,9 0 0,8 2-1,3 1 1,-33-1 0,-1 1-1,1 0 1,0 0-60,0 0 0,1 0 0,2 0 0,-1-1 0,35-2 0,0 0 1,1 0-1,-2-2 0,-2-1 37,-1-1 1,-11-1-1,2 5 1,-6 0 0,-6 2-1,-4 2 1,-6 7-235,-1 5 0,-1 5 0,2 5 0</inkml:trace>
  <inkml:trace contextRef="#ctx0" brushRef="#br0">1506 1040 20827,'0'-9'-941,"2"1"0,2 2 0,5 2 0,3-2 1605,1-3 0,2 2 1,1-2-1,4 0 1,-1 0-1,2 0 1,-2 0-1,0 0 1,-3 0-1,-1 1 0,-3-1 1089,-3 0 0,-3 4 1,-8-2-1,-2 1-1523,-5 3 1,-9 3-1,-4 5 1,-3 5-1,-2 6 1,1 5-231,-1 0 0,5 4 0,1-2 0,3 6 0,5 3 0,4 1 0,3 1 0,3 0 0,5-4 0,5 1 0,9-3 0,7-3 0,6-3 0,4-4 0,1-9 0,1-5 0,-2-2 0,-2-4 0,0-2 0,-1-7 0,-2-5 0,-7-9 0,-5-8 0,-6 1 0,-5-2 0,-4 0 0,-13 0 0,-5-2 0,-7 5 0,-3 4 0,-1 5 0,-2 4 0,-1 4 0,2 6 0,7 4 0,4 2 0,3 2 0,11 11 0,8 2 0,14 2 0,11 0 0,11-2 0,11-1-4916,9-3 1,7-3 4325,9-6 0,-4-6 0,-5-2 0</inkml:trace>
  <inkml:trace contextRef="#ctx0" brushRef="#br0">2266 906 24112,'-13'-1'0,"-1"-2"2163,1-2 1,6 7 0,2 8 0,4 5-2164,1 3 0,4 4 0,2-3 0,2 2 0,2 4 0,3 3 0,4 6 0,-1 2 0,-3 2 0,-2-1 0,-1 2 0,0-7 0,1-2 0,-4-6 0,-1-6 0,-3-4 0,-2 0 0,-2-7 0,-5-5 0,-6-8 0,-4-11 0,0-6 0,2-10 0,4-4-57,1-3 0,6-4 0,-1-2 0,2 0 0,4 0 0,2 4 105,5 5 1,-2 2 0,2 7 0,2 4 0,0 3 0,4 7 0,2 3-49,0 7 0,7-2 0,-3 1 0,1 4 0,0 2 0,3 7 0,4 2-969,2 5 1,6 3 0,-2 0 0,2 2 0,0 1 886,-1-3 1,-1-9 0,5-3-1</inkml:trace>
  <inkml:trace contextRef="#ctx0" brushRef="#br0">2893 1053 20827,'-6'-16'412,"-3"2"0,3 5 0,1 14 816,4 4 1,1 3 0,0 1 0,1 2-1,2 2 1,3 6 0,0 2 0,2 1-1938,-1 1 1,2 3-1,6-2 1,1-4 0,3-4-1,1-3 877,-1-3 0,5-6 1,-4-2-1</inkml:trace>
  <inkml:trace contextRef="#ctx0" brushRef="#br0">2866 960 24770,'-13'-30'2160,"-1"3"0,8 10-1768,6 12 0,11 8 1,8 3-1,3 1 1,6 5-1,8 3-2705,7 3 1,4 0 0,5-5 0,-3-1 2408,-5-3 1,4-3 0,-1-6 0</inkml:trace>
  <inkml:trace contextRef="#ctx0" brushRef="#br0">3319 986 23507,'-13'0'2966,"0"0"1,5 6-1,5 3-2921,6 3 0,10 9 0,10 5 0,3 8 0,4 5 0,1 1 0,-1 0 1,-2 0-46,-1 0 0,-7 3 0,-2-2 0,-3-2 0,-3-1 0,-3-1 0,-5-1 0,-3-5 0,-2-8 0,-5-2 0,-7-2 0,-8-4-804,-4-4 1,-8-1 0,-1-6 0,-1-1 0,1-3 0,2-6 581,7-7 1,2-2-1,9-7 1,7-3-1,5-5 1,7-5-1,7-4 344,8-1 0,4 5 0,12 1 1,1 1-1,1 5 0,2 4 1,0 7-1,0 2-185,0 1 1,-6 1-1,-1 0 1</inkml:trace>
  <inkml:trace contextRef="#ctx0" brushRef="#br0">1920 1866 7959,'-18'-21'0,"3"-3"1123,8 4 1,20 5 0,25 15-1,17 0 1,19-2 0,-29 1-1,2-2-658,7-1 0,3-1 0,7-1 1,3 0-1,4 0 0,3-1 0,0 0 1,1 1-1,0-1 0,0 0 1,-2 0-1,-1 1 0,-3 0 0,0 0 1,-5 1-1,-1 1-1836,-3 2 1,-1 0 0,-7-1 0,-1 0 1107,-6 0 0,-1 1 0,0 2 0,-2 2 0,32 5 0</inkml:trace>
  <inkml:trace contextRef="#ctx0" brushRef="#br0">21502 7050 8047,'0'7'107,"4"-2"0,0-10 0,-1-3 0,-1-4 0,-2-2 0,1 1 1,4-2-1,4-1 0,4-2 0,3 2 0,5 1 0,3 0 859,4-2 1,6 6-1,-1-2 1,-1 2 0,2 4-967,0 3 0,-4 8 0,2 3 0</inkml:trace>
  <inkml:trace contextRef="#ctx0" brushRef="#br0">21515 7623 8143,'15'-13'214,"-2"5"0,-10 2 0,3 2 291,1 0 1,-2-2-1,4 3 1,1-3-1,2 0 1,3-2-1025,2 1 1,3 3 518,2-5 0,9 0 0,-3-4 0</inkml:trace>
  <inkml:trace contextRef="#ctx0" brushRef="#br0">21555 8156 8085,'-6'-7'227,"7"-1"0,13 0 69,11-6 0,8-4 1,9 2-1,4-3 1,5 0-1,-1-1 1,2 4-1,-2 3-296,-1 4 0,3-3 0,-5 5 0</inkml:trace>
  <inkml:trace contextRef="#ctx0" brushRef="#br0">4412 866 22339,'-13'0'-105,"-2"-4"0,-1 1 0,-2 4 1,2 5-76,1 2 0,6 2 0,2-4 0,1 1 0,6 2 1,6-1-1,8-4 0,4-2 1891,2-2-1588,-3 0 0,8 0 0,4 0 1</inkml:trace>
  <inkml:trace contextRef="#ctx0" brushRef="#br0">4186 1359 11392,'19'-4'0,"3"-2"0,3-1 0,2-4-736,0-1 0,4-2 736,0-4 0,0-3 0,-4-6 0</inkml:trace>
  <inkml:trace contextRef="#ctx0" brushRef="#br0">5052 840 19045,'-9'-2'672,"0"-2"0,5 2-410,-5-2 0,5 2 112,-5 2 0,7 0 0,2 0 0,8 0 0,5 0 0,5 0-83,4 0 1,9 0 0,5 0 0,2 0 0,2 0-1,-1 0 1,-2 0 828,-2 0-970,-11 0 1,5 6-1,-9 3 1,-2 3-1,-4 1 1,-6 1-618,-5-1 0,-5 5 1,-2-1-1,-7 1 1,-5 0-1,-6 0 0,-3-2 355,-2-1 0,6-6 0,2 0 0,1 0 0,2-1 242,4 1 0,5-4 0,8 2 0,5-1 0,7-1 1,7-1 244,0 0 0,10 2 0,-3-1 0,-1 2 0,-2 2 0,-5 0-453,1 1 1,-10 2 0,2 3 0,-5 1-1,-5 3 1,-5 1 0,-9 0-1834,-9 1 1721,-1-5 0,-12 5 1,4-4-1,-2 0 1,-2-2-1,-2-3-106,2-3 1,-2-5 0,8 4 0,3-2-1,1-3 1,4-2-693,2-1 1,11 0-1,8 0 1,11 0-5017,9 0 5926,10 0 0,9-6 1,7-1-1</inkml:trace>
  <inkml:trace contextRef="#ctx0" brushRef="#br0">5772 1239 11928,'-22'-25'0,"1"5"1947,2 6 1,1 8-1662,5 11 0,5-2 0,4 6 0,2 1 0,4 2 0,4 3 1,6 1-284,4 2 0,12-5 1,0-6-1,3-1 1,3-3-1,-1-1 0,-1-2 1,-2-2-505,-2-2 1,-7-4-1,-5-5 1,-5 0-1,-7-2 1,-4-1 0,-6-2-1,-7 2 549,-8 1 1,-9 3-1,-1 2 1,2 2-1,1 2 1,1 3-1,2 2 313,3 1 1,2 0-1,8 1 1,4 4-1,5 2 1,7 2-1204,9 0 1,13-2 0,11 4 0,6-4 0,7-1 0,5-3-2855,2-2 3696,13-1 0,-14-5 0,10-3 0</inkml:trace>
  <inkml:trace contextRef="#ctx0" brushRef="#br0">6452 1106 9479,'-14'0'0,"0"-1"0,-4-2 978,-4-2 0,1 1 1,-1 5-1,-1 4-767,3 4 0,-5 7 0,4 3 0,0 2 0,5 3 0,5 1 70,7 1 1,3 1-1,3 0 1,7-1-1,11 1 1,6-2-1,8-3-280,5-4 0,4-4 0,9-6 0,-2-3 0,-3-5 0,-2-5 0,-5-3 0,-5-6 0,-4-4-160,-5-4 1,-7-3-1,-10-2 1,-5 2-1,-5 2 1,-8 0 0,-12 0-1,-10-1 1,-9 2-213,-1 4 0,-7 5 0,-2 4 0,-5 4 0,-3 4 371,2 1 0,-5 6 0,1 1 0</inkml:trace>
  <inkml:trace contextRef="#ctx0" brushRef="#br0">7518 920 27103,'0'-14'-8061,"0"1"7503,0 0 0,0 7 1082,0 6 0,0 10 0,0 9 1,0 2-1,0 4 0,-1 3 0,-2 5 1,-3 1-1,0 4-958,0 5 1,-3-4-1,3 2 1,0-1 0,0-3-1,2 0 1,-1-3-3361,1-2 3708,0-10 1,4-3 0,0-6 0</inkml:trace>
  <inkml:trace contextRef="#ctx0" brushRef="#br0">7372 1199 8471,'0'-29'35,"0"2"1,3 9 207,5 14 1,4 4 0,9 3 0,-5 1 0,2-1 0,1 0 0,5 0-1,3 2-1305,4-2 1,3-2 1061,6-1 0,0 0 0,0 0 0</inkml:trace>
  <inkml:trace contextRef="#ctx0" brushRef="#br0">7931 1000 15981,'-11'-18'0,"2"0"339,4 2 1,4 8 0,1 8 0,1 8-262,4 4 0,2 1 0,6 2 0,1 1 0,-1 2 0,0 0 0,2-1 0,2 3 0,0 0 30,0 4 1,-3 1 0,0 2-1,-2 1 1,-2 2 0,-3 1-1,-1-2 1,-6-1-6408,-7-1 6450,-8-6 0,-12 4 0,1-4 0</inkml:trace>
  <inkml:trace contextRef="#ctx0" brushRef="#br0">7771 1080 14671,'21'-33'869,"-2"-3"1,-4 1 0,3 11-431,4 11 0,9 7 1,6 6-1,5 0 1,4 0-1,0 0-762,0 0 0,5-6 1,1-3-1,5-1 380,-1 1 1,11-9 0,1 3 0</inkml:trace>
  <inkml:trace contextRef="#ctx0" brushRef="#br0">8625 906 25637,'-23'-10'243,"1"-3"0,-4 4 0,8 12 1,1 11-230,3 12 1,0 9 0,2 1 0,4 2 0,3 1 0,4-2 0,4-3 0,4-2 340,6-2 1,14-3 0,3-5 0,7-4 0,9-5-1,4-4-660,3-5 1,-1-8-1,-3-7 1,-5-5-1,-5-6 1,-8-5-1,-9-4-567,-5-4 1,-12-4 0,-5 1 0,-10 1 0,-12 3 0,-14 1 0,-8 5 197,-4 4 1,-9 6 0,0 10 0,-2 5 691,1 6 0,-2 4 0,-1 6 0</inkml:trace>
  <inkml:trace contextRef="#ctx0" brushRef="#br0">9598 866 28959,'6'-19'-4262,"-3"6"0,5-1 4190,3 8 1,-5 6 0,-2 5 0,-2 4 0,-2 3 0,0 1 0,0 0 0,0 1-1,0-1 1,0 0 519,0 1 0,0 5 1,0 3-1,0 2 0,0 1 1,0-1-1,0 2 1,0-1-2327,0 1 0,0 2 0,0-6 1590,0 3 0,6-4 0,1-2 0</inkml:trace>
  <inkml:trace contextRef="#ctx0" brushRef="#br0">9398 1239 28959,'0'-38'-803,"0"1"0,0-3 0,3 15 0,6 11 1,8 10 921,7 3 1,7 1 0,0 0 0,-1 0 0,0-2 0,-1-2 0,4-5-1,-1-3 1,2-1-1604,0-1 0,-2 1 1,2 0 1532,-2-1 0,-1-5 0,-4-2 0</inkml:trace>
  <inkml:trace contextRef="#ctx0" brushRef="#br0">10011 880 29305,'13'-5'423,"1"-1"1,-1 0 0,0 0-1,1 2-171,-1-2 1,0 3-1,1-6 1,-1 0-1,0 2 1,1 2 0,-1 4-253,0 1 0,1 0 0,-1 0 0,0 0 0,1 0 0,-1 1 0,2 2 0,2 2 0,-5 1 0,5-3 0,-3 3 0,-2 0 0,-1 1 0,-1 0 0,-3 1 0,1 2 0,-2-1 0,-5 3 0,-4 3 0,-7 2-122,-6 0 0,-1 2 0,-3 0 0,-1 0 0,2 2 0,-1-2 0,4 1 17,1-4 0,3 3 0,2-1 0,3-2 1,1-1-1,3-2 2,1 1 1,2-1-1,3-1 1,5-2 0,6-2-1,6-2 1,5-3 0,4-2-580,7-1 1,0 0 0,2 0 0,4 0 0,1-1 0,1-4-911,0-4 1,5 2 0,-3-2 1555,2-1 1,0-8-1,6-3 1</inkml:trace>
  <inkml:trace contextRef="#ctx0" brushRef="#br0">10891 893 23309,'-25'-19'0,"2"-1"0,7 6 0,6 9 0,7 13 0,4 6 64,4 4 0,5 0 0,0-3 0,5 2 0,6 6 0,3 2 0,4 3 0,0 3 72,0 5 1,-1 1-1,-2 0 1,-3-2-1,-6 1 1,-5-2 0,-7-3-1,-2-3-1562,-2-1 1,-11-7 0,-3-3 0,-7-5 0,-6-5 2058,-3-1 1,-7-13 0,3-8 0</inkml:trace>
  <inkml:trace contextRef="#ctx0" brushRef="#br0">10891 826 16535,'25'-40'0,"-1"2"2457,-2 2 1,-1 10-1,4 9 1,1 7-1978,7 6 1,4 4 0,4 4-1,2 5 1,5 3-178,4 1 0,-2-6 0,9-1 0</inkml:trace>
  <inkml:trace contextRef="#ctx0" brushRef="#br0">12010 813 28959,'0'-25'-2458,"0"3"0,0 7 1,2 7-1,2 2 1960,5 3 1,-3 8 0,0 4 0,-1 3 0,-1 1-1,-1 0 1,-2 2 0,-1 3 0,-1 4 0,-2 3-1,-3 3 1,-1 3 667,-4 5 1,-1 7 0,1 1 0,0-1 0,2-1 0,0-2 0,1 0 996,-1 0-1238,6-12 0,-9 3 1,4-10-1</inkml:trace>
  <inkml:trace contextRef="#ctx0" brushRef="#br0">11851 1106 10352,'-2'-29'0,"1"3"0,1 10 0,7 10 0,6 11 275,5 8 0,0-1 0,-6 3 0,0-5 0,-1-1 1,6-2-1,0-2 606,3-4 0,3-1-334,0 0 1,8-18-1,3-4 1</inkml:trace>
  <inkml:trace contextRef="#ctx0" brushRef="#br0">12277 960 31440,'-7'-29'-7080,"2"10"6783,10 15 1,2 13 0,8 4 0,3 2 0,2 1-1,3 2 1,-1 4 104,2 3 0,1 2 1,0 0-1,-3-1 0,-4 2 1,-5 3-1,-2 3 1,-4 2-1,-3 0-675,-5 1 1,-6-5 0,-11-1-1,-4-4 1,-4-5 0,0-6-257,-1-5 1461,0-5 1,-5-18 0,-2-3 0</inkml:trace>
  <inkml:trace contextRef="#ctx0" brushRef="#br0">12357 906 28959,'13'-26'-702,"1"-1"1,-1 2-1,0 3 1,1 5 1262,-1 7 0,6 4 0,4 7 0,2 4 0,4 4 1,4 3-3546,2 1 1,7 0 3011,-7 1 0,4-7 1,1-1-1</inkml:trace>
  <inkml:trace contextRef="#ctx0" brushRef="#br0">12944 986 32767,'-23'-23'-267,"1"-4"1,7 16 0,2 19 0,7 17-1139,5 14 1,7 8 0,4-1-1,5-2 1,4-1 0,0-7-1,2-5 943,0-6 0,2-3 0,7-1 0,3-8 0,-1-7 0,2-4 754,0-2 0,-4-3 1,1-5-1,-6-6 1,-6-6-1,-7-3 0,-6-3-143,-7 0 0,-7-5 1,-9-2-1,-7 1 0,-6-1 1,-7 5-1,-6 6-79,-6 8 188,-2 7 0,-15 7 0,-2 0 0</inkml:trace>
  <inkml:trace contextRef="#ctx0" brushRef="#br0">14010 1119 8415,'0'-31'11,"0"0"1,1 8-1,4 9 1,5 10-6,7 7 556,-3-2 0,6 5 0,-6-6 0,3 0 0,1 2 0,-1 1 0,3 1-562,2-1 0,3-1 0,2-2 0</inkml:trace>
  <inkml:trace contextRef="#ctx0" brushRef="#br0">15143 813 17585,'6'-7'-1205,"3"2"1419,3 4-180,-5 1 1,5 6 0,-5 1 0</inkml:trace>
  <inkml:trace contextRef="#ctx0" brushRef="#br0">14183 1173 7958,'0'-19'0,"-4"-1"0,-2-2 108,-1 4 1,4 4 0,-2-1 0,4-2 0,1 0 0,0 0 0,1 3 0,2 0 0,2 1 824,-3 0 1,0 2 0,-2 7-1,0 10 1,0 8 0,-2 10-229,-2 6 1,-2 4-1,-4 6 1,1 1-1,0 2 1,0 3-598,0 2 1,5-6-1,-4 3 1,2-4-1,3-2 1,2-2-345,1-2 1,4-9 0,2-1-1,0-3 236,0-1 0,5-11 0,-4 2 0</inkml:trace>
  <inkml:trace contextRef="#ctx0" brushRef="#br0">13903 1493 10295,'-11'-33'0,"5"8"0,10 10 0,12 9 689,8 5 1,3 1 0,-1-2 0,2-2 0,2-5 0,3-3 0,1-1-1139,3-1-47,-5 7 1,1-3 0,-5 4 0,0 0 0,2 0 0,-3 3 495,-2 1 0,3-4 0,-7-1 0</inkml:trace>
  <inkml:trace contextRef="#ctx0" brushRef="#br0">14850 1159 9000,'-11'-17'0,"-3"0"1430,-6 6 1,4 5-988,-2 10 1,9 3 0,5 7-1,2 1 1,2 1 0,2 5-1,2 2 465,5 5 1,3 8 0,3 0-1,1 2 1,2 2 0,-3 0-805,-5 0 1,1 0-1,-7-2 1,-1-2 0,-2-5-1,-2-3-948,-3-1 1,-4-6-1,-5-5 1,-1-6 0,1-5 843,0-4 0,-6-7 0,-2-1 0</inkml:trace>
  <inkml:trace contextRef="#ctx0" brushRef="#br0">14663 1359 7982,'-1'-31'0,"-2"0"2010,-2 2 0,1 2 1,4 5-1459,0 4 0,6 5 1,4 4-1,5 4 0,6 4 1,2 1-1038,6 0 0,12 0 1,6 0-1,11 0 1,9 0-1,1 0 485,0 0 0,-29-3 0,1 0 0,0-1 0,1 0 0</inkml:trace>
  <inkml:trace contextRef="#ctx0" brushRef="#br0">15276 1306 7890,'-31'0'2821,"-1"2"0,1 5-1945,2 11 0,7 8 0,13 13 1,5-4-724,2-3 1,8-4 0,5-3 0,5-3 0,8-4 0,5-5-1,10-4 1,7-6 51,7-6 0,8-10 0,-5-10 1,-4-2-1,-8-3 0,-8-1-1146,-9-3 1,-8-5 0,-10 3 0,-8-1-1,-8-1 1,-10 2 210,-2 5 0,-4-2 0,5 10 1,1 2-1,3 4 0,0 6 330,1 3 0,9 1 0,6 7 400,10 2 0,22-2 0,2 4 0</inkml:trace>
  <inkml:trace contextRef="#ctx0" brushRef="#br0">16076 1146 10679,'-13'-10'995,"0"-4"0,1 6 0,3 8-1017,4 7 0,4 9 0,1 4 0,0 0 0,0 4 0,0 3 0,0 4 1,0 3 95,0 0 0,0 7 1,0-4-1,0-1 1,0-2-1,0-6-2138,0-4 1,-2-5 2063,-2-6 0,2-5 0,-3-2 0</inkml:trace>
  <inkml:trace contextRef="#ctx0" brushRef="#br0">15943 1359 10403,'1'-25'0,"4"3"0,5 6 0,6 5 0,7 7 0,3 1 0,4 0-277,1-1 1,5-1 0,-4 4 0,2-2-1,3-3 277,2-2 0,1-1 0,0-4 0</inkml:trace>
  <inkml:trace contextRef="#ctx0" brushRef="#br0">16463 1119 9401,'0'-13'1735,"0"0"0,0 4-1072,0 0 1,6 6 0,3-1-1,2 2 165,3 2 1,-1 0-1,0 0 1,1 2 0,-1 1-1,-1 3-739,-3 1 0,-2 0 0,-4 5 0,2 0 0,-4 3 1,-4 0-300,-6-1 0,-3 6 0,-2 2 1,-3 2-1,0-1 0,0 0 0,1 0-47,-2 2 0,8-2 1,-2-1-1,5 0 0,4-1 1,1-3-1,4-4 210,2 0 0,9-2 0,10-4 0,3-3 1,4-4-1,1-1-233,-1 0-189,4 0 1,-8 0 0,2 0-1,-4 0 1,0 0 0,1 0 0,2 0-1,-1-1 469,1-4 0,6-2 0,1-6 0</inkml:trace>
  <inkml:trace contextRef="#ctx0" brushRef="#br0">17103 1173 11035,'-20'-19'863,"-2"-4"0,7 10 1,3 6-1,5 8-717,4 8 0,2 7 0,1 2 0,0-2 0,1 1 1,2 0-1,1 7 471,-1 6 1,3-1-1,-1 7 1,-1-1 0,1 1-1,-1-1-1084,-1 2 1,-7-4 0,-5-2-1,-3-3 1,-3-1 0,-1-2 0,-3-3-1322,-2-4 1,0-9 1787,-1-5 0,-9-2 0,3-2 0</inkml:trace>
  <inkml:trace contextRef="#ctx0" brushRef="#br0">16876 1186 7874,'9'-38'2596,"-2"2"-1594,-1 5 0,5 9 0,-3 5 0,6 7 1,4 6-1,2 2-1196,1 2 1,4 5-1,-3 1 1,4 1 0,2 2-1,1 0 1,5 0-5180,5 1 5373,-2-4 0,15 6 0,-5-5 0</inkml:trace>
  <inkml:trace contextRef="#ctx0" brushRef="#br0">17596 1053 8088,'-14'-8'296,"3"11"0,2 17 1,4 8-1,2 4 789,-1-2 1,1-2-1,-6-1 1,-1 1 0,-1 2-1,1 1 1,1 0-1460,-1 1 1,4-4 0,1 4 0,4-4 0,1-2 373,0 1 0,0-6 0,0-2 0</inkml:trace>
  <inkml:trace contextRef="#ctx0" brushRef="#br0">17423 1306 7938,'-21'-41'452,"7"8"1,19 24 0,8 11 0,2 2 0,1 2-1,2-3 1,6-2 0,5-1 0,7 0 0,1 0 0,2 0-1983,0 0 1530,-7 0 0,12 0 0,-10 0 0</inkml:trace>
  <inkml:trace contextRef="#ctx0" brushRef="#br0">17876 1266 7835,'0'-18'1047,"0"1"1,0 6 0,1 10 0,4 5 382,4 4 1,2-4 0,1 5 0,-1 0-815,-2-2 0,-7 5 0,1-3 0,-6 3-651,-5 1 1,-4-1 0,-2-2-1,1-1 1,1 2 0,2 0-1,1 3 1,0-1 0,2 0-1,2 1-698,4-1 0,1 0 0,0 1 0,3 0 1,6 1-1,8 0 0,7-3 359,3 0 0,5-6 1,4-2-1,2-2 1,2-2-1,-1 0 1,-2 0 373,-2 0 0,1-6 0,4-2 0</inkml:trace>
  <inkml:trace contextRef="#ctx0" brushRef="#br0">18316 1253 7910,'-17'-22'895,"4"-1"0,3 10 0,10 16 238,0 9 0,4 10 1,2 0-1,0 3 1,1 4-1,-1 0-506,0 2 1,-1 6 0,-5 0 0,0 3 0,-2 2 0,-2-5-1293,-5-3 1,-5 1-1,-3-4 1,-6-1-1,-2-3 1,-3-5 664,-3-4 0,-3-9 0,-6-3 0</inkml:trace>
  <inkml:trace contextRef="#ctx0" brushRef="#br0">18129 1306 9854,'27'-53'1640,"-5"2"0,2 6 1,4 7-1271,6 9 0,7 5 0,8 12 0,7 3 1,5 5-1,1 3 0,2 2 0,1 3-370,2 5 0,5 9 0,-35-8 0,0 1 0</inkml:trace>
  <inkml:trace contextRef="#ctx0" brushRef="#br0">19222 1253 8305,'0'-14'0,"0"1"0,5 0 0,0 1 330,3 3 0,-5 5 0,3 7 0,-2 4 0,1 3 1,-2 5-1,-2 1 0,-1 4 0,-1 2 0,-4 5 0,-2 2 1,-2 2-1,0 0-388,-1 2 1,2-5 0,1 5-1,-1-4 1,2-1 0,1-4 0,2-3-1,1-5 58,2-1 0,6-2 0,1 1 0</inkml:trace>
  <inkml:trace contextRef="#ctx0" brushRef="#br0">19102 1519 10931,'-4'-23'0,"-1"-3"0,4 4 0,4 7 0,7 9 0,6 5 0,7 0 0,2-4-213,1-4 1,6-3 0,-1-2-1,0-3 1,1-2 0,2 0 212,0 0 0,11-5 0,-4 3 0</inkml:trace>
  <inkml:trace contextRef="#ctx0" brushRef="#br0">19675 1253 10372,'-3'-24'0,"5"6"0,7 9 0,7 6 545,5 3 1,-3 0-1,4 0 1,0 0 0,0 0-1,0 2 1,1 2-301,-3 5 0,-2 3 0,-8 3 0,-2 3 0,-4 4 0,-5 3 0,-8 3-1528,-7 3 1278,-5-3 1,-10 9 0,-2-4-1,1 0 1,-1-1 0,3-2-16,2-2 0,8-3 1,3-3-1,5-4 1,5-3 121,1-2 0,9-5 1,10-4-1,8-2 0,4-4 1,3-2-122,4-5 1,0-2 0,4 1-1,-5 3 1,-3-1 0,-1 2 0,-2-1-974,-3-1 1,2 4-1,-5-3 1,2 1 0,1 1-1,0-1 992,0-3 0,1-2 0,3-3 0</inkml:trace>
  <inkml:trace contextRef="#ctx0" brushRef="#br0">20195 1493 8317,'9'-14'136,"0"1"1,-8 0 608,-1-1 0,-5 5 0,-9 2 1,1 1-1,0 3-299,-1 2 1,1 5-1,0 4 1,1 2 0,1 5-1,4 1 1,1 2-150,3 0 0,2 5 0,1-2 0,3 1 0,4-1 0,9-3-208,8-6 1,1-1 0,9-6 0,0-2 0,0-3 0,2-5 0,-2-4-705,-3-2 0,-4-9 0,-5-2 0,-4-3 1,-5-2-1,-4 2 300,-5 3 1,-4-3 0,-6 4 0,-5 0 0,-7 4 0,-1 3 0,-2 5-1,2 3 397,-1 0 0,2 5 0,7-2 1,2 6-296,4 6 1,5 3 0,6 1 0,9 0 0,10 1 0,9-2-1062,5-4 0,2-2 1274,4-6 0,-4 0 0,5 0 0</inkml:trace>
  <inkml:trace contextRef="#ctx0" brushRef="#br0">20728 1426 8317,'-6'7'271,"-4"-2"0,-5-2 0,-2 0 0,0 3 0,1 3 0,1 4 0,0 5 0,5 2 0,3 6 4217,4 3-4336,1-7 0,5 12 1,6-10-1,10-2 1,11-2-1,8-7 0,7-4 1,1-3-153,0-3 0,2-8 1,-5-5-1,-6-6 0,-7-8 1,-8-4-1,-4-5-619,-6-1 0,-5-1 0,-10-4 0,-6 2 0,-8 3 0,-7 3 1,-3 4-1974,1 4 2592,-1 12 0,-6-7 0,-1 11 0</inkml:trace>
  <inkml:trace contextRef="#ctx0" brushRef="#br0">11811 13554 8302,'-14'-21'-31,"7"8"0,2 17 0,10 9 0,4 1 0,3-2 0,2-5 0,4-1 0,6-3 0,4-2 0,6-1 394,5 0 1,-1 0-1,11 0 1,1 0-1,1 0 1,-1 0 0,-3 0-29,-1 0 1,5 2 0,-4 2-1,0 5-335,-2 3 0,2 1 0,1 1 0</inkml:trace>
  <inkml:trace contextRef="#ctx0" brushRef="#br0">20009 8396 8414,'-8'-1'-716,"4"-4"1035,-4 4 1,1-7 0,-5 4 0,3-5 284,5-3 0,2-1 0,2-1-358,0 1 1,0 7-1,-1 5-44,-4 4 0,2 1 1,-6-4-1,-1 0 0,-2 0 1,-1 0 554,0 0 0,-1 0 0,1 0 0,-2 0 0,-1 0-652,-2 0 1,-1-1 0,3-2 0,-4-2 0,0 2 0,-3 2 0,1 2-93,0 4 1,1-2 0,-3 4-1,4 1 1,-1-3 0,2 3 0,-2-1 25,0 4 1,5 0-1,-2 3 1,3-1-1,1 0 1,-3 1 68,-1-1 0,1 0 0,2 1 0,-1-1 0,-4 0 1,1 1-1,0-1-43,3 0 0,-1 1 1,1-1-1,-2 0 1,2 1-1,1-1 0,3 0 104,3 1 0,-3-1 1,4 0-1,-3 1 1,1-1-54,1 0 0,6 1 0,-1-1 0,2 0 0,2 1 0,0-1-59,0 0 0,0 1 0,2-1 0,2 0 0,5 1 0,3-1 0,3 2 148,2 2 1,0-5-1,5 3 1,2-2-1,1-2 1,3 1-1,1 0 120,3 1 0,8 0 1,-3 1-1,0-1 0,3 0 1,1-1-327,4-3 0,5 3 0,-3-5 0,2 2 0,2-2 0,0 1-10,1-1 1,9-4 0,-9 2-1,0-4 1,-1-1 0,1 0-1,2 0 75,-3 0 1,-5-1-1,3-4 1,2-4-1,-1-3 1,2-1-1,0 0 175,2-1 1,1 1 0,-4 0 0,-3 0 0,1-1 0,0 1-275,0 0 1,-1-2 0,3-2 0,0 0-1,-1 0 1,-4 3 0,-3-1 0,-3-2-245,0 0 0,-6-1 0,-3 3 0,-3-1 0,-1-2 0,-2 2 390,-3 1 0,-2-3 1,-7 0-1,-1 1 1,-2-1-1,-3 0-19,-1 2 1,-1-3 0,-5-1 0,0 1-1,0-2 1,0 2 0,0 0 0,-2 3-255,-2 1 0,-3 1 0,-7 1 0,-1 0 0,-2 1 1,-6 2-439,-2 1 1,-12 6 0,-3-2 0,-3 4 0,-4 1 0,-5 0 425,-4 0 0,-12 0 0,-1 0 0,-3-2 0,34 1 0,-1-1 0,0 0 0,-1 0 0,0 0 0,-1 1 0,0 0 0,-1 0 94,0 1 0,0 0 1,3 0-1,1 0 0,-31 0 1,7 0-1,1 0 0,2 0-303,0 0 1,7 0 0,8 0 0,2 2 0,4 2 0,2 5-626,5 3 0,4 7 1008,5 4 0,-3 8 0,4 3 0</inkml:trace>
  <inkml:trace contextRef="#ctx0" brushRef="#br0">17982 10742 8530,'0'-18'0,"0"0"414,0 2 0,0 5 0,0 3 0,0-3-493,0-1 0,-1 5 404,-4 3 0,2 2 1,-4 1-1,0-2 366,-1-2 1,4 1-1,-5 4 1,-1 0-489,-2 0 0,-2 0 0,1 0 1,0 1-1,-1 2 0,0 3-428,-4 2 0,3-4 0,-4 3 0,0 1 0,-2-2 0,-1 0 519,-1-3 0,3 2 0,-6 0 0,3-2 0,-2-2 0,1-1 0,0 0 261,3 0 1,-4 2 0,4 1 0,-1 3 0,2 1 0,-1 4-906,0 0 264,5-3 1,-6 8 0,5-3-1,2 4 1,-1 0 0,1 1 37,1-1 1,0-3 0,1 0-1,0-1 1,-1 0 0,2 1-1,2-1 441,1 0 0,5 1 1,-5-1-1,0 0 0,1 1 1,3-1 598,-1 0-1021,4 1 0,-4-1 0,6 2 0,0 2 0,0 4 1,0 1-127,0 1 1,6-6-1,3 6 1,4-1 0,5-1-1,4-2 1,5-1 101,4-1 0,0 3 1,8-4-1,4 2 1,3-2-1,4-3 1627,2-4-1269,1 3 0,2-6 0,1 3 0,2-5 0,0-1 0,1 0-104,3 2 1,2-1 0,1-4 0,0 0-1,5 0 1,1 0 0,3 0-354,0 0 1,-4 0-1,1-1 1,-2-4-1,1-2 1,1-2 97,-1 0 1,-2-1 0,-4-7 0,-4 0 0,-3-1 0,-1-1 0,-1-4 230,-1-2 0,-5 0 0,0 0 0,0 0 0,-2-4 0,-2 1-77,-4 0 0,-2-1 0,-4-1 0,-5 2 0,-5-2 0,-4 2 0,-3 0-156,-6 1 1,-5 1 0,-7-1-1,-2 0 1,-3 1 0,-9-1-1,-8 2-322,-8 3 0,-8-2 0,-11 5 0,-4-1 1,-10 1-1,-2 3 0,-6 1 201,-1 2 0,1 5 0,33 6 0,0 0 0,0 1 0,-1 0 0,0 1 0,-1 0 0,0 0 0,-1 0 0,0 0 0,1 0 128,0 0 1,0 0 0,-6 2 0,0 1 0,3 0 0,0 0 0,-1 0-1,0 1 1,-1 1 0,0 1 0,1-1 0,-1 1-213,0 1 1,0 0 0,0-1 0,1 1 0,4 0 0,2 1 0,0 0 0,1 0 0,-29 11 0,8 1 0,8-1-786,5-3 1,10 0 0,5 1 0,6 2 0,8 0 1047,6 1 0,10 3 1,7-2-1</inkml:trace>
  <inkml:trace contextRef="#ctx0" brushRef="#br0">22861 10688 9406,'0'-13'0,"2"1"617,2 3 0,-2-3 1,4 5 186,-1 0 0,-3-5-1133,2 3 1,-4 3-1,-4 2 1,-5 2 815,-3 2 0,-1 0 0,0 0 0,-1 0 0,1 0 0,0 0 0,-1 0-177,1 0 0,-2 0 1,-1 0-1,-3 0 0,-1 0 1,0 0-1,-1 0-236,-3 0 1,-1 0 0,-2 0 0,1 0 0,-3 0 0,0 0 136,-2 0 0,0 0 1,3 0-1,-2 0 0,-1 0 1,1 0 1063,2 0-1134,-5 6 1,5 0 0,-3 4 0,3-1 0,1 0 0,1 0-138,-1 0 0,5-2 1,0 4-1,-1-3 0,1 1 1,1 0-1,1-1 119,-1-2 0,5 2 0,-4-2 0,3 0 0,-1 0 1,2-1 31,1 1 0,1-5 0,1 5 0,0 0 0,-1 3-128,1 3 1,4 1-1,2 0 1,-1 1 0,3-1-1,-1 2 1,3 1-285,1 2 0,2 4 1,0-3-1,0 1 1,2-1-1,2-1 0,5-1 353,3 1 1,6 0 0,1-3 0,2 1 0,4 2-1,4-2 285,7-1 1,8-2-1,5-1 1,2-2-1,2-1 1,2 0 492,4-1-816,14-3 0,-10 0 0,11-1 1,-36-2-1,0-1 0,37 1 0,-35-2 1,0 0-66,1 0 0,0 0 1,-2 0-1,0 0 0,3 0 1,1 0-1,-1-1 0,0 0 1,0 0-1,1-1 0,0 0 1,1-2-1,-2 1 0,0-1-45,1-1 0,-1 0 0,1 1 1,0 0-1,-2 0 0,1-1 0,-2 0 1,0 0-1,0-1 0,1 0 1,-2 0-1,-1-1 79,36-6 1,-35 5 0,-1 1 0,26-10 0,-3-2 0,-4 0 0,-6-2 0,-5 0 240,-8-2 0,-4-2 1,-9-2-1,-2-1 0,-6-3 1,-3-5-143,-5-2 1,-5-4 0,-10-1 0,-7-3 0,-9 0-1,-10 1 1,-8 2-420,-7 1 1,-9 4 0,-5 4 0,-3 5 0,-5 7 0,-4 3 13,35 10 0,-1 2 1,1 2-1,-1 1 0,0 1 1,0 1-1,-1 1 0,0 1 1,-3 0-1,0 0 0,-2 0 1,1 1-1,-1 1 1,0 1 9,0 1 1,1 1 0,3 1 0,0 1 0,-1 1 0,0 0-1,-1 1 1,1 0 0,2 0 0,0 0 0,2 0 0,-1 1-263,-30 12 1,4-1 0,13 0-1,3 1 542,4 3 1,10-1 0,2 8 0</inkml:trace>
  <inkml:trace contextRef="#ctx0" brushRef="#br0">18142 15086 8534,'0'-13'0,"-6"1"0,-2 3 0,-4 5 0,-2 2 136,1 2 0,0 0 0,-2 0 0,-1 2 0,-4 1 0,1 1 0,0-1 0,1-1 0,0-2 0,-1-2 0,0-1 0,0-1 0,2-1 543,2-1 1,2 5 0,-2-5 0,-1 2 0,-2-1 0,2 2-622,1 2 1,2 1 0,-1 0 0,1 1 0,-2 2 0,-1 3 0,-2 0 0,2 1-50,1 1 0,-3-1 0,-1 4 0,-2-3 0,-1 1 1,0 0-1,1 0 210,2 1 1,-3-2 0,2-1-1,1 1 1,0-2 0,3 1-110,1 0 1,-3 2 0,0 3 0,3-1-1,4-3 1,2 1-151,-2-1 0,4 4 1,-2-4-1,0 4 1,0 2 116,0-1 1,2-4-1,-3 0 1,1 1-1,0 2 1,0 1-1,2 1 190,1-1 1,-3-4 0,3 0 0,0 1-1,0 3 1,3 4-272,2 0 1,2 1 0,3-4 0,5 0 0,3 3-1,3 0 1,3 0-27,4-3 0,-1 0 1,1-1-1,3 0 0,2 1 1,2-1 229,1 0 0,-5-4 0,6 0 0,-3 2 1,-1 0-1,0 3 0,-1-2 38,1-4 0,4 3 0,2-5 1,1 0-1,4 0 0,4-3-147,2-2 1,7-1 0,-2-1 0,4-2 0,3-5 0,2-1 0,1-4-119,5-2 0,-6 3 0,7-5 0,-4 2 0,-5 1 1,-1 1 117,-2 0 0,0-1 0,-1 1 0,-3 1 1,-5 2-1,-2 1 0,-2 0 4,0 2 0,0-5 1,0 4-1,-2 0 0,1-1 1,-1-2-1,4 0-186,-1-3 0,1-4 1,-2 1-1,0-1 0,-2 0 1,-1-1 21,-1-2 0,-7 3 1,1-2-1,-6 0 1,-6 4-1,-4 0 1,0 0 131,-1-2 0,-4 1 0,-2 7 0,-1 1 0,-3-1 0,-3-2-8,-4-1 0,1-1 0,-6 1 0,-1 1 0,-2 2 0,-2 1 0,1-1-183,0-2 0,-7 3 1,-2 1-1,-3 1 0,-3 1 1,-3-1-1,-5 1-252,-2 0 1,-7 0 0,-2 3 0,-5-2 0,-7 3 0,-5 0 416,-3 2 0,-7 0 0,0 0 0,3 2 0,0 0 0,5 3 0,0-2 104,4-2 0,6-1 0,0 0 0,4 2 1,3 1-1,-1 3 0,-1 1-306,2 4 1,-1 2 0,5 5 0,4 2 0,4 4 0,6 0-5150,3-1 5314,1 17 0,0-16 0,1 15 0</inkml:trace>
  <inkml:trace contextRef="#ctx0" brushRef="#br0">19422 11155 9417,'-13'6'839,"-1"-5"0,1 5 0,1 0 740,3 3-872,3-3 1,6 6 0,2-3 0,5 1 0,10-1-1280,8-5 1,16 4-1,1-1 1</inkml:trace>
  <inkml:trace contextRef="#ctx0" brushRef="#br0">19889 15539 8395,'-9'-1'460,"0"-3"0,0-4 0,-4-5 1</inkml:trace>
  <inkml:trace contextRef="#ctx0" brushRef="#br0">19822 15499 7884,'-7'-5'-222,"-1"3"708,4-2 0,-4 14 0,-5 5 0</inkml:trace>
  <inkml:trace contextRef="#ctx0" brushRef="#br0">21448 1359 13368,'8'-19'88,"-2"4"1,-5-1 0,2 4 316,1 3 0,1 5 1,-7-4-1,-2 3 1,-5 2-1,-3 3 1,-1 3-1,1 2 0,2 1 1,2 2-1,2-1 219,3 4 0,6 0 1,3 1-1,2-1 0,2-1 1,2 3-1,1 4 0,2 0-729,3 3 0,-8 0 0,3 6 0,-1-3 0,-1-1 0,-1 2-1858,-1 1 0,-6-3 0,1-1 0,-2-2 1988,-2-2 0,0 3 1,0 1-1</inkml:trace>
  <inkml:trace contextRef="#ctx0" brushRef="#br0">21422 1613 16175,'-9'-6'764,"0"-3"1,6-3 0,-2-1 0,4-1-341,1 1 1,6-5 0,3 0-1,4 2 1,3 1 0,4 2 0,0 0-1,3 1-1930,-3 3 1,8-3 0,-4 5 0,0-2 1587,1 0 0,0-6 0,2-6 0</inkml:trace>
  <inkml:trace contextRef="#ctx0" brushRef="#br0">21821 1226 8405,'0'-19'112,"0"8"1,2-2-1,2 1 1,5 2 0,2 0-1,-1 2 611,-1 2 1,0 2-1,4 4 1,0 0-1,1 0 1,-1 1-249,0 4 1,1 2 0,-2 6 0,-2 2 0,-3 3 0,1 4 0,-2 5-451,0 4 0,-2-1 1,-4 4-1,0 0 1,-1 0-1,-2 1 1,-3-1-1,-2-3-1266,-2-2 0,3-4 0,-2-2 1,-2-2 537,-1-2 0,1-8 1,2-11-1,4-9 1,4-6-1,1-4 1418,0-2 1,0 3 0,0-2 0,0 0 0,1 4 0,2 1 0,3 2 218,2 0 1,0 1-1,7 3 1,2 3-1,2 2 1,0-1-1173,0 2 0,5 2 0,-2 1 0,3-2 0,2-1 0,0-3 238,-1-1 0,7-8 0,1-6 0</inkml:trace>
  <inkml:trace contextRef="#ctx0" brushRef="#br0">22235 1213 9060,'-20'-14'1862,"7"1"1,1 4-1320,8 0 1,5 6 0,8-1-1,3 2 1,3 4 0,1 2 0,2 7-276,-2 5 0,3 6 1,-1 9-1,-1 5 0,-3 2 1,0 2-1,-2 0 0,-4 0 1,-3 0-1969,-4 0 1,4-6 0,-1-3 0,-2-4 1699,-5-5 0,-5-2 0,-5-7 0</inkml:trace>
  <inkml:trace contextRef="#ctx0" brushRef="#br0">22301 1226 10118,'-13'-34'1973,"7"9"0,6 12-1808,7 7 1,5 4-1,3 2 1,3 0 0,3 0-1,1 2 1,2 1-2345,4 1 1,0 5 2178,7-5 0,-5 7 0,3-4 0</inkml:trace>
  <inkml:trace contextRef="#ctx0" brushRef="#br0">22648 986 9115,'-34'-13'1843,"9"7"-1171,11 6 0,7 10 1,7 10-1,0-1 0,0 3 1,1 2-1,2 5 0,3 2-119,2 2 0,2 4 0,6-3 0,4-1 0,0-5 1,3-6-601,-3-3 0,4-2 0,-6-9 0,-2-3 0,-1-7 1,-3-6-1,-3-10-625,-5-6 1,-2-7 0,-4 0 0,-2 1 0,-5 2 0,-5 1 0,-2 2 0,-2 3 18,2 4 0,1 4 1,2 2-1,1 1 0,5 4 1,8 1-1,10 3-1578,5 2 2234,8 1 0,-4-6 0,7-2 0</inkml:trace>
  <inkml:trace contextRef="#ctx0" brushRef="#br0">23035 653 11545,'-14'-13'754,"7"7"221,2 6 0,4 7 0,-1 11 0,-1 6 0,-3 5 0,1 8 0,-3 8-428,1 8 0,2 2 0,-2 7 1,1 2-1,3-1 0,2 0 0,1-6-990,0-2 0,0-3 1,1-5-1,3-7 1,7-7-1,5-8 1,6-7 457,4-9 1,6-12-1,2-5 1</inkml:trace>
  <inkml:trace contextRef="#ctx0" brushRef="#br0">23181 893 13202,'-22'-5'0,"3"1"0,8 1-77,13 2 1,13-1 0,2-1-1,0-1 1,-3-1 0,0 1 0,-1-2-1,0-2 824,1-2 0,-2 3 1,-2-1-1,-1 1 1,1 0-1,2-2 0,1 1-301,1 4 1,-1 2 0,0 2 0,-1 2 0,-3 2-521,-4 5 1,-4 4 0,-1 4 0,-1 2-1,-4 2 1,-4 1 0,-1-1 273,1-4 0,-3 3 0,5-3 1,-1 0-103,4-2 1,4-8-1,4-3 1,7-2 0,4-2 61,2 0 1,1-5 0,-5 1 0,1 1 0,-1 2-141,0 1 0,-1 1 1,-3 3-1,-4 5 0,-4 5 1,-1 3 22,0 6 1,-6-3 0,-1 3 0,-2-1 0,0 0 0,-1-1-25,-2-2 1,3-1-1,0-5 1,-1 0-1,-2-1 1,0-1-3190,3-2 211,-3-7 1,11 3 2885,-4-10 0,4-8 0,1-8 1</inkml:trace>
  <inkml:trace contextRef="#ctx0" brushRef="#br0">23488 600 14241,'-5'-33'353,"1"6"1,7 8 0,10 10 0,8 5 0,6 2 0,2 2 353,2 0 1,5 8-1,-4 5 1,2 9-1,2 9 1,-2 8-1,-4 5-459,-7 4 0,0 4 0,-10 8 1,-6 8-1,-5 5 0,-4-34 0,-2 0 1,-2 1-1,-1 0-552,-3 0 0,-1 0 0,-4 5 0,-1-1 0,-2-3 0,-1-2 0,-2 0 0,-1-1 0,-2 1 1,-1-1-1,0-2 0,0-2 345,1-2 0,-1 1 1,-7 5-1,0 1 0,1-1 1,0-1-1</inkml:trace>
  <inkml:trace contextRef="#ctx0" brushRef="#br0">4052 12514 7064,'-52'-36'0,"-1"0"0,9 7 0,1 1 0,-2 2 0,1 1 4,5 4 1,1 2 0,1 2-1,1 2 1,-23-8 0,1 2-1,4 2 1,6 3 0,4-1-1,1 1 1,-2-2 0,2 2-1,2 1 1,1 3 47,0 3 1,0 5 0,-2 13 0,-2 13 0,-5 21 0,23-13 0,0 5 0,-2 11 0,0 4 0,-3 12 0,1 4-62,8-16 0,0 2 0,0 3 1,-2 8-1,0 4 0,1 1 1,5-13-1,0 1 0,1 0 1,0 2-1,-1 4 0,0 1 0,0 1 1,1 2-1,-1 5 0,0 1 1,0 2-1,1 1-38,2-12 0,0 1 1,0 1-1,1 0 1,0-1-1,2-4 1,0 0-1,0-1 0,1 1 1,0 2-1,0 5 1,-1 2-1,1 1 1,1 0-1,0 0 0,0 0 1,0-1-1,2 1 1,-1 0-1,1-1 1,1 0-1,0-1 0,1 0 1,0 1-1,1-1 1,0 1-1,0 0 1,1 1-1,0-1 0,1-1 1,1-2-1,0 0 1,1-1-1,0-1 1,0 1-106,0-3 0,1-1 1,0 1-1,0-1 1,2-1-1,3 16 1,1 0-1,1-1 1,2-4-1,1-11 1,0-2-1,3-1 1,0-1-1,6 15 0,2-1 1,3-2-1,1-4 1,3-1-1,2-2 1,1-5-1,2-1 1,2-2 285,1-2 1,2-1 0,2-1-1,3 1 1,3 0 0,1-2-1,1-3 1,1-1 0,2-1-1,3 1 1,2-1 0,2-1-1,-12-11 1,2 1 0,1-2-1,2-1 1,2 1 0,1-2-1,2 0 1,1-1 0,6 1-1,1-2 1,1 0 0,1-1-68,-10-4 0,1-1 0,0-1 0,2 0 0,-1-2 0,4 1 0,1-2 0,0-1 0,1-1 0,1 0 0,6 1 0,1-2 0,2 0 0,0-1 0,0-1 0,-10-2 0,0-1 1,0-1-1,1-1 0,0 0 0,1-1 0,0 0 0,1-1 0,0-1 0,0-1 0,1 0 0,0-1 0,2-1 0,0 0 0,1-1 0,1-1 0,-1-1 0,0 0 0,0-1 1,0-1-1,1-1 0,-1 0 0,0-1 0,1-1-128,0 0 0,0-1 0,0 0 0,1-1 1,-1 0-1,1-1 0,1-1 0,0 0 1,1-1-1,0-1 0,-1 1 0,0-2 1,-2 0-1,0 0 0,0-1 0,-1-1 1,0 1-1,0-1 0,-2 0 0,0 0 1,0 0-1,0-1 0,-1 0 0,0 0 1,-1-1-1,0 0 0,0-1 0,-1 0 1,0 0-1,-1-1 0,-2 1 0,-1 0 1,0-1-1,-1 0 0,0-1 0,1 0-65,-2 0 0,1 0 0,-1-1 0,0 0 0,0-1 0,-2 1 0,11-6 0,-1 1 0,-1-2 0,0 1 0,-3 0 0,-5 1 0,-2 1 0,-1 0 0,-1 0 1,0-1-1,9-4 0,0-1 0,-1 0 0,-1 0 0,-4 0 0,-1 0 0,0 0 0,-2 0 0,-5 1 0,-1 0 0,0-1 0,-2-1 0,13-10 0,-2-2 0,-1-1 244,-5 0 0,-1 0 0,-2-1 0,-2-2 0,-1 0 0,-4-1 0,-4-1 0,-3 0 0,-1-1 0,-1-3 1,-1 0-1,-1-1 0,-2-2 0,-1 0 0,-1-1 0,0-3 0,0-1 0,-2 0-9,0-2 1,0 0 0,-1-2 0,-4 14 0,0-2-1,-1 0 1,1 0 0,-1-2 0,-1-1 0,0-1 0,1 0-1,-1-2 1,1-1 0,0 0 0,-1-1 0,0 0 0,-1 0-1,1 0 1,-2-1 0,1-2 0,-1 0 0,-1-1 0,-1 0-1,0 0 1,0 0 0,-2 0 0,0 0-83,0-2 0,-1 0 1,-1-1-1,-1 0 1,-2-1-1,-1 0 1,-1-1-1,-1 2 1,-2 2-1,-1 1 1,-1 1-1,-2 0 1,0 2-1,-3 0 1,0 1-1,-3 0 1,-2 1-1,-2 0 1,-1 0-1,-3 2 1,0 2-1,-3 2 1,-1 0-1,-2 2 1,-1 0-1,-1 2 1,-2 0-1,-1 2-28,-11-15 0,-1 3 0,-3 1 0,-2 2 0,-2 1 0,-3 3 0,-2 2 0,-2 2 0,-2 3 0,12 12 0,-1 2 0,-2 1 0,-1 2 0,-2 2 0,-1 1 0,-2 2 0,0 2 0,-3 2 0,-1 1 1,0 3-1,-2 1-84,-3 3 0,-1 1 0,-1 2 0,0 3 0,-2 2 0,-1 3 1,0 2-1,-2 3 0,8 2 0,-1 2 0,0 2 0,-1 2 0,-1 1 1,-4 3-1,0 3 0,-1 1 0,0 2 0,0 2 0,8 0 1,0 1-1,-1 2 0,1 2 0,-1 0 0,1 2 85,-4 2 0,1 3 0,-1 0 0,0 2 0,1 0 0,-2 0 0</inkml:trace>
  <inkml:trace contextRef="#ctx0" brushRef="#br0">4879 2092 7978,'6'-7'0,"3"3"0,2 1 0,3 0 0,1-2 0,1 1 0,2-1 0,-2 1 0,-1 1 0,0 1 0,1 1 0,2-2 0,-2-2 0,-1 3 0,-2 0 1140,0-4 1,1 5 0,-1-4 0,0 2 0,1 0-1141,-1-1 0,0-1 0,1 5 0</inkml:trace>
  <inkml:trace contextRef="#ctx0" brushRef="#br0">5012 2292 9701,'-18'-1'2396,"1"-4"0,0 10 0,10-1-2269,7 7 0,7-4 1,11-3-1,6-2 1,5-4-1,7-1 0,4-4 1,4-3-1,5-5-127,3 0 0,1-6 0,1 1 0</inkml:trace>
  <inkml:trace contextRef="#ctx0" brushRef="#br0">5892 1892 7887,'-5'-8'272,"1"-1"1,0 4 1313,4-4 1,0 5 0,1-3 0,4 1 0,2 4-183,0 5 0,-1 4 0,-6 7 1,0 1-1,0 2 0,0 6 1,-3 3-1052,-6 5 1,-1 3-1,-12 5 1,-2-1-1,0-1 1,1 3 0,1 0-898,-2 3 1,0-1-1,2-7 1,4-4 0,5-2-1,4-4-4372,4-3 1,5-7 4611,5-6 0,8-12 0,8 1 0</inkml:trace>
  <inkml:trace contextRef="#ctx0" brushRef="#br0">6225 1972 7863,'-10'-20'9830,"-4"2"-8456,4 9 0,4 5 0,6 8 0,0 5-818,0 3 1,0 6 0,0 1 0,-1 0 0,-2 2 0,-3-2 0,0 2-980,0-1 0,2-3 1,4 1-1,0-4 1,1-2-1,3-3 1,7-4-700,5-4 1,5-1-1,7 0 1,2-1 0,2-4-1,2-4-3316,3-3 4438,-4-1 0,11-6 0,-2-2 0</inkml:trace>
  <inkml:trace contextRef="#ctx0" brushRef="#br0">6705 1852 9757,'-13'-4'0,"-1"0"0,1 1 2383,0 1 0,-1 4 1,3 2-853,2 5 1,-2 4-1,5 5 1,-1 6 0,-3 5-1,-2 5-1164,-2 0 1,0 9 0,-4-3 0,-3 2 0,-1-1 0,1-1 0,0 0-2429,1 0 1,3-4-1,1-4 1,6-2 2060,5-5 0,10-13 0,2 0 0</inkml:trace>
  <inkml:trace contextRef="#ctx0" brushRef="#br0">6852 1919 7861,'-2'-18'4748,"-2"1"0,4 5-3779,0 7 1,6 4-1,9 1 1,2 0-1,7 0 1,4 0-1,3 0 1,-1 0-789,-2 0 0,3 0 1,-1 0-1,-4-2 0,-3-1-287,-4-1 1,-3 1 0,-7 7-1,-6 4 1,-6 2 0,-7 3 282,-7 7 0,-3 3 1,-7 6-1,0 0 1,1 4-1,0 1 1,3 3-1,4 1 1,2 2-556,5 0 1,3-4-1,1-2 1,3-2 0,4-2-1,1-3 1,1-7 0,7-6 377,9-8 0,4-5 0,12-1 0</inkml:trace>
  <inkml:trace contextRef="#ctx0" brushRef="#br0">7385 1919 12148,'-6'-13'1592,"4"7"0,-2 6 0,4 7-1434,4 5 1,2 1-1,5 2 1,-2 3-1,0 4 1,-1 3-1,1 4 1,0 2-1,-1 3 737,-4 0 0,-2 1 0,-2-4 1,0 3-1,-2-2 0,-2-1 0,-7-5 1,-4-1-10727,-2-2 9448,-7-7 0,-3 3 1,-7-5-1</inkml:trace>
  <inkml:trace contextRef="#ctx0" brushRef="#br0">7225 2039 11088,'35'-38'0,"3"1"0,2 4 2373,2 5 0,13 0 0,-1 10 0,0 2-1609,1 1 1,6 1-1,1 3 1,-1 2-1,3 4-764,-2 4 0,-4 1 0,1 0 0</inkml:trace>
  <inkml:trace contextRef="#ctx0" brushRef="#br0">17023 20097 7956,'-6'-26'0,"3"3"0,-5 3 0,2 1 0,3 2 0,2 2 0,1 7 0,1 0 0,4 4 0,4 5 0,4 10 0,2 8 0,0 9 0,-3 3 0,-1 3 0,0 0 1157,-2 3 0,-2 0 1,-4 0-1,1-4 1,-1-4-1,-1-3 1,-2-3-1,0-2-2,0-3 1,0-3-1393,0-2 1,-2-7-1,-1-6 1,-1-9 0,1-7-1,2-7 1,1-2-119,0-1 0,0-6 0,0 0 0,0-1 0,0 1 0,0 4 753,0 4 0,0 0 0,0 5 0,1 0 1,2-1-1,3 4 574,1 1 0,2 8 1,5 1-1,-1 2 1,0-1-1,2 2-894,3 2 0,-2 1 0,5 0 0,-2 1 0,-3 2 1,-2 3-1,-5 2-479,-5 2 1,2-3-1,-2 2 1,-2 0-1,-5 0 1,-6 0-32,-3 1 0,-6 1 1,-2-1-1,-3-3 0,-2-1 1,3-3-42,1-1 0,-1-2 0,3 0 1,0 0-1,1 1-560,6 4 1,8-2 0,12 4 0,12-1 0,8-3-514,7-2 0,1-1 1546,4 0 0,-3 0 0,9 0 0</inkml:trace>
  <inkml:trace contextRef="#ctx0" brushRef="#br0">17569 19991 7956,'0'-27'0,"2"12"0,1 5 1156,1 3 0,2 5 0,-2-2 0,4 4-516,-1 4 1,4 3 0,-7 7 0,0-1 0,1 0 0,-1 2 133,-1 3 1,0-3-1,0 4 1,2-1-1,-2 0-664,-2-2 0,-2-4 1,-4-8-1,-2-10 0,-2-7 1,2-6-665,1-2 0,-3-1 1,4-5-1,2 0 1,2 2-1,1 2 1,0 2 1164,0 2 1,0 1 0,1 4 0,4 1 0,4 1 0,2 3 0,4 5-759,3 2 0,-2 2 0,7 3 0,0 5 0,4 7 0,4 4-1598,5 5 1745,-4 1 0,7 1 0,-5 1 0</inkml:trace>
  <inkml:trace contextRef="#ctx0" brushRef="#br0">17902 20111 7956,'-6'-33'3056,"5"11"-1976,-3 0 1,8 5 0,6 4-1,5 0 1,4-1 0,2 1-749,3 0 0,1 4 0,0 0 0,-1 0 1,-3 0-1,-2 2 0,-4-1-158,-5 1 1,-4 3 0,-6-5 0,-1 0 0,-5 1-876,-8 4 0,-5 2 0,-8 2 0,-1 0 0,-1 2 0,-1 2 0,3 5 1031,4 3 0,6 0 0,1-2 0,6-1 0,5 2 0,4 0 154,1 3 0,0-1 1,1 0-1,4 1 1,5 1-1,6 1-783,7 2 0,3-1 0,5-5 0,5-3 0,2-4 1,2-4-1,0-1-1876,0 0 0,-1 0 0,-4-1 0,-4-4 2175,-2-4 0,-9-9 0,0-2 0</inkml:trace>
  <inkml:trace contextRef="#ctx0" brushRef="#br0">18449 19644 7956,'13'-19'384,"1"-3"0,-3 3 0,0 1 1,-2 3-1,0 2 0,-1 1 1,0 1-1,-1 4 1254,1 1 0,-4 2 1,5 5-1,0 5 0,-2 7 1,-1 7-1715,0 0 1,-4 10 0,2 0 0,-2 4-1,-2 4 1,0-1 0,0 0-350,0-3 0,-5-3 0,-1-8 1,-1-6-1,-4-2 0,0-3 1,-4-3 51,-3-5 0,2-2 0,-7-2 0,1 0 0,0 0 1,1 0 1161,2 0 0,1 0 0,5-2 590,0-2 0,7 4 1,7 0-1940,11 7 0,3 4 0,7-1 0,2-1 0,1 0 1,3 0-1746,3 0 1,3-7-1,6 3 2305,0-4 0,0-7 0,0-1 0</inkml:trace>
  <inkml:trace contextRef="#ctx0" brushRef="#br0">18902 19684 7956,'-7'-10'1821,"2"5"1,4 10-1890,1 5 1,0 9 0,0 4 0,1 2 0,4 3 0,4 3 0,1 3 0,0 2 67,-1-1 0,-6 1 0,3 4 0</inkml:trace>
  <inkml:trace contextRef="#ctx0" brushRef="#br0">18769 20151 7956,'-21'0'1127,"2"0"0,6 0-868,-1 0 1,7 1-1,4 4 1,6 3-1,6 4-259,3 2 0,7-1 0,2 0 0</inkml:trace>
  <inkml:trace contextRef="#ctx0" brushRef="#br0">22261 10915 11421,'-7'0'0,"1"0"0,6 0 0</inkml:trace>
  <inkml:trace contextRef="#ctx0" brushRef="#br0">22235 10915 11421,'-14'-4'-336,"1"-1"388,0 2 1,-1 2 0,1 2 0,0 2 0,-1 4-244,1 5 0,4-4 0,0 8 0,-1 0 0,0-1-12,1 0 0,-2-6 1,5 0 430,-1 1 1,5 2-1,2 0 1,8-2 468,4-1 1,1-5-1,2 4 1,1-1 0,3 1-1,2 1 1,1-1-573,-1 1 1,4-4 0,-4 2 0,1 1 0,0-3 0,1 3 0,-1-2-282,0 0 1,0-2-1,4-2 1,-3 1 0,-1 1-1,4-1 511,3-2 0,1-1 0,5 0 1,4 0-1,2 0 0,5 0-94,2 0 1,-4 0 0,4 0 0,-1 0 0,-1 0 0,1 0 0,1 0-268,2 0 1,0 0 0,-1-1 0,-4-2 0,-2-1 0,-2-1 0,2 1 0,-3-2 0,1-2 0,-2 0 129,0 0 1,6-4-1,-3 3 1,2-2-1,4-3 1,-2-1-1,1-1 1,-3-2-146,-2 2 0,4 1 0,-9 0 1,-2-1-1,-1-3 0,-5 0 0,-4-1 1,-4 3 63,-2-3 0,-3 4 0,-6-6 0,-2 0 0,-1-1 1,-1 1-1,0-1 0,-3-1 90,-1 2 1,-2-4 0,0 4 0,-2-1-1,-2 0 1,-4 6-288,1 2 1,-5 1-1,2 1 1,-5 1-1,-3 2 1,0 2 0,-1 3-284,-3 2 1,0-3 0,-4 1 0,-2 2-1,-1 2 1,-2 1 0,-2-2 369,-1-2 0,-2 2 1,-4-2-1,2 1 1,1 0-1,1-1 0,-1-1 155,-1-1 0,2 3 0,1-4 0,-2 1 0,-2 3 0,-1 1 0,0 2-2,0 0 1,-4 0-1,-1 0 1,1 0-1,-1 0 1,1 2-152,1 2 0,-3-2 0,0 4 1,0-2-1,0 2 0,2 0 93,-2 0 0,0 3 1,-4-3-1,2 0 0,2 0 1,3-3-1,2 0 83,1 1 0,-1-2 0,-2 2 0,-2-3 0,2-1 0,0 0 0,0 2 26,-1 2 1,-5-1 0,3 6 0,0 2-1,0 0 1,2 4 0,-1 3-271,1 4 0,-6 5 0,2 2 0,-1 6 0,2 2 0,1 4-85,3 1 0,3-1 0,6-1 0,7 0 0,8-2 0,6-2 0,5-5-65,8-3 0,12-3 0,13-1 0,9-3 0,14-3 0,11-5 0,14-3-322,-33-4 1,1-1 0,4-1 0,0-1 0,4 1-1,0-1 599,-1 0 0,2 0 0,9 2 0,0 1 0,-4-3 0,0 1 1</inkml:trace>
  <inkml:trace contextRef="#ctx0" brushRef="#br0">23128 11568 8493,'0'-25'0,"1"9"0,2-7 0,3 8 356,2 7 0,-5 3 0,1 10 0,-3 3 0,-2 3 0,-3 1 1,-5 0-1,-5 4 0,-3 2-4,-6 1 1,-2 9 0,-3-1 0,-2 1-1,-1 1 1,0 1 0,-1 3-30,-4 1 1,1-3 0,-4 4 0,-1 2 0,2 0 0,-1 2 0,-1-2-259,-3 0 1,-1 4-1,5-5 1,2 1-1,2 0-187,-2-2 1,-2 1 0,0 4 0,2-2 0,3-2 0,2-3-1,4-4-835,4-2 0,5 1 1,5-10-1,3-2-963,2-1 1,15-8 1919,11-2 0,7-16 0,3-3 0</inkml:trace>
  <inkml:trace contextRef="#ctx0" brushRef="#br0">22301 12408 9515,'-40'-5'0,"3"1"682,6 1 0,2 12 1,11 7-1,3 6-377,5 6 0,-1 5 0,7-4 0,1-2 0,1 1 0,4-3-496,2 1 0,16 0 0,12-9 0,11-6 0,13-5 0,14-4 191,-29-1 0,1-2 0,6-7 0,0-2 0,3-1 0,-1 0 0</inkml:trace>
  <inkml:trace contextRef="#ctx0" brushRef="#br0">23581 11608 8394,'-13'0'238,"-1"0"1,5 0 0,1 0-1,-1 1 329,1 4 1,2 2-1,6 7 1,2-1-1,2-1 1,7-2-1,5-1-39,6 1 1,5 2 0,4 3 0,5 1 0,2 2 0,3 0-448,4 1 1,-2-3 0,6 7 0,0-1 0,0 0 0,-2 2-1,0 2-537,1 4 1,-8 1 0,1-4 0,-1 1-1,-4 2 1,-2 1-849,-5-2 1,0-5 0,-4-3 0,-2-1 1303,0 1 0,-1-5 0,4 4 0</inkml:trace>
  <inkml:trace contextRef="#ctx0" brushRef="#br0">24514 12021 10955,'-34'-30'0,"4"4"763,7 5 0,9 12 0,10 11-591,3 10 0,5 1 0,3 6 1,4 0-1,5 2 0,5 1-21,7 1 1,-1-3-1,5 4 1,-1-3 0,0-1-1,-1 0 1,-2 0-385,-1 1 1,-2-3 0,-3 3-1,-6 1 1,-5 2 0,-10 5-1,-8 2 1,-12 3-321,-9 0 1,-14 2 0,-13 4 0,23-20 0,-2 0 0,-4 0 0,0 0 552,-1 0 0,0 0 0,-9 2 0,1 2 0,2-1 0,1 1 0</inkml:trace>
  <inkml:trace contextRef="#ctx0" brushRef="#br0">20568 9302 15700,'8'-13'-1296,"4"0"1173,-3-1 0,-2 5 0,0 1 0,-1-3 511,-3-1 0,-3 5 0,-4 3 1,-5 2 190,-3 2 1,-1 3-1,-2 4 1,-3 8-1,-4 4-455,-3 5 0,-6 1 1,-3 3-1,-3 2 1,-6 4-1,-3 5-150,-5 7 0,0-2 0,-4 3 0,-2-1 1,28-22-1,-1 0 0,-29 20 0,0 2 64,2 0 1,6-6 0,2 1 0,0-1 0,6-4 0,3-1-408,7-1 0,4-4 1,3 0-1,6-7 1,5-5-1,6-3 1,3-2-1431,3 1 0,14-7 1873,6-3 0,19-14 0,5-5 0</inkml:trace>
  <inkml:trace contextRef="#ctx0" brushRef="#br0">19915 9809 21400,'-23'-22'-649,"-4"-1"0,3 7 1,6 12-1,4 4 821,0 4 1,2 9 0,2 10-1,3 0 1,1 1 0,3-3 0,1-1-1,4 0 1,2 0-651,5 1 1,10-3 0,8 3-1,9-2 1,5-3 0,8-1 612,7-2 0,2-5 0,15-2 0</inkml:trace>
  <inkml:trace contextRef="#ctx0" brushRef="#br0">21062 9462 11613,'-14'-28'0,"2"-3"219,4 0 0,2 7 241,6 6 0,1 10 0,4 3 1,5 4-1,8 1 0,7 0 1,7 1-351,7 4 0,2 3 0,10 10 0,-2 6 0,1 4 0,2 5 0,1 1-143,1 3 1,-3 0 0,1-2 0,-1-4 0,0-2-1,0-3-7,1 1 1,-2-6 177,-1-4 1,3-2 0,-5-2 0</inkml:trace>
  <inkml:trace contextRef="#ctx0" brushRef="#br0">21848 9582 24039,'-34'-26'-559,"3"12"1,9 11-1,4 15 403,3 13 0,8 17 0,2 10 0,4 1 0,1 6 0,0 2-619,0 3 1,1 2 0,4-8 401,4-2 0,2-7 0,3-3 1</inkml:trace>
  <inkml:trace contextRef="#ctx0" brushRef="#br0">23008 11675 19144,'-13'-27'-952,"-1"8"1,1 5 0,0 8 0,-2 6 1417,-3 5 1,0 10-456,-8 11 1,-1 7 0,-13 8 0,-5 2 0,-3 3 0,-4 2 0,24-23 0,-1 1 0,1 2 0,-1-1 0,-1 2 0,0 0 0,3-1 0,0 0 0,0 0 0,2 1-70,0 0 0,1-1 0,-13 21 1,3 0-1,9-6 0,8-6 0,7-6-180,6-9 0,14-5 1,5-4-1</inkml:trace>
  <inkml:trace contextRef="#ctx0" brushRef="#br0">23234 11808 18439,'-13'-27'-1046,"7"11"1,9 13 0,15 21 0,15 16 935,8 9 1,-13-13-1,0 2 1,0-1-1,-1 0 1</inkml:trace>
  <inkml:trace contextRef="#ctx0" brushRef="#br0">18062 15100 8414,'0'-14'0,"0"1"0,2 1-90,2 3 0,-4 3 0,0 6 0,-7 0 0,-5 0 0,-1 2 0,-1 1 605,1 1 0,4 1 0,0-5 1,-1 0-1,-2-2 0,-1-1 1,-1-3 752,1-1 1,4 4 0,0-1 0,-1 2-1039,-2 2 1,-3 0 0,-1 0-1,-3 0 1,-2 0 0,-1 2 0,0 2-242,-1 5 1,1-2 0,-6 2 0,0 0-1,0 0 1,3 0 293,-1 1 0,6-2 0,-1-1 0,2 0 0,1-1 0,0 0-75,0-3 1,1 3 0,3 0 0,1 0-1,0 1 1,-1-1 0,2 2-144,3-1 1,-2 2 0,0 4-1,-4 2 1,-2 1 0,0 4-1,3 0-29,0 4 1,2 0 0,2-1-1,1-2 1,0 0 0,2-2 95,2 0 0,4 4 0,1-6 0,0 0 0,1-3 0,4 0 1,5-1 177,6 0 0,7 1 1,8-1-1,4 0 1,4-1-1,4-1-4,6-2 0,-5-6 1,11 1-1,0-3 1,0-1-1,-1 0 0,0 0-24,0 0 1,3 0-1,-2-1 1,1-2-1,3-1 1,0-1-257,1-1 1,6 3 0,-1-6 0,1 0 0,0 1 0,-4-1 0,2 0-79,1 1 0,-6-3 1,7 2-1,-6-3 0,-3-2 1,-3 0-1,-2-3 11,-3 0 1,-3-6 0,-6 4 0,-1 0 0,-2-3-1,-2-2-66,2-4 0,-4-2 0,-2 4 0,-3-1 0,-1 0 0,-2 1 0,-3-2-137,-4-4 1,-3 4-1,-3-1 1,-4 2-1,-3 3 1,-5-1-23,-5 1 1,-3 2 0,-10 0 0,-6 3 0,-7 1 0,-9 2-1,-7 2-431,-5 4 0,-2 7 0,-2-1 0,-3 2 0,-6 2 0,0 0 218,-1 0 1,0 2 0,8 2 0,3 3 0,3 2-1,6 0 1,3 2-431,5 0 1,13 4 0,3 2 0,7 2 0,6 2 908,4 2 0,22 8 0,5 3 0</inkml:trace>
  <inkml:trace contextRef="#ctx0" brushRef="#br0">18622 15659 8152,'-1'-11'0,"-2"0"1190,-2 2 0,1 8 1060,4 1-1928,0 0 0,0 7 1,0-2-1,0 4 0,0 2 20,0 3 0,0-1 0,0 0 0,1 1 1,2 1-1,2 1 0,-2 3 134,-2 2 1,-1-3 0,2 4-1,1 0 1,1 0 0,-1 0-335,-1 2 1,-2 1 0,-2 2-1,-2-2 1,-5-1 0,-3-2 0,-1 2-9,-1 1 1,-5-3 0,-3-1 0,-2 0-1,0-2 1,2 0-70,-2-3 1,-4-1-1,-1-2 1,1 1-1,-2-2 1,2-2-1,0-3 48,1-1 0,-1 3 0,-2-3 0,-1 0 0,0 0 0,0-3 0,-2 0-85,-1 1 1,0-2-1,-3 4 1,2-2-1,-4 1 1,-2-1-1,-4 1-333,2-1 0,0 5 1,-1-5-1,-5 1 0,-1-1 1,-1 2-1,4 0 198,1 0 0,-1-2 0,4-4 1,1 0-1,-1 0 0,2 0 244,-1 0 0,7 0 0,-1 0 0,1-1 1,-1-2-1,2-3 0,0 0-92,0 0 0,3-3 0,-3 3 0,0 0 1,1-1-1,-1 1 0,1 0-72,1 3 1,-4 2 0,4-1-1,-1-1 1,-1-1 0,1 1 55,1 1 0,1 2 1,3 0-1,-2 0 1,-1 0-1,0 0 1,0 0 1,0 0 0,-2 0 1,3 0-1,-2 0 1,-1-1-1,-2-2 0,-1-1-57,-1 1 0,-9-3 1,5 1-1,-4 1 1,-2-1-1,1-1 14,0-1 1,-3 3 0,5-5 0,1 0 0,1 0-1,2 2 1,0-1 153,0 1 1,5-1 0,1-2-1,1 1 1,3-1 0,2-2-1,2-1 152,-1-1 0,5 1 1,0 0-1,-1-2 0,3-2 1,2-2-247,3-2 0,-3 1 1,1-4-1,0 2 0,4-2 1,3 0-13,1 2 0,0-6 0,-3 4 0,2 1 0,1-2 0,-2-1 0,1 0 0,0-1-48,1 0 0,0 2 0,-5 2 1,1 2-1,0 0 0,-1 0-90,1-2 0,0-1 0,-1 0 0,1 2 1,0-2-1,1-1 0,2-3 0,2-2 90,2-1 1,-3-6 0,5 3-1,1-1 1,1-1 0,2 1 204,0 1 1,0-5 0,0 4 0,0-4 0,0-1 0,0 0-271,0 0 1,0-3 0,0 0-1,0 2 1,0-2 0,0 1-1,0-1-111,0-1 1,0 3 0,0-4 0,0 2 0,-1 0 0,-2-1 0,-1-1 139,1-1 0,1 4 1,2-6-1,0 2 0,0 2 1,0-1 141,0 1 1,0-6 0,0 1 0,0-2-1,2 1 1,1 3 0,1-1-157,-1 1 1,-2 2 0,-1-2-1,0 1 1,0 3 0,0 0-1,-1 0-221,-3-1 1,1-1-1,-5 4 1,1-2 0,1-3-1,-2 0 202,1 0 0,4-2 0,-1 0 0,2-1 0,2-3 0,0 2 0,0-2 170,0 0 0,0 2 1,0 0-1,2-2 1,1 2-1,1-2 0,-1 1-17,-2 3 0,4-3 1,-1 7-1,1 1 0,-1 0 1,1 1-247,-2 2 0,0-7 1,0 6-1,3-2 1,-1-2-1,3 4 1,-1-4 39,4-1 1,-4 2 0,2-3 0,0-1 0,0 4 0,0-1 208,1 2 0,-4 3 0,-2-5 0,-2 2 1,-2 4-1,0 1 0,0 1-29,0 1 1,0 3-1,0 5 1,0-1 0,0-2-1,0 0-94,0-2 1,-5 5 0,1-5-1,1 2 1,1-1 0,2-1-1,2 0 47,2 4 0,-1-1 1,6 1-1,0-3 1,0 3-1,0 1 1,1 1 34,2 0 0,1-4 0,2 0 0,2 3 0,2 3 0,0 4-101,0 2 0,5 1 1,-2 3-1,5 1 1,4-1-1,5 3 1,4 0 133,4 0 1,9 3 0,9 2 0,5 1 0,6 3 0,-35 2 0,1 1 0,1-1 0,0 0 19,-1-1 1,0 0 0,37 0 0,-38 0 0,1 0 0,35 0 0,-3 2 0,-4 0 0,-5 0 46,-3 0 0,-6 0 0,-5-1 1,-2-2-1,-3-2 0,-2 2-301,-1 2 1,-6 5 0,-3 2 0,-4 2 0,-3 2-1,-4 2 1,-2 3-700,-6 2 1,0 3-1,-6 5 1,0 0-1,0 3 1,-3-1-815,-2-4 0,-1 3 1650,0-4 0,0-3 0,0 0 0</inkml:trace>
  <inkml:trace contextRef="#ctx0" brushRef="#br0">16769 10448 30123,'9'-20'-152,"0"2"0,0 15 1,4 22-1,-1 9-956,-3 8 0,-2 2 0,-4 4 0,2-1 0,-2 1 1,-2-4 668,-1 1 1,-1-7 0,-4 1 0,-2-2 0,-3 0 0,-2-1 0,-3-2-1,-1-1 327,-4-1 0,0 1 1,-7 0-1</inkml:trace>
  <inkml:trace contextRef="#ctx0" brushRef="#br0">21262 8569 8452,'-20'-13'0,"1"0"0,-5-1 0,4 3 0,-1 2-52,0 4 0,0-1 1,-1 2-1,4-1 1,4 1-1,0 0 0,1 1 1,0 1-1,1 4-105,3 2 157,9 9 0,7 2 0,7 4 0</inkml:trace>
  <inkml:trace contextRef="#ctx0" brushRef="#br0">19009 11075 8576,'-25'0'-84,"2"0"0,9 0 0,6 1 1,4 2-288,5 2 1,2 4 0,11-5-1,5-1 1,6-1 370,6-2 0,9 0 0,7 0 0</inkml:trace>
  <inkml:trace contextRef="#ctx0" brushRef="#br0">22941 11088 8329,'-34'-6'0,"5"-3"-333,5-2 1,12 3 0,12 4 0,9 1-1,7 0 333,6-2 0,4-5 0,0 3 0</inkml:trace>
  <inkml:trace contextRef="#ctx0" brushRef="#br0">20982 8756 8550,'-34'6'0,"-2"6"0,9 8 0,5 4 0,1 4 0,8 8 0,-2-1 0,6 4 0,2 1 0,1 0 0,0 0 0,-4 6 0,2 1 0</inkml:trace>
  <inkml:trace contextRef="#ctx0" brushRef="#br0">18929 11155 7729,'-25'-6'-371,"2"-3"0,6-3 0,9 0 421,8 3 0,9-1 0,12 6 0,8-1 1,9 1-1,7-1 0,7 1-49,6-2 0,15-1 0,-33 0 1,1 0-1</inkml:trace>
  <inkml:trace contextRef="#ctx0" brushRef="#br0">22408 10795 8304,'-43'-6'0,"3"-3"0,15 3 0,13 0 0,12 6 0</inkml:trace>
  <inkml:trace contextRef="#ctx0" brushRef="#br0">18796 15646 8313,'-39'-3'-199,"3"-6"0,16 0 0,12-7 1,10 4-1,8 5 0,6 1 199,7 3 0,8 1 0,3 2 0</inkml:trace>
  <inkml:trace contextRef="#ctx0" brushRef="#br0">18196 14966 21309,'7'-32'-1454,"5"10"0,-5-1 0,2 9 1030,0 5 0,-6 1 1,0 5-1,-4-3 374,-4-1 0,-5 0 0,1-4 0,-3 2 0,-1 0 0,-2 2 0,-3 1 465,-4 0 0,-5 5 0,-4-2 1,-6 6-1,-4 7 0,-8 6-309,-8 7 0,4 3 1,-12 4-1,3 2 1,1 1-1,-3 1-123,-1 0 0,3-3 1,1 3-1,2-1 0,4-3 1,3-2-1,6-2 221,5 1 1,-1 0 0,11 1-1,3 3 1,3 4 0,4 4-369,2 1 1,7 6-1,8 4 1,4 5 0,6 4-1,9 0 128,10 1 1,15-3 0,16-6 0,-23-28 0,4-2 0,4-2 0,3-4 0,4-2 0,2-2 176,2-3 1,3-3 0,10-1-1,2-3 1,0-4 0,2-3 0,2-2-1,2-2 1,1-2 0,0-1 0,-24 3-1,0 0 1,-1-1-69,1-1 1,-1 1 0,0-2-33,6-1 1,0-1 0,-2 0 0,-3-1 0,-2 1 0,1-2 0,3 0 0,1-1 0,-1 0 0,-3 0 0,-1 0 0,0-1 0,20-8 0,-1-1 0,-5 1 0,-1-2-77,-3 1 0,-2 0 0,-6 2 0,-1 0 1,-3-2-1,-3-2 0,-5 3 0,-2 0 0,-5 1 1,-3 0-1,15-25 0,-13 3-149,-11-3 1,-13-1-1,-13-1 1,-20 0-1,-23-1 1,15 27 0,-4 1 75,-8-1 0,-3 1 1,-9 1-1,-3 2 1,-7 1-1,-3 1 0,23 9 1,-1 0-1,0 2 1,-4 2-1,-1 0 1,-1 2-1,-1 2 0,-1 1 1,0 1 34,-3 1 1,-1 2 0,0 1-1,-5 2 1,0 3 0,1 1 0,3 2-1,2 1 1,0 2 0,2 0-1,0 2 1,2 0 0,1 1 0,1 2-1,1 0 1,5-1 0,2 2-1,0 0 1,-20 10 0,3 2-2121,7 0 1,2 2 2192,5 0 0,2 1 0,4-1 0,2 2 0,2 0 0,0 1 0,0 1 0,0 0 0</inkml:trace>
  <inkml:trace contextRef="#ctx0" brushRef="#br0">19649 15206 16578,'-34'-26'35,"-2"11"1,8 6 0,4 6 494,3 3 0,10-1 1,9-2-69,10-2 1,6-4 0,14 5-1,5 1 1,7 1 0,9 4-322,7 2 0,5 4 1,9 5-1,2 0 0,-33-6 1,1 1-1,-1 1 1,2 0-1,1 1 0,0 1-52,1-1 1,0 0-1,0 2 1,1 0-1,3-3 1,1 0-1,2-1 1,1 0 0,0 0-1,2-1 1,2 0-1,1-1 1,1 0-1,1 0-33,1-1 0,1-1 0,7 0 0,2-2 0,-3-2 0,0 0 0,1 0 0,0 0 0,2 0 0,0 0 0,-2 0 0,-2 0-73,-2 0 1,0 0 0,2 0-1,0 0 1,-6 0 0,-1 0 0,-2 0-1,-2 1 1,-2 1 0,0 1 0,-5 1-1,0 1 1,0 0 0,0 2-216,0-1 1,-1 1 0,-6-1 0,0 1 0,1 0 0,-1 0 0,32 7 0,-12 3 0,-5 2-315,-6 2 1,-9-4 0,-10 6 0,-7-1 0,-5-1 0,-3-2-1542,-2 0 1,-5-4 2086,-4 3 0,3-4 0,1 0 0</inkml:trace>
  <inkml:trace contextRef="#ctx0" brushRef="#br0">24021 15619 11003,'0'-25'-262,"0"3"0,1 4 1586,4 9 0,-2-1 1,4 4-1119,-1-1 1,-3 4-1,-7-2 1,-5 5 0,-5 3-1,-3 3-229,-6 2 0,3 0 0,-1 6 0,2-1 0,2 0 0,4 1-8,4-1 1,3 0 0,6 1-1,2-1 1,2 0 0,7 1-1,6-1 172,10 0 0,4 1 1,6-1-1,-1 0 1,-1 1-1,-1-1-29,-3 0 0,-8 1 1,-6 0-1,-3 3 1,-4 1-1,-2-1 1,-6 1-121,-7 0 1,-9 6 0,-15-2-1,-4 3 1,-5 0 0,-1-1 53,0-2 0,0-6 0,7 1 0,4-6 0,3-2 1,4 0-1142,2-1 1,10-4-1,14-8 1,12-7-2692,12-5 3777,11-5 0,7-23 1,6-5-1</inkml:trace>
  <inkml:trace contextRef="#ctx0" brushRef="#br0">24501 15380 27031,'6'-55'-6047,"-3"10"6323,6 19 0,-5 11 1,3 13-1,-1 8-233,-3 8 0,-1 9 0,-1 4 0,2 9 0,2 6 0,-2 9-37,-2 5 1,-1 5-1,0 5 1,0 0 0,0-3-1,0-2 1,0-2-1,0-4 1,0-5-1418,0-5 0,0-4 1,0-2-1,2-5 1,1-8 1239,1-6 1,0-5 0,-4-2 0</inkml:trace>
  <inkml:trace contextRef="#ctx0" brushRef="#br0">24434 15979 10977,'-7'-18'0,"2"1"0,4 0 836,1 3 1,0 5 0,1 1-1,4 2-409,4 3 0,4 2 0,5 1 0,4 0 0,3 1 0,2 4 0,1 4-1099,3 3 1,2 1-1,4 0 1,-2 1-1,1-3 1,-2-2 745,-3-4 1,-9 1-1,-4-2 1,-5-2-250,-4-5 1,-4 0 0,-10-6 0,-4-2 0,-3 0 0,-1-4 0,0-1 1491,-1-2 0,3 0 0,0 5-556,2-1 1,11 5 0,-1 2 0,5 1 0,6 3 0,4 3 0,7 3 166,2 2-1107,-5 5 1,6-4-1,-4 4 1,3-2-1,2-2 1,-2-2-479,-3 2 1,2-5 0,-6 4-1,-2-4 1,-3 1 0,-2 1 828,-3 1 1,-5 2 0,3-1 0,-1 3 0,1 4 0,0 3-1,1 4 1,-1 9 386,0 11 0,-2 2 0,-4 10 0,0 4 1,-1 5-1,-4 5 0,-5 2 0,-6 0-501,-6-1 1,-8 0 0,-1-4 0,1-8-1,1-6 1,-1-10 0,0-5 0,5-9-95,6-10 0,4-2 1,3-9-1,3-6 1,5-10-1,5-14 1,8-11-1,9-13 112,6-9 1,11-5 0,-16 27 0,1 0-1,-1 1 1,2 0 0,1-1 0,0 1 0,0 0-1,1 2 1,-1 4 0,2 0-491,19-21-366,-2 12 0,-1 14 1,0 9-1,0 7 1,0 7-1,-2 8 587,-2 8 1,-3 18 0,-7 11 0</inkml:trace>
  <inkml:trace contextRef="#ctx0" brushRef="#br0">19942 8836 30129,'-27'-40'-2671,"7"-3"0,0 3 0,2 6 2689,1 4 0,3 10 0,5 2 0,-1 3 1,-2 3-1,0 2 0,5 2 338,7 2 1,12 4-1,12 6 1,7 5-1,10 3 1,11 2-1,10 3 1,8 1 563,-33-10 0,1 0-775,7 0 0,1-1 0,-4-2 1,0-1-1,4-1 0,0 1 1,-1 0-1,-1-1 0,-2 0 1,0 0-1,0 0 0,-1 0-39,-1-1 0,-1-1 1,33 1-1,1-4 0,-7-2 1,-11-4-1,-12-1 0,-10 2-307,-5 1 0,-7-3 1,-5 3-1,-9 0 1,-11 0-1,-15 3-189,-14 2 0,-14 2 0,-17 4 0,-10 5 0,32-3 1,-2 1-1,-4 1 0,-2 0 0,0-1 0,0 0 188,-1 0 0,1-1 1,5 0-1,1-1 1,4 1-1,2 0 0,-31 6 1,9 0-1,9 1 1,7-1 498,4 0 0,6 1 0,1-1 0</inkml:trace>
  <inkml:trace contextRef="#ctx0" brushRef="#br0">18129 11355 8570,'-22'-5'-304,"0"1"1,4 1-1,9 7 1,0 5 78,2 3 1,-5 3-1,4 1 1,1 2 690,3-2 0,14-13 1,11-7-1,11-8 1,16-6-1,9-4-319,10-3 0,-28 12 0,1 1 1,-1 0-1,2 0 0,-1 1 0,1 0 1,2-1-1,1 1 0,-1 1 0,0 0-69,2 0 1,-1 2 0,2 0 0,-2 1 0,-2 1-1,-2 0 1,-2 1 0,-1 1 0,33 0 0,-12 2-1,-11 4-524,-11 2 1,-14-1-1,-9 6 1,-11 2 0,-14 0-1,-19 1 386,-18-3 0,-13 2 0,20-9 0,-2 0 0,-4 0 0,0 0 1,-3 1-1,1-1 0,-2 0 0,0 0 0,3 0 0,0-1 182,5 0 1,0 0-1,-3-1 1,0 0-1,7 0 1,0 0-1,-32 0 1,10 0-1,14 0 1,11 0-418,10 0 295,13 0 0,20 0 0,8 0 0</inkml:trace>
  <inkml:trace contextRef="#ctx0" brushRef="#br0">22661 10955 22997,'-34'-33'-1291,"2"7"1,6 1 0,3 10 1460,1 9 1,5 4-1,-2 2 1,1 2 0,0 2-1,4 5 1,2 3 0,4 1-647,2 1 0,2-1 0,7 0 0,6-1 0,10-2 0,9-1 805,8 2 0,13-4 0,7 1 0,8-3 0,7-2 1,3-1-1,-36-2 0,1 0-148,2 0 1,-1 0 0,36 0 0,-37 0-1,0 0 1,34 0 0,-8 1 0,-7 2-628,-8 2 1,-10 4 0,-10-3 0,-8 1-1,-9 3 1,-8 2 0,-11 2-616,-12-1 1,-16 2 0,-22 1 970,-14 2 0,2 5 0,29-12 0,-1-1 0</inkml:trace>
  <inkml:trace contextRef="#ctx0" brushRef="#br0">20608 9396 8647,'0'-14'989,"0"7"1,2-3-1,1 4 1,3-2-582,1-2 1,-2 2 0,4 1-1,1 0 1,2 1-270,1 0 0,-6 0 1,-1 3 461,0-2 1,-4 0-1,1 2 1112,-6-2-1390,1 1 0,-5 4 0,2 0-292,-3 0 0,-4 0 0,-2 1 0,1 2 0,0 2 0,-1-2 227,1-2 1,0 3 0,1 2 0,2 0 0,1 0 0,0-1-180,1 1 0,-3 0 0,3 4 0,-1-1 0,0 0 0,-1 0 1,-2-1 62,-1 3 1,-5 1 0,-1 1 0,-2 0 0,-4 1 0,-5 0 0,-4 4 180,0 4 1,-4 2-1,2 1 1,-2-1-1,-1 1 1,2-1-204,1 1 1,8 0-1,0 2 1,4-2 0,2-1-1,0-4 1,1 0-254,2-4 0,1-1 1,5-2-1,-2 0 0,-1 1 1,-2-1-2,2 0 1,1 1-1,0-1 1,-1 0-1,-3 1 1,-2-1-1,-1-1 1,-1 0-279,1 1 1,0-6-1,-3 10 1,1-1-1,3-3 1,2-1 0,3-3-526,1 1 0,2 2 0,-1 0 0,3-1 0,0-3-120,2 3 1,8-5 0,1-2 0,7-2 1056,5-2 0,7-12 0,2-3 0</inkml:trace>
  <inkml:trace contextRef="#ctx0" brushRef="#br0">19889 9689 9042,'-9'-12'0,"0"3"0,-2 5 0,0 2 317,-3 2 1,5 5 0,0-1 0,-1 1 0,-2 0 0,-1 4 0,-2 3 0,-1 2 311,-2-1 0,-4 0 1,4 0-1,2 2 1,1 2-1,2 0 1,-1 1-526,1 1 0,0-2 1,1 3-1,3 1 0,4 0 1,4 3-1,1-1-1836,0-1 1,1 2 1731,4-6 0,2 6 0,7-4 0</inkml:trace>
  <inkml:trace contextRef="#ctx0" brushRef="#br0">21102 9422 8381,'-8'-10'1252,"4"-3"1,4-2-1080,4 6 1,4 3 0,5 6 0,0 0 0,1 0 0,-1 0 0,2 1 4,3 4 1,-2 2 0,6 7-1,2 0 1,1 4 0,2 4-42,-1 4 1,2 0-1,3 1 1,5 0-1,1-2 1,0-3 54,-1-4 1,1 1-1,6-1 1,3-3 0,1-4-1,3-3 1,2-2-210,1-3 0,7-2 1,0-1-1,1 0 1,-5 0-1,-5 0 1,-7 0-469,-2 0 1,-8-4 0,-5-1 0,-5 2 0,-6 2-1960,-3 1 0,-8 6 2444,-2 3 0,-4-3 0,-1 0 0</inkml:trace>
  <inkml:trace contextRef="#ctx0" brushRef="#br0">22221 9649 8381,'0'-13'963,"5"-5"0,1 0-503,1 2 1,1 5-1,2 4 1,-1 1 0,1 5-1,1 3-471,-3 7 0,3 8 0,-7 2 0,-1 2 0,-1 2-271,-2 3 0,-8 2 1,-5 1-1,-9 2 1,-6-1-1,-5 0 1,0-2-683,1-2 1,-1 4 0,4-9 963,-2-1 0,-7 6 0,4-6 0</inkml:trace>
  <inkml:trace contextRef="#ctx0" brushRef="#br0">23208 11581 8990,'0'-13'141,"0"4"1,0 0 0,0-1 0,1-2 0,2-1 0,2-1 0,-2 0 0,-2-3 443,-1-1 0,2 5 0,1 4 0,1-1 0,-1-2 215,-2-1 1,-2 5 0,-3 5-581,-5 6 0,-5 5 1,-3 5-1,-6 2 1,-3 3-1,-2 4 1,-2 4 43,0 6 1,5-3 0,-7 7 0,0 1-1,1 1 1,2 2 0,1 2-236,1 2 0,0-2 0,1 4 0,-3-2 0,0 0 1,-4 1-99,-1 1 0,-1-5 0,-4 4 0,2-4 0,2-2 0,-1-4-4,2-4 0,-3-3 0,6-3 1,1-2-1,3-6 0,4-3-163,1-5 1,10 1 0,1-7 0,10-4-1,13-8-2525,11-8 0,11-2 2761,11-3 0,14-15 0,-25 19 0,0 0 0</inkml:trace>
  <inkml:trace contextRef="#ctx0" brushRef="#br0">23514 11555 8454,'-13'0'-498,"4"-5"1,0 1 713,-1 1 0,3 1 0,-1 4 0,2 2 0,2 4 0,-1 1 335,1-1 1,-1-3-1,5 4 1,0 1-1,2 0 3,2-1 0,4 3 0,7-4 0,1 0 0,3 1 0,3 2 0,5 2-184,3 5 0,7-3 0,-2 4 0,5 0 0,3 3 1,2 4-263,-2 0 0,2 5 0,0 0 0,-2 0 1,-2 1-1,-2-1 0,-2-2-321,-2-1 1,-5-2 0,1-3-1,-3-2 1,-1-2 0,0-2-1,-2-3-226,-3 0 0,-3-1 0,-4-1 0,1-2 1,2-2-1,-2-1 0,-1-1-1806,-1 0 2245,-1-2 0,6 2 0,2 2 0</inkml:trace>
  <inkml:trace contextRef="#ctx0" brushRef="#br0">21968 8569 12955,'-12'2'271,"2"1"-366,1 1 0,0 5 0,-4-4 1,-1-2-1,1-2 0,0-1 1,-1 0-1,1 0 637,0 0 0,4 0 1,0-1-1,0-4-1,2-4 0,2 3 1,10 2 559,4 2-892,2 2 0,-2 5 1,0-1-1,2-1 275,0-1 1,4-4-1,3-2 1,4-5 0,5-4-1,4-5 1,6-6-186,6-6 1,1 5 0,8-6 0,5-3 0,2-3-1,-27 17 1,1 0 0,1 0 0,0 0-254,1 0 1,1 0 0,0 3-1,-1 0 1,30-14 0,-4 3 0,-6 3-1,-8 3-310,-5 4 1,-1 4 0,-11 6 0,-3 3 0,-5 2-735,-3-1 1,-1 2-1,-6-1-590,-3 6 1,-3 0 0,-5 5 1523,3-3 1,10-6 0,7-6 0</inkml:trace>
  <inkml:trace contextRef="#ctx0" brushRef="#br0">23221 7770 8550,'12'-9'-482,"0"1"0,0 1 0,2 0 0,3-2 0,1 0 525,-1 0 0,1 0 1,-5-4-1,1-1 0,-1 1 1,-1 0 1145,-3-1 0,1 1 0,-5 0-650,-2-1 1,-8 7-1,-4 3 1,-3 4-1,-1 4 1,0 6-1,-2 5-16,-3 3 1,3 6 0,-1-2 0,4 3 0,5 2 0,1-2-360,3-3 1,1 2 0,2-5-1,0 0 1,0 1 0,2-6-1,2-2-581,5-3 1,8-6-1,2 2 1,2-5-1,2-5 1,2-4-2528,2-3 1,0-2 2943,-1-4 0,1-3 0,0-6 0</inkml:trace>
  <inkml:trace contextRef="#ctx0" brushRef="#br0">23608 7490 13008,'-8'-8'1895,"8"3"1,9 6-1794,3 3 1,1 4-1,-1 5 1,-1 2 0,-4 1-170,-1 2 1,3 6-1,-5-4 1,-1 1-1,-1-2 1,-2-1-1,0 0 1,0-2-342,0-1 0,0-6 0,-2-2 105,-2-1 1,2-12 0,-2-7 0,2-3 0,2-3-1,0-2 1,2-1 0,1 1 728,1 2 1,1 1 0,-5 5-1,1-1 1,2 1 839,2 0 0,0 5 1,0 5-1,2 6-924,1 6 1,4 1-1,-5 1 1,2-2 0,0 1-415,1 2-8,-4 1 1,4-4-1,-4-2 1,2 1-676,2-1 1,1-5 0,-1-1-1,-3-5 1,1-4 0,-2-2 468,0-2 0,-2-1 0,-4 0 1,1-1-1,2 1 1621,2 0-752,-1-1 0,-2 7 0,1 4 0,3 6 0,1 6 1,3 4-753,2 5 0,2-3 0,-3 2 0,1-2 0,0-2 0,3 1 0,0-1-695,0 0 0,-1-5 1,3-4-1,2-2 930,2-2 0,1 0 0,5 0 0</inkml:trace>
  <inkml:trace contextRef="#ctx0" brushRef="#br0">24221 7303 21094,'-6'-12'-1190,"-3"4"1,3 3 1513,2 10 1,2 2 0,2 6 0,0 1 0,0-1 0,0 2 0,0 3 0,0 2 0,0 2-120,0 1 1,-4-1-1,-1 3 1,2-1-1,2-4 1,1 0-906,0-4 1,0-6-1,-2-4 1,-2-6-1,-3-9 541,-1-5 1,-4-10 0,5 2-1,-2-3 1,2-2 0,-1 2-1,2 1 732,0 2 1,0 6 0,3-2 0,-1 3 0,1 2 0,2-1 499,1 1 1,1 6-1452,4 2 1,2 5 0,6 3-1,1 2 1,0-1 0,4 0-1,3 1-479,0-2 1,5-2 0,-1-1 0,5-1 0,0-4 0,-2-4-1,-3-2 148,-3-3 1,-2-3 0,-9-1 0,-2 1-1,-4 3 1,-4 0 722,-1 1 0,-6 0 1,-3-1-1,-2 1 1,-3 1 1175,1 3 1,1 5 0,3 8 0,6 5-1,6 3-536,6 1 1,1 2-1,1 1 1,-2 2-1,1 0 1,0 0 0,1 0 79,-2-2 1,-2-6-1,3-2-809,-1-2 1,-6-4 0,2-6 0,-4-5 0,-1-4 0,0-5-622,0-4 0,0-3 1,0-2-1,0 0 1,0 1-1,2 1 0,1 1 857,1 2 1,6 5 0,-1 1 0,2 4 0,-1 5 146,-1 1 1,-6 3-1,1 9 1,-2 6 0,-2 7-1,0 5-983,0 4 0,-9 6 0,-3 0 0,-1 3 632,-4 4 1,1-4 0,3-4 0</inkml:trace>
  <inkml:trace contextRef="#ctx0" brushRef="#br0">19542 11155 27757,'-13'-12'-2842,"4"5"1,1-8 2522,2 4 0,2 7 1,5-3-1,4 1 0,4 3 1,4 1 454,5 2 1,-2 2-1,6 2 1,2 5 0,1 3-1,2 1 1,0 1 54,-1-1 1,1 0-1,0 0 1,-1 1-159,1-1 1,0 5 0,-1 0 0,-1-2 0,-1 0-1,-2-1-1211,2-2 1,0 4 1223,-2-8 0,9 2 0,-3 3 0</inkml:trace>
  <inkml:trace contextRef="#ctx0" brushRef="#br0">20542 11128 27605,'0'-18'-4711,"0"1"0,0-1 4581,0 5 0,-6-1 0,-3 2 0,-3 3 0,-3 5 0,-1 3 936,-2 1 0,0 1 0,5 5 0,-2 6 0,-1 6 0,-2 2-810,2 4 0,3 0 1,4-1-1,3 0 0,1 0 1,1 1-608,1-2 0,3 2 1,4-6-1,5-2 1,3-1-1,3-3 1,3-2-634,4-1 1,3-6 1539,2 1 0,5-2 1,2-2-1</inkml:trace>
  <inkml:trace contextRef="#ctx0" brushRef="#br0">20768 11221 27186,'-13'-13'-67,"0"6"0,5 7 0,2 10-3146,0 6 2375,5-1 0,-5 4 0,6-5 1,0-1 442,0 0 0,2-4 0,1 0 1,2 2-1,3 0 0,2 1 301,2-3 0,1-3 0,1-7 1,-1-4-1,-1-4 0,-2-4 0,-1-3 1,0-2-1,0 0 76,0-1 0,-6 8 0,1-2 0,-2 1 569,-2 0 1,-2 7 0,-1 5 0,-1 7 0,1 5-1,1 1-485,2 0 0,0 1 1,0-1-1,0 0 1,2 1-1,2-1-58,5 0 0,3-1 0,1-3 0,1-4 0,-1-4 0,0-2-622,1-4 1,-5-2 0,-2-7-1,0 1 1,-1 0 0,0-1 37,-3 1 1,-1 0 0,-2-1 0,0 1 1762,0 0 0,-2 5 0,-1 5-1022,-1 6 1,-1 5 0,7 5-1,2 0 1,5 1 0,3-2-220,1-3 0,1 1 0,0-6 0,3-1 0,1-1 0,-2-2-174,-1 0 0,2 0 0,1-2 0,-2-2 0,-2-5 0,-4-3 1,-2-1-113,-2-1 1,2 1 0,-3 0 0,-2-1 0,0 3 667,1 2 0,-1 3 0,5 7 0,-1 2 28,0 2 1,-2 5-1,2-1 1,1 3-1,-2 3 1,1-1-762,0 0 0,-4 2 0,2-7 0,-2 1 1,0 1 270,1-2 1,2-7-1,-3 1 1,1-6 0,-1-5-1,-1-4 359,-2-2 0,0 6 0,0-1 189,0-2 0,0 2 1,0 5-1,0 8 0,0 7-736,0 2 0,0 0 0,0 1 0,1-1-673,4 0 948,2 1 1,2-7 0,0-2 0,0-5 0,0-5 0,-2-4-426,-1-3 0,-1-2 0,-5-3 1,0 0-1,-2 0 0,-2 1 518,-5-2 0,-3 3 0,-1-1 0,-1 6 0,2 7-10,4 6 1,-3 10-1,7 9 1,-1 5-1,1 4 1,-1 6-72,2 6 1,8-2 0,2 5 0</inkml:trace>
  <inkml:trace contextRef="#ctx0" brushRef="#br0">24261 10728 23827,'-2'-13'-4206,"-2"0"0,2 7 4135,-2 6 1,3 6 0,2 6 0,3-4 0,7-2 0,4-1 0,5-1 732,6-1 0,-1-1 0,10-2 0,4-2 1,5-2-1,7-5 0,2-1-1042,-1 1 1,0-3 608,5 3 0,-2-9 0,4-3 1</inkml:trace>
  <inkml:trace contextRef="#ctx0" brushRef="#br0">25434 10502 28480,'-19'-6'-351,"4"-2"1,-3-3-1,3 2 1,2 4 0,0 4-1,-1 2 505,1 4 0,-2-2 0,-1 4 1,-2 1-1,2-3 0,-1 3 1,3-1-523,0 4 0,-2 0 1,9 3-1,-1 1 0,4 1 1,2 3-1,2 2 0,2 1 81,2-1 0,8 0 0,7-7 0,4 1 0,5-4 0,6-4 0,4-4 0,2-2 594,0-1 1,12-6-1,3-1 1</inkml:trace>
  <inkml:trace contextRef="#ctx0" brushRef="#br0">25887 10528 30287,'-4'-17'-401,"-1"-1"1,1 12 0,4 10-1,0 8 1,0 5 0,0 0 0,0 0-1130,0-3 1,0-5 0,0 0 0,0 2 0,1 0 1667,4 3 1,-2-7-1,6-2 1,1-4-1,2-2 1,1-4 0,0-2 230,1-1 1,-2-8 0,-2 4-1,-1 0 1,0 2 0,0 0 1273,0-2 1,-5 0-1183,5 3 0,-6 5 1,1 8-1,-1 3 1,0 2-1,2 0-649,-2 2 1,3-4 0,-1 0 0,3 1-1,2-2 1,2 0 0,1-3-123,1-2 0,1-2 1,1-4-1,2-4 0,-1-3 1,1-1 27,0 0 1,0-1-1,-6 1 1,-2 0-1,-3-1 1839,-1 1 1,3 4-1352,-4 0 0,1 11 1,-3-1-1,2 4 1,3 2-364,2 1 0,6-1 0,2 2 1,0-5-1,0-2 0,1-2 0,2 0 12,3 0 1,-4-6 0,1-3 0,0-3 0,-2 0 0,0 2 290,-2 1 1,-3 5 0,0-4 0,-1 2-1,0 3 1,1 3 438,-1 5 1,-4 4-1,0 8 1,1 4-1,2 3 1,0 2-1035,-3 7 0,1 0 0,-5 2 0,-3 1 0,0-2 0,-2-3-244,0-3 0,-2-7 1,-3-5-1,-7-6 0,-6-5 1,-1-7-1,-2-7 348,0-8 1,3-8-1,-2-7 1,0-5-1,6-4 1,2-5-399,3-1 1,6 4 0,-3-2 276,0 4 0,-1-11 1,-7-3-1</inkml:trace>
  <inkml:trace contextRef="#ctx0" brushRef="#br0">22661 520 29023,'-13'-21'-2687,"4"2"0,0 7 1,0 2 876,2 1 2113,1 6 0,1-5 1,1 4-1,1-5-667,2-3 0,1-1 0,0-1 0,0 1 0,0 0 0,-2 1 1,-2 2 704,-5 1 0,-3 4 1,-1-2-1,-2 1 1,-1 3 56,-2 2 1,0 1-1,5 0 1,-1 0-1,1 0 1,-2 0-1,-1 0-29,-2 0 1,-1 4 0,3 2 0,-2 0 0,1 1-376,3 1 1,0-1 0,0 3 0,-3-1 0,-1 2 0,1-1 0,-1 0 363,0-1 0,-1 0 0,3 3 0,-4-2 0,1-2 1,0-1-1,1 1-140,-1 2 1,4 2 0,-4 0-1,1-2 1,0-1 0,2 1-151,1 2 0,-3 1 1,1 1-1,-1 1 1,0 1-1,-1 2 1,-1-2 241,1-1 0,1-2 1,5 2-1,-2 1 0,1 2 1,-1-2-1,3-1-211,0-2 0,0 1 1,0-1-1,2 0 1,1-1-1,0-1-440,2-3 1,-1 1 0,5 6-1,-3 1 1,1 2 0,-3 0 0,1 0 33,-4-1 1,4 7-1,-2-2 1,-1 4 0,-2 0-1,-1 1 147,-1 0 0,1-1 1,0 1-1,1-1 1,1 0-1,2-3 1,1 0 153,0 0 0,-2 1 1,4 0-1,0-2 0,-1 0 1,1 0-82,0 0 0,0-1 1,3 3-1,-2-2 0,1 2 1,-1-1-252,1 0 1,-5 5-1,3-4 1,0-1 0,-1 2-1,1 1 1,-1 0 912,-1 1 1,4 0-1,-4-1 1,1-1-1,1-2 1,0-4 0,3-1-890,2-1 1,1 7 0,0-3-1,0 0 1,1-4 26,4-2 1,3-2 0,9 1 0,0-1 0,1 0-1,0 1 1,1-1 169,2 0 0,-5 1 0,2-1 0,-2 2 0,1 0 0,0 1 141,0 0 1,-2-4 0,-2 6-1,2-3 1,1-1 0,3 3 0,2 1-82,3-2 1,5-1-1,5-2 1,3-1-1,6-3 1,3-5-10,5-2 1,-4-2 0,3 0-1,1 0 1,-1-2 0,-4-1-1,-2-1 72,-2 1 0,-5 0 1,-3 0-1,-1-2 1,-4 2-1,-1 2 0,-1 1 131,0 0 1,-1-2 0,1 0-1,1-3 1,3 1 0,5-1-168,2 1 1,4-5 0,2 3 0,5-3 0,3-4 0,1-4 24,1 1 1,3-3 0,3 0 0,-1-2-1,0-1 1,-3 1 0,-2 2 175,-5-1 0,-4 6 0,-5-4 0,-1 2 0,-4-1 0,-3 0 0,-4 0 177,-2 2 0,1 1 1,0-3-1,-1 0 1,1-1-1,0 0-321,-1 0 1,7-4 0,2 3 0,4-2-1,1-3 1,-2-1 0,0-1-86,-3-1 1,-5 5-1,1-1 1,-5 0-1,-2-1 1,-3 0 160,-2 2 0,-1 0 0,-5-5 1,1 1-1,-1-1 0,0 0 0,1-1 33,-1-3 0,0 3 0,1-5 1,-1 2-1,0 0 0,-1 2-289,-3 0 0,3 3 0,-3-2 0,3-2 0,1-1 0,-1 1 1,-2 2-9,-1 2 0,-6-1 0,1 0 0,-2 1 0,-2-1 0,-2 0 0,-2 2 48,-5 3 0,-3-6 0,-1 4 0,0 0 0,-2-1 0,-2 0-36,0-2 0,-1 2 0,3 2 0,-1 0 0,-2 0 0,2-3-213,1 0 1,2 1 0,-1 1 0,1 2-1,-2-1 1,-1 3 0,-3 1 189,-2-1 1,-1 10-1,-5-3 1,-1 2-1,-3 4 1,-5 2-1,-2 4 159,-2 1 1,-6 10 0,-5 5-1,-3 4 1,-6 6 0,1 4-70,0 2 1,-8 0 0,3-5 0,1 0-1,-2-3 1,2-3 0,1-3 176,0 0 0,12-10 0,-10 6 0,6-2 1,5-2-1,1-1 0,5 3-956,2 1 1,2 1 0,5 2 1130,8 3 0,-1 8 0,6 8 0</inkml:trace>
  <inkml:trace contextRef="#ctx0" brushRef="#br0">20555 19991 23281,'0'-21'-2320,"-1"0"1,-2 5 2332,-2-2 0,1 0 0,5 5 0,2-2 1,3-1-1,0-2 0,1 3 0,-1 4 1,0 2-1,-3-2 46,-1 0 1,-4 3-1,-2 4 1,-5 2 0,-3 2-1,-1 0 1,-1 0 759,1 0 1,0 6 0,-1 3 0,3 3 0,0 1 0,4 0 0,-1 1-497,1-1 1,4 2 0,-1 1-1,2 3 1,2 1 0,0-1-1,2-3-327,2-1 0,2 3 0,4 0 0,-1-4 0,2-2-277,0-3 1,-2-4 0,0 2-1,2-1-93,0-3 1,1-8-1,-3-3 1,-4-4 346,-4-2 0,-1 6 252,0-1 0,0 7 0,0 2 1,0 8-657,0 3 1,6 1 0,1-1 0,4-3 0,1 1 0,2 0-5510,1 0 5293,6-6 1,0 7 0,5-5 1034,1-2 0,6-2 0,1-1 0</inkml:trace>
  <inkml:trace contextRef="#ctx0" brushRef="#br0">20955 19911 24826,'-6'-25'-3853,"5"11"4870,-4 1 0,10 11 1,3 16-1,3-1-826,-2 0 0,3 1 1,-4-1-1,3 0 1,-1 1-1,-1-2 1,0-2-1190,-2-1 1,5-2 0,-3 2 389,3-4 0,-6-5 1,-5-5-1,-5-2 1125,-3-1 1,2-2 0,-2 4 0,1-1 0,3-4 169,1-1 1,8 4 0,5 0 0,3 1-1,6 1 1,0 0 0,4 3 0,0 0-1838,-2-1 1,6 2 0,-3-2 0,2 2 0,3 4 0,-2 2 0,-2 3 1381,-3 1 1,2 4-1,-4-5 1</inkml:trace>
  <inkml:trace contextRef="#ctx0" brushRef="#br0">21462 19951 24385,'-2'-14'-2015,"-2"1"1934,2 6 1,-4 2-1,8 10 1,2 2-1,5 2 355,3 0 1,1-6-1,1 1 1,-1-1 0,0 0-1200,1 2 1,5-1 0,0-5 1373,-3-4 1,8-2-1,-9-7 1</inkml:trace>
  <inkml:trace contextRef="#ctx0" brushRef="#br0">21555 19751 24143,'0'-25'-914,"0"2"0,1 6 1,4 8 1229,4 4 1,3 2 0,1 0-1,0-2 1,2-1 0,3-2 0,4 2-1,3-1-444,2-1 279,5 6 0,-3-10 1,3 4-1</inkml:trace>
  <inkml:trace contextRef="#ctx0" brushRef="#br0">21915 19564 23362,'-14'0'616,"1"0"0,4-4 1,0-1 50,-1 2 1,4 3 0,2 5 0,2 5-950,2 7 1,6-3 0,3 6 0,4-1 0,4 5 0,0 4-608,0 3 1,-3 6 0,-2-3 0,-3 1-1,-4-1 1,-4-1 0,-2-5 1019,-4-4 0,-14 1 0,-9-4 0</inkml:trace>
  <inkml:trace contextRef="#ctx0" brushRef="#br0">21768 20017 23281,'-13'-13'-2801,"4"-6"0,2-3 3367,1-4 1,3 1-1,7 2 1,5 2 0,3 0-1,3 2 1,2 0 0,6 4-240,2 4 1,3 1 0,2 6 0,2-1 0,1 1 0,-1-1 0,-2 2-46,-2 2 1,-1-5 0,-1-1 0</inkml:trace>
  <inkml:trace contextRef="#ctx0" brushRef="#br0">22101 19698 23793,'0'-14'1445,"0"1"1,2 5-1371,2 4 0,2 8 0,5 5 0,-3 3 0,3 3 0,-1 1-777,-1 2 1,3 4 0,-5-4-1,2-2 1,-1-1 0,-1-3-174,0-3 0,-2 1 1,4-5-1,1-4 1212,2-4 0,1-3 1,1-4-1,0 1 1,3-1-1,1-2 137,-2-1 0,3-1 1,0 1-1,2 1 1,4 2-1,3 2-216,4 2 0,10-10 0,0 1 0</inkml:trace>
  <inkml:trace contextRef="#ctx0" brushRef="#br0">23394 19778 23281,'-20'4'283,"2"0"1,3 11-1,0-1 1,-1 0 243,-2 1 0,0-3 1,5-2-1,0-1 0,-1 0 1,1 0 144,0 0 1,1-5 0,2 4 0,2-1 0,2 1 0,3 2-938,2 2 0,7 6 1,4-1-1,6 0 0,7-4 1,0-3 172,0-1 0,2-6 0,-5 2 0,3-4 1,-3-1-1,-2-1-160,-6-4 1,-5-2 0,-7-8-1,-1-1 1,-4-4 0,-5 0 0,-6-3 115,-6 3 1,-8-1 0,-1 5 0,1-2 0,4 3-1,3 3 1,6 5 441,2 1 1,7 0 0,5 3 0,8-1-620,8 1 0,12 1 1,11 2-1,4 0 1,4 0-1,5 0-5089,3 0 5363,1 0 1,-5-12 0,-2-2 0</inkml:trace>
  <inkml:trace contextRef="#ctx0" brushRef="#br0">23741 19698 23281,'-13'0'0,"-1"0"0,5 0 0,1 1 992,-3 3 1,5-1-1,2 6 1,2 2-1,4 1 1,2 1-827,5 0 0,3 6 0,1 4 0,2 2 0,1 1 1,2 1-694,-1 0 1,-3-5 0,0-1-1,-1-2 6,0-3 0,-5-10 1,-4-10-1,-4-13 1,-4-8-77,-5-6 0,-3 0 1,-1-7-1,1-2 1,1 3-1,3 4 1134,-3 5 1,5 1 0,0 2 0,2 3-1,-1 4 1766,2 3-2111,2 8 0,5 2 1,2 10-1,2 4 0,4 4 1,4 3-1598,6 2 1,5 1 0,4-2-1,4 0 1,7 0 0,5-4-1,10-4 1189,6-5 1,-5-2 0,7-2-1</inkml:trace>
  <inkml:trace contextRef="#ctx0" brushRef="#br0">24368 19591 23281,'-21'-6'720,"-3"-1"0,6-5 0,2 1 1,1 4 346,2 1 1,5 3 0,6 8 0,4 5 0,7 5 0,3 4-2119,2 2 1,-6 1 0,0 5 0,-2-1 0,-3 1-1,-3 0 1,-5-1-414,-4 1 0,-7-1 0,-5 1 0,-2-2 1762,-5-2 1,-14-4-1,1-6 1</inkml:trace>
  <inkml:trace contextRef="#ctx0" brushRef="#br0">24901 19538 23281,'0'0'0</inkml:trace>
  <inkml:trace contextRef="#ctx0" brushRef="#br0">24927 19484 23460,'0'-13'-752,"0"4"0,0 0 0,2 0 2976,2 2 0,-1-3-1133,6 5 1,-6 2-1,2 8 1,-4 3-1,-1 6-859,0 4 1,0 2 0,0 7-1,0 1 1,0 2-802,0 1 1,-4 4 0,-1-2 0,2 0-1,2 1 1,1-2 0,0 1-1162,0-4 1,4-6 1472,1-6 1,5-2-1,-3-2 1</inkml:trace>
  <inkml:trace contextRef="#ctx0" brushRef="#br0">24967 19684 14442,'0'-21'0,"0"4"1581,0 2 1,0 6 0,2 0-178,2-1 0,-1 4 0,6 1 1,3 4-1,3 1 0,4 0 1,2 0-2383,3 0 0,1 0 1137,1 0 1,13 0-1,2 0 1</inkml:trace>
  <inkml:trace contextRef="#ctx0" brushRef="#br0">21821 21057 23281,'6'-19'-1078,"-4"-1"1,2-2-1,-2 4 1055,-2 4 0,1 0 0,2 1 0,2-2 0,-4-1 0,-2-2 0,-5 2 0,-2 2 0,-2 4 1,-2 3-1,-1 1 1267,-1 3 0,6 1 0,-1 2 0,-2 0 1,1 2-1,1 2-951,5 5 0,-2 3 0,1 1 1,2 1-1,3-1-393,5 0 0,-2 1 1,6-1-1,1 0 1,0 2-1,1 1 1,-2 2 520,1-2 0,2-1 1,1-1-1,-1-1 0,-2 0 1,-2 2-376,-2 3 1,3-2 0,-5 6 0,0 1 0,1-1 0,-1-2 0,-1 1 0,-1-2-1828,-2 1 0,-2-3 0,-2-3-2293,-5-1 0,-3-5 4283,-1-4 1,5-14 0,2-5 0</inkml:trace>
  <inkml:trace contextRef="#ctx0" brushRef="#br0">21728 21030 23281,'-18'-10'909,"1"-3"1,5-4 0,9 4 195,6 0 0,6 4 0,8 0 1,7-2-1,6 0 0,7-3-1383,6 1 1,0 0 0,6-1 0,-1 1 0,3 0 0,1-1 500,2 1 1,3-6-1,-4-2 1</inkml:trace>
  <inkml:trace contextRef="#ctx0" brushRef="#br0">22301 20817 19315,'-13'-4'0,"0"1"2918,-1 4 1,7 5-1,3 9-2796,2 3 1,2-4-1,2 4 1,0-3-1,6-2 1,2 1-1,7 0 1,0 3 97,3 1 1,8-2 0,0-7 0,3-5 0,3-2 0,-1-2-524,-1 0 1,-2-11-1,-6-4 1,-5-2 0,-3-6-1,-6 0 1,-4-5-409,-7-1 0,-7 3 0,-9 4 0,-8 2 0,-7 4 0,-5 1 0,2 5 1220,1 3 1,7 2-1,6 5 1,5 0 0,10 2-1392,14 2 1,17-3 0,16 4 969,11-4 0,1 5 0,7 2 0</inkml:trace>
  <inkml:trace contextRef="#ctx0" brushRef="#br0">23008 20391 23281,'0'-21'-3928,"-5"2"4521,1 5 0,-2 7 1,2 5-1,-4 10 1,-1 11 125,0 9 0,-1 9 0,-6 12 0,-2 10 0,2 9 0,2 6 0,5 0-1046,5-2 0,3-1 0,1-2 0,1-2 0,5-3 0,6-10 0,6-8-1995,2-9 1,5-7 0,10-12 2630,5-9 1,8-24-1,0-8 1</inkml:trace>
  <inkml:trace contextRef="#ctx0" brushRef="#br0">23448 20537 25386,'-9'-6'188,"0"-3"-146,6 3 0,-1 1 0,8 5 0,5 0 0,3 0 577,1 0 1,0 0 0,1 0 0,-1 0 0,-1 1 0,-2 3-1410,-1 5 1,-4-1-1,2 1 1,-1 1-1,-3 2 1,-2 3 736,-1 2 0,-4-2 0,-2 3 0,-1-3 0,-4-2 0,-1-1 0,1-2 994,2-1 0,-3-6 0,6 2 0,3-4-429,7-1 0,7-4 0,4-1 0,1 2 0,2 2 0,-2 1 0,-1 0 0,-2 0 0,-1 1-714,-3 4 0,1-2 0,-5 6 1,-2 1-1,-3 2 0,-3 1 0,-3 0 1,-2-1 470,-2-3 0,-2 6 0,-1-5 0,-1 1 0,1 1 0,0-1-315,-1 3 1,3-5-1,0-2 1,4 0-1,-1-1 1,2 2-1,-1-1-990,0 3 0,-1 2 1,-2 2-1,1-1 0,0 0 1,0 1 508,0-1 1,0 0 0,-4 1 0,1-1 0,3 0-2371,5 1 2545,8-7 1,10-1 0,6-6 0</inkml:trace>
  <inkml:trace contextRef="#ctx0" brushRef="#br0">23768 20217 23281,'0'-19'-230,"-5"7"0,2 3-277,5 12 0,8 9 0,9 6 0,1 3 0,0 1 0,0 0 0,0 2 0,1 2 1197,3 5 1,-1 4-1,0 5 1,-6 0 0,-2 0-1,-1-1 1,-1 3-1,-1 1-469,-3 1 1,-3 2 0,-8-1-1,-2 2 1,-5 2 0,-5 0-1,-3 1 1,-7 2-1907,-6 1 0,-4-1 0,-6-3 1997,0-5 0,-6-8 1,-1-4-1</inkml:trace>
  <inkml:trace contextRef="#ctx0" brushRef="#br0">18089 15033 18747,'0'-25'-4847,"-1"10"4816,-4-3 1,-2 15 0,-7 11 0</inkml:trace>
  <inkml:trace contextRef="#ctx0" brushRef="#br0">18009 14966 18747,'-15'0'-4,"-1"0"0,-3 0 0,-1-1 0,0-2 0,0-1 0,0 1 0,-1 1 0,-1 4 0,0 1 0,-1 2 0,1 1-134,1 0 1,-2 5 0,3-2-1,1 2 1,-2 4-8,1 3 0,-3-3 0,-3 4 1,-1-1-1,0 1 89,1 2 1,1 0 0,1 2 0,3-2 0,0 0-352,1-1 1,5 4 0,0 6 0,6 2-317,3 2 679,2 2 1,11 10-1,8 3 1,10 1 34,9-1 1,18 3-1,-22-28 1,2-1-1,4 1 1,1-2-1,2-2 1,2-2-70,1-2 0,0-3 0,-1-3 0,0-1 1,4-4-1,2-1 0,4-2 0,1-3 11,5-2 0,0-1 0,1-1 1,0-2-1,4-5 0,2-3 1,1-1-1,0-2 0,2-1 1,-1-2 159,5 0 0,-1-2 0,-4-2 0,-2 0 1,0 1-1,-2 0 0,-4 0 0,-2-1-24,-3 1 0,-2-1 0,0 2 0,-3-2 0,-7-2 0,-2 0 0,-2 1 0,-3 0 0,-2 2 0,-3 0-11,20-21 1,-13 2 0,-10 0 0,-8-3 0,-8 0-216,-5 0 1,-21-4 0,-14 1 0,-16-3 153,17 25 0,-4 1 0,-9-1 0,-4 1 0,-6-1 0,-2 2 0,-4 0 1,-3 1-1,-6 2 0,-2 1 0,-3 2 0,-1 3 0,21 6 0,0 1 0,-1 1-1,0 1 1,0 0-1,0 2 1,0 1-1,0 1 1,-1 1-1,-1 0 1,0 2-1,0 0 1,0 2-1,1 1 1,1 1-1,1 2 1,1 2-1,0 0 1,-1 3-1,1 2 1,0 1 3,1 2 0,0 1 0,0 1 0,1-1 0,1 1 0,-1 1 0,-2 3 0,1 2 0</inkml:trace>
  <inkml:trace contextRef="#ctx0" brushRef="#br0">24621 20710 28635,'0'-35'-680,"0"-1"0,0 2 0,0 12 1,0 4-1,1 3 0,4 2 0,4 1 1,2 3 1534,3 5 1,-2 4 0,-2 4 0,-3 5 0,-1 5-1,-3 3 1,-1 6-757,-2 2 1,0 3-1,0 3 1,0 5-1,0 1 1,0 0 0,0 0-1500,0 4 0,1-2 0,4 2 0,4-4 0,2-1 0,4-4 1455,3-5 1,3-6-1,5-8 1</inkml:trace>
  <inkml:trace contextRef="#ctx0" brushRef="#br0">24754 20857 28635,'-16'-49'-7130,"2"0"7857,-2 6 1,16 21 0,0 10 0,9 5 0,7 4-1,7 1-806,2 2 0,7 6 0,5 5 0,3 5 208,0 6 1,3 3-1,-9 2 1</inkml:trace>
  <inkml:trace contextRef="#ctx0" brushRef="#br0">20635 8796 27753,'0'-25'-9152,"2"3"8377,2 4 1,3 9-1,7 4 1,-2 5 789,-4 5 0,-3-4 0,-10 4 0,-3-4 990,-4-1 0,0-1 1,3-4-1470,5-4 0,2 2 0,4 0 0,2 1 600,5 3 0,-3 0 967,-2-2-1613,-2 4 0,-4-5 1,-2 6 1389,-5 0 1,2 0-1,1 0-815,4 0 1,5-4-1,10-1 1,1 2 1168,-1 2-1161,0 1 0,-5-2 219,-4-2 1,-4 2 0,-4-2-1,-5 2-287,-3 2 0,-1 0 1,1 2 17,3 2 1016,3-2 0,8 4-3352,2-6 2377,-3 0 1,4 0 0,-8 1-655,-1 4 0,-1-5 1127,5 0 1,0-2-1027,0-7 1,-1 6-967,-4-1 0,2 2 233,-6 2 1458,6 0 1,-4 0 0,4-1-329,-1-4 1,1 4 0,8-4-1,7 5-105,5 5 1,0 2 0,-3 7-1</inkml:trace>
  <inkml:trace contextRef="#ctx0" brushRef="#br0">18342 11248 15457,'0'-40'-841,"0"-1"0,0 4 1,0 9 559,0 5 1,2 11 0,1 10 0,1 4 0,-2 6 0,-5 1 0,-5 0 0,-2 1 0,0 2 197,-1 1 0,-4-5 0,6-2 0,1-2 372,3 0-235,13 1 1,12-5-1,7 0 1</inkml:trace>
  <inkml:trace contextRef="#ctx0" brushRef="#br0">23474 11022 28104,'-13'-24'-3025,"0"-3"1,4 4-1,0 6 2955,-1 7 0,-2 10 0,-2 10 0,0 7 0,-4 5 0,-4 3 0,-2 2 0,0-1-25,2 1 0,6-6 0,-4-2 0</inkml:trace>
  <inkml:trace contextRef="#ctx0" brushRef="#br0">25341 20471 14936,'-6'2'3625,"-2"-3"-2642,1-5 0,-1 2 0,6-5 0,-3-2 0,2 0 0,3-3 0,5 1 0,3 0 0,4-1 0,3 1-358,3 0 0,1-1 0,5 2 0,-3 2 0,-1 3 0,0-1 1,-1 2-626,-3 0 0,-1 2 0,-2 4 0,-1 1 0,-3 4 0,-5 4 0,-2 4 0,-2 3 0,-2 2 0,-2 0 0,-5 1 0,-3 3 0,-1 4 0,1-1 0,2-2 0,2 0 0,1-1 0,-1-1 0,4 2 0,-3-3 0,1-1 0,1 0 0,1-1 0,-1 0 0,2-1 0,2 1 0,1-5 0,1 1 0,2-1 0,2 0 0,1 1 0,-3-1 0,3 0 0,0 1 0,1-2-1146,0-4 0,2 4 0,5-4 0,0-1 0,4-2 1,4-4-6583,4-1 7792,6-6 1,-4-7 0,5-8-1</inkml:trace>
  <inkml:trace contextRef="#ctx0" brushRef="#br0">25874 20590 10883,'-18'-16'0,"0"1"2645,2 4 0,1 6 1032,2 1 0,1 4-2522,3 4 1,3 3-1,6 7 1,2-1-1,2 2 1,5 1-1434,3 2 1,3 4 0,1-4 0,2-2-1,0-2 1,1-6-164,3-3 1,-1-4 0,-1-1 0,0 0 0,-4-3 0,-1-4 0,-3-6 544,-3-2 0,-4-6 0,-5-1 0,-1-2 0,-3 1 0,-5 0 562,-3 0 1,-6 3 0,-1 3-1,0 2 1,-1 3 0,2 2-206,-1 1-1378,4 6 0,8 3 0,13 7 0,9 2 0,8-2 0,6 1-2360,2-1 0,4-4 0,-2 2 2586,1-4 1,-4-1 0,2 0 0</inkml:trace>
  <inkml:trace contextRef="#ctx0" brushRef="#br0">26234 20417 14936,'-14'0'752,"0"0"0,-3 0 0,0 0 1,0 0 466,2 0 0,7 0 0,-1 0 0,0 2 1,1 2-1,4 5-113,2 3 0,2 3 0,3 2 1,5 4-1,7 1 0,4-1-1213,5-2 0,2 4 1,4-7-1,1-3 0,0-4 1,0-3 357,0-3 1,-4-7 0,-6-5-1,-2-5 1,-4-3 0,-5-6-1117,-5-2 1,-5-1 0,-5-1 0,-5 0 0,-8 1 0,-7 0 0,-6 4 570,-3 4 1,0 4-1,-1 2 1,7 3-1,6 4 1,3 4-814,3 1 0,8 0 0,10 0 1195,9 0 1,15-6 0,8-1 0</inkml:trace>
  <inkml:trace contextRef="#ctx0" brushRef="#br0">26807 20031 14936,'0'-14'4457,"-6"1"-6181,-3 0 0,2 5 0,-2 4 2360,-2 2 0,0 4 1,-3 1-1,1 3 1,0 1-1,-1 4 1,2 0-1,2 3 1,1-1-1,0 0 592,2 1 1,-3 3 0,5 3 0,2 0-1,2 4 1,1 1 0,0 2 0,0-2 1123,0-3-2352,6 9 0,-1-11 0,6 8 0,-2-2 0,0-3 0,0-1 0,-1-1 0,-3-5 0,2 2 0,1-3 0,-2-2 0,1 0-1244,0 1 1,-2-3 0,4 0 0,3-4 0,2-1 0,6-3 1069,0-2 0,9-12 0,5-4 1</inkml:trace>
  <inkml:trace contextRef="#ctx0" brushRef="#br0">27047 20231 17534,'-15'-2'1959,"-3"-2"0,5 4-873,0 0 1,5 1 0,10 8-1,2 1-411,5 2 0,3 2 1,1-1-1,-1 0 0,-2 2 1,-1 1-1,0 4-1560,-1 0 0,2-2 0,-4 3 1,0 0-1,0-2 0,-3 0 0,0-3-8509,1-1 9240,-2-7 1,9-2 0,-3-6 0</inkml:trace>
  <inkml:trace contextRef="#ctx0" brushRef="#br0">27234 19857 14936,'-6'-22'772,"-3"0"1,-3 1 0,0 11 512,3 1 1,5 6-1,8-1 1,6 4 0,7 4-1,5 5 1,5 4-527,4 5 0,1 3 0,5 7 0,-1 3 1,-1 5-1,0 2-433,-4 2 1,-9 9-1,-6 3 1,-5 3-1,-9 5 1,-4 2-755,-7 1 1,-9 5-1,-4-5 1,-4-2-1,0-3 1,-1-8-1,-1-1 861,-3-1 1,3-6 0,-5 4 0</inkml:trace>
  <inkml:trace contextRef="#ctx0" brushRef="#br0">21968 786 14936,'-19'0'441,"0"5"0,-4 1 0,6 1-284,2 3 1,-4 7-1,-4 2 1,0 0 0,-1 0-1,2-2 1,-1-2 0,1-4-1,0 0 1,0-4 0,0-1-1,-1-3-756,0-1 0,-2-2 0,-1 0 1,3 0-1,2 0 0,2 1 1,2 2-1,3 3 1368,0 1 1,7 4 0,2 6 0,2 7-749,-1 6 0,2 4 1,-2 6-1,1 1 0,0 4 1,-3 2-1,-1 2 54,-4 0 1,4 0-1,-2 4 1,-1 0 0,-1 1-1,1 0 2,1 4 0,6-6 1,-1 3-1,2-2 0,4-4 1,4 1-1,6-2-137,4-2 0,13 5 0,4-9 0,8 2 0,11 2 0,6-4 42,4-5 1,-23-18-1,2-1 1,-1-2-1,0-1 1,4-1-1,1-2 1,3 0-1,2-3 1,0-2-1,2-2 1,4-1-1,2-2 51,4-2 1,1-2 0,-2 0 0,0-3 0,10-3-1,1-3 1,-2-2 0,0-1 0,1-2 0,-1 0 0,-21 4-1,0-1 1,0 1 0,23-7 0,1-1 91,-24 7 0,1-1 1,-1 0-1,0-2 0,0-1 1,0 1-1,0-1 0,-1 0 1,1-1-1,0-1 0,-1 0 1,0-1-1,2-1 1,-1-1-1,0 0 0,0 0 1,-1 0-1,1-1-108,0 1 1,1-2-1,-1 1 1,-2-1-1,0-1 1,-1 0-1,0 0 1,0 1 0,-1-1-1,19-12 1,-1 0-1,-3-1 1,-1 0-1,-8 2 1,-2 0-132,-4-2 1,-2 0-1,-7 1 1,-3-1-1,-5-2 1,-4 0 0,-3-1-1,-3 0 1,-5-3-1,-3-1 1,-3-1-1,-5-1 1,-2-3 0,-4-1-72,-3-1 0,-4 1 1,-4-3-1,-4 1 0,-8-2 1,-4 0-1,-6-5 0,-3-1 1,11 19-1,-1 1 0,-1 0 185,-4-3 0,-1 1 0,0-1 0,-1-2 0,0-1 0,-1 1 0,-1 4 0,14 15 0</inkml:trace>
  <inkml:trace contextRef="#ctx0" brushRef="#br0">23061 27 23443,'-45'34'87,"-1"1"0,1-1 0,3-2 1,0 0-1,0 4 0,4 6 1,0 1-1,1-1 0,-1 1 1</inkml:trace>
  <inkml:trace contextRef="#ctx0" brushRef="#br0">5532 1653 23443,'6'-5'1585,"-5"-1"-1822,-4-1 0,-2 4 1,0 0-1,-4 4 0,-3 5 1,-1 0-1,0 0 1,1-4-21,3-5 1,3-5-1,6-5 1,2 0 0,2-1-1,5 2 1,3 2-1,1 3 1,0 1 0,1 3 155,-1 1 1,0 4 0,1 2-1,0 5 1,3 3 0,1 1 0,-1-1-1,1-2-125,0-1 1,4 0 0,-3 3 0,1-3-1,0-3 1,1-2 367,3 1 0,7-2 1,4-6-1,4-3 0,2-2 1,2-2 165,2-2 1,5-1-1,-1 0 1,1-1-1,1 2 1,-2 4-291,1 3 0,0 4 0,1 1 0,-4 0 0,0 0 0,1 0 0,2 0-217,2 0 1,-3 0 0,-2 0 0,1 0-1,-1 0 1,4 0 241,0 0 0,-2-5 1,0 1-1,1 1 1,1 1-1,1 2 1,-2 0 139,0 0 1,10-4 0,-7-1 0,2 2-1,1 2 1,-1 1 207,-2 0-301,15 6 0,-16-5 0,13 4 1,-3-4-1,-2-1 0,0 0 0,0 0-118,-1 0 0,3 0 0,-3 0 0,1 0 0,-1 0 0,-1 0-38,1 0 0,-6 0 0,4 2 0,-6 1 0,1 3 0,-1 1-12,0 3 1,6 5 0,2 2 0,0-3 0,2 3-1,0-1-37,2 3 0,1-4 0,3 3 0,-1-3 0,7-4 0,1 0 0,-34-7 0,1-1 96,2 0 1,-1 0 0,-2 0 0,0-1-1,1-2 1,-1 0 0,0 0 0,0 0 0,36 0-1,-2-2 1,-6-1 58,-4-1 1,-1-1 0,-5 5 0,-3 2-1,-3 1 1,-5 3 19,-1 1 0,0 0 0,-3 4 0,3-2 0,1-1 1,2 1 22,-1 0 1,2-4-1,-4 2 1,3 1-1,4-3 1,3 1-1,3-3 126,5-1 0,-5 2 0,10 1 0,-1-2 0,-3-2 0,2-1 1,-5 0-48,-2 0 0,3 6 0,-6 1 0,1 2 0,-2 0 0,-1 2-91,-3 0 1,3 3-1,3-2 1,-2-2 0,0-3-1,1-1 11,0-3 0,5-1 0,-1-2 0,3 0 0,4 0 0,2-2 0,2-2 54,-34-1 0,0 1 0,1 1 0,0 0 0,1 0 0,0 0 0,0 1 0,-1 0 0,-1-1 1,1 1-1,-1 0 0,1 1 0,1 1 0,0 0-51,1 2 0,1 1 0,0-2 0,0 1 0,-2 1 0,-1 1 0,-1 0 0,-1-1 1,36 3-1,-1 0-163,-34-4 0,0-1 0,3 2 1,1 0-1,1 0 0,0-1 1,0-1-1,1 1 0,1-1 1,0-1-1,1 0 0,0 0 66,1 0 1,0 0 0,-1 0 0,1-1 0,0-1 0,-1 1 0,1-2 0,0 0 0,0-1 0,0 0 0,2-1 0,0 0 54,2-1 1,0 0 0,-1 1-1,-1 1 1,1 0 0,0 1 0,-1 0-1,-1 0 1,2 1 0,0 1-1,-1 0 1,1 0 0,0 1 0,1 0-49,-1 0 1,0 0 0,-1 2 0,-1 1 0,0 0 0,0 0 0,-1 0 0,-1 0 0,-1 0 0,1 0 0,0-2 0,1 1 0,-1-1 0,1-1-107,1 0 1,0 0 0,0 0-1,-1 0 1,-1 0 0,0 0 0,-1 0-1,0 0 1,2 0 0,0 0-1,0 0 1,1 0 205,2 0 0,0 0 0,-1 0 1,0-1-1,1-1 0,-1 1 1,-1-2-1,-1 1 0,1 1 1,-1-1-1,-1 1 0,1 1-55,2-1 1,0 2 0,3 1-1,0 2 1,-2 0 0,0 1 0,1 0-1,1 1 1,0 2 0,1-1 0,-1 1-1,-1 1-64,2-1 1,0 1-1,-3 0 1,0-1-1,2-3 1,0 0-1,0-1 1,1 1-1,1-1 1,0 1-1,0-1 1,0 1 0,1-2-1,-2 1-8,-1-1 1,0 0-1,0 0 1,0-2-1,-3-1 1,1-1 0,2-1-1,0-1 1,0-1-1,-1 0 1,1-2 0,0 0-1,-1-1 1,-1 0 104,-1 1 0,0-1 0,-3-2 0,1 0 0,-1 0 0,0 1 1,-1-1-1,0 1 0,0 1 0,0-1 0,-2 2 0,-1 1-223,-3 0 0,0 1 1,1 0-1,0 2 1,34 3-1,-1 5 1,1 6-1,-1 6-267,-2 3 1,-5-1 0,-3 4-1,-9-2 1,-6 3 0,-11 2 416,-8 0 0,-3-2 0,-12-7 0,0 4 0,-4 3 0</inkml:trace>
  <inkml:trace contextRef="#ctx0" brushRef="#br0">1146 9089 26460,'0'-13'-8512,"0"-1"5651,0 1 2796,0 6 0,2 2 0,1 10 0,3 5 0,0 6 0,0 8 0,-3 6 0,-2 7 0,-1 6 0,0 7 0,-1 3 294,-4 1 0,4 6 0,-4-8 0,4-1 0,2-4 0,4-6-845,4-5 1,4 2 0,5-15-1,4-4 1,3-4 0,2-6 335,-1-5 0,1-10 564,0-7 1,5-24 0,2-12 0</inkml:trace>
  <inkml:trace contextRef="#ctx0" brushRef="#br0">1386 9022 6907,'-7'-47'0,"2"4"407,4 6 829,1 10 0,0 8 0,0 6 89,0 0 1,7 5-1,7 5 1,6 6-1,7 6 1,3 3-1021,1 1 1,10 6 0,-1 5 0,3 4 0,3 5-1,2 1 1,0 4-793,1 5 0,-6-4 0,0 4 1,-6 0-1,-7-2 0,-6 1 0,-8-2 1,-6 0-1094,-5 0 0,-5-5 1609,-5 1 0,-10-7 0,-11 2 1,-8-2-1,-6-4 633,-5-3 1,-1-3-1,-5-5 1,-1-1-1,-2-1 1,3-2-179,0-1 1,5-6 0,0 3 0,8-2 0,4 2 0,6 2 0,4 2-205,6 2 0,5 1-559,4 0 0,-3 1 0,5-1 0</inkml:trace>
  <inkml:trace contextRef="#ctx0" brushRef="#br0">467 10488 26964,'-14'6'-277,"2"-3"1,3 6 0,4 2-21,-1 0 1,4 4 0,-2 3 0,1 4 0,0 3 0,-3 4-1,0 2 1,0 3 32,3 0 1,2 7-1,1-4 1,0-1 0,0-1-1,0-2-885,0-1 1,5-2 0,6-8 0,4-4 0,4-5 1495,2-4 0,1-9 1,5-7-1</inkml:trace>
  <inkml:trace contextRef="#ctx0" brushRef="#br0">813 10409 26964,'0'-27'-3201,"8"14"1,3 10 3130,6 13 1,2 21 0,-3 13-1,2 7 1,-2 4 0,-2 2-312,-5 6 0,-2-6 0,-4-2 0,1-6 0,-1-3 0,-3-3-48,-4-2 0,-4-7 0,-5-1 0,-2-3 1,-2-2-1,-4-5 466,0-2 1,-3-9-1,7-8 1,0-2-1,2-2 1,2-2-1,1-4-401,3-7 0,9-6 0,8-8 0</inkml:trace>
  <inkml:trace contextRef="#ctx0" brushRef="#br0">1706 10422 11424,'6'-36'0,"-4"2"880,-5 6 0,-2 18 0,5 19 1,0 13-967,0 13 1,0 11 0,0 2 0,0 2 0,0 8 0,0 2 0,0 7 0,0-2-1117,0 0 1,6 5 0,5-9 0,5-5 0,8-4 0,4-11 1637,3-7 1,12-17-1,-2-6 1</inkml:trace>
  <inkml:trace contextRef="#ctx0" brushRef="#br0">1920 10382 7565,'-20'-50'0,"5"7"0,7 14 202,2 18 0,9 15 0,8 15 0,7 2 4,3 3 0,1 1 0,5 0 0,0 0 0,-1-1 0,2 1 0,2-1 0,0 1-116,-5 0 1,0 6 0,-7 0 0,-2-1 0,-3-2-1,-4-1 130,-4-1 0,-16 0 1,-6-3-1,-9-2 0,-5-2 1,-3-2 260,0-3 1,-4 4-1,4 1 1,-1 2-127,4 3 1,3-5 0,2 0 0</inkml:trace>
  <inkml:trace contextRef="#ctx0" brushRef="#br0">866 11541 24925,'8'-6'2147,"-2"8"0,-6 1-2821,0 9 1,0 11-1,0 4 1,0 7-1,-2 6 1,-1 4-1,-1 5 1,-1 3-434,0 2 0,3-3 1,-2 0-1,2-2 613,2 1 0,6-4 0,1 0 0</inkml:trace>
  <inkml:trace contextRef="#ctx0" brushRef="#br0">1253 11701 25910,'0'-13'-926,"0"7"0,0 6 0,0 9 0,0 7 143,0 6 0,0 5 1,0 3-1,2 4 259,2 4 1,-3-1-1,4 8 1,-4-4-1,-1-2 1,0-4 0,0-5-430,0-7 1,0 1 0,0-6-1,2-3 1,2-5-1512,5-5 2877,-3-4 0,12-1 0,-3 0 1</inkml:trace>
  <inkml:trace contextRef="#ctx0" brushRef="#br0">1306 11675 11228,'2'-60'0,"2"9"1070,5 9 0,9 14 0,4 12 0,5 5-464,4 7 0,3 7 0,7 4 0,4 4 0,4 5 0,3 3-650,1 5 1,0 1 0,-1 3 0,-3 3 0,-5 5 0,-4 2-391,-4 2 0,-9 5 0,-10 2 1,-3 3-1,-7 4 0,-7-4 407,-7-4 0,-13-6 1,-6-5-1,-10-3 1,-8-7-1,-8-7 616,-4-10 0,-11-5 0,3-4 0,2-5 0,1-6 0,7-6-635,3-2 0,7-3 0,7-5 0,3-3 45,1-4 0,2-22 0,4-5 1</inkml:trace>
  <inkml:trace contextRef="#ctx0" brushRef="#br0">720 11008 13330,'-8'-6'0,"2"-1"0,4 0 0,0 4 0,6 6 529,7 5 1,1 10 0,10 6-1,5 5 1,4 7 0,7 4-1,4 4-732,5 5 1,-1 3-1,3 3 1,0-2 0,1-1-1,0-8 1,2-4-1,-1-8-3638,0-7 4302,13-6 1,-8-18-1,10-2 1</inkml:trace>
  <inkml:trace contextRef="#ctx0" brushRef="#br0">1880 11168 21705,'-35'-12'0,"6"3"1425,5 5 1,-1 10-1,3 9 1,-3 10-1763,-2 9 1,-4 9 0,0 1 0,1 1 0,3-1 0,5-1-979,4-4 0,10-5 0,3-8 581,4 1 0,12-18 1,4-5-1</inkml:trace>
  <inkml:trace contextRef="#ctx0" brushRef="#br0">1533 10169 19305,'-47'-24'0,"1"-3"-264,4-1 1,10 7-1,2 8 1,5 7-1,3 5 557,-2 1 1,0 6-1,-1 2 1,0 4-1,-3 3 1,0 3 0,1 4-1,5 3-720,4 2 0,0 7 0,3 5 0,5 5 0,3 5 0,4 6-326,1 5 0,5 4 0,4-2 0,8-6 361,5-5 1,2-11 0,4-8-1</inkml:trace>
  <inkml:trace contextRef="#ctx0" brushRef="#br0">1626 10182 27206,'11'-7'961,"5"5"0,6 11-1456,6 13 0,8 20 1,-1 12-1,2 6 0,-18-27 1,-1 2-1,0 2 0,-1 1 1,-1 4-1,0 1-33,-1-1 0,0 0 0,-3-4 0,-1-2 0,12 31 0,0-5 0,1-10 0,0-6 0,-2-11-232,2-5 0,4-2 1,0-10 737,-3-2 0,-7-1 0,1-2 1</inkml:trace>
  <inkml:trace contextRef="#ctx0" brushRef="#br0">427 9755 26300,'0'-47'-4547,"-5"9"1,1 11 2748,1 8 0,3 10 1613,4 4 1,-1 4 0,5 2 0,-3 4 0,0 4 0,-1 3 0,2 1 0,0 2-1,2 1 1,-2 3 0,1 2 80,0 3 1,2 5 0,5 2 0,-1-1 0,0-2 0,1-1 0,-1-1 0,0 0 208,1-4 0,3-3 0,1-6 0,-3 1 1,-3-2-303,-3-4 0,-2-3 1,2-11 174,-5-7 1,-2-13-1,-2-8 1</inkml:trace>
  <inkml:trace contextRef="#ctx0" brushRef="#br0">667 9662 8922,'0'-21'0,"-2"5"-709,-2 6 482,2 4 1,-4 12-1,8 3 1,2 3-1,5 1 1,3-1 662,1-3 0,6 2 0,5-3 1,4-1-1,6-2 0,2-4 677,1-1 0,9-1-451,-6-4 1,3-8 0,-3-8 0</inkml:trace>
  <inkml:trace contextRef="#ctx0" brushRef="#br0">1040 9622 26300,'-28'14'-235,"-3"-1"0,4 5 1,-1 1-1,4 2-273,0 2 1,5 7 0,3 3-1,5-2 1,7-2 0,2-5-134,2-3 0,2-1 0,2-5 1,5-4-1,6-4 0,4-4 945,4-2 1,9-7 0,-5-2-1,1-6 1,0-4 0,-3-4 0,-3-3-794,-4-2 1,-4 1 0,-6-1 0,-3 2 0,-4 3 0,-2 4 0,-4 3 37,-3 2 1,-9 5 0,0 4 0,0 3 775,2 1 0,2 5 0,0 3 0</inkml:trace>
  <inkml:trace contextRef="#ctx0" brushRef="#br0">2226 9742 27449,'0'-13'-4916,"2"10"1,1 12 4290,1 7 0,6 6 0,-1-1 0,2 3 0,-2 4 0,-5 1 0,-3 4 304,-1 3 0,0-2 0,-1 0 0,-3 0 0,-7-2 0,-5 1-131,-6-4 861,-4-6 1,-6-10 0,-2-7 0</inkml:trace>
  <inkml:trace contextRef="#ctx0" brushRef="#br0">2000 9849 15601,'8'-39'0,"4"7"0,2 9 1267,2 13 0,11 3 0,-1 2 0,4 4-993,2 4 0,-2 3-146,6 3 1,-1 2-1,5-3 1</inkml:trace>
  <inkml:trace contextRef="#ctx0" brushRef="#br0">2506 9689 27443,'-21'-33'-2384,"2"11"0,7 4 1246,3 18 0,3 18 1,8 13-1,2 5 0,5 1 1,2-3 457,-3-2 1,4-1-1,-3-5 1,3-4 0,3-6-1,1-4 981,2-3 1,1-6 0,-3 1 0,1-4 0,-5-4-1,-8-7 1,-7-5 0,-7-6 0,-7-5-46,-5-4 1,-3 2-1,-3-5 1,-2 1 0,-2 5-1,-2 4 1,-2 8-1,2 5 44,3 7 0,-9 3 0,-2 1 0</inkml:trace>
  <inkml:trace contextRef="#ctx0" brushRef="#br0">6279 373 27633,'-8'-25'-2458,"-2"7"0,4-8 1,0 2-1,0 3 32,3 3 1,2 4 2140,1 0 0,-5 5 1,-1 2-1,-1 1 1,-5 2-1,-3-1 1,-3 1 665,2 1 1,-3 1 0,0 2 0,-1 0 0,0 0 0,0 0 0,0 0 0,-1 0-52,-3 0 1,0 0-1,-1 0 1,0 0 0,-3 0-1,0 0-101,0 0 0,-3 2 0,-2 1 0,-1 1 0,-2-1 0,1-1 0,-1-2-28,-1 0 0,3 0 0,0 1 0,1 4 0,4 3 0,1 4 0,1 2-340,0-1 0,1 5 0,-1 1 1,0 2-1,1 2 0,-1 1 1,0 0 372,1-2 0,1 0 1,1 3-1,2-1 1,-1-3-1,3-2 57,2-3 1,-1-1 0,1 0-1,0 0 1,0 0 0,1-2 0,0 0-77,2-1 1,-2 9 0,-3-6 0,1 2 0,-2 4 0,1 0-362,-4 2 1,3 1-1,1 1 1,-1-1-1,2 3 1,-1-1 0,6 4-209,3-2 1,1 0 0,5-1 0,2 0 0,2-1 0,1 1 0,0-2-63,0-3 0,6 3 0,4-4 0,5 1 0,6-1 0,2 0 236,6 0 0,0-1 0,-1 4 0,3-3 0,5 1 0,1 0 0,0 3 145,-1-1 1,-1-5 0,5 2 0,2-2 0,1-2 0,2-3 136,3 0 0,-4-1 1,5-1-1,2-2 0,0-2 1,4-1-1,1-1-4,2 0 1,0 4 0,-5-1 0,2 3 0,3 1 0,4 2 0,3 1-58,2 2 1,-3 1-1,-1-2 1,4 2 0,-2 0-1,3 2 1,-3-2 119,1 0 1,-30-9-1,2-2 1,33 4-1,-33-6 1,1-2-1,1 0 1,1 0-1,0-1 1,0 1 40,-2 0 0,2 0 1,6-3-1,2 1 1,-4 0-1,0 1 1,0 0-1,1-1 1,0 1-1,-1 0 1,-1 0-1,0 0 1,1 0-1,0 0 4,0-2 0,1 1 1,-3 0-1,1 2 1,4-2-1,0 1 0,-1 1 1,-1 0-1,0 0 1,0 1-1,2-1 1,1-1-1,0 0 0,1 0-97,2 0 0,0 0 0,-2-2 0,0 0 0,1 1 0,0 0 1,1 0-1,-1-1 0,0 0 0,0 1 0,0 0 0,0 0-20,1 0 0,0-1 0,-3 0 1,1 0-1,0-1 0,-1 0 1,0-1-1,0 0 0,0 0 0,1-1 1,1 0-1,0-2 0,2 1 1,1 0-12,1 1 0,0-1 0,2-3 0,1 1 1,-2 1-1,-1 1 0,1-2 0,-1 1 1,1 0-1,1 0 0,0 1 0,0-1 0,1 1 1,-1 0-72,1 0 1,0 0 0,-4 0-1,0 0 1,1 2 0,0-1-1,-2 0 1,0 0 0,1 0 0,0-1-1,1 1 1,0 0 25,1 0 0,1 0 0,-4-1 0,0 0 0,1 1 1,-1 1-1,-3-1 0,-1-1 0,-1 1 0,0 0 0,0 0 1,-1-1-1,1 1 0,0 0 14,1 1 0,-1-1 0,-1-1 1,1 0-1,2 0 0,2 0 1,0 0-1,-1 0 0,0 0 0,1 0 1,1 1-1,0 0 0,0 0 1,-1-1-41,0 1 1,0 0 0,4-1 0,1 2 0,-3 0 0,0 2 0,-1-2 0,0 0 0,1 0 0,-1-1 0,-1 0 0,0 0-40,-1 0 0,0 1 0,4 0 0,1 0 0,-2 1 0,-1 0 0,-1 0 1,1 0-1,0 0 0,0-1 0,-1-1 0,-1 1 0,0-1 0,0-1 35,1 2 1,0-1-1,-6 2 1,-1-1 0,4 0-1,0 0 1,-1 0-1,-1-1 1,-1 0 0,0 0-1,2 0 1,0 0-1,-1-1 1,-1 0 34,1-2 0,0 1 0,7-1 1,1-1-1,-7 1 0,-1 0 1,2 1-1,1-1 0,3 0 0,-1 0 1,0 0-1,0-1 0,2 1 1,0 0-38,0 0 0,-1 1 0,1 0 0,0 1 0,5-2 1,0 1-1,1 1 0,-1 1 0,-1 1 0,0 1 1,-1 0-1,1 0-70,-2 0 0,1 0 0,-1 0 1,0 0-1,3 0 0,1 0 0,-2 0 1,1 0-1,-4 0 0,1 0 1,-2 0-1,0 0 0,-3 0 0,0 0 63,0 0 1,0 0 0,2 0-1,-1 0 1,-1 0 0,-1 1 0,1 1-1,0-1 1,2 1 0,0 1-1,-2-1 1,1 0 0,1 0 0,1 1 43,0-1 0,1 0 0,1 1 0,0-1 0,1-2 0,1 1 0,0 0 0,0 1 0,-3 0 0,1 0 0,-1 0 0,1-1-38,-2 0 0,0 0 1,0 0-1,0-1 1,-1 2-1,-1-1 1,0 2-1,0-1 0,-2-1 1,-1 1-1,0-1 1,0-1-1,-2 0 1,1 0 5,0 0 0,0 0 1,-1 1-1,-1 0 0,-2 0 1,0 1-1,-3 0 1,1 2-1,-1-2 0,0 2 1,0-1-1,-2 1 1,1-1-1,-1 1 20,-1 1 0,-1 1 0,35 1 0,-35-3 0,1 1 0,1 0 0,-1-1 0,1 0 0,1-1 0,-1 0 0,0 0-22,-1 0 1,0 0-1,36-1 1,-6 2-1,-1-2 1,-5-2-1,-2 0 1,1 0-113,0 0 1,3 1 0,-5 2 0,0 3 0,2 0 0,-3 1 23,-4 1 0,7-5 1,-8 2-1,1 0 1,-2-1-1,-5-1 0,0-1 111,1-2 0,-4 0 1,4-2-1,-1-2 0,-1-5 1,0-3-1,-3-1 71,-2 0 0,2 1 0,-1 1 0,-4 2 0,-1-1 0,-1-2 0,-2-1-295,-2 0 1,0 1 0,-6 1 0,1 2 0,-2-1-1,-1-2-158,-2-1 0,-6-2 0,3-1 1,-2-3-1,-2-2 0,-5-3 1,-3-1-33,-4-2 1,-1-4-1,-2-3 1,0-1-1,0-5 1,-2 1-1,-1-2 23,-1-1 0,-6 7 0,2-7 0,-1 2 0,0 3 0,-1 0-6,-2 3 0,3 2 0,0 5 0,-2 2 0,-6 3 0,-5 2 209,-3 1 0,-3 6 0,-3-2 1,-6 5-1,-6 1 0,-6 0 1,-3 0 118,-1-2 0,-5 4 0,0 0 1,0-1-1,2 1 0,1-2 0,2 0 198,-3 0 1,7 0 0,-6-4 0,-1 0 0,-4-1 0,-3 1 0,-1 0 169,0-1 1,-7-3 0,8-1 0,-1 2-1,-1 1 1,0 3-93,-2 3 1,0-1 0,-1 5 0,-2 2-1,-2 0 1,-1 0 0,-1-1 47,0 1 0,8 1 1,-4 2-1,0 0 1,2-1-1,0-2 1,1-3-22,1-1 1,-1 2-1,-1-4 1,0-1-1,-2-2 1,1-3 0,-4-1-23,0-2 0,33 7 0,-1 0 0,2 2 1,1 0-1,0 1 0,-1 0 0,0 0 1,-1 1-1,2 0 0,-1 1-216,2-1 0,-1 1 0,-1-1 0,1 0 0,-33-5 0,0 3 0,-2 4 0,36 2 0,-1 1 0,-2 0 1,1 0-89,-1 0 1,0 1 0,-1 0 0,-1 0 0,1 1 0,-1 0-1,1 0 1,1 0 0,-2 0 0,1-1 0,0 0 0,0-1 0,1-1-1,-1 0 35,1-1 1,0 0 0,2 0 0,0 0-1,1-3 1,-1 0 0,-1 0 0,1-1 0,-1 0-1,-1-1 1,1-2 0,0-1 98,1 0 1,0-1-1,2 0 1,0 0-1,-31-11 1,-1 5-1,-2 7 1,-2 4-1,-1 4-54,1-2 1,31 5 0,0 1 0,2-3 0,0 1 0,-1 1 0,1 1-1,1 0 1,-1 0 0,1 0 0,-1 0 0,-1 0 0,0 0-67,-2 0 1,0 0 0,-2 0-1,-1 0 1,-2 0 0,-1 0 0,0 0-1,1 0 1,3 0 0,-1 0 0,2 0-1,0 0-176,2 0 0,0 0 176,2 0 0,-1 0 1,-6 0-1,0 0 0,2 0 1,1 0-1</inkml:trace>
  <inkml:trace contextRef="#ctx0" brushRef="#br0">9998 27 28530,'-60'0'0,"0"0"0</inkml:trace>
  <inkml:trace contextRef="#ctx0" brushRef="#br0">9798 27 28530,'-57'0'0,"1"0"0,0 0 0,0 0 0,-2 0 0,1 0-197,2 0 1,-1 0 0,0 0 0,0 0 0,0 0 0,1 0 0,-2 0 0,0 0 0,0 0 0,1 0-1,0 0 1,0 0 108,2 0 1,-1 0 0,-1 0 0,0 0 0,4 0-1,0 0 1,-2 0 0,0 0 0,0 0 0,0 0 0,-1 0-1,0 0 88,1 0 0,0 0 0,2 0 0,-1 0 0,1 0 0,0 0 0,-1 0 0,-2 0 1,1 0-1,-1 0 0,-3 0 0,0 0-23,0-1 0,1 2 0,0 1 0,1 2 1,-1 0-1,0 0 0,-1 2 0,-1 0 0,-1 1 1,0 1-1,-4 1 0,-1 0 0,0 2 1,0 0-56,-1 1 0,0 1 0,-1 0 0,1 1 0,2 0 0,0 0 0,1 1 0,-1 0 0,-1 0 1,0 1-1,2-1 0,0-1 0,-2 1 0,1 0-16,-1 1 1,1-1 0,3 0 0,-1 0 0,-4 2 0,0 1 0,2 1 0,-1 1 0,3-1 0,0 2 0,0 0 0,0 1 0,2-2 0,1 1 93,2 0 0,0 1 0,-1 0 0,2 1 0,6-3 0,1 1 0,0-1 0,1 0 0</inkml:trace>
  <inkml:trace contextRef="#ctx0" brushRef="#br0">16489 20830 22651,'8'-6'126,"-4"-2"0,-1 2 0,0 0 0,2 0 0,-2-3 0,-2-3 0,1 0 1,1 2-1,1 1 0,-1-1 647,-2-2 1,1 4 0,1 2 0,1 3 0,-1 3-341,-1 6 1,-7 5-1,-1 2 1,-1 2 0,-2 1-1,0 3 1,2 1 0,1 0-182,3 1 1,-3-3 0,0 4 0,0 0 0,0 1 0,3-3-253,2 0 0,-4 3 0,1-2 0,1 1 0,1-1 0,2 0 0,0-2-139,0 0 1,0 0 0,0-2 0,0 0 0,2-2 0,1-3 0,1-3-1176,-1 1 1,3-2-1,0-1 1,2-1-1,2-3 1,2-2 1519,1-1 1,12-17 0,3-5 0</inkml:trace>
  <inkml:trace contextRef="#ctx0" brushRef="#br0">16849 20790 22651,'-6'-7'-5752,"-2"3"8730,2 2-2085,-6 2 1,12 0-1,0 0 1,7-1 0,6-2-1,4-3-174,1-2 0,4 5 0,-4-3 0,-1 2 0,3 0 0,0 1-371,1 1 0,3-2 1,-7-1-1,1 2 1,0 2-1,0 1 1,-2 0-373,-1 0 0,-2 4 0,1 2 0,-1 0-82,0 0 1,-1 0 0,-2-3 0,-1 1 0,2 1 338,1 1 0,-4-5 0,0 5 0,-1 0-156,1 3 1,-5 3 0,1 1-1,-4 2 1,-4 1 0,-5 3-78,-3 2 0,3 0 0,0 3 0,-1-2 0,-2 1 0,-1 3 0,-1 0 0,2 1 0,2-2 0,1-1 0,0-2 0,0 0-522,0-1 1,2 4-1,-2-4 1,3 0 0,2-4-1,-1-2-1715,2-2 0,3-1 0,6-3 0,6-4 2516,4-4 1,8-19-1,-3-4 1</inkml:trace>
  <inkml:trace contextRef="#ctx0" brushRef="#br0">17542 20977 26137,'8'-13'0,"-2"1"-46,0 3 1,-3 1 410,6 4 0,-5 3 295,5-4 0,-3 4 137,-2 1 0,-10 1 0,-11 2 0,0 3-501,2 1 1,2 2-1,1 5 1,2-1 0,3 0-297,1 1 0,1-1 0,5 0 0,0 1 0,0-1 0,0 0 0,2 1 0,2-1 0,3 0 0,5 1 0,-1-3 0,-2 0 0,1-4 0,2-1 0,1 3 0,0-6 0,1-5 0,-5-3 0,-2-10 0,-1-2 0,-3 0 0,-2-1 0,-2 0 0,-2-1-141,-1-2 0,-5 5 1,3-3-1,0 1 0,0 0 1,1 3-1,1 3 0,0 4-891,1-3 0,-2 5 0,4 3-333,2 6 0,10 5 0,0 6 0,7 3 1,1 1-1,2-2 0,0-1 894,3-2 0,1-6 0,1-1 0</inkml:trace>
  <inkml:trace contextRef="#ctx0" brushRef="#br0">18009 20950 22651,'-1'-29'-1348,"-4"2"1,4-1 4137,-4 10-2579,-2 6 0,5 8 1,-2 8-1,2 7 1,2 3-123,0 4 1,0 6 0,2-2 0,2 3-1,5 2 1,3-2 0,3-1 99,3-2 0,2-6 0,7 2 1,0-5-1,-1-4 0,1-4 426,0-4 0,-1-2 0,-1-4 0,-1-5 0,-3-5 0,-2-4 1,-3-2-134,-1-3 1,-6-5-1,-1-4 1,-2-1-1,-4-3 1,-2 0-950,-4 2 0,-5-7 0,-7 5 0,-3 3 1,-2 3-1,-3 7 0,-1 5-469,-2 7 1,1 5 0,-1 8 0,-1 7 0,0 8 0,0 11 537,2 5 846,9 4 1,-3 4 0,7 0 0</inkml:trace>
  <inkml:trace contextRef="#ctx0" brushRef="#br0">21915 7050 14372,'1'-7'6792,"4"2"-6868,-4 4 0,4 1 0,-10 0-856,-4 0 0,3-2 0,0-1 0,2-3 671,0-1 1,-1 3 0,5-5 781,0-2 1,0 4 0,2-1-23,2 3 0,-2 2 1,2 7-488,-3 5 1,5 9 0,2 2 0</inkml:trace>
  <inkml:trace contextRef="#ctx0" brushRef="#br0">21888 7423 12509,'8'-6'1794,"-4"-3"-1079,-3 3 0,-6 1 1,-3 6-829,1 3 1,1-1 0,7 6 477,4 2-503,-4-5 0,11 5 0,-5-3 0</inkml:trace>
  <inkml:trace contextRef="#ctx0" brushRef="#br0">21888 8076 13405,'-6'-13'449,"3"1"-343,-6 3 1,8 3 0,1 8-568,7 2 1,5-2 0,1 4 0</inkml:trace>
  <inkml:trace contextRef="#ctx0" brushRef="#br0">19649 10515 11288,'-14'-7'-48,"1"2"-481,0 4 1,1 2 0,3 4 1147,4 4 0,-2 8 0,0 4 1</inkml:trace>
  <inkml:trace contextRef="#ctx0" brushRef="#br0">21995 17965 11462,'-2'7'847,"-2"-2"-1463,2-4 306,-4-1 30,6 0 0,0 2 1474,0 2-353,0 4-854,0-1 1,-6-1 0,-1-6 0</inkml:trace>
  <inkml:trace contextRef="#ctx0" brushRef="#br0">21675 6983 8127,'-13'-8'60,"-1"0"1,1 2 95,0 3 1,5-4 0,4-2 0,4-3-1,4-1 1,6-2 0,7-1 0,5-4-1,3 0 12,2-4 0,-1 0 0,3 1 0,0 2 0,2 2 1,-3 4-1,-2 3 0,-6 3-1375,0-1 1,2 4 1206,-4 1 0,-1 4 0,-3 1 0</inkml:trace>
  <inkml:trace contextRef="#ctx0" brushRef="#br0">21662 7463 8233,'-23'-6'0,"1"-3"0,1-2 516,12-3 0,5 7 0,8 1 0,7 1 0,5 1-924,6 1 0,4-3 0,2 0 1,1-1-1,4-4 0,-1-2 408,1-5 0,4-2 0,-3-7 0</inkml:trace>
  <inkml:trace contextRef="#ctx0" brushRef="#br0">21595 8103 8192,'-27'0'546,"6"-6"1,10 3-1,11-4 1,8-1-140,9 1 1,11-7 0,10-5 0,7-1-1,4-6-2787,6-3 2380,-2 1 0,-21 9 0,1-1 0,28-14 0</inkml:trace>
  <inkml:trace contextRef="#ctx0" brushRef="#br0">19089 10542 16755,'-21'-36'-1697,"5"4"1,5 4 1805,7 7 1,8 6 0,7 5 0,5 2 0,6 2 0,3 2 0,5-1 0,4-1 0,8-1-995,4-3 1052,2-2 1,6-7 0,-1-2 0</inkml:trace>
  <inkml:trace contextRef="#ctx0" brushRef="#br0">23741 10262 22926,'1'-31'-1617,"4"0"1,5 1-1,7 3 1739,5 5 1,3 3-1,3 6 1,3-1 0,5 0-1,2-3 1,2-2 0,0 0-9,0-1 0,6-3 0,2 2 0</inkml:trace>
  <inkml:trace contextRef="#ctx0" brushRef="#br0">17196 13047 20089,'-6'-32'-1100,"4"1"0,-2 0 0,4 8 0,6 9 1093,7 5 278,7 3 0,11 6 1,1 0-1,4 0 1,5-2-58,7-2 1,4-4 0,1-5-1</inkml:trace>
  <inkml:trace contextRef="#ctx0" brushRef="#br0">22088 13221 21147,'5'-20'-4168,"2"-3"4192,5-7 1,0 2-1,11-2 1,5 5-1,8 4 1,5 2-1,7 1 1,2 1-367,5-1 1,4-1 0,2 2 397,6-1 1,-30 4-1,1-1 1,-1 1-1,0 0 1</inkml:trace>
  <inkml:trace contextRef="#ctx0" brushRef="#br0">24981 12954 8525,'12'-68'0,"5"9"-165,7 11 1,10 13 0,6 15 0,9 9 164,7 3 0,11-2 0,7 2 0</inkml:trace>
  <inkml:trace contextRef="#ctx0" brushRef="#br0">19382 14727 21041,'0'-54'-454,"12"2"0,7 5 1,11 7-1,11 9 0,11 7 1031,9 6 0,-21 11 1,1 0-507,3 0 0,1 0 0,13-2 0,3-1 0,0 0 0,1-1 0</inkml:trace>
  <inkml:trace contextRef="#ctx0" brushRef="#br0">21542 17952 8573,'-14'-6'0,"1"3"0,0-5-6,-1 2 0,8 1 1,6 0-1,9-4 0,7-4 1,8-5-1,7-6 1,9-5-1,11-8 0,6-3 1,-24 19-1,0 0 0,0 2 1,2 0 66,2-1 0,0 1 0,-2 3 0,1 0 1,0 0-1,0 2-61,1 2 0,-1 0 0,32-13 0,5 5 0</inkml:trace>
  <inkml:trace contextRef="#ctx0" brushRef="#br0">21368 18805 9310,'2'-48'0,"7"-4"152,13-4 0,19-2 0,-8 32 1,4 2-1,2 1 0,3 2 0,6 1 1,2 3-886,5-2 0,3 4 253,3 4 1,2-1 0,-13-1 0,1-2 0,1 0-1,-1 4 1,0-1 0,1 0 0</inkml:trace>
  <inkml:trace contextRef="#ctx0" brushRef="#br0">11197 20937 14146,'-6'-13'-744,"5"4"1,-4 3 0,4 4 744,1 8 1,1 5-1,2 3 1,2 3 0,-2 2-1,-2 2 1,-1 2 83,0 3 0,0 0 0,0 1 0,-1 0 0,-2-1 0,-2-1-90,2-2 1,2 0 0,1-5-1,0-2 1,0-1 0,0-2-596,0 1 0,0-5 0,1 0 658,4 1 1,8-10 0,8-2 0</inkml:trace>
  <inkml:trace contextRef="#ctx0" brushRef="#br0">11597 20844 14146,'0'-27'-938,"-6"6"0,5 9 919,-4 12 0,5 6 1,3 8-1,2 1 0,-2 1 1,0 3-34,1 2 0,-2 2 0,4 7 1,-2 4-1,0 3 0,-1 6 0,-1 3 1,-2 3-1,0-3-273,0-6 1,0-5-1,-2-7 1,-1-1 0,-1-5 378,1-1 0,-4-18 1,-1 1-1</inkml:trace>
  <inkml:trace contextRef="#ctx0" brushRef="#br0">12237 20644 9236,'-6'-14'0,"-3"3"495,-3 2 0,-1 3 0,1 7-414,3 4 0,-1 4 0,4 8 0,0 6 1,-1 3-1,1 4 0,0 4 0,3 3-18,1 4 0,-2 8 0,0 0 0,1 1 1,1 1-1,2-5-47,0-5 0,0 1 0,0-11 0,0-3 0,0-3 0,2-4-309,2-2 1,-1-3 0,6-7 0,1-4 0,2-4 0,1-1 455,1 0 0,5-6 0,2-1 0</inkml:trace>
  <inkml:trace contextRef="#ctx0" brushRef="#br0">12584 20790 14146,'0'-19'-13,"0"4"1,0 3-1,0 12 1,0 8-1,0 5 1,-2 5-1,-1 4 1,-3 5 116,-1 4 1,2-1 0,-2 5 0,0 1-1,1-2 1,0-3 0,3-3-560,1-1 1,2-7-1,0-2 1,0-3 0,2-2-1,2-1-257,5-3 0,4-3 1,4-8 813,1-2 1,5-21 0,-2-11 0</inkml:trace>
  <inkml:trace contextRef="#ctx0" brushRef="#br0">12930 20870 14146,'0'-19'-892,"0"4"1,-1-1 1017,-4 6 0,2 4 0,-4 7 0,0 4 50,-1 4 1,5 2 0,-3 3 0,2 0-1,-1 4 1,2 4-266,2 4 1,2 0 0,2 2 0,3 1 0,3-1 0,5-5 0,3-2 28,4-5 0,-3-7 0,4-4 0,2-5 1,-1-5-1,1-5 312,-2-6 1,-1-2-1,1-7 1,-4-3 0,-5-1-1,-2 0-137,-2-2 0,-6 3 0,0-4 1,-6 3-1,-6-1 0,-3-1-205,-1 2 0,-5 5 0,-1 3 0,-1 3 0,1 5 0,3 4 23,1 3 0,2-3 0,-1 6-216,1 5 0,5 5 1,6 10-1,3 2 0,5 0 1,3 2-1,4-2-635,3 0 1,8 5-1,-2-3 1,4-2 995,0-6 1,1 1-1,0-7 1</inkml:trace>
  <inkml:trace contextRef="#ctx0" brushRef="#br0">13463 20697 9624,'-8'-21'0,"-1"5"0,-2 6 0,1 7 522,1 6 0,-1 9 1,4 7-1,0 0-608,0 0 0,1 5 0,5-2 0,0 3 1,2 2-1,2-2 0,5-1 191,3-2 0,7 0 0,4 3 0,2-2 0,1-7 0,1-4 128,0-3 1,1-6 0,0 0 0,0-6-1,-3-8 1,-1-3 81,-3-4 0,-2-6 1,-7 2-1,-3-3 1,-5-2-1,-2 0 0,-4 1-307,-2-1 1,-5 0-1,-7 1 1,-2 1 0,0 1-1,0 3-200,1 2 0,-6 6 0,6 5 0,0 2-1491,2 3 0,10 3 563,5 5 1,7-4 1215,11 4 0,-4-4 0,6-1 0</inkml:trace>
  <inkml:trace contextRef="#ctx0" brushRef="#br0">13757 20351 13881,'13'-6'0,"0"-2"0,2 1 0,3 2 0,4 4 0,5 2 0,2 4 0,4 2 134,1 1-62,-4 3 1,7 1-1,-6 8 1,-3-1-1,-3 3 1,-4 3-81,-2 8 0,-3 8 1,-7 7-1,-4 2 0,-5 6 1,-5 2-1,-5 4 1,-6-1-196,-7-2 1,-3 2-1,-4-14 1,-1-1-1,-1-4 1,-3-5-326,0 0 0,-8-5 0,4-2 618,-4-6 0,-7-5 1,3-6-1</inkml:trace>
  <inkml:trace contextRef="#ctx0" brushRef="#br0">14343 20657 14146,'-13'0'0,"0"-1"-118,-1-4 1,2 2 0,2-4 0,3-1 62,1 1 1,1 3 0,7-4 0,2 2 0,7 2 0,5-1 0,6-1 0,3 1-88,2-1 1,4-5 0,2 2-1,1-3 1,3 1 0,1 0-1,4 4 163,2 1 1,2-3-1,6 5 1,0-1-1,4 1 1,2-1 7,1 2 0,3 2 1,-3 1-1,1 0 0,-1 0 1,-1 0-1,-1 0 23,1 0 1,3 0 0,-2 0 0,5-2 0,-2-2 0,-1-5 53,-5-3 0,-1 3 0,0 0 0,1-1 0,2-2 1,0 0-1,-1 2-158,1 1 0,6 6 1,-2-1-1,2 2 0,-1 2 1,-2 0 15,-2 0 1,3 0 0,-4 0 0,0 2-1,0 1 1,0 3 28,-2 1 1,3-3 0,2 4 0,1-2 0,5-3 0,-2-2 0,1-1 111,-2 0 1,-3 0 0,4 0-1,3 0 1,-1 0 0,0 0-1,-4 0-109,1 0 1,7 0 0,-6 0 0,-1 0 0,1 0 0,-4 0-8,1 0 1,8 0 0,-7 0 0,-1 0 0,2 2 0,-2 1 0,2 3-15,-5 1 0,2-3 1,-5 5-1,-1 2 1,-3-1-1,0 0-2,-2-1 1,0 0 0,4 5 0,1-1 0,1 0 0,3 0 0,0 1 164,1-1 1,0-4 0,-2 0-1,-2 0 1,4-2 0,-3-1-31,6 0 0,-6-4 0,3 2 0,-4-3 1,0-1-1,-1 0-61,1 0 0,-1 0 1,-5 0-1,-2 0 0,-1 0 1,-1 2-1,0 1-187,-3 1 0,-2 5 0,-2-3 0,-2 2 0,-3 0 0,-1 1 41,-4 0 1,1-1-1,0 2 1,1-3 0,-2 1-1,-1-2 1,-1 1 142,0 1 1,4-6-1,0 3 1,0-2-1,0 0 1,0 1 43,-1-1 1,2-1 0,0-2 0,-3 0 0,-1 0 0,-1 0-76,0 0 1,-5 0 0,-1 0 0,-2 0-1,-3 0 1,-1 0-1142,-2 0 462,1 0 0,-7 1 0,-4 2 660,-6 2 1,-10-7 0,-8-5 0</inkml:trace>
  <inkml:trace contextRef="#ctx0" brushRef="#br0">20982 20484 12901,'14'0'-216,"4"0"1,3 6 0,6 3-1,1 3 210,3 1 0,-3 0 0,5 2 0,-2 1 0,0 4 0,-3-1-77,-4 0 1,-7-1-1,-6-5 1,-4 0-1,-1 1 1,-4-1 142,-5 0 1,-6 5-1,-9 0 1,-4-2-1,-3-1 1,-2-2-1,0 2 217,1 3-345,-1-3 1,0 4 0,1-6 0,-1 1 0,0 0 0,1 3 109,-1 1 0,0-1 0,1-3 0</inkml:trace>
  <inkml:trace contextRef="#ctx0" brushRef="#br0">22195 21137 13767,'-14'0'-184,"1"0"1,1 1 0,2 2 0,1 2-1,0-4 1,2-4 0,2-6 0,4-2-1,4-3 2191,6 1 0,-4-5-1820,13 0 0,-6-4 0,6 4 0,-2 2 0,0 3 1,2 2-1,0 3 0,0-1-325,0 1 0,-5 2 0,-4 6 1,-2 0-1,-5 0 0,-10 0 1,-8 0 58,-5 0 1,-5 0 0,-7 0 0,0 0 0,-1 0 0,2 0 0,-2 0 0,1 0 0,-1 0 0,1 2 0,2 1 0,5 3 671,2 1 0,12 0 0,0 4 1,5-2-1,4 1 0,3 3 1,6 4-1,7-1-1014,8-4 1,6 1 0,4-5 0,4-1-1,2-3 1,-1-2 28,-5-2 0,-3 0 1,-3 0-1,-3 0 451,-4 0 1,-12 0 0,-10 0 0,-13 0 0,-8 1 0,-6 2 0,-6 2 397,-6-2 1,5-2 0,-5-1-1,0 0 1,1 0 0,2 0-1,5-1 346,4-4 1,7 4-1,3-5 1,5 3 0,8 1-1847,11 4 1,18 7-1,9 1 1,4 6 0,6 7-1,-2-1 1007,1-4 1,2-12 0,-7-14 0</inkml:trace>
  <inkml:trace contextRef="#ctx0" brushRef="#br0">21808 20364 9551,'-6'-19'0,"-3"-2"508,-3 0 0,4 8 1,-1 8 164,-2 4 0,4 1 1,0 1-576,1 4 1,1 2 0,5 7 0,2-1-1,1 0 1,1 1-199,-1-1 1,0 5-1,0-1 1,1 0-1,-1-2 1,-1-1-1,-2 3-277,0 0 1,0 3-1,0-3 1,0 4 0,0 0-1,0-2-216,0 0 1,0-4 550,0 3 0,6-9 0,1-3 0</inkml:trace>
  <inkml:trace contextRef="#ctx0" brushRef="#br0">21995 20377 14075,'0'-18'-1034,"0"1"1,-5 3 2021,1 5-808,-1 7 1,5 2-1,0 8 1,0 4-1,0 2 1,0-1-165,0 0 0,5 2 0,2 1 0,2 2 0,4-2 0,1-1 22,2-1 0,0-3 0,-1 0 0,2-4 0,0-1 1,0-3-59,-3-1 0,-6-4 0,-4-2 0,-2-5 0,-4-3-79,-2-1 1,-5-5-1,-7 0 1,-4 2-1,0 1 1,-3 3 32,3 3 0,-1-3 1,5 5-1,-2-1 1,3 3-1,3 0 470,3 1 0,5-1 0,-4 7 0,4 2 0,6 4-610,5-1 0,6 5 1,5-3-1,4 3 0,3 1 1,2-1 230,0-3 1,5 2 0,2-3 0</inkml:trace>
  <inkml:trace contextRef="#ctx0" brushRef="#br0">22315 20391 12911,'-14'-6'0,"2"-3"599,4-3-745,2 4 0,6 8 0,1 11 0,4 4 1,5 2-1,8 1 0,7 0 0,8 1 196,5 2 1,-1-5-1,7 2 1,-2-5-1,-2-4 1,-2-4 0,-2-4 94,-5-1 1,-9-1 0,-4-4 0,-5-5-1,-4-6 1,-6-7 0,-7-3-31,-9-5 1,-8 1 0,-10-4 0,-5 0 0,-1 1 0,0 1-62,2 2 0,0 3 0,0 5 1,4 4-1,4 5 0,5 4 48,4 5 0,3 4 0,2 6-103,0 7 1,5 12 0,2 9 0</inkml:trace>
  <inkml:trace contextRef="#ctx0" brushRef="#br0">11957 20284 14146,'0'-9'-1947,"0"0"1299,0-1 610,0 4 0,-1 0 0,-4 6 0,-4 0 0,-3 0 1,-1 0-1,1 1 0,2 2 0,1 2 0,-1-2 243,-2-2 0,-1-1 0,-1 0 0,1 0 1,0 0-1,1-1 0,1-2 89,2-2 0,1 1 1,-6 4-1,1 0 1,0 0-1,-2 0 0,-2 0 1,-2 1-402,-2 4 0,-1-2 0,-4 4 0,-3 1 0,0-1 0,-4 3 209,-1 2 0,3-3 0,-3-1 0,1-1 0,4-1 0,1 1 0,1-1 117,0 0 1,1 0 0,0-2 0,3 4 0,1 1-1,-1 0-109,3 1 0,-4-3 0,5 4 0,-2 2 0,-1 3 0,-1 2-95,1 1 0,0 1 0,-3 3 0,1-2 1,3 0-1,1 0 20,-1 2 1,5 1-1,-2 0 1,3-4-1,2 0 1,1-3 0,3 1-1,5 0-6,2-2 1,2-1-1,0-2 1,2 1-1,1-1-141,1 0 0,6 1 0,-1 0 0,3 3 0,1 2 0,1 0-67,-1 1 1,0 2 0,2-3 0,2 0 0,0 2 0,1-2 100,1 0 1,-4-1-1,4-4 1,1-1-1,2 0 1,2 1 0,-1-1 217,-1 0 1,2 1-1,6-1 1,1 0 0,-1 1-1,-1-1-83,2 0 0,0 0 1,6 1-1,3-1 0,-1 0 1,2 1-1,1-1-62,5 0 0,4-1 1,2-1-1,2-4 1,1 0-1,2-1 66,-2 0 1,2-1 0,-3-5 0,-5 1 0,-1 2 0,-2 2-1,4-2 97,0-2 0,-2 1 1,-1 1-1,-1 1 0,-1 0 1,1 2-90,1 3 1,-4-1-1,5 1 1,1 1-1,1 2 1,-1 0-1,-2-4-123,-3-3 1,6 1-1,-2-2 1,3-1-1,2-1 1,3-2 331,0 0 0,6 0 1,-6-2-1,1-1 1,0-1-1,0 1 761,-2 1-1129,-1 2 1,-2 0-1,0 0 1,1 0-1,-1 0 1,2 0 43,3 0 0,-4 0 0,4 0 1,-3 0-1,-3 0 0,-2 0 0,-1 0 32,1 0 1,2-1 0,0-5 0,-2-6 0,-1-6 0,0-1 469,-1 0 1,-2-9 0,-7 1 0,1-4-1,0-8 1,-1-9 0,-3-12-98,-5-5 1,-3-1 0,-3 0 0,-3 4-1,-6 4 1,-5 5-689,-7 4 1,-2 2 0,-2 5 0,-2 0 0,-4 2 0,-7 0 0,-8 4-716,-4 2 1,-7 3-1,-8 6 1,-12 1 0,-16 3-1,28 11 1,-2 1 903,-4 0 0,-1 2 0,-2-1 1,-1 1-1,-4 0 0,-1 1 0,1-1 1,0 0-1,0 1 0,-1-1 1,1 1-1,0 0-232,-1 2 0,0-1 378,0-1 0,0 0 0,4 3 1,0 0-1,2-1 0,0 0 0,2 1 1,1 1-1,2 1 0,1 1 0,-1 0 1,0 0 82,1 0 1,0 0 0,2 0-1,-1 1 1,4 0 0,1 1-1,-37 4 1,7 0 0,5 1-1,6 1-837,1 2 0,8 2 0,2 1 748,4 1 0,4 0 0,0 1 0,0-1 0,1-4 0</inkml:trace>
  <inkml:trace contextRef="#ctx0" brushRef="#br0">25514 20964 14146,'-13'7'234,"-1"-1"0,1-6 1,0 0 120,-1 0 1,1 0-1,0 0 1,-1 0-1,1 0-57,0 0 0,5-2 0,5 0 0,5-4 0,2-2 385,-1-2 0,3 2 110,-1 0 1,-1 3 0,-3-2-1,4 1-561,4 3 1,3 1-1,1 2 1,0 0-1,1 0 1,0 0 649,4 0-917,-3 0 1,9-1-1,-5-2 1,2-2-1,2 2 1,1 2 137,-2 1 1,3 0-1,-2 0 1,0 0-1,1 0 1,-2-1-1,1-2 74,-3-2 1,0 1 0,-7 4 0,0 0-200,0 0 1,-5 6 0,-4 2-1,-2 6 1,-4 2 0,-4 3 240,-7 2 1,-2-3 0,-5 4 0,-1 2-1,0-1 1,-3 1 77,-1-2 1,3-5-1,0 0 1,-3-2 0,-2-1-1,-3-1 1,2 0-135,-1 1 0,-1-3 1,3-2-1,1-3 1,-1-1-1,2-1 1,1-1-446,2-2 1,4 1 0,-3 1 0,2 1 0,3-1 0,1-1-933,2-2 0,-1 6 1,1 1-1,0 2 1,-1 0-1,2 1-4818,4 2 5893,2 7 0,12-10 0,1 3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13583 15753 8558,'-5'-14'0,"-3"3"0,-5 2-15,-1 4 1,1 4 0,0 1 0,-1 0-1,1 0 1,0 0 0,-1-2 0,1-1 0,0-3-1,-1-1 1,1-2 0,1 0 0,2 2 292,1 1 1,0-3 0,-4 5 0,-1 1 0,1 1 0,-2 2-141,-2 0 1,0 0-1,-5 2 1,-2 1 0,-2 2-1,-2 3 1,-2 2-83,0 2 0,-1 1 0,-7 1 0,1-1 1,1-1-1,-1-2 0,-1-2 260,-2-2 0,0-2 0,0-4 1,0 0-1,0-1 0,0-4-89,0-4 0,0-1 0,0-1 0,1 4 0,2 1 0,3 2 0,0-1-364,0 1 0,3-1 0,-3 4 0,0-2 0,1-1 0,-1 1-26,0 1 0,-2 4 0,-4 2 0,0 3 1,0 2-1,0 0 0,0 2 128,0 0 0,-4 3 1,0-1-1,1 0 1,0 2-1,0 1 209,-2 2 0,-4 4 0,5-4 1,1 0-1,2 0 0,1 1 0,0 2-25,0 2 0,0 3 1,1 0-1,2 2 1,3 2-1,0 3 1,1 1-50,1 3 1,-4-3-1,5 1 1,2 2-1,0 2 1,3 1-151,-1 0 0,0 0 0,2 1 0,2 2 1,0 2-1,1-1 0,1 2-13,4 3 0,2-2 1,1 1-1,1-1 1,0-1-1,-1 1 1,3-1 89,2 0 0,1 4 0,5-1 0,-1 3 0,1 1 0,1 1 207,2-1 1,2 0 0,1 1-1,3-3 1,3 0 0,6-2-1,5 1-182,5 2 0,4-3 1,0-2-1,5 2 1,3 0-1,6 1 1,3-4-119,5-3 0,0-3 0,6 0 1,3-2-1,-27-19 0,1-1 1,0 0-1,0-1 47,34 15 1,-32-16 0,-1-1 0,3 0 0,0-2 0,2 1 0,0 0 0,3 1 0,0 0 0,0-1 0,0-1 0,0 1 0,1 0 69,1 0 0,-1 0 0,-2-3 1,0 0-1,2 4 0,0 0 0,1 0 1,2-1-1,0 1 0,0-1 1,2 0-1,0 1 0,0 0 0,0 0-21,-1 0 0,0 1 0,2 0 1,-1-1-1,1-1 0,0-1 1,0 0-1,0 0 0,2 0 0,0-1 1,0 0-1,1-1-71,0-2 0,1-1 1,3 2-1,0-2 1,0 0-1,0-1 1,-1-1-1,-1-2 1,1 1-1,1-2 1,-2-1-1,1-1 1,2 0-1,1-1 95,2 1 1,1-2-1,-7 0 1,1-1 0,4-1-1,1-1 1,-1-3 0,0-1-1,-1 0 1,-1-2 0,3 0-1,0 0 252,0-1 1,-1 1-258,-7-1 0,1 0 0,10-4 0,2-1 0,-6-1 0,-1 1 0,0 0 0,0-1 0,1 0 0,0-1 0,-3 0 0,-1 0-105,-1 0 0,1-1 0,4-4 0,1-1 0,-4 2 0,-1-1 0,0 0 0,0-2 0,1-2 0,0 0 0,-2 0 0,0 0 0,2-4 0,0-1 70,1-1 1,-1 0 0,-4 2 0,-2-1 0,3-1 0,0-2 0,-3 1 0,-1-1 0,-3 1 0,-1 0 0,1-3-1,-2 0 1,-1 0 0,-2 0 14,0-3 0,-1 0 0,-4 1 1,-1 1-1,-2-1 0,-2 1 1,-2-2-1,-2 0 0,-2-2 1,-2-1-1,-1 0 0,-3-1 1,0-1-1,-3 0-5,0-1 1,-3 0 0,-2 0 0,-1 0 0,-2 0 0,-2-1 0,-2-2 0,-1 0 0,-3 0 0,-2 0-1,-3-1 1,-1-1-12,-2 2 0,-2-1 0,-5 0 0,-2 0 1,-3 2-1,-3 1 0,-3-1 0,-2 1 0,-2 2 1,-2 1-1,-2 2 0,-3 1 0,-1 3 0,-2 2-116,0 1 1,-2 1 0,-5 1 0,-3 2 0,0 1 0,-2 2-1,-1 3 1,-1 1 0,-3 3 0,-1 1 0,1 2 0,-1 2-203,2 2 1,-2 1 0,-7 2 0,1 1 0,4 4 0,1 1-1,-2 0 1,1 1 0,-1 1 0,0 3 0,1 0 0,0 3-1,-1 1 1,1 2-957,1 1 0,1 2 0,0 1 0,1 3 1261,2 1 0,1 3 0,0-1 0,0 0 0,-1 3 0,1 1 0,0-1 0,-1 2 0</inkml:trace>
  <inkml:trace contextRef="#ctx0" brushRef="#br0">18196 16952 8287,'0'-19'0,"0"9"0,0-4 282,0 2 0,0 1 0,-2-3 1,-2 2-1,-5 6 0,-2 9 591,3 9 1,-4 10 0,4 1-1,-1 3 1,1 5 0,-1 5-658,1 2 0,-2 8 0,4 2 0,0-1 0,0-1-121,3 0 0,2-11 0,2 1 1,2-8-1,2-6 0,-1-2-109,2-1 1,0-9 0,4 2-1,-1-5 1,1-4-53,2-1 1,-3-4 0,-1-2 0,-2-5 0,-3-3 153,-2-1 1,-1 0 0,0-1 0,0 1 0,-1 1 278,-4 3 1,4-3-63,-4 3 1,5 4-1,5 0 1,5 2-1,5 0 1,3-1-1,-1 1-417,3 1 0,-6 2 1,6 0-1,-3 0 1,3 0-1,-1 2-699,0 2 0,-3-1 0,-5 6 1,-2 1-1,1 4 0,2 2 0,0 3-3546,-3 2 4357,3-5 0,1 4 0,8-7 0</inkml:trace>
  <inkml:trace contextRef="#ctx0" brushRef="#br0">18902 17365 8817,'0'-20'885,"0"2"0,0 10 0,0 8 0,-1 8 0,-4 4-561,-4 1 0,-4 2 1,-3 3-1,-4 5 1,0 7-1,-4 5 1,0 4-414,2 1 0,0 3 1,7-2-1,3-4 1,2-4-1,2-6 89,4-4 0,14-6 0,5 2 0</inkml:trace>
  <inkml:trace contextRef="#ctx0" brushRef="#br0">19449 16846 10670,'-14'-39'777,"1"3"1,4 22 0,0 27 0,-1 11-908,-2 7 1,3-2-1,0 7 1,-1 1-1,-2 4 1,-1 8-1,-1 11 1,3 6-677,2 5 0,3-6 0,9-7 0,6-6 801,8-8 0,13-11 1,4-14-1</inkml:trace>
  <inkml:trace contextRef="#ctx0" brushRef="#br0">19929 16832 8586,'-14'-32'-7,"2"5"0,2 2 0,1 11 380,-1 13 0,-4 8 0,-3 11 0,-6 4 1,0 4-1,-1 0 0,2 1 0,-2 1 136,-1 3 0,0-1 0,1 5 0,2 2 0,0 2 0,1-1-843,3-2 0,8-5 0,2-7 0,2-4 1,3 0-1,3-6 0,8-3 421,10-7 0,4-2 1,13-2-1,2 0 0,2 0 1,2-2-83,4-2 0,2 2 0,5-2-5,-3 2 0,3 8 0,-5 2 0</inkml:trace>
  <inkml:trace contextRef="#ctx0" brushRef="#br0">18569 15539 8547,'0'-13'332,"-6"6"26,-3 2 0,-1 5 0,-1 5 0,2 5 0,1 6 0,-1 7 1,1 3-1,2 4-166,3 1 1,-3 5 0,2-4 0,1 1-1,3-2 1,3-5-320,1-2 1,7-9 0,-2 0-1,3-6 1,1-3 126,0-4 0,1 6 0,-1-1 0</inkml:trace>
  <inkml:trace contextRef="#ctx0" brushRef="#br0">18342 15646 8563,'0'-19'914,"2"6"0,2-1-695,5 8 1,3 6 0,3 5 0,1 2 0,3 2 0,1 0-1,0 1 1,1 2-633,3 1 1,-4 7 412,3 2 0,-7 3 0,3 2 0</inkml:trace>
  <inkml:trace contextRef="#ctx0" brushRef="#br0">18369 16232 13464,'4'-41'366,"1"5"1,10 8 0,-1 19 0,6 5-393,3 3 1,3 1 0,0 0-1,1 0 1,0 0 0,1 0 125,3 0 0,3-12 0,6-3 0</inkml:trace>
  <inkml:trace contextRef="#ctx0" brushRef="#br0">19075 15806 10457,'-4'-28'0,"0"-2"0,1 4 1996,1 5 1,4 12-679,2 5-1653,-2 2 0,5 7 0,-4 0 1,3 1-1,0 2-6,0-1 0,3-2 1,-4 3-1,1 3 0,2 1 1,-2 1-1,1 2 565,1 3 0,-4 2 0,3 8 0,1 2 0,-1 1 0,5-1 261,4-2 0,7-3 0,6-4 0,5-8 0,3-7 0,5-4 0,-2-4-303,-3-2 0,0-10 0,-5-9 1,-1-7-1,-1-6 0,-6-4-539,-3-4 1,-10 3-1,-6-4 1,-4 4 0,-1 2-1,0 5-532,0 8 1,-6 5-1,-2 9 1,-4 6 888,-2 10 0,-11 16 0,-3 14 0</inkml:trace>
  <inkml:trace contextRef="#ctx0" brushRef="#br0">18302 18738 8372,'-6'-40'0,"-3"3"991,-2 6 0,-3 7 0,1 15 0,0 5-601,-1 2 0,0 4 0,-1 2 0,0 5 0,3 2 1,2 0-160,2 3 0,2-4 0,6 9 0,3-1 1,6 1-1,9 1-327,6-1 0,8-6 1,4-5-1,4-4 1,3-4-1,3-6 1,0-6-197,-1-7 1,-6-5 0,-8-2-1,-4-1 1,-5-1 0,-6-3 145,-5-5 1,-5 2 0,-8 0 0,-2 2-1,-5 3 1,-5 6 371,-3 5 0,-4 5 0,-4 4 0,1 4 0,3 4 0,2 2 0,3 4-335,1 4 1,8 2 0,4 3-1,7 1 1,11 1 0,11 2 0,13-2-3828,8-1 3936,17-8 0,4 5 0,-28-8 0,0-1 0</inkml:trace>
  <inkml:trace contextRef="#ctx0" brushRef="#br0">19409 18298 9852,'-15'-1'0,"-1"-2"0,-4-2 0,0 2 1127,-4 2 1,3 1-1,0 1 1,2 4-708,3 4 1,3-2 0,4 2 0,4 1-1,5 2 1,5 2 0,7-1 0,7-1-514,7-3 0,14 1 0,2-6 1,4-1-1,6-1 0,1-2-491,0 0 0,8-2 0,-8-2 0,1-4 0,-2 0 0,-7-1-79,-3-2 0,-5-2 0,-10-2 0,-2 0 0,-3 4 1,-6-1-174,-5 0 0,-1 3 836,-6 0 0,1 0 0,-5-4 0</inkml:trace>
  <inkml:trace contextRef="#ctx0" brushRef="#br0">20315 17965 8469,'0'-13'0,"0"7"0,2 7 443,2 11 1,3 9-1,5 8 1,-1 4-1,-2 1 1,-1 2 0,1 1-1,-1 0-467,-2 0 0,0 9 0,-3-6 0,1 0 0,0-3 0,2-6 0,3-5-2288,3-3 2312,1-4 0,7-6 0,0 0 0</inkml:trace>
  <inkml:trace contextRef="#ctx0" brushRef="#br0">20448 18005 9118,'30'-68'443,"6"6"0,-9 35 1,3 5-1,34-3 0,6 10-453,2 9 1,-2 6-637,-8 4 1,3 10 0,-4 6 0</inkml:trace>
  <inkml:trace contextRef="#ctx0" brushRef="#br0">12024 15793 7866,'-34'-42'0,"1"-1"0,5 14 0,0 3 0,0 6 0,3 1-1,1 4 1,-1-6 0,-1 5 0,1-2 0,-4 3 0,-4 5 0,-5 5 0,-5 4 0,-8 4 0,-5 6 0,-8 8 0,-4 9 53,33-12 1,-1 3-1,-7 4 1,0 2-1,-1 4 1,1 2-1,-3 2 1,0 1 0,-3 2-1,0 3 1,0 0-1,0 3 1,-2 3-1,0 3-57,-2 2 1,1 3 0,7 0 0,1 3 0,-2 5 0,0 2-1,17-20 1,1 1 0,1 1 0,1 0 0,0 0 0,1 1 0,0 2-1,1 1 1,0 1 0,2 0 0,1 2 0,1 0 0,1 2 0,1 1-1,1 0-63,2-1 0,2 1 0,1-1 0,4-1 0,2 1 0,3-1 0,0 1 0,3-1 1,3 0-1,5 23 0,6-1 0,6-3 0,7-3 0,-5-21 0,3-2 0,2 0 73,4 1 0,2 0 0,3-2 0,0-3 0,2-2 0,3 0 1,7 2-1,3-1 0,1 0 0,1-1 0,2-1 0,0-1 1,2-1-1,1-1 0,0-1 0,3 0 0,2-1 0,0-2 1,2-1-1,2-1 0,1-2-92,-15-7 1,1 0-1,1-1 1,1-2 0,1 1-1,1-2 1,1-1 0,1-2-1,1 0 1,2-2 0,0-2-1,0 1 1,0-1 0,1-1-1,-1-1 1,2-1 0,1 0-1,1-1 1,0-1-1,1-1 1,-1-1 0,1-1-1,0 0 1,0-1 95,1-1 1,-1-1 0,2 0 0,0-1-38,-10 0 0,1-1 0,1 0 0,-1 0 0,-2-1 0,10-2 1,-2-1-1,0-1 0,1 0 0,5-1 0,-1-1 0,1 0 1,0-1-1,-2 0 0,0-1 0,0-1 0,-1 0 0,-2-1 1,-1 0-1,0-1 0,0-1 0,1-1 0,-1-1 0,0-1 1,-1-1 20,0 0 0,0-1 0,-1-1 0,-1 0 1,-2 1-1,0-1 0,-1 0 0,0-1 1,0-2-1,-1-1 0,0 0 0,-1-2 1,-1 1-1,0-1 0,-1-1 0,-1 0 0,-2 0 1,-1-1-1,-1-1 0,0-1 0,-1-2 1,0-1-1,-1-1 0,-1-1 0,-2 0 1,-2 0-1,-1-2 0,-1 0-125,0-1 1,-1 0-1,-2-2 1,0 0-1,-2 0 1,-1-1 0,-1 0-1,-2-1 1,8-15-1,-2-2 1,-2 0 0,-2-1-1,-2-2 1,-2-1-1,-2-1 1,-3-2 0,-2-1-1,-4 2 1,-3-1-1,-1 1 94,-3 1 0,-2 1 0,-3 0 1,-2 1-1,-3 1 0,-3 1 1,-2 5-1,-3 2 0,-3 1 1,-2 2-1,-3 1 0,-4 2 0,-3 0 1,-4 1-1,-3 2 0,-3 3 1,-4 1-1,-3 2 154,-1 0 0,-4 2 1,-2 3-1,-6 2 1,-4 2-1,-2 3 1,-1 3-1,-2 3 1,-1 1-1,-5 2 1,-2 2-1,-1 2 1,12 5-1,-1 1 0,-1 1 1,0 1-1,-3 1 1,-1 1-1,-1 1 1,0 1-1,-3 0 1,0 2-1,-1 1 1,0 1-44,-2 1 1,0 1-1,0 2 1,0 1-1,-1 1 1,1 1-1,-1 2 1,-1 2 0,10 0-1,-1 1 1,-1 2-1,0 0 1,0 1-1,-1 1 1,-2 1-1,1 1 1,0 1 0,-1 0-75,-2 3 0,0 1 0,-1 1 0,1 1 0,0-1 0,0-1 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16329 8090 29776,'-13'0'-1046,"6"-6"1,2-3 0,4-3 0,1-1 600,0-1 0,-2 7 0,-2 2 1,-5 4-1,-3 1 0,-1 0 981,-1 0 1,-3 0-1,-1 0 1,2 0-1,1 0 1,1 0 0,1 0-1,0 0-93,-1 0 1,1 0 0,0 0 0,-1 0 0,1 1 0,0 2 0,-2 3-1,-1 2-414,-2 2 1,0 2-1,3 1 1,1 1 0,-3-1-1,2 0-153,-1 1 1,0-1-1,3 0 1,-1 1-1,1-1 1,0 0-1,-1 1 136,1-1 1,4-4 0,2 0 0,-1 1 0,1 2 0,-2 1-225,1 0 1,1 1 0,4-1-1,-3 2 1,0 1 0,-1 2-1,1 0 117,0 1 0,-3-4 1,3 4-1,0-1 1,0 1-1,3 0 1,0 2 31,-1 0 0,3-3 0,-4 2 0,4 1 0,1-2 0,1 2 0,2-2-196,1 1 0,7-1 0,-2-3 0,3 3 1,1 1-1,-1-1 34,-3-3 0,7 3 0,-3-1 1,4 0-1,0 0 0,3-1 403,0 0 0,3-4 0,3-3 0,1-1 0,1 0 0,2-1 0,1-2 131,-2-1 1,4-3 0,0 2 0,-1-2 0,2-2-1,0 0 1,3 0 17,2 0 0,5-2 0,-1-1 0,-3-3 0,-4 1 0,-4-3-93,-2 1 1,1-2 0,-3-4 0,-3-1 0,1 1 0,-3-2 0,-1-1-82,-4-2 1,-3-6-1,-3 4 1,-3-4-1,-3 0 1,-2-2 0,1-3-448,-2-5 1,-2-1-1,-1-4 1,-1 1 0,-2-4-1,-3 1-19,-2-1 0,-1 4 0,-4 1 0,0 1 1,-1 1-1,0 1 0,-3 3 57,-1 3 1,-4 5 0,3 3-1,-2 0 1,-2 4 0,-4 3-1,-3 4-413,-1 4 0,0 5 0,4 5 0,1 5 0,-1 7 0,2 6-5571,3 7 5789,2-2 1,7-1 0,0-8-1</inkml:trace>
  <inkml:trace contextRef="#ctx0" brushRef="#br0">13917 10795 22143,'0'-27'-1830,"0"1"0,0 1 1,0 2 1521,0 6 1,0 6-1,-2 2 1,-2 0 587,-5 2 1,-1 0 0,-1 4 0,2-2 320,-1 2 1,-2 2-1,-1 1 1,-1 1-285,1 4 1,4-2 0,0 6 0,-1 1 0,-2 2-1,-1 3-251,-1 2 0,1 0 0,0 5 1,-1 1-1,1 3 0,0 2-136,-1 3 0,6-3 0,0 3 1,2-1-1,3-1 0,2 2 0,1-1-66,0-2 0,0-1 0,0 0 1,0-2-1,0-2 0,1 0 292,4 0 1,2-2 0,6 0-1,1-2 1,1-3 0,2-1-1,7-2 290,6 1 1,-1-5-1,5-2 1,2-1 0,1-3-1,6-2 1,1-1-182,2 0 0,-1 0 0,-4 0 0,1 0 0,-1-1 0,-2-2-245,-1-1 0,-4-8 0,0 0 0,-1-4 0,-4-1 1,0 1-1,-3 0 94,1-2 1,-6-1 0,-4 1 0,-2-4-1,-1-3 1,-3-2-107,-2 0 0,-3-1 1,-4-2-1,1-1 1,1 0-1,-2 0 1,-4 0-123,-2 1 0,-7 2 0,2 2 0,-2-1 0,-3 0 1,-1 1-1,-1 1-134,-2 2 0,-1 4 0,1 6 0,-4-1 0,-3 3 1,-2 0-166,1 2 1,-3 6 0,0-3-1,-4 2 1,1 0 0,-2 1-1,1 3-172,0 4 1,-4 2 0,2 4 0,-2-1-1,1 3 1,5 3-2022,3 3 2464,7 11 1,-4-7 0,4 11 0</inkml:trace>
  <inkml:trace contextRef="#ctx0" brushRef="#br0">18716 10742 28432,'-8'-9'-2596,"4"0"0,2 4 1,2-3 2340,0-3 0,0 4 0,-1-1 903,-4 2 0,2 2 1,-7 6-1,-3 0 1,-5 4-1,-1 2-524,-1 2 0,-3-2 0,0 0 0,-2 3 0,-1 1 0,-1 1 11,0 0 0,1 1 1,-1-1-1,2 0 1,1 2-1,3 1 0,1 4-75,-1 0 0,5 4 0,-1 6 0,5 2 0,4 2 0,-1 3-191,1 2 1,2 5-1,6 1 1,2-1 0,4 1-1,7-1 1,8-3 48,4-4 1,8-4-1,4-8 1,6-3-1,8-5 1,9-7 569,6-5 0,8-4 0,-1-4 1,-1-4-1,0-8 0,-7-4 0,-6-7-183,-4-3 0,-8-5 0,-2-5 0,-5 1 0,-6 1 0,-8-3-690,-6-2 1,-12 7 0,-3-8 0,-7 0-1,-8 1 1,-11 1 0,-8 2-43,-5 4 0,-8-2 1,-5 6-1,-2 1 0,0 4 1,0 5 43,2 7 1,-4 3 0,5 6 0,1 4 0,-1 4 0,3 7 0,1 8 544,2 8 0,0 7 0,0 7 0</inkml:trace>
  <inkml:trace contextRef="#ctx0" brushRef="#br0">16729 13327 31256,'-6'-13'-4413,"0"0"1,-2-1 3800,3 1 0,2 4 1,0 0-1,-3 0 868,-1 2 1,2-4 0,-3 7 0,-3 1 0,-1 2 76,-1 1 1,-2 5 0,-1 3-1,-2 1 1,0 0 0,1 0 0,-3-1 43,0 1 1,-3-1-1,-2 2 1,0-3-1,1 1 1,-1-1 0,1 4-61,-1 0 0,2 1 0,0 0 1,4 0-1,1 3 0,1 0 1,2 1-283,4 2 0,0 2 0,3 6 0,1-1 1,2 0-1,4 5-358,1 2 1,1 2-1,4 3 1,4-1-1,4 1 1,5 1-1,4 1 572,3-4 0,3 4 0,5-4 0,4 2 0,6 0 0,1-3 127,4-1 1,11-3 0,0-7 0,6-3 0,3-4 0,-2-6 0,-3-2-61,-2-5 0,-2-3 0,-7-5 1,-2-5-1,-4-6 0,-3-7 1,-6-2-317,-3-2 0,-4-4 0,-6-1 0,-4-2 0,-2-3 0,-4-2 0,-6-1-313,-2 0 1,-1 0 0,-7 2 0,-4 1-1,-5 3 1,-9 0 0,-3 3-487,-5 2 0,-4 0 0,3 8 0,-2 0 0,0 5 0,-1 4 53,1 3 0,0 6 1,5-1 1443,-1 2 1,0 8 0,1 2 0</inkml:trace>
  <inkml:trace contextRef="#ctx0" brushRef="#br0">8571 6277 28902,'6'-13'-1781,"-4"5"1,4 8-1,-8 8 1,-1-2 2675,-1-6 0,-1-6 0,5-8-1250,0 1 1,2 6 0,1 4 0,3 4 0,0 5 0,1 0 287,0 0 0,2 3 0,5-3 1,-1 0-1,0 0 0,1-3 324,-1-2 1,0 4 0,1-1 0,-1-1 0,2-2-1,1-1 1,3 0 145,2 0 1,1 0 0,3 0 0,-1 0-1,-2-1 1,4-2 0,2-1-299,3 1 0,4 1 0,-4 2 0,1 0 0,-1 0 1,0 2-1,-2 1-304,-1 1 1,1 5 0,-1-3 0,1 0-1,-2 1 1,0-1 434,-4 0 0,1 3 0,1-5 0,-1-1 1,-2-1-1,2-1 0,1 2-45,2 2 1,-1-1-1,1-4 1,0 0-1,-1 0 1,1 0 0,0 0 110,-1 0 0,1 0 0,0 0 0,-1 0 1,0 0-1,-3 2 0,-1 0-443,2 3 0,0 4 0,0-5 1,-4 1-1,1-1 0,-2 1 146,1-2 1,2 2-1,-5 0 1,1-2 0,0-2-1,1-1 1,1 0 129,-1 0 0,5 0 0,-4 0 0,2 0 0,1 0 0,0 0 0,3 0-46,0 0 0,1-4 0,0-1 0,-1 3 0,1 0 0,0 2 0,-1 2-271,1 2 1,1-3-1,2 4 1,1-2-1,-2 0 1,-1 1 166,-1-1 238,0-1 0,-1-2 0,3 0 1,0-2-1,2-1 0,0-1-155,2 1 0,-3-3 0,5 0 1,1 0-1,1 0 0,1 2 0,2-1 1,-1 1-69,-2 1 0,-2 1 0,5 2 0,-1 0 0,-2-1 0,-2-2 0,2-2 0,0 1 0,0 4 0,-1-1 0,1-2 0,0-2 0,2 1 0,1-2 0,-3 3 0,7-6 0,-1 0 0,-2 0 0,2 0 0,-3 0 0,-1 2 0,7 0 0,-6 4 0,0-3 0,0 0 0,-3-2 0,0 1 0,3 3 0,-8-4 0,1 2 0,1 2 0,-1-2 0,-1-2 0,-1 0 0,2-1 0,-3 4 0,4-4 0,-2 0 0,-1 1 0,0-1 0,1-2 0,3 4 0,-4-2 0,-1-1 0,-1-1 0,1 1 0,3 1 0,-1 0 0,1 2 0,-2-5 0,-3 3 0,2-1 0,1-1 0,-2 2-3,0-1 1,-4 3 0,-2-2-1,0-2 1,-1 0 0,-1-3 0,-4 1-126,-2 0 0,3-1 1,0 1-1,-2 0 1,-1-1-1,-2 1 1,-1 0-130,-3-1 1,3-3 0,-3-1 0,1 0 0,0 0 0,-2 0-339,-2 2 0,-2 1 1,-4 2-1,0 0 0,0-1 1,-1 1-1,-5 0 165,-8-1 1,0-3-1,-9-3 1,1 1 0,-2-2-1,-1 2 288,-3 0 1,-1-5 0,0 3-1,0-1 1,-2 2 0,0-1 0,-1 2 180,1-1 0,-1-2 1,2 4-1,-2 2 1,-3 3-1,-2 2 1,-1 2-68,-2-1 1,0 4 0,-3 0 0,-3 2 0,-4-1 0,-1 2 0,1 2-27,3 1 1,-1 0 0,7 0 0,-1 1 0,4 2 0,-1 2 0,2-2 320,2-2 1,-2-1 0,6 0-1,1 0 1,0 0 0,1-1-1,-2-2 268,1-2 1,0-5-1,1 3 1,-2-1 0,0 2-1,-2 2 1,-1-1-106,0 2 1,-9-3 0,1 2 0,-2 1 0,-2 2 0,3 1-489,2 0 1,-1 0 0,-1 0 0,0 0 0,2 0 0,1 0 0,-2 0 0,1 0 155,-1 0 0,-2 0 0,-2 0 1,0 0-1,-1 0 0,1 0 22,0 0 0,-3 4 1,2 0-1,-2 1 1,-3-1-1,3 1 1,2-1-1,4 1-198,1-1 1,-1 2 0,2-3-1,2 1 1,1 1 0,1-1 28,1 1 1,-2 4-1,2-5 1,-2-1-1,-2 0 1,0 0-1,0 1 103,0-1 1,-2 0 0,-2 0-1,-4 2 1,-1-2 0,1-2-1,0-1 14,5 0 0,-6 0 0,9 2 0,-1 1 0,1 1 0,4-1-151,5-1 1,-1 2 0,1 0 0,1-1 0,0 0 0,1 0 0,-2 3 0,-1 0-13,0 0 0,2 3 0,-4-5 1,0 1-1,0-1 0,-3 2 50,-1 2 1,-2-4-1,0 3 1,0 1 0,0-1-1,0 2 1,0 0-1,1 0-67,4 1 0,-2-2 1,4 1-1,0 1 1,1 2-1,2 0-41,2-3 1,3 2 0,1-2 0,2 3 0,-2 1 0,0 1 0,1-2 16,1-4 0,5 4 0,-2-3 0,1 3 1,-1 3-1,0 1 0,-1 2-200,4-2 1,-3 3-1,1-1 1,2 0 0,3 0-1,2 1 1,4 2-138,1 2 1,1 0 0,5 2 0,0 3-1,0 0 1,3 0 0,5-1 226,5 0 1,9 4 0,1 0-1,3 0 1,5 0 0,5 0 369,2-1 0,8-2 1,3-3-1,3-3 0,3-3 1,1-1-1,3 0 0,2-3-94,3-5 0,-2 0 0,0-4 0,-4 0 0,0 0 0,-6-1-334,-4 1 0,-3-5 1,-7 4-1,-2-2 0,-5-1 1,-4 4 325,-5 2 0,3 1 0,-4 4 1</inkml:trace>
  <inkml:trace contextRef="#ctx0" brushRef="#br0">8838 6370 30406,'0'-13'-1564,"0"0"0,0-1 0,0 1 0,0 0 0,0-1 0,0 1-2351,0 0 3229,0 5 1,0 4 0,0 8 0,0 5 524,0 3 1,0 1 799,0 1-345,0-7 0,1-1 0,4-6 235,4 0 0,3 0 1,1 0-1,2-1 0,1-2 1,2-2-1,0 2-505,1 2 1,-3 1-1,5 0 1,-2 0 0,-3-2-1,-1-1 328,-1-1 0,-7-2 1,-4 3-1,-6-1 1,-7 1-163,-7 1 1,-5 2 0,-8 0 0,-2 0 0,-2 0-1,-3 0 1,0 2 353,1 2 0,4-3 0,5 5 1,2-1-1,3-1 230,4-1 0,6-1 1,7-2-1,10 0-372,5 0 1,10 0 0,2 0 0,3 0 0,0 0-1,0 0 1,-1 0-422,0 0 1,4 0-1,-6 0 1,2 0-1,1 0 1,0 0 67,3 0 1,8 0-1,-2 0 1</inkml:trace>
  <inkml:trace contextRef="#ctx0" brushRef="#br0">9758 6330 29677,'-27'-6'-1019,"2"5"0,1-3 1,3 2 953,2 2 0,0 0 1,3 0-1,-2 0 0,2 0 1,1 0 1361,1 0-680,7 0 1,3 0-1,8 0 1,5 0-1,4 0 1,3 0-400,2 0 1,4 2 0,-2 1 0,0 1 0,3-1 0,-1-2 0,0-1-546,2 0 0,-3 0 0,-1 0 0,0 0-232,-4 0 0,-9-1 1,-7-2-1,-7-3 0,-6 0 1,-4 0 228,-1 3 0,1 0 1,3 0-1,2 0 248,4 5 0,2 4 0</inkml:trace>
  <inkml:trace contextRef="#ctx0" brushRef="#br0">10517 6330 23793,'-22'-11'0,"2"0"158,0 2 0,7 6 0,4-1 0,-1 2 756,-2 2 1,1 0-806,7 0 1,11 2 0,16 1-1,0 1 1,1-1 0,-2-1-182,2-2 0,1 0 0,2 0 0,-1 0 0,3 0 1,0 0-347,2 0 0,0 0 475,-4 0 0,6 0 0,1 0 0</inkml:trace>
  <inkml:trace contextRef="#ctx0" brushRef="#br0">8331 6277 28860,'0'-27'-4916,"0"5"1,0 1 4054,0 2 1,2 4 0,2 10 0,5 5-1,3 2 1427,1 4 1,5-4 0,0 4 0,0-2-1,1 1 1,3-1 0,3 1-196,2-1 1,1 5 0,3-5 0,5 1 0,2-1 0,4 1 0,2-1-1,5 1-65,3-1 1,1-1 0,1-7-1,-1-7 1,-1-4 0,-2-4-322,-1-2 0,-6-7 0,1-6 0,-2-3 0,-4-1 0,-2-7 0,-7-4-396,-5-5 0,-5 2 1,-5 1-477,-1-3 0,-1 3 0,-3-4 809,-5 4 0,-2-3 1,-4 10-1,-4 2 1,-8 4-1,-12 4 1,-9 1 179,-8 4 0,-8 5 0,-9 3 0,-8 3 1,-6 5-1,33 8 0,0 1 0,-2 1 0,-1 2-178,-2 1 1,0 1 0,-5 3 0,0 3 0,-1 2 0,0 2 0,1 2 0,0 1 0,0 3 0,1 3 0,2 2 0,1 2-185,1 1 0,2 2 1,4 1-1,3 2 0,4-1 1,4 2-1,3 0 0,4 2 1,-10 35-1,14 2 0,15 4-816,7-34 1,4 0-1,2 0 1,5 0 1001,8 2 0,3 0 0,0-1 0,3-1 0,4 0 0,0 0 0</inkml:trace>
  <inkml:trace contextRef="#ctx0" brushRef="#br0">14397 15766 11000,'0'-13'-1162,"-5"4"1617,1 0 0,-1 12 0,5 1 412,0 7 0,-1-4 0,-2-4 0,-2-6 1,2-6-247,2-3 0,7-1 0,3 1 1,3 2-1,1 1 0,2 0-456,2 2 0,0-1 0,4 5 0,-2-1 0,-1 1 0,-1 1 0,1 2-333,-2 0 1,1 0-1,-1 0 1,2 2-1,-2 1-508,-1 1 1,-6 1 1326,0-5-507,-6 0 1,1 4-1,-8 1 1,-5-1-1,-3 1-100,-1-1 0,-5 5 1,-3-5-1,-3 1 1,-4-1-1,1 1 1,1-2 66,-1-2 1,8 3-1,-6 1 1,4-2-1,5-2 1,1-1 467,2 0 0,4 0-245,0 0 1,6 2 0,0 2 0,6 5-741,6 3 0,3 1 0,2-1 1,3-1-1,3-4 0,3 0 1,2-1 333,-1 0 0,-1-1 0,2-5 0,-1 0 0,-3 0 0,0 0 366,-1 0 1,-8-5 0,1-1 0,-2-1-177,-4-3 0,-7-1 1,-9 2-1,-1 3 0,-2 2-286,-1-1 1,-2 1-1,-7 4 1,4 0 0,3 0-1,2 0-2810,0 0 1,5 2 2904,4 2 0,8 3 1,4 7-1</inkml:trace>
  <inkml:trace contextRef="#ctx0" brushRef="#br0">21488 15793 11559,'0'-14'-720,"0"1"0,0 0 768,0-1 0,0 5 0,0 1 0,-1-1 1,-4 1 461,-4 4 1,-1 4 0,0 3-1,1 1 1299,-2-1 1,4-1-1370,-2-2 1,6 1-905,-1 4 1,2-2 640,2 5 0,8-5 0,3 2 0,7-4 0,2-1 170,-1 0 0,4 0-1,0 0 1,2 0 0,2-1 0,-1-2-274,1-2 1,-5-3-1,-1 3 1,-2 1-1,-3-1 1,-1 1-287,-2 1 1,-5 0 0,-5 0 0,-6-1 303,-6 1 0,-4 1 1,-4 2-1,-2 0 0,0 0 1,-2 2 160,0 2 0,1-3 1,-4 4-1,3-4 1,0-1-1,2 0-72,0 0 1,1 0 0,3 2 0,-1 1 0,-2 1 105,2-1-268,7-1 1,-3-1-418,3 4 1,5 2 0,4 5 0,7-3 0,5-5 242,2-2 1,0-2-1,3 0 1,2 0 0,0 0-1,0 0 23,-2 0 0,2-2 0,-1-1 0,-2-3 1,-3-1-1,-2-2 53,-2 2 0,-6-5 1,1 3-1,-4-1 1,-4 1-19,-5 4 1,-8-1 0,-2 2 0,-2 1 0,-1 1 0,0 2 0,1 2-528,2 2 1,3-1 0,8 5 0,10-1-387,10 1 1,13-6 1014,10 3 0,22 2 0,5 1 0</inkml:trace>
  <inkml:trace contextRef="#ctx0" brushRef="#br0">14503 12008 8319,'6'-21'0,"2"2"-29,5 5 0,0 7 1,1 1-1,-1 2 0,0-1 1,1 2-1,-3 0 0,0 0-268,-2-1 1,-2-2 0,3 2 0,-1-5 0,0-3 0,-1-1 536,-4-1 1,2 5 0,0 0 0,1 1 0,2-1 0,0 1 724,0 2 0,0 2-694,4 4 0,-7 6 0,-6 3 1,-7 3-1,-5 1-11,-2 0 1,1 1 0,-2-1-1,-1 2 1,-2 1 0,2 3 0,1 0 102,2 1 1,4 3-1,0 0 1,0 0-1,2 2 1,2 1-315,4 2 0,-4 1 0,-1 0 0,1 0 0,-3 4 1,1-1-1,-5 4 105,-4 2 0,-1 1 0,-5 8 0,0-1 0,0-1 0,-1 0 160,0 4 0,-2-1 0,-1-1 0,3-1 0,2-3 0,2 0 0,1 0-181,-1 1 1,4-1 0,-3-6 0,3-3 0,2 0 0,0-1-50,-1-1 0,2 0 1,2-6-1,1-1 0,-1-1 1,-2-2-1,-3 2 40,-3 1 0,4 2 0,-4-1 1,2 3-1,-1 2 0,-2 4 1,-2 4-107,-2 1 0,2 4 1,0 2-1,0 0 1,2 0-1,0-3-336,3-2 1,2-7-1,4-3 1,1-2 0,-1-4-1,-1-2 1,1-2 333,1-2 1,2 1 0,-4-4 0,2 2 0,-1-2 0,-2-1 0,-1-2-266,-1 0 0,4 5 0,0 0 0,-2 0 0,1 0 0,0-1-326,-1 0 1,-2 2-1,3 0 1,0 0-1,4 2 1,1 0-1,1 3 59,0 1 1,3-5 0,-2-2 0,2-2 0,4 1-1,1 1-792,1-2 1308,6-7 0,-2 3 0,5-5 0</inkml:trace>
  <inkml:trace contextRef="#ctx0" brushRef="#br0">13743 14287 8128,'-13'-25'0,"0"4"40,-1 7 1,3 9 0,-1 9 0,0 5 187,-3 3 1,-1 6-1,2-1 1,0 1-1,-3 1 1,-2 2-1,-2 3 1,-1 1 182,1 3 0,-2 6 0,3-1 0,1 1 0,0 1 0,3-1-315,1-3 0,7-4 0,4-3 0,2-4 0,2 0 0,2-4-362,2-1 0,1-6 0,8-2 1,5-1-1,3-3 0,1-2 4,2-1 0,-1 0 0,2-1 1,1-3-1,3-5 0,2-3-948,2-1 1210,10-1 0,-8 1 0,11 0 0</inkml:trace>
  <inkml:trace contextRef="#ctx0" brushRef="#br0">19835 12048 8461,'0'-14'75,"0"1"1,-1 1 0,-2 5 0,-3 5 0,0 7 0,-1 2 271,-1 4 0,5 0 0,-1 3 0,4-1 0,4 0-84,5 1 0,3-2 0,3-1 0,1 1 0,3 3 1,1 0-58,-1 0 0,3 2 0,-3 3 1,1 0-1,-1 4 0,-3 1-10,-1 2 1,-6 4-1,-2 2 1,-1 1 0,-3 3-1,-1 0 9,-2-2 1,1 8 0,2-3 0,1 2 0,1-1-1,1-2 1,4-2-37,6-2 0,2-4 0,7 3 0,5-1 0,1-5 0,3-3-87,0-3 1,-1-4 0,4 4 0,0 1 0,-4-1 0,-4-1 0,-2-1-11,-1 1 1,-5-3 0,-3 3 0,-5-1 0,-2 1 0,-4 1 74,-1-1 1,0 4-1,-3-3 1,1 4-1,-1 2 1,-1 1-48,-2 2 0,6 0 1,3-2-1,2-1 0,4 0 1,2-3-245,0 0 0,7-6 1,-2 1-1,3-3 1,2 1-1,-2-1 190,-3-3 1,2 0 0,-6-1 0,-2 0 0,-1 1 0,-2-1-1,-1 0 78,-3 1 0,1-1 0,-5 0 0,-2 1 0,-2 0 0,-1 3-161,0 0 1,2 6 0,1-4 0,3 0-1,1 2 1,3-2 0,2 2-162,2 0 1,3-5 0,3 2 0,-1-3 0,2-2 0,-2 0 133,0 0 0,3-4 0,-4 0 0,-2 0 0,-2 0 0,-4 0 242,-1 1 0,-6-2 1,1 1-1,-1-1 0,0 1 1,2 0-108,-2 2 0,-2 0 0,-1 3 0,0-1 0,0 2 1,2 1-1,1 3-335,1 2 0,7-5 0,-4 4 0,2-3 0,0 1 0,1-1-55,2-3 1,0 0-1,-2-2 1,-1-2-1,0-1 1,0 0 94,0-2 0,-6 0 0,1-2 1,-1 2-192,2 1 1,-3 2-1,6-4 1,-1 1 0,1 4-1,2 2-1708,2 5 0,1-3 2123,1 2 0,5-2 0,2-1 0</inkml:trace>
  <inkml:trace contextRef="#ctx0" brushRef="#br0">21182 14593 8273,'-3'-7'672,"3"2"1,3 8 0,11 3 0,3 0-375,0 0 0,7 3 1,-2-5-1,4 1 1,0-1-260,1 1 1,0 4 0,-1-5-1,1-1 1,0-1 0,1-2-1,1 0-1810,2 0 1,-1 0 1770,-8 0 0,9 0 0,-2 0 0</inkml:trace>
  <inkml:trace contextRef="#ctx0" brushRef="#br0">14597 15113 20911,'-8'-13'-4215,"4"-1"3147,2 1 1,2 4 808,0 0 1,0 5-1,2-4 1,1 4 381,1 5 1,-1-1 0,-7 6-1,-5-1 1,-3-1 414,-1-1 0,-1-1 0,1-2 0,0 0 332,-1 0 0,1-2 0,0-1 0,-1-1-559,1 1 1,-2 3 0,-1 4 0,-3 5-392,-2 3 0,3 3 0,-3 1 0,1 3 0,0 2 0,0 3 0,0 2 117,1 6 0,3-4 1,5 4-1,3 1 1,-1 1-1,1 1 32,4 1 1,2 2 0,2 5 0,0-1 0,0 1 0,0-2-55,0 1 1,5-4-1,1-1 1,0-1 0,1-1-1,0-1 120,4-3 0,1 1 0,2-4 1,4-3-1,4-1 0,4-2 0,3-1 72,7-2 0,-4-1 1,13-7-1,2-2 0,4-4 1,2-4-191,0-1 1,2 0 0,1-1 0,3-5 0,1-6 0,-1-6-198,-3-3 1,-5-2 0,-4-8 0,-1-6 0,-5-6 0,-4-8 0,-7-3 30,-6-4 1,-6-15 0,-8 1 0,-6 34-1,-1 0 1,0 0 0,-3-1 0,-4-33 0,-11 4-77,-9 4 0,-5 13 0,-11 3 0,-2 6 1,-1 8-1,-3 7-352,-1 8 1,3 10-1,-4 5 1,1 2 0,1 4-1,-2 4-465,1 7 0,6 3 1129,1 11 0,6-3 0,7 8 0</inkml:trace>
  <inkml:trace contextRef="#ctx0" brushRef="#br0">21608 15073 8487,'-13'0'-145,"0"0"1,4 0 0,0 0 0,-2 0 136,0 0 1,2-1-1,1-4 1,2-4 0,3-3 356,2-1 1,5 0 0,1-1 0,-2 1 0,0 1 0,0 2-144,1 1 0,-1 2 0,-7-2 1,-5 4-1,-5 5 0,-3 5 1,-6 4-86,-2 2 0,-1 4 0,-3 1 0,0 4 0,-2 0 0,1 3-218,2-3 1,1 6 0,2-4 0,3 3-1,4 2 1,3-1 0,3 1 434,4 0 1,2 1-1,6 1 1,3 5-1,5 3 1,10 5-1,7-1-90,7 1 1,6 1-1,9 0 1,5-3 0,8-2-1,5-5-278,-30-18 1,1-1 0,32 7 0,3-3 0,-3-5 0,-3-4 0,-4-4-1,-8-5-123,-7-5 1,-6-4 0,-6-7-1,-7-5 1,-9-4 0,-8-8-1,-7-5-26,-6-6 0,-10-4 0,-11-5 0,-6 0 0,-5-1 0,-2 2 0,-2 4-87,-1 3 0,2 10 0,-11 5 0,-1 6 0,-1 8 0,-1 7 266,-1 9 0,3 6 0,-9 7 0</inkml:trace>
  <inkml:trace contextRef="#ctx0" brushRef="#br0">13477 11261 28721,'0'-19'-4916,"0"4"1,0-2 4318,0 2 0,1 3 0,2 5 1,2 7-1,-4 5 712,-4 3 1,-4 2-1,-7-4 1,0 0-1,-4 0 1,-4-2-1,-4 1 415,0-1 0,-8 1 1,-6-4-1,-9 2 0,-7 2 1,-7-1-424,-2 2 0,28-5 0,-1 1 0,-4 2 0,-1 1 0,-4 0 0,-2 0 1,-2 1-1,-2 0 0,-1 1 0,-1 1 0,-1 0 0,1 0-139,0 1 1,-1 0-1,-8 3 1,0 0-1,5-1 1,1 0-1,0 1 1,-1 1 0,1 0-1,1 1 1,2-1-1,1 0-280,2 1 1,1-1 0,3 0 0,2 1-1,4-1 1,2 0 0,1 1 0,1-1 311,1 0 0,2 1 0,-27 9 0,7-2 0,10-3 0,6 0 0</inkml:trace>
  <inkml:trace contextRef="#ctx0" brushRef="#br0">9931 12008 29808,'4'-18'-4744,"1"0"1,1 2 4600,-2 7 0,-2 5 0,2 10 1,-2 5 159,-2 6 0,0 5 1,0-3-1,0 2 1,0 4-1,0 3 337,0 3 1,0 5 0,0-4 0,0 1 0,0 1-1,1-1 1,2-1-99,2-2 1,5-2 0,-3-1-1,2-2 1,-1-3 0,-2-4-1624,-4-3 1,-2-5 434,-4-6 0,-5-10 1,-7-13-1,-2-2 1,2-2-1,1-2 319,2-2 0,4 2 0,1 1 0,2 2 1,3 0-1,2-1 0,1 3 1243,0 0 0,4 3 1,2 3-1,2 1 1,2 0-1,2-1 1,1 1-132,1 0 1,-5 4 0,-1 1 0,3 3-1,1 0 1,1 1-1392,0-1 1,-4 1 0,0 4 0,1 0 1609,2 0 1,-4 0 0,-2 0 0</inkml:trace>
  <inkml:trace contextRef="#ctx0" brushRef="#br0">10637 11861 29566,'0'-21'-3277,"0"10"0,0 11 0,0 7 2830,0 5 0,0 6 1,0 2-1,0 4 0,0 4 1,0 0-1,2 0-267,2-1 514,4 0 0,5-1 1,2 0-1,3-4 1,4-4-1,3-5 248,2-4 0,5-3 1,4-8 427,2-2 0,2-10 0,0-6 0</inkml:trace>
  <inkml:trace contextRef="#ctx0" brushRef="#br0">11144 11781 30301,'0'-19'-4916,"1"15"1,2 6 4855,2 18 0,4 14 0,-3 3 0,0 6 0,0 9 0,-2 5 0,0 8 511,1 4-2282,-1 2 0,-6-32 0,-2 2 1795,1-1 0,-2 0 1,-6 2-1,-2 1 1,-1 1-1,0 0 1</inkml:trace>
  <inkml:trace contextRef="#ctx0" brushRef="#br0">14410 14926 7944,'-21'-11'0,"3"0"160,4 2 0,5 6 0,0-1 0,0 4 0,0 4 0,2 7-16,1 5 0,-5-1 1,4 3-1,-2-2 1,2 0-1,-1 2 0,1 0 45,-4 1 1,0 0-1,-3 5 1,1-2-1,0 3 1,1 3-1,1 6-158,3 5 1,5-1-1,-2 13 1,5 5-1,5 6 1,6 6-78,10 2 1,3 0 0,-7-33-1,1 0 1,1-3 0,1-2 0,23 26-1,7-8 1,6-7 6,7-6 1,5-10 0,1-11-1,-2-5 1,1-8 0,-1-9-2,2-12 1,3-6 0,-37 6-1,-1-4 1,1 0 0,0-2 0,-1-1-1,-2-3 1,0-1 0,-3-3-1,-1-1 1,-3-2-71,-2-1 1,-3 0 0,-2-2 0,-3 0 0,-5-1-1,-2 0 1,-3-1 0,-3 1 0,-2 1 0,-4-1-1,-4 0 1,-3 0 171,-5-1 1,-3 3-1,-5 1 1,-3 2 0,-4 1-1,-2 1 1,-2 3-1,-1 2 1,-1 2 0,-2 2-1,-2 2 1,-2 2-1,0 4 1,0 2-53,-1 4 0,1 2 0,0 3 0,1 2 0,2 4 0,0 2-355,0 1 0,0 3 0,0 6 0,0 3 0,0 4 0,0 0 0</inkml:trace>
  <inkml:trace contextRef="#ctx0" brushRef="#br0">11824 12914 7899,'-12'-21'0,"3"4"-287,5 2 0,4 7 0,6 5 0,5 6 0,7 6 450,3 3 1,1 3 0,5 3-1,1 4 1,3 3 0,6 3-55,6 3 1,0 3-1,4 6 1,2 2-1,0 1 1,4 3-110,2 1 1,-3 3 0,-23-22 0,0 1 0,-2 0 0,-1 1 0,0-1 0,-1 1 0,-1 0 0,0 1-18,1-1 0,1 0 0,0 1 0,0-1 0,0 1 0,1-1 1,-1-2-1,1-1 0,27 20 0,0-3 79,4-1 0,-2-10 1,5 3-1,0-7 0,-3-2 1,-1-1-1,-3 1 37,-2 0 0,1-1 0,-7 1 0,0 0 1,0-1-1,-3 1-136,-2 0 1,-2 4 0,-2 0 0,-5-1 0,-2-2 0,-5-2 0,-1 1-196,-4 0 0,0-1 0,-7-1 0,2-2 1,1-6-1,2-2 0,-2-1 232,-1-1 0,4 0 0,2 1 0</inkml:trace>
  <inkml:trace contextRef="#ctx0" brushRef="#br0">14157 14540 8746,'-14'-24'0,"2"8"-308,4 12 1,8 9 0,7 13 0,0 3-1,-2 1 25,-4 0 1,-1 2-1,0 7 1,-1 5 282,-4 2 0,-8 8 0,-8 1 0</inkml:trace>
  <inkml:trace contextRef="#ctx0" brushRef="#br0">20702 6424 8080,'-12'-14'105,"3"7"270,-9 3 0,8 2 0,1 2 0,-1 0 0,-2-1 289,-2-4 1,1 2-1,-2-4 1,-2-2 0,-4-2-1,-3-3 1,-1-1 0,-5 2-341,-2 4 0,-1-3 1,-4 4-1,-3 1 1,0 3-1,-3 2 1,3 4-248,3 2 1,-4 3-1,4 7 1,1 1-1,2 1 1,4 2-224,2-2 1,3 3 0,1-1-1,4-2 1,0-1 0,4-2-732,1 1 1,2-7-1,0-2 1,1-5-747,3-5 0,4-8 0,8-9 1623,2-4 0,5 0 0,-2-1 0</inkml:trace>
  <inkml:trace contextRef="#ctx0" brushRef="#br0">19849 6117 8177,'-12'-1'0,"1"-2"721,2-2-220,7 1 0,-4 5 0,6 4 0,0 5 0,0 5 0,0 4 0,0 2 27,0 3 0,-5 5 0,-1 5 0,0 2 1,-1 4-1,0 0-384,-4 3 1,-1 0 0,0-5 0,2-2-1,3-5 1,1-5 0,3-3-508,1-6 1,10-8 0,5-4 0,8-4 0,5-1 0,7-3-571,7-6 0,1 1 0,8-10 0,3 3 0,4 3 933,7 3 0,8-3 0,3 5 0</inkml:trace>
  <inkml:trace contextRef="#ctx0" brushRef="#br0">12850 16166 27456,'27'-8'130,"10"4"1,6 10-1,6 6-907,6 4 1,13 8 905,3-2 0,-31-8 0,1 0 0,3 0 0,1 0 0,1-1 0,1-1 0,4 1 1,1-2-1,1-1 0,0-1 0,5-1 0,0-1 0,0-2 0,1-1 0,2-1 1,-1 0-1,-1-1 0,1-1 0,2-1 0,0-2 17,2-1 0,0-2 1,-2-2-1,0-3 0,5-4 1,1-3-1,-1-1 1,1-2-1,-3-2 0,0-2 1,0-3-1,0-1 0,-3-1 1,-1-1-1,0-2 1,0-1-1,-4 0 0,-2-1-2810,-2 2 1,-1-3 2444,1-8 1,-3-1 0,-13 10 0,-3 0 0,0-9 0,-2-2 0,-4 3 0,-4-1 0,-6 1 0,-3 1 0,-5-2 0,-4 0 2,-3-1 1,-5 0 0,-3 5 0,-4 0 0,-6-6 0,-3 0-1,-5-1 1,-4 1 0,-5 1 0,-4 1 0,-6-2 0,-4 3 136,-5-1 0,-1 3 0,-1 0 0,-3 3 0,-7-1 0,-2 3 1,20 12-1,-1 0 0,0 1 0,-1 1 0,-1 1 0,0 2 0,-2 0 1,-1 1-1,1 1 0,-2 2 0,1 1 0,-1 2 5,2 0 1,-1 2 0,-2 1-1,-3 1 1,-2 3-1,1 0 1,-1 1 0,0 2-1,0 0 1,-1 1 0,0 1-1,0 0 1,-3 1 0,-1 2-1,1 0 1,-1 3 0,1 1-1,-1 1 65,-1 2 0,-1 1 0,0 2 1,-4 2-1,-1 2 0,0 1 0,2 2 1,-1 2-1,2 0 0,-1 2 1,0 0-1,1 2 0,0 1 0,1 0 1,2 2-1,2 0 0,2 1 1,1 1-1,3 0 0,1 0 0,2 2-54,2 0 1,1 0 0,3 2 0,4-3 0,1 2 0,2 0 0,0 3 0,1 1 0,3 1 0,2 0-1,3 0 1,2 2 0,-9 20 0,4 1 0,5 1 0,4 1 0,6-1 0,3 0-640,3-2 1,5 2 0,9 2 0,7 1 701,8-3 0,4 1 0,0 2 0,4 0 0,6-3 0,-1 0 0</inkml:trace>
  <inkml:trace contextRef="#ctx0" brushRef="#br0">19955 16339 30519,'54'-34'-1025,"5"7"1,7 11 0,-28 10 0,0 2 1039,3 1 1,2 1 0,11 2-1,2 2 1,1 1 0,0 3-1,5 2 1,2 3 0,5 2-1,1 1 1,-21-4 0,0 1 0,1 0-1,3 0 1,1 1 0,1-1-1,1 1 1,0 0 0,1 0 0,0-1 1,1 1 0,0-1 0,1 0 0,0-1 0,1 0 0,0-2 0,1-1 0,0 0 0,0-1 0,1 0 0,0-2 0,1 1 0,1-2 0,0 0 0,-2-1 0,0-1-1,-1 0-40,-1 0 0,-1 0 1,0-1-1,-1-2 1,-1-1-1,0-1 1,-6-1-1,0-1 1,-1-1-1,1-2 1,-1-1-1,0-2 1,0-1-1,0-1 1,-2-2-1,23-10 1,-1-1 85,-1-3 0,-2-1 0,-1-1 0,-1-1 0,-2-1 0,-2 0 0,-3-1 1,-2-1-1,-3-2 0,-4-1 0,-3-2 0,-3-1 0,-4-2 0,-4-1-200,-3 0 0,-3-2 0,-5 0 0,-4-2 0,-5-1 0,-4-1 0,-4-1 0,-4-1 0,-4 0 0,-5 1 0,-7 0 0,-4 0-1034,-5 0 1,-5 1 1002,-2 0 0,-4 2 0,-13-3 1,-6 1-1,-1 1 0,-3 3 1,15 16-1,-1 1 0,-1 1 1,-4 1-1,-1 1 0,-1 2 1,-2 1-1,0 2 0,-1 1 66,0 2 0,0 0 1,-3 3-1,-5 1 1,-2 2-1,-1 2 1,2 2-1,-2 2 1,1 1-1,-4 1 1,0 2-1,-1 1 1,-1 0-1,-1 2 1,0 0-1,0 1 0,0 1 1,0 1 112,0 0 0,0 2 1,0 0-1,-3 3 1,-1 1-1,1 1 1,1 2-1,1 1 0,0 2 1,0 1-1,0 0 1,1 2-1,1 1 1,1 1-1,0 1 1,3 0-1,1 2 0,1 1 1,1 0-1,1 1 1,0 1-127,1 2 0,1 1 0,2 0 1,5-3-1,2 1 0,1 0 0,1 2 1,1 1-1,1 1 0,3 0 1,1 0-1,2 1 0,-13 13 0,4 3 1,4 1-1,3 3 0,8-3 0,3 1-629,3 0 1,5 2-1,6 1 1,5 1 744,5-3 0,3 0 0,0 1 0,2 1 0,2 0 0,2 1 0,2-1 0,1 0 0</inkml:trace>
  <inkml:trace contextRef="#ctx0" brushRef="#br0">16263 5477 10486,'-40'0'0,"1"0"-109,4 0 1,-4 0-1,5 0 1,0 0 0,3 0-1,3 0 1,1 0 0,2 0-1,3-1 1,4-3 0,3-7 102,2-5 1,0 1 0,-2-3 0,-2 4-1,0 0 1,-1 2 0,0 2 0,0 3 0,2 1 134,1 3 1,-3 1-1,-1 4 1,0 2 0,-2 5-1,2 4 55,0 5 0,-1 3 0,4 5 1,-3 1-1,0 0 0,-1-1-128,4 1 0,-5 3 1,1-2-1,-1-3 0,3 0 1,2 0-1,0 2 53,-2 0 1,0-1 0,6 1 0,2 0 0,1-1 0,0 1 0,0 0 76,0-1 1,6 1 0,-1 0 0,2 1-1,2 1 1,2 4-134,2 1 0,5 1 0,9 5 0,3 2 0,1 1 0,0 0-66,2-5 0,5 2 0,3-6 0,-1 0 1,1-1-1,2-2 37,0 0 1,11 0 0,1-4 0,9 0 0,8-1 0,5 1-1,-31-14 1,0 1-25,2-1 0,1 0 0,-1 1 0,2-1 0,4 0 1,2-1-1,1 0 0,0-2 0,1-1 0,1-1 0,3-2 1,1-2-1,2-1 0,0-2-88,4 1 1,0-2 0,4-1 0,0-1 0,-1-1 0,1-2 0,1-1 0,0-2 0,3-1 0,1 0 0,-1-1 0,0-1-105,-1 1 0,1-1 1,1 3-1,0-1 1,-7-1-1,0-1 1,-3 1-1,-1-1 1,-2 1-1,-1-1 1,-3 0-1,0-1 192,-3-1 0,-1 1 0,1-1 0,-1 0 0,-7 0 0,-1-2 0,-2 0 0,-2-2 0,31-17 0</inkml:trace>
  <inkml:trace contextRef="#ctx0" brushRef="#br0">16636 4864 8415,'-6'-26'0,"-1"5"311,-7 3 0,3 3 326,2 2 1,3 12 0,7 5 0,4 6 0,2 4-253,0-1 1,5 2 0,-4 1 0,1 3 0,-2 2 0,-1 3 37,-3 1 1,3 2 0,-2-1 0,-1 1-410,-1 0 0,2-1 0,1 1 1,-2-2-1,-2-1 0,-1-3 1,0-2-1,0-3-687,0-1 0,-6-3 1,-3-3-1,-3-5 1,-1-4 582,0-4 1,4-5 0,1-9 0,1-6 0,1-5 0,0-5 0,3-2 673,2 1 0,1 5 0,1-1 1,4 3-1,2 1 0,2 2 0,0 1-514,1 2 0,2 6 1,1-2-1,1 3 0,-1 2 1,-1-1-284,-3 1 1,6 4 0,-5 2 0,0-1 0,2 3-1,0-1 1,1 3-658,1 1 1,-1 2 0,2 0 0,1 0 0,2 0 0,-2 2-1095,-1 2 1964,-2-2 0,1 9 0,-1-3 0</inkml:trace>
  <inkml:trace contextRef="#ctx0" brushRef="#br0">17116 4491 13302,'-9'-12'-513,"0"4"0,8 2 1,-1 7 693,5 4 0,6 2 0,-3 6 0,1 2 0,4 3 0,1 4 0,2 3 0,3 2-339,0 0 1,6 2 0,-4-1 0,2-3 0,2-1-1,1-5-408,-2-5 0,6-2 0,-4-9 1,0-5 681,1-5 1,0-17 0,2-4 0</inkml:trace>
  <inkml:trace contextRef="#ctx0" brushRef="#br0">17489 4398 9325,'-25'1'0,"3"5"0,5 8 594,7 6 1,4 10 0,8 3 0,1 1-685,1 3 0,5 6 0,-5 3 0,-1-1 0,-1 3 0,-1-1 1,2 2-1,3 0-91,2 0 0,1-6 1,4 1 180,0-2 0,6-8 0,2-2 0</inkml:trace>
  <inkml:trace contextRef="#ctx0" brushRef="#br0">17796 4545 9178,'-21'-26'853,"3"4"0,12 3 1,9 7-785,9 3 0,9-3 0,-2 5 0,2-2 0,4 2 0,3 1 0,3 1 0,-1 1-306,-2-1 0,3 1 0,2 5 0,-1 2 0,1 5 229,-3 4 1,-8-2-1,-3 9 1</inkml:trace>
  <inkml:trace contextRef="#ctx0" brushRef="#br0">17849 5078 8441,'-19'-34'0,"5"4"609,9 6 0,21 1 1,12 2-1,12-1-1109,9-2 1,6-7 0,1 6 499,0-3 0,-10 2 0,6-6 0</inkml:trace>
  <inkml:trace contextRef="#ctx0" brushRef="#br0">14023 11648 32514,'0'-9'-9831,"2"2"8249,2 1 0,-2 3 0,2 9 968,-2 7 0,-2 2 0,0 6 0,0-1 0,0 0 0,0 0 0,0 0 0,0-1 0,-2-4 0,-1-4 56,-1-2 1,-2-6 1400,1 2 0,2-2 1,-4 1-931,1 5 0,0-2 0,3 2 0,-1 2 0,1 1 1,0 1-269,-2 0 0,4 2 1,-5 1-1,0 2-2424,-3-2 3911,-3-1-601,5-7 0,1-8 0,5-8 0,-2-1 199,-2 0-667,1 6 1,4-3 0,0 6-1</inkml:trace>
  <inkml:trace contextRef="#ctx0" brushRef="#br0">17889 4704 9036,'-13'0'-86,"1"2"1,3 2-103,5 5 0,2-1 0,2 1 0,0 2 1,0 4-1,0 4 0,-1 2 0,-2 4 0,-3 5 1,-2 7-1,-1 4 214,2 4 1,-3 8 0,5-1-1,2 1 1,2 5 0,1 1-1,1 6 17,4 5 0,2-5 1,8 6-1,-7-34 1,0 0-77,1 2 1,0-1 0,0 3 0,0 0 0,-2 0 0,-1-1 0,1 1 0,-1 0 0,1-2 0,0 0 0,-1 0 0,0-1 29,2 36 0,3 0 0,-7-6 0,1 2 0,-1-2 0,1 3 0,-2-1 110,-2-2 0,0-29 0,0 0 1,3 34-1,0-35 0,1-1 1,1 2-1,1-1-12,2 0 0,0-2-55,12 37 0,-4-36 0,3 0 1,1 1-1,1 0 0,2 0 1,2 1-1,2 2 0,2 1 1,0 0-1,1 0-91,0 0 1,0 0-1,1 5 1,1 1 0,1 0-1,0-1 1,-1 0-1,-1 1 1,0 0 0,0 0-1,-1-1 1,-1 1-28,-1-3 1,-1 1-1,-1 4 1,0 0-1,-2-4 1,0 0 0,-1-3-1,-1 1 1,1-2-1,-2 0 1,0-3-1,-1-1 1,1 0 0,-1-2 86,2 1 1,-1-1-1,-3-3 1,0-1 0,3 3-1,-1 0 1,1-1-1,-1 1 1,0-1 0,1 0-1,1 1 1,0 0 43,1 1 1,1-1 0,1-2 0,1-1 0,1 3-1,0 0 1,2 0 0,1-1 0,1 1 0,0-2 0,2 2-1,0 0 1,0 0 0,0 0-42,0 0 0,0 1 1,0 4-1,-1 1 1,0-1-1,1 0 1,-2 0-1,1 0 1,-2 0-1,0 0 1,-2-1-1,0-1-73,-1 0 1,-1 1 0,-1 4 0,-1 0-1,0-2 1,-1-1 0,-1 2 0,-1 1-1,-1 0 1,-1 1 0,0 0 0,-1 0 44,-1 1 0,-1 0 1,2 0-1,-1 0 1,-2 1-1,-1 0 1,0 0-1,0 0 1,0 1-1,0 1 1,-1-2-1,1 1 22,1-2 1,-1 0 0,2 3 0,-1-1 0,-1-1 0,1 0 0,1 0 0,2 0 0,0 0-1,0 1 1,0-2 0,1-1 0,-1 0 0,0 1-9,1-2 1,0 1 0,-2 0-1,1 1 1,3 1 0,1 1-1,-3 0 1,0 1 0,-2-1-1,-1 1 1,0 0 0,-1 0-12,0 0 1,0 0 11,-1 1 1,-2 0 0,2 1 0,-1 1 0,-4-2 0,0 1 0,0-2 0,0 0 0,-3 0 0,0 0 0,0 0 0,-2 1-10,0 1 0,-1 0 0,-2 0 0,-1-1 1,1 2-1,0 1 0,-1-1 0,0 0 0,-1 0 1,0 0-1,0-1 0,0 1 1,0-2 0,0 1 0,0-1 0,0 0 0,0-3 0,0 1 1,0-1-1,0 0 0,0-2 0,0 1 0,0-3 0,0 0 0,0-2 1,0 0 0,0 35 0,0-2 0,0-8 0,0-1 0,0-2 0,0 2-21,0 1 1,0-1 0,-2-1 0,-2 2-1,-5-1 1,-3 0 0,-3-4-262,-2-2 0,0-4 290,-5-6 0,4 1 0,-4-6 0,-1 0 0,-3 2 0</inkml:trace>
  <inkml:trace contextRef="#ctx0" brushRef="#br0">14050 10662 20924,'0'-20'-5494,"1"7"4159,4 0 1,-4 4 1269,4 4 0,-4 3 0,-1-7 0,0-2 727,0-1 1,-6 5 0,-2 3-299,-4 2 0,-2 7 0,1 0 0,0 3 1,-1 1-116,1-2 0,0 4 1,-1-7-1,1-1 1,0-2-1,-1-1 0,1 0 116,0 0 1,4 0 0,0-1-1,-1-2 1,-1-3 0,1 0 0,2-1-122,2-1 0,-4 5 1,1-1-1,-3 2 1,-1 2-143,0 0 0,-1 6 0,1 3 1,0 3-1,-2 3 0,-1 1 0,-2 3 70,2 2 1,-1-3 0,1 4 0,-2 2 0,2 0-1,1-1 92,2-1 0,-2 1 1,0 3-1,-1 2 1,3 2-1,-1 3 1,4 1-167,-2 3 1,2 1 0,-1 4 0,4 2 0,-1 5-1,3 4-371,-1 5 1,1 0 0,7 2-1,2-5 1,6-3 0,5-7 0,6-5 313,4-5 0,0-10 1,11 0-1,1-5 1,3-7-1,6-4 1,6-3 409,4-3 0,9-3 0,0-5 1,6-4-1,2-4 0,0-3 0,-2-3-85,1-2 0,-4-1 1,2-4-1,-5 3 1,-4 2-1,-2 0-2544,-3 1 1993,-1-3 1,-3-3 0,-5-2 0,-7-2 0,-7-3 0,-5 1-201,-1-1 0,-12-4 0,-7 0 0,-6-4 0,-8-5 0,-9 1 320,-10 4 1,-15-6-1,-15 7 1,24 19-1,-3 2 1,-4-1 0,-2 3-1,-4 1 1,-1 3-1,-5 2 1,-1 2-179,-2 1 1,-1 2-1,-1 3 1,-1 2-1,-2-1 1,-1 1-1,2 2 1,0 2-1,4 2 1,0 2-1,0 2 1,2 0-72,1 1 0,1 1 0,5-1 0,0 2 0,-2 1 0,0 1 0</inkml:trace>
  <inkml:trace contextRef="#ctx0" brushRef="#br0">18729 10595 31361,'0'-13'-1098,"0"5"1,0 4 0,0 8 0,-2 4 0,-1 1 0,-3-2-209,-1-1 0,4-3 1515,-1-8 0,2-2 0,2-6-629,0-1 1,2 7-1,1 1 1,3 2 821,1-1 0,-4 2 0,1 8 0,-4 2-273,-4 1 1,1 2-1,-6-6 1,-1-1 793,-2-1 0,-1-2 1,-1 0-1,1 0-768,0 0 1,-1 0 0,1 0 0,0 1 0,-1 2 0,1 3-99,0 2 1,-1 0 0,1 6 0,-2-1-1,-1 0 1,-3 1 137,-2-1 1,5 2 0,-4 1 0,3 2-1,-1-2 1,0-1 0,0-2 85,0 1 1,1-1 0,3 0 0,2 1 0,2 0 0,1 3-133,-1 1 1,2-1 0,1-2 0,0 1 0,1 4 0,0-1 0,1 3-485,-1 3 1,5-1 0,-4 7 0,4 0 0,1 2 0,1 5 0,2 1 306,2-1 1,10 8 0,-1-6 0,4 2 0,4-1 0,2-2 0,4-4-103,0-4 0,4-4 1,0-5-1,7-4 0,1-5 1,4-4 270,2-5 0,4-2 0,7-4 0,3-2 0,4-6 0,4-7 0,0-6-62,0-7 1,-2-3 0,-4-4-1,-6 2 1,-6-2 0,-5-2 0,-4-2-260,-1-3 0,-7 2 0,-6-2 0,-8 1 0,-6-2 0,-4-2-297,-4 0 1,-7 1-1,-8 6 1,-13 1 0,-11 5-1,-10 6 1,-8 7-40,-4 6 1,-15 5 0,-5 10 0,34 0 0,-2 1 0,-2 2 0,-1 0 862,-2 3 0,0 2 1,2 1-1,-1 1 1,-1 3-1,-1 1 1</inkml:trace>
  <inkml:trace contextRef="#ctx0" brushRef="#br0">16943 14407 8385,'0'-20'0,"0"4"0,0-5 107,0 2 1,0 1 0,0 4 0,0-3 0,0 0 0,0 3 471,0 8 1,0 17-1,0 12 1,0 1-1,0 1-100,0 0 0,-5 2 0,1 1 0,-1 2 1,1 1-1,-1-3-371,2-4 1,2 4 0,1-6 0,0-1 0,0-2-1,0-1-1225,0-2 527,0 5 1,0-6-1,0 4 1,0 0 0,0 2-1,-2 3-1578,-2 2 2168,3-2 0,-11 14 0,4-4 0</inkml:trace>
  <inkml:trace contextRef="#ctx0" brushRef="#br0">16703 15460 8452,'-5'-14'820,"1"1"0,-1 0 0,4 1-41,-4 3 0,4 0 0,-3 9 1,2 6-488,2 4 0,4 5 0,1 3 0,-1 4 0,1 3 1,-1 0-807,-1-2 0,3 0 0,-1-5 1,-1-2-1,0-1 17,1-2 0,-1-7 0,-4-6 0,-1-7 488,-4-5 0,2-7 1,-4-3-1,1-4 0,3 0 1,2-1-1,-1 1 478,-2-1 1,2 2 0,-2 2-1,2 6 1,2 2 0,0 2-10,0-1 1,2 1-1,2 1 1,5 3-825,3 5 1,6-2 0,1 1-1,2 2 1,2 3 0,3 3-1,2 3-964,3 2 0,-1 1 1328,5 4 0,-5 6 0,2 2 0</inkml:trace>
  <inkml:trace contextRef="#ctx0" brushRef="#br0">17263 15260 8488,'-21'-27'1617,"-1"2"1,7 4-891,3 8 1,9 7 0,4 9-1526,11 1 0,8 5 0,8-4 0,3-3 0,4 0 0,4-2 798,1 0 0,6-6 0,1-1 0</inkml:trace>
  <inkml:trace contextRef="#ctx0" brushRef="#br0">17596 15073 7950,'7'-18'0,"-2"0"924,-4 2 1,-7 3 0,-4 4 0,-6 3-315,-7 0 0,3 6 0,-1 0 0,0 9 0,2 7 1,-2 7-1,2 3 0,1 4-426,6 1 1,0 10-1,8 1 1,1 4-1,3 4 1,6 0-185,7-1 0,12 3 0,10-5 0</inkml:trace>
  <inkml:trace contextRef="#ctx0" brushRef="#br0">16876 8343 9360,'-18'-6'-50,"0"-3"1,1-1 0,5-1 0,3 2 131,4-1 1,4-2 0,1-1 0,1 0 0,4-1 0,7-1 0,9-2 0,10-6 0,9-5 0,8-4 0,12-7 0,-27 20 0,0 0-46,2-1 0,1 1 0,5-2 0,1 1 1,0 2-1,1 0 0,1 0 0,1-1 0,0 2 1,0 0-1,-1 2 0,-1 2 0,0 1 0,-1 2 1,-3 0-1,-1 2-103,30-4 0,2 5 0,-8 7 0,-4 0 0,-5 1 0,-7 4-414,-5 4 1,1 2 0,-11 3 0,-3-1-1,-3 0 1,-4-1 467,-2-3 0,5 3 0,-3-5 0</inkml:trace>
  <inkml:trace contextRef="#ctx0" brushRef="#br0">19529 7250 18954,'7'-6'0,"-2"-3"-843,-4-3 0,-1 6 735,0 6 0,4 9 0,1 12 0,-1 7 0,1 6 0,-1 6 0,-1 5 0,-1 1-66,-2-1 1,0-2 0,0-6-1,0-3 1,1-1 0,4-5-23,3-4 0,0-5 0,1-7 0,1-3 0,1-6 0,-1-6 203,-1-6 0,-2-9 0,4-6 0,-4-5 0,-1-5 0,-3-2-34,-2 1 1,-1 4-1,0-3 1,-1 1 0,-4 5-1,-4 4 313,-2 6 1,3 4 0,2 2 0,2 1-345,-1 2 1,2 11-1,8-2 1,4 3-1,4 1 1,3 1-6,2-2 0,10-2 1,-1-1-1,3-1 0,2-2 1,2-2-476,0 2 0,3-3 1,-4 2 662,1 1 1,-4-4 0,2-1 0</inkml:trace>
  <inkml:trace contextRef="#ctx0" brushRef="#br0">20315 7250 8510,'-22'-9'325,"0"0"1,0-4-446,8 8 1,7 7-1,4 8 1,4 5 0,5 4-1,2 1 1,3-1 0,4-4 119,3-5 0,12-4 0,-2-6 0</inkml:trace>
  <inkml:trace contextRef="#ctx0" brushRef="#br0">20688 7090 8510,'-19'7'425,"-3"-2"1,-3 2 0,-2 2-1,2 5-171,3 3 1,-2 10-1,6 11 1,2 7-1,3 5 1,2 2-1,4 1-1159,1-1 0,1 4 1,5-8 904,0-1 0,12 5 0,3-5 0</inkml:trace>
  <inkml:trace contextRef="#ctx0" brushRef="#br0">9478 6304 8587,'-14'-39'1660,"6"16"-1337,-1-4 0,4 15 0,-4 8-46,-1 2 1,0 8-1,-1 1 1,2 2-1,-1 0 1,0 2-1,1 0 1,6 1 0,6-3 790,6-4 0,13-4 0,6-1 0,5 0 0,5 0 0,4 0 0,3-1-485,3-4 1,-4 2 0,2-4-1,-3 1 1,-6 3 0,-3 0 0,-4 0-2070,-2-1 1,-7-1 0,-5 7 1267,-6 2 1,-11-2 0,-12 2 0,-10-1 0,-8 0 0,-6 1 1596,-1-1 1,-10-1 0,7-2-731,-5 0 1,6 1-1,-2 2 1,4 2-1,5-2-173,4-2 0,4 5 1,1 3-1,5 3-569,4 1 0,-1 6 0,8 2 1</inkml:trace>
  <inkml:trace contextRef="#ctx0" brushRef="#br0">13530 15873 8190,'-13'-8'-144,"-1"4"1,1 4-1,0 3-93,-1 1 1,1 5 0,1-3-1,2 0 1,3 1 0,-1-1 3709,1 0-1826,4-1 1,-2-5-1321,10 0 0,2 0 1,6 0-1,2 0 1,2 0-1,0 0 1,1 0-194,1 0 1,1 0 0,5 0 0,-1 0 0,1 0 0,-2 0-24,3 0 0,-1 0 0,1 0 0,0-2 0,-3-2 1,-2-5-3,-2-3 0,-1 0 0,-3 0 0,1 0 0,3-2 0,1-3 0,0 0-68,1-1 0,-3-4 0,3 2 0,-1 1 0,0 0 0,-1 3 0,-1-1-170,1-1 0,-4 8 0,1-3 0,-4 1 0,-3 0-79,1-1 1,-4-1 0,-2 1-1,-2 0 1,-2-1 206,0 1 0,0 0 0,-2-1 1,0 0-1,-3-3 0,2 0 0,2-1 119,1-1 0,0-2 0,1-6 0,4 1 0,2-1 1,2 0-1,0 2 146,1 3 1,-2-2 0,-1 5 0,-1 0-1,-3-2 1,-2 2-269,-1-1 1,0 3 0,0 3-1,-1 1 1,-2 0 0,-3-1-233,-1 1 0,-2 0 0,-3-1 1,1 3-1,3 0 0,-3 2 1,1-1 376,1-2 0,-3 0 1,3 2-1,-3 1 1,0-1-1,2-2 1,1-2 194,-1 1 0,-6 0 0,-4-1 0,0 1 0,-4 1 0,0 2 0,0 3-373,2 1 1,-1 1-1,-6 5 1,0 0 0,1 2-1,-2 2-63,2 5 1,0-2 0,3 2 0,1 2 0,3-1 0,0 0 0,2-1 204,0 2 0,1 0 1,3 3-1,-1-1 1,-3 0-1,-1 1 185,1-1 1,0 0-1,3 1 1,-4-1-1,1 2 1,-2 1-194,1 2 1,-1 4-1,-3-3 1,4 1 0,-1 0-1,2 1 1,-2 3-36,0 1 1,5-1 0,-2 1 0,3 3-1,3 0 1,3 0 0,5-1 55,3 0 1,1 4-1,0 0 1,0-2-1,1 1 1,3 0-85,5 1 1,8 1 0,0-2 0,1 2 0,1 1 0,4 0-1,2-4-202,2-1 1,1-1 0,1 0 0,2-2 0,0-3 0,2-4-198,3-3 1,-4-4 0,-1 0 0,-1-2 0,0 0 0,2-2 0,1-3-272,-1-2 1,-1-2 0,-4 0 0,0 0 0,1 0 0,1 0 635,3 0 0,5-6 0,-3-1 0</inkml:trace>
  <inkml:trace contextRef="#ctx0" brushRef="#br0">13690 11608 27875,'0'-21'-4832,"2"6"0,2 8 5260,5 1 0,3 2 0,0 2-925,-4-2 1,-3 2 355,-10-2 1,4 4 0,-3 4 2613,2 5-2376,2-3 0,-4-2 1,-2-6-1,0-4 485,0-2 1,-5 4 0,3-4-1606,-4 2 0,3 2 1508,0 4 0,6 1-149,-1 4 1,2-5-210,2 0 1,0-2-1,0-6-690,0-3 0,-1 5-2581,-4 2 3629,4 8 0,-7-1-61,4 6-967,2-6 1718,-4 3 0,6-7-3433,0-4 123,0-2 2267,0-1 284,0 2 0,-1 6 0,-2-1-894,-1-4-775,-1 4 0,4-5 1216,-4 6 1,4-1 0,-5-2 45,0-2 0,4-1 0,-4 2 222,1-5 0,3-3 0,-4 0 0,2 2-223,-1 1-946,1 6 1470,-2-3 0,3 6 1,-5-1-296,3-4 0,-1 4 147,1-4-680,4 4 0,-7 1 1354,4 0 1,2-2-593,-2-2 0,1-2 1,0-4-1242,-1 1-306,-1 6 1549,5-3-765,0 6 1,0-2-998,0-2-1524,0 2 116,0-4 3552,6 6 0,-4-1 1,3-4 475,1-3 1,-4 0-1218,2-1 1,-1 6-1777,2-1 3810,-4 2 577,5 2-668,-6-5-2811,0 3-1027,0 8 461,0-3 1457,0 9-1110,0-12 1290,0 0 0,-1-5-857,-4 1 1,4-2-219,-4 2 1,2 2-1,0-4 810,-1 0 0,-2 5 1823,2-4-1441,2 4-759,-4 1 764,6 0 1,0 1 0,-1 2-1,-4 2-556,-4-2 0,2-2 464,-2-1 1,12 0 0,3 0 110,9 0 0,5 0 1,7 0-1</inkml:trace>
  <inkml:trace contextRef="#ctx0" brushRef="#br0">16743 9022 29760,'0'-13'-4916,"0"0"1,0 0 3041,0-1 0,1 7 0,2 4 2630,2 6 1444,-1-2-1716,-4 5 0,1-6 534,4 0 1,-4 2-1469,4 2 0,-4-1-1959,-1 6 4624,0-6-1664,0 3-2927,0-6 2275,0 0 0,0 6-931,0 3 0,0-2-1151,0 2 4077,0-6-1525,0 3-2625,0-6 6587,0 0-1746,0-6-6571,0 4 3095,0-4 2382,0 6 117,0 0 0,5-1-912,-1-3 0,1 4-661,-5 0 1,0 1-1,0 8-3106,0 1 2810,0-4 0,4-1 1041,1-10 0,0-1 0,-2-4 1,2 1-455,-2-1-951,-2 4-2378,-1 0 1388,0 6 3700,0 0-565,6 0 1,-4-2-277,2-2-2812,-2 2 960,-2-3 1,1 5 1986,4 0 1,-2 0 1222,5 0 176,-5 0-3680,3 0 1164,-6 0 1,2 0 1939,2 0-1390,-2 0 0,4-2 774,-6-2-6038,0 2 2396,0-4 399,0 6-278,0 0 2544,0 6-2711,0-4-271,0 4-942,0-6 5563,0 0 1223,6 0-2367,-5 0 0,6 0 1,-4-2-1948,2-2-1108,-1 2 3575,-4-4-589,0 6 1559,0 0-2355,0-6-1779,0 5 0,0-7-2977,0 4 824,0 2 2808,0-3 1,2 5 619,2 0 1,-1 0 0,6 0-1,1 0 1,1 1 652,-2 3 1,3 4-1,-5 5 1</inkml:trace>
  <inkml:trace contextRef="#ctx0" brushRef="#br0">12944 11142 29886,'0'-14'-9831,"0"1"8611,0 0 1,0 5-1,0 2 1</inkml:trace>
  <inkml:trace contextRef="#ctx0" brushRef="#br0">10691 12288 8528,'0'-17'0,"0"4"0,0 1 0,10 5 0,5-2 0,3-1 0,4-2 0,2-3 0,4-1 0,0-2 0,0 0 0,-1 0 0,-1 1 0,0 0 828,-4 2 1,-3 4-1,-6 0 1,-1 2-1,-3-1 1,-7-2-1,-11 0-231,-14 3 1,-14 3 0,-14 6 0,-10 2 0,-10 2 0,33 1-1,0 1 1,0 1 0,-1 1-358,1 0 1,1 1 0,-31 15-1,1-3 1,9 1 0,9-1 0,8-1 228,4 1 1,13 0 0,3 3 0,10-4-1,8 0 1,8-3 0,13 1-243,12 0 1,16-2-1,13-7 1,14-5-1,-32-3 1,2-2-1,1 0 1,1-2-1,1-1 1,0-2-386,-1-2 1,0-1 0,-2 0-1,-2-2 1,1-2 0,-2-1 0,-3 0-1,-1 0 1,24-16 0,-9-1-259,-11 2 1,-14-4-1,-12 0 1,-14-1 0,-14-1-1,-18 1 1,-16 4 449,-17 6 1,29 14 0,-2 1-1,-2 3 1,-1 0 0,0 1-1,0 1 1,0 2 0,-1 1-1,3 2 1,0 0 495,-35 3 0,3 11 0,17 0 0,7 6 0,5 7 0,8 4 0,9 5-1192,10 3 1,8-1 0,11 8 0,11-1 0,18-4 0,17-5 0,17-8-1352,-29-16 0,2-2 0,5-3 0,1-3 2013,2-2 0,1-1 0,3-1 0,0-1 0,-2 0 0,1 0 0</inkml:trace>
  <inkml:trace contextRef="#ctx0" brushRef="#br0">9718 11142 11644,'1'-18'0,"2"0"0,3 3 1141,1 5 1,2-2 0,5 3 0,-1-1-475,0 1 0,2-2 0,1 7 0,2 1 0,-1 2 0,-3 2 1,-2 3-223,-3 5 0,-3 9 0,-6 4 0,0 4 0,0 2 0,0 1-68,0 2 0,-4 0 0,-2-4 0,-2-2 0,-2-1 1,-1-3 131,3-2 1,-3-6-493,7-13 0,-1-4 1,5-18-1,0-2 0,2-1 1,1-3-1,1-2-266,-1-1 1,3 0 0,-1 4 0,-2 2 0,-2 3-1,-1 4 346,0 3 1,0 6 0,1 2 0,4 1-37,4 3 0,-2 6 0,2 3 0,1 0 0,4 1 0,2-1 0,3 0-389,2-3 1,6 3 0,5-2 0,2-1 0,3-1-1,0-2 1,0 0-1136,-1 0 1,1-5 0,5 0 0,0-3 0,-2-2 1687,-1-2 1,2-7 0,-6-2 0</inkml:trace>
  <inkml:trace contextRef="#ctx0" brushRef="#br0">10531 10888 17629,'-14'-6'0,"1"-1"1337,0 0 1,2 2 0,7 10-932,8 3 0,11 10 1,5 3-1,-1 3 1,2 1-1,-2 3 1,-1 2-1033,-7 2 0,-3-4 0,-8 5 0,0-4 0,-2 0 0,-2-6 0,-6-2 730,-7-5 0,-4-7 0,-5-3 0</inkml:trace>
  <inkml:trace contextRef="#ctx0" brushRef="#br0">10424 10795 16900,'18'-44'602,"0"-1"1,0 4 0,-5 8 0,2 8 119,2 4 0,4 9 1,7 8-1,3 2 1,6 2-1,5 2-1442,2 2 0,7 4 0,1 5 0,8 0 756,11 1 1,-27-7 0,1-1-1,3 1 1,-1-1 0</inkml:trace>
  <inkml:trace contextRef="#ctx0" brushRef="#br0">20928 7636 8158,'0'-19'0,"0"4"0,0-2 964,0 2 0,0 6 0,2 2 0,1 2 0,1 8-239,-1 9 0,-3 3 1,-3 8-1,-3 6 0,0 3 1,-1 5-1,1 2-770,0 2 0,-3 5 0,5-5 0,1-4 0,1-1 0,2-5-1147,0-3 0,2-1 0,4-14 0,6-5 0,7-8 0,5-11 1192,4-11 0,7-21 0,-1-12 0</inkml:trace>
  <inkml:trace contextRef="#ctx0" brushRef="#br0">21195 7357 10103,'4'-6'0,"2"6"0,2 6 0,2 2 0,2 0 726,1-2 0,5 4 0,0-1 1,-2 1-1,-3 1 0,-2-2-186,-2 1 1,-6-3 0,3 4 0,-2 2 0,0 5 0,-1 1 0,-1 2 0,-2-2-479,0 0 1,0-1-1,0-5 1,0 1-543,0-1 0,0-8 0,0-8 0,0-11 0,0-5 0,0-6 480,0-5 1,0 1 0,0-5 0,0 1-1,0 3 1,-2 2 700,-2 2 1,3 5-1,-4 3 1,2 3-1,0 2-945,-1 0 1,7 5 0,9 4-1,4 4 1,2 3-678,1 1 0,3 2 0,9-3 0,5 2 0,5-4 921,8-4 0,-6-4 0,9-7 0</inkml:trace>
  <inkml:trace contextRef="#ctx0" brushRef="#br0">21741 7117 8162,'-17'-9'973,"-1"0"0,6 2 0,9 12-767,6 9 0,4 5 0,8 8 0,2 1 1,2 3-1,0 4 0,0 5 0,-4 5-315,-4 4 1,-1 1 0,-4 0-1,0-4 1,0-3 0,-2-7 108,2-7 0,1-5 0,7-11 0</inkml:trace>
  <inkml:trace contextRef="#ctx0" brushRef="#br0">21781 7183 11151,'-11'-56'0,"0"3"0,4 5 0,1 7 0,4 5 0,5 5 0,6 5 0,5 3 0,3 6 713,6 2 1,6 6-1,5 2 1,5-1 0,8 1-1,7-2 1,6 0-714,5 0 0,-27 2 0,0-1 0,6-2 0,-1 0 0</inkml:trace>
  <inkml:trace contextRef="#ctx0" brushRef="#br0">22355 15260 8366,'0'-20'-17,"0"6"1,0-4 220,0 3 0,4 6 0,2 2 1,-2-1-1,-2 2 0,-8 0 0,-4 3-87,-4 2 0,1 0 1,0-2-1,1-3 0,1 0 1,4-2-1,0 2 395,-1 0 1,4-2-1,-5 2 1,-1 0-1,-2 0 1,-2 3-355,1 1 0,-6 2 0,-3 0 0,-4 2 0,0 2 0,-2 7 0,-2 5 126,-1 6 1,-5 3 0,2 3 0,-1 2 0,-2 4 0,3 5 112,0 7 1,7 8 0,2 6 0,10 0 0,9 4 0,9 1-308,10 2 1,12-7 0,-1-30 0,4-3 0,3-2 0,3-1 0,6-4 0,2-2 0,4-3-1,1-2 235,4-2 0,2-3-453,4-2 0,0-3 0,0 0 0,0-1 0,2-4 1,-1-2-1,-1-2 0,0-1 0,-3-4 0,-1-1 0,-2-2 1,0-1-279,-3-2 1,-1-2 0,-7 0 0,-2-2 0,-1 0 0,-3-2 0,-3-1 0,-2-3-1,18-29 1,-12-6 0,-12-5 12,-11-4 0,-14 3 0,-16-4 0,4 36 0,-4 0 0,-6 0 0,-4 1 0,-4 1 0,-3 0 318,-4 1 0,-3 3 74,-2 1 0,-1 4 0,-2 5 0,-1 3 1,-1 4-1,-1 4 0,-4 3 0,0 3 1,-4 4-1,0 3 1,-1 3 0,0 3 0,-4 3 0,1 3 0,2 5 0,0 2 0,-3 1 0</inkml:trace>
  <inkml:trace contextRef="#ctx0" brushRef="#br0">22248 10795 8360,'0'-7'778,"0"-5"0,-1 10 1,-2-1-1,-2 6 0,2 6 1,2 3-1,1 1 4232,0 1-4852,0 5 1,1-4 0,2 4 0,3-1 0,0 0 0,0-2 135,-3-1 0,0-7 0,0 1-372,1 2 1,-4-7 0,-6-5 0,-1-11 0,-3-9 0,-1-4 0,1-3 246,1-3 1,6-3 0,-3-6-1,2 0 1,-1 1 0,2 2-1,2 3 335,1 2 0,4 6 1,1 7-1,-1 3 0,2 1-647,3 3 0,3 6 1,1-1-1,0 1 0,1 3 1,-1 1-1,2 4-1113,3 2 0,-2-1 1,6 5-1,2-1 1,1-1-1,2 1 0,-1-1 1256,1 0 0,0 5 0,-1-4 0</inkml:trace>
  <inkml:trace contextRef="#ctx0" brushRef="#br0">22621 10448 9706,'-4'-13'0,"1"0"706,4 0 0,7 4 0,8 0 1,2 0-342,-2 1 0,-1-2 0,0 4 1,1 0-1,2 0 0,-2 2-194,-1-2 0,-2 4 0,1-3 0,-1 0-579,0 1 1,1-1-1,-1 7 1,-1 2-1,-3 5 382,-5 3 1,-2 1 0,-2 1 0,0-1 0,0 2 0,0 1 0,0 3 1367,0 2 0,0 1 0,0 6 0,0 2 0,0 4 1,1 1-1354,3 3 1,-1 7 0,6-5-1,2 0 1,1 0 0,1-1-1,-1 2 11,-3 1 0,2-7 0,-3-2 0</inkml:trace>
  <inkml:trace contextRef="#ctx0" brushRef="#br0">22635 7343 8423,'-21'-4'0,"3"-1"0,3 4 461,2 4 1,6 4-1,2 7 1,4 0-1,1 4 1,0 4 0,0 4-1,0 0 1,0 2-1,0 2 1,0 3 0,0-2 84,0-3 0,0 1-546,0-6 0,6 2 0,1 1 0</inkml:trace>
  <inkml:trace contextRef="#ctx0" brushRef="#br0">22861 7197 8311,'-13'-8'757,"5"8"-28,4 9 0,7 3 1,3 1-1,1-1 0,4 0 1,1-2-1,-1 2 0,0-1-638,-2 0 1,-5 0 0,3-1-221,-1-1 0,-1-7 0,-7-4 0,-1-10 0,-3-9 0,1-5 73,-1-5 0,-3 1 1,3-5-1,0-1 0,-1 0 1,1 2-1,0 2 961,3 2 0,1 7 0,2 2 0,0 2 0,0 2-681,0 2 0,5 7 1,1 0-1,1 2 1,3 3-1,4 2 0,2 1-1329,2 0 0,5 0 1,0 0-1,2 0 0,2 0 1105,-1 0 0,7 0 0,1 0 0</inkml:trace>
  <inkml:trace contextRef="#ctx0" brushRef="#br0">23288 6624 9332,'-22'-21'0,"1"2"1533,6 4 0,9 7 0,15 0 0,9-1 1,7 0-1572,6 0 1,-1 1 0,5-2 0,2 3 0,2-1 0,1 2 0,-2 0-699,-2 3 0,-1 2 0,-7 1 1,-4 0-1,-3 0 0,-6 1 921,-5 4 1,0 8 0,-7 9 0,-4 5-1,-8 4 1,-6 5 0,-4 4 0,0 3 418,-1 1 1,-2 2 0,6-3 0,4 3 0,6 3 0,5 3-2112,1-1 1,12 6 1506,5-8 0,13-4 0,4 1 0</inkml:trace>
  <inkml:trace contextRef="#ctx0" brushRef="#br0">17649 16939 8402,'0'-8'-800,"0"1"1,-1 4 1051,-4-1 0,2-1 1,-4 4-1,-1-2 845,1-2 1,4-1 0,-1 2 0,2-5-66,2-3 0,-1-1-1025,-4 0 0,-2 5 0,-7 5 0,1 5 0,0 4 0,-1-1-90,1 1 1,0 3 0,1-3 0,2 0-1,1 2 1,-2-3 289,0 1 0,-3 3 1,1-4-1,0-1 1,-1 1-1,1 1 1,0-1 76,-1 1 0,1 5 0,0-2 0,-1 1 0,2 0 1,2-1-269,1 2 0,0 0 1,-3 3-1,2-1 1,1 2-1,0 1-102,2 2 0,-5 0 1,5-5-1,-2-1 0,1-2 1,1-1 232,-1 2 0,1 0 0,-3 1 0,2-1 0,1-4 0,1 0 0,0 1 220,3 2 0,2 2 0,1 1 0,0 1 0,0-1-338,0 0 1,0 5-1,1 0 1,2-2-1,1-1 1,1-2-101,1 1 0,-3-1 0,4 0 1,-1 1-1,-1-1 0,-1 0 122,0 1 0,7-6 0,-4 1 0,2 2 0,1-1 0,4 0 0,2-1 79,0 2 1,4-4 0,-1 1 0,2-1 0,2-1 0,1 1-15,-2 1 0,3-5 0,-2 1 1,2-2-1,1-2 0,0 0 1,-3 0 30,0 0 1,-1 0 0,3 0 0,-1 0 0,-2 0 0,2 0 0,-1-2-62,0-2 0,5 2 0,-5-4 0,1 2 0,0-2 0,-2-2-19,0-2 1,0 3-1,4-1 1,-3 1-1,-2-1 1,0-2-1,-2-2 106,0-1 0,-1 4 1,-3-1-1,1-4 1,0-2-1,-2 0-189,-4 1 1,-2 2 0,2-2 0,-3-1-1,1-2 1,-2 0 0,1 0-103,0 0 1,-4-4 0,2 4-1,-2 1 1,0-1 0,1-1-1,-1-1 18,-1 1 1,-2-3 0,0 3 0,-2-2-1,-1-1 164,-1 1 0,-7 0 0,3 5 0,-4-3 0,-2 0 0,1-1 0,0 2 0,-1 1-35,1-1 0,-2 0 1,-1 5-1,-2 0 1,0-1-1,-1 1-244,-3 0 1,-2 1 0,1 1 0,0 4 0,0 1 0,-4 3-253,-4 2 0,1 1 0,-7 0 0,-1 1 0,-4 3 0,2 7 0,0 4 1,3 4-65,-1 2 1,5-4-1,2 6 1,4-1-1,5 0 1,4-1-1496,4-2 1,6 5 2025,4-2 0,2-3 0,2 0 0</inkml:trace>
  <inkml:trace contextRef="#ctx0" brushRef="#br0">19769 11408 8374,'9'0'0,"-1"2"0,3 0 0,2 3 0,3-2 0,2-2 0,0-1 0,0 0 477,-1 0 1,6 0 0,-4 0 0,2 2 0,1 1 0,0 1 0,-1-1 0,0-1 137,-1-2 1,-2 0-1,3 0 1,0 0 0,-2 0-1,0-2-360,-3-2 0,5-4 0,0-5 0,1-2 0,0-1 1,2-3-1,1-1-54,2 1 1,-2-4 0,-1 2 0,-2-1 0,2 1 0,-1 0-1,0 0-252,-6-2 0,-2 3 0,-2 1-1,-1 0 1,-3-2 0,-3-1-69,0 0 0,-4 3 0,2-5 0,-4-1 0,-3 1 0,-3-1 0,0 0-22,0-2 0,-4 0 0,1 1 1,-1 0-1,-1 3 0,2 2 0,-1 0 94,-2 1 0,0 3 54,3 0 0,-2-3 0,2 3 0,-3 2 0,-2 3-49,1 3 0,0 2 1,-1-4 599,1 2 0,-6 6 0,-3-1 0,-5 2-383,-4 2 0,1 6 0,-5 3 0,-2 5 1,-2 2-1,-1 2 0,0-2-295,0-1 1,-3 2-1,0 3 1,2 0 0,-2 3-1,1-1 1,2 0 447,5 2 0,2-3 0,8-1 0,3 1 0,4 0 0,3 2 0,3 3-220,4 0 1,-3 2 0,7 2 0,1 1 0,3 0 0,4 0 0,7 0-770,5-1 1,0-2-1,8-3 1,4-1 0,6-3-1,5-2 1,1-3-516,0-1 1,4-6-1,2 0 1,0 1 1176,0 2 0,-2 7 0,-4 2 0</inkml:trace>
  <inkml:trace contextRef="#ctx0" brushRef="#br0">24114 7250 10008,'0'-13'205,"0"4"1,-1 1 0,-2 1-1,-3 0 1,0-4 0,-1-1 1982,-1-1 1,5 4 0,0 2-1252,6 1 1,0 1-1,6 7 1,0 4-1,-2 7 1,-2 8-273,-4 4 1,-1 2 0,0 1 0,-1 1-1,-2 2 1,-3 1-545,-2 0 0,4-8 1,-3 1-1,1-4 1,1-6-1,1-4-1125,-1-2 0,-4-7 0,5-2 0,1-9 0,2-7 422,1-7 1,6-8-1,2-6 1,4-3-1,2-1 1,-1 2-1,-1 2 633,-3 3 1,1 2-1,-4 7 1,0 2-1,1 6-237,1 2 1,-4 9 0,5 6 0,1 7 0,2 7-4661,2 3 4809,-1 4 0,6 0 1,2-2-1</inkml:trace>
  <inkml:trace contextRef="#ctx0" brushRef="#br0">24634 6850 8560,'-12'-41'1032,"3"5"1,5 12-1,8 20 1,5 3-1581,3 1 1,-3 0-1,0 0 1,0 1-1,0 3 1,-2 5 547,-1 3 0,4 7 0,-2 2 0</inkml:trace>
  <inkml:trace contextRef="#ctx0" brushRef="#br0">24714 6890 8840,'-13'0'404,"-1"0"1,3-1 0,0-2 0,2-2-1,0 1 1683,2-2 1,1 3 1251,6-6-2753,0 6 0,0-1 0,2 8 1,2 5-1,5 3 0,3 1-214,1 0 1,5 5 0,1 1 0,2 1-1,3 0 1,1 1 0,1 3-136,1 1 1,0-3 0,-2 0 0,-1 2 0,-4 1 0,0 2 0,-4 0-507,-1-1 1,-3 1 0,-4 0-1,-3-2 1,-5-2 0,-5 0-506,-3 0 0,-12 3 0,-6 0 0,-8-1 1,-5-2-1,-1-6 0,0-3 266,0-5 1,6 1-1,3-6 1,4-2 0,5-5-1,6-7 1,5-8 757,7-9 1,10-7 0,7-9 0,8-1 0,6 1 0,4 1 0,3 2 326,0 0 0,3 0 1,-5 2-1,1 2 1,0 4-1,-5 2 1,-5 2-715,-5 3 1,-3 3 0,-3-2 0,-3 3-1,-5 0 1,-4 2 0,-6 0 0,-6 3-542,-4 1 1,-8 3 0,1 2 0,-5 2 0,-5 2 0,0 3 274,1 2 0,1 1 0,6 0 0,2 0 0,6 1 1,3 5 402,5 8 0,15-1 0,9 6 0</inkml:trace>
  <inkml:trace contextRef="#ctx0" brushRef="#br0">9131 11608 11161,'-16'-16'-748,"3"2"1216,8 10 1,1-2-1,8 6 1,5 0 0,4 0-1,4 0 1,2 1 0,2 2 155,2 2 0,4 5 0,6-1 0,5 1 0,8 1 0,6-2 0,9 0 1,7-1-378,-31-3 1,1-1-1,3-2 1,0-1-1,1 2 1,0-1-1,1-1 1,0-1-1,3 0 1,0 0-1,1 0 1,1-1-1,0-2 1,1 0-1,0-2 1,0-2-1,1-1 1,-1-2-90,3 0 1,0 0 0,-4-2 0,0 0 0,4-2 0,0-2 0,-3 0 0,0 0 0,-3-1 0,0 0 0,-2-2 0,-1-1 0,-1 0 0,-1-1-199,0-1 0,-1-1 0,1-1 1,-2-1-1,-5 2 0,-2 0 1,-1 1-1,0-1 0,25-25 1,-6 1-41,-5-4 1,-4-5 0,-1-2 0,-1 2 0,-4-2 0,-4-1 0,-2-5 44,-3 1 1,-4 4 0,-1-2 0,-2-1 0,-4-1 0,-3 0 0,-5 4-233,-1 2 0,-1 5 1,-7 4-1,-2 3 0,-8 4 1,-9 2 22,-10 4 1,-13 2 0,-12 8-1,-16 4 1,30 13 0,-3 3 0,-4 1-1,-3 3 1,-4 3 0,-2 1 0,-4 3-1,-2 1 9,-3 2 1,-2 3 0,18-2-1,0 1 1,-1 0 0,0 2-1,1 0 1,-1 1 0,-3 2 0,0-1-1,0 2 1,-1 0 0,-1 1-1,1 0 1,1 1 0,0-1 0,1 1 188,1 0 0,1 0 0,0 1 0,-4 2 1,0 1-1,1 0 0,3-1 0,2 0 0,0 1 1,2-1-1,1 1 0,0 0 0,-20 12 0,2 1 1,7-1-1,2 1 27,5-1 0,2 1 0,1 5 1,4 1-1,9-5 0,3 0 0,3 2 1,2 1-1,4 0 0,3 1 1,5-3-1,5 0 0,1 33-495,18-3 1,16-9 0,0-26 0,5-1 0,6 0 0,3-3 513,9 0 0,2-2 0,0 3 0,1-1 0,8 1 0,2-2 0,-1 1 0</inkml:trace>
  <inkml:trace contextRef="#ctx0" brushRef="#br0">21688 10955 12930,'-28'0'0,"-3"0"0,10 0 0,0 1 43,4 4 123,-4-4 1,6 11 0,-3-3 0,4 3 0,0 1-1,2 1 1,2-1 0,3 0 0,1 1 0,4 0 0,7 4-1,9 4 281,12 4 0,14 0 1,14-1-1,18-1 1,-30-14-1,3-1 1,7 0-1,3-3 1,2-1-1,1-3-143,4 1 1,0-3 0,6 0-1,-1-1 1,1-1 0,-1-2 0,1-2-1,0-1 1,3-3 0,-1-1 0,-3-2-1,-1-1-231,0-1 1,0-1-1,2 0 1,0-2-1,-2-2 1,-1-1-1,-2-1 1,0-1-1,-2-1 1,-1-1-1,-3 0 1,-1-1-1,-1-1 1,-1-1-123,-1-1 0,-2 0 1,-3 1-1,-1-2 0,-6-1 1,-1-1-1,-3-1 0,-1 0 1,-5 2-1,-2-1 1,-3 0-1,-3-1-245,13-33 0,-15-2 1,-18 0-1,-12-1 0,-18 1 1,4 33-1,-4 1 0,-6 2 1,-4 1 101,-3 0 0,-4 3 1,-12 0-1,-4 4 0,-4 0 1,-2 2-1,-5 2 0,-2 3 1,20 6-1,-2 2 1,0 1-1,-1 1 0,-1 1 1,0 2-1,-3 2 0,0 1 1,-1 1 99,0 3 0,-1 1 0,2 1 0,2 1 1,0 0-1,0 3 0,-4 3 0,-1 3 0,0 1 1,3 1-1,0 0 0,1 2 0,3 0 1,1 1-1,0 2 0,1 1 0,2 1 0,0 1-909,0 2 0,2 0 1,2 1 868,-10 10 0,3 2 1,16-7-1,0 2 1,5 1-1,-4 12 0,6 2 1,3 2-1,5 1 1,4 1-1,6 0 0,6-1 1,5 1-372,5-4 0,5 0 1,9 1-1,7-2 1,10-2-1,8-3 0,7 0 1,6-5 502,9 0 0,3-4 0,-19-11 0,0-2 0,3-1 0,3 0 0,2 0 0</inkml:trace>
  <inkml:trace contextRef="#ctx0" brushRef="#br0">19822 11515 8388,'-12'-6'0,"3"-3"0,-3 3 0,3 1-40,-2 4 1,-3 1 0,1 0 0,0 0-1,-1 0 1,1 0 0,0-1 977,-1-4 1,7 5 0,2 0-1,5 7-422,5 5 1,2 2-1,8-1 1,3 0-301,4 1 1,-1-1 0,1 0 0,2-1-1,1-1 1,3-4 0,2-1 1,1-3 0,0-2 0,-3-2 0,2-2 0,1-3 1,0-3-1,0-4-130,0-4 1,2-2 0,-4 1-1,4-4 1,-1-3 0,3-3-1,-3-2-24,1-1 1,1 0 0,-6 4 0,-3 1 0,-1-1 0,-2 0 1,0 1 1,-10 4 0,0 1-1,-3 0 1,-3 2 0,0 0 0,-3 1 51,-2-1 0,-2 4 1,-2-4-1,-3 1 1,0 0-1,-2 0 1,1 0-244,-3 1 1,-1-1-1,1 5 1,1-1 0,-1 1-1,-2 0-15,-2-1 1,1 2-1,0 2 1,-1 1-1,1-1 1,0-1-1,-1 1 380,1 1 0,0 2 0,-1-4 0,0 4 0,-3 0 0,-2 1 0,0 0-234,0 3 0,-8-3 0,3 1 0,1 2 0,-3 2 0,1 1 0,0 0 83,3 0 1,-2 0-1,5 0 1,0 1-1,-1 4 1,4 4-1,0 3 53,-2 1 0,3 0 1,-3 2-1,4 1 1,-1 4-1,-2 0-73,0 4 1,-3 6 0,4 1-1,-3 0 1,-2 1 0,-1 3 0,0 0-34,0 1 1,4-5 0,-3 3 0,2-2 0,2-2 0,4-3 0,3-4 0,1 0 0,6-3 0,-2 2 0,4-4 1,2-3-1,4-2-207,4 1 1,7-1 0,5-1 0,4-3 0,8-5-1,4-2 1,6-2-280,5 0 1,-8 0-1,8 0 1,-4 0-1,-2-2 1,-1-1-1,-2-1-6904,-4 1 7353,4 1 0,-5 8 0,6 2 0</inkml:trace>
  <inkml:trace contextRef="#ctx0" brushRef="#br0">15956 8449 29897,'-1'-20'-4916,"-4"2"1,4 8 4053,-4 1 1,2 6 0,0 0 0,0 6 1571,5 6 1,4 2 0,6 3 0,-2 1 0,-1 1 0,1 2 0,1-1 593,-2 3 0,1-4 1,-4 5-1,0-1 1,1 0-975,1-1 1,-4-1 0,3-5 0,1 0-374,-1 1 0,-4-8 1,2-8-1,-4-10-436,-1-8 0,0-3 0,0-2 1,-1-4-1,-2-3 0,-2 0 0,1 2-190,-2 2 0,4 3 1,-2 1-1,3 3 1,1 2 3321,0 3-2488,0 7 1,5 3-1,4 8 1,2 2 0,-1 3-1,-1 2 1,1 0-987,2 2 1,1 0-1,1 1 1,-1-1-1,0-2 1,2-1-1,3 0-777,4-4 1,5-2 0,3-4 0,2-2 1995,2-5 0,-4-9 0,2-3 1</inkml:trace>
  <inkml:trace contextRef="#ctx0" brushRef="#br0">16423 8223 30552,'-22'0'0,"1"0"505,2 0 1,1 0-1,4 0 1,1 0-458,0 0 0,1 6 0,3 3 1,6 3-49,6 1 0,9 0 0,9 0 0,2 1 0,7-1 0,3 0 0,2 2 0,-1 2 0,-3 0 0,2 7 0,-4-2 0,-2 3 0,-6 2 0,-5-2 0,-5-1 0,-4-2 0,-7 2-11,-7 1 1,-4-4-1,-11-3 1,-3-4 0,-3-2-1,-5-1 1,-1-4 0,-2-1-2061,2-3 1961,2-8 0,5-2 1,2-8-1,3-1 1,5-3-1,7-2 45,6-3 1,5-1-1,8 0 1,9 1-1,7 2 1,5 0 0,2 0 607,2-1 1,-4 7 0,1-2 0,-4 3 0,-5 4 0,-4 0-544,-4 2 0,-6 0 0,-5-2 0,-8 0 0,-8 4-426,-8 1 1,-8-4-1,-4 2 1,0-1-1,-1 2 1,2 1-1,-2 3-794,0 2 0,10 1 1,2 1 1323,5 3 1,10 4 0,1 5 0</inkml:trace>
  <inkml:trace contextRef="#ctx0" brushRef="#br0">16596 13567 8681,'0'-21'556,"-1"8"0,-2 7 0,-3 2 1,0 1-1,-2 4-110,1 7 1,4 0 0,-1 4-1,2 3 1,2 1 0,0 2-1,0 0 1,0 0 10,0 1 0,0-4 0,0 3 0,2-5-129,2-4 1,-4-3-1,1-8-426,-4-2 0,-2-5 0,2-7 0,-2-4 0,2 0 0,2-4 294,1-1 1,0-2-1,0 0 1,0 1-1,0 1 1,1 1 163,4 2 1,-2 7-1,4 0 1,0 6-920,1 3 1,-4 3 0,5 8 0,2 4 0,2 2 0,3 3-931,2-1 0,7 5 0,0 0 0,6-2 1489,3-1 0,8-2 0,5 0 0</inkml:trace>
  <inkml:trace contextRef="#ctx0" brushRef="#br0">17023 13194 8371,'-36'-19'0,"3"-2"630,5 0 1,6 9-1,12 12 1,2 8-323,2 4 0,-2 1 1,3 0-1,2 1 1,5-1-1,5 0 1,8 1-1,6-1-558,7 0 0,3-1 1,7-2-1,-1-2 1,3-2-1,-1-5-322,-1-4 1,2-6 0,-9-7 0,-2-3 0,-7-2 0,-9-3 490,-7-1 1,-4 0-1,-4 3 1,-4 4 0,-7 3-1,-8 3 1014,-4 4 0,-2 3 0,-1 11 0,-2 7 0,-1 11 1,2 9-1,-1 11-544,-1 11 1,4-2-1,1 14 1,6 1-1,7 3 1,8-33 0,1 1-930,1-1 0,2 1 0,0 1 0,2 1 540,1 2 0,0-1 0,1 0 0,2 0 0,1-2 0,1 0 0</inkml:trace>
  <inkml:trace contextRef="#ctx0" brushRef="#br0">17036 15406 8389,'-2'-44'1577,"-2"-1"0,3 8 0,-4 11-705,4 6 1,1 10-682,0 1 1,0 12-1,0 3 1,0 7 0,0 5-1,0 0-70,0 1 0,0-4 0,1 3 0,4-3 0,3-2 0,4-1 76,2-3 1,3-3 0,3-6 0,-1 0-1,2-2 1,-2-1 0,0-4-159,-3-5 1,-2 1 0,-4-6 0,-2 2-1,-3 2 1,-2-1-34,-1 1 1,-10 4 0,-3 2-1,-9 1 1,-3 4 0,-7 5 0,-3 8 155,-4 5 1,3 5 0,0 5 0,3 1 0,6-2 0,6-3-53,4-4 1,8 1-1,4-1 1,7-3-1,11-5 1,10-5-1,12-5-245,10-5 1,4-4 0,10-8 0,-1-6-1,-2-2 1,-3 0-254,-8 3 1,-13-2-1,-10 6 1,-11 1-1,-7-1 1,-10 0 0,-14 3 196,-16 5 1,-15 4 0,-13 6 0,-5 3 0,29 0 0,-1 3-1,-1 2 1,0 2 0,-1 1 0,-1 1 57,4 1 0,1 1 1,1 3-1,1 1 0,-28 24 1,9 10-1,12 5 133,11 9 0,18-27 0,2 2 0,5-1 0,-1 1 0</inkml:trace>
  <inkml:trace contextRef="#ctx0" brushRef="#br0">16689 7450 30920,'-13'-24'-3004,"1"6"1,2-16 0,2 8 2941,2 3 0,-2 12 0,2-3 0,-2 4 1,-2 3-1,-2 2 0,-3 5 0,-1 3 0,-5 3 1,-2 0 442,-6 0 1,-2 0 0,0-3 0,-3 1 0,-1 1-1,-1-1 1,-1 0-366,-2-1 386,5-1 0,-3-2 1,5 0-1,-1 0 16,1 0 0,1 0 0,2 0 0,0 0 0,-4 0 0,1 0 0,-2 1-288,-1 4 0,4-2 1,-4 6-1,-2 3 0,-3 2 1,-5 7-1,-4 1-533,-2 2 0,-7 9 1,-3-5-1,-1 3 0,-3 3 1,3-2 480,1 1 0,5-2 0,5-4 0,5-2 0,3-1 1,6-2-1,3 0 108,5-1 0,0 4 1,4-4-1,2 1 0,2 0 1,0 2-1,2 1-384,0 2 1,-1 5 0,4 5 0,-3 6 0,-2 8 0,-1 3-305,1 4 0,-4 9 0,3-4 0,-2 0 0,2-3 0,4-5 0,3-5 187,2-5 0,5-5 0,3-3 0,0-3 0,1-3 0,1-4 277,1-4 0,7-5 1,1 4-1,1 1 1,3-1-1,4 0 151,3 2 0,6-4 1,8 3-1,6 2 1,6 3-1,7 4 1,5 1-183,3 0 1,-25-13-1,2 1 1,-1 0 0,0 0-1,1 1 1,1 0-1,3 2 1,1-1 0,0 1-1,1-2 53,1 2 0,2-2 0,7 1 1,0-1-1,-4-3 0,-1 0 1,4 0-1,1-1 0,1-1 0,0-1 1,-2-1-1,1-1 0,-1-1 1,2-2 201,0 0 0,1-1 0,1-3 1,0-2-1,4-2 0,1-2 0,-1 0 1,0 0-1,-1-1 0,1 0 0,1 0 1,1 0-1,0-1 0,1 0 330,1-1 1,2 0-1,5-2 1,0 0 0,-2-2-1,0-1 1,2 0 0,0 1-1,2-1 1,0 0 858,2 1 1,0-1-1353,1 0 0,1 1 0,-23 1 1,0 1-1,0-1 0,0 1 1,-1-1-1,1 1 0,0-1 1,-1 1-1,0 0 0,0-1 1,-1 1-1,0-1 0,23-1 1,-2-1-24,-3 1 0,0-1 0,0-2 0,-1 0 0,-4-1 0,0 1 0,-2-2 0,1 1 0,-1-2 0,1 0 0,-3 0 0,0-1 0,1-1 0,0 0 0,-2-2 0,-2 1 0,0 0 0,-1 0 0,-2-2 0,0-1 0,-1-1 0,-1-1 0,0-1 0,-1-1 0,-1-1 0,0-1 0,-3 0 0,-1-1 0,-1 1 0,-2-1 0,-2 1 0,-1-1 0,-2-2 0,0-1 0,-2 1 0,0-2 0,-1 0 0,0-1 0,-3 0 0,0 1 0,-3-1 0,-1 0 0,-3 0 0,-2 0 0,13-28 0,-7 0 0,-8-4 0,-12 0 0,-8-3-49,-8-1 1,-16-2-1,4 34 1,-3 0-1,-4 0 1,-2 0 0,-4 1-1,-3 1 1,-3-1-1,-3 1-251,-2-1 0,-1 1 0,-4 0 0,-1 1 0,-3 1 0,-2 0 0,-5 0 1,-2 1-1,-2 0 0,-1 1 0,-1 1 0,-2 1 0,-1 1 0,0 3 46,-1 1 1,-1 2-1,22 5 1,-1 1-1,0 1 1,-3 1-1,-1 1 1,1 0-1,-2 0 1,-1 0-1,1 0 1,-2 1-1,0 0 1,0 1-1,1 0 1,0 0-1,0 2 1,-1-1-1,-1 1 1,1 1 210,-2 0 1,1 0 0,0 0 0,4 0 0,0 1-1,-1 0 1,-4-1 0,0 1 0,-1 1 0,1-1-1,-1 1 1,0 1 0,2 0 0,1 0 0,-1 1 0,-1 1-1,-1 0 1,1 0-12,-1 1 1,1 1 0,0 0 0,8 0 0,0 1 0,-1 1 0,-4 1 0,-1 1 0,0 1 0,4 0 0,0 1 0,2 0 0,-20 6 0,3 2-1,4 2 1,2 2 0,7 2 0,2 2 53,4 2 0,2 2 0,-1-1 0,2 2 0,8-3 0,1 1 0,-3 0 0,1-1 0</inkml:trace>
  <inkml:trace contextRef="#ctx0" brushRef="#br0">11477 9782 29693,'-26'-27'-2738,"-4"7"1,0 3 2648,1 7 1,7 0 0,-8 5 0,-1 2 0,0 2-1,-3-1 1,1-1 0,-3-3 0,-1 1 0,-5-3 0,-3 1 228,-1-4 1,-3 0-1,2-3 1,-2 2 0,-4 2-1,-1 3 302,-2 1 1,-6 1-1,-2 7 1,-4 2 0,-5 5-1,-1 6-499,36-5 1,-1 2 0,-2-1 0,-1 2 0,0 4 0,0 1 0,1 0 0,1 1 0,-1 1 0,2 0 0,-1 1-1,1 1 1,-2 1 0,1 0-38,-1 1 0,0 0 0,0 0 0,1 0 0,0 2 0,1 0 0,1-1 0,-1-1 0,2-1 0,0 0 0,1 0 0,0 0 90,0 1 0,2 1 0,0 0 1,1 2-1,2-2 0,0 1 0,2 0 1,0-1-1,-24 24 0,3 1 0,2 0-114,2-1 0,6 2 0,6-6 0,2 1 0,2 2 0,2-2 162,1 0-283,1 4 0,0-3 0,4 7 1,4-1-1,4 0 0,2 1-36,3-1 0,-1 0 0,5 0 1,2 1-1,3-1 0,3 0 1,4-1-21,5-3 1,5-3 0,9-6-1,2-2 1,5-1 0,7-2 477,7-3 0,11-2 1,4-7-1,5 0 0,-31-12 1,1 0-1,1-1 0,1 1 1,2-2-1,1 1-8,1 0 0,1-1 0,1-1 0,0-1 0,7 2 0,1 0 0,0-2 0,0 0 1,0 0-1,2 0 0,0-1 0,1 1-140,2 0 0,1-1 0,-3 2 0,0-1 0,5 1 1,1 1-1,1-1 0,-1 1 0,-1 0 0,-1 0 1,1 0-1,0 0 0,-4 0 0,0 1 25,-2 1 0,1-1 1,4-1-1,1 0 1,-4 1-1,0 0 1,1 0-1,1 0 1,3-3-1,-1 0 1,-1 0-1,0-2 77,-1 0 0,1-1 0,8-2 1,1-1-1,-5 1 0,-2 1 1,2-2-1,0-1 0,0 0 0,1 0 1,-3 0-1,0 0 0,3 0 1,2-1 25,1-2 1,2 1-1,-2 1 1,1-1-1,4-1 1,1-1-1,-2 0 1,0 0-1,-1 1 1,0 0-1,2 0 1,0 0-1,1 2 1,-1-1-2,-22 2 1,0 0-1,0-1 1,21-1 0,-1 0-1,3-1 1,-1 1-1,-1 0 1,0 1 0,0 0-1,1 1 1,-3 0-1,-1 0-7,-2 0 0,1 0 1,1 0-1,1 0 0,-1-1 1,0 0-1,2-1 1,1 0-1,-22-1 0,1 0 1,-1 0-1,25-3 0,0 0-66,-25 2 1,1 0 0,-1-1-90,26-5 0,-2 0 0,-7 3 0,-1 0 0,-1-2 0,-1 0 0,0 1 0,1 1 0,-3 0 0,0 1 0,2-1 0,1-1 0,0-1 0,-1 0 0,-4 1 0,0 0 0,3-2 0,1-1 0,-2 1 0,-1-1 0,-3 1 0,-2 0 0,0-2 0,-1 0 0,-3 0 0,-2 0 0,-2 2 0,-1-2 0,1-2 0,-1-2 0,-4 3 0,0 0 0,-3-1 0,0 0 0,-3 0 0,0 0 0,28-13 0,-6 0 0,-4-5 0,-3-4 0,-3-2 0,-3-4 0,-3-2 0,-3-7 0,-6-5 0,-5-2 0,-3-7 0,-4-3 0,-6-2 0,-5-1 0,-7 0-167,-3 2 0,-4-5 0,-4 0 0,0 36 0,-2 0 0,-2 0 0,0 1 0,-4-1 0,0 0-283,-1 1 1,-1 0-1,-2-3 1,-2 0 0,-2 3-1,-1 0 1,-1 2 0,0 0-1,-3 1 1,-2 2 0,-1 2-1,0 1 190,-2 0 0,-2 1 0,-5 3 0,-2 1 0,0 0 0,0 1 1,-4 0-1,-2 0 0,-3 1 0,-1 1 0,-5 1 0,0 0 1,-6 1-1,0 1 161,-5 0 0,-1 1 0,-2 1 0,-3 2 0,20 4 0,-1 0 0,0 0 0,-2 1 0,0 1 0,-1 0 0,-1 1 0,0 1 1,-1 0-1,-2 0 0,-1 1 0,0 0 0,-1 0 0,-1 2 0,0-1 127,-2 0 0,-1 0 0,0 0 1,-1 2-1,0 0 0,0 0 1,1 0-1,0 1 0,0 0 1,-1 0-1,0 0 0,1 1 1,-1 0-1,0 1 0,-1 0 0,1 0 1,-1 0-1,0 1 2,-1 1 0,-2 0 0,1 0 0,1 1 0,1 0 0,-1 0 1,1 0-1,0 1 0,0-1 0,2 1 0,0-1 0,1 1 1,2-1-1,0 1 0,1 0 0,1 1 0,1 0 0,1 0 1,1 1-1,1 0 0,0 1-108,2 0 0,1 0 0,0 1 0,2 1 1,1 1-1,0 0 0,2-1 0,1 1 1,0 0-1,-22 6 0,2 2 0,3 0 1,2 3 77,4 1 0,2 2 0,-3 2 0,2 2 0,8-1 0,1 2 0,1-2 0</inkml:trace>
  <inkml:trace contextRef="#ctx0" brushRef="#br0">24288 9409 30524,'-8'-33'-2887,"-2"2"0,4 2 1,-2 11 2899,-2 11 0,-3 7 1,-5 4-1,-4 3 0,-3 2 1,-4 0-1,-2 0-40,-4-2 1,1-1 0,0-6-1,0 0 1,0 0 0,-2 0 355,2 0 1,-5 0-1,4 0 1,-5 0 0,-3 0-1,-2-1 76,3-4 0,-1 2 0,0-4 1,-2 0-1,2 1 0,0-2 1,0 1-205,-1-3 0,-9-1 0,1 1 0,-2 2 1,-3 2-1,-1 4-131,-1 0 0,-8 2 0,2 0 0,-2 0 0,-2 2 0,0 0 0,-2 4-271,34-2 0,-1 0 1,-35 5-1,32-3 1,-1 0-1,1-1 0,-1 0 1,2-1-1,-1-1 1,-1 1-1,1 0 353,-1-1 1,-1 1 0,4 0 0,0 0 0,-2 1 0,-1 0 0,1-1 0,-1-1 0,1 1-1,1 0 1,-2-1 0,1 0-43,-2 0 0,1 0 1,4 0-1,-1-1 1,-1 1-1,0-1 0,2 1 1,-1 1-1,-35 5 1,3 0-1,4 0-94,5-2 0,-1 5 1,5-4-1,2 1 0,-1-1 1,1 1-186,-2-1 1,0 2 0,7-6-1,0 1 1,2-1 0,0 1-1,1-1 219,-1 2 1,6-4 0,-2 2 0,2-2 0,2-2-1,-2 0 74,0 0 1,7 0-1,-7 1 1,1 2 0,0 1-1,-1-1-143,-1-1 0,1-2 0,-6 1 0,-2 2 1,1 2-1,0-1 0,2 2-61,2 3 0,-4-2 1,1 2-1,-3 2 0,-1 1 1,0-1 76,-1-2 0,1 3 0,1-3 0,3 3 0,3 0 0,2-2 0,0-1 30,1 1 1,0 2 0,0 2 0,-2-1 0,2 0 0,2 2-147,1 3 0,-2-2 0,-1 5 0,-2-1 0,-3 1 0,-2 3 0,-2 1-43,-1 2 0,-1-1 1,1 1-1,0 0 0,1-2 1,1-1 129,3-2 0,5-1 0,-3 2 0,1-2 1,1 0-1,2-2-77,5 0 1,5 3-1,5-1 1,0 1-1,1 5 1,1 0-1,1 4-337,2 1 1,5 1 0,0 5 0,2 5-1,2 2 1,-1 2 0,2-1-41,3 0 1,-1 6 0,6-5 0,1-2-1,1 0 1,1 1 97,-4 5 1,4-5 0,-4 0 0,4-2 0,1 0 0,0-2 0,1-4 294,4-2 0,-2-5 0,7 3 0,5 0 0,6-1 0,7 2 125,7 4 1,8-7 0,15 10 0,-26-21 0,1-1-1,3 2 1,1 1 0,5 0 0,2 1 0,3 1-1,2 0 10,4 2 1,2-2 0,11 2 0,3 0 0,0-1 0,1-1 0,-21-8 0,0 0 0,1-2 0,3 1 0,0-2 0,1 1-1,1-1 1,1-1 0,1 0 28,2-1 1,0 0 0,2-1-1,2-1 1,2-1 0,-1-1 0,-1-1-1,-1-2 1,0 1 0,1-1 0,0-1-1,1 0 1,1-1 0,2 0 0,-1 0-1,0-1 1,0-1 0,0 0 50,0 0 0,0 0 0,1-1 0,4-2 1,1-1-1,0 0 0,-4 0 0,0-1 1,0-1-1,2 0 0,0 0 0,0-1 0,2 0 1,1 0-1,-1 0 0,-1 0 0,0 0 1,0-1-1,1 0 0,-1 0 0,1-1-29,-3 0 1,1-1 0,-2 1 0,-4 0 0,-1 0 0,0 0 0,0 0 0,0 1 0,0-2 0,-1 1 0,-1-1 0,0 0 0,-4 0 0,0 0 0,-1-1 0,0-1 0,0-1 0,0 1 0,-4-1-1,0-1 1,-1 1 66,1-1 1,0-1 0,0 1 0,-1-2 0,0 0-1,-1 0 1,23-8 0,-2 0 0,-3 1 0,-1-2-1,-6 1 1,-1-1 0,-6 1 0,-1 0 6,-4 1 0,-2-2 0,-7-2 0,-3-1 0,-7 1 0,-2-2 0,16-28 0,-13-7 0,-13-4-232,-10-7 0,-12 36 0,-4-1 0,-3-2 1,-4 0-1,-3 0 0,-5 0 0,-5-3 1,-5 0-1,-4-1 0,-4 0 0,-6-3 1,-2 1-47,-3-1 1,-3 1 0,15 17 0,-2 1 0,-1 1-1,-19-13 1,-3 2 0,19 14 0,-2 1 0,0 2-1,-3 0 1,-1 2 0,-1 1 0,-4 1 0,-1 2-1,-1 1 1,-3 2 0,0 2 0,-1 1-157,-3 2 1,0 1-1,0 1 1,-1 1-1,0 1 1,1 2 0,-1 1-1,1 2 1,0 0 266,-1 0 0,1 1 0,-1 0 0,2 0 0,0 1 0,0 0 0,-2 3 0</inkml:trace>
  <inkml:trace contextRef="#ctx0" brushRef="#br0">17343 14820 8566,'-18'-16'0,"0"-7"0,5-3 0,5 3 0,1 6 40,-1 2 0,5 6 0,-2 2 0,0 2 0,-1 5 0,0 5 1,-1 2-1,1 3 0,0 4 0,2 3-2627,-2 6 2587,4-4 0,-4 6 0,6-4 0</inkml:trace>
  <inkml:trace contextRef="#ctx0" brushRef="#br0">17356 14940 9000,'-21'-48'0,"5"7"0,4 8 0,5 11 544,1 6 1,1 10-294,5 6 0,0 7 0,-1 13 0,-2 5-251,-2 4 0,-5 14 0,3-1 0</inkml:trace>
  <inkml:trace contextRef="#ctx0" brushRef="#br0">17316 15153 8224,'-18'-49'695,"0"0"0,5 3-676,4 15 1,6 13 0,-1 20 0,2 10 0,2 9-1,0 5-19,0 5 0,6 15 0,2 9 0</inkml:trace>
  <inkml:trace contextRef="#ctx0" brushRef="#br0">17542 15300 8447,'-25'-69'0,"5"1"638,6 2 1,7 9 0,7 19 0,0 10 484,0 9 1,0 11-2759,0 8 1,1 5 1617,4 3 0,-2-2 0,4-7 470,-1-4 1,3-2 0,-5-6 0,1-1 0,-1 1 233,1 0 1,4-1 0,-3 1-1012,1 0 0,-4 4 196,1 0 1,-2 5 396,-2-5 0,0 0 0,0-5 0,1 1-250,4 0 1,-4 4 0,5 0-588,0-1 1,-3 4 180,6 1 579,-6 4 1,4-4-1,-4-1 1,2-1-1,-2-3-7,-2-2 1,-1 3 0,0 0 0,2 0-718,2 2 1,-2-1-760,2 4 1350,-3 2 0,4-5 207,-1 3 1,1 1 237,-5-6 0,4 0-650,1-4 0,-1 4 0,-2 1-312,2 2 0,-2 0 526,2 2 0,2-3 0,-2-7 0,-1 1 0,-1 0 122,-2-1 0,1 5 0,2 1 0,2-3 0,-1-1-144,2-1 1,-3 1 0,4 2 0,-1 1-493,-3-1 0,0 4 357,2 1 0,-4 2 0,4-1 277,-4-5 1,-1 1-1,0 0 1,0-3 271,0-1 0,0-1-577,0 0 0,0 4-282,0 0 0,0 4 451,0-3 0,0-1 1,0-5 372,0 1 0,0 0-715,0-1-1106,0 7 1299,0 1 0,0 5 424,0-4 1,0-2 148,0-7-598,0 1-118,0 6 1,0-1 148,0 4 1,0 1-1,-1-5 1,-2 1 210,-2 0 0,1 2 110,4-4-93,0 6-1715,0-8 567,0 9 1217,0-4 232,0 6 0,0-1 57,0-4 0,0 2-956,0-6-699,0 6 1281,0-3 1,0 5 460,0-3 1,0 1-501,0-6 1,0 4-1617,0-4 1316,0 6 437,0-2 1,0 3 17,0-2 1,0 1-332,0-6-192,0 6-209,0-3 1,0 4 457,0-2 0,0 1 191,0-6-250,0 0 0,0 0 1,0 0-191,0-1 1,6 4 0,3 2 0,2 2 0,3 4 285,-1 2 0,0-2 0,1 4 0</inkml:trace>
  <inkml:trace contextRef="#ctx0" brushRef="#br0">21462 15766 7901,'0'13'-1074,"1"1"1201,3-1 0,4-4 1,7-2-1,1-1 1,5-3-1,2-1 0,6-2 1,-1-2-1,1-4 1,1-7 90,1-8 1,5-4-1,-5-3 1,-3-3-1,-3-5 1,-6-4-1,-2-3 1,-7-1-414,-3 1 1,-2-3-1,-8 0 1,-6 0-1,-10 0 131,-9 3 0,-4 8 0,-8 4 1,-4 4-1,-5 5 0,-3 4 235,-3 3 0,2 8 0,1 2 0,-1 5 1,3 6-1,4 6 173,4 5 1,8 6 0,5 1 0,6 4 0,10 5 0,7-1 0,8 2 18,6 0 0,10 0 0,18 2 0,10-5 0,9-3-363,7-1 0,9-6 0,-34-12 0,0 1 0</inkml:trace>
  <inkml:trace contextRef="#ctx0" brushRef="#br0">14183 15993 8416,'-13'-21'193,"6"8"0,2 7 1,10 7-1,5 2 1,6 1-1,8-1 1,4-3-1,6-5 1,3-7-1,6-6 1,2-3-98,0-3 0,9-5 1,-4-4-1,-1-1 0,-2-3 1,-5-1-1,-5-4 0,-7-1 1,-7-1-232,-5 1 1,-9 0 0,-5 0 0,-7-3 0,-8 2 0,-15 2 24,-9 8 0,-14 6 0,-13 7 0,-5 8 0,-3 7 1,-2 8-1,-2 8 197,35 0 0,1 2 0,2 1 0,1 2 0,0 4 0,2 2 0,-28 24 0,6 4 0,9 2-60,8 4 1,12 7 0,13 2 0,10 3 0,15 2-28,1-33 0,5-2 0,3-1 0,4-1 0,8 4 0,1 1 0</inkml:trace>
  <inkml:trace contextRef="#ctx0" brushRef="#br0">17396 14367 8155,'7'-20'0,"-1"6"0,-6-4 969,0 3 0,0 6-206,0 0 1,2 6-1,4-1 1,7 2-1,9 4 1,8 1-1,7 3-351,6 1 0,9 1 0,7 3 0,2 1 0,2 3 1,2 1-991,2 4 1,-8-6-1,-4 6 1,-6-3-1,-3 3-1742,-3 0 712,-8-3 0,-2 6 1608,-6-5 0,-1 6 0,1-3 0</inkml:trace>
  <inkml:trace contextRef="#ctx0" brushRef="#br0">18915 14673 8323,'0'-13'0,"0"0"1091,0-1-266,0 7 0,-1 2 0,-2 10 0,-1 4 1,-1 4-273,-1 5 1,3-2 0,-4 5 0,-1-2 0,3-3 0,-1-1-701,3-2-142,1 1 1,8-19 0,3-8 0,3-9-1,1-6 1,0-3 0,1-3 14,-1-1 1,-1 1-1,-2 5 1,-2-1 0,-2 4-1,-3 3 1,0 4 534,1 3 1,-2 5 0,3 4-547,1 1 0,3 8 0,11 6 0,5 4 0,7 2 285,7-1 0,10 0 0,11 1 0</inkml:trace>
  <inkml:trace contextRef="#ctx0" brushRef="#br0">19649 14433 10936,'-23'-25'0,"3"4"0,0 11 0,4 12 702,1 9 1,3 16 0,2 0 0,1 2-615,-1 4 0,-2 1 1,-3 6-1,-1 1 1,-3 2-1,-1 3 1,1 0-669,3 0 1,5-6 0,4-6 0,0-3 0,1-6-1,0-5-64,3-6 0,4-8 0,7-6 0,7-9 0,5-7 671,8-6 1,1-8-1,6-2 1,2-2-1,2-3 1,-1-2 878,-2-1 1,2-6-1,-5-1 1,-2 1-1,-6 3 1,-4 5-1,-5-1-440,-1 2 0,-8 4 1,-2-1-1,-4 2 1,-1 4-1,-1 3-736,-4 2 0,-2 1 0,-6-5 0,-2 1 0,-1 1 0,-4 2 0,1 7 270,0 6 0,-11-2 0,2 4 0</inkml:trace>
  <inkml:trace contextRef="#ctx0" brushRef="#br0">20009 12074 8194,'-14'8'0,"1"-4"0,0-2 0,-1-1 8,1 4 0,0 2 1,1 6-1,3 1 0,6-2 902,6-4 0,3-3 1,4-11-1,-1-6 1,1-6-1,2-2 1,3-4-635,3-1 0,-3-6 0,2 0 0,0-1 0,-2 1 0,-1 0-113,-2 2 0,-3 1 0,1 1 0,-2 2 0,-2 1 23,-3 2 1,-2 10-1,-1-1 1,0 1-508,0 0 0,0 6 0,-1 7 1,-2 10-1,-2 7 0,1 2-434,-2 4 0,4 1 1,-2 2-1,3 0 1,2-1-1,2 1-294,1-1 1,11-5 0,-1-2 1048,0 1 0,7-5 0,0 4 0</inkml:trace>
  <inkml:trace contextRef="#ctx0" brushRef="#br0">19955 11914 8600,'-20'-19'0,"2"0"0,4 1 0,4 6-80,1 5 0,8 3 1,1 2-1,7-1 1,5-1-1,3-1 1,1 1-241,2-1 0,0-4 1,-5 5-1,0 0 807,1-2 0,-9 4 1378,-5-2 1,-1 2-979,-8 2 0,6-1 1,0-2-1,6-3-480,6-2 1,3 5 0,1-2 0,1 0 0,-1-1 0,0 0 0,-1-1-537,-3-1 0,3 5 0,-3-1 0,3 3 0,1 1-95,0 0 1,1 0-1,-1 0 1,0 1 0,1 3-1,-1 5 1,0 3-80,1 2 0,3-6 1,1 1-1,-2 2 1,-1 1-1,-2 1 1,1 0-1352,-1 1 0,0 0 1654,1 4 0,-1 3 0,0 5 0</inkml:trace>
  <inkml:trace contextRef="#ctx0" brushRef="#br0">2386 11435 13458,'-32'-14'-102,"-4"1"0,-4 1 0,3 18 0,9 7 77,6 8 0,-1 4 0,6 2 0,2 0 0,4 1 0,7 3 0,4 6 0,4 6 0,8 7 0,8 6 0,8 7 0,4 0 0,7 1 950,-18-32 1,1-2 0,21 25 0,6-2 0,1-8 0,0-8 0,1-8 0,-4-6 0,-1-10-576,-3-7 1,-2-5-1,-2-4 1,-4-6-1,-3-10 1,-6-10 0,-2-11-339,-2-8 0,-7-4 1,0-2-1,-6-3 1,-3 1-1,-4 4-811,0 6 1,-4 11 0,0 5 0,-3 6 0,2 7-5934,2 2 6719,7 8 0,19-11 1,10 3-1</inkml:trace>
  <inkml:trace contextRef="#ctx0" brushRef="#br0">3572 11395 8587,'-20'-25'904,"-4"10"0,8-2 0,4 14 0,6 12 0,6 8 0,4 5 0,5 3-723,3 2 0,1 4 0,2 1 0,2 4 0,2 4 0,0 4 1,0 4-380,-2 2 0,-8 0 1,-5-1-1,-3-4 1,-1-4-1,-1-2 0,-2-4-634,-1-4 1,-11-4-1,1-5 1,0-4 0,-3-5-1,1-4 832,-2-4 0,0-16 0,5-4 0</inkml:trace>
  <inkml:trace contextRef="#ctx0" brushRef="#br0">3972 11555 11390,'14'-14'0,"-1"1"1261,0 0 0,-4 7 0,0 4 1,0 7-1,0 1 0,0 1 1,1-1-981,2 0 1,-3-2-691,0-4 1,-14-6 0,-2-2 0,-9-4 0,-5-2 0,-3 2 129,-1 4 1,3 2 0,1 6 0,2 0 0,3 1 0,1 5 0,3 6 54,3 4 0,3 12 0,9 2 0,6 6 0,10 5 0,9 0-427,8 1 0,10-2 1,7-2-1,8-4 654,4-7 1,-29-13-1,1-1 1,0-3 0,0 0-1</inkml:trace>
  <inkml:trace contextRef="#ctx0" brushRef="#br0">4626 11341 8518,'-14'-48'662,"1"8"0,7 25 0,6 25 0,7 6-1055,5 4 0,3 2 0,3-3 0,3 2 0,2 4 0,4 3 0,4 3 0,2-1 93,-2-2 0,-5-1 1,-5-2-1,-8-1 0,-7-4 1,-4 0 576,-2-4 1,-12-3 0,-6-3 0,-4-2 0,-3-2 0,1-2 905,0 2 0,-2-4 1,7 4-1,-1-2 1,1 2-1,4 1-1001,5 4 1,4 6 0,6 7 0,0 4 0,1 5 0,2 1 0,3 4-1435,2 5 1,-5 0 1251,1 6 0,-8 0 0,-4 4 0</inkml:trace>
  <inkml:trace contextRef="#ctx0" brushRef="#br0">2613 13007 12495,'-20'-46'909,"10"14"1,7 5 0,24 15-828,23 9 1,16 3 0,-19 1-1,3-2 1,6 0 0,3-1-1,7-2 1,4-2 0,-15 0-1,1-2 1,2 0 0,6-2-1,0-1 1,2-1 21,5 0 0,0-1 0,1 0 0,2-1 0,0 1 1,0 0-1,1-1 0,1 1 0,-1 0 0,-2 0 0,-1 0 1,1 0-1,-3 1 0,0 0 0,0-1 0,-2 1 0,0 1 1,-1-1-1392,-1 0 0,0-1 0,-2 1 0,-3 0 0,0-1 0,-2 1 1287,19-6 0,-2 0 0,0 1 0,-1 2 0,-5 1 0,0 1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6292 5304 7864,'-19'-6'0,"4"-3"0,6-2 121,3-3 0,2 4 1,4-2-1,0-3 0,0 0 1,1 1-1,3 2 0,5 3 1,3 4-1,2 4 0,-1 1 483,0 0 0,0 6 1,1 3-1,-1 1 1,2 2-1,1 0 0,4 3 57,0-1 1,4 0-1,6-4 1,4-1-1,3 0 1,6-2 273,3-2 1,5-4 0,9-2 0,5-4 0,1-4 0,6-2 0,-1-4-280,1-3 0,2 3 1,-4-3-1,-3 5 1,-1 3-1,-4 1 995,-1-2-1603,-3 6 0,-9-1 1,-2 6-1,-1 0 1,-3 0-1,-3 0 0,-4 0-95,-5 0 1,-3 4-1,-3 2 1,-3 0 0,-4 0-1,-3-2 404,-2 2 0,-4-4-381,0 2 0,-2-4 0,1-4 0,-8-4-6924,-8 1 7021,-4 1 0,-1 12 1,0 1-1</inkml:trace>
  <inkml:trace contextRef="#ctx0" brushRef="#br0">1840 6330 28677,'-12'-6'-928,"3"-2"1,-2 0 0,7-1-1,0 0 1,-1-1 249,1-3 1,-1 7 0,7-6 0,2 5 974,5 4 0,3 1 0,1 2 0,1 0 0,0 0 0,4-1 1,4-2-1,2-3 55,-2-2 0,8-1 1,-2-4-1,5 1 1,4 2-1,0 1-69,-2-1 1,7-1 0,-4 1-1,2 1 1,3 0 0,-1 0 0,-1 2-349,-1 1 1,-4 0-1,-1 3 1,2-1 0,0-1-1,0 1-323,-1-1 0,-11 1 0,2 4 0,-4 0 0,0 0 0,-3 0 0,0 0-2243,-4 0 2937,5 0 0,-1-6 0,7-1 0</inkml:trace>
  <inkml:trace contextRef="#ctx0" brushRef="#br0">2919 5904 31582,'-20'-13'-4872,"0"1"4298,7 3 1,7 4 0,6 8 0,7 2 1494,5-2 0,3-2 1,1-1-1,2 0 0,0 0 1,0 0-963,0 0 1,-1 5 0,-3 1 0,-3 3 0,0 4 0,-4 5 0,-1 2-1152,-3 4 0,-1 1 1,-2 2-1,-2 0 0,-2-1 1,-5-1-1,-3-1 443,-1-2 0,-1-5 1,1 0-1,0-2 0,-2-2 782,-3 1 0,-3-1 0,-5 0 0</inkml:trace>
  <inkml:trace contextRef="#ctx0" brushRef="#br0">7385 11261 19477,'0'-13'-5082,"0"0"5126,0-1 1,-6 7 0,-3 3 0,-3 2 0,-1 2 0,0 0 0,1-1 0,3-4 0,3-4 0,1-3 131,1-1 0,0 4 1,5 2-1,2-1 1,3 3-1,1-1 0,4 3 1,1 1-1,1 2-10,0 0 1,6 5 0,4 1 0,2 1 0,3 3-1,5 1 1,5-1 0,8-3 81,6-1 1,1 0 0,14-3 0,4 2-1,3-2 1,-36-3 0,1 0 0,1-2-1,0 1-37,1-1 1,1-1-1,4-2 1,1 0-1,-1 1 1,-1 0-1,-1 0 1,0 0-1,2-1 1,-1 1-1,-1-1 1,-1 1-134,0 0 0,0 0 0,5-1 0,0 0 0,-4 3 0,0 0 0,0-1 0,1 1 0,1 0 0,-1 0 1,-1-1-1,-2 1 0,2 1 0,-2-1-203,-1 1 0,-2 1 0,0 0 0,-1 0 0,38 0 0,-2-2 0,-2-1 0,3-3 0,-4 1 188,0-1 1,-6 1-1,-4 5 1,-4 0-1,-5-1 1,-6-2-369,-4-2 0,-8 1 0,-3 4 0,-5 0 0,-2 0 0,-3 0 0,-2 1-1375,-3 4 1600,-7-4 1,-3 11 0,-6-4 0</inkml:trace>
  <inkml:trace contextRef="#ctx0" brushRef="#br0">2306 14207 18678,'-19'-33'-638,"3"12"1,-5 4 0,2 11 0,1 9 586,-1 6 0,-7 2 0,-6 3 1,-1-1-1,1 0 0,3 1 1,6-2-1,5-2 0,3-3 1,3 1-1,5-2 0,7 0 692,7-3 0,13-2 0,8-2 1,10-2-1,11-3 0,6 0 1,4-2-1,0 2-353,1 1 0,2-4 1,-3 3-1,-1 0 1,-2 0-1,-5 1 0,-3 1 1,-3 0-629,-4 1 0,1-3 0,-11 1 0,-1 2 0,-4 0 1,-2 0-1,-3-1-4088,-2 1 4442,-1 1 1,-5-3 0,0-3 0</inkml:trace>
  <inkml:trace contextRef="#ctx0" brushRef="#br0">2773 14113 29627,'0'-34'-2136,"7"3"0,6 9 0,10 6 2820,6 5 0,10 6 0,7 5 0,0 0 0,1 0 0,-1 0 0,1 0 0,-1 1-858,0 3 0,-7-1 0,-8 6 1,-5 2-1,-5 2 0,-8 6 1,-8 6-2422,-8 5 1,-18 11 0,-14 1 2567,-11 4 0,12-22 0,-2 1 0,-2 1 0,1 1 0</inkml:trace>
  <inkml:trace contextRef="#ctx0" brushRef="#br0">1800 15513 27983,'-14'-14'-6144,"7"-5"6207,2-3 1,10 3 0,4 1 0,3 5 0,2 2 0,3 2-1,2-1 1,2-2 0,4-3 0,2 1 0,2-1 0,-1 3 0,3 0 548,2 0 1,-2-1 0,3 1-1,0 2 1,-1 2 0,1 1-1,-2 1 1,1-1 0,-3 1-99,-2 0 0,3-3 0,0 4 0,0 1 0,0 0 1,0-1-1,-1 2-735,-2 2 0,-1 1 0,-1 0 0,0 0 0,-3 1 0,-2 2 1,0 3-941,-1 1 1,-3-4-1,1 2 1,-4-2-1,0 0 1,-1 1 1297,0-1 1,1-7 0,-1-4 0</inkml:trace>
  <inkml:trace contextRef="#ctx0" brushRef="#br0">2799 14980 22676,'5'-30'-1359,"-1"3"1,8 5-1,0 13 1479,4 5 1,2 4 0,-3 4-1,1 5 1,2 3 0,-2 3 0,-1 1-1,-2 2-288,1-2 0,-1 3 0,0-1 0,1-1 0,-3-1 0,-2 0 0,-3 2-72,0-2 0,-4 0 0,2 1 0,-4 1 0,-4-2 0,-5-1 169,-3-2 1,-1 5-1,-1 1 1,1 0 0,0 2-1,1 0-274,3 2 242,3 8 0,0-8 0,-1 2 0</inkml:trace>
  <inkml:trace contextRef="#ctx0" brushRef="#br0">20315 16632 8396,'-21'-13'0,"2"6"10,6 2 1,5 5 0,5 3 0,8 2 0,10-1 0,11 0 0,14 1 0,14-2 0,12-2 0,-26-1 0,0 0 0,5 0 0,1 0 0,3 0 0,1-1 0,2 0 0,1-1 485,3 0 0,1-1 0,3-2 1,1 0-1,2 1 0,0-1 1,-1 0-1,-1-2 0,-1 1 1,0-1-1,-4 0 0,-1 1 1,-1-1-1,0 2-616,-2 0 1,0 1 0,-6-1 0,0 0 0,-2 1-1,-1 2 1,-3-1 0,-2 0 0,32-3 0,-6 3-1,-9 1 1,-8 2-1677,-7 0 1,-13 0 0,-2 2 1795,-4 2 0,-4 4 0,-3 5 0</inkml:trace>
  <inkml:trace contextRef="#ctx0" brushRef="#br0">4386 16726 11787,'-17'-45'-339,"4"1"1,1 8 0,8 14 0,-5 12 352,-3 7 0,-1 10 1,-1 5-1,-1 4 1,-2 0-1,-5 1 1,-4-1-1,0 3 0,-1 2 1,-1 3-1,-3 1 1,-5 2-1,-2-1 303,-2 1 1,0 0 0,1-2-1,2-2 1,5 0 0,2-1-1,5 2 725,0 2 0,5-1 0,4 12 0,4 5 0,3 7 0,0 10 0,1 13-1002,3-29 0,1 2 0,2 3 1,1 2-1,-2 3 0,1 0 0,1 1 1,1-1-1,0 0 0,1-1 1,1-2-1,1-1-236,0-4 0,3-1 0,1-4 0,3-2 0,13 23 0,3-9 0,5-11 1,6-9-1,5-9-609,2-5 1,7-3-1,-1-3 1,6-2-1,5-3 794,0-1 0,10 5 1,-3-4-1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14010 6517 28503,'-21'0'0,"2"0"0,6 0 0,1-1-116,3-4 0,-1 2 1,5-6-1,2-1 1,2-2-1,2-1 1,4-1-1,3 2 0,4 2 1,3 3-1,4-1 1,7 2-1,3 0 1,2 4 569,2 0 1,4 2 0,6 0 0,-2 0 0,2 0 0,-3 0 0,0 0-95,0 0 1,-6 0-167,11 0 1,-11 0 0,6 2-1,-2 0-45,1 3 1,2-1 0,2-4 0,3 0 0,2 0 0,2 0 0,2 0 0,3 0-150,2 0 0,1 0 0,7-1 0,5-2 0,0-2 0,1 3 0,-3 0 0,1 2 0,-1-4 0,-4-1 0,-5 1 0,-2-1 0,-7-1 0,-3-1 0,1 4 0,-5-3 0,-3 2 0,1-1 0,-1 1 0,3-1 0,-1 1 0,-4-1 0,1 5 0,4 0 0,3 0 0,4 0 0,0 0 0,-1 0 0,6 0 0,-3 0 0,1 0 0,3 0 0,-2 0 0,-4 0 0,5 0 0,-5-1 0,1-4 0,-7 3 0,0-6 0,-2 1 0,-2-1 0,-5 4 0,0-4 0,-4 3 0,-5 2 0,-3 1 0,-3 1-7,1-4 1,-3 4 0,3-4 0,-1 4 0,-1 1 0,2 0 0,-2 1-613,1 4 0,-2-2 0,-5 4 0,2 0 0,1-1 1,0 2-1,-2-1-163,-4 4 0,-1 0 1,3 4-1,-3 3 357,-5 4 1,3 3-1,1 2 1</inkml:trace>
  <inkml:trace contextRef="#ctx0" brushRef="#br0">10224 7450 26188,'-7'-6'-1080,"-1"-1"1,5-7-1,-1 1 1,1 0 1156,2-1 1,2 4 0,3-2-1,5-1 1,3 1 0,2 3-1,0 2 1,3 1 0,0 0-1,1 3 1,0 1 0,1 2 0,2 0 112,3 0 1,-2 5 0,3 1 0,3 0 0,2-1 0,4-2 0,4 0 0,5 0-1,2 2 304,1-2 1,1-2-1,6-1 1,1 0 0,1 0-1,2 0 1,6-1-261,2-4 0,1 4 0,0-4 0,-3 4 0,-1 1 0,2 0 0,0 0-239,-2 0 0,2 0 0,-5 0 0,2 0 0,2 0 0,1 0 1,-2 0 89,-4 0 0,-3 0 1,-2 0-1,0-2 0,1-1 1,-1-1-5,0 1 1,-2-3 0,1 2 0,1-1 0,-3 1 0,-2-1-1,-4 2 141,1 2 0,-1-3 1,-6-1-1,-2 2 1,-5 2-1,-3-1-324,-1-2 1,-2 2 0,-3-2 0,-2 2 0,-3 2 0,0-1-787,-5-4 1,1 4 0,-4-4 0,3 4-1487,1 1 0,-4 1 2428,0 4 0,5-4 0,7 5 0</inkml:trace>
  <inkml:trace contextRef="#ctx0" brushRef="#br0">4466 9382 21187,'-14'0'-144,"7"-1"1,2-4 201,4-3 1,1-4-1,1-2 1,4 1-1,4 0 1,4-1-1,3 3 1,4 0 0,0 2-1,4-1 1,1 0-1,2 1 1,0 3 1918,-1 0-1856,7 4 1,-4-4-1,5 6 1,1 0-1,-3 0 1,2 2 0,0 2-1,2 4 1,-1 1 118,1-1 0,4-3 1,4 2-1,-1-1 1,2-3-1,1-1 1,4-2 86,0 0 0,2 0 0,4 0 0,2 1 0,-1 2 0,-3 2-15,0-2-233,-1-2 0,5 3 0,-2 2 0,-3 0 0,-4 2 0,-1-2-142,-1 0 1,-4 2-1,3-2 1,-2 0 0,1 0-1,-2-3 287,-2-1 1,2 2 0,0 1 0,-1-2 0,1-2-1,-2-1 1,2 0 142,1 0 1,-5 0-1,4 0 1,0 0-1,-2 0 1,1 0-340,-2 0 1,0 0 0,0 0-1,0 0 1,0 1 0,0 2 0,0 2-104,0-2 1,0 3 0,1-2 0,2 1-1,3-1 1,0 1 148,0-3 0,9 0 1,-4-2-1,1-2 0,0-2 1,0-3-75,0-1 0,4-4 0,-9 5 0,7-6 0,-1 1 0,-1 1 0,-2 4 0,-1 1 0,-4-3 0,1 5 0,-2 1 0,-3 1 0,2 2 0,-1 0 0,-2 0 0,-3 2 0,-3 1 0,-1 1 0,-4 1 0,-1-1-163,-1 1 1,-2-1 0,-1-4 0,-3 0-1,-2 0 1,-3 0-163,-1 0 0,-2 0 0,1 0 0,-1-1 0,0-2 1,1-3-1687,-1-2 0,-4 5 1954,0-1 0,6 2 0,5 2 0</inkml:trace>
  <inkml:trace contextRef="#ctx0" brushRef="#br0">18302 9409 19003,'-20'-19'-537,"-6"8"1,6 0 0,-3 3-1,1 5 629,-1 2 0,2 5 0,0 1 0,2-1 0,2 2 1,4 3-1,4 3 0,6-1 0,8 0 0,10-4 0,10 1 1,12-2 280,10 0 0,6-1 0,20-2 0,-31 0 0,2-1 0,5 0 0,1 0 0,6 1 0,1 0 0,4 1 0,1 1 0,5 1 0,2 0 0,4 1 0,2-1-290,-22-1 1,1-1 0,1 1-1,2-1 1,1 1 0,0 0 0,2 1-1,1-1 1,0 1 0,1 0-1,-1 0 1,1-1 0,2 1 0,0-1-1,-1 1 1,0-1 0,0 0-1,-1 0 1,1-1 0,1 0 0,-1 1-140,0 0 0,-1-1 0,1 0 0,-2-1 1,0 0-1,1-1 0,1-1 0,2 1 0,-1-1 1,2 0-1,0-1 0,-1 1 0,0-1 0,1 0 1,-1 0-1,0-1 0,1 1 0,0-1 1,-3 0-1,0 0 0,0-1 143,0-1 0,-1 0 0,0 0 0,0-2 0,1-1 0,-1 0 0,-4 0 0,1 0 0,-2-1 0,-1 1 0,-1-1 0,0 1 0,0-1 0,-1 0 0,0 0 0,22-2 0,-2-1 96,-5 0 1,-1 1 0,-3 0 0,-2 1 0,-9 3-1,-2 0 1,-1 1 0,-2 1 0,-3-1 0,-2 2-1,-5 0 1,-1 1 0,26-1-1896,-14 2 0,-8 0 0,-8 0 0,-9 2 1712,-10 2 0,-8-4 0,-7 9 0,0 3 0</inkml:trace>
  <inkml:trace contextRef="#ctx0" brushRef="#br0">3892 10622 14190,'8'-27'-1997,"2"11"1744,-5 2 0,-1 9 0,-5-4 0,-2-2 0,-2-1 0,2-1 0,0 0 0,0-1 1122,-1 1 1,-1 4-1,4 2-786,-4 1 1,-2 1-1,-8 5 1,-1 2-1,-3 1 1,-2 3-1,-4 1 1,-5 2-19,-5-1 1,-2 3-1,-2-3 1,1 1 0,-4 0-1,1 1 1,-2 2 241,-2 1 0,2 0 0,-4 1 0,0 1 0,1 2 0,0 6-292,3 2 1,0 1 0,0 3-1,-3 0 1,0 4 0,0-1 0,2 2-56,-2 0 0,0 6 0,-3 6 0,5 0 0,2 2 0,4-3 0,-1 3 135,-1-1 1,9 1 0,-5 2 0,8-1 0,5 1 0,2 2-65,2 1 0,1 2 0,6 1 1,2 5-1,1 3 0,-2 7 1,6-34-1,-2 1-10,1 3 0,-1 0 1,0 4-1,1 0 1,0 2-1,0-1 1,1 4-1,0 0 1,0 1-1,1 1 1,-1 1-1,-1 1 1,1 2-1,0 0-60,0 3 0,1-1 0,1 1 0,0-1 1,3-2-1,0 0 0,1-4 0,0-1 1,0-2-1,2-2 0,1 0 0,1-2 1,1-2-1,0 0 44,0-1 1,1 1 0,2-3-1,0 1 1,0-2 0,0-1 0,-1-1-1,0 0 1,0 1 0,0 0-1,0 0 1,1 1-36,-1 1 1,1 1 0,0 2 0,0 0 22,-2-3 1,-1 0-1,3 8 1,0 0-1,0-2 1,0 0-1,-1 1 1,-1 1-1,-1 1 1,0 1-1,-2-1 1,-1 0-29,0 0 0,0 1 1,0 5-1,-2 1 1,0-1-1,-2-1 1,1 2-1,0-1 1,0 2-1,0 1 1,1-2-1,-2 0 1,1 0-1,-1 1-7,-1-1 0,-1 0 1,3-4-1,-1 0 1,-1 0-1,0 1 1,1-2-1,0 0 1,1-2-1,0-2 1,0 0-1,0 0 3,0-3 1,0-1 0,6 31 0,3 0 0,4-9 0,6-8-1,8-7 1,6-9 35,1-8 1,6-3-1,0-13 1,6-2-1,4-3 1,0-3-72,1 1 0,8 2 0,-6 1 0,2 2 0,0 3 1,-3 4-1,-2 5-273,-1 4 1,-6 10 346,1 13 0,1 2 0,-24-24 0,-2 3 0,-1 0 0,-2 2 0,-1 2 0,0-1 0</inkml:trace>
  <inkml:trace contextRef="#ctx0" brushRef="#br0">1946 11235 27237,'0'-19'-2074,"0"-1"1,0-2 0,0 4 0,0 4 1172,0 0 1,0 1 0,0 0 562,0-1 0,-6 1 0,-1 0 0</inkml:trace>
  <inkml:trace contextRef="#ctx0" brushRef="#br0">1800 10968 26832,'-18'0'-17,"-1"0"0,-1 0 0,1-1 1,3-2-1,1-3 0,2-2 1,-1 0 588,1 0 0,0 2 0,1 8 0,4 4 0,10 6-318,10 4 0,19 6 0,15-3 0,10 1 0,9-1 0,8-3 0,-34-8 0,0 0 0,3 0 0,1-1 0,0 1 0,0-1-248,-1-1 1,0 0 0,-2-2 0,0 1-1,-1-1 1,0 1 0,-1-3 0,0 0-1,38 0 1,-7-2 0,-4 0 0,-10 0-1550,-7 0 0,-3 0 0,-2 0 1607,-4 0 0,-5 0 1,-7 0-1</inkml:trace>
  <inkml:trace contextRef="#ctx0" brushRef="#br0">2666 11102 8348,'-9'-39'0,"2"-1"1290,1 3 1,7 3 0,8 21 0,3 5-358,1 5 0,1 5 0,1 1 0,1 3 0,2 0 0,-1 1 0,1 0 0,0 4-2205,-2 1 0,2 7 0,-3 3 0,-5 5 1,-5 5-1,-10 5 1274,-7 2 0,-22 10 1,-1-8-1</inkml:trace>
  <inkml:trace contextRef="#ctx0" brushRef="#br0">4786 13354 14092,'0'-27'-1319,"0"6"0,-2 5 1316,-2 6 1,-4 4-1,-5 7 1,0 4 0,-1 4-1,2 3 1,2 1 0,3 0-1,2 0 591,7 1 0,4-2 0,8-2 0,7-3 1,9-1-1,11-3 0,11-1 0,12-2 0,8 0 1,-31-1-1,1 0-217,5-1 0,0 0 0,-3 1 1,0-1-1,8-2 0,2-1 0,-1 1 1,0-1-1,0 1 0,1-1 0,1 1 1,-1 1-1,0 0 0,-1 0-289,-2 1 1,0 1 0,2 0 0,-1 0 0,-6 1 0,-1 0 0,-1 0-1,-1 0 1,0 1 0,0-2 0,-3 1 0,0-1 0,0 0 0,0-1-240,-1 0 1,-1 0 0,27-4-1,-3 3 1,-7-3 0,-6-2-1,-4-2 1,-5-2-445,-5-1 0,-2 1 0,-8 2 1,-3 2-1,-3 2-2228,1 3 0,-6 8 2942,4 4 1,-3 3 0,-2 1-1</inkml:trace>
  <inkml:trace contextRef="#ctx0" brushRef="#br0">4466 14460 28548,'-8'-33'-4916,"2"11"1,8 1 3243,2 10 0,-1 5 1897,6 6 0,0 6 0,6 1 0,3 2 0,4-2 0,4-1 0,5-3 0,8-1 0,5-2-10,5 0 1,15 0 0,-3 0 0,4 1-1,7 2 1,3 2 0,-36-4 0,0 1-1,0-2 1,-1 1 29,1-1 0,1 0 1,-1 2-1,2 0 0,-1 1 1,1-1-1,0 0 0,-1-1 1,0 0-1,0-1 0,1 0 1,0 0-1,0 1 0,-1 0 1,0 0-1,0 1-42,-1 0 0,-1 0 0,32 3 1,3-5-1,-2 0 0,0 0 1,-2 0-14,-1 0 1,2 4 0,-2 1 0,-3-3 0,-1 0 0,-3-1-156,-3 4 0,-4-4 0,1 4 0,1-4 1,1-1-1,-4 0 471,-3 0 1,-1 5 0,6-1 0,3-1 0,4-1-1,3-2 1,2 0-84,0 0 0,-1 1 0,1 2 0,-1 2 0,1-3 0,0 0 0,-2-2-423,-3 0 0,6 0 0,-4-2 0,-2-2 0,0-5 0,-2-3 0,-1-1 0,0-5 0,-4 0 0,0 2 0,-5 3 0,-2 2 0,-6 3 0,0 5 0,-4-2 0,-2 4 0,-5 1 0,-3 0-340,-1 0 0,0 1 1,-2 2-1,-2 3 0,0 1 1,-1 2-1,0 0-1225,0 0 0,-4 0 0,3 4 1389,-2 1 0,-1-7 1,-5-1-1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4319 7796 29453,'-7'0'-885,"1"-6"0,7-2 1,4-4-1,3 0 1,4 2-1,2 2 1,-1 2 1324,0 3 1,1-3 0,0 2 0,4 1 0,3 3 0,0 3-392,-4 1 1,-2 7-1,-1-4 1,0 2 0,3-2-1,2 1 1,2-2 155,2 0 0,8-2 1,7-4-1,3 0 1,5 0-1,1-1 1,4-2 231,0-2 0,6-5 0,2 2 0,5 1 0,-2 3 0,0 1-306,-1-2 1,-3 4 0,4-4 0,0 4 0,-1 1 0,-3 0 0,-4 0-143,0 0 1,0 1-1,3 2 1,0 2-1,1-2 1,0-2 109,0-1 0,8 0 0,0 0 1,0 0-1,4-1 0,-2-2 1,0-3 28,-1-2 0,-4 4 1,1-4-1,3 3 1,-2 2-1,3 0 1,-3 0-129,0-2 0,2-1 0,-8 3 0,1-1 0,2-1 0,1 0 0,6-4 0,0 1 0,-2-1 0,-2 0 0,-1 1 0,-2-1 0,2-2 0,-1-1 0,0 1 0,-6 0 0,-2 2 0,0 1 0,1 0 0,2 4 0,0-2 0,-6 0 0,-1 0 0,1 0 0,2 3 0,-4 2 0,3 1 0,-5 0 0,2 0 0,0 0 0,2 0 0,-1 0 0,0 0 0,1 0 0,3 0 0,0 0 0,1 0 0,-1 0 0,1 0 0,-1 0 0,-3 0 0,-2 0 0,4 0 0,-3 0 0,1 0 0,3 0 0,-8 1 0,5 2 0,-1 3 0,-3 0 0,3 1 0,-1-1 0,-1 0 0,1 0 0,-4-3 0,2 1 0,2-1 0,0-1 0,-1-2 0,6 0 0,-5-2 0,1-1 0,1-3 0,-2 1 0,-1-1 0,6-3 0,-5 4 0,-1 2 0,0 2 0,-2 1 0,4 0 0,-1 0 0,0 0 0,-1 1 0,2 2 0,0 3 0,4 0 0,3 0 0,-6 0 0,4-3 0,0 1 0,-1-1 0,1-1 0,2-2 0,-9 0 0,15 0 0,-8 0 0,3 0 0,1 0 0,-3 0 0,1 0 0,1 0 0,-2 1 0,0 4 0,0 2 0,-3 2 0,0 0 0,-1 0 0,0 4 0,2-1 0,1-2 0,2-1 0,-1 2 0,-1-4 0,0 0 0,2-1 0,0-3 0,-2-1 0,0-2 0,0 0 0,-2 0 0,7 0 0,-2 0 0,-3 0 0,0 0 0,1 0 0,0 0 0,3 0 0,-4 1 0,0 2 0,-2 3 0,-4 0 0,0 0 0,2 4 0,1-2 0,-1-1 0,0-1 0,0-1 0,3-1 0,1 0 0,2-4 0,0 0 0,-1 0 0,1 0 0,1-1 0,2-4 0,-3 4 0,3-5 0,-2 2 0,-1-2 0,-1 0 0,1 0 0,4 1 0,-5 5 0,-4 0 0,-3 0 0,1 0 0,-1 0 0,-1 0 0,1 0 0,-4 0 0,0 0 0,1 0 0,1 0 0,2 0 0,2-4 0,3 0 0,1-1 0,3 1 0,2-2 0,3-2 0,1-1 0,-1 1 0,-1-1 0,4 0 0,0 0 0,4 2 0,1 1 0,-1-3 0,2 4 0,-2 1 0,-3-1 0,2 1 0,-4 1 0,-2 1 0,4-2 0,-3 0 0,1 1 0,-1 0 0,-6 0-329,-3-2 1,-8 1-1,-5 2 1,-6-1 0,-6-1-1,-5 1-1689,-3 2 0,-4 1 1877,-6 0 0,-5-6 1,-2-2-1</inkml:trace>
  <inkml:trace contextRef="#ctx0" brushRef="#br0">3706 12248 27901,'-14'-20'-2864,"3"0"0,2-7 0,4 2 3020,4 3 1,1-4-1,0 6 1,1-1 0,5 3-1,6 3 1,6 2 0,3 0-1,5-1 1,5 1 0,8 1-1,2 2 95,7 1 0,2 6 0,5-3 1,0 2-1,2-1 0,1 2 0,4 2 1,-1 1-1,1 0-202,-1 0 0,-3 0 0,3 0 0,-2 0 0,-1 0 0,-2 0 0,-3 0 0,-4 0-379,-2 0 1,-10 0 0,2 1 0,-3 2 0,-5 3 0,-2 2 248,-4 2 1,-7 2 0,1 1 0</inkml:trace>
  <inkml:trace contextRef="#ctx0" brushRef="#br0">4799 11821 29156,'0'-37'-1936,"0"6"0,0 6 0,1 13 0,4 3 1,4 6 1911,3 6 0,7 5 0,2 5 0,2 0 0,2 2 0,5 1 0,3 2 411,4-2 1,0-1 0,0-1 0,-3 0 0,-2 3 0,-4 0-590,-4 0 1,-6 2 0,-9 0-1,-5 0 1,-5 2 0,-8-2 4,-9 1 0,-11 3 0,-9 0 0,-4 3 0,-7 5 0,-2 3 304,2 0 1,-2 5 0,3-5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4052 6624 27307,'-13'0'0,"0"0"0,-1 0-208,1 0 1,0 0 0,-1 0 0,1 0 1906,0 0 1,1-2-1219,3-2 1,10 2 0,11-2-1,6 2 1,4 2 0,5 0-482,3 0 0,8 0 0,1 0 0,4 0 0,1 0 0,2 2 0,1 1 0,1 1 0,8 2 0,0-3 0,5 1 0,4 1 0,-1-1 0,3 1 0,2-2 0,-4 3 0,5-2 0,0-1 0,-1-1 0,2-2 0,0 0 0,0 0 0,1 0 0,0 0 0,2 0 0,2-2 0,-2-1 0,-3-1 0,-33-1 0,1 1 0,-1 1 0,1 1 0,-1 1 0,1-1 0,-1 1 0,1 1 0,35 0 0,-3 0 0,3 0 0,0 0 0,2 0 0,-2 1 0,-2 2 0,-2 2 0,-2-1 0,-1 2 0,-1-4 0,1 2 0,0-2 0,-1-2 0,1 0 0,0 0 0,2-6 0,1-3 0,-3-3 0,1-1 0,-3-1 0,1 1 0,-3 0 0,-3-1 0,-2 1 0,-5 4 0,1 0 0,-2-1 0,-2-2 0,-1-1 0,-8-2 0,2-1 0,-4-2 0,-1 0 0,-1 0 0,0-1 0,-3-2 0,-1 1 0,-5-4 0,2 2 0,1-2 0,-1-1 0,-4 0 0,-4 2 0,2-2 0,-5 3 0,1-2 0,0 1 0,0 2 0,-1 2 0,-1-4 0,-4 4 0,3 0 0,0-2 0,-2 2-685,-4 0 1,-1 1-1,-4 5 1,0-2 0,0-2-1,-3 0 229,-2 0 1,-7 3 0,-4-1 0,-6-1 0,-8-4 0,-4 1 353,-3 0 1,-11-5 0,-1 2 0,-7-3 0,-9-2 0,-5 2-1,-6 1 1,33 13 1,-1 0 0,-33-10 0,32 9 0,-1 1 0,2 0 0,1 1 0,-34-9 0,-2 2 104,-1 2 0,10 7 1,27 4-1,-1 0 1,-36-3-1,0 1 1,36 3-1,0 0 1,0 1-1,1-1 142,-37-2 1,34 4 0,1 0-1,1-1 1,1 0 0,-2 1 0,0 0-1,1 1 1,-1 0 0,-35 0 195,2 0 0,-2 0 0,4 0 1,2 0-1,-3 0 0,1 0 1,-1 0-85,2 0 1,2 0-1,-7 2 1,35-1 0,1 1-1,0 0 1,-1 2 0,-2-2-1,0 1-129,1 0 1,0 0 0,1 2 0,0 1 0,-6-2-1,0-1 1,-1 1 0,0 1 0,1-1 0,-1 1-1,0 0 1,-1 2 0,0 0 0,-1 1-97,-1 0 0,1 1 0,-1 2 0,1 1 0,2-3 0,0 1 0,2-1 0,0 1 0,-2 1 0,0 0 0,1 1 1,-1 0-47,0 2 0,-1 0 0,-1 1 0,0 0 1,4-1-1,2 0 0,0 0 0,-1 0 1,1 1-1,0 0 0,2-1 0,0 0 1,1 1-1,0 1-85,2 0 0,1 0 0,-29 14 0,6 1 1,4-1-1,7-1 0,7 2-377,5-1 0,4 0 0,7-2 0,2 0 0,6-3 0,3 0 0,5-1-130,5-2 0,8 2 0,8-6 0,9-1 0,13 1 0,12 0 469,12-2 0,16-1 1,-33-8-1,2-1 1,4 1-1,1 0 1,7-1-1,1 1 1,5 0-1,1 1 161,4 1 1,1 0-1,4-2 1,1 0-1,-2 3 1,0 0-1</inkml:trace>
  <inkml:trace contextRef="#ctx0" brushRef="#br0">9078 6917 29962,'0'-21'-9831,"0"2"8885,0 5 0,0 6 1,1 0-1,4 2 0,2 2 1,2-1-1,0 1 1576,1 1 0,2 2 0,1-1 0,1-1 0,-1-1 0,0 1 0,1 1-128,-1 2 0,5 0 0,1 0 0,0 2 0,2 1 0,0 1 0,1 1-163,-1 0 0,4-3 1,-1 2-1,4-2 0,4-2 1,1 0-1,3 0 102,2 0 0,-4-5 0,9-1 0,2-1 0,-1-3 0,3-2 1,-1 0-198,0 3 1,3-1-1,-3 4 1,0 0-1,1 0 1,-1 3-410,0 2 0,-1 1 0,-4 0 0,2 0 0,1 0 0,-1 0 0,-1 0 535,-2 0 1,1 0-1,2 0 1,2 0-1,-2 0 1,-2 0 105,-1 0 0,-3 0 0,2 0 1,4 0-1,1 0 0,2 0 1,-3 0-477,-2 0 0,4 0 0,1 0 0,1 0 0,3 0 0,1 0 0,-2 0 0,1 4 0,-4 0 0,0-1 0,1-1 0,-1-2 0,2 0 0,-1 0 0,-4 0 0,1 0 0,-1 0 0,-1 0 0,1 0 0,-2 0 0,2 0 0,5 0 0,-4 0 0,-1 0 0,-2 0 0,-1 0 0,0 0 0,0 0 0,0 0 0,0 0 0,2 1 0,-1 2 0,1 2 0,-4-2 0,-1-2 0,3-1 0,0 2 0,-1 1 0,-2 1 0,0-1 0,4-1 0,-2-2 0,4 0 0,-5 0 0,2 0 0,0 0 0,3 0 0,3 0 0,-3 0 0,-1 0 0,2 0 0,0 0 0,2 0 0,-3 0 0,-1 0 0,-1 0 0,2 0 0,2 0 0,-2 0 0,-2 0 0,-1 0 0,3 0 0,0 0 0,-2 0 0,4 0 0,-1 0 0,2 0 0,0 0 0,-1 0 0,2 0 0,2 0 0,0 0 0,3 0 0,4 0 0,-4 0 0,4 0 0,0 0 0,-1 0 0,1 0 0,-1 0 0,-2 0 0,8 4 0,-6 0 0,3-1 0,1 0 0,-4 0 0,-5 2 0,1-1 0,-6-4 0,1 0 0,2 0 0,-2 0 0,0 0 0,-2-1 0,-2-2 0,2-2 0,5 1 0,1-1 0,2-1 0,0 1 0,3-1 0,1 1 0,-3 4 0,1-2 0,0-2 0,3 2 0,0 2 0,1 1 0,-4 0 0,-1 0 0,2 0 0,1 0 0,0 0 0,-4 0 0,1 0 0,-5 0 0,-1 0 0,-2 0 0,-4 0 0,-1 0 0,0-6 0,-4 3 0,-2-4 0,-2-1 0,-2 2 0,-2-1-61,-1-1 1,-1 5-1,0-1 1,-3 3-1,-2 1 1,-2 0 0,-3 0-1208,-1 0 0,0 0 0,1 1 1,4 3-1,-1 5 0,2 2 1275,-1-2 1,3 2 0,3-3-1</inkml:trace>
  <inkml:trace contextRef="#ctx0" brushRef="#br0">18089 5837 28809,'-7'-19'-8030,"-5"6"7467,3-1 0,-3 7 512,-1 7 1,1 6 0,1 3 0,3 4 0,-1 5 0,1 4 0,4 5-1,2 2 1,2 4 0,0 1 0,0 3 0,0 0 264,0-1 0,0 5 0,2-4 1,1 0-1,3 2 0,1-1-959,4 2 0,2-1 1,5-4-1,4-4 0,3-4 1,2-6 1170,-1-8 0,13-6 1,2-7-1</inkml:trace>
  <inkml:trace contextRef="#ctx0" brushRef="#br0">18396 5957 29471,'-8'-43'-3172,"4"3"1,4 9 0,4 15 3955,5 6 0,-1 4 0,0 6 0,4 0 0,5 0 0,3 0 0,4 0 0,1 1-414,3 4 1,2-2 0,-3 5 0,-2 3 0,-3 1 0,-4 1-987,-3 0 1,-8 5-1,-4 1 1,-8 2 0,-9 3-1,-10 1 1,-9 3 525,-5 3 0,1-3 0,-8 3 1,4-3-1,2-1 0,2 0 1,5-2 240,4-3 1,4-3-1,12-4 1,3 2-1,6 0 1,8-2 228,8-5 0,3-4 0,10-4 0,3 1 0,2 1 0,3-1-299,0-1 1,-4-2 0,1 0 0,-1 1-1,-1 2 1,4 2 0,1-1 550,3 2 0,2-5 0,1 5 1</inkml:trace>
  <inkml:trace contextRef="#ctx0" brushRef="#br0">19329 6037 30116,'6'-37'-9308,"3"6"9561,-4 6 0,-5 18 1,-8 4-1,-4 6 0,-2 5 1,1 6-1,-2 2 0,-1 3-727,-2 2 0,0 4 0,5 5 0,1-2 0,2 2 1,2-4 221,3-2 1,0 4 0,5-6 0,2-1 0,2-2 0,5-3 0,3-2 1492,1-4 0,-4-7 1,0 2-1,3-4 0,4-2 1,5-4-758,-1-4 1,0-7 0,-7-3 0,0-2 0,1-3 0,-1-1 0,-1-2-579,-3 1 0,-2-1 1,-4-1-1,2-2 0,-4-1 1,-4 2-501,-6 1 0,-4 5 1,-3 3-1,-4 0 1,0 4-1,-4 3 1,-1 4 392,-2 4 0,2 4 0,3 1 0,5 1-743,7 4 0,16-2 0,13 6 0,11 1 1,10 2 1406,7 1 0,17-5 0,4-2 0</inkml:trace>
  <inkml:trace contextRef="#ctx0" brushRef="#br0">20155 5891 28133,'0'-40'-2575,"0"7"1,0 6 0,-1 10 2984,-4 6 0,2 1 1,-6 5-1,-1 2 0,-2 2 1,-1 1-937,0 0 1,5 6 0,4 4-1,2 7 1,4 8 0,4 6 0,7 6 576,8 0 1,-1 1-1,1 4 1,0 1-1,-2-3 1,-1 0 0,-5-5-374,-2-1 0,-8 2 0,1-5 0,-4-3 0,-6-3 0,-6-5 449,-4-6 0,-8 1 0,1-10 1,-6-4 230,-2-4 0,-6-16 0,3-9 0</inkml:trace>
  <inkml:trace contextRef="#ctx0" brushRef="#br0">20115 5771 29048,'25'-31'-1414,"-2"-1"1,-4 3 0,-7 7 0,-2 5 1612,-1 7 0,-6 1 0,1 11 0,-4 8-790,-4 9 0,-3 12 0,-7 3 0</inkml:trace>
  <inkml:trace contextRef="#ctx0" brushRef="#br0">19129 5824 20494,'-42'-40'0,"7"3"503,5 6 1,8 13 0,0 20 0,-2 8-1544,-1 6 1,6 8 0,5-3 0,8 1 0,5 2 0,1 2 311,0 4 1,0 7 0,0-3-1</inkml:trace>
  <inkml:trace contextRef="#ctx0" brushRef="#br0">18875 6490 12685,'-8'-35'0,"0"10"0,2 17-451,3 17 0,-3 19 0,0 9 1,1-3 261,-1-4 1,1-6-1,5-11 1</inkml:trace>
  <inkml:trace contextRef="#ctx0" brushRef="#br0">8425 9915 19866,'-33'-32'-619,"9"10"1,-2 1 0,1 9 0,1 8 790,2 2 0,-9 2 0,2 0 0</inkml:trace>
  <inkml:trace contextRef="#ctx0" brushRef="#br0">7931 9809 19866,'-14'0'0,"-4"0"0,3 1-131,-3 4 0,-2 2 0,-1 6 0</inkml:trace>
  <inkml:trace contextRef="#ctx0" brushRef="#br0">7731 9889 19866,'-19'6'-230,"10"-5"0,-8 10 1,8-6-1,-2 3 1,1 2-1,3 2 1,1 1 18,3 1 0,4-1 1,8 0-1,12-1 1,10-1-1,12-4 0,6-1 361,5-3 0,16-2 0,6-1 1,-34 0-1,2 0 0,2 0 1,1 0-1,1 0 0,0-1 1,4-1-1,0-1 0,2-1 1,1 0-49,3-2 0,1 0 0,8 1 0,0 1 0,-3-1 1,-1 1-1,2-1 0,0 1 0,3 0 0,-1-1 1,0 1-1,1-1 0,2 1 0,1-1-101,1 2 1,-1-1 0,0-2 0,-1 0-1,-1 2 1,0 1 0,0-2 0,0 1 0,-1 0-1,0-1 1,0 0 0,0 0 0,-3-1 0,-1 0 65,-1-1 1,0 0 0,1 1 0,1 1 0,-2-1 0,0 1 0,-4 1 0,0 1 0,0-1 0,-1 0 0,-4 1 0,-1 0 0,0 0 0,-1 1-174,-3 0 1,0 1 0,-5 0-1,-1 0 1,-2 1 0,0 0 0,-2 0-1,0 0 1,32 0 0,-6 2-565,-7 2 1,-5 3 0,-4 5 0,-6 0 669,-6 1 0,-1-5 0,-7 10 0,-2 2 0,-6 4 0</inkml:trace>
  <inkml:trace contextRef="#ctx0" brushRef="#br0">12117 13740 10173,'-13'-13'-156,"-1"6"1,3 5 161,2 9 1,3 2-1,7 9 1,5-3 0,8-2-1,9 2 1,13 1-1,14 2 1,14 0 0,-25-9-1,2 0 1,4 0-1,2-1 1,6 1 0,2-1-1,2-1 1,1 1 406,4-1 1,1-1 0,7-2 0,2-1 0,-1 0 0,0-1 0,2-2 0,1 0 0,0-2 0,1-2 0,-24 0 0,-1 0 0,0-2 0,2 0 0,0-1 0,0 0 0,1-2 0,-1 1 0,1-2-297,1 0 0,-1-1 1,0 1-1,-1 0 0,-2 1 1,1-2-1,-1 0 0,-1-2 1,0 0-1,21-6 0,-1-2 1,-2 0-1,-2-2 0,-4 0 1,-2-1-1,-3-1 0,-1-1 1,-5 1-1,-2-2-372,-3 1 1,-3-1 0,-2-1-1,-4-2 1,-6 1 0,-4-1 0,16-31-1,-17-2 1,-19-1 6,-17 2 1,-26-2-1,5 34 1,-7 2-1,-7 0 1,-6 3-1,-10 0 1,-4 4-1,16 9 1,-2 1-1,-1 2 1,-4 0-1,-2 2 1,-1 2 15,-3 1 0,-1 1 0,-1 1 0,-4 2 0,0 2 0,-2 0 0,13 1 0,-1 0 0,0 1 0,-1 0 0,-1 1 0,-1 0 0,0 2 0,0-1 0,0 2 0,0 0 1,1 0-1,-1 1 0,-2 1 0,0 0 0,0 1 0,1 0 0,1-1 0,1 1 0,-1 1 0,1-1 299,-1 0 1,1 0 0,-1 1-1,1 0 1,1 0 0,1 0 0,0 1-1,2 0 1,-12 3 0,3 1 0,1 1-1,4-1 1,2 0 0,1 2 0,6-1-1,2 0 1,2 1 0,-13 6 0,2 1-12,9 0 0,3 0 0,9-1 1,5 1-1,-9 24 0,20-1 1,26 3-1,32 2-56,-5-24 0,6-2 0,7 2 0,4-2 0,8-1 0,3-1 0,2 1 0,0 0 0</inkml:trace>
  <inkml:trace contextRef="#ctx0" brushRef="#br0">5799 16912 28843,'0'-13'-9831,"1"5"9939,4 4 0,-2 3 0,5 1 1,3 0-1,1 0 0,1 0 1,0 0-1,2 0 0,3 0 1,3 0-1,1 0 328,0 0 1,0 0 0,5 0 0,0 0 0,-1 0 0,1 1 0,0 2-227,-1 1 1,5 2 0,2-3 0,-1 2 0,3-2 0,-1 0 0,1 0 0,1 1 43,-1-1 1,1-2 0,4-1 0,-2 0 0,-1 0 0,-1 0 57,1 0 0,0 0 0,0 0 0,-1 0 1,1 0-1,1 0-208,2 0 1,-1 0-1,-1 0 1,-1 0 0,2 0-1,-2 0 1,1 0-189,1 0 1,1 2 0,0 1 0,0 3 0,0 0 0,1 1 0,1-1 490,-2 0 1,7 3-1,-7-3 1,0 0-1,0 0 1,-3-3-148,0-2 0,4-1 0,-5 0 1,1 0-1,0 0 0,-1 0 1,1 0-261,1 0 0,-2 0 0,-2 0 0,-2 0 0,-1 0 0,1 0 0,0 0 0,2 0 0,-4 0 0,2 2 0,-1 1 0,1 2 0,-1 1-6,1 0 1,-2 0 0,4-3 0,0 2 0,0-2 0,2-2-1,-1-1 11,1 0 0,-5 0 0,3 0 1,0 0-1,-1-1 0,1-2 1,-2-2-6,1 2 0,2 2 0,-4 1 0,-1 0 0,0 0 0,-2 0 0,-2 0 0,7 0 0,-8 0 0,0 1 0,4 2 0,-4 2 0,1-2 0,-2-2 0,0-1 0,2 0 0,3 0 0,-1 0 0,1-1 0,0-2 0,0-2 0,1-1 0,-4 3 0,1-1 0,0 1 0,-1 0 0,1-1 0,0 2 0,-1-2 0,1 2 0,0 4 0,-1 1 0,1 2 0,0 3 0,-1-5 0,1 1 0,0-1 0,-1 0 0,1 2 0,0-2 0,-1-2 0,1-1 0,0 0 0,-1-1 0,2-2 0,2-2 0,1 2 0,0-3 0,-6 2 0,-1-1 0,-2 1 0,2 0 0,1 1 0,2 1 0,0 2 0,-2 0 0,-2 0 0,0 0 0,0 0 0,3 0 0,0 0 0,1 0 0,0 0 0,-1 0 0,1 0 0,-1 0 0,1 0 0,0 0 0,1 0 0,2 0 0,1 0 0,-2-1 0,-1-2 0,-1-2 0,1 1 0,2 4 0,2 0 0,1 0 0,1 0 0,0 0 0,-4 0 0,11 0 0,-4 0 0,-1 0 0,-1 0 0,-2 0 0,0 0 0,2 0 0,-2-2 0,-1-1 0,2-1 0,-1 1 0,-1 1 0,-2 2 0,-2-1 0,-1-2 0,1-1 0,0 1 0,2 1 0,-1 2 0,-3 0 0,5 0 0,-3 0 0,-3 0 0,-1 0 0,-2 0-411,2 0 0,-4 0 0,1 0 1,-2 0-1,-2 0 0,-3 0-1513,0 0 1,-5 0 1860,0 0 0,-6 6 1,2 1-1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4346 6570 25807,'-31'-12'49,"-1"4"0,1-3 0,5 7 0,-1 1-93,0 1 1,2 2 0,3 0 0,7 0 0,9 0 0,12 2-1,10 1 1,14 1 529,13-1 0,10 3 0,17-1 0,-32-4 0,1 0 0,4 1 0,1-2 0,6 0 0,1-2 0,3 1 0,2 0 0,4-2 0,3 0-445,2-1 1,1 0 0,3-2-1,0-1 1,-17 1 0,0 0-1,1 0 1,1 0 0,0 0-1,1 0 1,1 0 0,-1 1-1,1-1 1,3-1 0,1 1-1,-1-1 1,1 1 0,0-1 0,-1 1-42,2 0 0,-1-1 0,0 1 0,0 0 0,-1-1 0,0 2 0,-2 1 0,-1 0 0,0 0 0,-3 1 0,1-1 0,-1 1 0,-1 0 0,1 1 0,-1-1 0,22 0 0,0 0 0,-3 2 0,-2 0 0,-3 0 0,-3 0 0,-4 1 0,-2 0 0,-4 0 0,-1 0 0,-4 0 0,-1 0 0,-5 0 0,-1 0 0,31 0 0,-12 0-1043,-13 0 1,-9 2 0,-12 2 0,-6 5 1042,-6 3 0,-1-5 0,-6-1 0</inkml:trace>
  <inkml:trace contextRef="#ctx0" brushRef="#br0">4479 7970 28554,'-13'-39'-3277,"5"10"0,4-6 0,4 12 1564,4 9 1,8 7 1935,6 7 0,6 0 0,1 0 0,9 0 0,12 0 1,10 0-1,14-1 0,-30-1 0,3-1 0,6-1 0,4-1 1,6-1-1,2 0 0,7 0 0,3-1-157,3 0 0,2 1 0,-22 1 0,1 1 0,0-1 0,2 1 1,0 0-1,1 1 0,1-1 0,1 0 0,0 1 0,0 0 1,-1 1-1,1 0 0,2 0 0,0 0 0,1 0 248,0 1 0,-1 0 1,1 0-1,-2 1 1,-1-1-1,1 2 0,0 0 1,0 0-1,-1 1 1,0 1-1,-1 1 0,0 0 1,-2 0-1,-1 1 1,0 1-326,-1-1 0,-1 1 0,1 0 1,3 2-1,0-1 0,0 1 1,-6-2-1,-1 0 0,0-1 1,-1 1-1,1-1 0,-1 1 1,23 1-1,-1 0 0,-6 0 1,0-2-423,-4 0 0,0-1 0,0 0 0,-3-2 433,-9-2 0,-2 0 0,3 0 0,-1 0 0,-3 0 0,-1 0 0,-1 0 0,1 0 0</inkml:trace>
  <inkml:trace contextRef="#ctx0" brushRef="#br0">12304 8289 28679,'-40'-5'-22,"0"0"0,0-7 0,0-4 1,0-3-663,0-5 0,1 3 622,4-1 1,-7 1 0,5-1 0,0 4 0,-1 2 0,1 1 0,-2 0-1,1 5 1,-4 3 0,1 2 36,-1-1 0,-4 5 1,-3-4-1,-2 2 0,-3 1 1,1-3-1,-3 1 48,-7-2 0,4 4 0,-10-2 0,-2 2 0,-2 1 0,35 0 0,-1-1 0,0 0 0,1-1 107,0 2 1,0-1-1,-4 1 1,-2 1-1,2 0 1,0 1-1,-1 1 1,0-1 0,-2 2-1,0 0 1,1 1-1,0 0-131,1 1 0,-1 0 0,-5 1 1,0 1-1,1 1 0,0 1 1,-1 0-1,0 1 0,-2 0 0,0 1 1,-1 0-1,0 1-18,-1 1 0,0 0 1,-2 0-1,0 0 1,1 1-1,1 0 1,3 1-1,1 0 1,3 0-1,0 1 1,5-1-1,1 0-39,3-1 1,1 0 0,1 1 0,1 1-1,-23 15 1,6-1 0,6-1 0,10 1-778,8 1 416,6 6 0,14-7 1,2 5-1,7 2 0,8 2 1,17 2 389,19 4 0,12 2 0,-19-20 0,3 1 0,4 1 0,1-1 0,5 3 1,2-1-1,5 2 0,3-2 0,4 1 0,1-1 94,-18-9 1,0-1 0,3-2 0,7 1 0,2-2 0,1-1 0,4 0 0,1-2 0,1-1 0,4 0 0,0 0 0,2-2 0,-15-3 0,1 0 0,1-1 0,-1 0 0,2-1 0,-1 0 0,1-1 0,1 0-39,1-1 0,0 0 0,2-1 0,0-1 0,8 1 1,1-1-1,0 0 0,0-1 0,-2-1 0,0 0 1,0 0-1,0 0 0,2 0 0,0 0 0,0 0 0,1 0 1,-14 0-1,1 0 0,0 0 0,0 0 0,0 0 1,-1 0-1,1-1 0,-1 1 0,1 0 0,-1-1-19,1 1 0,0-1 1,-1 0-1,2 0 1,0 0-1,4 0 1,2-1-1,0 1 0,0-1 1,-2 0-1,-3 0 1,-2-1-1,0 0 1,0 0-1,0 0 1,2-1-1,-1 1 0,1-1 1,0 1-1,-1-1 1,0-1-1,0 1 1,-1-1-1,0 0 1,0 0-1,13-2 0,-1 1 1,0-2-1,0 1 1,-2-1-1,-1 1 1,0-1-1,0 0 18,-1 0 0,0 1 0,-1 0 1,-1-1-1,-5 0 0,-1 0 1,-1 0-1,1 0 0,0 0 0,0 0 1,-1-1-1,0 1 0,-3 0 1,-1 0-1,0-1 0,-2 0 1,15-3-1,-2 0 0,-1-1 0,-5 1 1,-1-1-1,-1-1 0,-6 1 1,-1-1-1,-1 0-64,19-7 1,-2-2 0,-8 0 0,-4-2 0,-12-1 0,-5-3 0,-4 2 0,-4-3 0,-6-1-1,-5-2 1,-6-2 0,-6-1-21,-2-4 0,-8 0 0,-14-5 0,-9 1 0,-10-4 1,-8 1-1,-12 1 0,-8 3 0,10 13 0,-4 2 1,-2 1-1,-9-1 0,-4 2 0,-2 1 71,12 6 0,-2 0 1,-2 1-1,-1 0 1,-7 0-1,0 0 1,-2 1-1,-2 2 1,12 3-1,-2 1 1,0 1-1,-1 1 0,0-1 1,-2 0-1,-1 0 1,0 1-1,-1 0 1,0 0-1,9 1 1,0 1-1,-1 0 1,0 0-1,0 1 1,0-1-1,-1 1 0,1 0 1,-1 0-1,1 1 1,-1-1-1,0 1-216,-1 0 0,0 0 1,-1 0-1,1 1 0,-1-1 1,0 1 165,-2 0 0,0-1 0,-1 1 1,0 0-1,1 0 0,1 1 1,-6 1-1,1 1 0,1 0 1,0 0-1,0 0 0,-1 1 1,0-1-1,0 1 0,1 1 1,0-1-1,2 2 0,0 0 1,1 0-1,0 1 0,1 0 1,2 1-1,1 1 0,1 0 1,0 0-1,-1 2 0,2 0 1,0 0-1,1 2 0,-1 0 1,1 0-428,-13 3 1,0 1 0,2 1 0,1 0 463,7 0 0,1-1 0,1 1 0,0 0 0,-2 1 0,0 0 0,0 0 0</inkml:trace>
  <inkml:trace contextRef="#ctx0" brushRef="#br0">4839 11355 30607,'6'-55'-3277,"1"6"0,5 18 0,-3 9 2313,-5 5 1,-4 10 0,-4 1 0,-5 0 0,-3-3 0,-3-2 1204,-2-3 1,-4-1 0,-6-1 0,1-2 0,-3 4 0,-2 2 0,-7 4-1,-8 2-221,-7 3 1,-16 9 0,-5 8 0,33-5 0,-1 2 0,-4 2 0,-1 1 0,-1 2 0,-2 1 29,-2 2 0,-1 2 0,-1-1 0,0 1 1,0 3-1,0 1 0,0-1 0,0 1 1,-2-1-1,1 1 0,-1-1 0,1-1 1,-2 0-1,0 0 19,1-1 0,1-1 1,2 0-1,2-1 0,3 0 1,1-1-1,3-1 1,1 1-1,2-2 0,2 1 1,0 1-1,2-1 1,2 2-1,1 0 16,2 2 0,1 1 0,-23 26 0,28-21 0,3 3 0,0 1 0,3 3 0,0 2 0,3 1 0,1 3 0,2 1-310,1 2 1,2 1-1,3 5 1,3 2-1,2 3 1,2 1-1,0 4 1,3 1-1,1 6 1,3 0-1,2 1 1,2 0 266,1-1 0,1-1 0,3 5 1,2-1-1,-1-1 0,2 0 0,-1 0 1,1-1-1,2 2 0,0-2 0,0-4 1,0-1-1,2-1 0,1-2 249,-1-2 1,1-1-1,0-4 1,0-1-197,3 2 0,2-1 0,-2-4 0,2-2 1,3 0-1,1-2 0,-3-4 0,1-2 1,-1-4-1,1-3 82,1-4 0,0-1 0,4-1 0,1-2 0,2-3 1,2-2-1,0-2 0,2-2 0,3-1 0,1-2 1,1-3-1,1-2 99,0-1 1,1-2 0,6 0 0,0-2 0,-1-1 0,0-2 0,0 1 0,0 0 0,-2 1 0,0 0 0,-4 0 0,0 1 0,-2 0 0,0 2-747,-2-1 0,-1 1 0,-2 0 1,-2 1-1,2 2 0,0 1 0,31 9 1,-11 6 469,-9 2 0,-5 4 0,-8 4 0,-8 3 0,-9-1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2706 7517 29967,'-6'-27'-282,"-1"12"0,1 3 0,6 12 1,7 0-1,7 0 0,3 0 0,5 0 1,4 0-1,3 0 0,5 0 612,6 0 0,9-1 0,0-2 0,3-2 0,1 1 0,2-1 1,1 1-1,2 1 118,-2 2 0,-2-4 1,-4 1-1,-3 1 1,-2 3-1,-5 3-895,-3 1 0,-7 5 0,1-3 0,-5 1 0,-2 2 1,-3-1 155,-2-4 1,-1 2 0,-5-2-1,0-1 1,1-1 0,-1-2 0,0 0 84,1 0 0,4 0 1,-1 0-1,1 0 1,1-2-1,2-2 62,0-5 1,4-9-1,-4-2 1</inkml:trace>
  <inkml:trace contextRef="#ctx0" brushRef="#br0">3892 7343 7240,'0'-35'0,"0"2"460,0 5 0,2 6 1,2 13-1,5 4 800,3 4 1,6 0 0,3-2 0,2-2 0,5 2 0,2 2-1,3 1 1958,2 0-3026,-2 0 1,4 1 0,-6 4 0,-3 2 0,-4 3 0,-7 1-667,-2-1 1,-6 9 0,-1-5-1,-2 0 1,-5 1 0,-4-1 484,-6-1 1,-7-1-1,-3-2 1,-2-1-1,-3 1 1,-1 2-1,-2 3-75,1 3 0,-1 3 1,2 5-1,1 1 1,3 1 362,2 3 1,-5-3 0,4 5 0</inkml:trace>
  <inkml:trace contextRef="#ctx0" brushRef="#br0">6438 9422 29390,'0'-20'-2458,"0"-4"0,0 6 1,0 2-1,-1 2 2492,-3 6 1,-4 2 0,-5 6-1,-1 1 1,0 4 0,-3 3 0,0 4-1,0 2 1,2-2 0,2-2-1,0-3 1,1 1 0,2-2-232,1 0 1,7-2 0,2-4 720,8 0 1,4 0 0,1 0 0,0 0 0,0 0 0,2 0 0,3 0-1,4 1-533,3 4 1,4-2 0,2 6 0,4 0 0,4 0 0,1-1 0,1 1 120,4-1 0,2 2 1,5-4-1,0 0 1,0 1-1,2-1 189,1 0-1,1 0 1,2-3 0,4 1 0,5-1 0,3-1-243,1-2 0,-30 0 1,1 0-1,-2 0 1,1 0-1,2 0 0,0 0 1,0 0-1,0 0 1,1 0-1,1 1 0,-1 1 1,1-1 86,1 1 1,0 1 0,-1 2-1,1 0 1,2-1 0,-1 0-1,1 0 1,0 0 0,2 0-1,0 0 1,-1 0 0,-1-1-1,1 0 1,0 0-81,0 0 1,-2 0 0,-2 0 0,-1-1 0,4-2 0,1 0 0,-2-1 0,0 0 0,-1-1 0,-1 0 0,-2-2 0,0 0 111,-2 0 0,-1 1 0,-2-1 1,0 2-1,34 2 0,-1 0 0,-4 0 1,-2 0-1,-6 0-718,-2 0 0,0 4 0,1 2 0,-3 0 1,-3 0-1,-5-3-862,-1-1 1492,-1-2 0,1 0 0,1 0 0</inkml:trace>
  <inkml:trace contextRef="#ctx0" brushRef="#br0">6119 9529 29065,'0'-53'-2458,"4"-4"0,0 4 1,-1 7-1,-1 9 2513,-2 10 1,-2 8 0,-2 9 0,-6 2 0,-8 3-1,-9 2 1,-7 3 0,-6 3 0,-3 1 0,-3 0-1,-1 1 1,-4 1-10,0 1 1,-3-2-1,1 3 1,-2 3-1,-1-1 1,-2 1 0,2-3-1,1 1 671,2-1 1,4 4 0,1-4 0,3 4 0,2 3 0,0 1-535,-2 2 0,8 7 0,-1 2 0,4 7 0,4 6 0,3 4 0,5 5-672,4 3 0,9 7 1,5 4-1,5 2 1,10 1-1,11 1 415,11 0 0,-7-32 1,5-1-1,5 1 0,2-3 1,9 0-1,3-3 1,7-1-1,4-2 0,5-1 1,3-2-1,-20-9 0,2-1 1,0 0 126,4-1 1,2-1-1,0-2 1,1 0-1,1-2 1,2 0-1,6-1 1,2-1-1,1 0 1,-1-1-1,1-1 1,1-1-1,0-1 1,1 0-1,1-2 1,-16 0-1,1 0 1,1-1-1,0 0 68,2 0 0,2-1 1,0 0-1,-2-1 0,-2 2 1,-1-1-1,0 0 0,1 0 1,7-2-1,1 0 0,1-1 1,0 1-1,-2 0 0,1 0 1,0 0-1,-1 1 0,-2 0 1,-1 0-1,0 0 0,0 1 1,0 0-1,0 0 0,-1 1 1,-1-1-1,-3 2 0,-1-1 1,0 1-1,-1 0-209,17-2 1,-1 1-1,0 1 1,0 0 0,0 0-1,-2 0 1,-8-2 0,-1 0-1,-1 0 1,-3 0 0,1-1-1,-2 0 1,-1 0 0,0 0-1,-2-1 1,23-3 0,-2-2-1,-3 0 1,-1-2-86,-6 0 1,-1-1 0,-8-3 0,-2-1-1,-3 0 1,-2-1 0,-5-1 0,-3-2 0,-7 0-1,-3-1 1,18-24 322,-17-1-7,-15-2 1,-19-6 0,-19-4-1,4 27 1,-5 0 0,-8-3 0,-5 0-1,-7-1 1,-3 1 6,-8-2 1,-4 0 0,12 11-1,-1 0 1,-3 1 0,-3 1 0,-2 2-1,-1 0 1,-3 0 0,-1 1 0,-2 1-1,-6-1 1,-2 1 0,-1 1 0,16 6-1,-1 0 1,0 0 0,-2 2-1,-4 0 1,-1 0 0,-1 2 0,0 0-170,-2 1 0,-2 1 1,1 0-1,0 1 0,0 0 1,1 1-1,0 0 0,-2 2 1,-2 0-1,-2 1 0,0 0 1,0 1-1,1 1 0,-1 0 1,0 0-1,0 2 0,2 0 1,-1 0-1,1 2 0,0-1 1,-2 2-1,0 0 0,0 1 1,0-1-1,2 1 0,-1 0 1,1 1-1,0-1-181,0 1 1,0-1-1,0 1 1,0 0-1,0 1 1,1 0 0,-1 0-1,2 1 1,4-1-1,1 0 1,0 1 0,1 0-1,2-1 1,0 1-1,1 0 1,0 0 0,1 0-1,1 0 1,0 0-1,1 0 1,-15 3 0,1 0-1,2 1 61,4-1 1,1 1 0,0 0 0,2 2 0,-1 0 0,3 1 0,6 0-1,2 2 1,1 0 0,2 1 0,1 1 0,1 2 138,-18 13 0,1 1 0,-1-1 0,2 1 0,8 0 0,0 0 0</inkml:trace>
  <inkml:trace contextRef="#ctx0" brushRef="#br0">5465 11701 30353,'-4'-44'-4916,"-1"-1"1,0 7 4861,0 7 1,4 9 0,-5 5-1,1 5 1,-1 5 0,-1 1-1,-5 3 1,-4 2 0,-5 1 0,-3 0-1,-2 0 1,-5 0 193,-2 0 0,-6 4 1,4 1-1,-5-1 1,-3 2-1,-1 1 0,1 1 1,0-2 279,-2 0 1,8-5 0,-3 4 0,3-3-1,2 1 1,-1 3 0,1 0 0,0 2-216,4-1 1,-3 2 0,0 4 0,-3 2 0,0 1 0,-1 4-326,1 0 1,4 3 0,-1 2-1,1 0 1,4 0 0,1 5 0,1 1-95,0 1 1,5 10 0,1-1 0,2 4 0,3 4-1,1 2-248,2 9 0,4 2 0,1 3 0,1-1 0,1 2 0,0 1 472,3 3 0,2 2 0,1-2 0,0-4 0,0 2 0,0-1 0,0 4-68,0 2 1,0 1 0,0-36-1,0 1 1,0 0 0,0 0 0,-1 3-1,0 1 1,0 2 0,-1 1 0,0 2-1,0-1-179,0 1 0,1-1 1,-2 0-1,0-1 0,0 2 1,0 1-1,0 1 0,0 0 1,-1 3-1,1 1 0,0 0 1,0 0-35,0 0 0,0 0 1,0-4-1,1-1 0,2 0 1,0-1-1,0-2 1,0-1-1,0 1 0,0-1 1,0-2-1,0 0-34,0-2 1,0 0-1,6 32 1,3-5-1,3-6 1,1-2 0,1-6-1,-1-2 251,0-3 1,2 0-1,1 4 1,4-1 0,-1-2-1,0-1-1,-2 2 1,2-4 0,-1 0 0,-2 1 0,0-2 0,0 1-1,2-1 107,-2 0 0,4-3 0,-1-6 0,2-3 1,2-2-1,3-2 441,0-2 1,1-7 0,0-3 0,-1-5 0,1-4 0,0-5 0,-1-2 0,1-2 806,0 0 1,-1-6-1,1-1 1,-2-2 0,-1 1-1,-2 2-1467,2 3 0,-1 2 1,1 1-1,-2 0 0,2 3 1,0 4 527,-2 7 0,3 8 0,-4-1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context>
    <inkml:brush xml:id="br0">
      <inkml:brushProperty name="height" value="0.053" units="cm"/>
      <inkml:brushProperty name="color" value="#FF0000"/>
    </inkml:brush>
  </inkml:definitions>
  <inkml:trace contextRef="#ctx0" brushRef="#br0">4626 4438 25592,'-14'-4'0,"-1"-2"0,-1-2 0,-2-1 0,2 2 0,0 1 176,-2 0 0,3 0 1,-4-4-1,1 1 0,0-1 1,2-2-1,1-2 0,2 1 1,1 0-1,2 1 0,1 1 1,0 3-1,0-1 0,0 1-240,-1 4 385,-8 2 1,-1 2 0,-5 0 0,0 0 0,-2 0 0,-5 2-415,-3 2 1,-2 4-1,-4 5 1,0 0 0,-1 2-1,-1 1 1,-1 2 0,2-1 526,-2-3 1,0 0 0,1 0 0,-1 3-1,-3 1 1,1-2 0,-1 0-346,3 2 0,0-2 1,1 5-1,1-2 0,4-1 1,1 1-90,2 3 0,6 2 0,0 0 0,6-1 0,2 4 0,6 3 0,2 1-444,3 1 0,6 2 0,1 6 0,8 0 0,11 0 0,8 0 0,12 0 578,9 0 1,-16-17 0,3-1 0,3 0-1,1 0 1,4 0 0,1-1 0,4 0 0,3 0-1,4-2 1,2 0-34,5 0 1,3-2-1,2-2 1,2-2 0,3-3-1,2-1 1,-1 0 0,0-2-1,1-1 1,1-1-1,-22-2 1,0-1 0,0 0-1,0-1 1,1 0 0,0 0-102,1 0 0,0 0 0,0-1 0,-3-3 0,1-1 0,-1 0 0,0 0 0,1-1 0,-1-1 0,23-3 0,-1-1 0,0-2 0,0-1 0,-5-1 0,-1-2 0,-2-1 0,-1-1 0,-4-1 0,-2-1 0,-1-2 0,-1-2 0,-3 1 0,-2-1 0,-2 0 0,-3-1 0,-4 1 0,-3-2 0,-4 0 0,-3-2 0,21-26 0,-11 2 0,-8-4 0,-12 5 0,-8 2 0,-8 2 0,-8 4-235,-6 2 1,-18 2 0,-9 2-1,-8 3 1,-12 1 0,-6 4-1,27 14 1,-2 2-75,-2-1 0,-2 1 0,0 0 1,-2 1-1,-8-1 0,-2 2 0,-2 0 1,-1 1-1,-4 0 0,-1 1 0,-7 1 1,-2 0 803,19 2 0,0 1 0,1 1-512,-17 0 1,-1 1 0,11 0 0,-2 1 0,1 1 0,6 0 0,0 1-1,-1 1 1,-3-1 0,-1 1 0,0 1 0,-3 0 0,0 1 0,-1 2 0,1 1-1,-1 2 1,0 0-394,0 2 1,0 1-1,0 1 1,-3 1 0,1 2-1,0 1 1,2 1 0,1 0-1,0 1 1,2 1 0,0 0-1,1 1 410,2 0 0,0 0 0,1 2 0,0 1 0,1 0 0,1 1 0,5-2 0,2 0 0</inkml:trace>
  <inkml:trace contextRef="#ctx0" brushRef="#br0">7412 6983 30512,'-8'-34'-9831,"-4"8"9558,11 6 0,1 13 0,9 1 0,3 2 1,1-1-1,0 1 0,1-1 0,-1 1 1,0 1-1,1 1 1028,-1 2 0,0 2 0,1 1 1,0 3-1,3 0 0,2 1 1,2-1-1,4 0-355,4-3 0,3 3 0,6-2 1,5-1-1,1 0 0,4 0 0,-1 2 1,4-2-79,0-2 0,3 1 0,-1 1 0,2 1 0,0-1 0,1-2 0,-1-1-18,1 0 0,-4 0 0,-3 0 0,0 0 0,0 0 0,-2 0 0,0 0-188,1 0 0,-8 5 0,3-1 1,1-1-1,1-1 0,2-2 0,0 0-240,4 0 1,0 1-1,4 2 1,2 2-1,2-2 1,0-2-1,2-1 330,0 0 1,-4 0 0,4 0-1,-2 0 1,-1 0 0,0 0-207,0 0 0,-5 0 0,-6 0 0,1-1 0,-2-2 0,-1-2 0,-2 2 0,-7 2 0,3 1 0,-4 0 0,4 0 0,1 0 0,-2 0 0,-2 0 0,7 0 0,-3 0 0,1 0 0,0 0 0,-1 0 0,2 0 0,2 0 0,-1 0 0,6 0 0,0 0 0,0 0 0,0 0 0,1 0 0,2 0 0,0 0 0,-2 0 0,-1 0 0,0 0 0,-2 0 0,-2 0 0,-4 0 0,-1 0 0,-1 0 0,-2 0 0,-3 0 0,0 0 0,0 0 0,-3 0 0,5 1 0,1 2 0,3 2 0,4-2 0,5 0 0,3 1 0,1-2 0,2 2 0,3-3 0,2-1 0,3 0 0,-1 0 0,-6 0 0,3 0 0,-1 0 0,-2 0 0,-2 0 0,-5 0 0,-3 0 0,-1 0 0,-3 0 0,1 0 0,-3 0 0,0 0 0,-3 0 0,1 0 0,1 0 0,2 0 0,2 0 0,2 2 0,-1 1 0,2 1 0,3-1 0,4 0 0,5 0 0,4 2 0,2-2 0,0 0 0,-2 1 0,-4-3 0,2 4 0,0-4 0,-4-1 0,0 0 0,-1 0 0,-2 0 0,2 0 0,-9 2 0,0 1 0,0 1 0,-2-1 0,2-1 0,-3-2 0,6 0 0,0 1 0,1 2 0,1 2 0,2-2 0,2-2 0,3-1 0,7 0 0,0-1 0,-1-2 0,1-2 0,-3 1 0,-1-2 0,1 4 0,-3-2 0,-1 2 0,0 2 0,-4 0 0,3 0 0,-5 0 0,-2 0 0,2 0 0,1 2 0,-1 2 0,0 4 0,0-1 0,-5 4 0,-3-6 0,-1 1 0,-1 2 0,-1-2 0,-2 0 0,-2-2 0,1-4 0,-1 0 0,-3 0 0,-1 0 0,-3-1 0,-2-4 0,-6 4 0,-1-5 0,-2 0 0,-4-3 0,-3-3-3109,-3-1 1,-6 4 2454,1 0 1,3-6 0,1-6-1</inkml:trace>
  <inkml:trace contextRef="#ctx0" brushRef="#br0">13197 16925 29910,'13'-13'-1948,"1"0"0,-1 1 0,0 2 2013,1 1 0,3 6 0,1-3 0,0 1 0,1-1 0,3 1 0,5-1 0,3 3 0,2 1 0,1 1 0,1-2 0,0-2 0,3 2 0,1 2 0,2 1 0,0 0 182,0 0 0,5 0 1,1 0-1,0 0 0,1 0 1,-3 0-1,1 0 1,-4-2 53,2-2 1,0 2-1,-1-2 1,1 3-1,3 1 1,0 0-1,1 0 804,0 0-1029,2 0 1,5 0 0,0 0-1,4 0 1,4 0 0,5-2 21,4-2 1,-3 2 0,6-4 0,0 2-1,-35 1 1,1 0 0,-1 0 0,0 0 0,1-1-1,0 1-27,-1-1 1,-1 0-1,36-3 1,-36 2-1,0-1 1,0 2-1,-1 1 1,33-4 0,0 1-1,-5-2-21,0 1 1,6 2 0,-7-2 0,-1 1 0,3 2 0,-3-1-51,0 1 0,3-5 0,-4 4 0,-1 2 0,3 0 0,-3 1 0,1-4 0,-2-2 0,-2 5 0,4-3 0,2 2 0,-2-1 0,1 1 0,-1-2 0,-9 5 0,11-4 0,-5 4 0,-1-1 0,-2-1 0,-3-1 0,-4 1 0,2 1 0,-7 2 0,-1 0 0,-3 0 0,-4 0 0,-5 0 0,-3 0 0,-3 0 0,-3 0 0,-3 0 0,1 0 0,-6 0 0,6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7463"/>
            <a:ext cx="2971800"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736" tIns="0" rIns="18736" bIns="0" numCol="1" anchor="t" anchorCtr="0" compatLnSpc="1">
            <a:prstTxWarp prst="textNoShape">
              <a:avLst/>
            </a:prstTxWarp>
          </a:bodyPr>
          <a:lstStyle>
            <a:lvl1pPr defTabSz="977900">
              <a:defRPr sz="1000" i="1">
                <a:solidFill>
                  <a:schemeClr val="tx1"/>
                </a:solidFill>
              </a:defRPr>
            </a:lvl1pPr>
          </a:lstStyle>
          <a:p>
            <a:pPr>
              <a:defRPr/>
            </a:pPr>
            <a:endParaRPr lang="en-US"/>
          </a:p>
        </p:txBody>
      </p:sp>
      <p:sp>
        <p:nvSpPr>
          <p:cNvPr id="2051" name="Rectangle 3"/>
          <p:cNvSpPr>
            <a:spLocks noGrp="1" noChangeArrowheads="1"/>
          </p:cNvSpPr>
          <p:nvPr>
            <p:ph type="dt" idx="1"/>
          </p:nvPr>
        </p:nvSpPr>
        <p:spPr bwMode="auto">
          <a:xfrm>
            <a:off x="3886200" y="17463"/>
            <a:ext cx="2971800"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736" tIns="0" rIns="18736" bIns="0" numCol="1" anchor="t" anchorCtr="0" compatLnSpc="1">
            <a:prstTxWarp prst="textNoShape">
              <a:avLst/>
            </a:prstTxWarp>
          </a:bodyPr>
          <a:lstStyle>
            <a:lvl1pPr algn="r" defTabSz="977900">
              <a:defRPr sz="1000" i="1">
                <a:solidFill>
                  <a:schemeClr val="tx1"/>
                </a:solidFill>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268413" y="715963"/>
            <a:ext cx="4324350" cy="334168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9163" y="4305300"/>
            <a:ext cx="5019675" cy="4033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559" tIns="59330" rIns="90559" bIns="5933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0" y="8559800"/>
            <a:ext cx="2971800"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736" tIns="0" rIns="18736" bIns="0" numCol="1" anchor="b" anchorCtr="0" compatLnSpc="1">
            <a:prstTxWarp prst="textNoShape">
              <a:avLst/>
            </a:prstTxWarp>
          </a:bodyPr>
          <a:lstStyle>
            <a:lvl1pPr defTabSz="977900">
              <a:defRPr sz="1000" i="1">
                <a:solidFill>
                  <a:schemeClr val="tx1"/>
                </a:solidFill>
              </a:defRPr>
            </a:lvl1pPr>
          </a:lstStyle>
          <a:p>
            <a:pPr>
              <a:defRPr/>
            </a:pPr>
            <a:endParaRPr lang="en-US"/>
          </a:p>
        </p:txBody>
      </p:sp>
      <p:sp>
        <p:nvSpPr>
          <p:cNvPr id="2055" name="Rectangle 7"/>
          <p:cNvSpPr>
            <a:spLocks noGrp="1" noChangeArrowheads="1"/>
          </p:cNvSpPr>
          <p:nvPr>
            <p:ph type="sldNum" sz="quarter" idx="5"/>
          </p:nvPr>
        </p:nvSpPr>
        <p:spPr bwMode="auto">
          <a:xfrm>
            <a:off x="3886200" y="8559800"/>
            <a:ext cx="2971800"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736" tIns="0" rIns="18736" bIns="0" numCol="1" anchor="b" anchorCtr="0" compatLnSpc="1">
            <a:prstTxWarp prst="textNoShape">
              <a:avLst/>
            </a:prstTxWarp>
          </a:bodyPr>
          <a:lstStyle>
            <a:lvl1pPr algn="r" defTabSz="977900">
              <a:defRPr sz="1000" i="1">
                <a:solidFill>
                  <a:schemeClr val="tx1"/>
                </a:solidFill>
              </a:defRPr>
            </a:lvl1pPr>
          </a:lstStyle>
          <a:p>
            <a:pPr>
              <a:defRPr/>
            </a:pPr>
            <a:fld id="{30EA5C48-F12C-4DDD-BA5F-76BF48436E21}" type="slidenum">
              <a:rPr lang="en-US" altLang="en-US"/>
              <a:pPr>
                <a:defRPr/>
              </a:pPr>
              <a:t>‹#›</a:t>
            </a:fld>
            <a:endParaRPr lang="en-US" altLang="en-US"/>
          </a:p>
        </p:txBody>
      </p:sp>
    </p:spTree>
    <p:extLst>
      <p:ext uri="{BB962C8B-B14F-4D97-AF65-F5344CB8AC3E}">
        <p14:creationId xmlns:p14="http://schemas.microsoft.com/office/powerpoint/2010/main" val="1215333922"/>
      </p:ext>
    </p:extLst>
  </p:cSld>
  <p:clrMap bg1="lt1" tx1="dk1" bg2="lt2" tx2="dk2" accent1="accent1" accent2="accent2" accent3="accent3" accent4="accent4" accent5="accent5" accent6="accent6" hlink="hlink" folHlink="folHlink"/>
  <p:notesStyle>
    <a:lvl1pPr algn="l" defTabSz="993775"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71488" algn="l" defTabSz="993775"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46150" algn="l" defTabSz="993775"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430338" algn="l" defTabSz="993775"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908175" algn="l" defTabSz="993775"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77900">
              <a:defRPr>
                <a:solidFill>
                  <a:schemeClr val="accent1"/>
                </a:solidFill>
                <a:latin typeface="Times New Roman" panose="02020603050405020304" pitchFamily="18" charset="0"/>
              </a:defRPr>
            </a:lvl1pPr>
            <a:lvl2pPr marL="742950" indent="-285750" defTabSz="977900">
              <a:defRPr>
                <a:solidFill>
                  <a:schemeClr val="accent1"/>
                </a:solidFill>
                <a:latin typeface="Times New Roman" panose="02020603050405020304" pitchFamily="18" charset="0"/>
              </a:defRPr>
            </a:lvl2pPr>
            <a:lvl3pPr marL="1143000" indent="-228600" defTabSz="977900">
              <a:defRPr>
                <a:solidFill>
                  <a:schemeClr val="accent1"/>
                </a:solidFill>
                <a:latin typeface="Times New Roman" panose="02020603050405020304" pitchFamily="18" charset="0"/>
              </a:defRPr>
            </a:lvl3pPr>
            <a:lvl4pPr marL="1600200" indent="-228600" defTabSz="977900">
              <a:defRPr>
                <a:solidFill>
                  <a:schemeClr val="accent1"/>
                </a:solidFill>
                <a:latin typeface="Times New Roman" panose="02020603050405020304" pitchFamily="18" charset="0"/>
              </a:defRPr>
            </a:lvl4pPr>
            <a:lvl5pPr marL="2057400" indent="-228600" defTabSz="977900">
              <a:defRPr>
                <a:solidFill>
                  <a:schemeClr val="accent1"/>
                </a:solidFill>
                <a:latin typeface="Times New Roman" panose="02020603050405020304" pitchFamily="18" charset="0"/>
              </a:defRPr>
            </a:lvl5pPr>
            <a:lvl6pPr marL="2514600" indent="-228600" defTabSz="9779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9779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9779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977900" eaLnBrk="0" fontAlgn="base" hangingPunct="0">
              <a:spcBef>
                <a:spcPct val="0"/>
              </a:spcBef>
              <a:spcAft>
                <a:spcPct val="0"/>
              </a:spcAft>
              <a:defRPr>
                <a:solidFill>
                  <a:schemeClr val="accent1"/>
                </a:solidFill>
                <a:latin typeface="Times New Roman" panose="02020603050405020304" pitchFamily="18" charset="0"/>
              </a:defRPr>
            </a:lvl9pPr>
          </a:lstStyle>
          <a:p>
            <a:fld id="{D5838BE8-D41B-41B7-A159-CB6F259E8CEA}" type="slidenum">
              <a:rPr lang="en-US" altLang="en-US" smtClean="0">
                <a:solidFill>
                  <a:schemeClr val="tx1"/>
                </a:solidFill>
              </a:rPr>
              <a:pPr/>
              <a:t>0</a:t>
            </a:fld>
            <a:endParaRPr lang="en-US" altLang="en-US">
              <a:solidFill>
                <a:schemeClr val="tx1"/>
              </a:solidFill>
            </a:endParaRPr>
          </a:p>
        </p:txBody>
      </p:sp>
      <p:sp>
        <p:nvSpPr>
          <p:cNvPr id="6147" name="Rectangle 2"/>
          <p:cNvSpPr>
            <a:spLocks noGrp="1" noRot="1" noChangeAspect="1" noChangeArrowheads="1" noTextEdit="1"/>
          </p:cNvSpPr>
          <p:nvPr>
            <p:ph type="sldImg"/>
          </p:nvPr>
        </p:nvSpPr>
        <p:spPr>
          <a:ln cap="flat"/>
        </p:spPr>
      </p:sp>
      <p:sp>
        <p:nvSpPr>
          <p:cNvPr id="6148" name="Rectangle 3"/>
          <p:cNvSpPr>
            <a:spLocks noGrp="1" noChangeArrowheads="1"/>
          </p:cNvSpPr>
          <p:nvPr>
            <p:ph type="body" idx="1"/>
          </p:nvPr>
        </p:nvSpPr>
        <p:spPr>
          <a:noFill/>
        </p:spPr>
        <p:txBody>
          <a:bodyPr lIns="92120" rIns="92120"/>
          <a:lstStyle/>
          <a:p>
            <a:endParaRPr lang="en-US" altLang="en-US" sz="1400"/>
          </a:p>
        </p:txBody>
      </p:sp>
    </p:spTree>
    <p:extLst>
      <p:ext uri="{BB962C8B-B14F-4D97-AF65-F5344CB8AC3E}">
        <p14:creationId xmlns:p14="http://schemas.microsoft.com/office/powerpoint/2010/main" val="4411069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defTabSz="977900">
              <a:defRPr>
                <a:solidFill>
                  <a:schemeClr val="accent1"/>
                </a:solidFill>
                <a:latin typeface="Times New Roman" panose="02020603050405020304" pitchFamily="18" charset="0"/>
              </a:defRPr>
            </a:lvl1pPr>
            <a:lvl2pPr marL="742950" indent="-285750" defTabSz="977900">
              <a:defRPr>
                <a:solidFill>
                  <a:schemeClr val="accent1"/>
                </a:solidFill>
                <a:latin typeface="Times New Roman" panose="02020603050405020304" pitchFamily="18" charset="0"/>
              </a:defRPr>
            </a:lvl2pPr>
            <a:lvl3pPr marL="1143000" indent="-228600" defTabSz="977900">
              <a:defRPr>
                <a:solidFill>
                  <a:schemeClr val="accent1"/>
                </a:solidFill>
                <a:latin typeface="Times New Roman" panose="02020603050405020304" pitchFamily="18" charset="0"/>
              </a:defRPr>
            </a:lvl3pPr>
            <a:lvl4pPr marL="1600200" indent="-228600" defTabSz="977900">
              <a:defRPr>
                <a:solidFill>
                  <a:schemeClr val="accent1"/>
                </a:solidFill>
                <a:latin typeface="Times New Roman" panose="02020603050405020304" pitchFamily="18" charset="0"/>
              </a:defRPr>
            </a:lvl4pPr>
            <a:lvl5pPr marL="2057400" indent="-228600" defTabSz="977900">
              <a:defRPr>
                <a:solidFill>
                  <a:schemeClr val="accent1"/>
                </a:solidFill>
                <a:latin typeface="Times New Roman" panose="02020603050405020304" pitchFamily="18" charset="0"/>
              </a:defRPr>
            </a:lvl5pPr>
            <a:lvl6pPr marL="2514600" indent="-228600" defTabSz="977900"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977900"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977900"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977900" eaLnBrk="0" fontAlgn="base" hangingPunct="0">
              <a:spcBef>
                <a:spcPct val="0"/>
              </a:spcBef>
              <a:spcAft>
                <a:spcPct val="0"/>
              </a:spcAft>
              <a:defRPr>
                <a:solidFill>
                  <a:schemeClr val="accent1"/>
                </a:solidFill>
                <a:latin typeface="Times New Roman" panose="02020603050405020304" pitchFamily="18" charset="0"/>
              </a:defRPr>
            </a:lvl9pPr>
          </a:lstStyle>
          <a:p>
            <a:fld id="{3DD1B841-268A-4AFD-9A1C-C8CFC2F9C0F1}" type="slidenum">
              <a:rPr lang="en-US" altLang="en-US" smtClean="0">
                <a:solidFill>
                  <a:schemeClr val="tx1"/>
                </a:solidFill>
              </a:rPr>
              <a:pPr/>
              <a:t>1</a:t>
            </a:fld>
            <a:endParaRPr lang="en-US" altLang="en-US">
              <a:solidFill>
                <a:schemeClr val="tx1"/>
              </a:solidFill>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233856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914400" y="3886200"/>
            <a:ext cx="7772400" cy="0"/>
          </a:xfrm>
          <a:prstGeom prst="line">
            <a:avLst/>
          </a:prstGeom>
          <a:noFill/>
          <a:ln w="508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5" name="Rectangle 3"/>
          <p:cNvSpPr>
            <a:spLocks noGrp="1" noChangeArrowheads="1"/>
          </p:cNvSpPr>
          <p:nvPr>
            <p:ph type="ctrTitle" sz="quarter"/>
          </p:nvPr>
        </p:nvSpPr>
        <p:spPr>
          <a:xfrm>
            <a:off x="838200" y="2438400"/>
            <a:ext cx="7772400" cy="1447800"/>
          </a:xfrm>
          <a:extLst>
            <a:ext uri="{91240B29-F687-4F45-9708-019B960494DF}">
              <a14:hiddenLine xmlns:a14="http://schemas.microsoft.com/office/drawing/2010/main" w="9525">
                <a:solidFill>
                  <a:schemeClr val="tx1"/>
                </a:solidFill>
                <a:miter lim="800000"/>
                <a:headEnd/>
                <a:tailEnd/>
              </a14:hiddenLine>
            </a:ext>
          </a:extLst>
        </p:spPr>
        <p:txBody>
          <a:bodyPr/>
          <a:lstStyle>
            <a:lvl1pPr>
              <a:defRPr sz="3600"/>
            </a:lvl1pPr>
          </a:lstStyle>
          <a:p>
            <a:pPr lvl="0"/>
            <a:r>
              <a:rPr lang="en-US" noProof="0"/>
              <a:t>Click to edit Master title style</a:t>
            </a:r>
          </a:p>
        </p:txBody>
      </p:sp>
      <p:sp>
        <p:nvSpPr>
          <p:cNvPr id="3076" name="Rectangle 4"/>
          <p:cNvSpPr>
            <a:spLocks noGrp="1" noChangeArrowheads="1"/>
          </p:cNvSpPr>
          <p:nvPr>
            <p:ph type="subTitle" sz="quarter" idx="1"/>
          </p:nvPr>
        </p:nvSpPr>
        <p:spPr>
          <a:xfrm>
            <a:off x="1508125" y="4403725"/>
            <a:ext cx="7042150" cy="1987550"/>
          </a:xfrm>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ctr">
              <a:buFont typeface="Monotype Sorts" pitchFamily="2" charset="2"/>
              <a:buNone/>
              <a:defRPr/>
            </a:lvl1pPr>
          </a:lstStyle>
          <a:p>
            <a:pPr lvl="0"/>
            <a:r>
              <a:rPr lang="en-US" noProof="0"/>
              <a:t>Click to edit Master subtitle style</a:t>
            </a:r>
          </a:p>
        </p:txBody>
      </p:sp>
    </p:spTree>
    <p:extLst>
      <p:ext uri="{BB962C8B-B14F-4D97-AF65-F5344CB8AC3E}">
        <p14:creationId xmlns:p14="http://schemas.microsoft.com/office/powerpoint/2010/main" val="770995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80817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838200"/>
            <a:ext cx="1962150" cy="6019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838200"/>
            <a:ext cx="5734050" cy="6019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692388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838200" y="838200"/>
            <a:ext cx="7772400" cy="615950"/>
          </a:xfrm>
        </p:spPr>
        <p:txBody>
          <a:bodyPr/>
          <a:lstStyle/>
          <a:p>
            <a:r>
              <a:rPr lang="en-US"/>
              <a:t>Click to edit Master title style</a:t>
            </a:r>
          </a:p>
        </p:txBody>
      </p:sp>
      <p:sp>
        <p:nvSpPr>
          <p:cNvPr id="3" name="Text Placeholder 2"/>
          <p:cNvSpPr>
            <a:spLocks noGrp="1"/>
          </p:cNvSpPr>
          <p:nvPr>
            <p:ph type="body" sz="half" idx="1"/>
          </p:nvPr>
        </p:nvSpPr>
        <p:spPr>
          <a:xfrm>
            <a:off x="990600" y="1641475"/>
            <a:ext cx="3771900" cy="5216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914900" y="1641475"/>
            <a:ext cx="3771900" cy="5216525"/>
          </a:xfrm>
        </p:spPr>
        <p:txBody>
          <a:bodyPr/>
          <a:lstStyle/>
          <a:p>
            <a:pPr lvl="0"/>
            <a:endParaRPr lang="en-US" noProof="0"/>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0802161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838200"/>
            <a:ext cx="7772400" cy="615950"/>
          </a:xfrm>
        </p:spPr>
        <p:txBody>
          <a:bodyPr/>
          <a:lstStyle/>
          <a:p>
            <a:r>
              <a:rPr lang="en-US"/>
              <a:t>Click to edit Master title style</a:t>
            </a:r>
          </a:p>
        </p:txBody>
      </p:sp>
      <p:sp>
        <p:nvSpPr>
          <p:cNvPr id="3" name="ClipArt Placeholder 2"/>
          <p:cNvSpPr>
            <a:spLocks noGrp="1"/>
          </p:cNvSpPr>
          <p:nvPr>
            <p:ph type="clipArt" sz="half" idx="1"/>
          </p:nvPr>
        </p:nvSpPr>
        <p:spPr>
          <a:xfrm>
            <a:off x="990600" y="1641475"/>
            <a:ext cx="3771900" cy="5216525"/>
          </a:xfrm>
        </p:spPr>
        <p:txBody>
          <a:bodyPr/>
          <a:lstStyle/>
          <a:p>
            <a:pPr lvl="0"/>
            <a:endParaRPr lang="en-US" noProof="0"/>
          </a:p>
        </p:txBody>
      </p:sp>
      <p:sp>
        <p:nvSpPr>
          <p:cNvPr id="4" name="Text Placeholder 3"/>
          <p:cNvSpPr>
            <a:spLocks noGrp="1"/>
          </p:cNvSpPr>
          <p:nvPr>
            <p:ph type="body" sz="half" idx="2"/>
          </p:nvPr>
        </p:nvSpPr>
        <p:spPr>
          <a:xfrm>
            <a:off x="4914900" y="1641475"/>
            <a:ext cx="3771900" cy="5216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8098747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838200" y="838200"/>
            <a:ext cx="7772400" cy="615950"/>
          </a:xfrm>
        </p:spPr>
        <p:txBody>
          <a:bodyPr/>
          <a:lstStyle/>
          <a:p>
            <a:r>
              <a:rPr lang="en-US"/>
              <a:t>Click to edit Master title style</a:t>
            </a:r>
          </a:p>
        </p:txBody>
      </p:sp>
      <p:sp>
        <p:nvSpPr>
          <p:cNvPr id="3" name="Text Placeholder 2"/>
          <p:cNvSpPr>
            <a:spLocks noGrp="1"/>
          </p:cNvSpPr>
          <p:nvPr>
            <p:ph type="body" sz="half" idx="1"/>
          </p:nvPr>
        </p:nvSpPr>
        <p:spPr>
          <a:xfrm>
            <a:off x="990600" y="1641475"/>
            <a:ext cx="3771900" cy="5216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914900" y="1641475"/>
            <a:ext cx="3771900" cy="5216525"/>
          </a:xfrm>
        </p:spPr>
        <p:txBody>
          <a:bodyPr/>
          <a:lstStyle/>
          <a:p>
            <a:pPr lvl="0"/>
            <a:endParaRPr lang="en-US" noProof="0"/>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201093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92849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994275"/>
            <a:ext cx="8548687" cy="1544638"/>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95338" y="3294063"/>
            <a:ext cx="8548687" cy="17002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652621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90600" y="1641475"/>
            <a:ext cx="3771900" cy="521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4900" y="1641475"/>
            <a:ext cx="3771900" cy="521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89457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11150"/>
            <a:ext cx="9051925" cy="1295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3238" y="1739900"/>
            <a:ext cx="4443412"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3238" y="2465388"/>
            <a:ext cx="4443412"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10163" y="1739900"/>
            <a:ext cx="4445000"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0163" y="2465388"/>
            <a:ext cx="4445000"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52918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214131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83900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9563"/>
            <a:ext cx="3308350" cy="1317625"/>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932238" y="309563"/>
            <a:ext cx="5622925" cy="6634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3238" y="1627188"/>
            <a:ext cx="3308350" cy="53165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742614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440363"/>
            <a:ext cx="6035675" cy="642937"/>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971675" y="693738"/>
            <a:ext cx="6035675" cy="4664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971675" y="6083300"/>
            <a:ext cx="6035675" cy="911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9604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914400" y="1447800"/>
            <a:ext cx="7769225" cy="0"/>
          </a:xfrm>
          <a:prstGeom prst="line">
            <a:avLst/>
          </a:prstGeom>
          <a:noFill/>
          <a:ln w="508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3"/>
          <p:cNvSpPr>
            <a:spLocks noGrp="1" noChangeArrowheads="1"/>
          </p:cNvSpPr>
          <p:nvPr>
            <p:ph type="title"/>
          </p:nvPr>
        </p:nvSpPr>
        <p:spPr bwMode="auto">
          <a:xfrm>
            <a:off x="838200" y="838200"/>
            <a:ext cx="7772400" cy="61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600" tIns="50800" rIns="101600" bIns="5080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990600" y="1641475"/>
            <a:ext cx="7696200" cy="521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600" tIns="50800" rIns="101600" bIns="5080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dt" sz="half" idx="2"/>
          </p:nvPr>
        </p:nvSpPr>
        <p:spPr bwMode="auto">
          <a:xfrm>
            <a:off x="838200" y="6781800"/>
            <a:ext cx="3429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1600" tIns="50800" rIns="101600" bIns="50800" numCol="1" anchor="ctr" anchorCtr="0" compatLnSpc="1">
            <a:prstTxWarp prst="textNoShape">
              <a:avLst/>
            </a:prstTxWarp>
          </a:bodyPr>
          <a:lstStyle>
            <a:lvl1pPr defTabSz="1106488">
              <a:defRPr sz="1000" b="1" i="1">
                <a:solidFill>
                  <a:schemeClr val="tx2"/>
                </a:solidFill>
              </a:defRPr>
            </a:lvl1pPr>
          </a:lstStyle>
          <a:p>
            <a:pPr>
              <a:defRPr/>
            </a:pPr>
            <a:endParaRPr lang="en-US"/>
          </a:p>
        </p:txBody>
      </p:sp>
      <p:sp>
        <p:nvSpPr>
          <p:cNvPr id="1030" name="Rectangle 6"/>
          <p:cNvSpPr>
            <a:spLocks noGrp="1" noChangeArrowheads="1"/>
          </p:cNvSpPr>
          <p:nvPr>
            <p:ph type="ftr" sz="quarter" idx="3"/>
          </p:nvPr>
        </p:nvSpPr>
        <p:spPr bwMode="auto">
          <a:xfrm>
            <a:off x="7315200" y="6781800"/>
            <a:ext cx="1524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1600" tIns="50800" rIns="101600" bIns="50800" numCol="1" anchor="ctr" anchorCtr="0" compatLnSpc="1">
            <a:prstTxWarp prst="textNoShape">
              <a:avLst/>
            </a:prstTxWarp>
          </a:bodyPr>
          <a:lstStyle>
            <a:lvl1pPr algn="r" defTabSz="1106488">
              <a:defRPr sz="1400">
                <a:solidFill>
                  <a:schemeClr val="tx2"/>
                </a:solidFill>
                <a:latin typeface="Hewlett" pitchFamily="82" charset="0"/>
              </a:defRPr>
            </a:lvl1pPr>
          </a:lstStyle>
          <a:p>
            <a:pPr>
              <a:defRPr/>
            </a:pPr>
            <a:endParaRPr lang="en-US"/>
          </a:p>
        </p:txBody>
      </p:sp>
      <p:sp>
        <p:nvSpPr>
          <p:cNvPr id="1031" name="Line 7"/>
          <p:cNvSpPr>
            <a:spLocks noChangeShapeType="1"/>
          </p:cNvSpPr>
          <p:nvPr/>
        </p:nvSpPr>
        <p:spPr bwMode="auto">
          <a:xfrm>
            <a:off x="914400" y="6858000"/>
            <a:ext cx="7772400" cy="0"/>
          </a:xfrm>
          <a:prstGeom prst="line">
            <a:avLst/>
          </a:prstGeom>
          <a:noFill/>
          <a:ln w="508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2" name="Rectangle 8"/>
          <p:cNvSpPr>
            <a:spLocks noChangeArrowheads="1"/>
          </p:cNvSpPr>
          <p:nvPr/>
        </p:nvSpPr>
        <p:spPr bwMode="auto">
          <a:xfrm>
            <a:off x="4495800" y="68580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600" tIns="50800" rIns="101600" bIns="50800" anchor="ctr"/>
          <a:lstStyle>
            <a:lvl1pPr defTabSz="1106488">
              <a:defRPr>
                <a:solidFill>
                  <a:schemeClr val="accent1"/>
                </a:solidFill>
                <a:latin typeface="Times New Roman" panose="02020603050405020304" pitchFamily="18" charset="0"/>
              </a:defRPr>
            </a:lvl1pPr>
            <a:lvl2pPr marL="742950" indent="-285750" defTabSz="1106488">
              <a:defRPr>
                <a:solidFill>
                  <a:schemeClr val="accent1"/>
                </a:solidFill>
                <a:latin typeface="Times New Roman" panose="02020603050405020304" pitchFamily="18" charset="0"/>
              </a:defRPr>
            </a:lvl2pPr>
            <a:lvl3pPr marL="1143000" indent="-228600" defTabSz="1106488">
              <a:defRPr>
                <a:solidFill>
                  <a:schemeClr val="accent1"/>
                </a:solidFill>
                <a:latin typeface="Times New Roman" panose="02020603050405020304" pitchFamily="18" charset="0"/>
              </a:defRPr>
            </a:lvl3pPr>
            <a:lvl4pPr marL="1600200" indent="-228600" defTabSz="1106488">
              <a:defRPr>
                <a:solidFill>
                  <a:schemeClr val="accent1"/>
                </a:solidFill>
                <a:latin typeface="Times New Roman" panose="02020603050405020304" pitchFamily="18" charset="0"/>
              </a:defRPr>
            </a:lvl4pPr>
            <a:lvl5pPr marL="2057400" indent="-228600" defTabSz="1106488">
              <a:defRPr>
                <a:solidFill>
                  <a:schemeClr val="accent1"/>
                </a:solidFill>
                <a:latin typeface="Times New Roman" panose="02020603050405020304" pitchFamily="18" charset="0"/>
              </a:defRPr>
            </a:lvl5pPr>
            <a:lvl6pPr marL="2514600" indent="-228600" defTabSz="1106488" eaLnBrk="0" fontAlgn="base" hangingPunct="0">
              <a:spcBef>
                <a:spcPct val="0"/>
              </a:spcBef>
              <a:spcAft>
                <a:spcPct val="0"/>
              </a:spcAft>
              <a:defRPr>
                <a:solidFill>
                  <a:schemeClr val="accent1"/>
                </a:solidFill>
                <a:latin typeface="Times New Roman" panose="02020603050405020304" pitchFamily="18" charset="0"/>
              </a:defRPr>
            </a:lvl6pPr>
            <a:lvl7pPr marL="2971800" indent="-228600" defTabSz="1106488" eaLnBrk="0" fontAlgn="base" hangingPunct="0">
              <a:spcBef>
                <a:spcPct val="0"/>
              </a:spcBef>
              <a:spcAft>
                <a:spcPct val="0"/>
              </a:spcAft>
              <a:defRPr>
                <a:solidFill>
                  <a:schemeClr val="accent1"/>
                </a:solidFill>
                <a:latin typeface="Times New Roman" panose="02020603050405020304" pitchFamily="18" charset="0"/>
              </a:defRPr>
            </a:lvl7pPr>
            <a:lvl8pPr marL="3429000" indent="-228600" defTabSz="1106488" eaLnBrk="0" fontAlgn="base" hangingPunct="0">
              <a:spcBef>
                <a:spcPct val="0"/>
              </a:spcBef>
              <a:spcAft>
                <a:spcPct val="0"/>
              </a:spcAft>
              <a:defRPr>
                <a:solidFill>
                  <a:schemeClr val="accent1"/>
                </a:solidFill>
                <a:latin typeface="Times New Roman" panose="02020603050405020304" pitchFamily="18" charset="0"/>
              </a:defRPr>
            </a:lvl8pPr>
            <a:lvl9pPr marL="3886200" indent="-228600" defTabSz="1106488" eaLnBrk="0" fontAlgn="base" hangingPunct="0">
              <a:spcBef>
                <a:spcPct val="0"/>
              </a:spcBef>
              <a:spcAft>
                <a:spcPct val="0"/>
              </a:spcAft>
              <a:defRPr>
                <a:solidFill>
                  <a:schemeClr val="accent1"/>
                </a:solidFill>
                <a:latin typeface="Times New Roman" panose="02020603050405020304" pitchFamily="18" charset="0"/>
              </a:defRPr>
            </a:lvl9pPr>
          </a:lstStyle>
          <a:p>
            <a:pPr algn="ctr">
              <a:defRPr/>
            </a:pPr>
            <a:r>
              <a:rPr lang="en-US" altLang="en-US" sz="1400">
                <a:solidFill>
                  <a:schemeClr val="tx1"/>
                </a:solidFill>
              </a:rPr>
              <a:t>- </a:t>
            </a:r>
            <a:fld id="{25E028D9-E0BC-4B62-B434-A27A1B183AFA}" type="slidenum">
              <a:rPr lang="en-US" altLang="en-US" sz="1400" smtClean="0">
                <a:solidFill>
                  <a:schemeClr val="tx1"/>
                </a:solidFill>
              </a:rPr>
              <a:pPr algn="ctr">
                <a:defRPr/>
              </a:pPr>
              <a:t>‹#›</a:t>
            </a:fld>
            <a:r>
              <a:rPr lang="en-US" altLang="en-US" sz="1400">
                <a:solidFill>
                  <a:schemeClr val="tx1"/>
                </a:solidFill>
              </a:rPr>
              <a:t> -</a:t>
            </a:r>
          </a:p>
        </p:txBody>
      </p:sp>
    </p:spTree>
  </p:cSld>
  <p:clrMap bg1="lt1" tx1="dk1" bg2="lt2" tx2="dk2" accent1="accent1" accent2="accent2" accent3="accent3" accent4="accent4" accent5="accent5" accent6="accent6" hlink="hlink" folHlink="folHlink"/>
  <p:sldLayoutIdLst>
    <p:sldLayoutId id="2147483859"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 id="2147483856" r:id="rId12"/>
    <p:sldLayoutId id="2147483857" r:id="rId13"/>
    <p:sldLayoutId id="2147483858" r:id="rId14"/>
  </p:sldLayoutIdLst>
  <p:txStyles>
    <p:titleStyle>
      <a:lvl1pPr algn="l" defTabSz="1106488" rtl="0" eaLnBrk="0" fontAlgn="base" hangingPunct="0">
        <a:spcBef>
          <a:spcPct val="0"/>
        </a:spcBef>
        <a:spcAft>
          <a:spcPct val="0"/>
        </a:spcAft>
        <a:defRPr sz="3200">
          <a:solidFill>
            <a:schemeClr val="tx1"/>
          </a:solidFill>
          <a:latin typeface="+mj-lt"/>
          <a:ea typeface="+mj-ea"/>
          <a:cs typeface="+mj-cs"/>
        </a:defRPr>
      </a:lvl1pPr>
      <a:lvl2pPr algn="l" defTabSz="1106488" rtl="0" eaLnBrk="0" fontAlgn="base" hangingPunct="0">
        <a:spcBef>
          <a:spcPct val="0"/>
        </a:spcBef>
        <a:spcAft>
          <a:spcPct val="0"/>
        </a:spcAft>
        <a:defRPr sz="3200">
          <a:solidFill>
            <a:schemeClr val="tx1"/>
          </a:solidFill>
          <a:latin typeface="Times New Roman" pitchFamily="18" charset="0"/>
        </a:defRPr>
      </a:lvl2pPr>
      <a:lvl3pPr algn="l" defTabSz="1106488" rtl="0" eaLnBrk="0" fontAlgn="base" hangingPunct="0">
        <a:spcBef>
          <a:spcPct val="0"/>
        </a:spcBef>
        <a:spcAft>
          <a:spcPct val="0"/>
        </a:spcAft>
        <a:defRPr sz="3200">
          <a:solidFill>
            <a:schemeClr val="tx1"/>
          </a:solidFill>
          <a:latin typeface="Times New Roman" pitchFamily="18" charset="0"/>
        </a:defRPr>
      </a:lvl3pPr>
      <a:lvl4pPr algn="l" defTabSz="1106488" rtl="0" eaLnBrk="0" fontAlgn="base" hangingPunct="0">
        <a:spcBef>
          <a:spcPct val="0"/>
        </a:spcBef>
        <a:spcAft>
          <a:spcPct val="0"/>
        </a:spcAft>
        <a:defRPr sz="3200">
          <a:solidFill>
            <a:schemeClr val="tx1"/>
          </a:solidFill>
          <a:latin typeface="Times New Roman" pitchFamily="18" charset="0"/>
        </a:defRPr>
      </a:lvl4pPr>
      <a:lvl5pPr algn="l" defTabSz="1106488" rtl="0" eaLnBrk="0" fontAlgn="base" hangingPunct="0">
        <a:spcBef>
          <a:spcPct val="0"/>
        </a:spcBef>
        <a:spcAft>
          <a:spcPct val="0"/>
        </a:spcAft>
        <a:defRPr sz="3200">
          <a:solidFill>
            <a:schemeClr val="tx1"/>
          </a:solidFill>
          <a:latin typeface="Times New Roman" pitchFamily="18" charset="0"/>
        </a:defRPr>
      </a:lvl5pPr>
      <a:lvl6pPr marL="457200" algn="l" defTabSz="1106488" rtl="0" eaLnBrk="0" fontAlgn="base" hangingPunct="0">
        <a:spcBef>
          <a:spcPct val="0"/>
        </a:spcBef>
        <a:spcAft>
          <a:spcPct val="0"/>
        </a:spcAft>
        <a:defRPr sz="3200">
          <a:solidFill>
            <a:schemeClr val="tx1"/>
          </a:solidFill>
          <a:latin typeface="Times New Roman" pitchFamily="18" charset="0"/>
        </a:defRPr>
      </a:lvl6pPr>
      <a:lvl7pPr marL="914400" algn="l" defTabSz="1106488" rtl="0" eaLnBrk="0" fontAlgn="base" hangingPunct="0">
        <a:spcBef>
          <a:spcPct val="0"/>
        </a:spcBef>
        <a:spcAft>
          <a:spcPct val="0"/>
        </a:spcAft>
        <a:defRPr sz="3200">
          <a:solidFill>
            <a:schemeClr val="tx1"/>
          </a:solidFill>
          <a:latin typeface="Times New Roman" pitchFamily="18" charset="0"/>
        </a:defRPr>
      </a:lvl7pPr>
      <a:lvl8pPr marL="1371600" algn="l" defTabSz="1106488" rtl="0" eaLnBrk="0" fontAlgn="base" hangingPunct="0">
        <a:spcBef>
          <a:spcPct val="0"/>
        </a:spcBef>
        <a:spcAft>
          <a:spcPct val="0"/>
        </a:spcAft>
        <a:defRPr sz="3200">
          <a:solidFill>
            <a:schemeClr val="tx1"/>
          </a:solidFill>
          <a:latin typeface="Times New Roman" pitchFamily="18" charset="0"/>
        </a:defRPr>
      </a:lvl8pPr>
      <a:lvl9pPr marL="1828800" algn="l" defTabSz="1106488" rtl="0" eaLnBrk="0" fontAlgn="base" hangingPunct="0">
        <a:spcBef>
          <a:spcPct val="0"/>
        </a:spcBef>
        <a:spcAft>
          <a:spcPct val="0"/>
        </a:spcAft>
        <a:defRPr sz="3200">
          <a:solidFill>
            <a:schemeClr val="tx1"/>
          </a:solidFill>
          <a:latin typeface="Times New Roman" pitchFamily="18" charset="0"/>
        </a:defRPr>
      </a:lvl9pPr>
    </p:titleStyle>
    <p:bodyStyle>
      <a:lvl1pPr marL="377825" indent="-377825" algn="l" defTabSz="1106488" rtl="0" eaLnBrk="0" fontAlgn="base" hangingPunct="0">
        <a:spcBef>
          <a:spcPct val="20000"/>
        </a:spcBef>
        <a:spcAft>
          <a:spcPct val="0"/>
        </a:spcAft>
        <a:buClr>
          <a:srgbClr val="FF0000"/>
        </a:buClr>
        <a:buSzPct val="75000"/>
        <a:buFont typeface="Monotype Sorts" pitchFamily="2" charset="2"/>
        <a:buChar char="v"/>
        <a:defRPr sz="2400">
          <a:solidFill>
            <a:schemeClr val="tx1"/>
          </a:solidFill>
          <a:latin typeface="+mn-lt"/>
          <a:ea typeface="+mn-ea"/>
          <a:cs typeface="+mn-cs"/>
        </a:defRPr>
      </a:lvl1pPr>
      <a:lvl2pPr marL="806450" indent="-314325" algn="l" defTabSz="1106488" rtl="0" eaLnBrk="0" fontAlgn="base" hangingPunct="0">
        <a:spcBef>
          <a:spcPct val="20000"/>
        </a:spcBef>
        <a:spcAft>
          <a:spcPct val="0"/>
        </a:spcAft>
        <a:buClr>
          <a:srgbClr val="FF0000"/>
        </a:buClr>
        <a:buSzPct val="100000"/>
        <a:buChar char="»"/>
        <a:defRPr sz="2000">
          <a:solidFill>
            <a:schemeClr val="tx1"/>
          </a:solidFill>
          <a:latin typeface="+mn-lt"/>
        </a:defRPr>
      </a:lvl2pPr>
      <a:lvl3pPr marL="1171575" indent="-250825" algn="l" defTabSz="1106488" rtl="0" eaLnBrk="0" fontAlgn="base" hangingPunct="0">
        <a:spcBef>
          <a:spcPct val="20000"/>
        </a:spcBef>
        <a:spcAft>
          <a:spcPct val="0"/>
        </a:spcAft>
        <a:buClr>
          <a:srgbClr val="FF0000"/>
        </a:buClr>
        <a:buFont typeface="Wingdings" panose="05000000000000000000" pitchFamily="2" charset="2"/>
        <a:buChar char="Ÿ"/>
        <a:defRPr>
          <a:solidFill>
            <a:schemeClr val="tx1"/>
          </a:solidFill>
          <a:latin typeface="+mn-lt"/>
        </a:defRPr>
      </a:lvl3pPr>
      <a:lvl4pPr marL="1538288" indent="-252413" algn="l" defTabSz="1106488" rtl="0" eaLnBrk="0" fontAlgn="base" hangingPunct="0">
        <a:spcBef>
          <a:spcPct val="20000"/>
        </a:spcBef>
        <a:spcAft>
          <a:spcPct val="0"/>
        </a:spcAft>
        <a:buClr>
          <a:srgbClr val="FF0000"/>
        </a:buClr>
        <a:buSzPct val="65000"/>
        <a:buFont typeface="Monotype Sorts" pitchFamily="2" charset="2"/>
        <a:buChar char="u"/>
        <a:defRPr sz="1600">
          <a:solidFill>
            <a:schemeClr val="tx1"/>
          </a:solidFill>
          <a:latin typeface="+mn-lt"/>
        </a:defRPr>
      </a:lvl4pPr>
      <a:lvl5pPr marL="1905000" indent="-252413" algn="l" defTabSz="1106488" rtl="0" eaLnBrk="0" fontAlgn="base" hangingPunct="0">
        <a:spcBef>
          <a:spcPct val="20000"/>
        </a:spcBef>
        <a:spcAft>
          <a:spcPct val="0"/>
        </a:spcAft>
        <a:buClr>
          <a:srgbClr val="FF0000"/>
        </a:buClr>
        <a:buFont typeface="Monotype Sorts" pitchFamily="2" charset="2"/>
        <a:buChar char="â"/>
        <a:defRPr sz="1600">
          <a:solidFill>
            <a:schemeClr val="tx1"/>
          </a:solidFill>
          <a:latin typeface="+mn-lt"/>
        </a:defRPr>
      </a:lvl5pPr>
      <a:lvl6pPr marL="2362200" indent="-252413" algn="l" defTabSz="1106488" rtl="0" eaLnBrk="0" fontAlgn="base" hangingPunct="0">
        <a:spcBef>
          <a:spcPct val="20000"/>
        </a:spcBef>
        <a:spcAft>
          <a:spcPct val="0"/>
        </a:spcAft>
        <a:buClr>
          <a:srgbClr val="FF0000"/>
        </a:buClr>
        <a:buFont typeface="Monotype Sorts" pitchFamily="2" charset="2"/>
        <a:buChar char="â"/>
        <a:defRPr sz="1600">
          <a:solidFill>
            <a:schemeClr val="tx1"/>
          </a:solidFill>
          <a:latin typeface="+mn-lt"/>
        </a:defRPr>
      </a:lvl6pPr>
      <a:lvl7pPr marL="2819400" indent="-252413" algn="l" defTabSz="1106488" rtl="0" eaLnBrk="0" fontAlgn="base" hangingPunct="0">
        <a:spcBef>
          <a:spcPct val="20000"/>
        </a:spcBef>
        <a:spcAft>
          <a:spcPct val="0"/>
        </a:spcAft>
        <a:buClr>
          <a:srgbClr val="FF0000"/>
        </a:buClr>
        <a:buFont typeface="Monotype Sorts" pitchFamily="2" charset="2"/>
        <a:buChar char="â"/>
        <a:defRPr sz="1600">
          <a:solidFill>
            <a:schemeClr val="tx1"/>
          </a:solidFill>
          <a:latin typeface="+mn-lt"/>
        </a:defRPr>
      </a:lvl7pPr>
      <a:lvl8pPr marL="3276600" indent="-252413" algn="l" defTabSz="1106488" rtl="0" eaLnBrk="0" fontAlgn="base" hangingPunct="0">
        <a:spcBef>
          <a:spcPct val="20000"/>
        </a:spcBef>
        <a:spcAft>
          <a:spcPct val="0"/>
        </a:spcAft>
        <a:buClr>
          <a:srgbClr val="FF0000"/>
        </a:buClr>
        <a:buFont typeface="Monotype Sorts" pitchFamily="2" charset="2"/>
        <a:buChar char="â"/>
        <a:defRPr sz="1600">
          <a:solidFill>
            <a:schemeClr val="tx1"/>
          </a:solidFill>
          <a:latin typeface="+mn-lt"/>
        </a:defRPr>
      </a:lvl8pPr>
      <a:lvl9pPr marL="3733800" indent="-252413" algn="l" defTabSz="1106488" rtl="0" eaLnBrk="0" fontAlgn="base" hangingPunct="0">
        <a:spcBef>
          <a:spcPct val="20000"/>
        </a:spcBef>
        <a:spcAft>
          <a:spcPct val="0"/>
        </a:spcAft>
        <a:buClr>
          <a:srgbClr val="FF0000"/>
        </a:buClr>
        <a:buFont typeface="Monotype Sorts" pitchFamily="2" charset="2"/>
        <a:buChar char="â"/>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customXml" Target="../ink/ink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ustomXml" Target="../ink/ink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customXml" Target="../ink/ink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customXml" Target="../ink/ink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customXml" Target="../ink/ink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customXml" Target="../ink/ink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customXml" Target="../ink/ink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customXml" Target="../ink/ink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customXml" Target="../ink/ink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customXml" Target="../ink/ink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ustomXml" Target="../ink/ink19.xml"/><Relationship Id="rId2" Type="http://schemas.openxmlformats.org/officeDocument/2006/relationships/image" Target="../media/image19.emf"/><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22.xml.rels><?xml version="1.0" encoding="UTF-8" standalone="yes"?>
<Relationships xmlns="http://schemas.openxmlformats.org/package/2006/relationships"><Relationship Id="rId3" Type="http://schemas.openxmlformats.org/officeDocument/2006/relationships/customXml" Target="../ink/ink20.xml"/><Relationship Id="rId2" Type="http://schemas.openxmlformats.org/officeDocument/2006/relationships/image" Target="../media/image21.emf"/><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2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customXml" Target="../ink/ink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ustomXml" Target="../ink/ink22.xml"/><Relationship Id="rId2" Type="http://schemas.openxmlformats.org/officeDocument/2006/relationships/image" Target="../media/image24.emf"/><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ustomXml" Target="../ink/ink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ustomXml" Target="../ink/ink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ustomXml" Target="../ink/ink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ustomXml" Target="../ink/ink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ustomXml" Target="../ink/ink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838200" y="2438400"/>
            <a:ext cx="8458200" cy="1447800"/>
          </a:xfrm>
          <a:noFill/>
        </p:spPr>
        <p:txBody>
          <a:bodyPr lIns="111125" tIns="55562" rIns="111125" bIns="55562"/>
          <a:lstStyle/>
          <a:p>
            <a:r>
              <a:rPr lang="en-US" altLang="en-US" sz="4800" dirty="0"/>
              <a:t>EECS 583 – Class 15</a:t>
            </a:r>
            <a:br>
              <a:rPr lang="en-US" altLang="en-US" sz="4800" dirty="0"/>
            </a:br>
            <a:r>
              <a:rPr lang="en-US" altLang="en-US" sz="4800" dirty="0"/>
              <a:t>Exam Review</a:t>
            </a:r>
          </a:p>
        </p:txBody>
      </p:sp>
      <p:sp>
        <p:nvSpPr>
          <p:cNvPr id="5123" name="Rectangle 3"/>
          <p:cNvSpPr>
            <a:spLocks noGrp="1" noChangeArrowheads="1"/>
          </p:cNvSpPr>
          <p:nvPr>
            <p:ph type="subTitle" idx="1"/>
          </p:nvPr>
        </p:nvSpPr>
        <p:spPr>
          <a:noFill/>
        </p:spPr>
        <p:txBody>
          <a:bodyPr lIns="111125" tIns="55562" rIns="111125" bIns="55562"/>
          <a:lstStyle/>
          <a:p>
            <a:pPr algn="l">
              <a:lnSpc>
                <a:spcPct val="80000"/>
              </a:lnSpc>
            </a:pPr>
            <a:endParaRPr lang="en-US" altLang="en-US" i="1" dirty="0"/>
          </a:p>
          <a:p>
            <a:pPr algn="l">
              <a:lnSpc>
                <a:spcPct val="80000"/>
              </a:lnSpc>
            </a:pPr>
            <a:r>
              <a:rPr lang="en-US" altLang="en-US" i="1" dirty="0"/>
              <a:t>University of Michigan</a:t>
            </a:r>
          </a:p>
          <a:p>
            <a:pPr algn="l">
              <a:lnSpc>
                <a:spcPct val="80000"/>
              </a:lnSpc>
            </a:pPr>
            <a:endParaRPr lang="en-US" altLang="en-US" i="1" dirty="0"/>
          </a:p>
          <a:p>
            <a:pPr algn="l">
              <a:lnSpc>
                <a:spcPct val="80000"/>
              </a:lnSpc>
            </a:pPr>
            <a:r>
              <a:rPr lang="en-US" altLang="en-US" i="1" dirty="0"/>
              <a:t>March 18, 2024</a:t>
            </a:r>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5E1E28A2-C8FE-5FA1-2991-35D4A49502A2}"/>
                  </a:ext>
                </a:extLst>
              </p14:cNvPr>
              <p14:cNvContentPartPr/>
              <p14:nvPr/>
            </p14:nvContentPartPr>
            <p14:xfrm>
              <a:off x="7118280" y="1587960"/>
              <a:ext cx="685080" cy="797040"/>
            </p14:xfrm>
          </p:contentPart>
        </mc:Choice>
        <mc:Fallback>
          <p:pic>
            <p:nvPicPr>
              <p:cNvPr id="2" name="Ink 1">
                <a:extLst>
                  <a:ext uri="{FF2B5EF4-FFF2-40B4-BE49-F238E27FC236}">
                    <a16:creationId xmlns:a16="http://schemas.microsoft.com/office/drawing/2014/main" id="{5E1E28A2-C8FE-5FA1-2991-35D4A49502A2}"/>
                  </a:ext>
                </a:extLst>
              </p:cNvPr>
              <p:cNvPicPr/>
              <p:nvPr/>
            </p:nvPicPr>
            <p:blipFill>
              <a:blip r:embed="rId4"/>
              <a:stretch>
                <a:fillRect/>
              </a:stretch>
            </p:blipFill>
            <p:spPr>
              <a:xfrm>
                <a:off x="7108920" y="1578600"/>
                <a:ext cx="703800" cy="815760"/>
              </a:xfrm>
              <a:prstGeom prst="rect">
                <a:avLst/>
              </a:prstGeom>
            </p:spPr>
          </p:pic>
        </mc:Fallback>
      </mc:AlternateContent>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dirty="0"/>
              <a:t>Studying</a:t>
            </a:r>
          </a:p>
        </p:txBody>
      </p:sp>
      <p:sp>
        <p:nvSpPr>
          <p:cNvPr id="30723" name="Rectangle 3"/>
          <p:cNvSpPr>
            <a:spLocks noGrp="1" noChangeArrowheads="1"/>
          </p:cNvSpPr>
          <p:nvPr>
            <p:ph type="body" idx="1"/>
          </p:nvPr>
        </p:nvSpPr>
        <p:spPr>
          <a:xfrm>
            <a:off x="941388" y="1489075"/>
            <a:ext cx="8431212" cy="5216525"/>
          </a:xfrm>
          <a:extLst>
            <a:ext uri="{91240B29-F687-4F45-9708-019B960494DF}">
              <a14:hiddenLine xmlns:a14="http://schemas.microsoft.com/office/drawing/2010/main" w="9525">
                <a:solidFill>
                  <a:schemeClr val="tx1"/>
                </a:solidFill>
                <a:miter lim="800000"/>
                <a:headEnd/>
                <a:tailEnd/>
              </a14:hiddenLine>
            </a:ext>
          </a:extLst>
        </p:spPr>
        <p:txBody>
          <a:bodyPr/>
          <a:lstStyle/>
          <a:p>
            <a:r>
              <a:rPr lang="en-US" altLang="en-US" sz="2100" dirty="0"/>
              <a:t>9 exams + answer keys (F12, F13, F18, F19, F20, F21, F22, W23, F23) are posted on the course website</a:t>
            </a:r>
          </a:p>
          <a:p>
            <a:pPr lvl="1"/>
            <a:r>
              <a:rPr lang="en-US" altLang="en-US" sz="1800" dirty="0">
                <a:solidFill>
                  <a:srgbClr val="FF0000"/>
                </a:solidFill>
              </a:rPr>
              <a:t>Note – Past exams may not accurately predict future exams!!</a:t>
            </a:r>
          </a:p>
          <a:p>
            <a:pPr lvl="1"/>
            <a:r>
              <a:rPr lang="en-US" altLang="en-US" sz="1800" dirty="0" err="1">
                <a:solidFill>
                  <a:srgbClr val="FF0000"/>
                </a:solidFill>
              </a:rPr>
              <a:t>Fomat</a:t>
            </a:r>
            <a:r>
              <a:rPr lang="en-US" altLang="en-US" sz="1800" dirty="0">
                <a:solidFill>
                  <a:srgbClr val="FF0000"/>
                </a:solidFill>
              </a:rPr>
              <a:t> will be similar</a:t>
            </a:r>
          </a:p>
          <a:p>
            <a:pPr lvl="1"/>
            <a:r>
              <a:rPr lang="en-US" altLang="en-US" sz="1800" dirty="0">
                <a:solidFill>
                  <a:srgbClr val="FF0000"/>
                </a:solidFill>
              </a:rPr>
              <a:t>Work out the problems without looking at the answers!</a:t>
            </a:r>
          </a:p>
          <a:p>
            <a:pPr lvl="1"/>
            <a:r>
              <a:rPr lang="en-US" altLang="en-US" sz="1800" b="1" dirty="0">
                <a:solidFill>
                  <a:srgbClr val="FF0000"/>
                </a:solidFill>
              </a:rPr>
              <a:t>Exams vary in terms of time/length</a:t>
            </a:r>
            <a:endParaRPr lang="en-US" altLang="en-US" sz="2100" b="1" dirty="0"/>
          </a:p>
          <a:p>
            <a:r>
              <a:rPr lang="en-US" altLang="en-US" sz="2100" dirty="0"/>
              <a:t>Preparing yourself</a:t>
            </a:r>
          </a:p>
          <a:p>
            <a:pPr lvl="1"/>
            <a:r>
              <a:rPr lang="en-US" altLang="en-US" sz="1800" dirty="0">
                <a:solidFill>
                  <a:srgbClr val="FF0000"/>
                </a:solidFill>
              </a:rPr>
              <a:t>Yes, you should study even though its open notes</a:t>
            </a:r>
          </a:p>
          <a:p>
            <a:pPr lvl="2"/>
            <a:r>
              <a:rPr lang="en-US" altLang="en-US" sz="1600" dirty="0"/>
              <a:t>Lots of material that you have likely forgotten from early this semester</a:t>
            </a:r>
          </a:p>
          <a:p>
            <a:pPr lvl="2"/>
            <a:r>
              <a:rPr lang="en-US" altLang="en-US" sz="1600" dirty="0"/>
              <a:t>Refresh your memories, especially the old topics</a:t>
            </a:r>
          </a:p>
          <a:p>
            <a:pPr lvl="2"/>
            <a:r>
              <a:rPr lang="en-US" altLang="en-US" sz="1600" dirty="0"/>
              <a:t>No memorization required, but you need to be familiar with the material to finish the exam</a:t>
            </a:r>
            <a:endParaRPr lang="en-US" altLang="en-US" dirty="0"/>
          </a:p>
          <a:p>
            <a:pPr lvl="1"/>
            <a:r>
              <a:rPr lang="en-US" altLang="en-US" sz="1800" dirty="0"/>
              <a:t>Go through lecture notes, especially the examples!</a:t>
            </a:r>
          </a:p>
          <a:p>
            <a:pPr lvl="1"/>
            <a:r>
              <a:rPr lang="en-US" altLang="en-US" sz="1800" dirty="0"/>
              <a:t>If you are confused on a topic, go through the reading</a:t>
            </a:r>
          </a:p>
          <a:p>
            <a:pPr lvl="1"/>
            <a:r>
              <a:rPr lang="en-US" altLang="en-US" sz="1800" dirty="0"/>
              <a:t>Go through the practice exams (Don’t look at the answer) as the final step</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5A881D4D-BA2B-0EE2-B54E-7AC24372EAE4}"/>
                  </a:ext>
                </a:extLst>
              </p14:cNvPr>
              <p14:cNvContentPartPr/>
              <p14:nvPr/>
            </p14:nvContentPartPr>
            <p14:xfrm>
              <a:off x="1134000" y="1520640"/>
              <a:ext cx="5287320" cy="4572720"/>
            </p14:xfrm>
          </p:contentPart>
        </mc:Choice>
        <mc:Fallback>
          <p:pic>
            <p:nvPicPr>
              <p:cNvPr id="2" name="Ink 1">
                <a:extLst>
                  <a:ext uri="{FF2B5EF4-FFF2-40B4-BE49-F238E27FC236}">
                    <a16:creationId xmlns:a16="http://schemas.microsoft.com/office/drawing/2014/main" id="{5A881D4D-BA2B-0EE2-B54E-7AC24372EAE4}"/>
                  </a:ext>
                </a:extLst>
              </p:cNvPr>
              <p:cNvPicPr/>
              <p:nvPr/>
            </p:nvPicPr>
            <p:blipFill>
              <a:blip r:embed="rId3"/>
              <a:stretch>
                <a:fillRect/>
              </a:stretch>
            </p:blipFill>
            <p:spPr>
              <a:xfrm>
                <a:off x="1124640" y="1511280"/>
                <a:ext cx="5306040" cy="4591440"/>
              </a:xfrm>
              <a:prstGeom prst="rect">
                <a:avLst/>
              </a:prstGeom>
            </p:spPr>
          </p:pic>
        </mc:Fallback>
      </mc:AlternateContent>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dirty="0"/>
              <a:t>Exam Topics</a:t>
            </a:r>
          </a:p>
        </p:txBody>
      </p:sp>
      <p:sp>
        <p:nvSpPr>
          <p:cNvPr id="31747" name="Rectangle 3"/>
          <p:cNvSpPr>
            <a:spLocks noGrp="1" noChangeArrowheads="1"/>
          </p:cNvSpPr>
          <p:nvPr>
            <p:ph type="body" idx="1"/>
          </p:nvPr>
        </p:nvSpPr>
        <p:spPr/>
        <p:txBody>
          <a:bodyPr/>
          <a:lstStyle/>
          <a:p>
            <a:r>
              <a:rPr lang="en-US" altLang="en-US" sz="2100" dirty="0"/>
              <a:t>Control flow analysis</a:t>
            </a:r>
          </a:p>
          <a:p>
            <a:pPr lvl="1"/>
            <a:r>
              <a:rPr lang="en-US" altLang="en-US" sz="1800" dirty="0"/>
              <a:t>Control flow graphs, Dom/</a:t>
            </a:r>
            <a:r>
              <a:rPr lang="en-US" altLang="en-US" sz="1800" dirty="0" err="1"/>
              <a:t>pdom</a:t>
            </a:r>
            <a:r>
              <a:rPr lang="en-US" altLang="en-US" sz="1800" dirty="0"/>
              <a:t>, Loop detection</a:t>
            </a:r>
          </a:p>
          <a:p>
            <a:pPr lvl="1"/>
            <a:r>
              <a:rPr lang="en-US" altLang="en-US" sz="1800" dirty="0"/>
              <a:t>Trace selection, superblocks</a:t>
            </a:r>
          </a:p>
          <a:p>
            <a:r>
              <a:rPr lang="en-US" altLang="en-US" sz="2100" dirty="0"/>
              <a:t>Predicated execution</a:t>
            </a:r>
          </a:p>
          <a:p>
            <a:pPr lvl="1"/>
            <a:r>
              <a:rPr lang="en-US" altLang="en-US" sz="1800" dirty="0"/>
              <a:t>Control dependence analysis, if-conversion</a:t>
            </a:r>
          </a:p>
          <a:p>
            <a:r>
              <a:rPr lang="en-US" altLang="en-US" sz="2100" dirty="0"/>
              <a:t>Dataflow analysis</a:t>
            </a:r>
          </a:p>
          <a:p>
            <a:pPr lvl="1"/>
            <a:r>
              <a:rPr lang="en-US" altLang="en-US" sz="1800" dirty="0"/>
              <a:t>Liveness, reaching </a:t>
            </a:r>
            <a:r>
              <a:rPr lang="en-US" altLang="en-US" sz="1800" dirty="0" err="1"/>
              <a:t>defs</a:t>
            </a:r>
            <a:r>
              <a:rPr lang="en-US" altLang="en-US" sz="1800" dirty="0"/>
              <a:t>, DU/UD chains, available </a:t>
            </a:r>
            <a:r>
              <a:rPr lang="en-US" altLang="en-US" sz="1800" dirty="0" err="1"/>
              <a:t>defs</a:t>
            </a:r>
            <a:r>
              <a:rPr lang="en-US" altLang="en-US" sz="1800" dirty="0"/>
              <a:t>/</a:t>
            </a:r>
            <a:r>
              <a:rPr lang="en-US" altLang="en-US" sz="1800" dirty="0" err="1"/>
              <a:t>exprs</a:t>
            </a:r>
            <a:endParaRPr lang="en-US" altLang="en-US" sz="1800" dirty="0"/>
          </a:p>
          <a:p>
            <a:pPr lvl="1"/>
            <a:r>
              <a:rPr lang="en-US" altLang="en-US" sz="1800" dirty="0"/>
              <a:t>Static single assignment – </a:t>
            </a:r>
            <a:r>
              <a:rPr lang="en-US" altLang="en-US" sz="1800" dirty="0">
                <a:solidFill>
                  <a:srgbClr val="FF0000"/>
                </a:solidFill>
              </a:rPr>
              <a:t>Make sure you understand SSA!</a:t>
            </a:r>
          </a:p>
          <a:p>
            <a:r>
              <a:rPr lang="en-US" altLang="en-US" sz="2100" dirty="0"/>
              <a:t>Optimizations</a:t>
            </a:r>
          </a:p>
          <a:p>
            <a:pPr lvl="1"/>
            <a:r>
              <a:rPr lang="en-US" altLang="en-US" sz="1800" dirty="0"/>
              <a:t>Classical: Dead code </a:t>
            </a:r>
            <a:r>
              <a:rPr lang="en-US" altLang="en-US" sz="1800" dirty="0" err="1"/>
              <a:t>elim</a:t>
            </a:r>
            <a:r>
              <a:rPr lang="en-US" altLang="en-US" sz="1800" dirty="0"/>
              <a:t>, constant/copy prop, CSE, LICM, induction variable strength reduction</a:t>
            </a:r>
          </a:p>
          <a:p>
            <a:pPr lvl="1"/>
            <a:r>
              <a:rPr lang="en-US" altLang="en-US" sz="1800" dirty="0"/>
              <a:t>ILP optimizations - unrolling, tree height reduction, induction/accumulator expansion – </a:t>
            </a:r>
            <a:r>
              <a:rPr lang="en-US" altLang="en-US" sz="1800" dirty="0">
                <a:solidFill>
                  <a:srgbClr val="FF0000"/>
                </a:solidFill>
              </a:rPr>
              <a:t>Just understand the concepts</a:t>
            </a:r>
          </a:p>
          <a:p>
            <a:pPr lvl="1"/>
            <a:r>
              <a:rPr lang="en-US" altLang="en-US" sz="1800" dirty="0"/>
              <a:t>Speculative optimization – like HW2</a:t>
            </a:r>
          </a:p>
          <a:p>
            <a:endParaRPr lang="en-US" altLang="en-US" sz="2100" dirty="0"/>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29563D98-552B-9E42-FC17-3CC17C22D323}"/>
                  </a:ext>
                </a:extLst>
              </p14:cNvPr>
              <p14:cNvContentPartPr/>
              <p14:nvPr/>
            </p14:nvContentPartPr>
            <p14:xfrm>
              <a:off x="542880" y="1370520"/>
              <a:ext cx="7114320" cy="5164560"/>
            </p14:xfrm>
          </p:contentPart>
        </mc:Choice>
        <mc:Fallback>
          <p:pic>
            <p:nvPicPr>
              <p:cNvPr id="2" name="Ink 1">
                <a:extLst>
                  <a:ext uri="{FF2B5EF4-FFF2-40B4-BE49-F238E27FC236}">
                    <a16:creationId xmlns:a16="http://schemas.microsoft.com/office/drawing/2014/main" id="{29563D98-552B-9E42-FC17-3CC17C22D323}"/>
                  </a:ext>
                </a:extLst>
              </p:cNvPr>
              <p:cNvPicPr/>
              <p:nvPr/>
            </p:nvPicPr>
            <p:blipFill>
              <a:blip r:embed="rId3"/>
              <a:stretch>
                <a:fillRect/>
              </a:stretch>
            </p:blipFill>
            <p:spPr>
              <a:xfrm>
                <a:off x="533520" y="1361160"/>
                <a:ext cx="7133040" cy="5183280"/>
              </a:xfrm>
              <a:prstGeom prst="rect">
                <a:avLst/>
              </a:prstGeom>
            </p:spPr>
          </p:pic>
        </mc:Fallback>
      </mc:AlternateContent>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a:t>Exam Topics - Continued</a:t>
            </a:r>
          </a:p>
        </p:txBody>
      </p:sp>
      <p:sp>
        <p:nvSpPr>
          <p:cNvPr id="32771" name="Rectangle 3"/>
          <p:cNvSpPr>
            <a:spLocks noGrp="1" noChangeArrowheads="1"/>
          </p:cNvSpPr>
          <p:nvPr>
            <p:ph type="body" idx="1"/>
          </p:nvPr>
        </p:nvSpPr>
        <p:spPr/>
        <p:txBody>
          <a:bodyPr/>
          <a:lstStyle/>
          <a:p>
            <a:r>
              <a:rPr lang="en-US" altLang="en-US" dirty="0"/>
              <a:t>Acyclic scheduling</a:t>
            </a:r>
          </a:p>
          <a:p>
            <a:pPr lvl="1"/>
            <a:r>
              <a:rPr lang="en-US" altLang="en-US" dirty="0"/>
              <a:t>Dependence graphs, </a:t>
            </a:r>
            <a:r>
              <a:rPr lang="en-US" altLang="en-US" dirty="0" err="1"/>
              <a:t>Estart</a:t>
            </a:r>
            <a:r>
              <a:rPr lang="en-US" altLang="en-US" dirty="0"/>
              <a:t>/</a:t>
            </a:r>
            <a:r>
              <a:rPr lang="en-US" altLang="en-US" dirty="0" err="1"/>
              <a:t>Lstart</a:t>
            </a:r>
            <a:r>
              <a:rPr lang="en-US" altLang="en-US" dirty="0"/>
              <a:t>/Slack, list scheduling</a:t>
            </a:r>
          </a:p>
          <a:p>
            <a:pPr lvl="1"/>
            <a:r>
              <a:rPr lang="en-US" altLang="en-US" dirty="0"/>
              <a:t>Code motion across branches, speculation, exceptions</a:t>
            </a:r>
          </a:p>
          <a:p>
            <a:r>
              <a:rPr lang="en-US" altLang="en-US" dirty="0"/>
              <a:t>Software pipelining</a:t>
            </a:r>
          </a:p>
          <a:p>
            <a:pPr lvl="1"/>
            <a:r>
              <a:rPr lang="en-US" altLang="en-US" dirty="0"/>
              <a:t>DSA form, </a:t>
            </a:r>
            <a:r>
              <a:rPr lang="en-US" altLang="en-US" dirty="0" err="1"/>
              <a:t>ResMII</a:t>
            </a:r>
            <a:r>
              <a:rPr lang="en-US" altLang="en-US" dirty="0"/>
              <a:t>, </a:t>
            </a:r>
            <a:r>
              <a:rPr lang="en-US" altLang="en-US" dirty="0" err="1"/>
              <a:t>RecMII</a:t>
            </a:r>
            <a:r>
              <a:rPr lang="en-US" altLang="en-US" dirty="0"/>
              <a:t>, modulo scheduling</a:t>
            </a:r>
          </a:p>
          <a:p>
            <a:pPr lvl="1"/>
            <a:r>
              <a:rPr lang="en-US" altLang="en-US" dirty="0">
                <a:solidFill>
                  <a:srgbClr val="FF0000"/>
                </a:solidFill>
              </a:rPr>
              <a:t>Make sure you can modulo schedule a loop!</a:t>
            </a:r>
          </a:p>
          <a:p>
            <a:pPr lvl="1"/>
            <a:r>
              <a:rPr lang="en-US" altLang="en-US" dirty="0"/>
              <a:t>Execution control with LC, ESC</a:t>
            </a:r>
          </a:p>
          <a:p>
            <a:r>
              <a:rPr lang="en-US" altLang="en-US" dirty="0"/>
              <a:t>Register allocation</a:t>
            </a:r>
          </a:p>
          <a:p>
            <a:pPr lvl="1"/>
            <a:r>
              <a:rPr lang="en-US" altLang="en-US" dirty="0"/>
              <a:t>Interference graph, graph coloring</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D2BD27F5-F0D6-D782-D6D3-E5FE5605CDFB}"/>
                  </a:ext>
                </a:extLst>
              </p14:cNvPr>
              <p14:cNvContentPartPr/>
              <p14:nvPr/>
            </p14:nvContentPartPr>
            <p14:xfrm>
              <a:off x="1354320" y="2413440"/>
              <a:ext cx="5445360" cy="1799280"/>
            </p14:xfrm>
          </p:contentPart>
        </mc:Choice>
        <mc:Fallback>
          <p:pic>
            <p:nvPicPr>
              <p:cNvPr id="2" name="Ink 1">
                <a:extLst>
                  <a:ext uri="{FF2B5EF4-FFF2-40B4-BE49-F238E27FC236}">
                    <a16:creationId xmlns:a16="http://schemas.microsoft.com/office/drawing/2014/main" id="{D2BD27F5-F0D6-D782-D6D3-E5FE5605CDFB}"/>
                  </a:ext>
                </a:extLst>
              </p:cNvPr>
              <p:cNvPicPr/>
              <p:nvPr/>
            </p:nvPicPr>
            <p:blipFill>
              <a:blip r:embed="rId3"/>
              <a:stretch>
                <a:fillRect/>
              </a:stretch>
            </p:blipFill>
            <p:spPr>
              <a:xfrm>
                <a:off x="1344960" y="2404080"/>
                <a:ext cx="5464080" cy="1818000"/>
              </a:xfrm>
              <a:prstGeom prst="rect">
                <a:avLst/>
              </a:prstGeom>
            </p:spPr>
          </p:pic>
        </mc:Fallback>
      </mc:AlternateContent>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dirty="0"/>
              <a:t>Some Sample Problems</a:t>
            </a:r>
          </a:p>
        </p:txBody>
      </p:sp>
      <p:sp>
        <p:nvSpPr>
          <p:cNvPr id="3" name="Subtitle 2"/>
          <p:cNvSpPr>
            <a:spLocks noGrp="1"/>
          </p:cNvSpPr>
          <p:nvPr>
            <p:ph type="subTitle" sz="quarter" idx="1"/>
          </p:nvPr>
        </p:nvSpPr>
        <p:spPr/>
        <p:txBody>
          <a:bodyPr/>
          <a:lstStyle/>
          <a:p>
            <a:endParaRPr lang="en-US"/>
          </a:p>
        </p:txBody>
      </p:sp>
    </p:spTree>
    <p:extLst>
      <p:ext uri="{BB962C8B-B14F-4D97-AF65-F5344CB8AC3E}">
        <p14:creationId xmlns:p14="http://schemas.microsoft.com/office/powerpoint/2010/main" val="3671915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I: Short Questions</a:t>
            </a:r>
          </a:p>
        </p:txBody>
      </p:sp>
      <p:sp>
        <p:nvSpPr>
          <p:cNvPr id="3" name="Content Placeholder 2"/>
          <p:cNvSpPr>
            <a:spLocks noGrp="1"/>
          </p:cNvSpPr>
          <p:nvPr>
            <p:ph idx="1"/>
          </p:nvPr>
        </p:nvSpPr>
        <p:spPr/>
        <p:txBody>
          <a:bodyPr/>
          <a:lstStyle/>
          <a:p>
            <a:r>
              <a:rPr lang="en-US" dirty="0"/>
              <a:t>Fast questions – a couple of minutes each</a:t>
            </a:r>
          </a:p>
          <a:p>
            <a:pPr lvl="1"/>
            <a:r>
              <a:rPr lang="en-US" dirty="0"/>
              <a:t>Don’t waste too much time on any single question</a:t>
            </a:r>
          </a:p>
          <a:p>
            <a:pPr lvl="1"/>
            <a:r>
              <a:rPr lang="en-US" dirty="0"/>
              <a:t>Come back later to questions you don’t know the answer</a:t>
            </a:r>
          </a:p>
          <a:p>
            <a:r>
              <a:rPr lang="en-US" dirty="0"/>
              <a:t>Basic facts/trends</a:t>
            </a:r>
          </a:p>
          <a:p>
            <a:r>
              <a:rPr lang="en-US" dirty="0"/>
              <a:t>Most should be obvious, but some a little thought</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6F5C4317-A5AB-D1B5-D23A-A15EE575815E}"/>
                  </a:ext>
                </a:extLst>
              </p14:cNvPr>
              <p14:cNvContentPartPr/>
              <p14:nvPr/>
            </p14:nvContentPartPr>
            <p14:xfrm>
              <a:off x="2125800" y="2120760"/>
              <a:ext cx="4343400" cy="1127520"/>
            </p14:xfrm>
          </p:contentPart>
        </mc:Choice>
        <mc:Fallback>
          <p:pic>
            <p:nvPicPr>
              <p:cNvPr id="4" name="Ink 3">
                <a:extLst>
                  <a:ext uri="{FF2B5EF4-FFF2-40B4-BE49-F238E27FC236}">
                    <a16:creationId xmlns:a16="http://schemas.microsoft.com/office/drawing/2014/main" id="{6F5C4317-A5AB-D1B5-D23A-A15EE575815E}"/>
                  </a:ext>
                </a:extLst>
              </p:cNvPr>
              <p:cNvPicPr/>
              <p:nvPr/>
            </p:nvPicPr>
            <p:blipFill>
              <a:blip r:embed="rId3"/>
              <a:stretch>
                <a:fillRect/>
              </a:stretch>
            </p:blipFill>
            <p:spPr>
              <a:xfrm>
                <a:off x="2116440" y="2111400"/>
                <a:ext cx="4362120" cy="1146240"/>
              </a:xfrm>
              <a:prstGeom prst="rect">
                <a:avLst/>
              </a:prstGeom>
            </p:spPr>
          </p:pic>
        </mc:Fallback>
      </mc:AlternateContent>
    </p:spTree>
    <p:extLst>
      <p:ext uri="{BB962C8B-B14F-4D97-AF65-F5344CB8AC3E}">
        <p14:creationId xmlns:p14="http://schemas.microsoft.com/office/powerpoint/2010/main" val="1499238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838200" y="838200"/>
            <a:ext cx="8458200" cy="615950"/>
          </a:xfrm>
        </p:spPr>
        <p:txBody>
          <a:bodyPr/>
          <a:lstStyle/>
          <a:p>
            <a:r>
              <a:rPr lang="en-US" altLang="en-US" dirty="0"/>
              <a:t>Question 1 – Fall 2021, Question 2 - Winter 2023</a:t>
            </a:r>
          </a:p>
        </p:txBody>
      </p:sp>
      <p:sp>
        <p:nvSpPr>
          <p:cNvPr id="33795" name="Content Placeholder 2"/>
          <p:cNvSpPr>
            <a:spLocks noGrp="1"/>
          </p:cNvSpPr>
          <p:nvPr>
            <p:ph idx="1"/>
          </p:nvPr>
        </p:nvSpPr>
        <p:spPr/>
        <p:txBody>
          <a:bodyPr/>
          <a:lstStyle/>
          <a:p>
            <a:r>
              <a:rPr lang="en-US" dirty="0"/>
              <a:t>What is the main difference between reaching definitions and available definitions?</a:t>
            </a:r>
          </a:p>
          <a:p>
            <a:endParaRPr lang="en-US" altLang="en-US" dirty="0"/>
          </a:p>
          <a:p>
            <a:endParaRPr lang="en-US" altLang="en-US" dirty="0"/>
          </a:p>
          <a:p>
            <a:pPr marL="0" indent="0">
              <a:buNone/>
            </a:pPr>
            <a:endParaRPr lang="en-US" altLang="en-US" dirty="0"/>
          </a:p>
          <a:p>
            <a:r>
              <a:rPr lang="en-US" altLang="en-US" dirty="0"/>
              <a:t>In liveness analysis, how would the analysis results be changed if the meet function was modified from using union of live variables (IN sets) of the successor blocks to intersection over the same sets of variables? Briefly explain your answer</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A758775F-02D9-BC72-57CC-D26123658EC1}"/>
                  </a:ext>
                </a:extLst>
              </p14:cNvPr>
              <p14:cNvContentPartPr/>
              <p14:nvPr/>
            </p14:nvContentPartPr>
            <p14:xfrm>
              <a:off x="461880" y="1989000"/>
              <a:ext cx="9425880" cy="5644800"/>
            </p14:xfrm>
          </p:contentPart>
        </mc:Choice>
        <mc:Fallback>
          <p:pic>
            <p:nvPicPr>
              <p:cNvPr id="2" name="Ink 1">
                <a:extLst>
                  <a:ext uri="{FF2B5EF4-FFF2-40B4-BE49-F238E27FC236}">
                    <a16:creationId xmlns:a16="http://schemas.microsoft.com/office/drawing/2014/main" id="{A758775F-02D9-BC72-57CC-D26123658EC1}"/>
                  </a:ext>
                </a:extLst>
              </p:cNvPr>
              <p:cNvPicPr/>
              <p:nvPr/>
            </p:nvPicPr>
            <p:blipFill>
              <a:blip r:embed="rId3"/>
              <a:stretch>
                <a:fillRect/>
              </a:stretch>
            </p:blipFill>
            <p:spPr>
              <a:xfrm>
                <a:off x="452520" y="1979640"/>
                <a:ext cx="9444600" cy="5663520"/>
              </a:xfrm>
              <a:prstGeom prst="rect">
                <a:avLst/>
              </a:prstGeom>
            </p:spPr>
          </p:pic>
        </mc:Fallback>
      </mc:AlternateContent>
    </p:spTree>
    <p:extLst>
      <p:ext uri="{BB962C8B-B14F-4D97-AF65-F5344CB8AC3E}">
        <p14:creationId xmlns:p14="http://schemas.microsoft.com/office/powerpoint/2010/main" val="3287887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dirty="0"/>
              <a:t>Question 2 – Fall 2023</a:t>
            </a:r>
          </a:p>
        </p:txBody>
      </p:sp>
      <p:sp>
        <p:nvSpPr>
          <p:cNvPr id="33795" name="Content Placeholder 2"/>
          <p:cNvSpPr>
            <a:spLocks noGrp="1"/>
          </p:cNvSpPr>
          <p:nvPr>
            <p:ph idx="1"/>
          </p:nvPr>
        </p:nvSpPr>
        <p:spPr/>
        <p:txBody>
          <a:bodyPr/>
          <a:lstStyle/>
          <a:p>
            <a:r>
              <a:rPr lang="en-US" altLang="en-US" dirty="0"/>
              <a:t>Profile information can be used for a variety of purposes in a compiler. Name a way it can be used to optimize instruction cache performance. Briefly explain</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5BAB42FA-25D7-2CFC-7001-63E389DCD951}"/>
                  </a:ext>
                </a:extLst>
              </p14:cNvPr>
              <p14:cNvContentPartPr/>
              <p14:nvPr/>
            </p14:nvContentPartPr>
            <p14:xfrm>
              <a:off x="1123560" y="2734560"/>
              <a:ext cx="8685720" cy="4048200"/>
            </p14:xfrm>
          </p:contentPart>
        </mc:Choice>
        <mc:Fallback>
          <p:pic>
            <p:nvPicPr>
              <p:cNvPr id="2" name="Ink 1">
                <a:extLst>
                  <a:ext uri="{FF2B5EF4-FFF2-40B4-BE49-F238E27FC236}">
                    <a16:creationId xmlns:a16="http://schemas.microsoft.com/office/drawing/2014/main" id="{5BAB42FA-25D7-2CFC-7001-63E389DCD951}"/>
                  </a:ext>
                </a:extLst>
              </p:cNvPr>
              <p:cNvPicPr/>
              <p:nvPr/>
            </p:nvPicPr>
            <p:blipFill>
              <a:blip r:embed="rId3"/>
              <a:stretch>
                <a:fillRect/>
              </a:stretch>
            </p:blipFill>
            <p:spPr>
              <a:xfrm>
                <a:off x="1114200" y="2725200"/>
                <a:ext cx="8704440" cy="4066920"/>
              </a:xfrm>
              <a:prstGeom prst="rect">
                <a:avLst/>
              </a:prstGeom>
            </p:spPr>
          </p:pic>
        </mc:Fallback>
      </mc:AlternateContent>
    </p:spTree>
    <p:extLst>
      <p:ext uri="{BB962C8B-B14F-4D97-AF65-F5344CB8AC3E}">
        <p14:creationId xmlns:p14="http://schemas.microsoft.com/office/powerpoint/2010/main" val="1521112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a:t>Question 3 – Fall 2018</a:t>
            </a:r>
          </a:p>
        </p:txBody>
      </p:sp>
      <p:sp>
        <p:nvSpPr>
          <p:cNvPr id="33795" name="Content Placeholder 2"/>
          <p:cNvSpPr>
            <a:spLocks noGrp="1"/>
          </p:cNvSpPr>
          <p:nvPr>
            <p:ph idx="1"/>
          </p:nvPr>
        </p:nvSpPr>
        <p:spPr/>
        <p:txBody>
          <a:bodyPr/>
          <a:lstStyle/>
          <a:p>
            <a:r>
              <a:rPr lang="en-US" altLang="en-US"/>
              <a:t>When a compiler scheduler wants to speculate an instruction, name one issue that it must consider to preserve correctness of the resulting code.</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2973F172-1AF4-7B9F-512A-25B8B5FF1907}"/>
                  </a:ext>
                </a:extLst>
              </p14:cNvPr>
              <p14:cNvContentPartPr/>
              <p14:nvPr/>
            </p14:nvContentPartPr>
            <p14:xfrm>
              <a:off x="1602720" y="526320"/>
              <a:ext cx="8153640" cy="6215040"/>
            </p14:xfrm>
          </p:contentPart>
        </mc:Choice>
        <mc:Fallback>
          <p:pic>
            <p:nvPicPr>
              <p:cNvPr id="2" name="Ink 1">
                <a:extLst>
                  <a:ext uri="{FF2B5EF4-FFF2-40B4-BE49-F238E27FC236}">
                    <a16:creationId xmlns:a16="http://schemas.microsoft.com/office/drawing/2014/main" id="{2973F172-1AF4-7B9F-512A-25B8B5FF1907}"/>
                  </a:ext>
                </a:extLst>
              </p:cNvPr>
              <p:cNvPicPr/>
              <p:nvPr/>
            </p:nvPicPr>
            <p:blipFill>
              <a:blip r:embed="rId3"/>
              <a:stretch>
                <a:fillRect/>
              </a:stretch>
            </p:blipFill>
            <p:spPr>
              <a:xfrm>
                <a:off x="1593360" y="516960"/>
                <a:ext cx="8172360" cy="6233760"/>
              </a:xfrm>
              <a:prstGeom prst="rect">
                <a:avLst/>
              </a:prstGeom>
            </p:spPr>
          </p:pic>
        </mc:Fallback>
      </mc:AlternateContent>
    </p:spTree>
    <p:extLst>
      <p:ext uri="{BB962C8B-B14F-4D97-AF65-F5344CB8AC3E}">
        <p14:creationId xmlns:p14="http://schemas.microsoft.com/office/powerpoint/2010/main" val="38060322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2 – Fall 2020</a:t>
            </a:r>
          </a:p>
        </p:txBody>
      </p:sp>
      <p:sp>
        <p:nvSpPr>
          <p:cNvPr id="3" name="Content Placeholder 2"/>
          <p:cNvSpPr>
            <a:spLocks noGrp="1"/>
          </p:cNvSpPr>
          <p:nvPr>
            <p:ph idx="1"/>
          </p:nvPr>
        </p:nvSpPr>
        <p:spPr/>
        <p:txBody>
          <a:bodyPr/>
          <a:lstStyle/>
          <a:p>
            <a:r>
              <a:rPr lang="en-US" dirty="0"/>
              <a:t>It is often possible to improve the performance of a loop limited by </a:t>
            </a:r>
            <a:r>
              <a:rPr lang="en-US" dirty="0" err="1"/>
              <a:t>RecMII</a:t>
            </a:r>
            <a:r>
              <a:rPr lang="en-US" dirty="0"/>
              <a:t> by adding resources to the processor. Is the preceding statement True or False? Justify your answer</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1E2EB47A-7791-8220-134B-EEB76CDCD508}"/>
                  </a:ext>
                </a:extLst>
              </p14:cNvPr>
              <p14:cNvContentPartPr/>
              <p14:nvPr/>
            </p14:nvContentPartPr>
            <p14:xfrm>
              <a:off x="2274480" y="297360"/>
              <a:ext cx="7376400" cy="6017040"/>
            </p14:xfrm>
          </p:contentPart>
        </mc:Choice>
        <mc:Fallback>
          <p:pic>
            <p:nvPicPr>
              <p:cNvPr id="4" name="Ink 3">
                <a:extLst>
                  <a:ext uri="{FF2B5EF4-FFF2-40B4-BE49-F238E27FC236}">
                    <a16:creationId xmlns:a16="http://schemas.microsoft.com/office/drawing/2014/main" id="{1E2EB47A-7791-8220-134B-EEB76CDCD508}"/>
                  </a:ext>
                </a:extLst>
              </p:cNvPr>
              <p:cNvPicPr/>
              <p:nvPr/>
            </p:nvPicPr>
            <p:blipFill>
              <a:blip r:embed="rId3"/>
              <a:stretch>
                <a:fillRect/>
              </a:stretch>
            </p:blipFill>
            <p:spPr>
              <a:xfrm>
                <a:off x="2265120" y="288000"/>
                <a:ext cx="7395120" cy="6035760"/>
              </a:xfrm>
              <a:prstGeom prst="rect">
                <a:avLst/>
              </a:prstGeom>
            </p:spPr>
          </p:pic>
        </mc:Fallback>
      </mc:AlternateContent>
    </p:spTree>
    <p:extLst>
      <p:ext uri="{BB962C8B-B14F-4D97-AF65-F5344CB8AC3E}">
        <p14:creationId xmlns:p14="http://schemas.microsoft.com/office/powerpoint/2010/main" val="936430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3 – Fall 2021</a:t>
            </a:r>
          </a:p>
        </p:txBody>
      </p:sp>
      <p:sp>
        <p:nvSpPr>
          <p:cNvPr id="3" name="Content Placeholder 2"/>
          <p:cNvSpPr>
            <a:spLocks noGrp="1"/>
          </p:cNvSpPr>
          <p:nvPr>
            <p:ph idx="1"/>
          </p:nvPr>
        </p:nvSpPr>
        <p:spPr/>
        <p:txBody>
          <a:bodyPr/>
          <a:lstStyle/>
          <a:p>
            <a:r>
              <a:rPr lang="en-US" dirty="0"/>
              <a:t>Is it possible to unroll a loop with a statically (compile-time) unknown number of iterations? Yes/No and briefly explain.</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4515C84C-CBEA-2AFD-87D1-2480DFF69834}"/>
                  </a:ext>
                </a:extLst>
              </p14:cNvPr>
              <p14:cNvContentPartPr/>
              <p14:nvPr/>
            </p14:nvContentPartPr>
            <p14:xfrm>
              <a:off x="748800" y="239760"/>
              <a:ext cx="9103680" cy="7432200"/>
            </p14:xfrm>
          </p:contentPart>
        </mc:Choice>
        <mc:Fallback>
          <p:pic>
            <p:nvPicPr>
              <p:cNvPr id="4" name="Ink 3">
                <a:extLst>
                  <a:ext uri="{FF2B5EF4-FFF2-40B4-BE49-F238E27FC236}">
                    <a16:creationId xmlns:a16="http://schemas.microsoft.com/office/drawing/2014/main" id="{4515C84C-CBEA-2AFD-87D1-2480DFF69834}"/>
                  </a:ext>
                </a:extLst>
              </p:cNvPr>
              <p:cNvPicPr/>
              <p:nvPr/>
            </p:nvPicPr>
            <p:blipFill>
              <a:blip r:embed="rId3"/>
              <a:stretch>
                <a:fillRect/>
              </a:stretch>
            </p:blipFill>
            <p:spPr>
              <a:xfrm>
                <a:off x="739440" y="230400"/>
                <a:ext cx="9122400" cy="7450920"/>
              </a:xfrm>
              <a:prstGeom prst="rect">
                <a:avLst/>
              </a:prstGeom>
            </p:spPr>
          </p:pic>
        </mc:Fallback>
      </mc:AlternateContent>
    </p:spTree>
    <p:extLst>
      <p:ext uri="{BB962C8B-B14F-4D97-AF65-F5344CB8AC3E}">
        <p14:creationId xmlns:p14="http://schemas.microsoft.com/office/powerpoint/2010/main" val="1522215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a:t>Announcements</a:t>
            </a:r>
          </a:p>
        </p:txBody>
      </p:sp>
      <p:sp>
        <p:nvSpPr>
          <p:cNvPr id="7171" name="Rectangle 3"/>
          <p:cNvSpPr>
            <a:spLocks noGrp="1" noChangeArrowheads="1"/>
          </p:cNvSpPr>
          <p:nvPr>
            <p:ph type="body" idx="1"/>
          </p:nvPr>
        </p:nvSpPr>
        <p:spPr>
          <a:xfrm>
            <a:off x="990600" y="1454150"/>
            <a:ext cx="7696200" cy="5216525"/>
          </a:xfrm>
        </p:spPr>
        <p:txBody>
          <a:bodyPr/>
          <a:lstStyle/>
          <a:p>
            <a:r>
              <a:rPr lang="en-US" altLang="en-US" sz="2000" dirty="0"/>
              <a:t>Project proposal deadline – Tonight (Monday) midnight</a:t>
            </a:r>
          </a:p>
          <a:p>
            <a:pPr lvl="1"/>
            <a:r>
              <a:rPr lang="en-US" altLang="en-US" sz="1800" dirty="0"/>
              <a:t>Submit paragraph + reference on your project topic (Email to Aditya, </a:t>
            </a:r>
            <a:r>
              <a:rPr lang="en-US" altLang="en-US" sz="1800" dirty="0" err="1"/>
              <a:t>Yunjie</a:t>
            </a:r>
            <a:r>
              <a:rPr lang="en-US" altLang="en-US" sz="1800" dirty="0"/>
              <a:t>, and Scott)</a:t>
            </a:r>
            <a:endParaRPr lang="en-US" altLang="en-US" sz="1600" dirty="0"/>
          </a:p>
          <a:p>
            <a:r>
              <a:rPr lang="en-US" altLang="en-US" sz="2000" dirty="0"/>
              <a:t>Research paper presentations</a:t>
            </a:r>
          </a:p>
          <a:p>
            <a:pPr lvl="1"/>
            <a:r>
              <a:rPr lang="en-US" altLang="en-US" sz="1800" dirty="0"/>
              <a:t>Each group sign up for 15 min (presentation) + 2 min (Q&amp;A) slot on the EECS 583 calendar</a:t>
            </a:r>
          </a:p>
          <a:p>
            <a:pPr lvl="1"/>
            <a:r>
              <a:rPr lang="en-US" altLang="en-US" sz="1800" dirty="0"/>
              <a:t>Mon Mar 25 (next Monday) – Wed Apr 17: presentations during class (4 slots per class), signup on eecs583 calendar</a:t>
            </a:r>
          </a:p>
          <a:p>
            <a:r>
              <a:rPr lang="en-US" altLang="en-US" sz="2000" dirty="0"/>
              <a:t>Midterm Exam</a:t>
            </a:r>
          </a:p>
          <a:p>
            <a:pPr lvl="1"/>
            <a:r>
              <a:rPr lang="en-US" altLang="en-US" sz="1800" dirty="0"/>
              <a:t>Wednesday, Mar 20, Hybrid format</a:t>
            </a:r>
          </a:p>
          <a:p>
            <a:pPr lvl="1"/>
            <a:r>
              <a:rPr lang="en-US" altLang="en-US" sz="1800" dirty="0"/>
              <a:t>In person – Send email to Aditya if you want to take the exam in class</a:t>
            </a:r>
          </a:p>
          <a:p>
            <a:pPr lvl="2"/>
            <a:r>
              <a:rPr lang="en-US" altLang="en-US" sz="1600" dirty="0"/>
              <a:t>10:30am-11:50 (G906 Cooley)</a:t>
            </a:r>
          </a:p>
          <a:p>
            <a:pPr lvl="2"/>
            <a:r>
              <a:rPr lang="en-US" altLang="en-US" sz="1600" dirty="0"/>
              <a:t>Questions answered in the hallway</a:t>
            </a:r>
          </a:p>
          <a:p>
            <a:pPr lvl="1"/>
            <a:r>
              <a:rPr lang="en-US" altLang="en-US" dirty="0"/>
              <a:t>Virtual</a:t>
            </a:r>
          </a:p>
          <a:p>
            <a:pPr lvl="2"/>
            <a:r>
              <a:rPr lang="en-US" altLang="en-US" sz="1600" dirty="0"/>
              <a:t>10:30am-11:50 + 15 </a:t>
            </a:r>
            <a:r>
              <a:rPr lang="en-US" altLang="en-US" sz="1600" dirty="0" err="1"/>
              <a:t>mins</a:t>
            </a:r>
            <a:r>
              <a:rPr lang="en-US" altLang="en-US" sz="1600" dirty="0"/>
              <a:t> extra time for logistics (printing, scanning, etc.)</a:t>
            </a:r>
          </a:p>
          <a:p>
            <a:pPr lvl="2"/>
            <a:r>
              <a:rPr lang="en-US" altLang="en-US" sz="1600" dirty="0"/>
              <a:t>Questions about exam can be posted on piazza and will be answered ASAP</a:t>
            </a:r>
          </a:p>
          <a:p>
            <a:pPr lvl="1"/>
            <a:r>
              <a:rPr lang="en-US" altLang="en-US" sz="1800" dirty="0"/>
              <a:t>Covers through register allocation (last lecture)</a:t>
            </a:r>
            <a:endParaRPr lang="en-US" altLang="en-US" sz="1600" dirty="0"/>
          </a:p>
          <a:p>
            <a:pPr lvl="1">
              <a:buFontTx/>
              <a:buNone/>
            </a:pPr>
            <a:endParaRPr lang="en-US" altLang="en-US" sz="1800" dirty="0"/>
          </a:p>
          <a:p>
            <a:pPr lvl="1"/>
            <a:endParaRPr lang="en-US" altLang="en-US" dirty="0">
              <a:latin typeface="Arial" panose="020B0604020202020204" pitchFamily="34" charset="0"/>
            </a:endParaRPr>
          </a:p>
          <a:p>
            <a:pPr lvl="1"/>
            <a:endParaRPr lang="en-US" altLang="en-US" dirty="0"/>
          </a:p>
        </p:txBody>
      </p:sp>
      <mc:AlternateContent xmlns:mc="http://schemas.openxmlformats.org/markup-compatibility/2006">
        <mc:Choice xmlns:p14="http://schemas.microsoft.com/office/powerpoint/2010/main" Requires="p14">
          <p:contentPart p14:bwMode="auto" r:id="rId3">
            <p14:nvContentPartPr>
              <p14:cNvPr id="2" name="Ink 1">
                <a:extLst>
                  <a:ext uri="{FF2B5EF4-FFF2-40B4-BE49-F238E27FC236}">
                    <a16:creationId xmlns:a16="http://schemas.microsoft.com/office/drawing/2014/main" id="{83421D52-C0A5-9F6B-C0CB-D5B375AE9F26}"/>
                  </a:ext>
                </a:extLst>
              </p14:cNvPr>
              <p14:cNvContentPartPr/>
              <p14:nvPr/>
            </p14:nvContentPartPr>
            <p14:xfrm>
              <a:off x="3769200" y="664920"/>
              <a:ext cx="5080320" cy="5663880"/>
            </p14:xfrm>
          </p:contentPart>
        </mc:Choice>
        <mc:Fallback>
          <p:pic>
            <p:nvPicPr>
              <p:cNvPr id="2" name="Ink 1">
                <a:extLst>
                  <a:ext uri="{FF2B5EF4-FFF2-40B4-BE49-F238E27FC236}">
                    <a16:creationId xmlns:a16="http://schemas.microsoft.com/office/drawing/2014/main" id="{83421D52-C0A5-9F6B-C0CB-D5B375AE9F26}"/>
                  </a:ext>
                </a:extLst>
              </p:cNvPr>
              <p:cNvPicPr/>
              <p:nvPr/>
            </p:nvPicPr>
            <p:blipFill>
              <a:blip r:embed="rId4"/>
              <a:stretch>
                <a:fillRect/>
              </a:stretch>
            </p:blipFill>
            <p:spPr>
              <a:xfrm>
                <a:off x="3759840" y="655560"/>
                <a:ext cx="5099040" cy="5682600"/>
              </a:xfrm>
              <a:prstGeom prst="rect">
                <a:avLst/>
              </a:prstGeom>
            </p:spPr>
          </p:pic>
        </mc:Fallback>
      </mc:AlternateContent>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II: Medium/Long Questions</a:t>
            </a:r>
          </a:p>
        </p:txBody>
      </p:sp>
      <p:sp>
        <p:nvSpPr>
          <p:cNvPr id="3" name="Content Placeholder 2"/>
          <p:cNvSpPr>
            <a:spLocks noGrp="1"/>
          </p:cNvSpPr>
          <p:nvPr>
            <p:ph idx="1"/>
          </p:nvPr>
        </p:nvSpPr>
        <p:spPr/>
        <p:txBody>
          <a:bodyPr/>
          <a:lstStyle/>
          <a:p>
            <a:r>
              <a:rPr lang="en-US" dirty="0"/>
              <a:t>Longer questions</a:t>
            </a:r>
          </a:p>
          <a:p>
            <a:pPr lvl="1"/>
            <a:r>
              <a:rPr lang="en-US" dirty="0"/>
              <a:t>Problems that must be worked out: ~10 </a:t>
            </a:r>
            <a:r>
              <a:rPr lang="en-US" dirty="0" err="1"/>
              <a:t>mins</a:t>
            </a:r>
            <a:r>
              <a:rPr lang="en-US" dirty="0"/>
              <a:t> each</a:t>
            </a:r>
          </a:p>
          <a:p>
            <a:pPr lvl="1"/>
            <a:r>
              <a:rPr lang="en-US" dirty="0"/>
              <a:t>Some questions like lecture examples</a:t>
            </a:r>
          </a:p>
          <a:p>
            <a:pPr lvl="1"/>
            <a:r>
              <a:rPr lang="en-US" dirty="0"/>
              <a:t>But, some have a little twist</a:t>
            </a:r>
          </a:p>
          <a:p>
            <a:r>
              <a:rPr lang="en-US" dirty="0"/>
              <a:t>Practicing problems ahead of time will make you more comfortable and faster</a:t>
            </a:r>
          </a:p>
          <a:p>
            <a:pPr lvl="1"/>
            <a:r>
              <a:rPr lang="en-US" dirty="0"/>
              <a:t>So, practicing is strongly recommended</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7B195634-458D-72AF-00E4-53190B7C51FA}"/>
                  </a:ext>
                </a:extLst>
              </p14:cNvPr>
              <p14:cNvContentPartPr/>
              <p14:nvPr/>
            </p14:nvContentPartPr>
            <p14:xfrm>
              <a:off x="1626840" y="1828440"/>
              <a:ext cx="5580360" cy="1851840"/>
            </p14:xfrm>
          </p:contentPart>
        </mc:Choice>
        <mc:Fallback>
          <p:pic>
            <p:nvPicPr>
              <p:cNvPr id="4" name="Ink 3">
                <a:extLst>
                  <a:ext uri="{FF2B5EF4-FFF2-40B4-BE49-F238E27FC236}">
                    <a16:creationId xmlns:a16="http://schemas.microsoft.com/office/drawing/2014/main" id="{7B195634-458D-72AF-00E4-53190B7C51FA}"/>
                  </a:ext>
                </a:extLst>
              </p:cNvPr>
              <p:cNvPicPr/>
              <p:nvPr/>
            </p:nvPicPr>
            <p:blipFill>
              <a:blip r:embed="rId3"/>
              <a:stretch>
                <a:fillRect/>
              </a:stretch>
            </p:blipFill>
            <p:spPr>
              <a:xfrm>
                <a:off x="1617480" y="1819080"/>
                <a:ext cx="5599080" cy="1870560"/>
              </a:xfrm>
              <a:prstGeom prst="rect">
                <a:avLst/>
              </a:prstGeom>
            </p:spPr>
          </p:pic>
        </mc:Fallback>
      </mc:AlternateContent>
    </p:spTree>
    <p:extLst>
      <p:ext uri="{BB962C8B-B14F-4D97-AF65-F5344CB8AC3E}">
        <p14:creationId xmlns:p14="http://schemas.microsoft.com/office/powerpoint/2010/main" val="23836308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9 – Fall 2022</a:t>
            </a:r>
          </a:p>
        </p:txBody>
      </p:sp>
      <p:sp>
        <p:nvSpPr>
          <p:cNvPr id="5" name="TextBox 4"/>
          <p:cNvSpPr txBox="1"/>
          <p:nvPr/>
        </p:nvSpPr>
        <p:spPr>
          <a:xfrm>
            <a:off x="819752" y="1642843"/>
            <a:ext cx="7393371" cy="2062103"/>
          </a:xfrm>
          <a:prstGeom prst="rect">
            <a:avLst/>
          </a:prstGeom>
          <a:noFill/>
        </p:spPr>
        <p:txBody>
          <a:bodyPr wrap="none" rtlCol="0">
            <a:spAutoFit/>
          </a:bodyPr>
          <a:lstStyle/>
          <a:p>
            <a:r>
              <a:rPr lang="en-US" sz="1600" dirty="0"/>
              <a:t>Due to a corrupt disk, the original order of the instructions was lost and the</a:t>
            </a:r>
          </a:p>
          <a:p>
            <a:r>
              <a:rPr lang="en-US" sz="1600" dirty="0"/>
              <a:t>instructions got randomly ordered. The student reassigns the number of each</a:t>
            </a:r>
          </a:p>
          <a:p>
            <a:r>
              <a:rPr lang="en-US" sz="1600" dirty="0"/>
              <a:t>instruction and knows the corresponding partial </a:t>
            </a:r>
            <a:r>
              <a:rPr lang="en-US" sz="1600" dirty="0" err="1"/>
              <a:t>Estart</a:t>
            </a:r>
            <a:r>
              <a:rPr lang="en-US" sz="1600" dirty="0"/>
              <a:t> and </a:t>
            </a:r>
            <a:r>
              <a:rPr lang="en-US" sz="1600" dirty="0" err="1"/>
              <a:t>Lstart</a:t>
            </a:r>
            <a:r>
              <a:rPr lang="en-US" sz="1600" dirty="0"/>
              <a:t> values (see Table</a:t>
            </a:r>
          </a:p>
          <a:p>
            <a:r>
              <a:rPr lang="en-US" sz="1600" dirty="0"/>
              <a:t>below). It is also known that Instruction 7 (r2 = r6*2) is the last instruction of the BB</a:t>
            </a:r>
          </a:p>
          <a:p>
            <a:r>
              <a:rPr lang="en-US" sz="1600" dirty="0"/>
              <a:t>and has the largest </a:t>
            </a:r>
            <a:r>
              <a:rPr lang="en-US" sz="1600" dirty="0" err="1"/>
              <a:t>Estart</a:t>
            </a:r>
            <a:r>
              <a:rPr lang="en-US" sz="1600" dirty="0"/>
              <a:t> and </a:t>
            </a:r>
            <a:r>
              <a:rPr lang="en-US" sz="1600" dirty="0" err="1"/>
              <a:t>Lstart</a:t>
            </a:r>
            <a:r>
              <a:rPr lang="en-US" sz="1600" dirty="0"/>
              <a:t> values.  Determine the original order of the</a:t>
            </a:r>
          </a:p>
          <a:p>
            <a:r>
              <a:rPr lang="en-US" sz="1600" dirty="0"/>
              <a:t>instructions using the partial </a:t>
            </a:r>
            <a:r>
              <a:rPr lang="en-US" sz="1600" dirty="0" err="1"/>
              <a:t>Estart</a:t>
            </a:r>
            <a:r>
              <a:rPr lang="en-US" sz="1600" dirty="0"/>
              <a:t>/</a:t>
            </a:r>
            <a:r>
              <a:rPr lang="en-US" sz="1600" dirty="0" err="1"/>
              <a:t>Lstart</a:t>
            </a:r>
            <a:r>
              <a:rPr lang="en-US" sz="1600" dirty="0"/>
              <a:t> values and complete the missing </a:t>
            </a:r>
            <a:r>
              <a:rPr lang="en-US" sz="1600" dirty="0" err="1"/>
              <a:t>Estart</a:t>
            </a:r>
            <a:r>
              <a:rPr lang="en-US" sz="1600" dirty="0"/>
              <a:t>/</a:t>
            </a:r>
            <a:r>
              <a:rPr lang="en-US" sz="1600" dirty="0" err="1"/>
              <a:t>Lstart</a:t>
            </a:r>
            <a:br>
              <a:rPr lang="en-US" sz="1600" dirty="0"/>
            </a:br>
            <a:r>
              <a:rPr lang="en-US" sz="1600" dirty="0"/>
              <a:t>values in the table below for the original ordering. Remember, the instruction numbers</a:t>
            </a:r>
            <a:br>
              <a:rPr lang="en-US" sz="1600" dirty="0"/>
            </a:br>
            <a:r>
              <a:rPr lang="en-US" sz="1600" dirty="0"/>
              <a:t>do not represent the original order.</a:t>
            </a:r>
          </a:p>
        </p:txBody>
      </p:sp>
      <p:pic>
        <p:nvPicPr>
          <p:cNvPr id="3" name="Picture 2"/>
          <p:cNvPicPr>
            <a:picLocks noChangeAspect="1"/>
          </p:cNvPicPr>
          <p:nvPr/>
        </p:nvPicPr>
        <p:blipFill>
          <a:blip r:embed="rId2"/>
          <a:stretch>
            <a:fillRect/>
          </a:stretch>
        </p:blipFill>
        <p:spPr>
          <a:xfrm>
            <a:off x="533400" y="3732344"/>
            <a:ext cx="5749801" cy="2750760"/>
          </a:xfrm>
          <a:prstGeom prst="rect">
            <a:avLst/>
          </a:prstGeom>
        </p:spPr>
      </p:pic>
      <mc:AlternateContent xmlns:mc="http://schemas.openxmlformats.org/markup-compatibility/2006">
        <mc:Choice xmlns:p14="http://schemas.microsoft.com/office/powerpoint/2010/main" Requires="p14">
          <p:contentPart p14:bwMode="auto" r:id="rId3">
            <p14:nvContentPartPr>
              <p14:cNvPr id="4" name="Ink 3">
                <a:extLst>
                  <a:ext uri="{FF2B5EF4-FFF2-40B4-BE49-F238E27FC236}">
                    <a16:creationId xmlns:a16="http://schemas.microsoft.com/office/drawing/2014/main" id="{9D25B319-2666-7616-5673-3A463DB10A92}"/>
                  </a:ext>
                </a:extLst>
              </p14:cNvPr>
              <p14:cNvContentPartPr/>
              <p14:nvPr/>
            </p14:nvContentPartPr>
            <p14:xfrm>
              <a:off x="240120" y="2374920"/>
              <a:ext cx="9285840" cy="5114160"/>
            </p14:xfrm>
          </p:contentPart>
        </mc:Choice>
        <mc:Fallback>
          <p:pic>
            <p:nvPicPr>
              <p:cNvPr id="4" name="Ink 3">
                <a:extLst>
                  <a:ext uri="{FF2B5EF4-FFF2-40B4-BE49-F238E27FC236}">
                    <a16:creationId xmlns:a16="http://schemas.microsoft.com/office/drawing/2014/main" id="{9D25B319-2666-7616-5673-3A463DB10A92}"/>
                  </a:ext>
                </a:extLst>
              </p:cNvPr>
              <p:cNvPicPr/>
              <p:nvPr/>
            </p:nvPicPr>
            <p:blipFill>
              <a:blip r:embed="rId4"/>
              <a:stretch>
                <a:fillRect/>
              </a:stretch>
            </p:blipFill>
            <p:spPr>
              <a:xfrm>
                <a:off x="230760" y="2365560"/>
                <a:ext cx="9304560" cy="5132880"/>
              </a:xfrm>
              <a:prstGeom prst="rect">
                <a:avLst/>
              </a:prstGeom>
            </p:spPr>
          </p:pic>
        </mc:Fallback>
      </mc:AlternateContent>
    </p:spTree>
    <p:extLst>
      <p:ext uri="{BB962C8B-B14F-4D97-AF65-F5344CB8AC3E}">
        <p14:creationId xmlns:p14="http://schemas.microsoft.com/office/powerpoint/2010/main" val="7349436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8 – Fall 2023</a:t>
            </a:r>
          </a:p>
        </p:txBody>
      </p:sp>
      <p:sp>
        <p:nvSpPr>
          <p:cNvPr id="5" name="TextBox 4"/>
          <p:cNvSpPr txBox="1"/>
          <p:nvPr/>
        </p:nvSpPr>
        <p:spPr>
          <a:xfrm>
            <a:off x="743552" y="1464831"/>
            <a:ext cx="3980848" cy="5355312"/>
          </a:xfrm>
          <a:prstGeom prst="rect">
            <a:avLst/>
          </a:prstGeom>
          <a:noFill/>
        </p:spPr>
        <p:txBody>
          <a:bodyPr wrap="square" rtlCol="0">
            <a:spAutoFit/>
          </a:bodyPr>
          <a:lstStyle/>
          <a:p>
            <a:r>
              <a:rPr lang="en-US" dirty="0"/>
              <a:t>a) Compute the number of predicates required to if-convert the code.</a:t>
            </a:r>
            <a:br>
              <a:rPr lang="en-US" dirty="0"/>
            </a:br>
            <a:endParaRPr lang="en-US" dirty="0"/>
          </a:p>
          <a:p>
            <a:r>
              <a:rPr lang="en-US" dirty="0"/>
              <a:t>b) To profile the code, we ran this function 100 times, we found that:</a:t>
            </a:r>
          </a:p>
          <a:p>
            <a:r>
              <a:rPr lang="en-US" dirty="0"/>
              <a:t>   </a:t>
            </a:r>
            <a:r>
              <a:rPr lang="en-US" dirty="0" err="1"/>
              <a:t>i</a:t>
            </a:r>
            <a:r>
              <a:rPr lang="en-US" dirty="0"/>
              <a:t>) The loop back-edge was never taken.</a:t>
            </a:r>
          </a:p>
          <a:p>
            <a:r>
              <a:rPr lang="en-US" dirty="0"/>
              <a:t>   ii) All other conditional branches were taken exactly 50% of the time.</a:t>
            </a:r>
          </a:p>
          <a:p>
            <a:r>
              <a:rPr lang="en-US" dirty="0"/>
              <a:t>   iii) All branch probabilities were independent.</a:t>
            </a:r>
          </a:p>
          <a:p>
            <a:r>
              <a:rPr lang="en-US" dirty="0"/>
              <a:t>   iv) Each instruction takes 1 unit of time to execute, except branches which take 3</a:t>
            </a:r>
          </a:p>
          <a:p>
            <a:r>
              <a:rPr lang="en-US" dirty="0"/>
              <a:t>units each.</a:t>
            </a:r>
          </a:p>
          <a:p>
            <a:r>
              <a:rPr lang="en-US" dirty="0"/>
              <a:t>Based on this information, will if-conversion of all eligible branches to utilize predicated</a:t>
            </a:r>
          </a:p>
          <a:p>
            <a:r>
              <a:rPr lang="en-US" dirty="0"/>
              <a:t>execution (no other optimizations) make the code run faster on the same profile </a:t>
            </a:r>
            <a:r>
              <a:rPr lang="en-US" dirty="0" err="1"/>
              <a:t>testcases</a:t>
            </a:r>
            <a:r>
              <a:rPr lang="en-US" dirty="0"/>
              <a:t>?</a:t>
            </a:r>
          </a:p>
        </p:txBody>
      </p:sp>
      <p:pic>
        <p:nvPicPr>
          <p:cNvPr id="3" name="Picture 2"/>
          <p:cNvPicPr>
            <a:picLocks noChangeAspect="1"/>
          </p:cNvPicPr>
          <p:nvPr/>
        </p:nvPicPr>
        <p:blipFill>
          <a:blip r:embed="rId2"/>
          <a:stretch>
            <a:fillRect/>
          </a:stretch>
        </p:blipFill>
        <p:spPr>
          <a:xfrm>
            <a:off x="5181600" y="2260599"/>
            <a:ext cx="4203150" cy="4559544"/>
          </a:xfrm>
          <a:prstGeom prst="rect">
            <a:avLst/>
          </a:prstGeom>
        </p:spPr>
      </p:pic>
      <mc:AlternateContent xmlns:mc="http://schemas.openxmlformats.org/markup-compatibility/2006">
        <mc:Choice xmlns:p14="http://schemas.microsoft.com/office/powerpoint/2010/main" Requires="p14">
          <p:contentPart p14:bwMode="auto" r:id="rId3">
            <p14:nvContentPartPr>
              <p14:cNvPr id="4" name="Ink 3">
                <a:extLst>
                  <a:ext uri="{FF2B5EF4-FFF2-40B4-BE49-F238E27FC236}">
                    <a16:creationId xmlns:a16="http://schemas.microsoft.com/office/drawing/2014/main" id="{377B5925-8926-CE1A-CF09-68F744A2B5FA}"/>
                  </a:ext>
                </a:extLst>
              </p14:cNvPr>
              <p14:cNvContentPartPr/>
              <p14:nvPr/>
            </p14:nvContentPartPr>
            <p14:xfrm>
              <a:off x="139320" y="-360"/>
              <a:ext cx="9919080" cy="7739640"/>
            </p14:xfrm>
          </p:contentPart>
        </mc:Choice>
        <mc:Fallback>
          <p:pic>
            <p:nvPicPr>
              <p:cNvPr id="4" name="Ink 3">
                <a:extLst>
                  <a:ext uri="{FF2B5EF4-FFF2-40B4-BE49-F238E27FC236}">
                    <a16:creationId xmlns:a16="http://schemas.microsoft.com/office/drawing/2014/main" id="{377B5925-8926-CE1A-CF09-68F744A2B5FA}"/>
                  </a:ext>
                </a:extLst>
              </p:cNvPr>
              <p:cNvPicPr/>
              <p:nvPr/>
            </p:nvPicPr>
            <p:blipFill>
              <a:blip r:embed="rId4"/>
              <a:stretch>
                <a:fillRect/>
              </a:stretch>
            </p:blipFill>
            <p:spPr>
              <a:xfrm>
                <a:off x="129960" y="-9720"/>
                <a:ext cx="9937800" cy="7758360"/>
              </a:xfrm>
              <a:prstGeom prst="rect">
                <a:avLst/>
              </a:prstGeom>
            </p:spPr>
          </p:pic>
        </mc:Fallback>
      </mc:AlternateContent>
    </p:spTree>
    <p:extLst>
      <p:ext uri="{BB962C8B-B14F-4D97-AF65-F5344CB8AC3E}">
        <p14:creationId xmlns:p14="http://schemas.microsoft.com/office/powerpoint/2010/main" val="38175819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7 – Fall 2020 </a:t>
            </a:r>
          </a:p>
        </p:txBody>
      </p:sp>
      <p:grpSp>
        <p:nvGrpSpPr>
          <p:cNvPr id="4" name="Group 3">
            <a:extLst>
              <a:ext uri="{FF2B5EF4-FFF2-40B4-BE49-F238E27FC236}">
                <a16:creationId xmlns:a16="http://schemas.microsoft.com/office/drawing/2014/main" id="{A4D66D36-D055-47AA-9202-480241ADBCE2}"/>
              </a:ext>
            </a:extLst>
          </p:cNvPr>
          <p:cNvGrpSpPr/>
          <p:nvPr/>
        </p:nvGrpSpPr>
        <p:grpSpPr>
          <a:xfrm>
            <a:off x="2895600" y="2286000"/>
            <a:ext cx="4098925" cy="4271644"/>
            <a:chOff x="502112" y="332735"/>
            <a:chExt cx="4844806" cy="4452982"/>
          </a:xfrm>
        </p:grpSpPr>
        <p:sp>
          <p:nvSpPr>
            <p:cNvPr id="5" name="Text Box 73">
              <a:extLst>
                <a:ext uri="{FF2B5EF4-FFF2-40B4-BE49-F238E27FC236}">
                  <a16:creationId xmlns:a16="http://schemas.microsoft.com/office/drawing/2014/main" id="{192C8336-CDA5-4B19-9089-3173E903C06D}"/>
                </a:ext>
              </a:extLst>
            </p:cNvPr>
            <p:cNvSpPr txBox="1">
              <a:spLocks noRot="1" noChangeAspect="1" noEditPoints="1" noChangeArrowheads="1" noChangeShapeType="1" noTextEdit="1"/>
            </p:cNvSpPr>
            <p:nvPr/>
          </p:nvSpPr>
          <p:spPr bwMode="auto">
            <a:xfrm>
              <a:off x="1834509" y="590596"/>
              <a:ext cx="1854200" cy="972923"/>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upright="1">
              <a:noAutofit/>
            </a:bodyPr>
            <a:lstStyle/>
            <a:p>
              <a:pPr marL="0" marR="0">
                <a:spcBef>
                  <a:spcPts val="0"/>
                </a:spcBef>
                <a:spcAft>
                  <a:spcPts val="0"/>
                </a:spcAft>
              </a:pPr>
              <a:r>
                <a:rPr lang="en-US" sz="12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BB1:</a:t>
              </a:r>
              <a:endParaRPr lang="en-US" sz="12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r1 = mult r2, r3</a:t>
              </a:r>
              <a:endParaRPr lang="en-US" sz="12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r4 = add r2, 10</a:t>
              </a:r>
              <a:endParaRPr lang="en-US" sz="12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 r5 = div r3, 2</a:t>
              </a:r>
              <a:endParaRPr lang="en-US" sz="1200">
                <a:effectLst/>
                <a:latin typeface="Times New Roman" panose="02020603050405020304" pitchFamily="18" charset="0"/>
                <a:ea typeface="Times New Roman" panose="02020603050405020304" pitchFamily="18" charset="0"/>
              </a:endParaRPr>
            </a:p>
          </p:txBody>
        </p:sp>
        <p:sp>
          <p:nvSpPr>
            <p:cNvPr id="6" name="Text Box 73">
              <a:extLst>
                <a:ext uri="{FF2B5EF4-FFF2-40B4-BE49-F238E27FC236}">
                  <a16:creationId xmlns:a16="http://schemas.microsoft.com/office/drawing/2014/main" id="{31C5C6B5-F8BB-46B2-948D-43ACCAFE028D}"/>
                </a:ext>
              </a:extLst>
            </p:cNvPr>
            <p:cNvSpPr txBox="1">
              <a:spLocks noRot="1" noChangeAspect="1" noEditPoints="1" noChangeArrowheads="1" noChangeShapeType="1" noTextEdit="1"/>
            </p:cNvSpPr>
            <p:nvPr/>
          </p:nvSpPr>
          <p:spPr bwMode="auto">
            <a:xfrm>
              <a:off x="502112" y="2197920"/>
              <a:ext cx="1854200" cy="866465"/>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upright="1">
              <a:noAutofit/>
            </a:bodyPr>
            <a:lstStyle/>
            <a:p>
              <a:pPr marL="0" marR="0">
                <a:spcBef>
                  <a:spcPts val="0"/>
                </a:spcBef>
                <a:spcAft>
                  <a:spcPts val="0"/>
                </a:spcAft>
              </a:pPr>
              <a:r>
                <a:rPr lang="en-US" sz="12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BB2:</a:t>
              </a:r>
              <a:endParaRPr lang="en-US" sz="12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4: r4 = mult r2, r3</a:t>
              </a:r>
              <a:endParaRPr lang="en-US" sz="12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5: r2 = add r1, 10</a:t>
              </a:r>
              <a:endParaRPr lang="en-US" sz="1200">
                <a:effectLst/>
                <a:latin typeface="Times New Roman" panose="02020603050405020304" pitchFamily="18" charset="0"/>
                <a:ea typeface="Times New Roman" panose="02020603050405020304" pitchFamily="18" charset="0"/>
              </a:endParaRPr>
            </a:p>
          </p:txBody>
        </p:sp>
        <p:sp>
          <p:nvSpPr>
            <p:cNvPr id="7" name="Text Box 73">
              <a:extLst>
                <a:ext uri="{FF2B5EF4-FFF2-40B4-BE49-F238E27FC236}">
                  <a16:creationId xmlns:a16="http://schemas.microsoft.com/office/drawing/2014/main" id="{0992C41C-0AAC-4AD9-931F-9BB30501BB2C}"/>
                </a:ext>
              </a:extLst>
            </p:cNvPr>
            <p:cNvSpPr txBox="1">
              <a:spLocks noRot="1" noChangeAspect="1" noEditPoints="1" noChangeArrowheads="1" noChangeShapeType="1" noTextEdit="1"/>
            </p:cNvSpPr>
            <p:nvPr/>
          </p:nvSpPr>
          <p:spPr bwMode="auto">
            <a:xfrm>
              <a:off x="3492719" y="2214166"/>
              <a:ext cx="1854199" cy="866465"/>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upright="1">
              <a:noAutofit/>
            </a:bodyPr>
            <a:lstStyle/>
            <a:p>
              <a:pPr marL="0" marR="0">
                <a:spcBef>
                  <a:spcPts val="0"/>
                </a:spcBef>
                <a:spcAft>
                  <a:spcPts val="0"/>
                </a:spcAft>
              </a:pPr>
              <a:r>
                <a:rPr lang="en-US" sz="12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BB3:</a:t>
              </a:r>
              <a:endParaRPr lang="en-US" sz="12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6: r3 = add r1, r4</a:t>
              </a:r>
              <a:endParaRPr lang="en-US" sz="12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7: r6 = add r6, r6</a:t>
              </a:r>
              <a:endParaRPr lang="en-US" sz="1200">
                <a:effectLst/>
                <a:latin typeface="Times New Roman" panose="02020603050405020304" pitchFamily="18" charset="0"/>
                <a:ea typeface="Times New Roman" panose="02020603050405020304" pitchFamily="18" charset="0"/>
              </a:endParaRPr>
            </a:p>
          </p:txBody>
        </p:sp>
        <p:sp>
          <p:nvSpPr>
            <p:cNvPr id="8" name="Text Box 73">
              <a:extLst>
                <a:ext uri="{FF2B5EF4-FFF2-40B4-BE49-F238E27FC236}">
                  <a16:creationId xmlns:a16="http://schemas.microsoft.com/office/drawing/2014/main" id="{90F2E445-17FF-404E-BC55-7BC9D075D096}"/>
                </a:ext>
              </a:extLst>
            </p:cNvPr>
            <p:cNvSpPr txBox="1">
              <a:spLocks noRot="1" noChangeAspect="1" noEditPoints="1" noChangeArrowheads="1" noChangeShapeType="1" noTextEdit="1"/>
            </p:cNvSpPr>
            <p:nvPr/>
          </p:nvSpPr>
          <p:spPr bwMode="auto">
            <a:xfrm>
              <a:off x="1979987" y="3919252"/>
              <a:ext cx="1854200" cy="866465"/>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upright="1">
              <a:noAutofit/>
            </a:bodyPr>
            <a:lstStyle/>
            <a:p>
              <a:pPr marL="0" marR="0">
                <a:spcBef>
                  <a:spcPts val="0"/>
                </a:spcBef>
                <a:spcAft>
                  <a:spcPts val="0"/>
                </a:spcAft>
              </a:pPr>
              <a:r>
                <a:rPr lang="en-US" sz="12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BB4:</a:t>
              </a:r>
              <a:endParaRPr lang="en-US" sz="12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8: r8 = div r5,3 </a:t>
              </a:r>
              <a:endParaRPr lang="en-US" sz="12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9: r1 = mult r2, 3</a:t>
              </a:r>
              <a:endParaRPr lang="en-US" sz="12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10: r2 = add r2, 2</a:t>
              </a:r>
              <a:endParaRPr lang="en-US" sz="1200">
                <a:effectLst/>
                <a:latin typeface="Times New Roman" panose="02020603050405020304" pitchFamily="18" charset="0"/>
                <a:ea typeface="Times New Roman" panose="02020603050405020304" pitchFamily="18" charset="0"/>
              </a:endParaRPr>
            </a:p>
          </p:txBody>
        </p:sp>
        <p:cxnSp>
          <p:nvCxnSpPr>
            <p:cNvPr id="9" name="Straight Arrow Connector 8">
              <a:extLst>
                <a:ext uri="{FF2B5EF4-FFF2-40B4-BE49-F238E27FC236}">
                  <a16:creationId xmlns:a16="http://schemas.microsoft.com/office/drawing/2014/main" id="{8708B6DA-CDF1-45C0-89C5-A9D5C576A5BF}"/>
                </a:ext>
              </a:extLst>
            </p:cNvPr>
            <p:cNvCxnSpPr>
              <a:cxnSpLocks/>
              <a:stCxn id="5" idx="2"/>
              <a:endCxn id="6" idx="0"/>
            </p:cNvCxnSpPr>
            <p:nvPr/>
          </p:nvCxnSpPr>
          <p:spPr>
            <a:xfrm flipH="1">
              <a:off x="1429213" y="1563519"/>
              <a:ext cx="1332396" cy="63440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EAB610FB-AECA-4902-82F2-161C8F97E4DC}"/>
                </a:ext>
              </a:extLst>
            </p:cNvPr>
            <p:cNvCxnSpPr>
              <a:cxnSpLocks/>
              <a:stCxn id="5" idx="2"/>
              <a:endCxn id="7" idx="0"/>
            </p:cNvCxnSpPr>
            <p:nvPr/>
          </p:nvCxnSpPr>
          <p:spPr>
            <a:xfrm>
              <a:off x="2761609" y="1563519"/>
              <a:ext cx="1658210" cy="65064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D47BA872-008D-49D3-BCAC-8011ED1196EE}"/>
                </a:ext>
              </a:extLst>
            </p:cNvPr>
            <p:cNvCxnSpPr>
              <a:cxnSpLocks/>
              <a:stCxn id="6" idx="2"/>
              <a:endCxn id="8" idx="0"/>
            </p:cNvCxnSpPr>
            <p:nvPr/>
          </p:nvCxnSpPr>
          <p:spPr>
            <a:xfrm>
              <a:off x="1429213" y="3064385"/>
              <a:ext cx="1477875" cy="85486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1ADD58F9-73DE-4760-A38F-AD2B0DA1D435}"/>
                </a:ext>
              </a:extLst>
            </p:cNvPr>
            <p:cNvCxnSpPr>
              <a:cxnSpLocks/>
              <a:stCxn id="7" idx="2"/>
              <a:endCxn id="8" idx="0"/>
            </p:cNvCxnSpPr>
            <p:nvPr/>
          </p:nvCxnSpPr>
          <p:spPr>
            <a:xfrm flipH="1">
              <a:off x="2907088" y="3080630"/>
              <a:ext cx="1512731" cy="83862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D12EB798-325C-4EEE-AFB0-EC292C8FFED5}"/>
                </a:ext>
              </a:extLst>
            </p:cNvPr>
            <p:cNvCxnSpPr>
              <a:cxnSpLocks/>
              <a:endCxn id="5" idx="0"/>
            </p:cNvCxnSpPr>
            <p:nvPr/>
          </p:nvCxnSpPr>
          <p:spPr>
            <a:xfrm>
              <a:off x="2761609" y="332735"/>
              <a:ext cx="0" cy="25786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4" name="TextBox 13"/>
          <p:cNvSpPr txBox="1"/>
          <p:nvPr/>
        </p:nvSpPr>
        <p:spPr>
          <a:xfrm>
            <a:off x="826168" y="1658552"/>
            <a:ext cx="6511334" cy="646331"/>
          </a:xfrm>
          <a:prstGeom prst="rect">
            <a:avLst/>
          </a:prstGeom>
          <a:noFill/>
        </p:spPr>
        <p:txBody>
          <a:bodyPr wrap="none" rtlCol="0">
            <a:spAutoFit/>
          </a:bodyPr>
          <a:lstStyle/>
          <a:p>
            <a:r>
              <a:rPr lang="en-US" dirty="0"/>
              <a:t>Compute the Available Expression GEN/KILL/IN/OUT sets at BB4.</a:t>
            </a:r>
            <a:br>
              <a:rPr lang="en-US" dirty="0"/>
            </a:br>
            <a:r>
              <a:rPr lang="en-US" dirty="0"/>
              <a:t>Assume r2, r3, r6 are defined before entering BB1</a:t>
            </a:r>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AFF481BF-8F70-7AFA-0FC6-60F732E03BEA}"/>
                  </a:ext>
                </a:extLst>
              </p14:cNvPr>
              <p14:cNvContentPartPr/>
              <p14:nvPr/>
            </p14:nvContentPartPr>
            <p14:xfrm>
              <a:off x="3612600" y="5435280"/>
              <a:ext cx="3960360" cy="1360800"/>
            </p14:xfrm>
          </p:contentPart>
        </mc:Choice>
        <mc:Fallback>
          <p:pic>
            <p:nvPicPr>
              <p:cNvPr id="3" name="Ink 2">
                <a:extLst>
                  <a:ext uri="{FF2B5EF4-FFF2-40B4-BE49-F238E27FC236}">
                    <a16:creationId xmlns:a16="http://schemas.microsoft.com/office/drawing/2014/main" id="{AFF481BF-8F70-7AFA-0FC6-60F732E03BEA}"/>
                  </a:ext>
                </a:extLst>
              </p:cNvPr>
              <p:cNvPicPr/>
              <p:nvPr/>
            </p:nvPicPr>
            <p:blipFill>
              <a:blip r:embed="rId3"/>
              <a:stretch>
                <a:fillRect/>
              </a:stretch>
            </p:blipFill>
            <p:spPr>
              <a:xfrm>
                <a:off x="3603240" y="5425920"/>
                <a:ext cx="3979080" cy="1379520"/>
              </a:xfrm>
              <a:prstGeom prst="rect">
                <a:avLst/>
              </a:prstGeom>
            </p:spPr>
          </p:pic>
        </mc:Fallback>
      </mc:AlternateContent>
    </p:spTree>
    <p:extLst>
      <p:ext uri="{BB962C8B-B14F-4D97-AF65-F5344CB8AC3E}">
        <p14:creationId xmlns:p14="http://schemas.microsoft.com/office/powerpoint/2010/main" val="40503107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8 – Fall 2023 </a:t>
            </a:r>
          </a:p>
        </p:txBody>
      </p:sp>
      <p:pic>
        <p:nvPicPr>
          <p:cNvPr id="25" name="Picture 24"/>
          <p:cNvPicPr>
            <a:picLocks noChangeAspect="1"/>
          </p:cNvPicPr>
          <p:nvPr/>
        </p:nvPicPr>
        <p:blipFill>
          <a:blip r:embed="rId2"/>
          <a:stretch>
            <a:fillRect/>
          </a:stretch>
        </p:blipFill>
        <p:spPr>
          <a:xfrm>
            <a:off x="4191000" y="1905000"/>
            <a:ext cx="4343625" cy="4510346"/>
          </a:xfrm>
          <a:prstGeom prst="rect">
            <a:avLst/>
          </a:prstGeom>
        </p:spPr>
      </p:pic>
      <p:sp>
        <p:nvSpPr>
          <p:cNvPr id="26" name="TextBox 25"/>
          <p:cNvSpPr txBox="1"/>
          <p:nvPr/>
        </p:nvSpPr>
        <p:spPr>
          <a:xfrm>
            <a:off x="838200" y="1905000"/>
            <a:ext cx="4095993" cy="1200329"/>
          </a:xfrm>
          <a:prstGeom prst="rect">
            <a:avLst/>
          </a:prstGeom>
          <a:noFill/>
        </p:spPr>
        <p:txBody>
          <a:bodyPr wrap="none" rtlCol="0">
            <a:spAutoFit/>
          </a:bodyPr>
          <a:lstStyle/>
          <a:p>
            <a:r>
              <a:rPr lang="en-US" dirty="0"/>
              <a:t>Fill in the blanks using r4, r5, r7, and r8,</a:t>
            </a:r>
            <a:br>
              <a:rPr lang="en-US" dirty="0"/>
            </a:br>
            <a:r>
              <a:rPr lang="en-US" dirty="0"/>
              <a:t>so that a maximum number of instructions</a:t>
            </a:r>
            <a:br>
              <a:rPr lang="en-US" dirty="0"/>
            </a:br>
            <a:r>
              <a:rPr lang="en-US" dirty="0"/>
              <a:t>from BB2, BB3, BB4, and BB6 become</a:t>
            </a:r>
            <a:br>
              <a:rPr lang="en-US" dirty="0"/>
            </a:br>
            <a:r>
              <a:rPr lang="en-US" dirty="0"/>
              <a:t>eligible for hoisting via LICM.</a:t>
            </a:r>
          </a:p>
        </p:txBody>
      </p:sp>
      <mc:AlternateContent xmlns:mc="http://schemas.openxmlformats.org/markup-compatibility/2006">
        <mc:Choice xmlns:p14="http://schemas.microsoft.com/office/powerpoint/2010/main" Requires="p14">
          <p:contentPart p14:bwMode="auto" r:id="rId3">
            <p14:nvContentPartPr>
              <p14:cNvPr id="3" name="Ink 2">
                <a:extLst>
                  <a:ext uri="{FF2B5EF4-FFF2-40B4-BE49-F238E27FC236}">
                    <a16:creationId xmlns:a16="http://schemas.microsoft.com/office/drawing/2014/main" id="{F92CD976-07E7-3D5A-811E-9E96413A2467}"/>
                  </a:ext>
                </a:extLst>
              </p14:cNvPr>
              <p14:cNvContentPartPr/>
              <p14:nvPr/>
            </p14:nvContentPartPr>
            <p14:xfrm>
              <a:off x="763560" y="1583280"/>
              <a:ext cx="8243640" cy="4745520"/>
            </p14:xfrm>
          </p:contentPart>
        </mc:Choice>
        <mc:Fallback>
          <p:pic>
            <p:nvPicPr>
              <p:cNvPr id="3" name="Ink 2">
                <a:extLst>
                  <a:ext uri="{FF2B5EF4-FFF2-40B4-BE49-F238E27FC236}">
                    <a16:creationId xmlns:a16="http://schemas.microsoft.com/office/drawing/2014/main" id="{F92CD976-07E7-3D5A-811E-9E96413A2467}"/>
                  </a:ext>
                </a:extLst>
              </p:cNvPr>
              <p:cNvPicPr/>
              <p:nvPr/>
            </p:nvPicPr>
            <p:blipFill>
              <a:blip r:embed="rId4"/>
              <a:stretch>
                <a:fillRect/>
              </a:stretch>
            </p:blipFill>
            <p:spPr>
              <a:xfrm>
                <a:off x="754200" y="1573920"/>
                <a:ext cx="8262360" cy="4764240"/>
              </a:xfrm>
              <a:prstGeom prst="rect">
                <a:avLst/>
              </a:prstGeom>
            </p:spPr>
          </p:pic>
        </mc:Fallback>
      </mc:AlternateContent>
    </p:spTree>
    <p:extLst>
      <p:ext uri="{BB962C8B-B14F-4D97-AF65-F5344CB8AC3E}">
        <p14:creationId xmlns:p14="http://schemas.microsoft.com/office/powerpoint/2010/main" val="1190321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9 – Fall 2020</a:t>
            </a:r>
          </a:p>
        </p:txBody>
      </p:sp>
      <p:sp>
        <p:nvSpPr>
          <p:cNvPr id="12" name="Rectangle 11"/>
          <p:cNvSpPr/>
          <p:nvPr/>
        </p:nvSpPr>
        <p:spPr>
          <a:xfrm>
            <a:off x="2286000" y="3701534"/>
            <a:ext cx="2864387" cy="369332"/>
          </a:xfrm>
          <a:prstGeom prst="rect">
            <a:avLst/>
          </a:prstGeom>
        </p:spPr>
        <p:txBody>
          <a:bodyPr wrap="square">
            <a:spAutoFit/>
          </a:bodyPr>
          <a:lstStyle/>
          <a:p>
            <a:r>
              <a:rPr lang="en-US" dirty="0"/>
              <a:t> </a:t>
            </a:r>
          </a:p>
        </p:txBody>
      </p:sp>
      <p:grpSp>
        <p:nvGrpSpPr>
          <p:cNvPr id="13" name="Group 12"/>
          <p:cNvGrpSpPr/>
          <p:nvPr/>
        </p:nvGrpSpPr>
        <p:grpSpPr>
          <a:xfrm>
            <a:off x="2711986" y="1454150"/>
            <a:ext cx="4876801" cy="5350506"/>
            <a:chOff x="2907409" y="1099154"/>
            <a:chExt cx="4877181" cy="5361689"/>
          </a:xfrm>
        </p:grpSpPr>
        <p:grpSp>
          <p:nvGrpSpPr>
            <p:cNvPr id="14" name="Group 13"/>
            <p:cNvGrpSpPr/>
            <p:nvPr/>
          </p:nvGrpSpPr>
          <p:grpSpPr>
            <a:xfrm>
              <a:off x="2907409" y="1099154"/>
              <a:ext cx="4877181" cy="5361689"/>
              <a:chOff x="115234" y="0"/>
              <a:chExt cx="3841451" cy="3581177"/>
            </a:xfrm>
          </p:grpSpPr>
          <p:sp>
            <p:nvSpPr>
              <p:cNvPr id="15" name="Rectangle 14"/>
              <p:cNvSpPr/>
              <p:nvPr/>
            </p:nvSpPr>
            <p:spPr>
              <a:xfrm>
                <a:off x="115235" y="0"/>
                <a:ext cx="3841450" cy="3581175"/>
              </a:xfrm>
              <a:prstGeom prst="rect">
                <a:avLst/>
              </a:prstGeom>
              <a:noFill/>
              <a:ln>
                <a:noFill/>
              </a:ln>
            </p:spPr>
            <p:txBody>
              <a:bodyPr spcFirstLastPara="1" wrap="square" lIns="91425" tIns="91425" rIns="91425" bIns="91425" anchor="ctr" anchorCtr="0">
                <a:noAutofit/>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 </a:t>
                </a:r>
              </a:p>
            </p:txBody>
          </p:sp>
          <p:grpSp>
            <p:nvGrpSpPr>
              <p:cNvPr id="16" name="Group 15"/>
              <p:cNvGrpSpPr/>
              <p:nvPr/>
            </p:nvGrpSpPr>
            <p:grpSpPr>
              <a:xfrm>
                <a:off x="115234" y="0"/>
                <a:ext cx="3841450" cy="3581177"/>
                <a:chOff x="115250" y="0"/>
                <a:chExt cx="3841955" cy="3581300"/>
              </a:xfrm>
            </p:grpSpPr>
            <p:sp>
              <p:nvSpPr>
                <p:cNvPr id="19" name="Rectangle 18"/>
                <p:cNvSpPr/>
                <p:nvPr/>
              </p:nvSpPr>
              <p:spPr>
                <a:xfrm>
                  <a:off x="1470356" y="0"/>
                  <a:ext cx="765810" cy="467995"/>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algn="ctr">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rPr>
                    <a:t>a0 = 1</a:t>
                  </a:r>
                  <a:endParaRPr lang="en-US" sz="12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rPr>
                    <a:t>b0 = 2</a:t>
                  </a:r>
                  <a:endParaRPr lang="en-US" sz="1200">
                    <a:effectLst/>
                    <a:latin typeface="Times New Roman" panose="02020603050405020304" pitchFamily="18" charset="0"/>
                    <a:ea typeface="Times New Roman" panose="02020603050405020304" pitchFamily="18" charset="0"/>
                  </a:endParaRPr>
                </a:p>
              </p:txBody>
            </p:sp>
            <p:sp>
              <p:nvSpPr>
                <p:cNvPr id="20" name="Rectangle 19"/>
                <p:cNvSpPr/>
                <p:nvPr/>
              </p:nvSpPr>
              <p:spPr>
                <a:xfrm>
                  <a:off x="1332254" y="637083"/>
                  <a:ext cx="1078315" cy="379730"/>
                </a:xfrm>
                <a:prstGeom prst="rect">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algn="ctr">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rPr>
                    <a:t>a1 = Phi(__, a8)</a:t>
                  </a:r>
                  <a:endParaRPr lang="en-US" sz="12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rPr>
                    <a:t>b1 = Phi(b0, b7)</a:t>
                  </a:r>
                  <a:endParaRPr lang="en-US" sz="12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rPr>
                    <a:t>a2 = a1 + b1</a:t>
                  </a:r>
                  <a:endParaRPr lang="en-US" sz="1200">
                    <a:effectLst/>
                    <a:latin typeface="Times New Roman" panose="02020603050405020304" pitchFamily="18" charset="0"/>
                    <a:ea typeface="Times New Roman" panose="02020603050405020304" pitchFamily="18" charset="0"/>
                  </a:endParaRPr>
                </a:p>
              </p:txBody>
            </p:sp>
            <p:sp>
              <p:nvSpPr>
                <p:cNvPr id="21" name="Rectangle 20"/>
                <p:cNvSpPr/>
                <p:nvPr/>
              </p:nvSpPr>
              <p:spPr>
                <a:xfrm>
                  <a:off x="926628" y="1214971"/>
                  <a:ext cx="959984" cy="423845"/>
                </a:xfrm>
                <a:prstGeom prst="rect">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algn="ctr">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rPr>
                    <a:t>a3 = Phi(__, a6)</a:t>
                  </a:r>
                  <a:endParaRPr lang="en-US" sz="12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rPr>
                    <a:t>b2 = Phi(b1, b4)</a:t>
                  </a:r>
                  <a:endParaRPr lang="en-US" sz="12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rPr>
                    <a:t>__ = a3 * b2</a:t>
                  </a:r>
                  <a:endParaRPr lang="en-US" sz="1200">
                    <a:effectLst/>
                    <a:latin typeface="Times New Roman" panose="02020603050405020304" pitchFamily="18" charset="0"/>
                    <a:ea typeface="Times New Roman" panose="02020603050405020304" pitchFamily="18" charset="0"/>
                  </a:endParaRPr>
                </a:p>
              </p:txBody>
            </p:sp>
            <p:sp>
              <p:nvSpPr>
                <p:cNvPr id="22" name="Rectangle 21"/>
                <p:cNvSpPr/>
                <p:nvPr/>
              </p:nvSpPr>
              <p:spPr>
                <a:xfrm>
                  <a:off x="2677164" y="2253079"/>
                  <a:ext cx="790575" cy="317025"/>
                </a:xfrm>
                <a:prstGeom prst="rect">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rPr>
                    <a:t>__ = b1 + 2</a:t>
                  </a:r>
                  <a:endParaRPr lang="en-US" sz="1200">
                    <a:effectLst/>
                    <a:latin typeface="Times New Roman" panose="02020603050405020304" pitchFamily="18" charset="0"/>
                    <a:ea typeface="Times New Roman" panose="02020603050405020304" pitchFamily="18" charset="0"/>
                  </a:endParaRPr>
                </a:p>
              </p:txBody>
            </p:sp>
            <p:sp>
              <p:nvSpPr>
                <p:cNvPr id="23" name="Rectangle 22"/>
                <p:cNvSpPr/>
                <p:nvPr/>
              </p:nvSpPr>
              <p:spPr>
                <a:xfrm>
                  <a:off x="1463446" y="3022730"/>
                  <a:ext cx="991252" cy="558570"/>
                </a:xfrm>
                <a:prstGeom prst="rect">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algn="ctr">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rPr>
                    <a:t>a7 = Phi(a6, a2)</a:t>
                  </a:r>
                  <a:endParaRPr lang="en-US" sz="12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rPr>
                    <a:t>__ = Phi(b4, b5)</a:t>
                  </a:r>
                  <a:endParaRPr lang="en-US" sz="12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rPr>
                    <a:t>__= a7+ 1</a:t>
                  </a:r>
                  <a:endParaRPr lang="en-US" sz="12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rPr>
                    <a:t>__ = a8 + b6</a:t>
                  </a:r>
                  <a:endParaRPr lang="en-US" sz="1200">
                    <a:effectLst/>
                    <a:latin typeface="Times New Roman" panose="02020603050405020304" pitchFamily="18" charset="0"/>
                    <a:ea typeface="Times New Roman" panose="02020603050405020304" pitchFamily="18" charset="0"/>
                  </a:endParaRPr>
                </a:p>
              </p:txBody>
            </p:sp>
            <p:cxnSp>
              <p:nvCxnSpPr>
                <p:cNvPr id="24" name="Straight Arrow Connector 23"/>
                <p:cNvCxnSpPr/>
                <p:nvPr/>
              </p:nvCxnSpPr>
              <p:spPr>
                <a:xfrm flipH="1">
                  <a:off x="1406620" y="1016813"/>
                  <a:ext cx="464792" cy="198158"/>
                </a:xfrm>
                <a:prstGeom prst="straightConnector1">
                  <a:avLst/>
                </a:prstGeom>
                <a:noFill/>
                <a:ln w="12700" cap="flat" cmpd="sng">
                  <a:solidFill>
                    <a:schemeClr val="dk1"/>
                  </a:solidFill>
                  <a:prstDash val="solid"/>
                  <a:miter lim="800000"/>
                  <a:headEnd type="none" w="sm" len="sm"/>
                  <a:tailEnd type="triangle" w="med" len="med"/>
                </a:ln>
              </p:spPr>
            </p:cxnSp>
            <p:cxnSp>
              <p:nvCxnSpPr>
                <p:cNvPr id="25" name="Straight Arrow Connector 24"/>
                <p:cNvCxnSpPr/>
                <p:nvPr/>
              </p:nvCxnSpPr>
              <p:spPr>
                <a:xfrm>
                  <a:off x="1851596" y="1016813"/>
                  <a:ext cx="1221055" cy="1236269"/>
                </a:xfrm>
                <a:prstGeom prst="straightConnector1">
                  <a:avLst/>
                </a:prstGeom>
                <a:noFill/>
                <a:ln w="12700" cap="flat" cmpd="sng">
                  <a:solidFill>
                    <a:schemeClr val="dk1"/>
                  </a:solidFill>
                  <a:prstDash val="solid"/>
                  <a:miter lim="800000"/>
                  <a:headEnd type="none" w="sm" len="sm"/>
                  <a:tailEnd type="triangle" w="med" len="med"/>
                </a:ln>
              </p:spPr>
            </p:cxnSp>
            <p:cxnSp>
              <p:nvCxnSpPr>
                <p:cNvPr id="26" name="Straight Arrow Connector 25"/>
                <p:cNvCxnSpPr/>
                <p:nvPr/>
              </p:nvCxnSpPr>
              <p:spPr>
                <a:xfrm>
                  <a:off x="1369810" y="2845249"/>
                  <a:ext cx="589262" cy="177481"/>
                </a:xfrm>
                <a:prstGeom prst="straightConnector1">
                  <a:avLst/>
                </a:prstGeom>
                <a:noFill/>
                <a:ln w="12700" cap="flat" cmpd="sng">
                  <a:solidFill>
                    <a:schemeClr val="dk1"/>
                  </a:solidFill>
                  <a:prstDash val="solid"/>
                  <a:miter lim="800000"/>
                  <a:headEnd type="none" w="sm" len="sm"/>
                  <a:tailEnd type="triangle" w="med" len="med"/>
                </a:ln>
              </p:spPr>
            </p:cxnSp>
            <p:cxnSp>
              <p:nvCxnSpPr>
                <p:cNvPr id="27" name="Straight Arrow Connector 26"/>
                <p:cNvCxnSpPr/>
                <p:nvPr/>
              </p:nvCxnSpPr>
              <p:spPr>
                <a:xfrm flipH="1">
                  <a:off x="1959072" y="2570105"/>
                  <a:ext cx="1113380" cy="452626"/>
                </a:xfrm>
                <a:prstGeom prst="straightConnector1">
                  <a:avLst/>
                </a:prstGeom>
                <a:noFill/>
                <a:ln w="12700" cap="flat" cmpd="sng">
                  <a:solidFill>
                    <a:schemeClr val="dk1"/>
                  </a:solidFill>
                  <a:prstDash val="solid"/>
                  <a:miter lim="800000"/>
                  <a:headEnd type="none" w="sm" len="sm"/>
                  <a:tailEnd type="triangle" w="med" len="med"/>
                </a:ln>
              </p:spPr>
            </p:cxnSp>
            <p:sp>
              <p:nvSpPr>
                <p:cNvPr id="28" name="Rectangle 27"/>
                <p:cNvSpPr/>
                <p:nvPr/>
              </p:nvSpPr>
              <p:spPr>
                <a:xfrm>
                  <a:off x="914400" y="117043"/>
                  <a:ext cx="453224" cy="342822"/>
                </a:xfrm>
                <a:prstGeom prst="rect">
                  <a:avLst/>
                </a:prstGeom>
                <a:noFill/>
                <a:ln>
                  <a:noFill/>
                </a:ln>
              </p:spPr>
              <p:txBody>
                <a:bodyPr spcFirstLastPara="1" wrap="square" lIns="91425" tIns="45700" rIns="91425" bIns="45700" anchor="t" anchorCtr="0">
                  <a:noAutofit/>
                </a:bodyPr>
                <a:lstStyle/>
                <a:p>
                  <a:pPr marL="0" marR="0">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rPr>
                    <a:t>BB0</a:t>
                  </a:r>
                  <a:endParaRPr lang="en-US" sz="1200">
                    <a:effectLst/>
                    <a:latin typeface="Times New Roman" panose="02020603050405020304" pitchFamily="18" charset="0"/>
                    <a:ea typeface="Times New Roman" panose="02020603050405020304" pitchFamily="18" charset="0"/>
                  </a:endParaRPr>
                </a:p>
              </p:txBody>
            </p:sp>
            <p:cxnSp>
              <p:nvCxnSpPr>
                <p:cNvPr id="29" name="Connector: Elbow 32"/>
                <p:cNvCxnSpPr/>
                <p:nvPr/>
              </p:nvCxnSpPr>
              <p:spPr>
                <a:xfrm rot="10800000">
                  <a:off x="2410569" y="826948"/>
                  <a:ext cx="44128" cy="2475067"/>
                </a:xfrm>
                <a:prstGeom prst="bentConnector3">
                  <a:avLst>
                    <a:gd name="adj1" fmla="val -3413123"/>
                  </a:avLst>
                </a:prstGeom>
                <a:noFill/>
                <a:ln w="12700" cap="flat" cmpd="sng">
                  <a:solidFill>
                    <a:schemeClr val="dk1"/>
                  </a:solidFill>
                  <a:prstDash val="solid"/>
                  <a:miter lim="800000"/>
                  <a:headEnd type="none" w="sm" len="sm"/>
                  <a:tailEnd type="triangle" w="med" len="med"/>
                </a:ln>
              </p:spPr>
            </p:cxnSp>
            <p:cxnSp>
              <p:nvCxnSpPr>
                <p:cNvPr id="30" name="Connector: Elbow 33"/>
                <p:cNvCxnSpPr/>
                <p:nvPr/>
              </p:nvCxnSpPr>
              <p:spPr>
                <a:xfrm rot="10800000">
                  <a:off x="926566" y="1426754"/>
                  <a:ext cx="53605" cy="1237774"/>
                </a:xfrm>
                <a:prstGeom prst="bentConnector3">
                  <a:avLst>
                    <a:gd name="adj1" fmla="val 1607495"/>
                  </a:avLst>
                </a:prstGeom>
                <a:noFill/>
                <a:ln w="12700" cap="flat" cmpd="sng">
                  <a:solidFill>
                    <a:schemeClr val="dk1"/>
                  </a:solidFill>
                  <a:prstDash val="solid"/>
                  <a:miter lim="800000"/>
                  <a:headEnd type="none" w="sm" len="sm"/>
                  <a:tailEnd type="triangle" w="med" len="med"/>
                </a:ln>
              </p:spPr>
            </p:cxnSp>
            <p:sp>
              <p:nvSpPr>
                <p:cNvPr id="31" name="Rectangle 30"/>
                <p:cNvSpPr/>
                <p:nvPr/>
              </p:nvSpPr>
              <p:spPr>
                <a:xfrm>
                  <a:off x="490089" y="1923710"/>
                  <a:ext cx="743585" cy="314138"/>
                </a:xfrm>
                <a:prstGeom prst="rect">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rPr>
                    <a:t>__ = a3 + 1</a:t>
                  </a:r>
                  <a:endParaRPr lang="en-US" sz="1200">
                    <a:effectLst/>
                    <a:latin typeface="Times New Roman" panose="02020603050405020304" pitchFamily="18" charset="0"/>
                    <a:ea typeface="Times New Roman" panose="02020603050405020304" pitchFamily="18" charset="0"/>
                  </a:endParaRPr>
                </a:p>
              </p:txBody>
            </p:sp>
            <p:cxnSp>
              <p:nvCxnSpPr>
                <p:cNvPr id="32" name="Straight Arrow Connector 31"/>
                <p:cNvCxnSpPr/>
                <p:nvPr/>
              </p:nvCxnSpPr>
              <p:spPr>
                <a:xfrm flipH="1">
                  <a:off x="861912" y="1638935"/>
                  <a:ext cx="523150" cy="284964"/>
                </a:xfrm>
                <a:prstGeom prst="straightConnector1">
                  <a:avLst/>
                </a:prstGeom>
                <a:noFill/>
                <a:ln w="12700" cap="flat" cmpd="sng">
                  <a:solidFill>
                    <a:schemeClr val="dk1"/>
                  </a:solidFill>
                  <a:prstDash val="solid"/>
                  <a:miter lim="800000"/>
                  <a:headEnd type="none" w="sm" len="sm"/>
                  <a:tailEnd type="triangle" w="med" len="med"/>
                </a:ln>
              </p:spPr>
            </p:cxnSp>
            <p:sp>
              <p:nvSpPr>
                <p:cNvPr id="33" name="Rectangle 32"/>
                <p:cNvSpPr/>
                <p:nvPr/>
              </p:nvSpPr>
              <p:spPr>
                <a:xfrm>
                  <a:off x="1389690" y="1945463"/>
                  <a:ext cx="796290" cy="282613"/>
                </a:xfrm>
                <a:prstGeom prst="rect">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rPr>
                    <a:t>__ = a3+ 2</a:t>
                  </a:r>
                  <a:endParaRPr lang="en-US" sz="1200">
                    <a:effectLst/>
                    <a:latin typeface="Times New Roman" panose="02020603050405020304" pitchFamily="18" charset="0"/>
                    <a:ea typeface="Times New Roman" panose="02020603050405020304" pitchFamily="18" charset="0"/>
                  </a:endParaRPr>
                </a:p>
              </p:txBody>
            </p:sp>
            <p:cxnSp>
              <p:nvCxnSpPr>
                <p:cNvPr id="34" name="Straight Arrow Connector 33"/>
                <p:cNvCxnSpPr/>
                <p:nvPr/>
              </p:nvCxnSpPr>
              <p:spPr>
                <a:xfrm>
                  <a:off x="1385062" y="1638935"/>
                  <a:ext cx="402971" cy="306908"/>
                </a:xfrm>
                <a:prstGeom prst="straightConnector1">
                  <a:avLst/>
                </a:prstGeom>
                <a:noFill/>
                <a:ln w="12700" cap="flat" cmpd="sng">
                  <a:solidFill>
                    <a:schemeClr val="dk1"/>
                  </a:solidFill>
                  <a:prstDash val="solid"/>
                  <a:miter lim="800000"/>
                  <a:headEnd type="none" w="sm" len="sm"/>
                  <a:tailEnd type="triangle" w="med" len="med"/>
                </a:ln>
              </p:spPr>
            </p:cxnSp>
            <p:sp>
              <p:nvSpPr>
                <p:cNvPr id="35" name="Rectangle 34"/>
                <p:cNvSpPr/>
                <p:nvPr/>
              </p:nvSpPr>
              <p:spPr>
                <a:xfrm>
                  <a:off x="980246" y="2484335"/>
                  <a:ext cx="960000" cy="360900"/>
                </a:xfrm>
                <a:prstGeom prst="rect">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rPr>
                    <a:t>a6 = Phi(a4, a5) </a:t>
                  </a:r>
                  <a:endParaRPr lang="en-US" sz="12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rPr>
                    <a:t>__ = b3 + 1</a:t>
                  </a:r>
                  <a:endParaRPr lang="en-US" sz="1200">
                    <a:effectLst/>
                    <a:latin typeface="Times New Roman" panose="02020603050405020304" pitchFamily="18" charset="0"/>
                    <a:ea typeface="Times New Roman" panose="02020603050405020304" pitchFamily="18" charset="0"/>
                  </a:endParaRPr>
                </a:p>
              </p:txBody>
            </p:sp>
            <p:sp>
              <p:nvSpPr>
                <p:cNvPr id="36" name="Rectangle 35"/>
                <p:cNvSpPr/>
                <p:nvPr/>
              </p:nvSpPr>
              <p:spPr>
                <a:xfrm>
                  <a:off x="907085" y="519379"/>
                  <a:ext cx="532765" cy="342265"/>
                </a:xfrm>
                <a:prstGeom prst="rect">
                  <a:avLst/>
                </a:prstGeom>
                <a:noFill/>
                <a:ln>
                  <a:noFill/>
                </a:ln>
              </p:spPr>
              <p:txBody>
                <a:bodyPr spcFirstLastPara="1" wrap="square" lIns="91425" tIns="45700" rIns="91425" bIns="45700" anchor="t" anchorCtr="0">
                  <a:noAutofit/>
                </a:bodyPr>
                <a:lstStyle/>
                <a:p>
                  <a:pPr marL="0" marR="0">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rPr>
                    <a:t>BB1</a:t>
                  </a:r>
                  <a:endParaRPr lang="en-US" sz="1200">
                    <a:effectLst/>
                    <a:latin typeface="Times New Roman" panose="02020603050405020304" pitchFamily="18" charset="0"/>
                    <a:ea typeface="Times New Roman" panose="02020603050405020304" pitchFamily="18" charset="0"/>
                  </a:endParaRPr>
                </a:p>
              </p:txBody>
            </p:sp>
            <p:sp>
              <p:nvSpPr>
                <p:cNvPr id="37" name="Rectangle 36"/>
                <p:cNvSpPr/>
                <p:nvPr/>
              </p:nvSpPr>
              <p:spPr>
                <a:xfrm>
                  <a:off x="473405" y="1201677"/>
                  <a:ext cx="453224" cy="342822"/>
                </a:xfrm>
                <a:prstGeom prst="rect">
                  <a:avLst/>
                </a:prstGeom>
                <a:noFill/>
                <a:ln>
                  <a:noFill/>
                </a:ln>
              </p:spPr>
              <p:txBody>
                <a:bodyPr spcFirstLastPara="1" wrap="square" lIns="91425" tIns="45700" rIns="91425" bIns="45700" anchor="t" anchorCtr="0">
                  <a:noAutofit/>
                </a:bodyPr>
                <a:lstStyle/>
                <a:p>
                  <a:pPr marL="0" marR="0">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rPr>
                    <a:t>BB2</a:t>
                  </a:r>
                  <a:endParaRPr lang="en-US" sz="1200">
                    <a:effectLst/>
                    <a:latin typeface="Times New Roman" panose="02020603050405020304" pitchFamily="18" charset="0"/>
                    <a:ea typeface="Times New Roman" panose="02020603050405020304" pitchFamily="18" charset="0"/>
                  </a:endParaRPr>
                </a:p>
              </p:txBody>
            </p:sp>
            <p:sp>
              <p:nvSpPr>
                <p:cNvPr id="38" name="Rectangle 37"/>
                <p:cNvSpPr/>
                <p:nvPr/>
              </p:nvSpPr>
              <p:spPr>
                <a:xfrm>
                  <a:off x="115250" y="2024661"/>
                  <a:ext cx="453224" cy="342822"/>
                </a:xfrm>
                <a:prstGeom prst="rect">
                  <a:avLst/>
                </a:prstGeom>
                <a:noFill/>
                <a:ln>
                  <a:noFill/>
                </a:ln>
              </p:spPr>
              <p:txBody>
                <a:bodyPr spcFirstLastPara="1" wrap="square" lIns="91425" tIns="45700" rIns="91425" bIns="45700" anchor="t" anchorCtr="0">
                  <a:noAutofit/>
                </a:bodyPr>
                <a:lstStyle/>
                <a:p>
                  <a:pPr marL="0" marR="0">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rPr>
                    <a:t>BB3</a:t>
                  </a:r>
                  <a:endParaRPr lang="en-US" sz="1200">
                    <a:effectLst/>
                    <a:latin typeface="Times New Roman" panose="02020603050405020304" pitchFamily="18" charset="0"/>
                    <a:ea typeface="Times New Roman" panose="02020603050405020304" pitchFamily="18" charset="0"/>
                  </a:endParaRPr>
                </a:p>
              </p:txBody>
            </p:sp>
            <p:sp>
              <p:nvSpPr>
                <p:cNvPr id="39" name="Rectangle 38"/>
                <p:cNvSpPr/>
                <p:nvPr/>
              </p:nvSpPr>
              <p:spPr>
                <a:xfrm>
                  <a:off x="2157984" y="2026310"/>
                  <a:ext cx="453224" cy="342822"/>
                </a:xfrm>
                <a:prstGeom prst="rect">
                  <a:avLst/>
                </a:prstGeom>
                <a:noFill/>
                <a:ln>
                  <a:noFill/>
                </a:ln>
              </p:spPr>
              <p:txBody>
                <a:bodyPr spcFirstLastPara="1" wrap="square" lIns="91425" tIns="45700" rIns="91425" bIns="45700" anchor="t" anchorCtr="0">
                  <a:noAutofit/>
                </a:bodyPr>
                <a:lstStyle/>
                <a:p>
                  <a:pPr marL="0" marR="0">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rPr>
                    <a:t>BB4</a:t>
                  </a:r>
                  <a:endParaRPr lang="en-US" sz="1200">
                    <a:effectLst/>
                    <a:latin typeface="Times New Roman" panose="02020603050405020304" pitchFamily="18" charset="0"/>
                    <a:ea typeface="Times New Roman" panose="02020603050405020304" pitchFamily="18" charset="0"/>
                  </a:endParaRPr>
                </a:p>
              </p:txBody>
            </p:sp>
            <p:sp>
              <p:nvSpPr>
                <p:cNvPr id="40" name="Rectangle 39"/>
                <p:cNvSpPr/>
                <p:nvPr/>
              </p:nvSpPr>
              <p:spPr>
                <a:xfrm>
                  <a:off x="497434" y="2523744"/>
                  <a:ext cx="453224" cy="342822"/>
                </a:xfrm>
                <a:prstGeom prst="rect">
                  <a:avLst/>
                </a:prstGeom>
                <a:noFill/>
                <a:ln>
                  <a:noFill/>
                </a:ln>
              </p:spPr>
              <p:txBody>
                <a:bodyPr spcFirstLastPara="1" wrap="square" lIns="91425" tIns="45700" rIns="91425" bIns="45700" anchor="t" anchorCtr="0">
                  <a:noAutofit/>
                </a:bodyPr>
                <a:lstStyle/>
                <a:p>
                  <a:pPr marL="0" marR="0">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rPr>
                    <a:t>BB5</a:t>
                  </a:r>
                  <a:endParaRPr lang="en-US" sz="1200">
                    <a:effectLst/>
                    <a:latin typeface="Times New Roman" panose="02020603050405020304" pitchFamily="18" charset="0"/>
                    <a:ea typeface="Times New Roman" panose="02020603050405020304" pitchFamily="18" charset="0"/>
                  </a:endParaRPr>
                </a:p>
              </p:txBody>
            </p:sp>
            <p:sp>
              <p:nvSpPr>
                <p:cNvPr id="41" name="Rectangle 40"/>
                <p:cNvSpPr/>
                <p:nvPr/>
              </p:nvSpPr>
              <p:spPr>
                <a:xfrm>
                  <a:off x="3503981" y="2326234"/>
                  <a:ext cx="453224" cy="342822"/>
                </a:xfrm>
                <a:prstGeom prst="rect">
                  <a:avLst/>
                </a:prstGeom>
                <a:noFill/>
                <a:ln>
                  <a:noFill/>
                </a:ln>
              </p:spPr>
              <p:txBody>
                <a:bodyPr spcFirstLastPara="1" wrap="square" lIns="91425" tIns="45700" rIns="91425" bIns="45700" anchor="t" anchorCtr="0">
                  <a:noAutofit/>
                </a:bodyPr>
                <a:lstStyle/>
                <a:p>
                  <a:pPr marL="0" marR="0">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rPr>
                    <a:t>BB6</a:t>
                  </a:r>
                  <a:endParaRPr lang="en-US" sz="1200">
                    <a:effectLst/>
                    <a:latin typeface="Times New Roman" panose="02020603050405020304" pitchFamily="18" charset="0"/>
                    <a:ea typeface="Times New Roman" panose="02020603050405020304" pitchFamily="18" charset="0"/>
                  </a:endParaRPr>
                </a:p>
              </p:txBody>
            </p:sp>
            <p:sp>
              <p:nvSpPr>
                <p:cNvPr id="42" name="Rectangle 41"/>
                <p:cNvSpPr/>
                <p:nvPr/>
              </p:nvSpPr>
              <p:spPr>
                <a:xfrm>
                  <a:off x="986560" y="3227835"/>
                  <a:ext cx="453224" cy="216886"/>
                </a:xfrm>
                <a:prstGeom prst="rect">
                  <a:avLst/>
                </a:prstGeom>
                <a:noFill/>
                <a:ln>
                  <a:noFill/>
                </a:ln>
              </p:spPr>
              <p:txBody>
                <a:bodyPr spcFirstLastPara="1" wrap="square" lIns="91425" tIns="45700" rIns="91425" bIns="45700" anchor="t" anchorCtr="0">
                  <a:noAutofit/>
                </a:bodyPr>
                <a:lstStyle/>
                <a:p>
                  <a:pPr marL="0" marR="0">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rPr>
                    <a:t>BB7</a:t>
                  </a:r>
                  <a:endParaRPr lang="en-US" sz="1200">
                    <a:effectLst/>
                    <a:latin typeface="Times New Roman" panose="02020603050405020304" pitchFamily="18" charset="0"/>
                    <a:ea typeface="Times New Roman" panose="02020603050405020304" pitchFamily="18" charset="0"/>
                  </a:endParaRPr>
                </a:p>
              </p:txBody>
            </p:sp>
            <p:cxnSp>
              <p:nvCxnSpPr>
                <p:cNvPr id="43" name="Straight Arrow Connector 42"/>
                <p:cNvCxnSpPr/>
                <p:nvPr/>
              </p:nvCxnSpPr>
              <p:spPr>
                <a:xfrm flipH="1">
                  <a:off x="1851596" y="467995"/>
                  <a:ext cx="1665" cy="169088"/>
                </a:xfrm>
                <a:prstGeom prst="straightConnector1">
                  <a:avLst/>
                </a:prstGeom>
                <a:noFill/>
                <a:ln w="12700" cap="flat" cmpd="sng">
                  <a:solidFill>
                    <a:schemeClr val="dk1"/>
                  </a:solidFill>
                  <a:prstDash val="solid"/>
                  <a:miter lim="800000"/>
                  <a:headEnd type="none" w="sm" len="sm"/>
                  <a:tailEnd type="triangle" w="med" len="med"/>
                </a:ln>
              </p:spPr>
            </p:cxnSp>
          </p:grpSp>
          <p:cxnSp>
            <p:nvCxnSpPr>
              <p:cNvPr id="17" name="Straight Arrow Connector 16"/>
              <p:cNvCxnSpPr/>
              <p:nvPr/>
            </p:nvCxnSpPr>
            <p:spPr>
              <a:xfrm flipH="1">
                <a:off x="1369533" y="2227784"/>
                <a:ext cx="417937" cy="256218"/>
              </a:xfrm>
              <a:prstGeom prst="straightConnector1">
                <a:avLst/>
              </a:prstGeom>
              <a:noFill/>
              <a:ln w="12700" cap="flat" cmpd="sng">
                <a:solidFill>
                  <a:schemeClr val="dk1"/>
                </a:solidFill>
                <a:prstDash val="solid"/>
                <a:miter lim="800000"/>
                <a:headEnd type="none" w="sm" len="sm"/>
                <a:tailEnd type="triangle" w="med" len="med"/>
              </a:ln>
            </p:spPr>
          </p:cxnSp>
          <p:cxnSp>
            <p:nvCxnSpPr>
              <p:cNvPr id="18" name="Straight Arrow Connector 17"/>
              <p:cNvCxnSpPr/>
              <p:nvPr/>
            </p:nvCxnSpPr>
            <p:spPr>
              <a:xfrm>
                <a:off x="861710" y="2237554"/>
                <a:ext cx="507823" cy="246448"/>
              </a:xfrm>
              <a:prstGeom prst="straightConnector1">
                <a:avLst/>
              </a:prstGeom>
              <a:noFill/>
              <a:ln w="12700" cap="flat" cmpd="sng">
                <a:solidFill>
                  <a:schemeClr val="dk1"/>
                </a:solidFill>
                <a:prstDash val="solid"/>
                <a:miter lim="800000"/>
                <a:headEnd type="none" w="sm" len="sm"/>
                <a:tailEnd type="triangle" w="med" len="med"/>
              </a:ln>
            </p:spPr>
          </p:cxnSp>
        </p:grpSp>
      </p:grpSp>
      <p:sp>
        <p:nvSpPr>
          <p:cNvPr id="44" name="TextBox 43"/>
          <p:cNvSpPr txBox="1"/>
          <p:nvPr/>
        </p:nvSpPr>
        <p:spPr>
          <a:xfrm>
            <a:off x="6047738" y="1579196"/>
            <a:ext cx="3864712" cy="800219"/>
          </a:xfrm>
          <a:prstGeom prst="rect">
            <a:avLst/>
          </a:prstGeom>
          <a:noFill/>
        </p:spPr>
        <p:txBody>
          <a:bodyPr wrap="none" rtlCol="0">
            <a:spAutoFit/>
          </a:bodyPr>
          <a:lstStyle/>
          <a:p>
            <a:r>
              <a:rPr lang="en-US" sz="1400" b="1" dirty="0"/>
              <a:t>Variable pool</a:t>
            </a:r>
            <a:r>
              <a:rPr lang="en-US" sz="1400" dirty="0"/>
              <a:t>: a0, a2, a4, a5, a8; b3, b4, b5, b6, b7</a:t>
            </a:r>
            <a:br>
              <a:rPr lang="en-US" sz="1400" dirty="0"/>
            </a:br>
            <a:r>
              <a:rPr lang="en-US" sz="1400" dirty="0"/>
              <a:t>(</a:t>
            </a:r>
            <a:r>
              <a:rPr lang="en-US" sz="1400" i="1" dirty="0"/>
              <a:t>All variables can only be used once</a:t>
            </a:r>
            <a:r>
              <a:rPr lang="en-US" sz="1400" dirty="0"/>
              <a:t>)</a:t>
            </a:r>
            <a:endParaRPr lang="en-US" sz="2000" dirty="0"/>
          </a:p>
          <a:p>
            <a:endParaRPr lang="en-US" dirty="0"/>
          </a:p>
        </p:txBody>
      </p:sp>
    </p:spTree>
    <p:extLst>
      <p:ext uri="{BB962C8B-B14F-4D97-AF65-F5344CB8AC3E}">
        <p14:creationId xmlns:p14="http://schemas.microsoft.com/office/powerpoint/2010/main" val="1162574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dirty="0"/>
              <a:t>Research Paper Presentation Logistics</a:t>
            </a:r>
          </a:p>
        </p:txBody>
      </p:sp>
      <p:sp>
        <p:nvSpPr>
          <p:cNvPr id="9219" name="Content Placeholder 2"/>
          <p:cNvSpPr>
            <a:spLocks noGrp="1"/>
          </p:cNvSpPr>
          <p:nvPr>
            <p:ph idx="1"/>
          </p:nvPr>
        </p:nvSpPr>
        <p:spPr>
          <a:xfrm>
            <a:off x="533400" y="1450975"/>
            <a:ext cx="9144000" cy="5216525"/>
          </a:xfrm>
        </p:spPr>
        <p:txBody>
          <a:bodyPr/>
          <a:lstStyle/>
          <a:p>
            <a:r>
              <a:rPr lang="en-US" altLang="en-US" dirty="0"/>
              <a:t>Monday Mar 25 – Wednesday Apr 17</a:t>
            </a:r>
          </a:p>
          <a:p>
            <a:pPr lvl="1"/>
            <a:r>
              <a:rPr lang="en-US" altLang="en-US" dirty="0"/>
              <a:t>Signup for slot on Google calendar (just like project proposals)</a:t>
            </a:r>
          </a:p>
          <a:p>
            <a:pPr lvl="1"/>
            <a:r>
              <a:rPr lang="en-US" altLang="en-US" dirty="0"/>
              <a:t>Sign up for earliest slot available on the day you want to present </a:t>
            </a:r>
            <a:r>
              <a:rPr lang="en-US" altLang="en-US" dirty="0">
                <a:sym typeface="Wingdings" panose="05000000000000000000" pitchFamily="2" charset="2"/>
              </a:rPr>
              <a:t> no gaps</a:t>
            </a:r>
          </a:p>
          <a:p>
            <a:pPr lvl="2"/>
            <a:r>
              <a:rPr lang="en-US" altLang="en-US" dirty="0">
                <a:sym typeface="Wingdings" panose="05000000000000000000" pitchFamily="2" charset="2"/>
              </a:rPr>
              <a:t>Plan on attending the entire lecture on the day you present</a:t>
            </a:r>
          </a:p>
          <a:p>
            <a:pPr lvl="1"/>
            <a:r>
              <a:rPr lang="en-US" altLang="en-US" dirty="0">
                <a:sym typeface="Wingdings" panose="05000000000000000000" pitchFamily="2" charset="2"/>
              </a:rPr>
              <a:t>Not all days will be full (max of 4 slots per lecture)</a:t>
            </a:r>
          </a:p>
          <a:p>
            <a:pPr lvl="1"/>
            <a:r>
              <a:rPr lang="en-US" altLang="en-US" dirty="0">
                <a:sym typeface="Wingdings" panose="05000000000000000000" pitchFamily="2" charset="2"/>
              </a:rPr>
              <a:t>Will cancel class if no signups</a:t>
            </a:r>
            <a:endParaRPr lang="en-US" altLang="en-US" dirty="0"/>
          </a:p>
          <a:p>
            <a:r>
              <a:rPr lang="en-US" altLang="en-US" dirty="0"/>
              <a:t>Each group: 15 min slot + 2 </a:t>
            </a:r>
            <a:r>
              <a:rPr lang="en-US" altLang="en-US" dirty="0" err="1"/>
              <a:t>mins</a:t>
            </a:r>
            <a:r>
              <a:rPr lang="en-US" altLang="en-US" dirty="0"/>
              <a:t> Q&amp;A</a:t>
            </a:r>
          </a:p>
          <a:p>
            <a:pPr lvl="1"/>
            <a:r>
              <a:rPr lang="en-US" altLang="en-US" dirty="0"/>
              <a:t>You will be cut off if you go long!</a:t>
            </a:r>
          </a:p>
          <a:p>
            <a:pPr lvl="1"/>
            <a:r>
              <a:rPr lang="en-US" altLang="en-US" dirty="0"/>
              <a:t>Tag-team presentation – Divide up as you like but everyone must talk</a:t>
            </a:r>
          </a:p>
          <a:p>
            <a:pPr lvl="1"/>
            <a:r>
              <a:rPr lang="en-US" altLang="en-US" dirty="0"/>
              <a:t>Max of 20 slides (for the group), animations not included in count</a:t>
            </a:r>
          </a:p>
          <a:p>
            <a:pPr lvl="1"/>
            <a:r>
              <a:rPr lang="en-US" altLang="en-US" dirty="0">
                <a:solidFill>
                  <a:srgbClr val="FF0000"/>
                </a:solidFill>
              </a:rPr>
              <a:t>Record your paper on the group sign up sheet (so we can check for conflicts!)</a:t>
            </a:r>
          </a:p>
          <a:p>
            <a:pPr lvl="1"/>
            <a:r>
              <a:rPr lang="en-US" altLang="en-US" dirty="0">
                <a:solidFill>
                  <a:srgbClr val="FF0000"/>
                </a:solidFill>
              </a:rPr>
              <a:t>Submit paper (pdf) and slides (</a:t>
            </a:r>
            <a:r>
              <a:rPr lang="en-US" altLang="en-US" dirty="0" err="1">
                <a:solidFill>
                  <a:srgbClr val="FF0000"/>
                </a:solidFill>
              </a:rPr>
              <a:t>pptx</a:t>
            </a:r>
            <a:r>
              <a:rPr lang="en-US" altLang="en-US" dirty="0">
                <a:solidFill>
                  <a:srgbClr val="FF0000"/>
                </a:solidFill>
              </a:rPr>
              <a:t> or pdf) night before (by 9pm!)</a:t>
            </a:r>
          </a:p>
          <a:p>
            <a:pPr lvl="2"/>
            <a:r>
              <a:rPr lang="en-US" altLang="en-US" dirty="0">
                <a:solidFill>
                  <a:srgbClr val="FF0000"/>
                </a:solidFill>
              </a:rPr>
              <a:t>Call your files groupX_paper.pdf, groupX_slides.pdf/</a:t>
            </a:r>
            <a:r>
              <a:rPr lang="en-US" altLang="en-US" dirty="0" err="1">
                <a:solidFill>
                  <a:srgbClr val="FF0000"/>
                </a:solidFill>
              </a:rPr>
              <a:t>pptx</a:t>
            </a:r>
            <a:endParaRPr lang="en-US" altLang="en-US" dirty="0">
              <a:solidFill>
                <a:srgbClr val="FF0000"/>
              </a:solidFill>
            </a:endParaRPr>
          </a:p>
          <a:p>
            <a:pPr lvl="2"/>
            <a:r>
              <a:rPr lang="en-US" altLang="en-US" dirty="0">
                <a:solidFill>
                  <a:srgbClr val="FF0000"/>
                </a:solidFill>
              </a:rPr>
              <a:t>Email to Aditya, </a:t>
            </a:r>
            <a:r>
              <a:rPr lang="en-US" altLang="en-US" dirty="0" err="1">
                <a:solidFill>
                  <a:srgbClr val="FF0000"/>
                </a:solidFill>
              </a:rPr>
              <a:t>Yunjie</a:t>
            </a:r>
            <a:r>
              <a:rPr lang="en-US" altLang="en-US" dirty="0">
                <a:solidFill>
                  <a:srgbClr val="FF0000"/>
                </a:solidFill>
              </a:rPr>
              <a:t>, and Scott</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B9A90AF7-55A5-0582-0304-2B458F62E50A}"/>
                  </a:ext>
                </a:extLst>
              </p14:cNvPr>
              <p14:cNvContentPartPr/>
              <p14:nvPr/>
            </p14:nvContentPartPr>
            <p14:xfrm>
              <a:off x="638640" y="1856880"/>
              <a:ext cx="7423920" cy="4745160"/>
            </p14:xfrm>
          </p:contentPart>
        </mc:Choice>
        <mc:Fallback>
          <p:pic>
            <p:nvPicPr>
              <p:cNvPr id="2" name="Ink 1">
                <a:extLst>
                  <a:ext uri="{FF2B5EF4-FFF2-40B4-BE49-F238E27FC236}">
                    <a16:creationId xmlns:a16="http://schemas.microsoft.com/office/drawing/2014/main" id="{B9A90AF7-55A5-0582-0304-2B458F62E50A}"/>
                  </a:ext>
                </a:extLst>
              </p:cNvPr>
              <p:cNvPicPr/>
              <p:nvPr/>
            </p:nvPicPr>
            <p:blipFill>
              <a:blip r:embed="rId3"/>
              <a:stretch>
                <a:fillRect/>
              </a:stretch>
            </p:blipFill>
            <p:spPr>
              <a:xfrm>
                <a:off x="629280" y="1847520"/>
                <a:ext cx="7442640" cy="4763880"/>
              </a:xfrm>
              <a:prstGeom prst="rect">
                <a:avLst/>
              </a:prstGeom>
            </p:spPr>
          </p:pic>
        </mc:Fallback>
      </mc:AlternateContent>
    </p:spTree>
    <p:extLst>
      <p:ext uri="{BB962C8B-B14F-4D97-AF65-F5344CB8AC3E}">
        <p14:creationId xmlns:p14="http://schemas.microsoft.com/office/powerpoint/2010/main" val="854336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838200" y="835025"/>
            <a:ext cx="7772400" cy="615950"/>
          </a:xfrm>
        </p:spPr>
        <p:txBody>
          <a:bodyPr/>
          <a:lstStyle/>
          <a:p>
            <a:r>
              <a:rPr lang="en-US" altLang="en-US" dirty="0"/>
              <a:t>Research Paper Presentation Format </a:t>
            </a:r>
          </a:p>
        </p:txBody>
      </p:sp>
      <p:sp>
        <p:nvSpPr>
          <p:cNvPr id="9219" name="Content Placeholder 2"/>
          <p:cNvSpPr>
            <a:spLocks noGrp="1"/>
          </p:cNvSpPr>
          <p:nvPr>
            <p:ph idx="1"/>
          </p:nvPr>
        </p:nvSpPr>
        <p:spPr>
          <a:xfrm>
            <a:off x="533400" y="1450975"/>
            <a:ext cx="9144000" cy="5216525"/>
          </a:xfrm>
        </p:spPr>
        <p:txBody>
          <a:bodyPr/>
          <a:lstStyle/>
          <a:p>
            <a:r>
              <a:rPr lang="en-US" altLang="en-US" dirty="0"/>
              <a:t>Make your own slides!!!</a:t>
            </a:r>
          </a:p>
          <a:p>
            <a:pPr lvl="1"/>
            <a:r>
              <a:rPr lang="en-US" altLang="en-US" dirty="0"/>
              <a:t>Don’t just lift figures from the pdf (graphs/tables ok to lift)</a:t>
            </a:r>
          </a:p>
          <a:p>
            <a:pPr lvl="1"/>
            <a:r>
              <a:rPr lang="en-US" altLang="en-US" dirty="0"/>
              <a:t>Don’t have too many all text slides</a:t>
            </a:r>
          </a:p>
          <a:p>
            <a:pPr lvl="1"/>
            <a:r>
              <a:rPr lang="en-US" altLang="en-US" dirty="0"/>
              <a:t>No long sentences on slides, don’t just read the slides, look at audience</a:t>
            </a:r>
          </a:p>
          <a:p>
            <a:pPr lvl="1"/>
            <a:r>
              <a:rPr lang="en-US" altLang="en-US" dirty="0"/>
              <a:t>Equations/proofs not very interesting to show, code examples are great</a:t>
            </a:r>
          </a:p>
          <a:p>
            <a:r>
              <a:rPr lang="en-US" altLang="en-US" dirty="0"/>
              <a:t>Points to discuss</a:t>
            </a:r>
          </a:p>
          <a:p>
            <a:pPr lvl="1"/>
            <a:r>
              <a:rPr lang="en-US" altLang="en-US" dirty="0"/>
              <a:t>Intro/Motivation – area + problem + why is it important to solve this problem</a:t>
            </a:r>
          </a:p>
          <a:p>
            <a:pPr lvl="1"/>
            <a:r>
              <a:rPr lang="en-US" altLang="en-US" dirty="0"/>
              <a:t>How the technique works, examples are super helpful</a:t>
            </a:r>
          </a:p>
          <a:p>
            <a:pPr lvl="1"/>
            <a:r>
              <a:rPr lang="en-US" altLang="en-US" dirty="0"/>
              <a:t>Some results, but don’t show 10 graphs</a:t>
            </a:r>
          </a:p>
          <a:p>
            <a:pPr lvl="1"/>
            <a:r>
              <a:rPr lang="en-US" altLang="en-US" dirty="0"/>
              <a:t>Group’s commentary (last slide or 2 of your presentation)</a:t>
            </a:r>
          </a:p>
          <a:p>
            <a:pPr lvl="2"/>
            <a:r>
              <a:rPr lang="en-US" altLang="en-US" dirty="0"/>
              <a:t>What is best about the paper?  Why is the idea so awesome?  Don’t focus on results</a:t>
            </a:r>
          </a:p>
          <a:p>
            <a:pPr lvl="2"/>
            <a:r>
              <a:rPr lang="en-US" altLang="en-US" dirty="0"/>
              <a:t>What are limitations/weaknesses of the approach (be critical!)</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2A80CAC2-8F7F-F707-D047-EFB028EF150A}"/>
                  </a:ext>
                </a:extLst>
              </p14:cNvPr>
              <p14:cNvContentPartPr/>
              <p14:nvPr/>
            </p14:nvContentPartPr>
            <p14:xfrm>
              <a:off x="583200" y="2255040"/>
              <a:ext cx="7891920" cy="3848040"/>
            </p14:xfrm>
          </p:contentPart>
        </mc:Choice>
        <mc:Fallback>
          <p:pic>
            <p:nvPicPr>
              <p:cNvPr id="2" name="Ink 1">
                <a:extLst>
                  <a:ext uri="{FF2B5EF4-FFF2-40B4-BE49-F238E27FC236}">
                    <a16:creationId xmlns:a16="http://schemas.microsoft.com/office/drawing/2014/main" id="{2A80CAC2-8F7F-F707-D047-EFB028EF150A}"/>
                  </a:ext>
                </a:extLst>
              </p:cNvPr>
              <p:cNvPicPr/>
              <p:nvPr/>
            </p:nvPicPr>
            <p:blipFill>
              <a:blip r:embed="rId3"/>
              <a:stretch>
                <a:fillRect/>
              </a:stretch>
            </p:blipFill>
            <p:spPr>
              <a:xfrm>
                <a:off x="573840" y="2245680"/>
                <a:ext cx="7910640" cy="3866760"/>
              </a:xfrm>
              <a:prstGeom prst="rect">
                <a:avLst/>
              </a:prstGeom>
            </p:spPr>
          </p:pic>
        </mc:Fallback>
      </mc:AlternateContent>
    </p:spTree>
    <p:extLst>
      <p:ext uri="{BB962C8B-B14F-4D97-AF65-F5344CB8AC3E}">
        <p14:creationId xmlns:p14="http://schemas.microsoft.com/office/powerpoint/2010/main" val="1192550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838200" y="838200"/>
            <a:ext cx="8534400" cy="615950"/>
          </a:xfrm>
        </p:spPr>
        <p:txBody>
          <a:bodyPr/>
          <a:lstStyle/>
          <a:p>
            <a:r>
              <a:rPr lang="en-US" altLang="en-US" dirty="0"/>
              <a:t>Research Paper Presentation – Audience Members</a:t>
            </a:r>
          </a:p>
        </p:txBody>
      </p:sp>
      <p:sp>
        <p:nvSpPr>
          <p:cNvPr id="10243" name="Content Placeholder 2"/>
          <p:cNvSpPr>
            <a:spLocks noGrp="1"/>
          </p:cNvSpPr>
          <p:nvPr>
            <p:ph idx="1"/>
          </p:nvPr>
        </p:nvSpPr>
        <p:spPr>
          <a:xfrm>
            <a:off x="990600" y="1524000"/>
            <a:ext cx="8077200" cy="5216525"/>
          </a:xfrm>
        </p:spPr>
        <p:txBody>
          <a:bodyPr/>
          <a:lstStyle/>
          <a:p>
            <a:r>
              <a:rPr lang="en-US" altLang="en-US" dirty="0"/>
              <a:t>Research presentations != skip class</a:t>
            </a:r>
          </a:p>
          <a:p>
            <a:pPr lvl="1"/>
            <a:r>
              <a:rPr lang="en-US" altLang="en-US" dirty="0"/>
              <a:t>You should attend or watch the Zoom video</a:t>
            </a:r>
          </a:p>
          <a:p>
            <a:r>
              <a:rPr lang="en-US" altLang="en-US" dirty="0"/>
              <a:t>Grading + give comments to your peers</a:t>
            </a:r>
          </a:p>
          <a:p>
            <a:pPr lvl="1"/>
            <a:r>
              <a:rPr lang="en-US" altLang="en-US" dirty="0"/>
              <a:t>Class + Aditya, </a:t>
            </a:r>
            <a:r>
              <a:rPr lang="en-US" altLang="en-US" dirty="0" err="1"/>
              <a:t>Yunjie</a:t>
            </a:r>
            <a:r>
              <a:rPr lang="en-US" altLang="en-US" dirty="0"/>
              <a:t>, &amp; I will evaluate each group’s presentation and provide feedback</a:t>
            </a:r>
          </a:p>
          <a:p>
            <a:pPr lvl="1"/>
            <a:r>
              <a:rPr lang="en-US" altLang="en-US" dirty="0"/>
              <a:t>Each person will submit evaluation sheet for the day’s presentations</a:t>
            </a:r>
          </a:p>
          <a:p>
            <a:pPr lvl="2"/>
            <a:r>
              <a:rPr lang="en-US" altLang="en-US" dirty="0"/>
              <a:t>Canvas quizzes</a:t>
            </a:r>
          </a:p>
          <a:p>
            <a:pPr lvl="2"/>
            <a:r>
              <a:rPr lang="en-US" altLang="en-US" dirty="0"/>
              <a:t>3 days (72 </a:t>
            </a:r>
            <a:r>
              <a:rPr lang="en-US" altLang="en-US" dirty="0" err="1"/>
              <a:t>hrs</a:t>
            </a:r>
            <a:r>
              <a:rPr lang="en-US" altLang="en-US" dirty="0"/>
              <a:t>) to submit</a:t>
            </a:r>
          </a:p>
          <a:p>
            <a:pPr lvl="1"/>
            <a:r>
              <a:rPr lang="en-US" altLang="en-US" dirty="0"/>
              <a:t>Aditya/</a:t>
            </a:r>
            <a:r>
              <a:rPr lang="en-US" altLang="en-US" dirty="0" err="1"/>
              <a:t>Yunjie</a:t>
            </a:r>
            <a:r>
              <a:rPr lang="en-US" altLang="en-US" dirty="0"/>
              <a:t> will anonymize comments and email to each group</a:t>
            </a:r>
          </a:p>
          <a:p>
            <a:pPr lvl="1"/>
            <a:r>
              <a:rPr lang="en-US" altLang="en-US" dirty="0"/>
              <a:t>Be positive, every talk has some positives</a:t>
            </a:r>
          </a:p>
          <a:p>
            <a:pPr lvl="2"/>
            <a:r>
              <a:rPr lang="en-US" altLang="en-US" dirty="0"/>
              <a:t>What did the group do well</a:t>
            </a:r>
          </a:p>
          <a:p>
            <a:pPr lvl="1"/>
            <a:r>
              <a:rPr lang="en-US" altLang="en-US" dirty="0"/>
              <a:t>Be critical, but constructive with your criticisms</a:t>
            </a:r>
          </a:p>
          <a:p>
            <a:pPr lvl="2"/>
            <a:r>
              <a:rPr lang="en-US" altLang="en-US" dirty="0"/>
              <a:t>What could be improved, comment on slides/speaking</a:t>
            </a:r>
          </a:p>
          <a:p>
            <a:pPr lvl="1"/>
            <a:r>
              <a:rPr lang="en-US" altLang="en-US" dirty="0"/>
              <a:t>Don’t try to give separate comments for each group member, just evaluate the entire team</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7636707F-CBE5-D939-CA8A-3CE13BED4E92}"/>
                  </a:ext>
                </a:extLst>
              </p14:cNvPr>
              <p14:cNvContentPartPr/>
              <p14:nvPr/>
            </p14:nvContentPartPr>
            <p14:xfrm>
              <a:off x="1319760" y="2706120"/>
              <a:ext cx="4909680" cy="1708200"/>
            </p14:xfrm>
          </p:contentPart>
        </mc:Choice>
        <mc:Fallback>
          <p:pic>
            <p:nvPicPr>
              <p:cNvPr id="2" name="Ink 1">
                <a:extLst>
                  <a:ext uri="{FF2B5EF4-FFF2-40B4-BE49-F238E27FC236}">
                    <a16:creationId xmlns:a16="http://schemas.microsoft.com/office/drawing/2014/main" id="{7636707F-CBE5-D939-CA8A-3CE13BED4E92}"/>
                  </a:ext>
                </a:extLst>
              </p:cNvPr>
              <p:cNvPicPr/>
              <p:nvPr/>
            </p:nvPicPr>
            <p:blipFill>
              <a:blip r:embed="rId3"/>
              <a:stretch>
                <a:fillRect/>
              </a:stretch>
            </p:blipFill>
            <p:spPr>
              <a:xfrm>
                <a:off x="1310400" y="2696760"/>
                <a:ext cx="4928400" cy="1726920"/>
              </a:xfrm>
              <a:prstGeom prst="rect">
                <a:avLst/>
              </a:prstGeom>
            </p:spPr>
          </p:pic>
        </mc:Fallback>
      </mc:AlternateContent>
    </p:spTree>
    <p:extLst>
      <p:ext uri="{BB962C8B-B14F-4D97-AF65-F5344CB8AC3E}">
        <p14:creationId xmlns:p14="http://schemas.microsoft.com/office/powerpoint/2010/main" val="1223933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ctrTitle" sz="quarter"/>
          </p:nvPr>
        </p:nvSpPr>
        <p:spPr/>
        <p:txBody>
          <a:bodyPr/>
          <a:lstStyle/>
          <a:p>
            <a:r>
              <a:rPr lang="en-US" altLang="en-US"/>
              <a:t>Exam Review</a:t>
            </a:r>
          </a:p>
        </p:txBody>
      </p:sp>
      <p:sp>
        <p:nvSpPr>
          <p:cNvPr id="28675" name="Subtitle 2"/>
          <p:cNvSpPr>
            <a:spLocks noGrp="1"/>
          </p:cNvSpPr>
          <p:nvPr>
            <p:ph type="subTitle" sz="quarter" idx="1"/>
          </p:nvPr>
        </p:nvSpPr>
        <p:spPr/>
        <p:txBody>
          <a:bodyPr/>
          <a:lstStyle/>
          <a:p>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dirty="0"/>
              <a:t>Virtual Exam Logistics (see piazza for more details)</a:t>
            </a:r>
          </a:p>
        </p:txBody>
      </p:sp>
      <p:sp>
        <p:nvSpPr>
          <p:cNvPr id="29699" name="Rectangle 3"/>
          <p:cNvSpPr>
            <a:spLocks noGrp="1" noChangeArrowheads="1"/>
          </p:cNvSpPr>
          <p:nvPr>
            <p:ph type="body" idx="1"/>
          </p:nvPr>
        </p:nvSpPr>
        <p:spPr>
          <a:xfrm>
            <a:off x="914400" y="1524000"/>
            <a:ext cx="8153400" cy="5216525"/>
          </a:xfrm>
          <a:extLst>
            <a:ext uri="{91240B29-F687-4F45-9708-019B960494DF}">
              <a14:hiddenLine xmlns:a14="http://schemas.microsoft.com/office/drawing/2010/main" w="9525">
                <a:solidFill>
                  <a:schemeClr val="tx1"/>
                </a:solidFill>
                <a:miter lim="800000"/>
                <a:headEnd/>
                <a:tailEnd/>
              </a14:hiddenLine>
            </a:ext>
          </a:extLst>
        </p:spPr>
        <p:txBody>
          <a:bodyPr/>
          <a:lstStyle/>
          <a:p>
            <a:r>
              <a:rPr lang="en-US" altLang="en-US" dirty="0"/>
              <a:t>Wednesday, Mar 20</a:t>
            </a:r>
          </a:p>
          <a:p>
            <a:r>
              <a:rPr lang="en-US" altLang="en-US" dirty="0"/>
              <a:t>10:30-11:50 + 15 minutes for logistics</a:t>
            </a:r>
          </a:p>
          <a:p>
            <a:r>
              <a:rPr lang="en-US" altLang="en-US" dirty="0" err="1"/>
              <a:t>Gradescope</a:t>
            </a:r>
            <a:r>
              <a:rPr lang="en-US" altLang="en-US" dirty="0"/>
              <a:t> to distribute/collect exams, accessible via canvas</a:t>
            </a:r>
          </a:p>
          <a:p>
            <a:r>
              <a:rPr lang="en-US" altLang="en-US" dirty="0"/>
              <a:t>Steps</a:t>
            </a:r>
          </a:p>
          <a:p>
            <a:pPr lvl="1"/>
            <a:r>
              <a:rPr lang="en-US" altLang="en-US" dirty="0"/>
              <a:t>Download, take exam, scan &amp; submit</a:t>
            </a:r>
          </a:p>
          <a:p>
            <a:pPr lvl="2"/>
            <a:r>
              <a:rPr lang="en-US" altLang="en-US" dirty="0"/>
              <a:t>Print out and write on exam sheets</a:t>
            </a:r>
          </a:p>
          <a:p>
            <a:pPr lvl="2"/>
            <a:r>
              <a:rPr lang="en-US" altLang="en-US" dirty="0"/>
              <a:t>Just write answers on paper</a:t>
            </a:r>
          </a:p>
          <a:p>
            <a:pPr lvl="2"/>
            <a:r>
              <a:rPr lang="en-US" altLang="en-US" dirty="0"/>
              <a:t>Use electronic method (</a:t>
            </a:r>
            <a:r>
              <a:rPr lang="en-US" altLang="en-US" dirty="0" err="1"/>
              <a:t>ie</a:t>
            </a:r>
            <a:r>
              <a:rPr lang="en-US" altLang="en-US" dirty="0"/>
              <a:t> tablet) to create electronic answers</a:t>
            </a:r>
          </a:p>
          <a:p>
            <a:pPr lvl="1"/>
            <a:r>
              <a:rPr lang="en-US" altLang="en-US" dirty="0"/>
              <a:t>Exam itself should take ~ 65 </a:t>
            </a:r>
            <a:r>
              <a:rPr lang="en-US" altLang="en-US" dirty="0" err="1"/>
              <a:t>mins</a:t>
            </a:r>
            <a:endParaRPr lang="en-US" altLang="en-US" dirty="0"/>
          </a:p>
          <a:p>
            <a:pPr lvl="1"/>
            <a:r>
              <a:rPr lang="en-US" altLang="en-US" dirty="0"/>
              <a:t>Some slack time to deal with technical difficulties, but email course staff if you run into problems</a:t>
            </a:r>
          </a:p>
          <a:p>
            <a:r>
              <a:rPr lang="en-US" altLang="en-US" dirty="0"/>
              <a:t>Use piazza to ask questions and get answers during the exam</a:t>
            </a:r>
          </a:p>
          <a:p>
            <a:pPr lvl="1"/>
            <a:r>
              <a:rPr lang="en-US" altLang="en-US" dirty="0"/>
              <a:t>We will answer ASAP.  Be sure to read others questions before posting your own.</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3DFB0D68-05C9-61CE-C0CF-945C38D640DE}"/>
                  </a:ext>
                </a:extLst>
              </p14:cNvPr>
              <p14:cNvContentPartPr/>
              <p14:nvPr/>
            </p14:nvContentPartPr>
            <p14:xfrm>
              <a:off x="1301040" y="1952640"/>
              <a:ext cx="5988240" cy="4179240"/>
            </p14:xfrm>
          </p:contentPart>
        </mc:Choice>
        <mc:Fallback>
          <p:pic>
            <p:nvPicPr>
              <p:cNvPr id="2" name="Ink 1">
                <a:extLst>
                  <a:ext uri="{FF2B5EF4-FFF2-40B4-BE49-F238E27FC236}">
                    <a16:creationId xmlns:a16="http://schemas.microsoft.com/office/drawing/2014/main" id="{3DFB0D68-05C9-61CE-C0CF-945C38D640DE}"/>
                  </a:ext>
                </a:extLst>
              </p:cNvPr>
              <p:cNvPicPr/>
              <p:nvPr/>
            </p:nvPicPr>
            <p:blipFill>
              <a:blip r:embed="rId3"/>
              <a:stretch>
                <a:fillRect/>
              </a:stretch>
            </p:blipFill>
            <p:spPr>
              <a:xfrm>
                <a:off x="1291680" y="1943280"/>
                <a:ext cx="6006960" cy="4197960"/>
              </a:xfrm>
              <a:prstGeom prst="rect">
                <a:avLst/>
              </a:prstGeom>
            </p:spPr>
          </p:pic>
        </mc:Fallback>
      </mc:AlternateContent>
    </p:spTree>
    <p:extLst>
      <p:ext uri="{BB962C8B-B14F-4D97-AF65-F5344CB8AC3E}">
        <p14:creationId xmlns:p14="http://schemas.microsoft.com/office/powerpoint/2010/main" val="2226006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dirty="0"/>
              <a:t>In-person Exam Logistics</a:t>
            </a:r>
          </a:p>
        </p:txBody>
      </p:sp>
      <p:sp>
        <p:nvSpPr>
          <p:cNvPr id="29699" name="Rectangle 3"/>
          <p:cNvSpPr>
            <a:spLocks noGrp="1" noChangeArrowheads="1"/>
          </p:cNvSpPr>
          <p:nvPr>
            <p:ph type="body" idx="1"/>
          </p:nvPr>
        </p:nvSpPr>
        <p:spPr>
          <a:xfrm>
            <a:off x="914400" y="1524000"/>
            <a:ext cx="8153400" cy="5216525"/>
          </a:xfrm>
          <a:extLst>
            <a:ext uri="{91240B29-F687-4F45-9708-019B960494DF}">
              <a14:hiddenLine xmlns:a14="http://schemas.microsoft.com/office/drawing/2010/main" w="9525">
                <a:solidFill>
                  <a:schemeClr val="tx1"/>
                </a:solidFill>
                <a:miter lim="800000"/>
                <a:headEnd/>
                <a:tailEnd/>
              </a14:hiddenLine>
            </a:ext>
          </a:extLst>
        </p:spPr>
        <p:txBody>
          <a:bodyPr/>
          <a:lstStyle/>
          <a:p>
            <a:r>
              <a:rPr lang="en-US" altLang="en-US" dirty="0"/>
              <a:t>Wednesday, Mar 20 – G906 Cooley</a:t>
            </a:r>
          </a:p>
          <a:p>
            <a:r>
              <a:rPr lang="en-US" altLang="en-US" dirty="0"/>
              <a:t>10:30-11:50</a:t>
            </a:r>
          </a:p>
          <a:p>
            <a:r>
              <a:rPr lang="en-US" altLang="en-US" dirty="0"/>
              <a:t>Printed exams available in classroom</a:t>
            </a:r>
          </a:p>
          <a:p>
            <a:r>
              <a:rPr lang="en-US" altLang="en-US" dirty="0"/>
              <a:t>Steps – Normal pre-COVID exam</a:t>
            </a:r>
          </a:p>
          <a:p>
            <a:pPr lvl="1"/>
            <a:r>
              <a:rPr lang="en-US" altLang="en-US" dirty="0"/>
              <a:t>Exam itself should take ~65 </a:t>
            </a:r>
            <a:r>
              <a:rPr lang="en-US" altLang="en-US" dirty="0" err="1"/>
              <a:t>mins</a:t>
            </a:r>
            <a:endParaRPr lang="en-US" altLang="en-US" dirty="0"/>
          </a:p>
          <a:p>
            <a:pPr lvl="1"/>
            <a:r>
              <a:rPr lang="en-US" altLang="en-US" dirty="0"/>
              <a:t>Course staff will be outside lecture room to answer questions</a:t>
            </a:r>
          </a:p>
          <a:p>
            <a:r>
              <a:rPr lang="en-US" altLang="en-US" dirty="0"/>
              <a:t>Bring whatever you like (open book exam)</a:t>
            </a:r>
          </a:p>
          <a:p>
            <a:pPr lvl="1"/>
            <a:r>
              <a:rPr lang="en-US" altLang="en-US" dirty="0"/>
              <a:t>Tablet/laptop</a:t>
            </a:r>
          </a:p>
          <a:p>
            <a:pPr lvl="1"/>
            <a:r>
              <a:rPr lang="en-US" altLang="en-US" dirty="0"/>
              <a:t>Printed materials (old exams, lecture problems, etc.)</a:t>
            </a:r>
          </a:p>
          <a:p>
            <a:pPr lvl="1"/>
            <a:r>
              <a:rPr lang="en-US" altLang="en-US" dirty="0"/>
              <a:t>Books, etc.</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147E253F-C547-D0F0-603A-46DC0B86F911}"/>
                  </a:ext>
                </a:extLst>
              </p14:cNvPr>
              <p14:cNvContentPartPr/>
              <p14:nvPr/>
            </p14:nvContentPartPr>
            <p14:xfrm>
              <a:off x="873720" y="2288520"/>
              <a:ext cx="5136480" cy="3066120"/>
            </p14:xfrm>
          </p:contentPart>
        </mc:Choice>
        <mc:Fallback>
          <p:pic>
            <p:nvPicPr>
              <p:cNvPr id="2" name="Ink 1">
                <a:extLst>
                  <a:ext uri="{FF2B5EF4-FFF2-40B4-BE49-F238E27FC236}">
                    <a16:creationId xmlns:a16="http://schemas.microsoft.com/office/drawing/2014/main" id="{147E253F-C547-D0F0-603A-46DC0B86F911}"/>
                  </a:ext>
                </a:extLst>
              </p:cNvPr>
              <p:cNvPicPr/>
              <p:nvPr/>
            </p:nvPicPr>
            <p:blipFill>
              <a:blip r:embed="rId3"/>
              <a:stretch>
                <a:fillRect/>
              </a:stretch>
            </p:blipFill>
            <p:spPr>
              <a:xfrm>
                <a:off x="864360" y="2279160"/>
                <a:ext cx="5155200" cy="3084840"/>
              </a:xfrm>
              <a:prstGeom prst="rect">
                <a:avLst/>
              </a:prstGeom>
            </p:spPr>
          </p:pic>
        </mc:Fallback>
      </mc:AlternateContent>
    </p:spTree>
    <p:extLst>
      <p:ext uri="{BB962C8B-B14F-4D97-AF65-F5344CB8AC3E}">
        <p14:creationId xmlns:p14="http://schemas.microsoft.com/office/powerpoint/2010/main" val="1600164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dirty="0"/>
              <a:t>What to Expect</a:t>
            </a:r>
          </a:p>
        </p:txBody>
      </p:sp>
      <p:sp>
        <p:nvSpPr>
          <p:cNvPr id="29699" name="Rectangle 3"/>
          <p:cNvSpPr>
            <a:spLocks noGrp="1" noChangeArrowheads="1"/>
          </p:cNvSpPr>
          <p:nvPr>
            <p:ph type="body" idx="1"/>
          </p:nvPr>
        </p:nvSpPr>
        <p:spPr>
          <a:extLst>
            <a:ext uri="{91240B29-F687-4F45-9708-019B960494DF}">
              <a14:hiddenLine xmlns:a14="http://schemas.microsoft.com/office/drawing/2010/main" w="9525">
                <a:solidFill>
                  <a:schemeClr val="tx1"/>
                </a:solidFill>
                <a:miter lim="800000"/>
                <a:headEnd/>
                <a:tailEnd/>
              </a14:hiddenLine>
            </a:ext>
          </a:extLst>
        </p:spPr>
        <p:txBody>
          <a:bodyPr/>
          <a:lstStyle/>
          <a:p>
            <a:r>
              <a:rPr lang="en-US" altLang="en-US" dirty="0"/>
              <a:t>Exam format</a:t>
            </a:r>
          </a:p>
          <a:p>
            <a:pPr lvl="1"/>
            <a:r>
              <a:rPr lang="en-US" altLang="en-US" sz="1800" dirty="0"/>
              <a:t>Open notes, open internet</a:t>
            </a:r>
          </a:p>
          <a:p>
            <a:pPr lvl="1"/>
            <a:r>
              <a:rPr lang="en-US" altLang="en-US" sz="1800" dirty="0"/>
              <a:t>Apply techniques we discussed in class </a:t>
            </a:r>
          </a:p>
          <a:p>
            <a:pPr lvl="1"/>
            <a:r>
              <a:rPr lang="en-US" altLang="en-US" sz="1800" dirty="0"/>
              <a:t>Reason about solving compiler problems – how/why things are done</a:t>
            </a:r>
          </a:p>
          <a:p>
            <a:pPr lvl="1"/>
            <a:r>
              <a:rPr lang="en-US" altLang="en-US" sz="1800" dirty="0"/>
              <a:t>A couple of thinking problems</a:t>
            </a:r>
          </a:p>
          <a:p>
            <a:pPr lvl="1"/>
            <a:r>
              <a:rPr lang="en-US" altLang="en-US" sz="1800" dirty="0"/>
              <a:t>No LLVM code</a:t>
            </a:r>
          </a:p>
          <a:p>
            <a:r>
              <a:rPr lang="en-US" altLang="en-US" sz="2200" dirty="0"/>
              <a:t>Honor code and cheating</a:t>
            </a:r>
          </a:p>
          <a:p>
            <a:pPr lvl="1"/>
            <a:r>
              <a:rPr lang="en-US" altLang="en-US" sz="1800" dirty="0"/>
              <a:t>Must sign honor code acknowledging that you have neither given no received aid on the exam</a:t>
            </a:r>
          </a:p>
          <a:p>
            <a:pPr lvl="1"/>
            <a:r>
              <a:rPr lang="en-US" altLang="en-US" sz="1800" dirty="0">
                <a:solidFill>
                  <a:srgbClr val="FF0000"/>
                </a:solidFill>
              </a:rPr>
              <a:t>Please do not share answers or talk to other students during the exam</a:t>
            </a:r>
          </a:p>
          <a:p>
            <a:pPr lvl="1"/>
            <a:r>
              <a:rPr lang="en-US" altLang="en-US" sz="1800" dirty="0"/>
              <a:t>Graduate class, so we don’t expect cheating to be an issue</a:t>
            </a:r>
          </a:p>
          <a:p>
            <a:pPr lvl="2"/>
            <a:r>
              <a:rPr lang="en-US" altLang="en-US" sz="1600" dirty="0"/>
              <a:t>But we will investigate any anomalies that arise</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89DA4356-93D0-E8A4-8B2E-78783F0A9DA5}"/>
                  </a:ext>
                </a:extLst>
              </p14:cNvPr>
              <p14:cNvContentPartPr/>
              <p14:nvPr/>
            </p14:nvContentPartPr>
            <p14:xfrm>
              <a:off x="967320" y="2590920"/>
              <a:ext cx="2740320" cy="3210120"/>
            </p14:xfrm>
          </p:contentPart>
        </mc:Choice>
        <mc:Fallback>
          <p:pic>
            <p:nvPicPr>
              <p:cNvPr id="2" name="Ink 1">
                <a:extLst>
                  <a:ext uri="{FF2B5EF4-FFF2-40B4-BE49-F238E27FC236}">
                    <a16:creationId xmlns:a16="http://schemas.microsoft.com/office/drawing/2014/main" id="{89DA4356-93D0-E8A4-8B2E-78783F0A9DA5}"/>
                  </a:ext>
                </a:extLst>
              </p:cNvPr>
              <p:cNvPicPr/>
              <p:nvPr/>
            </p:nvPicPr>
            <p:blipFill>
              <a:blip r:embed="rId3"/>
              <a:stretch>
                <a:fillRect/>
              </a:stretch>
            </p:blipFill>
            <p:spPr>
              <a:xfrm>
                <a:off x="957960" y="2581560"/>
                <a:ext cx="2759040" cy="3228840"/>
              </a:xfrm>
              <a:prstGeom prst="rect">
                <a:avLst/>
              </a:prstGeom>
            </p:spPr>
          </p:pic>
        </mc:Fallback>
      </mc:AlternateContent>
    </p:spTree>
    <p:extLst>
      <p:ext uri="{BB962C8B-B14F-4D97-AF65-F5344CB8AC3E}">
        <p14:creationId xmlns:p14="http://schemas.microsoft.com/office/powerpoint/2010/main" val="2464426610"/>
      </p:ext>
    </p:extLst>
  </p:cSld>
  <p:clrMapOvr>
    <a:masterClrMapping/>
  </p:clrMapOvr>
</p:sld>
</file>

<file path=ppt/theme/theme1.xml><?xml version="1.0" encoding="utf-8"?>
<a:theme xmlns:a="http://schemas.openxmlformats.org/drawingml/2006/main" name="hp new">
  <a:themeElements>
    <a:clrScheme name="">
      <a:dk1>
        <a:srgbClr val="000000"/>
      </a:dk1>
      <a:lt1>
        <a:srgbClr val="FFFFFF"/>
      </a:lt1>
      <a:dk2>
        <a:srgbClr val="3333FF"/>
      </a:dk2>
      <a:lt2>
        <a:srgbClr val="777777"/>
      </a:lt2>
      <a:accent1>
        <a:srgbClr val="3333FF"/>
      </a:accent1>
      <a:accent2>
        <a:srgbClr val="3333FF"/>
      </a:accent2>
      <a:accent3>
        <a:srgbClr val="FFFFFF"/>
      </a:accent3>
      <a:accent4>
        <a:srgbClr val="000000"/>
      </a:accent4>
      <a:accent5>
        <a:srgbClr val="ADADFF"/>
      </a:accent5>
      <a:accent6>
        <a:srgbClr val="2D2DE7"/>
      </a:accent6>
      <a:hlink>
        <a:srgbClr val="000000"/>
      </a:hlink>
      <a:folHlink>
        <a:srgbClr val="0099CC"/>
      </a:folHlink>
    </a:clrScheme>
    <a:fontScheme name="hp new">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accent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accent1"/>
            </a:solidFill>
            <a:effectLst/>
            <a:latin typeface="Times New Roman" pitchFamily="18" charset="0"/>
          </a:defRPr>
        </a:defPPr>
      </a:lstStyle>
    </a:lnDef>
  </a:objectDefaults>
  <a:extraClrSchemeLst>
    <a:extraClrScheme>
      <a:clrScheme name="hp new 1">
        <a:dk1>
          <a:srgbClr val="000099"/>
        </a:dk1>
        <a:lt1>
          <a:srgbClr val="FFFFFF"/>
        </a:lt1>
        <a:dk2>
          <a:srgbClr val="0000FF"/>
        </a:dk2>
        <a:lt2>
          <a:srgbClr val="FFFF00"/>
        </a:lt2>
        <a:accent1>
          <a:srgbClr val="FF6633"/>
        </a:accent1>
        <a:accent2>
          <a:srgbClr val="FF00FF"/>
        </a:accent2>
        <a:accent3>
          <a:srgbClr val="AAAAFF"/>
        </a:accent3>
        <a:accent4>
          <a:srgbClr val="DADADA"/>
        </a:accent4>
        <a:accent5>
          <a:srgbClr val="FFB8AD"/>
        </a:accent5>
        <a:accent6>
          <a:srgbClr val="E700E7"/>
        </a:accent6>
        <a:hlink>
          <a:srgbClr val="FF0000"/>
        </a:hlink>
        <a:folHlink>
          <a:srgbClr val="808080"/>
        </a:folHlink>
      </a:clrScheme>
      <a:clrMap bg1="dk2" tx1="lt1" bg2="dk1" tx2="lt2" accent1="accent1" accent2="accent2" accent3="accent3" accent4="accent4" accent5="accent5" accent6="accent6" hlink="hlink" folHlink="folHlink"/>
    </a:extraClrScheme>
    <a:extraClrScheme>
      <a:clrScheme name="hp new 2">
        <a:dk1>
          <a:srgbClr val="000066"/>
        </a:dk1>
        <a:lt1>
          <a:srgbClr val="CCECFF"/>
        </a:lt1>
        <a:dk2>
          <a:srgbClr val="000080"/>
        </a:dk2>
        <a:lt2>
          <a:srgbClr val="000000"/>
        </a:lt2>
        <a:accent1>
          <a:srgbClr val="9999FF"/>
        </a:accent1>
        <a:accent2>
          <a:srgbClr val="CC00FF"/>
        </a:accent2>
        <a:accent3>
          <a:srgbClr val="E2F4FF"/>
        </a:accent3>
        <a:accent4>
          <a:srgbClr val="000056"/>
        </a:accent4>
        <a:accent5>
          <a:srgbClr val="CAC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hp new 3">
        <a:dk1>
          <a:srgbClr val="000000"/>
        </a:dk1>
        <a:lt1>
          <a:srgbClr val="FFFFFF"/>
        </a:lt1>
        <a:dk2>
          <a:srgbClr val="000000"/>
        </a:dk2>
        <a:lt2>
          <a:srgbClr val="393939"/>
        </a:lt2>
        <a:accent1>
          <a:srgbClr val="B2B2B2"/>
        </a:accent1>
        <a:accent2>
          <a:srgbClr val="868686"/>
        </a:accent2>
        <a:accent3>
          <a:srgbClr val="FFFFFF"/>
        </a:accent3>
        <a:accent4>
          <a:srgbClr val="000000"/>
        </a:accent4>
        <a:accent5>
          <a:srgbClr val="D5D5D5"/>
        </a:accent5>
        <a:accent6>
          <a:srgbClr val="797979"/>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hp new 4">
        <a:dk1>
          <a:srgbClr val="000000"/>
        </a:dk1>
        <a:lt1>
          <a:srgbClr val="FFFFFF"/>
        </a:lt1>
        <a:dk2>
          <a:srgbClr val="660033"/>
        </a:dk2>
        <a:lt2>
          <a:srgbClr val="FFFF66"/>
        </a:lt2>
        <a:accent1>
          <a:srgbClr val="FF0033"/>
        </a:accent1>
        <a:accent2>
          <a:srgbClr val="CC6600"/>
        </a:accent2>
        <a:accent3>
          <a:srgbClr val="B8AAAD"/>
        </a:accent3>
        <a:accent4>
          <a:srgbClr val="DADADA"/>
        </a:accent4>
        <a:accent5>
          <a:srgbClr val="FFAAAD"/>
        </a:accent5>
        <a:accent6>
          <a:srgbClr val="B95C00"/>
        </a:accent6>
        <a:hlink>
          <a:srgbClr val="999933"/>
        </a:hlink>
        <a:folHlink>
          <a:srgbClr val="A50021"/>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Designs\hp new.pot</Template>
  <TotalTime>12807</TotalTime>
  <Words>1778</Words>
  <Application>Microsoft Office PowerPoint</Application>
  <PresentationFormat>Custom</PresentationFormat>
  <Paragraphs>231</Paragraphs>
  <Slides>25</Slides>
  <Notes>2</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hp new</vt:lpstr>
      <vt:lpstr>EECS 583 – Class 15 Exam Review</vt:lpstr>
      <vt:lpstr>Announcements</vt:lpstr>
      <vt:lpstr>Research Paper Presentation Logistics</vt:lpstr>
      <vt:lpstr>Research Paper Presentation Format </vt:lpstr>
      <vt:lpstr>Research Paper Presentation – Audience Members</vt:lpstr>
      <vt:lpstr>Exam Review</vt:lpstr>
      <vt:lpstr>Virtual Exam Logistics (see piazza for more details)</vt:lpstr>
      <vt:lpstr>In-person Exam Logistics</vt:lpstr>
      <vt:lpstr>What to Expect</vt:lpstr>
      <vt:lpstr>Studying</vt:lpstr>
      <vt:lpstr>Exam Topics</vt:lpstr>
      <vt:lpstr>Exam Topics - Continued</vt:lpstr>
      <vt:lpstr>Some Sample Problems</vt:lpstr>
      <vt:lpstr>Part I: Short Questions</vt:lpstr>
      <vt:lpstr>Question 1 – Fall 2021, Question 2 - Winter 2023</vt:lpstr>
      <vt:lpstr>Question 2 – Fall 2023</vt:lpstr>
      <vt:lpstr>Question 3 – Fall 2018</vt:lpstr>
      <vt:lpstr>Question 2 – Fall 2020</vt:lpstr>
      <vt:lpstr>Question 3 – Fall 2021</vt:lpstr>
      <vt:lpstr>Part II: Medium/Long Questions</vt:lpstr>
      <vt:lpstr>Question 9 – Fall 2022</vt:lpstr>
      <vt:lpstr>Question 8 – Fall 2023</vt:lpstr>
      <vt:lpstr>Question 7 – Fall 2020 </vt:lpstr>
      <vt:lpstr>Question 8 – Fall 2023 </vt:lpstr>
      <vt:lpstr>Question 9 – Fall 2020</vt:lpstr>
    </vt:vector>
  </TitlesOfParts>
  <Company>University of Michigan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583 Lecture Notes</dc:title>
  <dc:creator>Scott Mahlke</dc:creator>
  <cp:lastModifiedBy>Mahlke, Scott</cp:lastModifiedBy>
  <cp:revision>317</cp:revision>
  <cp:lastPrinted>2001-10-18T06:50:13Z</cp:lastPrinted>
  <dcterms:created xsi:type="dcterms:W3CDTF">1999-01-24T07:45:10Z</dcterms:created>
  <dcterms:modified xsi:type="dcterms:W3CDTF">2024-03-18T18:59:43Z</dcterms:modified>
</cp:coreProperties>
</file>